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11.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7.xml"/>
  <Override ContentType="application/vnd.openxmlformats-officedocument.presentationml.slideLayout+xml" PartName="/ppt/slideLayouts/slideLayout14.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6.xml"/>
  <Override ContentType="application/vnd.openxmlformats-officedocument.presentationml.slideLayout+xml" PartName="/ppt/slideLayouts/slideLayout8.xml"/>
  <Override ContentType="application/vnd.openxmlformats-officedocument.presentationml.slideLayout+xml" PartName="/ppt/slideLayouts/slideLayout21.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70" r:id="rId4"/>
    <p:sldMasterId id="2147483671"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Lst>
  <p:sldSz cy="5143500" cx="9144000"/>
  <p:notesSz cx="17348200" cy="9753600"/>
  <p:embeddedFontLst>
    <p:embeddedFont>
      <p:font typeface="Sue Ellen Francisco"/>
      <p:regular r:id="rId58"/>
    </p:embeddedFont>
    <p:embeddedFont>
      <p:font typeface="Barlow Semi Condensed Light"/>
      <p:regular r:id="rId59"/>
      <p:bold r:id="rId60"/>
      <p:italic r:id="rId61"/>
      <p:boldItalic r:id="rId62"/>
    </p:embeddedFont>
    <p:embeddedFont>
      <p:font typeface="Proxima Nova"/>
      <p:regular r:id="rId63"/>
      <p:bold r:id="rId64"/>
      <p:italic r:id="rId65"/>
      <p:boldItalic r:id="rId66"/>
    </p:embeddedFont>
    <p:embeddedFont>
      <p:font typeface="Roboto Medium"/>
      <p:regular r:id="rId67"/>
      <p:bold r:id="rId68"/>
      <p:italic r:id="rId69"/>
      <p:boldItalic r:id="rId70"/>
    </p:embeddedFont>
    <p:embeddedFont>
      <p:font typeface="Amatic SC"/>
      <p:regular r:id="rId71"/>
      <p:bold r:id="rId72"/>
    </p:embeddedFont>
    <p:embeddedFont>
      <p:font typeface="Joti One"/>
      <p:regular r:id="rId73"/>
    </p:embeddedFont>
    <p:embeddedFont>
      <p:font typeface="BenchNine"/>
      <p:regular r:id="rId74"/>
      <p:bold r:id="rId75"/>
    </p:embeddedFont>
    <p:embeddedFont>
      <p:font typeface="Roboto Condensed"/>
      <p:regular r:id="rId76"/>
      <p:bold r:id="rId77"/>
      <p:italic r:id="rId78"/>
      <p:boldItalic r:id="rId79"/>
    </p:embeddedFont>
    <p:embeddedFont>
      <p:font typeface="Proxima Nova Semibold"/>
      <p:regular r:id="rId80"/>
      <p:bold r:id="rId81"/>
      <p:boldItalic r:id="rId82"/>
    </p:embeddedFont>
    <p:embeddedFont>
      <p:font typeface="Barlow Semi Condensed"/>
      <p:regular r:id="rId83"/>
      <p:bold r:id="rId84"/>
      <p:italic r:id="rId85"/>
      <p:boldItalic r:id="rId86"/>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96AB5A66-1DB0-46E0-974A-31E41A01F0E1}">
  <a:tblStyle styleId="{96AB5A66-1DB0-46E0-974A-31E41A01F0E1}"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84" Type="http://schemas.openxmlformats.org/officeDocument/2006/relationships/font" Target="fonts/BarlowSemiCondensed-bold.fntdata"/><Relationship Id="rId83" Type="http://schemas.openxmlformats.org/officeDocument/2006/relationships/font" Target="fonts/BarlowSemiCondensed-regular.fntdata"/><Relationship Id="rId42" Type="http://schemas.openxmlformats.org/officeDocument/2006/relationships/slide" Target="slides/slide36.xml"/><Relationship Id="rId86" Type="http://schemas.openxmlformats.org/officeDocument/2006/relationships/font" Target="fonts/BarlowSemiCondensed-boldItalic.fntdata"/><Relationship Id="rId41" Type="http://schemas.openxmlformats.org/officeDocument/2006/relationships/slide" Target="slides/slide35.xml"/><Relationship Id="rId85" Type="http://schemas.openxmlformats.org/officeDocument/2006/relationships/font" Target="fonts/BarlowSemiCondensed-italic.fntdata"/><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80" Type="http://schemas.openxmlformats.org/officeDocument/2006/relationships/font" Target="fonts/ProximaNovaSemibold-regular.fntdata"/><Relationship Id="rId82" Type="http://schemas.openxmlformats.org/officeDocument/2006/relationships/font" Target="fonts/ProximaNovaSemibold-boldItalic.fntdata"/><Relationship Id="rId81" Type="http://schemas.openxmlformats.org/officeDocument/2006/relationships/font" Target="fonts/ProximaNovaSemibold-bold.fntdata"/><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font" Target="fonts/JotiOne-regular.fntdata"/><Relationship Id="rId72" Type="http://schemas.openxmlformats.org/officeDocument/2006/relationships/font" Target="fonts/AmaticSC-bold.fntdata"/><Relationship Id="rId31" Type="http://schemas.openxmlformats.org/officeDocument/2006/relationships/slide" Target="slides/slide25.xml"/><Relationship Id="rId75" Type="http://schemas.openxmlformats.org/officeDocument/2006/relationships/font" Target="fonts/BenchNine-bold.fntdata"/><Relationship Id="rId30" Type="http://schemas.openxmlformats.org/officeDocument/2006/relationships/slide" Target="slides/slide24.xml"/><Relationship Id="rId74" Type="http://schemas.openxmlformats.org/officeDocument/2006/relationships/font" Target="fonts/BenchNine-regular.fntdata"/><Relationship Id="rId33" Type="http://schemas.openxmlformats.org/officeDocument/2006/relationships/slide" Target="slides/slide27.xml"/><Relationship Id="rId77" Type="http://schemas.openxmlformats.org/officeDocument/2006/relationships/font" Target="fonts/RobotoCondensed-bold.fntdata"/><Relationship Id="rId32" Type="http://schemas.openxmlformats.org/officeDocument/2006/relationships/slide" Target="slides/slide26.xml"/><Relationship Id="rId76" Type="http://schemas.openxmlformats.org/officeDocument/2006/relationships/font" Target="fonts/RobotoCondensed-regular.fntdata"/><Relationship Id="rId35" Type="http://schemas.openxmlformats.org/officeDocument/2006/relationships/slide" Target="slides/slide29.xml"/><Relationship Id="rId79" Type="http://schemas.openxmlformats.org/officeDocument/2006/relationships/font" Target="fonts/RobotoCondensed-boldItalic.fntdata"/><Relationship Id="rId34" Type="http://schemas.openxmlformats.org/officeDocument/2006/relationships/slide" Target="slides/slide28.xml"/><Relationship Id="rId78" Type="http://schemas.openxmlformats.org/officeDocument/2006/relationships/font" Target="fonts/RobotoCondensed-italic.fntdata"/><Relationship Id="rId71" Type="http://schemas.openxmlformats.org/officeDocument/2006/relationships/font" Target="fonts/AmaticSC-regular.fntdata"/><Relationship Id="rId70" Type="http://schemas.openxmlformats.org/officeDocument/2006/relationships/font" Target="fonts/RobotoMedium-boldItalic.fntdata"/><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font" Target="fonts/BarlowSemiCondensedLight-boldItalic.fntdata"/><Relationship Id="rId61" Type="http://schemas.openxmlformats.org/officeDocument/2006/relationships/font" Target="fonts/BarlowSemiCondensedLight-italic.fntdata"/><Relationship Id="rId20" Type="http://schemas.openxmlformats.org/officeDocument/2006/relationships/slide" Target="slides/slide14.xml"/><Relationship Id="rId64" Type="http://schemas.openxmlformats.org/officeDocument/2006/relationships/font" Target="fonts/ProximaNova-bold.fntdata"/><Relationship Id="rId63" Type="http://schemas.openxmlformats.org/officeDocument/2006/relationships/font" Target="fonts/ProximaNova-regular.fntdata"/><Relationship Id="rId22" Type="http://schemas.openxmlformats.org/officeDocument/2006/relationships/slide" Target="slides/slide16.xml"/><Relationship Id="rId66" Type="http://schemas.openxmlformats.org/officeDocument/2006/relationships/font" Target="fonts/ProximaNova-boldItalic.fntdata"/><Relationship Id="rId21" Type="http://schemas.openxmlformats.org/officeDocument/2006/relationships/slide" Target="slides/slide15.xml"/><Relationship Id="rId65" Type="http://schemas.openxmlformats.org/officeDocument/2006/relationships/font" Target="fonts/ProximaNova-italic.fntdata"/><Relationship Id="rId24" Type="http://schemas.openxmlformats.org/officeDocument/2006/relationships/slide" Target="slides/slide18.xml"/><Relationship Id="rId68" Type="http://schemas.openxmlformats.org/officeDocument/2006/relationships/font" Target="fonts/RobotoMedium-bold.fntdata"/><Relationship Id="rId23" Type="http://schemas.openxmlformats.org/officeDocument/2006/relationships/slide" Target="slides/slide17.xml"/><Relationship Id="rId67" Type="http://schemas.openxmlformats.org/officeDocument/2006/relationships/font" Target="fonts/RobotoMedium-regular.fntdata"/><Relationship Id="rId60" Type="http://schemas.openxmlformats.org/officeDocument/2006/relationships/font" Target="fonts/BarlowSemiCondensedLight-bold.fntdata"/><Relationship Id="rId26" Type="http://schemas.openxmlformats.org/officeDocument/2006/relationships/slide" Target="slides/slide20.xml"/><Relationship Id="rId25" Type="http://schemas.openxmlformats.org/officeDocument/2006/relationships/slide" Target="slides/slide19.xml"/><Relationship Id="rId69" Type="http://schemas.openxmlformats.org/officeDocument/2006/relationships/font" Target="fonts/RobotoMedium-italic.fntdata"/><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slide" Target="slides/slide49.xml"/><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57" Type="http://schemas.openxmlformats.org/officeDocument/2006/relationships/slide" Target="slides/slide51.xml"/><Relationship Id="rId12" Type="http://schemas.openxmlformats.org/officeDocument/2006/relationships/slide" Target="slides/slide6.xml"/><Relationship Id="rId56" Type="http://schemas.openxmlformats.org/officeDocument/2006/relationships/slide" Target="slides/slide50.xml"/><Relationship Id="rId15" Type="http://schemas.openxmlformats.org/officeDocument/2006/relationships/slide" Target="slides/slide9.xml"/><Relationship Id="rId59" Type="http://schemas.openxmlformats.org/officeDocument/2006/relationships/font" Target="fonts/BarlowSemiCondensedLight-regular.fntdata"/><Relationship Id="rId14" Type="http://schemas.openxmlformats.org/officeDocument/2006/relationships/slide" Target="slides/slide8.xml"/><Relationship Id="rId58" Type="http://schemas.openxmlformats.org/officeDocument/2006/relationships/font" Target="fonts/SueEllenFrancisco-regular.fntdata"/><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2894760" y="731500"/>
            <a:ext cx="11560500" cy="36576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1734800" y="4632950"/>
            <a:ext cx="13878551" cy="43891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1" name="Shape 261"/>
        <p:cNvGrpSpPr/>
        <p:nvPr/>
      </p:nvGrpSpPr>
      <p:grpSpPr>
        <a:xfrm>
          <a:off x="0" y="0"/>
          <a:ext cx="0" cy="0"/>
          <a:chOff x="0" y="0"/>
          <a:chExt cx="0" cy="0"/>
        </a:xfrm>
      </p:grpSpPr>
      <p:sp>
        <p:nvSpPr>
          <p:cNvPr id="262" name="Google Shape;262;g6046610587_0_324: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263" name="Google Shape;263;g6046610587_0_324: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97" name="Shape 697"/>
        <p:cNvGrpSpPr/>
        <p:nvPr/>
      </p:nvGrpSpPr>
      <p:grpSpPr>
        <a:xfrm>
          <a:off x="0" y="0"/>
          <a:ext cx="0" cy="0"/>
          <a:chOff x="0" y="0"/>
          <a:chExt cx="0" cy="0"/>
        </a:xfrm>
      </p:grpSpPr>
      <p:sp>
        <p:nvSpPr>
          <p:cNvPr id="698" name="Google Shape;698;g4c68a97855_0_397: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699" name="Google Shape;699;g4c68a97855_0_397: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9" name="Shape 739"/>
        <p:cNvGrpSpPr/>
        <p:nvPr/>
      </p:nvGrpSpPr>
      <p:grpSpPr>
        <a:xfrm>
          <a:off x="0" y="0"/>
          <a:ext cx="0" cy="0"/>
          <a:chOff x="0" y="0"/>
          <a:chExt cx="0" cy="0"/>
        </a:xfrm>
      </p:grpSpPr>
      <p:sp>
        <p:nvSpPr>
          <p:cNvPr id="740" name="Google Shape;740;g8bcf4b1875_12_1385: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741" name="Google Shape;741;g8bcf4b1875_12_1385: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7" name="Shape 747"/>
        <p:cNvGrpSpPr/>
        <p:nvPr/>
      </p:nvGrpSpPr>
      <p:grpSpPr>
        <a:xfrm>
          <a:off x="0" y="0"/>
          <a:ext cx="0" cy="0"/>
          <a:chOff x="0" y="0"/>
          <a:chExt cx="0" cy="0"/>
        </a:xfrm>
      </p:grpSpPr>
      <p:sp>
        <p:nvSpPr>
          <p:cNvPr id="748" name="Google Shape;748;g6046610587_0_24212: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749" name="Google Shape;749;g6046610587_0_24212: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7" name="Shape 777"/>
        <p:cNvGrpSpPr/>
        <p:nvPr/>
      </p:nvGrpSpPr>
      <p:grpSpPr>
        <a:xfrm>
          <a:off x="0" y="0"/>
          <a:ext cx="0" cy="0"/>
          <a:chOff x="0" y="0"/>
          <a:chExt cx="0" cy="0"/>
        </a:xfrm>
      </p:grpSpPr>
      <p:sp>
        <p:nvSpPr>
          <p:cNvPr id="778" name="Google Shape;778;g4c68a97855_1_80: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779" name="Google Shape;779;g4c68a97855_1_80: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4" name="Shape 824"/>
        <p:cNvGrpSpPr/>
        <p:nvPr/>
      </p:nvGrpSpPr>
      <p:grpSpPr>
        <a:xfrm>
          <a:off x="0" y="0"/>
          <a:ext cx="0" cy="0"/>
          <a:chOff x="0" y="0"/>
          <a:chExt cx="0" cy="0"/>
        </a:xfrm>
      </p:grpSpPr>
      <p:sp>
        <p:nvSpPr>
          <p:cNvPr id="825" name="Google Shape;825;g4c68a97855_1_104: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826" name="Google Shape;826;g4c68a97855_1_104: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3" name="Shape 873"/>
        <p:cNvGrpSpPr/>
        <p:nvPr/>
      </p:nvGrpSpPr>
      <p:grpSpPr>
        <a:xfrm>
          <a:off x="0" y="0"/>
          <a:ext cx="0" cy="0"/>
          <a:chOff x="0" y="0"/>
          <a:chExt cx="0" cy="0"/>
        </a:xfrm>
      </p:grpSpPr>
      <p:sp>
        <p:nvSpPr>
          <p:cNvPr id="874" name="Google Shape;874;g4c68a97855_1_141: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875" name="Google Shape;875;g4c68a97855_1_141: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0" name="Shape 880"/>
        <p:cNvGrpSpPr/>
        <p:nvPr/>
      </p:nvGrpSpPr>
      <p:grpSpPr>
        <a:xfrm>
          <a:off x="0" y="0"/>
          <a:ext cx="0" cy="0"/>
          <a:chOff x="0" y="0"/>
          <a:chExt cx="0" cy="0"/>
        </a:xfrm>
      </p:grpSpPr>
      <p:sp>
        <p:nvSpPr>
          <p:cNvPr id="881" name="Google Shape;881;g4c68a97855_1_161: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882" name="Google Shape;882;g4c68a97855_1_161: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6" name="Shape 926"/>
        <p:cNvGrpSpPr/>
        <p:nvPr/>
      </p:nvGrpSpPr>
      <p:grpSpPr>
        <a:xfrm>
          <a:off x="0" y="0"/>
          <a:ext cx="0" cy="0"/>
          <a:chOff x="0" y="0"/>
          <a:chExt cx="0" cy="0"/>
        </a:xfrm>
      </p:grpSpPr>
      <p:sp>
        <p:nvSpPr>
          <p:cNvPr id="927" name="Google Shape;927;g4c68a97855_1_210: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928" name="Google Shape;928;g4c68a97855_1_210: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2" name="Shape 962"/>
        <p:cNvGrpSpPr/>
        <p:nvPr/>
      </p:nvGrpSpPr>
      <p:grpSpPr>
        <a:xfrm>
          <a:off x="0" y="0"/>
          <a:ext cx="0" cy="0"/>
          <a:chOff x="0" y="0"/>
          <a:chExt cx="0" cy="0"/>
        </a:xfrm>
      </p:grpSpPr>
      <p:sp>
        <p:nvSpPr>
          <p:cNvPr id="963" name="Google Shape;963;g4c68a97855_1_206: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964" name="Google Shape;964;g4c68a97855_1_206: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61" name="Shape 1961"/>
        <p:cNvGrpSpPr/>
        <p:nvPr/>
      </p:nvGrpSpPr>
      <p:grpSpPr>
        <a:xfrm>
          <a:off x="0" y="0"/>
          <a:ext cx="0" cy="0"/>
          <a:chOff x="0" y="0"/>
          <a:chExt cx="0" cy="0"/>
        </a:xfrm>
      </p:grpSpPr>
      <p:sp>
        <p:nvSpPr>
          <p:cNvPr id="1962" name="Google Shape;1962;g4c68a97855_1_215: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1963" name="Google Shape;1963;g4c68a97855_1_215: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0" name="Shape 380"/>
        <p:cNvGrpSpPr/>
        <p:nvPr/>
      </p:nvGrpSpPr>
      <p:grpSpPr>
        <a:xfrm>
          <a:off x="0" y="0"/>
          <a:ext cx="0" cy="0"/>
          <a:chOff x="0" y="0"/>
          <a:chExt cx="0" cy="0"/>
        </a:xfrm>
      </p:grpSpPr>
      <p:sp>
        <p:nvSpPr>
          <p:cNvPr id="381" name="Google Shape;381;g603c035efb_0_2072:notes"/>
          <p:cNvSpPr/>
          <p:nvPr>
            <p:ph idx="2" type="sldImg"/>
          </p:nvPr>
        </p:nvSpPr>
        <p:spPr>
          <a:xfrm>
            <a:off x="2894760"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382" name="Google Shape;382;g603c035efb_0_2072: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23" name="Shape 2023"/>
        <p:cNvGrpSpPr/>
        <p:nvPr/>
      </p:nvGrpSpPr>
      <p:grpSpPr>
        <a:xfrm>
          <a:off x="0" y="0"/>
          <a:ext cx="0" cy="0"/>
          <a:chOff x="0" y="0"/>
          <a:chExt cx="0" cy="0"/>
        </a:xfrm>
      </p:grpSpPr>
      <p:sp>
        <p:nvSpPr>
          <p:cNvPr id="2024" name="Google Shape;2024;g4c68a97855_1_88: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2025" name="Google Shape;2025;g4c68a97855_1_88: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49" name="Shape 2049"/>
        <p:cNvGrpSpPr/>
        <p:nvPr/>
      </p:nvGrpSpPr>
      <p:grpSpPr>
        <a:xfrm>
          <a:off x="0" y="0"/>
          <a:ext cx="0" cy="0"/>
          <a:chOff x="0" y="0"/>
          <a:chExt cx="0" cy="0"/>
        </a:xfrm>
      </p:grpSpPr>
      <p:sp>
        <p:nvSpPr>
          <p:cNvPr id="2050" name="Google Shape;2050;g603c035efb_0_3765: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2051" name="Google Shape;2051;g603c035efb_0_3765: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75" name="Shape 2075"/>
        <p:cNvGrpSpPr/>
        <p:nvPr/>
      </p:nvGrpSpPr>
      <p:grpSpPr>
        <a:xfrm>
          <a:off x="0" y="0"/>
          <a:ext cx="0" cy="0"/>
          <a:chOff x="0" y="0"/>
          <a:chExt cx="0" cy="0"/>
        </a:xfrm>
      </p:grpSpPr>
      <p:sp>
        <p:nvSpPr>
          <p:cNvPr id="2076" name="Google Shape;2076;g4c68a97855_1_273: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2077" name="Google Shape;2077;g4c68a97855_1_273: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15" name="Shape 2115"/>
        <p:cNvGrpSpPr/>
        <p:nvPr/>
      </p:nvGrpSpPr>
      <p:grpSpPr>
        <a:xfrm>
          <a:off x="0" y="0"/>
          <a:ext cx="0" cy="0"/>
          <a:chOff x="0" y="0"/>
          <a:chExt cx="0" cy="0"/>
        </a:xfrm>
      </p:grpSpPr>
      <p:sp>
        <p:nvSpPr>
          <p:cNvPr id="2116" name="Google Shape;2116;g4c68a97855_1_284: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2117" name="Google Shape;2117;g4c68a97855_1_284: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44" name="Shape 2144"/>
        <p:cNvGrpSpPr/>
        <p:nvPr/>
      </p:nvGrpSpPr>
      <p:grpSpPr>
        <a:xfrm>
          <a:off x="0" y="0"/>
          <a:ext cx="0" cy="0"/>
          <a:chOff x="0" y="0"/>
          <a:chExt cx="0" cy="0"/>
        </a:xfrm>
      </p:grpSpPr>
      <p:sp>
        <p:nvSpPr>
          <p:cNvPr id="2145" name="Google Shape;2145;g4c68a97855_1_307: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2146" name="Google Shape;2146;g4c68a97855_1_307: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61" name="Shape 2161"/>
        <p:cNvGrpSpPr/>
        <p:nvPr/>
      </p:nvGrpSpPr>
      <p:grpSpPr>
        <a:xfrm>
          <a:off x="0" y="0"/>
          <a:ext cx="0" cy="0"/>
          <a:chOff x="0" y="0"/>
          <a:chExt cx="0" cy="0"/>
        </a:xfrm>
      </p:grpSpPr>
      <p:sp>
        <p:nvSpPr>
          <p:cNvPr id="2162" name="Google Shape;2162;g4c6f126ef7_0_2: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2163" name="Google Shape;2163;g4c6f126ef7_0_2: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23" name="Shape 2223"/>
        <p:cNvGrpSpPr/>
        <p:nvPr/>
      </p:nvGrpSpPr>
      <p:grpSpPr>
        <a:xfrm>
          <a:off x="0" y="0"/>
          <a:ext cx="0" cy="0"/>
          <a:chOff x="0" y="0"/>
          <a:chExt cx="0" cy="0"/>
        </a:xfrm>
      </p:grpSpPr>
      <p:sp>
        <p:nvSpPr>
          <p:cNvPr id="2224" name="Google Shape;2224;g8b0ddfe0e6_0_6781: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2225" name="Google Shape;2225;g8b0ddfe0e6_0_6781: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49" name="Shape 2249"/>
        <p:cNvGrpSpPr/>
        <p:nvPr/>
      </p:nvGrpSpPr>
      <p:grpSpPr>
        <a:xfrm>
          <a:off x="0" y="0"/>
          <a:ext cx="0" cy="0"/>
          <a:chOff x="0" y="0"/>
          <a:chExt cx="0" cy="0"/>
        </a:xfrm>
      </p:grpSpPr>
      <p:sp>
        <p:nvSpPr>
          <p:cNvPr id="2250" name="Google Shape;2250;g4c6f126ef7_1_163: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2251" name="Google Shape;2251;g4c6f126ef7_1_163: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76" name="Shape 2276"/>
        <p:cNvGrpSpPr/>
        <p:nvPr/>
      </p:nvGrpSpPr>
      <p:grpSpPr>
        <a:xfrm>
          <a:off x="0" y="0"/>
          <a:ext cx="0" cy="0"/>
          <a:chOff x="0" y="0"/>
          <a:chExt cx="0" cy="0"/>
        </a:xfrm>
      </p:grpSpPr>
      <p:sp>
        <p:nvSpPr>
          <p:cNvPr id="2277" name="Google Shape;2277;g8bcf4b1875_12_1557: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2278" name="Google Shape;2278;g8bcf4b1875_12_1557: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01" name="Shape 2301"/>
        <p:cNvGrpSpPr/>
        <p:nvPr/>
      </p:nvGrpSpPr>
      <p:grpSpPr>
        <a:xfrm>
          <a:off x="0" y="0"/>
          <a:ext cx="0" cy="0"/>
          <a:chOff x="0" y="0"/>
          <a:chExt cx="0" cy="0"/>
        </a:xfrm>
      </p:grpSpPr>
      <p:sp>
        <p:nvSpPr>
          <p:cNvPr id="2302" name="Google Shape;2302;g4c6f126ef7_1_182: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2303" name="Google Shape;2303;g4c6f126ef7_1_182: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6" name="Shape 386"/>
        <p:cNvGrpSpPr/>
        <p:nvPr/>
      </p:nvGrpSpPr>
      <p:grpSpPr>
        <a:xfrm>
          <a:off x="0" y="0"/>
          <a:ext cx="0" cy="0"/>
          <a:chOff x="0" y="0"/>
          <a:chExt cx="0" cy="0"/>
        </a:xfrm>
      </p:grpSpPr>
      <p:sp>
        <p:nvSpPr>
          <p:cNvPr id="387" name="Google Shape;387;g4c68a97855_0_54: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388" name="Google Shape;388;g4c68a97855_0_54: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30" name="Shape 2330"/>
        <p:cNvGrpSpPr/>
        <p:nvPr/>
      </p:nvGrpSpPr>
      <p:grpSpPr>
        <a:xfrm>
          <a:off x="0" y="0"/>
          <a:ext cx="0" cy="0"/>
          <a:chOff x="0" y="0"/>
          <a:chExt cx="0" cy="0"/>
        </a:xfrm>
      </p:grpSpPr>
      <p:sp>
        <p:nvSpPr>
          <p:cNvPr id="2331" name="Google Shape;2331;g4c6f126ef7_1_202: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2332" name="Google Shape;2332;g4c6f126ef7_1_202: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82" name="Shape 2382"/>
        <p:cNvGrpSpPr/>
        <p:nvPr/>
      </p:nvGrpSpPr>
      <p:grpSpPr>
        <a:xfrm>
          <a:off x="0" y="0"/>
          <a:ext cx="0" cy="0"/>
          <a:chOff x="0" y="0"/>
          <a:chExt cx="0" cy="0"/>
        </a:xfrm>
      </p:grpSpPr>
      <p:sp>
        <p:nvSpPr>
          <p:cNvPr id="2383" name="Google Shape;2383;g603c035efb_3_1258:notes"/>
          <p:cNvSpPr/>
          <p:nvPr>
            <p:ph idx="2" type="sldImg"/>
          </p:nvPr>
        </p:nvSpPr>
        <p:spPr>
          <a:xfrm>
            <a:off x="2894760"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2384" name="Google Shape;2384;g603c035efb_3_1258: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89" name="Shape 2689"/>
        <p:cNvGrpSpPr/>
        <p:nvPr/>
      </p:nvGrpSpPr>
      <p:grpSpPr>
        <a:xfrm>
          <a:off x="0" y="0"/>
          <a:ext cx="0" cy="0"/>
          <a:chOff x="0" y="0"/>
          <a:chExt cx="0" cy="0"/>
        </a:xfrm>
      </p:grpSpPr>
      <p:sp>
        <p:nvSpPr>
          <p:cNvPr id="2690" name="Google Shape;2690;g6041419b73_1_429: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2691" name="Google Shape;2691;g6041419b73_1_429: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53" name="Shape 2953"/>
        <p:cNvGrpSpPr/>
        <p:nvPr/>
      </p:nvGrpSpPr>
      <p:grpSpPr>
        <a:xfrm>
          <a:off x="0" y="0"/>
          <a:ext cx="0" cy="0"/>
          <a:chOff x="0" y="0"/>
          <a:chExt cx="0" cy="0"/>
        </a:xfrm>
      </p:grpSpPr>
      <p:sp>
        <p:nvSpPr>
          <p:cNvPr id="2954" name="Google Shape;2954;g5b51033569_1_8: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2955" name="Google Shape;2955;g5b51033569_1_8: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06" name="Shape 3306"/>
        <p:cNvGrpSpPr/>
        <p:nvPr/>
      </p:nvGrpSpPr>
      <p:grpSpPr>
        <a:xfrm>
          <a:off x="0" y="0"/>
          <a:ext cx="0" cy="0"/>
          <a:chOff x="0" y="0"/>
          <a:chExt cx="0" cy="0"/>
        </a:xfrm>
      </p:grpSpPr>
      <p:sp>
        <p:nvSpPr>
          <p:cNvPr id="3307" name="Google Shape;3307;g8b54a03e63_0_6015:notes"/>
          <p:cNvSpPr/>
          <p:nvPr>
            <p:ph idx="2" type="sldImg"/>
          </p:nvPr>
        </p:nvSpPr>
        <p:spPr>
          <a:xfrm>
            <a:off x="2894760"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3308" name="Google Shape;3308;g8b54a03e63_0_6015: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12" name="Shape 3312"/>
        <p:cNvGrpSpPr/>
        <p:nvPr/>
      </p:nvGrpSpPr>
      <p:grpSpPr>
        <a:xfrm>
          <a:off x="0" y="0"/>
          <a:ext cx="0" cy="0"/>
          <a:chOff x="0" y="0"/>
          <a:chExt cx="0" cy="0"/>
        </a:xfrm>
      </p:grpSpPr>
      <p:sp>
        <p:nvSpPr>
          <p:cNvPr id="3313" name="Google Shape;3313;g75a37d1396_2_12187:notes"/>
          <p:cNvSpPr/>
          <p:nvPr>
            <p:ph idx="2" type="sldImg"/>
          </p:nvPr>
        </p:nvSpPr>
        <p:spPr>
          <a:xfrm>
            <a:off x="964548" y="731520"/>
            <a:ext cx="15420600" cy="3657600"/>
          </a:xfrm>
          <a:custGeom>
            <a:rect b="b" l="l" r="r" t="t"/>
            <a:pathLst>
              <a:path extrusionOk="0" h="120000" w="120000">
                <a:moveTo>
                  <a:pt x="0" y="0"/>
                </a:moveTo>
                <a:lnTo>
                  <a:pt x="120000" y="0"/>
                </a:lnTo>
                <a:lnTo>
                  <a:pt x="120000" y="120000"/>
                </a:lnTo>
                <a:lnTo>
                  <a:pt x="0" y="120000"/>
                </a:lnTo>
                <a:close/>
              </a:path>
            </a:pathLst>
          </a:custGeom>
        </p:spPr>
      </p:sp>
      <p:sp>
        <p:nvSpPr>
          <p:cNvPr id="3314" name="Google Shape;3314;g75a37d1396_2_12187:notes"/>
          <p:cNvSpPr txBox="1"/>
          <p:nvPr>
            <p:ph idx="1" type="body"/>
          </p:nvPr>
        </p:nvSpPr>
        <p:spPr>
          <a:xfrm>
            <a:off x="1734820" y="463296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19" name="Shape 3319"/>
        <p:cNvGrpSpPr/>
        <p:nvPr/>
      </p:nvGrpSpPr>
      <p:grpSpPr>
        <a:xfrm>
          <a:off x="0" y="0"/>
          <a:ext cx="0" cy="0"/>
          <a:chOff x="0" y="0"/>
          <a:chExt cx="0" cy="0"/>
        </a:xfrm>
      </p:grpSpPr>
      <p:sp>
        <p:nvSpPr>
          <p:cNvPr id="3320" name="Google Shape;3320;g75a37d1396_2_12193:notes"/>
          <p:cNvSpPr/>
          <p:nvPr>
            <p:ph idx="2" type="sldImg"/>
          </p:nvPr>
        </p:nvSpPr>
        <p:spPr>
          <a:xfrm>
            <a:off x="964548" y="731520"/>
            <a:ext cx="15420600" cy="3657600"/>
          </a:xfrm>
          <a:custGeom>
            <a:rect b="b" l="l" r="r" t="t"/>
            <a:pathLst>
              <a:path extrusionOk="0" h="120000" w="120000">
                <a:moveTo>
                  <a:pt x="0" y="0"/>
                </a:moveTo>
                <a:lnTo>
                  <a:pt x="120000" y="0"/>
                </a:lnTo>
                <a:lnTo>
                  <a:pt x="120000" y="120000"/>
                </a:lnTo>
                <a:lnTo>
                  <a:pt x="0" y="120000"/>
                </a:lnTo>
                <a:close/>
              </a:path>
            </a:pathLst>
          </a:custGeom>
        </p:spPr>
      </p:sp>
      <p:sp>
        <p:nvSpPr>
          <p:cNvPr id="3321" name="Google Shape;3321;g75a37d1396_2_12193:notes"/>
          <p:cNvSpPr txBox="1"/>
          <p:nvPr>
            <p:ph idx="1" type="body"/>
          </p:nvPr>
        </p:nvSpPr>
        <p:spPr>
          <a:xfrm>
            <a:off x="1734820" y="463296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42" name="Shape 3342"/>
        <p:cNvGrpSpPr/>
        <p:nvPr/>
      </p:nvGrpSpPr>
      <p:grpSpPr>
        <a:xfrm>
          <a:off x="0" y="0"/>
          <a:ext cx="0" cy="0"/>
          <a:chOff x="0" y="0"/>
          <a:chExt cx="0" cy="0"/>
        </a:xfrm>
      </p:grpSpPr>
      <p:sp>
        <p:nvSpPr>
          <p:cNvPr id="3343" name="Google Shape;3343;gbc30c9c9dd_0_25:notes"/>
          <p:cNvSpPr/>
          <p:nvPr>
            <p:ph idx="2" type="sldImg"/>
          </p:nvPr>
        </p:nvSpPr>
        <p:spPr>
          <a:xfrm>
            <a:off x="964548" y="731520"/>
            <a:ext cx="15420600" cy="3657600"/>
          </a:xfrm>
          <a:custGeom>
            <a:rect b="b" l="l" r="r" t="t"/>
            <a:pathLst>
              <a:path extrusionOk="0" h="120000" w="120000">
                <a:moveTo>
                  <a:pt x="0" y="0"/>
                </a:moveTo>
                <a:lnTo>
                  <a:pt x="120000" y="0"/>
                </a:lnTo>
                <a:lnTo>
                  <a:pt x="120000" y="120000"/>
                </a:lnTo>
                <a:lnTo>
                  <a:pt x="0" y="120000"/>
                </a:lnTo>
                <a:close/>
              </a:path>
            </a:pathLst>
          </a:custGeom>
        </p:spPr>
      </p:sp>
      <p:sp>
        <p:nvSpPr>
          <p:cNvPr id="3344" name="Google Shape;3344;gbc30c9c9dd_0_25:notes"/>
          <p:cNvSpPr txBox="1"/>
          <p:nvPr>
            <p:ph idx="1" type="body"/>
          </p:nvPr>
        </p:nvSpPr>
        <p:spPr>
          <a:xfrm>
            <a:off x="1734820" y="463296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58" name="Shape 3358"/>
        <p:cNvGrpSpPr/>
        <p:nvPr/>
      </p:nvGrpSpPr>
      <p:grpSpPr>
        <a:xfrm>
          <a:off x="0" y="0"/>
          <a:ext cx="0" cy="0"/>
          <a:chOff x="0" y="0"/>
          <a:chExt cx="0" cy="0"/>
        </a:xfrm>
      </p:grpSpPr>
      <p:sp>
        <p:nvSpPr>
          <p:cNvPr id="3359" name="Google Shape;3359;g75a37d1396_2_12208:notes"/>
          <p:cNvSpPr/>
          <p:nvPr>
            <p:ph idx="2" type="sldImg"/>
          </p:nvPr>
        </p:nvSpPr>
        <p:spPr>
          <a:xfrm>
            <a:off x="964548" y="731520"/>
            <a:ext cx="15420600" cy="3657600"/>
          </a:xfrm>
          <a:custGeom>
            <a:rect b="b" l="l" r="r" t="t"/>
            <a:pathLst>
              <a:path extrusionOk="0" h="120000" w="120000">
                <a:moveTo>
                  <a:pt x="0" y="0"/>
                </a:moveTo>
                <a:lnTo>
                  <a:pt x="120000" y="0"/>
                </a:lnTo>
                <a:lnTo>
                  <a:pt x="120000" y="120000"/>
                </a:lnTo>
                <a:lnTo>
                  <a:pt x="0" y="120000"/>
                </a:lnTo>
                <a:close/>
              </a:path>
            </a:pathLst>
          </a:custGeom>
        </p:spPr>
      </p:sp>
      <p:sp>
        <p:nvSpPr>
          <p:cNvPr id="3360" name="Google Shape;3360;g75a37d1396_2_12208:notes"/>
          <p:cNvSpPr txBox="1"/>
          <p:nvPr>
            <p:ph idx="1" type="body"/>
          </p:nvPr>
        </p:nvSpPr>
        <p:spPr>
          <a:xfrm>
            <a:off x="1734820" y="463296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95" name="Shape 3695"/>
        <p:cNvGrpSpPr/>
        <p:nvPr/>
      </p:nvGrpSpPr>
      <p:grpSpPr>
        <a:xfrm>
          <a:off x="0" y="0"/>
          <a:ext cx="0" cy="0"/>
          <a:chOff x="0" y="0"/>
          <a:chExt cx="0" cy="0"/>
        </a:xfrm>
      </p:grpSpPr>
      <p:sp>
        <p:nvSpPr>
          <p:cNvPr id="3696" name="Google Shape;3696;g75a37d1396_2_12544:notes"/>
          <p:cNvSpPr/>
          <p:nvPr>
            <p:ph idx="2" type="sldImg"/>
          </p:nvPr>
        </p:nvSpPr>
        <p:spPr>
          <a:xfrm>
            <a:off x="964548" y="731520"/>
            <a:ext cx="15420600" cy="3657600"/>
          </a:xfrm>
          <a:custGeom>
            <a:rect b="b" l="l" r="r" t="t"/>
            <a:pathLst>
              <a:path extrusionOk="0" h="120000" w="120000">
                <a:moveTo>
                  <a:pt x="0" y="0"/>
                </a:moveTo>
                <a:lnTo>
                  <a:pt x="120000" y="0"/>
                </a:lnTo>
                <a:lnTo>
                  <a:pt x="120000" y="120000"/>
                </a:lnTo>
                <a:lnTo>
                  <a:pt x="0" y="120000"/>
                </a:lnTo>
                <a:close/>
              </a:path>
            </a:pathLst>
          </a:custGeom>
        </p:spPr>
      </p:sp>
      <p:sp>
        <p:nvSpPr>
          <p:cNvPr id="3697" name="Google Shape;3697;g75a37d1396_2_12544:notes"/>
          <p:cNvSpPr txBox="1"/>
          <p:nvPr>
            <p:ph idx="1" type="body"/>
          </p:nvPr>
        </p:nvSpPr>
        <p:spPr>
          <a:xfrm>
            <a:off x="1734820" y="463296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3" name="Shape 453"/>
        <p:cNvGrpSpPr/>
        <p:nvPr/>
      </p:nvGrpSpPr>
      <p:grpSpPr>
        <a:xfrm>
          <a:off x="0" y="0"/>
          <a:ext cx="0" cy="0"/>
          <a:chOff x="0" y="0"/>
          <a:chExt cx="0" cy="0"/>
        </a:xfrm>
      </p:grpSpPr>
      <p:sp>
        <p:nvSpPr>
          <p:cNvPr id="454" name="Google Shape;454;g8bab9eb189_2_805: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455" name="Google Shape;455;g8bab9eb189_2_805: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195" name="Shape 10195"/>
        <p:cNvGrpSpPr/>
        <p:nvPr/>
      </p:nvGrpSpPr>
      <p:grpSpPr>
        <a:xfrm>
          <a:off x="0" y="0"/>
          <a:ext cx="0" cy="0"/>
          <a:chOff x="0" y="0"/>
          <a:chExt cx="0" cy="0"/>
        </a:xfrm>
      </p:grpSpPr>
      <p:sp>
        <p:nvSpPr>
          <p:cNvPr id="10196" name="Google Shape;10196;g75a37d1396_2_19043:notes"/>
          <p:cNvSpPr/>
          <p:nvPr>
            <p:ph idx="2" type="sldImg"/>
          </p:nvPr>
        </p:nvSpPr>
        <p:spPr>
          <a:xfrm>
            <a:off x="964548" y="731520"/>
            <a:ext cx="15420600" cy="3657600"/>
          </a:xfrm>
          <a:custGeom>
            <a:rect b="b" l="l" r="r" t="t"/>
            <a:pathLst>
              <a:path extrusionOk="0" h="120000" w="120000">
                <a:moveTo>
                  <a:pt x="0" y="0"/>
                </a:moveTo>
                <a:lnTo>
                  <a:pt x="120000" y="0"/>
                </a:lnTo>
                <a:lnTo>
                  <a:pt x="120000" y="120000"/>
                </a:lnTo>
                <a:lnTo>
                  <a:pt x="0" y="120000"/>
                </a:lnTo>
                <a:close/>
              </a:path>
            </a:pathLst>
          </a:custGeom>
        </p:spPr>
      </p:sp>
      <p:sp>
        <p:nvSpPr>
          <p:cNvPr id="10197" name="Google Shape;10197;g75a37d1396_2_19043:notes"/>
          <p:cNvSpPr txBox="1"/>
          <p:nvPr>
            <p:ph idx="1" type="body"/>
          </p:nvPr>
        </p:nvSpPr>
        <p:spPr>
          <a:xfrm>
            <a:off x="1734820" y="463296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22" name="Shape 10622"/>
        <p:cNvGrpSpPr/>
        <p:nvPr/>
      </p:nvGrpSpPr>
      <p:grpSpPr>
        <a:xfrm>
          <a:off x="0" y="0"/>
          <a:ext cx="0" cy="0"/>
          <a:chOff x="0" y="0"/>
          <a:chExt cx="0" cy="0"/>
        </a:xfrm>
      </p:grpSpPr>
      <p:sp>
        <p:nvSpPr>
          <p:cNvPr id="10623" name="Google Shape;10623;g75a37d1396_2_19469:notes"/>
          <p:cNvSpPr/>
          <p:nvPr>
            <p:ph idx="2" type="sldImg"/>
          </p:nvPr>
        </p:nvSpPr>
        <p:spPr>
          <a:xfrm>
            <a:off x="964548" y="731520"/>
            <a:ext cx="15420600" cy="3657600"/>
          </a:xfrm>
          <a:custGeom>
            <a:rect b="b" l="l" r="r" t="t"/>
            <a:pathLst>
              <a:path extrusionOk="0" h="120000" w="120000">
                <a:moveTo>
                  <a:pt x="0" y="0"/>
                </a:moveTo>
                <a:lnTo>
                  <a:pt x="120000" y="0"/>
                </a:lnTo>
                <a:lnTo>
                  <a:pt x="120000" y="120000"/>
                </a:lnTo>
                <a:lnTo>
                  <a:pt x="0" y="120000"/>
                </a:lnTo>
                <a:close/>
              </a:path>
            </a:pathLst>
          </a:custGeom>
        </p:spPr>
      </p:sp>
      <p:sp>
        <p:nvSpPr>
          <p:cNvPr id="10624" name="Google Shape;10624;g75a37d1396_2_19469:notes"/>
          <p:cNvSpPr txBox="1"/>
          <p:nvPr>
            <p:ph idx="1" type="body"/>
          </p:nvPr>
        </p:nvSpPr>
        <p:spPr>
          <a:xfrm>
            <a:off x="1734820" y="463296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85" name="Shape 10785"/>
        <p:cNvGrpSpPr/>
        <p:nvPr/>
      </p:nvGrpSpPr>
      <p:grpSpPr>
        <a:xfrm>
          <a:off x="0" y="0"/>
          <a:ext cx="0" cy="0"/>
          <a:chOff x="0" y="0"/>
          <a:chExt cx="0" cy="0"/>
        </a:xfrm>
      </p:grpSpPr>
      <p:sp>
        <p:nvSpPr>
          <p:cNvPr id="10786" name="Google Shape;10786;g75a37d1396_2_19631:notes"/>
          <p:cNvSpPr/>
          <p:nvPr>
            <p:ph idx="2" type="sldImg"/>
          </p:nvPr>
        </p:nvSpPr>
        <p:spPr>
          <a:xfrm>
            <a:off x="964548" y="731520"/>
            <a:ext cx="15420600" cy="3657600"/>
          </a:xfrm>
          <a:custGeom>
            <a:rect b="b" l="l" r="r" t="t"/>
            <a:pathLst>
              <a:path extrusionOk="0" h="120000" w="120000">
                <a:moveTo>
                  <a:pt x="0" y="0"/>
                </a:moveTo>
                <a:lnTo>
                  <a:pt x="120000" y="0"/>
                </a:lnTo>
                <a:lnTo>
                  <a:pt x="120000" y="120000"/>
                </a:lnTo>
                <a:lnTo>
                  <a:pt x="0" y="120000"/>
                </a:lnTo>
                <a:close/>
              </a:path>
            </a:pathLst>
          </a:custGeom>
        </p:spPr>
      </p:sp>
      <p:sp>
        <p:nvSpPr>
          <p:cNvPr id="10787" name="Google Shape;10787;g75a37d1396_2_19631:notes"/>
          <p:cNvSpPr txBox="1"/>
          <p:nvPr>
            <p:ph idx="1" type="body"/>
          </p:nvPr>
        </p:nvSpPr>
        <p:spPr>
          <a:xfrm>
            <a:off x="1734820" y="463296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187" name="Shape 11187"/>
        <p:cNvGrpSpPr/>
        <p:nvPr/>
      </p:nvGrpSpPr>
      <p:grpSpPr>
        <a:xfrm>
          <a:off x="0" y="0"/>
          <a:ext cx="0" cy="0"/>
          <a:chOff x="0" y="0"/>
          <a:chExt cx="0" cy="0"/>
        </a:xfrm>
      </p:grpSpPr>
      <p:sp>
        <p:nvSpPr>
          <p:cNvPr id="11188" name="Google Shape;11188;g75a37d1396_2_20032:notes"/>
          <p:cNvSpPr/>
          <p:nvPr>
            <p:ph idx="2" type="sldImg"/>
          </p:nvPr>
        </p:nvSpPr>
        <p:spPr>
          <a:xfrm>
            <a:off x="964548" y="731520"/>
            <a:ext cx="15420600" cy="3657600"/>
          </a:xfrm>
          <a:custGeom>
            <a:rect b="b" l="l" r="r" t="t"/>
            <a:pathLst>
              <a:path extrusionOk="0" h="120000" w="120000">
                <a:moveTo>
                  <a:pt x="0" y="0"/>
                </a:moveTo>
                <a:lnTo>
                  <a:pt x="120000" y="0"/>
                </a:lnTo>
                <a:lnTo>
                  <a:pt x="120000" y="120000"/>
                </a:lnTo>
                <a:lnTo>
                  <a:pt x="0" y="120000"/>
                </a:lnTo>
                <a:close/>
              </a:path>
            </a:pathLst>
          </a:custGeom>
        </p:spPr>
      </p:sp>
      <p:sp>
        <p:nvSpPr>
          <p:cNvPr id="11189" name="Google Shape;11189;g75a37d1396_2_20032:notes"/>
          <p:cNvSpPr txBox="1"/>
          <p:nvPr>
            <p:ph idx="1" type="body"/>
          </p:nvPr>
        </p:nvSpPr>
        <p:spPr>
          <a:xfrm>
            <a:off x="1734820" y="463296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558" name="Shape 11558"/>
        <p:cNvGrpSpPr/>
        <p:nvPr/>
      </p:nvGrpSpPr>
      <p:grpSpPr>
        <a:xfrm>
          <a:off x="0" y="0"/>
          <a:ext cx="0" cy="0"/>
          <a:chOff x="0" y="0"/>
          <a:chExt cx="0" cy="0"/>
        </a:xfrm>
      </p:grpSpPr>
      <p:sp>
        <p:nvSpPr>
          <p:cNvPr id="11559" name="Google Shape;11559;g75a37d1396_2_20402:notes"/>
          <p:cNvSpPr/>
          <p:nvPr>
            <p:ph idx="2" type="sldImg"/>
          </p:nvPr>
        </p:nvSpPr>
        <p:spPr>
          <a:xfrm>
            <a:off x="964548" y="731520"/>
            <a:ext cx="15420600" cy="3657600"/>
          </a:xfrm>
          <a:custGeom>
            <a:rect b="b" l="l" r="r" t="t"/>
            <a:pathLst>
              <a:path extrusionOk="0" h="120000" w="120000">
                <a:moveTo>
                  <a:pt x="0" y="0"/>
                </a:moveTo>
                <a:lnTo>
                  <a:pt x="120000" y="0"/>
                </a:lnTo>
                <a:lnTo>
                  <a:pt x="120000" y="120000"/>
                </a:lnTo>
                <a:lnTo>
                  <a:pt x="0" y="120000"/>
                </a:lnTo>
                <a:close/>
              </a:path>
            </a:pathLst>
          </a:custGeom>
        </p:spPr>
      </p:sp>
      <p:sp>
        <p:nvSpPr>
          <p:cNvPr id="11560" name="Google Shape;11560;g75a37d1396_2_20402:notes"/>
          <p:cNvSpPr txBox="1"/>
          <p:nvPr>
            <p:ph idx="1" type="body"/>
          </p:nvPr>
        </p:nvSpPr>
        <p:spPr>
          <a:xfrm>
            <a:off x="1734820" y="463296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35" name="Shape 11935"/>
        <p:cNvGrpSpPr/>
        <p:nvPr/>
      </p:nvGrpSpPr>
      <p:grpSpPr>
        <a:xfrm>
          <a:off x="0" y="0"/>
          <a:ext cx="0" cy="0"/>
          <a:chOff x="0" y="0"/>
          <a:chExt cx="0" cy="0"/>
        </a:xfrm>
      </p:grpSpPr>
      <p:sp>
        <p:nvSpPr>
          <p:cNvPr id="11936" name="Google Shape;11936;g75a37d1396_2_20778:notes"/>
          <p:cNvSpPr/>
          <p:nvPr>
            <p:ph idx="2" type="sldImg"/>
          </p:nvPr>
        </p:nvSpPr>
        <p:spPr>
          <a:xfrm>
            <a:off x="964548" y="731520"/>
            <a:ext cx="15420600" cy="3657600"/>
          </a:xfrm>
          <a:custGeom>
            <a:rect b="b" l="l" r="r" t="t"/>
            <a:pathLst>
              <a:path extrusionOk="0" h="120000" w="120000">
                <a:moveTo>
                  <a:pt x="0" y="0"/>
                </a:moveTo>
                <a:lnTo>
                  <a:pt x="120000" y="0"/>
                </a:lnTo>
                <a:lnTo>
                  <a:pt x="120000" y="120000"/>
                </a:lnTo>
                <a:lnTo>
                  <a:pt x="0" y="120000"/>
                </a:lnTo>
                <a:close/>
              </a:path>
            </a:pathLst>
          </a:custGeom>
        </p:spPr>
      </p:sp>
      <p:sp>
        <p:nvSpPr>
          <p:cNvPr id="11937" name="Google Shape;11937;g75a37d1396_2_20778:notes"/>
          <p:cNvSpPr txBox="1"/>
          <p:nvPr>
            <p:ph idx="1" type="body"/>
          </p:nvPr>
        </p:nvSpPr>
        <p:spPr>
          <a:xfrm>
            <a:off x="1734820" y="463296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366" name="Shape 12366"/>
        <p:cNvGrpSpPr/>
        <p:nvPr/>
      </p:nvGrpSpPr>
      <p:grpSpPr>
        <a:xfrm>
          <a:off x="0" y="0"/>
          <a:ext cx="0" cy="0"/>
          <a:chOff x="0" y="0"/>
          <a:chExt cx="0" cy="0"/>
        </a:xfrm>
      </p:grpSpPr>
      <p:sp>
        <p:nvSpPr>
          <p:cNvPr id="12367" name="Google Shape;12367;g75a37d1396_2_21208:notes"/>
          <p:cNvSpPr/>
          <p:nvPr>
            <p:ph idx="2" type="sldImg"/>
          </p:nvPr>
        </p:nvSpPr>
        <p:spPr>
          <a:xfrm>
            <a:off x="964548" y="731520"/>
            <a:ext cx="15420600" cy="3657600"/>
          </a:xfrm>
          <a:custGeom>
            <a:rect b="b" l="l" r="r" t="t"/>
            <a:pathLst>
              <a:path extrusionOk="0" h="120000" w="120000">
                <a:moveTo>
                  <a:pt x="0" y="0"/>
                </a:moveTo>
                <a:lnTo>
                  <a:pt x="120000" y="0"/>
                </a:lnTo>
                <a:lnTo>
                  <a:pt x="120000" y="120000"/>
                </a:lnTo>
                <a:lnTo>
                  <a:pt x="0" y="120000"/>
                </a:lnTo>
                <a:close/>
              </a:path>
            </a:pathLst>
          </a:custGeom>
        </p:spPr>
      </p:sp>
      <p:sp>
        <p:nvSpPr>
          <p:cNvPr id="12368" name="Google Shape;12368;g75a37d1396_2_21208:notes"/>
          <p:cNvSpPr txBox="1"/>
          <p:nvPr>
            <p:ph idx="1" type="body"/>
          </p:nvPr>
        </p:nvSpPr>
        <p:spPr>
          <a:xfrm>
            <a:off x="1734820" y="463296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159" name="Shape 13159"/>
        <p:cNvGrpSpPr/>
        <p:nvPr/>
      </p:nvGrpSpPr>
      <p:grpSpPr>
        <a:xfrm>
          <a:off x="0" y="0"/>
          <a:ext cx="0" cy="0"/>
          <a:chOff x="0" y="0"/>
          <a:chExt cx="0" cy="0"/>
        </a:xfrm>
      </p:grpSpPr>
      <p:sp>
        <p:nvSpPr>
          <p:cNvPr id="13160" name="Google Shape;13160;g75a37d1396_2_22000:notes"/>
          <p:cNvSpPr/>
          <p:nvPr>
            <p:ph idx="2" type="sldImg"/>
          </p:nvPr>
        </p:nvSpPr>
        <p:spPr>
          <a:xfrm>
            <a:off x="964548" y="731520"/>
            <a:ext cx="15420600" cy="3657600"/>
          </a:xfrm>
          <a:custGeom>
            <a:rect b="b" l="l" r="r" t="t"/>
            <a:pathLst>
              <a:path extrusionOk="0" h="120000" w="120000">
                <a:moveTo>
                  <a:pt x="0" y="0"/>
                </a:moveTo>
                <a:lnTo>
                  <a:pt x="120000" y="0"/>
                </a:lnTo>
                <a:lnTo>
                  <a:pt x="120000" y="120000"/>
                </a:lnTo>
                <a:lnTo>
                  <a:pt x="0" y="120000"/>
                </a:lnTo>
                <a:close/>
              </a:path>
            </a:pathLst>
          </a:custGeom>
        </p:spPr>
      </p:sp>
      <p:sp>
        <p:nvSpPr>
          <p:cNvPr id="13161" name="Google Shape;13161;g75a37d1396_2_22000:notes"/>
          <p:cNvSpPr txBox="1"/>
          <p:nvPr>
            <p:ph idx="1" type="body"/>
          </p:nvPr>
        </p:nvSpPr>
        <p:spPr>
          <a:xfrm>
            <a:off x="1734820" y="463296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900" name="Shape 13900"/>
        <p:cNvGrpSpPr/>
        <p:nvPr/>
      </p:nvGrpSpPr>
      <p:grpSpPr>
        <a:xfrm>
          <a:off x="0" y="0"/>
          <a:ext cx="0" cy="0"/>
          <a:chOff x="0" y="0"/>
          <a:chExt cx="0" cy="0"/>
        </a:xfrm>
      </p:grpSpPr>
      <p:sp>
        <p:nvSpPr>
          <p:cNvPr id="13901" name="Google Shape;13901;g75a37d1396_2_22740:notes"/>
          <p:cNvSpPr/>
          <p:nvPr>
            <p:ph idx="2" type="sldImg"/>
          </p:nvPr>
        </p:nvSpPr>
        <p:spPr>
          <a:xfrm>
            <a:off x="964548" y="731520"/>
            <a:ext cx="15420600" cy="3657600"/>
          </a:xfrm>
          <a:custGeom>
            <a:rect b="b" l="l" r="r" t="t"/>
            <a:pathLst>
              <a:path extrusionOk="0" h="120000" w="120000">
                <a:moveTo>
                  <a:pt x="0" y="0"/>
                </a:moveTo>
                <a:lnTo>
                  <a:pt x="120000" y="0"/>
                </a:lnTo>
                <a:lnTo>
                  <a:pt x="120000" y="120000"/>
                </a:lnTo>
                <a:lnTo>
                  <a:pt x="0" y="120000"/>
                </a:lnTo>
                <a:close/>
              </a:path>
            </a:pathLst>
          </a:custGeom>
        </p:spPr>
      </p:sp>
      <p:sp>
        <p:nvSpPr>
          <p:cNvPr id="13902" name="Google Shape;13902;g75a37d1396_2_22740:notes"/>
          <p:cNvSpPr txBox="1"/>
          <p:nvPr>
            <p:ph idx="1" type="body"/>
          </p:nvPr>
        </p:nvSpPr>
        <p:spPr>
          <a:xfrm>
            <a:off x="1734820" y="463296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593" name="Shape 14593"/>
        <p:cNvGrpSpPr/>
        <p:nvPr/>
      </p:nvGrpSpPr>
      <p:grpSpPr>
        <a:xfrm>
          <a:off x="0" y="0"/>
          <a:ext cx="0" cy="0"/>
          <a:chOff x="0" y="0"/>
          <a:chExt cx="0" cy="0"/>
        </a:xfrm>
      </p:grpSpPr>
      <p:sp>
        <p:nvSpPr>
          <p:cNvPr id="14594" name="Google Shape;14594;g75a37d1396_2_23432:notes"/>
          <p:cNvSpPr/>
          <p:nvPr>
            <p:ph idx="2" type="sldImg"/>
          </p:nvPr>
        </p:nvSpPr>
        <p:spPr>
          <a:xfrm>
            <a:off x="964548" y="731520"/>
            <a:ext cx="15420600" cy="3657600"/>
          </a:xfrm>
          <a:custGeom>
            <a:rect b="b" l="l" r="r" t="t"/>
            <a:pathLst>
              <a:path extrusionOk="0" h="120000" w="120000">
                <a:moveTo>
                  <a:pt x="0" y="0"/>
                </a:moveTo>
                <a:lnTo>
                  <a:pt x="120000" y="0"/>
                </a:lnTo>
                <a:lnTo>
                  <a:pt x="120000" y="120000"/>
                </a:lnTo>
                <a:lnTo>
                  <a:pt x="0" y="120000"/>
                </a:lnTo>
                <a:close/>
              </a:path>
            </a:pathLst>
          </a:custGeom>
        </p:spPr>
      </p:sp>
      <p:sp>
        <p:nvSpPr>
          <p:cNvPr id="14595" name="Google Shape;14595;g75a37d1396_2_23432:notes"/>
          <p:cNvSpPr txBox="1"/>
          <p:nvPr>
            <p:ph idx="1" type="body"/>
          </p:nvPr>
        </p:nvSpPr>
        <p:spPr>
          <a:xfrm>
            <a:off x="1734820" y="463296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1" name="Shape 481"/>
        <p:cNvGrpSpPr/>
        <p:nvPr/>
      </p:nvGrpSpPr>
      <p:grpSpPr>
        <a:xfrm>
          <a:off x="0" y="0"/>
          <a:ext cx="0" cy="0"/>
          <a:chOff x="0" y="0"/>
          <a:chExt cx="0" cy="0"/>
        </a:xfrm>
      </p:grpSpPr>
      <p:sp>
        <p:nvSpPr>
          <p:cNvPr id="482" name="Google Shape;482;g8b0ddfe0e6_0_727: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483" name="Google Shape;483;g8b0ddfe0e6_0_727: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895" name="Shape 14895"/>
        <p:cNvGrpSpPr/>
        <p:nvPr/>
      </p:nvGrpSpPr>
      <p:grpSpPr>
        <a:xfrm>
          <a:off x="0" y="0"/>
          <a:ext cx="0" cy="0"/>
          <a:chOff x="0" y="0"/>
          <a:chExt cx="0" cy="0"/>
        </a:xfrm>
      </p:grpSpPr>
      <p:sp>
        <p:nvSpPr>
          <p:cNvPr id="14896" name="Google Shape;14896;g75a37d1396_2_23733:notes"/>
          <p:cNvSpPr/>
          <p:nvPr>
            <p:ph idx="2" type="sldImg"/>
          </p:nvPr>
        </p:nvSpPr>
        <p:spPr>
          <a:xfrm>
            <a:off x="964548" y="731520"/>
            <a:ext cx="15420600" cy="3657600"/>
          </a:xfrm>
          <a:custGeom>
            <a:rect b="b" l="l" r="r" t="t"/>
            <a:pathLst>
              <a:path extrusionOk="0" h="120000" w="120000">
                <a:moveTo>
                  <a:pt x="0" y="0"/>
                </a:moveTo>
                <a:lnTo>
                  <a:pt x="120000" y="0"/>
                </a:lnTo>
                <a:lnTo>
                  <a:pt x="120000" y="120000"/>
                </a:lnTo>
                <a:lnTo>
                  <a:pt x="0" y="120000"/>
                </a:lnTo>
                <a:close/>
              </a:path>
            </a:pathLst>
          </a:custGeom>
        </p:spPr>
      </p:sp>
      <p:sp>
        <p:nvSpPr>
          <p:cNvPr id="14897" name="Google Shape;14897;g75a37d1396_2_23733:notes"/>
          <p:cNvSpPr txBox="1"/>
          <p:nvPr>
            <p:ph idx="1" type="body"/>
          </p:nvPr>
        </p:nvSpPr>
        <p:spPr>
          <a:xfrm>
            <a:off x="1734820" y="463296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529" name="Shape 15529"/>
        <p:cNvGrpSpPr/>
        <p:nvPr/>
      </p:nvGrpSpPr>
      <p:grpSpPr>
        <a:xfrm>
          <a:off x="0" y="0"/>
          <a:ext cx="0" cy="0"/>
          <a:chOff x="0" y="0"/>
          <a:chExt cx="0" cy="0"/>
        </a:xfrm>
      </p:grpSpPr>
      <p:sp>
        <p:nvSpPr>
          <p:cNvPr id="15530" name="Google Shape;15530;g75a37d1396_2_24366:notes"/>
          <p:cNvSpPr/>
          <p:nvPr>
            <p:ph idx="2" type="sldImg"/>
          </p:nvPr>
        </p:nvSpPr>
        <p:spPr>
          <a:xfrm>
            <a:off x="964548" y="731520"/>
            <a:ext cx="15420600" cy="3657600"/>
          </a:xfrm>
          <a:custGeom>
            <a:rect b="b" l="l" r="r" t="t"/>
            <a:pathLst>
              <a:path extrusionOk="0" h="120000" w="120000">
                <a:moveTo>
                  <a:pt x="0" y="0"/>
                </a:moveTo>
                <a:lnTo>
                  <a:pt x="120000" y="0"/>
                </a:lnTo>
                <a:lnTo>
                  <a:pt x="120000" y="120000"/>
                </a:lnTo>
                <a:lnTo>
                  <a:pt x="0" y="120000"/>
                </a:lnTo>
                <a:close/>
              </a:path>
            </a:pathLst>
          </a:custGeom>
        </p:spPr>
      </p:sp>
      <p:sp>
        <p:nvSpPr>
          <p:cNvPr id="15531" name="Google Shape;15531;g75a37d1396_2_24366:notes"/>
          <p:cNvSpPr txBox="1"/>
          <p:nvPr>
            <p:ph idx="1" type="body"/>
          </p:nvPr>
        </p:nvSpPr>
        <p:spPr>
          <a:xfrm>
            <a:off x="1734820" y="463296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3" name="Shape 533"/>
        <p:cNvGrpSpPr/>
        <p:nvPr/>
      </p:nvGrpSpPr>
      <p:grpSpPr>
        <a:xfrm>
          <a:off x="0" y="0"/>
          <a:ext cx="0" cy="0"/>
          <a:chOff x="0" y="0"/>
          <a:chExt cx="0" cy="0"/>
        </a:xfrm>
      </p:grpSpPr>
      <p:sp>
        <p:nvSpPr>
          <p:cNvPr id="534" name="Google Shape;534;g4c68a97855_0_89: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535" name="Google Shape;535;g4c68a97855_0_89: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8" name="Shape 598"/>
        <p:cNvGrpSpPr/>
        <p:nvPr/>
      </p:nvGrpSpPr>
      <p:grpSpPr>
        <a:xfrm>
          <a:off x="0" y="0"/>
          <a:ext cx="0" cy="0"/>
          <a:chOff x="0" y="0"/>
          <a:chExt cx="0" cy="0"/>
        </a:xfrm>
      </p:grpSpPr>
      <p:sp>
        <p:nvSpPr>
          <p:cNvPr id="599" name="Google Shape;599;g8bab9eb189_2_349: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600" name="Google Shape;600;g8bab9eb189_2_349: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0" name="Shape 630"/>
        <p:cNvGrpSpPr/>
        <p:nvPr/>
      </p:nvGrpSpPr>
      <p:grpSpPr>
        <a:xfrm>
          <a:off x="0" y="0"/>
          <a:ext cx="0" cy="0"/>
          <a:chOff x="0" y="0"/>
          <a:chExt cx="0" cy="0"/>
        </a:xfrm>
      </p:grpSpPr>
      <p:sp>
        <p:nvSpPr>
          <p:cNvPr id="631" name="Google Shape;631;g4c68a97855_0_302: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632" name="Google Shape;632;g4c68a97855_0_302: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9" name="Shape 669"/>
        <p:cNvGrpSpPr/>
        <p:nvPr/>
      </p:nvGrpSpPr>
      <p:grpSpPr>
        <a:xfrm>
          <a:off x="0" y="0"/>
          <a:ext cx="0" cy="0"/>
          <a:chOff x="0" y="0"/>
          <a:chExt cx="0" cy="0"/>
        </a:xfrm>
      </p:grpSpPr>
      <p:sp>
        <p:nvSpPr>
          <p:cNvPr id="670" name="Google Shape;670;g4c8996e154_0_28:notes"/>
          <p:cNvSpPr/>
          <p:nvPr>
            <p:ph idx="2" type="sldImg"/>
          </p:nvPr>
        </p:nvSpPr>
        <p:spPr>
          <a:xfrm>
            <a:off x="2894722" y="731500"/>
            <a:ext cx="11560500" cy="3657600"/>
          </a:xfrm>
          <a:custGeom>
            <a:rect b="b" l="l" r="r" t="t"/>
            <a:pathLst>
              <a:path extrusionOk="0" h="120000" w="120000">
                <a:moveTo>
                  <a:pt x="0" y="0"/>
                </a:moveTo>
                <a:lnTo>
                  <a:pt x="120000" y="0"/>
                </a:lnTo>
                <a:lnTo>
                  <a:pt x="120000" y="120000"/>
                </a:lnTo>
                <a:lnTo>
                  <a:pt x="0" y="120000"/>
                </a:lnTo>
                <a:close/>
              </a:path>
            </a:pathLst>
          </a:custGeom>
        </p:spPr>
      </p:sp>
      <p:sp>
        <p:nvSpPr>
          <p:cNvPr id="671" name="Google Shape;671;g4c8996e154_0_28:notes"/>
          <p:cNvSpPr txBox="1"/>
          <p:nvPr>
            <p:ph idx="1" type="body"/>
          </p:nvPr>
        </p:nvSpPr>
        <p:spPr>
          <a:xfrm>
            <a:off x="1734800" y="4632950"/>
            <a:ext cx="13878600" cy="438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PENING SLIDE" type="obj">
  <p:cSld name="OBJECT">
    <p:bg>
      <p:bgPr>
        <a:blipFill>
          <a:blip r:embed="rId2">
            <a:alphaModFix/>
          </a:blip>
          <a:stretch>
            <a:fillRect/>
          </a:stretch>
        </a:blipFill>
      </p:bgPr>
    </p:bg>
    <p:spTree>
      <p:nvGrpSpPr>
        <p:cNvPr id="8" name="Shape 8"/>
        <p:cNvGrpSpPr/>
        <p:nvPr/>
      </p:nvGrpSpPr>
      <p:grpSpPr>
        <a:xfrm>
          <a:off x="0" y="0"/>
          <a:ext cx="0" cy="0"/>
          <a:chOff x="0" y="0"/>
          <a:chExt cx="0" cy="0"/>
        </a:xfrm>
      </p:grpSpPr>
      <p:grpSp>
        <p:nvGrpSpPr>
          <p:cNvPr id="9" name="Google Shape;9;p2"/>
          <p:cNvGrpSpPr/>
          <p:nvPr/>
        </p:nvGrpSpPr>
        <p:grpSpPr>
          <a:xfrm>
            <a:off x="1597622" y="296259"/>
            <a:ext cx="5948856" cy="4694195"/>
            <a:chOff x="2256903" y="816487"/>
            <a:chExt cx="4630180" cy="3653639"/>
          </a:xfrm>
        </p:grpSpPr>
        <p:sp>
          <p:nvSpPr>
            <p:cNvPr id="10" name="Google Shape;10;p2"/>
            <p:cNvSpPr/>
            <p:nvPr/>
          </p:nvSpPr>
          <p:spPr>
            <a:xfrm>
              <a:off x="2256903" y="816487"/>
              <a:ext cx="4630180" cy="3653639"/>
            </a:xfrm>
            <a:custGeom>
              <a:rect b="b" l="l" r="r" t="t"/>
              <a:pathLst>
                <a:path extrusionOk="0" h="71169" w="90191">
                  <a:moveTo>
                    <a:pt x="51262" y="4765"/>
                  </a:moveTo>
                  <a:cubicBezTo>
                    <a:pt x="51543" y="4765"/>
                    <a:pt x="51822" y="4770"/>
                    <a:pt x="52107" y="4781"/>
                  </a:cubicBezTo>
                  <a:cubicBezTo>
                    <a:pt x="53975" y="4833"/>
                    <a:pt x="54987" y="5361"/>
                    <a:pt x="55432" y="6154"/>
                  </a:cubicBezTo>
                  <a:cubicBezTo>
                    <a:pt x="51794" y="7210"/>
                    <a:pt x="48217" y="9267"/>
                    <a:pt x="46121" y="10663"/>
                  </a:cubicBezTo>
                  <a:cubicBezTo>
                    <a:pt x="46025" y="10731"/>
                    <a:pt x="45925" y="10799"/>
                    <a:pt x="45825" y="10863"/>
                  </a:cubicBezTo>
                  <a:cubicBezTo>
                    <a:pt x="45553" y="10363"/>
                    <a:pt x="45052" y="9947"/>
                    <a:pt x="44389" y="9719"/>
                  </a:cubicBezTo>
                  <a:cubicBezTo>
                    <a:pt x="46153" y="8262"/>
                    <a:pt x="44493" y="6181"/>
                    <a:pt x="42360" y="6181"/>
                  </a:cubicBezTo>
                  <a:cubicBezTo>
                    <a:pt x="42252" y="6181"/>
                    <a:pt x="42140" y="6190"/>
                    <a:pt x="42032" y="6198"/>
                  </a:cubicBezTo>
                  <a:cubicBezTo>
                    <a:pt x="44973" y="5302"/>
                    <a:pt x="48058" y="4765"/>
                    <a:pt x="51262" y="4765"/>
                  </a:cubicBezTo>
                  <a:close/>
                  <a:moveTo>
                    <a:pt x="53559" y="12371"/>
                  </a:moveTo>
                  <a:lnTo>
                    <a:pt x="53559" y="12371"/>
                  </a:lnTo>
                  <a:cubicBezTo>
                    <a:pt x="53323" y="12716"/>
                    <a:pt x="53087" y="13044"/>
                    <a:pt x="52859" y="13348"/>
                  </a:cubicBezTo>
                  <a:cubicBezTo>
                    <a:pt x="52583" y="13296"/>
                    <a:pt x="52315" y="13252"/>
                    <a:pt x="52038" y="13216"/>
                  </a:cubicBezTo>
                  <a:cubicBezTo>
                    <a:pt x="52551" y="12916"/>
                    <a:pt x="53059" y="12632"/>
                    <a:pt x="53559" y="12371"/>
                  </a:cubicBezTo>
                  <a:close/>
                  <a:moveTo>
                    <a:pt x="60457" y="10499"/>
                  </a:moveTo>
                  <a:cubicBezTo>
                    <a:pt x="60693" y="10607"/>
                    <a:pt x="60869" y="10772"/>
                    <a:pt x="60978" y="10999"/>
                  </a:cubicBezTo>
                  <a:cubicBezTo>
                    <a:pt x="61593" y="12308"/>
                    <a:pt x="60645" y="13856"/>
                    <a:pt x="59453" y="15213"/>
                  </a:cubicBezTo>
                  <a:cubicBezTo>
                    <a:pt x="58601" y="15592"/>
                    <a:pt x="57772" y="16017"/>
                    <a:pt x="56965" y="16465"/>
                  </a:cubicBezTo>
                  <a:cubicBezTo>
                    <a:pt x="57004" y="16417"/>
                    <a:pt x="57044" y="16369"/>
                    <a:pt x="57080" y="16325"/>
                  </a:cubicBezTo>
                  <a:cubicBezTo>
                    <a:pt x="58365" y="14737"/>
                    <a:pt x="59685" y="12648"/>
                    <a:pt x="60457" y="10499"/>
                  </a:cubicBezTo>
                  <a:close/>
                  <a:moveTo>
                    <a:pt x="48430" y="17945"/>
                  </a:moveTo>
                  <a:lnTo>
                    <a:pt x="48430" y="17945"/>
                  </a:lnTo>
                  <a:cubicBezTo>
                    <a:pt x="47685" y="18670"/>
                    <a:pt x="46889" y="19346"/>
                    <a:pt x="46041" y="19985"/>
                  </a:cubicBezTo>
                  <a:cubicBezTo>
                    <a:pt x="45949" y="19542"/>
                    <a:pt x="45721" y="19121"/>
                    <a:pt x="45397" y="18766"/>
                  </a:cubicBezTo>
                  <a:cubicBezTo>
                    <a:pt x="46389" y="18382"/>
                    <a:pt x="47405" y="18098"/>
                    <a:pt x="48430" y="17945"/>
                  </a:cubicBezTo>
                  <a:close/>
                  <a:moveTo>
                    <a:pt x="14204" y="18897"/>
                  </a:moveTo>
                  <a:lnTo>
                    <a:pt x="14204" y="18897"/>
                  </a:lnTo>
                  <a:cubicBezTo>
                    <a:pt x="11908" y="21130"/>
                    <a:pt x="9710" y="23439"/>
                    <a:pt x="7582" y="25787"/>
                  </a:cubicBezTo>
                  <a:cubicBezTo>
                    <a:pt x="8911" y="23163"/>
                    <a:pt x="11455" y="20874"/>
                    <a:pt x="14204" y="18897"/>
                  </a:cubicBezTo>
                  <a:close/>
                  <a:moveTo>
                    <a:pt x="35198" y="24947"/>
                  </a:moveTo>
                  <a:cubicBezTo>
                    <a:pt x="35198" y="25015"/>
                    <a:pt x="35202" y="25084"/>
                    <a:pt x="35206" y="25152"/>
                  </a:cubicBezTo>
                  <a:cubicBezTo>
                    <a:pt x="34670" y="25728"/>
                    <a:pt x="34138" y="26304"/>
                    <a:pt x="33606" y="26880"/>
                  </a:cubicBezTo>
                  <a:cubicBezTo>
                    <a:pt x="32177" y="27564"/>
                    <a:pt x="30768" y="28253"/>
                    <a:pt x="29412" y="28960"/>
                  </a:cubicBezTo>
                  <a:cubicBezTo>
                    <a:pt x="31313" y="27600"/>
                    <a:pt x="33257" y="26275"/>
                    <a:pt x="35198" y="24947"/>
                  </a:cubicBezTo>
                  <a:close/>
                  <a:moveTo>
                    <a:pt x="82050" y="30753"/>
                  </a:moveTo>
                  <a:cubicBezTo>
                    <a:pt x="83182" y="32002"/>
                    <a:pt x="81618" y="35483"/>
                    <a:pt x="80535" y="37715"/>
                  </a:cubicBezTo>
                  <a:cubicBezTo>
                    <a:pt x="80363" y="37691"/>
                    <a:pt x="80191" y="37683"/>
                    <a:pt x="80015" y="37679"/>
                  </a:cubicBezTo>
                  <a:cubicBezTo>
                    <a:pt x="80631" y="36171"/>
                    <a:pt x="81051" y="34635"/>
                    <a:pt x="81103" y="33122"/>
                  </a:cubicBezTo>
                  <a:cubicBezTo>
                    <a:pt x="81243" y="32969"/>
                    <a:pt x="81383" y="32829"/>
                    <a:pt x="81519" y="32677"/>
                  </a:cubicBezTo>
                  <a:cubicBezTo>
                    <a:pt x="81984" y="32162"/>
                    <a:pt x="82100" y="31625"/>
                    <a:pt x="81995" y="31133"/>
                  </a:cubicBezTo>
                  <a:cubicBezTo>
                    <a:pt x="82113" y="30996"/>
                    <a:pt x="82150" y="30866"/>
                    <a:pt x="82050" y="30753"/>
                  </a:cubicBezTo>
                  <a:close/>
                  <a:moveTo>
                    <a:pt x="24039" y="37231"/>
                  </a:moveTo>
                  <a:lnTo>
                    <a:pt x="24039" y="37231"/>
                  </a:lnTo>
                  <a:cubicBezTo>
                    <a:pt x="21838" y="39604"/>
                    <a:pt x="19629" y="41972"/>
                    <a:pt x="17396" y="44321"/>
                  </a:cubicBezTo>
                  <a:cubicBezTo>
                    <a:pt x="17372" y="44333"/>
                    <a:pt x="17353" y="44341"/>
                    <a:pt x="17329" y="44353"/>
                  </a:cubicBezTo>
                  <a:lnTo>
                    <a:pt x="17329" y="44353"/>
                  </a:lnTo>
                  <a:cubicBezTo>
                    <a:pt x="18181" y="43385"/>
                    <a:pt x="19001" y="42448"/>
                    <a:pt x="19730" y="41552"/>
                  </a:cubicBezTo>
                  <a:cubicBezTo>
                    <a:pt x="20634" y="40444"/>
                    <a:pt x="21462" y="39287"/>
                    <a:pt x="22262" y="38116"/>
                  </a:cubicBezTo>
                  <a:cubicBezTo>
                    <a:pt x="22866" y="37823"/>
                    <a:pt x="23459" y="37527"/>
                    <a:pt x="24039" y="37231"/>
                  </a:cubicBezTo>
                  <a:close/>
                  <a:moveTo>
                    <a:pt x="47909" y="45757"/>
                  </a:moveTo>
                  <a:lnTo>
                    <a:pt x="47909" y="45757"/>
                  </a:lnTo>
                  <a:cubicBezTo>
                    <a:pt x="47757" y="46286"/>
                    <a:pt x="47613" y="46818"/>
                    <a:pt x="47486" y="47350"/>
                  </a:cubicBezTo>
                  <a:cubicBezTo>
                    <a:pt x="45705" y="49346"/>
                    <a:pt x="43813" y="51271"/>
                    <a:pt x="41816" y="53144"/>
                  </a:cubicBezTo>
                  <a:cubicBezTo>
                    <a:pt x="41844" y="52991"/>
                    <a:pt x="41868" y="52843"/>
                    <a:pt x="41896" y="52695"/>
                  </a:cubicBezTo>
                  <a:cubicBezTo>
                    <a:pt x="41988" y="52195"/>
                    <a:pt x="42108" y="51703"/>
                    <a:pt x="42228" y="51207"/>
                  </a:cubicBezTo>
                  <a:cubicBezTo>
                    <a:pt x="42801" y="50491"/>
                    <a:pt x="43377" y="49778"/>
                    <a:pt x="43961" y="49067"/>
                  </a:cubicBezTo>
                  <a:cubicBezTo>
                    <a:pt x="45292" y="47974"/>
                    <a:pt x="46609" y="46873"/>
                    <a:pt x="47909" y="45757"/>
                  </a:cubicBezTo>
                  <a:close/>
                  <a:moveTo>
                    <a:pt x="42628" y="36615"/>
                  </a:moveTo>
                  <a:lnTo>
                    <a:pt x="42628" y="36615"/>
                  </a:lnTo>
                  <a:cubicBezTo>
                    <a:pt x="42092" y="37539"/>
                    <a:pt x="41576" y="38483"/>
                    <a:pt x="41072" y="39440"/>
                  </a:cubicBezTo>
                  <a:cubicBezTo>
                    <a:pt x="38243" y="42389"/>
                    <a:pt x="35550" y="45409"/>
                    <a:pt x="33054" y="48386"/>
                  </a:cubicBezTo>
                  <a:cubicBezTo>
                    <a:pt x="32457" y="49094"/>
                    <a:pt x="31549" y="50295"/>
                    <a:pt x="30624" y="51719"/>
                  </a:cubicBezTo>
                  <a:cubicBezTo>
                    <a:pt x="29200" y="52808"/>
                    <a:pt x="27560" y="53999"/>
                    <a:pt x="25708" y="54564"/>
                  </a:cubicBezTo>
                  <a:cubicBezTo>
                    <a:pt x="25887" y="53667"/>
                    <a:pt x="26260" y="52788"/>
                    <a:pt x="26727" y="51927"/>
                  </a:cubicBezTo>
                  <a:cubicBezTo>
                    <a:pt x="30284" y="47514"/>
                    <a:pt x="34550" y="43436"/>
                    <a:pt x="38747" y="39324"/>
                  </a:cubicBezTo>
                  <a:cubicBezTo>
                    <a:pt x="40083" y="38479"/>
                    <a:pt x="41372" y="37571"/>
                    <a:pt x="42628" y="36615"/>
                  </a:cubicBezTo>
                  <a:close/>
                  <a:moveTo>
                    <a:pt x="64182" y="53560"/>
                  </a:moveTo>
                  <a:lnTo>
                    <a:pt x="64182" y="53560"/>
                  </a:lnTo>
                  <a:cubicBezTo>
                    <a:pt x="63086" y="55377"/>
                    <a:pt x="61750" y="57681"/>
                    <a:pt x="60065" y="59650"/>
                  </a:cubicBezTo>
                  <a:cubicBezTo>
                    <a:pt x="60278" y="58717"/>
                    <a:pt x="60553" y="57777"/>
                    <a:pt x="60885" y="56836"/>
                  </a:cubicBezTo>
                  <a:cubicBezTo>
                    <a:pt x="60954" y="56708"/>
                    <a:pt x="61026" y="56581"/>
                    <a:pt x="61098" y="56452"/>
                  </a:cubicBezTo>
                  <a:cubicBezTo>
                    <a:pt x="62141" y="55504"/>
                    <a:pt x="63170" y="54536"/>
                    <a:pt x="64182" y="53560"/>
                  </a:cubicBezTo>
                  <a:close/>
                  <a:moveTo>
                    <a:pt x="72865" y="51691"/>
                  </a:moveTo>
                  <a:cubicBezTo>
                    <a:pt x="71520" y="53840"/>
                    <a:pt x="70128" y="55876"/>
                    <a:pt x="68499" y="57901"/>
                  </a:cubicBezTo>
                  <a:cubicBezTo>
                    <a:pt x="67219" y="59497"/>
                    <a:pt x="65931" y="61085"/>
                    <a:pt x="64518" y="62598"/>
                  </a:cubicBezTo>
                  <a:cubicBezTo>
                    <a:pt x="65811" y="61118"/>
                    <a:pt x="66939" y="59521"/>
                    <a:pt x="67971" y="58012"/>
                  </a:cubicBezTo>
                  <a:cubicBezTo>
                    <a:pt x="69323" y="56044"/>
                    <a:pt x="70560" y="54020"/>
                    <a:pt x="71768" y="51983"/>
                  </a:cubicBezTo>
                  <a:cubicBezTo>
                    <a:pt x="72148" y="51903"/>
                    <a:pt x="72509" y="51803"/>
                    <a:pt x="72865" y="51691"/>
                  </a:cubicBezTo>
                  <a:close/>
                  <a:moveTo>
                    <a:pt x="40544" y="62790"/>
                  </a:moveTo>
                  <a:lnTo>
                    <a:pt x="40544" y="62790"/>
                  </a:lnTo>
                  <a:cubicBezTo>
                    <a:pt x="40515" y="63059"/>
                    <a:pt x="40544" y="63323"/>
                    <a:pt x="40616" y="63578"/>
                  </a:cubicBezTo>
                  <a:cubicBezTo>
                    <a:pt x="39656" y="63839"/>
                    <a:pt x="38687" y="64010"/>
                    <a:pt x="37715" y="64067"/>
                  </a:cubicBezTo>
                  <a:cubicBezTo>
                    <a:pt x="38675" y="63694"/>
                    <a:pt x="39619" y="63266"/>
                    <a:pt x="40544" y="62790"/>
                  </a:cubicBezTo>
                  <a:close/>
                  <a:moveTo>
                    <a:pt x="50186" y="0"/>
                  </a:moveTo>
                  <a:cubicBezTo>
                    <a:pt x="45685" y="0"/>
                    <a:pt x="40923" y="1348"/>
                    <a:pt x="36618" y="3181"/>
                  </a:cubicBezTo>
                  <a:cubicBezTo>
                    <a:pt x="36178" y="2361"/>
                    <a:pt x="35154" y="1729"/>
                    <a:pt x="34077" y="1729"/>
                  </a:cubicBezTo>
                  <a:cubicBezTo>
                    <a:pt x="33826" y="1729"/>
                    <a:pt x="33573" y="1764"/>
                    <a:pt x="33325" y="1836"/>
                  </a:cubicBezTo>
                  <a:cubicBezTo>
                    <a:pt x="27968" y="3409"/>
                    <a:pt x="24286" y="7651"/>
                    <a:pt x="21090" y="11575"/>
                  </a:cubicBezTo>
                  <a:cubicBezTo>
                    <a:pt x="19313" y="12495"/>
                    <a:pt x="17597" y="13472"/>
                    <a:pt x="15956" y="14456"/>
                  </a:cubicBezTo>
                  <a:cubicBezTo>
                    <a:pt x="10915" y="17477"/>
                    <a:pt x="5053" y="21594"/>
                    <a:pt x="3577" y="26860"/>
                  </a:cubicBezTo>
                  <a:cubicBezTo>
                    <a:pt x="3376" y="27580"/>
                    <a:pt x="3833" y="28441"/>
                    <a:pt x="4774" y="28609"/>
                  </a:cubicBezTo>
                  <a:cubicBezTo>
                    <a:pt x="4861" y="28624"/>
                    <a:pt x="4953" y="28628"/>
                    <a:pt x="5042" y="28640"/>
                  </a:cubicBezTo>
                  <a:cubicBezTo>
                    <a:pt x="3733" y="30133"/>
                    <a:pt x="2445" y="31629"/>
                    <a:pt x="1168" y="33126"/>
                  </a:cubicBezTo>
                  <a:cubicBezTo>
                    <a:pt x="0" y="34490"/>
                    <a:pt x="1320" y="36059"/>
                    <a:pt x="2937" y="36459"/>
                  </a:cubicBezTo>
                  <a:cubicBezTo>
                    <a:pt x="2625" y="37339"/>
                    <a:pt x="2429" y="38247"/>
                    <a:pt x="2373" y="39191"/>
                  </a:cubicBezTo>
                  <a:cubicBezTo>
                    <a:pt x="2329" y="39955"/>
                    <a:pt x="2933" y="40904"/>
                    <a:pt x="3789" y="41236"/>
                  </a:cubicBezTo>
                  <a:cubicBezTo>
                    <a:pt x="4061" y="41340"/>
                    <a:pt x="4342" y="41436"/>
                    <a:pt x="4621" y="41520"/>
                  </a:cubicBezTo>
                  <a:cubicBezTo>
                    <a:pt x="2949" y="44141"/>
                    <a:pt x="1600" y="46878"/>
                    <a:pt x="848" y="49826"/>
                  </a:cubicBezTo>
                  <a:cubicBezTo>
                    <a:pt x="484" y="51263"/>
                    <a:pt x="1876" y="52795"/>
                    <a:pt x="3544" y="52795"/>
                  </a:cubicBezTo>
                  <a:cubicBezTo>
                    <a:pt x="3813" y="52795"/>
                    <a:pt x="4089" y="52755"/>
                    <a:pt x="4366" y="52668"/>
                  </a:cubicBezTo>
                  <a:lnTo>
                    <a:pt x="4366" y="52668"/>
                  </a:lnTo>
                  <a:cubicBezTo>
                    <a:pt x="2809" y="55332"/>
                    <a:pt x="1720" y="58105"/>
                    <a:pt x="1568" y="60982"/>
                  </a:cubicBezTo>
                  <a:cubicBezTo>
                    <a:pt x="1496" y="62334"/>
                    <a:pt x="3016" y="63318"/>
                    <a:pt x="4497" y="63318"/>
                  </a:cubicBezTo>
                  <a:cubicBezTo>
                    <a:pt x="5182" y="63318"/>
                    <a:pt x="5858" y="63107"/>
                    <a:pt x="6370" y="62630"/>
                  </a:cubicBezTo>
                  <a:cubicBezTo>
                    <a:pt x="7862" y="61229"/>
                    <a:pt x="9330" y="59809"/>
                    <a:pt x="10791" y="58381"/>
                  </a:cubicBezTo>
                  <a:cubicBezTo>
                    <a:pt x="10867" y="59585"/>
                    <a:pt x="12395" y="60505"/>
                    <a:pt x="13856" y="60505"/>
                  </a:cubicBezTo>
                  <a:cubicBezTo>
                    <a:pt x="14344" y="60505"/>
                    <a:pt x="14824" y="60406"/>
                    <a:pt x="15241" y="60173"/>
                  </a:cubicBezTo>
                  <a:lnTo>
                    <a:pt x="15241" y="60173"/>
                  </a:lnTo>
                  <a:cubicBezTo>
                    <a:pt x="14912" y="60926"/>
                    <a:pt x="14604" y="61682"/>
                    <a:pt x="14332" y="62459"/>
                  </a:cubicBezTo>
                  <a:cubicBezTo>
                    <a:pt x="13856" y="63827"/>
                    <a:pt x="15272" y="65527"/>
                    <a:pt x="17001" y="65527"/>
                  </a:cubicBezTo>
                  <a:cubicBezTo>
                    <a:pt x="17281" y="65527"/>
                    <a:pt x="17573" y="65483"/>
                    <a:pt x="17861" y="65383"/>
                  </a:cubicBezTo>
                  <a:cubicBezTo>
                    <a:pt x="21290" y="64215"/>
                    <a:pt x="24371" y="62654"/>
                    <a:pt x="27228" y="60858"/>
                  </a:cubicBezTo>
                  <a:lnTo>
                    <a:pt x="27228" y="60858"/>
                  </a:lnTo>
                  <a:cubicBezTo>
                    <a:pt x="27076" y="61590"/>
                    <a:pt x="26960" y="62334"/>
                    <a:pt x="26919" y="63090"/>
                  </a:cubicBezTo>
                  <a:cubicBezTo>
                    <a:pt x="26847" y="64455"/>
                    <a:pt x="28296" y="65427"/>
                    <a:pt x="29820" y="65495"/>
                  </a:cubicBezTo>
                  <a:lnTo>
                    <a:pt x="29893" y="65495"/>
                  </a:lnTo>
                  <a:cubicBezTo>
                    <a:pt x="30513" y="66884"/>
                    <a:pt x="31729" y="68028"/>
                    <a:pt x="33778" y="68612"/>
                  </a:cubicBezTo>
                  <a:cubicBezTo>
                    <a:pt x="34958" y="68948"/>
                    <a:pt x="36158" y="69096"/>
                    <a:pt x="37355" y="69096"/>
                  </a:cubicBezTo>
                  <a:cubicBezTo>
                    <a:pt x="41888" y="69096"/>
                    <a:pt x="46441" y="66952"/>
                    <a:pt x="50262" y="64627"/>
                  </a:cubicBezTo>
                  <a:cubicBezTo>
                    <a:pt x="51059" y="64315"/>
                    <a:pt x="51822" y="63938"/>
                    <a:pt x="52543" y="63506"/>
                  </a:cubicBezTo>
                  <a:lnTo>
                    <a:pt x="52543" y="63506"/>
                  </a:lnTo>
                  <a:cubicBezTo>
                    <a:pt x="52419" y="64287"/>
                    <a:pt x="52339" y="65087"/>
                    <a:pt x="52311" y="65903"/>
                  </a:cubicBezTo>
                  <a:cubicBezTo>
                    <a:pt x="52271" y="67120"/>
                    <a:pt x="53479" y="68160"/>
                    <a:pt x="54871" y="68328"/>
                  </a:cubicBezTo>
                  <a:cubicBezTo>
                    <a:pt x="55900" y="69912"/>
                    <a:pt x="57833" y="71168"/>
                    <a:pt x="59977" y="71168"/>
                  </a:cubicBezTo>
                  <a:cubicBezTo>
                    <a:pt x="60169" y="71168"/>
                    <a:pt x="60365" y="71157"/>
                    <a:pt x="60561" y="71137"/>
                  </a:cubicBezTo>
                  <a:cubicBezTo>
                    <a:pt x="64062" y="70760"/>
                    <a:pt x="66615" y="68263"/>
                    <a:pt x="68712" y="66123"/>
                  </a:cubicBezTo>
                  <a:cubicBezTo>
                    <a:pt x="72237" y="62526"/>
                    <a:pt x="75282" y="58629"/>
                    <a:pt x="77870" y="54536"/>
                  </a:cubicBezTo>
                  <a:cubicBezTo>
                    <a:pt x="81003" y="49582"/>
                    <a:pt x="83964" y="44525"/>
                    <a:pt x="86285" y="39268"/>
                  </a:cubicBezTo>
                  <a:cubicBezTo>
                    <a:pt x="87789" y="35867"/>
                    <a:pt x="90190" y="30217"/>
                    <a:pt x="86388" y="27232"/>
                  </a:cubicBezTo>
                  <a:cubicBezTo>
                    <a:pt x="85184" y="26288"/>
                    <a:pt x="83904" y="25900"/>
                    <a:pt x="82615" y="25900"/>
                  </a:cubicBezTo>
                  <a:cubicBezTo>
                    <a:pt x="81579" y="25900"/>
                    <a:pt x="80539" y="26151"/>
                    <a:pt x="79539" y="26568"/>
                  </a:cubicBezTo>
                  <a:cubicBezTo>
                    <a:pt x="80971" y="24576"/>
                    <a:pt x="82451" y="22611"/>
                    <a:pt x="84048" y="20722"/>
                  </a:cubicBezTo>
                  <a:cubicBezTo>
                    <a:pt x="85533" y="18962"/>
                    <a:pt x="83504" y="17185"/>
                    <a:pt x="81419" y="17185"/>
                  </a:cubicBezTo>
                  <a:cubicBezTo>
                    <a:pt x="80743" y="17185"/>
                    <a:pt x="80063" y="17374"/>
                    <a:pt x="79495" y="17806"/>
                  </a:cubicBezTo>
                  <a:cubicBezTo>
                    <a:pt x="78102" y="18870"/>
                    <a:pt x="76818" y="19990"/>
                    <a:pt x="75602" y="21150"/>
                  </a:cubicBezTo>
                  <a:cubicBezTo>
                    <a:pt x="75057" y="20338"/>
                    <a:pt x="74061" y="19946"/>
                    <a:pt x="72948" y="19946"/>
                  </a:cubicBezTo>
                  <a:cubicBezTo>
                    <a:pt x="72732" y="19946"/>
                    <a:pt x="72512" y="19961"/>
                    <a:pt x="72292" y="19990"/>
                  </a:cubicBezTo>
                  <a:cubicBezTo>
                    <a:pt x="72213" y="20002"/>
                    <a:pt x="72132" y="20018"/>
                    <a:pt x="72052" y="20030"/>
                  </a:cubicBezTo>
                  <a:cubicBezTo>
                    <a:pt x="72252" y="19346"/>
                    <a:pt x="72364" y="18654"/>
                    <a:pt x="72348" y="17957"/>
                  </a:cubicBezTo>
                  <a:cubicBezTo>
                    <a:pt x="72292" y="15797"/>
                    <a:pt x="70576" y="14421"/>
                    <a:pt x="68416" y="13852"/>
                  </a:cubicBezTo>
                  <a:cubicBezTo>
                    <a:pt x="68023" y="13400"/>
                    <a:pt x="67447" y="13080"/>
                    <a:pt x="66735" y="13008"/>
                  </a:cubicBezTo>
                  <a:cubicBezTo>
                    <a:pt x="67147" y="11043"/>
                    <a:pt x="66675" y="9079"/>
                    <a:pt x="64738" y="7267"/>
                  </a:cubicBezTo>
                  <a:cubicBezTo>
                    <a:pt x="63678" y="6270"/>
                    <a:pt x="62385" y="5742"/>
                    <a:pt x="60974" y="5553"/>
                  </a:cubicBezTo>
                  <a:cubicBezTo>
                    <a:pt x="60561" y="3749"/>
                    <a:pt x="59312" y="2177"/>
                    <a:pt x="56773" y="1169"/>
                  </a:cubicBezTo>
                  <a:cubicBezTo>
                    <a:pt x="54708" y="353"/>
                    <a:pt x="52479" y="0"/>
                    <a:pt x="50186" y="0"/>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 name="Google Shape;11;p2"/>
            <p:cNvSpPr/>
            <p:nvPr/>
          </p:nvSpPr>
          <p:spPr>
            <a:xfrm>
              <a:off x="2748611" y="1192720"/>
              <a:ext cx="3311049" cy="2747418"/>
            </a:xfrm>
            <a:custGeom>
              <a:rect b="b" l="l" r="r" t="t"/>
              <a:pathLst>
                <a:path extrusionOk="0" h="91933" w="110793">
                  <a:moveTo>
                    <a:pt x="50743" y="6275"/>
                  </a:moveTo>
                  <a:cubicBezTo>
                    <a:pt x="53200" y="6275"/>
                    <a:pt x="56857" y="7419"/>
                    <a:pt x="59430" y="8276"/>
                  </a:cubicBezTo>
                  <a:cubicBezTo>
                    <a:pt x="59393" y="8455"/>
                    <a:pt x="59374" y="8636"/>
                    <a:pt x="59374" y="8815"/>
                  </a:cubicBezTo>
                  <a:cubicBezTo>
                    <a:pt x="57073" y="8172"/>
                    <a:pt x="54732" y="7731"/>
                    <a:pt x="52420" y="7679"/>
                  </a:cubicBezTo>
                  <a:cubicBezTo>
                    <a:pt x="52191" y="7535"/>
                    <a:pt x="51975" y="7387"/>
                    <a:pt x="51744" y="7243"/>
                  </a:cubicBezTo>
                  <a:cubicBezTo>
                    <a:pt x="51131" y="6867"/>
                    <a:pt x="50503" y="6708"/>
                    <a:pt x="49899" y="6708"/>
                  </a:cubicBezTo>
                  <a:cubicBezTo>
                    <a:pt x="49727" y="6708"/>
                    <a:pt x="49555" y="6719"/>
                    <a:pt x="49387" y="6743"/>
                  </a:cubicBezTo>
                  <a:cubicBezTo>
                    <a:pt x="49259" y="6667"/>
                    <a:pt x="49139" y="6623"/>
                    <a:pt x="49022" y="6623"/>
                  </a:cubicBezTo>
                  <a:cubicBezTo>
                    <a:pt x="48943" y="6623"/>
                    <a:pt x="48867" y="6647"/>
                    <a:pt x="48795" y="6691"/>
                  </a:cubicBezTo>
                  <a:cubicBezTo>
                    <a:pt x="49263" y="6395"/>
                    <a:pt x="49940" y="6275"/>
                    <a:pt x="50743" y="6275"/>
                  </a:cubicBezTo>
                  <a:close/>
                  <a:moveTo>
                    <a:pt x="80740" y="16318"/>
                  </a:moveTo>
                  <a:lnTo>
                    <a:pt x="80740" y="16318"/>
                  </a:lnTo>
                  <a:cubicBezTo>
                    <a:pt x="84017" y="17727"/>
                    <a:pt x="87121" y="19182"/>
                    <a:pt x="90214" y="20887"/>
                  </a:cubicBezTo>
                  <a:cubicBezTo>
                    <a:pt x="92648" y="22231"/>
                    <a:pt x="95072" y="23584"/>
                    <a:pt x="97381" y="25064"/>
                  </a:cubicBezTo>
                  <a:cubicBezTo>
                    <a:pt x="95116" y="23708"/>
                    <a:pt x="92687" y="22528"/>
                    <a:pt x="90386" y="21443"/>
                  </a:cubicBezTo>
                  <a:cubicBezTo>
                    <a:pt x="87382" y="20027"/>
                    <a:pt x="84293" y="18730"/>
                    <a:pt x="81188" y="17466"/>
                  </a:cubicBezTo>
                  <a:cubicBezTo>
                    <a:pt x="81068" y="17066"/>
                    <a:pt x="80916" y="16686"/>
                    <a:pt x="80740" y="16318"/>
                  </a:cubicBezTo>
                  <a:close/>
                  <a:moveTo>
                    <a:pt x="83589" y="25417"/>
                  </a:moveTo>
                  <a:lnTo>
                    <a:pt x="83589" y="25417"/>
                  </a:lnTo>
                  <a:cubicBezTo>
                    <a:pt x="86362" y="26565"/>
                    <a:pt x="89878" y="27965"/>
                    <a:pt x="92883" y="29734"/>
                  </a:cubicBezTo>
                  <a:cubicBezTo>
                    <a:pt x="91459" y="29509"/>
                    <a:pt x="90022" y="29221"/>
                    <a:pt x="88591" y="28874"/>
                  </a:cubicBezTo>
                  <a:cubicBezTo>
                    <a:pt x="88399" y="28802"/>
                    <a:pt x="88202" y="28726"/>
                    <a:pt x="88006" y="28650"/>
                  </a:cubicBezTo>
                  <a:cubicBezTo>
                    <a:pt x="86554" y="27553"/>
                    <a:pt x="85081" y="26477"/>
                    <a:pt x="83589" y="25417"/>
                  </a:cubicBezTo>
                  <a:close/>
                  <a:moveTo>
                    <a:pt x="20022" y="28573"/>
                  </a:moveTo>
                  <a:cubicBezTo>
                    <a:pt x="21687" y="28573"/>
                    <a:pt x="23488" y="29394"/>
                    <a:pt x="25108" y="30374"/>
                  </a:cubicBezTo>
                  <a:cubicBezTo>
                    <a:pt x="25688" y="31262"/>
                    <a:pt x="26332" y="32135"/>
                    <a:pt x="27017" y="32979"/>
                  </a:cubicBezTo>
                  <a:cubicBezTo>
                    <a:pt x="26949" y="32942"/>
                    <a:pt x="26873" y="32899"/>
                    <a:pt x="26801" y="32859"/>
                  </a:cubicBezTo>
                  <a:cubicBezTo>
                    <a:pt x="24384" y="31514"/>
                    <a:pt x="21199" y="30130"/>
                    <a:pt x="17918" y="29322"/>
                  </a:cubicBezTo>
                  <a:cubicBezTo>
                    <a:pt x="18086" y="29073"/>
                    <a:pt x="18338" y="28885"/>
                    <a:pt x="18683" y="28774"/>
                  </a:cubicBezTo>
                  <a:cubicBezTo>
                    <a:pt x="19115" y="28634"/>
                    <a:pt x="19562" y="28573"/>
                    <a:pt x="20022" y="28573"/>
                  </a:cubicBezTo>
                  <a:close/>
                  <a:moveTo>
                    <a:pt x="20775" y="36552"/>
                  </a:moveTo>
                  <a:cubicBezTo>
                    <a:pt x="21299" y="36800"/>
                    <a:pt x="21799" y="37048"/>
                    <a:pt x="22263" y="37288"/>
                  </a:cubicBezTo>
                  <a:cubicBezTo>
                    <a:pt x="22183" y="37572"/>
                    <a:pt x="22119" y="37856"/>
                    <a:pt x="22063" y="38140"/>
                  </a:cubicBezTo>
                  <a:cubicBezTo>
                    <a:pt x="21603" y="37604"/>
                    <a:pt x="21175" y="37076"/>
                    <a:pt x="20775" y="36552"/>
                  </a:cubicBezTo>
                  <a:close/>
                  <a:moveTo>
                    <a:pt x="29277" y="41930"/>
                  </a:moveTo>
                  <a:lnTo>
                    <a:pt x="29277" y="41930"/>
                  </a:lnTo>
                  <a:cubicBezTo>
                    <a:pt x="30378" y="42705"/>
                    <a:pt x="31414" y="43542"/>
                    <a:pt x="32386" y="44430"/>
                  </a:cubicBezTo>
                  <a:cubicBezTo>
                    <a:pt x="31710" y="44526"/>
                    <a:pt x="31070" y="44766"/>
                    <a:pt x="30526" y="45106"/>
                  </a:cubicBezTo>
                  <a:cubicBezTo>
                    <a:pt x="29946" y="44066"/>
                    <a:pt x="29505" y="43001"/>
                    <a:pt x="29277" y="41930"/>
                  </a:cubicBezTo>
                  <a:close/>
                  <a:moveTo>
                    <a:pt x="11292" y="34587"/>
                  </a:moveTo>
                  <a:cubicBezTo>
                    <a:pt x="12905" y="38401"/>
                    <a:pt x="16042" y="42149"/>
                    <a:pt x="18174" y="44350"/>
                  </a:cubicBezTo>
                  <a:cubicBezTo>
                    <a:pt x="18270" y="44450"/>
                    <a:pt x="18374" y="44554"/>
                    <a:pt x="18474" y="44658"/>
                  </a:cubicBezTo>
                  <a:cubicBezTo>
                    <a:pt x="17710" y="44942"/>
                    <a:pt x="17078" y="45466"/>
                    <a:pt x="16733" y="46166"/>
                  </a:cubicBezTo>
                  <a:cubicBezTo>
                    <a:pt x="16077" y="45618"/>
                    <a:pt x="15337" y="45387"/>
                    <a:pt x="14621" y="45387"/>
                  </a:cubicBezTo>
                  <a:cubicBezTo>
                    <a:pt x="12788" y="45387"/>
                    <a:pt x="11112" y="46911"/>
                    <a:pt x="11361" y="48635"/>
                  </a:cubicBezTo>
                  <a:cubicBezTo>
                    <a:pt x="9872" y="45282"/>
                    <a:pt x="9040" y="41753"/>
                    <a:pt x="9195" y="38072"/>
                  </a:cubicBezTo>
                  <a:cubicBezTo>
                    <a:pt x="9280" y="36111"/>
                    <a:pt x="10088" y="35051"/>
                    <a:pt x="11292" y="34587"/>
                  </a:cubicBezTo>
                  <a:close/>
                  <a:moveTo>
                    <a:pt x="71694" y="42469"/>
                  </a:moveTo>
                  <a:lnTo>
                    <a:pt x="71694" y="42469"/>
                  </a:lnTo>
                  <a:cubicBezTo>
                    <a:pt x="72497" y="42633"/>
                    <a:pt x="73310" y="42781"/>
                    <a:pt x="74122" y="42918"/>
                  </a:cubicBezTo>
                  <a:cubicBezTo>
                    <a:pt x="77167" y="44783"/>
                    <a:pt x="80104" y="46766"/>
                    <a:pt x="82957" y="48859"/>
                  </a:cubicBezTo>
                  <a:cubicBezTo>
                    <a:pt x="82728" y="48831"/>
                    <a:pt x="82497" y="48807"/>
                    <a:pt x="82272" y="48775"/>
                  </a:cubicBezTo>
                  <a:cubicBezTo>
                    <a:pt x="81516" y="48679"/>
                    <a:pt x="80760" y="48555"/>
                    <a:pt x="80008" y="48427"/>
                  </a:cubicBezTo>
                  <a:cubicBezTo>
                    <a:pt x="78911" y="47831"/>
                    <a:pt x="77823" y="47223"/>
                    <a:pt x="76739" y="46611"/>
                  </a:cubicBezTo>
                  <a:cubicBezTo>
                    <a:pt x="75075" y="45219"/>
                    <a:pt x="73394" y="43834"/>
                    <a:pt x="71694" y="42469"/>
                  </a:cubicBezTo>
                  <a:close/>
                  <a:moveTo>
                    <a:pt x="98873" y="50120"/>
                  </a:moveTo>
                  <a:cubicBezTo>
                    <a:pt x="99269" y="51124"/>
                    <a:pt x="99529" y="52140"/>
                    <a:pt x="99617" y="53156"/>
                  </a:cubicBezTo>
                  <a:cubicBezTo>
                    <a:pt x="99053" y="52153"/>
                    <a:pt x="98397" y="51164"/>
                    <a:pt x="97673" y="50192"/>
                  </a:cubicBezTo>
                  <a:lnTo>
                    <a:pt x="97673" y="50192"/>
                  </a:lnTo>
                  <a:cubicBezTo>
                    <a:pt x="97780" y="50199"/>
                    <a:pt x="97889" y="50203"/>
                    <a:pt x="97996" y="50203"/>
                  </a:cubicBezTo>
                  <a:cubicBezTo>
                    <a:pt x="98297" y="50203"/>
                    <a:pt x="98589" y="50175"/>
                    <a:pt x="98873" y="50120"/>
                  </a:cubicBezTo>
                  <a:close/>
                  <a:moveTo>
                    <a:pt x="40269" y="55789"/>
                  </a:moveTo>
                  <a:cubicBezTo>
                    <a:pt x="41144" y="56349"/>
                    <a:pt x="42025" y="56906"/>
                    <a:pt x="42906" y="57466"/>
                  </a:cubicBezTo>
                  <a:cubicBezTo>
                    <a:pt x="43946" y="58962"/>
                    <a:pt x="44994" y="60439"/>
                    <a:pt x="46074" y="61859"/>
                  </a:cubicBezTo>
                  <a:cubicBezTo>
                    <a:pt x="44001" y="59867"/>
                    <a:pt x="41981" y="57830"/>
                    <a:pt x="39957" y="55797"/>
                  </a:cubicBezTo>
                  <a:cubicBezTo>
                    <a:pt x="40060" y="55797"/>
                    <a:pt x="40164" y="55793"/>
                    <a:pt x="40269" y="55789"/>
                  </a:cubicBezTo>
                  <a:close/>
                  <a:moveTo>
                    <a:pt x="57753" y="48007"/>
                  </a:moveTo>
                  <a:lnTo>
                    <a:pt x="57753" y="48007"/>
                  </a:lnTo>
                  <a:cubicBezTo>
                    <a:pt x="59162" y="48567"/>
                    <a:pt x="60602" y="49111"/>
                    <a:pt x="62054" y="49640"/>
                  </a:cubicBezTo>
                  <a:cubicBezTo>
                    <a:pt x="66556" y="52604"/>
                    <a:pt x="71165" y="55429"/>
                    <a:pt x="75699" y="58046"/>
                  </a:cubicBezTo>
                  <a:cubicBezTo>
                    <a:pt x="76783" y="58670"/>
                    <a:pt x="78611" y="59623"/>
                    <a:pt x="80784" y="60587"/>
                  </a:cubicBezTo>
                  <a:cubicBezTo>
                    <a:pt x="82449" y="62083"/>
                    <a:pt x="84265" y="63804"/>
                    <a:pt x="85125" y="65744"/>
                  </a:cubicBezTo>
                  <a:cubicBezTo>
                    <a:pt x="83757" y="65556"/>
                    <a:pt x="82416" y="65168"/>
                    <a:pt x="81100" y="64672"/>
                  </a:cubicBezTo>
                  <a:cubicBezTo>
                    <a:pt x="74370" y="60947"/>
                    <a:pt x="68156" y="56474"/>
                    <a:pt x="61879" y="52076"/>
                  </a:cubicBezTo>
                  <a:cubicBezTo>
                    <a:pt x="60594" y="50676"/>
                    <a:pt x="59206" y="49324"/>
                    <a:pt x="57753" y="48007"/>
                  </a:cubicBezTo>
                  <a:close/>
                  <a:moveTo>
                    <a:pt x="58690" y="67497"/>
                  </a:moveTo>
                  <a:cubicBezTo>
                    <a:pt x="62311" y="69802"/>
                    <a:pt x="65919" y="72114"/>
                    <a:pt x="69505" y="74455"/>
                  </a:cubicBezTo>
                  <a:cubicBezTo>
                    <a:pt x="69521" y="74479"/>
                    <a:pt x="69533" y="74503"/>
                    <a:pt x="69548" y="74527"/>
                  </a:cubicBezTo>
                  <a:cubicBezTo>
                    <a:pt x="68076" y="73630"/>
                    <a:pt x="66648" y="72775"/>
                    <a:pt x="65284" y="72010"/>
                  </a:cubicBezTo>
                  <a:cubicBezTo>
                    <a:pt x="63587" y="71062"/>
                    <a:pt x="61827" y="70193"/>
                    <a:pt x="60038" y="69353"/>
                  </a:cubicBezTo>
                  <a:cubicBezTo>
                    <a:pt x="59594" y="68721"/>
                    <a:pt x="59142" y="68101"/>
                    <a:pt x="58690" y="67497"/>
                  </a:cubicBezTo>
                  <a:close/>
                  <a:moveTo>
                    <a:pt x="30729" y="77800"/>
                  </a:moveTo>
                  <a:cubicBezTo>
                    <a:pt x="34134" y="80208"/>
                    <a:pt x="37656" y="82513"/>
                    <a:pt x="41240" y="84742"/>
                  </a:cubicBezTo>
                  <a:cubicBezTo>
                    <a:pt x="37235" y="83349"/>
                    <a:pt x="33743" y="80681"/>
                    <a:pt x="30729" y="77800"/>
                  </a:cubicBezTo>
                  <a:close/>
                  <a:moveTo>
                    <a:pt x="50300" y="1"/>
                  </a:moveTo>
                  <a:cubicBezTo>
                    <a:pt x="47687" y="1"/>
                    <a:pt x="45246" y="557"/>
                    <a:pt x="43441" y="2138"/>
                  </a:cubicBezTo>
                  <a:cubicBezTo>
                    <a:pt x="40832" y="4418"/>
                    <a:pt x="41004" y="6967"/>
                    <a:pt x="42425" y="9319"/>
                  </a:cubicBezTo>
                  <a:cubicBezTo>
                    <a:pt x="39384" y="7820"/>
                    <a:pt x="36391" y="6263"/>
                    <a:pt x="33506" y="4590"/>
                  </a:cubicBezTo>
                  <a:cubicBezTo>
                    <a:pt x="32866" y="4218"/>
                    <a:pt x="32222" y="4058"/>
                    <a:pt x="31614" y="4058"/>
                  </a:cubicBezTo>
                  <a:cubicBezTo>
                    <a:pt x="28862" y="4058"/>
                    <a:pt x="26849" y="7367"/>
                    <a:pt x="29065" y="9364"/>
                  </a:cubicBezTo>
                  <a:cubicBezTo>
                    <a:pt x="30686" y="10824"/>
                    <a:pt x="32394" y="12172"/>
                    <a:pt x="34162" y="13445"/>
                  </a:cubicBezTo>
                  <a:cubicBezTo>
                    <a:pt x="32682" y="14130"/>
                    <a:pt x="32122" y="15482"/>
                    <a:pt x="32394" y="16918"/>
                  </a:cubicBezTo>
                  <a:cubicBezTo>
                    <a:pt x="32410" y="17002"/>
                    <a:pt x="32439" y="17082"/>
                    <a:pt x="32454" y="17166"/>
                  </a:cubicBezTo>
                  <a:cubicBezTo>
                    <a:pt x="31482" y="16970"/>
                    <a:pt x="30498" y="16854"/>
                    <a:pt x="29510" y="16854"/>
                  </a:cubicBezTo>
                  <a:cubicBezTo>
                    <a:pt x="29438" y="16854"/>
                    <a:pt x="29366" y="16854"/>
                    <a:pt x="29294" y="16858"/>
                  </a:cubicBezTo>
                  <a:cubicBezTo>
                    <a:pt x="25996" y="16914"/>
                    <a:pt x="23900" y="18715"/>
                    <a:pt x="23032" y="20975"/>
                  </a:cubicBezTo>
                  <a:cubicBezTo>
                    <a:pt x="22347" y="21391"/>
                    <a:pt x="21855" y="21995"/>
                    <a:pt x="21747" y="22736"/>
                  </a:cubicBezTo>
                  <a:cubicBezTo>
                    <a:pt x="21095" y="22643"/>
                    <a:pt x="20443" y="22595"/>
                    <a:pt x="19795" y="22591"/>
                  </a:cubicBezTo>
                  <a:cubicBezTo>
                    <a:pt x="17458" y="22591"/>
                    <a:pt x="15154" y="23244"/>
                    <a:pt x="12988" y="24833"/>
                  </a:cubicBezTo>
                  <a:cubicBezTo>
                    <a:pt x="11472" y="25945"/>
                    <a:pt x="10668" y="27297"/>
                    <a:pt x="10380" y="28781"/>
                  </a:cubicBezTo>
                  <a:cubicBezTo>
                    <a:pt x="7627" y="29210"/>
                    <a:pt x="5226" y="30518"/>
                    <a:pt x="3690" y="33182"/>
                  </a:cubicBezTo>
                  <a:cubicBezTo>
                    <a:pt x="0" y="39588"/>
                    <a:pt x="2541" y="47491"/>
                    <a:pt x="6759" y="54305"/>
                  </a:cubicBezTo>
                  <a:cubicBezTo>
                    <a:pt x="5222" y="54873"/>
                    <a:pt x="4118" y="56369"/>
                    <a:pt x="4711" y="57758"/>
                  </a:cubicBezTo>
                  <a:cubicBezTo>
                    <a:pt x="7111" y="63375"/>
                    <a:pt x="13573" y="67237"/>
                    <a:pt x="19562" y="70585"/>
                  </a:cubicBezTo>
                  <a:cubicBezTo>
                    <a:pt x="20967" y="72446"/>
                    <a:pt x="22456" y="74247"/>
                    <a:pt x="23952" y="75963"/>
                  </a:cubicBezTo>
                  <a:cubicBezTo>
                    <a:pt x="28561" y="81249"/>
                    <a:pt x="34843" y="87395"/>
                    <a:pt x="42877" y="88943"/>
                  </a:cubicBezTo>
                  <a:cubicBezTo>
                    <a:pt x="43045" y="88975"/>
                    <a:pt x="43221" y="88991"/>
                    <a:pt x="43397" y="88991"/>
                  </a:cubicBezTo>
                  <a:cubicBezTo>
                    <a:pt x="44354" y="88991"/>
                    <a:pt x="45322" y="88518"/>
                    <a:pt x="45538" y="87687"/>
                  </a:cubicBezTo>
                  <a:cubicBezTo>
                    <a:pt x="45562" y="87595"/>
                    <a:pt x="45570" y="87499"/>
                    <a:pt x="45589" y="87406"/>
                  </a:cubicBezTo>
                  <a:cubicBezTo>
                    <a:pt x="47862" y="88775"/>
                    <a:pt x="50143" y="90127"/>
                    <a:pt x="52428" y="91464"/>
                  </a:cubicBezTo>
                  <a:cubicBezTo>
                    <a:pt x="52980" y="91792"/>
                    <a:pt x="53556" y="91932"/>
                    <a:pt x="54117" y="91932"/>
                  </a:cubicBezTo>
                  <a:cubicBezTo>
                    <a:pt x="55657" y="91932"/>
                    <a:pt x="57065" y="90856"/>
                    <a:pt x="57513" y="89611"/>
                  </a:cubicBezTo>
                  <a:cubicBezTo>
                    <a:pt x="58854" y="89940"/>
                    <a:pt x="60242" y="90147"/>
                    <a:pt x="61679" y="90204"/>
                  </a:cubicBezTo>
                  <a:cubicBezTo>
                    <a:pt x="61718" y="90204"/>
                    <a:pt x="61759" y="90208"/>
                    <a:pt x="61799" y="90208"/>
                  </a:cubicBezTo>
                  <a:cubicBezTo>
                    <a:pt x="62939" y="90208"/>
                    <a:pt x="64307" y="89587"/>
                    <a:pt x="64795" y="88723"/>
                  </a:cubicBezTo>
                  <a:cubicBezTo>
                    <a:pt x="64959" y="88435"/>
                    <a:pt x="65099" y="88143"/>
                    <a:pt x="65232" y="87846"/>
                  </a:cubicBezTo>
                  <a:cubicBezTo>
                    <a:pt x="69225" y="89599"/>
                    <a:pt x="73402" y="91015"/>
                    <a:pt x="77895" y="91800"/>
                  </a:cubicBezTo>
                  <a:cubicBezTo>
                    <a:pt x="78135" y="91844"/>
                    <a:pt x="78375" y="91864"/>
                    <a:pt x="78615" y="91864"/>
                  </a:cubicBezTo>
                  <a:cubicBezTo>
                    <a:pt x="80928" y="91864"/>
                    <a:pt x="83093" y="90007"/>
                    <a:pt x="82233" y="88115"/>
                  </a:cubicBezTo>
                  <a:lnTo>
                    <a:pt x="82233" y="88115"/>
                  </a:lnTo>
                  <a:cubicBezTo>
                    <a:pt x="86297" y="89748"/>
                    <a:pt x="90527" y="90887"/>
                    <a:pt x="94912" y="91048"/>
                  </a:cubicBezTo>
                  <a:cubicBezTo>
                    <a:pt x="94960" y="91048"/>
                    <a:pt x="95008" y="91052"/>
                    <a:pt x="95056" y="91052"/>
                  </a:cubicBezTo>
                  <a:cubicBezTo>
                    <a:pt x="97985" y="91052"/>
                    <a:pt x="99697" y="87678"/>
                    <a:pt x="97425" y="86014"/>
                  </a:cubicBezTo>
                  <a:cubicBezTo>
                    <a:pt x="95289" y="84450"/>
                    <a:pt x="93123" y="82909"/>
                    <a:pt x="90947" y="81381"/>
                  </a:cubicBezTo>
                  <a:cubicBezTo>
                    <a:pt x="93392" y="81273"/>
                    <a:pt x="95080" y="78456"/>
                    <a:pt x="93684" y="76716"/>
                  </a:cubicBezTo>
                  <a:lnTo>
                    <a:pt x="93684" y="76716"/>
                  </a:lnTo>
                  <a:cubicBezTo>
                    <a:pt x="94824" y="77059"/>
                    <a:pt x="95980" y="77379"/>
                    <a:pt x="97165" y="77667"/>
                  </a:cubicBezTo>
                  <a:cubicBezTo>
                    <a:pt x="97444" y="77732"/>
                    <a:pt x="97732" y="77763"/>
                    <a:pt x="98020" y="77763"/>
                  </a:cubicBezTo>
                  <a:cubicBezTo>
                    <a:pt x="100249" y="77763"/>
                    <a:pt x="102582" y="75896"/>
                    <a:pt x="101626" y="73966"/>
                  </a:cubicBezTo>
                  <a:cubicBezTo>
                    <a:pt x="99845" y="70374"/>
                    <a:pt x="97464" y="67148"/>
                    <a:pt x="94720" y="64151"/>
                  </a:cubicBezTo>
                  <a:lnTo>
                    <a:pt x="94720" y="64151"/>
                  </a:lnTo>
                  <a:cubicBezTo>
                    <a:pt x="95841" y="64312"/>
                    <a:pt x="96973" y="64432"/>
                    <a:pt x="98129" y="64476"/>
                  </a:cubicBezTo>
                  <a:lnTo>
                    <a:pt x="98277" y="64476"/>
                  </a:lnTo>
                  <a:cubicBezTo>
                    <a:pt x="100277" y="64476"/>
                    <a:pt x="101694" y="62995"/>
                    <a:pt x="101794" y="61435"/>
                  </a:cubicBezTo>
                  <a:cubicBezTo>
                    <a:pt x="101798" y="61407"/>
                    <a:pt x="101794" y="61383"/>
                    <a:pt x="101798" y="61359"/>
                  </a:cubicBezTo>
                  <a:cubicBezTo>
                    <a:pt x="103911" y="60707"/>
                    <a:pt x="105659" y="59434"/>
                    <a:pt x="106548" y="57285"/>
                  </a:cubicBezTo>
                  <a:cubicBezTo>
                    <a:pt x="109000" y="51364"/>
                    <a:pt x="104955" y="45071"/>
                    <a:pt x="100469" y="40009"/>
                  </a:cubicBezTo>
                  <a:cubicBezTo>
                    <a:pt x="99994" y="39173"/>
                    <a:pt x="99422" y="38373"/>
                    <a:pt x="98761" y="37612"/>
                  </a:cubicBezTo>
                  <a:lnTo>
                    <a:pt x="98761" y="37612"/>
                  </a:lnTo>
                  <a:cubicBezTo>
                    <a:pt x="99954" y="37744"/>
                    <a:pt x="101174" y="37828"/>
                    <a:pt x="102419" y="37856"/>
                  </a:cubicBezTo>
                  <a:cubicBezTo>
                    <a:pt x="102450" y="37856"/>
                    <a:pt x="102478" y="37860"/>
                    <a:pt x="102510" y="37860"/>
                  </a:cubicBezTo>
                  <a:cubicBezTo>
                    <a:pt x="104327" y="37860"/>
                    <a:pt x="105863" y="36608"/>
                    <a:pt x="106119" y="35175"/>
                  </a:cubicBezTo>
                  <a:cubicBezTo>
                    <a:pt x="108752" y="33999"/>
                    <a:pt x="110792" y="31699"/>
                    <a:pt x="110400" y="29210"/>
                  </a:cubicBezTo>
                  <a:cubicBezTo>
                    <a:pt x="109824" y="25540"/>
                    <a:pt x="106020" y="22864"/>
                    <a:pt x="102755" y="20667"/>
                  </a:cubicBezTo>
                  <a:cubicBezTo>
                    <a:pt x="97269" y="16970"/>
                    <a:pt x="91327" y="13781"/>
                    <a:pt x="85081" y="11068"/>
                  </a:cubicBezTo>
                  <a:cubicBezTo>
                    <a:pt x="77523" y="7783"/>
                    <a:pt x="69817" y="4678"/>
                    <a:pt x="61794" y="2246"/>
                  </a:cubicBezTo>
                  <a:cubicBezTo>
                    <a:pt x="58666" y="1293"/>
                    <a:pt x="54280" y="1"/>
                    <a:pt x="50300"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 name="Google Shape;12;p2"/>
          <p:cNvSpPr txBox="1"/>
          <p:nvPr>
            <p:ph type="title"/>
          </p:nvPr>
        </p:nvSpPr>
        <p:spPr>
          <a:xfrm>
            <a:off x="2215050" y="1748638"/>
            <a:ext cx="4713900" cy="1224900"/>
          </a:xfrm>
          <a:prstGeom prst="rect">
            <a:avLst/>
          </a:prstGeom>
          <a:noFill/>
          <a:ln>
            <a:noFill/>
          </a:ln>
        </p:spPr>
        <p:txBody>
          <a:bodyPr anchorCtr="0" anchor="b" bIns="0" lIns="0" spcFirstLastPara="1" rIns="0" wrap="square" tIns="0">
            <a:noAutofit/>
          </a:bodyPr>
          <a:lstStyle>
            <a:lvl1pPr lvl="0" algn="ctr">
              <a:spcBef>
                <a:spcPts val="0"/>
              </a:spcBef>
              <a:spcAft>
                <a:spcPts val="0"/>
              </a:spcAft>
              <a:buClr>
                <a:schemeClr val="accent1"/>
              </a:buClr>
              <a:buSzPts val="6000"/>
              <a:buFont typeface="Joti One"/>
              <a:buNone/>
              <a:defRPr i="0" sz="6300">
                <a:solidFill>
                  <a:schemeClr val="accent1"/>
                </a:solidFill>
              </a:defRPr>
            </a:lvl1pPr>
            <a:lvl2pPr lvl="1">
              <a:spcBef>
                <a:spcPts val="0"/>
              </a:spcBef>
              <a:spcAft>
                <a:spcPts val="0"/>
              </a:spcAft>
              <a:buSzPts val="3300"/>
              <a:buNone/>
              <a:defRPr sz="3300"/>
            </a:lvl2pPr>
            <a:lvl3pPr lvl="2">
              <a:spcBef>
                <a:spcPts val="0"/>
              </a:spcBef>
              <a:spcAft>
                <a:spcPts val="0"/>
              </a:spcAft>
              <a:buSzPts val="3300"/>
              <a:buNone/>
              <a:defRPr sz="3300"/>
            </a:lvl3pPr>
            <a:lvl4pPr lvl="3">
              <a:spcBef>
                <a:spcPts val="0"/>
              </a:spcBef>
              <a:spcAft>
                <a:spcPts val="0"/>
              </a:spcAft>
              <a:buSzPts val="3300"/>
              <a:buNone/>
              <a:defRPr sz="3300"/>
            </a:lvl4pPr>
            <a:lvl5pPr lvl="4">
              <a:spcBef>
                <a:spcPts val="0"/>
              </a:spcBef>
              <a:spcAft>
                <a:spcPts val="0"/>
              </a:spcAft>
              <a:buSzPts val="3300"/>
              <a:buNone/>
              <a:defRPr sz="3300"/>
            </a:lvl5pPr>
            <a:lvl6pPr lvl="5">
              <a:spcBef>
                <a:spcPts val="0"/>
              </a:spcBef>
              <a:spcAft>
                <a:spcPts val="0"/>
              </a:spcAft>
              <a:buSzPts val="3300"/>
              <a:buNone/>
              <a:defRPr sz="3300"/>
            </a:lvl6pPr>
            <a:lvl7pPr lvl="6">
              <a:spcBef>
                <a:spcPts val="0"/>
              </a:spcBef>
              <a:spcAft>
                <a:spcPts val="0"/>
              </a:spcAft>
              <a:buSzPts val="3300"/>
              <a:buNone/>
              <a:defRPr sz="3300"/>
            </a:lvl7pPr>
            <a:lvl8pPr lvl="7">
              <a:spcBef>
                <a:spcPts val="0"/>
              </a:spcBef>
              <a:spcAft>
                <a:spcPts val="0"/>
              </a:spcAft>
              <a:buSzPts val="3300"/>
              <a:buNone/>
              <a:defRPr sz="3300"/>
            </a:lvl8pPr>
            <a:lvl9pPr lvl="8">
              <a:spcBef>
                <a:spcPts val="0"/>
              </a:spcBef>
              <a:spcAft>
                <a:spcPts val="0"/>
              </a:spcAft>
              <a:buSzPts val="3300"/>
              <a:buNone/>
              <a:defRPr sz="3300"/>
            </a:lvl9pPr>
          </a:lstStyle>
          <a:p/>
        </p:txBody>
      </p:sp>
      <p:sp>
        <p:nvSpPr>
          <p:cNvPr id="13" name="Google Shape;13;p2"/>
          <p:cNvSpPr txBox="1"/>
          <p:nvPr>
            <p:ph idx="1" type="subTitle"/>
          </p:nvPr>
        </p:nvSpPr>
        <p:spPr>
          <a:xfrm>
            <a:off x="2754750" y="3028763"/>
            <a:ext cx="3634500" cy="289200"/>
          </a:xfrm>
          <a:prstGeom prst="rect">
            <a:avLst/>
          </a:prstGeom>
        </p:spPr>
        <p:txBody>
          <a:bodyPr anchorCtr="0" anchor="t" bIns="0" lIns="0" spcFirstLastPara="1" rIns="0" wrap="square" tIns="0">
            <a:noAutofit/>
          </a:bodyPr>
          <a:lstStyle>
            <a:lvl1pPr lvl="0" algn="ctr">
              <a:spcBef>
                <a:spcPts val="0"/>
              </a:spcBef>
              <a:spcAft>
                <a:spcPts val="0"/>
              </a:spcAft>
              <a:buNone/>
              <a:defRPr/>
            </a:lvl1pPr>
            <a:lvl2pPr lvl="1" algn="ctr">
              <a:spcBef>
                <a:spcPts val="0"/>
              </a:spcBef>
              <a:spcAft>
                <a:spcPts val="0"/>
              </a:spcAft>
              <a:buNone/>
              <a:defRPr/>
            </a:lvl2pPr>
            <a:lvl3pPr lvl="2" algn="ctr">
              <a:spcBef>
                <a:spcPts val="0"/>
              </a:spcBef>
              <a:spcAft>
                <a:spcPts val="0"/>
              </a:spcAft>
              <a:buNone/>
              <a:defRPr/>
            </a:lvl3pPr>
            <a:lvl4pPr lvl="3" algn="ctr">
              <a:spcBef>
                <a:spcPts val="0"/>
              </a:spcBef>
              <a:spcAft>
                <a:spcPts val="0"/>
              </a:spcAft>
              <a:buNone/>
              <a:defRPr/>
            </a:lvl4pPr>
            <a:lvl5pPr lvl="4" algn="ctr">
              <a:spcBef>
                <a:spcPts val="0"/>
              </a:spcBef>
              <a:spcAft>
                <a:spcPts val="0"/>
              </a:spcAft>
              <a:buNone/>
              <a:defRPr/>
            </a:lvl5pPr>
            <a:lvl6pPr lvl="5" algn="ctr">
              <a:spcBef>
                <a:spcPts val="0"/>
              </a:spcBef>
              <a:spcAft>
                <a:spcPts val="0"/>
              </a:spcAft>
              <a:buNone/>
              <a:defRPr/>
            </a:lvl6pPr>
            <a:lvl7pPr lvl="6" algn="ctr">
              <a:spcBef>
                <a:spcPts val="0"/>
              </a:spcBef>
              <a:spcAft>
                <a:spcPts val="0"/>
              </a:spcAft>
              <a:buNone/>
              <a:defRPr/>
            </a:lvl7pPr>
            <a:lvl8pPr lvl="7" algn="ctr">
              <a:spcBef>
                <a:spcPts val="0"/>
              </a:spcBef>
              <a:spcAft>
                <a:spcPts val="0"/>
              </a:spcAft>
              <a:buNone/>
              <a:defRPr/>
            </a:lvl8pPr>
            <a:lvl9pPr lvl="8" algn="ctr">
              <a:spcBef>
                <a:spcPts val="0"/>
              </a:spcBef>
              <a:spcAft>
                <a:spcPts val="0"/>
              </a:spcAft>
              <a:buNone/>
              <a:defRPr/>
            </a:lvl9pPr>
          </a:lstStyle>
          <a:p/>
        </p:txBody>
      </p:sp>
      <p:grpSp>
        <p:nvGrpSpPr>
          <p:cNvPr id="14" name="Google Shape;14;p2"/>
          <p:cNvGrpSpPr/>
          <p:nvPr/>
        </p:nvGrpSpPr>
        <p:grpSpPr>
          <a:xfrm>
            <a:off x="307855" y="202772"/>
            <a:ext cx="8584689" cy="4754552"/>
            <a:chOff x="307855" y="202772"/>
            <a:chExt cx="8584689" cy="4754552"/>
          </a:xfrm>
        </p:grpSpPr>
        <p:sp>
          <p:nvSpPr>
            <p:cNvPr id="15" name="Google Shape;15;p2"/>
            <p:cNvSpPr/>
            <p:nvPr/>
          </p:nvSpPr>
          <p:spPr>
            <a:xfrm>
              <a:off x="373196" y="2250346"/>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8413390" y="1748645"/>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a:off x="307855" y="4796305"/>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7860191" y="467779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1058200" y="202772"/>
              <a:ext cx="97897" cy="93470"/>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a:off x="8789221" y="702534"/>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 name="Google Shape;21;p2"/>
          <p:cNvSpPr/>
          <p:nvPr/>
        </p:nvSpPr>
        <p:spPr>
          <a:xfrm>
            <a:off x="8789221" y="3664971"/>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a:off x="7697346" y="256159"/>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REE COLUMNS">
  <p:cSld name="CUSTOM_1">
    <p:bg>
      <p:bgPr>
        <a:blipFill>
          <a:blip r:embed="rId2">
            <a:alphaModFix/>
          </a:blip>
          <a:stretch>
            <a:fillRect/>
          </a:stretch>
        </a:blipFill>
      </p:bgPr>
    </p:bg>
    <p:spTree>
      <p:nvGrpSpPr>
        <p:cNvPr id="125" name="Shape 125"/>
        <p:cNvGrpSpPr/>
        <p:nvPr/>
      </p:nvGrpSpPr>
      <p:grpSpPr>
        <a:xfrm>
          <a:off x="0" y="0"/>
          <a:ext cx="0" cy="0"/>
          <a:chOff x="0" y="0"/>
          <a:chExt cx="0" cy="0"/>
        </a:xfrm>
      </p:grpSpPr>
      <p:sp>
        <p:nvSpPr>
          <p:cNvPr id="126" name="Google Shape;126;p11"/>
          <p:cNvSpPr txBox="1"/>
          <p:nvPr>
            <p:ph type="title"/>
          </p:nvPr>
        </p:nvSpPr>
        <p:spPr>
          <a:xfrm>
            <a:off x="900987" y="2813325"/>
            <a:ext cx="2010900" cy="401700"/>
          </a:xfrm>
          <a:prstGeom prst="rect">
            <a:avLst/>
          </a:prstGeom>
          <a:noFill/>
          <a:ln>
            <a:noFill/>
          </a:ln>
        </p:spPr>
        <p:txBody>
          <a:bodyPr anchorCtr="0" anchor="b" bIns="0" lIns="0" spcFirstLastPara="1" rIns="0" wrap="square" tIns="0">
            <a:noAutofit/>
          </a:bodyPr>
          <a:lstStyle>
            <a:lvl1pPr lvl="0" rtl="0" algn="ctr">
              <a:spcBef>
                <a:spcPts val="0"/>
              </a:spcBef>
              <a:spcAft>
                <a:spcPts val="0"/>
              </a:spcAft>
              <a:buSzPts val="1400"/>
              <a:buNone/>
              <a:defRPr i="0" sz="2200">
                <a:solidFill>
                  <a:schemeClr val="accent1"/>
                </a:solidFill>
              </a:defRPr>
            </a:lvl1pPr>
            <a:lvl2pPr lvl="1" rtl="0" algn="ctr">
              <a:spcBef>
                <a:spcPts val="0"/>
              </a:spcBef>
              <a:spcAft>
                <a:spcPts val="0"/>
              </a:spcAft>
              <a:buClr>
                <a:srgbClr val="FF778A"/>
              </a:buClr>
              <a:buSzPts val="1400"/>
              <a:buNone/>
              <a:defRPr sz="1400">
                <a:solidFill>
                  <a:srgbClr val="FF778A"/>
                </a:solidFill>
              </a:defRPr>
            </a:lvl2pPr>
            <a:lvl3pPr lvl="2" rtl="0" algn="ctr">
              <a:spcBef>
                <a:spcPts val="0"/>
              </a:spcBef>
              <a:spcAft>
                <a:spcPts val="0"/>
              </a:spcAft>
              <a:buClr>
                <a:srgbClr val="FF778A"/>
              </a:buClr>
              <a:buSzPts val="1400"/>
              <a:buNone/>
              <a:defRPr sz="1400">
                <a:solidFill>
                  <a:srgbClr val="FF778A"/>
                </a:solidFill>
              </a:defRPr>
            </a:lvl3pPr>
            <a:lvl4pPr lvl="3" rtl="0" algn="ctr">
              <a:spcBef>
                <a:spcPts val="0"/>
              </a:spcBef>
              <a:spcAft>
                <a:spcPts val="0"/>
              </a:spcAft>
              <a:buClr>
                <a:srgbClr val="FF778A"/>
              </a:buClr>
              <a:buSzPts val="1400"/>
              <a:buNone/>
              <a:defRPr sz="1400">
                <a:solidFill>
                  <a:srgbClr val="FF778A"/>
                </a:solidFill>
              </a:defRPr>
            </a:lvl4pPr>
            <a:lvl5pPr lvl="4" rtl="0" algn="ctr">
              <a:spcBef>
                <a:spcPts val="0"/>
              </a:spcBef>
              <a:spcAft>
                <a:spcPts val="0"/>
              </a:spcAft>
              <a:buClr>
                <a:srgbClr val="FF778A"/>
              </a:buClr>
              <a:buSzPts val="1400"/>
              <a:buNone/>
              <a:defRPr sz="1400">
                <a:solidFill>
                  <a:srgbClr val="FF778A"/>
                </a:solidFill>
              </a:defRPr>
            </a:lvl5pPr>
            <a:lvl6pPr lvl="5" rtl="0" algn="ctr">
              <a:spcBef>
                <a:spcPts val="0"/>
              </a:spcBef>
              <a:spcAft>
                <a:spcPts val="0"/>
              </a:spcAft>
              <a:buClr>
                <a:srgbClr val="FF778A"/>
              </a:buClr>
              <a:buSzPts val="1400"/>
              <a:buNone/>
              <a:defRPr sz="1400">
                <a:solidFill>
                  <a:srgbClr val="FF778A"/>
                </a:solidFill>
              </a:defRPr>
            </a:lvl6pPr>
            <a:lvl7pPr lvl="6" rtl="0" algn="ctr">
              <a:spcBef>
                <a:spcPts val="0"/>
              </a:spcBef>
              <a:spcAft>
                <a:spcPts val="0"/>
              </a:spcAft>
              <a:buClr>
                <a:srgbClr val="FF778A"/>
              </a:buClr>
              <a:buSzPts val="1400"/>
              <a:buNone/>
              <a:defRPr sz="1400">
                <a:solidFill>
                  <a:srgbClr val="FF778A"/>
                </a:solidFill>
              </a:defRPr>
            </a:lvl7pPr>
            <a:lvl8pPr lvl="7" rtl="0" algn="ctr">
              <a:spcBef>
                <a:spcPts val="0"/>
              </a:spcBef>
              <a:spcAft>
                <a:spcPts val="0"/>
              </a:spcAft>
              <a:buClr>
                <a:srgbClr val="FF778A"/>
              </a:buClr>
              <a:buSzPts val="1400"/>
              <a:buNone/>
              <a:defRPr sz="1400">
                <a:solidFill>
                  <a:srgbClr val="FF778A"/>
                </a:solidFill>
              </a:defRPr>
            </a:lvl8pPr>
            <a:lvl9pPr lvl="8" rtl="0" algn="ctr">
              <a:spcBef>
                <a:spcPts val="0"/>
              </a:spcBef>
              <a:spcAft>
                <a:spcPts val="0"/>
              </a:spcAft>
              <a:buClr>
                <a:srgbClr val="FF778A"/>
              </a:buClr>
              <a:buSzPts val="1400"/>
              <a:buNone/>
              <a:defRPr sz="1400">
                <a:solidFill>
                  <a:srgbClr val="FF778A"/>
                </a:solidFill>
              </a:defRPr>
            </a:lvl9pPr>
          </a:lstStyle>
          <a:p/>
        </p:txBody>
      </p:sp>
      <p:sp>
        <p:nvSpPr>
          <p:cNvPr id="127" name="Google Shape;127;p11"/>
          <p:cNvSpPr txBox="1"/>
          <p:nvPr>
            <p:ph idx="1" type="subTitle"/>
          </p:nvPr>
        </p:nvSpPr>
        <p:spPr>
          <a:xfrm>
            <a:off x="901850" y="3432200"/>
            <a:ext cx="2010900" cy="903900"/>
          </a:xfrm>
          <a:prstGeom prst="rect">
            <a:avLst/>
          </a:prstGeom>
        </p:spPr>
        <p:txBody>
          <a:bodyPr anchorCtr="0" anchor="t" bIns="0" lIns="0" spcFirstLastPara="1" rIns="0" wrap="square" tIns="0">
            <a:noAutofit/>
          </a:bodyPr>
          <a:lstStyle>
            <a:lvl1pPr lvl="0" rtl="0" algn="ctr">
              <a:spcBef>
                <a:spcPts val="0"/>
              </a:spcBef>
              <a:spcAft>
                <a:spcPts val="0"/>
              </a:spcAft>
              <a:buNone/>
              <a:defRPr sz="1600"/>
            </a:lvl1pPr>
            <a:lvl2pPr lvl="1" rtl="0" algn="ctr">
              <a:spcBef>
                <a:spcPts val="0"/>
              </a:spcBef>
              <a:spcAft>
                <a:spcPts val="0"/>
              </a:spcAft>
              <a:buNone/>
              <a:defRPr sz="1600"/>
            </a:lvl2pPr>
            <a:lvl3pPr lvl="2" rtl="0" algn="ctr">
              <a:spcBef>
                <a:spcPts val="0"/>
              </a:spcBef>
              <a:spcAft>
                <a:spcPts val="0"/>
              </a:spcAft>
              <a:buNone/>
              <a:defRPr sz="1600"/>
            </a:lvl3pPr>
            <a:lvl4pPr lvl="3" rtl="0" algn="ctr">
              <a:spcBef>
                <a:spcPts val="0"/>
              </a:spcBef>
              <a:spcAft>
                <a:spcPts val="0"/>
              </a:spcAft>
              <a:buNone/>
              <a:defRPr sz="1600"/>
            </a:lvl4pPr>
            <a:lvl5pPr lvl="4" rtl="0" algn="ctr">
              <a:spcBef>
                <a:spcPts val="0"/>
              </a:spcBef>
              <a:spcAft>
                <a:spcPts val="0"/>
              </a:spcAft>
              <a:buNone/>
              <a:defRPr sz="1600"/>
            </a:lvl5pPr>
            <a:lvl6pPr lvl="5" rtl="0" algn="ctr">
              <a:spcBef>
                <a:spcPts val="0"/>
              </a:spcBef>
              <a:spcAft>
                <a:spcPts val="0"/>
              </a:spcAft>
              <a:buNone/>
              <a:defRPr sz="1600"/>
            </a:lvl6pPr>
            <a:lvl7pPr lvl="6" rtl="0" algn="ctr">
              <a:spcBef>
                <a:spcPts val="0"/>
              </a:spcBef>
              <a:spcAft>
                <a:spcPts val="0"/>
              </a:spcAft>
              <a:buNone/>
              <a:defRPr sz="1600"/>
            </a:lvl7pPr>
            <a:lvl8pPr lvl="7" rtl="0" algn="ctr">
              <a:spcBef>
                <a:spcPts val="0"/>
              </a:spcBef>
              <a:spcAft>
                <a:spcPts val="0"/>
              </a:spcAft>
              <a:buNone/>
              <a:defRPr sz="1600"/>
            </a:lvl8pPr>
            <a:lvl9pPr lvl="8" rtl="0" algn="ctr">
              <a:spcBef>
                <a:spcPts val="0"/>
              </a:spcBef>
              <a:spcAft>
                <a:spcPts val="0"/>
              </a:spcAft>
              <a:buNone/>
              <a:defRPr sz="1600"/>
            </a:lvl9pPr>
          </a:lstStyle>
          <a:p/>
        </p:txBody>
      </p:sp>
      <p:sp>
        <p:nvSpPr>
          <p:cNvPr id="128" name="Google Shape;128;p11"/>
          <p:cNvSpPr txBox="1"/>
          <p:nvPr>
            <p:ph idx="2" type="title"/>
          </p:nvPr>
        </p:nvSpPr>
        <p:spPr>
          <a:xfrm>
            <a:off x="3567000" y="2813325"/>
            <a:ext cx="2010900" cy="401700"/>
          </a:xfrm>
          <a:prstGeom prst="rect">
            <a:avLst/>
          </a:prstGeom>
          <a:noFill/>
          <a:ln>
            <a:noFill/>
          </a:ln>
        </p:spPr>
        <p:txBody>
          <a:bodyPr anchorCtr="0" anchor="b" bIns="0" lIns="0" spcFirstLastPara="1" rIns="0" wrap="square" tIns="0">
            <a:noAutofit/>
          </a:bodyPr>
          <a:lstStyle>
            <a:lvl1pPr lvl="0" rtl="0" algn="ctr">
              <a:spcBef>
                <a:spcPts val="0"/>
              </a:spcBef>
              <a:spcAft>
                <a:spcPts val="0"/>
              </a:spcAft>
              <a:buSzPts val="1400"/>
              <a:buNone/>
              <a:defRPr i="0" sz="2200">
                <a:solidFill>
                  <a:schemeClr val="accent2"/>
                </a:solidFill>
              </a:defRPr>
            </a:lvl1pPr>
            <a:lvl2pPr lvl="1" rtl="0" algn="ctr">
              <a:spcBef>
                <a:spcPts val="0"/>
              </a:spcBef>
              <a:spcAft>
                <a:spcPts val="0"/>
              </a:spcAft>
              <a:buClr>
                <a:srgbClr val="FF778A"/>
              </a:buClr>
              <a:buSzPts val="1400"/>
              <a:buNone/>
              <a:defRPr sz="1400">
                <a:solidFill>
                  <a:srgbClr val="FF778A"/>
                </a:solidFill>
              </a:defRPr>
            </a:lvl2pPr>
            <a:lvl3pPr lvl="2" rtl="0" algn="ctr">
              <a:spcBef>
                <a:spcPts val="0"/>
              </a:spcBef>
              <a:spcAft>
                <a:spcPts val="0"/>
              </a:spcAft>
              <a:buClr>
                <a:srgbClr val="FF778A"/>
              </a:buClr>
              <a:buSzPts val="1400"/>
              <a:buNone/>
              <a:defRPr sz="1400">
                <a:solidFill>
                  <a:srgbClr val="FF778A"/>
                </a:solidFill>
              </a:defRPr>
            </a:lvl3pPr>
            <a:lvl4pPr lvl="3" rtl="0" algn="ctr">
              <a:spcBef>
                <a:spcPts val="0"/>
              </a:spcBef>
              <a:spcAft>
                <a:spcPts val="0"/>
              </a:spcAft>
              <a:buClr>
                <a:srgbClr val="FF778A"/>
              </a:buClr>
              <a:buSzPts val="1400"/>
              <a:buNone/>
              <a:defRPr sz="1400">
                <a:solidFill>
                  <a:srgbClr val="FF778A"/>
                </a:solidFill>
              </a:defRPr>
            </a:lvl4pPr>
            <a:lvl5pPr lvl="4" rtl="0" algn="ctr">
              <a:spcBef>
                <a:spcPts val="0"/>
              </a:spcBef>
              <a:spcAft>
                <a:spcPts val="0"/>
              </a:spcAft>
              <a:buClr>
                <a:srgbClr val="FF778A"/>
              </a:buClr>
              <a:buSzPts val="1400"/>
              <a:buNone/>
              <a:defRPr sz="1400">
                <a:solidFill>
                  <a:srgbClr val="FF778A"/>
                </a:solidFill>
              </a:defRPr>
            </a:lvl5pPr>
            <a:lvl6pPr lvl="5" rtl="0" algn="ctr">
              <a:spcBef>
                <a:spcPts val="0"/>
              </a:spcBef>
              <a:spcAft>
                <a:spcPts val="0"/>
              </a:spcAft>
              <a:buClr>
                <a:srgbClr val="FF778A"/>
              </a:buClr>
              <a:buSzPts val="1400"/>
              <a:buNone/>
              <a:defRPr sz="1400">
                <a:solidFill>
                  <a:srgbClr val="FF778A"/>
                </a:solidFill>
              </a:defRPr>
            </a:lvl6pPr>
            <a:lvl7pPr lvl="6" rtl="0" algn="ctr">
              <a:spcBef>
                <a:spcPts val="0"/>
              </a:spcBef>
              <a:spcAft>
                <a:spcPts val="0"/>
              </a:spcAft>
              <a:buClr>
                <a:srgbClr val="FF778A"/>
              </a:buClr>
              <a:buSzPts val="1400"/>
              <a:buNone/>
              <a:defRPr sz="1400">
                <a:solidFill>
                  <a:srgbClr val="FF778A"/>
                </a:solidFill>
              </a:defRPr>
            </a:lvl7pPr>
            <a:lvl8pPr lvl="7" rtl="0" algn="ctr">
              <a:spcBef>
                <a:spcPts val="0"/>
              </a:spcBef>
              <a:spcAft>
                <a:spcPts val="0"/>
              </a:spcAft>
              <a:buClr>
                <a:srgbClr val="FF778A"/>
              </a:buClr>
              <a:buSzPts val="1400"/>
              <a:buNone/>
              <a:defRPr sz="1400">
                <a:solidFill>
                  <a:srgbClr val="FF778A"/>
                </a:solidFill>
              </a:defRPr>
            </a:lvl8pPr>
            <a:lvl9pPr lvl="8" rtl="0" algn="ctr">
              <a:spcBef>
                <a:spcPts val="0"/>
              </a:spcBef>
              <a:spcAft>
                <a:spcPts val="0"/>
              </a:spcAft>
              <a:buClr>
                <a:srgbClr val="FF778A"/>
              </a:buClr>
              <a:buSzPts val="1400"/>
              <a:buNone/>
              <a:defRPr sz="1400">
                <a:solidFill>
                  <a:srgbClr val="FF778A"/>
                </a:solidFill>
              </a:defRPr>
            </a:lvl9pPr>
          </a:lstStyle>
          <a:p/>
        </p:txBody>
      </p:sp>
      <p:sp>
        <p:nvSpPr>
          <p:cNvPr id="129" name="Google Shape;129;p11"/>
          <p:cNvSpPr txBox="1"/>
          <p:nvPr>
            <p:ph idx="3" type="subTitle"/>
          </p:nvPr>
        </p:nvSpPr>
        <p:spPr>
          <a:xfrm>
            <a:off x="3566928" y="3432200"/>
            <a:ext cx="2010900" cy="903900"/>
          </a:xfrm>
          <a:prstGeom prst="rect">
            <a:avLst/>
          </a:prstGeom>
        </p:spPr>
        <p:txBody>
          <a:bodyPr anchorCtr="0" anchor="t" bIns="0" lIns="0" spcFirstLastPara="1" rIns="0" wrap="square" tIns="0">
            <a:noAutofit/>
          </a:bodyPr>
          <a:lstStyle>
            <a:lvl1pPr lvl="0" rtl="0" algn="ctr">
              <a:spcBef>
                <a:spcPts val="0"/>
              </a:spcBef>
              <a:spcAft>
                <a:spcPts val="0"/>
              </a:spcAft>
              <a:buNone/>
              <a:defRPr sz="1600"/>
            </a:lvl1pPr>
            <a:lvl2pPr lvl="1" rtl="0" algn="ctr">
              <a:spcBef>
                <a:spcPts val="0"/>
              </a:spcBef>
              <a:spcAft>
                <a:spcPts val="0"/>
              </a:spcAft>
              <a:buNone/>
              <a:defRPr sz="1600"/>
            </a:lvl2pPr>
            <a:lvl3pPr lvl="2" rtl="0" algn="ctr">
              <a:spcBef>
                <a:spcPts val="0"/>
              </a:spcBef>
              <a:spcAft>
                <a:spcPts val="0"/>
              </a:spcAft>
              <a:buNone/>
              <a:defRPr sz="1600"/>
            </a:lvl3pPr>
            <a:lvl4pPr lvl="3" rtl="0" algn="ctr">
              <a:spcBef>
                <a:spcPts val="0"/>
              </a:spcBef>
              <a:spcAft>
                <a:spcPts val="0"/>
              </a:spcAft>
              <a:buNone/>
              <a:defRPr sz="1600"/>
            </a:lvl4pPr>
            <a:lvl5pPr lvl="4" rtl="0" algn="ctr">
              <a:spcBef>
                <a:spcPts val="0"/>
              </a:spcBef>
              <a:spcAft>
                <a:spcPts val="0"/>
              </a:spcAft>
              <a:buNone/>
              <a:defRPr sz="1600"/>
            </a:lvl5pPr>
            <a:lvl6pPr lvl="5" rtl="0" algn="ctr">
              <a:spcBef>
                <a:spcPts val="0"/>
              </a:spcBef>
              <a:spcAft>
                <a:spcPts val="0"/>
              </a:spcAft>
              <a:buNone/>
              <a:defRPr sz="1600"/>
            </a:lvl6pPr>
            <a:lvl7pPr lvl="6" rtl="0" algn="ctr">
              <a:spcBef>
                <a:spcPts val="0"/>
              </a:spcBef>
              <a:spcAft>
                <a:spcPts val="0"/>
              </a:spcAft>
              <a:buNone/>
              <a:defRPr sz="1600"/>
            </a:lvl7pPr>
            <a:lvl8pPr lvl="7" rtl="0" algn="ctr">
              <a:spcBef>
                <a:spcPts val="0"/>
              </a:spcBef>
              <a:spcAft>
                <a:spcPts val="0"/>
              </a:spcAft>
              <a:buNone/>
              <a:defRPr sz="1600"/>
            </a:lvl8pPr>
            <a:lvl9pPr lvl="8" rtl="0" algn="ctr">
              <a:spcBef>
                <a:spcPts val="0"/>
              </a:spcBef>
              <a:spcAft>
                <a:spcPts val="0"/>
              </a:spcAft>
              <a:buNone/>
              <a:defRPr sz="1600"/>
            </a:lvl9pPr>
          </a:lstStyle>
          <a:p/>
        </p:txBody>
      </p:sp>
      <p:sp>
        <p:nvSpPr>
          <p:cNvPr id="130" name="Google Shape;130;p11"/>
          <p:cNvSpPr txBox="1"/>
          <p:nvPr>
            <p:ph idx="4" type="title"/>
          </p:nvPr>
        </p:nvSpPr>
        <p:spPr>
          <a:xfrm>
            <a:off x="6233087" y="2813325"/>
            <a:ext cx="2010900" cy="401700"/>
          </a:xfrm>
          <a:prstGeom prst="rect">
            <a:avLst/>
          </a:prstGeom>
          <a:noFill/>
          <a:ln>
            <a:noFill/>
          </a:ln>
        </p:spPr>
        <p:txBody>
          <a:bodyPr anchorCtr="0" anchor="b" bIns="0" lIns="0" spcFirstLastPara="1" rIns="0" wrap="square" tIns="0">
            <a:noAutofit/>
          </a:bodyPr>
          <a:lstStyle>
            <a:lvl1pPr lvl="0" rtl="0" algn="ctr">
              <a:spcBef>
                <a:spcPts val="0"/>
              </a:spcBef>
              <a:spcAft>
                <a:spcPts val="0"/>
              </a:spcAft>
              <a:buSzPts val="1400"/>
              <a:buNone/>
              <a:defRPr i="0" sz="2200">
                <a:solidFill>
                  <a:schemeClr val="accent3"/>
                </a:solidFill>
              </a:defRPr>
            </a:lvl1pPr>
            <a:lvl2pPr lvl="1" rtl="0" algn="ctr">
              <a:spcBef>
                <a:spcPts val="0"/>
              </a:spcBef>
              <a:spcAft>
                <a:spcPts val="0"/>
              </a:spcAft>
              <a:buClr>
                <a:srgbClr val="FF778A"/>
              </a:buClr>
              <a:buSzPts val="1400"/>
              <a:buNone/>
              <a:defRPr sz="1400">
                <a:solidFill>
                  <a:srgbClr val="FF778A"/>
                </a:solidFill>
              </a:defRPr>
            </a:lvl2pPr>
            <a:lvl3pPr lvl="2" rtl="0" algn="ctr">
              <a:spcBef>
                <a:spcPts val="0"/>
              </a:spcBef>
              <a:spcAft>
                <a:spcPts val="0"/>
              </a:spcAft>
              <a:buClr>
                <a:srgbClr val="FF778A"/>
              </a:buClr>
              <a:buSzPts val="1400"/>
              <a:buNone/>
              <a:defRPr sz="1400">
                <a:solidFill>
                  <a:srgbClr val="FF778A"/>
                </a:solidFill>
              </a:defRPr>
            </a:lvl3pPr>
            <a:lvl4pPr lvl="3" rtl="0" algn="ctr">
              <a:spcBef>
                <a:spcPts val="0"/>
              </a:spcBef>
              <a:spcAft>
                <a:spcPts val="0"/>
              </a:spcAft>
              <a:buClr>
                <a:srgbClr val="FF778A"/>
              </a:buClr>
              <a:buSzPts val="1400"/>
              <a:buNone/>
              <a:defRPr sz="1400">
                <a:solidFill>
                  <a:srgbClr val="FF778A"/>
                </a:solidFill>
              </a:defRPr>
            </a:lvl4pPr>
            <a:lvl5pPr lvl="4" rtl="0" algn="ctr">
              <a:spcBef>
                <a:spcPts val="0"/>
              </a:spcBef>
              <a:spcAft>
                <a:spcPts val="0"/>
              </a:spcAft>
              <a:buClr>
                <a:srgbClr val="FF778A"/>
              </a:buClr>
              <a:buSzPts val="1400"/>
              <a:buNone/>
              <a:defRPr sz="1400">
                <a:solidFill>
                  <a:srgbClr val="FF778A"/>
                </a:solidFill>
              </a:defRPr>
            </a:lvl5pPr>
            <a:lvl6pPr lvl="5" rtl="0" algn="ctr">
              <a:spcBef>
                <a:spcPts val="0"/>
              </a:spcBef>
              <a:spcAft>
                <a:spcPts val="0"/>
              </a:spcAft>
              <a:buClr>
                <a:srgbClr val="FF778A"/>
              </a:buClr>
              <a:buSzPts val="1400"/>
              <a:buNone/>
              <a:defRPr sz="1400">
                <a:solidFill>
                  <a:srgbClr val="FF778A"/>
                </a:solidFill>
              </a:defRPr>
            </a:lvl6pPr>
            <a:lvl7pPr lvl="6" rtl="0" algn="ctr">
              <a:spcBef>
                <a:spcPts val="0"/>
              </a:spcBef>
              <a:spcAft>
                <a:spcPts val="0"/>
              </a:spcAft>
              <a:buClr>
                <a:srgbClr val="FF778A"/>
              </a:buClr>
              <a:buSzPts val="1400"/>
              <a:buNone/>
              <a:defRPr sz="1400">
                <a:solidFill>
                  <a:srgbClr val="FF778A"/>
                </a:solidFill>
              </a:defRPr>
            </a:lvl7pPr>
            <a:lvl8pPr lvl="7" rtl="0" algn="ctr">
              <a:spcBef>
                <a:spcPts val="0"/>
              </a:spcBef>
              <a:spcAft>
                <a:spcPts val="0"/>
              </a:spcAft>
              <a:buClr>
                <a:srgbClr val="FF778A"/>
              </a:buClr>
              <a:buSzPts val="1400"/>
              <a:buNone/>
              <a:defRPr sz="1400">
                <a:solidFill>
                  <a:srgbClr val="FF778A"/>
                </a:solidFill>
              </a:defRPr>
            </a:lvl8pPr>
            <a:lvl9pPr lvl="8" rtl="0" algn="ctr">
              <a:spcBef>
                <a:spcPts val="0"/>
              </a:spcBef>
              <a:spcAft>
                <a:spcPts val="0"/>
              </a:spcAft>
              <a:buClr>
                <a:srgbClr val="FF778A"/>
              </a:buClr>
              <a:buSzPts val="1400"/>
              <a:buNone/>
              <a:defRPr sz="1400">
                <a:solidFill>
                  <a:srgbClr val="FF778A"/>
                </a:solidFill>
              </a:defRPr>
            </a:lvl9pPr>
          </a:lstStyle>
          <a:p/>
        </p:txBody>
      </p:sp>
      <p:sp>
        <p:nvSpPr>
          <p:cNvPr id="131" name="Google Shape;131;p11"/>
          <p:cNvSpPr txBox="1"/>
          <p:nvPr>
            <p:ph idx="5" type="subTitle"/>
          </p:nvPr>
        </p:nvSpPr>
        <p:spPr>
          <a:xfrm>
            <a:off x="6233037" y="3432200"/>
            <a:ext cx="2010900" cy="903900"/>
          </a:xfrm>
          <a:prstGeom prst="rect">
            <a:avLst/>
          </a:prstGeom>
        </p:spPr>
        <p:txBody>
          <a:bodyPr anchorCtr="0" anchor="t" bIns="0" lIns="0" spcFirstLastPara="1" rIns="0" wrap="square" tIns="0">
            <a:noAutofit/>
          </a:bodyPr>
          <a:lstStyle>
            <a:lvl1pPr lvl="0" rtl="0" algn="ctr">
              <a:spcBef>
                <a:spcPts val="0"/>
              </a:spcBef>
              <a:spcAft>
                <a:spcPts val="0"/>
              </a:spcAft>
              <a:buNone/>
              <a:defRPr sz="1600"/>
            </a:lvl1pPr>
            <a:lvl2pPr lvl="1" rtl="0" algn="ctr">
              <a:spcBef>
                <a:spcPts val="0"/>
              </a:spcBef>
              <a:spcAft>
                <a:spcPts val="0"/>
              </a:spcAft>
              <a:buNone/>
              <a:defRPr sz="1600"/>
            </a:lvl2pPr>
            <a:lvl3pPr lvl="2" rtl="0" algn="ctr">
              <a:spcBef>
                <a:spcPts val="0"/>
              </a:spcBef>
              <a:spcAft>
                <a:spcPts val="0"/>
              </a:spcAft>
              <a:buNone/>
              <a:defRPr sz="1600"/>
            </a:lvl3pPr>
            <a:lvl4pPr lvl="3" rtl="0" algn="ctr">
              <a:spcBef>
                <a:spcPts val="0"/>
              </a:spcBef>
              <a:spcAft>
                <a:spcPts val="0"/>
              </a:spcAft>
              <a:buNone/>
              <a:defRPr sz="1600"/>
            </a:lvl4pPr>
            <a:lvl5pPr lvl="4" rtl="0" algn="ctr">
              <a:spcBef>
                <a:spcPts val="0"/>
              </a:spcBef>
              <a:spcAft>
                <a:spcPts val="0"/>
              </a:spcAft>
              <a:buNone/>
              <a:defRPr sz="1600"/>
            </a:lvl5pPr>
            <a:lvl6pPr lvl="5" rtl="0" algn="ctr">
              <a:spcBef>
                <a:spcPts val="0"/>
              </a:spcBef>
              <a:spcAft>
                <a:spcPts val="0"/>
              </a:spcAft>
              <a:buNone/>
              <a:defRPr sz="1600"/>
            </a:lvl6pPr>
            <a:lvl7pPr lvl="6" rtl="0" algn="ctr">
              <a:spcBef>
                <a:spcPts val="0"/>
              </a:spcBef>
              <a:spcAft>
                <a:spcPts val="0"/>
              </a:spcAft>
              <a:buNone/>
              <a:defRPr sz="1600"/>
            </a:lvl7pPr>
            <a:lvl8pPr lvl="7" rtl="0" algn="ctr">
              <a:spcBef>
                <a:spcPts val="0"/>
              </a:spcBef>
              <a:spcAft>
                <a:spcPts val="0"/>
              </a:spcAft>
              <a:buNone/>
              <a:defRPr sz="1600"/>
            </a:lvl8pPr>
            <a:lvl9pPr lvl="8" rtl="0" algn="ctr">
              <a:spcBef>
                <a:spcPts val="0"/>
              </a:spcBef>
              <a:spcAft>
                <a:spcPts val="0"/>
              </a:spcAft>
              <a:buNone/>
              <a:defRPr sz="1600"/>
            </a:lvl9pPr>
          </a:lstStyle>
          <a:p/>
        </p:txBody>
      </p:sp>
      <p:sp>
        <p:nvSpPr>
          <p:cNvPr id="132" name="Google Shape;132;p11"/>
          <p:cNvSpPr txBox="1"/>
          <p:nvPr>
            <p:ph idx="6" type="title"/>
          </p:nvPr>
        </p:nvSpPr>
        <p:spPr>
          <a:xfrm>
            <a:off x="1739850" y="534975"/>
            <a:ext cx="5664300" cy="531000"/>
          </a:xfrm>
          <a:prstGeom prst="rect">
            <a:avLst/>
          </a:prstGeom>
          <a:noFill/>
          <a:ln>
            <a:noFill/>
          </a:ln>
        </p:spPr>
        <p:txBody>
          <a:bodyPr anchorCtr="0" anchor="t" bIns="0" lIns="0" spcFirstLastPara="1" rIns="0" wrap="square" tIns="0">
            <a:noAutofit/>
          </a:bodyPr>
          <a:lstStyle>
            <a:lvl1pPr lvl="0" rtl="0" algn="ctr">
              <a:spcBef>
                <a:spcPts val="0"/>
              </a:spcBef>
              <a:spcAft>
                <a:spcPts val="0"/>
              </a:spcAft>
              <a:buSzPts val="1800"/>
              <a:buNone/>
              <a:defRPr i="0" sz="2400"/>
            </a:lvl1pPr>
            <a:lvl2pPr lvl="1" rtl="0" algn="ctr">
              <a:spcBef>
                <a:spcPts val="0"/>
              </a:spcBef>
              <a:spcAft>
                <a:spcPts val="0"/>
              </a:spcAft>
              <a:buClr>
                <a:schemeClr val="accent1"/>
              </a:buClr>
              <a:buSzPts val="1800"/>
              <a:buNone/>
              <a:defRPr sz="1800">
                <a:solidFill>
                  <a:schemeClr val="accent1"/>
                </a:solidFill>
              </a:defRPr>
            </a:lvl2pPr>
            <a:lvl3pPr lvl="2" rtl="0" algn="ctr">
              <a:spcBef>
                <a:spcPts val="0"/>
              </a:spcBef>
              <a:spcAft>
                <a:spcPts val="0"/>
              </a:spcAft>
              <a:buClr>
                <a:schemeClr val="accent1"/>
              </a:buClr>
              <a:buSzPts val="1800"/>
              <a:buNone/>
              <a:defRPr sz="1800">
                <a:solidFill>
                  <a:schemeClr val="accent1"/>
                </a:solidFill>
              </a:defRPr>
            </a:lvl3pPr>
            <a:lvl4pPr lvl="3" rtl="0" algn="ctr">
              <a:spcBef>
                <a:spcPts val="0"/>
              </a:spcBef>
              <a:spcAft>
                <a:spcPts val="0"/>
              </a:spcAft>
              <a:buClr>
                <a:schemeClr val="accent1"/>
              </a:buClr>
              <a:buSzPts val="1800"/>
              <a:buNone/>
              <a:defRPr sz="1800">
                <a:solidFill>
                  <a:schemeClr val="accent1"/>
                </a:solidFill>
              </a:defRPr>
            </a:lvl4pPr>
            <a:lvl5pPr lvl="4" rtl="0" algn="ctr">
              <a:spcBef>
                <a:spcPts val="0"/>
              </a:spcBef>
              <a:spcAft>
                <a:spcPts val="0"/>
              </a:spcAft>
              <a:buClr>
                <a:schemeClr val="accent1"/>
              </a:buClr>
              <a:buSzPts val="1800"/>
              <a:buNone/>
              <a:defRPr sz="1800">
                <a:solidFill>
                  <a:schemeClr val="accent1"/>
                </a:solidFill>
              </a:defRPr>
            </a:lvl5pPr>
            <a:lvl6pPr lvl="5" rtl="0" algn="ctr">
              <a:spcBef>
                <a:spcPts val="0"/>
              </a:spcBef>
              <a:spcAft>
                <a:spcPts val="0"/>
              </a:spcAft>
              <a:buClr>
                <a:schemeClr val="accent1"/>
              </a:buClr>
              <a:buSzPts val="1800"/>
              <a:buNone/>
              <a:defRPr sz="1800">
                <a:solidFill>
                  <a:schemeClr val="accent1"/>
                </a:solidFill>
              </a:defRPr>
            </a:lvl6pPr>
            <a:lvl7pPr lvl="6" rtl="0" algn="ctr">
              <a:spcBef>
                <a:spcPts val="0"/>
              </a:spcBef>
              <a:spcAft>
                <a:spcPts val="0"/>
              </a:spcAft>
              <a:buClr>
                <a:schemeClr val="accent1"/>
              </a:buClr>
              <a:buSzPts val="1800"/>
              <a:buNone/>
              <a:defRPr sz="1800">
                <a:solidFill>
                  <a:schemeClr val="accent1"/>
                </a:solidFill>
              </a:defRPr>
            </a:lvl7pPr>
            <a:lvl8pPr lvl="7" rtl="0" algn="ctr">
              <a:spcBef>
                <a:spcPts val="0"/>
              </a:spcBef>
              <a:spcAft>
                <a:spcPts val="0"/>
              </a:spcAft>
              <a:buClr>
                <a:schemeClr val="accent1"/>
              </a:buClr>
              <a:buSzPts val="1800"/>
              <a:buNone/>
              <a:defRPr sz="1800">
                <a:solidFill>
                  <a:schemeClr val="accent1"/>
                </a:solidFill>
              </a:defRPr>
            </a:lvl8pPr>
            <a:lvl9pPr lvl="8" rtl="0" algn="ctr">
              <a:spcBef>
                <a:spcPts val="0"/>
              </a:spcBef>
              <a:spcAft>
                <a:spcPts val="0"/>
              </a:spcAft>
              <a:buClr>
                <a:schemeClr val="accent1"/>
              </a:buClr>
              <a:buSzPts val="1800"/>
              <a:buNone/>
              <a:defRPr sz="1800">
                <a:solidFill>
                  <a:schemeClr val="accent1"/>
                </a:solidFill>
              </a:defRPr>
            </a:lvl9pPr>
          </a:lstStyle>
          <a:p/>
        </p:txBody>
      </p:sp>
      <p:grpSp>
        <p:nvGrpSpPr>
          <p:cNvPr id="133" name="Google Shape;133;p11"/>
          <p:cNvGrpSpPr/>
          <p:nvPr/>
        </p:nvGrpSpPr>
        <p:grpSpPr>
          <a:xfrm>
            <a:off x="329730" y="281345"/>
            <a:ext cx="8628146" cy="4661127"/>
            <a:chOff x="329730" y="281345"/>
            <a:chExt cx="8628146" cy="4661127"/>
          </a:xfrm>
        </p:grpSpPr>
        <p:sp>
          <p:nvSpPr>
            <p:cNvPr id="134" name="Google Shape;134;p11"/>
            <p:cNvSpPr/>
            <p:nvPr/>
          </p:nvSpPr>
          <p:spPr>
            <a:xfrm>
              <a:off x="1794696" y="4843821"/>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11"/>
            <p:cNvSpPr/>
            <p:nvPr/>
          </p:nvSpPr>
          <p:spPr>
            <a:xfrm>
              <a:off x="1199440" y="281345"/>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11"/>
            <p:cNvSpPr/>
            <p:nvPr/>
          </p:nvSpPr>
          <p:spPr>
            <a:xfrm>
              <a:off x="329730" y="3776930"/>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11"/>
            <p:cNvSpPr/>
            <p:nvPr/>
          </p:nvSpPr>
          <p:spPr>
            <a:xfrm>
              <a:off x="8789216" y="295954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11"/>
            <p:cNvSpPr/>
            <p:nvPr/>
          </p:nvSpPr>
          <p:spPr>
            <a:xfrm>
              <a:off x="7412116" y="468279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11"/>
            <p:cNvSpPr/>
            <p:nvPr/>
          </p:nvSpPr>
          <p:spPr>
            <a:xfrm>
              <a:off x="8789221" y="702534"/>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mp; PICTURE">
  <p:cSld name="CUSTOM_12_1">
    <p:bg>
      <p:bgPr>
        <a:blipFill>
          <a:blip r:embed="rId2">
            <a:alphaModFix/>
          </a:blip>
          <a:stretch>
            <a:fillRect/>
          </a:stretch>
        </a:blipFill>
      </p:bgPr>
    </p:bg>
    <p:spTree>
      <p:nvGrpSpPr>
        <p:cNvPr id="140" name="Shape 140"/>
        <p:cNvGrpSpPr/>
        <p:nvPr/>
      </p:nvGrpSpPr>
      <p:grpSpPr>
        <a:xfrm>
          <a:off x="0" y="0"/>
          <a:ext cx="0" cy="0"/>
          <a:chOff x="0" y="0"/>
          <a:chExt cx="0" cy="0"/>
        </a:xfrm>
      </p:grpSpPr>
      <p:sp>
        <p:nvSpPr>
          <p:cNvPr id="141" name="Google Shape;141;p12"/>
          <p:cNvSpPr txBox="1"/>
          <p:nvPr>
            <p:ph type="title"/>
          </p:nvPr>
        </p:nvSpPr>
        <p:spPr>
          <a:xfrm flipH="1">
            <a:off x="5365325" y="947700"/>
            <a:ext cx="3066000" cy="1967700"/>
          </a:xfrm>
          <a:prstGeom prst="rect">
            <a:avLst/>
          </a:prstGeom>
          <a:noFill/>
          <a:ln>
            <a:noFill/>
          </a:ln>
        </p:spPr>
        <p:txBody>
          <a:bodyPr anchorCtr="0" anchor="b" bIns="0" lIns="0" spcFirstLastPara="1" rIns="0" wrap="square" tIns="0">
            <a:noAutofit/>
          </a:bodyPr>
          <a:lstStyle>
            <a:lvl1pPr lvl="0" rtl="0" algn="r">
              <a:spcBef>
                <a:spcPts val="0"/>
              </a:spcBef>
              <a:spcAft>
                <a:spcPts val="0"/>
              </a:spcAft>
              <a:buClr>
                <a:srgbClr val="FFC39F"/>
              </a:buClr>
              <a:buSzPts val="3300"/>
              <a:buNone/>
              <a:defRPr i="0">
                <a:solidFill>
                  <a:srgbClr val="C9DAF8"/>
                </a:solidFill>
              </a:defRPr>
            </a:lvl1pPr>
            <a:lvl2pPr lvl="1" rtl="0" algn="r">
              <a:spcBef>
                <a:spcPts val="0"/>
              </a:spcBef>
              <a:spcAft>
                <a:spcPts val="0"/>
              </a:spcAft>
              <a:buClr>
                <a:schemeClr val="accent1"/>
              </a:buClr>
              <a:buSzPts val="2500"/>
              <a:buNone/>
              <a:defRPr sz="2500">
                <a:solidFill>
                  <a:schemeClr val="accent1"/>
                </a:solidFill>
              </a:defRPr>
            </a:lvl2pPr>
            <a:lvl3pPr lvl="2" rtl="0" algn="r">
              <a:spcBef>
                <a:spcPts val="0"/>
              </a:spcBef>
              <a:spcAft>
                <a:spcPts val="0"/>
              </a:spcAft>
              <a:buClr>
                <a:schemeClr val="accent1"/>
              </a:buClr>
              <a:buSzPts val="2500"/>
              <a:buNone/>
              <a:defRPr sz="2500">
                <a:solidFill>
                  <a:schemeClr val="accent1"/>
                </a:solidFill>
              </a:defRPr>
            </a:lvl3pPr>
            <a:lvl4pPr lvl="3" rtl="0" algn="r">
              <a:spcBef>
                <a:spcPts val="0"/>
              </a:spcBef>
              <a:spcAft>
                <a:spcPts val="0"/>
              </a:spcAft>
              <a:buClr>
                <a:schemeClr val="accent1"/>
              </a:buClr>
              <a:buSzPts val="2500"/>
              <a:buNone/>
              <a:defRPr sz="2500">
                <a:solidFill>
                  <a:schemeClr val="accent1"/>
                </a:solidFill>
              </a:defRPr>
            </a:lvl4pPr>
            <a:lvl5pPr lvl="4" rtl="0" algn="r">
              <a:spcBef>
                <a:spcPts val="0"/>
              </a:spcBef>
              <a:spcAft>
                <a:spcPts val="0"/>
              </a:spcAft>
              <a:buClr>
                <a:schemeClr val="accent1"/>
              </a:buClr>
              <a:buSzPts val="2500"/>
              <a:buNone/>
              <a:defRPr sz="2500">
                <a:solidFill>
                  <a:schemeClr val="accent1"/>
                </a:solidFill>
              </a:defRPr>
            </a:lvl5pPr>
            <a:lvl6pPr lvl="5" rtl="0" algn="r">
              <a:spcBef>
                <a:spcPts val="0"/>
              </a:spcBef>
              <a:spcAft>
                <a:spcPts val="0"/>
              </a:spcAft>
              <a:buClr>
                <a:schemeClr val="accent1"/>
              </a:buClr>
              <a:buSzPts val="2500"/>
              <a:buNone/>
              <a:defRPr sz="2500">
                <a:solidFill>
                  <a:schemeClr val="accent1"/>
                </a:solidFill>
              </a:defRPr>
            </a:lvl6pPr>
            <a:lvl7pPr lvl="6" rtl="0" algn="r">
              <a:spcBef>
                <a:spcPts val="0"/>
              </a:spcBef>
              <a:spcAft>
                <a:spcPts val="0"/>
              </a:spcAft>
              <a:buClr>
                <a:schemeClr val="accent1"/>
              </a:buClr>
              <a:buSzPts val="2500"/>
              <a:buNone/>
              <a:defRPr sz="2500">
                <a:solidFill>
                  <a:schemeClr val="accent1"/>
                </a:solidFill>
              </a:defRPr>
            </a:lvl7pPr>
            <a:lvl8pPr lvl="7" rtl="0" algn="r">
              <a:spcBef>
                <a:spcPts val="0"/>
              </a:spcBef>
              <a:spcAft>
                <a:spcPts val="0"/>
              </a:spcAft>
              <a:buClr>
                <a:schemeClr val="accent1"/>
              </a:buClr>
              <a:buSzPts val="2500"/>
              <a:buNone/>
              <a:defRPr sz="2500">
                <a:solidFill>
                  <a:schemeClr val="accent1"/>
                </a:solidFill>
              </a:defRPr>
            </a:lvl8pPr>
            <a:lvl9pPr lvl="8" rtl="0" algn="r">
              <a:spcBef>
                <a:spcPts val="0"/>
              </a:spcBef>
              <a:spcAft>
                <a:spcPts val="0"/>
              </a:spcAft>
              <a:buClr>
                <a:schemeClr val="accent1"/>
              </a:buClr>
              <a:buSzPts val="2500"/>
              <a:buNone/>
              <a:defRPr sz="2500">
                <a:solidFill>
                  <a:schemeClr val="accent1"/>
                </a:solidFill>
              </a:defRPr>
            </a:lvl9pPr>
          </a:lstStyle>
          <a:p/>
        </p:txBody>
      </p:sp>
      <p:sp>
        <p:nvSpPr>
          <p:cNvPr id="142" name="Google Shape;142;p12"/>
          <p:cNvSpPr txBox="1"/>
          <p:nvPr>
            <p:ph idx="1" type="subTitle"/>
          </p:nvPr>
        </p:nvSpPr>
        <p:spPr>
          <a:xfrm flipH="1">
            <a:off x="5365325" y="2998550"/>
            <a:ext cx="3066000" cy="1197300"/>
          </a:xfrm>
          <a:prstGeom prst="rect">
            <a:avLst/>
          </a:prstGeom>
        </p:spPr>
        <p:txBody>
          <a:bodyPr anchorCtr="0" anchor="t" bIns="0" lIns="0" spcFirstLastPara="1" rIns="0" wrap="square" tIns="0">
            <a:noAutofit/>
          </a:bodyPr>
          <a:lstStyle>
            <a:lvl1pPr lvl="0" rtl="0" algn="r">
              <a:spcBef>
                <a:spcPts val="0"/>
              </a:spcBef>
              <a:spcAft>
                <a:spcPts val="0"/>
              </a:spcAft>
              <a:buNone/>
              <a:defRPr/>
            </a:lvl1pPr>
            <a:lvl2pPr lvl="1" rtl="0" algn="r">
              <a:spcBef>
                <a:spcPts val="0"/>
              </a:spcBef>
              <a:spcAft>
                <a:spcPts val="0"/>
              </a:spcAft>
              <a:buNone/>
              <a:defRPr/>
            </a:lvl2pPr>
            <a:lvl3pPr lvl="2" rtl="0" algn="r">
              <a:spcBef>
                <a:spcPts val="0"/>
              </a:spcBef>
              <a:spcAft>
                <a:spcPts val="0"/>
              </a:spcAft>
              <a:buNone/>
              <a:defRPr/>
            </a:lvl3pPr>
            <a:lvl4pPr lvl="3" rtl="0" algn="r">
              <a:spcBef>
                <a:spcPts val="0"/>
              </a:spcBef>
              <a:spcAft>
                <a:spcPts val="0"/>
              </a:spcAft>
              <a:buNone/>
              <a:defRPr/>
            </a:lvl4pPr>
            <a:lvl5pPr lvl="4" rtl="0" algn="r">
              <a:spcBef>
                <a:spcPts val="0"/>
              </a:spcBef>
              <a:spcAft>
                <a:spcPts val="0"/>
              </a:spcAft>
              <a:buNone/>
              <a:defRPr/>
            </a:lvl5pPr>
            <a:lvl6pPr lvl="5" rtl="0" algn="r">
              <a:spcBef>
                <a:spcPts val="0"/>
              </a:spcBef>
              <a:spcAft>
                <a:spcPts val="0"/>
              </a:spcAft>
              <a:buNone/>
              <a:defRPr/>
            </a:lvl6pPr>
            <a:lvl7pPr lvl="6" rtl="0" algn="r">
              <a:spcBef>
                <a:spcPts val="0"/>
              </a:spcBef>
              <a:spcAft>
                <a:spcPts val="0"/>
              </a:spcAft>
              <a:buNone/>
              <a:defRPr/>
            </a:lvl7pPr>
            <a:lvl8pPr lvl="7" rtl="0" algn="r">
              <a:spcBef>
                <a:spcPts val="0"/>
              </a:spcBef>
              <a:spcAft>
                <a:spcPts val="0"/>
              </a:spcAft>
              <a:buNone/>
              <a:defRPr/>
            </a:lvl8pPr>
            <a:lvl9pPr lvl="8" rtl="0" algn="r">
              <a:spcBef>
                <a:spcPts val="0"/>
              </a:spcBef>
              <a:spcAft>
                <a:spcPts val="0"/>
              </a:spcAft>
              <a:buNone/>
              <a:defRPr/>
            </a:lvl9pPr>
          </a:lstStyle>
          <a:p/>
        </p:txBody>
      </p:sp>
      <p:grpSp>
        <p:nvGrpSpPr>
          <p:cNvPr id="143" name="Google Shape;143;p12"/>
          <p:cNvGrpSpPr/>
          <p:nvPr/>
        </p:nvGrpSpPr>
        <p:grpSpPr>
          <a:xfrm>
            <a:off x="329730" y="281345"/>
            <a:ext cx="8628146" cy="4661127"/>
            <a:chOff x="329730" y="281345"/>
            <a:chExt cx="8628146" cy="4661127"/>
          </a:xfrm>
        </p:grpSpPr>
        <p:sp>
          <p:nvSpPr>
            <p:cNvPr id="144" name="Google Shape;144;p12"/>
            <p:cNvSpPr/>
            <p:nvPr/>
          </p:nvSpPr>
          <p:spPr>
            <a:xfrm>
              <a:off x="1794696" y="4843821"/>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12"/>
            <p:cNvSpPr/>
            <p:nvPr/>
          </p:nvSpPr>
          <p:spPr>
            <a:xfrm>
              <a:off x="1199440" y="281345"/>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12"/>
            <p:cNvSpPr/>
            <p:nvPr/>
          </p:nvSpPr>
          <p:spPr>
            <a:xfrm>
              <a:off x="329730" y="3776930"/>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12"/>
            <p:cNvSpPr/>
            <p:nvPr/>
          </p:nvSpPr>
          <p:spPr>
            <a:xfrm>
              <a:off x="8789216" y="295954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12"/>
            <p:cNvSpPr/>
            <p:nvPr/>
          </p:nvSpPr>
          <p:spPr>
            <a:xfrm>
              <a:off x="7412116" y="468279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12"/>
            <p:cNvSpPr/>
            <p:nvPr/>
          </p:nvSpPr>
          <p:spPr>
            <a:xfrm>
              <a:off x="8789221" y="702534"/>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TITLE">
  <p:cSld name="CUSTOM_12_1_1">
    <p:bg>
      <p:bgPr>
        <a:blipFill>
          <a:blip r:embed="rId2">
            <a:alphaModFix/>
          </a:blip>
          <a:stretch>
            <a:fillRect/>
          </a:stretch>
        </a:blipFill>
      </p:bgPr>
    </p:bg>
    <p:spTree>
      <p:nvGrpSpPr>
        <p:cNvPr id="150" name="Shape 150"/>
        <p:cNvGrpSpPr/>
        <p:nvPr/>
      </p:nvGrpSpPr>
      <p:grpSpPr>
        <a:xfrm>
          <a:off x="0" y="0"/>
          <a:ext cx="0" cy="0"/>
          <a:chOff x="0" y="0"/>
          <a:chExt cx="0" cy="0"/>
        </a:xfrm>
      </p:grpSpPr>
      <p:sp>
        <p:nvSpPr>
          <p:cNvPr id="151" name="Google Shape;151;p13"/>
          <p:cNvSpPr txBox="1"/>
          <p:nvPr>
            <p:ph type="title"/>
          </p:nvPr>
        </p:nvSpPr>
        <p:spPr>
          <a:xfrm>
            <a:off x="911909" y="933125"/>
            <a:ext cx="2676300" cy="3277200"/>
          </a:xfrm>
          <a:prstGeom prst="rect">
            <a:avLst/>
          </a:prstGeom>
        </p:spPr>
        <p:txBody>
          <a:bodyPr anchorCtr="0" anchor="ctr" bIns="0" lIns="0" spcFirstLastPara="1" rIns="0" wrap="square" tIns="0">
            <a:noAutofit/>
          </a:bodyPr>
          <a:lstStyle>
            <a:lvl1pPr lvl="0" rtl="0">
              <a:spcBef>
                <a:spcPts val="0"/>
              </a:spcBef>
              <a:spcAft>
                <a:spcPts val="0"/>
              </a:spcAft>
              <a:buNone/>
              <a:defRPr sz="4800"/>
            </a:lvl1pPr>
            <a:lvl2pPr lvl="1" rtl="0">
              <a:spcBef>
                <a:spcPts val="0"/>
              </a:spcBef>
              <a:spcAft>
                <a:spcPts val="0"/>
              </a:spcAft>
              <a:buNone/>
              <a:defRPr sz="4800"/>
            </a:lvl2pPr>
            <a:lvl3pPr lvl="2" rtl="0">
              <a:spcBef>
                <a:spcPts val="0"/>
              </a:spcBef>
              <a:spcAft>
                <a:spcPts val="0"/>
              </a:spcAft>
              <a:buNone/>
              <a:defRPr sz="4800"/>
            </a:lvl3pPr>
            <a:lvl4pPr lvl="3" rtl="0">
              <a:spcBef>
                <a:spcPts val="0"/>
              </a:spcBef>
              <a:spcAft>
                <a:spcPts val="0"/>
              </a:spcAft>
              <a:buNone/>
              <a:defRPr sz="4800"/>
            </a:lvl4pPr>
            <a:lvl5pPr lvl="4" rtl="0">
              <a:spcBef>
                <a:spcPts val="0"/>
              </a:spcBef>
              <a:spcAft>
                <a:spcPts val="0"/>
              </a:spcAft>
              <a:buNone/>
              <a:defRPr sz="4800"/>
            </a:lvl5pPr>
            <a:lvl6pPr lvl="5" rtl="0">
              <a:spcBef>
                <a:spcPts val="0"/>
              </a:spcBef>
              <a:spcAft>
                <a:spcPts val="0"/>
              </a:spcAft>
              <a:buNone/>
              <a:defRPr sz="4800"/>
            </a:lvl6pPr>
            <a:lvl7pPr lvl="6" rtl="0">
              <a:spcBef>
                <a:spcPts val="0"/>
              </a:spcBef>
              <a:spcAft>
                <a:spcPts val="0"/>
              </a:spcAft>
              <a:buNone/>
              <a:defRPr sz="4800"/>
            </a:lvl7pPr>
            <a:lvl8pPr lvl="7" rtl="0">
              <a:spcBef>
                <a:spcPts val="0"/>
              </a:spcBef>
              <a:spcAft>
                <a:spcPts val="0"/>
              </a:spcAft>
              <a:buNone/>
              <a:defRPr sz="4800"/>
            </a:lvl8pPr>
            <a:lvl9pPr lvl="8" rtl="0">
              <a:spcBef>
                <a:spcPts val="0"/>
              </a:spcBef>
              <a:spcAft>
                <a:spcPts val="0"/>
              </a:spcAft>
              <a:buNone/>
              <a:defRPr sz="4800"/>
            </a:lvl9pPr>
          </a:lstStyle>
          <a:p/>
        </p:txBody>
      </p:sp>
      <p:grpSp>
        <p:nvGrpSpPr>
          <p:cNvPr id="152" name="Google Shape;152;p13"/>
          <p:cNvGrpSpPr/>
          <p:nvPr/>
        </p:nvGrpSpPr>
        <p:grpSpPr>
          <a:xfrm>
            <a:off x="329730" y="281345"/>
            <a:ext cx="8628146" cy="4661127"/>
            <a:chOff x="329730" y="281345"/>
            <a:chExt cx="8628146" cy="4661127"/>
          </a:xfrm>
        </p:grpSpPr>
        <p:sp>
          <p:nvSpPr>
            <p:cNvPr id="153" name="Google Shape;153;p13"/>
            <p:cNvSpPr/>
            <p:nvPr/>
          </p:nvSpPr>
          <p:spPr>
            <a:xfrm>
              <a:off x="1794696" y="4843821"/>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13"/>
            <p:cNvSpPr/>
            <p:nvPr/>
          </p:nvSpPr>
          <p:spPr>
            <a:xfrm>
              <a:off x="1199440" y="281345"/>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13"/>
            <p:cNvSpPr/>
            <p:nvPr/>
          </p:nvSpPr>
          <p:spPr>
            <a:xfrm>
              <a:off x="329730" y="3776930"/>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13"/>
            <p:cNvSpPr/>
            <p:nvPr/>
          </p:nvSpPr>
          <p:spPr>
            <a:xfrm>
              <a:off x="8789216" y="295954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13"/>
            <p:cNvSpPr/>
            <p:nvPr/>
          </p:nvSpPr>
          <p:spPr>
            <a:xfrm>
              <a:off x="7412116" y="468279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13"/>
            <p:cNvSpPr/>
            <p:nvPr/>
          </p:nvSpPr>
          <p:spPr>
            <a:xfrm>
              <a:off x="8789221" y="702534"/>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TITLE 5">
  <p:cSld name="CUSTOM_12_1_1_1_1">
    <p:bg>
      <p:bgPr>
        <a:blipFill>
          <a:blip r:embed="rId2">
            <a:alphaModFix/>
          </a:blip>
          <a:stretch>
            <a:fillRect/>
          </a:stretch>
        </a:blipFill>
      </p:bgPr>
    </p:bg>
    <p:spTree>
      <p:nvGrpSpPr>
        <p:cNvPr id="159" name="Shape 159"/>
        <p:cNvGrpSpPr/>
        <p:nvPr/>
      </p:nvGrpSpPr>
      <p:grpSpPr>
        <a:xfrm>
          <a:off x="0" y="0"/>
          <a:ext cx="0" cy="0"/>
          <a:chOff x="0" y="0"/>
          <a:chExt cx="0" cy="0"/>
        </a:xfrm>
      </p:grpSpPr>
      <p:sp>
        <p:nvSpPr>
          <p:cNvPr id="160" name="Google Shape;160;p14"/>
          <p:cNvSpPr txBox="1"/>
          <p:nvPr>
            <p:ph type="title"/>
          </p:nvPr>
        </p:nvSpPr>
        <p:spPr>
          <a:xfrm>
            <a:off x="712670" y="933125"/>
            <a:ext cx="4041900" cy="3277200"/>
          </a:xfrm>
          <a:prstGeom prst="rect">
            <a:avLst/>
          </a:prstGeom>
        </p:spPr>
        <p:txBody>
          <a:bodyPr anchorCtr="0" anchor="ctr" bIns="0" lIns="0" spcFirstLastPara="1" rIns="0" wrap="square" tIns="0">
            <a:noAutofit/>
          </a:bodyPr>
          <a:lstStyle>
            <a:lvl1pPr lvl="0" rtl="0">
              <a:spcBef>
                <a:spcPts val="0"/>
              </a:spcBef>
              <a:spcAft>
                <a:spcPts val="0"/>
              </a:spcAft>
              <a:buNone/>
              <a:defRPr sz="4800"/>
            </a:lvl1pPr>
            <a:lvl2pPr lvl="1" rtl="0">
              <a:spcBef>
                <a:spcPts val="0"/>
              </a:spcBef>
              <a:spcAft>
                <a:spcPts val="0"/>
              </a:spcAft>
              <a:buNone/>
              <a:defRPr sz="4800"/>
            </a:lvl2pPr>
            <a:lvl3pPr lvl="2" rtl="0">
              <a:spcBef>
                <a:spcPts val="0"/>
              </a:spcBef>
              <a:spcAft>
                <a:spcPts val="0"/>
              </a:spcAft>
              <a:buNone/>
              <a:defRPr sz="4800"/>
            </a:lvl3pPr>
            <a:lvl4pPr lvl="3" rtl="0">
              <a:spcBef>
                <a:spcPts val="0"/>
              </a:spcBef>
              <a:spcAft>
                <a:spcPts val="0"/>
              </a:spcAft>
              <a:buNone/>
              <a:defRPr sz="4800"/>
            </a:lvl4pPr>
            <a:lvl5pPr lvl="4" rtl="0">
              <a:spcBef>
                <a:spcPts val="0"/>
              </a:spcBef>
              <a:spcAft>
                <a:spcPts val="0"/>
              </a:spcAft>
              <a:buNone/>
              <a:defRPr sz="4800"/>
            </a:lvl5pPr>
            <a:lvl6pPr lvl="5" rtl="0">
              <a:spcBef>
                <a:spcPts val="0"/>
              </a:spcBef>
              <a:spcAft>
                <a:spcPts val="0"/>
              </a:spcAft>
              <a:buNone/>
              <a:defRPr sz="4800"/>
            </a:lvl6pPr>
            <a:lvl7pPr lvl="6" rtl="0">
              <a:spcBef>
                <a:spcPts val="0"/>
              </a:spcBef>
              <a:spcAft>
                <a:spcPts val="0"/>
              </a:spcAft>
              <a:buNone/>
              <a:defRPr sz="4800"/>
            </a:lvl7pPr>
            <a:lvl8pPr lvl="7" rtl="0">
              <a:spcBef>
                <a:spcPts val="0"/>
              </a:spcBef>
              <a:spcAft>
                <a:spcPts val="0"/>
              </a:spcAft>
              <a:buNone/>
              <a:defRPr sz="4800"/>
            </a:lvl8pPr>
            <a:lvl9pPr lvl="8" rtl="0">
              <a:spcBef>
                <a:spcPts val="0"/>
              </a:spcBef>
              <a:spcAft>
                <a:spcPts val="0"/>
              </a:spcAft>
              <a:buNone/>
              <a:defRPr sz="4800"/>
            </a:lvl9pPr>
          </a:lstStyle>
          <a:p/>
        </p:txBody>
      </p:sp>
      <p:grpSp>
        <p:nvGrpSpPr>
          <p:cNvPr id="161" name="Google Shape;161;p14"/>
          <p:cNvGrpSpPr/>
          <p:nvPr/>
        </p:nvGrpSpPr>
        <p:grpSpPr>
          <a:xfrm>
            <a:off x="329730" y="281345"/>
            <a:ext cx="8628146" cy="4661127"/>
            <a:chOff x="329730" y="281345"/>
            <a:chExt cx="8628146" cy="4661127"/>
          </a:xfrm>
        </p:grpSpPr>
        <p:sp>
          <p:nvSpPr>
            <p:cNvPr id="162" name="Google Shape;162;p14"/>
            <p:cNvSpPr/>
            <p:nvPr/>
          </p:nvSpPr>
          <p:spPr>
            <a:xfrm>
              <a:off x="1794696" y="4843821"/>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14"/>
            <p:cNvSpPr/>
            <p:nvPr/>
          </p:nvSpPr>
          <p:spPr>
            <a:xfrm>
              <a:off x="1199440" y="281345"/>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14"/>
            <p:cNvSpPr/>
            <p:nvPr/>
          </p:nvSpPr>
          <p:spPr>
            <a:xfrm>
              <a:off x="329730" y="3776930"/>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14"/>
            <p:cNvSpPr/>
            <p:nvPr/>
          </p:nvSpPr>
          <p:spPr>
            <a:xfrm>
              <a:off x="8789216" y="295954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14"/>
            <p:cNvSpPr/>
            <p:nvPr/>
          </p:nvSpPr>
          <p:spPr>
            <a:xfrm>
              <a:off x="7412116" y="468279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14"/>
            <p:cNvSpPr/>
            <p:nvPr/>
          </p:nvSpPr>
          <p:spPr>
            <a:xfrm>
              <a:off x="8789221" y="702534"/>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DESIGN">
  <p:cSld name="CUSTOM_8">
    <p:bg>
      <p:bgPr>
        <a:blipFill>
          <a:blip r:embed="rId2">
            <a:alphaModFix/>
          </a:blip>
          <a:stretch>
            <a:fillRect/>
          </a:stretch>
        </a:blipFill>
      </p:bgPr>
    </p:bg>
    <p:spTree>
      <p:nvGrpSpPr>
        <p:cNvPr id="168" name="Shape 168"/>
        <p:cNvGrpSpPr/>
        <p:nvPr/>
      </p:nvGrpSpPr>
      <p:grpSpPr>
        <a:xfrm>
          <a:off x="0" y="0"/>
          <a:ext cx="0" cy="0"/>
          <a:chOff x="0" y="0"/>
          <a:chExt cx="0" cy="0"/>
        </a:xfrm>
      </p:grpSpPr>
      <p:sp>
        <p:nvSpPr>
          <p:cNvPr id="169" name="Google Shape;169;p15"/>
          <p:cNvSpPr txBox="1"/>
          <p:nvPr>
            <p:ph type="title"/>
          </p:nvPr>
        </p:nvSpPr>
        <p:spPr>
          <a:xfrm>
            <a:off x="1739850" y="534975"/>
            <a:ext cx="5664300" cy="531000"/>
          </a:xfrm>
          <a:prstGeom prst="rect">
            <a:avLst/>
          </a:prstGeom>
          <a:noFill/>
          <a:ln>
            <a:noFill/>
          </a:ln>
        </p:spPr>
        <p:txBody>
          <a:bodyPr anchorCtr="0" anchor="t" bIns="0" lIns="0" spcFirstLastPara="1" rIns="0" wrap="square" tIns="0">
            <a:noAutofit/>
          </a:bodyPr>
          <a:lstStyle>
            <a:lvl1pPr lvl="0" rtl="0" algn="ctr">
              <a:spcBef>
                <a:spcPts val="0"/>
              </a:spcBef>
              <a:spcAft>
                <a:spcPts val="0"/>
              </a:spcAft>
              <a:buSzPts val="1800"/>
              <a:buNone/>
              <a:defRPr i="0" sz="2400"/>
            </a:lvl1pPr>
            <a:lvl2pPr lvl="1" rtl="0" algn="ctr">
              <a:spcBef>
                <a:spcPts val="0"/>
              </a:spcBef>
              <a:spcAft>
                <a:spcPts val="0"/>
              </a:spcAft>
              <a:buClr>
                <a:schemeClr val="accent1"/>
              </a:buClr>
              <a:buSzPts val="1800"/>
              <a:buNone/>
              <a:defRPr sz="1800">
                <a:solidFill>
                  <a:schemeClr val="accent1"/>
                </a:solidFill>
              </a:defRPr>
            </a:lvl2pPr>
            <a:lvl3pPr lvl="2" rtl="0" algn="ctr">
              <a:spcBef>
                <a:spcPts val="0"/>
              </a:spcBef>
              <a:spcAft>
                <a:spcPts val="0"/>
              </a:spcAft>
              <a:buClr>
                <a:schemeClr val="accent1"/>
              </a:buClr>
              <a:buSzPts val="1800"/>
              <a:buNone/>
              <a:defRPr sz="1800">
                <a:solidFill>
                  <a:schemeClr val="accent1"/>
                </a:solidFill>
              </a:defRPr>
            </a:lvl3pPr>
            <a:lvl4pPr lvl="3" rtl="0" algn="ctr">
              <a:spcBef>
                <a:spcPts val="0"/>
              </a:spcBef>
              <a:spcAft>
                <a:spcPts val="0"/>
              </a:spcAft>
              <a:buClr>
                <a:schemeClr val="accent1"/>
              </a:buClr>
              <a:buSzPts val="1800"/>
              <a:buNone/>
              <a:defRPr sz="1800">
                <a:solidFill>
                  <a:schemeClr val="accent1"/>
                </a:solidFill>
              </a:defRPr>
            </a:lvl4pPr>
            <a:lvl5pPr lvl="4" rtl="0" algn="ctr">
              <a:spcBef>
                <a:spcPts val="0"/>
              </a:spcBef>
              <a:spcAft>
                <a:spcPts val="0"/>
              </a:spcAft>
              <a:buClr>
                <a:schemeClr val="accent1"/>
              </a:buClr>
              <a:buSzPts val="1800"/>
              <a:buNone/>
              <a:defRPr sz="1800">
                <a:solidFill>
                  <a:schemeClr val="accent1"/>
                </a:solidFill>
              </a:defRPr>
            </a:lvl5pPr>
            <a:lvl6pPr lvl="5" rtl="0" algn="ctr">
              <a:spcBef>
                <a:spcPts val="0"/>
              </a:spcBef>
              <a:spcAft>
                <a:spcPts val="0"/>
              </a:spcAft>
              <a:buClr>
                <a:schemeClr val="accent1"/>
              </a:buClr>
              <a:buSzPts val="1800"/>
              <a:buNone/>
              <a:defRPr sz="1800">
                <a:solidFill>
                  <a:schemeClr val="accent1"/>
                </a:solidFill>
              </a:defRPr>
            </a:lvl6pPr>
            <a:lvl7pPr lvl="6" rtl="0" algn="ctr">
              <a:spcBef>
                <a:spcPts val="0"/>
              </a:spcBef>
              <a:spcAft>
                <a:spcPts val="0"/>
              </a:spcAft>
              <a:buClr>
                <a:schemeClr val="accent1"/>
              </a:buClr>
              <a:buSzPts val="1800"/>
              <a:buNone/>
              <a:defRPr sz="1800">
                <a:solidFill>
                  <a:schemeClr val="accent1"/>
                </a:solidFill>
              </a:defRPr>
            </a:lvl7pPr>
            <a:lvl8pPr lvl="7" rtl="0" algn="ctr">
              <a:spcBef>
                <a:spcPts val="0"/>
              </a:spcBef>
              <a:spcAft>
                <a:spcPts val="0"/>
              </a:spcAft>
              <a:buClr>
                <a:schemeClr val="accent1"/>
              </a:buClr>
              <a:buSzPts val="1800"/>
              <a:buNone/>
              <a:defRPr sz="1800">
                <a:solidFill>
                  <a:schemeClr val="accent1"/>
                </a:solidFill>
              </a:defRPr>
            </a:lvl8pPr>
            <a:lvl9pPr lvl="8" rtl="0" algn="ctr">
              <a:spcBef>
                <a:spcPts val="0"/>
              </a:spcBef>
              <a:spcAft>
                <a:spcPts val="0"/>
              </a:spcAft>
              <a:buClr>
                <a:schemeClr val="accent1"/>
              </a:buClr>
              <a:buSzPts val="1800"/>
              <a:buNone/>
              <a:defRPr sz="1800">
                <a:solidFill>
                  <a:schemeClr val="accent1"/>
                </a:solidFill>
              </a:defRPr>
            </a:lvl9pPr>
          </a:lstStyle>
          <a:p/>
        </p:txBody>
      </p:sp>
      <p:grpSp>
        <p:nvGrpSpPr>
          <p:cNvPr id="170" name="Google Shape;170;p15"/>
          <p:cNvGrpSpPr/>
          <p:nvPr/>
        </p:nvGrpSpPr>
        <p:grpSpPr>
          <a:xfrm>
            <a:off x="329730" y="281345"/>
            <a:ext cx="8628146" cy="4661127"/>
            <a:chOff x="329730" y="281345"/>
            <a:chExt cx="8628146" cy="4661127"/>
          </a:xfrm>
        </p:grpSpPr>
        <p:sp>
          <p:nvSpPr>
            <p:cNvPr id="171" name="Google Shape;171;p15"/>
            <p:cNvSpPr/>
            <p:nvPr/>
          </p:nvSpPr>
          <p:spPr>
            <a:xfrm>
              <a:off x="1794696" y="4843821"/>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15"/>
            <p:cNvSpPr/>
            <p:nvPr/>
          </p:nvSpPr>
          <p:spPr>
            <a:xfrm>
              <a:off x="1199440" y="281345"/>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15"/>
            <p:cNvSpPr/>
            <p:nvPr/>
          </p:nvSpPr>
          <p:spPr>
            <a:xfrm>
              <a:off x="329730" y="3776930"/>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15"/>
            <p:cNvSpPr/>
            <p:nvPr/>
          </p:nvSpPr>
          <p:spPr>
            <a:xfrm>
              <a:off x="8789216" y="295954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15"/>
            <p:cNvSpPr/>
            <p:nvPr/>
          </p:nvSpPr>
          <p:spPr>
            <a:xfrm>
              <a:off x="7412116" y="468279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15"/>
            <p:cNvSpPr/>
            <p:nvPr/>
          </p:nvSpPr>
          <p:spPr>
            <a:xfrm>
              <a:off x="8789221" y="702534"/>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amp; TEXT  ">
  <p:cSld name="CUSTOM_6_1_1">
    <p:bg>
      <p:bgPr>
        <a:blipFill>
          <a:blip r:embed="rId2">
            <a:alphaModFix/>
          </a:blip>
          <a:stretch>
            <a:fillRect/>
          </a:stretch>
        </a:blipFill>
      </p:bgPr>
    </p:bg>
    <p:spTree>
      <p:nvGrpSpPr>
        <p:cNvPr id="177" name="Shape 177"/>
        <p:cNvGrpSpPr/>
        <p:nvPr/>
      </p:nvGrpSpPr>
      <p:grpSpPr>
        <a:xfrm>
          <a:off x="0" y="0"/>
          <a:ext cx="0" cy="0"/>
          <a:chOff x="0" y="0"/>
          <a:chExt cx="0" cy="0"/>
        </a:xfrm>
      </p:grpSpPr>
      <p:sp>
        <p:nvSpPr>
          <p:cNvPr id="178" name="Google Shape;178;p16"/>
          <p:cNvSpPr txBox="1"/>
          <p:nvPr>
            <p:ph idx="1" type="subTitle"/>
          </p:nvPr>
        </p:nvSpPr>
        <p:spPr>
          <a:xfrm>
            <a:off x="2460900" y="3285900"/>
            <a:ext cx="4222200" cy="307500"/>
          </a:xfrm>
          <a:prstGeom prst="rect">
            <a:avLst/>
          </a:prstGeom>
        </p:spPr>
        <p:txBody>
          <a:bodyPr anchorCtr="0" anchor="t" bIns="0" lIns="0" spcFirstLastPara="1" rIns="0" wrap="square" tIns="0">
            <a:noAutofit/>
          </a:bodyPr>
          <a:lstStyle>
            <a:lvl1pPr lvl="0" rtl="0" algn="ctr">
              <a:spcBef>
                <a:spcPts val="0"/>
              </a:spcBef>
              <a:spcAft>
                <a:spcPts val="0"/>
              </a:spcAft>
              <a:buNone/>
              <a:defRPr sz="1600"/>
            </a:lvl1pPr>
            <a:lvl2pPr lvl="1" rtl="0" algn="ctr">
              <a:spcBef>
                <a:spcPts val="0"/>
              </a:spcBef>
              <a:spcAft>
                <a:spcPts val="0"/>
              </a:spcAft>
              <a:buNone/>
              <a:defRPr sz="1600"/>
            </a:lvl2pPr>
            <a:lvl3pPr lvl="2" rtl="0" algn="ctr">
              <a:spcBef>
                <a:spcPts val="0"/>
              </a:spcBef>
              <a:spcAft>
                <a:spcPts val="0"/>
              </a:spcAft>
              <a:buNone/>
              <a:defRPr sz="1600"/>
            </a:lvl3pPr>
            <a:lvl4pPr lvl="3" rtl="0" algn="ctr">
              <a:spcBef>
                <a:spcPts val="0"/>
              </a:spcBef>
              <a:spcAft>
                <a:spcPts val="0"/>
              </a:spcAft>
              <a:buNone/>
              <a:defRPr sz="1600"/>
            </a:lvl4pPr>
            <a:lvl5pPr lvl="4" rtl="0" algn="ctr">
              <a:spcBef>
                <a:spcPts val="0"/>
              </a:spcBef>
              <a:spcAft>
                <a:spcPts val="0"/>
              </a:spcAft>
              <a:buNone/>
              <a:defRPr sz="1600"/>
            </a:lvl5pPr>
            <a:lvl6pPr lvl="5" rtl="0" algn="ctr">
              <a:spcBef>
                <a:spcPts val="0"/>
              </a:spcBef>
              <a:spcAft>
                <a:spcPts val="0"/>
              </a:spcAft>
              <a:buNone/>
              <a:defRPr sz="1600"/>
            </a:lvl6pPr>
            <a:lvl7pPr lvl="6" rtl="0" algn="ctr">
              <a:spcBef>
                <a:spcPts val="0"/>
              </a:spcBef>
              <a:spcAft>
                <a:spcPts val="0"/>
              </a:spcAft>
              <a:buNone/>
              <a:defRPr sz="1600"/>
            </a:lvl7pPr>
            <a:lvl8pPr lvl="7" rtl="0" algn="ctr">
              <a:spcBef>
                <a:spcPts val="0"/>
              </a:spcBef>
              <a:spcAft>
                <a:spcPts val="0"/>
              </a:spcAft>
              <a:buNone/>
              <a:defRPr sz="1600"/>
            </a:lvl8pPr>
            <a:lvl9pPr lvl="8" rtl="0" algn="ctr">
              <a:spcBef>
                <a:spcPts val="0"/>
              </a:spcBef>
              <a:spcAft>
                <a:spcPts val="0"/>
              </a:spcAft>
              <a:buNone/>
              <a:defRPr sz="1600"/>
            </a:lvl9pPr>
          </a:lstStyle>
          <a:p/>
        </p:txBody>
      </p:sp>
      <p:sp>
        <p:nvSpPr>
          <p:cNvPr id="179" name="Google Shape;179;p16"/>
          <p:cNvSpPr txBox="1"/>
          <p:nvPr>
            <p:ph hasCustomPrompt="1" type="title"/>
          </p:nvPr>
        </p:nvSpPr>
        <p:spPr>
          <a:xfrm>
            <a:off x="1852950" y="1695525"/>
            <a:ext cx="5438100" cy="1113900"/>
          </a:xfrm>
          <a:prstGeom prst="rect">
            <a:avLst/>
          </a:prstGeom>
          <a:noFill/>
        </p:spPr>
        <p:txBody>
          <a:bodyPr anchorCtr="0" anchor="b" bIns="0" lIns="0" spcFirstLastPara="1" rIns="0" wrap="square" tIns="0">
            <a:noAutofit/>
          </a:bodyPr>
          <a:lstStyle>
            <a:lvl1pPr lvl="0" rtl="0" algn="ctr">
              <a:spcBef>
                <a:spcPts val="0"/>
              </a:spcBef>
              <a:spcAft>
                <a:spcPts val="0"/>
              </a:spcAft>
              <a:buClr>
                <a:srgbClr val="FFC39F"/>
              </a:buClr>
              <a:buSzPts val="6000"/>
              <a:buNone/>
              <a:defRPr sz="9600">
                <a:solidFill>
                  <a:schemeClr val="accent2"/>
                </a:solidFill>
              </a:defRPr>
            </a:lvl1pPr>
            <a:lvl2pPr lvl="1" rtl="0">
              <a:spcBef>
                <a:spcPts val="0"/>
              </a:spcBef>
              <a:spcAft>
                <a:spcPts val="0"/>
              </a:spcAft>
              <a:buClr>
                <a:schemeClr val="accent1"/>
              </a:buClr>
              <a:buSzPts val="6000"/>
              <a:buNone/>
              <a:defRPr sz="6000">
                <a:solidFill>
                  <a:schemeClr val="accent1"/>
                </a:solidFill>
              </a:defRPr>
            </a:lvl2pPr>
            <a:lvl3pPr lvl="2" rtl="0">
              <a:spcBef>
                <a:spcPts val="0"/>
              </a:spcBef>
              <a:spcAft>
                <a:spcPts val="0"/>
              </a:spcAft>
              <a:buClr>
                <a:schemeClr val="accent1"/>
              </a:buClr>
              <a:buSzPts val="6000"/>
              <a:buNone/>
              <a:defRPr sz="6000">
                <a:solidFill>
                  <a:schemeClr val="accent1"/>
                </a:solidFill>
              </a:defRPr>
            </a:lvl3pPr>
            <a:lvl4pPr lvl="3" rtl="0">
              <a:spcBef>
                <a:spcPts val="0"/>
              </a:spcBef>
              <a:spcAft>
                <a:spcPts val="0"/>
              </a:spcAft>
              <a:buClr>
                <a:schemeClr val="accent1"/>
              </a:buClr>
              <a:buSzPts val="6000"/>
              <a:buNone/>
              <a:defRPr sz="6000">
                <a:solidFill>
                  <a:schemeClr val="accent1"/>
                </a:solidFill>
              </a:defRPr>
            </a:lvl4pPr>
            <a:lvl5pPr lvl="4" rtl="0">
              <a:spcBef>
                <a:spcPts val="0"/>
              </a:spcBef>
              <a:spcAft>
                <a:spcPts val="0"/>
              </a:spcAft>
              <a:buClr>
                <a:schemeClr val="accent1"/>
              </a:buClr>
              <a:buSzPts val="6000"/>
              <a:buNone/>
              <a:defRPr sz="6000">
                <a:solidFill>
                  <a:schemeClr val="accent1"/>
                </a:solidFill>
              </a:defRPr>
            </a:lvl5pPr>
            <a:lvl6pPr lvl="5" rtl="0">
              <a:spcBef>
                <a:spcPts val="0"/>
              </a:spcBef>
              <a:spcAft>
                <a:spcPts val="0"/>
              </a:spcAft>
              <a:buClr>
                <a:schemeClr val="accent1"/>
              </a:buClr>
              <a:buSzPts val="6000"/>
              <a:buNone/>
              <a:defRPr sz="6000">
                <a:solidFill>
                  <a:schemeClr val="accent1"/>
                </a:solidFill>
              </a:defRPr>
            </a:lvl6pPr>
            <a:lvl7pPr lvl="6" rtl="0">
              <a:spcBef>
                <a:spcPts val="0"/>
              </a:spcBef>
              <a:spcAft>
                <a:spcPts val="0"/>
              </a:spcAft>
              <a:buClr>
                <a:schemeClr val="accent1"/>
              </a:buClr>
              <a:buSzPts val="6000"/>
              <a:buNone/>
              <a:defRPr sz="6000">
                <a:solidFill>
                  <a:schemeClr val="accent1"/>
                </a:solidFill>
              </a:defRPr>
            </a:lvl7pPr>
            <a:lvl8pPr lvl="7" rtl="0">
              <a:spcBef>
                <a:spcPts val="0"/>
              </a:spcBef>
              <a:spcAft>
                <a:spcPts val="0"/>
              </a:spcAft>
              <a:buClr>
                <a:schemeClr val="accent1"/>
              </a:buClr>
              <a:buSzPts val="6000"/>
              <a:buNone/>
              <a:defRPr sz="6000">
                <a:solidFill>
                  <a:schemeClr val="accent1"/>
                </a:solidFill>
              </a:defRPr>
            </a:lvl8pPr>
            <a:lvl9pPr lvl="8" rtl="0">
              <a:spcBef>
                <a:spcPts val="0"/>
              </a:spcBef>
              <a:spcAft>
                <a:spcPts val="0"/>
              </a:spcAft>
              <a:buClr>
                <a:schemeClr val="accent1"/>
              </a:buClr>
              <a:buSzPts val="6000"/>
              <a:buNone/>
              <a:defRPr sz="6000">
                <a:solidFill>
                  <a:schemeClr val="accent1"/>
                </a:solidFill>
              </a:defRPr>
            </a:lvl9pPr>
          </a:lstStyle>
          <a:p>
            <a:r>
              <a:t>xx%</a:t>
            </a:r>
          </a:p>
        </p:txBody>
      </p:sp>
      <p:grpSp>
        <p:nvGrpSpPr>
          <p:cNvPr id="180" name="Google Shape;180;p16"/>
          <p:cNvGrpSpPr/>
          <p:nvPr/>
        </p:nvGrpSpPr>
        <p:grpSpPr>
          <a:xfrm>
            <a:off x="329730" y="281345"/>
            <a:ext cx="8628146" cy="4661127"/>
            <a:chOff x="329730" y="281345"/>
            <a:chExt cx="8628146" cy="4661127"/>
          </a:xfrm>
        </p:grpSpPr>
        <p:sp>
          <p:nvSpPr>
            <p:cNvPr id="181" name="Google Shape;181;p16"/>
            <p:cNvSpPr/>
            <p:nvPr/>
          </p:nvSpPr>
          <p:spPr>
            <a:xfrm>
              <a:off x="1794696" y="4843821"/>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16"/>
            <p:cNvSpPr/>
            <p:nvPr/>
          </p:nvSpPr>
          <p:spPr>
            <a:xfrm>
              <a:off x="1199440" y="281345"/>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16"/>
            <p:cNvSpPr/>
            <p:nvPr/>
          </p:nvSpPr>
          <p:spPr>
            <a:xfrm>
              <a:off x="329730" y="3776930"/>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16"/>
            <p:cNvSpPr/>
            <p:nvPr/>
          </p:nvSpPr>
          <p:spPr>
            <a:xfrm>
              <a:off x="8789216" y="295954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16"/>
            <p:cNvSpPr/>
            <p:nvPr/>
          </p:nvSpPr>
          <p:spPr>
            <a:xfrm>
              <a:off x="7412116" y="468279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16"/>
            <p:cNvSpPr/>
            <p:nvPr/>
          </p:nvSpPr>
          <p:spPr>
            <a:xfrm>
              <a:off x="8789221" y="702534"/>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mp; TEXT ">
  <p:cSld name="CUSTOM_5_1_1_1">
    <p:bg>
      <p:bgPr>
        <a:blipFill>
          <a:blip r:embed="rId2">
            <a:alphaModFix/>
          </a:blip>
          <a:stretch>
            <a:fillRect/>
          </a:stretch>
        </a:blipFill>
      </p:bgPr>
    </p:bg>
    <p:spTree>
      <p:nvGrpSpPr>
        <p:cNvPr id="187" name="Shape 187"/>
        <p:cNvGrpSpPr/>
        <p:nvPr/>
      </p:nvGrpSpPr>
      <p:grpSpPr>
        <a:xfrm>
          <a:off x="0" y="0"/>
          <a:ext cx="0" cy="0"/>
          <a:chOff x="0" y="0"/>
          <a:chExt cx="0" cy="0"/>
        </a:xfrm>
      </p:grpSpPr>
      <p:sp>
        <p:nvSpPr>
          <p:cNvPr id="188" name="Google Shape;188;p17"/>
          <p:cNvSpPr txBox="1"/>
          <p:nvPr>
            <p:ph idx="1" type="subTitle"/>
          </p:nvPr>
        </p:nvSpPr>
        <p:spPr>
          <a:xfrm>
            <a:off x="2088175" y="1357750"/>
            <a:ext cx="4967700" cy="396300"/>
          </a:xfrm>
          <a:prstGeom prst="rect">
            <a:avLst/>
          </a:prstGeom>
        </p:spPr>
        <p:txBody>
          <a:bodyPr anchorCtr="0" anchor="t" bIns="0" lIns="0" spcFirstLastPara="1" rIns="0" wrap="square" tIns="0">
            <a:noAutofit/>
          </a:bodyPr>
          <a:lstStyle>
            <a:lvl1pPr lvl="0" rtl="0" algn="ctr">
              <a:spcBef>
                <a:spcPts val="0"/>
              </a:spcBef>
              <a:spcAft>
                <a:spcPts val="0"/>
              </a:spcAft>
              <a:buNone/>
              <a:defRPr sz="1600"/>
            </a:lvl1pPr>
            <a:lvl2pPr lvl="1" rtl="0" algn="ctr">
              <a:spcBef>
                <a:spcPts val="0"/>
              </a:spcBef>
              <a:spcAft>
                <a:spcPts val="0"/>
              </a:spcAft>
              <a:buNone/>
              <a:defRPr sz="1600"/>
            </a:lvl2pPr>
            <a:lvl3pPr lvl="2" rtl="0" algn="ctr">
              <a:spcBef>
                <a:spcPts val="0"/>
              </a:spcBef>
              <a:spcAft>
                <a:spcPts val="0"/>
              </a:spcAft>
              <a:buNone/>
              <a:defRPr sz="1600"/>
            </a:lvl3pPr>
            <a:lvl4pPr lvl="3" rtl="0" algn="ctr">
              <a:spcBef>
                <a:spcPts val="0"/>
              </a:spcBef>
              <a:spcAft>
                <a:spcPts val="0"/>
              </a:spcAft>
              <a:buNone/>
              <a:defRPr sz="1600"/>
            </a:lvl4pPr>
            <a:lvl5pPr lvl="4" rtl="0" algn="ctr">
              <a:spcBef>
                <a:spcPts val="0"/>
              </a:spcBef>
              <a:spcAft>
                <a:spcPts val="0"/>
              </a:spcAft>
              <a:buNone/>
              <a:defRPr sz="1600"/>
            </a:lvl5pPr>
            <a:lvl6pPr lvl="5" rtl="0" algn="ctr">
              <a:spcBef>
                <a:spcPts val="0"/>
              </a:spcBef>
              <a:spcAft>
                <a:spcPts val="0"/>
              </a:spcAft>
              <a:buNone/>
              <a:defRPr sz="1600"/>
            </a:lvl6pPr>
            <a:lvl7pPr lvl="6" rtl="0" algn="ctr">
              <a:spcBef>
                <a:spcPts val="0"/>
              </a:spcBef>
              <a:spcAft>
                <a:spcPts val="0"/>
              </a:spcAft>
              <a:buNone/>
              <a:defRPr sz="1600"/>
            </a:lvl7pPr>
            <a:lvl8pPr lvl="7" rtl="0" algn="ctr">
              <a:spcBef>
                <a:spcPts val="0"/>
              </a:spcBef>
              <a:spcAft>
                <a:spcPts val="0"/>
              </a:spcAft>
              <a:buNone/>
              <a:defRPr sz="1600"/>
            </a:lvl8pPr>
            <a:lvl9pPr lvl="8" rtl="0" algn="ctr">
              <a:spcBef>
                <a:spcPts val="0"/>
              </a:spcBef>
              <a:spcAft>
                <a:spcPts val="0"/>
              </a:spcAft>
              <a:buNone/>
              <a:defRPr sz="1600"/>
            </a:lvl9pPr>
          </a:lstStyle>
          <a:p/>
        </p:txBody>
      </p:sp>
      <p:sp>
        <p:nvSpPr>
          <p:cNvPr id="189" name="Google Shape;189;p17"/>
          <p:cNvSpPr txBox="1"/>
          <p:nvPr>
            <p:ph idx="2" type="subTitle"/>
          </p:nvPr>
        </p:nvSpPr>
        <p:spPr>
          <a:xfrm>
            <a:off x="2088175" y="2722144"/>
            <a:ext cx="4967700" cy="396300"/>
          </a:xfrm>
          <a:prstGeom prst="rect">
            <a:avLst/>
          </a:prstGeom>
        </p:spPr>
        <p:txBody>
          <a:bodyPr anchorCtr="0" anchor="t" bIns="0" lIns="0" spcFirstLastPara="1" rIns="0" wrap="square" tIns="0">
            <a:noAutofit/>
          </a:bodyPr>
          <a:lstStyle>
            <a:lvl1pPr lvl="0" rtl="0" algn="ctr">
              <a:spcBef>
                <a:spcPts val="0"/>
              </a:spcBef>
              <a:spcAft>
                <a:spcPts val="0"/>
              </a:spcAft>
              <a:buNone/>
              <a:defRPr sz="1600"/>
            </a:lvl1pPr>
            <a:lvl2pPr lvl="1" rtl="0" algn="ctr">
              <a:spcBef>
                <a:spcPts val="0"/>
              </a:spcBef>
              <a:spcAft>
                <a:spcPts val="0"/>
              </a:spcAft>
              <a:buNone/>
              <a:defRPr sz="1600"/>
            </a:lvl2pPr>
            <a:lvl3pPr lvl="2" rtl="0" algn="ctr">
              <a:spcBef>
                <a:spcPts val="0"/>
              </a:spcBef>
              <a:spcAft>
                <a:spcPts val="0"/>
              </a:spcAft>
              <a:buNone/>
              <a:defRPr sz="1600"/>
            </a:lvl3pPr>
            <a:lvl4pPr lvl="3" rtl="0" algn="ctr">
              <a:spcBef>
                <a:spcPts val="0"/>
              </a:spcBef>
              <a:spcAft>
                <a:spcPts val="0"/>
              </a:spcAft>
              <a:buNone/>
              <a:defRPr sz="1600"/>
            </a:lvl4pPr>
            <a:lvl5pPr lvl="4" rtl="0" algn="ctr">
              <a:spcBef>
                <a:spcPts val="0"/>
              </a:spcBef>
              <a:spcAft>
                <a:spcPts val="0"/>
              </a:spcAft>
              <a:buNone/>
              <a:defRPr sz="1600"/>
            </a:lvl5pPr>
            <a:lvl6pPr lvl="5" rtl="0" algn="ctr">
              <a:spcBef>
                <a:spcPts val="0"/>
              </a:spcBef>
              <a:spcAft>
                <a:spcPts val="0"/>
              </a:spcAft>
              <a:buNone/>
              <a:defRPr sz="1600"/>
            </a:lvl6pPr>
            <a:lvl7pPr lvl="6" rtl="0" algn="ctr">
              <a:spcBef>
                <a:spcPts val="0"/>
              </a:spcBef>
              <a:spcAft>
                <a:spcPts val="0"/>
              </a:spcAft>
              <a:buNone/>
              <a:defRPr sz="1600"/>
            </a:lvl7pPr>
            <a:lvl8pPr lvl="7" rtl="0" algn="ctr">
              <a:spcBef>
                <a:spcPts val="0"/>
              </a:spcBef>
              <a:spcAft>
                <a:spcPts val="0"/>
              </a:spcAft>
              <a:buNone/>
              <a:defRPr sz="1600"/>
            </a:lvl8pPr>
            <a:lvl9pPr lvl="8" rtl="0" algn="ctr">
              <a:spcBef>
                <a:spcPts val="0"/>
              </a:spcBef>
              <a:spcAft>
                <a:spcPts val="0"/>
              </a:spcAft>
              <a:buNone/>
              <a:defRPr sz="1600"/>
            </a:lvl9pPr>
          </a:lstStyle>
          <a:p/>
        </p:txBody>
      </p:sp>
      <p:sp>
        <p:nvSpPr>
          <p:cNvPr id="190" name="Google Shape;190;p17"/>
          <p:cNvSpPr txBox="1"/>
          <p:nvPr>
            <p:ph idx="3" type="subTitle"/>
          </p:nvPr>
        </p:nvSpPr>
        <p:spPr>
          <a:xfrm>
            <a:off x="2088175" y="4045475"/>
            <a:ext cx="4967700" cy="396300"/>
          </a:xfrm>
          <a:prstGeom prst="rect">
            <a:avLst/>
          </a:prstGeom>
        </p:spPr>
        <p:txBody>
          <a:bodyPr anchorCtr="0" anchor="t" bIns="0" lIns="0" spcFirstLastPara="1" rIns="0" wrap="square" tIns="0">
            <a:noAutofit/>
          </a:bodyPr>
          <a:lstStyle>
            <a:lvl1pPr lvl="0" rtl="0" algn="ctr">
              <a:spcBef>
                <a:spcPts val="0"/>
              </a:spcBef>
              <a:spcAft>
                <a:spcPts val="0"/>
              </a:spcAft>
              <a:buNone/>
              <a:defRPr sz="1600"/>
            </a:lvl1pPr>
            <a:lvl2pPr lvl="1" rtl="0" algn="ctr">
              <a:spcBef>
                <a:spcPts val="0"/>
              </a:spcBef>
              <a:spcAft>
                <a:spcPts val="0"/>
              </a:spcAft>
              <a:buNone/>
              <a:defRPr sz="1600"/>
            </a:lvl2pPr>
            <a:lvl3pPr lvl="2" rtl="0" algn="ctr">
              <a:spcBef>
                <a:spcPts val="0"/>
              </a:spcBef>
              <a:spcAft>
                <a:spcPts val="0"/>
              </a:spcAft>
              <a:buNone/>
              <a:defRPr sz="1600"/>
            </a:lvl3pPr>
            <a:lvl4pPr lvl="3" rtl="0" algn="ctr">
              <a:spcBef>
                <a:spcPts val="0"/>
              </a:spcBef>
              <a:spcAft>
                <a:spcPts val="0"/>
              </a:spcAft>
              <a:buNone/>
              <a:defRPr sz="1600"/>
            </a:lvl4pPr>
            <a:lvl5pPr lvl="4" rtl="0" algn="ctr">
              <a:spcBef>
                <a:spcPts val="0"/>
              </a:spcBef>
              <a:spcAft>
                <a:spcPts val="0"/>
              </a:spcAft>
              <a:buNone/>
              <a:defRPr sz="1600"/>
            </a:lvl5pPr>
            <a:lvl6pPr lvl="5" rtl="0" algn="ctr">
              <a:spcBef>
                <a:spcPts val="0"/>
              </a:spcBef>
              <a:spcAft>
                <a:spcPts val="0"/>
              </a:spcAft>
              <a:buNone/>
              <a:defRPr sz="1600"/>
            </a:lvl6pPr>
            <a:lvl7pPr lvl="6" rtl="0" algn="ctr">
              <a:spcBef>
                <a:spcPts val="0"/>
              </a:spcBef>
              <a:spcAft>
                <a:spcPts val="0"/>
              </a:spcAft>
              <a:buNone/>
              <a:defRPr sz="1600"/>
            </a:lvl7pPr>
            <a:lvl8pPr lvl="7" rtl="0" algn="ctr">
              <a:spcBef>
                <a:spcPts val="0"/>
              </a:spcBef>
              <a:spcAft>
                <a:spcPts val="0"/>
              </a:spcAft>
              <a:buNone/>
              <a:defRPr sz="1600"/>
            </a:lvl8pPr>
            <a:lvl9pPr lvl="8" rtl="0" algn="ctr">
              <a:spcBef>
                <a:spcPts val="0"/>
              </a:spcBef>
              <a:spcAft>
                <a:spcPts val="0"/>
              </a:spcAft>
              <a:buNone/>
              <a:defRPr sz="1600"/>
            </a:lvl9pPr>
          </a:lstStyle>
          <a:p/>
        </p:txBody>
      </p:sp>
      <p:sp>
        <p:nvSpPr>
          <p:cNvPr id="191" name="Google Shape;191;p17"/>
          <p:cNvSpPr txBox="1"/>
          <p:nvPr>
            <p:ph hasCustomPrompt="1" type="title"/>
          </p:nvPr>
        </p:nvSpPr>
        <p:spPr>
          <a:xfrm>
            <a:off x="2827350" y="644777"/>
            <a:ext cx="3489300" cy="697800"/>
          </a:xfrm>
          <a:prstGeom prst="rect">
            <a:avLst/>
          </a:prstGeom>
        </p:spPr>
        <p:txBody>
          <a:bodyPr anchorCtr="0" anchor="b" bIns="0" lIns="0" spcFirstLastPara="1" rIns="0" wrap="square" tIns="0">
            <a:noAutofit/>
          </a:bodyPr>
          <a:lstStyle>
            <a:lvl1pPr lvl="0" rtl="0" algn="ctr">
              <a:spcBef>
                <a:spcPts val="0"/>
              </a:spcBef>
              <a:spcAft>
                <a:spcPts val="0"/>
              </a:spcAft>
              <a:buClr>
                <a:schemeClr val="accent4"/>
              </a:buClr>
              <a:buSzPts val="3600"/>
              <a:buNone/>
              <a:defRPr sz="3600">
                <a:solidFill>
                  <a:schemeClr val="accent4"/>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a:r>
              <a:t>xx%</a:t>
            </a:r>
          </a:p>
        </p:txBody>
      </p:sp>
      <p:sp>
        <p:nvSpPr>
          <p:cNvPr id="192" name="Google Shape;192;p17"/>
          <p:cNvSpPr txBox="1"/>
          <p:nvPr>
            <p:ph hasCustomPrompt="1" idx="4" type="title"/>
          </p:nvPr>
        </p:nvSpPr>
        <p:spPr>
          <a:xfrm>
            <a:off x="2827350" y="2025051"/>
            <a:ext cx="3489300" cy="697800"/>
          </a:xfrm>
          <a:prstGeom prst="rect">
            <a:avLst/>
          </a:prstGeom>
        </p:spPr>
        <p:txBody>
          <a:bodyPr anchorCtr="0" anchor="b" bIns="0" lIns="0" spcFirstLastPara="1" rIns="0" wrap="square" tIns="0">
            <a:noAutofit/>
          </a:bodyPr>
          <a:lstStyle>
            <a:lvl1pPr lvl="0" rtl="0" algn="ctr">
              <a:spcBef>
                <a:spcPts val="0"/>
              </a:spcBef>
              <a:spcAft>
                <a:spcPts val="0"/>
              </a:spcAft>
              <a:buSzPts val="3600"/>
              <a:buNone/>
              <a:defRPr sz="3600">
                <a:solidFill>
                  <a:schemeClr val="accent2"/>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a:r>
              <a:t>xx%</a:t>
            </a:r>
          </a:p>
        </p:txBody>
      </p:sp>
      <p:sp>
        <p:nvSpPr>
          <p:cNvPr id="193" name="Google Shape;193;p17"/>
          <p:cNvSpPr txBox="1"/>
          <p:nvPr>
            <p:ph hasCustomPrompt="1" idx="5" type="title"/>
          </p:nvPr>
        </p:nvSpPr>
        <p:spPr>
          <a:xfrm>
            <a:off x="2827350" y="3340088"/>
            <a:ext cx="3489300" cy="697800"/>
          </a:xfrm>
          <a:prstGeom prst="rect">
            <a:avLst/>
          </a:prstGeom>
        </p:spPr>
        <p:txBody>
          <a:bodyPr anchorCtr="0" anchor="b" bIns="0" lIns="0" spcFirstLastPara="1" rIns="0" wrap="square" tIns="0">
            <a:noAutofit/>
          </a:bodyPr>
          <a:lstStyle>
            <a:lvl1pPr lvl="0" rtl="0" algn="ctr">
              <a:spcBef>
                <a:spcPts val="0"/>
              </a:spcBef>
              <a:spcAft>
                <a:spcPts val="0"/>
              </a:spcAft>
              <a:buSzPts val="3600"/>
              <a:buNone/>
              <a:defRPr sz="3600">
                <a:solidFill>
                  <a:schemeClr val="lt2"/>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a:r>
              <a:t>xx%</a:t>
            </a:r>
          </a:p>
        </p:txBody>
      </p:sp>
      <p:grpSp>
        <p:nvGrpSpPr>
          <p:cNvPr id="194" name="Google Shape;194;p17"/>
          <p:cNvGrpSpPr/>
          <p:nvPr/>
        </p:nvGrpSpPr>
        <p:grpSpPr>
          <a:xfrm>
            <a:off x="329730" y="281345"/>
            <a:ext cx="8628146" cy="4661127"/>
            <a:chOff x="329730" y="281345"/>
            <a:chExt cx="8628146" cy="4661127"/>
          </a:xfrm>
        </p:grpSpPr>
        <p:sp>
          <p:nvSpPr>
            <p:cNvPr id="195" name="Google Shape;195;p17"/>
            <p:cNvSpPr/>
            <p:nvPr/>
          </p:nvSpPr>
          <p:spPr>
            <a:xfrm>
              <a:off x="1794696" y="4843821"/>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17"/>
            <p:cNvSpPr/>
            <p:nvPr/>
          </p:nvSpPr>
          <p:spPr>
            <a:xfrm>
              <a:off x="1199440" y="281345"/>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17"/>
            <p:cNvSpPr/>
            <p:nvPr/>
          </p:nvSpPr>
          <p:spPr>
            <a:xfrm>
              <a:off x="329730" y="3776930"/>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17"/>
            <p:cNvSpPr/>
            <p:nvPr/>
          </p:nvSpPr>
          <p:spPr>
            <a:xfrm>
              <a:off x="8789216" y="295954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17"/>
            <p:cNvSpPr/>
            <p:nvPr/>
          </p:nvSpPr>
          <p:spPr>
            <a:xfrm>
              <a:off x="7412116" y="468279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17"/>
            <p:cNvSpPr/>
            <p:nvPr/>
          </p:nvSpPr>
          <p:spPr>
            <a:xfrm>
              <a:off x="8789221" y="702534"/>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IX COLUMNS">
  <p:cSld name="Two Content_1_1">
    <p:bg>
      <p:bgPr>
        <a:blipFill>
          <a:blip r:embed="rId2">
            <a:alphaModFix/>
          </a:blip>
          <a:stretch>
            <a:fillRect/>
          </a:stretch>
        </a:blipFill>
      </p:bgPr>
    </p:bg>
    <p:spTree>
      <p:nvGrpSpPr>
        <p:cNvPr id="201" name="Shape 201"/>
        <p:cNvGrpSpPr/>
        <p:nvPr/>
      </p:nvGrpSpPr>
      <p:grpSpPr>
        <a:xfrm>
          <a:off x="0" y="0"/>
          <a:ext cx="0" cy="0"/>
          <a:chOff x="0" y="0"/>
          <a:chExt cx="0" cy="0"/>
        </a:xfrm>
      </p:grpSpPr>
      <p:sp>
        <p:nvSpPr>
          <p:cNvPr id="202" name="Google Shape;202;p18"/>
          <p:cNvSpPr txBox="1"/>
          <p:nvPr>
            <p:ph type="title"/>
          </p:nvPr>
        </p:nvSpPr>
        <p:spPr>
          <a:xfrm>
            <a:off x="925020" y="1593550"/>
            <a:ext cx="1863300" cy="401700"/>
          </a:xfrm>
          <a:prstGeom prst="rect">
            <a:avLst/>
          </a:prstGeom>
          <a:noFill/>
          <a:ln>
            <a:noFill/>
          </a:ln>
        </p:spPr>
        <p:txBody>
          <a:bodyPr anchorCtr="0" anchor="b" bIns="0" lIns="0" spcFirstLastPara="1" rIns="0" wrap="square" tIns="0">
            <a:noAutofit/>
          </a:bodyPr>
          <a:lstStyle>
            <a:lvl1pPr lvl="0" rtl="0" algn="ctr">
              <a:spcBef>
                <a:spcPts val="0"/>
              </a:spcBef>
              <a:spcAft>
                <a:spcPts val="0"/>
              </a:spcAft>
              <a:buClr>
                <a:srgbClr val="FFC39F"/>
              </a:buClr>
              <a:buSzPts val="2400"/>
              <a:buNone/>
              <a:defRPr i="0" sz="2400">
                <a:solidFill>
                  <a:schemeClr val="dk2"/>
                </a:solidFill>
              </a:defRPr>
            </a:lvl1pPr>
            <a:lvl2pPr lvl="1" rtl="0" algn="ctr">
              <a:spcBef>
                <a:spcPts val="0"/>
              </a:spcBef>
              <a:spcAft>
                <a:spcPts val="0"/>
              </a:spcAft>
              <a:buClr>
                <a:schemeClr val="accent1"/>
              </a:buClr>
              <a:buSzPts val="2400"/>
              <a:buNone/>
              <a:defRPr sz="2400">
                <a:solidFill>
                  <a:schemeClr val="accent1"/>
                </a:solidFill>
              </a:defRPr>
            </a:lvl2pPr>
            <a:lvl3pPr lvl="2" rtl="0" algn="ctr">
              <a:spcBef>
                <a:spcPts val="0"/>
              </a:spcBef>
              <a:spcAft>
                <a:spcPts val="0"/>
              </a:spcAft>
              <a:buClr>
                <a:schemeClr val="accent1"/>
              </a:buClr>
              <a:buSzPts val="2400"/>
              <a:buNone/>
              <a:defRPr sz="2400">
                <a:solidFill>
                  <a:schemeClr val="accent1"/>
                </a:solidFill>
              </a:defRPr>
            </a:lvl3pPr>
            <a:lvl4pPr lvl="3" rtl="0" algn="ctr">
              <a:spcBef>
                <a:spcPts val="0"/>
              </a:spcBef>
              <a:spcAft>
                <a:spcPts val="0"/>
              </a:spcAft>
              <a:buClr>
                <a:schemeClr val="accent1"/>
              </a:buClr>
              <a:buSzPts val="2400"/>
              <a:buNone/>
              <a:defRPr sz="2400">
                <a:solidFill>
                  <a:schemeClr val="accent1"/>
                </a:solidFill>
              </a:defRPr>
            </a:lvl4pPr>
            <a:lvl5pPr lvl="4" rtl="0" algn="ctr">
              <a:spcBef>
                <a:spcPts val="0"/>
              </a:spcBef>
              <a:spcAft>
                <a:spcPts val="0"/>
              </a:spcAft>
              <a:buClr>
                <a:schemeClr val="accent1"/>
              </a:buClr>
              <a:buSzPts val="2400"/>
              <a:buNone/>
              <a:defRPr sz="2400">
                <a:solidFill>
                  <a:schemeClr val="accent1"/>
                </a:solidFill>
              </a:defRPr>
            </a:lvl5pPr>
            <a:lvl6pPr lvl="5" rtl="0" algn="ctr">
              <a:spcBef>
                <a:spcPts val="0"/>
              </a:spcBef>
              <a:spcAft>
                <a:spcPts val="0"/>
              </a:spcAft>
              <a:buClr>
                <a:schemeClr val="accent1"/>
              </a:buClr>
              <a:buSzPts val="2400"/>
              <a:buNone/>
              <a:defRPr sz="2400">
                <a:solidFill>
                  <a:schemeClr val="accent1"/>
                </a:solidFill>
              </a:defRPr>
            </a:lvl6pPr>
            <a:lvl7pPr lvl="6" rtl="0" algn="ctr">
              <a:spcBef>
                <a:spcPts val="0"/>
              </a:spcBef>
              <a:spcAft>
                <a:spcPts val="0"/>
              </a:spcAft>
              <a:buClr>
                <a:schemeClr val="accent1"/>
              </a:buClr>
              <a:buSzPts val="2400"/>
              <a:buNone/>
              <a:defRPr sz="2400">
                <a:solidFill>
                  <a:schemeClr val="accent1"/>
                </a:solidFill>
              </a:defRPr>
            </a:lvl7pPr>
            <a:lvl8pPr lvl="7" rtl="0" algn="ctr">
              <a:spcBef>
                <a:spcPts val="0"/>
              </a:spcBef>
              <a:spcAft>
                <a:spcPts val="0"/>
              </a:spcAft>
              <a:buClr>
                <a:schemeClr val="accent1"/>
              </a:buClr>
              <a:buSzPts val="2400"/>
              <a:buNone/>
              <a:defRPr sz="2400">
                <a:solidFill>
                  <a:schemeClr val="accent1"/>
                </a:solidFill>
              </a:defRPr>
            </a:lvl8pPr>
            <a:lvl9pPr lvl="8" rtl="0" algn="ctr">
              <a:spcBef>
                <a:spcPts val="0"/>
              </a:spcBef>
              <a:spcAft>
                <a:spcPts val="0"/>
              </a:spcAft>
              <a:buClr>
                <a:schemeClr val="accent1"/>
              </a:buClr>
              <a:buSzPts val="2400"/>
              <a:buNone/>
              <a:defRPr sz="2400">
                <a:solidFill>
                  <a:schemeClr val="accent1"/>
                </a:solidFill>
              </a:defRPr>
            </a:lvl9pPr>
          </a:lstStyle>
          <a:p/>
        </p:txBody>
      </p:sp>
      <p:sp>
        <p:nvSpPr>
          <p:cNvPr id="203" name="Google Shape;203;p18"/>
          <p:cNvSpPr txBox="1"/>
          <p:nvPr>
            <p:ph idx="1" type="subTitle"/>
          </p:nvPr>
        </p:nvSpPr>
        <p:spPr>
          <a:xfrm>
            <a:off x="712675" y="2041972"/>
            <a:ext cx="2288100" cy="531000"/>
          </a:xfrm>
          <a:prstGeom prst="rect">
            <a:avLst/>
          </a:prstGeom>
        </p:spPr>
        <p:txBody>
          <a:bodyPr anchorCtr="0" anchor="t" bIns="0" lIns="0" spcFirstLastPara="1" rIns="0" wrap="square" tIns="0">
            <a:noAutofit/>
          </a:bodyPr>
          <a:lstStyle>
            <a:lvl1pPr lvl="0" rtl="0" algn="ctr">
              <a:spcBef>
                <a:spcPts val="0"/>
              </a:spcBef>
              <a:spcAft>
                <a:spcPts val="0"/>
              </a:spcAft>
              <a:buNone/>
              <a:defRPr sz="1500"/>
            </a:lvl1pPr>
            <a:lvl2pPr lvl="1" rtl="0" algn="ctr">
              <a:spcBef>
                <a:spcPts val="0"/>
              </a:spcBef>
              <a:spcAft>
                <a:spcPts val="0"/>
              </a:spcAft>
              <a:buNone/>
              <a:defRPr sz="1500"/>
            </a:lvl2pPr>
            <a:lvl3pPr lvl="2" rtl="0" algn="ctr">
              <a:spcBef>
                <a:spcPts val="0"/>
              </a:spcBef>
              <a:spcAft>
                <a:spcPts val="0"/>
              </a:spcAft>
              <a:buNone/>
              <a:defRPr sz="1500"/>
            </a:lvl3pPr>
            <a:lvl4pPr lvl="3" rtl="0" algn="ctr">
              <a:spcBef>
                <a:spcPts val="0"/>
              </a:spcBef>
              <a:spcAft>
                <a:spcPts val="0"/>
              </a:spcAft>
              <a:buNone/>
              <a:defRPr sz="1500"/>
            </a:lvl4pPr>
            <a:lvl5pPr lvl="4" rtl="0" algn="ctr">
              <a:spcBef>
                <a:spcPts val="0"/>
              </a:spcBef>
              <a:spcAft>
                <a:spcPts val="0"/>
              </a:spcAft>
              <a:buNone/>
              <a:defRPr sz="1500"/>
            </a:lvl5pPr>
            <a:lvl6pPr lvl="5" rtl="0" algn="ctr">
              <a:spcBef>
                <a:spcPts val="0"/>
              </a:spcBef>
              <a:spcAft>
                <a:spcPts val="0"/>
              </a:spcAft>
              <a:buNone/>
              <a:defRPr sz="1500"/>
            </a:lvl6pPr>
            <a:lvl7pPr lvl="6" rtl="0" algn="ctr">
              <a:spcBef>
                <a:spcPts val="0"/>
              </a:spcBef>
              <a:spcAft>
                <a:spcPts val="0"/>
              </a:spcAft>
              <a:buNone/>
              <a:defRPr sz="1500"/>
            </a:lvl7pPr>
            <a:lvl8pPr lvl="7" rtl="0" algn="ctr">
              <a:spcBef>
                <a:spcPts val="0"/>
              </a:spcBef>
              <a:spcAft>
                <a:spcPts val="0"/>
              </a:spcAft>
              <a:buNone/>
              <a:defRPr sz="1500"/>
            </a:lvl8pPr>
            <a:lvl9pPr lvl="8" rtl="0" algn="ctr">
              <a:spcBef>
                <a:spcPts val="0"/>
              </a:spcBef>
              <a:spcAft>
                <a:spcPts val="0"/>
              </a:spcAft>
              <a:buNone/>
              <a:defRPr sz="1500"/>
            </a:lvl9pPr>
          </a:lstStyle>
          <a:p/>
        </p:txBody>
      </p:sp>
      <p:sp>
        <p:nvSpPr>
          <p:cNvPr id="204" name="Google Shape;204;p18"/>
          <p:cNvSpPr txBox="1"/>
          <p:nvPr>
            <p:ph idx="2" type="title"/>
          </p:nvPr>
        </p:nvSpPr>
        <p:spPr>
          <a:xfrm>
            <a:off x="6357863" y="1593550"/>
            <a:ext cx="1863300" cy="401700"/>
          </a:xfrm>
          <a:prstGeom prst="rect">
            <a:avLst/>
          </a:prstGeom>
          <a:noFill/>
          <a:ln>
            <a:noFill/>
          </a:ln>
        </p:spPr>
        <p:txBody>
          <a:bodyPr anchorCtr="0" anchor="b" bIns="0" lIns="0" spcFirstLastPara="1" rIns="0" wrap="square" tIns="0">
            <a:noAutofit/>
          </a:bodyPr>
          <a:lstStyle>
            <a:lvl1pPr lvl="0" rtl="0" algn="ctr">
              <a:spcBef>
                <a:spcPts val="0"/>
              </a:spcBef>
              <a:spcAft>
                <a:spcPts val="0"/>
              </a:spcAft>
              <a:buClr>
                <a:srgbClr val="FFC39F"/>
              </a:buClr>
              <a:buSzPts val="2400"/>
              <a:buNone/>
              <a:defRPr i="0" sz="2400">
                <a:solidFill>
                  <a:schemeClr val="accent1"/>
                </a:solidFill>
              </a:defRPr>
            </a:lvl1pPr>
            <a:lvl2pPr lvl="1" rtl="0" algn="ctr">
              <a:spcBef>
                <a:spcPts val="0"/>
              </a:spcBef>
              <a:spcAft>
                <a:spcPts val="0"/>
              </a:spcAft>
              <a:buClr>
                <a:schemeClr val="accent1"/>
              </a:buClr>
              <a:buSzPts val="2400"/>
              <a:buNone/>
              <a:defRPr sz="2400">
                <a:solidFill>
                  <a:schemeClr val="accent1"/>
                </a:solidFill>
              </a:defRPr>
            </a:lvl2pPr>
            <a:lvl3pPr lvl="2" rtl="0" algn="ctr">
              <a:spcBef>
                <a:spcPts val="0"/>
              </a:spcBef>
              <a:spcAft>
                <a:spcPts val="0"/>
              </a:spcAft>
              <a:buClr>
                <a:schemeClr val="accent1"/>
              </a:buClr>
              <a:buSzPts val="2400"/>
              <a:buNone/>
              <a:defRPr sz="2400">
                <a:solidFill>
                  <a:schemeClr val="accent1"/>
                </a:solidFill>
              </a:defRPr>
            </a:lvl3pPr>
            <a:lvl4pPr lvl="3" rtl="0" algn="ctr">
              <a:spcBef>
                <a:spcPts val="0"/>
              </a:spcBef>
              <a:spcAft>
                <a:spcPts val="0"/>
              </a:spcAft>
              <a:buClr>
                <a:schemeClr val="accent1"/>
              </a:buClr>
              <a:buSzPts val="2400"/>
              <a:buNone/>
              <a:defRPr sz="2400">
                <a:solidFill>
                  <a:schemeClr val="accent1"/>
                </a:solidFill>
              </a:defRPr>
            </a:lvl4pPr>
            <a:lvl5pPr lvl="4" rtl="0" algn="ctr">
              <a:spcBef>
                <a:spcPts val="0"/>
              </a:spcBef>
              <a:spcAft>
                <a:spcPts val="0"/>
              </a:spcAft>
              <a:buClr>
                <a:schemeClr val="accent1"/>
              </a:buClr>
              <a:buSzPts val="2400"/>
              <a:buNone/>
              <a:defRPr sz="2400">
                <a:solidFill>
                  <a:schemeClr val="accent1"/>
                </a:solidFill>
              </a:defRPr>
            </a:lvl5pPr>
            <a:lvl6pPr lvl="5" rtl="0" algn="ctr">
              <a:spcBef>
                <a:spcPts val="0"/>
              </a:spcBef>
              <a:spcAft>
                <a:spcPts val="0"/>
              </a:spcAft>
              <a:buClr>
                <a:schemeClr val="accent1"/>
              </a:buClr>
              <a:buSzPts val="2400"/>
              <a:buNone/>
              <a:defRPr sz="2400">
                <a:solidFill>
                  <a:schemeClr val="accent1"/>
                </a:solidFill>
              </a:defRPr>
            </a:lvl6pPr>
            <a:lvl7pPr lvl="6" rtl="0" algn="ctr">
              <a:spcBef>
                <a:spcPts val="0"/>
              </a:spcBef>
              <a:spcAft>
                <a:spcPts val="0"/>
              </a:spcAft>
              <a:buClr>
                <a:schemeClr val="accent1"/>
              </a:buClr>
              <a:buSzPts val="2400"/>
              <a:buNone/>
              <a:defRPr sz="2400">
                <a:solidFill>
                  <a:schemeClr val="accent1"/>
                </a:solidFill>
              </a:defRPr>
            </a:lvl7pPr>
            <a:lvl8pPr lvl="7" rtl="0" algn="ctr">
              <a:spcBef>
                <a:spcPts val="0"/>
              </a:spcBef>
              <a:spcAft>
                <a:spcPts val="0"/>
              </a:spcAft>
              <a:buClr>
                <a:schemeClr val="accent1"/>
              </a:buClr>
              <a:buSzPts val="2400"/>
              <a:buNone/>
              <a:defRPr sz="2400">
                <a:solidFill>
                  <a:schemeClr val="accent1"/>
                </a:solidFill>
              </a:defRPr>
            </a:lvl8pPr>
            <a:lvl9pPr lvl="8" rtl="0" algn="ctr">
              <a:spcBef>
                <a:spcPts val="0"/>
              </a:spcBef>
              <a:spcAft>
                <a:spcPts val="0"/>
              </a:spcAft>
              <a:buClr>
                <a:schemeClr val="accent1"/>
              </a:buClr>
              <a:buSzPts val="2400"/>
              <a:buNone/>
              <a:defRPr sz="2400">
                <a:solidFill>
                  <a:schemeClr val="accent1"/>
                </a:solidFill>
              </a:defRPr>
            </a:lvl9pPr>
          </a:lstStyle>
          <a:p/>
        </p:txBody>
      </p:sp>
      <p:sp>
        <p:nvSpPr>
          <p:cNvPr id="205" name="Google Shape;205;p18"/>
          <p:cNvSpPr txBox="1"/>
          <p:nvPr>
            <p:ph idx="3" type="subTitle"/>
          </p:nvPr>
        </p:nvSpPr>
        <p:spPr>
          <a:xfrm>
            <a:off x="6145523" y="2041972"/>
            <a:ext cx="2288100" cy="531000"/>
          </a:xfrm>
          <a:prstGeom prst="rect">
            <a:avLst/>
          </a:prstGeom>
        </p:spPr>
        <p:txBody>
          <a:bodyPr anchorCtr="0" anchor="t" bIns="0" lIns="0" spcFirstLastPara="1" rIns="0" wrap="square" tIns="0">
            <a:noAutofit/>
          </a:bodyPr>
          <a:lstStyle>
            <a:lvl1pPr lvl="0" rtl="0" algn="ctr">
              <a:spcBef>
                <a:spcPts val="0"/>
              </a:spcBef>
              <a:spcAft>
                <a:spcPts val="0"/>
              </a:spcAft>
              <a:buNone/>
              <a:defRPr sz="1500"/>
            </a:lvl1pPr>
            <a:lvl2pPr lvl="1" rtl="0" algn="ctr">
              <a:spcBef>
                <a:spcPts val="0"/>
              </a:spcBef>
              <a:spcAft>
                <a:spcPts val="0"/>
              </a:spcAft>
              <a:buNone/>
              <a:defRPr sz="1500"/>
            </a:lvl2pPr>
            <a:lvl3pPr lvl="2" rtl="0" algn="ctr">
              <a:spcBef>
                <a:spcPts val="0"/>
              </a:spcBef>
              <a:spcAft>
                <a:spcPts val="0"/>
              </a:spcAft>
              <a:buNone/>
              <a:defRPr sz="1500"/>
            </a:lvl3pPr>
            <a:lvl4pPr lvl="3" rtl="0" algn="ctr">
              <a:spcBef>
                <a:spcPts val="0"/>
              </a:spcBef>
              <a:spcAft>
                <a:spcPts val="0"/>
              </a:spcAft>
              <a:buNone/>
              <a:defRPr sz="1500"/>
            </a:lvl4pPr>
            <a:lvl5pPr lvl="4" rtl="0" algn="ctr">
              <a:spcBef>
                <a:spcPts val="0"/>
              </a:spcBef>
              <a:spcAft>
                <a:spcPts val="0"/>
              </a:spcAft>
              <a:buNone/>
              <a:defRPr sz="1500"/>
            </a:lvl5pPr>
            <a:lvl6pPr lvl="5" rtl="0" algn="ctr">
              <a:spcBef>
                <a:spcPts val="0"/>
              </a:spcBef>
              <a:spcAft>
                <a:spcPts val="0"/>
              </a:spcAft>
              <a:buNone/>
              <a:defRPr sz="1500"/>
            </a:lvl6pPr>
            <a:lvl7pPr lvl="6" rtl="0" algn="ctr">
              <a:spcBef>
                <a:spcPts val="0"/>
              </a:spcBef>
              <a:spcAft>
                <a:spcPts val="0"/>
              </a:spcAft>
              <a:buNone/>
              <a:defRPr sz="1500"/>
            </a:lvl7pPr>
            <a:lvl8pPr lvl="7" rtl="0" algn="ctr">
              <a:spcBef>
                <a:spcPts val="0"/>
              </a:spcBef>
              <a:spcAft>
                <a:spcPts val="0"/>
              </a:spcAft>
              <a:buNone/>
              <a:defRPr sz="1500"/>
            </a:lvl8pPr>
            <a:lvl9pPr lvl="8" rtl="0" algn="ctr">
              <a:spcBef>
                <a:spcPts val="0"/>
              </a:spcBef>
              <a:spcAft>
                <a:spcPts val="0"/>
              </a:spcAft>
              <a:buNone/>
              <a:defRPr sz="1500"/>
            </a:lvl9pPr>
          </a:lstStyle>
          <a:p/>
        </p:txBody>
      </p:sp>
      <p:sp>
        <p:nvSpPr>
          <p:cNvPr id="206" name="Google Shape;206;p18"/>
          <p:cNvSpPr txBox="1"/>
          <p:nvPr>
            <p:ph idx="4" type="title"/>
          </p:nvPr>
        </p:nvSpPr>
        <p:spPr>
          <a:xfrm>
            <a:off x="3640784" y="3286166"/>
            <a:ext cx="1863300" cy="401700"/>
          </a:xfrm>
          <a:prstGeom prst="rect">
            <a:avLst/>
          </a:prstGeom>
          <a:noFill/>
          <a:ln>
            <a:noFill/>
          </a:ln>
        </p:spPr>
        <p:txBody>
          <a:bodyPr anchorCtr="0" anchor="b" bIns="0" lIns="0" spcFirstLastPara="1" rIns="0" wrap="square" tIns="0">
            <a:noAutofit/>
          </a:bodyPr>
          <a:lstStyle>
            <a:lvl1pPr lvl="0" rtl="0" algn="ctr">
              <a:spcBef>
                <a:spcPts val="0"/>
              </a:spcBef>
              <a:spcAft>
                <a:spcPts val="0"/>
              </a:spcAft>
              <a:buClr>
                <a:srgbClr val="FFC39F"/>
              </a:buClr>
              <a:buSzPts val="2400"/>
              <a:buNone/>
              <a:defRPr i="0" sz="2400">
                <a:solidFill>
                  <a:schemeClr val="accent3"/>
                </a:solidFill>
              </a:defRPr>
            </a:lvl1pPr>
            <a:lvl2pPr lvl="1" rtl="0" algn="ctr">
              <a:spcBef>
                <a:spcPts val="0"/>
              </a:spcBef>
              <a:spcAft>
                <a:spcPts val="0"/>
              </a:spcAft>
              <a:buClr>
                <a:schemeClr val="accent1"/>
              </a:buClr>
              <a:buSzPts val="2400"/>
              <a:buNone/>
              <a:defRPr sz="2400">
                <a:solidFill>
                  <a:schemeClr val="accent1"/>
                </a:solidFill>
              </a:defRPr>
            </a:lvl2pPr>
            <a:lvl3pPr lvl="2" rtl="0" algn="ctr">
              <a:spcBef>
                <a:spcPts val="0"/>
              </a:spcBef>
              <a:spcAft>
                <a:spcPts val="0"/>
              </a:spcAft>
              <a:buClr>
                <a:schemeClr val="accent1"/>
              </a:buClr>
              <a:buSzPts val="2400"/>
              <a:buNone/>
              <a:defRPr sz="2400">
                <a:solidFill>
                  <a:schemeClr val="accent1"/>
                </a:solidFill>
              </a:defRPr>
            </a:lvl3pPr>
            <a:lvl4pPr lvl="3" rtl="0" algn="ctr">
              <a:spcBef>
                <a:spcPts val="0"/>
              </a:spcBef>
              <a:spcAft>
                <a:spcPts val="0"/>
              </a:spcAft>
              <a:buClr>
                <a:schemeClr val="accent1"/>
              </a:buClr>
              <a:buSzPts val="2400"/>
              <a:buNone/>
              <a:defRPr sz="2400">
                <a:solidFill>
                  <a:schemeClr val="accent1"/>
                </a:solidFill>
              </a:defRPr>
            </a:lvl4pPr>
            <a:lvl5pPr lvl="4" rtl="0" algn="ctr">
              <a:spcBef>
                <a:spcPts val="0"/>
              </a:spcBef>
              <a:spcAft>
                <a:spcPts val="0"/>
              </a:spcAft>
              <a:buClr>
                <a:schemeClr val="accent1"/>
              </a:buClr>
              <a:buSzPts val="2400"/>
              <a:buNone/>
              <a:defRPr sz="2400">
                <a:solidFill>
                  <a:schemeClr val="accent1"/>
                </a:solidFill>
              </a:defRPr>
            </a:lvl5pPr>
            <a:lvl6pPr lvl="5" rtl="0" algn="ctr">
              <a:spcBef>
                <a:spcPts val="0"/>
              </a:spcBef>
              <a:spcAft>
                <a:spcPts val="0"/>
              </a:spcAft>
              <a:buClr>
                <a:schemeClr val="accent1"/>
              </a:buClr>
              <a:buSzPts val="2400"/>
              <a:buNone/>
              <a:defRPr sz="2400">
                <a:solidFill>
                  <a:schemeClr val="accent1"/>
                </a:solidFill>
              </a:defRPr>
            </a:lvl6pPr>
            <a:lvl7pPr lvl="6" rtl="0" algn="ctr">
              <a:spcBef>
                <a:spcPts val="0"/>
              </a:spcBef>
              <a:spcAft>
                <a:spcPts val="0"/>
              </a:spcAft>
              <a:buClr>
                <a:schemeClr val="accent1"/>
              </a:buClr>
              <a:buSzPts val="2400"/>
              <a:buNone/>
              <a:defRPr sz="2400">
                <a:solidFill>
                  <a:schemeClr val="accent1"/>
                </a:solidFill>
              </a:defRPr>
            </a:lvl7pPr>
            <a:lvl8pPr lvl="7" rtl="0" algn="ctr">
              <a:spcBef>
                <a:spcPts val="0"/>
              </a:spcBef>
              <a:spcAft>
                <a:spcPts val="0"/>
              </a:spcAft>
              <a:buClr>
                <a:schemeClr val="accent1"/>
              </a:buClr>
              <a:buSzPts val="2400"/>
              <a:buNone/>
              <a:defRPr sz="2400">
                <a:solidFill>
                  <a:schemeClr val="accent1"/>
                </a:solidFill>
              </a:defRPr>
            </a:lvl8pPr>
            <a:lvl9pPr lvl="8" rtl="0" algn="ctr">
              <a:spcBef>
                <a:spcPts val="0"/>
              </a:spcBef>
              <a:spcAft>
                <a:spcPts val="0"/>
              </a:spcAft>
              <a:buClr>
                <a:schemeClr val="accent1"/>
              </a:buClr>
              <a:buSzPts val="2400"/>
              <a:buNone/>
              <a:defRPr sz="2400">
                <a:solidFill>
                  <a:schemeClr val="accent1"/>
                </a:solidFill>
              </a:defRPr>
            </a:lvl9pPr>
          </a:lstStyle>
          <a:p/>
        </p:txBody>
      </p:sp>
      <p:sp>
        <p:nvSpPr>
          <p:cNvPr id="207" name="Google Shape;207;p18"/>
          <p:cNvSpPr txBox="1"/>
          <p:nvPr>
            <p:ph idx="5" type="subTitle"/>
          </p:nvPr>
        </p:nvSpPr>
        <p:spPr>
          <a:xfrm>
            <a:off x="3428441" y="3734602"/>
            <a:ext cx="2288100" cy="531000"/>
          </a:xfrm>
          <a:prstGeom prst="rect">
            <a:avLst/>
          </a:prstGeom>
        </p:spPr>
        <p:txBody>
          <a:bodyPr anchorCtr="0" anchor="t" bIns="0" lIns="0" spcFirstLastPara="1" rIns="0" wrap="square" tIns="0">
            <a:noAutofit/>
          </a:bodyPr>
          <a:lstStyle>
            <a:lvl1pPr lvl="0" rtl="0" algn="ctr">
              <a:spcBef>
                <a:spcPts val="0"/>
              </a:spcBef>
              <a:spcAft>
                <a:spcPts val="0"/>
              </a:spcAft>
              <a:buNone/>
              <a:defRPr sz="1500"/>
            </a:lvl1pPr>
            <a:lvl2pPr lvl="1" rtl="0" algn="ctr">
              <a:spcBef>
                <a:spcPts val="0"/>
              </a:spcBef>
              <a:spcAft>
                <a:spcPts val="0"/>
              </a:spcAft>
              <a:buNone/>
              <a:defRPr sz="1500"/>
            </a:lvl2pPr>
            <a:lvl3pPr lvl="2" rtl="0" algn="ctr">
              <a:spcBef>
                <a:spcPts val="0"/>
              </a:spcBef>
              <a:spcAft>
                <a:spcPts val="0"/>
              </a:spcAft>
              <a:buNone/>
              <a:defRPr sz="1500"/>
            </a:lvl3pPr>
            <a:lvl4pPr lvl="3" rtl="0" algn="ctr">
              <a:spcBef>
                <a:spcPts val="0"/>
              </a:spcBef>
              <a:spcAft>
                <a:spcPts val="0"/>
              </a:spcAft>
              <a:buNone/>
              <a:defRPr sz="1500"/>
            </a:lvl4pPr>
            <a:lvl5pPr lvl="4" rtl="0" algn="ctr">
              <a:spcBef>
                <a:spcPts val="0"/>
              </a:spcBef>
              <a:spcAft>
                <a:spcPts val="0"/>
              </a:spcAft>
              <a:buNone/>
              <a:defRPr sz="1500"/>
            </a:lvl5pPr>
            <a:lvl6pPr lvl="5" rtl="0" algn="ctr">
              <a:spcBef>
                <a:spcPts val="0"/>
              </a:spcBef>
              <a:spcAft>
                <a:spcPts val="0"/>
              </a:spcAft>
              <a:buNone/>
              <a:defRPr sz="1500"/>
            </a:lvl6pPr>
            <a:lvl7pPr lvl="6" rtl="0" algn="ctr">
              <a:spcBef>
                <a:spcPts val="0"/>
              </a:spcBef>
              <a:spcAft>
                <a:spcPts val="0"/>
              </a:spcAft>
              <a:buNone/>
              <a:defRPr sz="1500"/>
            </a:lvl7pPr>
            <a:lvl8pPr lvl="7" rtl="0" algn="ctr">
              <a:spcBef>
                <a:spcPts val="0"/>
              </a:spcBef>
              <a:spcAft>
                <a:spcPts val="0"/>
              </a:spcAft>
              <a:buNone/>
              <a:defRPr sz="1500"/>
            </a:lvl8pPr>
            <a:lvl9pPr lvl="8" rtl="0" algn="ctr">
              <a:spcBef>
                <a:spcPts val="0"/>
              </a:spcBef>
              <a:spcAft>
                <a:spcPts val="0"/>
              </a:spcAft>
              <a:buNone/>
              <a:defRPr sz="1500"/>
            </a:lvl9pPr>
          </a:lstStyle>
          <a:p/>
        </p:txBody>
      </p:sp>
      <p:sp>
        <p:nvSpPr>
          <p:cNvPr id="208" name="Google Shape;208;p18"/>
          <p:cNvSpPr txBox="1"/>
          <p:nvPr>
            <p:ph idx="6" type="title"/>
          </p:nvPr>
        </p:nvSpPr>
        <p:spPr>
          <a:xfrm>
            <a:off x="3640784" y="1593550"/>
            <a:ext cx="1863300" cy="401700"/>
          </a:xfrm>
          <a:prstGeom prst="rect">
            <a:avLst/>
          </a:prstGeom>
          <a:noFill/>
          <a:ln>
            <a:noFill/>
          </a:ln>
        </p:spPr>
        <p:txBody>
          <a:bodyPr anchorCtr="0" anchor="b" bIns="0" lIns="0" spcFirstLastPara="1" rIns="0" wrap="square" tIns="0">
            <a:noAutofit/>
          </a:bodyPr>
          <a:lstStyle>
            <a:lvl1pPr lvl="0" rtl="0" algn="ctr">
              <a:spcBef>
                <a:spcPts val="0"/>
              </a:spcBef>
              <a:spcAft>
                <a:spcPts val="0"/>
              </a:spcAft>
              <a:buClr>
                <a:srgbClr val="FFC39F"/>
              </a:buClr>
              <a:buSzPts val="2400"/>
              <a:buNone/>
              <a:defRPr i="0" sz="2400">
                <a:solidFill>
                  <a:schemeClr val="lt2"/>
                </a:solidFill>
              </a:defRPr>
            </a:lvl1pPr>
            <a:lvl2pPr lvl="1" rtl="0" algn="ctr">
              <a:spcBef>
                <a:spcPts val="0"/>
              </a:spcBef>
              <a:spcAft>
                <a:spcPts val="0"/>
              </a:spcAft>
              <a:buClr>
                <a:schemeClr val="accent1"/>
              </a:buClr>
              <a:buSzPts val="2400"/>
              <a:buNone/>
              <a:defRPr sz="2400">
                <a:solidFill>
                  <a:schemeClr val="accent1"/>
                </a:solidFill>
              </a:defRPr>
            </a:lvl2pPr>
            <a:lvl3pPr lvl="2" rtl="0" algn="ctr">
              <a:spcBef>
                <a:spcPts val="0"/>
              </a:spcBef>
              <a:spcAft>
                <a:spcPts val="0"/>
              </a:spcAft>
              <a:buClr>
                <a:schemeClr val="accent1"/>
              </a:buClr>
              <a:buSzPts val="2400"/>
              <a:buNone/>
              <a:defRPr sz="2400">
                <a:solidFill>
                  <a:schemeClr val="accent1"/>
                </a:solidFill>
              </a:defRPr>
            </a:lvl3pPr>
            <a:lvl4pPr lvl="3" rtl="0" algn="ctr">
              <a:spcBef>
                <a:spcPts val="0"/>
              </a:spcBef>
              <a:spcAft>
                <a:spcPts val="0"/>
              </a:spcAft>
              <a:buClr>
                <a:schemeClr val="accent1"/>
              </a:buClr>
              <a:buSzPts val="2400"/>
              <a:buNone/>
              <a:defRPr sz="2400">
                <a:solidFill>
                  <a:schemeClr val="accent1"/>
                </a:solidFill>
              </a:defRPr>
            </a:lvl4pPr>
            <a:lvl5pPr lvl="4" rtl="0" algn="ctr">
              <a:spcBef>
                <a:spcPts val="0"/>
              </a:spcBef>
              <a:spcAft>
                <a:spcPts val="0"/>
              </a:spcAft>
              <a:buClr>
                <a:schemeClr val="accent1"/>
              </a:buClr>
              <a:buSzPts val="2400"/>
              <a:buNone/>
              <a:defRPr sz="2400">
                <a:solidFill>
                  <a:schemeClr val="accent1"/>
                </a:solidFill>
              </a:defRPr>
            </a:lvl5pPr>
            <a:lvl6pPr lvl="5" rtl="0" algn="ctr">
              <a:spcBef>
                <a:spcPts val="0"/>
              </a:spcBef>
              <a:spcAft>
                <a:spcPts val="0"/>
              </a:spcAft>
              <a:buClr>
                <a:schemeClr val="accent1"/>
              </a:buClr>
              <a:buSzPts val="2400"/>
              <a:buNone/>
              <a:defRPr sz="2400">
                <a:solidFill>
                  <a:schemeClr val="accent1"/>
                </a:solidFill>
              </a:defRPr>
            </a:lvl6pPr>
            <a:lvl7pPr lvl="6" rtl="0" algn="ctr">
              <a:spcBef>
                <a:spcPts val="0"/>
              </a:spcBef>
              <a:spcAft>
                <a:spcPts val="0"/>
              </a:spcAft>
              <a:buClr>
                <a:schemeClr val="accent1"/>
              </a:buClr>
              <a:buSzPts val="2400"/>
              <a:buNone/>
              <a:defRPr sz="2400">
                <a:solidFill>
                  <a:schemeClr val="accent1"/>
                </a:solidFill>
              </a:defRPr>
            </a:lvl7pPr>
            <a:lvl8pPr lvl="7" rtl="0" algn="ctr">
              <a:spcBef>
                <a:spcPts val="0"/>
              </a:spcBef>
              <a:spcAft>
                <a:spcPts val="0"/>
              </a:spcAft>
              <a:buClr>
                <a:schemeClr val="accent1"/>
              </a:buClr>
              <a:buSzPts val="2400"/>
              <a:buNone/>
              <a:defRPr sz="2400">
                <a:solidFill>
                  <a:schemeClr val="accent1"/>
                </a:solidFill>
              </a:defRPr>
            </a:lvl8pPr>
            <a:lvl9pPr lvl="8" rtl="0" algn="ctr">
              <a:spcBef>
                <a:spcPts val="0"/>
              </a:spcBef>
              <a:spcAft>
                <a:spcPts val="0"/>
              </a:spcAft>
              <a:buClr>
                <a:schemeClr val="accent1"/>
              </a:buClr>
              <a:buSzPts val="2400"/>
              <a:buNone/>
              <a:defRPr sz="2400">
                <a:solidFill>
                  <a:schemeClr val="accent1"/>
                </a:solidFill>
              </a:defRPr>
            </a:lvl9pPr>
          </a:lstStyle>
          <a:p/>
        </p:txBody>
      </p:sp>
      <p:sp>
        <p:nvSpPr>
          <p:cNvPr id="209" name="Google Shape;209;p18"/>
          <p:cNvSpPr txBox="1"/>
          <p:nvPr>
            <p:ph idx="7" type="subTitle"/>
          </p:nvPr>
        </p:nvSpPr>
        <p:spPr>
          <a:xfrm>
            <a:off x="3428441" y="2041972"/>
            <a:ext cx="2288100" cy="531000"/>
          </a:xfrm>
          <a:prstGeom prst="rect">
            <a:avLst/>
          </a:prstGeom>
        </p:spPr>
        <p:txBody>
          <a:bodyPr anchorCtr="0" anchor="t" bIns="0" lIns="0" spcFirstLastPara="1" rIns="0" wrap="square" tIns="0">
            <a:noAutofit/>
          </a:bodyPr>
          <a:lstStyle>
            <a:lvl1pPr lvl="0" rtl="0" algn="ctr">
              <a:spcBef>
                <a:spcPts val="0"/>
              </a:spcBef>
              <a:spcAft>
                <a:spcPts val="0"/>
              </a:spcAft>
              <a:buNone/>
              <a:defRPr sz="1500"/>
            </a:lvl1pPr>
            <a:lvl2pPr lvl="1" rtl="0" algn="ctr">
              <a:spcBef>
                <a:spcPts val="0"/>
              </a:spcBef>
              <a:spcAft>
                <a:spcPts val="0"/>
              </a:spcAft>
              <a:buNone/>
              <a:defRPr sz="1500"/>
            </a:lvl2pPr>
            <a:lvl3pPr lvl="2" rtl="0" algn="ctr">
              <a:spcBef>
                <a:spcPts val="0"/>
              </a:spcBef>
              <a:spcAft>
                <a:spcPts val="0"/>
              </a:spcAft>
              <a:buNone/>
              <a:defRPr sz="1500"/>
            </a:lvl3pPr>
            <a:lvl4pPr lvl="3" rtl="0" algn="ctr">
              <a:spcBef>
                <a:spcPts val="0"/>
              </a:spcBef>
              <a:spcAft>
                <a:spcPts val="0"/>
              </a:spcAft>
              <a:buNone/>
              <a:defRPr sz="1500"/>
            </a:lvl4pPr>
            <a:lvl5pPr lvl="4" rtl="0" algn="ctr">
              <a:spcBef>
                <a:spcPts val="0"/>
              </a:spcBef>
              <a:spcAft>
                <a:spcPts val="0"/>
              </a:spcAft>
              <a:buNone/>
              <a:defRPr sz="1500"/>
            </a:lvl5pPr>
            <a:lvl6pPr lvl="5" rtl="0" algn="ctr">
              <a:spcBef>
                <a:spcPts val="0"/>
              </a:spcBef>
              <a:spcAft>
                <a:spcPts val="0"/>
              </a:spcAft>
              <a:buNone/>
              <a:defRPr sz="1500"/>
            </a:lvl6pPr>
            <a:lvl7pPr lvl="6" rtl="0" algn="ctr">
              <a:spcBef>
                <a:spcPts val="0"/>
              </a:spcBef>
              <a:spcAft>
                <a:spcPts val="0"/>
              </a:spcAft>
              <a:buNone/>
              <a:defRPr sz="1500"/>
            </a:lvl7pPr>
            <a:lvl8pPr lvl="7" rtl="0" algn="ctr">
              <a:spcBef>
                <a:spcPts val="0"/>
              </a:spcBef>
              <a:spcAft>
                <a:spcPts val="0"/>
              </a:spcAft>
              <a:buNone/>
              <a:defRPr sz="1500"/>
            </a:lvl8pPr>
            <a:lvl9pPr lvl="8" rtl="0" algn="ctr">
              <a:spcBef>
                <a:spcPts val="0"/>
              </a:spcBef>
              <a:spcAft>
                <a:spcPts val="0"/>
              </a:spcAft>
              <a:buNone/>
              <a:defRPr sz="1500"/>
            </a:lvl9pPr>
          </a:lstStyle>
          <a:p/>
        </p:txBody>
      </p:sp>
      <p:sp>
        <p:nvSpPr>
          <p:cNvPr id="210" name="Google Shape;210;p18"/>
          <p:cNvSpPr txBox="1"/>
          <p:nvPr>
            <p:ph idx="8" type="title"/>
          </p:nvPr>
        </p:nvSpPr>
        <p:spPr>
          <a:xfrm>
            <a:off x="925020" y="3286166"/>
            <a:ext cx="1863300" cy="401700"/>
          </a:xfrm>
          <a:prstGeom prst="rect">
            <a:avLst/>
          </a:prstGeom>
          <a:noFill/>
          <a:ln>
            <a:noFill/>
          </a:ln>
        </p:spPr>
        <p:txBody>
          <a:bodyPr anchorCtr="0" anchor="b" bIns="0" lIns="0" spcFirstLastPara="1" rIns="0" wrap="square" tIns="0">
            <a:noAutofit/>
          </a:bodyPr>
          <a:lstStyle>
            <a:lvl1pPr lvl="0" rtl="0" algn="ctr">
              <a:spcBef>
                <a:spcPts val="0"/>
              </a:spcBef>
              <a:spcAft>
                <a:spcPts val="0"/>
              </a:spcAft>
              <a:buClr>
                <a:srgbClr val="FFC39F"/>
              </a:buClr>
              <a:buSzPts val="2400"/>
              <a:buNone/>
              <a:defRPr i="0" sz="2400">
                <a:solidFill>
                  <a:schemeClr val="accent2"/>
                </a:solidFill>
              </a:defRPr>
            </a:lvl1pPr>
            <a:lvl2pPr lvl="1" rtl="0" algn="ctr">
              <a:spcBef>
                <a:spcPts val="0"/>
              </a:spcBef>
              <a:spcAft>
                <a:spcPts val="0"/>
              </a:spcAft>
              <a:buClr>
                <a:schemeClr val="accent1"/>
              </a:buClr>
              <a:buSzPts val="2400"/>
              <a:buNone/>
              <a:defRPr sz="2400">
                <a:solidFill>
                  <a:schemeClr val="accent1"/>
                </a:solidFill>
              </a:defRPr>
            </a:lvl2pPr>
            <a:lvl3pPr lvl="2" rtl="0" algn="ctr">
              <a:spcBef>
                <a:spcPts val="0"/>
              </a:spcBef>
              <a:spcAft>
                <a:spcPts val="0"/>
              </a:spcAft>
              <a:buClr>
                <a:schemeClr val="accent1"/>
              </a:buClr>
              <a:buSzPts val="2400"/>
              <a:buNone/>
              <a:defRPr sz="2400">
                <a:solidFill>
                  <a:schemeClr val="accent1"/>
                </a:solidFill>
              </a:defRPr>
            </a:lvl3pPr>
            <a:lvl4pPr lvl="3" rtl="0" algn="ctr">
              <a:spcBef>
                <a:spcPts val="0"/>
              </a:spcBef>
              <a:spcAft>
                <a:spcPts val="0"/>
              </a:spcAft>
              <a:buClr>
                <a:schemeClr val="accent1"/>
              </a:buClr>
              <a:buSzPts val="2400"/>
              <a:buNone/>
              <a:defRPr sz="2400">
                <a:solidFill>
                  <a:schemeClr val="accent1"/>
                </a:solidFill>
              </a:defRPr>
            </a:lvl4pPr>
            <a:lvl5pPr lvl="4" rtl="0" algn="ctr">
              <a:spcBef>
                <a:spcPts val="0"/>
              </a:spcBef>
              <a:spcAft>
                <a:spcPts val="0"/>
              </a:spcAft>
              <a:buClr>
                <a:schemeClr val="accent1"/>
              </a:buClr>
              <a:buSzPts val="2400"/>
              <a:buNone/>
              <a:defRPr sz="2400">
                <a:solidFill>
                  <a:schemeClr val="accent1"/>
                </a:solidFill>
              </a:defRPr>
            </a:lvl5pPr>
            <a:lvl6pPr lvl="5" rtl="0" algn="ctr">
              <a:spcBef>
                <a:spcPts val="0"/>
              </a:spcBef>
              <a:spcAft>
                <a:spcPts val="0"/>
              </a:spcAft>
              <a:buClr>
                <a:schemeClr val="accent1"/>
              </a:buClr>
              <a:buSzPts val="2400"/>
              <a:buNone/>
              <a:defRPr sz="2400">
                <a:solidFill>
                  <a:schemeClr val="accent1"/>
                </a:solidFill>
              </a:defRPr>
            </a:lvl6pPr>
            <a:lvl7pPr lvl="6" rtl="0" algn="ctr">
              <a:spcBef>
                <a:spcPts val="0"/>
              </a:spcBef>
              <a:spcAft>
                <a:spcPts val="0"/>
              </a:spcAft>
              <a:buClr>
                <a:schemeClr val="accent1"/>
              </a:buClr>
              <a:buSzPts val="2400"/>
              <a:buNone/>
              <a:defRPr sz="2400">
                <a:solidFill>
                  <a:schemeClr val="accent1"/>
                </a:solidFill>
              </a:defRPr>
            </a:lvl7pPr>
            <a:lvl8pPr lvl="7" rtl="0" algn="ctr">
              <a:spcBef>
                <a:spcPts val="0"/>
              </a:spcBef>
              <a:spcAft>
                <a:spcPts val="0"/>
              </a:spcAft>
              <a:buClr>
                <a:schemeClr val="accent1"/>
              </a:buClr>
              <a:buSzPts val="2400"/>
              <a:buNone/>
              <a:defRPr sz="2400">
                <a:solidFill>
                  <a:schemeClr val="accent1"/>
                </a:solidFill>
              </a:defRPr>
            </a:lvl8pPr>
            <a:lvl9pPr lvl="8" rtl="0" algn="ctr">
              <a:spcBef>
                <a:spcPts val="0"/>
              </a:spcBef>
              <a:spcAft>
                <a:spcPts val="0"/>
              </a:spcAft>
              <a:buClr>
                <a:schemeClr val="accent1"/>
              </a:buClr>
              <a:buSzPts val="2400"/>
              <a:buNone/>
              <a:defRPr sz="2400">
                <a:solidFill>
                  <a:schemeClr val="accent1"/>
                </a:solidFill>
              </a:defRPr>
            </a:lvl9pPr>
          </a:lstStyle>
          <a:p/>
        </p:txBody>
      </p:sp>
      <p:sp>
        <p:nvSpPr>
          <p:cNvPr id="211" name="Google Shape;211;p18"/>
          <p:cNvSpPr txBox="1"/>
          <p:nvPr>
            <p:ph idx="9" type="subTitle"/>
          </p:nvPr>
        </p:nvSpPr>
        <p:spPr>
          <a:xfrm>
            <a:off x="712675" y="3734602"/>
            <a:ext cx="2288100" cy="531000"/>
          </a:xfrm>
          <a:prstGeom prst="rect">
            <a:avLst/>
          </a:prstGeom>
        </p:spPr>
        <p:txBody>
          <a:bodyPr anchorCtr="0" anchor="t" bIns="0" lIns="0" spcFirstLastPara="1" rIns="0" wrap="square" tIns="0">
            <a:noAutofit/>
          </a:bodyPr>
          <a:lstStyle>
            <a:lvl1pPr lvl="0" rtl="0" algn="ctr">
              <a:spcBef>
                <a:spcPts val="0"/>
              </a:spcBef>
              <a:spcAft>
                <a:spcPts val="0"/>
              </a:spcAft>
              <a:buNone/>
              <a:defRPr sz="1500"/>
            </a:lvl1pPr>
            <a:lvl2pPr lvl="1" rtl="0" algn="ctr">
              <a:spcBef>
                <a:spcPts val="0"/>
              </a:spcBef>
              <a:spcAft>
                <a:spcPts val="0"/>
              </a:spcAft>
              <a:buNone/>
              <a:defRPr sz="1500"/>
            </a:lvl2pPr>
            <a:lvl3pPr lvl="2" rtl="0" algn="ctr">
              <a:spcBef>
                <a:spcPts val="0"/>
              </a:spcBef>
              <a:spcAft>
                <a:spcPts val="0"/>
              </a:spcAft>
              <a:buNone/>
              <a:defRPr sz="1500"/>
            </a:lvl3pPr>
            <a:lvl4pPr lvl="3" rtl="0" algn="ctr">
              <a:spcBef>
                <a:spcPts val="0"/>
              </a:spcBef>
              <a:spcAft>
                <a:spcPts val="0"/>
              </a:spcAft>
              <a:buNone/>
              <a:defRPr sz="1500"/>
            </a:lvl4pPr>
            <a:lvl5pPr lvl="4" rtl="0" algn="ctr">
              <a:spcBef>
                <a:spcPts val="0"/>
              </a:spcBef>
              <a:spcAft>
                <a:spcPts val="0"/>
              </a:spcAft>
              <a:buNone/>
              <a:defRPr sz="1500"/>
            </a:lvl5pPr>
            <a:lvl6pPr lvl="5" rtl="0" algn="ctr">
              <a:spcBef>
                <a:spcPts val="0"/>
              </a:spcBef>
              <a:spcAft>
                <a:spcPts val="0"/>
              </a:spcAft>
              <a:buNone/>
              <a:defRPr sz="1500"/>
            </a:lvl6pPr>
            <a:lvl7pPr lvl="6" rtl="0" algn="ctr">
              <a:spcBef>
                <a:spcPts val="0"/>
              </a:spcBef>
              <a:spcAft>
                <a:spcPts val="0"/>
              </a:spcAft>
              <a:buNone/>
              <a:defRPr sz="1500"/>
            </a:lvl7pPr>
            <a:lvl8pPr lvl="7" rtl="0" algn="ctr">
              <a:spcBef>
                <a:spcPts val="0"/>
              </a:spcBef>
              <a:spcAft>
                <a:spcPts val="0"/>
              </a:spcAft>
              <a:buNone/>
              <a:defRPr sz="1500"/>
            </a:lvl8pPr>
            <a:lvl9pPr lvl="8" rtl="0" algn="ctr">
              <a:spcBef>
                <a:spcPts val="0"/>
              </a:spcBef>
              <a:spcAft>
                <a:spcPts val="0"/>
              </a:spcAft>
              <a:buNone/>
              <a:defRPr sz="1500"/>
            </a:lvl9pPr>
          </a:lstStyle>
          <a:p/>
        </p:txBody>
      </p:sp>
      <p:sp>
        <p:nvSpPr>
          <p:cNvPr id="212" name="Google Shape;212;p18"/>
          <p:cNvSpPr txBox="1"/>
          <p:nvPr>
            <p:ph idx="13" type="title"/>
          </p:nvPr>
        </p:nvSpPr>
        <p:spPr>
          <a:xfrm>
            <a:off x="6357863" y="3286166"/>
            <a:ext cx="1863300" cy="401700"/>
          </a:xfrm>
          <a:prstGeom prst="rect">
            <a:avLst/>
          </a:prstGeom>
          <a:noFill/>
          <a:ln>
            <a:noFill/>
          </a:ln>
        </p:spPr>
        <p:txBody>
          <a:bodyPr anchorCtr="0" anchor="b" bIns="0" lIns="0" spcFirstLastPara="1" rIns="0" wrap="square" tIns="0">
            <a:noAutofit/>
          </a:bodyPr>
          <a:lstStyle>
            <a:lvl1pPr lvl="0" rtl="0" algn="ctr">
              <a:spcBef>
                <a:spcPts val="0"/>
              </a:spcBef>
              <a:spcAft>
                <a:spcPts val="0"/>
              </a:spcAft>
              <a:buClr>
                <a:srgbClr val="FFC39F"/>
              </a:buClr>
              <a:buSzPts val="2400"/>
              <a:buNone/>
              <a:defRPr i="0" sz="2400">
                <a:solidFill>
                  <a:schemeClr val="accent4"/>
                </a:solidFill>
              </a:defRPr>
            </a:lvl1pPr>
            <a:lvl2pPr lvl="1" rtl="0" algn="ctr">
              <a:spcBef>
                <a:spcPts val="0"/>
              </a:spcBef>
              <a:spcAft>
                <a:spcPts val="0"/>
              </a:spcAft>
              <a:buClr>
                <a:schemeClr val="accent1"/>
              </a:buClr>
              <a:buSzPts val="2400"/>
              <a:buNone/>
              <a:defRPr sz="2400">
                <a:solidFill>
                  <a:schemeClr val="accent1"/>
                </a:solidFill>
              </a:defRPr>
            </a:lvl2pPr>
            <a:lvl3pPr lvl="2" rtl="0" algn="ctr">
              <a:spcBef>
                <a:spcPts val="0"/>
              </a:spcBef>
              <a:spcAft>
                <a:spcPts val="0"/>
              </a:spcAft>
              <a:buClr>
                <a:schemeClr val="accent1"/>
              </a:buClr>
              <a:buSzPts val="2400"/>
              <a:buNone/>
              <a:defRPr sz="2400">
                <a:solidFill>
                  <a:schemeClr val="accent1"/>
                </a:solidFill>
              </a:defRPr>
            </a:lvl3pPr>
            <a:lvl4pPr lvl="3" rtl="0" algn="ctr">
              <a:spcBef>
                <a:spcPts val="0"/>
              </a:spcBef>
              <a:spcAft>
                <a:spcPts val="0"/>
              </a:spcAft>
              <a:buClr>
                <a:schemeClr val="accent1"/>
              </a:buClr>
              <a:buSzPts val="2400"/>
              <a:buNone/>
              <a:defRPr sz="2400">
                <a:solidFill>
                  <a:schemeClr val="accent1"/>
                </a:solidFill>
              </a:defRPr>
            </a:lvl4pPr>
            <a:lvl5pPr lvl="4" rtl="0" algn="ctr">
              <a:spcBef>
                <a:spcPts val="0"/>
              </a:spcBef>
              <a:spcAft>
                <a:spcPts val="0"/>
              </a:spcAft>
              <a:buClr>
                <a:schemeClr val="accent1"/>
              </a:buClr>
              <a:buSzPts val="2400"/>
              <a:buNone/>
              <a:defRPr sz="2400">
                <a:solidFill>
                  <a:schemeClr val="accent1"/>
                </a:solidFill>
              </a:defRPr>
            </a:lvl5pPr>
            <a:lvl6pPr lvl="5" rtl="0" algn="ctr">
              <a:spcBef>
                <a:spcPts val="0"/>
              </a:spcBef>
              <a:spcAft>
                <a:spcPts val="0"/>
              </a:spcAft>
              <a:buClr>
                <a:schemeClr val="accent1"/>
              </a:buClr>
              <a:buSzPts val="2400"/>
              <a:buNone/>
              <a:defRPr sz="2400">
                <a:solidFill>
                  <a:schemeClr val="accent1"/>
                </a:solidFill>
              </a:defRPr>
            </a:lvl6pPr>
            <a:lvl7pPr lvl="6" rtl="0" algn="ctr">
              <a:spcBef>
                <a:spcPts val="0"/>
              </a:spcBef>
              <a:spcAft>
                <a:spcPts val="0"/>
              </a:spcAft>
              <a:buClr>
                <a:schemeClr val="accent1"/>
              </a:buClr>
              <a:buSzPts val="2400"/>
              <a:buNone/>
              <a:defRPr sz="2400">
                <a:solidFill>
                  <a:schemeClr val="accent1"/>
                </a:solidFill>
              </a:defRPr>
            </a:lvl7pPr>
            <a:lvl8pPr lvl="7" rtl="0" algn="ctr">
              <a:spcBef>
                <a:spcPts val="0"/>
              </a:spcBef>
              <a:spcAft>
                <a:spcPts val="0"/>
              </a:spcAft>
              <a:buClr>
                <a:schemeClr val="accent1"/>
              </a:buClr>
              <a:buSzPts val="2400"/>
              <a:buNone/>
              <a:defRPr sz="2400">
                <a:solidFill>
                  <a:schemeClr val="accent1"/>
                </a:solidFill>
              </a:defRPr>
            </a:lvl8pPr>
            <a:lvl9pPr lvl="8" rtl="0" algn="ctr">
              <a:spcBef>
                <a:spcPts val="0"/>
              </a:spcBef>
              <a:spcAft>
                <a:spcPts val="0"/>
              </a:spcAft>
              <a:buClr>
                <a:schemeClr val="accent1"/>
              </a:buClr>
              <a:buSzPts val="2400"/>
              <a:buNone/>
              <a:defRPr sz="2400">
                <a:solidFill>
                  <a:schemeClr val="accent1"/>
                </a:solidFill>
              </a:defRPr>
            </a:lvl9pPr>
          </a:lstStyle>
          <a:p/>
        </p:txBody>
      </p:sp>
      <p:sp>
        <p:nvSpPr>
          <p:cNvPr id="213" name="Google Shape;213;p18"/>
          <p:cNvSpPr txBox="1"/>
          <p:nvPr>
            <p:ph idx="14" type="subTitle"/>
          </p:nvPr>
        </p:nvSpPr>
        <p:spPr>
          <a:xfrm>
            <a:off x="6145523" y="3734602"/>
            <a:ext cx="2288100" cy="531000"/>
          </a:xfrm>
          <a:prstGeom prst="rect">
            <a:avLst/>
          </a:prstGeom>
        </p:spPr>
        <p:txBody>
          <a:bodyPr anchorCtr="0" anchor="t" bIns="0" lIns="0" spcFirstLastPara="1" rIns="0" wrap="square" tIns="0">
            <a:noAutofit/>
          </a:bodyPr>
          <a:lstStyle>
            <a:lvl1pPr lvl="0" rtl="0" algn="ctr">
              <a:spcBef>
                <a:spcPts val="0"/>
              </a:spcBef>
              <a:spcAft>
                <a:spcPts val="0"/>
              </a:spcAft>
              <a:buNone/>
              <a:defRPr sz="1500"/>
            </a:lvl1pPr>
            <a:lvl2pPr lvl="1" rtl="0" algn="ctr">
              <a:spcBef>
                <a:spcPts val="0"/>
              </a:spcBef>
              <a:spcAft>
                <a:spcPts val="0"/>
              </a:spcAft>
              <a:buNone/>
              <a:defRPr sz="1500"/>
            </a:lvl2pPr>
            <a:lvl3pPr lvl="2" rtl="0" algn="ctr">
              <a:spcBef>
                <a:spcPts val="0"/>
              </a:spcBef>
              <a:spcAft>
                <a:spcPts val="0"/>
              </a:spcAft>
              <a:buNone/>
              <a:defRPr sz="1500"/>
            </a:lvl3pPr>
            <a:lvl4pPr lvl="3" rtl="0" algn="ctr">
              <a:spcBef>
                <a:spcPts val="0"/>
              </a:spcBef>
              <a:spcAft>
                <a:spcPts val="0"/>
              </a:spcAft>
              <a:buNone/>
              <a:defRPr sz="1500"/>
            </a:lvl4pPr>
            <a:lvl5pPr lvl="4" rtl="0" algn="ctr">
              <a:spcBef>
                <a:spcPts val="0"/>
              </a:spcBef>
              <a:spcAft>
                <a:spcPts val="0"/>
              </a:spcAft>
              <a:buNone/>
              <a:defRPr sz="1500"/>
            </a:lvl5pPr>
            <a:lvl6pPr lvl="5" rtl="0" algn="ctr">
              <a:spcBef>
                <a:spcPts val="0"/>
              </a:spcBef>
              <a:spcAft>
                <a:spcPts val="0"/>
              </a:spcAft>
              <a:buNone/>
              <a:defRPr sz="1500"/>
            </a:lvl6pPr>
            <a:lvl7pPr lvl="6" rtl="0" algn="ctr">
              <a:spcBef>
                <a:spcPts val="0"/>
              </a:spcBef>
              <a:spcAft>
                <a:spcPts val="0"/>
              </a:spcAft>
              <a:buNone/>
              <a:defRPr sz="1500"/>
            </a:lvl7pPr>
            <a:lvl8pPr lvl="7" rtl="0" algn="ctr">
              <a:spcBef>
                <a:spcPts val="0"/>
              </a:spcBef>
              <a:spcAft>
                <a:spcPts val="0"/>
              </a:spcAft>
              <a:buNone/>
              <a:defRPr sz="1500"/>
            </a:lvl8pPr>
            <a:lvl9pPr lvl="8" rtl="0" algn="ctr">
              <a:spcBef>
                <a:spcPts val="0"/>
              </a:spcBef>
              <a:spcAft>
                <a:spcPts val="0"/>
              </a:spcAft>
              <a:buNone/>
              <a:defRPr sz="1500"/>
            </a:lvl9pPr>
          </a:lstStyle>
          <a:p/>
        </p:txBody>
      </p:sp>
      <p:sp>
        <p:nvSpPr>
          <p:cNvPr id="214" name="Google Shape;214;p18"/>
          <p:cNvSpPr txBox="1"/>
          <p:nvPr>
            <p:ph idx="15" type="title"/>
          </p:nvPr>
        </p:nvSpPr>
        <p:spPr>
          <a:xfrm>
            <a:off x="1739850" y="534975"/>
            <a:ext cx="5664300" cy="531000"/>
          </a:xfrm>
          <a:prstGeom prst="rect">
            <a:avLst/>
          </a:prstGeom>
          <a:noFill/>
          <a:ln>
            <a:noFill/>
          </a:ln>
        </p:spPr>
        <p:txBody>
          <a:bodyPr anchorCtr="0" anchor="t" bIns="0" lIns="0" spcFirstLastPara="1" rIns="0" wrap="square" tIns="0">
            <a:noAutofit/>
          </a:bodyPr>
          <a:lstStyle>
            <a:lvl1pPr lvl="0" rtl="0" algn="ctr">
              <a:spcBef>
                <a:spcPts val="0"/>
              </a:spcBef>
              <a:spcAft>
                <a:spcPts val="0"/>
              </a:spcAft>
              <a:buSzPts val="1800"/>
              <a:buNone/>
              <a:defRPr i="0" sz="2400"/>
            </a:lvl1pPr>
            <a:lvl2pPr lvl="1" rtl="0" algn="ctr">
              <a:spcBef>
                <a:spcPts val="0"/>
              </a:spcBef>
              <a:spcAft>
                <a:spcPts val="0"/>
              </a:spcAft>
              <a:buClr>
                <a:schemeClr val="accent1"/>
              </a:buClr>
              <a:buSzPts val="1800"/>
              <a:buNone/>
              <a:defRPr sz="1800">
                <a:solidFill>
                  <a:schemeClr val="accent1"/>
                </a:solidFill>
              </a:defRPr>
            </a:lvl2pPr>
            <a:lvl3pPr lvl="2" rtl="0" algn="ctr">
              <a:spcBef>
                <a:spcPts val="0"/>
              </a:spcBef>
              <a:spcAft>
                <a:spcPts val="0"/>
              </a:spcAft>
              <a:buClr>
                <a:schemeClr val="accent1"/>
              </a:buClr>
              <a:buSzPts val="1800"/>
              <a:buNone/>
              <a:defRPr sz="1800">
                <a:solidFill>
                  <a:schemeClr val="accent1"/>
                </a:solidFill>
              </a:defRPr>
            </a:lvl3pPr>
            <a:lvl4pPr lvl="3" rtl="0" algn="ctr">
              <a:spcBef>
                <a:spcPts val="0"/>
              </a:spcBef>
              <a:spcAft>
                <a:spcPts val="0"/>
              </a:spcAft>
              <a:buClr>
                <a:schemeClr val="accent1"/>
              </a:buClr>
              <a:buSzPts val="1800"/>
              <a:buNone/>
              <a:defRPr sz="1800">
                <a:solidFill>
                  <a:schemeClr val="accent1"/>
                </a:solidFill>
              </a:defRPr>
            </a:lvl4pPr>
            <a:lvl5pPr lvl="4" rtl="0" algn="ctr">
              <a:spcBef>
                <a:spcPts val="0"/>
              </a:spcBef>
              <a:spcAft>
                <a:spcPts val="0"/>
              </a:spcAft>
              <a:buClr>
                <a:schemeClr val="accent1"/>
              </a:buClr>
              <a:buSzPts val="1800"/>
              <a:buNone/>
              <a:defRPr sz="1800">
                <a:solidFill>
                  <a:schemeClr val="accent1"/>
                </a:solidFill>
              </a:defRPr>
            </a:lvl5pPr>
            <a:lvl6pPr lvl="5" rtl="0" algn="ctr">
              <a:spcBef>
                <a:spcPts val="0"/>
              </a:spcBef>
              <a:spcAft>
                <a:spcPts val="0"/>
              </a:spcAft>
              <a:buClr>
                <a:schemeClr val="accent1"/>
              </a:buClr>
              <a:buSzPts val="1800"/>
              <a:buNone/>
              <a:defRPr sz="1800">
                <a:solidFill>
                  <a:schemeClr val="accent1"/>
                </a:solidFill>
              </a:defRPr>
            </a:lvl6pPr>
            <a:lvl7pPr lvl="6" rtl="0" algn="ctr">
              <a:spcBef>
                <a:spcPts val="0"/>
              </a:spcBef>
              <a:spcAft>
                <a:spcPts val="0"/>
              </a:spcAft>
              <a:buClr>
                <a:schemeClr val="accent1"/>
              </a:buClr>
              <a:buSzPts val="1800"/>
              <a:buNone/>
              <a:defRPr sz="1800">
                <a:solidFill>
                  <a:schemeClr val="accent1"/>
                </a:solidFill>
              </a:defRPr>
            </a:lvl7pPr>
            <a:lvl8pPr lvl="7" rtl="0" algn="ctr">
              <a:spcBef>
                <a:spcPts val="0"/>
              </a:spcBef>
              <a:spcAft>
                <a:spcPts val="0"/>
              </a:spcAft>
              <a:buClr>
                <a:schemeClr val="accent1"/>
              </a:buClr>
              <a:buSzPts val="1800"/>
              <a:buNone/>
              <a:defRPr sz="1800">
                <a:solidFill>
                  <a:schemeClr val="accent1"/>
                </a:solidFill>
              </a:defRPr>
            </a:lvl8pPr>
            <a:lvl9pPr lvl="8" rtl="0" algn="ctr">
              <a:spcBef>
                <a:spcPts val="0"/>
              </a:spcBef>
              <a:spcAft>
                <a:spcPts val="0"/>
              </a:spcAft>
              <a:buClr>
                <a:schemeClr val="accent1"/>
              </a:buClr>
              <a:buSzPts val="1800"/>
              <a:buNone/>
              <a:defRPr sz="1800">
                <a:solidFill>
                  <a:schemeClr val="accent1"/>
                </a:solidFill>
              </a:defRPr>
            </a:lvl9pPr>
          </a:lstStyle>
          <a:p/>
        </p:txBody>
      </p:sp>
      <p:grpSp>
        <p:nvGrpSpPr>
          <p:cNvPr id="215" name="Google Shape;215;p18"/>
          <p:cNvGrpSpPr/>
          <p:nvPr/>
        </p:nvGrpSpPr>
        <p:grpSpPr>
          <a:xfrm>
            <a:off x="329730" y="281345"/>
            <a:ext cx="8628146" cy="4661127"/>
            <a:chOff x="329730" y="281345"/>
            <a:chExt cx="8628146" cy="4661127"/>
          </a:xfrm>
        </p:grpSpPr>
        <p:sp>
          <p:nvSpPr>
            <p:cNvPr id="216" name="Google Shape;216;p18"/>
            <p:cNvSpPr/>
            <p:nvPr/>
          </p:nvSpPr>
          <p:spPr>
            <a:xfrm>
              <a:off x="1794696" y="4843821"/>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18"/>
            <p:cNvSpPr/>
            <p:nvPr/>
          </p:nvSpPr>
          <p:spPr>
            <a:xfrm>
              <a:off x="1199440" y="281345"/>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18"/>
            <p:cNvSpPr/>
            <p:nvPr/>
          </p:nvSpPr>
          <p:spPr>
            <a:xfrm>
              <a:off x="329730" y="3776930"/>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18"/>
            <p:cNvSpPr/>
            <p:nvPr/>
          </p:nvSpPr>
          <p:spPr>
            <a:xfrm>
              <a:off x="8789216" y="295954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18"/>
            <p:cNvSpPr/>
            <p:nvPr/>
          </p:nvSpPr>
          <p:spPr>
            <a:xfrm>
              <a:off x="7412116" y="468279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18"/>
            <p:cNvSpPr/>
            <p:nvPr/>
          </p:nvSpPr>
          <p:spPr>
            <a:xfrm>
              <a:off x="8789221" y="702534"/>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OCIAL MEDIA">
  <p:cSld name="CUSTOM_11_2">
    <p:bg>
      <p:bgPr>
        <a:blipFill>
          <a:blip r:embed="rId2">
            <a:alphaModFix/>
          </a:blip>
          <a:stretch>
            <a:fillRect/>
          </a:stretch>
        </a:blipFill>
      </p:bgPr>
    </p:bg>
    <p:spTree>
      <p:nvGrpSpPr>
        <p:cNvPr id="222" name="Shape 222"/>
        <p:cNvGrpSpPr/>
        <p:nvPr/>
      </p:nvGrpSpPr>
      <p:grpSpPr>
        <a:xfrm>
          <a:off x="0" y="0"/>
          <a:ext cx="0" cy="0"/>
          <a:chOff x="0" y="0"/>
          <a:chExt cx="0" cy="0"/>
        </a:xfrm>
      </p:grpSpPr>
      <p:sp>
        <p:nvSpPr>
          <p:cNvPr id="223" name="Google Shape;223;p19"/>
          <p:cNvSpPr txBox="1"/>
          <p:nvPr>
            <p:ph type="title"/>
          </p:nvPr>
        </p:nvSpPr>
        <p:spPr>
          <a:xfrm>
            <a:off x="1140075" y="1152525"/>
            <a:ext cx="2393700" cy="1467300"/>
          </a:xfrm>
          <a:prstGeom prst="rect">
            <a:avLst/>
          </a:prstGeom>
          <a:noFill/>
          <a:ln>
            <a:noFill/>
          </a:ln>
        </p:spPr>
        <p:txBody>
          <a:bodyPr anchorCtr="0" anchor="b" bIns="0" lIns="0" spcFirstLastPara="1" rIns="0" wrap="square" tIns="0">
            <a:noAutofit/>
          </a:bodyPr>
          <a:lstStyle>
            <a:lvl1pPr lvl="0" rtl="0" algn="r">
              <a:spcBef>
                <a:spcPts val="0"/>
              </a:spcBef>
              <a:spcAft>
                <a:spcPts val="0"/>
              </a:spcAft>
              <a:buSzPts val="2200"/>
              <a:buNone/>
              <a:defRPr i="0" sz="4000">
                <a:solidFill>
                  <a:schemeClr val="dk2"/>
                </a:solidFill>
              </a:defRPr>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p:txBody>
      </p:sp>
      <p:sp>
        <p:nvSpPr>
          <p:cNvPr id="224" name="Google Shape;224;p19"/>
          <p:cNvSpPr txBox="1"/>
          <p:nvPr>
            <p:ph idx="1" type="subTitle"/>
          </p:nvPr>
        </p:nvSpPr>
        <p:spPr>
          <a:xfrm>
            <a:off x="1140025" y="2912750"/>
            <a:ext cx="2393700" cy="1467300"/>
          </a:xfrm>
          <a:prstGeom prst="rect">
            <a:avLst/>
          </a:prstGeom>
        </p:spPr>
        <p:txBody>
          <a:bodyPr anchorCtr="0" anchor="t" bIns="0" lIns="0" spcFirstLastPara="1" rIns="0" wrap="square" tIns="0">
            <a:noAutofit/>
          </a:bodyPr>
          <a:lstStyle>
            <a:lvl1pPr lvl="0" rtl="0" algn="r">
              <a:spcBef>
                <a:spcPts val="0"/>
              </a:spcBef>
              <a:spcAft>
                <a:spcPts val="0"/>
              </a:spcAft>
              <a:buNone/>
              <a:defRPr/>
            </a:lvl1pPr>
            <a:lvl2pPr lvl="1" rtl="0" algn="r">
              <a:spcBef>
                <a:spcPts val="0"/>
              </a:spcBef>
              <a:spcAft>
                <a:spcPts val="0"/>
              </a:spcAft>
              <a:buNone/>
              <a:defRPr/>
            </a:lvl2pPr>
            <a:lvl3pPr lvl="2" rtl="0" algn="r">
              <a:spcBef>
                <a:spcPts val="0"/>
              </a:spcBef>
              <a:spcAft>
                <a:spcPts val="0"/>
              </a:spcAft>
              <a:buNone/>
              <a:defRPr/>
            </a:lvl3pPr>
            <a:lvl4pPr lvl="3" rtl="0" algn="r">
              <a:spcBef>
                <a:spcPts val="0"/>
              </a:spcBef>
              <a:spcAft>
                <a:spcPts val="0"/>
              </a:spcAft>
              <a:buNone/>
              <a:defRPr/>
            </a:lvl4pPr>
            <a:lvl5pPr lvl="4" rtl="0" algn="r">
              <a:spcBef>
                <a:spcPts val="0"/>
              </a:spcBef>
              <a:spcAft>
                <a:spcPts val="0"/>
              </a:spcAft>
              <a:buNone/>
              <a:defRPr/>
            </a:lvl5pPr>
            <a:lvl6pPr lvl="5" rtl="0" algn="r">
              <a:spcBef>
                <a:spcPts val="0"/>
              </a:spcBef>
              <a:spcAft>
                <a:spcPts val="0"/>
              </a:spcAft>
              <a:buNone/>
              <a:defRPr/>
            </a:lvl6pPr>
            <a:lvl7pPr lvl="6" rtl="0" algn="r">
              <a:spcBef>
                <a:spcPts val="0"/>
              </a:spcBef>
              <a:spcAft>
                <a:spcPts val="0"/>
              </a:spcAft>
              <a:buNone/>
              <a:defRPr/>
            </a:lvl7pPr>
            <a:lvl8pPr lvl="7" rtl="0" algn="r">
              <a:spcBef>
                <a:spcPts val="0"/>
              </a:spcBef>
              <a:spcAft>
                <a:spcPts val="0"/>
              </a:spcAft>
              <a:buNone/>
              <a:defRPr/>
            </a:lvl8pPr>
            <a:lvl9pPr lvl="8" rtl="0" algn="r">
              <a:spcBef>
                <a:spcPts val="0"/>
              </a:spcBef>
              <a:spcAft>
                <a:spcPts val="0"/>
              </a:spcAft>
              <a:buNone/>
              <a:defRPr/>
            </a:lvl9pPr>
          </a:lstStyle>
          <a:p/>
        </p:txBody>
      </p:sp>
      <p:grpSp>
        <p:nvGrpSpPr>
          <p:cNvPr id="225" name="Google Shape;225;p19"/>
          <p:cNvGrpSpPr/>
          <p:nvPr/>
        </p:nvGrpSpPr>
        <p:grpSpPr>
          <a:xfrm>
            <a:off x="329730" y="281345"/>
            <a:ext cx="8628146" cy="4661127"/>
            <a:chOff x="329730" y="281345"/>
            <a:chExt cx="8628146" cy="4661127"/>
          </a:xfrm>
        </p:grpSpPr>
        <p:sp>
          <p:nvSpPr>
            <p:cNvPr id="226" name="Google Shape;226;p19"/>
            <p:cNvSpPr/>
            <p:nvPr/>
          </p:nvSpPr>
          <p:spPr>
            <a:xfrm>
              <a:off x="1794696" y="4843821"/>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19"/>
            <p:cNvSpPr/>
            <p:nvPr/>
          </p:nvSpPr>
          <p:spPr>
            <a:xfrm>
              <a:off x="1199440" y="281345"/>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19"/>
            <p:cNvSpPr/>
            <p:nvPr/>
          </p:nvSpPr>
          <p:spPr>
            <a:xfrm>
              <a:off x="329730" y="3776930"/>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19"/>
            <p:cNvSpPr/>
            <p:nvPr/>
          </p:nvSpPr>
          <p:spPr>
            <a:xfrm>
              <a:off x="8789216" y="295954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19"/>
            <p:cNvSpPr/>
            <p:nvPr/>
          </p:nvSpPr>
          <p:spPr>
            <a:xfrm>
              <a:off x="7412116" y="468279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19"/>
            <p:cNvSpPr/>
            <p:nvPr/>
          </p:nvSpPr>
          <p:spPr>
            <a:xfrm>
              <a:off x="8789221" y="702534"/>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OCIAL MEDIA 1">
  <p:cSld name="CUSTOM_10">
    <p:bg>
      <p:bgPr>
        <a:blipFill>
          <a:blip r:embed="rId2">
            <a:alphaModFix/>
          </a:blip>
          <a:stretch>
            <a:fillRect/>
          </a:stretch>
        </a:blipFill>
      </p:bgPr>
    </p:bg>
    <p:spTree>
      <p:nvGrpSpPr>
        <p:cNvPr id="232" name="Shape 232"/>
        <p:cNvGrpSpPr/>
        <p:nvPr/>
      </p:nvGrpSpPr>
      <p:grpSpPr>
        <a:xfrm>
          <a:off x="0" y="0"/>
          <a:ext cx="0" cy="0"/>
          <a:chOff x="0" y="0"/>
          <a:chExt cx="0" cy="0"/>
        </a:xfrm>
      </p:grpSpPr>
      <p:sp>
        <p:nvSpPr>
          <p:cNvPr id="233" name="Google Shape;233;p20"/>
          <p:cNvSpPr txBox="1"/>
          <p:nvPr>
            <p:ph type="title"/>
          </p:nvPr>
        </p:nvSpPr>
        <p:spPr>
          <a:xfrm>
            <a:off x="4274200" y="1276350"/>
            <a:ext cx="1659900" cy="1353900"/>
          </a:xfrm>
          <a:prstGeom prst="rect">
            <a:avLst/>
          </a:prstGeom>
          <a:noFill/>
          <a:ln>
            <a:noFill/>
          </a:ln>
        </p:spPr>
        <p:txBody>
          <a:bodyPr anchorCtr="0" anchor="b" bIns="0" lIns="0" spcFirstLastPara="1" rIns="0" wrap="square" tIns="0">
            <a:noAutofit/>
          </a:bodyPr>
          <a:lstStyle>
            <a:lvl1pPr lvl="0" rtl="0">
              <a:spcBef>
                <a:spcPts val="0"/>
              </a:spcBef>
              <a:spcAft>
                <a:spcPts val="0"/>
              </a:spcAft>
              <a:buClr>
                <a:srgbClr val="FFC39F"/>
              </a:buClr>
              <a:buSzPts val="2200"/>
              <a:buNone/>
              <a:defRPr i="0" sz="4000">
                <a:solidFill>
                  <a:schemeClr val="lt2"/>
                </a:solidFill>
              </a:defRPr>
            </a:lvl1pPr>
            <a:lvl2pPr lvl="1" rtl="0">
              <a:spcBef>
                <a:spcPts val="0"/>
              </a:spcBef>
              <a:spcAft>
                <a:spcPts val="0"/>
              </a:spcAft>
              <a:buClr>
                <a:schemeClr val="accent1"/>
              </a:buClr>
              <a:buSzPts val="2500"/>
              <a:buNone/>
              <a:defRPr sz="2500">
                <a:solidFill>
                  <a:schemeClr val="accent1"/>
                </a:solidFill>
              </a:defRPr>
            </a:lvl2pPr>
            <a:lvl3pPr lvl="2" rtl="0">
              <a:spcBef>
                <a:spcPts val="0"/>
              </a:spcBef>
              <a:spcAft>
                <a:spcPts val="0"/>
              </a:spcAft>
              <a:buClr>
                <a:schemeClr val="accent1"/>
              </a:buClr>
              <a:buSzPts val="2500"/>
              <a:buNone/>
              <a:defRPr sz="2500">
                <a:solidFill>
                  <a:schemeClr val="accent1"/>
                </a:solidFill>
              </a:defRPr>
            </a:lvl3pPr>
            <a:lvl4pPr lvl="3" rtl="0">
              <a:spcBef>
                <a:spcPts val="0"/>
              </a:spcBef>
              <a:spcAft>
                <a:spcPts val="0"/>
              </a:spcAft>
              <a:buClr>
                <a:schemeClr val="accent1"/>
              </a:buClr>
              <a:buSzPts val="2500"/>
              <a:buNone/>
              <a:defRPr sz="2500">
                <a:solidFill>
                  <a:schemeClr val="accent1"/>
                </a:solidFill>
              </a:defRPr>
            </a:lvl4pPr>
            <a:lvl5pPr lvl="4" rtl="0">
              <a:spcBef>
                <a:spcPts val="0"/>
              </a:spcBef>
              <a:spcAft>
                <a:spcPts val="0"/>
              </a:spcAft>
              <a:buClr>
                <a:schemeClr val="accent1"/>
              </a:buClr>
              <a:buSzPts val="2500"/>
              <a:buNone/>
              <a:defRPr sz="2500">
                <a:solidFill>
                  <a:schemeClr val="accent1"/>
                </a:solidFill>
              </a:defRPr>
            </a:lvl5pPr>
            <a:lvl6pPr lvl="5" rtl="0">
              <a:spcBef>
                <a:spcPts val="0"/>
              </a:spcBef>
              <a:spcAft>
                <a:spcPts val="0"/>
              </a:spcAft>
              <a:buClr>
                <a:schemeClr val="accent1"/>
              </a:buClr>
              <a:buSzPts val="2500"/>
              <a:buNone/>
              <a:defRPr sz="2500">
                <a:solidFill>
                  <a:schemeClr val="accent1"/>
                </a:solidFill>
              </a:defRPr>
            </a:lvl6pPr>
            <a:lvl7pPr lvl="6" rtl="0">
              <a:spcBef>
                <a:spcPts val="0"/>
              </a:spcBef>
              <a:spcAft>
                <a:spcPts val="0"/>
              </a:spcAft>
              <a:buClr>
                <a:schemeClr val="accent1"/>
              </a:buClr>
              <a:buSzPts val="2500"/>
              <a:buNone/>
              <a:defRPr sz="2500">
                <a:solidFill>
                  <a:schemeClr val="accent1"/>
                </a:solidFill>
              </a:defRPr>
            </a:lvl7pPr>
            <a:lvl8pPr lvl="7" rtl="0">
              <a:spcBef>
                <a:spcPts val="0"/>
              </a:spcBef>
              <a:spcAft>
                <a:spcPts val="0"/>
              </a:spcAft>
              <a:buClr>
                <a:schemeClr val="accent1"/>
              </a:buClr>
              <a:buSzPts val="2500"/>
              <a:buNone/>
              <a:defRPr sz="2500">
                <a:solidFill>
                  <a:schemeClr val="accent1"/>
                </a:solidFill>
              </a:defRPr>
            </a:lvl8pPr>
            <a:lvl9pPr lvl="8" rtl="0">
              <a:spcBef>
                <a:spcPts val="0"/>
              </a:spcBef>
              <a:spcAft>
                <a:spcPts val="0"/>
              </a:spcAft>
              <a:buClr>
                <a:schemeClr val="accent1"/>
              </a:buClr>
              <a:buSzPts val="2500"/>
              <a:buNone/>
              <a:defRPr sz="2500">
                <a:solidFill>
                  <a:schemeClr val="accent1"/>
                </a:solidFill>
              </a:defRPr>
            </a:lvl9pPr>
          </a:lstStyle>
          <a:p/>
        </p:txBody>
      </p:sp>
      <p:sp>
        <p:nvSpPr>
          <p:cNvPr id="234" name="Google Shape;234;p20"/>
          <p:cNvSpPr txBox="1"/>
          <p:nvPr>
            <p:ph idx="1" type="subTitle"/>
          </p:nvPr>
        </p:nvSpPr>
        <p:spPr>
          <a:xfrm>
            <a:off x="4274225" y="2912725"/>
            <a:ext cx="2596800" cy="1459200"/>
          </a:xfrm>
          <a:prstGeom prst="rect">
            <a:avLst/>
          </a:prstGeom>
        </p:spPr>
        <p:txBody>
          <a:bodyPr anchorCtr="0" anchor="t" bIns="0" lIns="0" spcFirstLastPara="1" rIns="0" wrap="square" tIns="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p:txBody>
      </p:sp>
      <p:grpSp>
        <p:nvGrpSpPr>
          <p:cNvPr id="235" name="Google Shape;235;p20"/>
          <p:cNvGrpSpPr/>
          <p:nvPr/>
        </p:nvGrpSpPr>
        <p:grpSpPr>
          <a:xfrm>
            <a:off x="329730" y="281345"/>
            <a:ext cx="8628146" cy="4661127"/>
            <a:chOff x="329730" y="281345"/>
            <a:chExt cx="8628146" cy="4661127"/>
          </a:xfrm>
        </p:grpSpPr>
        <p:sp>
          <p:nvSpPr>
            <p:cNvPr id="236" name="Google Shape;236;p20"/>
            <p:cNvSpPr/>
            <p:nvPr/>
          </p:nvSpPr>
          <p:spPr>
            <a:xfrm>
              <a:off x="1794696" y="4843821"/>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20"/>
            <p:cNvSpPr/>
            <p:nvPr/>
          </p:nvSpPr>
          <p:spPr>
            <a:xfrm>
              <a:off x="1199440" y="281345"/>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20"/>
            <p:cNvSpPr/>
            <p:nvPr/>
          </p:nvSpPr>
          <p:spPr>
            <a:xfrm>
              <a:off x="329730" y="3776930"/>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20"/>
            <p:cNvSpPr/>
            <p:nvPr/>
          </p:nvSpPr>
          <p:spPr>
            <a:xfrm>
              <a:off x="8789216" y="295954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20"/>
            <p:cNvSpPr/>
            <p:nvPr/>
          </p:nvSpPr>
          <p:spPr>
            <a:xfrm>
              <a:off x="7412116" y="468279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20"/>
            <p:cNvSpPr/>
            <p:nvPr/>
          </p:nvSpPr>
          <p:spPr>
            <a:xfrm>
              <a:off x="8789221" y="702534"/>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  TITLE &amp; LIST">
  <p:cSld name="CUSTOM_6_1_2_1">
    <p:bg>
      <p:bgPr>
        <a:blipFill>
          <a:blip r:embed="rId2">
            <a:alphaModFix/>
          </a:blip>
          <a:stretch>
            <a:fillRect/>
          </a:stretch>
        </a:blipFill>
      </p:bgPr>
    </p:bg>
    <p:spTree>
      <p:nvGrpSpPr>
        <p:cNvPr id="23" name="Shape 23"/>
        <p:cNvGrpSpPr/>
        <p:nvPr/>
      </p:nvGrpSpPr>
      <p:grpSpPr>
        <a:xfrm>
          <a:off x="0" y="0"/>
          <a:ext cx="0" cy="0"/>
          <a:chOff x="0" y="0"/>
          <a:chExt cx="0" cy="0"/>
        </a:xfrm>
      </p:grpSpPr>
      <p:sp>
        <p:nvSpPr>
          <p:cNvPr id="24" name="Google Shape;24;p3"/>
          <p:cNvSpPr txBox="1"/>
          <p:nvPr>
            <p:ph idx="1" type="subTitle"/>
          </p:nvPr>
        </p:nvSpPr>
        <p:spPr>
          <a:xfrm>
            <a:off x="712675" y="1079600"/>
            <a:ext cx="7718700" cy="3528900"/>
          </a:xfrm>
          <a:prstGeom prst="rect">
            <a:avLst/>
          </a:prstGeom>
        </p:spPr>
        <p:txBody>
          <a:bodyPr anchorCtr="0" anchor="ctr" bIns="0" lIns="0" spcFirstLastPara="1" rIns="0" wrap="square" tIns="0">
            <a:noAutofit/>
          </a:bodyPr>
          <a:lstStyle>
            <a:lvl1pPr lvl="0" rtl="0">
              <a:spcBef>
                <a:spcPts val="300"/>
              </a:spcBef>
              <a:spcAft>
                <a:spcPts val="0"/>
              </a:spcAft>
              <a:buNone/>
              <a:defRPr sz="1200"/>
            </a:lvl1pPr>
            <a:lvl2pPr lvl="1" rtl="0">
              <a:spcBef>
                <a:spcPts val="300"/>
              </a:spcBef>
              <a:spcAft>
                <a:spcPts val="0"/>
              </a:spcAft>
              <a:buNone/>
              <a:defRPr sz="1200"/>
            </a:lvl2pPr>
            <a:lvl3pPr lvl="2" rtl="0">
              <a:spcBef>
                <a:spcPts val="300"/>
              </a:spcBef>
              <a:spcAft>
                <a:spcPts val="0"/>
              </a:spcAft>
              <a:buNone/>
              <a:defRPr sz="1200"/>
            </a:lvl3pPr>
            <a:lvl4pPr lvl="3" rtl="0">
              <a:spcBef>
                <a:spcPts val="300"/>
              </a:spcBef>
              <a:spcAft>
                <a:spcPts val="0"/>
              </a:spcAft>
              <a:buNone/>
              <a:defRPr sz="1200"/>
            </a:lvl4pPr>
            <a:lvl5pPr lvl="4" rtl="0">
              <a:spcBef>
                <a:spcPts val="300"/>
              </a:spcBef>
              <a:spcAft>
                <a:spcPts val="0"/>
              </a:spcAft>
              <a:buNone/>
              <a:defRPr sz="1200"/>
            </a:lvl5pPr>
            <a:lvl6pPr lvl="5" rtl="0">
              <a:spcBef>
                <a:spcPts val="300"/>
              </a:spcBef>
              <a:spcAft>
                <a:spcPts val="0"/>
              </a:spcAft>
              <a:buNone/>
              <a:defRPr sz="1200"/>
            </a:lvl6pPr>
            <a:lvl7pPr lvl="6" rtl="0">
              <a:spcBef>
                <a:spcPts val="300"/>
              </a:spcBef>
              <a:spcAft>
                <a:spcPts val="0"/>
              </a:spcAft>
              <a:buNone/>
              <a:defRPr sz="1200"/>
            </a:lvl7pPr>
            <a:lvl8pPr lvl="7" rtl="0">
              <a:spcBef>
                <a:spcPts val="300"/>
              </a:spcBef>
              <a:spcAft>
                <a:spcPts val="0"/>
              </a:spcAft>
              <a:buNone/>
              <a:defRPr sz="1200"/>
            </a:lvl8pPr>
            <a:lvl9pPr lvl="8" rtl="0">
              <a:spcBef>
                <a:spcPts val="300"/>
              </a:spcBef>
              <a:spcAft>
                <a:spcPts val="0"/>
              </a:spcAft>
              <a:buNone/>
              <a:defRPr sz="1200"/>
            </a:lvl9pPr>
          </a:lstStyle>
          <a:p/>
        </p:txBody>
      </p:sp>
      <p:sp>
        <p:nvSpPr>
          <p:cNvPr id="25" name="Google Shape;25;p3"/>
          <p:cNvSpPr txBox="1"/>
          <p:nvPr>
            <p:ph type="title"/>
          </p:nvPr>
        </p:nvSpPr>
        <p:spPr>
          <a:xfrm>
            <a:off x="1739850" y="534975"/>
            <a:ext cx="5664300" cy="531000"/>
          </a:xfrm>
          <a:prstGeom prst="rect">
            <a:avLst/>
          </a:prstGeom>
          <a:noFill/>
          <a:ln>
            <a:noFill/>
          </a:ln>
        </p:spPr>
        <p:txBody>
          <a:bodyPr anchorCtr="0" anchor="t" bIns="0" lIns="0" spcFirstLastPara="1" rIns="0" wrap="square" tIns="0">
            <a:noAutofit/>
          </a:bodyPr>
          <a:lstStyle>
            <a:lvl1pPr lvl="0" rtl="0" algn="ctr">
              <a:spcBef>
                <a:spcPts val="0"/>
              </a:spcBef>
              <a:spcAft>
                <a:spcPts val="0"/>
              </a:spcAft>
              <a:buSzPts val="1800"/>
              <a:buNone/>
              <a:defRPr i="0" sz="2400"/>
            </a:lvl1pPr>
            <a:lvl2pPr lvl="1" rtl="0" algn="ctr">
              <a:spcBef>
                <a:spcPts val="0"/>
              </a:spcBef>
              <a:spcAft>
                <a:spcPts val="0"/>
              </a:spcAft>
              <a:buClr>
                <a:schemeClr val="accent1"/>
              </a:buClr>
              <a:buSzPts val="1800"/>
              <a:buNone/>
              <a:defRPr sz="1800">
                <a:solidFill>
                  <a:schemeClr val="accent1"/>
                </a:solidFill>
              </a:defRPr>
            </a:lvl2pPr>
            <a:lvl3pPr lvl="2" rtl="0" algn="ctr">
              <a:spcBef>
                <a:spcPts val="0"/>
              </a:spcBef>
              <a:spcAft>
                <a:spcPts val="0"/>
              </a:spcAft>
              <a:buClr>
                <a:schemeClr val="accent1"/>
              </a:buClr>
              <a:buSzPts val="1800"/>
              <a:buNone/>
              <a:defRPr sz="1800">
                <a:solidFill>
                  <a:schemeClr val="accent1"/>
                </a:solidFill>
              </a:defRPr>
            </a:lvl3pPr>
            <a:lvl4pPr lvl="3" rtl="0" algn="ctr">
              <a:spcBef>
                <a:spcPts val="0"/>
              </a:spcBef>
              <a:spcAft>
                <a:spcPts val="0"/>
              </a:spcAft>
              <a:buClr>
                <a:schemeClr val="accent1"/>
              </a:buClr>
              <a:buSzPts val="1800"/>
              <a:buNone/>
              <a:defRPr sz="1800">
                <a:solidFill>
                  <a:schemeClr val="accent1"/>
                </a:solidFill>
              </a:defRPr>
            </a:lvl4pPr>
            <a:lvl5pPr lvl="4" rtl="0" algn="ctr">
              <a:spcBef>
                <a:spcPts val="0"/>
              </a:spcBef>
              <a:spcAft>
                <a:spcPts val="0"/>
              </a:spcAft>
              <a:buClr>
                <a:schemeClr val="accent1"/>
              </a:buClr>
              <a:buSzPts val="1800"/>
              <a:buNone/>
              <a:defRPr sz="1800">
                <a:solidFill>
                  <a:schemeClr val="accent1"/>
                </a:solidFill>
              </a:defRPr>
            </a:lvl5pPr>
            <a:lvl6pPr lvl="5" rtl="0" algn="ctr">
              <a:spcBef>
                <a:spcPts val="0"/>
              </a:spcBef>
              <a:spcAft>
                <a:spcPts val="0"/>
              </a:spcAft>
              <a:buClr>
                <a:schemeClr val="accent1"/>
              </a:buClr>
              <a:buSzPts val="1800"/>
              <a:buNone/>
              <a:defRPr sz="1800">
                <a:solidFill>
                  <a:schemeClr val="accent1"/>
                </a:solidFill>
              </a:defRPr>
            </a:lvl6pPr>
            <a:lvl7pPr lvl="6" rtl="0" algn="ctr">
              <a:spcBef>
                <a:spcPts val="0"/>
              </a:spcBef>
              <a:spcAft>
                <a:spcPts val="0"/>
              </a:spcAft>
              <a:buClr>
                <a:schemeClr val="accent1"/>
              </a:buClr>
              <a:buSzPts val="1800"/>
              <a:buNone/>
              <a:defRPr sz="1800">
                <a:solidFill>
                  <a:schemeClr val="accent1"/>
                </a:solidFill>
              </a:defRPr>
            </a:lvl7pPr>
            <a:lvl8pPr lvl="7" rtl="0" algn="ctr">
              <a:spcBef>
                <a:spcPts val="0"/>
              </a:spcBef>
              <a:spcAft>
                <a:spcPts val="0"/>
              </a:spcAft>
              <a:buClr>
                <a:schemeClr val="accent1"/>
              </a:buClr>
              <a:buSzPts val="1800"/>
              <a:buNone/>
              <a:defRPr sz="1800">
                <a:solidFill>
                  <a:schemeClr val="accent1"/>
                </a:solidFill>
              </a:defRPr>
            </a:lvl8pPr>
            <a:lvl9pPr lvl="8" rtl="0" algn="ctr">
              <a:spcBef>
                <a:spcPts val="0"/>
              </a:spcBef>
              <a:spcAft>
                <a:spcPts val="0"/>
              </a:spcAft>
              <a:buClr>
                <a:schemeClr val="accent1"/>
              </a:buClr>
              <a:buSzPts val="1800"/>
              <a:buNone/>
              <a:defRPr sz="1800">
                <a:solidFill>
                  <a:schemeClr val="accent1"/>
                </a:solidFill>
              </a:defRPr>
            </a:lvl9pPr>
          </a:lstStyle>
          <a:p/>
        </p:txBody>
      </p:sp>
      <p:grpSp>
        <p:nvGrpSpPr>
          <p:cNvPr id="26" name="Google Shape;26;p3"/>
          <p:cNvGrpSpPr/>
          <p:nvPr/>
        </p:nvGrpSpPr>
        <p:grpSpPr>
          <a:xfrm>
            <a:off x="646175" y="496497"/>
            <a:ext cx="8246369" cy="4435550"/>
            <a:chOff x="646175" y="496497"/>
            <a:chExt cx="8246369" cy="4435550"/>
          </a:xfrm>
        </p:grpSpPr>
        <p:sp>
          <p:nvSpPr>
            <p:cNvPr id="27" name="Google Shape;27;p3"/>
            <p:cNvSpPr/>
            <p:nvPr/>
          </p:nvSpPr>
          <p:spPr>
            <a:xfrm>
              <a:off x="8382375" y="2468797"/>
              <a:ext cx="97897" cy="93470"/>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3"/>
            <p:cNvSpPr/>
            <p:nvPr/>
          </p:nvSpPr>
          <p:spPr>
            <a:xfrm>
              <a:off x="1739846" y="4833396"/>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3"/>
            <p:cNvSpPr/>
            <p:nvPr/>
          </p:nvSpPr>
          <p:spPr>
            <a:xfrm>
              <a:off x="7061966" y="866622"/>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3"/>
            <p:cNvSpPr/>
            <p:nvPr/>
          </p:nvSpPr>
          <p:spPr>
            <a:xfrm>
              <a:off x="8428966" y="470839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3"/>
            <p:cNvSpPr/>
            <p:nvPr/>
          </p:nvSpPr>
          <p:spPr>
            <a:xfrm>
              <a:off x="646175" y="496497"/>
              <a:ext cx="97897" cy="93470"/>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3"/>
            <p:cNvSpPr/>
            <p:nvPr/>
          </p:nvSpPr>
          <p:spPr>
            <a:xfrm>
              <a:off x="8789221" y="702534"/>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OBJECT_2">
    <p:bg>
      <p:bgPr>
        <a:blipFill>
          <a:blip r:embed="rId2">
            <a:alphaModFix/>
          </a:blip>
          <a:stretch>
            <a:fillRect/>
          </a:stretch>
        </a:blipFill>
      </p:bgPr>
    </p:bg>
    <p:spTree>
      <p:nvGrpSpPr>
        <p:cNvPr id="242" name="Shape 242"/>
        <p:cNvGrpSpPr/>
        <p:nvPr/>
      </p:nvGrpSpPr>
      <p:grpSpPr>
        <a:xfrm>
          <a:off x="0" y="0"/>
          <a:ext cx="0" cy="0"/>
          <a:chOff x="0" y="0"/>
          <a:chExt cx="0" cy="0"/>
        </a:xfrm>
      </p:grpSpPr>
      <p:sp>
        <p:nvSpPr>
          <p:cNvPr id="243" name="Google Shape;243;p21"/>
          <p:cNvSpPr txBox="1"/>
          <p:nvPr>
            <p:ph type="title"/>
          </p:nvPr>
        </p:nvSpPr>
        <p:spPr>
          <a:xfrm flipH="1">
            <a:off x="2714350" y="1207375"/>
            <a:ext cx="3715200" cy="1018800"/>
          </a:xfrm>
          <a:prstGeom prst="rect">
            <a:avLst/>
          </a:prstGeom>
          <a:noFill/>
          <a:ln>
            <a:noFill/>
          </a:ln>
        </p:spPr>
        <p:txBody>
          <a:bodyPr anchorCtr="0" anchor="b" bIns="0" lIns="0" spcFirstLastPara="1" rIns="0" wrap="square" tIns="0">
            <a:noAutofit/>
          </a:bodyPr>
          <a:lstStyle>
            <a:lvl1pPr lvl="0" rtl="0" algn="ctr">
              <a:spcBef>
                <a:spcPts val="0"/>
              </a:spcBef>
              <a:spcAft>
                <a:spcPts val="0"/>
              </a:spcAft>
              <a:buClr>
                <a:schemeClr val="accent1"/>
              </a:buClr>
              <a:buSzPts val="6000"/>
              <a:buNone/>
              <a:defRPr i="0" sz="6000">
                <a:solidFill>
                  <a:schemeClr val="accent1"/>
                </a:solidFill>
              </a:defRPr>
            </a:lvl1pPr>
            <a:lvl2pPr lvl="1" rtl="0" algn="r">
              <a:spcBef>
                <a:spcPts val="0"/>
              </a:spcBef>
              <a:spcAft>
                <a:spcPts val="0"/>
              </a:spcAft>
              <a:buSzPts val="3300"/>
              <a:buNone/>
              <a:defRPr sz="3300"/>
            </a:lvl2pPr>
            <a:lvl3pPr lvl="2" rtl="0" algn="r">
              <a:spcBef>
                <a:spcPts val="0"/>
              </a:spcBef>
              <a:spcAft>
                <a:spcPts val="0"/>
              </a:spcAft>
              <a:buSzPts val="3300"/>
              <a:buNone/>
              <a:defRPr sz="3300"/>
            </a:lvl3pPr>
            <a:lvl4pPr lvl="3" rtl="0" algn="r">
              <a:spcBef>
                <a:spcPts val="0"/>
              </a:spcBef>
              <a:spcAft>
                <a:spcPts val="0"/>
              </a:spcAft>
              <a:buSzPts val="3300"/>
              <a:buNone/>
              <a:defRPr sz="3300"/>
            </a:lvl4pPr>
            <a:lvl5pPr lvl="4" rtl="0" algn="r">
              <a:spcBef>
                <a:spcPts val="0"/>
              </a:spcBef>
              <a:spcAft>
                <a:spcPts val="0"/>
              </a:spcAft>
              <a:buSzPts val="3300"/>
              <a:buNone/>
              <a:defRPr sz="3300"/>
            </a:lvl5pPr>
            <a:lvl6pPr lvl="5" rtl="0" algn="r">
              <a:spcBef>
                <a:spcPts val="0"/>
              </a:spcBef>
              <a:spcAft>
                <a:spcPts val="0"/>
              </a:spcAft>
              <a:buSzPts val="3300"/>
              <a:buNone/>
              <a:defRPr sz="3300"/>
            </a:lvl6pPr>
            <a:lvl7pPr lvl="6" rtl="0" algn="r">
              <a:spcBef>
                <a:spcPts val="0"/>
              </a:spcBef>
              <a:spcAft>
                <a:spcPts val="0"/>
              </a:spcAft>
              <a:buSzPts val="3300"/>
              <a:buNone/>
              <a:defRPr sz="3300"/>
            </a:lvl7pPr>
            <a:lvl8pPr lvl="7" rtl="0" algn="r">
              <a:spcBef>
                <a:spcPts val="0"/>
              </a:spcBef>
              <a:spcAft>
                <a:spcPts val="0"/>
              </a:spcAft>
              <a:buSzPts val="3300"/>
              <a:buNone/>
              <a:defRPr sz="3300"/>
            </a:lvl8pPr>
            <a:lvl9pPr lvl="8" rtl="0" algn="r">
              <a:spcBef>
                <a:spcPts val="0"/>
              </a:spcBef>
              <a:spcAft>
                <a:spcPts val="0"/>
              </a:spcAft>
              <a:buSzPts val="3300"/>
              <a:buNone/>
              <a:defRPr sz="3300"/>
            </a:lvl9pPr>
          </a:lstStyle>
          <a:p/>
        </p:txBody>
      </p:sp>
      <p:sp>
        <p:nvSpPr>
          <p:cNvPr id="244" name="Google Shape;244;p21"/>
          <p:cNvSpPr txBox="1"/>
          <p:nvPr>
            <p:ph idx="1" type="subTitle"/>
          </p:nvPr>
        </p:nvSpPr>
        <p:spPr>
          <a:xfrm flipH="1">
            <a:off x="2597100" y="2363175"/>
            <a:ext cx="3949800" cy="854700"/>
          </a:xfrm>
          <a:prstGeom prst="rect">
            <a:avLst/>
          </a:prstGeom>
        </p:spPr>
        <p:txBody>
          <a:bodyPr anchorCtr="0" anchor="t" bIns="0" lIns="0" spcFirstLastPara="1" rIns="0" wrap="square" tIns="0">
            <a:noAutofit/>
          </a:bodyPr>
          <a:lstStyle>
            <a:lvl1pPr lvl="0" rtl="0" algn="ctr">
              <a:spcBef>
                <a:spcPts val="0"/>
              </a:spcBef>
              <a:spcAft>
                <a:spcPts val="0"/>
              </a:spcAft>
              <a:buNone/>
              <a:defRPr/>
            </a:lvl1pPr>
            <a:lvl2pPr lvl="1" rtl="0" algn="ctr">
              <a:spcBef>
                <a:spcPts val="0"/>
              </a:spcBef>
              <a:spcAft>
                <a:spcPts val="0"/>
              </a:spcAft>
              <a:buNone/>
              <a:defRPr/>
            </a:lvl2pPr>
            <a:lvl3pPr lvl="2" rtl="0" algn="ctr">
              <a:spcBef>
                <a:spcPts val="0"/>
              </a:spcBef>
              <a:spcAft>
                <a:spcPts val="0"/>
              </a:spcAft>
              <a:buNone/>
              <a:defRPr/>
            </a:lvl3pPr>
            <a:lvl4pPr lvl="3" rtl="0" algn="ctr">
              <a:spcBef>
                <a:spcPts val="0"/>
              </a:spcBef>
              <a:spcAft>
                <a:spcPts val="0"/>
              </a:spcAft>
              <a:buNone/>
              <a:defRPr/>
            </a:lvl4pPr>
            <a:lvl5pPr lvl="4" rtl="0" algn="ctr">
              <a:spcBef>
                <a:spcPts val="0"/>
              </a:spcBef>
              <a:spcAft>
                <a:spcPts val="0"/>
              </a:spcAft>
              <a:buNone/>
              <a:defRPr/>
            </a:lvl5pPr>
            <a:lvl6pPr lvl="5" rtl="0" algn="ctr">
              <a:spcBef>
                <a:spcPts val="0"/>
              </a:spcBef>
              <a:spcAft>
                <a:spcPts val="0"/>
              </a:spcAft>
              <a:buNone/>
              <a:defRPr/>
            </a:lvl6pPr>
            <a:lvl7pPr lvl="6" rtl="0" algn="ctr">
              <a:spcBef>
                <a:spcPts val="0"/>
              </a:spcBef>
              <a:spcAft>
                <a:spcPts val="0"/>
              </a:spcAft>
              <a:buNone/>
              <a:defRPr/>
            </a:lvl7pPr>
            <a:lvl8pPr lvl="7" rtl="0" algn="ctr">
              <a:spcBef>
                <a:spcPts val="0"/>
              </a:spcBef>
              <a:spcAft>
                <a:spcPts val="0"/>
              </a:spcAft>
              <a:buNone/>
              <a:defRPr/>
            </a:lvl8pPr>
            <a:lvl9pPr lvl="8" rtl="0" algn="ctr">
              <a:spcBef>
                <a:spcPts val="0"/>
              </a:spcBef>
              <a:spcAft>
                <a:spcPts val="0"/>
              </a:spcAft>
              <a:buNone/>
              <a:defRPr/>
            </a:lvl9pPr>
          </a:lstStyle>
          <a:p/>
        </p:txBody>
      </p:sp>
      <p:sp>
        <p:nvSpPr>
          <p:cNvPr id="245" name="Google Shape;245;p21"/>
          <p:cNvSpPr txBox="1"/>
          <p:nvPr/>
        </p:nvSpPr>
        <p:spPr>
          <a:xfrm>
            <a:off x="1360050" y="3813975"/>
            <a:ext cx="6423900" cy="534600"/>
          </a:xfrm>
          <a:prstGeom prst="rect">
            <a:avLst/>
          </a:prstGeom>
          <a:noFill/>
          <a:ln>
            <a:noFill/>
          </a:ln>
        </p:spPr>
        <p:txBody>
          <a:bodyPr anchorCtr="0" anchor="b" bIns="91425" lIns="91425" spcFirstLastPara="1" rIns="91425" wrap="square" tIns="91425">
            <a:noAutofit/>
          </a:bodyPr>
          <a:lstStyle/>
          <a:p>
            <a:pPr indent="0" lvl="0" marL="0" rtl="0" algn="ctr">
              <a:spcBef>
                <a:spcPts val="300"/>
              </a:spcBef>
              <a:spcAft>
                <a:spcPts val="0"/>
              </a:spcAft>
              <a:buNone/>
            </a:pPr>
            <a:r>
              <a:rPr lang="en" sz="1300">
                <a:solidFill>
                  <a:schemeClr val="lt1"/>
                </a:solidFill>
                <a:latin typeface="Barlow Semi Condensed Light"/>
                <a:ea typeface="Barlow Semi Condensed Light"/>
                <a:cs typeface="Barlow Semi Condensed Light"/>
                <a:sym typeface="Barlow Semi Condensed Light"/>
              </a:rPr>
              <a:t>CREDITS: This presentation template was created by </a:t>
            </a:r>
            <a:r>
              <a:rPr b="1" lang="en" sz="1300">
                <a:solidFill>
                  <a:schemeClr val="lt1"/>
                </a:solidFill>
                <a:latin typeface="Barlow Semi Condensed"/>
                <a:ea typeface="Barlow Semi Condensed"/>
                <a:cs typeface="Barlow Semi Condensed"/>
                <a:sym typeface="Barlow Semi Condensed"/>
              </a:rPr>
              <a:t>Slidesgo</a:t>
            </a:r>
            <a:r>
              <a:rPr lang="en" sz="1300">
                <a:solidFill>
                  <a:schemeClr val="lt1"/>
                </a:solidFill>
                <a:latin typeface="Barlow Semi Condensed Light"/>
                <a:ea typeface="Barlow Semi Condensed Light"/>
                <a:cs typeface="Barlow Semi Condensed Light"/>
                <a:sym typeface="Barlow Semi Condensed Light"/>
              </a:rPr>
              <a:t>, including icons by </a:t>
            </a:r>
            <a:r>
              <a:rPr b="1" lang="en" sz="1300">
                <a:solidFill>
                  <a:schemeClr val="lt1"/>
                </a:solidFill>
                <a:latin typeface="Barlow Semi Condensed"/>
                <a:ea typeface="Barlow Semi Condensed"/>
                <a:cs typeface="Barlow Semi Condensed"/>
                <a:sym typeface="Barlow Semi Condensed"/>
              </a:rPr>
              <a:t>Flaticon</a:t>
            </a:r>
            <a:r>
              <a:rPr lang="en" sz="1300">
                <a:solidFill>
                  <a:schemeClr val="lt1"/>
                </a:solidFill>
                <a:latin typeface="Barlow Semi Condensed Light"/>
                <a:ea typeface="Barlow Semi Condensed Light"/>
                <a:cs typeface="Barlow Semi Condensed Light"/>
                <a:sym typeface="Barlow Semi Condensed Light"/>
              </a:rPr>
              <a:t>, and infographics &amp; images by </a:t>
            </a:r>
            <a:r>
              <a:rPr b="1" lang="en" sz="1300">
                <a:solidFill>
                  <a:schemeClr val="lt1"/>
                </a:solidFill>
                <a:latin typeface="Barlow Semi Condensed"/>
                <a:ea typeface="Barlow Semi Condensed"/>
                <a:cs typeface="Barlow Semi Condensed"/>
                <a:sym typeface="Barlow Semi Condensed"/>
              </a:rPr>
              <a:t>Freepik</a:t>
            </a:r>
            <a:endParaRPr b="1" sz="1300">
              <a:solidFill>
                <a:schemeClr val="lt1"/>
              </a:solidFill>
              <a:latin typeface="Barlow Semi Condensed"/>
              <a:ea typeface="Barlow Semi Condensed"/>
              <a:cs typeface="Barlow Semi Condensed"/>
              <a:sym typeface="Barlow Semi Condensed"/>
            </a:endParaRPr>
          </a:p>
        </p:txBody>
      </p:sp>
      <p:grpSp>
        <p:nvGrpSpPr>
          <p:cNvPr id="246" name="Google Shape;246;p21"/>
          <p:cNvGrpSpPr/>
          <p:nvPr/>
        </p:nvGrpSpPr>
        <p:grpSpPr>
          <a:xfrm>
            <a:off x="329730" y="281345"/>
            <a:ext cx="8628146" cy="4661127"/>
            <a:chOff x="329730" y="281345"/>
            <a:chExt cx="8628146" cy="4661127"/>
          </a:xfrm>
        </p:grpSpPr>
        <p:sp>
          <p:nvSpPr>
            <p:cNvPr id="247" name="Google Shape;247;p21"/>
            <p:cNvSpPr/>
            <p:nvPr/>
          </p:nvSpPr>
          <p:spPr>
            <a:xfrm>
              <a:off x="1794696" y="4843821"/>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21"/>
            <p:cNvSpPr/>
            <p:nvPr/>
          </p:nvSpPr>
          <p:spPr>
            <a:xfrm>
              <a:off x="1199440" y="281345"/>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21"/>
            <p:cNvSpPr/>
            <p:nvPr/>
          </p:nvSpPr>
          <p:spPr>
            <a:xfrm>
              <a:off x="329730" y="3776930"/>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21"/>
            <p:cNvSpPr/>
            <p:nvPr/>
          </p:nvSpPr>
          <p:spPr>
            <a:xfrm>
              <a:off x="8789216" y="295954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21"/>
            <p:cNvSpPr/>
            <p:nvPr/>
          </p:nvSpPr>
          <p:spPr>
            <a:xfrm>
              <a:off x="7412116" y="468279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21"/>
            <p:cNvSpPr/>
            <p:nvPr/>
          </p:nvSpPr>
          <p:spPr>
            <a:xfrm>
              <a:off x="8789221" y="702534"/>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3" name="Google Shape;253;p21"/>
          <p:cNvSpPr/>
          <p:nvPr/>
        </p:nvSpPr>
        <p:spPr>
          <a:xfrm>
            <a:off x="1520080" y="2491242"/>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21"/>
          <p:cNvSpPr/>
          <p:nvPr/>
        </p:nvSpPr>
        <p:spPr>
          <a:xfrm>
            <a:off x="7405730" y="1293542"/>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21"/>
          <p:cNvSpPr/>
          <p:nvPr/>
        </p:nvSpPr>
        <p:spPr>
          <a:xfrm>
            <a:off x="7075055" y="305686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
  <p:cSld name="CUSTOM_12_3_1">
    <p:bg>
      <p:bgPr>
        <a:solidFill>
          <a:srgbClr val="FFFFFF"/>
        </a:solidFill>
      </p:bgPr>
    </p:bg>
    <p:spTree>
      <p:nvGrpSpPr>
        <p:cNvPr id="256" name="Shape 256"/>
        <p:cNvGrpSpPr/>
        <p:nvPr/>
      </p:nvGrpSpPr>
      <p:grpSpPr>
        <a:xfrm>
          <a:off x="0" y="0"/>
          <a:ext cx="0" cy="0"/>
          <a:chOff x="0" y="0"/>
          <a:chExt cx="0" cy="0"/>
        </a:xfrm>
      </p:grpSpPr>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260" name="Shape 260"/>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mp; TEXT 4">
  <p:cSld name="OBJECT_1_1">
    <p:bg>
      <p:bgPr>
        <a:blipFill>
          <a:blip r:embed="rId2">
            <a:alphaModFix/>
          </a:blip>
          <a:stretch>
            <a:fillRect/>
          </a:stretch>
        </a:blipFill>
      </p:bgPr>
    </p:bg>
    <p:spTree>
      <p:nvGrpSpPr>
        <p:cNvPr id="33" name="Shape 33"/>
        <p:cNvGrpSpPr/>
        <p:nvPr/>
      </p:nvGrpSpPr>
      <p:grpSpPr>
        <a:xfrm>
          <a:off x="0" y="0"/>
          <a:ext cx="0" cy="0"/>
          <a:chOff x="0" y="0"/>
          <a:chExt cx="0" cy="0"/>
        </a:xfrm>
      </p:grpSpPr>
      <p:sp>
        <p:nvSpPr>
          <p:cNvPr id="34" name="Google Shape;34;p4"/>
          <p:cNvSpPr txBox="1"/>
          <p:nvPr>
            <p:ph type="title"/>
          </p:nvPr>
        </p:nvSpPr>
        <p:spPr>
          <a:xfrm>
            <a:off x="3137700" y="1475025"/>
            <a:ext cx="2868600" cy="1173900"/>
          </a:xfrm>
          <a:prstGeom prst="rect">
            <a:avLst/>
          </a:prstGeom>
          <a:noFill/>
          <a:ln>
            <a:noFill/>
          </a:ln>
        </p:spPr>
        <p:txBody>
          <a:bodyPr anchorCtr="0" anchor="b" bIns="0" lIns="0" spcFirstLastPara="1" rIns="0" wrap="square" tIns="0">
            <a:noAutofit/>
          </a:bodyPr>
          <a:lstStyle>
            <a:lvl1pPr lvl="0" rtl="0" algn="ctr">
              <a:spcBef>
                <a:spcPts val="0"/>
              </a:spcBef>
              <a:spcAft>
                <a:spcPts val="0"/>
              </a:spcAft>
              <a:buSzPts val="6000"/>
              <a:buNone/>
              <a:defRPr i="0" sz="7200">
                <a:solidFill>
                  <a:schemeClr val="accent4"/>
                </a:solidFill>
              </a:defRPr>
            </a:lvl1pPr>
            <a:lvl2pPr lvl="1" rtl="0" algn="ctr">
              <a:spcBef>
                <a:spcPts val="0"/>
              </a:spcBef>
              <a:spcAft>
                <a:spcPts val="0"/>
              </a:spcAft>
              <a:buSzPts val="3300"/>
              <a:buNone/>
              <a:defRPr sz="3300"/>
            </a:lvl2pPr>
            <a:lvl3pPr lvl="2" rtl="0" algn="ctr">
              <a:spcBef>
                <a:spcPts val="0"/>
              </a:spcBef>
              <a:spcAft>
                <a:spcPts val="0"/>
              </a:spcAft>
              <a:buSzPts val="3300"/>
              <a:buNone/>
              <a:defRPr sz="3300"/>
            </a:lvl3pPr>
            <a:lvl4pPr lvl="3" rtl="0" algn="ctr">
              <a:spcBef>
                <a:spcPts val="0"/>
              </a:spcBef>
              <a:spcAft>
                <a:spcPts val="0"/>
              </a:spcAft>
              <a:buSzPts val="3300"/>
              <a:buNone/>
              <a:defRPr sz="3300"/>
            </a:lvl4pPr>
            <a:lvl5pPr lvl="4" rtl="0" algn="ctr">
              <a:spcBef>
                <a:spcPts val="0"/>
              </a:spcBef>
              <a:spcAft>
                <a:spcPts val="0"/>
              </a:spcAft>
              <a:buSzPts val="3300"/>
              <a:buNone/>
              <a:defRPr sz="3300"/>
            </a:lvl5pPr>
            <a:lvl6pPr lvl="5" rtl="0" algn="ctr">
              <a:spcBef>
                <a:spcPts val="0"/>
              </a:spcBef>
              <a:spcAft>
                <a:spcPts val="0"/>
              </a:spcAft>
              <a:buSzPts val="3300"/>
              <a:buNone/>
              <a:defRPr sz="3300"/>
            </a:lvl6pPr>
            <a:lvl7pPr lvl="6" rtl="0" algn="ctr">
              <a:spcBef>
                <a:spcPts val="0"/>
              </a:spcBef>
              <a:spcAft>
                <a:spcPts val="0"/>
              </a:spcAft>
              <a:buSzPts val="3300"/>
              <a:buNone/>
              <a:defRPr sz="3300"/>
            </a:lvl7pPr>
            <a:lvl8pPr lvl="7" rtl="0" algn="ctr">
              <a:spcBef>
                <a:spcPts val="0"/>
              </a:spcBef>
              <a:spcAft>
                <a:spcPts val="0"/>
              </a:spcAft>
              <a:buSzPts val="3300"/>
              <a:buNone/>
              <a:defRPr sz="3300"/>
            </a:lvl8pPr>
            <a:lvl9pPr lvl="8" rtl="0" algn="ctr">
              <a:spcBef>
                <a:spcPts val="0"/>
              </a:spcBef>
              <a:spcAft>
                <a:spcPts val="0"/>
              </a:spcAft>
              <a:buSzPts val="3300"/>
              <a:buNone/>
              <a:defRPr sz="3300"/>
            </a:lvl9pPr>
          </a:lstStyle>
          <a:p/>
        </p:txBody>
      </p:sp>
      <p:sp>
        <p:nvSpPr>
          <p:cNvPr id="35" name="Google Shape;35;p4"/>
          <p:cNvSpPr txBox="1"/>
          <p:nvPr>
            <p:ph idx="1" type="subTitle"/>
          </p:nvPr>
        </p:nvSpPr>
        <p:spPr>
          <a:xfrm>
            <a:off x="2601950" y="2945225"/>
            <a:ext cx="3940200" cy="967800"/>
          </a:xfrm>
          <a:prstGeom prst="rect">
            <a:avLst/>
          </a:prstGeom>
        </p:spPr>
        <p:txBody>
          <a:bodyPr anchorCtr="0" anchor="t" bIns="0" lIns="0" spcFirstLastPara="1" rIns="0" wrap="square" tIns="0">
            <a:noAutofit/>
          </a:bodyPr>
          <a:lstStyle>
            <a:lvl1pPr lvl="0" rtl="0" algn="ctr">
              <a:spcBef>
                <a:spcPts val="0"/>
              </a:spcBef>
              <a:spcAft>
                <a:spcPts val="0"/>
              </a:spcAft>
              <a:buNone/>
              <a:defRPr sz="1800"/>
            </a:lvl1pPr>
            <a:lvl2pPr lvl="1" rtl="0" algn="ctr">
              <a:spcBef>
                <a:spcPts val="0"/>
              </a:spcBef>
              <a:spcAft>
                <a:spcPts val="0"/>
              </a:spcAft>
              <a:buNone/>
              <a:defRPr sz="1800"/>
            </a:lvl2pPr>
            <a:lvl3pPr lvl="2" rtl="0" algn="ctr">
              <a:spcBef>
                <a:spcPts val="0"/>
              </a:spcBef>
              <a:spcAft>
                <a:spcPts val="0"/>
              </a:spcAft>
              <a:buNone/>
              <a:defRPr sz="1800"/>
            </a:lvl3pPr>
            <a:lvl4pPr lvl="3" rtl="0" algn="ctr">
              <a:spcBef>
                <a:spcPts val="0"/>
              </a:spcBef>
              <a:spcAft>
                <a:spcPts val="0"/>
              </a:spcAft>
              <a:buNone/>
              <a:defRPr sz="1800"/>
            </a:lvl4pPr>
            <a:lvl5pPr lvl="4" rtl="0" algn="ctr">
              <a:spcBef>
                <a:spcPts val="0"/>
              </a:spcBef>
              <a:spcAft>
                <a:spcPts val="0"/>
              </a:spcAft>
              <a:buNone/>
              <a:defRPr sz="1800"/>
            </a:lvl5pPr>
            <a:lvl6pPr lvl="5" rtl="0" algn="ctr">
              <a:spcBef>
                <a:spcPts val="0"/>
              </a:spcBef>
              <a:spcAft>
                <a:spcPts val="0"/>
              </a:spcAft>
              <a:buNone/>
              <a:defRPr sz="1800"/>
            </a:lvl6pPr>
            <a:lvl7pPr lvl="6" rtl="0" algn="ctr">
              <a:spcBef>
                <a:spcPts val="0"/>
              </a:spcBef>
              <a:spcAft>
                <a:spcPts val="0"/>
              </a:spcAft>
              <a:buNone/>
              <a:defRPr sz="1800"/>
            </a:lvl7pPr>
            <a:lvl8pPr lvl="7" rtl="0" algn="ctr">
              <a:spcBef>
                <a:spcPts val="0"/>
              </a:spcBef>
              <a:spcAft>
                <a:spcPts val="0"/>
              </a:spcAft>
              <a:buNone/>
              <a:defRPr sz="1800"/>
            </a:lvl8pPr>
            <a:lvl9pPr lvl="8" rtl="0" algn="ctr">
              <a:spcBef>
                <a:spcPts val="0"/>
              </a:spcBef>
              <a:spcAft>
                <a:spcPts val="0"/>
              </a:spcAft>
              <a:buNone/>
              <a:defRPr sz="1800"/>
            </a:lvl9pPr>
          </a:lstStyle>
          <a:p/>
        </p:txBody>
      </p:sp>
      <p:grpSp>
        <p:nvGrpSpPr>
          <p:cNvPr id="36" name="Google Shape;36;p4"/>
          <p:cNvGrpSpPr/>
          <p:nvPr/>
        </p:nvGrpSpPr>
        <p:grpSpPr>
          <a:xfrm flipH="1" rot="10800000">
            <a:off x="2103787" y="695732"/>
            <a:ext cx="4936235" cy="3895144"/>
            <a:chOff x="2256903" y="816487"/>
            <a:chExt cx="4630180" cy="3653639"/>
          </a:xfrm>
        </p:grpSpPr>
        <p:sp>
          <p:nvSpPr>
            <p:cNvPr id="37" name="Google Shape;37;p4"/>
            <p:cNvSpPr/>
            <p:nvPr/>
          </p:nvSpPr>
          <p:spPr>
            <a:xfrm>
              <a:off x="2256903" y="816487"/>
              <a:ext cx="4630180" cy="3653639"/>
            </a:xfrm>
            <a:custGeom>
              <a:rect b="b" l="l" r="r" t="t"/>
              <a:pathLst>
                <a:path extrusionOk="0" h="71169" w="90191">
                  <a:moveTo>
                    <a:pt x="51262" y="4765"/>
                  </a:moveTo>
                  <a:cubicBezTo>
                    <a:pt x="51543" y="4765"/>
                    <a:pt x="51822" y="4770"/>
                    <a:pt x="52107" y="4781"/>
                  </a:cubicBezTo>
                  <a:cubicBezTo>
                    <a:pt x="53975" y="4833"/>
                    <a:pt x="54987" y="5361"/>
                    <a:pt x="55432" y="6154"/>
                  </a:cubicBezTo>
                  <a:cubicBezTo>
                    <a:pt x="51794" y="7210"/>
                    <a:pt x="48217" y="9267"/>
                    <a:pt x="46121" y="10663"/>
                  </a:cubicBezTo>
                  <a:cubicBezTo>
                    <a:pt x="46025" y="10731"/>
                    <a:pt x="45925" y="10799"/>
                    <a:pt x="45825" y="10863"/>
                  </a:cubicBezTo>
                  <a:cubicBezTo>
                    <a:pt x="45553" y="10363"/>
                    <a:pt x="45052" y="9947"/>
                    <a:pt x="44389" y="9719"/>
                  </a:cubicBezTo>
                  <a:cubicBezTo>
                    <a:pt x="46153" y="8262"/>
                    <a:pt x="44493" y="6181"/>
                    <a:pt x="42360" y="6181"/>
                  </a:cubicBezTo>
                  <a:cubicBezTo>
                    <a:pt x="42252" y="6181"/>
                    <a:pt x="42140" y="6190"/>
                    <a:pt x="42032" y="6198"/>
                  </a:cubicBezTo>
                  <a:cubicBezTo>
                    <a:pt x="44973" y="5302"/>
                    <a:pt x="48058" y="4765"/>
                    <a:pt x="51262" y="4765"/>
                  </a:cubicBezTo>
                  <a:close/>
                  <a:moveTo>
                    <a:pt x="53559" y="12371"/>
                  </a:moveTo>
                  <a:lnTo>
                    <a:pt x="53559" y="12371"/>
                  </a:lnTo>
                  <a:cubicBezTo>
                    <a:pt x="53323" y="12716"/>
                    <a:pt x="53087" y="13044"/>
                    <a:pt x="52859" y="13348"/>
                  </a:cubicBezTo>
                  <a:cubicBezTo>
                    <a:pt x="52583" y="13296"/>
                    <a:pt x="52315" y="13252"/>
                    <a:pt x="52038" y="13216"/>
                  </a:cubicBezTo>
                  <a:cubicBezTo>
                    <a:pt x="52551" y="12916"/>
                    <a:pt x="53059" y="12632"/>
                    <a:pt x="53559" y="12371"/>
                  </a:cubicBezTo>
                  <a:close/>
                  <a:moveTo>
                    <a:pt x="60457" y="10499"/>
                  </a:moveTo>
                  <a:cubicBezTo>
                    <a:pt x="60693" y="10607"/>
                    <a:pt x="60869" y="10772"/>
                    <a:pt x="60978" y="10999"/>
                  </a:cubicBezTo>
                  <a:cubicBezTo>
                    <a:pt x="61593" y="12308"/>
                    <a:pt x="60645" y="13856"/>
                    <a:pt x="59453" y="15213"/>
                  </a:cubicBezTo>
                  <a:cubicBezTo>
                    <a:pt x="58601" y="15592"/>
                    <a:pt x="57772" y="16017"/>
                    <a:pt x="56965" y="16465"/>
                  </a:cubicBezTo>
                  <a:cubicBezTo>
                    <a:pt x="57004" y="16417"/>
                    <a:pt x="57044" y="16369"/>
                    <a:pt x="57080" y="16325"/>
                  </a:cubicBezTo>
                  <a:cubicBezTo>
                    <a:pt x="58365" y="14737"/>
                    <a:pt x="59685" y="12648"/>
                    <a:pt x="60457" y="10499"/>
                  </a:cubicBezTo>
                  <a:close/>
                  <a:moveTo>
                    <a:pt x="48430" y="17945"/>
                  </a:moveTo>
                  <a:lnTo>
                    <a:pt x="48430" y="17945"/>
                  </a:lnTo>
                  <a:cubicBezTo>
                    <a:pt x="47685" y="18670"/>
                    <a:pt x="46889" y="19346"/>
                    <a:pt x="46041" y="19985"/>
                  </a:cubicBezTo>
                  <a:cubicBezTo>
                    <a:pt x="45949" y="19542"/>
                    <a:pt x="45721" y="19121"/>
                    <a:pt x="45397" y="18766"/>
                  </a:cubicBezTo>
                  <a:cubicBezTo>
                    <a:pt x="46389" y="18382"/>
                    <a:pt x="47405" y="18098"/>
                    <a:pt x="48430" y="17945"/>
                  </a:cubicBezTo>
                  <a:close/>
                  <a:moveTo>
                    <a:pt x="14204" y="18897"/>
                  </a:moveTo>
                  <a:lnTo>
                    <a:pt x="14204" y="18897"/>
                  </a:lnTo>
                  <a:cubicBezTo>
                    <a:pt x="11908" y="21130"/>
                    <a:pt x="9710" y="23439"/>
                    <a:pt x="7582" y="25787"/>
                  </a:cubicBezTo>
                  <a:cubicBezTo>
                    <a:pt x="8911" y="23163"/>
                    <a:pt x="11455" y="20874"/>
                    <a:pt x="14204" y="18897"/>
                  </a:cubicBezTo>
                  <a:close/>
                  <a:moveTo>
                    <a:pt x="35198" y="24947"/>
                  </a:moveTo>
                  <a:cubicBezTo>
                    <a:pt x="35198" y="25015"/>
                    <a:pt x="35202" y="25084"/>
                    <a:pt x="35206" y="25152"/>
                  </a:cubicBezTo>
                  <a:cubicBezTo>
                    <a:pt x="34670" y="25728"/>
                    <a:pt x="34138" y="26304"/>
                    <a:pt x="33606" y="26880"/>
                  </a:cubicBezTo>
                  <a:cubicBezTo>
                    <a:pt x="32177" y="27564"/>
                    <a:pt x="30768" y="28253"/>
                    <a:pt x="29412" y="28960"/>
                  </a:cubicBezTo>
                  <a:cubicBezTo>
                    <a:pt x="31313" y="27600"/>
                    <a:pt x="33257" y="26275"/>
                    <a:pt x="35198" y="24947"/>
                  </a:cubicBezTo>
                  <a:close/>
                  <a:moveTo>
                    <a:pt x="82050" y="30753"/>
                  </a:moveTo>
                  <a:cubicBezTo>
                    <a:pt x="83182" y="32002"/>
                    <a:pt x="81618" y="35483"/>
                    <a:pt x="80535" y="37715"/>
                  </a:cubicBezTo>
                  <a:cubicBezTo>
                    <a:pt x="80363" y="37691"/>
                    <a:pt x="80191" y="37683"/>
                    <a:pt x="80015" y="37679"/>
                  </a:cubicBezTo>
                  <a:cubicBezTo>
                    <a:pt x="80631" y="36171"/>
                    <a:pt x="81051" y="34635"/>
                    <a:pt x="81103" y="33122"/>
                  </a:cubicBezTo>
                  <a:cubicBezTo>
                    <a:pt x="81243" y="32969"/>
                    <a:pt x="81383" y="32829"/>
                    <a:pt x="81519" y="32677"/>
                  </a:cubicBezTo>
                  <a:cubicBezTo>
                    <a:pt x="81984" y="32162"/>
                    <a:pt x="82100" y="31625"/>
                    <a:pt x="81995" y="31133"/>
                  </a:cubicBezTo>
                  <a:cubicBezTo>
                    <a:pt x="82113" y="30996"/>
                    <a:pt x="82150" y="30866"/>
                    <a:pt x="82050" y="30753"/>
                  </a:cubicBezTo>
                  <a:close/>
                  <a:moveTo>
                    <a:pt x="24039" y="37231"/>
                  </a:moveTo>
                  <a:lnTo>
                    <a:pt x="24039" y="37231"/>
                  </a:lnTo>
                  <a:cubicBezTo>
                    <a:pt x="21838" y="39604"/>
                    <a:pt x="19629" y="41972"/>
                    <a:pt x="17396" y="44321"/>
                  </a:cubicBezTo>
                  <a:cubicBezTo>
                    <a:pt x="17372" y="44333"/>
                    <a:pt x="17353" y="44341"/>
                    <a:pt x="17329" y="44353"/>
                  </a:cubicBezTo>
                  <a:lnTo>
                    <a:pt x="17329" y="44353"/>
                  </a:lnTo>
                  <a:cubicBezTo>
                    <a:pt x="18181" y="43385"/>
                    <a:pt x="19001" y="42448"/>
                    <a:pt x="19730" y="41552"/>
                  </a:cubicBezTo>
                  <a:cubicBezTo>
                    <a:pt x="20634" y="40444"/>
                    <a:pt x="21462" y="39287"/>
                    <a:pt x="22262" y="38116"/>
                  </a:cubicBezTo>
                  <a:cubicBezTo>
                    <a:pt x="22866" y="37823"/>
                    <a:pt x="23459" y="37527"/>
                    <a:pt x="24039" y="37231"/>
                  </a:cubicBezTo>
                  <a:close/>
                  <a:moveTo>
                    <a:pt x="47909" y="45757"/>
                  </a:moveTo>
                  <a:lnTo>
                    <a:pt x="47909" y="45757"/>
                  </a:lnTo>
                  <a:cubicBezTo>
                    <a:pt x="47757" y="46286"/>
                    <a:pt x="47613" y="46818"/>
                    <a:pt x="47486" y="47350"/>
                  </a:cubicBezTo>
                  <a:cubicBezTo>
                    <a:pt x="45705" y="49346"/>
                    <a:pt x="43813" y="51271"/>
                    <a:pt x="41816" y="53144"/>
                  </a:cubicBezTo>
                  <a:cubicBezTo>
                    <a:pt x="41844" y="52991"/>
                    <a:pt x="41868" y="52843"/>
                    <a:pt x="41896" y="52695"/>
                  </a:cubicBezTo>
                  <a:cubicBezTo>
                    <a:pt x="41988" y="52195"/>
                    <a:pt x="42108" y="51703"/>
                    <a:pt x="42228" y="51207"/>
                  </a:cubicBezTo>
                  <a:cubicBezTo>
                    <a:pt x="42801" y="50491"/>
                    <a:pt x="43377" y="49778"/>
                    <a:pt x="43961" y="49067"/>
                  </a:cubicBezTo>
                  <a:cubicBezTo>
                    <a:pt x="45292" y="47974"/>
                    <a:pt x="46609" y="46873"/>
                    <a:pt x="47909" y="45757"/>
                  </a:cubicBezTo>
                  <a:close/>
                  <a:moveTo>
                    <a:pt x="42628" y="36615"/>
                  </a:moveTo>
                  <a:lnTo>
                    <a:pt x="42628" y="36615"/>
                  </a:lnTo>
                  <a:cubicBezTo>
                    <a:pt x="42092" y="37539"/>
                    <a:pt x="41576" y="38483"/>
                    <a:pt x="41072" y="39440"/>
                  </a:cubicBezTo>
                  <a:cubicBezTo>
                    <a:pt x="38243" y="42389"/>
                    <a:pt x="35550" y="45409"/>
                    <a:pt x="33054" y="48386"/>
                  </a:cubicBezTo>
                  <a:cubicBezTo>
                    <a:pt x="32457" y="49094"/>
                    <a:pt x="31549" y="50295"/>
                    <a:pt x="30624" y="51719"/>
                  </a:cubicBezTo>
                  <a:cubicBezTo>
                    <a:pt x="29200" y="52808"/>
                    <a:pt x="27560" y="53999"/>
                    <a:pt x="25708" y="54564"/>
                  </a:cubicBezTo>
                  <a:cubicBezTo>
                    <a:pt x="25887" y="53667"/>
                    <a:pt x="26260" y="52788"/>
                    <a:pt x="26727" y="51927"/>
                  </a:cubicBezTo>
                  <a:cubicBezTo>
                    <a:pt x="30284" y="47514"/>
                    <a:pt x="34550" y="43436"/>
                    <a:pt x="38747" y="39324"/>
                  </a:cubicBezTo>
                  <a:cubicBezTo>
                    <a:pt x="40083" y="38479"/>
                    <a:pt x="41372" y="37571"/>
                    <a:pt x="42628" y="36615"/>
                  </a:cubicBezTo>
                  <a:close/>
                  <a:moveTo>
                    <a:pt x="64182" y="53560"/>
                  </a:moveTo>
                  <a:lnTo>
                    <a:pt x="64182" y="53560"/>
                  </a:lnTo>
                  <a:cubicBezTo>
                    <a:pt x="63086" y="55377"/>
                    <a:pt x="61750" y="57681"/>
                    <a:pt x="60065" y="59650"/>
                  </a:cubicBezTo>
                  <a:cubicBezTo>
                    <a:pt x="60278" y="58717"/>
                    <a:pt x="60553" y="57777"/>
                    <a:pt x="60885" y="56836"/>
                  </a:cubicBezTo>
                  <a:cubicBezTo>
                    <a:pt x="60954" y="56708"/>
                    <a:pt x="61026" y="56581"/>
                    <a:pt x="61098" y="56452"/>
                  </a:cubicBezTo>
                  <a:cubicBezTo>
                    <a:pt x="62141" y="55504"/>
                    <a:pt x="63170" y="54536"/>
                    <a:pt x="64182" y="53560"/>
                  </a:cubicBezTo>
                  <a:close/>
                  <a:moveTo>
                    <a:pt x="72865" y="51691"/>
                  </a:moveTo>
                  <a:cubicBezTo>
                    <a:pt x="71520" y="53840"/>
                    <a:pt x="70128" y="55876"/>
                    <a:pt x="68499" y="57901"/>
                  </a:cubicBezTo>
                  <a:cubicBezTo>
                    <a:pt x="67219" y="59497"/>
                    <a:pt x="65931" y="61085"/>
                    <a:pt x="64518" y="62598"/>
                  </a:cubicBezTo>
                  <a:cubicBezTo>
                    <a:pt x="65811" y="61118"/>
                    <a:pt x="66939" y="59521"/>
                    <a:pt x="67971" y="58012"/>
                  </a:cubicBezTo>
                  <a:cubicBezTo>
                    <a:pt x="69323" y="56044"/>
                    <a:pt x="70560" y="54020"/>
                    <a:pt x="71768" y="51983"/>
                  </a:cubicBezTo>
                  <a:cubicBezTo>
                    <a:pt x="72148" y="51903"/>
                    <a:pt x="72509" y="51803"/>
                    <a:pt x="72865" y="51691"/>
                  </a:cubicBezTo>
                  <a:close/>
                  <a:moveTo>
                    <a:pt x="40544" y="62790"/>
                  </a:moveTo>
                  <a:lnTo>
                    <a:pt x="40544" y="62790"/>
                  </a:lnTo>
                  <a:cubicBezTo>
                    <a:pt x="40515" y="63059"/>
                    <a:pt x="40544" y="63323"/>
                    <a:pt x="40616" y="63578"/>
                  </a:cubicBezTo>
                  <a:cubicBezTo>
                    <a:pt x="39656" y="63839"/>
                    <a:pt x="38687" y="64010"/>
                    <a:pt x="37715" y="64067"/>
                  </a:cubicBezTo>
                  <a:cubicBezTo>
                    <a:pt x="38675" y="63694"/>
                    <a:pt x="39619" y="63266"/>
                    <a:pt x="40544" y="62790"/>
                  </a:cubicBezTo>
                  <a:close/>
                  <a:moveTo>
                    <a:pt x="50186" y="0"/>
                  </a:moveTo>
                  <a:cubicBezTo>
                    <a:pt x="45685" y="0"/>
                    <a:pt x="40923" y="1348"/>
                    <a:pt x="36618" y="3181"/>
                  </a:cubicBezTo>
                  <a:cubicBezTo>
                    <a:pt x="36178" y="2361"/>
                    <a:pt x="35154" y="1729"/>
                    <a:pt x="34077" y="1729"/>
                  </a:cubicBezTo>
                  <a:cubicBezTo>
                    <a:pt x="33826" y="1729"/>
                    <a:pt x="33573" y="1764"/>
                    <a:pt x="33325" y="1836"/>
                  </a:cubicBezTo>
                  <a:cubicBezTo>
                    <a:pt x="27968" y="3409"/>
                    <a:pt x="24286" y="7651"/>
                    <a:pt x="21090" y="11575"/>
                  </a:cubicBezTo>
                  <a:cubicBezTo>
                    <a:pt x="19313" y="12495"/>
                    <a:pt x="17597" y="13472"/>
                    <a:pt x="15956" y="14456"/>
                  </a:cubicBezTo>
                  <a:cubicBezTo>
                    <a:pt x="10915" y="17477"/>
                    <a:pt x="5053" y="21594"/>
                    <a:pt x="3577" y="26860"/>
                  </a:cubicBezTo>
                  <a:cubicBezTo>
                    <a:pt x="3376" y="27580"/>
                    <a:pt x="3833" y="28441"/>
                    <a:pt x="4774" y="28609"/>
                  </a:cubicBezTo>
                  <a:cubicBezTo>
                    <a:pt x="4861" y="28624"/>
                    <a:pt x="4953" y="28628"/>
                    <a:pt x="5042" y="28640"/>
                  </a:cubicBezTo>
                  <a:cubicBezTo>
                    <a:pt x="3733" y="30133"/>
                    <a:pt x="2445" y="31629"/>
                    <a:pt x="1168" y="33126"/>
                  </a:cubicBezTo>
                  <a:cubicBezTo>
                    <a:pt x="0" y="34490"/>
                    <a:pt x="1320" y="36059"/>
                    <a:pt x="2937" y="36459"/>
                  </a:cubicBezTo>
                  <a:cubicBezTo>
                    <a:pt x="2625" y="37339"/>
                    <a:pt x="2429" y="38247"/>
                    <a:pt x="2373" y="39191"/>
                  </a:cubicBezTo>
                  <a:cubicBezTo>
                    <a:pt x="2329" y="39955"/>
                    <a:pt x="2933" y="40904"/>
                    <a:pt x="3789" y="41236"/>
                  </a:cubicBezTo>
                  <a:cubicBezTo>
                    <a:pt x="4061" y="41340"/>
                    <a:pt x="4342" y="41436"/>
                    <a:pt x="4621" y="41520"/>
                  </a:cubicBezTo>
                  <a:cubicBezTo>
                    <a:pt x="2949" y="44141"/>
                    <a:pt x="1600" y="46878"/>
                    <a:pt x="848" y="49826"/>
                  </a:cubicBezTo>
                  <a:cubicBezTo>
                    <a:pt x="484" y="51263"/>
                    <a:pt x="1876" y="52795"/>
                    <a:pt x="3544" y="52795"/>
                  </a:cubicBezTo>
                  <a:cubicBezTo>
                    <a:pt x="3813" y="52795"/>
                    <a:pt x="4089" y="52755"/>
                    <a:pt x="4366" y="52668"/>
                  </a:cubicBezTo>
                  <a:lnTo>
                    <a:pt x="4366" y="52668"/>
                  </a:lnTo>
                  <a:cubicBezTo>
                    <a:pt x="2809" y="55332"/>
                    <a:pt x="1720" y="58105"/>
                    <a:pt x="1568" y="60982"/>
                  </a:cubicBezTo>
                  <a:cubicBezTo>
                    <a:pt x="1496" y="62334"/>
                    <a:pt x="3016" y="63318"/>
                    <a:pt x="4497" y="63318"/>
                  </a:cubicBezTo>
                  <a:cubicBezTo>
                    <a:pt x="5182" y="63318"/>
                    <a:pt x="5858" y="63107"/>
                    <a:pt x="6370" y="62630"/>
                  </a:cubicBezTo>
                  <a:cubicBezTo>
                    <a:pt x="7862" y="61229"/>
                    <a:pt x="9330" y="59809"/>
                    <a:pt x="10791" y="58381"/>
                  </a:cubicBezTo>
                  <a:cubicBezTo>
                    <a:pt x="10867" y="59585"/>
                    <a:pt x="12395" y="60505"/>
                    <a:pt x="13856" y="60505"/>
                  </a:cubicBezTo>
                  <a:cubicBezTo>
                    <a:pt x="14344" y="60505"/>
                    <a:pt x="14824" y="60406"/>
                    <a:pt x="15241" y="60173"/>
                  </a:cubicBezTo>
                  <a:lnTo>
                    <a:pt x="15241" y="60173"/>
                  </a:lnTo>
                  <a:cubicBezTo>
                    <a:pt x="14912" y="60926"/>
                    <a:pt x="14604" y="61682"/>
                    <a:pt x="14332" y="62459"/>
                  </a:cubicBezTo>
                  <a:cubicBezTo>
                    <a:pt x="13856" y="63827"/>
                    <a:pt x="15272" y="65527"/>
                    <a:pt x="17001" y="65527"/>
                  </a:cubicBezTo>
                  <a:cubicBezTo>
                    <a:pt x="17281" y="65527"/>
                    <a:pt x="17573" y="65483"/>
                    <a:pt x="17861" y="65383"/>
                  </a:cubicBezTo>
                  <a:cubicBezTo>
                    <a:pt x="21290" y="64215"/>
                    <a:pt x="24371" y="62654"/>
                    <a:pt x="27228" y="60858"/>
                  </a:cubicBezTo>
                  <a:lnTo>
                    <a:pt x="27228" y="60858"/>
                  </a:lnTo>
                  <a:cubicBezTo>
                    <a:pt x="27076" y="61590"/>
                    <a:pt x="26960" y="62334"/>
                    <a:pt x="26919" y="63090"/>
                  </a:cubicBezTo>
                  <a:cubicBezTo>
                    <a:pt x="26847" y="64455"/>
                    <a:pt x="28296" y="65427"/>
                    <a:pt x="29820" y="65495"/>
                  </a:cubicBezTo>
                  <a:lnTo>
                    <a:pt x="29893" y="65495"/>
                  </a:lnTo>
                  <a:cubicBezTo>
                    <a:pt x="30513" y="66884"/>
                    <a:pt x="31729" y="68028"/>
                    <a:pt x="33778" y="68612"/>
                  </a:cubicBezTo>
                  <a:cubicBezTo>
                    <a:pt x="34958" y="68948"/>
                    <a:pt x="36158" y="69096"/>
                    <a:pt x="37355" y="69096"/>
                  </a:cubicBezTo>
                  <a:cubicBezTo>
                    <a:pt x="41888" y="69096"/>
                    <a:pt x="46441" y="66952"/>
                    <a:pt x="50262" y="64627"/>
                  </a:cubicBezTo>
                  <a:cubicBezTo>
                    <a:pt x="51059" y="64315"/>
                    <a:pt x="51822" y="63938"/>
                    <a:pt x="52543" y="63506"/>
                  </a:cubicBezTo>
                  <a:lnTo>
                    <a:pt x="52543" y="63506"/>
                  </a:lnTo>
                  <a:cubicBezTo>
                    <a:pt x="52419" y="64287"/>
                    <a:pt x="52339" y="65087"/>
                    <a:pt x="52311" y="65903"/>
                  </a:cubicBezTo>
                  <a:cubicBezTo>
                    <a:pt x="52271" y="67120"/>
                    <a:pt x="53479" y="68160"/>
                    <a:pt x="54871" y="68328"/>
                  </a:cubicBezTo>
                  <a:cubicBezTo>
                    <a:pt x="55900" y="69912"/>
                    <a:pt x="57833" y="71168"/>
                    <a:pt x="59977" y="71168"/>
                  </a:cubicBezTo>
                  <a:cubicBezTo>
                    <a:pt x="60169" y="71168"/>
                    <a:pt x="60365" y="71157"/>
                    <a:pt x="60561" y="71137"/>
                  </a:cubicBezTo>
                  <a:cubicBezTo>
                    <a:pt x="64062" y="70760"/>
                    <a:pt x="66615" y="68263"/>
                    <a:pt x="68712" y="66123"/>
                  </a:cubicBezTo>
                  <a:cubicBezTo>
                    <a:pt x="72237" y="62526"/>
                    <a:pt x="75282" y="58629"/>
                    <a:pt x="77870" y="54536"/>
                  </a:cubicBezTo>
                  <a:cubicBezTo>
                    <a:pt x="81003" y="49582"/>
                    <a:pt x="83964" y="44525"/>
                    <a:pt x="86285" y="39268"/>
                  </a:cubicBezTo>
                  <a:cubicBezTo>
                    <a:pt x="87789" y="35867"/>
                    <a:pt x="90190" y="30217"/>
                    <a:pt x="86388" y="27232"/>
                  </a:cubicBezTo>
                  <a:cubicBezTo>
                    <a:pt x="85184" y="26288"/>
                    <a:pt x="83904" y="25900"/>
                    <a:pt x="82615" y="25900"/>
                  </a:cubicBezTo>
                  <a:cubicBezTo>
                    <a:pt x="81579" y="25900"/>
                    <a:pt x="80539" y="26151"/>
                    <a:pt x="79539" y="26568"/>
                  </a:cubicBezTo>
                  <a:cubicBezTo>
                    <a:pt x="80971" y="24576"/>
                    <a:pt x="82451" y="22611"/>
                    <a:pt x="84048" y="20722"/>
                  </a:cubicBezTo>
                  <a:cubicBezTo>
                    <a:pt x="85533" y="18962"/>
                    <a:pt x="83504" y="17185"/>
                    <a:pt x="81419" y="17185"/>
                  </a:cubicBezTo>
                  <a:cubicBezTo>
                    <a:pt x="80743" y="17185"/>
                    <a:pt x="80063" y="17374"/>
                    <a:pt x="79495" y="17806"/>
                  </a:cubicBezTo>
                  <a:cubicBezTo>
                    <a:pt x="78102" y="18870"/>
                    <a:pt x="76818" y="19990"/>
                    <a:pt x="75602" y="21150"/>
                  </a:cubicBezTo>
                  <a:cubicBezTo>
                    <a:pt x="75057" y="20338"/>
                    <a:pt x="74061" y="19946"/>
                    <a:pt x="72948" y="19946"/>
                  </a:cubicBezTo>
                  <a:cubicBezTo>
                    <a:pt x="72732" y="19946"/>
                    <a:pt x="72512" y="19961"/>
                    <a:pt x="72292" y="19990"/>
                  </a:cubicBezTo>
                  <a:cubicBezTo>
                    <a:pt x="72213" y="20002"/>
                    <a:pt x="72132" y="20018"/>
                    <a:pt x="72052" y="20030"/>
                  </a:cubicBezTo>
                  <a:cubicBezTo>
                    <a:pt x="72252" y="19346"/>
                    <a:pt x="72364" y="18654"/>
                    <a:pt x="72348" y="17957"/>
                  </a:cubicBezTo>
                  <a:cubicBezTo>
                    <a:pt x="72292" y="15797"/>
                    <a:pt x="70576" y="14421"/>
                    <a:pt x="68416" y="13852"/>
                  </a:cubicBezTo>
                  <a:cubicBezTo>
                    <a:pt x="68023" y="13400"/>
                    <a:pt x="67447" y="13080"/>
                    <a:pt x="66735" y="13008"/>
                  </a:cubicBezTo>
                  <a:cubicBezTo>
                    <a:pt x="67147" y="11043"/>
                    <a:pt x="66675" y="9079"/>
                    <a:pt x="64738" y="7267"/>
                  </a:cubicBezTo>
                  <a:cubicBezTo>
                    <a:pt x="63678" y="6270"/>
                    <a:pt x="62385" y="5742"/>
                    <a:pt x="60974" y="5553"/>
                  </a:cubicBezTo>
                  <a:cubicBezTo>
                    <a:pt x="60561" y="3749"/>
                    <a:pt x="59312" y="2177"/>
                    <a:pt x="56773" y="1169"/>
                  </a:cubicBezTo>
                  <a:cubicBezTo>
                    <a:pt x="54708" y="353"/>
                    <a:pt x="52479" y="0"/>
                    <a:pt x="50186" y="0"/>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4"/>
            <p:cNvSpPr/>
            <p:nvPr/>
          </p:nvSpPr>
          <p:spPr>
            <a:xfrm>
              <a:off x="2748611" y="1192720"/>
              <a:ext cx="3311049" cy="2747418"/>
            </a:xfrm>
            <a:custGeom>
              <a:rect b="b" l="l" r="r" t="t"/>
              <a:pathLst>
                <a:path extrusionOk="0" h="91933" w="110793">
                  <a:moveTo>
                    <a:pt x="50743" y="6275"/>
                  </a:moveTo>
                  <a:cubicBezTo>
                    <a:pt x="53200" y="6275"/>
                    <a:pt x="56857" y="7419"/>
                    <a:pt x="59430" y="8276"/>
                  </a:cubicBezTo>
                  <a:cubicBezTo>
                    <a:pt x="59393" y="8455"/>
                    <a:pt x="59374" y="8636"/>
                    <a:pt x="59374" y="8815"/>
                  </a:cubicBezTo>
                  <a:cubicBezTo>
                    <a:pt x="57073" y="8172"/>
                    <a:pt x="54732" y="7731"/>
                    <a:pt x="52420" y="7679"/>
                  </a:cubicBezTo>
                  <a:cubicBezTo>
                    <a:pt x="52191" y="7535"/>
                    <a:pt x="51975" y="7387"/>
                    <a:pt x="51744" y="7243"/>
                  </a:cubicBezTo>
                  <a:cubicBezTo>
                    <a:pt x="51131" y="6867"/>
                    <a:pt x="50503" y="6708"/>
                    <a:pt x="49899" y="6708"/>
                  </a:cubicBezTo>
                  <a:cubicBezTo>
                    <a:pt x="49727" y="6708"/>
                    <a:pt x="49555" y="6719"/>
                    <a:pt x="49387" y="6743"/>
                  </a:cubicBezTo>
                  <a:cubicBezTo>
                    <a:pt x="49259" y="6667"/>
                    <a:pt x="49139" y="6623"/>
                    <a:pt x="49022" y="6623"/>
                  </a:cubicBezTo>
                  <a:cubicBezTo>
                    <a:pt x="48943" y="6623"/>
                    <a:pt x="48867" y="6647"/>
                    <a:pt x="48795" y="6691"/>
                  </a:cubicBezTo>
                  <a:cubicBezTo>
                    <a:pt x="49263" y="6395"/>
                    <a:pt x="49940" y="6275"/>
                    <a:pt x="50743" y="6275"/>
                  </a:cubicBezTo>
                  <a:close/>
                  <a:moveTo>
                    <a:pt x="80740" y="16318"/>
                  </a:moveTo>
                  <a:lnTo>
                    <a:pt x="80740" y="16318"/>
                  </a:lnTo>
                  <a:cubicBezTo>
                    <a:pt x="84017" y="17727"/>
                    <a:pt x="87121" y="19182"/>
                    <a:pt x="90214" y="20887"/>
                  </a:cubicBezTo>
                  <a:cubicBezTo>
                    <a:pt x="92648" y="22231"/>
                    <a:pt x="95072" y="23584"/>
                    <a:pt x="97381" y="25064"/>
                  </a:cubicBezTo>
                  <a:cubicBezTo>
                    <a:pt x="95116" y="23708"/>
                    <a:pt x="92687" y="22528"/>
                    <a:pt x="90386" y="21443"/>
                  </a:cubicBezTo>
                  <a:cubicBezTo>
                    <a:pt x="87382" y="20027"/>
                    <a:pt x="84293" y="18730"/>
                    <a:pt x="81188" y="17466"/>
                  </a:cubicBezTo>
                  <a:cubicBezTo>
                    <a:pt x="81068" y="17066"/>
                    <a:pt x="80916" y="16686"/>
                    <a:pt x="80740" y="16318"/>
                  </a:cubicBezTo>
                  <a:close/>
                  <a:moveTo>
                    <a:pt x="83589" y="25417"/>
                  </a:moveTo>
                  <a:lnTo>
                    <a:pt x="83589" y="25417"/>
                  </a:lnTo>
                  <a:cubicBezTo>
                    <a:pt x="86362" y="26565"/>
                    <a:pt x="89878" y="27965"/>
                    <a:pt x="92883" y="29734"/>
                  </a:cubicBezTo>
                  <a:cubicBezTo>
                    <a:pt x="91459" y="29509"/>
                    <a:pt x="90022" y="29221"/>
                    <a:pt x="88591" y="28874"/>
                  </a:cubicBezTo>
                  <a:cubicBezTo>
                    <a:pt x="88399" y="28802"/>
                    <a:pt x="88202" y="28726"/>
                    <a:pt x="88006" y="28650"/>
                  </a:cubicBezTo>
                  <a:cubicBezTo>
                    <a:pt x="86554" y="27553"/>
                    <a:pt x="85081" y="26477"/>
                    <a:pt x="83589" y="25417"/>
                  </a:cubicBezTo>
                  <a:close/>
                  <a:moveTo>
                    <a:pt x="20022" y="28573"/>
                  </a:moveTo>
                  <a:cubicBezTo>
                    <a:pt x="21687" y="28573"/>
                    <a:pt x="23488" y="29394"/>
                    <a:pt x="25108" y="30374"/>
                  </a:cubicBezTo>
                  <a:cubicBezTo>
                    <a:pt x="25688" y="31262"/>
                    <a:pt x="26332" y="32135"/>
                    <a:pt x="27017" y="32979"/>
                  </a:cubicBezTo>
                  <a:cubicBezTo>
                    <a:pt x="26949" y="32942"/>
                    <a:pt x="26873" y="32899"/>
                    <a:pt x="26801" y="32859"/>
                  </a:cubicBezTo>
                  <a:cubicBezTo>
                    <a:pt x="24384" y="31514"/>
                    <a:pt x="21199" y="30130"/>
                    <a:pt x="17918" y="29322"/>
                  </a:cubicBezTo>
                  <a:cubicBezTo>
                    <a:pt x="18086" y="29073"/>
                    <a:pt x="18338" y="28885"/>
                    <a:pt x="18683" y="28774"/>
                  </a:cubicBezTo>
                  <a:cubicBezTo>
                    <a:pt x="19115" y="28634"/>
                    <a:pt x="19562" y="28573"/>
                    <a:pt x="20022" y="28573"/>
                  </a:cubicBezTo>
                  <a:close/>
                  <a:moveTo>
                    <a:pt x="20775" y="36552"/>
                  </a:moveTo>
                  <a:cubicBezTo>
                    <a:pt x="21299" y="36800"/>
                    <a:pt x="21799" y="37048"/>
                    <a:pt x="22263" y="37288"/>
                  </a:cubicBezTo>
                  <a:cubicBezTo>
                    <a:pt x="22183" y="37572"/>
                    <a:pt x="22119" y="37856"/>
                    <a:pt x="22063" y="38140"/>
                  </a:cubicBezTo>
                  <a:cubicBezTo>
                    <a:pt x="21603" y="37604"/>
                    <a:pt x="21175" y="37076"/>
                    <a:pt x="20775" y="36552"/>
                  </a:cubicBezTo>
                  <a:close/>
                  <a:moveTo>
                    <a:pt x="29277" y="41930"/>
                  </a:moveTo>
                  <a:lnTo>
                    <a:pt x="29277" y="41930"/>
                  </a:lnTo>
                  <a:cubicBezTo>
                    <a:pt x="30378" y="42705"/>
                    <a:pt x="31414" y="43542"/>
                    <a:pt x="32386" y="44430"/>
                  </a:cubicBezTo>
                  <a:cubicBezTo>
                    <a:pt x="31710" y="44526"/>
                    <a:pt x="31070" y="44766"/>
                    <a:pt x="30526" y="45106"/>
                  </a:cubicBezTo>
                  <a:cubicBezTo>
                    <a:pt x="29946" y="44066"/>
                    <a:pt x="29505" y="43001"/>
                    <a:pt x="29277" y="41930"/>
                  </a:cubicBezTo>
                  <a:close/>
                  <a:moveTo>
                    <a:pt x="11292" y="34587"/>
                  </a:moveTo>
                  <a:cubicBezTo>
                    <a:pt x="12905" y="38401"/>
                    <a:pt x="16042" y="42149"/>
                    <a:pt x="18174" y="44350"/>
                  </a:cubicBezTo>
                  <a:cubicBezTo>
                    <a:pt x="18270" y="44450"/>
                    <a:pt x="18374" y="44554"/>
                    <a:pt x="18474" y="44658"/>
                  </a:cubicBezTo>
                  <a:cubicBezTo>
                    <a:pt x="17710" y="44942"/>
                    <a:pt x="17078" y="45466"/>
                    <a:pt x="16733" y="46166"/>
                  </a:cubicBezTo>
                  <a:cubicBezTo>
                    <a:pt x="16077" y="45618"/>
                    <a:pt x="15337" y="45387"/>
                    <a:pt x="14621" y="45387"/>
                  </a:cubicBezTo>
                  <a:cubicBezTo>
                    <a:pt x="12788" y="45387"/>
                    <a:pt x="11112" y="46911"/>
                    <a:pt x="11361" y="48635"/>
                  </a:cubicBezTo>
                  <a:cubicBezTo>
                    <a:pt x="9872" y="45282"/>
                    <a:pt x="9040" y="41753"/>
                    <a:pt x="9195" y="38072"/>
                  </a:cubicBezTo>
                  <a:cubicBezTo>
                    <a:pt x="9280" y="36111"/>
                    <a:pt x="10088" y="35051"/>
                    <a:pt x="11292" y="34587"/>
                  </a:cubicBezTo>
                  <a:close/>
                  <a:moveTo>
                    <a:pt x="71694" y="42469"/>
                  </a:moveTo>
                  <a:lnTo>
                    <a:pt x="71694" y="42469"/>
                  </a:lnTo>
                  <a:cubicBezTo>
                    <a:pt x="72497" y="42633"/>
                    <a:pt x="73310" y="42781"/>
                    <a:pt x="74122" y="42918"/>
                  </a:cubicBezTo>
                  <a:cubicBezTo>
                    <a:pt x="77167" y="44783"/>
                    <a:pt x="80104" y="46766"/>
                    <a:pt x="82957" y="48859"/>
                  </a:cubicBezTo>
                  <a:cubicBezTo>
                    <a:pt x="82728" y="48831"/>
                    <a:pt x="82497" y="48807"/>
                    <a:pt x="82272" y="48775"/>
                  </a:cubicBezTo>
                  <a:cubicBezTo>
                    <a:pt x="81516" y="48679"/>
                    <a:pt x="80760" y="48555"/>
                    <a:pt x="80008" y="48427"/>
                  </a:cubicBezTo>
                  <a:cubicBezTo>
                    <a:pt x="78911" y="47831"/>
                    <a:pt x="77823" y="47223"/>
                    <a:pt x="76739" y="46611"/>
                  </a:cubicBezTo>
                  <a:cubicBezTo>
                    <a:pt x="75075" y="45219"/>
                    <a:pt x="73394" y="43834"/>
                    <a:pt x="71694" y="42469"/>
                  </a:cubicBezTo>
                  <a:close/>
                  <a:moveTo>
                    <a:pt x="98873" y="50120"/>
                  </a:moveTo>
                  <a:cubicBezTo>
                    <a:pt x="99269" y="51124"/>
                    <a:pt x="99529" y="52140"/>
                    <a:pt x="99617" y="53156"/>
                  </a:cubicBezTo>
                  <a:cubicBezTo>
                    <a:pt x="99053" y="52153"/>
                    <a:pt x="98397" y="51164"/>
                    <a:pt x="97673" y="50192"/>
                  </a:cubicBezTo>
                  <a:lnTo>
                    <a:pt x="97673" y="50192"/>
                  </a:lnTo>
                  <a:cubicBezTo>
                    <a:pt x="97780" y="50199"/>
                    <a:pt x="97889" y="50203"/>
                    <a:pt x="97996" y="50203"/>
                  </a:cubicBezTo>
                  <a:cubicBezTo>
                    <a:pt x="98297" y="50203"/>
                    <a:pt x="98589" y="50175"/>
                    <a:pt x="98873" y="50120"/>
                  </a:cubicBezTo>
                  <a:close/>
                  <a:moveTo>
                    <a:pt x="40269" y="55789"/>
                  </a:moveTo>
                  <a:cubicBezTo>
                    <a:pt x="41144" y="56349"/>
                    <a:pt x="42025" y="56906"/>
                    <a:pt x="42906" y="57466"/>
                  </a:cubicBezTo>
                  <a:cubicBezTo>
                    <a:pt x="43946" y="58962"/>
                    <a:pt x="44994" y="60439"/>
                    <a:pt x="46074" y="61859"/>
                  </a:cubicBezTo>
                  <a:cubicBezTo>
                    <a:pt x="44001" y="59867"/>
                    <a:pt x="41981" y="57830"/>
                    <a:pt x="39957" y="55797"/>
                  </a:cubicBezTo>
                  <a:cubicBezTo>
                    <a:pt x="40060" y="55797"/>
                    <a:pt x="40164" y="55793"/>
                    <a:pt x="40269" y="55789"/>
                  </a:cubicBezTo>
                  <a:close/>
                  <a:moveTo>
                    <a:pt x="57753" y="48007"/>
                  </a:moveTo>
                  <a:lnTo>
                    <a:pt x="57753" y="48007"/>
                  </a:lnTo>
                  <a:cubicBezTo>
                    <a:pt x="59162" y="48567"/>
                    <a:pt x="60602" y="49111"/>
                    <a:pt x="62054" y="49640"/>
                  </a:cubicBezTo>
                  <a:cubicBezTo>
                    <a:pt x="66556" y="52604"/>
                    <a:pt x="71165" y="55429"/>
                    <a:pt x="75699" y="58046"/>
                  </a:cubicBezTo>
                  <a:cubicBezTo>
                    <a:pt x="76783" y="58670"/>
                    <a:pt x="78611" y="59623"/>
                    <a:pt x="80784" y="60587"/>
                  </a:cubicBezTo>
                  <a:cubicBezTo>
                    <a:pt x="82449" y="62083"/>
                    <a:pt x="84265" y="63804"/>
                    <a:pt x="85125" y="65744"/>
                  </a:cubicBezTo>
                  <a:cubicBezTo>
                    <a:pt x="83757" y="65556"/>
                    <a:pt x="82416" y="65168"/>
                    <a:pt x="81100" y="64672"/>
                  </a:cubicBezTo>
                  <a:cubicBezTo>
                    <a:pt x="74370" y="60947"/>
                    <a:pt x="68156" y="56474"/>
                    <a:pt x="61879" y="52076"/>
                  </a:cubicBezTo>
                  <a:cubicBezTo>
                    <a:pt x="60594" y="50676"/>
                    <a:pt x="59206" y="49324"/>
                    <a:pt x="57753" y="48007"/>
                  </a:cubicBezTo>
                  <a:close/>
                  <a:moveTo>
                    <a:pt x="58690" y="67497"/>
                  </a:moveTo>
                  <a:cubicBezTo>
                    <a:pt x="62311" y="69802"/>
                    <a:pt x="65919" y="72114"/>
                    <a:pt x="69505" y="74455"/>
                  </a:cubicBezTo>
                  <a:cubicBezTo>
                    <a:pt x="69521" y="74479"/>
                    <a:pt x="69533" y="74503"/>
                    <a:pt x="69548" y="74527"/>
                  </a:cubicBezTo>
                  <a:cubicBezTo>
                    <a:pt x="68076" y="73630"/>
                    <a:pt x="66648" y="72775"/>
                    <a:pt x="65284" y="72010"/>
                  </a:cubicBezTo>
                  <a:cubicBezTo>
                    <a:pt x="63587" y="71062"/>
                    <a:pt x="61827" y="70193"/>
                    <a:pt x="60038" y="69353"/>
                  </a:cubicBezTo>
                  <a:cubicBezTo>
                    <a:pt x="59594" y="68721"/>
                    <a:pt x="59142" y="68101"/>
                    <a:pt x="58690" y="67497"/>
                  </a:cubicBezTo>
                  <a:close/>
                  <a:moveTo>
                    <a:pt x="30729" y="77800"/>
                  </a:moveTo>
                  <a:cubicBezTo>
                    <a:pt x="34134" y="80208"/>
                    <a:pt x="37656" y="82513"/>
                    <a:pt x="41240" y="84742"/>
                  </a:cubicBezTo>
                  <a:cubicBezTo>
                    <a:pt x="37235" y="83349"/>
                    <a:pt x="33743" y="80681"/>
                    <a:pt x="30729" y="77800"/>
                  </a:cubicBezTo>
                  <a:close/>
                  <a:moveTo>
                    <a:pt x="50300" y="1"/>
                  </a:moveTo>
                  <a:cubicBezTo>
                    <a:pt x="47687" y="1"/>
                    <a:pt x="45246" y="557"/>
                    <a:pt x="43441" y="2138"/>
                  </a:cubicBezTo>
                  <a:cubicBezTo>
                    <a:pt x="40832" y="4418"/>
                    <a:pt x="41004" y="6967"/>
                    <a:pt x="42425" y="9319"/>
                  </a:cubicBezTo>
                  <a:cubicBezTo>
                    <a:pt x="39384" y="7820"/>
                    <a:pt x="36391" y="6263"/>
                    <a:pt x="33506" y="4590"/>
                  </a:cubicBezTo>
                  <a:cubicBezTo>
                    <a:pt x="32866" y="4218"/>
                    <a:pt x="32222" y="4058"/>
                    <a:pt x="31614" y="4058"/>
                  </a:cubicBezTo>
                  <a:cubicBezTo>
                    <a:pt x="28862" y="4058"/>
                    <a:pt x="26849" y="7367"/>
                    <a:pt x="29065" y="9364"/>
                  </a:cubicBezTo>
                  <a:cubicBezTo>
                    <a:pt x="30686" y="10824"/>
                    <a:pt x="32394" y="12172"/>
                    <a:pt x="34162" y="13445"/>
                  </a:cubicBezTo>
                  <a:cubicBezTo>
                    <a:pt x="32682" y="14130"/>
                    <a:pt x="32122" y="15482"/>
                    <a:pt x="32394" y="16918"/>
                  </a:cubicBezTo>
                  <a:cubicBezTo>
                    <a:pt x="32410" y="17002"/>
                    <a:pt x="32439" y="17082"/>
                    <a:pt x="32454" y="17166"/>
                  </a:cubicBezTo>
                  <a:cubicBezTo>
                    <a:pt x="31482" y="16970"/>
                    <a:pt x="30498" y="16854"/>
                    <a:pt x="29510" y="16854"/>
                  </a:cubicBezTo>
                  <a:cubicBezTo>
                    <a:pt x="29438" y="16854"/>
                    <a:pt x="29366" y="16854"/>
                    <a:pt x="29294" y="16858"/>
                  </a:cubicBezTo>
                  <a:cubicBezTo>
                    <a:pt x="25996" y="16914"/>
                    <a:pt x="23900" y="18715"/>
                    <a:pt x="23032" y="20975"/>
                  </a:cubicBezTo>
                  <a:cubicBezTo>
                    <a:pt x="22347" y="21391"/>
                    <a:pt x="21855" y="21995"/>
                    <a:pt x="21747" y="22736"/>
                  </a:cubicBezTo>
                  <a:cubicBezTo>
                    <a:pt x="21095" y="22643"/>
                    <a:pt x="20443" y="22595"/>
                    <a:pt x="19795" y="22591"/>
                  </a:cubicBezTo>
                  <a:cubicBezTo>
                    <a:pt x="17458" y="22591"/>
                    <a:pt x="15154" y="23244"/>
                    <a:pt x="12988" y="24833"/>
                  </a:cubicBezTo>
                  <a:cubicBezTo>
                    <a:pt x="11472" y="25945"/>
                    <a:pt x="10668" y="27297"/>
                    <a:pt x="10380" y="28781"/>
                  </a:cubicBezTo>
                  <a:cubicBezTo>
                    <a:pt x="7627" y="29210"/>
                    <a:pt x="5226" y="30518"/>
                    <a:pt x="3690" y="33182"/>
                  </a:cubicBezTo>
                  <a:cubicBezTo>
                    <a:pt x="0" y="39588"/>
                    <a:pt x="2541" y="47491"/>
                    <a:pt x="6759" y="54305"/>
                  </a:cubicBezTo>
                  <a:cubicBezTo>
                    <a:pt x="5222" y="54873"/>
                    <a:pt x="4118" y="56369"/>
                    <a:pt x="4711" y="57758"/>
                  </a:cubicBezTo>
                  <a:cubicBezTo>
                    <a:pt x="7111" y="63375"/>
                    <a:pt x="13573" y="67237"/>
                    <a:pt x="19562" y="70585"/>
                  </a:cubicBezTo>
                  <a:cubicBezTo>
                    <a:pt x="20967" y="72446"/>
                    <a:pt x="22456" y="74247"/>
                    <a:pt x="23952" y="75963"/>
                  </a:cubicBezTo>
                  <a:cubicBezTo>
                    <a:pt x="28561" y="81249"/>
                    <a:pt x="34843" y="87395"/>
                    <a:pt x="42877" y="88943"/>
                  </a:cubicBezTo>
                  <a:cubicBezTo>
                    <a:pt x="43045" y="88975"/>
                    <a:pt x="43221" y="88991"/>
                    <a:pt x="43397" y="88991"/>
                  </a:cubicBezTo>
                  <a:cubicBezTo>
                    <a:pt x="44354" y="88991"/>
                    <a:pt x="45322" y="88518"/>
                    <a:pt x="45538" y="87687"/>
                  </a:cubicBezTo>
                  <a:cubicBezTo>
                    <a:pt x="45562" y="87595"/>
                    <a:pt x="45570" y="87499"/>
                    <a:pt x="45589" y="87406"/>
                  </a:cubicBezTo>
                  <a:cubicBezTo>
                    <a:pt x="47862" y="88775"/>
                    <a:pt x="50143" y="90127"/>
                    <a:pt x="52428" y="91464"/>
                  </a:cubicBezTo>
                  <a:cubicBezTo>
                    <a:pt x="52980" y="91792"/>
                    <a:pt x="53556" y="91932"/>
                    <a:pt x="54117" y="91932"/>
                  </a:cubicBezTo>
                  <a:cubicBezTo>
                    <a:pt x="55657" y="91932"/>
                    <a:pt x="57065" y="90856"/>
                    <a:pt x="57513" y="89611"/>
                  </a:cubicBezTo>
                  <a:cubicBezTo>
                    <a:pt x="58854" y="89940"/>
                    <a:pt x="60242" y="90147"/>
                    <a:pt x="61679" y="90204"/>
                  </a:cubicBezTo>
                  <a:cubicBezTo>
                    <a:pt x="61718" y="90204"/>
                    <a:pt x="61759" y="90208"/>
                    <a:pt x="61799" y="90208"/>
                  </a:cubicBezTo>
                  <a:cubicBezTo>
                    <a:pt x="62939" y="90208"/>
                    <a:pt x="64307" y="89587"/>
                    <a:pt x="64795" y="88723"/>
                  </a:cubicBezTo>
                  <a:cubicBezTo>
                    <a:pt x="64959" y="88435"/>
                    <a:pt x="65099" y="88143"/>
                    <a:pt x="65232" y="87846"/>
                  </a:cubicBezTo>
                  <a:cubicBezTo>
                    <a:pt x="69225" y="89599"/>
                    <a:pt x="73402" y="91015"/>
                    <a:pt x="77895" y="91800"/>
                  </a:cubicBezTo>
                  <a:cubicBezTo>
                    <a:pt x="78135" y="91844"/>
                    <a:pt x="78375" y="91864"/>
                    <a:pt x="78615" y="91864"/>
                  </a:cubicBezTo>
                  <a:cubicBezTo>
                    <a:pt x="80928" y="91864"/>
                    <a:pt x="83093" y="90007"/>
                    <a:pt x="82233" y="88115"/>
                  </a:cubicBezTo>
                  <a:lnTo>
                    <a:pt x="82233" y="88115"/>
                  </a:lnTo>
                  <a:cubicBezTo>
                    <a:pt x="86297" y="89748"/>
                    <a:pt x="90527" y="90887"/>
                    <a:pt x="94912" y="91048"/>
                  </a:cubicBezTo>
                  <a:cubicBezTo>
                    <a:pt x="94960" y="91048"/>
                    <a:pt x="95008" y="91052"/>
                    <a:pt x="95056" y="91052"/>
                  </a:cubicBezTo>
                  <a:cubicBezTo>
                    <a:pt x="97985" y="91052"/>
                    <a:pt x="99697" y="87678"/>
                    <a:pt x="97425" y="86014"/>
                  </a:cubicBezTo>
                  <a:cubicBezTo>
                    <a:pt x="95289" y="84450"/>
                    <a:pt x="93123" y="82909"/>
                    <a:pt x="90947" y="81381"/>
                  </a:cubicBezTo>
                  <a:cubicBezTo>
                    <a:pt x="93392" y="81273"/>
                    <a:pt x="95080" y="78456"/>
                    <a:pt x="93684" y="76716"/>
                  </a:cubicBezTo>
                  <a:lnTo>
                    <a:pt x="93684" y="76716"/>
                  </a:lnTo>
                  <a:cubicBezTo>
                    <a:pt x="94824" y="77059"/>
                    <a:pt x="95980" y="77379"/>
                    <a:pt x="97165" y="77667"/>
                  </a:cubicBezTo>
                  <a:cubicBezTo>
                    <a:pt x="97444" y="77732"/>
                    <a:pt x="97732" y="77763"/>
                    <a:pt x="98020" y="77763"/>
                  </a:cubicBezTo>
                  <a:cubicBezTo>
                    <a:pt x="100249" y="77763"/>
                    <a:pt x="102582" y="75896"/>
                    <a:pt x="101626" y="73966"/>
                  </a:cubicBezTo>
                  <a:cubicBezTo>
                    <a:pt x="99845" y="70374"/>
                    <a:pt x="97464" y="67148"/>
                    <a:pt x="94720" y="64151"/>
                  </a:cubicBezTo>
                  <a:lnTo>
                    <a:pt x="94720" y="64151"/>
                  </a:lnTo>
                  <a:cubicBezTo>
                    <a:pt x="95841" y="64312"/>
                    <a:pt x="96973" y="64432"/>
                    <a:pt x="98129" y="64476"/>
                  </a:cubicBezTo>
                  <a:lnTo>
                    <a:pt x="98277" y="64476"/>
                  </a:lnTo>
                  <a:cubicBezTo>
                    <a:pt x="100277" y="64476"/>
                    <a:pt x="101694" y="62995"/>
                    <a:pt x="101794" y="61435"/>
                  </a:cubicBezTo>
                  <a:cubicBezTo>
                    <a:pt x="101798" y="61407"/>
                    <a:pt x="101794" y="61383"/>
                    <a:pt x="101798" y="61359"/>
                  </a:cubicBezTo>
                  <a:cubicBezTo>
                    <a:pt x="103911" y="60707"/>
                    <a:pt x="105659" y="59434"/>
                    <a:pt x="106548" y="57285"/>
                  </a:cubicBezTo>
                  <a:cubicBezTo>
                    <a:pt x="109000" y="51364"/>
                    <a:pt x="104955" y="45071"/>
                    <a:pt x="100469" y="40009"/>
                  </a:cubicBezTo>
                  <a:cubicBezTo>
                    <a:pt x="99994" y="39173"/>
                    <a:pt x="99422" y="38373"/>
                    <a:pt x="98761" y="37612"/>
                  </a:cubicBezTo>
                  <a:lnTo>
                    <a:pt x="98761" y="37612"/>
                  </a:lnTo>
                  <a:cubicBezTo>
                    <a:pt x="99954" y="37744"/>
                    <a:pt x="101174" y="37828"/>
                    <a:pt x="102419" y="37856"/>
                  </a:cubicBezTo>
                  <a:cubicBezTo>
                    <a:pt x="102450" y="37856"/>
                    <a:pt x="102478" y="37860"/>
                    <a:pt x="102510" y="37860"/>
                  </a:cubicBezTo>
                  <a:cubicBezTo>
                    <a:pt x="104327" y="37860"/>
                    <a:pt x="105863" y="36608"/>
                    <a:pt x="106119" y="35175"/>
                  </a:cubicBezTo>
                  <a:cubicBezTo>
                    <a:pt x="108752" y="33999"/>
                    <a:pt x="110792" y="31699"/>
                    <a:pt x="110400" y="29210"/>
                  </a:cubicBezTo>
                  <a:cubicBezTo>
                    <a:pt x="109824" y="25540"/>
                    <a:pt x="106020" y="22864"/>
                    <a:pt x="102755" y="20667"/>
                  </a:cubicBezTo>
                  <a:cubicBezTo>
                    <a:pt x="97269" y="16970"/>
                    <a:pt x="91327" y="13781"/>
                    <a:pt x="85081" y="11068"/>
                  </a:cubicBezTo>
                  <a:cubicBezTo>
                    <a:pt x="77523" y="7783"/>
                    <a:pt x="69817" y="4678"/>
                    <a:pt x="61794" y="2246"/>
                  </a:cubicBezTo>
                  <a:cubicBezTo>
                    <a:pt x="58666" y="1293"/>
                    <a:pt x="54280" y="1"/>
                    <a:pt x="50300"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 name="Google Shape;39;p4"/>
          <p:cNvGrpSpPr/>
          <p:nvPr/>
        </p:nvGrpSpPr>
        <p:grpSpPr>
          <a:xfrm>
            <a:off x="307855" y="496497"/>
            <a:ext cx="8584689" cy="4460827"/>
            <a:chOff x="307855" y="496497"/>
            <a:chExt cx="8584689" cy="4460827"/>
          </a:xfrm>
        </p:grpSpPr>
        <p:sp>
          <p:nvSpPr>
            <p:cNvPr id="40" name="Google Shape;40;p4"/>
            <p:cNvSpPr/>
            <p:nvPr/>
          </p:nvSpPr>
          <p:spPr>
            <a:xfrm>
              <a:off x="2037446" y="4413496"/>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4"/>
            <p:cNvSpPr/>
            <p:nvPr/>
          </p:nvSpPr>
          <p:spPr>
            <a:xfrm>
              <a:off x="4636440" y="671345"/>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4"/>
            <p:cNvSpPr/>
            <p:nvPr/>
          </p:nvSpPr>
          <p:spPr>
            <a:xfrm>
              <a:off x="307855" y="4796305"/>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4"/>
            <p:cNvSpPr/>
            <p:nvPr/>
          </p:nvSpPr>
          <p:spPr>
            <a:xfrm>
              <a:off x="7860191" y="467779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4"/>
            <p:cNvSpPr/>
            <p:nvPr/>
          </p:nvSpPr>
          <p:spPr>
            <a:xfrm>
              <a:off x="646175" y="496497"/>
              <a:ext cx="97897" cy="93470"/>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4"/>
            <p:cNvSpPr/>
            <p:nvPr/>
          </p:nvSpPr>
          <p:spPr>
            <a:xfrm>
              <a:off x="8789221" y="702534"/>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1">
  <p:cSld name="Blank_1">
    <p:bg>
      <p:bgPr>
        <a:blipFill>
          <a:blip r:embed="rId2">
            <a:alphaModFix/>
          </a:blip>
          <a:stretch>
            <a:fillRect/>
          </a:stretch>
        </a:blipFill>
      </p:bgPr>
    </p:bg>
    <p:spTree>
      <p:nvGrpSpPr>
        <p:cNvPr id="46" name="Shape 46"/>
        <p:cNvGrpSpPr/>
        <p:nvPr/>
      </p:nvGrpSpPr>
      <p:grpSpPr>
        <a:xfrm>
          <a:off x="0" y="0"/>
          <a:ext cx="0" cy="0"/>
          <a:chOff x="0" y="0"/>
          <a:chExt cx="0" cy="0"/>
        </a:xfrm>
      </p:grpSpPr>
      <p:sp>
        <p:nvSpPr>
          <p:cNvPr id="47" name="Google Shape;47;p5"/>
          <p:cNvSpPr txBox="1"/>
          <p:nvPr>
            <p:ph type="title"/>
          </p:nvPr>
        </p:nvSpPr>
        <p:spPr>
          <a:xfrm>
            <a:off x="1417350" y="3570550"/>
            <a:ext cx="6309300" cy="365400"/>
          </a:xfrm>
          <a:prstGeom prst="rect">
            <a:avLst/>
          </a:prstGeom>
          <a:noFill/>
          <a:ln>
            <a:noFill/>
          </a:ln>
        </p:spPr>
        <p:txBody>
          <a:bodyPr anchorCtr="0" anchor="t" bIns="0" lIns="0" spcFirstLastPara="1" rIns="0" wrap="square" tIns="0">
            <a:noAutofit/>
          </a:bodyPr>
          <a:lstStyle>
            <a:lvl1pPr lvl="0" rtl="0" algn="ctr">
              <a:spcBef>
                <a:spcPts val="0"/>
              </a:spcBef>
              <a:spcAft>
                <a:spcPts val="0"/>
              </a:spcAft>
              <a:buClr>
                <a:schemeClr val="dk2"/>
              </a:buClr>
              <a:buSzPts val="1400"/>
              <a:buNone/>
              <a:defRPr i="0" sz="2400">
                <a:solidFill>
                  <a:schemeClr val="dk2"/>
                </a:solidFill>
              </a:defRPr>
            </a:lvl1pPr>
            <a:lvl2pPr lvl="1" rtl="0">
              <a:spcBef>
                <a:spcPts val="0"/>
              </a:spcBef>
              <a:spcAft>
                <a:spcPts val="0"/>
              </a:spcAft>
              <a:buSzPts val="1300"/>
              <a:buFont typeface="BenchNine"/>
              <a:buNone/>
              <a:defRPr sz="1300">
                <a:latin typeface="BenchNine"/>
                <a:ea typeface="BenchNine"/>
                <a:cs typeface="BenchNine"/>
                <a:sym typeface="BenchNine"/>
              </a:defRPr>
            </a:lvl2pPr>
            <a:lvl3pPr lvl="2" rtl="0">
              <a:spcBef>
                <a:spcPts val="0"/>
              </a:spcBef>
              <a:spcAft>
                <a:spcPts val="0"/>
              </a:spcAft>
              <a:buSzPts val="1300"/>
              <a:buFont typeface="BenchNine"/>
              <a:buNone/>
              <a:defRPr sz="1300">
                <a:latin typeface="BenchNine"/>
                <a:ea typeface="BenchNine"/>
                <a:cs typeface="BenchNine"/>
                <a:sym typeface="BenchNine"/>
              </a:defRPr>
            </a:lvl3pPr>
            <a:lvl4pPr lvl="3" rtl="0">
              <a:spcBef>
                <a:spcPts val="0"/>
              </a:spcBef>
              <a:spcAft>
                <a:spcPts val="0"/>
              </a:spcAft>
              <a:buSzPts val="1300"/>
              <a:buFont typeface="BenchNine"/>
              <a:buNone/>
              <a:defRPr sz="1300">
                <a:latin typeface="BenchNine"/>
                <a:ea typeface="BenchNine"/>
                <a:cs typeface="BenchNine"/>
                <a:sym typeface="BenchNine"/>
              </a:defRPr>
            </a:lvl4pPr>
            <a:lvl5pPr lvl="4" rtl="0">
              <a:spcBef>
                <a:spcPts val="0"/>
              </a:spcBef>
              <a:spcAft>
                <a:spcPts val="0"/>
              </a:spcAft>
              <a:buSzPts val="1300"/>
              <a:buFont typeface="BenchNine"/>
              <a:buNone/>
              <a:defRPr sz="1300">
                <a:latin typeface="BenchNine"/>
                <a:ea typeface="BenchNine"/>
                <a:cs typeface="BenchNine"/>
                <a:sym typeface="BenchNine"/>
              </a:defRPr>
            </a:lvl5pPr>
            <a:lvl6pPr lvl="5" rtl="0">
              <a:spcBef>
                <a:spcPts val="0"/>
              </a:spcBef>
              <a:spcAft>
                <a:spcPts val="0"/>
              </a:spcAft>
              <a:buSzPts val="1300"/>
              <a:buFont typeface="BenchNine"/>
              <a:buNone/>
              <a:defRPr sz="1300">
                <a:latin typeface="BenchNine"/>
                <a:ea typeface="BenchNine"/>
                <a:cs typeface="BenchNine"/>
                <a:sym typeface="BenchNine"/>
              </a:defRPr>
            </a:lvl6pPr>
            <a:lvl7pPr lvl="6" rtl="0">
              <a:spcBef>
                <a:spcPts val="0"/>
              </a:spcBef>
              <a:spcAft>
                <a:spcPts val="0"/>
              </a:spcAft>
              <a:buSzPts val="1300"/>
              <a:buFont typeface="BenchNine"/>
              <a:buNone/>
              <a:defRPr sz="1300">
                <a:latin typeface="BenchNine"/>
                <a:ea typeface="BenchNine"/>
                <a:cs typeface="BenchNine"/>
                <a:sym typeface="BenchNine"/>
              </a:defRPr>
            </a:lvl7pPr>
            <a:lvl8pPr lvl="7" rtl="0">
              <a:spcBef>
                <a:spcPts val="0"/>
              </a:spcBef>
              <a:spcAft>
                <a:spcPts val="0"/>
              </a:spcAft>
              <a:buSzPts val="1300"/>
              <a:buFont typeface="BenchNine"/>
              <a:buNone/>
              <a:defRPr sz="1300">
                <a:latin typeface="BenchNine"/>
                <a:ea typeface="BenchNine"/>
                <a:cs typeface="BenchNine"/>
                <a:sym typeface="BenchNine"/>
              </a:defRPr>
            </a:lvl8pPr>
            <a:lvl9pPr lvl="8" rtl="0">
              <a:spcBef>
                <a:spcPts val="0"/>
              </a:spcBef>
              <a:spcAft>
                <a:spcPts val="0"/>
              </a:spcAft>
              <a:buSzPts val="1300"/>
              <a:buFont typeface="BenchNine"/>
              <a:buNone/>
              <a:defRPr sz="1300">
                <a:latin typeface="BenchNine"/>
                <a:ea typeface="BenchNine"/>
                <a:cs typeface="BenchNine"/>
                <a:sym typeface="BenchNine"/>
              </a:defRPr>
            </a:lvl9pPr>
          </a:lstStyle>
          <a:p/>
        </p:txBody>
      </p:sp>
      <p:sp>
        <p:nvSpPr>
          <p:cNvPr id="48" name="Google Shape;48;p5"/>
          <p:cNvSpPr txBox="1"/>
          <p:nvPr>
            <p:ph idx="1" type="subTitle"/>
          </p:nvPr>
        </p:nvSpPr>
        <p:spPr>
          <a:xfrm>
            <a:off x="1417375" y="2231075"/>
            <a:ext cx="6309300" cy="699000"/>
          </a:xfrm>
          <a:prstGeom prst="rect">
            <a:avLst/>
          </a:prstGeom>
        </p:spPr>
        <p:txBody>
          <a:bodyPr anchorCtr="0" anchor="b" bIns="0" lIns="0" spcFirstLastPara="1" rIns="0" wrap="square" tIns="0">
            <a:noAutofit/>
          </a:bodyPr>
          <a:lstStyle>
            <a:lvl1pPr lvl="0" rtl="0" algn="ctr">
              <a:spcBef>
                <a:spcPts val="0"/>
              </a:spcBef>
              <a:spcAft>
                <a:spcPts val="0"/>
              </a:spcAft>
              <a:buNone/>
              <a:defRPr sz="2400"/>
            </a:lvl1pPr>
            <a:lvl2pPr lvl="1" rtl="0" algn="ctr">
              <a:spcBef>
                <a:spcPts val="0"/>
              </a:spcBef>
              <a:spcAft>
                <a:spcPts val="0"/>
              </a:spcAft>
              <a:buNone/>
              <a:defRPr sz="2400"/>
            </a:lvl2pPr>
            <a:lvl3pPr lvl="2" rtl="0" algn="ctr">
              <a:spcBef>
                <a:spcPts val="0"/>
              </a:spcBef>
              <a:spcAft>
                <a:spcPts val="0"/>
              </a:spcAft>
              <a:buNone/>
              <a:defRPr sz="2400"/>
            </a:lvl3pPr>
            <a:lvl4pPr lvl="3" rtl="0" algn="ctr">
              <a:spcBef>
                <a:spcPts val="0"/>
              </a:spcBef>
              <a:spcAft>
                <a:spcPts val="0"/>
              </a:spcAft>
              <a:buNone/>
              <a:defRPr sz="2400"/>
            </a:lvl4pPr>
            <a:lvl5pPr lvl="4" rtl="0" algn="ctr">
              <a:spcBef>
                <a:spcPts val="0"/>
              </a:spcBef>
              <a:spcAft>
                <a:spcPts val="0"/>
              </a:spcAft>
              <a:buNone/>
              <a:defRPr sz="2400"/>
            </a:lvl5pPr>
            <a:lvl6pPr lvl="5" rtl="0" algn="ctr">
              <a:spcBef>
                <a:spcPts val="0"/>
              </a:spcBef>
              <a:spcAft>
                <a:spcPts val="0"/>
              </a:spcAft>
              <a:buNone/>
              <a:defRPr sz="2400"/>
            </a:lvl6pPr>
            <a:lvl7pPr lvl="6" rtl="0" algn="ctr">
              <a:spcBef>
                <a:spcPts val="0"/>
              </a:spcBef>
              <a:spcAft>
                <a:spcPts val="0"/>
              </a:spcAft>
              <a:buNone/>
              <a:defRPr sz="2400"/>
            </a:lvl7pPr>
            <a:lvl8pPr lvl="7" rtl="0" algn="ctr">
              <a:spcBef>
                <a:spcPts val="0"/>
              </a:spcBef>
              <a:spcAft>
                <a:spcPts val="0"/>
              </a:spcAft>
              <a:buNone/>
              <a:defRPr sz="2400"/>
            </a:lvl8pPr>
            <a:lvl9pPr lvl="8" rtl="0" algn="ctr">
              <a:spcBef>
                <a:spcPts val="0"/>
              </a:spcBef>
              <a:spcAft>
                <a:spcPts val="0"/>
              </a:spcAft>
              <a:buNone/>
              <a:defRPr sz="2400"/>
            </a:lvl9pPr>
          </a:lstStyle>
          <a:p/>
        </p:txBody>
      </p:sp>
      <p:grpSp>
        <p:nvGrpSpPr>
          <p:cNvPr id="49" name="Google Shape;49;p5"/>
          <p:cNvGrpSpPr/>
          <p:nvPr/>
        </p:nvGrpSpPr>
        <p:grpSpPr>
          <a:xfrm>
            <a:off x="646175" y="496497"/>
            <a:ext cx="8246369" cy="4435550"/>
            <a:chOff x="646175" y="496497"/>
            <a:chExt cx="8246369" cy="4435550"/>
          </a:xfrm>
        </p:grpSpPr>
        <p:sp>
          <p:nvSpPr>
            <p:cNvPr id="50" name="Google Shape;50;p5"/>
            <p:cNvSpPr/>
            <p:nvPr/>
          </p:nvSpPr>
          <p:spPr>
            <a:xfrm>
              <a:off x="8382375" y="2468797"/>
              <a:ext cx="97897" cy="93470"/>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5"/>
            <p:cNvSpPr/>
            <p:nvPr/>
          </p:nvSpPr>
          <p:spPr>
            <a:xfrm>
              <a:off x="1739846" y="4833396"/>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5"/>
            <p:cNvSpPr/>
            <p:nvPr/>
          </p:nvSpPr>
          <p:spPr>
            <a:xfrm>
              <a:off x="7061966" y="866622"/>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5"/>
            <p:cNvSpPr/>
            <p:nvPr/>
          </p:nvSpPr>
          <p:spPr>
            <a:xfrm>
              <a:off x="8428966" y="470839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5"/>
            <p:cNvSpPr/>
            <p:nvPr/>
          </p:nvSpPr>
          <p:spPr>
            <a:xfrm>
              <a:off x="646175" y="496497"/>
              <a:ext cx="97897" cy="93470"/>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5"/>
            <p:cNvSpPr/>
            <p:nvPr/>
          </p:nvSpPr>
          <p:spPr>
            <a:xfrm>
              <a:off x="8789221" y="702534"/>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p:cSld name="Title and Content">
    <p:bg>
      <p:bgPr>
        <a:blipFill>
          <a:blip r:embed="rId2">
            <a:alphaModFix/>
          </a:blip>
          <a:stretch>
            <a:fillRect/>
          </a:stretch>
        </a:blipFill>
      </p:bgPr>
    </p:bg>
    <p:spTree>
      <p:nvGrpSpPr>
        <p:cNvPr id="56" name="Shape 56"/>
        <p:cNvGrpSpPr/>
        <p:nvPr/>
      </p:nvGrpSpPr>
      <p:grpSpPr>
        <a:xfrm>
          <a:off x="0" y="0"/>
          <a:ext cx="0" cy="0"/>
          <a:chOff x="0" y="0"/>
          <a:chExt cx="0" cy="0"/>
        </a:xfrm>
      </p:grpSpPr>
      <p:sp>
        <p:nvSpPr>
          <p:cNvPr id="57" name="Google Shape;57;p6"/>
          <p:cNvSpPr txBox="1"/>
          <p:nvPr>
            <p:ph type="title"/>
          </p:nvPr>
        </p:nvSpPr>
        <p:spPr>
          <a:xfrm>
            <a:off x="1762475" y="1271090"/>
            <a:ext cx="2512500" cy="421500"/>
          </a:xfrm>
          <a:prstGeom prst="rect">
            <a:avLst/>
          </a:prstGeom>
          <a:noFill/>
          <a:ln>
            <a:noFill/>
          </a:ln>
        </p:spPr>
        <p:txBody>
          <a:bodyPr anchorCtr="0" anchor="ctr" bIns="0" lIns="0" spcFirstLastPara="1" rIns="0" wrap="square" tIns="0">
            <a:noAutofit/>
          </a:bodyPr>
          <a:lstStyle>
            <a:lvl1pPr lvl="0" algn="ctr">
              <a:spcBef>
                <a:spcPts val="0"/>
              </a:spcBef>
              <a:spcAft>
                <a:spcPts val="0"/>
              </a:spcAft>
              <a:buSzPts val="1400"/>
              <a:buNone/>
              <a:defRPr i="0" sz="2400">
                <a:solidFill>
                  <a:schemeClr val="accent1"/>
                </a:solidFill>
              </a:defRPr>
            </a:lvl1pPr>
            <a:lvl2pPr lvl="1" algn="r">
              <a:spcBef>
                <a:spcPts val="0"/>
              </a:spcBef>
              <a:spcAft>
                <a:spcPts val="0"/>
              </a:spcAft>
              <a:buSzPts val="1400"/>
              <a:buNone/>
              <a:defRPr sz="1400"/>
            </a:lvl2pPr>
            <a:lvl3pPr lvl="2" algn="r">
              <a:spcBef>
                <a:spcPts val="0"/>
              </a:spcBef>
              <a:spcAft>
                <a:spcPts val="0"/>
              </a:spcAft>
              <a:buSzPts val="1400"/>
              <a:buNone/>
              <a:defRPr sz="1400"/>
            </a:lvl3pPr>
            <a:lvl4pPr lvl="3" algn="r">
              <a:spcBef>
                <a:spcPts val="0"/>
              </a:spcBef>
              <a:spcAft>
                <a:spcPts val="0"/>
              </a:spcAft>
              <a:buSzPts val="1400"/>
              <a:buNone/>
              <a:defRPr sz="1400"/>
            </a:lvl4pPr>
            <a:lvl5pPr lvl="4" algn="r">
              <a:spcBef>
                <a:spcPts val="0"/>
              </a:spcBef>
              <a:spcAft>
                <a:spcPts val="0"/>
              </a:spcAft>
              <a:buSzPts val="1400"/>
              <a:buNone/>
              <a:defRPr sz="1400"/>
            </a:lvl5pPr>
            <a:lvl6pPr lvl="5" algn="r">
              <a:spcBef>
                <a:spcPts val="0"/>
              </a:spcBef>
              <a:spcAft>
                <a:spcPts val="0"/>
              </a:spcAft>
              <a:buSzPts val="1400"/>
              <a:buNone/>
              <a:defRPr sz="1400"/>
            </a:lvl6pPr>
            <a:lvl7pPr lvl="6" algn="r">
              <a:spcBef>
                <a:spcPts val="0"/>
              </a:spcBef>
              <a:spcAft>
                <a:spcPts val="0"/>
              </a:spcAft>
              <a:buSzPts val="1400"/>
              <a:buNone/>
              <a:defRPr sz="1400"/>
            </a:lvl7pPr>
            <a:lvl8pPr lvl="7" algn="r">
              <a:spcBef>
                <a:spcPts val="0"/>
              </a:spcBef>
              <a:spcAft>
                <a:spcPts val="0"/>
              </a:spcAft>
              <a:buSzPts val="1400"/>
              <a:buNone/>
              <a:defRPr sz="1400"/>
            </a:lvl8pPr>
            <a:lvl9pPr lvl="8" algn="r">
              <a:spcBef>
                <a:spcPts val="0"/>
              </a:spcBef>
              <a:spcAft>
                <a:spcPts val="0"/>
              </a:spcAft>
              <a:buSzPts val="1400"/>
              <a:buNone/>
              <a:defRPr sz="1400"/>
            </a:lvl9pPr>
          </a:lstStyle>
          <a:p/>
        </p:txBody>
      </p:sp>
      <p:sp>
        <p:nvSpPr>
          <p:cNvPr id="58" name="Google Shape;58;p6"/>
          <p:cNvSpPr txBox="1"/>
          <p:nvPr>
            <p:ph idx="1" type="subTitle"/>
          </p:nvPr>
        </p:nvSpPr>
        <p:spPr>
          <a:xfrm>
            <a:off x="1762475" y="1730900"/>
            <a:ext cx="2512500" cy="495600"/>
          </a:xfrm>
          <a:prstGeom prst="rect">
            <a:avLst/>
          </a:prstGeom>
        </p:spPr>
        <p:txBody>
          <a:bodyPr anchorCtr="0" anchor="t" bIns="0" lIns="0" spcFirstLastPara="1" rIns="0" wrap="square" tIns="0">
            <a:noAutofit/>
          </a:bodyPr>
          <a:lstStyle>
            <a:lvl1pPr lvl="0" rtl="0" algn="ctr">
              <a:spcBef>
                <a:spcPts val="0"/>
              </a:spcBef>
              <a:spcAft>
                <a:spcPts val="0"/>
              </a:spcAft>
              <a:buNone/>
              <a:defRPr sz="1600"/>
            </a:lvl1pPr>
            <a:lvl2pPr lvl="1" rtl="0" algn="ctr">
              <a:spcBef>
                <a:spcPts val="0"/>
              </a:spcBef>
              <a:spcAft>
                <a:spcPts val="0"/>
              </a:spcAft>
              <a:buNone/>
              <a:defRPr sz="1600"/>
            </a:lvl2pPr>
            <a:lvl3pPr lvl="2" rtl="0" algn="ctr">
              <a:spcBef>
                <a:spcPts val="0"/>
              </a:spcBef>
              <a:spcAft>
                <a:spcPts val="0"/>
              </a:spcAft>
              <a:buNone/>
              <a:defRPr sz="1600"/>
            </a:lvl3pPr>
            <a:lvl4pPr lvl="3" rtl="0" algn="ctr">
              <a:spcBef>
                <a:spcPts val="0"/>
              </a:spcBef>
              <a:spcAft>
                <a:spcPts val="0"/>
              </a:spcAft>
              <a:buNone/>
              <a:defRPr sz="1600"/>
            </a:lvl4pPr>
            <a:lvl5pPr lvl="4" rtl="0" algn="ctr">
              <a:spcBef>
                <a:spcPts val="0"/>
              </a:spcBef>
              <a:spcAft>
                <a:spcPts val="0"/>
              </a:spcAft>
              <a:buNone/>
              <a:defRPr sz="1600"/>
            </a:lvl5pPr>
            <a:lvl6pPr lvl="5" rtl="0" algn="ctr">
              <a:spcBef>
                <a:spcPts val="0"/>
              </a:spcBef>
              <a:spcAft>
                <a:spcPts val="0"/>
              </a:spcAft>
              <a:buNone/>
              <a:defRPr sz="1600"/>
            </a:lvl6pPr>
            <a:lvl7pPr lvl="6" rtl="0" algn="ctr">
              <a:spcBef>
                <a:spcPts val="0"/>
              </a:spcBef>
              <a:spcAft>
                <a:spcPts val="0"/>
              </a:spcAft>
              <a:buNone/>
              <a:defRPr sz="1600"/>
            </a:lvl7pPr>
            <a:lvl8pPr lvl="7" rtl="0" algn="ctr">
              <a:spcBef>
                <a:spcPts val="0"/>
              </a:spcBef>
              <a:spcAft>
                <a:spcPts val="0"/>
              </a:spcAft>
              <a:buNone/>
              <a:defRPr sz="1600"/>
            </a:lvl8pPr>
            <a:lvl9pPr lvl="8" rtl="0" algn="ctr">
              <a:spcBef>
                <a:spcPts val="0"/>
              </a:spcBef>
              <a:spcAft>
                <a:spcPts val="0"/>
              </a:spcAft>
              <a:buNone/>
              <a:defRPr sz="1600"/>
            </a:lvl9pPr>
          </a:lstStyle>
          <a:p/>
        </p:txBody>
      </p:sp>
      <p:sp>
        <p:nvSpPr>
          <p:cNvPr id="59" name="Google Shape;59;p6"/>
          <p:cNvSpPr txBox="1"/>
          <p:nvPr>
            <p:ph hasCustomPrompt="1" idx="2" type="title"/>
          </p:nvPr>
        </p:nvSpPr>
        <p:spPr>
          <a:xfrm>
            <a:off x="1762475" y="534975"/>
            <a:ext cx="2512500" cy="697800"/>
          </a:xfrm>
          <a:prstGeom prst="rect">
            <a:avLst/>
          </a:prstGeom>
        </p:spPr>
        <p:txBody>
          <a:bodyPr anchorCtr="0" anchor="b" bIns="0" lIns="0" spcFirstLastPara="1" rIns="0" wrap="square" tIns="0">
            <a:noAutofit/>
          </a:bodyPr>
          <a:lstStyle>
            <a:lvl1pPr lvl="0" rtl="0" algn="ctr">
              <a:spcBef>
                <a:spcPts val="0"/>
              </a:spcBef>
              <a:spcAft>
                <a:spcPts val="0"/>
              </a:spcAft>
              <a:buClr>
                <a:schemeClr val="accent1"/>
              </a:buClr>
              <a:buSzPts val="7200"/>
              <a:buNone/>
              <a:defRPr sz="5800">
                <a:solidFill>
                  <a:schemeClr val="accent1"/>
                </a:solidFill>
              </a:defRPr>
            </a:lvl1pPr>
            <a:lvl2pPr lvl="1" rtl="0" algn="r">
              <a:spcBef>
                <a:spcPts val="0"/>
              </a:spcBef>
              <a:spcAft>
                <a:spcPts val="0"/>
              </a:spcAft>
              <a:buSzPts val="7200"/>
              <a:buNone/>
              <a:defRPr sz="7200"/>
            </a:lvl2pPr>
            <a:lvl3pPr lvl="2" rtl="0" algn="r">
              <a:spcBef>
                <a:spcPts val="0"/>
              </a:spcBef>
              <a:spcAft>
                <a:spcPts val="0"/>
              </a:spcAft>
              <a:buSzPts val="7200"/>
              <a:buNone/>
              <a:defRPr sz="7200"/>
            </a:lvl3pPr>
            <a:lvl4pPr lvl="3" rtl="0" algn="r">
              <a:spcBef>
                <a:spcPts val="0"/>
              </a:spcBef>
              <a:spcAft>
                <a:spcPts val="0"/>
              </a:spcAft>
              <a:buSzPts val="7200"/>
              <a:buNone/>
              <a:defRPr sz="7200"/>
            </a:lvl4pPr>
            <a:lvl5pPr lvl="4" rtl="0" algn="r">
              <a:spcBef>
                <a:spcPts val="0"/>
              </a:spcBef>
              <a:spcAft>
                <a:spcPts val="0"/>
              </a:spcAft>
              <a:buSzPts val="7200"/>
              <a:buNone/>
              <a:defRPr sz="7200"/>
            </a:lvl5pPr>
            <a:lvl6pPr lvl="5" rtl="0" algn="r">
              <a:spcBef>
                <a:spcPts val="0"/>
              </a:spcBef>
              <a:spcAft>
                <a:spcPts val="0"/>
              </a:spcAft>
              <a:buSzPts val="7200"/>
              <a:buNone/>
              <a:defRPr sz="7200"/>
            </a:lvl6pPr>
            <a:lvl7pPr lvl="6" rtl="0" algn="r">
              <a:spcBef>
                <a:spcPts val="0"/>
              </a:spcBef>
              <a:spcAft>
                <a:spcPts val="0"/>
              </a:spcAft>
              <a:buSzPts val="7200"/>
              <a:buNone/>
              <a:defRPr sz="7200"/>
            </a:lvl7pPr>
            <a:lvl8pPr lvl="7" rtl="0" algn="r">
              <a:spcBef>
                <a:spcPts val="0"/>
              </a:spcBef>
              <a:spcAft>
                <a:spcPts val="0"/>
              </a:spcAft>
              <a:buSzPts val="7200"/>
              <a:buNone/>
              <a:defRPr sz="7200"/>
            </a:lvl8pPr>
            <a:lvl9pPr lvl="8" rtl="0" algn="r">
              <a:spcBef>
                <a:spcPts val="0"/>
              </a:spcBef>
              <a:spcAft>
                <a:spcPts val="0"/>
              </a:spcAft>
              <a:buSzPts val="7200"/>
              <a:buNone/>
              <a:defRPr sz="7200"/>
            </a:lvl9pPr>
          </a:lstStyle>
          <a:p>
            <a:r>
              <a:t>xx%</a:t>
            </a:r>
          </a:p>
        </p:txBody>
      </p:sp>
      <p:sp>
        <p:nvSpPr>
          <p:cNvPr id="60" name="Google Shape;60;p6"/>
          <p:cNvSpPr txBox="1"/>
          <p:nvPr>
            <p:ph idx="3" type="title"/>
          </p:nvPr>
        </p:nvSpPr>
        <p:spPr>
          <a:xfrm>
            <a:off x="1762475" y="3590474"/>
            <a:ext cx="2512500" cy="421500"/>
          </a:xfrm>
          <a:prstGeom prst="rect">
            <a:avLst/>
          </a:prstGeom>
          <a:noFill/>
          <a:ln>
            <a:noFill/>
          </a:ln>
        </p:spPr>
        <p:txBody>
          <a:bodyPr anchorCtr="0" anchor="ctr" bIns="0" lIns="0" spcFirstLastPara="1" rIns="0" wrap="square" tIns="0">
            <a:noAutofit/>
          </a:bodyPr>
          <a:lstStyle>
            <a:lvl1pPr lvl="0" rtl="0" algn="ctr">
              <a:spcBef>
                <a:spcPts val="0"/>
              </a:spcBef>
              <a:spcAft>
                <a:spcPts val="0"/>
              </a:spcAft>
              <a:buSzPts val="1400"/>
              <a:buNone/>
              <a:defRPr i="0" sz="2400">
                <a:solidFill>
                  <a:schemeClr val="accent1"/>
                </a:solidFill>
              </a:defRPr>
            </a:lvl1pPr>
            <a:lvl2pPr lvl="1" rtl="0" algn="r">
              <a:spcBef>
                <a:spcPts val="0"/>
              </a:spcBef>
              <a:spcAft>
                <a:spcPts val="0"/>
              </a:spcAft>
              <a:buSzPts val="1400"/>
              <a:buNone/>
              <a:defRPr sz="1400"/>
            </a:lvl2pPr>
            <a:lvl3pPr lvl="2" rtl="0" algn="r">
              <a:spcBef>
                <a:spcPts val="0"/>
              </a:spcBef>
              <a:spcAft>
                <a:spcPts val="0"/>
              </a:spcAft>
              <a:buSzPts val="1400"/>
              <a:buNone/>
              <a:defRPr sz="1400"/>
            </a:lvl3pPr>
            <a:lvl4pPr lvl="3" rtl="0" algn="r">
              <a:spcBef>
                <a:spcPts val="0"/>
              </a:spcBef>
              <a:spcAft>
                <a:spcPts val="0"/>
              </a:spcAft>
              <a:buSzPts val="1400"/>
              <a:buNone/>
              <a:defRPr sz="1400"/>
            </a:lvl4pPr>
            <a:lvl5pPr lvl="4" rtl="0" algn="r">
              <a:spcBef>
                <a:spcPts val="0"/>
              </a:spcBef>
              <a:spcAft>
                <a:spcPts val="0"/>
              </a:spcAft>
              <a:buSzPts val="1400"/>
              <a:buNone/>
              <a:defRPr sz="1400"/>
            </a:lvl5pPr>
            <a:lvl6pPr lvl="5" rtl="0" algn="r">
              <a:spcBef>
                <a:spcPts val="0"/>
              </a:spcBef>
              <a:spcAft>
                <a:spcPts val="0"/>
              </a:spcAft>
              <a:buSzPts val="1400"/>
              <a:buNone/>
              <a:defRPr sz="1400"/>
            </a:lvl6pPr>
            <a:lvl7pPr lvl="6" rtl="0" algn="r">
              <a:spcBef>
                <a:spcPts val="0"/>
              </a:spcBef>
              <a:spcAft>
                <a:spcPts val="0"/>
              </a:spcAft>
              <a:buSzPts val="1400"/>
              <a:buNone/>
              <a:defRPr sz="1400"/>
            </a:lvl7pPr>
            <a:lvl8pPr lvl="7" rtl="0" algn="r">
              <a:spcBef>
                <a:spcPts val="0"/>
              </a:spcBef>
              <a:spcAft>
                <a:spcPts val="0"/>
              </a:spcAft>
              <a:buSzPts val="1400"/>
              <a:buNone/>
              <a:defRPr sz="1400"/>
            </a:lvl8pPr>
            <a:lvl9pPr lvl="8" rtl="0" algn="r">
              <a:spcBef>
                <a:spcPts val="0"/>
              </a:spcBef>
              <a:spcAft>
                <a:spcPts val="0"/>
              </a:spcAft>
              <a:buSzPts val="1400"/>
              <a:buNone/>
              <a:defRPr sz="1400"/>
            </a:lvl9pPr>
          </a:lstStyle>
          <a:p/>
        </p:txBody>
      </p:sp>
      <p:sp>
        <p:nvSpPr>
          <p:cNvPr id="61" name="Google Shape;61;p6"/>
          <p:cNvSpPr txBox="1"/>
          <p:nvPr>
            <p:ph idx="4" type="subTitle"/>
          </p:nvPr>
        </p:nvSpPr>
        <p:spPr>
          <a:xfrm>
            <a:off x="1762475" y="4050275"/>
            <a:ext cx="2512500" cy="495600"/>
          </a:xfrm>
          <a:prstGeom prst="rect">
            <a:avLst/>
          </a:prstGeom>
        </p:spPr>
        <p:txBody>
          <a:bodyPr anchorCtr="0" anchor="t" bIns="0" lIns="0" spcFirstLastPara="1" rIns="0" wrap="square" tIns="0">
            <a:noAutofit/>
          </a:bodyPr>
          <a:lstStyle>
            <a:lvl1pPr lvl="0" rtl="0" algn="ctr">
              <a:spcBef>
                <a:spcPts val="0"/>
              </a:spcBef>
              <a:spcAft>
                <a:spcPts val="0"/>
              </a:spcAft>
              <a:buNone/>
              <a:defRPr sz="1600"/>
            </a:lvl1pPr>
            <a:lvl2pPr lvl="1" rtl="0" algn="ctr">
              <a:spcBef>
                <a:spcPts val="0"/>
              </a:spcBef>
              <a:spcAft>
                <a:spcPts val="0"/>
              </a:spcAft>
              <a:buNone/>
              <a:defRPr sz="1600"/>
            </a:lvl2pPr>
            <a:lvl3pPr lvl="2" rtl="0" algn="ctr">
              <a:spcBef>
                <a:spcPts val="0"/>
              </a:spcBef>
              <a:spcAft>
                <a:spcPts val="0"/>
              </a:spcAft>
              <a:buNone/>
              <a:defRPr sz="1600"/>
            </a:lvl3pPr>
            <a:lvl4pPr lvl="3" rtl="0" algn="ctr">
              <a:spcBef>
                <a:spcPts val="0"/>
              </a:spcBef>
              <a:spcAft>
                <a:spcPts val="0"/>
              </a:spcAft>
              <a:buNone/>
              <a:defRPr sz="1600"/>
            </a:lvl4pPr>
            <a:lvl5pPr lvl="4" rtl="0" algn="ctr">
              <a:spcBef>
                <a:spcPts val="0"/>
              </a:spcBef>
              <a:spcAft>
                <a:spcPts val="0"/>
              </a:spcAft>
              <a:buNone/>
              <a:defRPr sz="1600"/>
            </a:lvl5pPr>
            <a:lvl6pPr lvl="5" rtl="0" algn="ctr">
              <a:spcBef>
                <a:spcPts val="0"/>
              </a:spcBef>
              <a:spcAft>
                <a:spcPts val="0"/>
              </a:spcAft>
              <a:buNone/>
              <a:defRPr sz="1600"/>
            </a:lvl6pPr>
            <a:lvl7pPr lvl="6" rtl="0" algn="ctr">
              <a:spcBef>
                <a:spcPts val="0"/>
              </a:spcBef>
              <a:spcAft>
                <a:spcPts val="0"/>
              </a:spcAft>
              <a:buNone/>
              <a:defRPr sz="1600"/>
            </a:lvl7pPr>
            <a:lvl8pPr lvl="7" rtl="0" algn="ctr">
              <a:spcBef>
                <a:spcPts val="0"/>
              </a:spcBef>
              <a:spcAft>
                <a:spcPts val="0"/>
              </a:spcAft>
              <a:buNone/>
              <a:defRPr sz="1600"/>
            </a:lvl8pPr>
            <a:lvl9pPr lvl="8" rtl="0" algn="ctr">
              <a:spcBef>
                <a:spcPts val="0"/>
              </a:spcBef>
              <a:spcAft>
                <a:spcPts val="0"/>
              </a:spcAft>
              <a:buNone/>
              <a:defRPr sz="1600"/>
            </a:lvl9pPr>
          </a:lstStyle>
          <a:p/>
        </p:txBody>
      </p:sp>
      <p:sp>
        <p:nvSpPr>
          <p:cNvPr id="62" name="Google Shape;62;p6"/>
          <p:cNvSpPr txBox="1"/>
          <p:nvPr>
            <p:ph hasCustomPrompt="1" idx="5" type="title"/>
          </p:nvPr>
        </p:nvSpPr>
        <p:spPr>
          <a:xfrm>
            <a:off x="1762475" y="2854359"/>
            <a:ext cx="2512500" cy="697800"/>
          </a:xfrm>
          <a:prstGeom prst="rect">
            <a:avLst/>
          </a:prstGeom>
        </p:spPr>
        <p:txBody>
          <a:bodyPr anchorCtr="0" anchor="b" bIns="0" lIns="0" spcFirstLastPara="1" rIns="0" wrap="square" tIns="0">
            <a:noAutofit/>
          </a:bodyPr>
          <a:lstStyle>
            <a:lvl1pPr lvl="0" rtl="0" algn="ctr">
              <a:spcBef>
                <a:spcPts val="0"/>
              </a:spcBef>
              <a:spcAft>
                <a:spcPts val="0"/>
              </a:spcAft>
              <a:buClr>
                <a:schemeClr val="accent1"/>
              </a:buClr>
              <a:buSzPts val="7200"/>
              <a:buNone/>
              <a:defRPr sz="5800">
                <a:solidFill>
                  <a:schemeClr val="accent1"/>
                </a:solidFill>
              </a:defRPr>
            </a:lvl1pPr>
            <a:lvl2pPr lvl="1" rtl="0" algn="r">
              <a:spcBef>
                <a:spcPts val="0"/>
              </a:spcBef>
              <a:spcAft>
                <a:spcPts val="0"/>
              </a:spcAft>
              <a:buSzPts val="7200"/>
              <a:buNone/>
              <a:defRPr sz="7200"/>
            </a:lvl2pPr>
            <a:lvl3pPr lvl="2" rtl="0" algn="r">
              <a:spcBef>
                <a:spcPts val="0"/>
              </a:spcBef>
              <a:spcAft>
                <a:spcPts val="0"/>
              </a:spcAft>
              <a:buSzPts val="7200"/>
              <a:buNone/>
              <a:defRPr sz="7200"/>
            </a:lvl3pPr>
            <a:lvl4pPr lvl="3" rtl="0" algn="r">
              <a:spcBef>
                <a:spcPts val="0"/>
              </a:spcBef>
              <a:spcAft>
                <a:spcPts val="0"/>
              </a:spcAft>
              <a:buSzPts val="7200"/>
              <a:buNone/>
              <a:defRPr sz="7200"/>
            </a:lvl4pPr>
            <a:lvl5pPr lvl="4" rtl="0" algn="r">
              <a:spcBef>
                <a:spcPts val="0"/>
              </a:spcBef>
              <a:spcAft>
                <a:spcPts val="0"/>
              </a:spcAft>
              <a:buSzPts val="7200"/>
              <a:buNone/>
              <a:defRPr sz="7200"/>
            </a:lvl5pPr>
            <a:lvl6pPr lvl="5" rtl="0" algn="r">
              <a:spcBef>
                <a:spcPts val="0"/>
              </a:spcBef>
              <a:spcAft>
                <a:spcPts val="0"/>
              </a:spcAft>
              <a:buSzPts val="7200"/>
              <a:buNone/>
              <a:defRPr sz="7200"/>
            </a:lvl6pPr>
            <a:lvl7pPr lvl="6" rtl="0" algn="r">
              <a:spcBef>
                <a:spcPts val="0"/>
              </a:spcBef>
              <a:spcAft>
                <a:spcPts val="0"/>
              </a:spcAft>
              <a:buSzPts val="7200"/>
              <a:buNone/>
              <a:defRPr sz="7200"/>
            </a:lvl7pPr>
            <a:lvl8pPr lvl="7" rtl="0" algn="r">
              <a:spcBef>
                <a:spcPts val="0"/>
              </a:spcBef>
              <a:spcAft>
                <a:spcPts val="0"/>
              </a:spcAft>
              <a:buSzPts val="7200"/>
              <a:buNone/>
              <a:defRPr sz="7200"/>
            </a:lvl8pPr>
            <a:lvl9pPr lvl="8" rtl="0" algn="r">
              <a:spcBef>
                <a:spcPts val="0"/>
              </a:spcBef>
              <a:spcAft>
                <a:spcPts val="0"/>
              </a:spcAft>
              <a:buSzPts val="7200"/>
              <a:buNone/>
              <a:defRPr sz="7200"/>
            </a:lvl9pPr>
          </a:lstStyle>
          <a:p>
            <a:r>
              <a:t>xx%</a:t>
            </a:r>
          </a:p>
        </p:txBody>
      </p:sp>
      <p:sp>
        <p:nvSpPr>
          <p:cNvPr id="63" name="Google Shape;63;p6"/>
          <p:cNvSpPr txBox="1"/>
          <p:nvPr>
            <p:ph idx="6" type="title"/>
          </p:nvPr>
        </p:nvSpPr>
        <p:spPr>
          <a:xfrm>
            <a:off x="4869047" y="1271090"/>
            <a:ext cx="2512500" cy="421500"/>
          </a:xfrm>
          <a:prstGeom prst="rect">
            <a:avLst/>
          </a:prstGeom>
          <a:noFill/>
          <a:ln>
            <a:noFill/>
          </a:ln>
        </p:spPr>
        <p:txBody>
          <a:bodyPr anchorCtr="0" anchor="ctr" bIns="0" lIns="0" spcFirstLastPara="1" rIns="0" wrap="square" tIns="0">
            <a:noAutofit/>
          </a:bodyPr>
          <a:lstStyle>
            <a:lvl1pPr lvl="0" rtl="0" algn="ctr">
              <a:spcBef>
                <a:spcPts val="0"/>
              </a:spcBef>
              <a:spcAft>
                <a:spcPts val="0"/>
              </a:spcAft>
              <a:buSzPts val="1400"/>
              <a:buNone/>
              <a:defRPr i="0" sz="2400">
                <a:solidFill>
                  <a:schemeClr val="accent1"/>
                </a:solidFill>
              </a:defRPr>
            </a:lvl1pPr>
            <a:lvl2pPr lvl="1" rtl="0" algn="r">
              <a:spcBef>
                <a:spcPts val="0"/>
              </a:spcBef>
              <a:spcAft>
                <a:spcPts val="0"/>
              </a:spcAft>
              <a:buSzPts val="1400"/>
              <a:buNone/>
              <a:defRPr sz="1400"/>
            </a:lvl2pPr>
            <a:lvl3pPr lvl="2" rtl="0" algn="r">
              <a:spcBef>
                <a:spcPts val="0"/>
              </a:spcBef>
              <a:spcAft>
                <a:spcPts val="0"/>
              </a:spcAft>
              <a:buSzPts val="1400"/>
              <a:buNone/>
              <a:defRPr sz="1400"/>
            </a:lvl3pPr>
            <a:lvl4pPr lvl="3" rtl="0" algn="r">
              <a:spcBef>
                <a:spcPts val="0"/>
              </a:spcBef>
              <a:spcAft>
                <a:spcPts val="0"/>
              </a:spcAft>
              <a:buSzPts val="1400"/>
              <a:buNone/>
              <a:defRPr sz="1400"/>
            </a:lvl4pPr>
            <a:lvl5pPr lvl="4" rtl="0" algn="r">
              <a:spcBef>
                <a:spcPts val="0"/>
              </a:spcBef>
              <a:spcAft>
                <a:spcPts val="0"/>
              </a:spcAft>
              <a:buSzPts val="1400"/>
              <a:buNone/>
              <a:defRPr sz="1400"/>
            </a:lvl5pPr>
            <a:lvl6pPr lvl="5" rtl="0" algn="r">
              <a:spcBef>
                <a:spcPts val="0"/>
              </a:spcBef>
              <a:spcAft>
                <a:spcPts val="0"/>
              </a:spcAft>
              <a:buSzPts val="1400"/>
              <a:buNone/>
              <a:defRPr sz="1400"/>
            </a:lvl6pPr>
            <a:lvl7pPr lvl="6" rtl="0" algn="r">
              <a:spcBef>
                <a:spcPts val="0"/>
              </a:spcBef>
              <a:spcAft>
                <a:spcPts val="0"/>
              </a:spcAft>
              <a:buSzPts val="1400"/>
              <a:buNone/>
              <a:defRPr sz="1400"/>
            </a:lvl7pPr>
            <a:lvl8pPr lvl="7" rtl="0" algn="r">
              <a:spcBef>
                <a:spcPts val="0"/>
              </a:spcBef>
              <a:spcAft>
                <a:spcPts val="0"/>
              </a:spcAft>
              <a:buSzPts val="1400"/>
              <a:buNone/>
              <a:defRPr sz="1400"/>
            </a:lvl8pPr>
            <a:lvl9pPr lvl="8" rtl="0" algn="r">
              <a:spcBef>
                <a:spcPts val="0"/>
              </a:spcBef>
              <a:spcAft>
                <a:spcPts val="0"/>
              </a:spcAft>
              <a:buSzPts val="1400"/>
              <a:buNone/>
              <a:defRPr sz="1400"/>
            </a:lvl9pPr>
          </a:lstStyle>
          <a:p/>
        </p:txBody>
      </p:sp>
      <p:sp>
        <p:nvSpPr>
          <p:cNvPr id="64" name="Google Shape;64;p6"/>
          <p:cNvSpPr txBox="1"/>
          <p:nvPr>
            <p:ph idx="7" type="subTitle"/>
          </p:nvPr>
        </p:nvSpPr>
        <p:spPr>
          <a:xfrm>
            <a:off x="4869049" y="1730900"/>
            <a:ext cx="2512500" cy="495600"/>
          </a:xfrm>
          <a:prstGeom prst="rect">
            <a:avLst/>
          </a:prstGeom>
        </p:spPr>
        <p:txBody>
          <a:bodyPr anchorCtr="0" anchor="t" bIns="0" lIns="0" spcFirstLastPara="1" rIns="0" wrap="square" tIns="0">
            <a:noAutofit/>
          </a:bodyPr>
          <a:lstStyle>
            <a:lvl1pPr lvl="0" rtl="0" algn="ctr">
              <a:spcBef>
                <a:spcPts val="0"/>
              </a:spcBef>
              <a:spcAft>
                <a:spcPts val="0"/>
              </a:spcAft>
              <a:buNone/>
              <a:defRPr sz="1600"/>
            </a:lvl1pPr>
            <a:lvl2pPr lvl="1" rtl="0" algn="ctr">
              <a:spcBef>
                <a:spcPts val="0"/>
              </a:spcBef>
              <a:spcAft>
                <a:spcPts val="0"/>
              </a:spcAft>
              <a:buNone/>
              <a:defRPr sz="1600"/>
            </a:lvl2pPr>
            <a:lvl3pPr lvl="2" rtl="0" algn="ctr">
              <a:spcBef>
                <a:spcPts val="0"/>
              </a:spcBef>
              <a:spcAft>
                <a:spcPts val="0"/>
              </a:spcAft>
              <a:buNone/>
              <a:defRPr sz="1600"/>
            </a:lvl3pPr>
            <a:lvl4pPr lvl="3" rtl="0" algn="ctr">
              <a:spcBef>
                <a:spcPts val="0"/>
              </a:spcBef>
              <a:spcAft>
                <a:spcPts val="0"/>
              </a:spcAft>
              <a:buNone/>
              <a:defRPr sz="1600"/>
            </a:lvl4pPr>
            <a:lvl5pPr lvl="4" rtl="0" algn="ctr">
              <a:spcBef>
                <a:spcPts val="0"/>
              </a:spcBef>
              <a:spcAft>
                <a:spcPts val="0"/>
              </a:spcAft>
              <a:buNone/>
              <a:defRPr sz="1600"/>
            </a:lvl5pPr>
            <a:lvl6pPr lvl="5" rtl="0" algn="ctr">
              <a:spcBef>
                <a:spcPts val="0"/>
              </a:spcBef>
              <a:spcAft>
                <a:spcPts val="0"/>
              </a:spcAft>
              <a:buNone/>
              <a:defRPr sz="1600"/>
            </a:lvl6pPr>
            <a:lvl7pPr lvl="6" rtl="0" algn="ctr">
              <a:spcBef>
                <a:spcPts val="0"/>
              </a:spcBef>
              <a:spcAft>
                <a:spcPts val="0"/>
              </a:spcAft>
              <a:buNone/>
              <a:defRPr sz="1600"/>
            </a:lvl7pPr>
            <a:lvl8pPr lvl="7" rtl="0" algn="ctr">
              <a:spcBef>
                <a:spcPts val="0"/>
              </a:spcBef>
              <a:spcAft>
                <a:spcPts val="0"/>
              </a:spcAft>
              <a:buNone/>
              <a:defRPr sz="1600"/>
            </a:lvl8pPr>
            <a:lvl9pPr lvl="8" rtl="0" algn="ctr">
              <a:spcBef>
                <a:spcPts val="0"/>
              </a:spcBef>
              <a:spcAft>
                <a:spcPts val="0"/>
              </a:spcAft>
              <a:buNone/>
              <a:defRPr sz="1600"/>
            </a:lvl9pPr>
          </a:lstStyle>
          <a:p/>
        </p:txBody>
      </p:sp>
      <p:sp>
        <p:nvSpPr>
          <p:cNvPr id="65" name="Google Shape;65;p6"/>
          <p:cNvSpPr txBox="1"/>
          <p:nvPr>
            <p:ph hasCustomPrompt="1" idx="8" type="title"/>
          </p:nvPr>
        </p:nvSpPr>
        <p:spPr>
          <a:xfrm>
            <a:off x="4869047" y="534975"/>
            <a:ext cx="2512500" cy="697800"/>
          </a:xfrm>
          <a:prstGeom prst="rect">
            <a:avLst/>
          </a:prstGeom>
        </p:spPr>
        <p:txBody>
          <a:bodyPr anchorCtr="0" anchor="b" bIns="0" lIns="0" spcFirstLastPara="1" rIns="0" wrap="square" tIns="0">
            <a:noAutofit/>
          </a:bodyPr>
          <a:lstStyle>
            <a:lvl1pPr lvl="0" rtl="0" algn="ctr">
              <a:spcBef>
                <a:spcPts val="0"/>
              </a:spcBef>
              <a:spcAft>
                <a:spcPts val="0"/>
              </a:spcAft>
              <a:buClr>
                <a:schemeClr val="accent1"/>
              </a:buClr>
              <a:buSzPts val="7200"/>
              <a:buNone/>
              <a:defRPr sz="5800">
                <a:solidFill>
                  <a:schemeClr val="accent1"/>
                </a:solidFill>
              </a:defRPr>
            </a:lvl1pPr>
            <a:lvl2pPr lvl="1" rtl="0" algn="r">
              <a:spcBef>
                <a:spcPts val="0"/>
              </a:spcBef>
              <a:spcAft>
                <a:spcPts val="0"/>
              </a:spcAft>
              <a:buSzPts val="7200"/>
              <a:buNone/>
              <a:defRPr sz="7200"/>
            </a:lvl2pPr>
            <a:lvl3pPr lvl="2" rtl="0" algn="r">
              <a:spcBef>
                <a:spcPts val="0"/>
              </a:spcBef>
              <a:spcAft>
                <a:spcPts val="0"/>
              </a:spcAft>
              <a:buSzPts val="7200"/>
              <a:buNone/>
              <a:defRPr sz="7200"/>
            </a:lvl3pPr>
            <a:lvl4pPr lvl="3" rtl="0" algn="r">
              <a:spcBef>
                <a:spcPts val="0"/>
              </a:spcBef>
              <a:spcAft>
                <a:spcPts val="0"/>
              </a:spcAft>
              <a:buSzPts val="7200"/>
              <a:buNone/>
              <a:defRPr sz="7200"/>
            </a:lvl4pPr>
            <a:lvl5pPr lvl="4" rtl="0" algn="r">
              <a:spcBef>
                <a:spcPts val="0"/>
              </a:spcBef>
              <a:spcAft>
                <a:spcPts val="0"/>
              </a:spcAft>
              <a:buSzPts val="7200"/>
              <a:buNone/>
              <a:defRPr sz="7200"/>
            </a:lvl5pPr>
            <a:lvl6pPr lvl="5" rtl="0" algn="r">
              <a:spcBef>
                <a:spcPts val="0"/>
              </a:spcBef>
              <a:spcAft>
                <a:spcPts val="0"/>
              </a:spcAft>
              <a:buSzPts val="7200"/>
              <a:buNone/>
              <a:defRPr sz="7200"/>
            </a:lvl6pPr>
            <a:lvl7pPr lvl="6" rtl="0" algn="r">
              <a:spcBef>
                <a:spcPts val="0"/>
              </a:spcBef>
              <a:spcAft>
                <a:spcPts val="0"/>
              </a:spcAft>
              <a:buSzPts val="7200"/>
              <a:buNone/>
              <a:defRPr sz="7200"/>
            </a:lvl7pPr>
            <a:lvl8pPr lvl="7" rtl="0" algn="r">
              <a:spcBef>
                <a:spcPts val="0"/>
              </a:spcBef>
              <a:spcAft>
                <a:spcPts val="0"/>
              </a:spcAft>
              <a:buSzPts val="7200"/>
              <a:buNone/>
              <a:defRPr sz="7200"/>
            </a:lvl8pPr>
            <a:lvl9pPr lvl="8" rtl="0" algn="r">
              <a:spcBef>
                <a:spcPts val="0"/>
              </a:spcBef>
              <a:spcAft>
                <a:spcPts val="0"/>
              </a:spcAft>
              <a:buSzPts val="7200"/>
              <a:buNone/>
              <a:defRPr sz="7200"/>
            </a:lvl9pPr>
          </a:lstStyle>
          <a:p>
            <a:r>
              <a:t>xx%</a:t>
            </a:r>
          </a:p>
        </p:txBody>
      </p:sp>
      <p:sp>
        <p:nvSpPr>
          <p:cNvPr id="66" name="Google Shape;66;p6"/>
          <p:cNvSpPr txBox="1"/>
          <p:nvPr>
            <p:ph idx="9" type="title"/>
          </p:nvPr>
        </p:nvSpPr>
        <p:spPr>
          <a:xfrm>
            <a:off x="4869047" y="3590474"/>
            <a:ext cx="2512500" cy="421500"/>
          </a:xfrm>
          <a:prstGeom prst="rect">
            <a:avLst/>
          </a:prstGeom>
          <a:noFill/>
          <a:ln>
            <a:noFill/>
          </a:ln>
        </p:spPr>
        <p:txBody>
          <a:bodyPr anchorCtr="0" anchor="ctr" bIns="0" lIns="0" spcFirstLastPara="1" rIns="0" wrap="square" tIns="0">
            <a:noAutofit/>
          </a:bodyPr>
          <a:lstStyle>
            <a:lvl1pPr lvl="0" rtl="0" algn="ctr">
              <a:spcBef>
                <a:spcPts val="0"/>
              </a:spcBef>
              <a:spcAft>
                <a:spcPts val="0"/>
              </a:spcAft>
              <a:buSzPts val="1400"/>
              <a:buNone/>
              <a:defRPr i="0" sz="2400">
                <a:solidFill>
                  <a:schemeClr val="accent1"/>
                </a:solidFill>
              </a:defRPr>
            </a:lvl1pPr>
            <a:lvl2pPr lvl="1" rtl="0" algn="r">
              <a:spcBef>
                <a:spcPts val="0"/>
              </a:spcBef>
              <a:spcAft>
                <a:spcPts val="0"/>
              </a:spcAft>
              <a:buSzPts val="1400"/>
              <a:buNone/>
              <a:defRPr sz="1400"/>
            </a:lvl2pPr>
            <a:lvl3pPr lvl="2" rtl="0" algn="r">
              <a:spcBef>
                <a:spcPts val="0"/>
              </a:spcBef>
              <a:spcAft>
                <a:spcPts val="0"/>
              </a:spcAft>
              <a:buSzPts val="1400"/>
              <a:buNone/>
              <a:defRPr sz="1400"/>
            </a:lvl3pPr>
            <a:lvl4pPr lvl="3" rtl="0" algn="r">
              <a:spcBef>
                <a:spcPts val="0"/>
              </a:spcBef>
              <a:spcAft>
                <a:spcPts val="0"/>
              </a:spcAft>
              <a:buSzPts val="1400"/>
              <a:buNone/>
              <a:defRPr sz="1400"/>
            </a:lvl4pPr>
            <a:lvl5pPr lvl="4" rtl="0" algn="r">
              <a:spcBef>
                <a:spcPts val="0"/>
              </a:spcBef>
              <a:spcAft>
                <a:spcPts val="0"/>
              </a:spcAft>
              <a:buSzPts val="1400"/>
              <a:buNone/>
              <a:defRPr sz="1400"/>
            </a:lvl5pPr>
            <a:lvl6pPr lvl="5" rtl="0" algn="r">
              <a:spcBef>
                <a:spcPts val="0"/>
              </a:spcBef>
              <a:spcAft>
                <a:spcPts val="0"/>
              </a:spcAft>
              <a:buSzPts val="1400"/>
              <a:buNone/>
              <a:defRPr sz="1400"/>
            </a:lvl6pPr>
            <a:lvl7pPr lvl="6" rtl="0" algn="r">
              <a:spcBef>
                <a:spcPts val="0"/>
              </a:spcBef>
              <a:spcAft>
                <a:spcPts val="0"/>
              </a:spcAft>
              <a:buSzPts val="1400"/>
              <a:buNone/>
              <a:defRPr sz="1400"/>
            </a:lvl7pPr>
            <a:lvl8pPr lvl="7" rtl="0" algn="r">
              <a:spcBef>
                <a:spcPts val="0"/>
              </a:spcBef>
              <a:spcAft>
                <a:spcPts val="0"/>
              </a:spcAft>
              <a:buSzPts val="1400"/>
              <a:buNone/>
              <a:defRPr sz="1400"/>
            </a:lvl8pPr>
            <a:lvl9pPr lvl="8" rtl="0" algn="r">
              <a:spcBef>
                <a:spcPts val="0"/>
              </a:spcBef>
              <a:spcAft>
                <a:spcPts val="0"/>
              </a:spcAft>
              <a:buSzPts val="1400"/>
              <a:buNone/>
              <a:defRPr sz="1400"/>
            </a:lvl9pPr>
          </a:lstStyle>
          <a:p/>
        </p:txBody>
      </p:sp>
      <p:sp>
        <p:nvSpPr>
          <p:cNvPr id="67" name="Google Shape;67;p6"/>
          <p:cNvSpPr txBox="1"/>
          <p:nvPr>
            <p:ph idx="13" type="subTitle"/>
          </p:nvPr>
        </p:nvSpPr>
        <p:spPr>
          <a:xfrm>
            <a:off x="4869049" y="4050275"/>
            <a:ext cx="2512500" cy="495600"/>
          </a:xfrm>
          <a:prstGeom prst="rect">
            <a:avLst/>
          </a:prstGeom>
        </p:spPr>
        <p:txBody>
          <a:bodyPr anchorCtr="0" anchor="t" bIns="0" lIns="0" spcFirstLastPara="1" rIns="0" wrap="square" tIns="0">
            <a:noAutofit/>
          </a:bodyPr>
          <a:lstStyle>
            <a:lvl1pPr lvl="0" rtl="0" algn="ctr">
              <a:spcBef>
                <a:spcPts val="0"/>
              </a:spcBef>
              <a:spcAft>
                <a:spcPts val="0"/>
              </a:spcAft>
              <a:buNone/>
              <a:defRPr sz="1600"/>
            </a:lvl1pPr>
            <a:lvl2pPr lvl="1" rtl="0" algn="ctr">
              <a:spcBef>
                <a:spcPts val="0"/>
              </a:spcBef>
              <a:spcAft>
                <a:spcPts val="0"/>
              </a:spcAft>
              <a:buNone/>
              <a:defRPr sz="1600"/>
            </a:lvl2pPr>
            <a:lvl3pPr lvl="2" rtl="0" algn="ctr">
              <a:spcBef>
                <a:spcPts val="0"/>
              </a:spcBef>
              <a:spcAft>
                <a:spcPts val="0"/>
              </a:spcAft>
              <a:buNone/>
              <a:defRPr sz="1600"/>
            </a:lvl3pPr>
            <a:lvl4pPr lvl="3" rtl="0" algn="ctr">
              <a:spcBef>
                <a:spcPts val="0"/>
              </a:spcBef>
              <a:spcAft>
                <a:spcPts val="0"/>
              </a:spcAft>
              <a:buNone/>
              <a:defRPr sz="1600"/>
            </a:lvl4pPr>
            <a:lvl5pPr lvl="4" rtl="0" algn="ctr">
              <a:spcBef>
                <a:spcPts val="0"/>
              </a:spcBef>
              <a:spcAft>
                <a:spcPts val="0"/>
              </a:spcAft>
              <a:buNone/>
              <a:defRPr sz="1600"/>
            </a:lvl5pPr>
            <a:lvl6pPr lvl="5" rtl="0" algn="ctr">
              <a:spcBef>
                <a:spcPts val="0"/>
              </a:spcBef>
              <a:spcAft>
                <a:spcPts val="0"/>
              </a:spcAft>
              <a:buNone/>
              <a:defRPr sz="1600"/>
            </a:lvl6pPr>
            <a:lvl7pPr lvl="6" rtl="0" algn="ctr">
              <a:spcBef>
                <a:spcPts val="0"/>
              </a:spcBef>
              <a:spcAft>
                <a:spcPts val="0"/>
              </a:spcAft>
              <a:buNone/>
              <a:defRPr sz="1600"/>
            </a:lvl7pPr>
            <a:lvl8pPr lvl="7" rtl="0" algn="ctr">
              <a:spcBef>
                <a:spcPts val="0"/>
              </a:spcBef>
              <a:spcAft>
                <a:spcPts val="0"/>
              </a:spcAft>
              <a:buNone/>
              <a:defRPr sz="1600"/>
            </a:lvl8pPr>
            <a:lvl9pPr lvl="8" rtl="0" algn="ctr">
              <a:spcBef>
                <a:spcPts val="0"/>
              </a:spcBef>
              <a:spcAft>
                <a:spcPts val="0"/>
              </a:spcAft>
              <a:buNone/>
              <a:defRPr sz="1600"/>
            </a:lvl9pPr>
          </a:lstStyle>
          <a:p/>
        </p:txBody>
      </p:sp>
      <p:sp>
        <p:nvSpPr>
          <p:cNvPr id="68" name="Google Shape;68;p6"/>
          <p:cNvSpPr txBox="1"/>
          <p:nvPr>
            <p:ph hasCustomPrompt="1" idx="14" type="title"/>
          </p:nvPr>
        </p:nvSpPr>
        <p:spPr>
          <a:xfrm>
            <a:off x="4869047" y="2854359"/>
            <a:ext cx="2512500" cy="697800"/>
          </a:xfrm>
          <a:prstGeom prst="rect">
            <a:avLst/>
          </a:prstGeom>
        </p:spPr>
        <p:txBody>
          <a:bodyPr anchorCtr="0" anchor="b" bIns="0" lIns="0" spcFirstLastPara="1" rIns="0" wrap="square" tIns="0">
            <a:noAutofit/>
          </a:bodyPr>
          <a:lstStyle>
            <a:lvl1pPr lvl="0" rtl="0" algn="ctr">
              <a:spcBef>
                <a:spcPts val="0"/>
              </a:spcBef>
              <a:spcAft>
                <a:spcPts val="0"/>
              </a:spcAft>
              <a:buClr>
                <a:schemeClr val="accent1"/>
              </a:buClr>
              <a:buSzPts val="7200"/>
              <a:buNone/>
              <a:defRPr sz="5800">
                <a:solidFill>
                  <a:schemeClr val="accent1"/>
                </a:solidFill>
              </a:defRPr>
            </a:lvl1pPr>
            <a:lvl2pPr lvl="1" rtl="0" algn="r">
              <a:spcBef>
                <a:spcPts val="0"/>
              </a:spcBef>
              <a:spcAft>
                <a:spcPts val="0"/>
              </a:spcAft>
              <a:buSzPts val="7200"/>
              <a:buNone/>
              <a:defRPr sz="7200"/>
            </a:lvl2pPr>
            <a:lvl3pPr lvl="2" rtl="0" algn="r">
              <a:spcBef>
                <a:spcPts val="0"/>
              </a:spcBef>
              <a:spcAft>
                <a:spcPts val="0"/>
              </a:spcAft>
              <a:buSzPts val="7200"/>
              <a:buNone/>
              <a:defRPr sz="7200"/>
            </a:lvl3pPr>
            <a:lvl4pPr lvl="3" rtl="0" algn="r">
              <a:spcBef>
                <a:spcPts val="0"/>
              </a:spcBef>
              <a:spcAft>
                <a:spcPts val="0"/>
              </a:spcAft>
              <a:buSzPts val="7200"/>
              <a:buNone/>
              <a:defRPr sz="7200"/>
            </a:lvl4pPr>
            <a:lvl5pPr lvl="4" rtl="0" algn="r">
              <a:spcBef>
                <a:spcPts val="0"/>
              </a:spcBef>
              <a:spcAft>
                <a:spcPts val="0"/>
              </a:spcAft>
              <a:buSzPts val="7200"/>
              <a:buNone/>
              <a:defRPr sz="7200"/>
            </a:lvl5pPr>
            <a:lvl6pPr lvl="5" rtl="0" algn="r">
              <a:spcBef>
                <a:spcPts val="0"/>
              </a:spcBef>
              <a:spcAft>
                <a:spcPts val="0"/>
              </a:spcAft>
              <a:buSzPts val="7200"/>
              <a:buNone/>
              <a:defRPr sz="7200"/>
            </a:lvl6pPr>
            <a:lvl7pPr lvl="6" rtl="0" algn="r">
              <a:spcBef>
                <a:spcPts val="0"/>
              </a:spcBef>
              <a:spcAft>
                <a:spcPts val="0"/>
              </a:spcAft>
              <a:buSzPts val="7200"/>
              <a:buNone/>
              <a:defRPr sz="7200"/>
            </a:lvl7pPr>
            <a:lvl8pPr lvl="7" rtl="0" algn="r">
              <a:spcBef>
                <a:spcPts val="0"/>
              </a:spcBef>
              <a:spcAft>
                <a:spcPts val="0"/>
              </a:spcAft>
              <a:buSzPts val="7200"/>
              <a:buNone/>
              <a:defRPr sz="7200"/>
            </a:lvl8pPr>
            <a:lvl9pPr lvl="8" rtl="0" algn="r">
              <a:spcBef>
                <a:spcPts val="0"/>
              </a:spcBef>
              <a:spcAft>
                <a:spcPts val="0"/>
              </a:spcAft>
              <a:buSzPts val="7200"/>
              <a:buNone/>
              <a:defRPr sz="7200"/>
            </a:lvl9pPr>
          </a:lstStyle>
          <a:p>
            <a:r>
              <a:t>xx%</a:t>
            </a:r>
          </a:p>
        </p:txBody>
      </p:sp>
      <p:grpSp>
        <p:nvGrpSpPr>
          <p:cNvPr id="69" name="Google Shape;69;p6"/>
          <p:cNvGrpSpPr/>
          <p:nvPr/>
        </p:nvGrpSpPr>
        <p:grpSpPr>
          <a:xfrm>
            <a:off x="646175" y="496497"/>
            <a:ext cx="8246369" cy="4435550"/>
            <a:chOff x="646175" y="496497"/>
            <a:chExt cx="8246369" cy="4435550"/>
          </a:xfrm>
        </p:grpSpPr>
        <p:sp>
          <p:nvSpPr>
            <p:cNvPr id="70" name="Google Shape;70;p6"/>
            <p:cNvSpPr/>
            <p:nvPr/>
          </p:nvSpPr>
          <p:spPr>
            <a:xfrm>
              <a:off x="1739846" y="4833396"/>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6"/>
            <p:cNvSpPr/>
            <p:nvPr/>
          </p:nvSpPr>
          <p:spPr>
            <a:xfrm>
              <a:off x="7061966" y="866622"/>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6"/>
            <p:cNvSpPr/>
            <p:nvPr/>
          </p:nvSpPr>
          <p:spPr>
            <a:xfrm>
              <a:off x="8428966" y="470839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6"/>
            <p:cNvSpPr/>
            <p:nvPr/>
          </p:nvSpPr>
          <p:spPr>
            <a:xfrm>
              <a:off x="646175" y="496497"/>
              <a:ext cx="97897" cy="93470"/>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6"/>
            <p:cNvSpPr/>
            <p:nvPr/>
          </p:nvSpPr>
          <p:spPr>
            <a:xfrm>
              <a:off x="8789221" y="702534"/>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extLst>
    <p:ext uri="{DCECCB84-F9BA-43D5-87BE-67443E8EF086}">
      <p15:sldGuideLst>
        <p15:guide id="1" pos="5507">
          <p15:clr>
            <a:srgbClr val="F9AD4C"/>
          </p15:clr>
        </p15:guide>
      </p15:sldGuideLst>
    </p:ext>
  </p:extLst>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LINE DESIGN ">
  <p:cSld name="Two Content">
    <p:bg>
      <p:bgPr>
        <a:blipFill>
          <a:blip r:embed="rId2">
            <a:alphaModFix/>
          </a:blip>
          <a:stretch>
            <a:fillRect/>
          </a:stretch>
        </a:blipFill>
      </p:bgPr>
    </p:bg>
    <p:spTree>
      <p:nvGrpSpPr>
        <p:cNvPr id="75" name="Shape 75"/>
        <p:cNvGrpSpPr/>
        <p:nvPr/>
      </p:nvGrpSpPr>
      <p:grpSpPr>
        <a:xfrm>
          <a:off x="0" y="0"/>
          <a:ext cx="0" cy="0"/>
          <a:chOff x="0" y="0"/>
          <a:chExt cx="0" cy="0"/>
        </a:xfrm>
      </p:grpSpPr>
      <p:sp>
        <p:nvSpPr>
          <p:cNvPr id="76" name="Google Shape;76;p7"/>
          <p:cNvSpPr txBox="1"/>
          <p:nvPr>
            <p:ph type="title"/>
          </p:nvPr>
        </p:nvSpPr>
        <p:spPr>
          <a:xfrm>
            <a:off x="2887051" y="1332225"/>
            <a:ext cx="3369900" cy="2242800"/>
          </a:xfrm>
          <a:prstGeom prst="rect">
            <a:avLst/>
          </a:prstGeom>
          <a:noFill/>
          <a:ln>
            <a:noFill/>
          </a:ln>
        </p:spPr>
        <p:txBody>
          <a:bodyPr anchorCtr="0" anchor="b" bIns="0" lIns="0" spcFirstLastPara="1" rIns="0" wrap="square" tIns="0">
            <a:noAutofit/>
          </a:bodyPr>
          <a:lstStyle>
            <a:lvl1pPr lvl="0" rtl="0" algn="ctr">
              <a:spcBef>
                <a:spcPts val="0"/>
              </a:spcBef>
              <a:spcAft>
                <a:spcPts val="0"/>
              </a:spcAft>
              <a:buSzPts val="4800"/>
              <a:buNone/>
              <a:defRPr i="0" sz="4800"/>
            </a:lvl1pPr>
            <a:lvl2pPr lvl="1" rtl="0">
              <a:spcBef>
                <a:spcPts val="0"/>
              </a:spcBef>
              <a:spcAft>
                <a:spcPts val="0"/>
              </a:spcAft>
              <a:buClr>
                <a:schemeClr val="accent1"/>
              </a:buClr>
              <a:buSzPts val="6000"/>
              <a:buNone/>
              <a:defRPr sz="6000">
                <a:solidFill>
                  <a:schemeClr val="accent1"/>
                </a:solidFill>
              </a:defRPr>
            </a:lvl2pPr>
            <a:lvl3pPr lvl="2" rtl="0">
              <a:spcBef>
                <a:spcPts val="0"/>
              </a:spcBef>
              <a:spcAft>
                <a:spcPts val="0"/>
              </a:spcAft>
              <a:buClr>
                <a:schemeClr val="accent1"/>
              </a:buClr>
              <a:buSzPts val="6000"/>
              <a:buNone/>
              <a:defRPr sz="6000">
                <a:solidFill>
                  <a:schemeClr val="accent1"/>
                </a:solidFill>
              </a:defRPr>
            </a:lvl3pPr>
            <a:lvl4pPr lvl="3" rtl="0">
              <a:spcBef>
                <a:spcPts val="0"/>
              </a:spcBef>
              <a:spcAft>
                <a:spcPts val="0"/>
              </a:spcAft>
              <a:buClr>
                <a:schemeClr val="accent1"/>
              </a:buClr>
              <a:buSzPts val="6000"/>
              <a:buNone/>
              <a:defRPr sz="6000">
                <a:solidFill>
                  <a:schemeClr val="accent1"/>
                </a:solidFill>
              </a:defRPr>
            </a:lvl4pPr>
            <a:lvl5pPr lvl="4" rtl="0">
              <a:spcBef>
                <a:spcPts val="0"/>
              </a:spcBef>
              <a:spcAft>
                <a:spcPts val="0"/>
              </a:spcAft>
              <a:buClr>
                <a:schemeClr val="accent1"/>
              </a:buClr>
              <a:buSzPts val="6000"/>
              <a:buNone/>
              <a:defRPr sz="6000">
                <a:solidFill>
                  <a:schemeClr val="accent1"/>
                </a:solidFill>
              </a:defRPr>
            </a:lvl5pPr>
            <a:lvl6pPr lvl="5" rtl="0">
              <a:spcBef>
                <a:spcPts val="0"/>
              </a:spcBef>
              <a:spcAft>
                <a:spcPts val="0"/>
              </a:spcAft>
              <a:buClr>
                <a:schemeClr val="accent1"/>
              </a:buClr>
              <a:buSzPts val="6000"/>
              <a:buNone/>
              <a:defRPr sz="6000">
                <a:solidFill>
                  <a:schemeClr val="accent1"/>
                </a:solidFill>
              </a:defRPr>
            </a:lvl6pPr>
            <a:lvl7pPr lvl="6" rtl="0">
              <a:spcBef>
                <a:spcPts val="0"/>
              </a:spcBef>
              <a:spcAft>
                <a:spcPts val="0"/>
              </a:spcAft>
              <a:buClr>
                <a:schemeClr val="accent1"/>
              </a:buClr>
              <a:buSzPts val="6000"/>
              <a:buNone/>
              <a:defRPr sz="6000">
                <a:solidFill>
                  <a:schemeClr val="accent1"/>
                </a:solidFill>
              </a:defRPr>
            </a:lvl7pPr>
            <a:lvl8pPr lvl="7" rtl="0">
              <a:spcBef>
                <a:spcPts val="0"/>
              </a:spcBef>
              <a:spcAft>
                <a:spcPts val="0"/>
              </a:spcAft>
              <a:buClr>
                <a:schemeClr val="accent1"/>
              </a:buClr>
              <a:buSzPts val="6000"/>
              <a:buNone/>
              <a:defRPr sz="6000">
                <a:solidFill>
                  <a:schemeClr val="accent1"/>
                </a:solidFill>
              </a:defRPr>
            </a:lvl8pPr>
            <a:lvl9pPr lvl="8" rtl="0">
              <a:spcBef>
                <a:spcPts val="0"/>
              </a:spcBef>
              <a:spcAft>
                <a:spcPts val="0"/>
              </a:spcAft>
              <a:buClr>
                <a:schemeClr val="accent1"/>
              </a:buClr>
              <a:buSzPts val="6000"/>
              <a:buNone/>
              <a:defRPr sz="6000">
                <a:solidFill>
                  <a:schemeClr val="accent1"/>
                </a:solidFill>
              </a:defRPr>
            </a:lvl9pPr>
          </a:lstStyle>
          <a:p/>
        </p:txBody>
      </p:sp>
      <p:sp>
        <p:nvSpPr>
          <p:cNvPr id="77" name="Google Shape;77;p7"/>
          <p:cNvSpPr txBox="1"/>
          <p:nvPr>
            <p:ph idx="1" type="subTitle"/>
          </p:nvPr>
        </p:nvSpPr>
        <p:spPr>
          <a:xfrm>
            <a:off x="2480101" y="3882801"/>
            <a:ext cx="4183800" cy="355200"/>
          </a:xfrm>
          <a:prstGeom prst="rect">
            <a:avLst/>
          </a:prstGeom>
        </p:spPr>
        <p:txBody>
          <a:bodyPr anchorCtr="0" anchor="t" bIns="0" lIns="0" spcFirstLastPara="1" rIns="0" wrap="square" tIns="0">
            <a:noAutofit/>
          </a:bodyPr>
          <a:lstStyle>
            <a:lvl1pPr lvl="0" rtl="0" algn="ctr">
              <a:spcBef>
                <a:spcPts val="0"/>
              </a:spcBef>
              <a:spcAft>
                <a:spcPts val="0"/>
              </a:spcAft>
              <a:buNone/>
              <a:defRPr sz="1800"/>
            </a:lvl1pPr>
            <a:lvl2pPr lvl="1" rtl="0" algn="ctr">
              <a:spcBef>
                <a:spcPts val="0"/>
              </a:spcBef>
              <a:spcAft>
                <a:spcPts val="0"/>
              </a:spcAft>
              <a:buNone/>
              <a:defRPr sz="1800"/>
            </a:lvl2pPr>
            <a:lvl3pPr lvl="2" rtl="0" algn="ctr">
              <a:spcBef>
                <a:spcPts val="0"/>
              </a:spcBef>
              <a:spcAft>
                <a:spcPts val="0"/>
              </a:spcAft>
              <a:buNone/>
              <a:defRPr sz="1800"/>
            </a:lvl3pPr>
            <a:lvl4pPr lvl="3" rtl="0" algn="ctr">
              <a:spcBef>
                <a:spcPts val="0"/>
              </a:spcBef>
              <a:spcAft>
                <a:spcPts val="0"/>
              </a:spcAft>
              <a:buNone/>
              <a:defRPr sz="1800"/>
            </a:lvl4pPr>
            <a:lvl5pPr lvl="4" rtl="0" algn="ctr">
              <a:spcBef>
                <a:spcPts val="0"/>
              </a:spcBef>
              <a:spcAft>
                <a:spcPts val="0"/>
              </a:spcAft>
              <a:buNone/>
              <a:defRPr sz="1800"/>
            </a:lvl5pPr>
            <a:lvl6pPr lvl="5" rtl="0" algn="ctr">
              <a:spcBef>
                <a:spcPts val="0"/>
              </a:spcBef>
              <a:spcAft>
                <a:spcPts val="0"/>
              </a:spcAft>
              <a:buNone/>
              <a:defRPr sz="1800"/>
            </a:lvl6pPr>
            <a:lvl7pPr lvl="6" rtl="0" algn="ctr">
              <a:spcBef>
                <a:spcPts val="0"/>
              </a:spcBef>
              <a:spcAft>
                <a:spcPts val="0"/>
              </a:spcAft>
              <a:buNone/>
              <a:defRPr sz="1800"/>
            </a:lvl7pPr>
            <a:lvl8pPr lvl="7" rtl="0" algn="ctr">
              <a:spcBef>
                <a:spcPts val="0"/>
              </a:spcBef>
              <a:spcAft>
                <a:spcPts val="0"/>
              </a:spcAft>
              <a:buNone/>
              <a:defRPr sz="1800"/>
            </a:lvl8pPr>
            <a:lvl9pPr lvl="8" rtl="0" algn="ctr">
              <a:spcBef>
                <a:spcPts val="0"/>
              </a:spcBef>
              <a:spcAft>
                <a:spcPts val="0"/>
              </a:spcAft>
              <a:buNone/>
              <a:defRPr sz="1800"/>
            </a:lvl9pPr>
          </a:lstStyle>
          <a:p/>
        </p:txBody>
      </p:sp>
      <p:grpSp>
        <p:nvGrpSpPr>
          <p:cNvPr id="78" name="Google Shape;78;p7"/>
          <p:cNvGrpSpPr/>
          <p:nvPr/>
        </p:nvGrpSpPr>
        <p:grpSpPr>
          <a:xfrm rot="10800000">
            <a:off x="2326312" y="871270"/>
            <a:ext cx="4491275" cy="3544029"/>
            <a:chOff x="2256903" y="816487"/>
            <a:chExt cx="4630180" cy="3653639"/>
          </a:xfrm>
        </p:grpSpPr>
        <p:sp>
          <p:nvSpPr>
            <p:cNvPr id="79" name="Google Shape;79;p7"/>
            <p:cNvSpPr/>
            <p:nvPr/>
          </p:nvSpPr>
          <p:spPr>
            <a:xfrm>
              <a:off x="2256903" y="816487"/>
              <a:ext cx="4630180" cy="3653639"/>
            </a:xfrm>
            <a:custGeom>
              <a:rect b="b" l="l" r="r" t="t"/>
              <a:pathLst>
                <a:path extrusionOk="0" h="71169" w="90191">
                  <a:moveTo>
                    <a:pt x="51262" y="4765"/>
                  </a:moveTo>
                  <a:cubicBezTo>
                    <a:pt x="51543" y="4765"/>
                    <a:pt x="51822" y="4770"/>
                    <a:pt x="52107" y="4781"/>
                  </a:cubicBezTo>
                  <a:cubicBezTo>
                    <a:pt x="53975" y="4833"/>
                    <a:pt x="54987" y="5361"/>
                    <a:pt x="55432" y="6154"/>
                  </a:cubicBezTo>
                  <a:cubicBezTo>
                    <a:pt x="51794" y="7210"/>
                    <a:pt x="48217" y="9267"/>
                    <a:pt x="46121" y="10663"/>
                  </a:cubicBezTo>
                  <a:cubicBezTo>
                    <a:pt x="46025" y="10731"/>
                    <a:pt x="45925" y="10799"/>
                    <a:pt x="45825" y="10863"/>
                  </a:cubicBezTo>
                  <a:cubicBezTo>
                    <a:pt x="45553" y="10363"/>
                    <a:pt x="45052" y="9947"/>
                    <a:pt x="44389" y="9719"/>
                  </a:cubicBezTo>
                  <a:cubicBezTo>
                    <a:pt x="46153" y="8262"/>
                    <a:pt x="44493" y="6181"/>
                    <a:pt x="42360" y="6181"/>
                  </a:cubicBezTo>
                  <a:cubicBezTo>
                    <a:pt x="42252" y="6181"/>
                    <a:pt x="42140" y="6190"/>
                    <a:pt x="42032" y="6198"/>
                  </a:cubicBezTo>
                  <a:cubicBezTo>
                    <a:pt x="44973" y="5302"/>
                    <a:pt x="48058" y="4765"/>
                    <a:pt x="51262" y="4765"/>
                  </a:cubicBezTo>
                  <a:close/>
                  <a:moveTo>
                    <a:pt x="53559" y="12371"/>
                  </a:moveTo>
                  <a:lnTo>
                    <a:pt x="53559" y="12371"/>
                  </a:lnTo>
                  <a:cubicBezTo>
                    <a:pt x="53323" y="12716"/>
                    <a:pt x="53087" y="13044"/>
                    <a:pt x="52859" y="13348"/>
                  </a:cubicBezTo>
                  <a:cubicBezTo>
                    <a:pt x="52583" y="13296"/>
                    <a:pt x="52315" y="13252"/>
                    <a:pt x="52038" y="13216"/>
                  </a:cubicBezTo>
                  <a:cubicBezTo>
                    <a:pt x="52551" y="12916"/>
                    <a:pt x="53059" y="12632"/>
                    <a:pt x="53559" y="12371"/>
                  </a:cubicBezTo>
                  <a:close/>
                  <a:moveTo>
                    <a:pt x="60457" y="10499"/>
                  </a:moveTo>
                  <a:cubicBezTo>
                    <a:pt x="60693" y="10607"/>
                    <a:pt x="60869" y="10772"/>
                    <a:pt x="60978" y="10999"/>
                  </a:cubicBezTo>
                  <a:cubicBezTo>
                    <a:pt x="61593" y="12308"/>
                    <a:pt x="60645" y="13856"/>
                    <a:pt x="59453" y="15213"/>
                  </a:cubicBezTo>
                  <a:cubicBezTo>
                    <a:pt x="58601" y="15592"/>
                    <a:pt x="57772" y="16017"/>
                    <a:pt x="56965" y="16465"/>
                  </a:cubicBezTo>
                  <a:cubicBezTo>
                    <a:pt x="57004" y="16417"/>
                    <a:pt x="57044" y="16369"/>
                    <a:pt x="57080" y="16325"/>
                  </a:cubicBezTo>
                  <a:cubicBezTo>
                    <a:pt x="58365" y="14737"/>
                    <a:pt x="59685" y="12648"/>
                    <a:pt x="60457" y="10499"/>
                  </a:cubicBezTo>
                  <a:close/>
                  <a:moveTo>
                    <a:pt x="48430" y="17945"/>
                  </a:moveTo>
                  <a:lnTo>
                    <a:pt x="48430" y="17945"/>
                  </a:lnTo>
                  <a:cubicBezTo>
                    <a:pt x="47685" y="18670"/>
                    <a:pt x="46889" y="19346"/>
                    <a:pt x="46041" y="19985"/>
                  </a:cubicBezTo>
                  <a:cubicBezTo>
                    <a:pt x="45949" y="19542"/>
                    <a:pt x="45721" y="19121"/>
                    <a:pt x="45397" y="18766"/>
                  </a:cubicBezTo>
                  <a:cubicBezTo>
                    <a:pt x="46389" y="18382"/>
                    <a:pt x="47405" y="18098"/>
                    <a:pt x="48430" y="17945"/>
                  </a:cubicBezTo>
                  <a:close/>
                  <a:moveTo>
                    <a:pt x="14204" y="18897"/>
                  </a:moveTo>
                  <a:lnTo>
                    <a:pt x="14204" y="18897"/>
                  </a:lnTo>
                  <a:cubicBezTo>
                    <a:pt x="11908" y="21130"/>
                    <a:pt x="9710" y="23439"/>
                    <a:pt x="7582" y="25787"/>
                  </a:cubicBezTo>
                  <a:cubicBezTo>
                    <a:pt x="8911" y="23163"/>
                    <a:pt x="11455" y="20874"/>
                    <a:pt x="14204" y="18897"/>
                  </a:cubicBezTo>
                  <a:close/>
                  <a:moveTo>
                    <a:pt x="35198" y="24947"/>
                  </a:moveTo>
                  <a:cubicBezTo>
                    <a:pt x="35198" y="25015"/>
                    <a:pt x="35202" y="25084"/>
                    <a:pt x="35206" y="25152"/>
                  </a:cubicBezTo>
                  <a:cubicBezTo>
                    <a:pt x="34670" y="25728"/>
                    <a:pt x="34138" y="26304"/>
                    <a:pt x="33606" y="26880"/>
                  </a:cubicBezTo>
                  <a:cubicBezTo>
                    <a:pt x="32177" y="27564"/>
                    <a:pt x="30768" y="28253"/>
                    <a:pt x="29412" y="28960"/>
                  </a:cubicBezTo>
                  <a:cubicBezTo>
                    <a:pt x="31313" y="27600"/>
                    <a:pt x="33257" y="26275"/>
                    <a:pt x="35198" y="24947"/>
                  </a:cubicBezTo>
                  <a:close/>
                  <a:moveTo>
                    <a:pt x="82050" y="30753"/>
                  </a:moveTo>
                  <a:cubicBezTo>
                    <a:pt x="83182" y="32002"/>
                    <a:pt x="81618" y="35483"/>
                    <a:pt x="80535" y="37715"/>
                  </a:cubicBezTo>
                  <a:cubicBezTo>
                    <a:pt x="80363" y="37691"/>
                    <a:pt x="80191" y="37683"/>
                    <a:pt x="80015" y="37679"/>
                  </a:cubicBezTo>
                  <a:cubicBezTo>
                    <a:pt x="80631" y="36171"/>
                    <a:pt x="81051" y="34635"/>
                    <a:pt x="81103" y="33122"/>
                  </a:cubicBezTo>
                  <a:cubicBezTo>
                    <a:pt x="81243" y="32969"/>
                    <a:pt x="81383" y="32829"/>
                    <a:pt x="81519" y="32677"/>
                  </a:cubicBezTo>
                  <a:cubicBezTo>
                    <a:pt x="81984" y="32162"/>
                    <a:pt x="82100" y="31625"/>
                    <a:pt x="81995" y="31133"/>
                  </a:cubicBezTo>
                  <a:cubicBezTo>
                    <a:pt x="82113" y="30996"/>
                    <a:pt x="82150" y="30866"/>
                    <a:pt x="82050" y="30753"/>
                  </a:cubicBezTo>
                  <a:close/>
                  <a:moveTo>
                    <a:pt x="24039" y="37231"/>
                  </a:moveTo>
                  <a:lnTo>
                    <a:pt x="24039" y="37231"/>
                  </a:lnTo>
                  <a:cubicBezTo>
                    <a:pt x="21838" y="39604"/>
                    <a:pt x="19629" y="41972"/>
                    <a:pt x="17396" y="44321"/>
                  </a:cubicBezTo>
                  <a:cubicBezTo>
                    <a:pt x="17372" y="44333"/>
                    <a:pt x="17353" y="44341"/>
                    <a:pt x="17329" y="44353"/>
                  </a:cubicBezTo>
                  <a:lnTo>
                    <a:pt x="17329" y="44353"/>
                  </a:lnTo>
                  <a:cubicBezTo>
                    <a:pt x="18181" y="43385"/>
                    <a:pt x="19001" y="42448"/>
                    <a:pt x="19730" y="41552"/>
                  </a:cubicBezTo>
                  <a:cubicBezTo>
                    <a:pt x="20634" y="40444"/>
                    <a:pt x="21462" y="39287"/>
                    <a:pt x="22262" y="38116"/>
                  </a:cubicBezTo>
                  <a:cubicBezTo>
                    <a:pt x="22866" y="37823"/>
                    <a:pt x="23459" y="37527"/>
                    <a:pt x="24039" y="37231"/>
                  </a:cubicBezTo>
                  <a:close/>
                  <a:moveTo>
                    <a:pt x="47909" y="45757"/>
                  </a:moveTo>
                  <a:lnTo>
                    <a:pt x="47909" y="45757"/>
                  </a:lnTo>
                  <a:cubicBezTo>
                    <a:pt x="47757" y="46286"/>
                    <a:pt x="47613" y="46818"/>
                    <a:pt x="47486" y="47350"/>
                  </a:cubicBezTo>
                  <a:cubicBezTo>
                    <a:pt x="45705" y="49346"/>
                    <a:pt x="43813" y="51271"/>
                    <a:pt x="41816" y="53144"/>
                  </a:cubicBezTo>
                  <a:cubicBezTo>
                    <a:pt x="41844" y="52991"/>
                    <a:pt x="41868" y="52843"/>
                    <a:pt x="41896" y="52695"/>
                  </a:cubicBezTo>
                  <a:cubicBezTo>
                    <a:pt x="41988" y="52195"/>
                    <a:pt x="42108" y="51703"/>
                    <a:pt x="42228" y="51207"/>
                  </a:cubicBezTo>
                  <a:cubicBezTo>
                    <a:pt x="42801" y="50491"/>
                    <a:pt x="43377" y="49778"/>
                    <a:pt x="43961" y="49067"/>
                  </a:cubicBezTo>
                  <a:cubicBezTo>
                    <a:pt x="45292" y="47974"/>
                    <a:pt x="46609" y="46873"/>
                    <a:pt x="47909" y="45757"/>
                  </a:cubicBezTo>
                  <a:close/>
                  <a:moveTo>
                    <a:pt x="42628" y="36615"/>
                  </a:moveTo>
                  <a:lnTo>
                    <a:pt x="42628" y="36615"/>
                  </a:lnTo>
                  <a:cubicBezTo>
                    <a:pt x="42092" y="37539"/>
                    <a:pt x="41576" y="38483"/>
                    <a:pt x="41072" y="39440"/>
                  </a:cubicBezTo>
                  <a:cubicBezTo>
                    <a:pt x="38243" y="42389"/>
                    <a:pt x="35550" y="45409"/>
                    <a:pt x="33054" y="48386"/>
                  </a:cubicBezTo>
                  <a:cubicBezTo>
                    <a:pt x="32457" y="49094"/>
                    <a:pt x="31549" y="50295"/>
                    <a:pt x="30624" y="51719"/>
                  </a:cubicBezTo>
                  <a:cubicBezTo>
                    <a:pt x="29200" y="52808"/>
                    <a:pt x="27560" y="53999"/>
                    <a:pt x="25708" y="54564"/>
                  </a:cubicBezTo>
                  <a:cubicBezTo>
                    <a:pt x="25887" y="53667"/>
                    <a:pt x="26260" y="52788"/>
                    <a:pt x="26727" y="51927"/>
                  </a:cubicBezTo>
                  <a:cubicBezTo>
                    <a:pt x="30284" y="47514"/>
                    <a:pt x="34550" y="43436"/>
                    <a:pt x="38747" y="39324"/>
                  </a:cubicBezTo>
                  <a:cubicBezTo>
                    <a:pt x="40083" y="38479"/>
                    <a:pt x="41372" y="37571"/>
                    <a:pt x="42628" y="36615"/>
                  </a:cubicBezTo>
                  <a:close/>
                  <a:moveTo>
                    <a:pt x="64182" y="53560"/>
                  </a:moveTo>
                  <a:lnTo>
                    <a:pt x="64182" y="53560"/>
                  </a:lnTo>
                  <a:cubicBezTo>
                    <a:pt x="63086" y="55377"/>
                    <a:pt x="61750" y="57681"/>
                    <a:pt x="60065" y="59650"/>
                  </a:cubicBezTo>
                  <a:cubicBezTo>
                    <a:pt x="60278" y="58717"/>
                    <a:pt x="60553" y="57777"/>
                    <a:pt x="60885" y="56836"/>
                  </a:cubicBezTo>
                  <a:cubicBezTo>
                    <a:pt x="60954" y="56708"/>
                    <a:pt x="61026" y="56581"/>
                    <a:pt x="61098" y="56452"/>
                  </a:cubicBezTo>
                  <a:cubicBezTo>
                    <a:pt x="62141" y="55504"/>
                    <a:pt x="63170" y="54536"/>
                    <a:pt x="64182" y="53560"/>
                  </a:cubicBezTo>
                  <a:close/>
                  <a:moveTo>
                    <a:pt x="72865" y="51691"/>
                  </a:moveTo>
                  <a:cubicBezTo>
                    <a:pt x="71520" y="53840"/>
                    <a:pt x="70128" y="55876"/>
                    <a:pt x="68499" y="57901"/>
                  </a:cubicBezTo>
                  <a:cubicBezTo>
                    <a:pt x="67219" y="59497"/>
                    <a:pt x="65931" y="61085"/>
                    <a:pt x="64518" y="62598"/>
                  </a:cubicBezTo>
                  <a:cubicBezTo>
                    <a:pt x="65811" y="61118"/>
                    <a:pt x="66939" y="59521"/>
                    <a:pt x="67971" y="58012"/>
                  </a:cubicBezTo>
                  <a:cubicBezTo>
                    <a:pt x="69323" y="56044"/>
                    <a:pt x="70560" y="54020"/>
                    <a:pt x="71768" y="51983"/>
                  </a:cubicBezTo>
                  <a:cubicBezTo>
                    <a:pt x="72148" y="51903"/>
                    <a:pt x="72509" y="51803"/>
                    <a:pt x="72865" y="51691"/>
                  </a:cubicBezTo>
                  <a:close/>
                  <a:moveTo>
                    <a:pt x="40544" y="62790"/>
                  </a:moveTo>
                  <a:lnTo>
                    <a:pt x="40544" y="62790"/>
                  </a:lnTo>
                  <a:cubicBezTo>
                    <a:pt x="40515" y="63059"/>
                    <a:pt x="40544" y="63323"/>
                    <a:pt x="40616" y="63578"/>
                  </a:cubicBezTo>
                  <a:cubicBezTo>
                    <a:pt x="39656" y="63839"/>
                    <a:pt x="38687" y="64010"/>
                    <a:pt x="37715" y="64067"/>
                  </a:cubicBezTo>
                  <a:cubicBezTo>
                    <a:pt x="38675" y="63694"/>
                    <a:pt x="39619" y="63266"/>
                    <a:pt x="40544" y="62790"/>
                  </a:cubicBezTo>
                  <a:close/>
                  <a:moveTo>
                    <a:pt x="50186" y="0"/>
                  </a:moveTo>
                  <a:cubicBezTo>
                    <a:pt x="45685" y="0"/>
                    <a:pt x="40923" y="1348"/>
                    <a:pt x="36618" y="3181"/>
                  </a:cubicBezTo>
                  <a:cubicBezTo>
                    <a:pt x="36178" y="2361"/>
                    <a:pt x="35154" y="1729"/>
                    <a:pt x="34077" y="1729"/>
                  </a:cubicBezTo>
                  <a:cubicBezTo>
                    <a:pt x="33826" y="1729"/>
                    <a:pt x="33573" y="1764"/>
                    <a:pt x="33325" y="1836"/>
                  </a:cubicBezTo>
                  <a:cubicBezTo>
                    <a:pt x="27968" y="3409"/>
                    <a:pt x="24286" y="7651"/>
                    <a:pt x="21090" y="11575"/>
                  </a:cubicBezTo>
                  <a:cubicBezTo>
                    <a:pt x="19313" y="12495"/>
                    <a:pt x="17597" y="13472"/>
                    <a:pt x="15956" y="14456"/>
                  </a:cubicBezTo>
                  <a:cubicBezTo>
                    <a:pt x="10915" y="17477"/>
                    <a:pt x="5053" y="21594"/>
                    <a:pt x="3577" y="26860"/>
                  </a:cubicBezTo>
                  <a:cubicBezTo>
                    <a:pt x="3376" y="27580"/>
                    <a:pt x="3833" y="28441"/>
                    <a:pt x="4774" y="28609"/>
                  </a:cubicBezTo>
                  <a:cubicBezTo>
                    <a:pt x="4861" y="28624"/>
                    <a:pt x="4953" y="28628"/>
                    <a:pt x="5042" y="28640"/>
                  </a:cubicBezTo>
                  <a:cubicBezTo>
                    <a:pt x="3733" y="30133"/>
                    <a:pt x="2445" y="31629"/>
                    <a:pt x="1168" y="33126"/>
                  </a:cubicBezTo>
                  <a:cubicBezTo>
                    <a:pt x="0" y="34490"/>
                    <a:pt x="1320" y="36059"/>
                    <a:pt x="2937" y="36459"/>
                  </a:cubicBezTo>
                  <a:cubicBezTo>
                    <a:pt x="2625" y="37339"/>
                    <a:pt x="2429" y="38247"/>
                    <a:pt x="2373" y="39191"/>
                  </a:cubicBezTo>
                  <a:cubicBezTo>
                    <a:pt x="2329" y="39955"/>
                    <a:pt x="2933" y="40904"/>
                    <a:pt x="3789" y="41236"/>
                  </a:cubicBezTo>
                  <a:cubicBezTo>
                    <a:pt x="4061" y="41340"/>
                    <a:pt x="4342" y="41436"/>
                    <a:pt x="4621" y="41520"/>
                  </a:cubicBezTo>
                  <a:cubicBezTo>
                    <a:pt x="2949" y="44141"/>
                    <a:pt x="1600" y="46878"/>
                    <a:pt x="848" y="49826"/>
                  </a:cubicBezTo>
                  <a:cubicBezTo>
                    <a:pt x="484" y="51263"/>
                    <a:pt x="1876" y="52795"/>
                    <a:pt x="3544" y="52795"/>
                  </a:cubicBezTo>
                  <a:cubicBezTo>
                    <a:pt x="3813" y="52795"/>
                    <a:pt x="4089" y="52755"/>
                    <a:pt x="4366" y="52668"/>
                  </a:cubicBezTo>
                  <a:lnTo>
                    <a:pt x="4366" y="52668"/>
                  </a:lnTo>
                  <a:cubicBezTo>
                    <a:pt x="2809" y="55332"/>
                    <a:pt x="1720" y="58105"/>
                    <a:pt x="1568" y="60982"/>
                  </a:cubicBezTo>
                  <a:cubicBezTo>
                    <a:pt x="1496" y="62334"/>
                    <a:pt x="3016" y="63318"/>
                    <a:pt x="4497" y="63318"/>
                  </a:cubicBezTo>
                  <a:cubicBezTo>
                    <a:pt x="5182" y="63318"/>
                    <a:pt x="5858" y="63107"/>
                    <a:pt x="6370" y="62630"/>
                  </a:cubicBezTo>
                  <a:cubicBezTo>
                    <a:pt x="7862" y="61229"/>
                    <a:pt x="9330" y="59809"/>
                    <a:pt x="10791" y="58381"/>
                  </a:cubicBezTo>
                  <a:cubicBezTo>
                    <a:pt x="10867" y="59585"/>
                    <a:pt x="12395" y="60505"/>
                    <a:pt x="13856" y="60505"/>
                  </a:cubicBezTo>
                  <a:cubicBezTo>
                    <a:pt x="14344" y="60505"/>
                    <a:pt x="14824" y="60406"/>
                    <a:pt x="15241" y="60173"/>
                  </a:cubicBezTo>
                  <a:lnTo>
                    <a:pt x="15241" y="60173"/>
                  </a:lnTo>
                  <a:cubicBezTo>
                    <a:pt x="14912" y="60926"/>
                    <a:pt x="14604" y="61682"/>
                    <a:pt x="14332" y="62459"/>
                  </a:cubicBezTo>
                  <a:cubicBezTo>
                    <a:pt x="13856" y="63827"/>
                    <a:pt x="15272" y="65527"/>
                    <a:pt x="17001" y="65527"/>
                  </a:cubicBezTo>
                  <a:cubicBezTo>
                    <a:pt x="17281" y="65527"/>
                    <a:pt x="17573" y="65483"/>
                    <a:pt x="17861" y="65383"/>
                  </a:cubicBezTo>
                  <a:cubicBezTo>
                    <a:pt x="21290" y="64215"/>
                    <a:pt x="24371" y="62654"/>
                    <a:pt x="27228" y="60858"/>
                  </a:cubicBezTo>
                  <a:lnTo>
                    <a:pt x="27228" y="60858"/>
                  </a:lnTo>
                  <a:cubicBezTo>
                    <a:pt x="27076" y="61590"/>
                    <a:pt x="26960" y="62334"/>
                    <a:pt x="26919" y="63090"/>
                  </a:cubicBezTo>
                  <a:cubicBezTo>
                    <a:pt x="26847" y="64455"/>
                    <a:pt x="28296" y="65427"/>
                    <a:pt x="29820" y="65495"/>
                  </a:cubicBezTo>
                  <a:lnTo>
                    <a:pt x="29893" y="65495"/>
                  </a:lnTo>
                  <a:cubicBezTo>
                    <a:pt x="30513" y="66884"/>
                    <a:pt x="31729" y="68028"/>
                    <a:pt x="33778" y="68612"/>
                  </a:cubicBezTo>
                  <a:cubicBezTo>
                    <a:pt x="34958" y="68948"/>
                    <a:pt x="36158" y="69096"/>
                    <a:pt x="37355" y="69096"/>
                  </a:cubicBezTo>
                  <a:cubicBezTo>
                    <a:pt x="41888" y="69096"/>
                    <a:pt x="46441" y="66952"/>
                    <a:pt x="50262" y="64627"/>
                  </a:cubicBezTo>
                  <a:cubicBezTo>
                    <a:pt x="51059" y="64315"/>
                    <a:pt x="51822" y="63938"/>
                    <a:pt x="52543" y="63506"/>
                  </a:cubicBezTo>
                  <a:lnTo>
                    <a:pt x="52543" y="63506"/>
                  </a:lnTo>
                  <a:cubicBezTo>
                    <a:pt x="52419" y="64287"/>
                    <a:pt x="52339" y="65087"/>
                    <a:pt x="52311" y="65903"/>
                  </a:cubicBezTo>
                  <a:cubicBezTo>
                    <a:pt x="52271" y="67120"/>
                    <a:pt x="53479" y="68160"/>
                    <a:pt x="54871" y="68328"/>
                  </a:cubicBezTo>
                  <a:cubicBezTo>
                    <a:pt x="55900" y="69912"/>
                    <a:pt x="57833" y="71168"/>
                    <a:pt x="59977" y="71168"/>
                  </a:cubicBezTo>
                  <a:cubicBezTo>
                    <a:pt x="60169" y="71168"/>
                    <a:pt x="60365" y="71157"/>
                    <a:pt x="60561" y="71137"/>
                  </a:cubicBezTo>
                  <a:cubicBezTo>
                    <a:pt x="64062" y="70760"/>
                    <a:pt x="66615" y="68263"/>
                    <a:pt x="68712" y="66123"/>
                  </a:cubicBezTo>
                  <a:cubicBezTo>
                    <a:pt x="72237" y="62526"/>
                    <a:pt x="75282" y="58629"/>
                    <a:pt x="77870" y="54536"/>
                  </a:cubicBezTo>
                  <a:cubicBezTo>
                    <a:pt x="81003" y="49582"/>
                    <a:pt x="83964" y="44525"/>
                    <a:pt x="86285" y="39268"/>
                  </a:cubicBezTo>
                  <a:cubicBezTo>
                    <a:pt x="87789" y="35867"/>
                    <a:pt x="90190" y="30217"/>
                    <a:pt x="86388" y="27232"/>
                  </a:cubicBezTo>
                  <a:cubicBezTo>
                    <a:pt x="85184" y="26288"/>
                    <a:pt x="83904" y="25900"/>
                    <a:pt x="82615" y="25900"/>
                  </a:cubicBezTo>
                  <a:cubicBezTo>
                    <a:pt x="81579" y="25900"/>
                    <a:pt x="80539" y="26151"/>
                    <a:pt x="79539" y="26568"/>
                  </a:cubicBezTo>
                  <a:cubicBezTo>
                    <a:pt x="80971" y="24576"/>
                    <a:pt x="82451" y="22611"/>
                    <a:pt x="84048" y="20722"/>
                  </a:cubicBezTo>
                  <a:cubicBezTo>
                    <a:pt x="85533" y="18962"/>
                    <a:pt x="83504" y="17185"/>
                    <a:pt x="81419" y="17185"/>
                  </a:cubicBezTo>
                  <a:cubicBezTo>
                    <a:pt x="80743" y="17185"/>
                    <a:pt x="80063" y="17374"/>
                    <a:pt x="79495" y="17806"/>
                  </a:cubicBezTo>
                  <a:cubicBezTo>
                    <a:pt x="78102" y="18870"/>
                    <a:pt x="76818" y="19990"/>
                    <a:pt x="75602" y="21150"/>
                  </a:cubicBezTo>
                  <a:cubicBezTo>
                    <a:pt x="75057" y="20338"/>
                    <a:pt x="74061" y="19946"/>
                    <a:pt x="72948" y="19946"/>
                  </a:cubicBezTo>
                  <a:cubicBezTo>
                    <a:pt x="72732" y="19946"/>
                    <a:pt x="72512" y="19961"/>
                    <a:pt x="72292" y="19990"/>
                  </a:cubicBezTo>
                  <a:cubicBezTo>
                    <a:pt x="72213" y="20002"/>
                    <a:pt x="72132" y="20018"/>
                    <a:pt x="72052" y="20030"/>
                  </a:cubicBezTo>
                  <a:cubicBezTo>
                    <a:pt x="72252" y="19346"/>
                    <a:pt x="72364" y="18654"/>
                    <a:pt x="72348" y="17957"/>
                  </a:cubicBezTo>
                  <a:cubicBezTo>
                    <a:pt x="72292" y="15797"/>
                    <a:pt x="70576" y="14421"/>
                    <a:pt x="68416" y="13852"/>
                  </a:cubicBezTo>
                  <a:cubicBezTo>
                    <a:pt x="68023" y="13400"/>
                    <a:pt x="67447" y="13080"/>
                    <a:pt x="66735" y="13008"/>
                  </a:cubicBezTo>
                  <a:cubicBezTo>
                    <a:pt x="67147" y="11043"/>
                    <a:pt x="66675" y="9079"/>
                    <a:pt x="64738" y="7267"/>
                  </a:cubicBezTo>
                  <a:cubicBezTo>
                    <a:pt x="63678" y="6270"/>
                    <a:pt x="62385" y="5742"/>
                    <a:pt x="60974" y="5553"/>
                  </a:cubicBezTo>
                  <a:cubicBezTo>
                    <a:pt x="60561" y="3749"/>
                    <a:pt x="59312" y="2177"/>
                    <a:pt x="56773" y="1169"/>
                  </a:cubicBezTo>
                  <a:cubicBezTo>
                    <a:pt x="54708" y="353"/>
                    <a:pt x="52479" y="0"/>
                    <a:pt x="50186" y="0"/>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7"/>
            <p:cNvSpPr/>
            <p:nvPr/>
          </p:nvSpPr>
          <p:spPr>
            <a:xfrm>
              <a:off x="2748611" y="1192720"/>
              <a:ext cx="3311049" cy="2747418"/>
            </a:xfrm>
            <a:custGeom>
              <a:rect b="b" l="l" r="r" t="t"/>
              <a:pathLst>
                <a:path extrusionOk="0" h="91933" w="110793">
                  <a:moveTo>
                    <a:pt x="50743" y="6275"/>
                  </a:moveTo>
                  <a:cubicBezTo>
                    <a:pt x="53200" y="6275"/>
                    <a:pt x="56857" y="7419"/>
                    <a:pt x="59430" y="8276"/>
                  </a:cubicBezTo>
                  <a:cubicBezTo>
                    <a:pt x="59393" y="8455"/>
                    <a:pt x="59374" y="8636"/>
                    <a:pt x="59374" y="8815"/>
                  </a:cubicBezTo>
                  <a:cubicBezTo>
                    <a:pt x="57073" y="8172"/>
                    <a:pt x="54732" y="7731"/>
                    <a:pt x="52420" y="7679"/>
                  </a:cubicBezTo>
                  <a:cubicBezTo>
                    <a:pt x="52191" y="7535"/>
                    <a:pt x="51975" y="7387"/>
                    <a:pt x="51744" y="7243"/>
                  </a:cubicBezTo>
                  <a:cubicBezTo>
                    <a:pt x="51131" y="6867"/>
                    <a:pt x="50503" y="6708"/>
                    <a:pt x="49899" y="6708"/>
                  </a:cubicBezTo>
                  <a:cubicBezTo>
                    <a:pt x="49727" y="6708"/>
                    <a:pt x="49555" y="6719"/>
                    <a:pt x="49387" y="6743"/>
                  </a:cubicBezTo>
                  <a:cubicBezTo>
                    <a:pt x="49259" y="6667"/>
                    <a:pt x="49139" y="6623"/>
                    <a:pt x="49022" y="6623"/>
                  </a:cubicBezTo>
                  <a:cubicBezTo>
                    <a:pt x="48943" y="6623"/>
                    <a:pt x="48867" y="6647"/>
                    <a:pt x="48795" y="6691"/>
                  </a:cubicBezTo>
                  <a:cubicBezTo>
                    <a:pt x="49263" y="6395"/>
                    <a:pt x="49940" y="6275"/>
                    <a:pt x="50743" y="6275"/>
                  </a:cubicBezTo>
                  <a:close/>
                  <a:moveTo>
                    <a:pt x="80740" y="16318"/>
                  </a:moveTo>
                  <a:lnTo>
                    <a:pt x="80740" y="16318"/>
                  </a:lnTo>
                  <a:cubicBezTo>
                    <a:pt x="84017" y="17727"/>
                    <a:pt x="87121" y="19182"/>
                    <a:pt x="90214" y="20887"/>
                  </a:cubicBezTo>
                  <a:cubicBezTo>
                    <a:pt x="92648" y="22231"/>
                    <a:pt x="95072" y="23584"/>
                    <a:pt x="97381" y="25064"/>
                  </a:cubicBezTo>
                  <a:cubicBezTo>
                    <a:pt x="95116" y="23708"/>
                    <a:pt x="92687" y="22528"/>
                    <a:pt x="90386" y="21443"/>
                  </a:cubicBezTo>
                  <a:cubicBezTo>
                    <a:pt x="87382" y="20027"/>
                    <a:pt x="84293" y="18730"/>
                    <a:pt x="81188" y="17466"/>
                  </a:cubicBezTo>
                  <a:cubicBezTo>
                    <a:pt x="81068" y="17066"/>
                    <a:pt x="80916" y="16686"/>
                    <a:pt x="80740" y="16318"/>
                  </a:cubicBezTo>
                  <a:close/>
                  <a:moveTo>
                    <a:pt x="83589" y="25417"/>
                  </a:moveTo>
                  <a:lnTo>
                    <a:pt x="83589" y="25417"/>
                  </a:lnTo>
                  <a:cubicBezTo>
                    <a:pt x="86362" y="26565"/>
                    <a:pt x="89878" y="27965"/>
                    <a:pt x="92883" y="29734"/>
                  </a:cubicBezTo>
                  <a:cubicBezTo>
                    <a:pt x="91459" y="29509"/>
                    <a:pt x="90022" y="29221"/>
                    <a:pt x="88591" y="28874"/>
                  </a:cubicBezTo>
                  <a:cubicBezTo>
                    <a:pt x="88399" y="28802"/>
                    <a:pt x="88202" y="28726"/>
                    <a:pt x="88006" y="28650"/>
                  </a:cubicBezTo>
                  <a:cubicBezTo>
                    <a:pt x="86554" y="27553"/>
                    <a:pt x="85081" y="26477"/>
                    <a:pt x="83589" y="25417"/>
                  </a:cubicBezTo>
                  <a:close/>
                  <a:moveTo>
                    <a:pt x="20022" y="28573"/>
                  </a:moveTo>
                  <a:cubicBezTo>
                    <a:pt x="21687" y="28573"/>
                    <a:pt x="23488" y="29394"/>
                    <a:pt x="25108" y="30374"/>
                  </a:cubicBezTo>
                  <a:cubicBezTo>
                    <a:pt x="25688" y="31262"/>
                    <a:pt x="26332" y="32135"/>
                    <a:pt x="27017" y="32979"/>
                  </a:cubicBezTo>
                  <a:cubicBezTo>
                    <a:pt x="26949" y="32942"/>
                    <a:pt x="26873" y="32899"/>
                    <a:pt x="26801" y="32859"/>
                  </a:cubicBezTo>
                  <a:cubicBezTo>
                    <a:pt x="24384" y="31514"/>
                    <a:pt x="21199" y="30130"/>
                    <a:pt x="17918" y="29322"/>
                  </a:cubicBezTo>
                  <a:cubicBezTo>
                    <a:pt x="18086" y="29073"/>
                    <a:pt x="18338" y="28885"/>
                    <a:pt x="18683" y="28774"/>
                  </a:cubicBezTo>
                  <a:cubicBezTo>
                    <a:pt x="19115" y="28634"/>
                    <a:pt x="19562" y="28573"/>
                    <a:pt x="20022" y="28573"/>
                  </a:cubicBezTo>
                  <a:close/>
                  <a:moveTo>
                    <a:pt x="20775" y="36552"/>
                  </a:moveTo>
                  <a:cubicBezTo>
                    <a:pt x="21299" y="36800"/>
                    <a:pt x="21799" y="37048"/>
                    <a:pt x="22263" y="37288"/>
                  </a:cubicBezTo>
                  <a:cubicBezTo>
                    <a:pt x="22183" y="37572"/>
                    <a:pt x="22119" y="37856"/>
                    <a:pt x="22063" y="38140"/>
                  </a:cubicBezTo>
                  <a:cubicBezTo>
                    <a:pt x="21603" y="37604"/>
                    <a:pt x="21175" y="37076"/>
                    <a:pt x="20775" y="36552"/>
                  </a:cubicBezTo>
                  <a:close/>
                  <a:moveTo>
                    <a:pt x="29277" y="41930"/>
                  </a:moveTo>
                  <a:lnTo>
                    <a:pt x="29277" y="41930"/>
                  </a:lnTo>
                  <a:cubicBezTo>
                    <a:pt x="30378" y="42705"/>
                    <a:pt x="31414" y="43542"/>
                    <a:pt x="32386" y="44430"/>
                  </a:cubicBezTo>
                  <a:cubicBezTo>
                    <a:pt x="31710" y="44526"/>
                    <a:pt x="31070" y="44766"/>
                    <a:pt x="30526" y="45106"/>
                  </a:cubicBezTo>
                  <a:cubicBezTo>
                    <a:pt x="29946" y="44066"/>
                    <a:pt x="29505" y="43001"/>
                    <a:pt x="29277" y="41930"/>
                  </a:cubicBezTo>
                  <a:close/>
                  <a:moveTo>
                    <a:pt x="11292" y="34587"/>
                  </a:moveTo>
                  <a:cubicBezTo>
                    <a:pt x="12905" y="38401"/>
                    <a:pt x="16042" y="42149"/>
                    <a:pt x="18174" y="44350"/>
                  </a:cubicBezTo>
                  <a:cubicBezTo>
                    <a:pt x="18270" y="44450"/>
                    <a:pt x="18374" y="44554"/>
                    <a:pt x="18474" y="44658"/>
                  </a:cubicBezTo>
                  <a:cubicBezTo>
                    <a:pt x="17710" y="44942"/>
                    <a:pt x="17078" y="45466"/>
                    <a:pt x="16733" y="46166"/>
                  </a:cubicBezTo>
                  <a:cubicBezTo>
                    <a:pt x="16077" y="45618"/>
                    <a:pt x="15337" y="45387"/>
                    <a:pt x="14621" y="45387"/>
                  </a:cubicBezTo>
                  <a:cubicBezTo>
                    <a:pt x="12788" y="45387"/>
                    <a:pt x="11112" y="46911"/>
                    <a:pt x="11361" y="48635"/>
                  </a:cubicBezTo>
                  <a:cubicBezTo>
                    <a:pt x="9872" y="45282"/>
                    <a:pt x="9040" y="41753"/>
                    <a:pt x="9195" y="38072"/>
                  </a:cubicBezTo>
                  <a:cubicBezTo>
                    <a:pt x="9280" y="36111"/>
                    <a:pt x="10088" y="35051"/>
                    <a:pt x="11292" y="34587"/>
                  </a:cubicBezTo>
                  <a:close/>
                  <a:moveTo>
                    <a:pt x="71694" y="42469"/>
                  </a:moveTo>
                  <a:lnTo>
                    <a:pt x="71694" y="42469"/>
                  </a:lnTo>
                  <a:cubicBezTo>
                    <a:pt x="72497" y="42633"/>
                    <a:pt x="73310" y="42781"/>
                    <a:pt x="74122" y="42918"/>
                  </a:cubicBezTo>
                  <a:cubicBezTo>
                    <a:pt x="77167" y="44783"/>
                    <a:pt x="80104" y="46766"/>
                    <a:pt x="82957" y="48859"/>
                  </a:cubicBezTo>
                  <a:cubicBezTo>
                    <a:pt x="82728" y="48831"/>
                    <a:pt x="82497" y="48807"/>
                    <a:pt x="82272" y="48775"/>
                  </a:cubicBezTo>
                  <a:cubicBezTo>
                    <a:pt x="81516" y="48679"/>
                    <a:pt x="80760" y="48555"/>
                    <a:pt x="80008" y="48427"/>
                  </a:cubicBezTo>
                  <a:cubicBezTo>
                    <a:pt x="78911" y="47831"/>
                    <a:pt x="77823" y="47223"/>
                    <a:pt x="76739" y="46611"/>
                  </a:cubicBezTo>
                  <a:cubicBezTo>
                    <a:pt x="75075" y="45219"/>
                    <a:pt x="73394" y="43834"/>
                    <a:pt x="71694" y="42469"/>
                  </a:cubicBezTo>
                  <a:close/>
                  <a:moveTo>
                    <a:pt x="98873" y="50120"/>
                  </a:moveTo>
                  <a:cubicBezTo>
                    <a:pt x="99269" y="51124"/>
                    <a:pt x="99529" y="52140"/>
                    <a:pt x="99617" y="53156"/>
                  </a:cubicBezTo>
                  <a:cubicBezTo>
                    <a:pt x="99053" y="52153"/>
                    <a:pt x="98397" y="51164"/>
                    <a:pt x="97673" y="50192"/>
                  </a:cubicBezTo>
                  <a:lnTo>
                    <a:pt x="97673" y="50192"/>
                  </a:lnTo>
                  <a:cubicBezTo>
                    <a:pt x="97780" y="50199"/>
                    <a:pt x="97889" y="50203"/>
                    <a:pt x="97996" y="50203"/>
                  </a:cubicBezTo>
                  <a:cubicBezTo>
                    <a:pt x="98297" y="50203"/>
                    <a:pt x="98589" y="50175"/>
                    <a:pt x="98873" y="50120"/>
                  </a:cubicBezTo>
                  <a:close/>
                  <a:moveTo>
                    <a:pt x="40269" y="55789"/>
                  </a:moveTo>
                  <a:cubicBezTo>
                    <a:pt x="41144" y="56349"/>
                    <a:pt x="42025" y="56906"/>
                    <a:pt x="42906" y="57466"/>
                  </a:cubicBezTo>
                  <a:cubicBezTo>
                    <a:pt x="43946" y="58962"/>
                    <a:pt x="44994" y="60439"/>
                    <a:pt x="46074" y="61859"/>
                  </a:cubicBezTo>
                  <a:cubicBezTo>
                    <a:pt x="44001" y="59867"/>
                    <a:pt x="41981" y="57830"/>
                    <a:pt x="39957" y="55797"/>
                  </a:cubicBezTo>
                  <a:cubicBezTo>
                    <a:pt x="40060" y="55797"/>
                    <a:pt x="40164" y="55793"/>
                    <a:pt x="40269" y="55789"/>
                  </a:cubicBezTo>
                  <a:close/>
                  <a:moveTo>
                    <a:pt x="57753" y="48007"/>
                  </a:moveTo>
                  <a:lnTo>
                    <a:pt x="57753" y="48007"/>
                  </a:lnTo>
                  <a:cubicBezTo>
                    <a:pt x="59162" y="48567"/>
                    <a:pt x="60602" y="49111"/>
                    <a:pt x="62054" y="49640"/>
                  </a:cubicBezTo>
                  <a:cubicBezTo>
                    <a:pt x="66556" y="52604"/>
                    <a:pt x="71165" y="55429"/>
                    <a:pt x="75699" y="58046"/>
                  </a:cubicBezTo>
                  <a:cubicBezTo>
                    <a:pt x="76783" y="58670"/>
                    <a:pt x="78611" y="59623"/>
                    <a:pt x="80784" y="60587"/>
                  </a:cubicBezTo>
                  <a:cubicBezTo>
                    <a:pt x="82449" y="62083"/>
                    <a:pt x="84265" y="63804"/>
                    <a:pt x="85125" y="65744"/>
                  </a:cubicBezTo>
                  <a:cubicBezTo>
                    <a:pt x="83757" y="65556"/>
                    <a:pt x="82416" y="65168"/>
                    <a:pt x="81100" y="64672"/>
                  </a:cubicBezTo>
                  <a:cubicBezTo>
                    <a:pt x="74370" y="60947"/>
                    <a:pt x="68156" y="56474"/>
                    <a:pt x="61879" y="52076"/>
                  </a:cubicBezTo>
                  <a:cubicBezTo>
                    <a:pt x="60594" y="50676"/>
                    <a:pt x="59206" y="49324"/>
                    <a:pt x="57753" y="48007"/>
                  </a:cubicBezTo>
                  <a:close/>
                  <a:moveTo>
                    <a:pt x="58690" y="67497"/>
                  </a:moveTo>
                  <a:cubicBezTo>
                    <a:pt x="62311" y="69802"/>
                    <a:pt x="65919" y="72114"/>
                    <a:pt x="69505" y="74455"/>
                  </a:cubicBezTo>
                  <a:cubicBezTo>
                    <a:pt x="69521" y="74479"/>
                    <a:pt x="69533" y="74503"/>
                    <a:pt x="69548" y="74527"/>
                  </a:cubicBezTo>
                  <a:cubicBezTo>
                    <a:pt x="68076" y="73630"/>
                    <a:pt x="66648" y="72775"/>
                    <a:pt x="65284" y="72010"/>
                  </a:cubicBezTo>
                  <a:cubicBezTo>
                    <a:pt x="63587" y="71062"/>
                    <a:pt x="61827" y="70193"/>
                    <a:pt x="60038" y="69353"/>
                  </a:cubicBezTo>
                  <a:cubicBezTo>
                    <a:pt x="59594" y="68721"/>
                    <a:pt x="59142" y="68101"/>
                    <a:pt x="58690" y="67497"/>
                  </a:cubicBezTo>
                  <a:close/>
                  <a:moveTo>
                    <a:pt x="30729" y="77800"/>
                  </a:moveTo>
                  <a:cubicBezTo>
                    <a:pt x="34134" y="80208"/>
                    <a:pt x="37656" y="82513"/>
                    <a:pt x="41240" y="84742"/>
                  </a:cubicBezTo>
                  <a:cubicBezTo>
                    <a:pt x="37235" y="83349"/>
                    <a:pt x="33743" y="80681"/>
                    <a:pt x="30729" y="77800"/>
                  </a:cubicBezTo>
                  <a:close/>
                  <a:moveTo>
                    <a:pt x="50300" y="1"/>
                  </a:moveTo>
                  <a:cubicBezTo>
                    <a:pt x="47687" y="1"/>
                    <a:pt x="45246" y="557"/>
                    <a:pt x="43441" y="2138"/>
                  </a:cubicBezTo>
                  <a:cubicBezTo>
                    <a:pt x="40832" y="4418"/>
                    <a:pt x="41004" y="6967"/>
                    <a:pt x="42425" y="9319"/>
                  </a:cubicBezTo>
                  <a:cubicBezTo>
                    <a:pt x="39384" y="7820"/>
                    <a:pt x="36391" y="6263"/>
                    <a:pt x="33506" y="4590"/>
                  </a:cubicBezTo>
                  <a:cubicBezTo>
                    <a:pt x="32866" y="4218"/>
                    <a:pt x="32222" y="4058"/>
                    <a:pt x="31614" y="4058"/>
                  </a:cubicBezTo>
                  <a:cubicBezTo>
                    <a:pt x="28862" y="4058"/>
                    <a:pt x="26849" y="7367"/>
                    <a:pt x="29065" y="9364"/>
                  </a:cubicBezTo>
                  <a:cubicBezTo>
                    <a:pt x="30686" y="10824"/>
                    <a:pt x="32394" y="12172"/>
                    <a:pt x="34162" y="13445"/>
                  </a:cubicBezTo>
                  <a:cubicBezTo>
                    <a:pt x="32682" y="14130"/>
                    <a:pt x="32122" y="15482"/>
                    <a:pt x="32394" y="16918"/>
                  </a:cubicBezTo>
                  <a:cubicBezTo>
                    <a:pt x="32410" y="17002"/>
                    <a:pt x="32439" y="17082"/>
                    <a:pt x="32454" y="17166"/>
                  </a:cubicBezTo>
                  <a:cubicBezTo>
                    <a:pt x="31482" y="16970"/>
                    <a:pt x="30498" y="16854"/>
                    <a:pt x="29510" y="16854"/>
                  </a:cubicBezTo>
                  <a:cubicBezTo>
                    <a:pt x="29438" y="16854"/>
                    <a:pt x="29366" y="16854"/>
                    <a:pt x="29294" y="16858"/>
                  </a:cubicBezTo>
                  <a:cubicBezTo>
                    <a:pt x="25996" y="16914"/>
                    <a:pt x="23900" y="18715"/>
                    <a:pt x="23032" y="20975"/>
                  </a:cubicBezTo>
                  <a:cubicBezTo>
                    <a:pt x="22347" y="21391"/>
                    <a:pt x="21855" y="21995"/>
                    <a:pt x="21747" y="22736"/>
                  </a:cubicBezTo>
                  <a:cubicBezTo>
                    <a:pt x="21095" y="22643"/>
                    <a:pt x="20443" y="22595"/>
                    <a:pt x="19795" y="22591"/>
                  </a:cubicBezTo>
                  <a:cubicBezTo>
                    <a:pt x="17458" y="22591"/>
                    <a:pt x="15154" y="23244"/>
                    <a:pt x="12988" y="24833"/>
                  </a:cubicBezTo>
                  <a:cubicBezTo>
                    <a:pt x="11472" y="25945"/>
                    <a:pt x="10668" y="27297"/>
                    <a:pt x="10380" y="28781"/>
                  </a:cubicBezTo>
                  <a:cubicBezTo>
                    <a:pt x="7627" y="29210"/>
                    <a:pt x="5226" y="30518"/>
                    <a:pt x="3690" y="33182"/>
                  </a:cubicBezTo>
                  <a:cubicBezTo>
                    <a:pt x="0" y="39588"/>
                    <a:pt x="2541" y="47491"/>
                    <a:pt x="6759" y="54305"/>
                  </a:cubicBezTo>
                  <a:cubicBezTo>
                    <a:pt x="5222" y="54873"/>
                    <a:pt x="4118" y="56369"/>
                    <a:pt x="4711" y="57758"/>
                  </a:cubicBezTo>
                  <a:cubicBezTo>
                    <a:pt x="7111" y="63375"/>
                    <a:pt x="13573" y="67237"/>
                    <a:pt x="19562" y="70585"/>
                  </a:cubicBezTo>
                  <a:cubicBezTo>
                    <a:pt x="20967" y="72446"/>
                    <a:pt x="22456" y="74247"/>
                    <a:pt x="23952" y="75963"/>
                  </a:cubicBezTo>
                  <a:cubicBezTo>
                    <a:pt x="28561" y="81249"/>
                    <a:pt x="34843" y="87395"/>
                    <a:pt x="42877" y="88943"/>
                  </a:cubicBezTo>
                  <a:cubicBezTo>
                    <a:pt x="43045" y="88975"/>
                    <a:pt x="43221" y="88991"/>
                    <a:pt x="43397" y="88991"/>
                  </a:cubicBezTo>
                  <a:cubicBezTo>
                    <a:pt x="44354" y="88991"/>
                    <a:pt x="45322" y="88518"/>
                    <a:pt x="45538" y="87687"/>
                  </a:cubicBezTo>
                  <a:cubicBezTo>
                    <a:pt x="45562" y="87595"/>
                    <a:pt x="45570" y="87499"/>
                    <a:pt x="45589" y="87406"/>
                  </a:cubicBezTo>
                  <a:cubicBezTo>
                    <a:pt x="47862" y="88775"/>
                    <a:pt x="50143" y="90127"/>
                    <a:pt x="52428" y="91464"/>
                  </a:cubicBezTo>
                  <a:cubicBezTo>
                    <a:pt x="52980" y="91792"/>
                    <a:pt x="53556" y="91932"/>
                    <a:pt x="54117" y="91932"/>
                  </a:cubicBezTo>
                  <a:cubicBezTo>
                    <a:pt x="55657" y="91932"/>
                    <a:pt x="57065" y="90856"/>
                    <a:pt x="57513" y="89611"/>
                  </a:cubicBezTo>
                  <a:cubicBezTo>
                    <a:pt x="58854" y="89940"/>
                    <a:pt x="60242" y="90147"/>
                    <a:pt x="61679" y="90204"/>
                  </a:cubicBezTo>
                  <a:cubicBezTo>
                    <a:pt x="61718" y="90204"/>
                    <a:pt x="61759" y="90208"/>
                    <a:pt x="61799" y="90208"/>
                  </a:cubicBezTo>
                  <a:cubicBezTo>
                    <a:pt x="62939" y="90208"/>
                    <a:pt x="64307" y="89587"/>
                    <a:pt x="64795" y="88723"/>
                  </a:cubicBezTo>
                  <a:cubicBezTo>
                    <a:pt x="64959" y="88435"/>
                    <a:pt x="65099" y="88143"/>
                    <a:pt x="65232" y="87846"/>
                  </a:cubicBezTo>
                  <a:cubicBezTo>
                    <a:pt x="69225" y="89599"/>
                    <a:pt x="73402" y="91015"/>
                    <a:pt x="77895" y="91800"/>
                  </a:cubicBezTo>
                  <a:cubicBezTo>
                    <a:pt x="78135" y="91844"/>
                    <a:pt x="78375" y="91864"/>
                    <a:pt x="78615" y="91864"/>
                  </a:cubicBezTo>
                  <a:cubicBezTo>
                    <a:pt x="80928" y="91864"/>
                    <a:pt x="83093" y="90007"/>
                    <a:pt x="82233" y="88115"/>
                  </a:cubicBezTo>
                  <a:lnTo>
                    <a:pt x="82233" y="88115"/>
                  </a:lnTo>
                  <a:cubicBezTo>
                    <a:pt x="86297" y="89748"/>
                    <a:pt x="90527" y="90887"/>
                    <a:pt x="94912" y="91048"/>
                  </a:cubicBezTo>
                  <a:cubicBezTo>
                    <a:pt x="94960" y="91048"/>
                    <a:pt x="95008" y="91052"/>
                    <a:pt x="95056" y="91052"/>
                  </a:cubicBezTo>
                  <a:cubicBezTo>
                    <a:pt x="97985" y="91052"/>
                    <a:pt x="99697" y="87678"/>
                    <a:pt x="97425" y="86014"/>
                  </a:cubicBezTo>
                  <a:cubicBezTo>
                    <a:pt x="95289" y="84450"/>
                    <a:pt x="93123" y="82909"/>
                    <a:pt x="90947" y="81381"/>
                  </a:cubicBezTo>
                  <a:cubicBezTo>
                    <a:pt x="93392" y="81273"/>
                    <a:pt x="95080" y="78456"/>
                    <a:pt x="93684" y="76716"/>
                  </a:cubicBezTo>
                  <a:lnTo>
                    <a:pt x="93684" y="76716"/>
                  </a:lnTo>
                  <a:cubicBezTo>
                    <a:pt x="94824" y="77059"/>
                    <a:pt x="95980" y="77379"/>
                    <a:pt x="97165" y="77667"/>
                  </a:cubicBezTo>
                  <a:cubicBezTo>
                    <a:pt x="97444" y="77732"/>
                    <a:pt x="97732" y="77763"/>
                    <a:pt x="98020" y="77763"/>
                  </a:cubicBezTo>
                  <a:cubicBezTo>
                    <a:pt x="100249" y="77763"/>
                    <a:pt x="102582" y="75896"/>
                    <a:pt x="101626" y="73966"/>
                  </a:cubicBezTo>
                  <a:cubicBezTo>
                    <a:pt x="99845" y="70374"/>
                    <a:pt x="97464" y="67148"/>
                    <a:pt x="94720" y="64151"/>
                  </a:cubicBezTo>
                  <a:lnTo>
                    <a:pt x="94720" y="64151"/>
                  </a:lnTo>
                  <a:cubicBezTo>
                    <a:pt x="95841" y="64312"/>
                    <a:pt x="96973" y="64432"/>
                    <a:pt x="98129" y="64476"/>
                  </a:cubicBezTo>
                  <a:lnTo>
                    <a:pt x="98277" y="64476"/>
                  </a:lnTo>
                  <a:cubicBezTo>
                    <a:pt x="100277" y="64476"/>
                    <a:pt x="101694" y="62995"/>
                    <a:pt x="101794" y="61435"/>
                  </a:cubicBezTo>
                  <a:cubicBezTo>
                    <a:pt x="101798" y="61407"/>
                    <a:pt x="101794" y="61383"/>
                    <a:pt x="101798" y="61359"/>
                  </a:cubicBezTo>
                  <a:cubicBezTo>
                    <a:pt x="103911" y="60707"/>
                    <a:pt x="105659" y="59434"/>
                    <a:pt x="106548" y="57285"/>
                  </a:cubicBezTo>
                  <a:cubicBezTo>
                    <a:pt x="109000" y="51364"/>
                    <a:pt x="104955" y="45071"/>
                    <a:pt x="100469" y="40009"/>
                  </a:cubicBezTo>
                  <a:cubicBezTo>
                    <a:pt x="99994" y="39173"/>
                    <a:pt x="99422" y="38373"/>
                    <a:pt x="98761" y="37612"/>
                  </a:cubicBezTo>
                  <a:lnTo>
                    <a:pt x="98761" y="37612"/>
                  </a:lnTo>
                  <a:cubicBezTo>
                    <a:pt x="99954" y="37744"/>
                    <a:pt x="101174" y="37828"/>
                    <a:pt x="102419" y="37856"/>
                  </a:cubicBezTo>
                  <a:cubicBezTo>
                    <a:pt x="102450" y="37856"/>
                    <a:pt x="102478" y="37860"/>
                    <a:pt x="102510" y="37860"/>
                  </a:cubicBezTo>
                  <a:cubicBezTo>
                    <a:pt x="104327" y="37860"/>
                    <a:pt x="105863" y="36608"/>
                    <a:pt x="106119" y="35175"/>
                  </a:cubicBezTo>
                  <a:cubicBezTo>
                    <a:pt x="108752" y="33999"/>
                    <a:pt x="110792" y="31699"/>
                    <a:pt x="110400" y="29210"/>
                  </a:cubicBezTo>
                  <a:cubicBezTo>
                    <a:pt x="109824" y="25540"/>
                    <a:pt x="106020" y="22864"/>
                    <a:pt x="102755" y="20667"/>
                  </a:cubicBezTo>
                  <a:cubicBezTo>
                    <a:pt x="97269" y="16970"/>
                    <a:pt x="91327" y="13781"/>
                    <a:pt x="85081" y="11068"/>
                  </a:cubicBezTo>
                  <a:cubicBezTo>
                    <a:pt x="77523" y="7783"/>
                    <a:pt x="69817" y="4678"/>
                    <a:pt x="61794" y="2246"/>
                  </a:cubicBezTo>
                  <a:cubicBezTo>
                    <a:pt x="58666" y="1293"/>
                    <a:pt x="54280" y="1"/>
                    <a:pt x="50300"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 name="Google Shape;81;p7"/>
          <p:cNvGrpSpPr/>
          <p:nvPr/>
        </p:nvGrpSpPr>
        <p:grpSpPr>
          <a:xfrm>
            <a:off x="329730" y="496497"/>
            <a:ext cx="8562814" cy="4347320"/>
            <a:chOff x="329730" y="496497"/>
            <a:chExt cx="8562814" cy="4347320"/>
          </a:xfrm>
        </p:grpSpPr>
        <p:sp>
          <p:nvSpPr>
            <p:cNvPr id="82" name="Google Shape;82;p7"/>
            <p:cNvSpPr/>
            <p:nvPr/>
          </p:nvSpPr>
          <p:spPr>
            <a:xfrm>
              <a:off x="2037446" y="4413496"/>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7"/>
            <p:cNvSpPr/>
            <p:nvPr/>
          </p:nvSpPr>
          <p:spPr>
            <a:xfrm>
              <a:off x="4682315" y="589970"/>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7"/>
            <p:cNvSpPr/>
            <p:nvPr/>
          </p:nvSpPr>
          <p:spPr>
            <a:xfrm>
              <a:off x="329730" y="3776930"/>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7"/>
            <p:cNvSpPr/>
            <p:nvPr/>
          </p:nvSpPr>
          <p:spPr>
            <a:xfrm>
              <a:off x="6319091" y="194859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7"/>
            <p:cNvSpPr/>
            <p:nvPr/>
          </p:nvSpPr>
          <p:spPr>
            <a:xfrm>
              <a:off x="7412116" y="468279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7"/>
            <p:cNvSpPr/>
            <p:nvPr/>
          </p:nvSpPr>
          <p:spPr>
            <a:xfrm>
              <a:off x="646175" y="496497"/>
              <a:ext cx="97897" cy="93470"/>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7"/>
            <p:cNvSpPr/>
            <p:nvPr/>
          </p:nvSpPr>
          <p:spPr>
            <a:xfrm>
              <a:off x="8789221" y="702534"/>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LINE DESIGN  2">
  <p:cSld name="Two Content_1">
    <p:bg>
      <p:bgPr>
        <a:blipFill>
          <a:blip r:embed="rId2">
            <a:alphaModFix/>
          </a:blip>
          <a:stretch>
            <a:fillRect/>
          </a:stretch>
        </a:blipFill>
      </p:bgPr>
    </p:bg>
    <p:spTree>
      <p:nvGrpSpPr>
        <p:cNvPr id="89" name="Shape 89"/>
        <p:cNvGrpSpPr/>
        <p:nvPr/>
      </p:nvGrpSpPr>
      <p:grpSpPr>
        <a:xfrm>
          <a:off x="0" y="0"/>
          <a:ext cx="0" cy="0"/>
          <a:chOff x="0" y="0"/>
          <a:chExt cx="0" cy="0"/>
        </a:xfrm>
      </p:grpSpPr>
      <p:grpSp>
        <p:nvGrpSpPr>
          <p:cNvPr id="90" name="Google Shape;90;p8"/>
          <p:cNvGrpSpPr/>
          <p:nvPr/>
        </p:nvGrpSpPr>
        <p:grpSpPr>
          <a:xfrm rot="10800000">
            <a:off x="6629060" y="1385159"/>
            <a:ext cx="2151645" cy="1697846"/>
            <a:chOff x="2256903" y="816487"/>
            <a:chExt cx="4630180" cy="3653639"/>
          </a:xfrm>
        </p:grpSpPr>
        <p:sp>
          <p:nvSpPr>
            <p:cNvPr id="91" name="Google Shape;91;p8"/>
            <p:cNvSpPr/>
            <p:nvPr/>
          </p:nvSpPr>
          <p:spPr>
            <a:xfrm>
              <a:off x="2256903" y="816487"/>
              <a:ext cx="4630180" cy="3653639"/>
            </a:xfrm>
            <a:custGeom>
              <a:rect b="b" l="l" r="r" t="t"/>
              <a:pathLst>
                <a:path extrusionOk="0" h="71169" w="90191">
                  <a:moveTo>
                    <a:pt x="51262" y="4765"/>
                  </a:moveTo>
                  <a:cubicBezTo>
                    <a:pt x="51543" y="4765"/>
                    <a:pt x="51822" y="4770"/>
                    <a:pt x="52107" y="4781"/>
                  </a:cubicBezTo>
                  <a:cubicBezTo>
                    <a:pt x="53975" y="4833"/>
                    <a:pt x="54987" y="5361"/>
                    <a:pt x="55432" y="6154"/>
                  </a:cubicBezTo>
                  <a:cubicBezTo>
                    <a:pt x="51794" y="7210"/>
                    <a:pt x="48217" y="9267"/>
                    <a:pt x="46121" y="10663"/>
                  </a:cubicBezTo>
                  <a:cubicBezTo>
                    <a:pt x="46025" y="10731"/>
                    <a:pt x="45925" y="10799"/>
                    <a:pt x="45825" y="10863"/>
                  </a:cubicBezTo>
                  <a:cubicBezTo>
                    <a:pt x="45553" y="10363"/>
                    <a:pt x="45052" y="9947"/>
                    <a:pt x="44389" y="9719"/>
                  </a:cubicBezTo>
                  <a:cubicBezTo>
                    <a:pt x="46153" y="8262"/>
                    <a:pt x="44493" y="6181"/>
                    <a:pt x="42360" y="6181"/>
                  </a:cubicBezTo>
                  <a:cubicBezTo>
                    <a:pt x="42252" y="6181"/>
                    <a:pt x="42140" y="6190"/>
                    <a:pt x="42032" y="6198"/>
                  </a:cubicBezTo>
                  <a:cubicBezTo>
                    <a:pt x="44973" y="5302"/>
                    <a:pt x="48058" y="4765"/>
                    <a:pt x="51262" y="4765"/>
                  </a:cubicBezTo>
                  <a:close/>
                  <a:moveTo>
                    <a:pt x="53559" y="12371"/>
                  </a:moveTo>
                  <a:lnTo>
                    <a:pt x="53559" y="12371"/>
                  </a:lnTo>
                  <a:cubicBezTo>
                    <a:pt x="53323" y="12716"/>
                    <a:pt x="53087" y="13044"/>
                    <a:pt x="52859" y="13348"/>
                  </a:cubicBezTo>
                  <a:cubicBezTo>
                    <a:pt x="52583" y="13296"/>
                    <a:pt x="52315" y="13252"/>
                    <a:pt x="52038" y="13216"/>
                  </a:cubicBezTo>
                  <a:cubicBezTo>
                    <a:pt x="52551" y="12916"/>
                    <a:pt x="53059" y="12632"/>
                    <a:pt x="53559" y="12371"/>
                  </a:cubicBezTo>
                  <a:close/>
                  <a:moveTo>
                    <a:pt x="60457" y="10499"/>
                  </a:moveTo>
                  <a:cubicBezTo>
                    <a:pt x="60693" y="10607"/>
                    <a:pt x="60869" y="10772"/>
                    <a:pt x="60978" y="10999"/>
                  </a:cubicBezTo>
                  <a:cubicBezTo>
                    <a:pt x="61593" y="12308"/>
                    <a:pt x="60645" y="13856"/>
                    <a:pt x="59453" y="15213"/>
                  </a:cubicBezTo>
                  <a:cubicBezTo>
                    <a:pt x="58601" y="15592"/>
                    <a:pt x="57772" y="16017"/>
                    <a:pt x="56965" y="16465"/>
                  </a:cubicBezTo>
                  <a:cubicBezTo>
                    <a:pt x="57004" y="16417"/>
                    <a:pt x="57044" y="16369"/>
                    <a:pt x="57080" y="16325"/>
                  </a:cubicBezTo>
                  <a:cubicBezTo>
                    <a:pt x="58365" y="14737"/>
                    <a:pt x="59685" y="12648"/>
                    <a:pt x="60457" y="10499"/>
                  </a:cubicBezTo>
                  <a:close/>
                  <a:moveTo>
                    <a:pt x="48430" y="17945"/>
                  </a:moveTo>
                  <a:lnTo>
                    <a:pt x="48430" y="17945"/>
                  </a:lnTo>
                  <a:cubicBezTo>
                    <a:pt x="47685" y="18670"/>
                    <a:pt x="46889" y="19346"/>
                    <a:pt x="46041" y="19985"/>
                  </a:cubicBezTo>
                  <a:cubicBezTo>
                    <a:pt x="45949" y="19542"/>
                    <a:pt x="45721" y="19121"/>
                    <a:pt x="45397" y="18766"/>
                  </a:cubicBezTo>
                  <a:cubicBezTo>
                    <a:pt x="46389" y="18382"/>
                    <a:pt x="47405" y="18098"/>
                    <a:pt x="48430" y="17945"/>
                  </a:cubicBezTo>
                  <a:close/>
                  <a:moveTo>
                    <a:pt x="14204" y="18897"/>
                  </a:moveTo>
                  <a:lnTo>
                    <a:pt x="14204" y="18897"/>
                  </a:lnTo>
                  <a:cubicBezTo>
                    <a:pt x="11908" y="21130"/>
                    <a:pt x="9710" y="23439"/>
                    <a:pt x="7582" y="25787"/>
                  </a:cubicBezTo>
                  <a:cubicBezTo>
                    <a:pt x="8911" y="23163"/>
                    <a:pt x="11455" y="20874"/>
                    <a:pt x="14204" y="18897"/>
                  </a:cubicBezTo>
                  <a:close/>
                  <a:moveTo>
                    <a:pt x="35198" y="24947"/>
                  </a:moveTo>
                  <a:cubicBezTo>
                    <a:pt x="35198" y="25015"/>
                    <a:pt x="35202" y="25084"/>
                    <a:pt x="35206" y="25152"/>
                  </a:cubicBezTo>
                  <a:cubicBezTo>
                    <a:pt x="34670" y="25728"/>
                    <a:pt x="34138" y="26304"/>
                    <a:pt x="33606" y="26880"/>
                  </a:cubicBezTo>
                  <a:cubicBezTo>
                    <a:pt x="32177" y="27564"/>
                    <a:pt x="30768" y="28253"/>
                    <a:pt x="29412" y="28960"/>
                  </a:cubicBezTo>
                  <a:cubicBezTo>
                    <a:pt x="31313" y="27600"/>
                    <a:pt x="33257" y="26275"/>
                    <a:pt x="35198" y="24947"/>
                  </a:cubicBezTo>
                  <a:close/>
                  <a:moveTo>
                    <a:pt x="82050" y="30753"/>
                  </a:moveTo>
                  <a:cubicBezTo>
                    <a:pt x="83182" y="32002"/>
                    <a:pt x="81618" y="35483"/>
                    <a:pt x="80535" y="37715"/>
                  </a:cubicBezTo>
                  <a:cubicBezTo>
                    <a:pt x="80363" y="37691"/>
                    <a:pt x="80191" y="37683"/>
                    <a:pt x="80015" y="37679"/>
                  </a:cubicBezTo>
                  <a:cubicBezTo>
                    <a:pt x="80631" y="36171"/>
                    <a:pt x="81051" y="34635"/>
                    <a:pt x="81103" y="33122"/>
                  </a:cubicBezTo>
                  <a:cubicBezTo>
                    <a:pt x="81243" y="32969"/>
                    <a:pt x="81383" y="32829"/>
                    <a:pt x="81519" y="32677"/>
                  </a:cubicBezTo>
                  <a:cubicBezTo>
                    <a:pt x="81984" y="32162"/>
                    <a:pt x="82100" y="31625"/>
                    <a:pt x="81995" y="31133"/>
                  </a:cubicBezTo>
                  <a:cubicBezTo>
                    <a:pt x="82113" y="30996"/>
                    <a:pt x="82150" y="30866"/>
                    <a:pt x="82050" y="30753"/>
                  </a:cubicBezTo>
                  <a:close/>
                  <a:moveTo>
                    <a:pt x="24039" y="37231"/>
                  </a:moveTo>
                  <a:lnTo>
                    <a:pt x="24039" y="37231"/>
                  </a:lnTo>
                  <a:cubicBezTo>
                    <a:pt x="21838" y="39604"/>
                    <a:pt x="19629" y="41972"/>
                    <a:pt x="17396" y="44321"/>
                  </a:cubicBezTo>
                  <a:cubicBezTo>
                    <a:pt x="17372" y="44333"/>
                    <a:pt x="17353" y="44341"/>
                    <a:pt x="17329" y="44353"/>
                  </a:cubicBezTo>
                  <a:lnTo>
                    <a:pt x="17329" y="44353"/>
                  </a:lnTo>
                  <a:cubicBezTo>
                    <a:pt x="18181" y="43385"/>
                    <a:pt x="19001" y="42448"/>
                    <a:pt x="19730" y="41552"/>
                  </a:cubicBezTo>
                  <a:cubicBezTo>
                    <a:pt x="20634" y="40444"/>
                    <a:pt x="21462" y="39287"/>
                    <a:pt x="22262" y="38116"/>
                  </a:cubicBezTo>
                  <a:cubicBezTo>
                    <a:pt x="22866" y="37823"/>
                    <a:pt x="23459" y="37527"/>
                    <a:pt x="24039" y="37231"/>
                  </a:cubicBezTo>
                  <a:close/>
                  <a:moveTo>
                    <a:pt x="47909" y="45757"/>
                  </a:moveTo>
                  <a:lnTo>
                    <a:pt x="47909" y="45757"/>
                  </a:lnTo>
                  <a:cubicBezTo>
                    <a:pt x="47757" y="46286"/>
                    <a:pt x="47613" y="46818"/>
                    <a:pt x="47486" y="47350"/>
                  </a:cubicBezTo>
                  <a:cubicBezTo>
                    <a:pt x="45705" y="49346"/>
                    <a:pt x="43813" y="51271"/>
                    <a:pt x="41816" y="53144"/>
                  </a:cubicBezTo>
                  <a:cubicBezTo>
                    <a:pt x="41844" y="52991"/>
                    <a:pt x="41868" y="52843"/>
                    <a:pt x="41896" y="52695"/>
                  </a:cubicBezTo>
                  <a:cubicBezTo>
                    <a:pt x="41988" y="52195"/>
                    <a:pt x="42108" y="51703"/>
                    <a:pt x="42228" y="51207"/>
                  </a:cubicBezTo>
                  <a:cubicBezTo>
                    <a:pt x="42801" y="50491"/>
                    <a:pt x="43377" y="49778"/>
                    <a:pt x="43961" y="49067"/>
                  </a:cubicBezTo>
                  <a:cubicBezTo>
                    <a:pt x="45292" y="47974"/>
                    <a:pt x="46609" y="46873"/>
                    <a:pt x="47909" y="45757"/>
                  </a:cubicBezTo>
                  <a:close/>
                  <a:moveTo>
                    <a:pt x="42628" y="36615"/>
                  </a:moveTo>
                  <a:lnTo>
                    <a:pt x="42628" y="36615"/>
                  </a:lnTo>
                  <a:cubicBezTo>
                    <a:pt x="42092" y="37539"/>
                    <a:pt x="41576" y="38483"/>
                    <a:pt x="41072" y="39440"/>
                  </a:cubicBezTo>
                  <a:cubicBezTo>
                    <a:pt x="38243" y="42389"/>
                    <a:pt x="35550" y="45409"/>
                    <a:pt x="33054" y="48386"/>
                  </a:cubicBezTo>
                  <a:cubicBezTo>
                    <a:pt x="32457" y="49094"/>
                    <a:pt x="31549" y="50295"/>
                    <a:pt x="30624" y="51719"/>
                  </a:cubicBezTo>
                  <a:cubicBezTo>
                    <a:pt x="29200" y="52808"/>
                    <a:pt x="27560" y="53999"/>
                    <a:pt x="25708" y="54564"/>
                  </a:cubicBezTo>
                  <a:cubicBezTo>
                    <a:pt x="25887" y="53667"/>
                    <a:pt x="26260" y="52788"/>
                    <a:pt x="26727" y="51927"/>
                  </a:cubicBezTo>
                  <a:cubicBezTo>
                    <a:pt x="30284" y="47514"/>
                    <a:pt x="34550" y="43436"/>
                    <a:pt x="38747" y="39324"/>
                  </a:cubicBezTo>
                  <a:cubicBezTo>
                    <a:pt x="40083" y="38479"/>
                    <a:pt x="41372" y="37571"/>
                    <a:pt x="42628" y="36615"/>
                  </a:cubicBezTo>
                  <a:close/>
                  <a:moveTo>
                    <a:pt x="64182" y="53560"/>
                  </a:moveTo>
                  <a:lnTo>
                    <a:pt x="64182" y="53560"/>
                  </a:lnTo>
                  <a:cubicBezTo>
                    <a:pt x="63086" y="55377"/>
                    <a:pt x="61750" y="57681"/>
                    <a:pt x="60065" y="59650"/>
                  </a:cubicBezTo>
                  <a:cubicBezTo>
                    <a:pt x="60278" y="58717"/>
                    <a:pt x="60553" y="57777"/>
                    <a:pt x="60885" y="56836"/>
                  </a:cubicBezTo>
                  <a:cubicBezTo>
                    <a:pt x="60954" y="56708"/>
                    <a:pt x="61026" y="56581"/>
                    <a:pt x="61098" y="56452"/>
                  </a:cubicBezTo>
                  <a:cubicBezTo>
                    <a:pt x="62141" y="55504"/>
                    <a:pt x="63170" y="54536"/>
                    <a:pt x="64182" y="53560"/>
                  </a:cubicBezTo>
                  <a:close/>
                  <a:moveTo>
                    <a:pt x="72865" y="51691"/>
                  </a:moveTo>
                  <a:cubicBezTo>
                    <a:pt x="71520" y="53840"/>
                    <a:pt x="70128" y="55876"/>
                    <a:pt x="68499" y="57901"/>
                  </a:cubicBezTo>
                  <a:cubicBezTo>
                    <a:pt x="67219" y="59497"/>
                    <a:pt x="65931" y="61085"/>
                    <a:pt x="64518" y="62598"/>
                  </a:cubicBezTo>
                  <a:cubicBezTo>
                    <a:pt x="65811" y="61118"/>
                    <a:pt x="66939" y="59521"/>
                    <a:pt x="67971" y="58012"/>
                  </a:cubicBezTo>
                  <a:cubicBezTo>
                    <a:pt x="69323" y="56044"/>
                    <a:pt x="70560" y="54020"/>
                    <a:pt x="71768" y="51983"/>
                  </a:cubicBezTo>
                  <a:cubicBezTo>
                    <a:pt x="72148" y="51903"/>
                    <a:pt x="72509" y="51803"/>
                    <a:pt x="72865" y="51691"/>
                  </a:cubicBezTo>
                  <a:close/>
                  <a:moveTo>
                    <a:pt x="40544" y="62790"/>
                  </a:moveTo>
                  <a:lnTo>
                    <a:pt x="40544" y="62790"/>
                  </a:lnTo>
                  <a:cubicBezTo>
                    <a:pt x="40515" y="63059"/>
                    <a:pt x="40544" y="63323"/>
                    <a:pt x="40616" y="63578"/>
                  </a:cubicBezTo>
                  <a:cubicBezTo>
                    <a:pt x="39656" y="63839"/>
                    <a:pt x="38687" y="64010"/>
                    <a:pt x="37715" y="64067"/>
                  </a:cubicBezTo>
                  <a:cubicBezTo>
                    <a:pt x="38675" y="63694"/>
                    <a:pt x="39619" y="63266"/>
                    <a:pt x="40544" y="62790"/>
                  </a:cubicBezTo>
                  <a:close/>
                  <a:moveTo>
                    <a:pt x="50186" y="0"/>
                  </a:moveTo>
                  <a:cubicBezTo>
                    <a:pt x="45685" y="0"/>
                    <a:pt x="40923" y="1348"/>
                    <a:pt x="36618" y="3181"/>
                  </a:cubicBezTo>
                  <a:cubicBezTo>
                    <a:pt x="36178" y="2361"/>
                    <a:pt x="35154" y="1729"/>
                    <a:pt x="34077" y="1729"/>
                  </a:cubicBezTo>
                  <a:cubicBezTo>
                    <a:pt x="33826" y="1729"/>
                    <a:pt x="33573" y="1764"/>
                    <a:pt x="33325" y="1836"/>
                  </a:cubicBezTo>
                  <a:cubicBezTo>
                    <a:pt x="27968" y="3409"/>
                    <a:pt x="24286" y="7651"/>
                    <a:pt x="21090" y="11575"/>
                  </a:cubicBezTo>
                  <a:cubicBezTo>
                    <a:pt x="19313" y="12495"/>
                    <a:pt x="17597" y="13472"/>
                    <a:pt x="15956" y="14456"/>
                  </a:cubicBezTo>
                  <a:cubicBezTo>
                    <a:pt x="10915" y="17477"/>
                    <a:pt x="5053" y="21594"/>
                    <a:pt x="3577" y="26860"/>
                  </a:cubicBezTo>
                  <a:cubicBezTo>
                    <a:pt x="3376" y="27580"/>
                    <a:pt x="3833" y="28441"/>
                    <a:pt x="4774" y="28609"/>
                  </a:cubicBezTo>
                  <a:cubicBezTo>
                    <a:pt x="4861" y="28624"/>
                    <a:pt x="4953" y="28628"/>
                    <a:pt x="5042" y="28640"/>
                  </a:cubicBezTo>
                  <a:cubicBezTo>
                    <a:pt x="3733" y="30133"/>
                    <a:pt x="2445" y="31629"/>
                    <a:pt x="1168" y="33126"/>
                  </a:cubicBezTo>
                  <a:cubicBezTo>
                    <a:pt x="0" y="34490"/>
                    <a:pt x="1320" y="36059"/>
                    <a:pt x="2937" y="36459"/>
                  </a:cubicBezTo>
                  <a:cubicBezTo>
                    <a:pt x="2625" y="37339"/>
                    <a:pt x="2429" y="38247"/>
                    <a:pt x="2373" y="39191"/>
                  </a:cubicBezTo>
                  <a:cubicBezTo>
                    <a:pt x="2329" y="39955"/>
                    <a:pt x="2933" y="40904"/>
                    <a:pt x="3789" y="41236"/>
                  </a:cubicBezTo>
                  <a:cubicBezTo>
                    <a:pt x="4061" y="41340"/>
                    <a:pt x="4342" y="41436"/>
                    <a:pt x="4621" y="41520"/>
                  </a:cubicBezTo>
                  <a:cubicBezTo>
                    <a:pt x="2949" y="44141"/>
                    <a:pt x="1600" y="46878"/>
                    <a:pt x="848" y="49826"/>
                  </a:cubicBezTo>
                  <a:cubicBezTo>
                    <a:pt x="484" y="51263"/>
                    <a:pt x="1876" y="52795"/>
                    <a:pt x="3544" y="52795"/>
                  </a:cubicBezTo>
                  <a:cubicBezTo>
                    <a:pt x="3813" y="52795"/>
                    <a:pt x="4089" y="52755"/>
                    <a:pt x="4366" y="52668"/>
                  </a:cubicBezTo>
                  <a:lnTo>
                    <a:pt x="4366" y="52668"/>
                  </a:lnTo>
                  <a:cubicBezTo>
                    <a:pt x="2809" y="55332"/>
                    <a:pt x="1720" y="58105"/>
                    <a:pt x="1568" y="60982"/>
                  </a:cubicBezTo>
                  <a:cubicBezTo>
                    <a:pt x="1496" y="62334"/>
                    <a:pt x="3016" y="63318"/>
                    <a:pt x="4497" y="63318"/>
                  </a:cubicBezTo>
                  <a:cubicBezTo>
                    <a:pt x="5182" y="63318"/>
                    <a:pt x="5858" y="63107"/>
                    <a:pt x="6370" y="62630"/>
                  </a:cubicBezTo>
                  <a:cubicBezTo>
                    <a:pt x="7862" y="61229"/>
                    <a:pt x="9330" y="59809"/>
                    <a:pt x="10791" y="58381"/>
                  </a:cubicBezTo>
                  <a:cubicBezTo>
                    <a:pt x="10867" y="59585"/>
                    <a:pt x="12395" y="60505"/>
                    <a:pt x="13856" y="60505"/>
                  </a:cubicBezTo>
                  <a:cubicBezTo>
                    <a:pt x="14344" y="60505"/>
                    <a:pt x="14824" y="60406"/>
                    <a:pt x="15241" y="60173"/>
                  </a:cubicBezTo>
                  <a:lnTo>
                    <a:pt x="15241" y="60173"/>
                  </a:lnTo>
                  <a:cubicBezTo>
                    <a:pt x="14912" y="60926"/>
                    <a:pt x="14604" y="61682"/>
                    <a:pt x="14332" y="62459"/>
                  </a:cubicBezTo>
                  <a:cubicBezTo>
                    <a:pt x="13856" y="63827"/>
                    <a:pt x="15272" y="65527"/>
                    <a:pt x="17001" y="65527"/>
                  </a:cubicBezTo>
                  <a:cubicBezTo>
                    <a:pt x="17281" y="65527"/>
                    <a:pt x="17573" y="65483"/>
                    <a:pt x="17861" y="65383"/>
                  </a:cubicBezTo>
                  <a:cubicBezTo>
                    <a:pt x="21290" y="64215"/>
                    <a:pt x="24371" y="62654"/>
                    <a:pt x="27228" y="60858"/>
                  </a:cubicBezTo>
                  <a:lnTo>
                    <a:pt x="27228" y="60858"/>
                  </a:lnTo>
                  <a:cubicBezTo>
                    <a:pt x="27076" y="61590"/>
                    <a:pt x="26960" y="62334"/>
                    <a:pt x="26919" y="63090"/>
                  </a:cubicBezTo>
                  <a:cubicBezTo>
                    <a:pt x="26847" y="64455"/>
                    <a:pt x="28296" y="65427"/>
                    <a:pt x="29820" y="65495"/>
                  </a:cubicBezTo>
                  <a:lnTo>
                    <a:pt x="29893" y="65495"/>
                  </a:lnTo>
                  <a:cubicBezTo>
                    <a:pt x="30513" y="66884"/>
                    <a:pt x="31729" y="68028"/>
                    <a:pt x="33778" y="68612"/>
                  </a:cubicBezTo>
                  <a:cubicBezTo>
                    <a:pt x="34958" y="68948"/>
                    <a:pt x="36158" y="69096"/>
                    <a:pt x="37355" y="69096"/>
                  </a:cubicBezTo>
                  <a:cubicBezTo>
                    <a:pt x="41888" y="69096"/>
                    <a:pt x="46441" y="66952"/>
                    <a:pt x="50262" y="64627"/>
                  </a:cubicBezTo>
                  <a:cubicBezTo>
                    <a:pt x="51059" y="64315"/>
                    <a:pt x="51822" y="63938"/>
                    <a:pt x="52543" y="63506"/>
                  </a:cubicBezTo>
                  <a:lnTo>
                    <a:pt x="52543" y="63506"/>
                  </a:lnTo>
                  <a:cubicBezTo>
                    <a:pt x="52419" y="64287"/>
                    <a:pt x="52339" y="65087"/>
                    <a:pt x="52311" y="65903"/>
                  </a:cubicBezTo>
                  <a:cubicBezTo>
                    <a:pt x="52271" y="67120"/>
                    <a:pt x="53479" y="68160"/>
                    <a:pt x="54871" y="68328"/>
                  </a:cubicBezTo>
                  <a:cubicBezTo>
                    <a:pt x="55900" y="69912"/>
                    <a:pt x="57833" y="71168"/>
                    <a:pt x="59977" y="71168"/>
                  </a:cubicBezTo>
                  <a:cubicBezTo>
                    <a:pt x="60169" y="71168"/>
                    <a:pt x="60365" y="71157"/>
                    <a:pt x="60561" y="71137"/>
                  </a:cubicBezTo>
                  <a:cubicBezTo>
                    <a:pt x="64062" y="70760"/>
                    <a:pt x="66615" y="68263"/>
                    <a:pt x="68712" y="66123"/>
                  </a:cubicBezTo>
                  <a:cubicBezTo>
                    <a:pt x="72237" y="62526"/>
                    <a:pt x="75282" y="58629"/>
                    <a:pt x="77870" y="54536"/>
                  </a:cubicBezTo>
                  <a:cubicBezTo>
                    <a:pt x="81003" y="49582"/>
                    <a:pt x="83964" y="44525"/>
                    <a:pt x="86285" y="39268"/>
                  </a:cubicBezTo>
                  <a:cubicBezTo>
                    <a:pt x="87789" y="35867"/>
                    <a:pt x="90190" y="30217"/>
                    <a:pt x="86388" y="27232"/>
                  </a:cubicBezTo>
                  <a:cubicBezTo>
                    <a:pt x="85184" y="26288"/>
                    <a:pt x="83904" y="25900"/>
                    <a:pt x="82615" y="25900"/>
                  </a:cubicBezTo>
                  <a:cubicBezTo>
                    <a:pt x="81579" y="25900"/>
                    <a:pt x="80539" y="26151"/>
                    <a:pt x="79539" y="26568"/>
                  </a:cubicBezTo>
                  <a:cubicBezTo>
                    <a:pt x="80971" y="24576"/>
                    <a:pt x="82451" y="22611"/>
                    <a:pt x="84048" y="20722"/>
                  </a:cubicBezTo>
                  <a:cubicBezTo>
                    <a:pt x="85533" y="18962"/>
                    <a:pt x="83504" y="17185"/>
                    <a:pt x="81419" y="17185"/>
                  </a:cubicBezTo>
                  <a:cubicBezTo>
                    <a:pt x="80743" y="17185"/>
                    <a:pt x="80063" y="17374"/>
                    <a:pt x="79495" y="17806"/>
                  </a:cubicBezTo>
                  <a:cubicBezTo>
                    <a:pt x="78102" y="18870"/>
                    <a:pt x="76818" y="19990"/>
                    <a:pt x="75602" y="21150"/>
                  </a:cubicBezTo>
                  <a:cubicBezTo>
                    <a:pt x="75057" y="20338"/>
                    <a:pt x="74061" y="19946"/>
                    <a:pt x="72948" y="19946"/>
                  </a:cubicBezTo>
                  <a:cubicBezTo>
                    <a:pt x="72732" y="19946"/>
                    <a:pt x="72512" y="19961"/>
                    <a:pt x="72292" y="19990"/>
                  </a:cubicBezTo>
                  <a:cubicBezTo>
                    <a:pt x="72213" y="20002"/>
                    <a:pt x="72132" y="20018"/>
                    <a:pt x="72052" y="20030"/>
                  </a:cubicBezTo>
                  <a:cubicBezTo>
                    <a:pt x="72252" y="19346"/>
                    <a:pt x="72364" y="18654"/>
                    <a:pt x="72348" y="17957"/>
                  </a:cubicBezTo>
                  <a:cubicBezTo>
                    <a:pt x="72292" y="15797"/>
                    <a:pt x="70576" y="14421"/>
                    <a:pt x="68416" y="13852"/>
                  </a:cubicBezTo>
                  <a:cubicBezTo>
                    <a:pt x="68023" y="13400"/>
                    <a:pt x="67447" y="13080"/>
                    <a:pt x="66735" y="13008"/>
                  </a:cubicBezTo>
                  <a:cubicBezTo>
                    <a:pt x="67147" y="11043"/>
                    <a:pt x="66675" y="9079"/>
                    <a:pt x="64738" y="7267"/>
                  </a:cubicBezTo>
                  <a:cubicBezTo>
                    <a:pt x="63678" y="6270"/>
                    <a:pt x="62385" y="5742"/>
                    <a:pt x="60974" y="5553"/>
                  </a:cubicBezTo>
                  <a:cubicBezTo>
                    <a:pt x="60561" y="3749"/>
                    <a:pt x="59312" y="2177"/>
                    <a:pt x="56773" y="1169"/>
                  </a:cubicBezTo>
                  <a:cubicBezTo>
                    <a:pt x="54708" y="353"/>
                    <a:pt x="52479" y="0"/>
                    <a:pt x="50186" y="0"/>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8"/>
            <p:cNvSpPr/>
            <p:nvPr/>
          </p:nvSpPr>
          <p:spPr>
            <a:xfrm>
              <a:off x="2748611" y="1192720"/>
              <a:ext cx="3311049" cy="2747418"/>
            </a:xfrm>
            <a:custGeom>
              <a:rect b="b" l="l" r="r" t="t"/>
              <a:pathLst>
                <a:path extrusionOk="0" h="91933" w="110793">
                  <a:moveTo>
                    <a:pt x="50743" y="6275"/>
                  </a:moveTo>
                  <a:cubicBezTo>
                    <a:pt x="53200" y="6275"/>
                    <a:pt x="56857" y="7419"/>
                    <a:pt x="59430" y="8276"/>
                  </a:cubicBezTo>
                  <a:cubicBezTo>
                    <a:pt x="59393" y="8455"/>
                    <a:pt x="59374" y="8636"/>
                    <a:pt x="59374" y="8815"/>
                  </a:cubicBezTo>
                  <a:cubicBezTo>
                    <a:pt x="57073" y="8172"/>
                    <a:pt x="54732" y="7731"/>
                    <a:pt x="52420" y="7679"/>
                  </a:cubicBezTo>
                  <a:cubicBezTo>
                    <a:pt x="52191" y="7535"/>
                    <a:pt x="51975" y="7387"/>
                    <a:pt x="51744" y="7243"/>
                  </a:cubicBezTo>
                  <a:cubicBezTo>
                    <a:pt x="51131" y="6867"/>
                    <a:pt x="50503" y="6708"/>
                    <a:pt x="49899" y="6708"/>
                  </a:cubicBezTo>
                  <a:cubicBezTo>
                    <a:pt x="49727" y="6708"/>
                    <a:pt x="49555" y="6719"/>
                    <a:pt x="49387" y="6743"/>
                  </a:cubicBezTo>
                  <a:cubicBezTo>
                    <a:pt x="49259" y="6667"/>
                    <a:pt x="49139" y="6623"/>
                    <a:pt x="49022" y="6623"/>
                  </a:cubicBezTo>
                  <a:cubicBezTo>
                    <a:pt x="48943" y="6623"/>
                    <a:pt x="48867" y="6647"/>
                    <a:pt x="48795" y="6691"/>
                  </a:cubicBezTo>
                  <a:cubicBezTo>
                    <a:pt x="49263" y="6395"/>
                    <a:pt x="49940" y="6275"/>
                    <a:pt x="50743" y="6275"/>
                  </a:cubicBezTo>
                  <a:close/>
                  <a:moveTo>
                    <a:pt x="80740" y="16318"/>
                  </a:moveTo>
                  <a:lnTo>
                    <a:pt x="80740" y="16318"/>
                  </a:lnTo>
                  <a:cubicBezTo>
                    <a:pt x="84017" y="17727"/>
                    <a:pt x="87121" y="19182"/>
                    <a:pt x="90214" y="20887"/>
                  </a:cubicBezTo>
                  <a:cubicBezTo>
                    <a:pt x="92648" y="22231"/>
                    <a:pt x="95072" y="23584"/>
                    <a:pt x="97381" y="25064"/>
                  </a:cubicBezTo>
                  <a:cubicBezTo>
                    <a:pt x="95116" y="23708"/>
                    <a:pt x="92687" y="22528"/>
                    <a:pt x="90386" y="21443"/>
                  </a:cubicBezTo>
                  <a:cubicBezTo>
                    <a:pt x="87382" y="20027"/>
                    <a:pt x="84293" y="18730"/>
                    <a:pt x="81188" y="17466"/>
                  </a:cubicBezTo>
                  <a:cubicBezTo>
                    <a:pt x="81068" y="17066"/>
                    <a:pt x="80916" y="16686"/>
                    <a:pt x="80740" y="16318"/>
                  </a:cubicBezTo>
                  <a:close/>
                  <a:moveTo>
                    <a:pt x="83589" y="25417"/>
                  </a:moveTo>
                  <a:lnTo>
                    <a:pt x="83589" y="25417"/>
                  </a:lnTo>
                  <a:cubicBezTo>
                    <a:pt x="86362" y="26565"/>
                    <a:pt x="89878" y="27965"/>
                    <a:pt x="92883" y="29734"/>
                  </a:cubicBezTo>
                  <a:cubicBezTo>
                    <a:pt x="91459" y="29509"/>
                    <a:pt x="90022" y="29221"/>
                    <a:pt x="88591" y="28874"/>
                  </a:cubicBezTo>
                  <a:cubicBezTo>
                    <a:pt x="88399" y="28802"/>
                    <a:pt x="88202" y="28726"/>
                    <a:pt x="88006" y="28650"/>
                  </a:cubicBezTo>
                  <a:cubicBezTo>
                    <a:pt x="86554" y="27553"/>
                    <a:pt x="85081" y="26477"/>
                    <a:pt x="83589" y="25417"/>
                  </a:cubicBezTo>
                  <a:close/>
                  <a:moveTo>
                    <a:pt x="20022" y="28573"/>
                  </a:moveTo>
                  <a:cubicBezTo>
                    <a:pt x="21687" y="28573"/>
                    <a:pt x="23488" y="29394"/>
                    <a:pt x="25108" y="30374"/>
                  </a:cubicBezTo>
                  <a:cubicBezTo>
                    <a:pt x="25688" y="31262"/>
                    <a:pt x="26332" y="32135"/>
                    <a:pt x="27017" y="32979"/>
                  </a:cubicBezTo>
                  <a:cubicBezTo>
                    <a:pt x="26949" y="32942"/>
                    <a:pt x="26873" y="32899"/>
                    <a:pt x="26801" y="32859"/>
                  </a:cubicBezTo>
                  <a:cubicBezTo>
                    <a:pt x="24384" y="31514"/>
                    <a:pt x="21199" y="30130"/>
                    <a:pt x="17918" y="29322"/>
                  </a:cubicBezTo>
                  <a:cubicBezTo>
                    <a:pt x="18086" y="29073"/>
                    <a:pt x="18338" y="28885"/>
                    <a:pt x="18683" y="28774"/>
                  </a:cubicBezTo>
                  <a:cubicBezTo>
                    <a:pt x="19115" y="28634"/>
                    <a:pt x="19562" y="28573"/>
                    <a:pt x="20022" y="28573"/>
                  </a:cubicBezTo>
                  <a:close/>
                  <a:moveTo>
                    <a:pt x="20775" y="36552"/>
                  </a:moveTo>
                  <a:cubicBezTo>
                    <a:pt x="21299" y="36800"/>
                    <a:pt x="21799" y="37048"/>
                    <a:pt x="22263" y="37288"/>
                  </a:cubicBezTo>
                  <a:cubicBezTo>
                    <a:pt x="22183" y="37572"/>
                    <a:pt x="22119" y="37856"/>
                    <a:pt x="22063" y="38140"/>
                  </a:cubicBezTo>
                  <a:cubicBezTo>
                    <a:pt x="21603" y="37604"/>
                    <a:pt x="21175" y="37076"/>
                    <a:pt x="20775" y="36552"/>
                  </a:cubicBezTo>
                  <a:close/>
                  <a:moveTo>
                    <a:pt x="29277" y="41930"/>
                  </a:moveTo>
                  <a:lnTo>
                    <a:pt x="29277" y="41930"/>
                  </a:lnTo>
                  <a:cubicBezTo>
                    <a:pt x="30378" y="42705"/>
                    <a:pt x="31414" y="43542"/>
                    <a:pt x="32386" y="44430"/>
                  </a:cubicBezTo>
                  <a:cubicBezTo>
                    <a:pt x="31710" y="44526"/>
                    <a:pt x="31070" y="44766"/>
                    <a:pt x="30526" y="45106"/>
                  </a:cubicBezTo>
                  <a:cubicBezTo>
                    <a:pt x="29946" y="44066"/>
                    <a:pt x="29505" y="43001"/>
                    <a:pt x="29277" y="41930"/>
                  </a:cubicBezTo>
                  <a:close/>
                  <a:moveTo>
                    <a:pt x="11292" y="34587"/>
                  </a:moveTo>
                  <a:cubicBezTo>
                    <a:pt x="12905" y="38401"/>
                    <a:pt x="16042" y="42149"/>
                    <a:pt x="18174" y="44350"/>
                  </a:cubicBezTo>
                  <a:cubicBezTo>
                    <a:pt x="18270" y="44450"/>
                    <a:pt x="18374" y="44554"/>
                    <a:pt x="18474" y="44658"/>
                  </a:cubicBezTo>
                  <a:cubicBezTo>
                    <a:pt x="17710" y="44942"/>
                    <a:pt x="17078" y="45466"/>
                    <a:pt x="16733" y="46166"/>
                  </a:cubicBezTo>
                  <a:cubicBezTo>
                    <a:pt x="16077" y="45618"/>
                    <a:pt x="15337" y="45387"/>
                    <a:pt x="14621" y="45387"/>
                  </a:cubicBezTo>
                  <a:cubicBezTo>
                    <a:pt x="12788" y="45387"/>
                    <a:pt x="11112" y="46911"/>
                    <a:pt x="11361" y="48635"/>
                  </a:cubicBezTo>
                  <a:cubicBezTo>
                    <a:pt x="9872" y="45282"/>
                    <a:pt x="9040" y="41753"/>
                    <a:pt x="9195" y="38072"/>
                  </a:cubicBezTo>
                  <a:cubicBezTo>
                    <a:pt x="9280" y="36111"/>
                    <a:pt x="10088" y="35051"/>
                    <a:pt x="11292" y="34587"/>
                  </a:cubicBezTo>
                  <a:close/>
                  <a:moveTo>
                    <a:pt x="71694" y="42469"/>
                  </a:moveTo>
                  <a:lnTo>
                    <a:pt x="71694" y="42469"/>
                  </a:lnTo>
                  <a:cubicBezTo>
                    <a:pt x="72497" y="42633"/>
                    <a:pt x="73310" y="42781"/>
                    <a:pt x="74122" y="42918"/>
                  </a:cubicBezTo>
                  <a:cubicBezTo>
                    <a:pt x="77167" y="44783"/>
                    <a:pt x="80104" y="46766"/>
                    <a:pt x="82957" y="48859"/>
                  </a:cubicBezTo>
                  <a:cubicBezTo>
                    <a:pt x="82728" y="48831"/>
                    <a:pt x="82497" y="48807"/>
                    <a:pt x="82272" y="48775"/>
                  </a:cubicBezTo>
                  <a:cubicBezTo>
                    <a:pt x="81516" y="48679"/>
                    <a:pt x="80760" y="48555"/>
                    <a:pt x="80008" y="48427"/>
                  </a:cubicBezTo>
                  <a:cubicBezTo>
                    <a:pt x="78911" y="47831"/>
                    <a:pt x="77823" y="47223"/>
                    <a:pt x="76739" y="46611"/>
                  </a:cubicBezTo>
                  <a:cubicBezTo>
                    <a:pt x="75075" y="45219"/>
                    <a:pt x="73394" y="43834"/>
                    <a:pt x="71694" y="42469"/>
                  </a:cubicBezTo>
                  <a:close/>
                  <a:moveTo>
                    <a:pt x="98873" y="50120"/>
                  </a:moveTo>
                  <a:cubicBezTo>
                    <a:pt x="99269" y="51124"/>
                    <a:pt x="99529" y="52140"/>
                    <a:pt x="99617" y="53156"/>
                  </a:cubicBezTo>
                  <a:cubicBezTo>
                    <a:pt x="99053" y="52153"/>
                    <a:pt x="98397" y="51164"/>
                    <a:pt x="97673" y="50192"/>
                  </a:cubicBezTo>
                  <a:lnTo>
                    <a:pt x="97673" y="50192"/>
                  </a:lnTo>
                  <a:cubicBezTo>
                    <a:pt x="97780" y="50199"/>
                    <a:pt x="97889" y="50203"/>
                    <a:pt x="97996" y="50203"/>
                  </a:cubicBezTo>
                  <a:cubicBezTo>
                    <a:pt x="98297" y="50203"/>
                    <a:pt x="98589" y="50175"/>
                    <a:pt x="98873" y="50120"/>
                  </a:cubicBezTo>
                  <a:close/>
                  <a:moveTo>
                    <a:pt x="40269" y="55789"/>
                  </a:moveTo>
                  <a:cubicBezTo>
                    <a:pt x="41144" y="56349"/>
                    <a:pt x="42025" y="56906"/>
                    <a:pt x="42906" y="57466"/>
                  </a:cubicBezTo>
                  <a:cubicBezTo>
                    <a:pt x="43946" y="58962"/>
                    <a:pt x="44994" y="60439"/>
                    <a:pt x="46074" y="61859"/>
                  </a:cubicBezTo>
                  <a:cubicBezTo>
                    <a:pt x="44001" y="59867"/>
                    <a:pt x="41981" y="57830"/>
                    <a:pt x="39957" y="55797"/>
                  </a:cubicBezTo>
                  <a:cubicBezTo>
                    <a:pt x="40060" y="55797"/>
                    <a:pt x="40164" y="55793"/>
                    <a:pt x="40269" y="55789"/>
                  </a:cubicBezTo>
                  <a:close/>
                  <a:moveTo>
                    <a:pt x="57753" y="48007"/>
                  </a:moveTo>
                  <a:lnTo>
                    <a:pt x="57753" y="48007"/>
                  </a:lnTo>
                  <a:cubicBezTo>
                    <a:pt x="59162" y="48567"/>
                    <a:pt x="60602" y="49111"/>
                    <a:pt x="62054" y="49640"/>
                  </a:cubicBezTo>
                  <a:cubicBezTo>
                    <a:pt x="66556" y="52604"/>
                    <a:pt x="71165" y="55429"/>
                    <a:pt x="75699" y="58046"/>
                  </a:cubicBezTo>
                  <a:cubicBezTo>
                    <a:pt x="76783" y="58670"/>
                    <a:pt x="78611" y="59623"/>
                    <a:pt x="80784" y="60587"/>
                  </a:cubicBezTo>
                  <a:cubicBezTo>
                    <a:pt x="82449" y="62083"/>
                    <a:pt x="84265" y="63804"/>
                    <a:pt x="85125" y="65744"/>
                  </a:cubicBezTo>
                  <a:cubicBezTo>
                    <a:pt x="83757" y="65556"/>
                    <a:pt x="82416" y="65168"/>
                    <a:pt x="81100" y="64672"/>
                  </a:cubicBezTo>
                  <a:cubicBezTo>
                    <a:pt x="74370" y="60947"/>
                    <a:pt x="68156" y="56474"/>
                    <a:pt x="61879" y="52076"/>
                  </a:cubicBezTo>
                  <a:cubicBezTo>
                    <a:pt x="60594" y="50676"/>
                    <a:pt x="59206" y="49324"/>
                    <a:pt x="57753" y="48007"/>
                  </a:cubicBezTo>
                  <a:close/>
                  <a:moveTo>
                    <a:pt x="58690" y="67497"/>
                  </a:moveTo>
                  <a:cubicBezTo>
                    <a:pt x="62311" y="69802"/>
                    <a:pt x="65919" y="72114"/>
                    <a:pt x="69505" y="74455"/>
                  </a:cubicBezTo>
                  <a:cubicBezTo>
                    <a:pt x="69521" y="74479"/>
                    <a:pt x="69533" y="74503"/>
                    <a:pt x="69548" y="74527"/>
                  </a:cubicBezTo>
                  <a:cubicBezTo>
                    <a:pt x="68076" y="73630"/>
                    <a:pt x="66648" y="72775"/>
                    <a:pt x="65284" y="72010"/>
                  </a:cubicBezTo>
                  <a:cubicBezTo>
                    <a:pt x="63587" y="71062"/>
                    <a:pt x="61827" y="70193"/>
                    <a:pt x="60038" y="69353"/>
                  </a:cubicBezTo>
                  <a:cubicBezTo>
                    <a:pt x="59594" y="68721"/>
                    <a:pt x="59142" y="68101"/>
                    <a:pt x="58690" y="67497"/>
                  </a:cubicBezTo>
                  <a:close/>
                  <a:moveTo>
                    <a:pt x="30729" y="77800"/>
                  </a:moveTo>
                  <a:cubicBezTo>
                    <a:pt x="34134" y="80208"/>
                    <a:pt x="37656" y="82513"/>
                    <a:pt x="41240" y="84742"/>
                  </a:cubicBezTo>
                  <a:cubicBezTo>
                    <a:pt x="37235" y="83349"/>
                    <a:pt x="33743" y="80681"/>
                    <a:pt x="30729" y="77800"/>
                  </a:cubicBezTo>
                  <a:close/>
                  <a:moveTo>
                    <a:pt x="50300" y="1"/>
                  </a:moveTo>
                  <a:cubicBezTo>
                    <a:pt x="47687" y="1"/>
                    <a:pt x="45246" y="557"/>
                    <a:pt x="43441" y="2138"/>
                  </a:cubicBezTo>
                  <a:cubicBezTo>
                    <a:pt x="40832" y="4418"/>
                    <a:pt x="41004" y="6967"/>
                    <a:pt x="42425" y="9319"/>
                  </a:cubicBezTo>
                  <a:cubicBezTo>
                    <a:pt x="39384" y="7820"/>
                    <a:pt x="36391" y="6263"/>
                    <a:pt x="33506" y="4590"/>
                  </a:cubicBezTo>
                  <a:cubicBezTo>
                    <a:pt x="32866" y="4218"/>
                    <a:pt x="32222" y="4058"/>
                    <a:pt x="31614" y="4058"/>
                  </a:cubicBezTo>
                  <a:cubicBezTo>
                    <a:pt x="28862" y="4058"/>
                    <a:pt x="26849" y="7367"/>
                    <a:pt x="29065" y="9364"/>
                  </a:cubicBezTo>
                  <a:cubicBezTo>
                    <a:pt x="30686" y="10824"/>
                    <a:pt x="32394" y="12172"/>
                    <a:pt x="34162" y="13445"/>
                  </a:cubicBezTo>
                  <a:cubicBezTo>
                    <a:pt x="32682" y="14130"/>
                    <a:pt x="32122" y="15482"/>
                    <a:pt x="32394" y="16918"/>
                  </a:cubicBezTo>
                  <a:cubicBezTo>
                    <a:pt x="32410" y="17002"/>
                    <a:pt x="32439" y="17082"/>
                    <a:pt x="32454" y="17166"/>
                  </a:cubicBezTo>
                  <a:cubicBezTo>
                    <a:pt x="31482" y="16970"/>
                    <a:pt x="30498" y="16854"/>
                    <a:pt x="29510" y="16854"/>
                  </a:cubicBezTo>
                  <a:cubicBezTo>
                    <a:pt x="29438" y="16854"/>
                    <a:pt x="29366" y="16854"/>
                    <a:pt x="29294" y="16858"/>
                  </a:cubicBezTo>
                  <a:cubicBezTo>
                    <a:pt x="25996" y="16914"/>
                    <a:pt x="23900" y="18715"/>
                    <a:pt x="23032" y="20975"/>
                  </a:cubicBezTo>
                  <a:cubicBezTo>
                    <a:pt x="22347" y="21391"/>
                    <a:pt x="21855" y="21995"/>
                    <a:pt x="21747" y="22736"/>
                  </a:cubicBezTo>
                  <a:cubicBezTo>
                    <a:pt x="21095" y="22643"/>
                    <a:pt x="20443" y="22595"/>
                    <a:pt x="19795" y="22591"/>
                  </a:cubicBezTo>
                  <a:cubicBezTo>
                    <a:pt x="17458" y="22591"/>
                    <a:pt x="15154" y="23244"/>
                    <a:pt x="12988" y="24833"/>
                  </a:cubicBezTo>
                  <a:cubicBezTo>
                    <a:pt x="11472" y="25945"/>
                    <a:pt x="10668" y="27297"/>
                    <a:pt x="10380" y="28781"/>
                  </a:cubicBezTo>
                  <a:cubicBezTo>
                    <a:pt x="7627" y="29210"/>
                    <a:pt x="5226" y="30518"/>
                    <a:pt x="3690" y="33182"/>
                  </a:cubicBezTo>
                  <a:cubicBezTo>
                    <a:pt x="0" y="39588"/>
                    <a:pt x="2541" y="47491"/>
                    <a:pt x="6759" y="54305"/>
                  </a:cubicBezTo>
                  <a:cubicBezTo>
                    <a:pt x="5222" y="54873"/>
                    <a:pt x="4118" y="56369"/>
                    <a:pt x="4711" y="57758"/>
                  </a:cubicBezTo>
                  <a:cubicBezTo>
                    <a:pt x="7111" y="63375"/>
                    <a:pt x="13573" y="67237"/>
                    <a:pt x="19562" y="70585"/>
                  </a:cubicBezTo>
                  <a:cubicBezTo>
                    <a:pt x="20967" y="72446"/>
                    <a:pt x="22456" y="74247"/>
                    <a:pt x="23952" y="75963"/>
                  </a:cubicBezTo>
                  <a:cubicBezTo>
                    <a:pt x="28561" y="81249"/>
                    <a:pt x="34843" y="87395"/>
                    <a:pt x="42877" y="88943"/>
                  </a:cubicBezTo>
                  <a:cubicBezTo>
                    <a:pt x="43045" y="88975"/>
                    <a:pt x="43221" y="88991"/>
                    <a:pt x="43397" y="88991"/>
                  </a:cubicBezTo>
                  <a:cubicBezTo>
                    <a:pt x="44354" y="88991"/>
                    <a:pt x="45322" y="88518"/>
                    <a:pt x="45538" y="87687"/>
                  </a:cubicBezTo>
                  <a:cubicBezTo>
                    <a:pt x="45562" y="87595"/>
                    <a:pt x="45570" y="87499"/>
                    <a:pt x="45589" y="87406"/>
                  </a:cubicBezTo>
                  <a:cubicBezTo>
                    <a:pt x="47862" y="88775"/>
                    <a:pt x="50143" y="90127"/>
                    <a:pt x="52428" y="91464"/>
                  </a:cubicBezTo>
                  <a:cubicBezTo>
                    <a:pt x="52980" y="91792"/>
                    <a:pt x="53556" y="91932"/>
                    <a:pt x="54117" y="91932"/>
                  </a:cubicBezTo>
                  <a:cubicBezTo>
                    <a:pt x="55657" y="91932"/>
                    <a:pt x="57065" y="90856"/>
                    <a:pt x="57513" y="89611"/>
                  </a:cubicBezTo>
                  <a:cubicBezTo>
                    <a:pt x="58854" y="89940"/>
                    <a:pt x="60242" y="90147"/>
                    <a:pt x="61679" y="90204"/>
                  </a:cubicBezTo>
                  <a:cubicBezTo>
                    <a:pt x="61718" y="90204"/>
                    <a:pt x="61759" y="90208"/>
                    <a:pt x="61799" y="90208"/>
                  </a:cubicBezTo>
                  <a:cubicBezTo>
                    <a:pt x="62939" y="90208"/>
                    <a:pt x="64307" y="89587"/>
                    <a:pt x="64795" y="88723"/>
                  </a:cubicBezTo>
                  <a:cubicBezTo>
                    <a:pt x="64959" y="88435"/>
                    <a:pt x="65099" y="88143"/>
                    <a:pt x="65232" y="87846"/>
                  </a:cubicBezTo>
                  <a:cubicBezTo>
                    <a:pt x="69225" y="89599"/>
                    <a:pt x="73402" y="91015"/>
                    <a:pt x="77895" y="91800"/>
                  </a:cubicBezTo>
                  <a:cubicBezTo>
                    <a:pt x="78135" y="91844"/>
                    <a:pt x="78375" y="91864"/>
                    <a:pt x="78615" y="91864"/>
                  </a:cubicBezTo>
                  <a:cubicBezTo>
                    <a:pt x="80928" y="91864"/>
                    <a:pt x="83093" y="90007"/>
                    <a:pt x="82233" y="88115"/>
                  </a:cubicBezTo>
                  <a:lnTo>
                    <a:pt x="82233" y="88115"/>
                  </a:lnTo>
                  <a:cubicBezTo>
                    <a:pt x="86297" y="89748"/>
                    <a:pt x="90527" y="90887"/>
                    <a:pt x="94912" y="91048"/>
                  </a:cubicBezTo>
                  <a:cubicBezTo>
                    <a:pt x="94960" y="91048"/>
                    <a:pt x="95008" y="91052"/>
                    <a:pt x="95056" y="91052"/>
                  </a:cubicBezTo>
                  <a:cubicBezTo>
                    <a:pt x="97985" y="91052"/>
                    <a:pt x="99697" y="87678"/>
                    <a:pt x="97425" y="86014"/>
                  </a:cubicBezTo>
                  <a:cubicBezTo>
                    <a:pt x="95289" y="84450"/>
                    <a:pt x="93123" y="82909"/>
                    <a:pt x="90947" y="81381"/>
                  </a:cubicBezTo>
                  <a:cubicBezTo>
                    <a:pt x="93392" y="81273"/>
                    <a:pt x="95080" y="78456"/>
                    <a:pt x="93684" y="76716"/>
                  </a:cubicBezTo>
                  <a:lnTo>
                    <a:pt x="93684" y="76716"/>
                  </a:lnTo>
                  <a:cubicBezTo>
                    <a:pt x="94824" y="77059"/>
                    <a:pt x="95980" y="77379"/>
                    <a:pt x="97165" y="77667"/>
                  </a:cubicBezTo>
                  <a:cubicBezTo>
                    <a:pt x="97444" y="77732"/>
                    <a:pt x="97732" y="77763"/>
                    <a:pt x="98020" y="77763"/>
                  </a:cubicBezTo>
                  <a:cubicBezTo>
                    <a:pt x="100249" y="77763"/>
                    <a:pt x="102582" y="75896"/>
                    <a:pt x="101626" y="73966"/>
                  </a:cubicBezTo>
                  <a:cubicBezTo>
                    <a:pt x="99845" y="70374"/>
                    <a:pt x="97464" y="67148"/>
                    <a:pt x="94720" y="64151"/>
                  </a:cubicBezTo>
                  <a:lnTo>
                    <a:pt x="94720" y="64151"/>
                  </a:lnTo>
                  <a:cubicBezTo>
                    <a:pt x="95841" y="64312"/>
                    <a:pt x="96973" y="64432"/>
                    <a:pt x="98129" y="64476"/>
                  </a:cubicBezTo>
                  <a:lnTo>
                    <a:pt x="98277" y="64476"/>
                  </a:lnTo>
                  <a:cubicBezTo>
                    <a:pt x="100277" y="64476"/>
                    <a:pt x="101694" y="62995"/>
                    <a:pt x="101794" y="61435"/>
                  </a:cubicBezTo>
                  <a:cubicBezTo>
                    <a:pt x="101798" y="61407"/>
                    <a:pt x="101794" y="61383"/>
                    <a:pt x="101798" y="61359"/>
                  </a:cubicBezTo>
                  <a:cubicBezTo>
                    <a:pt x="103911" y="60707"/>
                    <a:pt x="105659" y="59434"/>
                    <a:pt x="106548" y="57285"/>
                  </a:cubicBezTo>
                  <a:cubicBezTo>
                    <a:pt x="109000" y="51364"/>
                    <a:pt x="104955" y="45071"/>
                    <a:pt x="100469" y="40009"/>
                  </a:cubicBezTo>
                  <a:cubicBezTo>
                    <a:pt x="99994" y="39173"/>
                    <a:pt x="99422" y="38373"/>
                    <a:pt x="98761" y="37612"/>
                  </a:cubicBezTo>
                  <a:lnTo>
                    <a:pt x="98761" y="37612"/>
                  </a:lnTo>
                  <a:cubicBezTo>
                    <a:pt x="99954" y="37744"/>
                    <a:pt x="101174" y="37828"/>
                    <a:pt x="102419" y="37856"/>
                  </a:cubicBezTo>
                  <a:cubicBezTo>
                    <a:pt x="102450" y="37856"/>
                    <a:pt x="102478" y="37860"/>
                    <a:pt x="102510" y="37860"/>
                  </a:cubicBezTo>
                  <a:cubicBezTo>
                    <a:pt x="104327" y="37860"/>
                    <a:pt x="105863" y="36608"/>
                    <a:pt x="106119" y="35175"/>
                  </a:cubicBezTo>
                  <a:cubicBezTo>
                    <a:pt x="108752" y="33999"/>
                    <a:pt x="110792" y="31699"/>
                    <a:pt x="110400" y="29210"/>
                  </a:cubicBezTo>
                  <a:cubicBezTo>
                    <a:pt x="109824" y="25540"/>
                    <a:pt x="106020" y="22864"/>
                    <a:pt x="102755" y="20667"/>
                  </a:cubicBezTo>
                  <a:cubicBezTo>
                    <a:pt x="97269" y="16970"/>
                    <a:pt x="91327" y="13781"/>
                    <a:pt x="85081" y="11068"/>
                  </a:cubicBezTo>
                  <a:cubicBezTo>
                    <a:pt x="77523" y="7783"/>
                    <a:pt x="69817" y="4678"/>
                    <a:pt x="61794" y="2246"/>
                  </a:cubicBezTo>
                  <a:cubicBezTo>
                    <a:pt x="58666" y="1293"/>
                    <a:pt x="54280" y="1"/>
                    <a:pt x="50300" y="1"/>
                  </a:cubicBezTo>
                  <a:close/>
                </a:path>
              </a:pathLst>
            </a:custGeom>
            <a:solidFill>
              <a:srgbClr val="FFFFFF">
                <a:alpha val="80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 name="Google Shape;93;p8"/>
          <p:cNvSpPr txBox="1"/>
          <p:nvPr>
            <p:ph type="title"/>
          </p:nvPr>
        </p:nvSpPr>
        <p:spPr>
          <a:xfrm>
            <a:off x="712675" y="1057100"/>
            <a:ext cx="4183800" cy="2242800"/>
          </a:xfrm>
          <a:prstGeom prst="rect">
            <a:avLst/>
          </a:prstGeom>
          <a:noFill/>
          <a:ln>
            <a:noFill/>
          </a:ln>
        </p:spPr>
        <p:txBody>
          <a:bodyPr anchorCtr="0" anchor="b" bIns="0" lIns="0" spcFirstLastPara="1" rIns="0" wrap="square" tIns="0">
            <a:noAutofit/>
          </a:bodyPr>
          <a:lstStyle>
            <a:lvl1pPr lvl="0" rtl="0">
              <a:spcBef>
                <a:spcPts val="0"/>
              </a:spcBef>
              <a:spcAft>
                <a:spcPts val="0"/>
              </a:spcAft>
              <a:buSzPts val="4800"/>
              <a:buNone/>
              <a:defRPr i="0" sz="4800"/>
            </a:lvl1pPr>
            <a:lvl2pPr lvl="1" rtl="0">
              <a:spcBef>
                <a:spcPts val="0"/>
              </a:spcBef>
              <a:spcAft>
                <a:spcPts val="0"/>
              </a:spcAft>
              <a:buClr>
                <a:schemeClr val="accent1"/>
              </a:buClr>
              <a:buSzPts val="6000"/>
              <a:buNone/>
              <a:defRPr sz="6000">
                <a:solidFill>
                  <a:schemeClr val="accent1"/>
                </a:solidFill>
              </a:defRPr>
            </a:lvl2pPr>
            <a:lvl3pPr lvl="2" rtl="0">
              <a:spcBef>
                <a:spcPts val="0"/>
              </a:spcBef>
              <a:spcAft>
                <a:spcPts val="0"/>
              </a:spcAft>
              <a:buClr>
                <a:schemeClr val="accent1"/>
              </a:buClr>
              <a:buSzPts val="6000"/>
              <a:buNone/>
              <a:defRPr sz="6000">
                <a:solidFill>
                  <a:schemeClr val="accent1"/>
                </a:solidFill>
              </a:defRPr>
            </a:lvl3pPr>
            <a:lvl4pPr lvl="3" rtl="0">
              <a:spcBef>
                <a:spcPts val="0"/>
              </a:spcBef>
              <a:spcAft>
                <a:spcPts val="0"/>
              </a:spcAft>
              <a:buClr>
                <a:schemeClr val="accent1"/>
              </a:buClr>
              <a:buSzPts val="6000"/>
              <a:buNone/>
              <a:defRPr sz="6000">
                <a:solidFill>
                  <a:schemeClr val="accent1"/>
                </a:solidFill>
              </a:defRPr>
            </a:lvl4pPr>
            <a:lvl5pPr lvl="4" rtl="0">
              <a:spcBef>
                <a:spcPts val="0"/>
              </a:spcBef>
              <a:spcAft>
                <a:spcPts val="0"/>
              </a:spcAft>
              <a:buClr>
                <a:schemeClr val="accent1"/>
              </a:buClr>
              <a:buSzPts val="6000"/>
              <a:buNone/>
              <a:defRPr sz="6000">
                <a:solidFill>
                  <a:schemeClr val="accent1"/>
                </a:solidFill>
              </a:defRPr>
            </a:lvl5pPr>
            <a:lvl6pPr lvl="5" rtl="0">
              <a:spcBef>
                <a:spcPts val="0"/>
              </a:spcBef>
              <a:spcAft>
                <a:spcPts val="0"/>
              </a:spcAft>
              <a:buClr>
                <a:schemeClr val="accent1"/>
              </a:buClr>
              <a:buSzPts val="6000"/>
              <a:buNone/>
              <a:defRPr sz="6000">
                <a:solidFill>
                  <a:schemeClr val="accent1"/>
                </a:solidFill>
              </a:defRPr>
            </a:lvl6pPr>
            <a:lvl7pPr lvl="6" rtl="0">
              <a:spcBef>
                <a:spcPts val="0"/>
              </a:spcBef>
              <a:spcAft>
                <a:spcPts val="0"/>
              </a:spcAft>
              <a:buClr>
                <a:schemeClr val="accent1"/>
              </a:buClr>
              <a:buSzPts val="6000"/>
              <a:buNone/>
              <a:defRPr sz="6000">
                <a:solidFill>
                  <a:schemeClr val="accent1"/>
                </a:solidFill>
              </a:defRPr>
            </a:lvl7pPr>
            <a:lvl8pPr lvl="7" rtl="0">
              <a:spcBef>
                <a:spcPts val="0"/>
              </a:spcBef>
              <a:spcAft>
                <a:spcPts val="0"/>
              </a:spcAft>
              <a:buClr>
                <a:schemeClr val="accent1"/>
              </a:buClr>
              <a:buSzPts val="6000"/>
              <a:buNone/>
              <a:defRPr sz="6000">
                <a:solidFill>
                  <a:schemeClr val="accent1"/>
                </a:solidFill>
              </a:defRPr>
            </a:lvl8pPr>
            <a:lvl9pPr lvl="8" rtl="0">
              <a:spcBef>
                <a:spcPts val="0"/>
              </a:spcBef>
              <a:spcAft>
                <a:spcPts val="0"/>
              </a:spcAft>
              <a:buClr>
                <a:schemeClr val="accent1"/>
              </a:buClr>
              <a:buSzPts val="6000"/>
              <a:buNone/>
              <a:defRPr sz="6000">
                <a:solidFill>
                  <a:schemeClr val="accent1"/>
                </a:solidFill>
              </a:defRPr>
            </a:lvl9pPr>
          </a:lstStyle>
          <a:p/>
        </p:txBody>
      </p:sp>
      <p:sp>
        <p:nvSpPr>
          <p:cNvPr id="94" name="Google Shape;94;p8"/>
          <p:cNvSpPr txBox="1"/>
          <p:nvPr>
            <p:ph idx="1" type="subTitle"/>
          </p:nvPr>
        </p:nvSpPr>
        <p:spPr>
          <a:xfrm>
            <a:off x="712676" y="3775801"/>
            <a:ext cx="4183800" cy="355200"/>
          </a:xfrm>
          <a:prstGeom prst="rect">
            <a:avLst/>
          </a:prstGeom>
        </p:spPr>
        <p:txBody>
          <a:bodyPr anchorCtr="0" anchor="t" bIns="0" lIns="0" spcFirstLastPara="1" rIns="0" wrap="square" tIns="0">
            <a:noAutofit/>
          </a:bodyPr>
          <a:lstStyle>
            <a:lvl1pPr lvl="0" rtl="0">
              <a:spcBef>
                <a:spcPts val="0"/>
              </a:spcBef>
              <a:spcAft>
                <a:spcPts val="0"/>
              </a:spcAft>
              <a:buNone/>
              <a:defRPr sz="1800"/>
            </a:lvl1pPr>
            <a:lvl2pPr lvl="1" rtl="0">
              <a:spcBef>
                <a:spcPts val="0"/>
              </a:spcBef>
              <a:spcAft>
                <a:spcPts val="0"/>
              </a:spcAft>
              <a:buNone/>
              <a:defRPr sz="1800"/>
            </a:lvl2pPr>
            <a:lvl3pPr lvl="2" rtl="0">
              <a:spcBef>
                <a:spcPts val="0"/>
              </a:spcBef>
              <a:spcAft>
                <a:spcPts val="0"/>
              </a:spcAft>
              <a:buNone/>
              <a:defRPr sz="1800"/>
            </a:lvl3pPr>
            <a:lvl4pPr lvl="3" rtl="0">
              <a:spcBef>
                <a:spcPts val="0"/>
              </a:spcBef>
              <a:spcAft>
                <a:spcPts val="0"/>
              </a:spcAft>
              <a:buNone/>
              <a:defRPr sz="1800"/>
            </a:lvl4pPr>
            <a:lvl5pPr lvl="4" rtl="0">
              <a:spcBef>
                <a:spcPts val="0"/>
              </a:spcBef>
              <a:spcAft>
                <a:spcPts val="0"/>
              </a:spcAft>
              <a:buNone/>
              <a:defRPr sz="1800"/>
            </a:lvl5pPr>
            <a:lvl6pPr lvl="5" rtl="0">
              <a:spcBef>
                <a:spcPts val="0"/>
              </a:spcBef>
              <a:spcAft>
                <a:spcPts val="0"/>
              </a:spcAft>
              <a:buNone/>
              <a:defRPr sz="1800"/>
            </a:lvl6pPr>
            <a:lvl7pPr lvl="6" rtl="0">
              <a:spcBef>
                <a:spcPts val="0"/>
              </a:spcBef>
              <a:spcAft>
                <a:spcPts val="0"/>
              </a:spcAft>
              <a:buNone/>
              <a:defRPr sz="1800"/>
            </a:lvl7pPr>
            <a:lvl8pPr lvl="7" rtl="0">
              <a:spcBef>
                <a:spcPts val="0"/>
              </a:spcBef>
              <a:spcAft>
                <a:spcPts val="0"/>
              </a:spcAft>
              <a:buNone/>
              <a:defRPr sz="1800"/>
            </a:lvl8pPr>
            <a:lvl9pPr lvl="8" rtl="0">
              <a:spcBef>
                <a:spcPts val="0"/>
              </a:spcBef>
              <a:spcAft>
                <a:spcPts val="0"/>
              </a:spcAft>
              <a:buNone/>
              <a:defRPr sz="1800"/>
            </a:lvl9pPr>
          </a:lstStyle>
          <a:p/>
        </p:txBody>
      </p:sp>
      <p:sp>
        <p:nvSpPr>
          <p:cNvPr id="95" name="Google Shape;95;p8"/>
          <p:cNvSpPr txBox="1"/>
          <p:nvPr>
            <p:ph hasCustomPrompt="1" idx="2" type="title"/>
          </p:nvPr>
        </p:nvSpPr>
        <p:spPr>
          <a:xfrm>
            <a:off x="7047125" y="1828800"/>
            <a:ext cx="1384200" cy="790200"/>
          </a:xfrm>
          <a:prstGeom prst="rect">
            <a:avLst/>
          </a:prstGeom>
        </p:spPr>
        <p:txBody>
          <a:bodyPr anchorCtr="0" anchor="b" bIns="0" lIns="0" spcFirstLastPara="1" rIns="0" wrap="square" tIns="0">
            <a:noAutofit/>
          </a:bodyPr>
          <a:lstStyle>
            <a:lvl1pPr lvl="0" rtl="0" algn="ctr">
              <a:spcBef>
                <a:spcPts val="0"/>
              </a:spcBef>
              <a:spcAft>
                <a:spcPts val="0"/>
              </a:spcAft>
              <a:buClr>
                <a:schemeClr val="accent1"/>
              </a:buClr>
              <a:buSzPts val="7200"/>
              <a:buNone/>
              <a:defRPr sz="6700">
                <a:solidFill>
                  <a:schemeClr val="accent1"/>
                </a:solidFill>
              </a:defRPr>
            </a:lvl1pPr>
            <a:lvl2pPr lvl="1" rtl="0">
              <a:spcBef>
                <a:spcPts val="0"/>
              </a:spcBef>
              <a:spcAft>
                <a:spcPts val="0"/>
              </a:spcAft>
              <a:buSzPts val="7200"/>
              <a:buNone/>
              <a:defRPr sz="7200"/>
            </a:lvl2pPr>
            <a:lvl3pPr lvl="2" rtl="0">
              <a:spcBef>
                <a:spcPts val="0"/>
              </a:spcBef>
              <a:spcAft>
                <a:spcPts val="0"/>
              </a:spcAft>
              <a:buSzPts val="7200"/>
              <a:buNone/>
              <a:defRPr sz="7200"/>
            </a:lvl3pPr>
            <a:lvl4pPr lvl="3" rtl="0">
              <a:spcBef>
                <a:spcPts val="0"/>
              </a:spcBef>
              <a:spcAft>
                <a:spcPts val="0"/>
              </a:spcAft>
              <a:buSzPts val="7200"/>
              <a:buNone/>
              <a:defRPr sz="7200"/>
            </a:lvl4pPr>
            <a:lvl5pPr lvl="4" rtl="0">
              <a:spcBef>
                <a:spcPts val="0"/>
              </a:spcBef>
              <a:spcAft>
                <a:spcPts val="0"/>
              </a:spcAft>
              <a:buSzPts val="7200"/>
              <a:buNone/>
              <a:defRPr sz="7200"/>
            </a:lvl5pPr>
            <a:lvl6pPr lvl="5" rtl="0">
              <a:spcBef>
                <a:spcPts val="0"/>
              </a:spcBef>
              <a:spcAft>
                <a:spcPts val="0"/>
              </a:spcAft>
              <a:buSzPts val="7200"/>
              <a:buNone/>
              <a:defRPr sz="7200"/>
            </a:lvl6pPr>
            <a:lvl7pPr lvl="6" rtl="0">
              <a:spcBef>
                <a:spcPts val="0"/>
              </a:spcBef>
              <a:spcAft>
                <a:spcPts val="0"/>
              </a:spcAft>
              <a:buSzPts val="7200"/>
              <a:buNone/>
              <a:defRPr sz="7200"/>
            </a:lvl7pPr>
            <a:lvl8pPr lvl="7" rtl="0">
              <a:spcBef>
                <a:spcPts val="0"/>
              </a:spcBef>
              <a:spcAft>
                <a:spcPts val="0"/>
              </a:spcAft>
              <a:buSzPts val="7200"/>
              <a:buNone/>
              <a:defRPr sz="7200"/>
            </a:lvl8pPr>
            <a:lvl9pPr lvl="8" rtl="0">
              <a:spcBef>
                <a:spcPts val="0"/>
              </a:spcBef>
              <a:spcAft>
                <a:spcPts val="0"/>
              </a:spcAft>
              <a:buSzPts val="7200"/>
              <a:buNone/>
              <a:defRPr sz="7200"/>
            </a:lvl9pPr>
          </a:lstStyle>
          <a:p>
            <a:r>
              <a:t>xx%</a:t>
            </a:r>
          </a:p>
        </p:txBody>
      </p:sp>
      <p:grpSp>
        <p:nvGrpSpPr>
          <p:cNvPr id="96" name="Google Shape;96;p8"/>
          <p:cNvGrpSpPr/>
          <p:nvPr/>
        </p:nvGrpSpPr>
        <p:grpSpPr>
          <a:xfrm>
            <a:off x="329730" y="589970"/>
            <a:ext cx="8562814" cy="4253847"/>
            <a:chOff x="329730" y="589970"/>
            <a:chExt cx="8562814" cy="4253847"/>
          </a:xfrm>
        </p:grpSpPr>
        <p:sp>
          <p:nvSpPr>
            <p:cNvPr id="97" name="Google Shape;97;p8"/>
            <p:cNvSpPr/>
            <p:nvPr/>
          </p:nvSpPr>
          <p:spPr>
            <a:xfrm>
              <a:off x="2037446" y="4413496"/>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8"/>
            <p:cNvSpPr/>
            <p:nvPr/>
          </p:nvSpPr>
          <p:spPr>
            <a:xfrm>
              <a:off x="4682315" y="589970"/>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8"/>
            <p:cNvSpPr/>
            <p:nvPr/>
          </p:nvSpPr>
          <p:spPr>
            <a:xfrm>
              <a:off x="329730" y="3776930"/>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8"/>
            <p:cNvSpPr/>
            <p:nvPr/>
          </p:nvSpPr>
          <p:spPr>
            <a:xfrm>
              <a:off x="6319091" y="194859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8"/>
            <p:cNvSpPr/>
            <p:nvPr/>
          </p:nvSpPr>
          <p:spPr>
            <a:xfrm>
              <a:off x="7412116" y="468279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8"/>
            <p:cNvSpPr/>
            <p:nvPr/>
          </p:nvSpPr>
          <p:spPr>
            <a:xfrm>
              <a:off x="8789221" y="702534"/>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mp; TEXT LIST">
  <p:cSld name="Title Slide">
    <p:bg>
      <p:bgPr>
        <a:blipFill>
          <a:blip r:embed="rId2">
            <a:alphaModFix/>
          </a:blip>
          <a:stretch>
            <a:fillRect/>
          </a:stretch>
        </a:blipFill>
      </p:bgPr>
    </p:bg>
    <p:spTree>
      <p:nvGrpSpPr>
        <p:cNvPr id="103" name="Shape 103"/>
        <p:cNvGrpSpPr/>
        <p:nvPr/>
      </p:nvGrpSpPr>
      <p:grpSpPr>
        <a:xfrm>
          <a:off x="0" y="0"/>
          <a:ext cx="0" cy="0"/>
          <a:chOff x="0" y="0"/>
          <a:chExt cx="0" cy="0"/>
        </a:xfrm>
      </p:grpSpPr>
      <p:sp>
        <p:nvSpPr>
          <p:cNvPr id="104" name="Google Shape;104;p9"/>
          <p:cNvSpPr txBox="1"/>
          <p:nvPr>
            <p:ph type="title"/>
          </p:nvPr>
        </p:nvSpPr>
        <p:spPr>
          <a:xfrm>
            <a:off x="712675" y="688400"/>
            <a:ext cx="3636000" cy="1306800"/>
          </a:xfrm>
          <a:prstGeom prst="rect">
            <a:avLst/>
          </a:prstGeom>
          <a:noFill/>
          <a:ln>
            <a:noFill/>
          </a:ln>
        </p:spPr>
        <p:txBody>
          <a:bodyPr anchorCtr="0" anchor="t" bIns="0" lIns="0" spcFirstLastPara="1" rIns="0" wrap="square" tIns="0">
            <a:noAutofit/>
          </a:bodyPr>
          <a:lstStyle>
            <a:lvl1pPr lvl="0" rtl="0">
              <a:spcBef>
                <a:spcPts val="0"/>
              </a:spcBef>
              <a:spcAft>
                <a:spcPts val="0"/>
              </a:spcAft>
              <a:buSzPts val="700"/>
              <a:buNone/>
              <a:defRPr i="0" sz="4200"/>
            </a:lvl1pPr>
            <a:lvl2pPr lvl="1" rtl="0">
              <a:spcBef>
                <a:spcPts val="0"/>
              </a:spcBef>
              <a:spcAft>
                <a:spcPts val="0"/>
              </a:spcAft>
              <a:buSzPts val="700"/>
              <a:buNone/>
              <a:defRPr/>
            </a:lvl2pPr>
            <a:lvl3pPr lvl="2" rtl="0">
              <a:spcBef>
                <a:spcPts val="0"/>
              </a:spcBef>
              <a:spcAft>
                <a:spcPts val="0"/>
              </a:spcAft>
              <a:buSzPts val="700"/>
              <a:buNone/>
              <a:defRPr/>
            </a:lvl3pPr>
            <a:lvl4pPr lvl="3" rtl="0">
              <a:spcBef>
                <a:spcPts val="0"/>
              </a:spcBef>
              <a:spcAft>
                <a:spcPts val="0"/>
              </a:spcAft>
              <a:buSzPts val="700"/>
              <a:buNone/>
              <a:defRPr/>
            </a:lvl4pPr>
            <a:lvl5pPr lvl="4" rtl="0">
              <a:spcBef>
                <a:spcPts val="0"/>
              </a:spcBef>
              <a:spcAft>
                <a:spcPts val="0"/>
              </a:spcAft>
              <a:buSzPts val="700"/>
              <a:buNone/>
              <a:defRPr/>
            </a:lvl5pPr>
            <a:lvl6pPr lvl="5" rtl="0">
              <a:spcBef>
                <a:spcPts val="0"/>
              </a:spcBef>
              <a:spcAft>
                <a:spcPts val="0"/>
              </a:spcAft>
              <a:buSzPts val="700"/>
              <a:buNone/>
              <a:defRPr/>
            </a:lvl6pPr>
            <a:lvl7pPr lvl="6" rtl="0">
              <a:spcBef>
                <a:spcPts val="0"/>
              </a:spcBef>
              <a:spcAft>
                <a:spcPts val="0"/>
              </a:spcAft>
              <a:buSzPts val="700"/>
              <a:buNone/>
              <a:defRPr/>
            </a:lvl7pPr>
            <a:lvl8pPr lvl="7" rtl="0">
              <a:spcBef>
                <a:spcPts val="0"/>
              </a:spcBef>
              <a:spcAft>
                <a:spcPts val="0"/>
              </a:spcAft>
              <a:buSzPts val="700"/>
              <a:buNone/>
              <a:defRPr/>
            </a:lvl8pPr>
            <a:lvl9pPr lvl="8" rtl="0">
              <a:spcBef>
                <a:spcPts val="0"/>
              </a:spcBef>
              <a:spcAft>
                <a:spcPts val="0"/>
              </a:spcAft>
              <a:buSzPts val="700"/>
              <a:buNone/>
              <a:defRPr/>
            </a:lvl9pPr>
          </a:lstStyle>
          <a:p/>
        </p:txBody>
      </p:sp>
      <p:sp>
        <p:nvSpPr>
          <p:cNvPr id="105" name="Google Shape;105;p9"/>
          <p:cNvSpPr txBox="1"/>
          <p:nvPr>
            <p:ph idx="1" type="subTitle"/>
          </p:nvPr>
        </p:nvSpPr>
        <p:spPr>
          <a:xfrm>
            <a:off x="712675" y="2294246"/>
            <a:ext cx="7718700" cy="2242800"/>
          </a:xfrm>
          <a:prstGeom prst="rect">
            <a:avLst/>
          </a:prstGeom>
        </p:spPr>
        <p:txBody>
          <a:bodyPr anchorCtr="0" anchor="t" bIns="0" lIns="0" spcFirstLastPara="1" rIns="0" wrap="square" tIns="0">
            <a:noAutofit/>
          </a:bodyPr>
          <a:lstStyle>
            <a:lvl1pPr lvl="0" rtl="0">
              <a:lnSpc>
                <a:spcPct val="115000"/>
              </a:lnSpc>
              <a:spcBef>
                <a:spcPts val="0"/>
              </a:spcBef>
              <a:spcAft>
                <a:spcPts val="0"/>
              </a:spcAft>
              <a:buNone/>
              <a:defRPr sz="1600"/>
            </a:lvl1pPr>
            <a:lvl2pPr lvl="1" rtl="0">
              <a:lnSpc>
                <a:spcPct val="115000"/>
              </a:lnSpc>
              <a:spcBef>
                <a:spcPts val="0"/>
              </a:spcBef>
              <a:spcAft>
                <a:spcPts val="0"/>
              </a:spcAft>
              <a:buNone/>
              <a:defRPr sz="1600"/>
            </a:lvl2pPr>
            <a:lvl3pPr lvl="2" rtl="0">
              <a:lnSpc>
                <a:spcPct val="115000"/>
              </a:lnSpc>
              <a:spcBef>
                <a:spcPts val="0"/>
              </a:spcBef>
              <a:spcAft>
                <a:spcPts val="0"/>
              </a:spcAft>
              <a:buNone/>
              <a:defRPr sz="1600"/>
            </a:lvl3pPr>
            <a:lvl4pPr lvl="3" rtl="0">
              <a:lnSpc>
                <a:spcPct val="115000"/>
              </a:lnSpc>
              <a:spcBef>
                <a:spcPts val="0"/>
              </a:spcBef>
              <a:spcAft>
                <a:spcPts val="0"/>
              </a:spcAft>
              <a:buNone/>
              <a:defRPr sz="1600"/>
            </a:lvl4pPr>
            <a:lvl5pPr lvl="4" rtl="0">
              <a:lnSpc>
                <a:spcPct val="115000"/>
              </a:lnSpc>
              <a:spcBef>
                <a:spcPts val="0"/>
              </a:spcBef>
              <a:spcAft>
                <a:spcPts val="0"/>
              </a:spcAft>
              <a:buNone/>
              <a:defRPr sz="1600"/>
            </a:lvl5pPr>
            <a:lvl6pPr lvl="5" rtl="0">
              <a:lnSpc>
                <a:spcPct val="115000"/>
              </a:lnSpc>
              <a:spcBef>
                <a:spcPts val="0"/>
              </a:spcBef>
              <a:spcAft>
                <a:spcPts val="0"/>
              </a:spcAft>
              <a:buNone/>
              <a:defRPr sz="1600"/>
            </a:lvl6pPr>
            <a:lvl7pPr lvl="6" rtl="0">
              <a:lnSpc>
                <a:spcPct val="115000"/>
              </a:lnSpc>
              <a:spcBef>
                <a:spcPts val="0"/>
              </a:spcBef>
              <a:spcAft>
                <a:spcPts val="0"/>
              </a:spcAft>
              <a:buNone/>
              <a:defRPr sz="1600"/>
            </a:lvl7pPr>
            <a:lvl8pPr lvl="7" rtl="0">
              <a:lnSpc>
                <a:spcPct val="115000"/>
              </a:lnSpc>
              <a:spcBef>
                <a:spcPts val="0"/>
              </a:spcBef>
              <a:spcAft>
                <a:spcPts val="0"/>
              </a:spcAft>
              <a:buNone/>
              <a:defRPr sz="1600"/>
            </a:lvl8pPr>
            <a:lvl9pPr lvl="8" rtl="0">
              <a:lnSpc>
                <a:spcPct val="115000"/>
              </a:lnSpc>
              <a:spcBef>
                <a:spcPts val="0"/>
              </a:spcBef>
              <a:spcAft>
                <a:spcPts val="0"/>
              </a:spcAft>
              <a:buNone/>
              <a:defRPr sz="1600"/>
            </a:lvl9pPr>
          </a:lstStyle>
          <a:p/>
        </p:txBody>
      </p:sp>
      <p:sp>
        <p:nvSpPr>
          <p:cNvPr id="106" name="Google Shape;106;p9"/>
          <p:cNvSpPr/>
          <p:nvPr/>
        </p:nvSpPr>
        <p:spPr>
          <a:xfrm flipH="1">
            <a:off x="365938" y="481772"/>
            <a:ext cx="1999760" cy="1577995"/>
          </a:xfrm>
          <a:custGeom>
            <a:rect b="b" l="l" r="r" t="t"/>
            <a:pathLst>
              <a:path extrusionOk="0" h="71169" w="90191">
                <a:moveTo>
                  <a:pt x="51262" y="4765"/>
                </a:moveTo>
                <a:cubicBezTo>
                  <a:pt x="51543" y="4765"/>
                  <a:pt x="51822" y="4770"/>
                  <a:pt x="52107" y="4781"/>
                </a:cubicBezTo>
                <a:cubicBezTo>
                  <a:pt x="53975" y="4833"/>
                  <a:pt x="54987" y="5361"/>
                  <a:pt x="55432" y="6154"/>
                </a:cubicBezTo>
                <a:cubicBezTo>
                  <a:pt x="51794" y="7210"/>
                  <a:pt x="48217" y="9267"/>
                  <a:pt x="46121" y="10663"/>
                </a:cubicBezTo>
                <a:cubicBezTo>
                  <a:pt x="46025" y="10731"/>
                  <a:pt x="45925" y="10799"/>
                  <a:pt x="45825" y="10863"/>
                </a:cubicBezTo>
                <a:cubicBezTo>
                  <a:pt x="45553" y="10363"/>
                  <a:pt x="45052" y="9947"/>
                  <a:pt x="44389" y="9719"/>
                </a:cubicBezTo>
                <a:cubicBezTo>
                  <a:pt x="46153" y="8262"/>
                  <a:pt x="44493" y="6181"/>
                  <a:pt x="42360" y="6181"/>
                </a:cubicBezTo>
                <a:cubicBezTo>
                  <a:pt x="42252" y="6181"/>
                  <a:pt x="42140" y="6190"/>
                  <a:pt x="42032" y="6198"/>
                </a:cubicBezTo>
                <a:cubicBezTo>
                  <a:pt x="44973" y="5302"/>
                  <a:pt x="48058" y="4765"/>
                  <a:pt x="51262" y="4765"/>
                </a:cubicBezTo>
                <a:close/>
                <a:moveTo>
                  <a:pt x="53559" y="12371"/>
                </a:moveTo>
                <a:lnTo>
                  <a:pt x="53559" y="12371"/>
                </a:lnTo>
                <a:cubicBezTo>
                  <a:pt x="53323" y="12716"/>
                  <a:pt x="53087" y="13044"/>
                  <a:pt x="52859" y="13348"/>
                </a:cubicBezTo>
                <a:cubicBezTo>
                  <a:pt x="52583" y="13296"/>
                  <a:pt x="52315" y="13252"/>
                  <a:pt x="52038" y="13216"/>
                </a:cubicBezTo>
                <a:cubicBezTo>
                  <a:pt x="52551" y="12916"/>
                  <a:pt x="53059" y="12632"/>
                  <a:pt x="53559" y="12371"/>
                </a:cubicBezTo>
                <a:close/>
                <a:moveTo>
                  <a:pt x="60457" y="10499"/>
                </a:moveTo>
                <a:cubicBezTo>
                  <a:pt x="60693" y="10607"/>
                  <a:pt x="60869" y="10772"/>
                  <a:pt x="60978" y="10999"/>
                </a:cubicBezTo>
                <a:cubicBezTo>
                  <a:pt x="61593" y="12308"/>
                  <a:pt x="60645" y="13856"/>
                  <a:pt x="59453" y="15213"/>
                </a:cubicBezTo>
                <a:cubicBezTo>
                  <a:pt x="58601" y="15592"/>
                  <a:pt x="57772" y="16017"/>
                  <a:pt x="56965" y="16465"/>
                </a:cubicBezTo>
                <a:cubicBezTo>
                  <a:pt x="57004" y="16417"/>
                  <a:pt x="57044" y="16369"/>
                  <a:pt x="57080" y="16325"/>
                </a:cubicBezTo>
                <a:cubicBezTo>
                  <a:pt x="58365" y="14737"/>
                  <a:pt x="59685" y="12648"/>
                  <a:pt x="60457" y="10499"/>
                </a:cubicBezTo>
                <a:close/>
                <a:moveTo>
                  <a:pt x="48430" y="17945"/>
                </a:moveTo>
                <a:lnTo>
                  <a:pt x="48430" y="17945"/>
                </a:lnTo>
                <a:cubicBezTo>
                  <a:pt x="47685" y="18670"/>
                  <a:pt x="46889" y="19346"/>
                  <a:pt x="46041" y="19985"/>
                </a:cubicBezTo>
                <a:cubicBezTo>
                  <a:pt x="45949" y="19542"/>
                  <a:pt x="45721" y="19121"/>
                  <a:pt x="45397" y="18766"/>
                </a:cubicBezTo>
                <a:cubicBezTo>
                  <a:pt x="46389" y="18382"/>
                  <a:pt x="47405" y="18098"/>
                  <a:pt x="48430" y="17945"/>
                </a:cubicBezTo>
                <a:close/>
                <a:moveTo>
                  <a:pt x="14204" y="18897"/>
                </a:moveTo>
                <a:lnTo>
                  <a:pt x="14204" y="18897"/>
                </a:lnTo>
                <a:cubicBezTo>
                  <a:pt x="11908" y="21130"/>
                  <a:pt x="9710" y="23439"/>
                  <a:pt x="7582" y="25787"/>
                </a:cubicBezTo>
                <a:cubicBezTo>
                  <a:pt x="8911" y="23163"/>
                  <a:pt x="11455" y="20874"/>
                  <a:pt x="14204" y="18897"/>
                </a:cubicBezTo>
                <a:close/>
                <a:moveTo>
                  <a:pt x="35198" y="24947"/>
                </a:moveTo>
                <a:cubicBezTo>
                  <a:pt x="35198" y="25015"/>
                  <a:pt x="35202" y="25084"/>
                  <a:pt x="35206" y="25152"/>
                </a:cubicBezTo>
                <a:cubicBezTo>
                  <a:pt x="34670" y="25728"/>
                  <a:pt x="34138" y="26304"/>
                  <a:pt x="33606" y="26880"/>
                </a:cubicBezTo>
                <a:cubicBezTo>
                  <a:pt x="32177" y="27564"/>
                  <a:pt x="30768" y="28253"/>
                  <a:pt x="29412" y="28960"/>
                </a:cubicBezTo>
                <a:cubicBezTo>
                  <a:pt x="31313" y="27600"/>
                  <a:pt x="33257" y="26275"/>
                  <a:pt x="35198" y="24947"/>
                </a:cubicBezTo>
                <a:close/>
                <a:moveTo>
                  <a:pt x="82050" y="30753"/>
                </a:moveTo>
                <a:cubicBezTo>
                  <a:pt x="83182" y="32002"/>
                  <a:pt x="81618" y="35483"/>
                  <a:pt x="80535" y="37715"/>
                </a:cubicBezTo>
                <a:cubicBezTo>
                  <a:pt x="80363" y="37691"/>
                  <a:pt x="80191" y="37683"/>
                  <a:pt x="80015" y="37679"/>
                </a:cubicBezTo>
                <a:cubicBezTo>
                  <a:pt x="80631" y="36171"/>
                  <a:pt x="81051" y="34635"/>
                  <a:pt x="81103" y="33122"/>
                </a:cubicBezTo>
                <a:cubicBezTo>
                  <a:pt x="81243" y="32969"/>
                  <a:pt x="81383" y="32829"/>
                  <a:pt x="81519" y="32677"/>
                </a:cubicBezTo>
                <a:cubicBezTo>
                  <a:pt x="81984" y="32162"/>
                  <a:pt x="82100" y="31625"/>
                  <a:pt x="81995" y="31133"/>
                </a:cubicBezTo>
                <a:cubicBezTo>
                  <a:pt x="82113" y="30996"/>
                  <a:pt x="82150" y="30866"/>
                  <a:pt x="82050" y="30753"/>
                </a:cubicBezTo>
                <a:close/>
                <a:moveTo>
                  <a:pt x="24039" y="37231"/>
                </a:moveTo>
                <a:lnTo>
                  <a:pt x="24039" y="37231"/>
                </a:lnTo>
                <a:cubicBezTo>
                  <a:pt x="21838" y="39604"/>
                  <a:pt x="19629" y="41972"/>
                  <a:pt x="17396" y="44321"/>
                </a:cubicBezTo>
                <a:cubicBezTo>
                  <a:pt x="17372" y="44333"/>
                  <a:pt x="17353" y="44341"/>
                  <a:pt x="17329" y="44353"/>
                </a:cubicBezTo>
                <a:lnTo>
                  <a:pt x="17329" y="44353"/>
                </a:lnTo>
                <a:cubicBezTo>
                  <a:pt x="18181" y="43385"/>
                  <a:pt x="19001" y="42448"/>
                  <a:pt x="19730" y="41552"/>
                </a:cubicBezTo>
                <a:cubicBezTo>
                  <a:pt x="20634" y="40444"/>
                  <a:pt x="21462" y="39287"/>
                  <a:pt x="22262" y="38116"/>
                </a:cubicBezTo>
                <a:cubicBezTo>
                  <a:pt x="22866" y="37823"/>
                  <a:pt x="23459" y="37527"/>
                  <a:pt x="24039" y="37231"/>
                </a:cubicBezTo>
                <a:close/>
                <a:moveTo>
                  <a:pt x="47909" y="45757"/>
                </a:moveTo>
                <a:lnTo>
                  <a:pt x="47909" y="45757"/>
                </a:lnTo>
                <a:cubicBezTo>
                  <a:pt x="47757" y="46286"/>
                  <a:pt x="47613" y="46818"/>
                  <a:pt x="47486" y="47350"/>
                </a:cubicBezTo>
                <a:cubicBezTo>
                  <a:pt x="45705" y="49346"/>
                  <a:pt x="43813" y="51271"/>
                  <a:pt x="41816" y="53144"/>
                </a:cubicBezTo>
                <a:cubicBezTo>
                  <a:pt x="41844" y="52991"/>
                  <a:pt x="41868" y="52843"/>
                  <a:pt x="41896" y="52695"/>
                </a:cubicBezTo>
                <a:cubicBezTo>
                  <a:pt x="41988" y="52195"/>
                  <a:pt x="42108" y="51703"/>
                  <a:pt x="42228" y="51207"/>
                </a:cubicBezTo>
                <a:cubicBezTo>
                  <a:pt x="42801" y="50491"/>
                  <a:pt x="43377" y="49778"/>
                  <a:pt x="43961" y="49067"/>
                </a:cubicBezTo>
                <a:cubicBezTo>
                  <a:pt x="45292" y="47974"/>
                  <a:pt x="46609" y="46873"/>
                  <a:pt x="47909" y="45757"/>
                </a:cubicBezTo>
                <a:close/>
                <a:moveTo>
                  <a:pt x="42628" y="36615"/>
                </a:moveTo>
                <a:lnTo>
                  <a:pt x="42628" y="36615"/>
                </a:lnTo>
                <a:cubicBezTo>
                  <a:pt x="42092" y="37539"/>
                  <a:pt x="41576" y="38483"/>
                  <a:pt x="41072" y="39440"/>
                </a:cubicBezTo>
                <a:cubicBezTo>
                  <a:pt x="38243" y="42389"/>
                  <a:pt x="35550" y="45409"/>
                  <a:pt x="33054" y="48386"/>
                </a:cubicBezTo>
                <a:cubicBezTo>
                  <a:pt x="32457" y="49094"/>
                  <a:pt x="31549" y="50295"/>
                  <a:pt x="30624" y="51719"/>
                </a:cubicBezTo>
                <a:cubicBezTo>
                  <a:pt x="29200" y="52808"/>
                  <a:pt x="27560" y="53999"/>
                  <a:pt x="25708" y="54564"/>
                </a:cubicBezTo>
                <a:cubicBezTo>
                  <a:pt x="25887" y="53667"/>
                  <a:pt x="26260" y="52788"/>
                  <a:pt x="26727" y="51927"/>
                </a:cubicBezTo>
                <a:cubicBezTo>
                  <a:pt x="30284" y="47514"/>
                  <a:pt x="34550" y="43436"/>
                  <a:pt x="38747" y="39324"/>
                </a:cubicBezTo>
                <a:cubicBezTo>
                  <a:pt x="40083" y="38479"/>
                  <a:pt x="41372" y="37571"/>
                  <a:pt x="42628" y="36615"/>
                </a:cubicBezTo>
                <a:close/>
                <a:moveTo>
                  <a:pt x="64182" y="53560"/>
                </a:moveTo>
                <a:lnTo>
                  <a:pt x="64182" y="53560"/>
                </a:lnTo>
                <a:cubicBezTo>
                  <a:pt x="63086" y="55377"/>
                  <a:pt x="61750" y="57681"/>
                  <a:pt x="60065" y="59650"/>
                </a:cubicBezTo>
                <a:cubicBezTo>
                  <a:pt x="60278" y="58717"/>
                  <a:pt x="60553" y="57777"/>
                  <a:pt x="60885" y="56836"/>
                </a:cubicBezTo>
                <a:cubicBezTo>
                  <a:pt x="60954" y="56708"/>
                  <a:pt x="61026" y="56581"/>
                  <a:pt x="61098" y="56452"/>
                </a:cubicBezTo>
                <a:cubicBezTo>
                  <a:pt x="62141" y="55504"/>
                  <a:pt x="63170" y="54536"/>
                  <a:pt x="64182" y="53560"/>
                </a:cubicBezTo>
                <a:close/>
                <a:moveTo>
                  <a:pt x="72865" y="51691"/>
                </a:moveTo>
                <a:cubicBezTo>
                  <a:pt x="71520" y="53840"/>
                  <a:pt x="70128" y="55876"/>
                  <a:pt x="68499" y="57901"/>
                </a:cubicBezTo>
                <a:cubicBezTo>
                  <a:pt x="67219" y="59497"/>
                  <a:pt x="65931" y="61085"/>
                  <a:pt x="64518" y="62598"/>
                </a:cubicBezTo>
                <a:cubicBezTo>
                  <a:pt x="65811" y="61118"/>
                  <a:pt x="66939" y="59521"/>
                  <a:pt x="67971" y="58012"/>
                </a:cubicBezTo>
                <a:cubicBezTo>
                  <a:pt x="69323" y="56044"/>
                  <a:pt x="70560" y="54020"/>
                  <a:pt x="71768" y="51983"/>
                </a:cubicBezTo>
                <a:cubicBezTo>
                  <a:pt x="72148" y="51903"/>
                  <a:pt x="72509" y="51803"/>
                  <a:pt x="72865" y="51691"/>
                </a:cubicBezTo>
                <a:close/>
                <a:moveTo>
                  <a:pt x="40544" y="62790"/>
                </a:moveTo>
                <a:lnTo>
                  <a:pt x="40544" y="62790"/>
                </a:lnTo>
                <a:cubicBezTo>
                  <a:pt x="40515" y="63059"/>
                  <a:pt x="40544" y="63323"/>
                  <a:pt x="40616" y="63578"/>
                </a:cubicBezTo>
                <a:cubicBezTo>
                  <a:pt x="39656" y="63839"/>
                  <a:pt x="38687" y="64010"/>
                  <a:pt x="37715" y="64067"/>
                </a:cubicBezTo>
                <a:cubicBezTo>
                  <a:pt x="38675" y="63694"/>
                  <a:pt x="39619" y="63266"/>
                  <a:pt x="40544" y="62790"/>
                </a:cubicBezTo>
                <a:close/>
                <a:moveTo>
                  <a:pt x="50186" y="0"/>
                </a:moveTo>
                <a:cubicBezTo>
                  <a:pt x="45685" y="0"/>
                  <a:pt x="40923" y="1348"/>
                  <a:pt x="36618" y="3181"/>
                </a:cubicBezTo>
                <a:cubicBezTo>
                  <a:pt x="36178" y="2361"/>
                  <a:pt x="35154" y="1729"/>
                  <a:pt x="34077" y="1729"/>
                </a:cubicBezTo>
                <a:cubicBezTo>
                  <a:pt x="33826" y="1729"/>
                  <a:pt x="33573" y="1764"/>
                  <a:pt x="33325" y="1836"/>
                </a:cubicBezTo>
                <a:cubicBezTo>
                  <a:pt x="27968" y="3409"/>
                  <a:pt x="24286" y="7651"/>
                  <a:pt x="21090" y="11575"/>
                </a:cubicBezTo>
                <a:cubicBezTo>
                  <a:pt x="19313" y="12495"/>
                  <a:pt x="17597" y="13472"/>
                  <a:pt x="15956" y="14456"/>
                </a:cubicBezTo>
                <a:cubicBezTo>
                  <a:pt x="10915" y="17477"/>
                  <a:pt x="5053" y="21594"/>
                  <a:pt x="3577" y="26860"/>
                </a:cubicBezTo>
                <a:cubicBezTo>
                  <a:pt x="3376" y="27580"/>
                  <a:pt x="3833" y="28441"/>
                  <a:pt x="4774" y="28609"/>
                </a:cubicBezTo>
                <a:cubicBezTo>
                  <a:pt x="4861" y="28624"/>
                  <a:pt x="4953" y="28628"/>
                  <a:pt x="5042" y="28640"/>
                </a:cubicBezTo>
                <a:cubicBezTo>
                  <a:pt x="3733" y="30133"/>
                  <a:pt x="2445" y="31629"/>
                  <a:pt x="1168" y="33126"/>
                </a:cubicBezTo>
                <a:cubicBezTo>
                  <a:pt x="0" y="34490"/>
                  <a:pt x="1320" y="36059"/>
                  <a:pt x="2937" y="36459"/>
                </a:cubicBezTo>
                <a:cubicBezTo>
                  <a:pt x="2625" y="37339"/>
                  <a:pt x="2429" y="38247"/>
                  <a:pt x="2373" y="39191"/>
                </a:cubicBezTo>
                <a:cubicBezTo>
                  <a:pt x="2329" y="39955"/>
                  <a:pt x="2933" y="40904"/>
                  <a:pt x="3789" y="41236"/>
                </a:cubicBezTo>
                <a:cubicBezTo>
                  <a:pt x="4061" y="41340"/>
                  <a:pt x="4342" y="41436"/>
                  <a:pt x="4621" y="41520"/>
                </a:cubicBezTo>
                <a:cubicBezTo>
                  <a:pt x="2949" y="44141"/>
                  <a:pt x="1600" y="46878"/>
                  <a:pt x="848" y="49826"/>
                </a:cubicBezTo>
                <a:cubicBezTo>
                  <a:pt x="484" y="51263"/>
                  <a:pt x="1876" y="52795"/>
                  <a:pt x="3544" y="52795"/>
                </a:cubicBezTo>
                <a:cubicBezTo>
                  <a:pt x="3813" y="52795"/>
                  <a:pt x="4089" y="52755"/>
                  <a:pt x="4366" y="52668"/>
                </a:cubicBezTo>
                <a:lnTo>
                  <a:pt x="4366" y="52668"/>
                </a:lnTo>
                <a:cubicBezTo>
                  <a:pt x="2809" y="55332"/>
                  <a:pt x="1720" y="58105"/>
                  <a:pt x="1568" y="60982"/>
                </a:cubicBezTo>
                <a:cubicBezTo>
                  <a:pt x="1496" y="62334"/>
                  <a:pt x="3016" y="63318"/>
                  <a:pt x="4497" y="63318"/>
                </a:cubicBezTo>
                <a:cubicBezTo>
                  <a:pt x="5182" y="63318"/>
                  <a:pt x="5858" y="63107"/>
                  <a:pt x="6370" y="62630"/>
                </a:cubicBezTo>
                <a:cubicBezTo>
                  <a:pt x="7862" y="61229"/>
                  <a:pt x="9330" y="59809"/>
                  <a:pt x="10791" y="58381"/>
                </a:cubicBezTo>
                <a:cubicBezTo>
                  <a:pt x="10867" y="59585"/>
                  <a:pt x="12395" y="60505"/>
                  <a:pt x="13856" y="60505"/>
                </a:cubicBezTo>
                <a:cubicBezTo>
                  <a:pt x="14344" y="60505"/>
                  <a:pt x="14824" y="60406"/>
                  <a:pt x="15241" y="60173"/>
                </a:cubicBezTo>
                <a:lnTo>
                  <a:pt x="15241" y="60173"/>
                </a:lnTo>
                <a:cubicBezTo>
                  <a:pt x="14912" y="60926"/>
                  <a:pt x="14604" y="61682"/>
                  <a:pt x="14332" y="62459"/>
                </a:cubicBezTo>
                <a:cubicBezTo>
                  <a:pt x="13856" y="63827"/>
                  <a:pt x="15272" y="65527"/>
                  <a:pt x="17001" y="65527"/>
                </a:cubicBezTo>
                <a:cubicBezTo>
                  <a:pt x="17281" y="65527"/>
                  <a:pt x="17573" y="65483"/>
                  <a:pt x="17861" y="65383"/>
                </a:cubicBezTo>
                <a:cubicBezTo>
                  <a:pt x="21290" y="64215"/>
                  <a:pt x="24371" y="62654"/>
                  <a:pt x="27228" y="60858"/>
                </a:cubicBezTo>
                <a:lnTo>
                  <a:pt x="27228" y="60858"/>
                </a:lnTo>
                <a:cubicBezTo>
                  <a:pt x="27076" y="61590"/>
                  <a:pt x="26960" y="62334"/>
                  <a:pt x="26919" y="63090"/>
                </a:cubicBezTo>
                <a:cubicBezTo>
                  <a:pt x="26847" y="64455"/>
                  <a:pt x="28296" y="65427"/>
                  <a:pt x="29820" y="65495"/>
                </a:cubicBezTo>
                <a:lnTo>
                  <a:pt x="29893" y="65495"/>
                </a:lnTo>
                <a:cubicBezTo>
                  <a:pt x="30513" y="66884"/>
                  <a:pt x="31729" y="68028"/>
                  <a:pt x="33778" y="68612"/>
                </a:cubicBezTo>
                <a:cubicBezTo>
                  <a:pt x="34958" y="68948"/>
                  <a:pt x="36158" y="69096"/>
                  <a:pt x="37355" y="69096"/>
                </a:cubicBezTo>
                <a:cubicBezTo>
                  <a:pt x="41888" y="69096"/>
                  <a:pt x="46441" y="66952"/>
                  <a:pt x="50262" y="64627"/>
                </a:cubicBezTo>
                <a:cubicBezTo>
                  <a:pt x="51059" y="64315"/>
                  <a:pt x="51822" y="63938"/>
                  <a:pt x="52543" y="63506"/>
                </a:cubicBezTo>
                <a:lnTo>
                  <a:pt x="52543" y="63506"/>
                </a:lnTo>
                <a:cubicBezTo>
                  <a:pt x="52419" y="64287"/>
                  <a:pt x="52339" y="65087"/>
                  <a:pt x="52311" y="65903"/>
                </a:cubicBezTo>
                <a:cubicBezTo>
                  <a:pt x="52271" y="67120"/>
                  <a:pt x="53479" y="68160"/>
                  <a:pt x="54871" y="68328"/>
                </a:cubicBezTo>
                <a:cubicBezTo>
                  <a:pt x="55900" y="69912"/>
                  <a:pt x="57833" y="71168"/>
                  <a:pt x="59977" y="71168"/>
                </a:cubicBezTo>
                <a:cubicBezTo>
                  <a:pt x="60169" y="71168"/>
                  <a:pt x="60365" y="71157"/>
                  <a:pt x="60561" y="71137"/>
                </a:cubicBezTo>
                <a:cubicBezTo>
                  <a:pt x="64062" y="70760"/>
                  <a:pt x="66615" y="68263"/>
                  <a:pt x="68712" y="66123"/>
                </a:cubicBezTo>
                <a:cubicBezTo>
                  <a:pt x="72237" y="62526"/>
                  <a:pt x="75282" y="58629"/>
                  <a:pt x="77870" y="54536"/>
                </a:cubicBezTo>
                <a:cubicBezTo>
                  <a:pt x="81003" y="49582"/>
                  <a:pt x="83964" y="44525"/>
                  <a:pt x="86285" y="39268"/>
                </a:cubicBezTo>
                <a:cubicBezTo>
                  <a:pt x="87789" y="35867"/>
                  <a:pt x="90190" y="30217"/>
                  <a:pt x="86388" y="27232"/>
                </a:cubicBezTo>
                <a:cubicBezTo>
                  <a:pt x="85184" y="26288"/>
                  <a:pt x="83904" y="25900"/>
                  <a:pt x="82615" y="25900"/>
                </a:cubicBezTo>
                <a:cubicBezTo>
                  <a:pt x="81579" y="25900"/>
                  <a:pt x="80539" y="26151"/>
                  <a:pt x="79539" y="26568"/>
                </a:cubicBezTo>
                <a:cubicBezTo>
                  <a:pt x="80971" y="24576"/>
                  <a:pt x="82451" y="22611"/>
                  <a:pt x="84048" y="20722"/>
                </a:cubicBezTo>
                <a:cubicBezTo>
                  <a:pt x="85533" y="18962"/>
                  <a:pt x="83504" y="17185"/>
                  <a:pt x="81419" y="17185"/>
                </a:cubicBezTo>
                <a:cubicBezTo>
                  <a:pt x="80743" y="17185"/>
                  <a:pt x="80063" y="17374"/>
                  <a:pt x="79495" y="17806"/>
                </a:cubicBezTo>
                <a:cubicBezTo>
                  <a:pt x="78102" y="18870"/>
                  <a:pt x="76818" y="19990"/>
                  <a:pt x="75602" y="21150"/>
                </a:cubicBezTo>
                <a:cubicBezTo>
                  <a:pt x="75057" y="20338"/>
                  <a:pt x="74061" y="19946"/>
                  <a:pt x="72948" y="19946"/>
                </a:cubicBezTo>
                <a:cubicBezTo>
                  <a:pt x="72732" y="19946"/>
                  <a:pt x="72512" y="19961"/>
                  <a:pt x="72292" y="19990"/>
                </a:cubicBezTo>
                <a:cubicBezTo>
                  <a:pt x="72213" y="20002"/>
                  <a:pt x="72132" y="20018"/>
                  <a:pt x="72052" y="20030"/>
                </a:cubicBezTo>
                <a:cubicBezTo>
                  <a:pt x="72252" y="19346"/>
                  <a:pt x="72364" y="18654"/>
                  <a:pt x="72348" y="17957"/>
                </a:cubicBezTo>
                <a:cubicBezTo>
                  <a:pt x="72292" y="15797"/>
                  <a:pt x="70576" y="14421"/>
                  <a:pt x="68416" y="13852"/>
                </a:cubicBezTo>
                <a:cubicBezTo>
                  <a:pt x="68023" y="13400"/>
                  <a:pt x="67447" y="13080"/>
                  <a:pt x="66735" y="13008"/>
                </a:cubicBezTo>
                <a:cubicBezTo>
                  <a:pt x="67147" y="11043"/>
                  <a:pt x="66675" y="9079"/>
                  <a:pt x="64738" y="7267"/>
                </a:cubicBezTo>
                <a:cubicBezTo>
                  <a:pt x="63678" y="6270"/>
                  <a:pt x="62385" y="5742"/>
                  <a:pt x="60974" y="5553"/>
                </a:cubicBezTo>
                <a:cubicBezTo>
                  <a:pt x="60561" y="3749"/>
                  <a:pt x="59312" y="2177"/>
                  <a:pt x="56773" y="1169"/>
                </a:cubicBezTo>
                <a:cubicBezTo>
                  <a:pt x="54708" y="353"/>
                  <a:pt x="52479" y="0"/>
                  <a:pt x="50186" y="0"/>
                </a:cubicBezTo>
                <a:close/>
              </a:path>
            </a:pathLst>
          </a:custGeom>
          <a:solidFill>
            <a:srgbClr val="FFFFFF">
              <a:alpha val="165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 name="Google Shape;107;p9"/>
          <p:cNvGrpSpPr/>
          <p:nvPr/>
        </p:nvGrpSpPr>
        <p:grpSpPr>
          <a:xfrm>
            <a:off x="329730" y="162020"/>
            <a:ext cx="8628146" cy="4650615"/>
            <a:chOff x="329730" y="162020"/>
            <a:chExt cx="8628146" cy="4650615"/>
          </a:xfrm>
        </p:grpSpPr>
        <p:sp>
          <p:nvSpPr>
            <p:cNvPr id="108" name="Google Shape;108;p9"/>
            <p:cNvSpPr/>
            <p:nvPr/>
          </p:nvSpPr>
          <p:spPr>
            <a:xfrm>
              <a:off x="1900171" y="4713984"/>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9"/>
            <p:cNvSpPr/>
            <p:nvPr/>
          </p:nvSpPr>
          <p:spPr>
            <a:xfrm>
              <a:off x="2120015" y="162020"/>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9"/>
            <p:cNvSpPr/>
            <p:nvPr/>
          </p:nvSpPr>
          <p:spPr>
            <a:xfrm>
              <a:off x="329730" y="3776930"/>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9"/>
            <p:cNvSpPr/>
            <p:nvPr/>
          </p:nvSpPr>
          <p:spPr>
            <a:xfrm>
              <a:off x="8789216" y="4230622"/>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9"/>
            <p:cNvSpPr/>
            <p:nvPr/>
          </p:nvSpPr>
          <p:spPr>
            <a:xfrm>
              <a:off x="8789221" y="702534"/>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LUMNS">
  <p:cSld name="CUSTOM">
    <p:bg>
      <p:bgPr>
        <a:blipFill>
          <a:blip r:embed="rId2">
            <a:alphaModFix/>
          </a:blip>
          <a:stretch>
            <a:fillRect/>
          </a:stretch>
        </a:blipFill>
      </p:bgPr>
    </p:bg>
    <p:spTree>
      <p:nvGrpSpPr>
        <p:cNvPr id="113" name="Shape 113"/>
        <p:cNvGrpSpPr/>
        <p:nvPr/>
      </p:nvGrpSpPr>
      <p:grpSpPr>
        <a:xfrm>
          <a:off x="0" y="0"/>
          <a:ext cx="0" cy="0"/>
          <a:chOff x="0" y="0"/>
          <a:chExt cx="0" cy="0"/>
        </a:xfrm>
      </p:grpSpPr>
      <p:sp>
        <p:nvSpPr>
          <p:cNvPr id="114" name="Google Shape;114;p10"/>
          <p:cNvSpPr txBox="1"/>
          <p:nvPr>
            <p:ph idx="1" type="subTitle"/>
          </p:nvPr>
        </p:nvSpPr>
        <p:spPr>
          <a:xfrm>
            <a:off x="1096000" y="3186925"/>
            <a:ext cx="2962800" cy="1011000"/>
          </a:xfrm>
          <a:prstGeom prst="rect">
            <a:avLst/>
          </a:prstGeom>
        </p:spPr>
        <p:txBody>
          <a:bodyPr anchorCtr="0" anchor="t" bIns="0" lIns="0" spcFirstLastPara="1" rIns="0" wrap="square" tIns="0">
            <a:noAutofit/>
          </a:bodyPr>
          <a:lstStyle>
            <a:lvl1pPr lvl="0" rtl="0" algn="ctr">
              <a:spcBef>
                <a:spcPts val="0"/>
              </a:spcBef>
              <a:spcAft>
                <a:spcPts val="0"/>
              </a:spcAft>
              <a:buNone/>
              <a:defRPr sz="1600"/>
            </a:lvl1pPr>
            <a:lvl2pPr lvl="1" rtl="0" algn="ctr">
              <a:spcBef>
                <a:spcPts val="0"/>
              </a:spcBef>
              <a:spcAft>
                <a:spcPts val="0"/>
              </a:spcAft>
              <a:buNone/>
              <a:defRPr sz="1600"/>
            </a:lvl2pPr>
            <a:lvl3pPr lvl="2" rtl="0" algn="ctr">
              <a:spcBef>
                <a:spcPts val="0"/>
              </a:spcBef>
              <a:spcAft>
                <a:spcPts val="0"/>
              </a:spcAft>
              <a:buNone/>
              <a:defRPr sz="1600"/>
            </a:lvl3pPr>
            <a:lvl4pPr lvl="3" rtl="0" algn="ctr">
              <a:spcBef>
                <a:spcPts val="0"/>
              </a:spcBef>
              <a:spcAft>
                <a:spcPts val="0"/>
              </a:spcAft>
              <a:buNone/>
              <a:defRPr sz="1600"/>
            </a:lvl4pPr>
            <a:lvl5pPr lvl="4" rtl="0" algn="ctr">
              <a:spcBef>
                <a:spcPts val="0"/>
              </a:spcBef>
              <a:spcAft>
                <a:spcPts val="0"/>
              </a:spcAft>
              <a:buNone/>
              <a:defRPr sz="1600"/>
            </a:lvl5pPr>
            <a:lvl6pPr lvl="5" rtl="0" algn="ctr">
              <a:spcBef>
                <a:spcPts val="0"/>
              </a:spcBef>
              <a:spcAft>
                <a:spcPts val="0"/>
              </a:spcAft>
              <a:buNone/>
              <a:defRPr sz="1600"/>
            </a:lvl6pPr>
            <a:lvl7pPr lvl="6" rtl="0" algn="ctr">
              <a:spcBef>
                <a:spcPts val="0"/>
              </a:spcBef>
              <a:spcAft>
                <a:spcPts val="0"/>
              </a:spcAft>
              <a:buNone/>
              <a:defRPr sz="1600"/>
            </a:lvl7pPr>
            <a:lvl8pPr lvl="7" rtl="0" algn="ctr">
              <a:spcBef>
                <a:spcPts val="0"/>
              </a:spcBef>
              <a:spcAft>
                <a:spcPts val="0"/>
              </a:spcAft>
              <a:buNone/>
              <a:defRPr sz="1600"/>
            </a:lvl8pPr>
            <a:lvl9pPr lvl="8" rtl="0" algn="ctr">
              <a:spcBef>
                <a:spcPts val="0"/>
              </a:spcBef>
              <a:spcAft>
                <a:spcPts val="0"/>
              </a:spcAft>
              <a:buNone/>
              <a:defRPr sz="1600"/>
            </a:lvl9pPr>
          </a:lstStyle>
          <a:p/>
        </p:txBody>
      </p:sp>
      <p:sp>
        <p:nvSpPr>
          <p:cNvPr id="115" name="Google Shape;115;p10"/>
          <p:cNvSpPr txBox="1"/>
          <p:nvPr>
            <p:ph type="title"/>
          </p:nvPr>
        </p:nvSpPr>
        <p:spPr>
          <a:xfrm>
            <a:off x="1794700" y="2580875"/>
            <a:ext cx="1565400" cy="401700"/>
          </a:xfrm>
          <a:prstGeom prst="rect">
            <a:avLst/>
          </a:prstGeom>
          <a:noFill/>
          <a:ln>
            <a:noFill/>
          </a:ln>
        </p:spPr>
        <p:txBody>
          <a:bodyPr anchorCtr="0" anchor="b" bIns="0" lIns="0" spcFirstLastPara="1" rIns="0" wrap="square" tIns="0">
            <a:noAutofit/>
          </a:bodyPr>
          <a:lstStyle>
            <a:lvl1pPr lvl="0" rtl="0" algn="ctr">
              <a:spcBef>
                <a:spcPts val="0"/>
              </a:spcBef>
              <a:spcAft>
                <a:spcPts val="0"/>
              </a:spcAft>
              <a:buClr>
                <a:srgbClr val="FFC39F"/>
              </a:buClr>
              <a:buSzPts val="1600"/>
              <a:buNone/>
              <a:defRPr i="0" sz="2200">
                <a:solidFill>
                  <a:schemeClr val="dk2"/>
                </a:solidFill>
              </a:defRPr>
            </a:lvl1pPr>
            <a:lvl2pPr lvl="1" rtl="0" algn="ctr">
              <a:spcBef>
                <a:spcPts val="0"/>
              </a:spcBef>
              <a:spcAft>
                <a:spcPts val="0"/>
              </a:spcAft>
              <a:buClr>
                <a:schemeClr val="accent1"/>
              </a:buClr>
              <a:buSzPts val="1600"/>
              <a:buNone/>
              <a:defRPr sz="1600">
                <a:solidFill>
                  <a:schemeClr val="accent1"/>
                </a:solidFill>
              </a:defRPr>
            </a:lvl2pPr>
            <a:lvl3pPr lvl="2" rtl="0" algn="ctr">
              <a:spcBef>
                <a:spcPts val="0"/>
              </a:spcBef>
              <a:spcAft>
                <a:spcPts val="0"/>
              </a:spcAft>
              <a:buClr>
                <a:schemeClr val="accent1"/>
              </a:buClr>
              <a:buSzPts val="1600"/>
              <a:buNone/>
              <a:defRPr sz="1600">
                <a:solidFill>
                  <a:schemeClr val="accent1"/>
                </a:solidFill>
              </a:defRPr>
            </a:lvl3pPr>
            <a:lvl4pPr lvl="3" rtl="0" algn="ctr">
              <a:spcBef>
                <a:spcPts val="0"/>
              </a:spcBef>
              <a:spcAft>
                <a:spcPts val="0"/>
              </a:spcAft>
              <a:buClr>
                <a:schemeClr val="accent1"/>
              </a:buClr>
              <a:buSzPts val="1600"/>
              <a:buNone/>
              <a:defRPr sz="1600">
                <a:solidFill>
                  <a:schemeClr val="accent1"/>
                </a:solidFill>
              </a:defRPr>
            </a:lvl4pPr>
            <a:lvl5pPr lvl="4" rtl="0" algn="ctr">
              <a:spcBef>
                <a:spcPts val="0"/>
              </a:spcBef>
              <a:spcAft>
                <a:spcPts val="0"/>
              </a:spcAft>
              <a:buClr>
                <a:schemeClr val="accent1"/>
              </a:buClr>
              <a:buSzPts val="1600"/>
              <a:buNone/>
              <a:defRPr sz="1600">
                <a:solidFill>
                  <a:schemeClr val="accent1"/>
                </a:solidFill>
              </a:defRPr>
            </a:lvl5pPr>
            <a:lvl6pPr lvl="5" rtl="0" algn="ctr">
              <a:spcBef>
                <a:spcPts val="0"/>
              </a:spcBef>
              <a:spcAft>
                <a:spcPts val="0"/>
              </a:spcAft>
              <a:buClr>
                <a:schemeClr val="accent1"/>
              </a:buClr>
              <a:buSzPts val="1600"/>
              <a:buNone/>
              <a:defRPr sz="1600">
                <a:solidFill>
                  <a:schemeClr val="accent1"/>
                </a:solidFill>
              </a:defRPr>
            </a:lvl6pPr>
            <a:lvl7pPr lvl="6" rtl="0" algn="ctr">
              <a:spcBef>
                <a:spcPts val="0"/>
              </a:spcBef>
              <a:spcAft>
                <a:spcPts val="0"/>
              </a:spcAft>
              <a:buClr>
                <a:schemeClr val="accent1"/>
              </a:buClr>
              <a:buSzPts val="1600"/>
              <a:buNone/>
              <a:defRPr sz="1600">
                <a:solidFill>
                  <a:schemeClr val="accent1"/>
                </a:solidFill>
              </a:defRPr>
            </a:lvl7pPr>
            <a:lvl8pPr lvl="7" rtl="0" algn="ctr">
              <a:spcBef>
                <a:spcPts val="0"/>
              </a:spcBef>
              <a:spcAft>
                <a:spcPts val="0"/>
              </a:spcAft>
              <a:buClr>
                <a:schemeClr val="accent1"/>
              </a:buClr>
              <a:buSzPts val="1600"/>
              <a:buNone/>
              <a:defRPr sz="1600">
                <a:solidFill>
                  <a:schemeClr val="accent1"/>
                </a:solidFill>
              </a:defRPr>
            </a:lvl8pPr>
            <a:lvl9pPr lvl="8" rtl="0" algn="ctr">
              <a:spcBef>
                <a:spcPts val="0"/>
              </a:spcBef>
              <a:spcAft>
                <a:spcPts val="0"/>
              </a:spcAft>
              <a:buClr>
                <a:schemeClr val="accent1"/>
              </a:buClr>
              <a:buSzPts val="1600"/>
              <a:buNone/>
              <a:defRPr sz="1600">
                <a:solidFill>
                  <a:schemeClr val="accent1"/>
                </a:solidFill>
              </a:defRPr>
            </a:lvl9pPr>
          </a:lstStyle>
          <a:p/>
        </p:txBody>
      </p:sp>
      <p:sp>
        <p:nvSpPr>
          <p:cNvPr id="116" name="Google Shape;116;p10"/>
          <p:cNvSpPr txBox="1"/>
          <p:nvPr>
            <p:ph idx="2" type="subTitle"/>
          </p:nvPr>
        </p:nvSpPr>
        <p:spPr>
          <a:xfrm>
            <a:off x="5085212" y="3186917"/>
            <a:ext cx="2962800" cy="1011000"/>
          </a:xfrm>
          <a:prstGeom prst="rect">
            <a:avLst/>
          </a:prstGeom>
        </p:spPr>
        <p:txBody>
          <a:bodyPr anchorCtr="0" anchor="t" bIns="0" lIns="0" spcFirstLastPara="1" rIns="0" wrap="square" tIns="0">
            <a:noAutofit/>
          </a:bodyPr>
          <a:lstStyle>
            <a:lvl1pPr lvl="0" rtl="0" algn="ctr">
              <a:spcBef>
                <a:spcPts val="0"/>
              </a:spcBef>
              <a:spcAft>
                <a:spcPts val="0"/>
              </a:spcAft>
              <a:buNone/>
              <a:defRPr sz="1600"/>
            </a:lvl1pPr>
            <a:lvl2pPr lvl="1" rtl="0" algn="ctr">
              <a:spcBef>
                <a:spcPts val="0"/>
              </a:spcBef>
              <a:spcAft>
                <a:spcPts val="0"/>
              </a:spcAft>
              <a:buNone/>
              <a:defRPr sz="1600"/>
            </a:lvl2pPr>
            <a:lvl3pPr lvl="2" rtl="0" algn="ctr">
              <a:spcBef>
                <a:spcPts val="0"/>
              </a:spcBef>
              <a:spcAft>
                <a:spcPts val="0"/>
              </a:spcAft>
              <a:buNone/>
              <a:defRPr sz="1600"/>
            </a:lvl3pPr>
            <a:lvl4pPr lvl="3" rtl="0" algn="ctr">
              <a:spcBef>
                <a:spcPts val="0"/>
              </a:spcBef>
              <a:spcAft>
                <a:spcPts val="0"/>
              </a:spcAft>
              <a:buNone/>
              <a:defRPr sz="1600"/>
            </a:lvl4pPr>
            <a:lvl5pPr lvl="4" rtl="0" algn="ctr">
              <a:spcBef>
                <a:spcPts val="0"/>
              </a:spcBef>
              <a:spcAft>
                <a:spcPts val="0"/>
              </a:spcAft>
              <a:buNone/>
              <a:defRPr sz="1600"/>
            </a:lvl5pPr>
            <a:lvl6pPr lvl="5" rtl="0" algn="ctr">
              <a:spcBef>
                <a:spcPts val="0"/>
              </a:spcBef>
              <a:spcAft>
                <a:spcPts val="0"/>
              </a:spcAft>
              <a:buNone/>
              <a:defRPr sz="1600"/>
            </a:lvl6pPr>
            <a:lvl7pPr lvl="6" rtl="0" algn="ctr">
              <a:spcBef>
                <a:spcPts val="0"/>
              </a:spcBef>
              <a:spcAft>
                <a:spcPts val="0"/>
              </a:spcAft>
              <a:buNone/>
              <a:defRPr sz="1600"/>
            </a:lvl7pPr>
            <a:lvl8pPr lvl="7" rtl="0" algn="ctr">
              <a:spcBef>
                <a:spcPts val="0"/>
              </a:spcBef>
              <a:spcAft>
                <a:spcPts val="0"/>
              </a:spcAft>
              <a:buNone/>
              <a:defRPr sz="1600"/>
            </a:lvl8pPr>
            <a:lvl9pPr lvl="8" rtl="0" algn="ctr">
              <a:spcBef>
                <a:spcPts val="0"/>
              </a:spcBef>
              <a:spcAft>
                <a:spcPts val="0"/>
              </a:spcAft>
              <a:buNone/>
              <a:defRPr sz="1600"/>
            </a:lvl9pPr>
          </a:lstStyle>
          <a:p/>
        </p:txBody>
      </p:sp>
      <p:sp>
        <p:nvSpPr>
          <p:cNvPr id="117" name="Google Shape;117;p10"/>
          <p:cNvSpPr txBox="1"/>
          <p:nvPr>
            <p:ph idx="3" type="title"/>
          </p:nvPr>
        </p:nvSpPr>
        <p:spPr>
          <a:xfrm>
            <a:off x="5783912" y="2580875"/>
            <a:ext cx="1565400" cy="401700"/>
          </a:xfrm>
          <a:prstGeom prst="rect">
            <a:avLst/>
          </a:prstGeom>
          <a:noFill/>
          <a:ln>
            <a:noFill/>
          </a:ln>
        </p:spPr>
        <p:txBody>
          <a:bodyPr anchorCtr="0" anchor="b" bIns="0" lIns="0" spcFirstLastPara="1" rIns="0" wrap="square" tIns="0">
            <a:noAutofit/>
          </a:bodyPr>
          <a:lstStyle>
            <a:lvl1pPr lvl="0" rtl="0" algn="ctr">
              <a:spcBef>
                <a:spcPts val="0"/>
              </a:spcBef>
              <a:spcAft>
                <a:spcPts val="0"/>
              </a:spcAft>
              <a:buClr>
                <a:srgbClr val="FFC39F"/>
              </a:buClr>
              <a:buSzPts val="1600"/>
              <a:buNone/>
              <a:defRPr i="0" sz="2200">
                <a:solidFill>
                  <a:schemeClr val="accent6"/>
                </a:solidFill>
              </a:defRPr>
            </a:lvl1pPr>
            <a:lvl2pPr lvl="1" rtl="0" algn="ctr">
              <a:spcBef>
                <a:spcPts val="0"/>
              </a:spcBef>
              <a:spcAft>
                <a:spcPts val="0"/>
              </a:spcAft>
              <a:buClr>
                <a:schemeClr val="accent1"/>
              </a:buClr>
              <a:buSzPts val="1600"/>
              <a:buNone/>
              <a:defRPr sz="1600">
                <a:solidFill>
                  <a:schemeClr val="accent1"/>
                </a:solidFill>
              </a:defRPr>
            </a:lvl2pPr>
            <a:lvl3pPr lvl="2" rtl="0" algn="ctr">
              <a:spcBef>
                <a:spcPts val="0"/>
              </a:spcBef>
              <a:spcAft>
                <a:spcPts val="0"/>
              </a:spcAft>
              <a:buClr>
                <a:schemeClr val="accent1"/>
              </a:buClr>
              <a:buSzPts val="1600"/>
              <a:buNone/>
              <a:defRPr sz="1600">
                <a:solidFill>
                  <a:schemeClr val="accent1"/>
                </a:solidFill>
              </a:defRPr>
            </a:lvl3pPr>
            <a:lvl4pPr lvl="3" rtl="0" algn="ctr">
              <a:spcBef>
                <a:spcPts val="0"/>
              </a:spcBef>
              <a:spcAft>
                <a:spcPts val="0"/>
              </a:spcAft>
              <a:buClr>
                <a:schemeClr val="accent1"/>
              </a:buClr>
              <a:buSzPts val="1600"/>
              <a:buNone/>
              <a:defRPr sz="1600">
                <a:solidFill>
                  <a:schemeClr val="accent1"/>
                </a:solidFill>
              </a:defRPr>
            </a:lvl4pPr>
            <a:lvl5pPr lvl="4" rtl="0" algn="ctr">
              <a:spcBef>
                <a:spcPts val="0"/>
              </a:spcBef>
              <a:spcAft>
                <a:spcPts val="0"/>
              </a:spcAft>
              <a:buClr>
                <a:schemeClr val="accent1"/>
              </a:buClr>
              <a:buSzPts val="1600"/>
              <a:buNone/>
              <a:defRPr sz="1600">
                <a:solidFill>
                  <a:schemeClr val="accent1"/>
                </a:solidFill>
              </a:defRPr>
            </a:lvl5pPr>
            <a:lvl6pPr lvl="5" rtl="0" algn="ctr">
              <a:spcBef>
                <a:spcPts val="0"/>
              </a:spcBef>
              <a:spcAft>
                <a:spcPts val="0"/>
              </a:spcAft>
              <a:buClr>
                <a:schemeClr val="accent1"/>
              </a:buClr>
              <a:buSzPts val="1600"/>
              <a:buNone/>
              <a:defRPr sz="1600">
                <a:solidFill>
                  <a:schemeClr val="accent1"/>
                </a:solidFill>
              </a:defRPr>
            </a:lvl6pPr>
            <a:lvl7pPr lvl="6" rtl="0" algn="ctr">
              <a:spcBef>
                <a:spcPts val="0"/>
              </a:spcBef>
              <a:spcAft>
                <a:spcPts val="0"/>
              </a:spcAft>
              <a:buClr>
                <a:schemeClr val="accent1"/>
              </a:buClr>
              <a:buSzPts val="1600"/>
              <a:buNone/>
              <a:defRPr sz="1600">
                <a:solidFill>
                  <a:schemeClr val="accent1"/>
                </a:solidFill>
              </a:defRPr>
            </a:lvl7pPr>
            <a:lvl8pPr lvl="7" rtl="0" algn="ctr">
              <a:spcBef>
                <a:spcPts val="0"/>
              </a:spcBef>
              <a:spcAft>
                <a:spcPts val="0"/>
              </a:spcAft>
              <a:buClr>
                <a:schemeClr val="accent1"/>
              </a:buClr>
              <a:buSzPts val="1600"/>
              <a:buNone/>
              <a:defRPr sz="1600">
                <a:solidFill>
                  <a:schemeClr val="accent1"/>
                </a:solidFill>
              </a:defRPr>
            </a:lvl8pPr>
            <a:lvl9pPr lvl="8" rtl="0" algn="ctr">
              <a:spcBef>
                <a:spcPts val="0"/>
              </a:spcBef>
              <a:spcAft>
                <a:spcPts val="0"/>
              </a:spcAft>
              <a:buClr>
                <a:schemeClr val="accent1"/>
              </a:buClr>
              <a:buSzPts val="1600"/>
              <a:buNone/>
              <a:defRPr sz="1600">
                <a:solidFill>
                  <a:schemeClr val="accent1"/>
                </a:solidFill>
              </a:defRPr>
            </a:lvl9pPr>
          </a:lstStyle>
          <a:p/>
        </p:txBody>
      </p:sp>
      <p:sp>
        <p:nvSpPr>
          <p:cNvPr id="118" name="Google Shape;118;p10"/>
          <p:cNvSpPr txBox="1"/>
          <p:nvPr>
            <p:ph idx="4" type="title"/>
          </p:nvPr>
        </p:nvSpPr>
        <p:spPr>
          <a:xfrm>
            <a:off x="1739850" y="534975"/>
            <a:ext cx="5664300" cy="531000"/>
          </a:xfrm>
          <a:prstGeom prst="rect">
            <a:avLst/>
          </a:prstGeom>
          <a:noFill/>
          <a:ln>
            <a:noFill/>
          </a:ln>
        </p:spPr>
        <p:txBody>
          <a:bodyPr anchorCtr="0" anchor="t" bIns="0" lIns="0" spcFirstLastPara="1" rIns="0" wrap="square" tIns="0">
            <a:noAutofit/>
          </a:bodyPr>
          <a:lstStyle>
            <a:lvl1pPr lvl="0" rtl="0" algn="ctr">
              <a:spcBef>
                <a:spcPts val="0"/>
              </a:spcBef>
              <a:spcAft>
                <a:spcPts val="0"/>
              </a:spcAft>
              <a:buSzPts val="2400"/>
              <a:buNone/>
              <a:defRPr i="0" sz="2400"/>
            </a:lvl1pPr>
            <a:lvl2pPr lvl="1" rtl="0" algn="ctr">
              <a:spcBef>
                <a:spcPts val="0"/>
              </a:spcBef>
              <a:spcAft>
                <a:spcPts val="0"/>
              </a:spcAft>
              <a:buClr>
                <a:schemeClr val="accent1"/>
              </a:buClr>
              <a:buSzPts val="2400"/>
              <a:buNone/>
              <a:defRPr sz="2400">
                <a:solidFill>
                  <a:schemeClr val="accent1"/>
                </a:solidFill>
              </a:defRPr>
            </a:lvl2pPr>
            <a:lvl3pPr lvl="2" rtl="0" algn="ctr">
              <a:spcBef>
                <a:spcPts val="0"/>
              </a:spcBef>
              <a:spcAft>
                <a:spcPts val="0"/>
              </a:spcAft>
              <a:buClr>
                <a:schemeClr val="accent1"/>
              </a:buClr>
              <a:buSzPts val="2400"/>
              <a:buNone/>
              <a:defRPr sz="2400">
                <a:solidFill>
                  <a:schemeClr val="accent1"/>
                </a:solidFill>
              </a:defRPr>
            </a:lvl3pPr>
            <a:lvl4pPr lvl="3" rtl="0" algn="ctr">
              <a:spcBef>
                <a:spcPts val="0"/>
              </a:spcBef>
              <a:spcAft>
                <a:spcPts val="0"/>
              </a:spcAft>
              <a:buClr>
                <a:schemeClr val="accent1"/>
              </a:buClr>
              <a:buSzPts val="2400"/>
              <a:buNone/>
              <a:defRPr sz="2400">
                <a:solidFill>
                  <a:schemeClr val="accent1"/>
                </a:solidFill>
              </a:defRPr>
            </a:lvl4pPr>
            <a:lvl5pPr lvl="4" rtl="0" algn="ctr">
              <a:spcBef>
                <a:spcPts val="0"/>
              </a:spcBef>
              <a:spcAft>
                <a:spcPts val="0"/>
              </a:spcAft>
              <a:buClr>
                <a:schemeClr val="accent1"/>
              </a:buClr>
              <a:buSzPts val="2400"/>
              <a:buNone/>
              <a:defRPr sz="2400">
                <a:solidFill>
                  <a:schemeClr val="accent1"/>
                </a:solidFill>
              </a:defRPr>
            </a:lvl5pPr>
            <a:lvl6pPr lvl="5" rtl="0" algn="ctr">
              <a:spcBef>
                <a:spcPts val="0"/>
              </a:spcBef>
              <a:spcAft>
                <a:spcPts val="0"/>
              </a:spcAft>
              <a:buClr>
                <a:schemeClr val="accent1"/>
              </a:buClr>
              <a:buSzPts val="2400"/>
              <a:buNone/>
              <a:defRPr sz="2400">
                <a:solidFill>
                  <a:schemeClr val="accent1"/>
                </a:solidFill>
              </a:defRPr>
            </a:lvl6pPr>
            <a:lvl7pPr lvl="6" rtl="0" algn="ctr">
              <a:spcBef>
                <a:spcPts val="0"/>
              </a:spcBef>
              <a:spcAft>
                <a:spcPts val="0"/>
              </a:spcAft>
              <a:buClr>
                <a:schemeClr val="accent1"/>
              </a:buClr>
              <a:buSzPts val="2400"/>
              <a:buNone/>
              <a:defRPr sz="2400">
                <a:solidFill>
                  <a:schemeClr val="accent1"/>
                </a:solidFill>
              </a:defRPr>
            </a:lvl7pPr>
            <a:lvl8pPr lvl="7" rtl="0" algn="ctr">
              <a:spcBef>
                <a:spcPts val="0"/>
              </a:spcBef>
              <a:spcAft>
                <a:spcPts val="0"/>
              </a:spcAft>
              <a:buClr>
                <a:schemeClr val="accent1"/>
              </a:buClr>
              <a:buSzPts val="2400"/>
              <a:buNone/>
              <a:defRPr sz="2400">
                <a:solidFill>
                  <a:schemeClr val="accent1"/>
                </a:solidFill>
              </a:defRPr>
            </a:lvl8pPr>
            <a:lvl9pPr lvl="8" rtl="0" algn="ctr">
              <a:spcBef>
                <a:spcPts val="0"/>
              </a:spcBef>
              <a:spcAft>
                <a:spcPts val="0"/>
              </a:spcAft>
              <a:buClr>
                <a:schemeClr val="accent1"/>
              </a:buClr>
              <a:buSzPts val="2400"/>
              <a:buNone/>
              <a:defRPr sz="2400">
                <a:solidFill>
                  <a:schemeClr val="accent1"/>
                </a:solidFill>
              </a:defRPr>
            </a:lvl9pPr>
          </a:lstStyle>
          <a:p/>
        </p:txBody>
      </p:sp>
      <p:grpSp>
        <p:nvGrpSpPr>
          <p:cNvPr id="119" name="Google Shape;119;p10"/>
          <p:cNvGrpSpPr/>
          <p:nvPr/>
        </p:nvGrpSpPr>
        <p:grpSpPr>
          <a:xfrm>
            <a:off x="329730" y="281345"/>
            <a:ext cx="8562814" cy="4661127"/>
            <a:chOff x="329730" y="281345"/>
            <a:chExt cx="8562814" cy="4661127"/>
          </a:xfrm>
        </p:grpSpPr>
        <p:sp>
          <p:nvSpPr>
            <p:cNvPr id="120" name="Google Shape;120;p10"/>
            <p:cNvSpPr/>
            <p:nvPr/>
          </p:nvSpPr>
          <p:spPr>
            <a:xfrm>
              <a:off x="1794696" y="4843821"/>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10"/>
            <p:cNvSpPr/>
            <p:nvPr/>
          </p:nvSpPr>
          <p:spPr>
            <a:xfrm>
              <a:off x="1199440" y="281345"/>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10"/>
            <p:cNvSpPr/>
            <p:nvPr/>
          </p:nvSpPr>
          <p:spPr>
            <a:xfrm>
              <a:off x="329730" y="3776930"/>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10"/>
            <p:cNvSpPr/>
            <p:nvPr/>
          </p:nvSpPr>
          <p:spPr>
            <a:xfrm>
              <a:off x="7412116" y="4682797"/>
              <a:ext cx="168660" cy="161019"/>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10"/>
            <p:cNvSpPr/>
            <p:nvPr/>
          </p:nvSpPr>
          <p:spPr>
            <a:xfrm>
              <a:off x="8789221" y="702534"/>
              <a:ext cx="103324" cy="98651"/>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19.xml"/><Relationship Id="rId11" Type="http://schemas.openxmlformats.org/officeDocument/2006/relationships/slideLayout" Target="../slideLayouts/slideLayout10.xml"/><Relationship Id="rId22" Type="http://schemas.openxmlformats.org/officeDocument/2006/relationships/slideLayout" Target="../slideLayouts/slideLayout21.xml"/><Relationship Id="rId10" Type="http://schemas.openxmlformats.org/officeDocument/2006/relationships/slideLayout" Target="../slideLayouts/slideLayout9.xml"/><Relationship Id="rId21" Type="http://schemas.openxmlformats.org/officeDocument/2006/relationships/slideLayout" Target="../slideLayouts/slideLayout20.xml"/><Relationship Id="rId13" Type="http://schemas.openxmlformats.org/officeDocument/2006/relationships/slideLayout" Target="../slideLayouts/slideLayout12.xml"/><Relationship Id="rId12" Type="http://schemas.openxmlformats.org/officeDocument/2006/relationships/slideLayout" Target="../slideLayouts/slideLayout11.xml"/><Relationship Id="rId23" Type="http://schemas.openxmlformats.org/officeDocument/2006/relationships/theme" Target="../theme/theme1.xml"/><Relationship Id="rId1" Type="http://schemas.openxmlformats.org/officeDocument/2006/relationships/image" Target="../media/image2.png"/><Relationship Id="rId2" Type="http://schemas.openxmlformats.org/officeDocument/2006/relationships/slideLayout" Target="../slideLayouts/slideLayout1.xml"/><Relationship Id="rId3" Type="http://schemas.openxmlformats.org/officeDocument/2006/relationships/slideLayout" Target="../slideLayouts/slideLayout2.xml"/><Relationship Id="rId4" Type="http://schemas.openxmlformats.org/officeDocument/2006/relationships/slideLayout" Target="../slideLayouts/slideLayout3.xml"/><Relationship Id="rId9" Type="http://schemas.openxmlformats.org/officeDocument/2006/relationships/slideLayout" Target="../slideLayouts/slideLayout8.xml"/><Relationship Id="rId15" Type="http://schemas.openxmlformats.org/officeDocument/2006/relationships/slideLayout" Target="../slideLayouts/slideLayout14.xml"/><Relationship Id="rId14" Type="http://schemas.openxmlformats.org/officeDocument/2006/relationships/slideLayout" Target="../slideLayouts/slideLayout13.xml"/><Relationship Id="rId17" Type="http://schemas.openxmlformats.org/officeDocument/2006/relationships/slideLayout" Target="../slideLayouts/slideLayout16.xml"/><Relationship Id="rId16" Type="http://schemas.openxmlformats.org/officeDocument/2006/relationships/slideLayout" Target="../slideLayouts/slideLayout15.xml"/><Relationship Id="rId5" Type="http://schemas.openxmlformats.org/officeDocument/2006/relationships/slideLayout" Target="../slideLayouts/slideLayout4.xml"/><Relationship Id="rId19" Type="http://schemas.openxmlformats.org/officeDocument/2006/relationships/slideLayout" Target="../slideLayouts/slideLayout18.xml"/><Relationship Id="rId6" Type="http://schemas.openxmlformats.org/officeDocument/2006/relationships/slideLayout" Target="../slideLayouts/slideLayout5.xml"/><Relationship Id="rId18" Type="http://schemas.openxmlformats.org/officeDocument/2006/relationships/slideLayout" Target="../slideLayouts/slideLayout17.xml"/><Relationship Id="rId7" Type="http://schemas.openxmlformats.org/officeDocument/2006/relationships/slideLayout" Target="../slideLayouts/slideLayout6.xml"/><Relationship Id="rId8" Type="http://schemas.openxmlformats.org/officeDocument/2006/relationships/slideLayout" Target="../slideLayouts/slideLayout7.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1">
            <a:alphaModFix/>
          </a:blip>
          <a:stretch>
            <a:fillRect/>
          </a:stretch>
        </a:blipFill>
      </p:bgPr>
    </p:bg>
    <p:spTree>
      <p:nvGrpSpPr>
        <p:cNvPr id="5" name="Shape 5"/>
        <p:cNvGrpSpPr/>
        <p:nvPr/>
      </p:nvGrpSpPr>
      <p:grpSpPr>
        <a:xfrm>
          <a:off x="0" y="0"/>
          <a:ext cx="0" cy="0"/>
          <a:chOff x="0" y="0"/>
          <a:chExt cx="0" cy="0"/>
        </a:xfrm>
      </p:grpSpPr>
      <p:sp>
        <p:nvSpPr>
          <p:cNvPr id="6" name="Google Shape;6;p1"/>
          <p:cNvSpPr txBox="1"/>
          <p:nvPr>
            <p:ph type="title"/>
          </p:nvPr>
        </p:nvSpPr>
        <p:spPr>
          <a:xfrm>
            <a:off x="1629349" y="731450"/>
            <a:ext cx="5885400" cy="1252200"/>
          </a:xfrm>
          <a:prstGeom prst="rect">
            <a:avLst/>
          </a:prstGeom>
          <a:noFill/>
          <a:ln>
            <a:noFill/>
          </a:ln>
        </p:spPr>
        <p:txBody>
          <a:bodyPr anchorCtr="0" anchor="t" bIns="0" lIns="0" spcFirstLastPara="1" rIns="0" wrap="square" tIns="0">
            <a:noAutofit/>
          </a:bodyPr>
          <a:lstStyle>
            <a:lvl1pPr lvl="0" marR="0" rtl="0" algn="l">
              <a:spcBef>
                <a:spcPts val="0"/>
              </a:spcBef>
              <a:spcAft>
                <a:spcPts val="0"/>
              </a:spcAft>
              <a:buClr>
                <a:schemeClr val="lt1"/>
              </a:buClr>
              <a:buSzPts val="700"/>
              <a:buFont typeface="Sue Ellen Francisco"/>
              <a:buNone/>
              <a:defRPr i="0" sz="3300" u="none" cap="none" strike="noStrike">
                <a:solidFill>
                  <a:schemeClr val="lt1"/>
                </a:solidFill>
                <a:latin typeface="Sue Ellen Francisco"/>
                <a:ea typeface="Sue Ellen Francisco"/>
                <a:cs typeface="Sue Ellen Francisco"/>
                <a:sym typeface="Sue Ellen Francisco"/>
              </a:defRPr>
            </a:lvl1pPr>
            <a:lvl2pPr lvl="1">
              <a:spcBef>
                <a:spcPts val="0"/>
              </a:spcBef>
              <a:spcAft>
                <a:spcPts val="0"/>
              </a:spcAft>
              <a:buClr>
                <a:schemeClr val="lt1"/>
              </a:buClr>
              <a:buSzPts val="700"/>
              <a:buFont typeface="Joti One"/>
              <a:buNone/>
              <a:defRPr sz="900">
                <a:solidFill>
                  <a:schemeClr val="lt1"/>
                </a:solidFill>
                <a:latin typeface="Joti One"/>
                <a:ea typeface="Joti One"/>
                <a:cs typeface="Joti One"/>
                <a:sym typeface="Joti One"/>
              </a:defRPr>
            </a:lvl2pPr>
            <a:lvl3pPr lvl="2">
              <a:spcBef>
                <a:spcPts val="0"/>
              </a:spcBef>
              <a:spcAft>
                <a:spcPts val="0"/>
              </a:spcAft>
              <a:buClr>
                <a:schemeClr val="lt1"/>
              </a:buClr>
              <a:buSzPts val="700"/>
              <a:buFont typeface="Joti One"/>
              <a:buNone/>
              <a:defRPr sz="900">
                <a:solidFill>
                  <a:schemeClr val="lt1"/>
                </a:solidFill>
                <a:latin typeface="Joti One"/>
                <a:ea typeface="Joti One"/>
                <a:cs typeface="Joti One"/>
                <a:sym typeface="Joti One"/>
              </a:defRPr>
            </a:lvl3pPr>
            <a:lvl4pPr lvl="3">
              <a:spcBef>
                <a:spcPts val="0"/>
              </a:spcBef>
              <a:spcAft>
                <a:spcPts val="0"/>
              </a:spcAft>
              <a:buClr>
                <a:schemeClr val="lt1"/>
              </a:buClr>
              <a:buSzPts val="700"/>
              <a:buFont typeface="Joti One"/>
              <a:buNone/>
              <a:defRPr sz="900">
                <a:solidFill>
                  <a:schemeClr val="lt1"/>
                </a:solidFill>
                <a:latin typeface="Joti One"/>
                <a:ea typeface="Joti One"/>
                <a:cs typeface="Joti One"/>
                <a:sym typeface="Joti One"/>
              </a:defRPr>
            </a:lvl4pPr>
            <a:lvl5pPr lvl="4">
              <a:spcBef>
                <a:spcPts val="0"/>
              </a:spcBef>
              <a:spcAft>
                <a:spcPts val="0"/>
              </a:spcAft>
              <a:buClr>
                <a:schemeClr val="lt1"/>
              </a:buClr>
              <a:buSzPts val="700"/>
              <a:buFont typeface="Joti One"/>
              <a:buNone/>
              <a:defRPr sz="900">
                <a:solidFill>
                  <a:schemeClr val="lt1"/>
                </a:solidFill>
                <a:latin typeface="Joti One"/>
                <a:ea typeface="Joti One"/>
                <a:cs typeface="Joti One"/>
                <a:sym typeface="Joti One"/>
              </a:defRPr>
            </a:lvl5pPr>
            <a:lvl6pPr lvl="5">
              <a:spcBef>
                <a:spcPts val="0"/>
              </a:spcBef>
              <a:spcAft>
                <a:spcPts val="0"/>
              </a:spcAft>
              <a:buClr>
                <a:schemeClr val="lt1"/>
              </a:buClr>
              <a:buSzPts val="700"/>
              <a:buFont typeface="Joti One"/>
              <a:buNone/>
              <a:defRPr sz="900">
                <a:solidFill>
                  <a:schemeClr val="lt1"/>
                </a:solidFill>
                <a:latin typeface="Joti One"/>
                <a:ea typeface="Joti One"/>
                <a:cs typeface="Joti One"/>
                <a:sym typeface="Joti One"/>
              </a:defRPr>
            </a:lvl6pPr>
            <a:lvl7pPr lvl="6">
              <a:spcBef>
                <a:spcPts val="0"/>
              </a:spcBef>
              <a:spcAft>
                <a:spcPts val="0"/>
              </a:spcAft>
              <a:buClr>
                <a:schemeClr val="lt1"/>
              </a:buClr>
              <a:buSzPts val="700"/>
              <a:buFont typeface="Joti One"/>
              <a:buNone/>
              <a:defRPr sz="900">
                <a:solidFill>
                  <a:schemeClr val="lt1"/>
                </a:solidFill>
                <a:latin typeface="Joti One"/>
                <a:ea typeface="Joti One"/>
                <a:cs typeface="Joti One"/>
                <a:sym typeface="Joti One"/>
              </a:defRPr>
            </a:lvl7pPr>
            <a:lvl8pPr lvl="7">
              <a:spcBef>
                <a:spcPts val="0"/>
              </a:spcBef>
              <a:spcAft>
                <a:spcPts val="0"/>
              </a:spcAft>
              <a:buClr>
                <a:schemeClr val="lt1"/>
              </a:buClr>
              <a:buSzPts val="700"/>
              <a:buFont typeface="Joti One"/>
              <a:buNone/>
              <a:defRPr sz="900">
                <a:solidFill>
                  <a:schemeClr val="lt1"/>
                </a:solidFill>
                <a:latin typeface="Joti One"/>
                <a:ea typeface="Joti One"/>
                <a:cs typeface="Joti One"/>
                <a:sym typeface="Joti One"/>
              </a:defRPr>
            </a:lvl8pPr>
            <a:lvl9pPr lvl="8">
              <a:spcBef>
                <a:spcPts val="0"/>
              </a:spcBef>
              <a:spcAft>
                <a:spcPts val="0"/>
              </a:spcAft>
              <a:buClr>
                <a:schemeClr val="lt1"/>
              </a:buClr>
              <a:buSzPts val="700"/>
              <a:buFont typeface="Joti One"/>
              <a:buNone/>
              <a:defRPr sz="900">
                <a:solidFill>
                  <a:schemeClr val="lt1"/>
                </a:solidFill>
                <a:latin typeface="Joti One"/>
                <a:ea typeface="Joti One"/>
                <a:cs typeface="Joti One"/>
                <a:sym typeface="Joti One"/>
              </a:defRPr>
            </a:lvl9pPr>
          </a:lstStyle>
          <a:p/>
        </p:txBody>
      </p:sp>
      <p:sp>
        <p:nvSpPr>
          <p:cNvPr id="7" name="Google Shape;7;p1"/>
          <p:cNvSpPr txBox="1"/>
          <p:nvPr>
            <p:ph idx="1" type="body"/>
          </p:nvPr>
        </p:nvSpPr>
        <p:spPr>
          <a:xfrm>
            <a:off x="1390725" y="2374775"/>
            <a:ext cx="4365900" cy="1477500"/>
          </a:xfrm>
          <a:prstGeom prst="rect">
            <a:avLst/>
          </a:prstGeom>
          <a:noFill/>
          <a:ln>
            <a:noFill/>
          </a:ln>
        </p:spPr>
        <p:txBody>
          <a:bodyPr anchorCtr="0" anchor="t" bIns="0" lIns="0" spcFirstLastPara="1" rIns="0" wrap="square" tIns="0">
            <a:noAutofit/>
          </a:bodyPr>
          <a:lstStyle>
            <a:lvl1pPr indent="-228600" lvl="0" marL="457200" marR="0" rtl="0" algn="l">
              <a:spcBef>
                <a:spcPts val="0"/>
              </a:spcBef>
              <a:spcAft>
                <a:spcPts val="0"/>
              </a:spcAft>
              <a:buClr>
                <a:schemeClr val="lt1"/>
              </a:buClr>
              <a:buSzPts val="1600"/>
              <a:buFont typeface="Barlow Semi Condensed Light"/>
              <a:buNone/>
              <a:defRPr i="0" sz="1600" u="none" cap="none" strike="noStrike">
                <a:solidFill>
                  <a:schemeClr val="lt1"/>
                </a:solidFill>
                <a:latin typeface="Barlow Semi Condensed Light"/>
                <a:ea typeface="Barlow Semi Condensed Light"/>
                <a:cs typeface="Barlow Semi Condensed Light"/>
                <a:sym typeface="Barlow Semi Condensed Light"/>
              </a:defRPr>
            </a:lvl1pPr>
            <a:lvl2pPr indent="-228600" lvl="1" marL="914400" marR="0" rtl="0" algn="l">
              <a:spcBef>
                <a:spcPts val="0"/>
              </a:spcBef>
              <a:spcAft>
                <a:spcPts val="0"/>
              </a:spcAft>
              <a:buClr>
                <a:schemeClr val="lt1"/>
              </a:buClr>
              <a:buSzPts val="1600"/>
              <a:buFont typeface="Barlow Semi Condensed Light"/>
              <a:buNone/>
              <a:defRPr i="0" sz="1600" u="none" cap="none" strike="noStrike">
                <a:solidFill>
                  <a:schemeClr val="lt1"/>
                </a:solidFill>
                <a:latin typeface="Barlow Semi Condensed Light"/>
                <a:ea typeface="Barlow Semi Condensed Light"/>
                <a:cs typeface="Barlow Semi Condensed Light"/>
                <a:sym typeface="Barlow Semi Condensed Light"/>
              </a:defRPr>
            </a:lvl2pPr>
            <a:lvl3pPr indent="-228600" lvl="2" marL="1371600" marR="0" rtl="0" algn="l">
              <a:spcBef>
                <a:spcPts val="0"/>
              </a:spcBef>
              <a:spcAft>
                <a:spcPts val="0"/>
              </a:spcAft>
              <a:buClr>
                <a:schemeClr val="lt1"/>
              </a:buClr>
              <a:buSzPts val="1600"/>
              <a:buFont typeface="Barlow Semi Condensed Light"/>
              <a:buNone/>
              <a:defRPr i="0" sz="1600" u="none" cap="none" strike="noStrike">
                <a:solidFill>
                  <a:schemeClr val="lt1"/>
                </a:solidFill>
                <a:latin typeface="Barlow Semi Condensed Light"/>
                <a:ea typeface="Barlow Semi Condensed Light"/>
                <a:cs typeface="Barlow Semi Condensed Light"/>
                <a:sym typeface="Barlow Semi Condensed Light"/>
              </a:defRPr>
            </a:lvl3pPr>
            <a:lvl4pPr indent="-228600" lvl="3" marL="1828800" marR="0" rtl="0" algn="l">
              <a:spcBef>
                <a:spcPts val="0"/>
              </a:spcBef>
              <a:spcAft>
                <a:spcPts val="0"/>
              </a:spcAft>
              <a:buClr>
                <a:schemeClr val="lt1"/>
              </a:buClr>
              <a:buSzPts val="1600"/>
              <a:buFont typeface="Barlow Semi Condensed Light"/>
              <a:buNone/>
              <a:defRPr i="0" sz="1600" u="none" cap="none" strike="noStrike">
                <a:solidFill>
                  <a:schemeClr val="lt1"/>
                </a:solidFill>
                <a:latin typeface="Barlow Semi Condensed Light"/>
                <a:ea typeface="Barlow Semi Condensed Light"/>
                <a:cs typeface="Barlow Semi Condensed Light"/>
                <a:sym typeface="Barlow Semi Condensed Light"/>
              </a:defRPr>
            </a:lvl4pPr>
            <a:lvl5pPr indent="-228600" lvl="4" marL="2286000" marR="0" rtl="0" algn="l">
              <a:spcBef>
                <a:spcPts val="0"/>
              </a:spcBef>
              <a:spcAft>
                <a:spcPts val="0"/>
              </a:spcAft>
              <a:buClr>
                <a:schemeClr val="lt1"/>
              </a:buClr>
              <a:buSzPts val="1600"/>
              <a:buFont typeface="Barlow Semi Condensed Light"/>
              <a:buNone/>
              <a:defRPr i="0" sz="1600" u="none" cap="none" strike="noStrike">
                <a:solidFill>
                  <a:schemeClr val="lt1"/>
                </a:solidFill>
                <a:latin typeface="Barlow Semi Condensed Light"/>
                <a:ea typeface="Barlow Semi Condensed Light"/>
                <a:cs typeface="Barlow Semi Condensed Light"/>
                <a:sym typeface="Barlow Semi Condensed Light"/>
              </a:defRPr>
            </a:lvl5pPr>
            <a:lvl6pPr indent="-228600" lvl="5" marL="2743200" marR="0" rtl="0" algn="l">
              <a:spcBef>
                <a:spcPts val="0"/>
              </a:spcBef>
              <a:spcAft>
                <a:spcPts val="0"/>
              </a:spcAft>
              <a:buClr>
                <a:schemeClr val="lt1"/>
              </a:buClr>
              <a:buSzPts val="1600"/>
              <a:buFont typeface="Barlow Semi Condensed Light"/>
              <a:buNone/>
              <a:defRPr i="0" sz="1600" u="none" cap="none" strike="noStrike">
                <a:solidFill>
                  <a:schemeClr val="lt1"/>
                </a:solidFill>
                <a:latin typeface="Barlow Semi Condensed Light"/>
                <a:ea typeface="Barlow Semi Condensed Light"/>
                <a:cs typeface="Barlow Semi Condensed Light"/>
                <a:sym typeface="Barlow Semi Condensed Light"/>
              </a:defRPr>
            </a:lvl6pPr>
            <a:lvl7pPr indent="-228600" lvl="6" marL="3200400" marR="0" rtl="0" algn="l">
              <a:spcBef>
                <a:spcPts val="0"/>
              </a:spcBef>
              <a:spcAft>
                <a:spcPts val="0"/>
              </a:spcAft>
              <a:buClr>
                <a:schemeClr val="lt1"/>
              </a:buClr>
              <a:buSzPts val="1600"/>
              <a:buFont typeface="Barlow Semi Condensed Light"/>
              <a:buNone/>
              <a:defRPr i="0" sz="1600" u="none" cap="none" strike="noStrike">
                <a:solidFill>
                  <a:schemeClr val="lt1"/>
                </a:solidFill>
                <a:latin typeface="Barlow Semi Condensed Light"/>
                <a:ea typeface="Barlow Semi Condensed Light"/>
                <a:cs typeface="Barlow Semi Condensed Light"/>
                <a:sym typeface="Barlow Semi Condensed Light"/>
              </a:defRPr>
            </a:lvl7pPr>
            <a:lvl8pPr indent="-228600" lvl="7" marL="3657600" marR="0" rtl="0" algn="l">
              <a:spcBef>
                <a:spcPts val="0"/>
              </a:spcBef>
              <a:spcAft>
                <a:spcPts val="0"/>
              </a:spcAft>
              <a:buClr>
                <a:schemeClr val="lt1"/>
              </a:buClr>
              <a:buSzPts val="1600"/>
              <a:buFont typeface="Barlow Semi Condensed Light"/>
              <a:buNone/>
              <a:defRPr i="0" sz="1600" u="none" cap="none" strike="noStrike">
                <a:solidFill>
                  <a:schemeClr val="lt1"/>
                </a:solidFill>
                <a:latin typeface="Barlow Semi Condensed Light"/>
                <a:ea typeface="Barlow Semi Condensed Light"/>
                <a:cs typeface="Barlow Semi Condensed Light"/>
                <a:sym typeface="Barlow Semi Condensed Light"/>
              </a:defRPr>
            </a:lvl8pPr>
            <a:lvl9pPr indent="-228600" lvl="8" marL="4114800" marR="0" rtl="0" algn="l">
              <a:spcBef>
                <a:spcPts val="0"/>
              </a:spcBef>
              <a:spcAft>
                <a:spcPts val="0"/>
              </a:spcAft>
              <a:buClr>
                <a:schemeClr val="lt1"/>
              </a:buClr>
              <a:buSzPts val="1600"/>
              <a:buFont typeface="Barlow Semi Condensed Light"/>
              <a:buNone/>
              <a:defRPr i="0" sz="1600" u="none" cap="none" strike="noStrike">
                <a:solidFill>
                  <a:schemeClr val="lt1"/>
                </a:solidFill>
                <a:latin typeface="Barlow Semi Condensed Light"/>
                <a:ea typeface="Barlow Semi Condensed Light"/>
                <a:cs typeface="Barlow Semi Condensed Light"/>
                <a:sym typeface="Barlow Semi Condensed Light"/>
              </a:defRPr>
            </a:lvl9pPr>
          </a:lstStyle>
          <a:p/>
        </p:txBody>
      </p:sp>
    </p:spTree>
  </p:cSld>
  <p:clrMap accent1="accent1" accent2="accent2" accent3="accent3" accent4="accent4" accent5="accent5" accent6="accent6" bg1="lt1" bg2="dk2" tx1="dk1" tx2="lt2" folHlink="folHlink" hlink="hlink"/>
  <p:sldLayoutIdLst>
    <p:sldLayoutId id="2147483648" r:id="rId2"/>
    <p:sldLayoutId id="2147483649" r:id="rId3"/>
    <p:sldLayoutId id="2147483650" r:id="rId4"/>
    <p:sldLayoutId id="2147483651" r:id="rId5"/>
    <p:sldLayoutId id="2147483652" r:id="rId6"/>
    <p:sldLayoutId id="2147483653" r:id="rId7"/>
    <p:sldLayoutId id="2147483654" r:id="rId8"/>
    <p:sldLayoutId id="2147483655" r:id="rId9"/>
    <p:sldLayoutId id="2147483656" r:id="rId10"/>
    <p:sldLayoutId id="2147483657" r:id="rId11"/>
    <p:sldLayoutId id="2147483658" r:id="rId12"/>
    <p:sldLayoutId id="2147483659" r:id="rId13"/>
    <p:sldLayoutId id="2147483660" r:id="rId14"/>
    <p:sldLayoutId id="2147483661" r:id="rId15"/>
    <p:sldLayoutId id="2147483662" r:id="rId16"/>
    <p:sldLayoutId id="2147483663" r:id="rId17"/>
    <p:sldLayoutId id="2147483664" r:id="rId18"/>
    <p:sldLayoutId id="2147483665" r:id="rId19"/>
    <p:sldLayoutId id="2147483666" r:id="rId20"/>
    <p:sldLayoutId id="2147483667" r:id="rId21"/>
    <p:sldLayoutId id="2147483668" r:id="rId22"/>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257" name="Shape 257"/>
        <p:cNvGrpSpPr/>
        <p:nvPr/>
      </p:nvGrpSpPr>
      <p:grpSpPr>
        <a:xfrm>
          <a:off x="0" y="0"/>
          <a:ext cx="0" cy="0"/>
          <a:chOff x="0" y="0"/>
          <a:chExt cx="0" cy="0"/>
        </a:xfrm>
      </p:grpSpPr>
      <p:sp>
        <p:nvSpPr>
          <p:cNvPr id="258" name="Google Shape;258;p23"/>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259" name="Google Shape;259;p23"/>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69"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7.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0.xml"/><Relationship Id="rId3" Type="http://schemas.openxmlformats.org/officeDocument/2006/relationships/image" Target="../media/image6.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11.xml"/><Relationship Id="rId3" Type="http://schemas.openxmlformats.org/officeDocument/2006/relationships/image" Target="../media/image6.png"/><Relationship Id="rId4" Type="http://schemas.openxmlformats.org/officeDocument/2006/relationships/image" Target="../media/image18.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2.xml"/><Relationship Id="rId3" Type="http://schemas.openxmlformats.org/officeDocument/2006/relationships/image" Target="../media/image5.jp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3.xml"/><Relationship Id="rId3" Type="http://schemas.openxmlformats.org/officeDocument/2006/relationships/image" Target="../media/image6.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4.xml"/><Relationship Id="rId3" Type="http://schemas.openxmlformats.org/officeDocument/2006/relationships/image" Target="../media/image6.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5.xml"/><Relationship Id="rId3" Type="http://schemas.openxmlformats.org/officeDocument/2006/relationships/image" Target="../media/image6.png"/><Relationship Id="rId4" Type="http://schemas.openxmlformats.org/officeDocument/2006/relationships/hyperlink" Target="https://docs.google.com/spreadsheets/d/1Q0d9_tzgFTti9G46mkHb1Qa7g48XsI6bJU3rR1XhGrU/copy" TargetMode="External"/><Relationship Id="rId5" Type="http://schemas.openxmlformats.org/officeDocument/2006/relationships/image" Target="../media/image4.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6.xml"/><Relationship Id="rId3" Type="http://schemas.openxmlformats.org/officeDocument/2006/relationships/image" Target="../media/image6.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7.xml"/><Relationship Id="rId3" Type="http://schemas.openxmlformats.org/officeDocument/2006/relationships/image" Target="../media/image6.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8.xml"/><Relationship Id="rId3" Type="http://schemas.openxmlformats.org/officeDocument/2006/relationships/image" Target="../media/image6.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9.xml"/><Relationship Id="rId3" Type="http://schemas.openxmlformats.org/officeDocument/2006/relationships/image" Target="../media/image6.png"/></Relationships>
</file>

<file path=ppt/slides/_rels/slide2.xml.rels><?xml version="1.0" encoding="UTF-8" standalone="yes"?><Relationships xmlns="http://schemas.openxmlformats.org/package/2006/relationships"><Relationship Id="rId11" Type="http://schemas.openxmlformats.org/officeDocument/2006/relationships/slide" Target="/ppt/slides/slide35.xml"/><Relationship Id="rId10" Type="http://schemas.openxmlformats.org/officeDocument/2006/relationships/slide" Target="/ppt/slides/slide34.xml"/><Relationship Id="rId13" Type="http://schemas.openxmlformats.org/officeDocument/2006/relationships/slide" Target="/ppt/slides/slide37.xml"/><Relationship Id="rId12" Type="http://schemas.openxmlformats.org/officeDocument/2006/relationships/slide" Target="/ppt/slides/slide36.xml"/><Relationship Id="rId1" Type="http://schemas.openxmlformats.org/officeDocument/2006/relationships/slideLayout" Target="../slideLayouts/slideLayout2.xml"/><Relationship Id="rId2" Type="http://schemas.openxmlformats.org/officeDocument/2006/relationships/notesSlide" Target="../notesSlides/notesSlide2.xml"/><Relationship Id="rId3" Type="http://schemas.openxmlformats.org/officeDocument/2006/relationships/image" Target="../media/image8.png"/><Relationship Id="rId4" Type="http://schemas.openxmlformats.org/officeDocument/2006/relationships/hyperlink" Target="http://bit.ly/2Tynxth" TargetMode="External"/><Relationship Id="rId9" Type="http://schemas.openxmlformats.org/officeDocument/2006/relationships/slide" Target="/ppt/slides/slide30.xml"/><Relationship Id="rId15" Type="http://schemas.openxmlformats.org/officeDocument/2006/relationships/slide" Target="/ppt/slides/slide38.xml"/><Relationship Id="rId14" Type="http://schemas.openxmlformats.org/officeDocument/2006/relationships/hyperlink" Target="https://storyset.com/?utm_source=slidesgo_template&amp;utm_medium=referral-link&amp;utm_campaign=slidesgo_contents_of_this_template&amp;utm_term=storyset&amp;utm_content=storyset" TargetMode="External"/><Relationship Id="rId16" Type="http://schemas.openxmlformats.org/officeDocument/2006/relationships/slide" Target="/ppt/slides/slide44.xml"/><Relationship Id="rId5" Type="http://schemas.openxmlformats.org/officeDocument/2006/relationships/hyperlink" Target="http://bit.ly/30B07Gq" TargetMode="External"/><Relationship Id="rId6" Type="http://schemas.openxmlformats.org/officeDocument/2006/relationships/hyperlink" Target="http://bit.ly/33VAFh3" TargetMode="External"/><Relationship Id="rId7" Type="http://schemas.openxmlformats.org/officeDocument/2006/relationships/slide" Target="/ppt/slides/slide33.xml"/><Relationship Id="rId8" Type="http://schemas.openxmlformats.org/officeDocument/2006/relationships/slide" Target="/ppt/slides/slide3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0.xml"/><Relationship Id="rId3" Type="http://schemas.openxmlformats.org/officeDocument/2006/relationships/image" Target="../media/image6.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1.xml"/><Relationship Id="rId3" Type="http://schemas.openxmlformats.org/officeDocument/2006/relationships/image" Target="../media/image6.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2.xml"/><Relationship Id="rId3" Type="http://schemas.openxmlformats.org/officeDocument/2006/relationships/image" Target="../media/image6.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3.xml"/><Relationship Id="rId3" Type="http://schemas.openxmlformats.org/officeDocument/2006/relationships/image" Target="../media/image6.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4.xml"/><Relationship Id="rId3" Type="http://schemas.openxmlformats.org/officeDocument/2006/relationships/image" Target="../media/image6.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5.xml"/><Relationship Id="rId3" Type="http://schemas.openxmlformats.org/officeDocument/2006/relationships/image" Target="../media/image6.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6.xml"/><Relationship Id="rId3" Type="http://schemas.openxmlformats.org/officeDocument/2006/relationships/image" Target="../media/image6.png"/><Relationship Id="rId4" Type="http://schemas.openxmlformats.org/officeDocument/2006/relationships/image" Target="../media/image15.jp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27.xml"/><Relationship Id="rId3" Type="http://schemas.openxmlformats.org/officeDocument/2006/relationships/image" Target="../media/image6.png"/><Relationship Id="rId4" Type="http://schemas.openxmlformats.org/officeDocument/2006/relationships/image" Target="../media/image9.jp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8.xml"/><Relationship Id="rId3" Type="http://schemas.openxmlformats.org/officeDocument/2006/relationships/image" Target="../media/image6.png"/><Relationship Id="rId4" Type="http://schemas.openxmlformats.org/officeDocument/2006/relationships/image" Target="../media/image10.jp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9.xml"/><Relationship Id="rId3" Type="http://schemas.openxmlformats.org/officeDocument/2006/relationships/image" Target="../media/image6.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xml"/><Relationship Id="rId3" Type="http://schemas.openxmlformats.org/officeDocument/2006/relationships/image" Target="../media/image8.pn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0.xml"/><Relationship Id="rId3" Type="http://schemas.openxmlformats.org/officeDocument/2006/relationships/image" Target="../media/image6.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31.xml"/><Relationship Id="rId3" Type="http://schemas.openxmlformats.org/officeDocument/2006/relationships/image" Target="../media/image6.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32.xml"/><Relationship Id="rId3" Type="http://schemas.openxmlformats.org/officeDocument/2006/relationships/image" Target="../media/image6.pn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33.xml"/><Relationship Id="rId3" Type="http://schemas.openxmlformats.org/officeDocument/2006/relationships/image" Target="../media/image6.png"/></Relationships>
</file>

<file path=ppt/slides/_rels/slide34.xml.rels><?xml version="1.0" encoding="UTF-8" standalone="yes"?><Relationships xmlns="http://schemas.openxmlformats.org/package/2006/relationships"><Relationship Id="rId11" Type="http://schemas.openxmlformats.org/officeDocument/2006/relationships/hyperlink" Target="https://www.flaticon.com/packs/school-handmade/?utm_source=slidesgo_template&amp;utm_medium=referral-link&amp;utm_campaign=sg_resources&amp;utm_content=flaticon" TargetMode="External"/><Relationship Id="rId10" Type="http://schemas.openxmlformats.org/officeDocument/2006/relationships/hyperlink" Target="https://www.freepik.com/free-vector/hand-drawn-infographic-steps-template_5455678.htm#page=2&amp;query=infographic&amp;position=29/?utm_source=slidesgo_template&amp;utm_medium=referral-link&amp;utm_campaign=sg_resources&amp;utm_content=freepik" TargetMode="External"/><Relationship Id="rId13" Type="http://schemas.openxmlformats.org/officeDocument/2006/relationships/hyperlink" Target="https://www.freepik.com/free-photo/portrait-schoolgirl-with-copyspace_4782359.htm/?utm_source=slidesgo_template&amp;utm_medium=referral-link&amp;utm_campaign=sg_resources&amp;utm_content=freepik" TargetMode="External"/><Relationship Id="rId12" Type="http://schemas.openxmlformats.org/officeDocument/2006/relationships/hyperlink" Target="https://www.freepik.com/free-photo/blue-school-backpack-with-essential-supplies_4904973.htm/?utm_source=slidesgo_template&amp;utm_medium=referral-link&amp;utm_campaign=sg_resources&amp;utm_content=freepik" TargetMode="External"/><Relationship Id="rId1" Type="http://schemas.openxmlformats.org/officeDocument/2006/relationships/slideLayout" Target="../slideLayouts/slideLayout2.xml"/><Relationship Id="rId2" Type="http://schemas.openxmlformats.org/officeDocument/2006/relationships/notesSlide" Target="../notesSlides/notesSlide34.xml"/><Relationship Id="rId3" Type="http://schemas.openxmlformats.org/officeDocument/2006/relationships/hyperlink" Target="https://www.freepik.com/free-vector/back-school-background-blackboard-style_2445144.htm/?utm_source=slidesgo_template&amp;utm_medium=referral-link&amp;utm_campaign=sg_resources&amp;utm_content=freepik" TargetMode="External"/><Relationship Id="rId4" Type="http://schemas.openxmlformats.org/officeDocument/2006/relationships/hyperlink" Target="https://www.freepik.com/free-vector/maths-realistic-chalkboard-background_4473228.htm/?utm_source=slidesgo_template&amp;utm_medium=referral-link&amp;utm_campaign=sg_resources&amp;utm_content=freepik" TargetMode="External"/><Relationship Id="rId9" Type="http://schemas.openxmlformats.org/officeDocument/2006/relationships/hyperlink" Target="https://www.freepik.com/free-vector/hand-drawn-infographic-steps-template_5455677.htm/?utm_source=slidesgo_template&amp;utm_medium=referral-link&amp;utm_campaign=sg_resources&amp;utm_content=freepik" TargetMode="External"/><Relationship Id="rId5" Type="http://schemas.openxmlformats.org/officeDocument/2006/relationships/hyperlink" Target="https://www.freepik.com/free-vector/back-school-background-chalkboard-style_2511203.htm/?utm_source=slidesgo_template&amp;utm_medium=referral-link&amp;utm_campaign=sg_resources&amp;utm_content=freepik" TargetMode="External"/><Relationship Id="rId6" Type="http://schemas.openxmlformats.org/officeDocument/2006/relationships/hyperlink" Target="https://www.freepik.com/free-vector/hand-drawn-map-with-travel-elements_2362426.htm/?utm_source=slidesgo_template&amp;utm_medium=referral-link&amp;utm_campaign=sg_resources&amp;utm_content=freepik" TargetMode="External"/><Relationship Id="rId7" Type="http://schemas.openxmlformats.org/officeDocument/2006/relationships/hyperlink" Target="https://www.freepik.com/free-vector/infographic-elements-set-blackboard-style_844543.htm/?utm_source=slidesgo_template&amp;utm_medium=referral-link&amp;utm_campaign=sg_resources&amp;utm_content=freepik" TargetMode="External"/><Relationship Id="rId8" Type="http://schemas.openxmlformats.org/officeDocument/2006/relationships/hyperlink" Target="https://www.freepik.com/free-vector/good-idea-hand-drawn-illustration_830214.htm/?utm_source=slidesgo_template&amp;utm_medium=referral-link&amp;utm_campaign=sg_resources&amp;utm_content=freepik" TargetMode="Externa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35.xml"/><Relationship Id="rId3" Type="http://schemas.openxmlformats.org/officeDocument/2006/relationships/hyperlink" Target="http://bit.ly/2PfT4lq" TargetMode="External"/><Relationship Id="rId4" Type="http://schemas.openxmlformats.org/officeDocument/2006/relationships/slide" Target="/ppt/slides/slide30.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36.xml"/><Relationship Id="rId3" Type="http://schemas.openxmlformats.org/officeDocument/2006/relationships/hyperlink" Target="https://fonts.google.com/specimen/Sue+Ellen+Francisco" TargetMode="External"/><Relationship Id="rId4" Type="http://schemas.openxmlformats.org/officeDocument/2006/relationships/hyperlink" Target="https://fonts.google.com/specimen/Barlow+Semi+Condensed" TargetMode="External"/></Relationships>
</file>

<file path=ppt/slides/_rels/slide37.xml.rels><?xml version="1.0" encoding="UTF-8" standalone="yes"?><Relationships xmlns="http://schemas.openxmlformats.org/package/2006/relationships"><Relationship Id="rId11" Type="http://schemas.openxmlformats.org/officeDocument/2006/relationships/image" Target="../media/image16.gif"/><Relationship Id="rId10" Type="http://schemas.openxmlformats.org/officeDocument/2006/relationships/image" Target="../media/image11.gif"/><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12" Type="http://schemas.openxmlformats.org/officeDocument/2006/relationships/image" Target="../media/image13.gif"/><Relationship Id="rId1" Type="http://schemas.openxmlformats.org/officeDocument/2006/relationships/slideLayout" Target="../slideLayouts/slideLayout22.xml"/><Relationship Id="rId2" Type="http://schemas.openxmlformats.org/officeDocument/2006/relationships/notesSlide" Target="../notesSlides/notesSlide37.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12.gif"/><Relationship Id="rId9" Type="http://schemas.openxmlformats.org/officeDocument/2006/relationships/image" Target="../media/image14.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8" Type="http://schemas.openxmlformats.org/officeDocument/2006/relationships/hyperlink" Target="https://storyset.com/rafiki?utm_source=slidesgo_template&amp;utm_medium=referral-link&amp;utm_campaign=slidesgo_final_slides&amp;utm_term=rafiki&amp;utm_content=storyset" TargetMode="Externa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38.xml"/><Relationship Id="rId3" Type="http://schemas.openxmlformats.org/officeDocument/2006/relationships/hyperlink" Target="https://bit.ly/2ZjL1pd" TargetMode="Externa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4.xml"/><Relationship Id="rId3" Type="http://schemas.openxmlformats.org/officeDocument/2006/relationships/image" Target="../media/image8.pn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44.xml"/><Relationship Id="rId3" Type="http://schemas.openxmlformats.org/officeDocument/2006/relationships/hyperlink" Target="https://chrome.google.com/webstore/detail/flaticon-for-gsuit-gslide/haekgjfnhhdkgfgmldhfokhmfkgmciba" TargetMode="Externa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5.xml"/><Relationship Id="rId3" Type="http://schemas.openxmlformats.org/officeDocument/2006/relationships/image" Target="../media/image8.pn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51.xml"/><Relationship Id="rId3" Type="http://schemas.openxmlformats.org/officeDocument/2006/relationships/hyperlink" Target="http://bit.ly/2PfT4lq" TargetMode="External"/><Relationship Id="rId4" Type="http://schemas.openxmlformats.org/officeDocument/2006/relationships/image" Target="../media/image17.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6.xml"/><Relationship Id="rId3" Type="http://schemas.openxmlformats.org/officeDocument/2006/relationships/image" Target="../media/image8.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7.xml"/><Relationship Id="rId3" Type="http://schemas.openxmlformats.org/officeDocument/2006/relationships/image" Target="../media/image8.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8.xml"/><Relationship Id="rId3" Type="http://schemas.openxmlformats.org/officeDocument/2006/relationships/image" Target="../media/image6.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9.xml"/><Relationship Id="rId3" Type="http://schemas.openxmlformats.org/officeDocument/2006/relationships/image" Target="../media/image6.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64" name="Shape 264"/>
        <p:cNvGrpSpPr/>
        <p:nvPr/>
      </p:nvGrpSpPr>
      <p:grpSpPr>
        <a:xfrm>
          <a:off x="0" y="0"/>
          <a:ext cx="0" cy="0"/>
          <a:chOff x="0" y="0"/>
          <a:chExt cx="0" cy="0"/>
        </a:xfrm>
      </p:grpSpPr>
      <p:sp>
        <p:nvSpPr>
          <p:cNvPr id="265" name="Google Shape;265;p25"/>
          <p:cNvSpPr txBox="1"/>
          <p:nvPr>
            <p:ph type="title"/>
          </p:nvPr>
        </p:nvSpPr>
        <p:spPr>
          <a:xfrm>
            <a:off x="2215050" y="1748638"/>
            <a:ext cx="4713900" cy="12249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CHALKBOARD</a:t>
            </a:r>
            <a:endParaRPr/>
          </a:p>
        </p:txBody>
      </p:sp>
      <p:sp>
        <p:nvSpPr>
          <p:cNvPr id="266" name="Google Shape;266;p25"/>
          <p:cNvSpPr txBox="1"/>
          <p:nvPr>
            <p:ph idx="1" type="subTitle"/>
          </p:nvPr>
        </p:nvSpPr>
        <p:spPr>
          <a:xfrm>
            <a:off x="2754750" y="3028763"/>
            <a:ext cx="3634500" cy="2892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Here is where your presentation begins</a:t>
            </a:r>
            <a:endParaRPr/>
          </a:p>
        </p:txBody>
      </p:sp>
      <p:sp>
        <p:nvSpPr>
          <p:cNvPr id="267" name="Google Shape;267;p25"/>
          <p:cNvSpPr/>
          <p:nvPr/>
        </p:nvSpPr>
        <p:spPr>
          <a:xfrm>
            <a:off x="3352631" y="4056857"/>
            <a:ext cx="782233" cy="783355"/>
          </a:xfrm>
          <a:custGeom>
            <a:rect b="b" l="l" r="r" t="t"/>
            <a:pathLst>
              <a:path extrusionOk="0" h="19408" w="19379">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25"/>
          <p:cNvSpPr/>
          <p:nvPr/>
        </p:nvSpPr>
        <p:spPr>
          <a:xfrm>
            <a:off x="5824390" y="569974"/>
            <a:ext cx="316595" cy="769151"/>
          </a:xfrm>
          <a:custGeom>
            <a:rect b="b" l="l" r="r" t="t"/>
            <a:pathLst>
              <a:path extrusionOk="0" h="41269" w="16987">
                <a:moveTo>
                  <a:pt x="7955" y="1"/>
                </a:moveTo>
                <a:cubicBezTo>
                  <a:pt x="7275" y="1"/>
                  <a:pt x="6550" y="118"/>
                  <a:pt x="5778" y="372"/>
                </a:cubicBezTo>
                <a:cubicBezTo>
                  <a:pt x="346" y="2162"/>
                  <a:pt x="1" y="8536"/>
                  <a:pt x="105" y="13211"/>
                </a:cubicBezTo>
                <a:cubicBezTo>
                  <a:pt x="187" y="16971"/>
                  <a:pt x="155" y="20844"/>
                  <a:pt x="720" y="24566"/>
                </a:cubicBezTo>
                <a:cubicBezTo>
                  <a:pt x="759" y="24826"/>
                  <a:pt x="1004" y="24957"/>
                  <a:pt x="1248" y="24957"/>
                </a:cubicBezTo>
                <a:cubicBezTo>
                  <a:pt x="1491" y="24957"/>
                  <a:pt x="1732" y="24827"/>
                  <a:pt x="1768" y="24566"/>
                </a:cubicBezTo>
                <a:cubicBezTo>
                  <a:pt x="2466" y="19732"/>
                  <a:pt x="1810" y="14670"/>
                  <a:pt x="1795" y="9799"/>
                </a:cubicBezTo>
                <a:cubicBezTo>
                  <a:pt x="1785" y="6337"/>
                  <a:pt x="4652" y="1673"/>
                  <a:pt x="7975" y="1673"/>
                </a:cubicBezTo>
                <a:cubicBezTo>
                  <a:pt x="9048" y="1673"/>
                  <a:pt x="10168" y="2159"/>
                  <a:pt x="11254" y="3329"/>
                </a:cubicBezTo>
                <a:cubicBezTo>
                  <a:pt x="12918" y="5119"/>
                  <a:pt x="13492" y="7922"/>
                  <a:pt x="14015" y="10218"/>
                </a:cubicBezTo>
                <a:cubicBezTo>
                  <a:pt x="14631" y="12933"/>
                  <a:pt x="14822" y="15726"/>
                  <a:pt x="14927" y="18501"/>
                </a:cubicBezTo>
                <a:cubicBezTo>
                  <a:pt x="15123" y="23536"/>
                  <a:pt x="15050" y="28625"/>
                  <a:pt x="14572" y="33638"/>
                </a:cubicBezTo>
                <a:cubicBezTo>
                  <a:pt x="14353" y="35983"/>
                  <a:pt x="14189" y="39278"/>
                  <a:pt x="11109" y="39483"/>
                </a:cubicBezTo>
                <a:cubicBezTo>
                  <a:pt x="11057" y="39486"/>
                  <a:pt x="11005" y="39488"/>
                  <a:pt x="10955" y="39488"/>
                </a:cubicBezTo>
                <a:cubicBezTo>
                  <a:pt x="8485" y="39488"/>
                  <a:pt x="7525" y="35413"/>
                  <a:pt x="7195" y="33592"/>
                </a:cubicBezTo>
                <a:cubicBezTo>
                  <a:pt x="6402" y="29218"/>
                  <a:pt x="6876" y="24343"/>
                  <a:pt x="6803" y="19914"/>
                </a:cubicBezTo>
                <a:cubicBezTo>
                  <a:pt x="6767" y="17591"/>
                  <a:pt x="6598" y="15061"/>
                  <a:pt x="7587" y="12902"/>
                </a:cubicBezTo>
                <a:cubicBezTo>
                  <a:pt x="7757" y="12531"/>
                  <a:pt x="7928" y="12374"/>
                  <a:pt x="8096" y="12374"/>
                </a:cubicBezTo>
                <a:cubicBezTo>
                  <a:pt x="8987" y="12374"/>
                  <a:pt x="9789" y="16796"/>
                  <a:pt x="9824" y="17366"/>
                </a:cubicBezTo>
                <a:cubicBezTo>
                  <a:pt x="10083" y="21719"/>
                  <a:pt x="10480" y="26097"/>
                  <a:pt x="10211" y="30461"/>
                </a:cubicBezTo>
                <a:cubicBezTo>
                  <a:pt x="10175" y="31032"/>
                  <a:pt x="10586" y="31312"/>
                  <a:pt x="11023" y="31312"/>
                </a:cubicBezTo>
                <a:cubicBezTo>
                  <a:pt x="11464" y="31312"/>
                  <a:pt x="11931" y="31025"/>
                  <a:pt x="11984" y="30461"/>
                </a:cubicBezTo>
                <a:cubicBezTo>
                  <a:pt x="12280" y="27268"/>
                  <a:pt x="12084" y="24060"/>
                  <a:pt x="11828" y="20871"/>
                </a:cubicBezTo>
                <a:cubicBezTo>
                  <a:pt x="11633" y="18401"/>
                  <a:pt x="11756" y="15909"/>
                  <a:pt x="11095" y="13499"/>
                </a:cubicBezTo>
                <a:cubicBezTo>
                  <a:pt x="10694" y="12045"/>
                  <a:pt x="9569" y="10368"/>
                  <a:pt x="7938" y="10346"/>
                </a:cubicBezTo>
                <a:cubicBezTo>
                  <a:pt x="7930" y="10346"/>
                  <a:pt x="7923" y="10346"/>
                  <a:pt x="7915" y="10346"/>
                </a:cubicBezTo>
                <a:cubicBezTo>
                  <a:pt x="6228" y="10346"/>
                  <a:pt x="5508" y="12939"/>
                  <a:pt x="5204" y="14173"/>
                </a:cubicBezTo>
                <a:cubicBezTo>
                  <a:pt x="4502" y="17030"/>
                  <a:pt x="4953" y="20401"/>
                  <a:pt x="5031" y="23313"/>
                </a:cubicBezTo>
                <a:cubicBezTo>
                  <a:pt x="5113" y="26361"/>
                  <a:pt x="4971" y="29418"/>
                  <a:pt x="5217" y="32457"/>
                </a:cubicBezTo>
                <a:cubicBezTo>
                  <a:pt x="5498" y="35939"/>
                  <a:pt x="7143" y="41269"/>
                  <a:pt x="11199" y="41269"/>
                </a:cubicBezTo>
                <a:cubicBezTo>
                  <a:pt x="11560" y="41269"/>
                  <a:pt x="11940" y="41226"/>
                  <a:pt x="12339" y="41137"/>
                </a:cubicBezTo>
                <a:cubicBezTo>
                  <a:pt x="14089" y="40746"/>
                  <a:pt x="15246" y="39091"/>
                  <a:pt x="15870" y="37547"/>
                </a:cubicBezTo>
                <a:cubicBezTo>
                  <a:pt x="16344" y="36380"/>
                  <a:pt x="16276" y="34868"/>
                  <a:pt x="16394" y="33638"/>
                </a:cubicBezTo>
                <a:cubicBezTo>
                  <a:pt x="16581" y="31706"/>
                  <a:pt x="16713" y="29769"/>
                  <a:pt x="16763" y="27824"/>
                </a:cubicBezTo>
                <a:cubicBezTo>
                  <a:pt x="16936" y="20957"/>
                  <a:pt x="16987" y="13873"/>
                  <a:pt x="15082" y="7220"/>
                </a:cubicBezTo>
                <a:cubicBezTo>
                  <a:pt x="14022" y="3524"/>
                  <a:pt x="11681" y="1"/>
                  <a:pt x="79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25"/>
          <p:cNvSpPr/>
          <p:nvPr/>
        </p:nvSpPr>
        <p:spPr>
          <a:xfrm>
            <a:off x="1835689" y="569910"/>
            <a:ext cx="367" cy="79"/>
          </a:xfrm>
          <a:custGeom>
            <a:rect b="b" l="l" r="r" t="t"/>
            <a:pathLst>
              <a:path extrusionOk="0" h="3" w="14">
                <a:moveTo>
                  <a:pt x="0" y="0"/>
                </a:moveTo>
                <a:cubicBezTo>
                  <a:pt x="5" y="2"/>
                  <a:pt x="8" y="2"/>
                  <a:pt x="10" y="2"/>
                </a:cubicBezTo>
                <a:cubicBezTo>
                  <a:pt x="13" y="2"/>
                  <a:pt x="1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0" name="Google Shape;270;p25"/>
          <p:cNvGrpSpPr/>
          <p:nvPr/>
        </p:nvGrpSpPr>
        <p:grpSpPr>
          <a:xfrm>
            <a:off x="929003" y="418707"/>
            <a:ext cx="906932" cy="1274369"/>
            <a:chOff x="1243187" y="482882"/>
            <a:chExt cx="848552" cy="1192336"/>
          </a:xfrm>
        </p:grpSpPr>
        <p:sp>
          <p:nvSpPr>
            <p:cNvPr id="271" name="Google Shape;271;p25"/>
            <p:cNvSpPr/>
            <p:nvPr/>
          </p:nvSpPr>
          <p:spPr>
            <a:xfrm>
              <a:off x="1304077" y="910356"/>
              <a:ext cx="717411" cy="612759"/>
            </a:xfrm>
            <a:custGeom>
              <a:rect b="b" l="l" r="r" t="t"/>
              <a:pathLst>
                <a:path extrusionOk="0" h="19408" w="19379">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2" name="Google Shape;272;p25"/>
            <p:cNvGrpSpPr/>
            <p:nvPr/>
          </p:nvGrpSpPr>
          <p:grpSpPr>
            <a:xfrm>
              <a:off x="1243187" y="482882"/>
              <a:ext cx="848552" cy="1192336"/>
              <a:chOff x="1768237" y="656117"/>
              <a:chExt cx="803933" cy="1129641"/>
            </a:xfrm>
          </p:grpSpPr>
          <p:sp>
            <p:nvSpPr>
              <p:cNvPr id="273" name="Google Shape;273;p25"/>
              <p:cNvSpPr/>
              <p:nvPr/>
            </p:nvSpPr>
            <p:spPr>
              <a:xfrm>
                <a:off x="1768237" y="656117"/>
                <a:ext cx="803933" cy="1129641"/>
              </a:xfrm>
              <a:custGeom>
                <a:rect b="b" l="l" r="r" t="t"/>
                <a:pathLst>
                  <a:path extrusionOk="0" h="48639" w="34615">
                    <a:moveTo>
                      <a:pt x="23898" y="544"/>
                    </a:moveTo>
                    <a:cubicBezTo>
                      <a:pt x="24303" y="2103"/>
                      <a:pt x="24417" y="3756"/>
                      <a:pt x="24190" y="5356"/>
                    </a:cubicBezTo>
                    <a:cubicBezTo>
                      <a:pt x="24162" y="5342"/>
                      <a:pt x="24131" y="5333"/>
                      <a:pt x="24099" y="5333"/>
                    </a:cubicBezTo>
                    <a:cubicBezTo>
                      <a:pt x="23679" y="5346"/>
                      <a:pt x="23279" y="5724"/>
                      <a:pt x="22905" y="5880"/>
                    </a:cubicBezTo>
                    <a:cubicBezTo>
                      <a:pt x="22595" y="6006"/>
                      <a:pt x="22299" y="6149"/>
                      <a:pt x="22021" y="6317"/>
                    </a:cubicBezTo>
                    <a:cubicBezTo>
                      <a:pt x="22381" y="5684"/>
                      <a:pt x="22709" y="5036"/>
                      <a:pt x="22968" y="4339"/>
                    </a:cubicBezTo>
                    <a:cubicBezTo>
                      <a:pt x="23361" y="3278"/>
                      <a:pt x="23798" y="1870"/>
                      <a:pt x="23711" y="736"/>
                    </a:cubicBezTo>
                    <a:cubicBezTo>
                      <a:pt x="23706" y="690"/>
                      <a:pt x="23683" y="658"/>
                      <a:pt x="23652" y="644"/>
                    </a:cubicBezTo>
                    <a:cubicBezTo>
                      <a:pt x="23734" y="603"/>
                      <a:pt x="23811" y="566"/>
                      <a:pt x="23898" y="544"/>
                    </a:cubicBezTo>
                    <a:close/>
                    <a:moveTo>
                      <a:pt x="23483" y="744"/>
                    </a:moveTo>
                    <a:lnTo>
                      <a:pt x="23483" y="744"/>
                    </a:lnTo>
                    <a:cubicBezTo>
                      <a:pt x="23042" y="1842"/>
                      <a:pt x="22873" y="3081"/>
                      <a:pt x="22495" y="4208"/>
                    </a:cubicBezTo>
                    <a:cubicBezTo>
                      <a:pt x="22213" y="5059"/>
                      <a:pt x="21765" y="5848"/>
                      <a:pt x="21301" y="6613"/>
                    </a:cubicBezTo>
                    <a:cubicBezTo>
                      <a:pt x="21338" y="6313"/>
                      <a:pt x="21342" y="5998"/>
                      <a:pt x="21328" y="5661"/>
                    </a:cubicBezTo>
                    <a:cubicBezTo>
                      <a:pt x="21301" y="5095"/>
                      <a:pt x="21311" y="4431"/>
                      <a:pt x="21164" y="3852"/>
                    </a:cubicBezTo>
                    <a:cubicBezTo>
                      <a:pt x="21351" y="3583"/>
                      <a:pt x="21534" y="3314"/>
                      <a:pt x="21711" y="3036"/>
                    </a:cubicBezTo>
                    <a:cubicBezTo>
                      <a:pt x="22093" y="2431"/>
                      <a:pt x="22727" y="1250"/>
                      <a:pt x="23483" y="744"/>
                    </a:cubicBezTo>
                    <a:close/>
                    <a:moveTo>
                      <a:pt x="20758" y="4431"/>
                    </a:moveTo>
                    <a:cubicBezTo>
                      <a:pt x="20786" y="4744"/>
                      <a:pt x="20850" y="5059"/>
                      <a:pt x="20877" y="5360"/>
                    </a:cubicBezTo>
                    <a:cubicBezTo>
                      <a:pt x="20945" y="6057"/>
                      <a:pt x="20918" y="6744"/>
                      <a:pt x="20800" y="7428"/>
                    </a:cubicBezTo>
                    <a:cubicBezTo>
                      <a:pt x="20690" y="7606"/>
                      <a:pt x="20586" y="7779"/>
                      <a:pt x="20485" y="7953"/>
                    </a:cubicBezTo>
                    <a:cubicBezTo>
                      <a:pt x="20253" y="8349"/>
                      <a:pt x="20011" y="8759"/>
                      <a:pt x="19780" y="9183"/>
                    </a:cubicBezTo>
                    <a:cubicBezTo>
                      <a:pt x="19788" y="8759"/>
                      <a:pt x="19797" y="8330"/>
                      <a:pt x="19820" y="7907"/>
                    </a:cubicBezTo>
                    <a:cubicBezTo>
                      <a:pt x="19866" y="7182"/>
                      <a:pt x="19984" y="6426"/>
                      <a:pt x="19883" y="5701"/>
                    </a:cubicBezTo>
                    <a:cubicBezTo>
                      <a:pt x="20167" y="5274"/>
                      <a:pt x="20467" y="4854"/>
                      <a:pt x="20758" y="4431"/>
                    </a:cubicBezTo>
                    <a:close/>
                    <a:moveTo>
                      <a:pt x="24037" y="5760"/>
                    </a:moveTo>
                    <a:lnTo>
                      <a:pt x="24037" y="5760"/>
                    </a:lnTo>
                    <a:cubicBezTo>
                      <a:pt x="24051" y="5768"/>
                      <a:pt x="24066" y="5774"/>
                      <a:pt x="24083" y="5774"/>
                    </a:cubicBezTo>
                    <a:cubicBezTo>
                      <a:pt x="24091" y="5774"/>
                      <a:pt x="24099" y="5772"/>
                      <a:pt x="24108" y="5770"/>
                    </a:cubicBezTo>
                    <a:cubicBezTo>
                      <a:pt x="24112" y="5770"/>
                      <a:pt x="24121" y="5766"/>
                      <a:pt x="24126" y="5766"/>
                    </a:cubicBezTo>
                    <a:cubicBezTo>
                      <a:pt x="23971" y="6608"/>
                      <a:pt x="23721" y="7433"/>
                      <a:pt x="23365" y="8212"/>
                    </a:cubicBezTo>
                    <a:cubicBezTo>
                      <a:pt x="22340" y="8298"/>
                      <a:pt x="21242" y="8986"/>
                      <a:pt x="20326" y="9328"/>
                    </a:cubicBezTo>
                    <a:cubicBezTo>
                      <a:pt x="20231" y="9365"/>
                      <a:pt x="20256" y="9501"/>
                      <a:pt x="20344" y="9501"/>
                    </a:cubicBezTo>
                    <a:cubicBezTo>
                      <a:pt x="20352" y="9501"/>
                      <a:pt x="20361" y="9500"/>
                      <a:pt x="20371" y="9497"/>
                    </a:cubicBezTo>
                    <a:cubicBezTo>
                      <a:pt x="20964" y="9314"/>
                      <a:pt x="21561" y="9156"/>
                      <a:pt x="22148" y="8954"/>
                    </a:cubicBezTo>
                    <a:cubicBezTo>
                      <a:pt x="22463" y="8850"/>
                      <a:pt x="22804" y="8777"/>
                      <a:pt x="23132" y="8685"/>
                    </a:cubicBezTo>
                    <a:lnTo>
                      <a:pt x="23132" y="8685"/>
                    </a:lnTo>
                    <a:cubicBezTo>
                      <a:pt x="22444" y="9976"/>
                      <a:pt x="21256" y="10918"/>
                      <a:pt x="20152" y="11848"/>
                    </a:cubicBezTo>
                    <a:cubicBezTo>
                      <a:pt x="19688" y="12245"/>
                      <a:pt x="19123" y="12687"/>
                      <a:pt x="18659" y="13187"/>
                    </a:cubicBezTo>
                    <a:cubicBezTo>
                      <a:pt x="18877" y="12458"/>
                      <a:pt x="19114" y="11734"/>
                      <a:pt x="19424" y="11028"/>
                    </a:cubicBezTo>
                    <a:cubicBezTo>
                      <a:pt x="19984" y="9757"/>
                      <a:pt x="20695" y="8559"/>
                      <a:pt x="21401" y="7369"/>
                    </a:cubicBezTo>
                    <a:cubicBezTo>
                      <a:pt x="21475" y="7246"/>
                      <a:pt x="21547" y="7127"/>
                      <a:pt x="21620" y="7009"/>
                    </a:cubicBezTo>
                    <a:cubicBezTo>
                      <a:pt x="22076" y="6754"/>
                      <a:pt x="22522" y="6481"/>
                      <a:pt x="23014" y="6280"/>
                    </a:cubicBezTo>
                    <a:cubicBezTo>
                      <a:pt x="23246" y="6189"/>
                      <a:pt x="23437" y="6107"/>
                      <a:pt x="23643" y="5975"/>
                    </a:cubicBezTo>
                    <a:cubicBezTo>
                      <a:pt x="23729" y="5916"/>
                      <a:pt x="23826" y="5870"/>
                      <a:pt x="23916" y="5825"/>
                    </a:cubicBezTo>
                    <a:cubicBezTo>
                      <a:pt x="23998" y="5783"/>
                      <a:pt x="24039" y="5775"/>
                      <a:pt x="24057" y="5770"/>
                    </a:cubicBezTo>
                    <a:cubicBezTo>
                      <a:pt x="24051" y="5770"/>
                      <a:pt x="24045" y="5765"/>
                      <a:pt x="24037" y="5760"/>
                    </a:cubicBezTo>
                    <a:close/>
                    <a:moveTo>
                      <a:pt x="19524" y="6267"/>
                    </a:moveTo>
                    <a:lnTo>
                      <a:pt x="19524" y="6267"/>
                    </a:lnTo>
                    <a:cubicBezTo>
                      <a:pt x="19479" y="6813"/>
                      <a:pt x="19483" y="7369"/>
                      <a:pt x="19456" y="7907"/>
                    </a:cubicBezTo>
                    <a:cubicBezTo>
                      <a:pt x="19424" y="8536"/>
                      <a:pt x="19387" y="9169"/>
                      <a:pt x="19446" y="9793"/>
                    </a:cubicBezTo>
                    <a:cubicBezTo>
                      <a:pt x="18731" y="11156"/>
                      <a:pt x="18116" y="12636"/>
                      <a:pt x="17993" y="14113"/>
                    </a:cubicBezTo>
                    <a:cubicBezTo>
                      <a:pt x="17980" y="14144"/>
                      <a:pt x="17961" y="14176"/>
                      <a:pt x="17948" y="14208"/>
                    </a:cubicBezTo>
                    <a:cubicBezTo>
                      <a:pt x="17938" y="14153"/>
                      <a:pt x="17925" y="14098"/>
                      <a:pt x="17915" y="14044"/>
                    </a:cubicBezTo>
                    <a:cubicBezTo>
                      <a:pt x="17852" y="13219"/>
                      <a:pt x="17860" y="12376"/>
                      <a:pt x="17883" y="11602"/>
                    </a:cubicBezTo>
                    <a:cubicBezTo>
                      <a:pt x="17929" y="9720"/>
                      <a:pt x="18476" y="8021"/>
                      <a:pt x="19437" y="6412"/>
                    </a:cubicBezTo>
                    <a:cubicBezTo>
                      <a:pt x="19465" y="6362"/>
                      <a:pt x="19496" y="6317"/>
                      <a:pt x="19524" y="6267"/>
                    </a:cubicBezTo>
                    <a:close/>
                    <a:moveTo>
                      <a:pt x="10115" y="8075"/>
                    </a:moveTo>
                    <a:lnTo>
                      <a:pt x="10115" y="8075"/>
                    </a:lnTo>
                    <a:cubicBezTo>
                      <a:pt x="10899" y="8353"/>
                      <a:pt x="11578" y="8918"/>
                      <a:pt x="12256" y="9374"/>
                    </a:cubicBezTo>
                    <a:cubicBezTo>
                      <a:pt x="13232" y="10035"/>
                      <a:pt x="14098" y="10769"/>
                      <a:pt x="14895" y="11638"/>
                    </a:cubicBezTo>
                    <a:cubicBezTo>
                      <a:pt x="16344" y="13210"/>
                      <a:pt x="17068" y="15092"/>
                      <a:pt x="17778" y="17042"/>
                    </a:cubicBezTo>
                    <a:lnTo>
                      <a:pt x="17778" y="17061"/>
                    </a:lnTo>
                    <a:cubicBezTo>
                      <a:pt x="17505" y="16504"/>
                      <a:pt x="17200" y="15980"/>
                      <a:pt x="16758" y="15484"/>
                    </a:cubicBezTo>
                    <a:cubicBezTo>
                      <a:pt x="16020" y="14651"/>
                      <a:pt x="14950" y="14131"/>
                      <a:pt x="14129" y="13383"/>
                    </a:cubicBezTo>
                    <a:cubicBezTo>
                      <a:pt x="13145" y="12481"/>
                      <a:pt x="12325" y="11397"/>
                      <a:pt x="11627" y="10258"/>
                    </a:cubicBezTo>
                    <a:cubicBezTo>
                      <a:pt x="11305" y="9734"/>
                      <a:pt x="10912" y="9246"/>
                      <a:pt x="10548" y="8750"/>
                    </a:cubicBezTo>
                    <a:cubicBezTo>
                      <a:pt x="10388" y="8536"/>
                      <a:pt x="10261" y="8298"/>
                      <a:pt x="10115" y="8075"/>
                    </a:cubicBezTo>
                    <a:close/>
                    <a:moveTo>
                      <a:pt x="10060" y="8964"/>
                    </a:moveTo>
                    <a:cubicBezTo>
                      <a:pt x="10384" y="9419"/>
                      <a:pt x="10785" y="9848"/>
                      <a:pt x="11059" y="10235"/>
                    </a:cubicBezTo>
                    <a:cubicBezTo>
                      <a:pt x="11732" y="11201"/>
                      <a:pt x="12344" y="12157"/>
                      <a:pt x="13141" y="13032"/>
                    </a:cubicBezTo>
                    <a:cubicBezTo>
                      <a:pt x="13892" y="13862"/>
                      <a:pt x="14771" y="14477"/>
                      <a:pt x="15679" y="15120"/>
                    </a:cubicBezTo>
                    <a:cubicBezTo>
                      <a:pt x="16708" y="15853"/>
                      <a:pt x="17324" y="16838"/>
                      <a:pt x="17888" y="17921"/>
                    </a:cubicBezTo>
                    <a:cubicBezTo>
                      <a:pt x="17898" y="18003"/>
                      <a:pt x="17906" y="18081"/>
                      <a:pt x="17915" y="18163"/>
                    </a:cubicBezTo>
                    <a:cubicBezTo>
                      <a:pt x="17282" y="17366"/>
                      <a:pt x="16248" y="16783"/>
                      <a:pt x="15460" y="16163"/>
                    </a:cubicBezTo>
                    <a:cubicBezTo>
                      <a:pt x="14494" y="15402"/>
                      <a:pt x="13578" y="14582"/>
                      <a:pt x="12781" y="13643"/>
                    </a:cubicBezTo>
                    <a:cubicBezTo>
                      <a:pt x="11669" y="12331"/>
                      <a:pt x="10407" y="10718"/>
                      <a:pt x="10060" y="8964"/>
                    </a:cubicBezTo>
                    <a:close/>
                    <a:moveTo>
                      <a:pt x="23950" y="16052"/>
                    </a:moveTo>
                    <a:cubicBezTo>
                      <a:pt x="25571" y="16052"/>
                      <a:pt x="27222" y="16484"/>
                      <a:pt x="28418" y="17197"/>
                    </a:cubicBezTo>
                    <a:cubicBezTo>
                      <a:pt x="32551" y="19667"/>
                      <a:pt x="33703" y="25458"/>
                      <a:pt x="32997" y="29850"/>
                    </a:cubicBezTo>
                    <a:cubicBezTo>
                      <a:pt x="31748" y="37619"/>
                      <a:pt x="25101" y="43360"/>
                      <a:pt x="17547" y="44180"/>
                    </a:cubicBezTo>
                    <a:cubicBezTo>
                      <a:pt x="17517" y="44169"/>
                      <a:pt x="17484" y="44163"/>
                      <a:pt x="17452" y="44163"/>
                    </a:cubicBezTo>
                    <a:cubicBezTo>
                      <a:pt x="17404" y="44163"/>
                      <a:pt x="17357" y="44175"/>
                      <a:pt x="17319" y="44203"/>
                    </a:cubicBezTo>
                    <a:cubicBezTo>
                      <a:pt x="16772" y="44255"/>
                      <a:pt x="16221" y="44282"/>
                      <a:pt x="15667" y="44282"/>
                    </a:cubicBezTo>
                    <a:cubicBezTo>
                      <a:pt x="15112" y="44282"/>
                      <a:pt x="14555" y="44255"/>
                      <a:pt x="13997" y="44197"/>
                    </a:cubicBezTo>
                    <a:cubicBezTo>
                      <a:pt x="10384" y="43842"/>
                      <a:pt x="7067" y="42157"/>
                      <a:pt x="4574" y="39541"/>
                    </a:cubicBezTo>
                    <a:cubicBezTo>
                      <a:pt x="1909" y="36740"/>
                      <a:pt x="902" y="32967"/>
                      <a:pt x="1043" y="29171"/>
                    </a:cubicBezTo>
                    <a:cubicBezTo>
                      <a:pt x="1207" y="24833"/>
                      <a:pt x="3295" y="21216"/>
                      <a:pt x="6853" y="18779"/>
                    </a:cubicBezTo>
                    <a:cubicBezTo>
                      <a:pt x="8633" y="17555"/>
                      <a:pt x="10797" y="16757"/>
                      <a:pt x="12888" y="16757"/>
                    </a:cubicBezTo>
                    <a:cubicBezTo>
                      <a:pt x="14083" y="16757"/>
                      <a:pt x="15254" y="17017"/>
                      <a:pt x="16316" y="17607"/>
                    </a:cubicBezTo>
                    <a:cubicBezTo>
                      <a:pt x="16640" y="17862"/>
                      <a:pt x="16968" y="18095"/>
                      <a:pt x="17305" y="18281"/>
                    </a:cubicBezTo>
                    <a:cubicBezTo>
                      <a:pt x="17414" y="18377"/>
                      <a:pt x="17524" y="18472"/>
                      <a:pt x="17633" y="18573"/>
                    </a:cubicBezTo>
                    <a:cubicBezTo>
                      <a:pt x="17601" y="18623"/>
                      <a:pt x="17587" y="18691"/>
                      <a:pt x="17614" y="18773"/>
                    </a:cubicBezTo>
                    <a:cubicBezTo>
                      <a:pt x="17879" y="19694"/>
                      <a:pt x="17515" y="20796"/>
                      <a:pt x="17324" y="21713"/>
                    </a:cubicBezTo>
                    <a:cubicBezTo>
                      <a:pt x="17296" y="21826"/>
                      <a:pt x="17109" y="22200"/>
                      <a:pt x="17063" y="22487"/>
                    </a:cubicBezTo>
                    <a:cubicBezTo>
                      <a:pt x="15783" y="22428"/>
                      <a:pt x="13519" y="21585"/>
                      <a:pt x="13168" y="20337"/>
                    </a:cubicBezTo>
                    <a:cubicBezTo>
                      <a:pt x="13143" y="20250"/>
                      <a:pt x="13064" y="20209"/>
                      <a:pt x="12986" y="20209"/>
                    </a:cubicBezTo>
                    <a:cubicBezTo>
                      <a:pt x="12892" y="20209"/>
                      <a:pt x="12800" y="20270"/>
                      <a:pt x="12813" y="20382"/>
                    </a:cubicBezTo>
                    <a:cubicBezTo>
                      <a:pt x="13000" y="21908"/>
                      <a:pt x="15305" y="22861"/>
                      <a:pt x="16617" y="23088"/>
                    </a:cubicBezTo>
                    <a:cubicBezTo>
                      <a:pt x="16861" y="23131"/>
                      <a:pt x="17105" y="23151"/>
                      <a:pt x="17348" y="23151"/>
                    </a:cubicBezTo>
                    <a:cubicBezTo>
                      <a:pt x="18203" y="23151"/>
                      <a:pt x="19047" y="22905"/>
                      <a:pt x="19834" y="22564"/>
                    </a:cubicBezTo>
                    <a:cubicBezTo>
                      <a:pt x="20809" y="22141"/>
                      <a:pt x="22085" y="21348"/>
                      <a:pt x="22577" y="20369"/>
                    </a:cubicBezTo>
                    <a:cubicBezTo>
                      <a:pt x="22659" y="20209"/>
                      <a:pt x="22543" y="20055"/>
                      <a:pt x="22394" y="20055"/>
                    </a:cubicBezTo>
                    <a:cubicBezTo>
                      <a:pt x="22360" y="20055"/>
                      <a:pt x="22325" y="20063"/>
                      <a:pt x="22289" y="20081"/>
                    </a:cubicBezTo>
                    <a:cubicBezTo>
                      <a:pt x="21534" y="20446"/>
                      <a:pt x="20932" y="21111"/>
                      <a:pt x="20221" y="21567"/>
                    </a:cubicBezTo>
                    <a:cubicBezTo>
                      <a:pt x="19542" y="22004"/>
                      <a:pt x="18804" y="22295"/>
                      <a:pt x="18024" y="22419"/>
                    </a:cubicBezTo>
                    <a:cubicBezTo>
                      <a:pt x="18398" y="21772"/>
                      <a:pt x="18531" y="20888"/>
                      <a:pt x="18613" y="20241"/>
                    </a:cubicBezTo>
                    <a:cubicBezTo>
                      <a:pt x="18667" y="19817"/>
                      <a:pt x="18681" y="19393"/>
                      <a:pt x="18667" y="18970"/>
                    </a:cubicBezTo>
                    <a:cubicBezTo>
                      <a:pt x="19500" y="16889"/>
                      <a:pt x="21696" y="16052"/>
                      <a:pt x="23950" y="16052"/>
                    </a:cubicBezTo>
                    <a:close/>
                    <a:moveTo>
                      <a:pt x="24106" y="0"/>
                    </a:moveTo>
                    <a:cubicBezTo>
                      <a:pt x="24099" y="0"/>
                      <a:pt x="24092" y="1"/>
                      <a:pt x="24085" y="2"/>
                    </a:cubicBezTo>
                    <a:cubicBezTo>
                      <a:pt x="23037" y="93"/>
                      <a:pt x="22340" y="1123"/>
                      <a:pt x="21780" y="1906"/>
                    </a:cubicBezTo>
                    <a:cubicBezTo>
                      <a:pt x="20859" y="3191"/>
                      <a:pt x="19957" y="4536"/>
                      <a:pt x="19128" y="5880"/>
                    </a:cubicBezTo>
                    <a:cubicBezTo>
                      <a:pt x="18102" y="7547"/>
                      <a:pt x="17538" y="9328"/>
                      <a:pt x="17414" y="11278"/>
                    </a:cubicBezTo>
                    <a:cubicBezTo>
                      <a:pt x="17401" y="11484"/>
                      <a:pt x="17387" y="11698"/>
                      <a:pt x="17383" y="11917"/>
                    </a:cubicBezTo>
                    <a:cubicBezTo>
                      <a:pt x="17177" y="11228"/>
                      <a:pt x="16950" y="10550"/>
                      <a:pt x="16695" y="9884"/>
                    </a:cubicBezTo>
                    <a:cubicBezTo>
                      <a:pt x="16034" y="8157"/>
                      <a:pt x="15368" y="6294"/>
                      <a:pt x="14361" y="4740"/>
                    </a:cubicBezTo>
                    <a:cubicBezTo>
                      <a:pt x="14322" y="4677"/>
                      <a:pt x="14261" y="4649"/>
                      <a:pt x="14202" y="4649"/>
                    </a:cubicBezTo>
                    <a:cubicBezTo>
                      <a:pt x="14090" y="4649"/>
                      <a:pt x="13980" y="4746"/>
                      <a:pt x="14016" y="4886"/>
                    </a:cubicBezTo>
                    <a:cubicBezTo>
                      <a:pt x="14416" y="6444"/>
                      <a:pt x="15181" y="7934"/>
                      <a:pt x="15778" y="9424"/>
                    </a:cubicBezTo>
                    <a:cubicBezTo>
                      <a:pt x="16375" y="10905"/>
                      <a:pt x="16836" y="12422"/>
                      <a:pt x="17196" y="13976"/>
                    </a:cubicBezTo>
                    <a:cubicBezTo>
                      <a:pt x="17259" y="14254"/>
                      <a:pt x="17319" y="14536"/>
                      <a:pt x="17378" y="14815"/>
                    </a:cubicBezTo>
                    <a:cubicBezTo>
                      <a:pt x="16840" y="13570"/>
                      <a:pt x="16166" y="12399"/>
                      <a:pt x="15219" y="11315"/>
                    </a:cubicBezTo>
                    <a:cubicBezTo>
                      <a:pt x="14421" y="10408"/>
                      <a:pt x="13496" y="9629"/>
                      <a:pt x="12489" y="8977"/>
                    </a:cubicBezTo>
                    <a:cubicBezTo>
                      <a:pt x="11633" y="8422"/>
                      <a:pt x="10830" y="7697"/>
                      <a:pt x="9801" y="7501"/>
                    </a:cubicBezTo>
                    <a:cubicBezTo>
                      <a:pt x="9783" y="7498"/>
                      <a:pt x="9766" y="7497"/>
                      <a:pt x="9748" y="7497"/>
                    </a:cubicBezTo>
                    <a:cubicBezTo>
                      <a:pt x="9716" y="7497"/>
                      <a:pt x="9686" y="7501"/>
                      <a:pt x="9659" y="7510"/>
                    </a:cubicBezTo>
                    <a:cubicBezTo>
                      <a:pt x="9648" y="7506"/>
                      <a:pt x="9636" y="7504"/>
                      <a:pt x="9624" y="7504"/>
                    </a:cubicBezTo>
                    <a:cubicBezTo>
                      <a:pt x="9570" y="7504"/>
                      <a:pt x="9518" y="7543"/>
                      <a:pt x="9518" y="7606"/>
                    </a:cubicBezTo>
                    <a:lnTo>
                      <a:pt x="9518" y="7661"/>
                    </a:lnTo>
                    <a:cubicBezTo>
                      <a:pt x="9514" y="7679"/>
                      <a:pt x="9509" y="7701"/>
                      <a:pt x="9505" y="7724"/>
                    </a:cubicBezTo>
                    <a:cubicBezTo>
                      <a:pt x="9345" y="9866"/>
                      <a:pt x="10717" y="11802"/>
                      <a:pt x="11961" y="13411"/>
                    </a:cubicBezTo>
                    <a:cubicBezTo>
                      <a:pt x="12744" y="14422"/>
                      <a:pt x="13623" y="15315"/>
                      <a:pt x="14594" y="16140"/>
                    </a:cubicBezTo>
                    <a:cubicBezTo>
                      <a:pt x="14681" y="16213"/>
                      <a:pt x="14767" y="16291"/>
                      <a:pt x="14853" y="16363"/>
                    </a:cubicBezTo>
                    <a:cubicBezTo>
                      <a:pt x="14235" y="16194"/>
                      <a:pt x="13587" y="16117"/>
                      <a:pt x="12928" y="16117"/>
                    </a:cubicBezTo>
                    <a:cubicBezTo>
                      <a:pt x="10990" y="16117"/>
                      <a:pt x="8954" y="16783"/>
                      <a:pt x="7281" y="17734"/>
                    </a:cubicBezTo>
                    <a:cubicBezTo>
                      <a:pt x="3190" y="20058"/>
                      <a:pt x="820" y="23982"/>
                      <a:pt x="397" y="28610"/>
                    </a:cubicBezTo>
                    <a:cubicBezTo>
                      <a:pt x="0" y="32898"/>
                      <a:pt x="1244" y="37117"/>
                      <a:pt x="4201" y="40275"/>
                    </a:cubicBezTo>
                    <a:cubicBezTo>
                      <a:pt x="6999" y="43259"/>
                      <a:pt x="10912" y="44849"/>
                      <a:pt x="14958" y="45072"/>
                    </a:cubicBezTo>
                    <a:cubicBezTo>
                      <a:pt x="15268" y="45090"/>
                      <a:pt x="15575" y="45098"/>
                      <a:pt x="15880" y="45098"/>
                    </a:cubicBezTo>
                    <a:cubicBezTo>
                      <a:pt x="16205" y="45098"/>
                      <a:pt x="16528" y="45089"/>
                      <a:pt x="16849" y="45072"/>
                    </a:cubicBezTo>
                    <a:lnTo>
                      <a:pt x="16849" y="45072"/>
                    </a:lnTo>
                    <a:cubicBezTo>
                      <a:pt x="16676" y="45446"/>
                      <a:pt x="16531" y="45829"/>
                      <a:pt x="16403" y="46226"/>
                    </a:cubicBezTo>
                    <a:cubicBezTo>
                      <a:pt x="16234" y="46767"/>
                      <a:pt x="15957" y="47692"/>
                      <a:pt x="16330" y="48198"/>
                    </a:cubicBezTo>
                    <a:cubicBezTo>
                      <a:pt x="16372" y="48256"/>
                      <a:pt x="16435" y="48287"/>
                      <a:pt x="16497" y="48287"/>
                    </a:cubicBezTo>
                    <a:cubicBezTo>
                      <a:pt x="16571" y="48287"/>
                      <a:pt x="16642" y="48244"/>
                      <a:pt x="16672" y="48153"/>
                    </a:cubicBezTo>
                    <a:cubicBezTo>
                      <a:pt x="16845" y="47593"/>
                      <a:pt x="16772" y="46954"/>
                      <a:pt x="16931" y="46371"/>
                    </a:cubicBezTo>
                    <a:cubicBezTo>
                      <a:pt x="17027" y="46025"/>
                      <a:pt x="17150" y="45688"/>
                      <a:pt x="17282" y="45355"/>
                    </a:cubicBezTo>
                    <a:lnTo>
                      <a:pt x="17282" y="45355"/>
                    </a:lnTo>
                    <a:cubicBezTo>
                      <a:pt x="17160" y="45997"/>
                      <a:pt x="17100" y="46640"/>
                      <a:pt x="17177" y="47296"/>
                    </a:cubicBezTo>
                    <a:cubicBezTo>
                      <a:pt x="17234" y="47761"/>
                      <a:pt x="17430" y="48638"/>
                      <a:pt x="18012" y="48638"/>
                    </a:cubicBezTo>
                    <a:cubicBezTo>
                      <a:pt x="18041" y="48638"/>
                      <a:pt x="18071" y="48636"/>
                      <a:pt x="18102" y="48632"/>
                    </a:cubicBezTo>
                    <a:cubicBezTo>
                      <a:pt x="18180" y="48617"/>
                      <a:pt x="18216" y="48535"/>
                      <a:pt x="18226" y="48467"/>
                    </a:cubicBezTo>
                    <a:cubicBezTo>
                      <a:pt x="18253" y="48258"/>
                      <a:pt x="18161" y="48116"/>
                      <a:pt x="18062" y="47938"/>
                    </a:cubicBezTo>
                    <a:cubicBezTo>
                      <a:pt x="17888" y="47633"/>
                      <a:pt x="17843" y="47269"/>
                      <a:pt x="17811" y="46922"/>
                    </a:cubicBezTo>
                    <a:cubicBezTo>
                      <a:pt x="17770" y="46422"/>
                      <a:pt x="17797" y="45902"/>
                      <a:pt x="17860" y="45391"/>
                    </a:cubicBezTo>
                    <a:cubicBezTo>
                      <a:pt x="17952" y="45847"/>
                      <a:pt x="18161" y="46275"/>
                      <a:pt x="18390" y="46691"/>
                    </a:cubicBezTo>
                    <a:cubicBezTo>
                      <a:pt x="18708" y="47273"/>
                      <a:pt x="19086" y="48062"/>
                      <a:pt x="19616" y="48476"/>
                    </a:cubicBezTo>
                    <a:cubicBezTo>
                      <a:pt x="19656" y="48506"/>
                      <a:pt x="19703" y="48521"/>
                      <a:pt x="19747" y="48521"/>
                    </a:cubicBezTo>
                    <a:cubicBezTo>
                      <a:pt x="19839" y="48521"/>
                      <a:pt x="19922" y="48460"/>
                      <a:pt x="19925" y="48344"/>
                    </a:cubicBezTo>
                    <a:cubicBezTo>
                      <a:pt x="19944" y="47747"/>
                      <a:pt x="19483" y="47227"/>
                      <a:pt x="19173" y="46750"/>
                    </a:cubicBezTo>
                    <a:cubicBezTo>
                      <a:pt x="18795" y="46171"/>
                      <a:pt x="18499" y="45583"/>
                      <a:pt x="18339" y="44922"/>
                    </a:cubicBezTo>
                    <a:cubicBezTo>
                      <a:pt x="25357" y="43929"/>
                      <a:pt x="31398" y="38717"/>
                      <a:pt x="33384" y="31809"/>
                    </a:cubicBezTo>
                    <a:cubicBezTo>
                      <a:pt x="34614" y="27531"/>
                      <a:pt x="34086" y="22674"/>
                      <a:pt x="31470" y="19006"/>
                    </a:cubicBezTo>
                    <a:cubicBezTo>
                      <a:pt x="29722" y="16553"/>
                      <a:pt x="27005" y="15276"/>
                      <a:pt x="24137" y="15276"/>
                    </a:cubicBezTo>
                    <a:cubicBezTo>
                      <a:pt x="23351" y="15276"/>
                      <a:pt x="22553" y="15372"/>
                      <a:pt x="21761" y="15566"/>
                    </a:cubicBezTo>
                    <a:cubicBezTo>
                      <a:pt x="20472" y="15885"/>
                      <a:pt x="19273" y="16582"/>
                      <a:pt x="18549" y="17635"/>
                    </a:cubicBezTo>
                    <a:cubicBezTo>
                      <a:pt x="18430" y="16783"/>
                      <a:pt x="18257" y="15940"/>
                      <a:pt x="18116" y="15105"/>
                    </a:cubicBezTo>
                    <a:cubicBezTo>
                      <a:pt x="18107" y="15042"/>
                      <a:pt x="18093" y="14979"/>
                      <a:pt x="18079" y="14914"/>
                    </a:cubicBezTo>
                    <a:cubicBezTo>
                      <a:pt x="18107" y="14905"/>
                      <a:pt x="18129" y="14891"/>
                      <a:pt x="18139" y="14859"/>
                    </a:cubicBezTo>
                    <a:cubicBezTo>
                      <a:pt x="18171" y="14769"/>
                      <a:pt x="18198" y="14672"/>
                      <a:pt x="18230" y="14582"/>
                    </a:cubicBezTo>
                    <a:lnTo>
                      <a:pt x="18230" y="14577"/>
                    </a:lnTo>
                    <a:cubicBezTo>
                      <a:pt x="18996" y="13411"/>
                      <a:pt x="20198" y="12527"/>
                      <a:pt x="21242" y="11625"/>
                    </a:cubicBezTo>
                    <a:cubicBezTo>
                      <a:pt x="22404" y="10626"/>
                      <a:pt x="23355" y="9560"/>
                      <a:pt x="23967" y="8149"/>
                    </a:cubicBezTo>
                    <a:cubicBezTo>
                      <a:pt x="25028" y="5684"/>
                      <a:pt x="25033" y="2744"/>
                      <a:pt x="24326" y="183"/>
                    </a:cubicBezTo>
                    <a:cubicBezTo>
                      <a:pt x="24301" y="91"/>
                      <a:pt x="24208" y="0"/>
                      <a:pt x="241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25"/>
              <p:cNvSpPr/>
              <p:nvPr/>
            </p:nvSpPr>
            <p:spPr>
              <a:xfrm>
                <a:off x="1919176" y="1122661"/>
                <a:ext cx="60687" cy="112711"/>
              </a:xfrm>
              <a:custGeom>
                <a:rect b="b" l="l" r="r" t="t"/>
                <a:pathLst>
                  <a:path extrusionOk="0" h="4853" w="2613">
                    <a:moveTo>
                      <a:pt x="2420" y="1"/>
                    </a:moveTo>
                    <a:cubicBezTo>
                      <a:pt x="2412" y="1"/>
                      <a:pt x="2404" y="1"/>
                      <a:pt x="2395" y="3"/>
                    </a:cubicBezTo>
                    <a:cubicBezTo>
                      <a:pt x="1607" y="107"/>
                      <a:pt x="1197" y="977"/>
                      <a:pt x="933" y="1643"/>
                    </a:cubicBezTo>
                    <a:cubicBezTo>
                      <a:pt x="541" y="2636"/>
                      <a:pt x="258" y="3688"/>
                      <a:pt x="16" y="4727"/>
                    </a:cubicBezTo>
                    <a:cubicBezTo>
                      <a:pt x="0" y="4793"/>
                      <a:pt x="55" y="4852"/>
                      <a:pt x="113" y="4852"/>
                    </a:cubicBezTo>
                    <a:cubicBezTo>
                      <a:pt x="135" y="4852"/>
                      <a:pt x="157" y="4843"/>
                      <a:pt x="176" y="4823"/>
                    </a:cubicBezTo>
                    <a:cubicBezTo>
                      <a:pt x="1307" y="3534"/>
                      <a:pt x="891" y="1296"/>
                      <a:pt x="2486" y="321"/>
                    </a:cubicBezTo>
                    <a:cubicBezTo>
                      <a:pt x="2612" y="243"/>
                      <a:pt x="2581" y="1"/>
                      <a:pt x="24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25"/>
              <p:cNvSpPr/>
              <p:nvPr/>
            </p:nvSpPr>
            <p:spPr>
              <a:xfrm>
                <a:off x="1860835" y="1264124"/>
                <a:ext cx="17256" cy="108554"/>
              </a:xfrm>
              <a:custGeom>
                <a:rect b="b" l="l" r="r" t="t"/>
                <a:pathLst>
                  <a:path extrusionOk="0" h="4674" w="743">
                    <a:moveTo>
                      <a:pt x="572" y="0"/>
                    </a:moveTo>
                    <a:cubicBezTo>
                      <a:pt x="519" y="0"/>
                      <a:pt x="465" y="37"/>
                      <a:pt x="456" y="108"/>
                    </a:cubicBezTo>
                    <a:cubicBezTo>
                      <a:pt x="319" y="1520"/>
                      <a:pt x="0" y="3229"/>
                      <a:pt x="465" y="4595"/>
                    </a:cubicBezTo>
                    <a:cubicBezTo>
                      <a:pt x="483" y="4649"/>
                      <a:pt x="526" y="4674"/>
                      <a:pt x="569" y="4674"/>
                    </a:cubicBezTo>
                    <a:cubicBezTo>
                      <a:pt x="621" y="4674"/>
                      <a:pt x="674" y="4636"/>
                      <a:pt x="679" y="4568"/>
                    </a:cubicBezTo>
                    <a:cubicBezTo>
                      <a:pt x="724" y="3830"/>
                      <a:pt x="652" y="3083"/>
                      <a:pt x="669" y="2341"/>
                    </a:cubicBezTo>
                    <a:cubicBezTo>
                      <a:pt x="692" y="1594"/>
                      <a:pt x="743" y="856"/>
                      <a:pt x="683" y="108"/>
                    </a:cubicBezTo>
                    <a:cubicBezTo>
                      <a:pt x="676" y="36"/>
                      <a:pt x="625" y="0"/>
                      <a:pt x="5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25"/>
              <p:cNvSpPr/>
              <p:nvPr/>
            </p:nvSpPr>
            <p:spPr>
              <a:xfrm>
                <a:off x="1926422" y="1283633"/>
                <a:ext cx="18232" cy="83982"/>
              </a:xfrm>
              <a:custGeom>
                <a:rect b="b" l="l" r="r" t="t"/>
                <a:pathLst>
                  <a:path extrusionOk="0" h="3616" w="785">
                    <a:moveTo>
                      <a:pt x="508" y="1"/>
                    </a:moveTo>
                    <a:cubicBezTo>
                      <a:pt x="466" y="1"/>
                      <a:pt x="425" y="26"/>
                      <a:pt x="411" y="83"/>
                    </a:cubicBezTo>
                    <a:cubicBezTo>
                      <a:pt x="151" y="1131"/>
                      <a:pt x="1" y="2471"/>
                      <a:pt x="274" y="3524"/>
                    </a:cubicBezTo>
                    <a:cubicBezTo>
                      <a:pt x="290" y="3585"/>
                      <a:pt x="344" y="3615"/>
                      <a:pt x="399" y="3615"/>
                    </a:cubicBezTo>
                    <a:cubicBezTo>
                      <a:pt x="454" y="3615"/>
                      <a:pt x="509" y="3585"/>
                      <a:pt x="524" y="3524"/>
                    </a:cubicBezTo>
                    <a:cubicBezTo>
                      <a:pt x="785" y="2449"/>
                      <a:pt x="457" y="1250"/>
                      <a:pt x="625" y="142"/>
                    </a:cubicBezTo>
                    <a:cubicBezTo>
                      <a:pt x="639" y="58"/>
                      <a:pt x="572" y="1"/>
                      <a:pt x="5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25"/>
              <p:cNvSpPr/>
              <p:nvPr/>
            </p:nvSpPr>
            <p:spPr>
              <a:xfrm>
                <a:off x="1971107" y="1203948"/>
                <a:ext cx="22644" cy="71440"/>
              </a:xfrm>
              <a:custGeom>
                <a:rect b="b" l="l" r="r" t="t"/>
                <a:pathLst>
                  <a:path extrusionOk="0" h="3076" w="975">
                    <a:moveTo>
                      <a:pt x="768" y="1"/>
                    </a:moveTo>
                    <a:cubicBezTo>
                      <a:pt x="697" y="1"/>
                      <a:pt x="625" y="37"/>
                      <a:pt x="592" y="120"/>
                    </a:cubicBezTo>
                    <a:cubicBezTo>
                      <a:pt x="264" y="949"/>
                      <a:pt x="0" y="2102"/>
                      <a:pt x="268" y="2976"/>
                    </a:cubicBezTo>
                    <a:cubicBezTo>
                      <a:pt x="289" y="3043"/>
                      <a:pt x="346" y="3076"/>
                      <a:pt x="403" y="3076"/>
                    </a:cubicBezTo>
                    <a:cubicBezTo>
                      <a:pt x="460" y="3076"/>
                      <a:pt x="517" y="3043"/>
                      <a:pt x="537" y="2976"/>
                    </a:cubicBezTo>
                    <a:cubicBezTo>
                      <a:pt x="661" y="2581"/>
                      <a:pt x="629" y="2162"/>
                      <a:pt x="646" y="1746"/>
                    </a:cubicBezTo>
                    <a:cubicBezTo>
                      <a:pt x="674" y="1227"/>
                      <a:pt x="783" y="713"/>
                      <a:pt x="934" y="215"/>
                    </a:cubicBezTo>
                    <a:cubicBezTo>
                      <a:pt x="974" y="82"/>
                      <a:pt x="874" y="1"/>
                      <a:pt x="7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25"/>
              <p:cNvSpPr/>
              <p:nvPr/>
            </p:nvSpPr>
            <p:spPr>
              <a:xfrm>
                <a:off x="2001578" y="1381225"/>
                <a:ext cx="33328" cy="92598"/>
              </a:xfrm>
              <a:custGeom>
                <a:rect b="b" l="l" r="r" t="t"/>
                <a:pathLst>
                  <a:path extrusionOk="0" h="3987" w="1435">
                    <a:moveTo>
                      <a:pt x="192" y="1"/>
                    </a:moveTo>
                    <a:cubicBezTo>
                      <a:pt x="125" y="1"/>
                      <a:pt x="51" y="50"/>
                      <a:pt x="45" y="128"/>
                    </a:cubicBezTo>
                    <a:cubicBezTo>
                      <a:pt x="0" y="811"/>
                      <a:pt x="177" y="1422"/>
                      <a:pt x="405" y="2060"/>
                    </a:cubicBezTo>
                    <a:cubicBezTo>
                      <a:pt x="629" y="2680"/>
                      <a:pt x="815" y="3359"/>
                      <a:pt x="1153" y="3928"/>
                    </a:cubicBezTo>
                    <a:cubicBezTo>
                      <a:pt x="1178" y="3969"/>
                      <a:pt x="1216" y="3987"/>
                      <a:pt x="1253" y="3987"/>
                    </a:cubicBezTo>
                    <a:cubicBezTo>
                      <a:pt x="1314" y="3987"/>
                      <a:pt x="1375" y="3938"/>
                      <a:pt x="1380" y="3864"/>
                    </a:cubicBezTo>
                    <a:cubicBezTo>
                      <a:pt x="1435" y="3263"/>
                      <a:pt x="1162" y="2720"/>
                      <a:pt x="943" y="2174"/>
                    </a:cubicBezTo>
                    <a:cubicBezTo>
                      <a:pt x="670" y="1500"/>
                      <a:pt x="405" y="816"/>
                      <a:pt x="301" y="96"/>
                    </a:cubicBezTo>
                    <a:cubicBezTo>
                      <a:pt x="291" y="29"/>
                      <a:pt x="244" y="1"/>
                      <a:pt x="1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25"/>
              <p:cNvSpPr/>
              <p:nvPr/>
            </p:nvSpPr>
            <p:spPr>
              <a:xfrm>
                <a:off x="1962212" y="1442074"/>
                <a:ext cx="40574" cy="81938"/>
              </a:xfrm>
              <a:custGeom>
                <a:rect b="b" l="l" r="r" t="t"/>
                <a:pathLst>
                  <a:path extrusionOk="0" h="3528" w="1747">
                    <a:moveTo>
                      <a:pt x="171" y="1"/>
                    </a:moveTo>
                    <a:cubicBezTo>
                      <a:pt x="94" y="1"/>
                      <a:pt x="20" y="52"/>
                      <a:pt x="18" y="159"/>
                    </a:cubicBezTo>
                    <a:cubicBezTo>
                      <a:pt x="0" y="784"/>
                      <a:pt x="232" y="1322"/>
                      <a:pt x="524" y="1864"/>
                    </a:cubicBezTo>
                    <a:cubicBezTo>
                      <a:pt x="820" y="2424"/>
                      <a:pt x="1134" y="3008"/>
                      <a:pt x="1549" y="3495"/>
                    </a:cubicBezTo>
                    <a:cubicBezTo>
                      <a:pt x="1569" y="3518"/>
                      <a:pt x="1596" y="3528"/>
                      <a:pt x="1624" y="3528"/>
                    </a:cubicBezTo>
                    <a:cubicBezTo>
                      <a:pt x="1685" y="3528"/>
                      <a:pt x="1747" y="3480"/>
                      <a:pt x="1740" y="3418"/>
                    </a:cubicBezTo>
                    <a:cubicBezTo>
                      <a:pt x="1658" y="2224"/>
                      <a:pt x="506" y="1372"/>
                      <a:pt x="350" y="159"/>
                    </a:cubicBezTo>
                    <a:cubicBezTo>
                      <a:pt x="336" y="55"/>
                      <a:pt x="252" y="1"/>
                      <a:pt x="17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25"/>
              <p:cNvSpPr/>
              <p:nvPr/>
            </p:nvSpPr>
            <p:spPr>
              <a:xfrm>
                <a:off x="1893628" y="1414111"/>
                <a:ext cx="36997" cy="88209"/>
              </a:xfrm>
              <a:custGeom>
                <a:rect b="b" l="l" r="r" t="t"/>
                <a:pathLst>
                  <a:path extrusionOk="0" h="3798" w="1593">
                    <a:moveTo>
                      <a:pt x="256" y="0"/>
                    </a:moveTo>
                    <a:cubicBezTo>
                      <a:pt x="174" y="0"/>
                      <a:pt x="89" y="55"/>
                      <a:pt x="77" y="160"/>
                    </a:cubicBezTo>
                    <a:cubicBezTo>
                      <a:pt x="1" y="862"/>
                      <a:pt x="132" y="1510"/>
                      <a:pt x="388" y="2166"/>
                    </a:cubicBezTo>
                    <a:cubicBezTo>
                      <a:pt x="607" y="2721"/>
                      <a:pt x="880" y="3414"/>
                      <a:pt x="1381" y="3775"/>
                    </a:cubicBezTo>
                    <a:cubicBezTo>
                      <a:pt x="1404" y="3791"/>
                      <a:pt x="1427" y="3798"/>
                      <a:pt x="1449" y="3798"/>
                    </a:cubicBezTo>
                    <a:cubicBezTo>
                      <a:pt x="1530" y="3798"/>
                      <a:pt x="1592" y="3702"/>
                      <a:pt x="1581" y="3619"/>
                    </a:cubicBezTo>
                    <a:cubicBezTo>
                      <a:pt x="1499" y="3109"/>
                      <a:pt x="1139" y="2654"/>
                      <a:pt x="916" y="2193"/>
                    </a:cubicBezTo>
                    <a:cubicBezTo>
                      <a:pt x="615" y="1560"/>
                      <a:pt x="401" y="867"/>
                      <a:pt x="411" y="160"/>
                    </a:cubicBezTo>
                    <a:cubicBezTo>
                      <a:pt x="411" y="52"/>
                      <a:pt x="335" y="0"/>
                      <a:pt x="2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25"/>
              <p:cNvSpPr/>
              <p:nvPr/>
            </p:nvSpPr>
            <p:spPr>
              <a:xfrm>
                <a:off x="1851661" y="1179214"/>
                <a:ext cx="26639" cy="64937"/>
              </a:xfrm>
              <a:custGeom>
                <a:rect b="b" l="l" r="r" t="t"/>
                <a:pathLst>
                  <a:path extrusionOk="0" h="2796" w="1147">
                    <a:moveTo>
                      <a:pt x="955" y="1"/>
                    </a:moveTo>
                    <a:cubicBezTo>
                      <a:pt x="907" y="1"/>
                      <a:pt x="862" y="22"/>
                      <a:pt x="837" y="73"/>
                    </a:cubicBezTo>
                    <a:cubicBezTo>
                      <a:pt x="450" y="857"/>
                      <a:pt x="48" y="1800"/>
                      <a:pt x="4" y="2680"/>
                    </a:cubicBezTo>
                    <a:cubicBezTo>
                      <a:pt x="0" y="2752"/>
                      <a:pt x="62" y="2795"/>
                      <a:pt x="123" y="2795"/>
                    </a:cubicBezTo>
                    <a:cubicBezTo>
                      <a:pt x="162" y="2795"/>
                      <a:pt x="201" y="2778"/>
                      <a:pt x="222" y="2739"/>
                    </a:cubicBezTo>
                    <a:cubicBezTo>
                      <a:pt x="645" y="1974"/>
                      <a:pt x="824" y="1017"/>
                      <a:pt x="1110" y="187"/>
                    </a:cubicBezTo>
                    <a:cubicBezTo>
                      <a:pt x="1146" y="82"/>
                      <a:pt x="1047" y="1"/>
                      <a:pt x="9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25"/>
              <p:cNvSpPr/>
              <p:nvPr/>
            </p:nvSpPr>
            <p:spPr>
              <a:xfrm>
                <a:off x="1982719" y="1592619"/>
                <a:ext cx="74134" cy="54788"/>
              </a:xfrm>
              <a:custGeom>
                <a:rect b="b" l="l" r="r" t="t"/>
                <a:pathLst>
                  <a:path extrusionOk="0" h="2359" w="3192">
                    <a:moveTo>
                      <a:pt x="269" y="1"/>
                    </a:moveTo>
                    <a:cubicBezTo>
                      <a:pt x="126" y="1"/>
                      <a:pt x="1" y="211"/>
                      <a:pt x="133" y="316"/>
                    </a:cubicBezTo>
                    <a:cubicBezTo>
                      <a:pt x="1008" y="999"/>
                      <a:pt x="1923" y="2021"/>
                      <a:pt x="3004" y="2353"/>
                    </a:cubicBezTo>
                    <a:cubicBezTo>
                      <a:pt x="3016" y="2357"/>
                      <a:pt x="3029" y="2359"/>
                      <a:pt x="3040" y="2359"/>
                    </a:cubicBezTo>
                    <a:cubicBezTo>
                      <a:pt x="3140" y="2359"/>
                      <a:pt x="3191" y="2230"/>
                      <a:pt x="3122" y="2152"/>
                    </a:cubicBezTo>
                    <a:cubicBezTo>
                      <a:pt x="2753" y="1747"/>
                      <a:pt x="2274" y="1455"/>
                      <a:pt x="1841" y="1127"/>
                    </a:cubicBezTo>
                    <a:cubicBezTo>
                      <a:pt x="1349" y="758"/>
                      <a:pt x="853" y="394"/>
                      <a:pt x="356" y="30"/>
                    </a:cubicBezTo>
                    <a:cubicBezTo>
                      <a:pt x="328" y="9"/>
                      <a:pt x="298" y="1"/>
                      <a:pt x="2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25"/>
              <p:cNvSpPr/>
              <p:nvPr/>
            </p:nvSpPr>
            <p:spPr>
              <a:xfrm>
                <a:off x="2071950" y="1589553"/>
                <a:ext cx="72067" cy="44337"/>
              </a:xfrm>
              <a:custGeom>
                <a:rect b="b" l="l" r="r" t="t"/>
                <a:pathLst>
                  <a:path extrusionOk="0" h="1909" w="3103">
                    <a:moveTo>
                      <a:pt x="291" y="0"/>
                    </a:moveTo>
                    <a:cubicBezTo>
                      <a:pt x="148" y="0"/>
                      <a:pt x="1" y="163"/>
                      <a:pt x="104" y="298"/>
                    </a:cubicBezTo>
                    <a:cubicBezTo>
                      <a:pt x="506" y="826"/>
                      <a:pt x="993" y="1300"/>
                      <a:pt x="1567" y="1633"/>
                    </a:cubicBezTo>
                    <a:cubicBezTo>
                      <a:pt x="1806" y="1773"/>
                      <a:pt x="2141" y="1909"/>
                      <a:pt x="2446" y="1909"/>
                    </a:cubicBezTo>
                    <a:cubicBezTo>
                      <a:pt x="2686" y="1909"/>
                      <a:pt x="2907" y="1825"/>
                      <a:pt x="3048" y="1592"/>
                    </a:cubicBezTo>
                    <a:cubicBezTo>
                      <a:pt x="3103" y="1497"/>
                      <a:pt x="3025" y="1400"/>
                      <a:pt x="2930" y="1392"/>
                    </a:cubicBezTo>
                    <a:cubicBezTo>
                      <a:pt x="2428" y="1333"/>
                      <a:pt x="2055" y="1310"/>
                      <a:pt x="1599" y="1041"/>
                    </a:cubicBezTo>
                    <a:cubicBezTo>
                      <a:pt x="1157" y="780"/>
                      <a:pt x="760" y="444"/>
                      <a:pt x="419" y="57"/>
                    </a:cubicBezTo>
                    <a:cubicBezTo>
                      <a:pt x="383" y="17"/>
                      <a:pt x="337" y="0"/>
                      <a:pt x="2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84" name="Google Shape;284;p25"/>
          <p:cNvGrpSpPr/>
          <p:nvPr/>
        </p:nvGrpSpPr>
        <p:grpSpPr>
          <a:xfrm>
            <a:off x="1868553" y="2902024"/>
            <a:ext cx="2083352" cy="1623423"/>
            <a:chOff x="2489257" y="2639067"/>
            <a:chExt cx="2406830" cy="1875488"/>
          </a:xfrm>
        </p:grpSpPr>
        <p:sp>
          <p:nvSpPr>
            <p:cNvPr id="285" name="Google Shape;285;p25"/>
            <p:cNvSpPr/>
            <p:nvPr/>
          </p:nvSpPr>
          <p:spPr>
            <a:xfrm>
              <a:off x="2489257" y="2639067"/>
              <a:ext cx="1160693" cy="1271383"/>
            </a:xfrm>
            <a:custGeom>
              <a:rect b="b" l="l" r="r" t="t"/>
              <a:pathLst>
                <a:path extrusionOk="0" h="54742" w="49976">
                  <a:moveTo>
                    <a:pt x="3077" y="2435"/>
                  </a:moveTo>
                  <a:lnTo>
                    <a:pt x="3077" y="2435"/>
                  </a:lnTo>
                  <a:cubicBezTo>
                    <a:pt x="3114" y="2463"/>
                    <a:pt x="3150" y="2490"/>
                    <a:pt x="3191" y="2517"/>
                  </a:cubicBezTo>
                  <a:cubicBezTo>
                    <a:pt x="4271" y="3241"/>
                    <a:pt x="5356" y="3962"/>
                    <a:pt x="6458" y="4650"/>
                  </a:cubicBezTo>
                  <a:cubicBezTo>
                    <a:pt x="8691" y="6048"/>
                    <a:pt x="10864" y="7506"/>
                    <a:pt x="13011" y="9033"/>
                  </a:cubicBezTo>
                  <a:cubicBezTo>
                    <a:pt x="17101" y="11940"/>
                    <a:pt x="21088" y="14992"/>
                    <a:pt x="25231" y="17840"/>
                  </a:cubicBezTo>
                  <a:cubicBezTo>
                    <a:pt x="29445" y="20733"/>
                    <a:pt x="33464" y="23822"/>
                    <a:pt x="37468" y="26994"/>
                  </a:cubicBezTo>
                  <a:cubicBezTo>
                    <a:pt x="39255" y="28411"/>
                    <a:pt x="41146" y="29696"/>
                    <a:pt x="43032" y="30976"/>
                  </a:cubicBezTo>
                  <a:cubicBezTo>
                    <a:pt x="44826" y="32192"/>
                    <a:pt x="46567" y="33500"/>
                    <a:pt x="48344" y="34740"/>
                  </a:cubicBezTo>
                  <a:cubicBezTo>
                    <a:pt x="47474" y="34885"/>
                    <a:pt x="46622" y="35287"/>
                    <a:pt x="45783" y="35523"/>
                  </a:cubicBezTo>
                  <a:cubicBezTo>
                    <a:pt x="44613" y="35855"/>
                    <a:pt x="43419" y="36107"/>
                    <a:pt x="42225" y="36362"/>
                  </a:cubicBezTo>
                  <a:cubicBezTo>
                    <a:pt x="40166" y="36803"/>
                    <a:pt x="37874" y="37091"/>
                    <a:pt x="35914" y="37960"/>
                  </a:cubicBezTo>
                  <a:cubicBezTo>
                    <a:pt x="35847" y="37765"/>
                    <a:pt x="35641" y="37619"/>
                    <a:pt x="35428" y="37605"/>
                  </a:cubicBezTo>
                  <a:cubicBezTo>
                    <a:pt x="34826" y="37560"/>
                    <a:pt x="33687" y="36084"/>
                    <a:pt x="33249" y="35674"/>
                  </a:cubicBezTo>
                  <a:cubicBezTo>
                    <a:pt x="32425" y="34899"/>
                    <a:pt x="31622" y="34101"/>
                    <a:pt x="30825" y="33295"/>
                  </a:cubicBezTo>
                  <a:cubicBezTo>
                    <a:pt x="29235" y="31678"/>
                    <a:pt x="27700" y="30005"/>
                    <a:pt x="26142" y="28356"/>
                  </a:cubicBezTo>
                  <a:cubicBezTo>
                    <a:pt x="23034" y="25057"/>
                    <a:pt x="19991" y="21704"/>
                    <a:pt x="17019" y="18283"/>
                  </a:cubicBezTo>
                  <a:cubicBezTo>
                    <a:pt x="14186" y="15020"/>
                    <a:pt x="11201" y="11899"/>
                    <a:pt x="8368" y="8645"/>
                  </a:cubicBezTo>
                  <a:cubicBezTo>
                    <a:pt x="7018" y="7096"/>
                    <a:pt x="5807" y="5434"/>
                    <a:pt x="4444" y="3903"/>
                  </a:cubicBezTo>
                  <a:cubicBezTo>
                    <a:pt x="3998" y="3401"/>
                    <a:pt x="3538" y="2919"/>
                    <a:pt x="3077" y="2435"/>
                  </a:cubicBezTo>
                  <a:close/>
                  <a:moveTo>
                    <a:pt x="863" y="1552"/>
                  </a:moveTo>
                  <a:lnTo>
                    <a:pt x="863" y="1552"/>
                  </a:lnTo>
                  <a:cubicBezTo>
                    <a:pt x="3123" y="4048"/>
                    <a:pt x="4858" y="7055"/>
                    <a:pt x="6942" y="9693"/>
                  </a:cubicBezTo>
                  <a:cubicBezTo>
                    <a:pt x="9556" y="13001"/>
                    <a:pt x="12191" y="16281"/>
                    <a:pt x="14591" y="19749"/>
                  </a:cubicBezTo>
                  <a:cubicBezTo>
                    <a:pt x="16878" y="23052"/>
                    <a:pt x="19189" y="26314"/>
                    <a:pt x="21654" y="29491"/>
                  </a:cubicBezTo>
                  <a:cubicBezTo>
                    <a:pt x="22806" y="30976"/>
                    <a:pt x="23959" y="32461"/>
                    <a:pt x="25162" y="33906"/>
                  </a:cubicBezTo>
                  <a:cubicBezTo>
                    <a:pt x="26406" y="35409"/>
                    <a:pt x="27504" y="37041"/>
                    <a:pt x="28775" y="38513"/>
                  </a:cubicBezTo>
                  <a:cubicBezTo>
                    <a:pt x="28858" y="38612"/>
                    <a:pt x="28966" y="38651"/>
                    <a:pt x="29074" y="38651"/>
                  </a:cubicBezTo>
                  <a:cubicBezTo>
                    <a:pt x="29085" y="38651"/>
                    <a:pt x="29096" y="38650"/>
                    <a:pt x="29107" y="38649"/>
                  </a:cubicBezTo>
                  <a:cubicBezTo>
                    <a:pt x="29126" y="38708"/>
                    <a:pt x="29144" y="38767"/>
                    <a:pt x="29162" y="38822"/>
                  </a:cubicBezTo>
                  <a:cubicBezTo>
                    <a:pt x="26670" y="40120"/>
                    <a:pt x="24127" y="41296"/>
                    <a:pt x="21513" y="42334"/>
                  </a:cubicBezTo>
                  <a:cubicBezTo>
                    <a:pt x="19143" y="43278"/>
                    <a:pt x="16647" y="43916"/>
                    <a:pt x="14300" y="44914"/>
                  </a:cubicBezTo>
                  <a:cubicBezTo>
                    <a:pt x="13078" y="45433"/>
                    <a:pt x="11844" y="46058"/>
                    <a:pt x="10513" y="46231"/>
                  </a:cubicBezTo>
                  <a:cubicBezTo>
                    <a:pt x="10414" y="46243"/>
                    <a:pt x="10328" y="46250"/>
                    <a:pt x="10253" y="46250"/>
                  </a:cubicBezTo>
                  <a:cubicBezTo>
                    <a:pt x="9814" y="46250"/>
                    <a:pt x="9744" y="46029"/>
                    <a:pt x="9720" y="45520"/>
                  </a:cubicBezTo>
                  <a:cubicBezTo>
                    <a:pt x="9693" y="44941"/>
                    <a:pt x="9579" y="44399"/>
                    <a:pt x="9465" y="43834"/>
                  </a:cubicBezTo>
                  <a:cubicBezTo>
                    <a:pt x="8877" y="40904"/>
                    <a:pt x="8576" y="37924"/>
                    <a:pt x="8002" y="34990"/>
                  </a:cubicBezTo>
                  <a:cubicBezTo>
                    <a:pt x="6841" y="29031"/>
                    <a:pt x="5579" y="23080"/>
                    <a:pt x="4276" y="17152"/>
                  </a:cubicBezTo>
                  <a:cubicBezTo>
                    <a:pt x="3628" y="14218"/>
                    <a:pt x="3073" y="11266"/>
                    <a:pt x="2398" y="8336"/>
                  </a:cubicBezTo>
                  <a:cubicBezTo>
                    <a:pt x="2093" y="7010"/>
                    <a:pt x="1866" y="5666"/>
                    <a:pt x="1515" y="4349"/>
                  </a:cubicBezTo>
                  <a:cubicBezTo>
                    <a:pt x="1273" y="3420"/>
                    <a:pt x="1014" y="2494"/>
                    <a:pt x="863" y="1552"/>
                  </a:cubicBezTo>
                  <a:close/>
                  <a:moveTo>
                    <a:pt x="12559" y="14906"/>
                  </a:moveTo>
                  <a:lnTo>
                    <a:pt x="12559" y="14906"/>
                  </a:lnTo>
                  <a:cubicBezTo>
                    <a:pt x="13917" y="16405"/>
                    <a:pt x="15274" y="17904"/>
                    <a:pt x="16592" y="19435"/>
                  </a:cubicBezTo>
                  <a:cubicBezTo>
                    <a:pt x="19753" y="23112"/>
                    <a:pt x="23052" y="26661"/>
                    <a:pt x="26373" y="30196"/>
                  </a:cubicBezTo>
                  <a:cubicBezTo>
                    <a:pt x="27927" y="31847"/>
                    <a:pt x="29477" y="33500"/>
                    <a:pt x="31081" y="35095"/>
                  </a:cubicBezTo>
                  <a:cubicBezTo>
                    <a:pt x="31887" y="35897"/>
                    <a:pt x="32716" y="36671"/>
                    <a:pt x="33563" y="37428"/>
                  </a:cubicBezTo>
                  <a:cubicBezTo>
                    <a:pt x="34015" y="37829"/>
                    <a:pt x="34475" y="38385"/>
                    <a:pt x="35067" y="38557"/>
                  </a:cubicBezTo>
                  <a:cubicBezTo>
                    <a:pt x="35077" y="38567"/>
                    <a:pt x="35090" y="38576"/>
                    <a:pt x="35100" y="38585"/>
                  </a:cubicBezTo>
                  <a:cubicBezTo>
                    <a:pt x="35120" y="38716"/>
                    <a:pt x="35239" y="38847"/>
                    <a:pt x="35370" y="38847"/>
                  </a:cubicBezTo>
                  <a:cubicBezTo>
                    <a:pt x="35380" y="38847"/>
                    <a:pt x="35390" y="38847"/>
                    <a:pt x="35400" y="38845"/>
                  </a:cubicBezTo>
                  <a:cubicBezTo>
                    <a:pt x="35756" y="38799"/>
                    <a:pt x="36106" y="38744"/>
                    <a:pt x="36457" y="38685"/>
                  </a:cubicBezTo>
                  <a:lnTo>
                    <a:pt x="36457" y="38685"/>
                  </a:lnTo>
                  <a:cubicBezTo>
                    <a:pt x="35723" y="39432"/>
                    <a:pt x="35209" y="40376"/>
                    <a:pt x="34749" y="41328"/>
                  </a:cubicBezTo>
                  <a:cubicBezTo>
                    <a:pt x="33979" y="42923"/>
                    <a:pt x="32821" y="44317"/>
                    <a:pt x="31937" y="45861"/>
                  </a:cubicBezTo>
                  <a:cubicBezTo>
                    <a:pt x="31085" y="47343"/>
                    <a:pt x="30196" y="48754"/>
                    <a:pt x="29235" y="50172"/>
                  </a:cubicBezTo>
                  <a:cubicBezTo>
                    <a:pt x="28785" y="50836"/>
                    <a:pt x="28324" y="51543"/>
                    <a:pt x="27959" y="52285"/>
                  </a:cubicBezTo>
                  <a:cubicBezTo>
                    <a:pt x="27964" y="52031"/>
                    <a:pt x="27964" y="51771"/>
                    <a:pt x="27964" y="51516"/>
                  </a:cubicBezTo>
                  <a:cubicBezTo>
                    <a:pt x="27955" y="50226"/>
                    <a:pt x="28087" y="48987"/>
                    <a:pt x="28228" y="47711"/>
                  </a:cubicBezTo>
                  <a:cubicBezTo>
                    <a:pt x="28497" y="45246"/>
                    <a:pt x="28293" y="42595"/>
                    <a:pt x="28816" y="40162"/>
                  </a:cubicBezTo>
                  <a:cubicBezTo>
                    <a:pt x="29113" y="40006"/>
                    <a:pt x="29408" y="39847"/>
                    <a:pt x="29700" y="39683"/>
                  </a:cubicBezTo>
                  <a:cubicBezTo>
                    <a:pt x="30001" y="39514"/>
                    <a:pt x="30005" y="39205"/>
                    <a:pt x="29860" y="38986"/>
                  </a:cubicBezTo>
                  <a:cubicBezTo>
                    <a:pt x="29860" y="38967"/>
                    <a:pt x="29860" y="38950"/>
                    <a:pt x="29855" y="38927"/>
                  </a:cubicBezTo>
                  <a:cubicBezTo>
                    <a:pt x="29809" y="38749"/>
                    <a:pt x="29709" y="38585"/>
                    <a:pt x="29645" y="38416"/>
                  </a:cubicBezTo>
                  <a:cubicBezTo>
                    <a:pt x="29613" y="38330"/>
                    <a:pt x="29582" y="38244"/>
                    <a:pt x="29550" y="38162"/>
                  </a:cubicBezTo>
                  <a:cubicBezTo>
                    <a:pt x="29550" y="38130"/>
                    <a:pt x="29545" y="38103"/>
                    <a:pt x="29536" y="38075"/>
                  </a:cubicBezTo>
                  <a:cubicBezTo>
                    <a:pt x="29044" y="36549"/>
                    <a:pt x="27923" y="35314"/>
                    <a:pt x="26920" y="34093"/>
                  </a:cubicBezTo>
                  <a:cubicBezTo>
                    <a:pt x="25641" y="32534"/>
                    <a:pt x="24378" y="30967"/>
                    <a:pt x="23130" y="29382"/>
                  </a:cubicBezTo>
                  <a:cubicBezTo>
                    <a:pt x="20409" y="25919"/>
                    <a:pt x="17886" y="22329"/>
                    <a:pt x="15362" y="18724"/>
                  </a:cubicBezTo>
                  <a:cubicBezTo>
                    <a:pt x="14460" y="17430"/>
                    <a:pt x="13520" y="16159"/>
                    <a:pt x="12559" y="14906"/>
                  </a:cubicBezTo>
                  <a:close/>
                  <a:moveTo>
                    <a:pt x="27973" y="40603"/>
                  </a:moveTo>
                  <a:lnTo>
                    <a:pt x="27973" y="40603"/>
                  </a:lnTo>
                  <a:cubicBezTo>
                    <a:pt x="27627" y="42590"/>
                    <a:pt x="27709" y="44664"/>
                    <a:pt x="27426" y="46654"/>
                  </a:cubicBezTo>
                  <a:cubicBezTo>
                    <a:pt x="27254" y="47866"/>
                    <a:pt x="27035" y="49092"/>
                    <a:pt x="26980" y="50317"/>
                  </a:cubicBezTo>
                  <a:cubicBezTo>
                    <a:pt x="26939" y="51210"/>
                    <a:pt x="27030" y="52108"/>
                    <a:pt x="26926" y="52983"/>
                  </a:cubicBezTo>
                  <a:cubicBezTo>
                    <a:pt x="26064" y="51575"/>
                    <a:pt x="25786" y="49762"/>
                    <a:pt x="25412" y="48208"/>
                  </a:cubicBezTo>
                  <a:cubicBezTo>
                    <a:pt x="24966" y="46340"/>
                    <a:pt x="24533" y="44317"/>
                    <a:pt x="23599" y="42613"/>
                  </a:cubicBezTo>
                  <a:cubicBezTo>
                    <a:pt x="25080" y="41998"/>
                    <a:pt x="26543" y="41328"/>
                    <a:pt x="27973" y="40603"/>
                  </a:cubicBezTo>
                  <a:close/>
                  <a:moveTo>
                    <a:pt x="379" y="1"/>
                  </a:moveTo>
                  <a:cubicBezTo>
                    <a:pt x="189" y="1"/>
                    <a:pt x="0" y="137"/>
                    <a:pt x="7" y="362"/>
                  </a:cubicBezTo>
                  <a:cubicBezTo>
                    <a:pt x="70" y="2941"/>
                    <a:pt x="976" y="5575"/>
                    <a:pt x="1478" y="8094"/>
                  </a:cubicBezTo>
                  <a:cubicBezTo>
                    <a:pt x="2135" y="11370"/>
                    <a:pt x="2763" y="14641"/>
                    <a:pt x="3451" y="17909"/>
                  </a:cubicBezTo>
                  <a:cubicBezTo>
                    <a:pt x="4143" y="21194"/>
                    <a:pt x="4709" y="24506"/>
                    <a:pt x="5411" y="27786"/>
                  </a:cubicBezTo>
                  <a:cubicBezTo>
                    <a:pt x="6126" y="31117"/>
                    <a:pt x="6881" y="34439"/>
                    <a:pt x="7461" y="37792"/>
                  </a:cubicBezTo>
                  <a:cubicBezTo>
                    <a:pt x="7958" y="40658"/>
                    <a:pt x="8235" y="43560"/>
                    <a:pt x="8750" y="46413"/>
                  </a:cubicBezTo>
                  <a:cubicBezTo>
                    <a:pt x="8877" y="47112"/>
                    <a:pt x="9423" y="47350"/>
                    <a:pt x="10113" y="47350"/>
                  </a:cubicBezTo>
                  <a:cubicBezTo>
                    <a:pt x="11338" y="47350"/>
                    <a:pt x="13015" y="46600"/>
                    <a:pt x="13589" y="46359"/>
                  </a:cubicBezTo>
                  <a:cubicBezTo>
                    <a:pt x="16277" y="45228"/>
                    <a:pt x="19074" y="44412"/>
                    <a:pt x="21795" y="43346"/>
                  </a:cubicBezTo>
                  <a:cubicBezTo>
                    <a:pt x="22191" y="43192"/>
                    <a:pt x="22592" y="43028"/>
                    <a:pt x="22989" y="42868"/>
                  </a:cubicBezTo>
                  <a:cubicBezTo>
                    <a:pt x="23667" y="44927"/>
                    <a:pt x="24196" y="47042"/>
                    <a:pt x="24678" y="49151"/>
                  </a:cubicBezTo>
                  <a:cubicBezTo>
                    <a:pt x="25103" y="51006"/>
                    <a:pt x="25508" y="53029"/>
                    <a:pt x="26821" y="54478"/>
                  </a:cubicBezTo>
                  <a:cubicBezTo>
                    <a:pt x="26915" y="54581"/>
                    <a:pt x="27030" y="54625"/>
                    <a:pt x="27144" y="54625"/>
                  </a:cubicBezTo>
                  <a:cubicBezTo>
                    <a:pt x="27190" y="54625"/>
                    <a:pt x="27236" y="54618"/>
                    <a:pt x="27281" y="54605"/>
                  </a:cubicBezTo>
                  <a:cubicBezTo>
                    <a:pt x="27327" y="54692"/>
                    <a:pt x="27430" y="54741"/>
                    <a:pt x="27530" y="54741"/>
                  </a:cubicBezTo>
                  <a:cubicBezTo>
                    <a:pt x="27620" y="54741"/>
                    <a:pt x="27707" y="54702"/>
                    <a:pt x="27750" y="54615"/>
                  </a:cubicBezTo>
                  <a:cubicBezTo>
                    <a:pt x="29113" y="51835"/>
                    <a:pt x="31113" y="49493"/>
                    <a:pt x="32534" y="46759"/>
                  </a:cubicBezTo>
                  <a:cubicBezTo>
                    <a:pt x="33317" y="45251"/>
                    <a:pt x="34347" y="43875"/>
                    <a:pt x="35295" y="42467"/>
                  </a:cubicBezTo>
                  <a:cubicBezTo>
                    <a:pt x="36129" y="41223"/>
                    <a:pt x="36416" y="39865"/>
                    <a:pt x="37664" y="38881"/>
                  </a:cubicBezTo>
                  <a:cubicBezTo>
                    <a:pt x="37815" y="38759"/>
                    <a:pt x="37838" y="38585"/>
                    <a:pt x="37788" y="38431"/>
                  </a:cubicBezTo>
                  <a:cubicBezTo>
                    <a:pt x="39369" y="38103"/>
                    <a:pt x="40940" y="37706"/>
                    <a:pt x="42513" y="37392"/>
                  </a:cubicBezTo>
                  <a:cubicBezTo>
                    <a:pt x="43706" y="37154"/>
                    <a:pt x="44891" y="36877"/>
                    <a:pt x="46071" y="36562"/>
                  </a:cubicBezTo>
                  <a:cubicBezTo>
                    <a:pt x="47110" y="36280"/>
                    <a:pt x="48331" y="36038"/>
                    <a:pt x="49142" y="35295"/>
                  </a:cubicBezTo>
                  <a:cubicBezTo>
                    <a:pt x="49151" y="35287"/>
                    <a:pt x="49160" y="35273"/>
                    <a:pt x="49169" y="35264"/>
                  </a:cubicBezTo>
                  <a:cubicBezTo>
                    <a:pt x="49197" y="35269"/>
                    <a:pt x="49225" y="35272"/>
                    <a:pt x="49252" y="35272"/>
                  </a:cubicBezTo>
                  <a:cubicBezTo>
                    <a:pt x="49701" y="35272"/>
                    <a:pt x="49976" y="34563"/>
                    <a:pt x="49520" y="34211"/>
                  </a:cubicBezTo>
                  <a:cubicBezTo>
                    <a:pt x="45615" y="31231"/>
                    <a:pt x="41323" y="28716"/>
                    <a:pt x="37550" y="25568"/>
                  </a:cubicBezTo>
                  <a:cubicBezTo>
                    <a:pt x="33682" y="22333"/>
                    <a:pt x="29568" y="19408"/>
                    <a:pt x="25412" y="16560"/>
                  </a:cubicBezTo>
                  <a:cubicBezTo>
                    <a:pt x="21271" y="13722"/>
                    <a:pt x="17252" y="10714"/>
                    <a:pt x="13142" y="7840"/>
                  </a:cubicBezTo>
                  <a:cubicBezTo>
                    <a:pt x="10988" y="6330"/>
                    <a:pt x="8782" y="4905"/>
                    <a:pt x="6499" y="3597"/>
                  </a:cubicBezTo>
                  <a:cubicBezTo>
                    <a:pt x="5383" y="2964"/>
                    <a:pt x="4299" y="2267"/>
                    <a:pt x="3186" y="1615"/>
                  </a:cubicBezTo>
                  <a:cubicBezTo>
                    <a:pt x="2425" y="1164"/>
                    <a:pt x="1866" y="622"/>
                    <a:pt x="1027" y="366"/>
                  </a:cubicBezTo>
                  <a:cubicBezTo>
                    <a:pt x="1019" y="210"/>
                    <a:pt x="888" y="67"/>
                    <a:pt x="717" y="67"/>
                  </a:cubicBezTo>
                  <a:cubicBezTo>
                    <a:pt x="683" y="67"/>
                    <a:pt x="648" y="72"/>
                    <a:pt x="612" y="84"/>
                  </a:cubicBezTo>
                  <a:cubicBezTo>
                    <a:pt x="545" y="27"/>
                    <a:pt x="462" y="1"/>
                    <a:pt x="3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25"/>
            <p:cNvSpPr/>
            <p:nvPr/>
          </p:nvSpPr>
          <p:spPr>
            <a:xfrm>
              <a:off x="3106020" y="3927358"/>
              <a:ext cx="36208" cy="122465"/>
            </a:xfrm>
            <a:custGeom>
              <a:rect b="b" l="l" r="r" t="t"/>
              <a:pathLst>
                <a:path extrusionOk="0" h="5273" w="1559">
                  <a:moveTo>
                    <a:pt x="980" y="1"/>
                  </a:moveTo>
                  <a:cubicBezTo>
                    <a:pt x="638" y="1796"/>
                    <a:pt x="233" y="3527"/>
                    <a:pt x="0" y="5273"/>
                  </a:cubicBezTo>
                  <a:cubicBezTo>
                    <a:pt x="273" y="5263"/>
                    <a:pt x="542" y="5231"/>
                    <a:pt x="788" y="5195"/>
                  </a:cubicBezTo>
                  <a:cubicBezTo>
                    <a:pt x="998" y="3477"/>
                    <a:pt x="1399" y="1764"/>
                    <a:pt x="1558" y="41"/>
                  </a:cubicBezTo>
                  <a:cubicBezTo>
                    <a:pt x="1367" y="37"/>
                    <a:pt x="1171" y="24"/>
                    <a:pt x="9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25"/>
            <p:cNvSpPr/>
            <p:nvPr/>
          </p:nvSpPr>
          <p:spPr>
            <a:xfrm>
              <a:off x="3104742" y="4157216"/>
              <a:ext cx="50723" cy="108693"/>
            </a:xfrm>
            <a:custGeom>
              <a:rect b="b" l="l" r="r" t="t"/>
              <a:pathLst>
                <a:path extrusionOk="0" h="4680" w="2184">
                  <a:moveTo>
                    <a:pt x="962" y="0"/>
                  </a:moveTo>
                  <a:cubicBezTo>
                    <a:pt x="643" y="23"/>
                    <a:pt x="320" y="36"/>
                    <a:pt x="0" y="36"/>
                  </a:cubicBezTo>
                  <a:cubicBezTo>
                    <a:pt x="23" y="200"/>
                    <a:pt x="46" y="360"/>
                    <a:pt x="74" y="524"/>
                  </a:cubicBezTo>
                  <a:cubicBezTo>
                    <a:pt x="320" y="1950"/>
                    <a:pt x="734" y="3344"/>
                    <a:pt x="1294" y="4679"/>
                  </a:cubicBezTo>
                  <a:cubicBezTo>
                    <a:pt x="1586" y="4475"/>
                    <a:pt x="1882" y="4269"/>
                    <a:pt x="2183" y="4078"/>
                  </a:cubicBezTo>
                  <a:cubicBezTo>
                    <a:pt x="2105" y="3895"/>
                    <a:pt x="2028" y="3714"/>
                    <a:pt x="1956" y="3527"/>
                  </a:cubicBezTo>
                  <a:cubicBezTo>
                    <a:pt x="1513" y="2397"/>
                    <a:pt x="1176" y="1207"/>
                    <a:pt x="9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25"/>
            <p:cNvSpPr/>
            <p:nvPr/>
          </p:nvSpPr>
          <p:spPr>
            <a:xfrm>
              <a:off x="3189072" y="4347359"/>
              <a:ext cx="116659" cy="115475"/>
            </a:xfrm>
            <a:custGeom>
              <a:rect b="b" l="l" r="r" t="t"/>
              <a:pathLst>
                <a:path extrusionOk="0" h="4972" w="5023">
                  <a:moveTo>
                    <a:pt x="880" y="0"/>
                  </a:moveTo>
                  <a:cubicBezTo>
                    <a:pt x="584" y="206"/>
                    <a:pt x="293" y="416"/>
                    <a:pt x="1" y="634"/>
                  </a:cubicBezTo>
                  <a:cubicBezTo>
                    <a:pt x="28" y="666"/>
                    <a:pt x="51" y="702"/>
                    <a:pt x="74" y="734"/>
                  </a:cubicBezTo>
                  <a:cubicBezTo>
                    <a:pt x="1386" y="2507"/>
                    <a:pt x="3012" y="3919"/>
                    <a:pt x="4840" y="4971"/>
                  </a:cubicBezTo>
                  <a:cubicBezTo>
                    <a:pt x="4894" y="4593"/>
                    <a:pt x="4953" y="4216"/>
                    <a:pt x="5022" y="3837"/>
                  </a:cubicBezTo>
                  <a:cubicBezTo>
                    <a:pt x="3400" y="2853"/>
                    <a:pt x="2020" y="1522"/>
                    <a:pt x="8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25"/>
            <p:cNvSpPr/>
            <p:nvPr/>
          </p:nvSpPr>
          <p:spPr>
            <a:xfrm>
              <a:off x="3406969" y="4475515"/>
              <a:ext cx="202661" cy="39041"/>
            </a:xfrm>
            <a:custGeom>
              <a:rect b="b" l="l" r="r" t="t"/>
              <a:pathLst>
                <a:path extrusionOk="0" h="1681" w="8726">
                  <a:moveTo>
                    <a:pt x="8052" y="0"/>
                  </a:moveTo>
                  <a:cubicBezTo>
                    <a:pt x="6713" y="370"/>
                    <a:pt x="5330" y="547"/>
                    <a:pt x="3945" y="547"/>
                  </a:cubicBezTo>
                  <a:cubicBezTo>
                    <a:pt x="2667" y="547"/>
                    <a:pt x="1388" y="396"/>
                    <a:pt x="141" y="105"/>
                  </a:cubicBezTo>
                  <a:cubicBezTo>
                    <a:pt x="87" y="479"/>
                    <a:pt x="42" y="857"/>
                    <a:pt x="0" y="1230"/>
                  </a:cubicBezTo>
                  <a:cubicBezTo>
                    <a:pt x="1291" y="1529"/>
                    <a:pt x="2623" y="1681"/>
                    <a:pt x="3968" y="1681"/>
                  </a:cubicBezTo>
                  <a:cubicBezTo>
                    <a:pt x="4836" y="1681"/>
                    <a:pt x="5709" y="1618"/>
                    <a:pt x="6580" y="1491"/>
                  </a:cubicBezTo>
                  <a:cubicBezTo>
                    <a:pt x="7318" y="1386"/>
                    <a:pt x="8033" y="1226"/>
                    <a:pt x="8725" y="1026"/>
                  </a:cubicBezTo>
                  <a:cubicBezTo>
                    <a:pt x="8489" y="698"/>
                    <a:pt x="8261" y="351"/>
                    <a:pt x="80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25"/>
            <p:cNvSpPr/>
            <p:nvPr/>
          </p:nvSpPr>
          <p:spPr>
            <a:xfrm>
              <a:off x="3695424" y="4299539"/>
              <a:ext cx="154539" cy="151961"/>
            </a:xfrm>
            <a:custGeom>
              <a:rect b="b" l="l" r="r" t="t"/>
              <a:pathLst>
                <a:path extrusionOk="0" h="6543" w="6654">
                  <a:moveTo>
                    <a:pt x="5459" y="0"/>
                  </a:moveTo>
                  <a:cubicBezTo>
                    <a:pt x="4015" y="2229"/>
                    <a:pt x="2193" y="4155"/>
                    <a:pt x="0" y="5586"/>
                  </a:cubicBezTo>
                  <a:cubicBezTo>
                    <a:pt x="242" y="5937"/>
                    <a:pt x="502" y="6265"/>
                    <a:pt x="780" y="6543"/>
                  </a:cubicBezTo>
                  <a:cubicBezTo>
                    <a:pt x="3127" y="5012"/>
                    <a:pt x="5104" y="2917"/>
                    <a:pt x="6653" y="492"/>
                  </a:cubicBezTo>
                  <a:cubicBezTo>
                    <a:pt x="6252" y="347"/>
                    <a:pt x="5851" y="183"/>
                    <a:pt x="54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25"/>
            <p:cNvSpPr/>
            <p:nvPr/>
          </p:nvSpPr>
          <p:spPr>
            <a:xfrm>
              <a:off x="3673825" y="3700798"/>
              <a:ext cx="239937" cy="148059"/>
            </a:xfrm>
            <a:custGeom>
              <a:rect b="b" l="l" r="r" t="t"/>
              <a:pathLst>
                <a:path extrusionOk="0" h="6375" w="10331">
                  <a:moveTo>
                    <a:pt x="4138" y="1"/>
                  </a:moveTo>
                  <a:cubicBezTo>
                    <a:pt x="2222" y="1"/>
                    <a:pt x="708" y="1255"/>
                    <a:pt x="1" y="2967"/>
                  </a:cubicBezTo>
                  <a:cubicBezTo>
                    <a:pt x="348" y="2972"/>
                    <a:pt x="690" y="2989"/>
                    <a:pt x="1035" y="3012"/>
                  </a:cubicBezTo>
                  <a:cubicBezTo>
                    <a:pt x="1090" y="2890"/>
                    <a:pt x="1149" y="2770"/>
                    <a:pt x="1218" y="2652"/>
                  </a:cubicBezTo>
                  <a:cubicBezTo>
                    <a:pt x="1853" y="1536"/>
                    <a:pt x="2883" y="1052"/>
                    <a:pt x="3985" y="1052"/>
                  </a:cubicBezTo>
                  <a:cubicBezTo>
                    <a:pt x="4591" y="1052"/>
                    <a:pt x="5220" y="1199"/>
                    <a:pt x="5815" y="1468"/>
                  </a:cubicBezTo>
                  <a:cubicBezTo>
                    <a:pt x="7323" y="2147"/>
                    <a:pt x="8257" y="3714"/>
                    <a:pt x="8918" y="5154"/>
                  </a:cubicBezTo>
                  <a:cubicBezTo>
                    <a:pt x="9104" y="5555"/>
                    <a:pt x="9268" y="5960"/>
                    <a:pt x="9415" y="6375"/>
                  </a:cubicBezTo>
                  <a:cubicBezTo>
                    <a:pt x="9743" y="6211"/>
                    <a:pt x="10048" y="5996"/>
                    <a:pt x="10330" y="5733"/>
                  </a:cubicBezTo>
                  <a:cubicBezTo>
                    <a:pt x="10248" y="5500"/>
                    <a:pt x="10162" y="5272"/>
                    <a:pt x="10067" y="5049"/>
                  </a:cubicBezTo>
                  <a:cubicBezTo>
                    <a:pt x="9142" y="2780"/>
                    <a:pt x="7323" y="365"/>
                    <a:pt x="4703" y="37"/>
                  </a:cubicBezTo>
                  <a:cubicBezTo>
                    <a:pt x="4511" y="13"/>
                    <a:pt x="4323" y="1"/>
                    <a:pt x="4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25"/>
            <p:cNvSpPr/>
            <p:nvPr/>
          </p:nvSpPr>
          <p:spPr>
            <a:xfrm>
              <a:off x="3670550" y="3879213"/>
              <a:ext cx="65123" cy="96639"/>
            </a:xfrm>
            <a:custGeom>
              <a:rect b="b" l="l" r="r" t="t"/>
              <a:pathLst>
                <a:path extrusionOk="0" h="4161" w="2804">
                  <a:moveTo>
                    <a:pt x="1" y="0"/>
                  </a:moveTo>
                  <a:lnTo>
                    <a:pt x="1" y="0"/>
                  </a:lnTo>
                  <a:cubicBezTo>
                    <a:pt x="461" y="1554"/>
                    <a:pt x="1378" y="2972"/>
                    <a:pt x="2557" y="4160"/>
                  </a:cubicBezTo>
                  <a:cubicBezTo>
                    <a:pt x="2644" y="3773"/>
                    <a:pt x="2726" y="3386"/>
                    <a:pt x="2803" y="2995"/>
                  </a:cubicBezTo>
                  <a:cubicBezTo>
                    <a:pt x="2070" y="2137"/>
                    <a:pt x="1460" y="1126"/>
                    <a:pt x="1081" y="55"/>
                  </a:cubicBezTo>
                  <a:cubicBezTo>
                    <a:pt x="712" y="28"/>
                    <a:pt x="356" y="5"/>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25"/>
            <p:cNvSpPr/>
            <p:nvPr/>
          </p:nvSpPr>
          <p:spPr>
            <a:xfrm>
              <a:off x="4310561" y="3545771"/>
              <a:ext cx="97382" cy="134008"/>
            </a:xfrm>
            <a:custGeom>
              <a:rect b="b" l="l" r="r" t="t"/>
              <a:pathLst>
                <a:path extrusionOk="0" h="5770" w="4193">
                  <a:moveTo>
                    <a:pt x="3641" y="1"/>
                  </a:moveTo>
                  <a:cubicBezTo>
                    <a:pt x="2225" y="1513"/>
                    <a:pt x="1058" y="3245"/>
                    <a:pt x="0" y="5050"/>
                  </a:cubicBezTo>
                  <a:cubicBezTo>
                    <a:pt x="251" y="5313"/>
                    <a:pt x="520" y="5559"/>
                    <a:pt x="812" y="5769"/>
                  </a:cubicBezTo>
                  <a:cubicBezTo>
                    <a:pt x="1823" y="4083"/>
                    <a:pt x="2921" y="2466"/>
                    <a:pt x="4193" y="1063"/>
                  </a:cubicBezTo>
                  <a:cubicBezTo>
                    <a:pt x="4002" y="712"/>
                    <a:pt x="3819" y="356"/>
                    <a:pt x="36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25"/>
            <p:cNvSpPr/>
            <p:nvPr/>
          </p:nvSpPr>
          <p:spPr>
            <a:xfrm>
              <a:off x="4482844" y="3437775"/>
              <a:ext cx="197598" cy="61871"/>
            </a:xfrm>
            <a:custGeom>
              <a:rect b="b" l="l" r="r" t="t"/>
              <a:pathLst>
                <a:path extrusionOk="0" h="2664" w="8508">
                  <a:moveTo>
                    <a:pt x="6648" y="0"/>
                  </a:moveTo>
                  <a:cubicBezTo>
                    <a:pt x="4285" y="0"/>
                    <a:pt x="2028" y="586"/>
                    <a:pt x="1" y="1690"/>
                  </a:cubicBezTo>
                  <a:cubicBezTo>
                    <a:pt x="142" y="2018"/>
                    <a:pt x="292" y="2340"/>
                    <a:pt x="451" y="2664"/>
                  </a:cubicBezTo>
                  <a:cubicBezTo>
                    <a:pt x="2046" y="1739"/>
                    <a:pt x="3873" y="1143"/>
                    <a:pt x="6005" y="1010"/>
                  </a:cubicBezTo>
                  <a:cubicBezTo>
                    <a:pt x="6243" y="997"/>
                    <a:pt x="6479" y="990"/>
                    <a:pt x="6713" y="990"/>
                  </a:cubicBezTo>
                  <a:cubicBezTo>
                    <a:pt x="7271" y="990"/>
                    <a:pt x="7820" y="1029"/>
                    <a:pt x="8356" y="1106"/>
                  </a:cubicBezTo>
                  <a:cubicBezTo>
                    <a:pt x="8411" y="778"/>
                    <a:pt x="8461" y="449"/>
                    <a:pt x="8507" y="121"/>
                  </a:cubicBezTo>
                  <a:cubicBezTo>
                    <a:pt x="8489" y="117"/>
                    <a:pt x="8466" y="117"/>
                    <a:pt x="8448" y="113"/>
                  </a:cubicBezTo>
                  <a:cubicBezTo>
                    <a:pt x="7843" y="38"/>
                    <a:pt x="7242" y="0"/>
                    <a:pt x="66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25"/>
            <p:cNvSpPr/>
            <p:nvPr/>
          </p:nvSpPr>
          <p:spPr>
            <a:xfrm>
              <a:off x="4869285" y="3645987"/>
              <a:ext cx="26802" cy="77479"/>
            </a:xfrm>
            <a:custGeom>
              <a:rect b="b" l="l" r="r" t="t"/>
              <a:pathLst>
                <a:path extrusionOk="0" h="3336" w="1154">
                  <a:moveTo>
                    <a:pt x="1104" y="1"/>
                  </a:moveTo>
                  <a:cubicBezTo>
                    <a:pt x="771" y="137"/>
                    <a:pt x="443" y="270"/>
                    <a:pt x="114" y="401"/>
                  </a:cubicBezTo>
                  <a:cubicBezTo>
                    <a:pt x="183" y="1090"/>
                    <a:pt x="133" y="1795"/>
                    <a:pt x="1" y="2484"/>
                  </a:cubicBezTo>
                  <a:cubicBezTo>
                    <a:pt x="284" y="2771"/>
                    <a:pt x="562" y="3053"/>
                    <a:pt x="839" y="3336"/>
                  </a:cubicBezTo>
                  <a:cubicBezTo>
                    <a:pt x="1004" y="2638"/>
                    <a:pt x="1094" y="1932"/>
                    <a:pt x="1131" y="1276"/>
                  </a:cubicBezTo>
                  <a:cubicBezTo>
                    <a:pt x="1153" y="844"/>
                    <a:pt x="1145" y="420"/>
                    <a:pt x="11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25"/>
            <p:cNvSpPr/>
            <p:nvPr/>
          </p:nvSpPr>
          <p:spPr>
            <a:xfrm>
              <a:off x="4713352" y="3788821"/>
              <a:ext cx="117565" cy="44638"/>
            </a:xfrm>
            <a:custGeom>
              <a:rect b="b" l="l" r="r" t="t"/>
              <a:pathLst>
                <a:path extrusionOk="0" h="1922" w="5062">
                  <a:moveTo>
                    <a:pt x="597" y="0"/>
                  </a:moveTo>
                  <a:cubicBezTo>
                    <a:pt x="276" y="0"/>
                    <a:pt x="0" y="463"/>
                    <a:pt x="295" y="713"/>
                  </a:cubicBezTo>
                  <a:cubicBezTo>
                    <a:pt x="1195" y="1477"/>
                    <a:pt x="2170" y="1921"/>
                    <a:pt x="3149" y="1921"/>
                  </a:cubicBezTo>
                  <a:cubicBezTo>
                    <a:pt x="3791" y="1921"/>
                    <a:pt x="4435" y="1731"/>
                    <a:pt x="5061" y="1314"/>
                  </a:cubicBezTo>
                  <a:cubicBezTo>
                    <a:pt x="4805" y="1064"/>
                    <a:pt x="4559" y="808"/>
                    <a:pt x="4309" y="557"/>
                  </a:cubicBezTo>
                  <a:cubicBezTo>
                    <a:pt x="3918" y="766"/>
                    <a:pt x="3496" y="869"/>
                    <a:pt x="3055" y="869"/>
                  </a:cubicBezTo>
                  <a:cubicBezTo>
                    <a:pt x="2339" y="869"/>
                    <a:pt x="1572" y="598"/>
                    <a:pt x="797" y="65"/>
                  </a:cubicBezTo>
                  <a:cubicBezTo>
                    <a:pt x="731" y="20"/>
                    <a:pt x="663" y="0"/>
                    <a:pt x="59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25"/>
            <p:cNvSpPr/>
            <p:nvPr/>
          </p:nvSpPr>
          <p:spPr>
            <a:xfrm>
              <a:off x="4780101" y="3478465"/>
              <a:ext cx="75342" cy="75690"/>
            </a:xfrm>
            <a:custGeom>
              <a:rect b="b" l="l" r="r" t="t"/>
              <a:pathLst>
                <a:path extrusionOk="0" h="3259" w="3244">
                  <a:moveTo>
                    <a:pt x="182" y="1"/>
                  </a:moveTo>
                  <a:cubicBezTo>
                    <a:pt x="123" y="361"/>
                    <a:pt x="64" y="725"/>
                    <a:pt x="0" y="1086"/>
                  </a:cubicBezTo>
                  <a:cubicBezTo>
                    <a:pt x="843" y="1677"/>
                    <a:pt x="1586" y="2407"/>
                    <a:pt x="2205" y="3259"/>
                  </a:cubicBezTo>
                  <a:cubicBezTo>
                    <a:pt x="2556" y="3126"/>
                    <a:pt x="2903" y="2990"/>
                    <a:pt x="3244" y="2848"/>
                  </a:cubicBezTo>
                  <a:cubicBezTo>
                    <a:pt x="2429" y="1719"/>
                    <a:pt x="1376" y="752"/>
                    <a:pt x="1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25"/>
            <p:cNvSpPr/>
            <p:nvPr/>
          </p:nvSpPr>
          <p:spPr>
            <a:xfrm>
              <a:off x="4134585" y="3761323"/>
              <a:ext cx="141510" cy="206795"/>
            </a:xfrm>
            <a:custGeom>
              <a:rect b="b" l="l" r="r" t="t"/>
              <a:pathLst>
                <a:path extrusionOk="0" h="8904" w="6093">
                  <a:moveTo>
                    <a:pt x="5254" y="0"/>
                  </a:moveTo>
                  <a:cubicBezTo>
                    <a:pt x="5154" y="187"/>
                    <a:pt x="5054" y="374"/>
                    <a:pt x="4953" y="561"/>
                  </a:cubicBezTo>
                  <a:cubicBezTo>
                    <a:pt x="3546" y="3150"/>
                    <a:pt x="2051" y="5865"/>
                    <a:pt x="0" y="8033"/>
                  </a:cubicBezTo>
                  <a:cubicBezTo>
                    <a:pt x="173" y="8338"/>
                    <a:pt x="370" y="8630"/>
                    <a:pt x="593" y="8904"/>
                  </a:cubicBezTo>
                  <a:cubicBezTo>
                    <a:pt x="2907" y="6534"/>
                    <a:pt x="4530" y="3532"/>
                    <a:pt x="6092" y="616"/>
                  </a:cubicBezTo>
                  <a:cubicBezTo>
                    <a:pt x="5805" y="425"/>
                    <a:pt x="5523" y="219"/>
                    <a:pt x="52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25"/>
            <p:cNvSpPr/>
            <p:nvPr/>
          </p:nvSpPr>
          <p:spPr>
            <a:xfrm>
              <a:off x="3826343" y="3948214"/>
              <a:ext cx="234805" cy="264347"/>
            </a:xfrm>
            <a:custGeom>
              <a:rect b="b" l="l" r="r" t="t"/>
              <a:pathLst>
                <a:path extrusionOk="0" h="11382" w="10110">
                  <a:moveTo>
                    <a:pt x="4848" y="1"/>
                  </a:moveTo>
                  <a:cubicBezTo>
                    <a:pt x="4520" y="160"/>
                    <a:pt x="4183" y="297"/>
                    <a:pt x="3841" y="415"/>
                  </a:cubicBezTo>
                  <a:cubicBezTo>
                    <a:pt x="3927" y="1563"/>
                    <a:pt x="3910" y="2725"/>
                    <a:pt x="3800" y="3878"/>
                  </a:cubicBezTo>
                  <a:cubicBezTo>
                    <a:pt x="2588" y="3778"/>
                    <a:pt x="1389" y="3477"/>
                    <a:pt x="260" y="3003"/>
                  </a:cubicBezTo>
                  <a:cubicBezTo>
                    <a:pt x="178" y="3336"/>
                    <a:pt x="91" y="3668"/>
                    <a:pt x="0" y="4001"/>
                  </a:cubicBezTo>
                  <a:cubicBezTo>
                    <a:pt x="815" y="4356"/>
                    <a:pt x="1654" y="4616"/>
                    <a:pt x="2483" y="4780"/>
                  </a:cubicBezTo>
                  <a:cubicBezTo>
                    <a:pt x="2880" y="4857"/>
                    <a:pt x="3276" y="4903"/>
                    <a:pt x="3668" y="4939"/>
                  </a:cubicBezTo>
                  <a:cubicBezTo>
                    <a:pt x="3372" y="6995"/>
                    <a:pt x="2793" y="9026"/>
                    <a:pt x="2000" y="10944"/>
                  </a:cubicBezTo>
                  <a:cubicBezTo>
                    <a:pt x="2388" y="11113"/>
                    <a:pt x="2775" y="11259"/>
                    <a:pt x="3176" y="11382"/>
                  </a:cubicBezTo>
                  <a:cubicBezTo>
                    <a:pt x="3982" y="9327"/>
                    <a:pt x="4529" y="7159"/>
                    <a:pt x="4785" y="4980"/>
                  </a:cubicBezTo>
                  <a:cubicBezTo>
                    <a:pt x="6638" y="4949"/>
                    <a:pt x="8457" y="4457"/>
                    <a:pt x="10110" y="3627"/>
                  </a:cubicBezTo>
                  <a:cubicBezTo>
                    <a:pt x="9905" y="3367"/>
                    <a:pt x="9710" y="3103"/>
                    <a:pt x="9527" y="2821"/>
                  </a:cubicBezTo>
                  <a:cubicBezTo>
                    <a:pt x="8055" y="3540"/>
                    <a:pt x="6470" y="3896"/>
                    <a:pt x="4884" y="3914"/>
                  </a:cubicBezTo>
                  <a:cubicBezTo>
                    <a:pt x="4980" y="2602"/>
                    <a:pt x="4970" y="1290"/>
                    <a:pt x="48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0" name="Google Shape;300;p25"/>
          <p:cNvSpPr/>
          <p:nvPr/>
        </p:nvSpPr>
        <p:spPr>
          <a:xfrm>
            <a:off x="4257223" y="303036"/>
            <a:ext cx="1159872" cy="1148081"/>
          </a:xfrm>
          <a:custGeom>
            <a:rect b="b" l="l" r="r" t="t"/>
            <a:pathLst>
              <a:path extrusionOk="0" h="47515" w="47998">
                <a:moveTo>
                  <a:pt x="26998" y="1533"/>
                </a:moveTo>
                <a:cubicBezTo>
                  <a:pt x="29864" y="1533"/>
                  <a:pt x="32742" y="2142"/>
                  <a:pt x="35363" y="3315"/>
                </a:cubicBezTo>
                <a:cubicBezTo>
                  <a:pt x="34173" y="4070"/>
                  <a:pt x="33334" y="5296"/>
                  <a:pt x="32547" y="6458"/>
                </a:cubicBezTo>
                <a:cubicBezTo>
                  <a:pt x="31608" y="7848"/>
                  <a:pt x="30587" y="9342"/>
                  <a:pt x="29977" y="10932"/>
                </a:cubicBezTo>
                <a:cubicBezTo>
                  <a:pt x="29721" y="10728"/>
                  <a:pt x="29458" y="10532"/>
                  <a:pt x="29185" y="10345"/>
                </a:cubicBezTo>
                <a:cubicBezTo>
                  <a:pt x="27785" y="9375"/>
                  <a:pt x="26289" y="8972"/>
                  <a:pt x="24783" y="8972"/>
                </a:cubicBezTo>
                <a:cubicBezTo>
                  <a:pt x="21379" y="8972"/>
                  <a:pt x="17925" y="11030"/>
                  <a:pt x="15434" y="13247"/>
                </a:cubicBezTo>
                <a:cubicBezTo>
                  <a:pt x="10954" y="17225"/>
                  <a:pt x="10572" y="22432"/>
                  <a:pt x="9209" y="27827"/>
                </a:cubicBezTo>
                <a:cubicBezTo>
                  <a:pt x="8976" y="27645"/>
                  <a:pt x="8722" y="27490"/>
                  <a:pt x="8448" y="27368"/>
                </a:cubicBezTo>
                <a:cubicBezTo>
                  <a:pt x="8544" y="27126"/>
                  <a:pt x="8490" y="26843"/>
                  <a:pt x="8189" y="26706"/>
                </a:cubicBezTo>
                <a:cubicBezTo>
                  <a:pt x="7960" y="26602"/>
                  <a:pt x="7733" y="26501"/>
                  <a:pt x="7506" y="26401"/>
                </a:cubicBezTo>
                <a:cubicBezTo>
                  <a:pt x="7901" y="18460"/>
                  <a:pt x="9173" y="10235"/>
                  <a:pt x="15939" y="5109"/>
                </a:cubicBezTo>
                <a:cubicBezTo>
                  <a:pt x="19138" y="2685"/>
                  <a:pt x="23057" y="1533"/>
                  <a:pt x="26998" y="1533"/>
                </a:cubicBezTo>
                <a:close/>
                <a:moveTo>
                  <a:pt x="3027" y="25353"/>
                </a:moveTo>
                <a:cubicBezTo>
                  <a:pt x="4116" y="26182"/>
                  <a:pt x="5355" y="26711"/>
                  <a:pt x="6617" y="27276"/>
                </a:cubicBezTo>
                <a:cubicBezTo>
                  <a:pt x="6617" y="27294"/>
                  <a:pt x="6621" y="27313"/>
                  <a:pt x="6621" y="27330"/>
                </a:cubicBezTo>
                <a:cubicBezTo>
                  <a:pt x="6654" y="27546"/>
                  <a:pt x="6811" y="27640"/>
                  <a:pt x="6981" y="27640"/>
                </a:cubicBezTo>
                <a:cubicBezTo>
                  <a:pt x="7069" y="27640"/>
                  <a:pt x="7161" y="27614"/>
                  <a:pt x="7241" y="27568"/>
                </a:cubicBezTo>
                <a:cubicBezTo>
                  <a:pt x="7355" y="27622"/>
                  <a:pt x="7473" y="27673"/>
                  <a:pt x="7588" y="27732"/>
                </a:cubicBezTo>
                <a:cubicBezTo>
                  <a:pt x="7628" y="27750"/>
                  <a:pt x="7674" y="27768"/>
                  <a:pt x="7714" y="27778"/>
                </a:cubicBezTo>
                <a:cubicBezTo>
                  <a:pt x="8162" y="28155"/>
                  <a:pt x="8503" y="28643"/>
                  <a:pt x="8954" y="29012"/>
                </a:cubicBezTo>
                <a:cubicBezTo>
                  <a:pt x="8995" y="29258"/>
                  <a:pt x="9163" y="29486"/>
                  <a:pt x="9419" y="29540"/>
                </a:cubicBezTo>
                <a:cubicBezTo>
                  <a:pt x="11005" y="29891"/>
                  <a:pt x="12417" y="30625"/>
                  <a:pt x="13798" y="31435"/>
                </a:cubicBezTo>
                <a:cubicBezTo>
                  <a:pt x="13287" y="32415"/>
                  <a:pt x="12831" y="33427"/>
                  <a:pt x="12275" y="34379"/>
                </a:cubicBezTo>
                <a:cubicBezTo>
                  <a:pt x="9460" y="32142"/>
                  <a:pt x="5300" y="32238"/>
                  <a:pt x="1864" y="31381"/>
                </a:cubicBezTo>
                <a:cubicBezTo>
                  <a:pt x="2981" y="29563"/>
                  <a:pt x="2953" y="27481"/>
                  <a:pt x="3027" y="25353"/>
                </a:cubicBezTo>
                <a:close/>
                <a:moveTo>
                  <a:pt x="36511" y="3874"/>
                </a:moveTo>
                <a:cubicBezTo>
                  <a:pt x="37805" y="4558"/>
                  <a:pt x="39021" y="5378"/>
                  <a:pt x="40124" y="6345"/>
                </a:cubicBezTo>
                <a:cubicBezTo>
                  <a:pt x="43550" y="9338"/>
                  <a:pt x="44589" y="13789"/>
                  <a:pt x="45451" y="18058"/>
                </a:cubicBezTo>
                <a:cubicBezTo>
                  <a:pt x="46347" y="22501"/>
                  <a:pt x="45077" y="26657"/>
                  <a:pt x="42324" y="30183"/>
                </a:cubicBezTo>
                <a:cubicBezTo>
                  <a:pt x="40251" y="32844"/>
                  <a:pt x="37572" y="35031"/>
                  <a:pt x="34789" y="36894"/>
                </a:cubicBezTo>
                <a:cubicBezTo>
                  <a:pt x="34141" y="37327"/>
                  <a:pt x="31526" y="38512"/>
                  <a:pt x="30665" y="39592"/>
                </a:cubicBezTo>
                <a:cubicBezTo>
                  <a:pt x="30651" y="39590"/>
                  <a:pt x="30638" y="39589"/>
                  <a:pt x="30624" y="39589"/>
                </a:cubicBezTo>
                <a:cubicBezTo>
                  <a:pt x="30610" y="39589"/>
                  <a:pt x="30597" y="39590"/>
                  <a:pt x="30583" y="39592"/>
                </a:cubicBezTo>
                <a:cubicBezTo>
                  <a:pt x="30567" y="39590"/>
                  <a:pt x="30550" y="39589"/>
                  <a:pt x="30534" y="39589"/>
                </a:cubicBezTo>
                <a:cubicBezTo>
                  <a:pt x="30459" y="39589"/>
                  <a:pt x="30387" y="39607"/>
                  <a:pt x="30323" y="39637"/>
                </a:cubicBezTo>
                <a:lnTo>
                  <a:pt x="30318" y="39632"/>
                </a:lnTo>
                <a:cubicBezTo>
                  <a:pt x="30100" y="39582"/>
                  <a:pt x="29881" y="39519"/>
                  <a:pt x="29662" y="39455"/>
                </a:cubicBezTo>
                <a:cubicBezTo>
                  <a:pt x="29448" y="39391"/>
                  <a:pt x="29229" y="39336"/>
                  <a:pt x="29006" y="39300"/>
                </a:cubicBezTo>
                <a:cubicBezTo>
                  <a:pt x="28934" y="39286"/>
                  <a:pt x="28870" y="39280"/>
                  <a:pt x="28808" y="39280"/>
                </a:cubicBezTo>
                <a:cubicBezTo>
                  <a:pt x="28753" y="39280"/>
                  <a:pt x="28700" y="39284"/>
                  <a:pt x="28646" y="39291"/>
                </a:cubicBezTo>
                <a:cubicBezTo>
                  <a:pt x="29799" y="36885"/>
                  <a:pt x="31841" y="35031"/>
                  <a:pt x="32825" y="32552"/>
                </a:cubicBezTo>
                <a:cubicBezTo>
                  <a:pt x="34041" y="29500"/>
                  <a:pt x="34756" y="26369"/>
                  <a:pt x="35035" y="23103"/>
                </a:cubicBezTo>
                <a:cubicBezTo>
                  <a:pt x="35412" y="18701"/>
                  <a:pt x="33973" y="14669"/>
                  <a:pt x="30907" y="11752"/>
                </a:cubicBezTo>
                <a:cubicBezTo>
                  <a:pt x="31900" y="10686"/>
                  <a:pt x="32583" y="9329"/>
                  <a:pt x="33372" y="8116"/>
                </a:cubicBezTo>
                <a:cubicBezTo>
                  <a:pt x="34328" y="6631"/>
                  <a:pt x="35494" y="5310"/>
                  <a:pt x="36511" y="3874"/>
                </a:cubicBezTo>
                <a:close/>
                <a:moveTo>
                  <a:pt x="24182" y="37668"/>
                </a:moveTo>
                <a:cubicBezTo>
                  <a:pt x="25406" y="38357"/>
                  <a:pt x="26637" y="39008"/>
                  <a:pt x="27772" y="39861"/>
                </a:cubicBezTo>
                <a:cubicBezTo>
                  <a:pt x="27837" y="39908"/>
                  <a:pt x="27922" y="39928"/>
                  <a:pt x="28011" y="39928"/>
                </a:cubicBezTo>
                <a:cubicBezTo>
                  <a:pt x="28034" y="39928"/>
                  <a:pt x="28058" y="39927"/>
                  <a:pt x="28081" y="39924"/>
                </a:cubicBezTo>
                <a:cubicBezTo>
                  <a:pt x="28118" y="39970"/>
                  <a:pt x="28163" y="40006"/>
                  <a:pt x="28228" y="40019"/>
                </a:cubicBezTo>
                <a:cubicBezTo>
                  <a:pt x="28596" y="40129"/>
                  <a:pt x="28988" y="40389"/>
                  <a:pt x="29339" y="40562"/>
                </a:cubicBezTo>
                <a:cubicBezTo>
                  <a:pt x="29622" y="40703"/>
                  <a:pt x="29876" y="40798"/>
                  <a:pt x="30126" y="40798"/>
                </a:cubicBezTo>
                <a:cubicBezTo>
                  <a:pt x="30206" y="40798"/>
                  <a:pt x="30285" y="40788"/>
                  <a:pt x="30364" y="40767"/>
                </a:cubicBezTo>
                <a:cubicBezTo>
                  <a:pt x="30638" y="41058"/>
                  <a:pt x="31071" y="41264"/>
                  <a:pt x="31393" y="41501"/>
                </a:cubicBezTo>
                <a:cubicBezTo>
                  <a:pt x="32278" y="42143"/>
                  <a:pt x="33176" y="42704"/>
                  <a:pt x="34160" y="43100"/>
                </a:cubicBezTo>
                <a:cubicBezTo>
                  <a:pt x="33203" y="44130"/>
                  <a:pt x="32501" y="45350"/>
                  <a:pt x="31521" y="46372"/>
                </a:cubicBezTo>
                <a:cubicBezTo>
                  <a:pt x="29631" y="43387"/>
                  <a:pt x="26136" y="42107"/>
                  <a:pt x="23042" y="40626"/>
                </a:cubicBezTo>
                <a:cubicBezTo>
                  <a:pt x="23598" y="39660"/>
                  <a:pt x="24003" y="38744"/>
                  <a:pt x="24182" y="37668"/>
                </a:cubicBezTo>
                <a:close/>
                <a:moveTo>
                  <a:pt x="27138" y="1"/>
                </a:moveTo>
                <a:cubicBezTo>
                  <a:pt x="22613" y="1"/>
                  <a:pt x="18107" y="1410"/>
                  <a:pt x="14572" y="4299"/>
                </a:cubicBezTo>
                <a:cubicBezTo>
                  <a:pt x="8425" y="9315"/>
                  <a:pt x="5729" y="18113"/>
                  <a:pt x="6457" y="25950"/>
                </a:cubicBezTo>
                <a:cubicBezTo>
                  <a:pt x="5163" y="25381"/>
                  <a:pt x="3919" y="24761"/>
                  <a:pt x="2917" y="23677"/>
                </a:cubicBezTo>
                <a:cubicBezTo>
                  <a:pt x="2799" y="23549"/>
                  <a:pt x="2662" y="23495"/>
                  <a:pt x="2528" y="23495"/>
                </a:cubicBezTo>
                <a:cubicBezTo>
                  <a:pt x="2226" y="23495"/>
                  <a:pt x="1937" y="23768"/>
                  <a:pt x="1906" y="24096"/>
                </a:cubicBezTo>
                <a:cubicBezTo>
                  <a:pt x="1655" y="26533"/>
                  <a:pt x="2074" y="29322"/>
                  <a:pt x="333" y="31299"/>
                </a:cubicBezTo>
                <a:cubicBezTo>
                  <a:pt x="1" y="31677"/>
                  <a:pt x="146" y="32215"/>
                  <a:pt x="621" y="32383"/>
                </a:cubicBezTo>
                <a:cubicBezTo>
                  <a:pt x="4152" y="33622"/>
                  <a:pt x="9140" y="33145"/>
                  <a:pt x="11934" y="35937"/>
                </a:cubicBezTo>
                <a:cubicBezTo>
                  <a:pt x="12072" y="36074"/>
                  <a:pt x="12241" y="36136"/>
                  <a:pt x="12408" y="36136"/>
                </a:cubicBezTo>
                <a:cubicBezTo>
                  <a:pt x="12644" y="36136"/>
                  <a:pt x="12878" y="36012"/>
                  <a:pt x="13022" y="35796"/>
                </a:cubicBezTo>
                <a:cubicBezTo>
                  <a:pt x="13920" y="34452"/>
                  <a:pt x="14494" y="32939"/>
                  <a:pt x="15274" y="31527"/>
                </a:cubicBezTo>
                <a:cubicBezTo>
                  <a:pt x="15451" y="31208"/>
                  <a:pt x="15356" y="30798"/>
                  <a:pt x="15037" y="30611"/>
                </a:cubicBezTo>
                <a:cubicBezTo>
                  <a:pt x="13556" y="29740"/>
                  <a:pt x="12052" y="28912"/>
                  <a:pt x="10398" y="28456"/>
                </a:cubicBezTo>
                <a:cubicBezTo>
                  <a:pt x="11678" y="23978"/>
                  <a:pt x="11765" y="19280"/>
                  <a:pt x="15041" y="15607"/>
                </a:cubicBezTo>
                <a:cubicBezTo>
                  <a:pt x="17527" y="12820"/>
                  <a:pt x="21004" y="10493"/>
                  <a:pt x="24573" y="10493"/>
                </a:cubicBezTo>
                <a:cubicBezTo>
                  <a:pt x="26092" y="10493"/>
                  <a:pt x="27628" y="10915"/>
                  <a:pt x="29111" y="11903"/>
                </a:cubicBezTo>
                <a:cubicBezTo>
                  <a:pt x="33567" y="14864"/>
                  <a:pt x="34305" y="20041"/>
                  <a:pt x="33727" y="24948"/>
                </a:cubicBezTo>
                <a:cubicBezTo>
                  <a:pt x="33395" y="27736"/>
                  <a:pt x="32674" y="31017"/>
                  <a:pt x="31212" y="33445"/>
                </a:cubicBezTo>
                <a:cubicBezTo>
                  <a:pt x="30127" y="35241"/>
                  <a:pt x="28760" y="36776"/>
                  <a:pt x="27831" y="38648"/>
                </a:cubicBezTo>
                <a:cubicBezTo>
                  <a:pt x="26615" y="37815"/>
                  <a:pt x="25307" y="37168"/>
                  <a:pt x="24026" y="36434"/>
                </a:cubicBezTo>
                <a:cubicBezTo>
                  <a:pt x="23944" y="36387"/>
                  <a:pt x="23859" y="36366"/>
                  <a:pt x="23777" y="36366"/>
                </a:cubicBezTo>
                <a:cubicBezTo>
                  <a:pt x="23518" y="36366"/>
                  <a:pt x="23288" y="36578"/>
                  <a:pt x="23274" y="36863"/>
                </a:cubicBezTo>
                <a:cubicBezTo>
                  <a:pt x="23206" y="38320"/>
                  <a:pt x="22668" y="39363"/>
                  <a:pt x="21934" y="40589"/>
                </a:cubicBezTo>
                <a:cubicBezTo>
                  <a:pt x="21808" y="40804"/>
                  <a:pt x="21871" y="41140"/>
                  <a:pt x="22108" y="41255"/>
                </a:cubicBezTo>
                <a:cubicBezTo>
                  <a:pt x="25166" y="42740"/>
                  <a:pt x="29448" y="44034"/>
                  <a:pt x="31052" y="47301"/>
                </a:cubicBezTo>
                <a:cubicBezTo>
                  <a:pt x="31124" y="47442"/>
                  <a:pt x="31277" y="47514"/>
                  <a:pt x="31430" y="47514"/>
                </a:cubicBezTo>
                <a:cubicBezTo>
                  <a:pt x="31510" y="47514"/>
                  <a:pt x="31590" y="47495"/>
                  <a:pt x="31658" y="47455"/>
                </a:cubicBezTo>
                <a:cubicBezTo>
                  <a:pt x="33416" y="46454"/>
                  <a:pt x="34282" y="44513"/>
                  <a:pt x="35868" y="43283"/>
                </a:cubicBezTo>
                <a:cubicBezTo>
                  <a:pt x="36260" y="42977"/>
                  <a:pt x="36019" y="42298"/>
                  <a:pt x="35582" y="42193"/>
                </a:cubicBezTo>
                <a:cubicBezTo>
                  <a:pt x="34724" y="41988"/>
                  <a:pt x="33973" y="41638"/>
                  <a:pt x="33203" y="41218"/>
                </a:cubicBezTo>
                <a:cubicBezTo>
                  <a:pt x="33075" y="41150"/>
                  <a:pt x="31931" y="40521"/>
                  <a:pt x="31376" y="40216"/>
                </a:cubicBezTo>
                <a:cubicBezTo>
                  <a:pt x="31649" y="39855"/>
                  <a:pt x="34506" y="38293"/>
                  <a:pt x="34920" y="38038"/>
                </a:cubicBezTo>
                <a:cubicBezTo>
                  <a:pt x="36269" y="37209"/>
                  <a:pt x="37632" y="36438"/>
                  <a:pt x="38911" y="35496"/>
                </a:cubicBezTo>
                <a:cubicBezTo>
                  <a:pt x="42120" y="33126"/>
                  <a:pt x="44717" y="30133"/>
                  <a:pt x="46265" y="26442"/>
                </a:cubicBezTo>
                <a:cubicBezTo>
                  <a:pt x="47997" y="22314"/>
                  <a:pt x="47136" y="17958"/>
                  <a:pt x="46052" y="13789"/>
                </a:cubicBezTo>
                <a:cubicBezTo>
                  <a:pt x="44867" y="9220"/>
                  <a:pt x="42301" y="5592"/>
                  <a:pt x="38274" y="3100"/>
                </a:cubicBezTo>
                <a:cubicBezTo>
                  <a:pt x="34957" y="1049"/>
                  <a:pt x="31041" y="1"/>
                  <a:pt x="27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25"/>
          <p:cNvSpPr/>
          <p:nvPr/>
        </p:nvSpPr>
        <p:spPr>
          <a:xfrm>
            <a:off x="5214920" y="3758273"/>
            <a:ext cx="873915" cy="911970"/>
          </a:xfrm>
          <a:custGeom>
            <a:rect b="b" l="l" r="r" t="t"/>
            <a:pathLst>
              <a:path extrusionOk="0" h="56460" w="54104">
                <a:moveTo>
                  <a:pt x="50357" y="982"/>
                </a:moveTo>
                <a:cubicBezTo>
                  <a:pt x="51507" y="982"/>
                  <a:pt x="52384" y="1978"/>
                  <a:pt x="52873" y="3008"/>
                </a:cubicBezTo>
                <a:cubicBezTo>
                  <a:pt x="53547" y="4430"/>
                  <a:pt x="53132" y="6074"/>
                  <a:pt x="52257" y="7291"/>
                </a:cubicBezTo>
                <a:cubicBezTo>
                  <a:pt x="51738" y="8011"/>
                  <a:pt x="51141" y="8676"/>
                  <a:pt x="50495" y="9304"/>
                </a:cubicBezTo>
                <a:cubicBezTo>
                  <a:pt x="49278" y="7428"/>
                  <a:pt x="47473" y="5960"/>
                  <a:pt x="45957" y="4325"/>
                </a:cubicBezTo>
                <a:cubicBezTo>
                  <a:pt x="46375" y="3914"/>
                  <a:pt x="46804" y="3504"/>
                  <a:pt x="47227" y="3094"/>
                </a:cubicBezTo>
                <a:cubicBezTo>
                  <a:pt x="47988" y="2361"/>
                  <a:pt x="48703" y="1372"/>
                  <a:pt x="49770" y="1067"/>
                </a:cubicBezTo>
                <a:cubicBezTo>
                  <a:pt x="49972" y="1009"/>
                  <a:pt x="50168" y="982"/>
                  <a:pt x="50357" y="982"/>
                </a:cubicBezTo>
                <a:close/>
                <a:moveTo>
                  <a:pt x="45692" y="4589"/>
                </a:moveTo>
                <a:cubicBezTo>
                  <a:pt x="46621" y="6639"/>
                  <a:pt x="48731" y="7924"/>
                  <a:pt x="49944" y="9834"/>
                </a:cubicBezTo>
                <a:cubicBezTo>
                  <a:pt x="49688" y="10065"/>
                  <a:pt x="49428" y="10293"/>
                  <a:pt x="49164" y="10521"/>
                </a:cubicBezTo>
                <a:cubicBezTo>
                  <a:pt x="48571" y="9724"/>
                  <a:pt x="47852" y="8976"/>
                  <a:pt x="47255" y="8175"/>
                </a:cubicBezTo>
                <a:cubicBezTo>
                  <a:pt x="46521" y="7195"/>
                  <a:pt x="45560" y="6425"/>
                  <a:pt x="44817" y="5464"/>
                </a:cubicBezTo>
                <a:cubicBezTo>
                  <a:pt x="45105" y="5168"/>
                  <a:pt x="45400" y="4876"/>
                  <a:pt x="45692" y="4589"/>
                </a:cubicBezTo>
                <a:close/>
                <a:moveTo>
                  <a:pt x="44403" y="5892"/>
                </a:moveTo>
                <a:cubicBezTo>
                  <a:pt x="44580" y="6206"/>
                  <a:pt x="44804" y="6503"/>
                  <a:pt x="45045" y="6785"/>
                </a:cubicBezTo>
                <a:cubicBezTo>
                  <a:pt x="45036" y="6794"/>
                  <a:pt x="45027" y="6799"/>
                  <a:pt x="45023" y="6804"/>
                </a:cubicBezTo>
                <a:cubicBezTo>
                  <a:pt x="43642" y="8248"/>
                  <a:pt x="42047" y="9500"/>
                  <a:pt x="40634" y="10922"/>
                </a:cubicBezTo>
                <a:cubicBezTo>
                  <a:pt x="38926" y="12649"/>
                  <a:pt x="37253" y="14408"/>
                  <a:pt x="35595" y="16180"/>
                </a:cubicBezTo>
                <a:cubicBezTo>
                  <a:pt x="32288" y="19703"/>
                  <a:pt x="29043" y="23278"/>
                  <a:pt x="25712" y="26783"/>
                </a:cubicBezTo>
                <a:cubicBezTo>
                  <a:pt x="22596" y="30068"/>
                  <a:pt x="19407" y="33275"/>
                  <a:pt x="16404" y="36670"/>
                </a:cubicBezTo>
                <a:cubicBezTo>
                  <a:pt x="13734" y="39687"/>
                  <a:pt x="11105" y="42803"/>
                  <a:pt x="8239" y="45646"/>
                </a:cubicBezTo>
                <a:cubicBezTo>
                  <a:pt x="8407" y="45176"/>
                  <a:pt x="8466" y="44707"/>
                  <a:pt x="8335" y="44338"/>
                </a:cubicBezTo>
                <a:cubicBezTo>
                  <a:pt x="8189" y="43924"/>
                  <a:pt x="7936" y="43772"/>
                  <a:pt x="7648" y="43772"/>
                </a:cubicBezTo>
                <a:cubicBezTo>
                  <a:pt x="7515" y="43772"/>
                  <a:pt x="7374" y="43805"/>
                  <a:pt x="7232" y="43859"/>
                </a:cubicBezTo>
                <a:cubicBezTo>
                  <a:pt x="7934" y="43003"/>
                  <a:pt x="8735" y="42229"/>
                  <a:pt x="9560" y="41491"/>
                </a:cubicBezTo>
                <a:cubicBezTo>
                  <a:pt x="14358" y="37176"/>
                  <a:pt x="18440" y="32072"/>
                  <a:pt x="23079" y="27585"/>
                </a:cubicBezTo>
                <a:cubicBezTo>
                  <a:pt x="27909" y="22914"/>
                  <a:pt x="32588" y="18080"/>
                  <a:pt x="37341" y="13333"/>
                </a:cubicBezTo>
                <a:cubicBezTo>
                  <a:pt x="39696" y="10976"/>
                  <a:pt x="41919" y="8516"/>
                  <a:pt x="44203" y="6097"/>
                </a:cubicBezTo>
                <a:cubicBezTo>
                  <a:pt x="44270" y="6028"/>
                  <a:pt x="44334" y="5960"/>
                  <a:pt x="44403" y="5892"/>
                </a:cubicBezTo>
                <a:close/>
                <a:moveTo>
                  <a:pt x="45469" y="7254"/>
                </a:moveTo>
                <a:cubicBezTo>
                  <a:pt x="45898" y="7710"/>
                  <a:pt x="46348" y="8152"/>
                  <a:pt x="46712" y="8625"/>
                </a:cubicBezTo>
                <a:cubicBezTo>
                  <a:pt x="46772" y="8703"/>
                  <a:pt x="46831" y="8789"/>
                  <a:pt x="46895" y="8877"/>
                </a:cubicBezTo>
                <a:cubicBezTo>
                  <a:pt x="46289" y="9022"/>
                  <a:pt x="45464" y="10207"/>
                  <a:pt x="45159" y="10530"/>
                </a:cubicBezTo>
                <a:cubicBezTo>
                  <a:pt x="43829" y="11920"/>
                  <a:pt x="42525" y="13333"/>
                  <a:pt x="41227" y="14754"/>
                </a:cubicBezTo>
                <a:cubicBezTo>
                  <a:pt x="37696" y="18613"/>
                  <a:pt x="33987" y="22281"/>
                  <a:pt x="30305" y="25990"/>
                </a:cubicBezTo>
                <a:cubicBezTo>
                  <a:pt x="26719" y="29603"/>
                  <a:pt x="23311" y="33376"/>
                  <a:pt x="19694" y="36957"/>
                </a:cubicBezTo>
                <a:cubicBezTo>
                  <a:pt x="17903" y="38730"/>
                  <a:pt x="16104" y="40497"/>
                  <a:pt x="14331" y="42297"/>
                </a:cubicBezTo>
                <a:cubicBezTo>
                  <a:pt x="13078" y="43573"/>
                  <a:pt x="11561" y="44921"/>
                  <a:pt x="10371" y="46389"/>
                </a:cubicBezTo>
                <a:cubicBezTo>
                  <a:pt x="10367" y="46270"/>
                  <a:pt x="10348" y="46151"/>
                  <a:pt x="10317" y="46033"/>
                </a:cubicBezTo>
                <a:cubicBezTo>
                  <a:pt x="10276" y="45912"/>
                  <a:pt x="10186" y="45823"/>
                  <a:pt x="10065" y="45823"/>
                </a:cubicBezTo>
                <a:cubicBezTo>
                  <a:pt x="10049" y="45823"/>
                  <a:pt x="10033" y="45825"/>
                  <a:pt x="10016" y="45828"/>
                </a:cubicBezTo>
                <a:cubicBezTo>
                  <a:pt x="9547" y="45910"/>
                  <a:pt x="9109" y="45996"/>
                  <a:pt x="8695" y="46120"/>
                </a:cubicBezTo>
                <a:cubicBezTo>
                  <a:pt x="9369" y="45500"/>
                  <a:pt x="9961" y="44748"/>
                  <a:pt x="10550" y="44101"/>
                </a:cubicBezTo>
                <a:cubicBezTo>
                  <a:pt x="12176" y="42306"/>
                  <a:pt x="13825" y="40529"/>
                  <a:pt x="15447" y="38730"/>
                </a:cubicBezTo>
                <a:cubicBezTo>
                  <a:pt x="18823" y="34979"/>
                  <a:pt x="22250" y="31316"/>
                  <a:pt x="25740" y="27671"/>
                </a:cubicBezTo>
                <a:cubicBezTo>
                  <a:pt x="29085" y="24186"/>
                  <a:pt x="32332" y="20609"/>
                  <a:pt x="35627" y="17083"/>
                </a:cubicBezTo>
                <a:cubicBezTo>
                  <a:pt x="37286" y="15310"/>
                  <a:pt x="38958" y="13552"/>
                  <a:pt x="40657" y="11815"/>
                </a:cubicBezTo>
                <a:cubicBezTo>
                  <a:pt x="42193" y="10248"/>
                  <a:pt x="43929" y="8877"/>
                  <a:pt x="45437" y="7300"/>
                </a:cubicBezTo>
                <a:cubicBezTo>
                  <a:pt x="45450" y="7286"/>
                  <a:pt x="45460" y="7273"/>
                  <a:pt x="45469" y="7254"/>
                </a:cubicBezTo>
                <a:close/>
                <a:moveTo>
                  <a:pt x="47319" y="9523"/>
                </a:moveTo>
                <a:cubicBezTo>
                  <a:pt x="47688" y="10088"/>
                  <a:pt x="48116" y="10685"/>
                  <a:pt x="48617" y="10976"/>
                </a:cubicBezTo>
                <a:cubicBezTo>
                  <a:pt x="47286" y="12075"/>
                  <a:pt x="45898" y="13109"/>
                  <a:pt x="44662" y="14208"/>
                </a:cubicBezTo>
                <a:cubicBezTo>
                  <a:pt x="39163" y="19091"/>
                  <a:pt x="34292" y="24614"/>
                  <a:pt x="29285" y="29982"/>
                </a:cubicBezTo>
                <a:cubicBezTo>
                  <a:pt x="24341" y="35280"/>
                  <a:pt x="19762" y="40907"/>
                  <a:pt x="14846" y="46233"/>
                </a:cubicBezTo>
                <a:cubicBezTo>
                  <a:pt x="13925" y="47232"/>
                  <a:pt x="13019" y="48233"/>
                  <a:pt x="12016" y="49150"/>
                </a:cubicBezTo>
                <a:cubicBezTo>
                  <a:pt x="11961" y="48599"/>
                  <a:pt x="11670" y="48038"/>
                  <a:pt x="11246" y="47800"/>
                </a:cubicBezTo>
                <a:cubicBezTo>
                  <a:pt x="11009" y="47670"/>
                  <a:pt x="10757" y="47615"/>
                  <a:pt x="10501" y="47615"/>
                </a:cubicBezTo>
                <a:cubicBezTo>
                  <a:pt x="10463" y="47615"/>
                  <a:pt x="10424" y="47616"/>
                  <a:pt x="10386" y="47619"/>
                </a:cubicBezTo>
                <a:cubicBezTo>
                  <a:pt x="11825" y="46292"/>
                  <a:pt x="13087" y="44639"/>
                  <a:pt x="14436" y="43249"/>
                </a:cubicBezTo>
                <a:cubicBezTo>
                  <a:pt x="16066" y="41567"/>
                  <a:pt x="17739" y="39933"/>
                  <a:pt x="19402" y="38287"/>
                </a:cubicBezTo>
                <a:cubicBezTo>
                  <a:pt x="22888" y="34842"/>
                  <a:pt x="26200" y="31244"/>
                  <a:pt x="29622" y="27734"/>
                </a:cubicBezTo>
                <a:cubicBezTo>
                  <a:pt x="33125" y="24140"/>
                  <a:pt x="36744" y="20659"/>
                  <a:pt x="40170" y="16982"/>
                </a:cubicBezTo>
                <a:cubicBezTo>
                  <a:pt x="41692" y="15350"/>
                  <a:pt x="43118" y="13333"/>
                  <a:pt x="44826" y="11906"/>
                </a:cubicBezTo>
                <a:cubicBezTo>
                  <a:pt x="45200" y="11596"/>
                  <a:pt x="46764" y="9600"/>
                  <a:pt x="47023" y="9600"/>
                </a:cubicBezTo>
                <a:cubicBezTo>
                  <a:pt x="47026" y="9600"/>
                  <a:pt x="47029" y="9600"/>
                  <a:pt x="47031" y="9601"/>
                </a:cubicBezTo>
                <a:cubicBezTo>
                  <a:pt x="47061" y="9607"/>
                  <a:pt x="47088" y="9610"/>
                  <a:pt x="47114" y="9610"/>
                </a:cubicBezTo>
                <a:cubicBezTo>
                  <a:pt x="47201" y="9610"/>
                  <a:pt x="47269" y="9576"/>
                  <a:pt x="47319" y="9523"/>
                </a:cubicBezTo>
                <a:close/>
                <a:moveTo>
                  <a:pt x="7537" y="44264"/>
                </a:moveTo>
                <a:cubicBezTo>
                  <a:pt x="8027" y="44264"/>
                  <a:pt x="7798" y="45062"/>
                  <a:pt x="7697" y="45359"/>
                </a:cubicBezTo>
                <a:cubicBezTo>
                  <a:pt x="7446" y="46105"/>
                  <a:pt x="6950" y="46753"/>
                  <a:pt x="6704" y="47495"/>
                </a:cubicBezTo>
                <a:cubicBezTo>
                  <a:pt x="6680" y="47564"/>
                  <a:pt x="6733" y="47614"/>
                  <a:pt x="6791" y="47614"/>
                </a:cubicBezTo>
                <a:cubicBezTo>
                  <a:pt x="6811" y="47614"/>
                  <a:pt x="6831" y="47609"/>
                  <a:pt x="6849" y="47596"/>
                </a:cubicBezTo>
                <a:cubicBezTo>
                  <a:pt x="6914" y="47554"/>
                  <a:pt x="6981" y="47500"/>
                  <a:pt x="7045" y="47441"/>
                </a:cubicBezTo>
                <a:cubicBezTo>
                  <a:pt x="7072" y="47441"/>
                  <a:pt x="7095" y="47432"/>
                  <a:pt x="7114" y="47409"/>
                </a:cubicBezTo>
                <a:cubicBezTo>
                  <a:pt x="7875" y="46643"/>
                  <a:pt x="8800" y="46448"/>
                  <a:pt x="9811" y="46361"/>
                </a:cubicBezTo>
                <a:lnTo>
                  <a:pt x="9811" y="46361"/>
                </a:lnTo>
                <a:cubicBezTo>
                  <a:pt x="9743" y="47259"/>
                  <a:pt x="8630" y="48174"/>
                  <a:pt x="8029" y="48685"/>
                </a:cubicBezTo>
                <a:cubicBezTo>
                  <a:pt x="7724" y="48946"/>
                  <a:pt x="7972" y="49326"/>
                  <a:pt x="8284" y="49326"/>
                </a:cubicBezTo>
                <a:cubicBezTo>
                  <a:pt x="8359" y="49326"/>
                  <a:pt x="8437" y="49305"/>
                  <a:pt x="8512" y="49255"/>
                </a:cubicBezTo>
                <a:cubicBezTo>
                  <a:pt x="9055" y="48899"/>
                  <a:pt x="9620" y="48571"/>
                  <a:pt x="10253" y="48407"/>
                </a:cubicBezTo>
                <a:cubicBezTo>
                  <a:pt x="10349" y="48383"/>
                  <a:pt x="10437" y="48371"/>
                  <a:pt x="10517" y="48371"/>
                </a:cubicBezTo>
                <a:cubicBezTo>
                  <a:pt x="11240" y="48371"/>
                  <a:pt x="11337" y="49302"/>
                  <a:pt x="11128" y="49897"/>
                </a:cubicBezTo>
                <a:cubicBezTo>
                  <a:pt x="10098" y="50649"/>
                  <a:pt x="8954" y="51118"/>
                  <a:pt x="7810" y="51710"/>
                </a:cubicBezTo>
                <a:cubicBezTo>
                  <a:pt x="6635" y="52317"/>
                  <a:pt x="5541" y="53123"/>
                  <a:pt x="4426" y="53865"/>
                </a:cubicBezTo>
                <a:cubicBezTo>
                  <a:pt x="4416" y="53829"/>
                  <a:pt x="4403" y="53797"/>
                  <a:pt x="4376" y="53766"/>
                </a:cubicBezTo>
                <a:cubicBezTo>
                  <a:pt x="4252" y="53615"/>
                  <a:pt x="4061" y="53510"/>
                  <a:pt x="3911" y="53383"/>
                </a:cubicBezTo>
                <a:cubicBezTo>
                  <a:pt x="3669" y="53182"/>
                  <a:pt x="3455" y="52950"/>
                  <a:pt x="3245" y="52717"/>
                </a:cubicBezTo>
                <a:cubicBezTo>
                  <a:pt x="2977" y="52416"/>
                  <a:pt x="2794" y="52029"/>
                  <a:pt x="2553" y="51715"/>
                </a:cubicBezTo>
                <a:cubicBezTo>
                  <a:pt x="3204" y="50622"/>
                  <a:pt x="3915" y="49564"/>
                  <a:pt x="4521" y="48475"/>
                </a:cubicBezTo>
                <a:cubicBezTo>
                  <a:pt x="5191" y="47272"/>
                  <a:pt x="5743" y="46015"/>
                  <a:pt x="6498" y="44853"/>
                </a:cubicBezTo>
                <a:cubicBezTo>
                  <a:pt x="6567" y="44753"/>
                  <a:pt x="6640" y="44648"/>
                  <a:pt x="6712" y="44547"/>
                </a:cubicBezTo>
                <a:cubicBezTo>
                  <a:pt x="6914" y="44448"/>
                  <a:pt x="7127" y="44366"/>
                  <a:pt x="7328" y="44301"/>
                </a:cubicBezTo>
                <a:cubicBezTo>
                  <a:pt x="7409" y="44276"/>
                  <a:pt x="7479" y="44264"/>
                  <a:pt x="7537" y="44264"/>
                </a:cubicBezTo>
                <a:close/>
                <a:moveTo>
                  <a:pt x="2216" y="52289"/>
                </a:moveTo>
                <a:cubicBezTo>
                  <a:pt x="2353" y="52530"/>
                  <a:pt x="2544" y="52758"/>
                  <a:pt x="2653" y="52904"/>
                </a:cubicBezTo>
                <a:cubicBezTo>
                  <a:pt x="2931" y="53268"/>
                  <a:pt x="3436" y="53979"/>
                  <a:pt x="3943" y="54180"/>
                </a:cubicBezTo>
                <a:cubicBezTo>
                  <a:pt x="2950" y="54818"/>
                  <a:pt x="1924" y="55378"/>
                  <a:pt x="790" y="55688"/>
                </a:cubicBezTo>
                <a:cubicBezTo>
                  <a:pt x="1072" y="54485"/>
                  <a:pt x="1605" y="53369"/>
                  <a:pt x="2216" y="52289"/>
                </a:cubicBezTo>
                <a:close/>
                <a:moveTo>
                  <a:pt x="50677" y="1"/>
                </a:moveTo>
                <a:cubicBezTo>
                  <a:pt x="49445" y="1"/>
                  <a:pt x="48321" y="1265"/>
                  <a:pt x="47387" y="2124"/>
                </a:cubicBezTo>
                <a:cubicBezTo>
                  <a:pt x="46426" y="3008"/>
                  <a:pt x="45464" y="3864"/>
                  <a:pt x="44548" y="4794"/>
                </a:cubicBezTo>
                <a:cubicBezTo>
                  <a:pt x="42088" y="7291"/>
                  <a:pt x="39787" y="9938"/>
                  <a:pt x="37295" y="12403"/>
                </a:cubicBezTo>
                <a:cubicBezTo>
                  <a:pt x="32250" y="17388"/>
                  <a:pt x="27330" y="22504"/>
                  <a:pt x="22232" y="27439"/>
                </a:cubicBezTo>
                <a:cubicBezTo>
                  <a:pt x="17361" y="32146"/>
                  <a:pt x="12819" y="37203"/>
                  <a:pt x="8020" y="41987"/>
                </a:cubicBezTo>
                <a:cubicBezTo>
                  <a:pt x="5997" y="44000"/>
                  <a:pt x="4950" y="46466"/>
                  <a:pt x="3541" y="48885"/>
                </a:cubicBezTo>
                <a:cubicBezTo>
                  <a:pt x="2193" y="51209"/>
                  <a:pt x="521" y="53405"/>
                  <a:pt x="33" y="56107"/>
                </a:cubicBezTo>
                <a:cubicBezTo>
                  <a:pt x="1" y="56296"/>
                  <a:pt x="187" y="56459"/>
                  <a:pt x="367" y="56459"/>
                </a:cubicBezTo>
                <a:cubicBezTo>
                  <a:pt x="386" y="56459"/>
                  <a:pt x="406" y="56457"/>
                  <a:pt x="425" y="56453"/>
                </a:cubicBezTo>
                <a:cubicBezTo>
                  <a:pt x="3332" y="55871"/>
                  <a:pt x="5592" y="53770"/>
                  <a:pt x="8130" y="52384"/>
                </a:cubicBezTo>
                <a:cubicBezTo>
                  <a:pt x="9406" y="51688"/>
                  <a:pt x="10681" y="51213"/>
                  <a:pt x="11852" y="50316"/>
                </a:cubicBezTo>
                <a:cubicBezTo>
                  <a:pt x="13155" y="49318"/>
                  <a:pt x="14245" y="48038"/>
                  <a:pt x="15356" y="46839"/>
                </a:cubicBezTo>
                <a:cubicBezTo>
                  <a:pt x="18017" y="43964"/>
                  <a:pt x="20522" y="40948"/>
                  <a:pt x="23070" y="37969"/>
                </a:cubicBezTo>
                <a:cubicBezTo>
                  <a:pt x="25963" y="34583"/>
                  <a:pt x="28993" y="31339"/>
                  <a:pt x="32032" y="28085"/>
                </a:cubicBezTo>
                <a:cubicBezTo>
                  <a:pt x="37395" y="22345"/>
                  <a:pt x="42808" y="16717"/>
                  <a:pt x="48845" y="11678"/>
                </a:cubicBezTo>
                <a:cubicBezTo>
                  <a:pt x="49355" y="11255"/>
                  <a:pt x="49893" y="10812"/>
                  <a:pt x="50421" y="10348"/>
                </a:cubicBezTo>
                <a:cubicBezTo>
                  <a:pt x="50435" y="10349"/>
                  <a:pt x="50449" y="10350"/>
                  <a:pt x="50463" y="10350"/>
                </a:cubicBezTo>
                <a:cubicBezTo>
                  <a:pt x="50648" y="10350"/>
                  <a:pt x="50820" y="10208"/>
                  <a:pt x="50836" y="9983"/>
                </a:cubicBezTo>
                <a:cubicBezTo>
                  <a:pt x="52377" y="8589"/>
                  <a:pt x="53752" y="6972"/>
                  <a:pt x="53990" y="4903"/>
                </a:cubicBezTo>
                <a:cubicBezTo>
                  <a:pt x="54103" y="3896"/>
                  <a:pt x="53816" y="2758"/>
                  <a:pt x="53265" y="1914"/>
                </a:cubicBezTo>
                <a:cubicBezTo>
                  <a:pt x="52896" y="1349"/>
                  <a:pt x="52463" y="899"/>
                  <a:pt x="51934" y="479"/>
                </a:cubicBezTo>
                <a:cubicBezTo>
                  <a:pt x="51505" y="140"/>
                  <a:pt x="51085" y="1"/>
                  <a:pt x="5067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25"/>
          <p:cNvSpPr/>
          <p:nvPr/>
        </p:nvSpPr>
        <p:spPr>
          <a:xfrm>
            <a:off x="7711185" y="2480566"/>
            <a:ext cx="222159" cy="437991"/>
          </a:xfrm>
          <a:custGeom>
            <a:rect b="b" l="l" r="r" t="t"/>
            <a:pathLst>
              <a:path extrusionOk="0" h="31773" w="16116">
                <a:moveTo>
                  <a:pt x="8884" y="1088"/>
                </a:moveTo>
                <a:cubicBezTo>
                  <a:pt x="9171" y="1088"/>
                  <a:pt x="9547" y="1158"/>
                  <a:pt x="9890" y="1158"/>
                </a:cubicBezTo>
                <a:cubicBezTo>
                  <a:pt x="9919" y="1158"/>
                  <a:pt x="9947" y="1158"/>
                  <a:pt x="9975" y="1157"/>
                </a:cubicBezTo>
                <a:lnTo>
                  <a:pt x="9975" y="1157"/>
                </a:lnTo>
                <a:cubicBezTo>
                  <a:pt x="9947" y="1636"/>
                  <a:pt x="10002" y="2128"/>
                  <a:pt x="10065" y="2588"/>
                </a:cubicBezTo>
                <a:cubicBezTo>
                  <a:pt x="10125" y="3021"/>
                  <a:pt x="10166" y="3585"/>
                  <a:pt x="10371" y="4018"/>
                </a:cubicBezTo>
                <a:cubicBezTo>
                  <a:pt x="8184" y="4178"/>
                  <a:pt x="6019" y="4615"/>
                  <a:pt x="3818" y="4629"/>
                </a:cubicBezTo>
                <a:cubicBezTo>
                  <a:pt x="3181" y="4629"/>
                  <a:pt x="2384" y="4656"/>
                  <a:pt x="1773" y="4952"/>
                </a:cubicBezTo>
                <a:cubicBezTo>
                  <a:pt x="1704" y="4683"/>
                  <a:pt x="1577" y="4415"/>
                  <a:pt x="1509" y="4155"/>
                </a:cubicBezTo>
                <a:cubicBezTo>
                  <a:pt x="1408" y="3764"/>
                  <a:pt x="1358" y="3362"/>
                  <a:pt x="1254" y="2971"/>
                </a:cubicBezTo>
                <a:cubicBezTo>
                  <a:pt x="1084" y="1394"/>
                  <a:pt x="2041" y="1417"/>
                  <a:pt x="3523" y="1335"/>
                </a:cubicBezTo>
                <a:cubicBezTo>
                  <a:pt x="4316" y="1293"/>
                  <a:pt x="5109" y="1249"/>
                  <a:pt x="5901" y="1211"/>
                </a:cubicBezTo>
                <a:cubicBezTo>
                  <a:pt x="6880" y="1167"/>
                  <a:pt x="7856" y="1107"/>
                  <a:pt x="8840" y="1089"/>
                </a:cubicBezTo>
                <a:cubicBezTo>
                  <a:pt x="8854" y="1088"/>
                  <a:pt x="8869" y="1088"/>
                  <a:pt x="8884" y="1088"/>
                </a:cubicBezTo>
                <a:close/>
                <a:moveTo>
                  <a:pt x="7810" y="5331"/>
                </a:moveTo>
                <a:cubicBezTo>
                  <a:pt x="7965" y="6105"/>
                  <a:pt x="7979" y="6916"/>
                  <a:pt x="7988" y="7700"/>
                </a:cubicBezTo>
                <a:cubicBezTo>
                  <a:pt x="7997" y="8325"/>
                  <a:pt x="7892" y="9272"/>
                  <a:pt x="8211" y="9873"/>
                </a:cubicBezTo>
                <a:cubicBezTo>
                  <a:pt x="8079" y="9883"/>
                  <a:pt x="7946" y="9896"/>
                  <a:pt x="7810" y="9910"/>
                </a:cubicBezTo>
                <a:cubicBezTo>
                  <a:pt x="7136" y="9978"/>
                  <a:pt x="6480" y="10129"/>
                  <a:pt x="5851" y="10348"/>
                </a:cubicBezTo>
                <a:cubicBezTo>
                  <a:pt x="5677" y="9595"/>
                  <a:pt x="5632" y="8821"/>
                  <a:pt x="5527" y="8056"/>
                </a:cubicBezTo>
                <a:cubicBezTo>
                  <a:pt x="5404" y="7185"/>
                  <a:pt x="5199" y="6333"/>
                  <a:pt x="5027" y="5476"/>
                </a:cubicBezTo>
                <a:cubicBezTo>
                  <a:pt x="5191" y="5476"/>
                  <a:pt x="5345" y="5472"/>
                  <a:pt x="5491" y="5463"/>
                </a:cubicBezTo>
                <a:cubicBezTo>
                  <a:pt x="6238" y="5413"/>
                  <a:pt x="7027" y="5390"/>
                  <a:pt x="7810" y="5331"/>
                </a:cubicBezTo>
                <a:close/>
                <a:moveTo>
                  <a:pt x="8706" y="10725"/>
                </a:moveTo>
                <a:cubicBezTo>
                  <a:pt x="10527" y="10725"/>
                  <a:pt x="11998" y="11512"/>
                  <a:pt x="12968" y="13450"/>
                </a:cubicBezTo>
                <a:cubicBezTo>
                  <a:pt x="13428" y="14371"/>
                  <a:pt x="13788" y="15328"/>
                  <a:pt x="14097" y="16307"/>
                </a:cubicBezTo>
                <a:cubicBezTo>
                  <a:pt x="14385" y="17204"/>
                  <a:pt x="14381" y="18152"/>
                  <a:pt x="14622" y="19045"/>
                </a:cubicBezTo>
                <a:cubicBezTo>
                  <a:pt x="14130" y="19150"/>
                  <a:pt x="13583" y="19396"/>
                  <a:pt x="13150" y="19437"/>
                </a:cubicBezTo>
                <a:cubicBezTo>
                  <a:pt x="11706" y="19582"/>
                  <a:pt x="10257" y="19660"/>
                  <a:pt x="8808" y="19820"/>
                </a:cubicBezTo>
                <a:cubicBezTo>
                  <a:pt x="6211" y="20102"/>
                  <a:pt x="3614" y="20463"/>
                  <a:pt x="1048" y="20968"/>
                </a:cubicBezTo>
                <a:cubicBezTo>
                  <a:pt x="1303" y="18918"/>
                  <a:pt x="998" y="17086"/>
                  <a:pt x="1905" y="15122"/>
                </a:cubicBezTo>
                <a:cubicBezTo>
                  <a:pt x="2880" y="13004"/>
                  <a:pt x="4598" y="11473"/>
                  <a:pt x="6880" y="10949"/>
                </a:cubicBezTo>
                <a:cubicBezTo>
                  <a:pt x="7520" y="10803"/>
                  <a:pt x="8131" y="10725"/>
                  <a:pt x="8706" y="10725"/>
                </a:cubicBezTo>
                <a:close/>
                <a:moveTo>
                  <a:pt x="10029" y="20608"/>
                </a:moveTo>
                <a:lnTo>
                  <a:pt x="10029" y="20608"/>
                </a:lnTo>
                <a:cubicBezTo>
                  <a:pt x="9450" y="21542"/>
                  <a:pt x="9496" y="23369"/>
                  <a:pt x="9368" y="24280"/>
                </a:cubicBezTo>
                <a:cubicBezTo>
                  <a:pt x="9094" y="26235"/>
                  <a:pt x="8926" y="28176"/>
                  <a:pt x="8749" y="30135"/>
                </a:cubicBezTo>
                <a:cubicBezTo>
                  <a:pt x="8461" y="28883"/>
                  <a:pt x="8065" y="26641"/>
                  <a:pt x="7983" y="26235"/>
                </a:cubicBezTo>
                <a:cubicBezTo>
                  <a:pt x="7641" y="24531"/>
                  <a:pt x="6743" y="22808"/>
                  <a:pt x="6407" y="21119"/>
                </a:cubicBezTo>
                <a:cubicBezTo>
                  <a:pt x="7445" y="20941"/>
                  <a:pt x="8476" y="20758"/>
                  <a:pt x="9464" y="20654"/>
                </a:cubicBezTo>
                <a:cubicBezTo>
                  <a:pt x="9647" y="20631"/>
                  <a:pt x="9838" y="20617"/>
                  <a:pt x="10029" y="20608"/>
                </a:cubicBezTo>
                <a:close/>
                <a:moveTo>
                  <a:pt x="8914" y="0"/>
                </a:moveTo>
                <a:cubicBezTo>
                  <a:pt x="7763" y="0"/>
                  <a:pt x="6389" y="251"/>
                  <a:pt x="5901" y="282"/>
                </a:cubicBezTo>
                <a:cubicBezTo>
                  <a:pt x="4370" y="374"/>
                  <a:pt x="1582" y="145"/>
                  <a:pt x="525" y="1476"/>
                </a:cubicBezTo>
                <a:cubicBezTo>
                  <a:pt x="424" y="1604"/>
                  <a:pt x="401" y="1731"/>
                  <a:pt x="474" y="1877"/>
                </a:cubicBezTo>
                <a:cubicBezTo>
                  <a:pt x="575" y="2119"/>
                  <a:pt x="670" y="2355"/>
                  <a:pt x="762" y="2601"/>
                </a:cubicBezTo>
                <a:cubicBezTo>
                  <a:pt x="575" y="3112"/>
                  <a:pt x="625" y="3631"/>
                  <a:pt x="716" y="4159"/>
                </a:cubicBezTo>
                <a:cubicBezTo>
                  <a:pt x="784" y="4584"/>
                  <a:pt x="853" y="5139"/>
                  <a:pt x="1130" y="5490"/>
                </a:cubicBezTo>
                <a:cubicBezTo>
                  <a:pt x="1126" y="5503"/>
                  <a:pt x="1112" y="5513"/>
                  <a:pt x="1103" y="5526"/>
                </a:cubicBezTo>
                <a:cubicBezTo>
                  <a:pt x="988" y="5709"/>
                  <a:pt x="1150" y="5904"/>
                  <a:pt x="1330" y="5904"/>
                </a:cubicBezTo>
                <a:cubicBezTo>
                  <a:pt x="1370" y="5904"/>
                  <a:pt x="1411" y="5894"/>
                  <a:pt x="1450" y="5873"/>
                </a:cubicBezTo>
                <a:cubicBezTo>
                  <a:pt x="2103" y="5518"/>
                  <a:pt x="3032" y="5473"/>
                  <a:pt x="3925" y="5473"/>
                </a:cubicBezTo>
                <a:cubicBezTo>
                  <a:pt x="4109" y="5473"/>
                  <a:pt x="4292" y="5475"/>
                  <a:pt x="4470" y="5476"/>
                </a:cubicBezTo>
                <a:cubicBezTo>
                  <a:pt x="4480" y="6378"/>
                  <a:pt x="4689" y="7240"/>
                  <a:pt x="4802" y="8151"/>
                </a:cubicBezTo>
                <a:cubicBezTo>
                  <a:pt x="4912" y="8985"/>
                  <a:pt x="4949" y="9805"/>
                  <a:pt x="5181" y="10607"/>
                </a:cubicBezTo>
                <a:cubicBezTo>
                  <a:pt x="4024" y="11118"/>
                  <a:pt x="2998" y="11892"/>
                  <a:pt x="2228" y="12954"/>
                </a:cubicBezTo>
                <a:cubicBezTo>
                  <a:pt x="1486" y="13974"/>
                  <a:pt x="958" y="15054"/>
                  <a:pt x="543" y="16238"/>
                </a:cubicBezTo>
                <a:cubicBezTo>
                  <a:pt x="1" y="17792"/>
                  <a:pt x="461" y="19456"/>
                  <a:pt x="479" y="21046"/>
                </a:cubicBezTo>
                <a:cubicBezTo>
                  <a:pt x="483" y="21187"/>
                  <a:pt x="592" y="21283"/>
                  <a:pt x="716" y="21310"/>
                </a:cubicBezTo>
                <a:cubicBezTo>
                  <a:pt x="735" y="21387"/>
                  <a:pt x="789" y="21456"/>
                  <a:pt x="884" y="21469"/>
                </a:cubicBezTo>
                <a:cubicBezTo>
                  <a:pt x="1351" y="21533"/>
                  <a:pt x="1827" y="21561"/>
                  <a:pt x="2309" y="21561"/>
                </a:cubicBezTo>
                <a:cubicBezTo>
                  <a:pt x="3422" y="21561"/>
                  <a:pt x="4565" y="21413"/>
                  <a:pt x="5700" y="21232"/>
                </a:cubicBezTo>
                <a:cubicBezTo>
                  <a:pt x="5796" y="22513"/>
                  <a:pt x="6594" y="24053"/>
                  <a:pt x="6876" y="25205"/>
                </a:cubicBezTo>
                <a:cubicBezTo>
                  <a:pt x="7395" y="27301"/>
                  <a:pt x="7632" y="29461"/>
                  <a:pt x="8444" y="31474"/>
                </a:cubicBezTo>
                <a:cubicBezTo>
                  <a:pt x="8499" y="31620"/>
                  <a:pt x="8623" y="31773"/>
                  <a:pt x="8795" y="31773"/>
                </a:cubicBezTo>
                <a:cubicBezTo>
                  <a:pt x="8807" y="31773"/>
                  <a:pt x="8819" y="31772"/>
                  <a:pt x="8831" y="31771"/>
                </a:cubicBezTo>
                <a:cubicBezTo>
                  <a:pt x="8894" y="31766"/>
                  <a:pt x="8958" y="31758"/>
                  <a:pt x="9018" y="31753"/>
                </a:cubicBezTo>
                <a:cubicBezTo>
                  <a:pt x="9241" y="31730"/>
                  <a:pt x="9386" y="31594"/>
                  <a:pt x="9405" y="31370"/>
                </a:cubicBezTo>
                <a:cubicBezTo>
                  <a:pt x="9647" y="27802"/>
                  <a:pt x="9811" y="24030"/>
                  <a:pt x="10808" y="20567"/>
                </a:cubicBezTo>
                <a:cubicBezTo>
                  <a:pt x="12293" y="20507"/>
                  <a:pt x="13893" y="20490"/>
                  <a:pt x="15163" y="19856"/>
                </a:cubicBezTo>
                <a:cubicBezTo>
                  <a:pt x="15178" y="19851"/>
                  <a:pt x="15191" y="19851"/>
                  <a:pt x="15201" y="19843"/>
                </a:cubicBezTo>
                <a:cubicBezTo>
                  <a:pt x="15241" y="19824"/>
                  <a:pt x="15283" y="19801"/>
                  <a:pt x="15319" y="19779"/>
                </a:cubicBezTo>
                <a:cubicBezTo>
                  <a:pt x="15592" y="19633"/>
                  <a:pt x="15569" y="19332"/>
                  <a:pt x="15401" y="19150"/>
                </a:cubicBezTo>
                <a:cubicBezTo>
                  <a:pt x="16116" y="17177"/>
                  <a:pt x="14463" y="14247"/>
                  <a:pt x="13573" y="12552"/>
                </a:cubicBezTo>
                <a:cubicBezTo>
                  <a:pt x="12572" y="10639"/>
                  <a:pt x="10858" y="9892"/>
                  <a:pt x="8894" y="9860"/>
                </a:cubicBezTo>
                <a:cubicBezTo>
                  <a:pt x="8894" y="9833"/>
                  <a:pt x="8899" y="9810"/>
                  <a:pt x="8894" y="9782"/>
                </a:cubicBezTo>
                <a:cubicBezTo>
                  <a:pt x="8739" y="8839"/>
                  <a:pt x="8712" y="7915"/>
                  <a:pt x="8663" y="6958"/>
                </a:cubicBezTo>
                <a:cubicBezTo>
                  <a:pt x="8635" y="6388"/>
                  <a:pt x="8608" y="5791"/>
                  <a:pt x="8371" y="5280"/>
                </a:cubicBezTo>
                <a:cubicBezTo>
                  <a:pt x="9277" y="5190"/>
                  <a:pt x="10175" y="5026"/>
                  <a:pt x="10991" y="4683"/>
                </a:cubicBezTo>
                <a:cubicBezTo>
                  <a:pt x="11163" y="4615"/>
                  <a:pt x="11250" y="4433"/>
                  <a:pt x="11237" y="4273"/>
                </a:cubicBezTo>
                <a:cubicBezTo>
                  <a:pt x="11241" y="4264"/>
                  <a:pt x="11245" y="4256"/>
                  <a:pt x="11245" y="4246"/>
                </a:cubicBezTo>
                <a:cubicBezTo>
                  <a:pt x="11359" y="3722"/>
                  <a:pt x="11045" y="3089"/>
                  <a:pt x="10949" y="2561"/>
                </a:cubicBezTo>
                <a:cubicBezTo>
                  <a:pt x="10840" y="1977"/>
                  <a:pt x="10789" y="1375"/>
                  <a:pt x="10658" y="793"/>
                </a:cubicBezTo>
                <a:cubicBezTo>
                  <a:pt x="10671" y="738"/>
                  <a:pt x="10676" y="674"/>
                  <a:pt x="10658" y="615"/>
                </a:cubicBezTo>
                <a:cubicBezTo>
                  <a:pt x="10510" y="140"/>
                  <a:pt x="9774" y="0"/>
                  <a:pt x="89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25"/>
          <p:cNvSpPr/>
          <p:nvPr/>
        </p:nvSpPr>
        <p:spPr>
          <a:xfrm>
            <a:off x="2702840" y="417471"/>
            <a:ext cx="414628" cy="983668"/>
          </a:xfrm>
          <a:custGeom>
            <a:rect b="b" l="l" r="r" t="t"/>
            <a:pathLst>
              <a:path extrusionOk="0" h="37541" w="15824">
                <a:moveTo>
                  <a:pt x="4684" y="1748"/>
                </a:moveTo>
                <a:lnTo>
                  <a:pt x="4684" y="1748"/>
                </a:lnTo>
                <a:cubicBezTo>
                  <a:pt x="6042" y="3142"/>
                  <a:pt x="7289" y="4619"/>
                  <a:pt x="8420" y="6168"/>
                </a:cubicBezTo>
                <a:cubicBezTo>
                  <a:pt x="7632" y="7963"/>
                  <a:pt x="6835" y="9958"/>
                  <a:pt x="6528" y="11954"/>
                </a:cubicBezTo>
                <a:cubicBezTo>
                  <a:pt x="6265" y="10155"/>
                  <a:pt x="6118" y="8345"/>
                  <a:pt x="5695" y="6574"/>
                </a:cubicBezTo>
                <a:cubicBezTo>
                  <a:pt x="5304" y="4947"/>
                  <a:pt x="4911" y="3384"/>
                  <a:pt x="4684" y="1748"/>
                </a:cubicBezTo>
                <a:close/>
                <a:moveTo>
                  <a:pt x="3855" y="2272"/>
                </a:moveTo>
                <a:cubicBezTo>
                  <a:pt x="3922" y="4801"/>
                  <a:pt x="4984" y="7361"/>
                  <a:pt x="5285" y="9836"/>
                </a:cubicBezTo>
                <a:cubicBezTo>
                  <a:pt x="5422" y="10938"/>
                  <a:pt x="5581" y="12036"/>
                  <a:pt x="5750" y="13135"/>
                </a:cubicBezTo>
                <a:cubicBezTo>
                  <a:pt x="5535" y="12797"/>
                  <a:pt x="5304" y="12465"/>
                  <a:pt x="5058" y="12132"/>
                </a:cubicBezTo>
                <a:cubicBezTo>
                  <a:pt x="4073" y="10801"/>
                  <a:pt x="3144" y="9403"/>
                  <a:pt x="2132" y="8086"/>
                </a:cubicBezTo>
                <a:cubicBezTo>
                  <a:pt x="2406" y="6988"/>
                  <a:pt x="2751" y="5903"/>
                  <a:pt x="3035" y="4819"/>
                </a:cubicBezTo>
                <a:cubicBezTo>
                  <a:pt x="3239" y="4026"/>
                  <a:pt x="3489" y="3102"/>
                  <a:pt x="3855" y="2272"/>
                </a:cubicBezTo>
                <a:close/>
                <a:moveTo>
                  <a:pt x="8961" y="6938"/>
                </a:moveTo>
                <a:cubicBezTo>
                  <a:pt x="10128" y="8637"/>
                  <a:pt x="11140" y="10428"/>
                  <a:pt x="11969" y="12324"/>
                </a:cubicBezTo>
                <a:cubicBezTo>
                  <a:pt x="11928" y="12346"/>
                  <a:pt x="11892" y="12391"/>
                  <a:pt x="11878" y="12451"/>
                </a:cubicBezTo>
                <a:cubicBezTo>
                  <a:pt x="11527" y="14246"/>
                  <a:pt x="10475" y="16101"/>
                  <a:pt x="9691" y="17764"/>
                </a:cubicBezTo>
                <a:cubicBezTo>
                  <a:pt x="9112" y="18998"/>
                  <a:pt x="8711" y="20265"/>
                  <a:pt x="8415" y="21577"/>
                </a:cubicBezTo>
                <a:cubicBezTo>
                  <a:pt x="7868" y="19085"/>
                  <a:pt x="7327" y="16601"/>
                  <a:pt x="6879" y="14092"/>
                </a:cubicBezTo>
                <a:cubicBezTo>
                  <a:pt x="7098" y="11567"/>
                  <a:pt x="8433" y="9352"/>
                  <a:pt x="8961" y="6938"/>
                </a:cubicBezTo>
                <a:close/>
                <a:moveTo>
                  <a:pt x="1908" y="9111"/>
                </a:moveTo>
                <a:cubicBezTo>
                  <a:pt x="3111" y="11184"/>
                  <a:pt x="5212" y="12875"/>
                  <a:pt x="6064" y="15070"/>
                </a:cubicBezTo>
                <a:cubicBezTo>
                  <a:pt x="6401" y="17007"/>
                  <a:pt x="6793" y="18939"/>
                  <a:pt x="7262" y="20844"/>
                </a:cubicBezTo>
                <a:cubicBezTo>
                  <a:pt x="7386" y="21354"/>
                  <a:pt x="7504" y="21873"/>
                  <a:pt x="7617" y="22388"/>
                </a:cubicBezTo>
                <a:cubicBezTo>
                  <a:pt x="6911" y="21295"/>
                  <a:pt x="6078" y="20325"/>
                  <a:pt x="5121" y="19331"/>
                </a:cubicBezTo>
                <a:cubicBezTo>
                  <a:pt x="3845" y="18005"/>
                  <a:pt x="2346" y="16980"/>
                  <a:pt x="1121" y="15631"/>
                </a:cubicBezTo>
                <a:cubicBezTo>
                  <a:pt x="1235" y="13581"/>
                  <a:pt x="1531" y="11531"/>
                  <a:pt x="1826" y="9598"/>
                </a:cubicBezTo>
                <a:cubicBezTo>
                  <a:pt x="1849" y="9434"/>
                  <a:pt x="1881" y="9270"/>
                  <a:pt x="1908" y="9111"/>
                </a:cubicBezTo>
                <a:close/>
                <a:moveTo>
                  <a:pt x="12275" y="13034"/>
                </a:moveTo>
                <a:cubicBezTo>
                  <a:pt x="12753" y="14201"/>
                  <a:pt x="13163" y="15398"/>
                  <a:pt x="13491" y="16639"/>
                </a:cubicBezTo>
                <a:cubicBezTo>
                  <a:pt x="13800" y="17814"/>
                  <a:pt x="14029" y="19013"/>
                  <a:pt x="14170" y="20220"/>
                </a:cubicBezTo>
                <a:cubicBezTo>
                  <a:pt x="12433" y="22580"/>
                  <a:pt x="10388" y="25660"/>
                  <a:pt x="10014" y="28598"/>
                </a:cubicBezTo>
                <a:cubicBezTo>
                  <a:pt x="9609" y="27013"/>
                  <a:pt x="9249" y="25414"/>
                  <a:pt x="8898" y="23797"/>
                </a:cubicBezTo>
                <a:cubicBezTo>
                  <a:pt x="8830" y="23477"/>
                  <a:pt x="8761" y="23158"/>
                  <a:pt x="8688" y="22840"/>
                </a:cubicBezTo>
                <a:cubicBezTo>
                  <a:pt x="9268" y="20985"/>
                  <a:pt x="10128" y="19240"/>
                  <a:pt x="10734" y="17408"/>
                </a:cubicBezTo>
                <a:cubicBezTo>
                  <a:pt x="11236" y="15882"/>
                  <a:pt x="12101" y="14601"/>
                  <a:pt x="12275" y="13034"/>
                </a:cubicBezTo>
                <a:close/>
                <a:moveTo>
                  <a:pt x="1071" y="16820"/>
                </a:moveTo>
                <a:cubicBezTo>
                  <a:pt x="1708" y="17577"/>
                  <a:pt x="2583" y="18197"/>
                  <a:pt x="3330" y="18788"/>
                </a:cubicBezTo>
                <a:cubicBezTo>
                  <a:pt x="5030" y="20124"/>
                  <a:pt x="6898" y="22106"/>
                  <a:pt x="7987" y="24037"/>
                </a:cubicBezTo>
                <a:cubicBezTo>
                  <a:pt x="8365" y="25755"/>
                  <a:pt x="8734" y="27482"/>
                  <a:pt x="9199" y="29177"/>
                </a:cubicBezTo>
                <a:cubicBezTo>
                  <a:pt x="8324" y="28207"/>
                  <a:pt x="7327" y="27364"/>
                  <a:pt x="6265" y="26552"/>
                </a:cubicBezTo>
                <a:cubicBezTo>
                  <a:pt x="5399" y="25896"/>
                  <a:pt x="4478" y="25318"/>
                  <a:pt x="3581" y="24708"/>
                </a:cubicBezTo>
                <a:cubicBezTo>
                  <a:pt x="2980" y="24302"/>
                  <a:pt x="2482" y="23782"/>
                  <a:pt x="1936" y="23322"/>
                </a:cubicBezTo>
                <a:cubicBezTo>
                  <a:pt x="1712" y="22607"/>
                  <a:pt x="1525" y="21873"/>
                  <a:pt x="1384" y="21118"/>
                </a:cubicBezTo>
                <a:cubicBezTo>
                  <a:pt x="1125" y="19723"/>
                  <a:pt x="1043" y="18279"/>
                  <a:pt x="1071" y="16820"/>
                </a:cubicBezTo>
                <a:close/>
                <a:moveTo>
                  <a:pt x="14292" y="21555"/>
                </a:moveTo>
                <a:lnTo>
                  <a:pt x="14292" y="21555"/>
                </a:lnTo>
                <a:cubicBezTo>
                  <a:pt x="14402" y="23099"/>
                  <a:pt x="14380" y="24657"/>
                  <a:pt x="14233" y="26188"/>
                </a:cubicBezTo>
                <a:cubicBezTo>
                  <a:pt x="13937" y="29328"/>
                  <a:pt x="12894" y="32403"/>
                  <a:pt x="12092" y="35474"/>
                </a:cubicBezTo>
                <a:cubicBezTo>
                  <a:pt x="11937" y="34440"/>
                  <a:pt x="11427" y="33323"/>
                  <a:pt x="11171" y="32549"/>
                </a:cubicBezTo>
                <a:cubicBezTo>
                  <a:pt x="10858" y="31610"/>
                  <a:pt x="10574" y="30672"/>
                  <a:pt x="10315" y="29724"/>
                </a:cubicBezTo>
                <a:cubicBezTo>
                  <a:pt x="10976" y="27906"/>
                  <a:pt x="11623" y="26156"/>
                  <a:pt x="12570" y="24457"/>
                </a:cubicBezTo>
                <a:cubicBezTo>
                  <a:pt x="13117" y="23482"/>
                  <a:pt x="13732" y="22529"/>
                  <a:pt x="14292" y="21555"/>
                </a:cubicBezTo>
                <a:close/>
                <a:moveTo>
                  <a:pt x="2734" y="25404"/>
                </a:moveTo>
                <a:cubicBezTo>
                  <a:pt x="3317" y="25801"/>
                  <a:pt x="3931" y="26148"/>
                  <a:pt x="4442" y="26470"/>
                </a:cubicBezTo>
                <a:cubicBezTo>
                  <a:pt x="6173" y="27569"/>
                  <a:pt x="8187" y="29008"/>
                  <a:pt x="9604" y="30585"/>
                </a:cubicBezTo>
                <a:cubicBezTo>
                  <a:pt x="10174" y="32408"/>
                  <a:pt x="11072" y="34217"/>
                  <a:pt x="11299" y="36126"/>
                </a:cubicBezTo>
                <a:cubicBezTo>
                  <a:pt x="7841" y="32982"/>
                  <a:pt x="4610" y="29597"/>
                  <a:pt x="2734" y="25404"/>
                </a:cubicBezTo>
                <a:close/>
                <a:moveTo>
                  <a:pt x="4235" y="1"/>
                </a:moveTo>
                <a:cubicBezTo>
                  <a:pt x="4098" y="1"/>
                  <a:pt x="3964" y="49"/>
                  <a:pt x="3872" y="158"/>
                </a:cubicBezTo>
                <a:cubicBezTo>
                  <a:pt x="2086" y="2341"/>
                  <a:pt x="1544" y="5972"/>
                  <a:pt x="924" y="8633"/>
                </a:cubicBezTo>
                <a:cubicBezTo>
                  <a:pt x="27" y="12528"/>
                  <a:pt x="0" y="16597"/>
                  <a:pt x="241" y="20565"/>
                </a:cubicBezTo>
                <a:cubicBezTo>
                  <a:pt x="665" y="27464"/>
                  <a:pt x="6356" y="33551"/>
                  <a:pt x="11655" y="37365"/>
                </a:cubicBezTo>
                <a:cubicBezTo>
                  <a:pt x="11674" y="37477"/>
                  <a:pt x="11771" y="37541"/>
                  <a:pt x="11872" y="37541"/>
                </a:cubicBezTo>
                <a:cubicBezTo>
                  <a:pt x="11959" y="37541"/>
                  <a:pt x="12050" y="37492"/>
                  <a:pt x="12092" y="37384"/>
                </a:cubicBezTo>
                <a:cubicBezTo>
                  <a:pt x="12097" y="37369"/>
                  <a:pt x="12101" y="37356"/>
                  <a:pt x="12111" y="37338"/>
                </a:cubicBezTo>
                <a:cubicBezTo>
                  <a:pt x="12174" y="37264"/>
                  <a:pt x="12215" y="37169"/>
                  <a:pt x="12210" y="37073"/>
                </a:cubicBezTo>
                <a:cubicBezTo>
                  <a:pt x="14466" y="31319"/>
                  <a:pt x="15823" y="25814"/>
                  <a:pt x="15158" y="19860"/>
                </a:cubicBezTo>
                <a:cubicBezTo>
                  <a:pt x="15163" y="19855"/>
                  <a:pt x="15167" y="19846"/>
                  <a:pt x="15173" y="19841"/>
                </a:cubicBezTo>
                <a:cubicBezTo>
                  <a:pt x="15232" y="19700"/>
                  <a:pt x="15194" y="19581"/>
                  <a:pt x="15118" y="19505"/>
                </a:cubicBezTo>
                <a:cubicBezTo>
                  <a:pt x="14990" y="18466"/>
                  <a:pt x="14807" y="17417"/>
                  <a:pt x="14548" y="16351"/>
                </a:cubicBezTo>
                <a:cubicBezTo>
                  <a:pt x="13022" y="10068"/>
                  <a:pt x="9194" y="4623"/>
                  <a:pt x="4638" y="158"/>
                </a:cubicBezTo>
                <a:cubicBezTo>
                  <a:pt x="4536" y="58"/>
                  <a:pt x="4384" y="1"/>
                  <a:pt x="42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25"/>
          <p:cNvSpPr/>
          <p:nvPr/>
        </p:nvSpPr>
        <p:spPr>
          <a:xfrm>
            <a:off x="6377803" y="1434286"/>
            <a:ext cx="316557" cy="379994"/>
          </a:xfrm>
          <a:custGeom>
            <a:rect b="b" l="l" r="r" t="t"/>
            <a:pathLst>
              <a:path extrusionOk="0" h="26746" w="22281">
                <a:moveTo>
                  <a:pt x="20439" y="1669"/>
                </a:moveTo>
                <a:cubicBezTo>
                  <a:pt x="20668" y="2735"/>
                  <a:pt x="20685" y="3838"/>
                  <a:pt x="20700" y="4936"/>
                </a:cubicBezTo>
                <a:cubicBezTo>
                  <a:pt x="20208" y="4836"/>
                  <a:pt x="19692" y="4676"/>
                  <a:pt x="19255" y="4617"/>
                </a:cubicBezTo>
                <a:cubicBezTo>
                  <a:pt x="18748" y="4550"/>
                  <a:pt x="18233" y="4528"/>
                  <a:pt x="17714" y="4528"/>
                </a:cubicBezTo>
                <a:cubicBezTo>
                  <a:pt x="16819" y="4528"/>
                  <a:pt x="15916" y="4594"/>
                  <a:pt x="15036" y="4608"/>
                </a:cubicBezTo>
                <a:cubicBezTo>
                  <a:pt x="14976" y="4608"/>
                  <a:pt x="14927" y="4613"/>
                  <a:pt x="14877" y="4626"/>
                </a:cubicBezTo>
                <a:cubicBezTo>
                  <a:pt x="14904" y="4449"/>
                  <a:pt x="14931" y="4276"/>
                  <a:pt x="14954" y="4098"/>
                </a:cubicBezTo>
                <a:cubicBezTo>
                  <a:pt x="14979" y="3867"/>
                  <a:pt x="14755" y="3707"/>
                  <a:pt x="14542" y="3707"/>
                </a:cubicBezTo>
                <a:cubicBezTo>
                  <a:pt x="14444" y="3707"/>
                  <a:pt x="14348" y="3742"/>
                  <a:pt x="14280" y="3820"/>
                </a:cubicBezTo>
                <a:cubicBezTo>
                  <a:pt x="12589" y="5779"/>
                  <a:pt x="12986" y="9164"/>
                  <a:pt x="13041" y="11570"/>
                </a:cubicBezTo>
                <a:cubicBezTo>
                  <a:pt x="13100" y="14204"/>
                  <a:pt x="12698" y="16805"/>
                  <a:pt x="12990" y="19411"/>
                </a:cubicBezTo>
                <a:cubicBezTo>
                  <a:pt x="12953" y="19438"/>
                  <a:pt x="12917" y="19476"/>
                  <a:pt x="12898" y="19530"/>
                </a:cubicBezTo>
                <a:cubicBezTo>
                  <a:pt x="12106" y="21526"/>
                  <a:pt x="10953" y="23476"/>
                  <a:pt x="9231" y="24797"/>
                </a:cubicBezTo>
                <a:cubicBezTo>
                  <a:pt x="8514" y="25347"/>
                  <a:pt x="7658" y="25604"/>
                  <a:pt x="6803" y="25604"/>
                </a:cubicBezTo>
                <a:cubicBezTo>
                  <a:pt x="5358" y="25604"/>
                  <a:pt x="3913" y="24873"/>
                  <a:pt x="3134" y="23594"/>
                </a:cubicBezTo>
                <a:cubicBezTo>
                  <a:pt x="1795" y="21389"/>
                  <a:pt x="4005" y="19680"/>
                  <a:pt x="5878" y="19261"/>
                </a:cubicBezTo>
                <a:cubicBezTo>
                  <a:pt x="6376" y="19149"/>
                  <a:pt x="6893" y="19100"/>
                  <a:pt x="7416" y="19100"/>
                </a:cubicBezTo>
                <a:cubicBezTo>
                  <a:pt x="8424" y="19100"/>
                  <a:pt x="9451" y="19284"/>
                  <a:pt x="10383" y="19558"/>
                </a:cubicBezTo>
                <a:cubicBezTo>
                  <a:pt x="10434" y="19572"/>
                  <a:pt x="10482" y="19578"/>
                  <a:pt x="10526" y="19578"/>
                </a:cubicBezTo>
                <a:cubicBezTo>
                  <a:pt x="10722" y="19578"/>
                  <a:pt x="10857" y="19452"/>
                  <a:pt x="10913" y="19289"/>
                </a:cubicBezTo>
                <a:cubicBezTo>
                  <a:pt x="10938" y="19298"/>
                  <a:pt x="10966" y="19303"/>
                  <a:pt x="10993" y="19303"/>
                </a:cubicBezTo>
                <a:cubicBezTo>
                  <a:pt x="11074" y="19303"/>
                  <a:pt x="11155" y="19262"/>
                  <a:pt x="11172" y="19169"/>
                </a:cubicBezTo>
                <a:cubicBezTo>
                  <a:pt x="11668" y="16568"/>
                  <a:pt x="11651" y="13857"/>
                  <a:pt x="11742" y="11220"/>
                </a:cubicBezTo>
                <a:cubicBezTo>
                  <a:pt x="11824" y="8945"/>
                  <a:pt x="12234" y="6266"/>
                  <a:pt x="11714" y="3975"/>
                </a:cubicBezTo>
                <a:cubicBezTo>
                  <a:pt x="12936" y="3637"/>
                  <a:pt x="14229" y="3546"/>
                  <a:pt x="15468" y="3177"/>
                </a:cubicBezTo>
                <a:cubicBezTo>
                  <a:pt x="17136" y="2676"/>
                  <a:pt x="18749" y="2075"/>
                  <a:pt x="20439" y="1669"/>
                </a:cubicBezTo>
                <a:close/>
                <a:moveTo>
                  <a:pt x="20979" y="1"/>
                </a:moveTo>
                <a:cubicBezTo>
                  <a:pt x="20918" y="1"/>
                  <a:pt x="20855" y="7"/>
                  <a:pt x="20790" y="20"/>
                </a:cubicBezTo>
                <a:cubicBezTo>
                  <a:pt x="18590" y="485"/>
                  <a:pt x="16485" y="1269"/>
                  <a:pt x="14370" y="2038"/>
                </a:cubicBezTo>
                <a:cubicBezTo>
                  <a:pt x="13359" y="2403"/>
                  <a:pt x="12265" y="2521"/>
                  <a:pt x="11487" y="3187"/>
                </a:cubicBezTo>
                <a:cubicBezTo>
                  <a:pt x="11477" y="3149"/>
                  <a:pt x="11468" y="3113"/>
                  <a:pt x="11455" y="3082"/>
                </a:cubicBezTo>
                <a:cubicBezTo>
                  <a:pt x="11412" y="2966"/>
                  <a:pt x="11317" y="2909"/>
                  <a:pt x="11222" y="2909"/>
                </a:cubicBezTo>
                <a:cubicBezTo>
                  <a:pt x="11127" y="2909"/>
                  <a:pt x="11032" y="2967"/>
                  <a:pt x="10990" y="3082"/>
                </a:cubicBezTo>
                <a:cubicBezTo>
                  <a:pt x="10083" y="5533"/>
                  <a:pt x="10488" y="8631"/>
                  <a:pt x="10461" y="11220"/>
                </a:cubicBezTo>
                <a:cubicBezTo>
                  <a:pt x="10438" y="13702"/>
                  <a:pt x="10329" y="16254"/>
                  <a:pt x="10721" y="18715"/>
                </a:cubicBezTo>
                <a:cubicBezTo>
                  <a:pt x="9813" y="18053"/>
                  <a:pt x="8559" y="17741"/>
                  <a:pt x="7265" y="17741"/>
                </a:cubicBezTo>
                <a:cubicBezTo>
                  <a:pt x="3782" y="17741"/>
                  <a:pt x="1" y="20000"/>
                  <a:pt x="1841" y="23781"/>
                </a:cubicBezTo>
                <a:cubicBezTo>
                  <a:pt x="2862" y="25877"/>
                  <a:pt x="4574" y="26746"/>
                  <a:pt x="6370" y="26746"/>
                </a:cubicBezTo>
                <a:cubicBezTo>
                  <a:pt x="9499" y="26746"/>
                  <a:pt x="12886" y="24110"/>
                  <a:pt x="13332" y="20746"/>
                </a:cubicBezTo>
                <a:cubicBezTo>
                  <a:pt x="13337" y="20747"/>
                  <a:pt x="13343" y="20747"/>
                  <a:pt x="13349" y="20747"/>
                </a:cubicBezTo>
                <a:cubicBezTo>
                  <a:pt x="13454" y="20747"/>
                  <a:pt x="13569" y="20675"/>
                  <a:pt x="13569" y="20546"/>
                </a:cubicBezTo>
                <a:cubicBezTo>
                  <a:pt x="13601" y="17762"/>
                  <a:pt x="14175" y="15024"/>
                  <a:pt x="14252" y="12244"/>
                </a:cubicBezTo>
                <a:cubicBezTo>
                  <a:pt x="14293" y="10841"/>
                  <a:pt x="14234" y="9437"/>
                  <a:pt x="14293" y="8034"/>
                </a:cubicBezTo>
                <a:cubicBezTo>
                  <a:pt x="14330" y="7287"/>
                  <a:pt x="14480" y="6572"/>
                  <a:pt x="14635" y="5852"/>
                </a:cubicBezTo>
                <a:cubicBezTo>
                  <a:pt x="14728" y="5935"/>
                  <a:pt x="14851" y="5986"/>
                  <a:pt x="14993" y="5986"/>
                </a:cubicBezTo>
                <a:cubicBezTo>
                  <a:pt x="15030" y="5986"/>
                  <a:pt x="15069" y="5983"/>
                  <a:pt x="15108" y="5975"/>
                </a:cubicBezTo>
                <a:cubicBezTo>
                  <a:pt x="15827" y="5969"/>
                  <a:pt x="16543" y="5956"/>
                  <a:pt x="17258" y="5956"/>
                </a:cubicBezTo>
                <a:cubicBezTo>
                  <a:pt x="17696" y="5956"/>
                  <a:pt x="18134" y="5961"/>
                  <a:pt x="18572" y="5975"/>
                </a:cubicBezTo>
                <a:cubicBezTo>
                  <a:pt x="19610" y="6011"/>
                  <a:pt x="20481" y="6457"/>
                  <a:pt x="21474" y="6526"/>
                </a:cubicBezTo>
                <a:cubicBezTo>
                  <a:pt x="21490" y="6527"/>
                  <a:pt x="21505" y="6528"/>
                  <a:pt x="21521" y="6528"/>
                </a:cubicBezTo>
                <a:cubicBezTo>
                  <a:pt x="21917" y="6528"/>
                  <a:pt x="22226" y="6147"/>
                  <a:pt x="22235" y="5765"/>
                </a:cubicBezTo>
                <a:cubicBezTo>
                  <a:pt x="22271" y="4038"/>
                  <a:pt x="22281" y="2220"/>
                  <a:pt x="21734" y="558"/>
                </a:cubicBezTo>
                <a:cubicBezTo>
                  <a:pt x="21618" y="204"/>
                  <a:pt x="21327" y="1"/>
                  <a:pt x="209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25"/>
          <p:cNvSpPr/>
          <p:nvPr/>
        </p:nvSpPr>
        <p:spPr>
          <a:xfrm>
            <a:off x="859568" y="3001796"/>
            <a:ext cx="874141" cy="783413"/>
          </a:xfrm>
          <a:custGeom>
            <a:rect b="b" l="l" r="r" t="t"/>
            <a:pathLst>
              <a:path extrusionOk="0" h="36102" w="40283">
                <a:moveTo>
                  <a:pt x="27225" y="16388"/>
                </a:moveTo>
                <a:cubicBezTo>
                  <a:pt x="29570" y="16388"/>
                  <a:pt x="31894" y="17501"/>
                  <a:pt x="32577" y="19998"/>
                </a:cubicBezTo>
                <a:cubicBezTo>
                  <a:pt x="33598" y="23735"/>
                  <a:pt x="32131" y="28281"/>
                  <a:pt x="27648" y="28546"/>
                </a:cubicBezTo>
                <a:cubicBezTo>
                  <a:pt x="27484" y="28555"/>
                  <a:pt x="27322" y="28560"/>
                  <a:pt x="27160" y="28560"/>
                </a:cubicBezTo>
                <a:cubicBezTo>
                  <a:pt x="24396" y="28560"/>
                  <a:pt x="21927" y="27203"/>
                  <a:pt x="21187" y="24655"/>
                </a:cubicBezTo>
                <a:cubicBezTo>
                  <a:pt x="21187" y="24628"/>
                  <a:pt x="21187" y="24595"/>
                  <a:pt x="21177" y="24568"/>
                </a:cubicBezTo>
                <a:cubicBezTo>
                  <a:pt x="20340" y="21474"/>
                  <a:pt x="21898" y="17666"/>
                  <a:pt x="25073" y="16704"/>
                </a:cubicBezTo>
                <a:cubicBezTo>
                  <a:pt x="25760" y="16497"/>
                  <a:pt x="26494" y="16388"/>
                  <a:pt x="27225" y="16388"/>
                </a:cubicBezTo>
                <a:close/>
                <a:moveTo>
                  <a:pt x="7970" y="22803"/>
                </a:moveTo>
                <a:cubicBezTo>
                  <a:pt x="10500" y="22803"/>
                  <a:pt x="12982" y="24564"/>
                  <a:pt x="13987" y="26910"/>
                </a:cubicBezTo>
                <a:cubicBezTo>
                  <a:pt x="14002" y="26938"/>
                  <a:pt x="14015" y="26960"/>
                  <a:pt x="14033" y="26983"/>
                </a:cubicBezTo>
                <a:cubicBezTo>
                  <a:pt x="15095" y="29585"/>
                  <a:pt x="13810" y="32342"/>
                  <a:pt x="11386" y="34045"/>
                </a:cubicBezTo>
                <a:cubicBezTo>
                  <a:pt x="10362" y="34764"/>
                  <a:pt x="9315" y="35076"/>
                  <a:pt x="8304" y="35076"/>
                </a:cubicBezTo>
                <a:cubicBezTo>
                  <a:pt x="5686" y="35076"/>
                  <a:pt x="3313" y="32980"/>
                  <a:pt x="2219" y="30409"/>
                </a:cubicBezTo>
                <a:cubicBezTo>
                  <a:pt x="1813" y="29467"/>
                  <a:pt x="1754" y="28532"/>
                  <a:pt x="1931" y="27663"/>
                </a:cubicBezTo>
                <a:cubicBezTo>
                  <a:pt x="2200" y="27061"/>
                  <a:pt x="2451" y="26454"/>
                  <a:pt x="2702" y="25848"/>
                </a:cubicBezTo>
                <a:cubicBezTo>
                  <a:pt x="3485" y="24650"/>
                  <a:pt x="4715" y="23693"/>
                  <a:pt x="6051" y="23165"/>
                </a:cubicBezTo>
                <a:cubicBezTo>
                  <a:pt x="6678" y="22917"/>
                  <a:pt x="7325" y="22803"/>
                  <a:pt x="7970" y="22803"/>
                </a:cubicBezTo>
                <a:close/>
                <a:moveTo>
                  <a:pt x="37940" y="1"/>
                </a:moveTo>
                <a:cubicBezTo>
                  <a:pt x="36480" y="1"/>
                  <a:pt x="35840" y="2826"/>
                  <a:pt x="35562" y="3633"/>
                </a:cubicBezTo>
                <a:cubicBezTo>
                  <a:pt x="34633" y="6320"/>
                  <a:pt x="34364" y="9187"/>
                  <a:pt x="33963" y="11988"/>
                </a:cubicBezTo>
                <a:cubicBezTo>
                  <a:pt x="33712" y="13733"/>
                  <a:pt x="33197" y="15761"/>
                  <a:pt x="33138" y="17689"/>
                </a:cubicBezTo>
                <a:cubicBezTo>
                  <a:pt x="31717" y="15667"/>
                  <a:pt x="29470" y="14598"/>
                  <a:pt x="27106" y="14598"/>
                </a:cubicBezTo>
                <a:cubicBezTo>
                  <a:pt x="25863" y="14598"/>
                  <a:pt x="24587" y="14894"/>
                  <a:pt x="23383" y="15502"/>
                </a:cubicBezTo>
                <a:cubicBezTo>
                  <a:pt x="21160" y="16627"/>
                  <a:pt x="18330" y="21188"/>
                  <a:pt x="19761" y="23802"/>
                </a:cubicBezTo>
                <a:cubicBezTo>
                  <a:pt x="19539" y="23764"/>
                  <a:pt x="19302" y="23747"/>
                  <a:pt x="19061" y="23747"/>
                </a:cubicBezTo>
                <a:cubicBezTo>
                  <a:pt x="18169" y="23747"/>
                  <a:pt x="17215" y="23979"/>
                  <a:pt x="16694" y="24208"/>
                </a:cubicBezTo>
                <a:cubicBezTo>
                  <a:pt x="15947" y="24536"/>
                  <a:pt x="15354" y="25138"/>
                  <a:pt x="14881" y="25794"/>
                </a:cubicBezTo>
                <a:cubicBezTo>
                  <a:pt x="14803" y="25903"/>
                  <a:pt x="14725" y="26027"/>
                  <a:pt x="14658" y="26153"/>
                </a:cubicBezTo>
                <a:cubicBezTo>
                  <a:pt x="14920" y="23146"/>
                  <a:pt x="10375" y="21091"/>
                  <a:pt x="7528" y="21091"/>
                </a:cubicBezTo>
                <a:cubicBezTo>
                  <a:pt x="7201" y="21091"/>
                  <a:pt x="6897" y="21118"/>
                  <a:pt x="6625" y="21174"/>
                </a:cubicBezTo>
                <a:cubicBezTo>
                  <a:pt x="5741" y="21356"/>
                  <a:pt x="4921" y="21676"/>
                  <a:pt x="4179" y="22090"/>
                </a:cubicBezTo>
                <a:cubicBezTo>
                  <a:pt x="4406" y="21497"/>
                  <a:pt x="4629" y="20905"/>
                  <a:pt x="4848" y="20313"/>
                </a:cubicBezTo>
                <a:cubicBezTo>
                  <a:pt x="5513" y="18536"/>
                  <a:pt x="6082" y="16732"/>
                  <a:pt x="6807" y="14978"/>
                </a:cubicBezTo>
                <a:cubicBezTo>
                  <a:pt x="7098" y="14299"/>
                  <a:pt x="7399" y="13624"/>
                  <a:pt x="7718" y="12959"/>
                </a:cubicBezTo>
                <a:lnTo>
                  <a:pt x="7718" y="12959"/>
                </a:lnTo>
                <a:cubicBezTo>
                  <a:pt x="7718" y="12959"/>
                  <a:pt x="7718" y="12959"/>
                  <a:pt x="7718" y="12959"/>
                </a:cubicBezTo>
                <a:cubicBezTo>
                  <a:pt x="7720" y="12959"/>
                  <a:pt x="9688" y="9395"/>
                  <a:pt x="10741" y="9395"/>
                </a:cubicBezTo>
                <a:cubicBezTo>
                  <a:pt x="11019" y="9395"/>
                  <a:pt x="11233" y="9643"/>
                  <a:pt x="11331" y="10270"/>
                </a:cubicBezTo>
                <a:cubicBezTo>
                  <a:pt x="11381" y="10590"/>
                  <a:pt x="11674" y="10779"/>
                  <a:pt x="11946" y="10779"/>
                </a:cubicBezTo>
                <a:cubicBezTo>
                  <a:pt x="12174" y="10779"/>
                  <a:pt x="12388" y="10645"/>
                  <a:pt x="12429" y="10343"/>
                </a:cubicBezTo>
                <a:cubicBezTo>
                  <a:pt x="12566" y="9355"/>
                  <a:pt x="11823" y="8434"/>
                  <a:pt x="10849" y="8152"/>
                </a:cubicBezTo>
                <a:cubicBezTo>
                  <a:pt x="10643" y="8094"/>
                  <a:pt x="10449" y="8067"/>
                  <a:pt x="10266" y="8067"/>
                </a:cubicBezTo>
                <a:cubicBezTo>
                  <a:pt x="8980" y="8067"/>
                  <a:pt x="8233" y="9396"/>
                  <a:pt x="7590" y="10453"/>
                </a:cubicBezTo>
                <a:cubicBezTo>
                  <a:pt x="5632" y="13651"/>
                  <a:pt x="4597" y="17369"/>
                  <a:pt x="3281" y="20850"/>
                </a:cubicBezTo>
                <a:cubicBezTo>
                  <a:pt x="2888" y="21884"/>
                  <a:pt x="2314" y="23019"/>
                  <a:pt x="1782" y="24181"/>
                </a:cubicBezTo>
                <a:cubicBezTo>
                  <a:pt x="543" y="25840"/>
                  <a:pt x="0" y="27981"/>
                  <a:pt x="520" y="30241"/>
                </a:cubicBezTo>
                <a:cubicBezTo>
                  <a:pt x="1362" y="33870"/>
                  <a:pt x="4791" y="36101"/>
                  <a:pt x="8253" y="36101"/>
                </a:cubicBezTo>
                <a:cubicBezTo>
                  <a:pt x="9303" y="36101"/>
                  <a:pt x="10356" y="35896"/>
                  <a:pt x="11341" y="35463"/>
                </a:cubicBezTo>
                <a:cubicBezTo>
                  <a:pt x="14271" y="34173"/>
                  <a:pt x="15934" y="30610"/>
                  <a:pt x="15045" y="27644"/>
                </a:cubicBezTo>
                <a:cubicBezTo>
                  <a:pt x="15063" y="27635"/>
                  <a:pt x="15086" y="27630"/>
                  <a:pt x="15099" y="27617"/>
                </a:cubicBezTo>
                <a:cubicBezTo>
                  <a:pt x="15200" y="27602"/>
                  <a:pt x="15295" y="27562"/>
                  <a:pt x="15350" y="27480"/>
                </a:cubicBezTo>
                <a:cubicBezTo>
                  <a:pt x="15983" y="26542"/>
                  <a:pt x="16384" y="25789"/>
                  <a:pt x="17505" y="25361"/>
                </a:cubicBezTo>
                <a:cubicBezTo>
                  <a:pt x="17839" y="25232"/>
                  <a:pt x="18182" y="25183"/>
                  <a:pt x="18526" y="25183"/>
                </a:cubicBezTo>
                <a:cubicBezTo>
                  <a:pt x="18862" y="25183"/>
                  <a:pt x="19200" y="25230"/>
                  <a:pt x="19533" y="25293"/>
                </a:cubicBezTo>
                <a:cubicBezTo>
                  <a:pt x="19838" y="25351"/>
                  <a:pt x="20080" y="25425"/>
                  <a:pt x="20311" y="25425"/>
                </a:cubicBezTo>
                <a:cubicBezTo>
                  <a:pt x="20424" y="25425"/>
                  <a:pt x="20535" y="25407"/>
                  <a:pt x="20649" y="25361"/>
                </a:cubicBezTo>
                <a:cubicBezTo>
                  <a:pt x="21447" y="28004"/>
                  <a:pt x="24209" y="29824"/>
                  <a:pt x="27004" y="29824"/>
                </a:cubicBezTo>
                <a:cubicBezTo>
                  <a:pt x="27529" y="29824"/>
                  <a:pt x="28054" y="29760"/>
                  <a:pt x="28568" y="29625"/>
                </a:cubicBezTo>
                <a:cubicBezTo>
                  <a:pt x="32678" y="28555"/>
                  <a:pt x="35393" y="24031"/>
                  <a:pt x="34200" y="19903"/>
                </a:cubicBezTo>
                <a:cubicBezTo>
                  <a:pt x="34942" y="17515"/>
                  <a:pt x="34906" y="14672"/>
                  <a:pt x="35275" y="12244"/>
                </a:cubicBezTo>
                <a:cubicBezTo>
                  <a:pt x="35539" y="10522"/>
                  <a:pt x="35758" y="8794"/>
                  <a:pt x="36082" y="7081"/>
                </a:cubicBezTo>
                <a:cubicBezTo>
                  <a:pt x="36219" y="6402"/>
                  <a:pt x="36377" y="5728"/>
                  <a:pt x="36564" y="5059"/>
                </a:cubicBezTo>
                <a:cubicBezTo>
                  <a:pt x="36755" y="4457"/>
                  <a:pt x="36951" y="3860"/>
                  <a:pt x="37143" y="3259"/>
                </a:cubicBezTo>
                <a:cubicBezTo>
                  <a:pt x="37174" y="2611"/>
                  <a:pt x="37471" y="2286"/>
                  <a:pt x="38034" y="2286"/>
                </a:cubicBezTo>
                <a:cubicBezTo>
                  <a:pt x="38208" y="2286"/>
                  <a:pt x="38408" y="2317"/>
                  <a:pt x="38633" y="2379"/>
                </a:cubicBezTo>
                <a:cubicBezTo>
                  <a:pt x="38608" y="2749"/>
                  <a:pt x="38860" y="2915"/>
                  <a:pt x="39142" y="2915"/>
                </a:cubicBezTo>
                <a:cubicBezTo>
                  <a:pt x="39424" y="2915"/>
                  <a:pt x="39734" y="2750"/>
                  <a:pt x="39827" y="2457"/>
                </a:cubicBezTo>
                <a:cubicBezTo>
                  <a:pt x="40282" y="1035"/>
                  <a:pt x="39649" y="489"/>
                  <a:pt x="38328" y="64"/>
                </a:cubicBezTo>
                <a:cubicBezTo>
                  <a:pt x="38193" y="21"/>
                  <a:pt x="38063" y="1"/>
                  <a:pt x="379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6" name="Google Shape;306;p25"/>
          <p:cNvGrpSpPr/>
          <p:nvPr/>
        </p:nvGrpSpPr>
        <p:grpSpPr>
          <a:xfrm>
            <a:off x="1593144" y="1401066"/>
            <a:ext cx="995171" cy="1038011"/>
            <a:chOff x="2323059" y="1340604"/>
            <a:chExt cx="1091436" cy="1138420"/>
          </a:xfrm>
        </p:grpSpPr>
        <p:sp>
          <p:nvSpPr>
            <p:cNvPr id="307" name="Google Shape;307;p25"/>
            <p:cNvSpPr/>
            <p:nvPr/>
          </p:nvSpPr>
          <p:spPr>
            <a:xfrm>
              <a:off x="2323059" y="1340604"/>
              <a:ext cx="1091436" cy="1138420"/>
            </a:xfrm>
            <a:custGeom>
              <a:rect b="b" l="l" r="r" t="t"/>
              <a:pathLst>
                <a:path extrusionOk="0" h="49017" w="46994">
                  <a:moveTo>
                    <a:pt x="26994" y="1227"/>
                  </a:moveTo>
                  <a:cubicBezTo>
                    <a:pt x="29355" y="1227"/>
                    <a:pt x="31407" y="2474"/>
                    <a:pt x="32559" y="5855"/>
                  </a:cubicBezTo>
                  <a:cubicBezTo>
                    <a:pt x="33685" y="9167"/>
                    <a:pt x="33617" y="12921"/>
                    <a:pt x="35781" y="15650"/>
                  </a:cubicBezTo>
                  <a:cubicBezTo>
                    <a:pt x="35744" y="15644"/>
                    <a:pt x="35708" y="15640"/>
                    <a:pt x="35672" y="15640"/>
                  </a:cubicBezTo>
                  <a:cubicBezTo>
                    <a:pt x="35106" y="15640"/>
                    <a:pt x="34634" y="16445"/>
                    <a:pt x="35148" y="16895"/>
                  </a:cubicBezTo>
                  <a:cubicBezTo>
                    <a:pt x="36284" y="17882"/>
                    <a:pt x="37219" y="18085"/>
                    <a:pt x="38560" y="18085"/>
                  </a:cubicBezTo>
                  <a:cubicBezTo>
                    <a:pt x="38821" y="18085"/>
                    <a:pt x="39097" y="18077"/>
                    <a:pt x="39394" y="18066"/>
                  </a:cubicBezTo>
                  <a:cubicBezTo>
                    <a:pt x="39505" y="18062"/>
                    <a:pt x="39615" y="18060"/>
                    <a:pt x="39723" y="18060"/>
                  </a:cubicBezTo>
                  <a:cubicBezTo>
                    <a:pt x="42834" y="18060"/>
                    <a:pt x="44709" y="19827"/>
                    <a:pt x="45449" y="22786"/>
                  </a:cubicBezTo>
                  <a:cubicBezTo>
                    <a:pt x="46921" y="28636"/>
                    <a:pt x="42069" y="35115"/>
                    <a:pt x="38405" y="39121"/>
                  </a:cubicBezTo>
                  <a:cubicBezTo>
                    <a:pt x="34336" y="43572"/>
                    <a:pt x="28978" y="46898"/>
                    <a:pt x="23050" y="48077"/>
                  </a:cubicBezTo>
                  <a:cubicBezTo>
                    <a:pt x="22062" y="48275"/>
                    <a:pt x="21097" y="48369"/>
                    <a:pt x="20157" y="48369"/>
                  </a:cubicBezTo>
                  <a:cubicBezTo>
                    <a:pt x="14216" y="48369"/>
                    <a:pt x="9326" y="44594"/>
                    <a:pt x="6529" y="39188"/>
                  </a:cubicBezTo>
                  <a:cubicBezTo>
                    <a:pt x="1130" y="28745"/>
                    <a:pt x="7258" y="15829"/>
                    <a:pt x="14653" y="8192"/>
                  </a:cubicBezTo>
                  <a:cubicBezTo>
                    <a:pt x="17478" y="5277"/>
                    <a:pt x="22739" y="1227"/>
                    <a:pt x="26994" y="1227"/>
                  </a:cubicBezTo>
                  <a:close/>
                  <a:moveTo>
                    <a:pt x="26814" y="1"/>
                  </a:moveTo>
                  <a:cubicBezTo>
                    <a:pt x="22370" y="1"/>
                    <a:pt x="17303" y="4394"/>
                    <a:pt x="14603" y="6894"/>
                  </a:cubicBezTo>
                  <a:cubicBezTo>
                    <a:pt x="5522" y="15286"/>
                    <a:pt x="0" y="29931"/>
                    <a:pt x="6730" y="41321"/>
                  </a:cubicBezTo>
                  <a:cubicBezTo>
                    <a:pt x="9998" y="46853"/>
                    <a:pt x="14711" y="49017"/>
                    <a:pt x="19716" y="49017"/>
                  </a:cubicBezTo>
                  <a:cubicBezTo>
                    <a:pt x="26637" y="49017"/>
                    <a:pt x="34115" y="44880"/>
                    <a:pt x="39102" y="39790"/>
                  </a:cubicBezTo>
                  <a:cubicBezTo>
                    <a:pt x="43240" y="35567"/>
                    <a:pt x="46994" y="29502"/>
                    <a:pt x="46584" y="23391"/>
                  </a:cubicBezTo>
                  <a:cubicBezTo>
                    <a:pt x="46451" y="21423"/>
                    <a:pt x="45654" y="19610"/>
                    <a:pt x="44273" y="18216"/>
                  </a:cubicBezTo>
                  <a:cubicBezTo>
                    <a:pt x="42397" y="16321"/>
                    <a:pt x="39859" y="17063"/>
                    <a:pt x="37617" y="16685"/>
                  </a:cubicBezTo>
                  <a:cubicBezTo>
                    <a:pt x="37603" y="16590"/>
                    <a:pt x="37571" y="16494"/>
                    <a:pt x="37489" y="16403"/>
                  </a:cubicBezTo>
                  <a:cubicBezTo>
                    <a:pt x="33603" y="11778"/>
                    <a:pt x="35394" y="4825"/>
                    <a:pt x="30204" y="1075"/>
                  </a:cubicBezTo>
                  <a:cubicBezTo>
                    <a:pt x="29158" y="318"/>
                    <a:pt x="28008" y="1"/>
                    <a:pt x="268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25"/>
            <p:cNvSpPr/>
            <p:nvPr/>
          </p:nvSpPr>
          <p:spPr>
            <a:xfrm>
              <a:off x="2901570" y="1766783"/>
              <a:ext cx="247323" cy="283600"/>
            </a:xfrm>
            <a:custGeom>
              <a:rect b="b" l="l" r="r" t="t"/>
              <a:pathLst>
                <a:path extrusionOk="0" h="12211" w="10649">
                  <a:moveTo>
                    <a:pt x="6844" y="1447"/>
                  </a:moveTo>
                  <a:cubicBezTo>
                    <a:pt x="7787" y="1447"/>
                    <a:pt x="8794" y="1831"/>
                    <a:pt x="9263" y="2591"/>
                  </a:cubicBezTo>
                  <a:lnTo>
                    <a:pt x="9263" y="2595"/>
                  </a:lnTo>
                  <a:cubicBezTo>
                    <a:pt x="8685" y="5129"/>
                    <a:pt x="8429" y="7220"/>
                    <a:pt x="6603" y="9261"/>
                  </a:cubicBezTo>
                  <a:cubicBezTo>
                    <a:pt x="5928" y="10018"/>
                    <a:pt x="4488" y="10879"/>
                    <a:pt x="3286" y="10879"/>
                  </a:cubicBezTo>
                  <a:cubicBezTo>
                    <a:pt x="2563" y="10879"/>
                    <a:pt x="1927" y="10568"/>
                    <a:pt x="1595" y="9735"/>
                  </a:cubicBezTo>
                  <a:cubicBezTo>
                    <a:pt x="898" y="8004"/>
                    <a:pt x="2183" y="5484"/>
                    <a:pt x="3066" y="4067"/>
                  </a:cubicBezTo>
                  <a:cubicBezTo>
                    <a:pt x="3682" y="3079"/>
                    <a:pt x="4520" y="2290"/>
                    <a:pt x="5541" y="1743"/>
                  </a:cubicBezTo>
                  <a:cubicBezTo>
                    <a:pt x="5907" y="1546"/>
                    <a:pt x="6367" y="1447"/>
                    <a:pt x="6844" y="1447"/>
                  </a:cubicBezTo>
                  <a:close/>
                  <a:moveTo>
                    <a:pt x="6792" y="1"/>
                  </a:moveTo>
                  <a:cubicBezTo>
                    <a:pt x="5960" y="1"/>
                    <a:pt x="5104" y="212"/>
                    <a:pt x="4370" y="627"/>
                  </a:cubicBezTo>
                  <a:cubicBezTo>
                    <a:pt x="1663" y="2158"/>
                    <a:pt x="0" y="6113"/>
                    <a:pt x="36" y="9106"/>
                  </a:cubicBezTo>
                  <a:cubicBezTo>
                    <a:pt x="67" y="11256"/>
                    <a:pt x="1678" y="12210"/>
                    <a:pt x="3436" y="12210"/>
                  </a:cubicBezTo>
                  <a:cubicBezTo>
                    <a:pt x="4083" y="12210"/>
                    <a:pt x="4748" y="12081"/>
                    <a:pt x="5363" y="11835"/>
                  </a:cubicBezTo>
                  <a:cubicBezTo>
                    <a:pt x="8448" y="10601"/>
                    <a:pt x="10649" y="6486"/>
                    <a:pt x="10393" y="3169"/>
                  </a:cubicBezTo>
                  <a:cubicBezTo>
                    <a:pt x="10362" y="1035"/>
                    <a:pt x="8635" y="1"/>
                    <a:pt x="67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25"/>
            <p:cNvSpPr/>
            <p:nvPr/>
          </p:nvSpPr>
          <p:spPr>
            <a:xfrm>
              <a:off x="2808763" y="1481533"/>
              <a:ext cx="179181" cy="195671"/>
            </a:xfrm>
            <a:custGeom>
              <a:rect b="b" l="l" r="r" t="t"/>
              <a:pathLst>
                <a:path extrusionOk="0" h="8425" w="7715">
                  <a:moveTo>
                    <a:pt x="4167" y="1592"/>
                  </a:moveTo>
                  <a:cubicBezTo>
                    <a:pt x="4491" y="1592"/>
                    <a:pt x="4830" y="1685"/>
                    <a:pt x="5136" y="1846"/>
                  </a:cubicBezTo>
                  <a:cubicBezTo>
                    <a:pt x="4980" y="2124"/>
                    <a:pt x="5008" y="2475"/>
                    <a:pt x="5258" y="2780"/>
                  </a:cubicBezTo>
                  <a:cubicBezTo>
                    <a:pt x="6296" y="4032"/>
                    <a:pt x="5475" y="6726"/>
                    <a:pt x="3813" y="6726"/>
                  </a:cubicBezTo>
                  <a:cubicBezTo>
                    <a:pt x="3569" y="6726"/>
                    <a:pt x="3307" y="6668"/>
                    <a:pt x="3031" y="6539"/>
                  </a:cubicBezTo>
                  <a:cubicBezTo>
                    <a:pt x="1695" y="5924"/>
                    <a:pt x="1937" y="3924"/>
                    <a:pt x="2470" y="2880"/>
                  </a:cubicBezTo>
                  <a:cubicBezTo>
                    <a:pt x="2757" y="2320"/>
                    <a:pt x="3340" y="1669"/>
                    <a:pt x="4010" y="1600"/>
                  </a:cubicBezTo>
                  <a:cubicBezTo>
                    <a:pt x="4062" y="1595"/>
                    <a:pt x="4115" y="1592"/>
                    <a:pt x="4167" y="1592"/>
                  </a:cubicBezTo>
                  <a:close/>
                  <a:moveTo>
                    <a:pt x="4192" y="0"/>
                  </a:moveTo>
                  <a:cubicBezTo>
                    <a:pt x="3287" y="0"/>
                    <a:pt x="2448" y="462"/>
                    <a:pt x="1805" y="1131"/>
                  </a:cubicBezTo>
                  <a:cubicBezTo>
                    <a:pt x="178" y="2807"/>
                    <a:pt x="1" y="5860"/>
                    <a:pt x="1681" y="7542"/>
                  </a:cubicBezTo>
                  <a:cubicBezTo>
                    <a:pt x="2293" y="8154"/>
                    <a:pt x="3069" y="8425"/>
                    <a:pt x="3851" y="8425"/>
                  </a:cubicBezTo>
                  <a:cubicBezTo>
                    <a:pt x="5248" y="8425"/>
                    <a:pt x="6667" y="7561"/>
                    <a:pt x="7222" y="6230"/>
                  </a:cubicBezTo>
                  <a:cubicBezTo>
                    <a:pt x="7614" y="5282"/>
                    <a:pt x="7714" y="4115"/>
                    <a:pt x="7541" y="3108"/>
                  </a:cubicBezTo>
                  <a:cubicBezTo>
                    <a:pt x="7450" y="2580"/>
                    <a:pt x="7167" y="1946"/>
                    <a:pt x="6730" y="1604"/>
                  </a:cubicBezTo>
                  <a:cubicBezTo>
                    <a:pt x="6425" y="903"/>
                    <a:pt x="5883" y="407"/>
                    <a:pt x="5008" y="128"/>
                  </a:cubicBezTo>
                  <a:cubicBezTo>
                    <a:pt x="4732" y="41"/>
                    <a:pt x="4459" y="0"/>
                    <a:pt x="41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25"/>
            <p:cNvSpPr/>
            <p:nvPr/>
          </p:nvSpPr>
          <p:spPr>
            <a:xfrm>
              <a:off x="2594675" y="1655884"/>
              <a:ext cx="197505" cy="172190"/>
            </a:xfrm>
            <a:custGeom>
              <a:rect b="b" l="l" r="r" t="t"/>
              <a:pathLst>
                <a:path extrusionOk="0" h="7414" w="8504">
                  <a:moveTo>
                    <a:pt x="4351" y="1720"/>
                  </a:moveTo>
                  <a:cubicBezTo>
                    <a:pt x="5307" y="1720"/>
                    <a:pt x="6266" y="2454"/>
                    <a:pt x="6653" y="3320"/>
                  </a:cubicBezTo>
                  <a:cubicBezTo>
                    <a:pt x="6525" y="3867"/>
                    <a:pt x="6785" y="4441"/>
                    <a:pt x="6598" y="5005"/>
                  </a:cubicBezTo>
                  <a:cubicBezTo>
                    <a:pt x="6457" y="5434"/>
                    <a:pt x="5902" y="5639"/>
                    <a:pt x="5514" y="5749"/>
                  </a:cubicBezTo>
                  <a:cubicBezTo>
                    <a:pt x="5285" y="5811"/>
                    <a:pt x="5032" y="5842"/>
                    <a:pt x="4771" y="5842"/>
                  </a:cubicBezTo>
                  <a:cubicBezTo>
                    <a:pt x="3934" y="5842"/>
                    <a:pt x="3018" y="5519"/>
                    <a:pt x="2552" y="4868"/>
                  </a:cubicBezTo>
                  <a:cubicBezTo>
                    <a:pt x="1883" y="3926"/>
                    <a:pt x="2598" y="2449"/>
                    <a:pt x="3491" y="1943"/>
                  </a:cubicBezTo>
                  <a:cubicBezTo>
                    <a:pt x="3766" y="1788"/>
                    <a:pt x="4058" y="1720"/>
                    <a:pt x="4351" y="1720"/>
                  </a:cubicBezTo>
                  <a:close/>
                  <a:moveTo>
                    <a:pt x="4306" y="1"/>
                  </a:moveTo>
                  <a:cubicBezTo>
                    <a:pt x="2622" y="1"/>
                    <a:pt x="1399" y="1235"/>
                    <a:pt x="876" y="2841"/>
                  </a:cubicBezTo>
                  <a:cubicBezTo>
                    <a:pt x="0" y="5535"/>
                    <a:pt x="2450" y="7413"/>
                    <a:pt x="4891" y="7413"/>
                  </a:cubicBezTo>
                  <a:cubicBezTo>
                    <a:pt x="5079" y="7413"/>
                    <a:pt x="5268" y="7402"/>
                    <a:pt x="5455" y="7379"/>
                  </a:cubicBezTo>
                  <a:cubicBezTo>
                    <a:pt x="6731" y="7229"/>
                    <a:pt x="7810" y="6569"/>
                    <a:pt x="8266" y="5329"/>
                  </a:cubicBezTo>
                  <a:cubicBezTo>
                    <a:pt x="8503" y="4691"/>
                    <a:pt x="8398" y="3966"/>
                    <a:pt x="8152" y="3356"/>
                  </a:cubicBezTo>
                  <a:cubicBezTo>
                    <a:pt x="8062" y="3128"/>
                    <a:pt x="7883" y="2942"/>
                    <a:pt x="7679" y="2832"/>
                  </a:cubicBezTo>
                  <a:cubicBezTo>
                    <a:pt x="7473" y="1383"/>
                    <a:pt x="6443" y="285"/>
                    <a:pt x="4858" y="44"/>
                  </a:cubicBezTo>
                  <a:cubicBezTo>
                    <a:pt x="4669" y="15"/>
                    <a:pt x="4484" y="1"/>
                    <a:pt x="43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25"/>
            <p:cNvSpPr/>
            <p:nvPr/>
          </p:nvSpPr>
          <p:spPr>
            <a:xfrm>
              <a:off x="2545275" y="1896216"/>
              <a:ext cx="208816" cy="178879"/>
            </a:xfrm>
            <a:custGeom>
              <a:rect b="b" l="l" r="r" t="t"/>
              <a:pathLst>
                <a:path extrusionOk="0" h="7702" w="8991">
                  <a:moveTo>
                    <a:pt x="3926" y="1589"/>
                  </a:moveTo>
                  <a:cubicBezTo>
                    <a:pt x="4901" y="1589"/>
                    <a:pt x="5773" y="1975"/>
                    <a:pt x="6347" y="2686"/>
                  </a:cubicBezTo>
                  <a:cubicBezTo>
                    <a:pt x="6343" y="2713"/>
                    <a:pt x="6334" y="2736"/>
                    <a:pt x="6334" y="2763"/>
                  </a:cubicBezTo>
                  <a:cubicBezTo>
                    <a:pt x="6343" y="3989"/>
                    <a:pt x="6980" y="5055"/>
                    <a:pt x="5632" y="5806"/>
                  </a:cubicBezTo>
                  <a:cubicBezTo>
                    <a:pt x="5268" y="6011"/>
                    <a:pt x="4845" y="6108"/>
                    <a:pt x="4419" y="6108"/>
                  </a:cubicBezTo>
                  <a:cubicBezTo>
                    <a:pt x="3741" y="6108"/>
                    <a:pt x="3053" y="5863"/>
                    <a:pt x="2574" y="5415"/>
                  </a:cubicBezTo>
                  <a:cubicBezTo>
                    <a:pt x="1472" y="4376"/>
                    <a:pt x="1836" y="1788"/>
                    <a:pt x="3527" y="1611"/>
                  </a:cubicBezTo>
                  <a:cubicBezTo>
                    <a:pt x="3661" y="1596"/>
                    <a:pt x="3795" y="1589"/>
                    <a:pt x="3926" y="1589"/>
                  </a:cubicBezTo>
                  <a:close/>
                  <a:moveTo>
                    <a:pt x="4498" y="1"/>
                  </a:moveTo>
                  <a:cubicBezTo>
                    <a:pt x="4234" y="1"/>
                    <a:pt x="3973" y="30"/>
                    <a:pt x="3723" y="93"/>
                  </a:cubicBezTo>
                  <a:cubicBezTo>
                    <a:pt x="1340" y="685"/>
                    <a:pt x="0" y="3301"/>
                    <a:pt x="1025" y="5579"/>
                  </a:cubicBezTo>
                  <a:cubicBezTo>
                    <a:pt x="1649" y="6965"/>
                    <a:pt x="3105" y="7701"/>
                    <a:pt x="4570" y="7701"/>
                  </a:cubicBezTo>
                  <a:cubicBezTo>
                    <a:pt x="5054" y="7701"/>
                    <a:pt x="5540" y="7621"/>
                    <a:pt x="5996" y="7457"/>
                  </a:cubicBezTo>
                  <a:cubicBezTo>
                    <a:pt x="7805" y="6809"/>
                    <a:pt x="8990" y="4395"/>
                    <a:pt x="7914" y="2690"/>
                  </a:cubicBezTo>
                  <a:cubicBezTo>
                    <a:pt x="7863" y="1123"/>
                    <a:pt x="6121" y="1"/>
                    <a:pt x="44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25"/>
            <p:cNvSpPr/>
            <p:nvPr/>
          </p:nvSpPr>
          <p:spPr>
            <a:xfrm>
              <a:off x="2656941" y="2119733"/>
              <a:ext cx="234294" cy="207515"/>
            </a:xfrm>
            <a:custGeom>
              <a:rect b="b" l="l" r="r" t="t"/>
              <a:pathLst>
                <a:path extrusionOk="0" h="8935" w="10088">
                  <a:moveTo>
                    <a:pt x="5017" y="1594"/>
                  </a:moveTo>
                  <a:cubicBezTo>
                    <a:pt x="5919" y="1594"/>
                    <a:pt x="6697" y="2024"/>
                    <a:pt x="7189" y="2739"/>
                  </a:cubicBezTo>
                  <a:cubicBezTo>
                    <a:pt x="7011" y="3355"/>
                    <a:pt x="7225" y="4001"/>
                    <a:pt x="7125" y="4648"/>
                  </a:cubicBezTo>
                  <a:cubicBezTo>
                    <a:pt x="6979" y="5569"/>
                    <a:pt x="6474" y="6457"/>
                    <a:pt x="5804" y="7090"/>
                  </a:cubicBezTo>
                  <a:cubicBezTo>
                    <a:pt x="5541" y="7339"/>
                    <a:pt x="5240" y="7441"/>
                    <a:pt x="4926" y="7441"/>
                  </a:cubicBezTo>
                  <a:cubicBezTo>
                    <a:pt x="3981" y="7441"/>
                    <a:pt x="2925" y="6516"/>
                    <a:pt x="2487" y="5883"/>
                  </a:cubicBezTo>
                  <a:cubicBezTo>
                    <a:pt x="1972" y="5136"/>
                    <a:pt x="1758" y="4175"/>
                    <a:pt x="2004" y="3300"/>
                  </a:cubicBezTo>
                  <a:cubicBezTo>
                    <a:pt x="2332" y="2156"/>
                    <a:pt x="3790" y="1664"/>
                    <a:pt x="4843" y="1600"/>
                  </a:cubicBezTo>
                  <a:cubicBezTo>
                    <a:pt x="4901" y="1596"/>
                    <a:pt x="4959" y="1594"/>
                    <a:pt x="5017" y="1594"/>
                  </a:cubicBezTo>
                  <a:close/>
                  <a:moveTo>
                    <a:pt x="4957" y="1"/>
                  </a:moveTo>
                  <a:cubicBezTo>
                    <a:pt x="2846" y="1"/>
                    <a:pt x="501" y="1127"/>
                    <a:pt x="268" y="3519"/>
                  </a:cubicBezTo>
                  <a:cubicBezTo>
                    <a:pt x="0" y="6288"/>
                    <a:pt x="2326" y="8935"/>
                    <a:pt x="5017" y="8935"/>
                  </a:cubicBezTo>
                  <a:cubicBezTo>
                    <a:pt x="5399" y="8935"/>
                    <a:pt x="5788" y="8881"/>
                    <a:pt x="6178" y="8768"/>
                  </a:cubicBezTo>
                  <a:cubicBezTo>
                    <a:pt x="7873" y="8270"/>
                    <a:pt x="10087" y="3723"/>
                    <a:pt x="8382" y="2548"/>
                  </a:cubicBezTo>
                  <a:cubicBezTo>
                    <a:pt x="8506" y="882"/>
                    <a:pt x="6823" y="1"/>
                    <a:pt x="49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3" name="Google Shape;313;p25"/>
          <p:cNvSpPr/>
          <p:nvPr/>
        </p:nvSpPr>
        <p:spPr>
          <a:xfrm>
            <a:off x="3539152" y="264317"/>
            <a:ext cx="445060" cy="1007880"/>
          </a:xfrm>
          <a:custGeom>
            <a:rect b="b" l="l" r="r" t="t"/>
            <a:pathLst>
              <a:path extrusionOk="0" h="49735" w="21962">
                <a:moveTo>
                  <a:pt x="10636" y="1506"/>
                </a:moveTo>
                <a:cubicBezTo>
                  <a:pt x="10847" y="1506"/>
                  <a:pt x="11016" y="1549"/>
                  <a:pt x="11030" y="1682"/>
                </a:cubicBezTo>
                <a:cubicBezTo>
                  <a:pt x="11089" y="2220"/>
                  <a:pt x="10925" y="2785"/>
                  <a:pt x="10852" y="3318"/>
                </a:cubicBezTo>
                <a:cubicBezTo>
                  <a:pt x="10669" y="4598"/>
                  <a:pt x="10797" y="5988"/>
                  <a:pt x="10861" y="7305"/>
                </a:cubicBezTo>
                <a:cubicBezTo>
                  <a:pt x="10574" y="7263"/>
                  <a:pt x="10282" y="7236"/>
                  <a:pt x="9986" y="7231"/>
                </a:cubicBezTo>
                <a:cubicBezTo>
                  <a:pt x="10173" y="6411"/>
                  <a:pt x="10087" y="5687"/>
                  <a:pt x="9891" y="4767"/>
                </a:cubicBezTo>
                <a:cubicBezTo>
                  <a:pt x="9800" y="4334"/>
                  <a:pt x="9098" y="1828"/>
                  <a:pt x="9767" y="1641"/>
                </a:cubicBezTo>
                <a:cubicBezTo>
                  <a:pt x="9873" y="1611"/>
                  <a:pt x="10306" y="1506"/>
                  <a:pt x="10636" y="1506"/>
                </a:cubicBezTo>
                <a:close/>
                <a:moveTo>
                  <a:pt x="9974" y="9086"/>
                </a:moveTo>
                <a:cubicBezTo>
                  <a:pt x="11856" y="9086"/>
                  <a:pt x="13722" y="10344"/>
                  <a:pt x="14597" y="12043"/>
                </a:cubicBezTo>
                <a:cubicBezTo>
                  <a:pt x="14688" y="14011"/>
                  <a:pt x="14238" y="15884"/>
                  <a:pt x="12524" y="17165"/>
                </a:cubicBezTo>
                <a:cubicBezTo>
                  <a:pt x="11892" y="17636"/>
                  <a:pt x="11194" y="17835"/>
                  <a:pt x="10489" y="17835"/>
                </a:cubicBezTo>
                <a:cubicBezTo>
                  <a:pt x="8767" y="17835"/>
                  <a:pt x="7000" y="16643"/>
                  <a:pt x="6036" y="15300"/>
                </a:cubicBezTo>
                <a:cubicBezTo>
                  <a:pt x="4392" y="13014"/>
                  <a:pt x="5990" y="10667"/>
                  <a:pt x="8095" y="9551"/>
                </a:cubicBezTo>
                <a:cubicBezTo>
                  <a:pt x="8698" y="9230"/>
                  <a:pt x="9337" y="9086"/>
                  <a:pt x="9974" y="9086"/>
                </a:cubicBezTo>
                <a:close/>
                <a:moveTo>
                  <a:pt x="10779" y="19456"/>
                </a:moveTo>
                <a:cubicBezTo>
                  <a:pt x="11413" y="23083"/>
                  <a:pt x="13085" y="26601"/>
                  <a:pt x="14579" y="30123"/>
                </a:cubicBezTo>
                <a:cubicBezTo>
                  <a:pt x="14220" y="30007"/>
                  <a:pt x="13806" y="29966"/>
                  <a:pt x="13373" y="29966"/>
                </a:cubicBezTo>
                <a:cubicBezTo>
                  <a:pt x="12883" y="29966"/>
                  <a:pt x="12368" y="30019"/>
                  <a:pt x="11878" y="30077"/>
                </a:cubicBezTo>
                <a:cubicBezTo>
                  <a:pt x="11841" y="29421"/>
                  <a:pt x="11768" y="28769"/>
                  <a:pt x="11577" y="28191"/>
                </a:cubicBezTo>
                <a:cubicBezTo>
                  <a:pt x="11466" y="27856"/>
                  <a:pt x="11158" y="27678"/>
                  <a:pt x="10858" y="27678"/>
                </a:cubicBezTo>
                <a:cubicBezTo>
                  <a:pt x="10570" y="27678"/>
                  <a:pt x="10288" y="27842"/>
                  <a:pt x="10192" y="28191"/>
                </a:cubicBezTo>
                <a:cubicBezTo>
                  <a:pt x="10019" y="28828"/>
                  <a:pt x="10032" y="29530"/>
                  <a:pt x="10087" y="30232"/>
                </a:cubicBezTo>
                <a:cubicBezTo>
                  <a:pt x="9439" y="30260"/>
                  <a:pt x="8793" y="30277"/>
                  <a:pt x="8146" y="30314"/>
                </a:cubicBezTo>
                <a:cubicBezTo>
                  <a:pt x="7941" y="30327"/>
                  <a:pt x="7744" y="30346"/>
                  <a:pt x="7544" y="30369"/>
                </a:cubicBezTo>
                <a:cubicBezTo>
                  <a:pt x="8114" y="28373"/>
                  <a:pt x="8697" y="26382"/>
                  <a:pt x="9226" y="24377"/>
                </a:cubicBezTo>
                <a:cubicBezTo>
                  <a:pt x="9663" y="22723"/>
                  <a:pt x="9782" y="21083"/>
                  <a:pt x="10292" y="19461"/>
                </a:cubicBezTo>
                <a:cubicBezTo>
                  <a:pt x="10342" y="19464"/>
                  <a:pt x="10392" y="19465"/>
                  <a:pt x="10442" y="19465"/>
                </a:cubicBezTo>
                <a:cubicBezTo>
                  <a:pt x="10556" y="19465"/>
                  <a:pt x="10669" y="19460"/>
                  <a:pt x="10779" y="19456"/>
                </a:cubicBezTo>
                <a:close/>
                <a:moveTo>
                  <a:pt x="13016" y="18782"/>
                </a:moveTo>
                <a:cubicBezTo>
                  <a:pt x="14069" y="20162"/>
                  <a:pt x="14843" y="22787"/>
                  <a:pt x="15432" y="24212"/>
                </a:cubicBezTo>
                <a:cubicBezTo>
                  <a:pt x="16511" y="26851"/>
                  <a:pt x="17359" y="29516"/>
                  <a:pt x="18069" y="32277"/>
                </a:cubicBezTo>
                <a:cubicBezTo>
                  <a:pt x="18971" y="35814"/>
                  <a:pt x="19810" y="39627"/>
                  <a:pt x="20320" y="43399"/>
                </a:cubicBezTo>
                <a:cubicBezTo>
                  <a:pt x="20233" y="42999"/>
                  <a:pt x="20138" y="42598"/>
                  <a:pt x="20025" y="42211"/>
                </a:cubicBezTo>
                <a:cubicBezTo>
                  <a:pt x="19195" y="39404"/>
                  <a:pt x="18443" y="36575"/>
                  <a:pt x="17619" y="33768"/>
                </a:cubicBezTo>
                <a:cubicBezTo>
                  <a:pt x="16233" y="29066"/>
                  <a:pt x="14215" y="23611"/>
                  <a:pt x="11750" y="19306"/>
                </a:cubicBezTo>
                <a:cubicBezTo>
                  <a:pt x="11992" y="19247"/>
                  <a:pt x="12238" y="19174"/>
                  <a:pt x="12469" y="19069"/>
                </a:cubicBezTo>
                <a:cubicBezTo>
                  <a:pt x="12652" y="18987"/>
                  <a:pt x="12835" y="18891"/>
                  <a:pt x="13016" y="18782"/>
                </a:cubicBezTo>
                <a:close/>
                <a:moveTo>
                  <a:pt x="8078" y="19001"/>
                </a:moveTo>
                <a:cubicBezTo>
                  <a:pt x="8337" y="19100"/>
                  <a:pt x="8606" y="19182"/>
                  <a:pt x="8875" y="19256"/>
                </a:cubicBezTo>
                <a:cubicBezTo>
                  <a:pt x="8346" y="20176"/>
                  <a:pt x="8192" y="21302"/>
                  <a:pt x="8005" y="22376"/>
                </a:cubicBezTo>
                <a:cubicBezTo>
                  <a:pt x="7481" y="25411"/>
                  <a:pt x="6465" y="28350"/>
                  <a:pt x="5622" y="31307"/>
                </a:cubicBezTo>
                <a:cubicBezTo>
                  <a:pt x="4323" y="35858"/>
                  <a:pt x="2728" y="40283"/>
                  <a:pt x="1320" y="44785"/>
                </a:cubicBezTo>
                <a:cubicBezTo>
                  <a:pt x="1471" y="43336"/>
                  <a:pt x="1712" y="41887"/>
                  <a:pt x="1839" y="40602"/>
                </a:cubicBezTo>
                <a:cubicBezTo>
                  <a:pt x="2123" y="37818"/>
                  <a:pt x="2756" y="35126"/>
                  <a:pt x="3480" y="32432"/>
                </a:cubicBezTo>
                <a:cubicBezTo>
                  <a:pt x="4131" y="30027"/>
                  <a:pt x="4929" y="27694"/>
                  <a:pt x="5841" y="25375"/>
                </a:cubicBezTo>
                <a:cubicBezTo>
                  <a:pt x="6642" y="23320"/>
                  <a:pt x="6879" y="20855"/>
                  <a:pt x="8078" y="19001"/>
                </a:cubicBezTo>
                <a:close/>
                <a:moveTo>
                  <a:pt x="10530" y="1"/>
                </a:moveTo>
                <a:cubicBezTo>
                  <a:pt x="10415" y="1"/>
                  <a:pt x="10297" y="5"/>
                  <a:pt x="10177" y="14"/>
                </a:cubicBezTo>
                <a:cubicBezTo>
                  <a:pt x="6779" y="279"/>
                  <a:pt x="8091" y="4890"/>
                  <a:pt x="8989" y="7286"/>
                </a:cubicBezTo>
                <a:cubicBezTo>
                  <a:pt x="8920" y="7296"/>
                  <a:pt x="8852" y="7300"/>
                  <a:pt x="8783" y="7309"/>
                </a:cubicBezTo>
                <a:cubicBezTo>
                  <a:pt x="5138" y="7847"/>
                  <a:pt x="2802" y="11592"/>
                  <a:pt x="4004" y="15041"/>
                </a:cubicBezTo>
                <a:cubicBezTo>
                  <a:pt x="4482" y="16417"/>
                  <a:pt x="5590" y="17630"/>
                  <a:pt x="6943" y="18440"/>
                </a:cubicBezTo>
                <a:cubicBezTo>
                  <a:pt x="4528" y="21853"/>
                  <a:pt x="3498" y="26952"/>
                  <a:pt x="2400" y="30838"/>
                </a:cubicBezTo>
                <a:cubicBezTo>
                  <a:pt x="1621" y="33599"/>
                  <a:pt x="1002" y="36360"/>
                  <a:pt x="609" y="39203"/>
                </a:cubicBezTo>
                <a:cubicBezTo>
                  <a:pt x="172" y="42365"/>
                  <a:pt x="737" y="45842"/>
                  <a:pt x="104" y="48926"/>
                </a:cubicBezTo>
                <a:cubicBezTo>
                  <a:pt x="1" y="49428"/>
                  <a:pt x="364" y="49735"/>
                  <a:pt x="737" y="49735"/>
                </a:cubicBezTo>
                <a:cubicBezTo>
                  <a:pt x="990" y="49735"/>
                  <a:pt x="1249" y="49594"/>
                  <a:pt x="1370" y="49277"/>
                </a:cubicBezTo>
                <a:cubicBezTo>
                  <a:pt x="3398" y="43988"/>
                  <a:pt x="5344" y="38434"/>
                  <a:pt x="6825" y="32956"/>
                </a:cubicBezTo>
                <a:cubicBezTo>
                  <a:pt x="6938" y="32542"/>
                  <a:pt x="7057" y="32123"/>
                  <a:pt x="7170" y="31709"/>
                </a:cubicBezTo>
                <a:cubicBezTo>
                  <a:pt x="7654" y="31895"/>
                  <a:pt x="8270" y="31931"/>
                  <a:pt x="8811" y="31931"/>
                </a:cubicBezTo>
                <a:cubicBezTo>
                  <a:pt x="9126" y="31931"/>
                  <a:pt x="9416" y="31919"/>
                  <a:pt x="9640" y="31917"/>
                </a:cubicBezTo>
                <a:cubicBezTo>
                  <a:pt x="9832" y="31917"/>
                  <a:pt x="10023" y="31913"/>
                  <a:pt x="10210" y="31909"/>
                </a:cubicBezTo>
                <a:lnTo>
                  <a:pt x="10210" y="31909"/>
                </a:lnTo>
                <a:cubicBezTo>
                  <a:pt x="10246" y="33043"/>
                  <a:pt x="10177" y="34470"/>
                  <a:pt x="10829" y="35404"/>
                </a:cubicBezTo>
                <a:cubicBezTo>
                  <a:pt x="10932" y="35550"/>
                  <a:pt x="11080" y="35624"/>
                  <a:pt x="11227" y="35624"/>
                </a:cubicBezTo>
                <a:cubicBezTo>
                  <a:pt x="11373" y="35624"/>
                  <a:pt x="11518" y="35551"/>
                  <a:pt x="11618" y="35404"/>
                </a:cubicBezTo>
                <a:cubicBezTo>
                  <a:pt x="12246" y="34478"/>
                  <a:pt x="12042" y="33134"/>
                  <a:pt x="11964" y="32081"/>
                </a:cubicBezTo>
                <a:cubicBezTo>
                  <a:pt x="11954" y="32009"/>
                  <a:pt x="11954" y="31932"/>
                  <a:pt x="11950" y="31854"/>
                </a:cubicBezTo>
                <a:cubicBezTo>
                  <a:pt x="12160" y="31845"/>
                  <a:pt x="12370" y="31840"/>
                  <a:pt x="12579" y="31827"/>
                </a:cubicBezTo>
                <a:cubicBezTo>
                  <a:pt x="13272" y="31791"/>
                  <a:pt x="14156" y="31886"/>
                  <a:pt x="14784" y="31566"/>
                </a:cubicBezTo>
                <a:cubicBezTo>
                  <a:pt x="14902" y="31503"/>
                  <a:pt x="14999" y="31402"/>
                  <a:pt x="15062" y="31284"/>
                </a:cubicBezTo>
                <a:cubicBezTo>
                  <a:pt x="15618" y="32642"/>
                  <a:pt x="16124" y="34005"/>
                  <a:pt x="16515" y="35376"/>
                </a:cubicBezTo>
                <a:cubicBezTo>
                  <a:pt x="17313" y="38182"/>
                  <a:pt x="18065" y="41008"/>
                  <a:pt x="18926" y="43801"/>
                </a:cubicBezTo>
                <a:cubicBezTo>
                  <a:pt x="19518" y="45714"/>
                  <a:pt x="19741" y="47691"/>
                  <a:pt x="20889" y="49382"/>
                </a:cubicBezTo>
                <a:cubicBezTo>
                  <a:pt x="21003" y="49549"/>
                  <a:pt x="21206" y="49632"/>
                  <a:pt x="21402" y="49632"/>
                </a:cubicBezTo>
                <a:cubicBezTo>
                  <a:pt x="21689" y="49632"/>
                  <a:pt x="21962" y="49456"/>
                  <a:pt x="21924" y="49104"/>
                </a:cubicBezTo>
                <a:cubicBezTo>
                  <a:pt x="21282" y="43281"/>
                  <a:pt x="20725" y="37631"/>
                  <a:pt x="19514" y="31881"/>
                </a:cubicBezTo>
                <a:cubicBezTo>
                  <a:pt x="18849" y="28706"/>
                  <a:pt x="17819" y="25762"/>
                  <a:pt x="16574" y="22782"/>
                </a:cubicBezTo>
                <a:cubicBezTo>
                  <a:pt x="15928" y="21220"/>
                  <a:pt x="15313" y="19215"/>
                  <a:pt x="14174" y="17884"/>
                </a:cubicBezTo>
                <a:cubicBezTo>
                  <a:pt x="16033" y="16116"/>
                  <a:pt x="17263" y="13155"/>
                  <a:pt x="15472" y="11260"/>
                </a:cubicBezTo>
                <a:cubicBezTo>
                  <a:pt x="15012" y="9555"/>
                  <a:pt x="13823" y="8307"/>
                  <a:pt x="12261" y="7683"/>
                </a:cubicBezTo>
                <a:cubicBezTo>
                  <a:pt x="12315" y="5769"/>
                  <a:pt x="12383" y="3900"/>
                  <a:pt x="12556" y="1997"/>
                </a:cubicBezTo>
                <a:cubicBezTo>
                  <a:pt x="12690" y="533"/>
                  <a:pt x="11764" y="1"/>
                  <a:pt x="105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25"/>
          <p:cNvSpPr/>
          <p:nvPr/>
        </p:nvSpPr>
        <p:spPr>
          <a:xfrm>
            <a:off x="1131220" y="2443685"/>
            <a:ext cx="416803" cy="458570"/>
          </a:xfrm>
          <a:custGeom>
            <a:rect b="b" l="l" r="r" t="t"/>
            <a:pathLst>
              <a:path extrusionOk="0" h="17501" w="15907">
                <a:moveTo>
                  <a:pt x="7554" y="1416"/>
                </a:moveTo>
                <a:cubicBezTo>
                  <a:pt x="8297" y="1416"/>
                  <a:pt x="8709" y="1737"/>
                  <a:pt x="8794" y="2384"/>
                </a:cubicBezTo>
                <a:cubicBezTo>
                  <a:pt x="8949" y="2881"/>
                  <a:pt x="8990" y="3414"/>
                  <a:pt x="9027" y="3928"/>
                </a:cubicBezTo>
                <a:cubicBezTo>
                  <a:pt x="9099" y="4945"/>
                  <a:pt x="9259" y="6048"/>
                  <a:pt x="9050" y="7063"/>
                </a:cubicBezTo>
                <a:cubicBezTo>
                  <a:pt x="9044" y="7072"/>
                  <a:pt x="9044" y="7082"/>
                  <a:pt x="9040" y="7095"/>
                </a:cubicBezTo>
                <a:cubicBezTo>
                  <a:pt x="8854" y="7012"/>
                  <a:pt x="8657" y="6963"/>
                  <a:pt x="8454" y="6963"/>
                </a:cubicBezTo>
                <a:cubicBezTo>
                  <a:pt x="8348" y="6963"/>
                  <a:pt x="8241" y="6976"/>
                  <a:pt x="8133" y="7004"/>
                </a:cubicBezTo>
                <a:cubicBezTo>
                  <a:pt x="7427" y="5383"/>
                  <a:pt x="6425" y="3086"/>
                  <a:pt x="7131" y="1446"/>
                </a:cubicBezTo>
                <a:cubicBezTo>
                  <a:pt x="7282" y="1426"/>
                  <a:pt x="7423" y="1416"/>
                  <a:pt x="7554" y="1416"/>
                </a:cubicBezTo>
                <a:close/>
                <a:moveTo>
                  <a:pt x="12684" y="4648"/>
                </a:moveTo>
                <a:cubicBezTo>
                  <a:pt x="13832" y="4648"/>
                  <a:pt x="14081" y="5297"/>
                  <a:pt x="13428" y="6594"/>
                </a:cubicBezTo>
                <a:cubicBezTo>
                  <a:pt x="12631" y="7482"/>
                  <a:pt x="11296" y="7888"/>
                  <a:pt x="10175" y="8384"/>
                </a:cubicBezTo>
                <a:cubicBezTo>
                  <a:pt x="10138" y="8294"/>
                  <a:pt x="10102" y="8207"/>
                  <a:pt x="10061" y="8121"/>
                </a:cubicBezTo>
                <a:cubicBezTo>
                  <a:pt x="9979" y="7947"/>
                  <a:pt x="9870" y="7779"/>
                  <a:pt x="9738" y="7629"/>
                </a:cubicBezTo>
                <a:cubicBezTo>
                  <a:pt x="9851" y="7437"/>
                  <a:pt x="9946" y="7187"/>
                  <a:pt x="10028" y="6904"/>
                </a:cubicBezTo>
                <a:cubicBezTo>
                  <a:pt x="10302" y="6403"/>
                  <a:pt x="10667" y="5961"/>
                  <a:pt x="11059" y="5532"/>
                </a:cubicBezTo>
                <a:cubicBezTo>
                  <a:pt x="11378" y="5196"/>
                  <a:pt x="11746" y="4912"/>
                  <a:pt x="12156" y="4685"/>
                </a:cubicBezTo>
                <a:cubicBezTo>
                  <a:pt x="12350" y="4660"/>
                  <a:pt x="12525" y="4648"/>
                  <a:pt x="12684" y="4648"/>
                </a:cubicBezTo>
                <a:close/>
                <a:moveTo>
                  <a:pt x="3116" y="6117"/>
                </a:moveTo>
                <a:cubicBezTo>
                  <a:pt x="3228" y="6117"/>
                  <a:pt x="3341" y="6123"/>
                  <a:pt x="3454" y="6134"/>
                </a:cubicBezTo>
                <a:cubicBezTo>
                  <a:pt x="4588" y="6170"/>
                  <a:pt x="6188" y="6704"/>
                  <a:pt x="7049" y="7615"/>
                </a:cubicBezTo>
                <a:cubicBezTo>
                  <a:pt x="6739" y="7920"/>
                  <a:pt x="6520" y="8453"/>
                  <a:pt x="6425" y="8891"/>
                </a:cubicBezTo>
                <a:cubicBezTo>
                  <a:pt x="6393" y="9027"/>
                  <a:pt x="6375" y="9168"/>
                  <a:pt x="6356" y="9309"/>
                </a:cubicBezTo>
                <a:cubicBezTo>
                  <a:pt x="5272" y="9250"/>
                  <a:pt x="4224" y="9278"/>
                  <a:pt x="3145" y="9063"/>
                </a:cubicBezTo>
                <a:cubicBezTo>
                  <a:pt x="1805" y="8745"/>
                  <a:pt x="1541" y="7793"/>
                  <a:pt x="2352" y="6203"/>
                </a:cubicBezTo>
                <a:cubicBezTo>
                  <a:pt x="2605" y="6146"/>
                  <a:pt x="2860" y="6117"/>
                  <a:pt x="3116" y="6117"/>
                </a:cubicBezTo>
                <a:close/>
                <a:moveTo>
                  <a:pt x="8411" y="8016"/>
                </a:moveTo>
                <a:cubicBezTo>
                  <a:pt x="9227" y="8025"/>
                  <a:pt x="9446" y="9451"/>
                  <a:pt x="9323" y="10030"/>
                </a:cubicBezTo>
                <a:cubicBezTo>
                  <a:pt x="9218" y="10508"/>
                  <a:pt x="8863" y="10731"/>
                  <a:pt x="8398" y="10781"/>
                </a:cubicBezTo>
                <a:cubicBezTo>
                  <a:pt x="8351" y="10786"/>
                  <a:pt x="8306" y="10789"/>
                  <a:pt x="8262" y="10789"/>
                </a:cubicBezTo>
                <a:cubicBezTo>
                  <a:pt x="7770" y="10789"/>
                  <a:pt x="7499" y="10487"/>
                  <a:pt x="7387" y="9997"/>
                </a:cubicBezTo>
                <a:cubicBezTo>
                  <a:pt x="7300" y="9647"/>
                  <a:pt x="7355" y="9259"/>
                  <a:pt x="7437" y="8914"/>
                </a:cubicBezTo>
                <a:cubicBezTo>
                  <a:pt x="7482" y="8718"/>
                  <a:pt x="7555" y="8535"/>
                  <a:pt x="7641" y="8362"/>
                </a:cubicBezTo>
                <a:cubicBezTo>
                  <a:pt x="7646" y="8348"/>
                  <a:pt x="7656" y="8335"/>
                  <a:pt x="7660" y="8321"/>
                </a:cubicBezTo>
                <a:cubicBezTo>
                  <a:pt x="7721" y="8347"/>
                  <a:pt x="7786" y="8359"/>
                  <a:pt x="7850" y="8359"/>
                </a:cubicBezTo>
                <a:cubicBezTo>
                  <a:pt x="8070" y="8359"/>
                  <a:pt x="8289" y="8221"/>
                  <a:pt x="8384" y="8020"/>
                </a:cubicBezTo>
                <a:cubicBezTo>
                  <a:pt x="8394" y="8020"/>
                  <a:pt x="8402" y="8016"/>
                  <a:pt x="8411" y="8016"/>
                </a:cubicBezTo>
                <a:close/>
                <a:moveTo>
                  <a:pt x="11170" y="9483"/>
                </a:moveTo>
                <a:cubicBezTo>
                  <a:pt x="12238" y="9483"/>
                  <a:pt x="13113" y="10038"/>
                  <a:pt x="13729" y="11042"/>
                </a:cubicBezTo>
                <a:cubicBezTo>
                  <a:pt x="13628" y="11456"/>
                  <a:pt x="13528" y="11870"/>
                  <a:pt x="13428" y="12285"/>
                </a:cubicBezTo>
                <a:cubicBezTo>
                  <a:pt x="13059" y="12190"/>
                  <a:pt x="12708" y="12048"/>
                  <a:pt x="12375" y="11856"/>
                </a:cubicBezTo>
                <a:cubicBezTo>
                  <a:pt x="11641" y="11496"/>
                  <a:pt x="10954" y="11050"/>
                  <a:pt x="10225" y="10691"/>
                </a:cubicBezTo>
                <a:cubicBezTo>
                  <a:pt x="10394" y="10344"/>
                  <a:pt x="10453" y="9957"/>
                  <a:pt x="10434" y="9565"/>
                </a:cubicBezTo>
                <a:cubicBezTo>
                  <a:pt x="10688" y="9510"/>
                  <a:pt x="10934" y="9483"/>
                  <a:pt x="11170" y="9483"/>
                </a:cubicBezTo>
                <a:close/>
                <a:moveTo>
                  <a:pt x="6461" y="10467"/>
                </a:moveTo>
                <a:cubicBezTo>
                  <a:pt x="6594" y="10914"/>
                  <a:pt x="6849" y="11309"/>
                  <a:pt x="7263" y="11593"/>
                </a:cubicBezTo>
                <a:cubicBezTo>
                  <a:pt x="7327" y="11633"/>
                  <a:pt x="7395" y="11661"/>
                  <a:pt x="7459" y="11688"/>
                </a:cubicBezTo>
                <a:cubicBezTo>
                  <a:pt x="7273" y="11907"/>
                  <a:pt x="7086" y="12121"/>
                  <a:pt x="6890" y="12326"/>
                </a:cubicBezTo>
                <a:cubicBezTo>
                  <a:pt x="6647" y="12676"/>
                  <a:pt x="6381" y="12851"/>
                  <a:pt x="6091" y="12851"/>
                </a:cubicBezTo>
                <a:cubicBezTo>
                  <a:pt x="5690" y="12851"/>
                  <a:pt x="5244" y="12516"/>
                  <a:pt x="4752" y="11848"/>
                </a:cubicBezTo>
                <a:cubicBezTo>
                  <a:pt x="5217" y="11292"/>
                  <a:pt x="5856" y="10878"/>
                  <a:pt x="6461" y="10467"/>
                </a:cubicBezTo>
                <a:close/>
                <a:moveTo>
                  <a:pt x="9410" y="11542"/>
                </a:moveTo>
                <a:cubicBezTo>
                  <a:pt x="9669" y="12476"/>
                  <a:pt x="10043" y="13383"/>
                  <a:pt x="10302" y="14317"/>
                </a:cubicBezTo>
                <a:cubicBezTo>
                  <a:pt x="10417" y="14722"/>
                  <a:pt x="10480" y="15137"/>
                  <a:pt x="10493" y="15561"/>
                </a:cubicBezTo>
                <a:cubicBezTo>
                  <a:pt x="10164" y="15750"/>
                  <a:pt x="9887" y="15844"/>
                  <a:pt x="9663" y="15844"/>
                </a:cubicBezTo>
                <a:cubicBezTo>
                  <a:pt x="9329" y="15844"/>
                  <a:pt x="9112" y="15634"/>
                  <a:pt x="9008" y="15214"/>
                </a:cubicBezTo>
                <a:cubicBezTo>
                  <a:pt x="8476" y="14162"/>
                  <a:pt x="8585" y="13000"/>
                  <a:pt x="8525" y="11866"/>
                </a:cubicBezTo>
                <a:cubicBezTo>
                  <a:pt x="8525" y="11862"/>
                  <a:pt x="8520" y="11856"/>
                  <a:pt x="8520" y="11852"/>
                </a:cubicBezTo>
                <a:cubicBezTo>
                  <a:pt x="8835" y="11807"/>
                  <a:pt x="9141" y="11702"/>
                  <a:pt x="9410" y="11542"/>
                </a:cubicBezTo>
                <a:close/>
                <a:moveTo>
                  <a:pt x="7762" y="0"/>
                </a:moveTo>
                <a:cubicBezTo>
                  <a:pt x="7686" y="0"/>
                  <a:pt x="7608" y="5"/>
                  <a:pt x="7528" y="15"/>
                </a:cubicBezTo>
                <a:cubicBezTo>
                  <a:pt x="5067" y="311"/>
                  <a:pt x="5736" y="3633"/>
                  <a:pt x="6617" y="5938"/>
                </a:cubicBezTo>
                <a:cubicBezTo>
                  <a:pt x="5581" y="5327"/>
                  <a:pt x="4292" y="4905"/>
                  <a:pt x="3153" y="4905"/>
                </a:cubicBezTo>
                <a:cubicBezTo>
                  <a:pt x="2373" y="4905"/>
                  <a:pt x="1663" y="5103"/>
                  <a:pt x="1153" y="5574"/>
                </a:cubicBezTo>
                <a:cubicBezTo>
                  <a:pt x="310" y="6353"/>
                  <a:pt x="1" y="7843"/>
                  <a:pt x="811" y="8781"/>
                </a:cubicBezTo>
                <a:cubicBezTo>
                  <a:pt x="1932" y="10075"/>
                  <a:pt x="3345" y="10266"/>
                  <a:pt x="4862" y="10321"/>
                </a:cubicBezTo>
                <a:cubicBezTo>
                  <a:pt x="3805" y="11132"/>
                  <a:pt x="2839" y="12180"/>
                  <a:pt x="3363" y="13452"/>
                </a:cubicBezTo>
                <a:cubicBezTo>
                  <a:pt x="3692" y="14247"/>
                  <a:pt x="4197" y="14545"/>
                  <a:pt x="4767" y="14545"/>
                </a:cubicBezTo>
                <a:cubicBezTo>
                  <a:pt x="5689" y="14545"/>
                  <a:pt x="6782" y="13764"/>
                  <a:pt x="7574" y="13046"/>
                </a:cubicBezTo>
                <a:cubicBezTo>
                  <a:pt x="7753" y="14836"/>
                  <a:pt x="8265" y="17501"/>
                  <a:pt x="9874" y="17501"/>
                </a:cubicBezTo>
                <a:cubicBezTo>
                  <a:pt x="10133" y="17501"/>
                  <a:pt x="10420" y="17432"/>
                  <a:pt x="10739" y="17279"/>
                </a:cubicBezTo>
                <a:cubicBezTo>
                  <a:pt x="12303" y="16531"/>
                  <a:pt x="11323" y="13971"/>
                  <a:pt x="10685" y="12212"/>
                </a:cubicBezTo>
                <a:lnTo>
                  <a:pt x="10685" y="12212"/>
                </a:lnTo>
                <a:cubicBezTo>
                  <a:pt x="11608" y="12826"/>
                  <a:pt x="12790" y="13549"/>
                  <a:pt x="13724" y="13549"/>
                </a:cubicBezTo>
                <a:cubicBezTo>
                  <a:pt x="14197" y="13549"/>
                  <a:pt x="14606" y="13364"/>
                  <a:pt x="14886" y="12886"/>
                </a:cubicBezTo>
                <a:cubicBezTo>
                  <a:pt x="15469" y="11893"/>
                  <a:pt x="14918" y="10586"/>
                  <a:pt x="14261" y="9784"/>
                </a:cubicBezTo>
                <a:cubicBezTo>
                  <a:pt x="13710" y="9101"/>
                  <a:pt x="13150" y="8676"/>
                  <a:pt x="12535" y="8458"/>
                </a:cubicBezTo>
                <a:cubicBezTo>
                  <a:pt x="14284" y="7524"/>
                  <a:pt x="15906" y="6216"/>
                  <a:pt x="14448" y="4348"/>
                </a:cubicBezTo>
                <a:cubicBezTo>
                  <a:pt x="13969" y="3736"/>
                  <a:pt x="13420" y="3485"/>
                  <a:pt x="12858" y="3485"/>
                </a:cubicBezTo>
                <a:cubicBezTo>
                  <a:pt x="11949" y="3485"/>
                  <a:pt x="11006" y="4140"/>
                  <a:pt x="10266" y="4990"/>
                </a:cubicBezTo>
                <a:cubicBezTo>
                  <a:pt x="10300" y="2707"/>
                  <a:pt x="9580" y="0"/>
                  <a:pt x="77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5" name="Google Shape;315;p25"/>
          <p:cNvGrpSpPr/>
          <p:nvPr/>
        </p:nvGrpSpPr>
        <p:grpSpPr>
          <a:xfrm>
            <a:off x="3290990" y="3995200"/>
            <a:ext cx="1818747" cy="1071410"/>
            <a:chOff x="3354887" y="4040758"/>
            <a:chExt cx="1612222" cy="949748"/>
          </a:xfrm>
        </p:grpSpPr>
        <p:sp>
          <p:nvSpPr>
            <p:cNvPr id="316" name="Google Shape;316;p25"/>
            <p:cNvSpPr/>
            <p:nvPr/>
          </p:nvSpPr>
          <p:spPr>
            <a:xfrm>
              <a:off x="3354887" y="4040758"/>
              <a:ext cx="804020" cy="794391"/>
            </a:xfrm>
            <a:custGeom>
              <a:rect b="b" l="l" r="r" t="t"/>
              <a:pathLst>
                <a:path extrusionOk="0" h="50574" w="51187">
                  <a:moveTo>
                    <a:pt x="26196" y="942"/>
                  </a:moveTo>
                  <a:cubicBezTo>
                    <a:pt x="26464" y="942"/>
                    <a:pt x="26731" y="946"/>
                    <a:pt x="26997" y="955"/>
                  </a:cubicBezTo>
                  <a:cubicBezTo>
                    <a:pt x="26965" y="1018"/>
                    <a:pt x="26970" y="1096"/>
                    <a:pt x="27033" y="1173"/>
                  </a:cubicBezTo>
                  <a:cubicBezTo>
                    <a:pt x="28150" y="2576"/>
                    <a:pt x="27507" y="4494"/>
                    <a:pt x="27161" y="6071"/>
                  </a:cubicBezTo>
                  <a:cubicBezTo>
                    <a:pt x="26714" y="8113"/>
                    <a:pt x="25557" y="9793"/>
                    <a:pt x="24072" y="11288"/>
                  </a:cubicBezTo>
                  <a:cubicBezTo>
                    <a:pt x="23853" y="11507"/>
                    <a:pt x="23630" y="11716"/>
                    <a:pt x="23397" y="11921"/>
                  </a:cubicBezTo>
                  <a:cubicBezTo>
                    <a:pt x="22787" y="11503"/>
                    <a:pt x="22154" y="11101"/>
                    <a:pt x="21498" y="10727"/>
                  </a:cubicBezTo>
                  <a:cubicBezTo>
                    <a:pt x="19524" y="9606"/>
                    <a:pt x="17415" y="8714"/>
                    <a:pt x="15282" y="7916"/>
                  </a:cubicBezTo>
                  <a:cubicBezTo>
                    <a:pt x="13333" y="7188"/>
                    <a:pt x="11419" y="6586"/>
                    <a:pt x="9364" y="6536"/>
                  </a:cubicBezTo>
                  <a:cubicBezTo>
                    <a:pt x="14099" y="2965"/>
                    <a:pt x="20257" y="942"/>
                    <a:pt x="26196" y="942"/>
                  </a:cubicBezTo>
                  <a:close/>
                  <a:moveTo>
                    <a:pt x="27576" y="978"/>
                  </a:moveTo>
                  <a:cubicBezTo>
                    <a:pt x="28619" y="1032"/>
                    <a:pt x="29649" y="1150"/>
                    <a:pt x="30665" y="1342"/>
                  </a:cubicBezTo>
                  <a:cubicBezTo>
                    <a:pt x="32642" y="1706"/>
                    <a:pt x="34565" y="2344"/>
                    <a:pt x="36370" y="3209"/>
                  </a:cubicBezTo>
                  <a:cubicBezTo>
                    <a:pt x="39021" y="4477"/>
                    <a:pt x="40994" y="5871"/>
                    <a:pt x="42761" y="8172"/>
                  </a:cubicBezTo>
                  <a:cubicBezTo>
                    <a:pt x="42835" y="8262"/>
                    <a:pt x="42912" y="8353"/>
                    <a:pt x="42990" y="8445"/>
                  </a:cubicBezTo>
                  <a:cubicBezTo>
                    <a:pt x="41409" y="8517"/>
                    <a:pt x="39764" y="9070"/>
                    <a:pt x="38333" y="9556"/>
                  </a:cubicBezTo>
                  <a:cubicBezTo>
                    <a:pt x="36178" y="10285"/>
                    <a:pt x="34200" y="11347"/>
                    <a:pt x="32250" y="12481"/>
                  </a:cubicBezTo>
                  <a:cubicBezTo>
                    <a:pt x="30669" y="13398"/>
                    <a:pt x="29125" y="14377"/>
                    <a:pt x="27635" y="15429"/>
                  </a:cubicBezTo>
                  <a:cubicBezTo>
                    <a:pt x="26491" y="14323"/>
                    <a:pt x="25284" y="13280"/>
                    <a:pt x="23990" y="12340"/>
                  </a:cubicBezTo>
                  <a:cubicBezTo>
                    <a:pt x="24874" y="11534"/>
                    <a:pt x="25675" y="10650"/>
                    <a:pt x="26359" y="9680"/>
                  </a:cubicBezTo>
                  <a:cubicBezTo>
                    <a:pt x="27393" y="8226"/>
                    <a:pt x="27807" y="6618"/>
                    <a:pt x="28145" y="4914"/>
                  </a:cubicBezTo>
                  <a:cubicBezTo>
                    <a:pt x="28391" y="3684"/>
                    <a:pt x="28623" y="1924"/>
                    <a:pt x="27576" y="978"/>
                  </a:cubicBezTo>
                  <a:close/>
                  <a:moveTo>
                    <a:pt x="43701" y="9234"/>
                  </a:moveTo>
                  <a:cubicBezTo>
                    <a:pt x="44525" y="10081"/>
                    <a:pt x="45427" y="10874"/>
                    <a:pt x="46138" y="11825"/>
                  </a:cubicBezTo>
                  <a:cubicBezTo>
                    <a:pt x="48047" y="14377"/>
                    <a:pt x="48904" y="17849"/>
                    <a:pt x="49501" y="20888"/>
                  </a:cubicBezTo>
                  <a:cubicBezTo>
                    <a:pt x="49847" y="22661"/>
                    <a:pt x="50079" y="24461"/>
                    <a:pt x="50161" y="26260"/>
                  </a:cubicBezTo>
                  <a:cubicBezTo>
                    <a:pt x="49587" y="25477"/>
                    <a:pt x="48088" y="24829"/>
                    <a:pt x="47450" y="24588"/>
                  </a:cubicBezTo>
                  <a:cubicBezTo>
                    <a:pt x="45627" y="23904"/>
                    <a:pt x="43682" y="23672"/>
                    <a:pt x="41741" y="23603"/>
                  </a:cubicBezTo>
                  <a:cubicBezTo>
                    <a:pt x="41555" y="23597"/>
                    <a:pt x="41369" y="23594"/>
                    <a:pt x="41184" y="23594"/>
                  </a:cubicBezTo>
                  <a:cubicBezTo>
                    <a:pt x="39088" y="23594"/>
                    <a:pt x="37051" y="23993"/>
                    <a:pt x="35125" y="24693"/>
                  </a:cubicBezTo>
                  <a:cubicBezTo>
                    <a:pt x="34118" y="22902"/>
                    <a:pt x="32861" y="21248"/>
                    <a:pt x="31540" y="19667"/>
                  </a:cubicBezTo>
                  <a:cubicBezTo>
                    <a:pt x="30487" y="18414"/>
                    <a:pt x="29399" y="17189"/>
                    <a:pt x="28245" y="16026"/>
                  </a:cubicBezTo>
                  <a:cubicBezTo>
                    <a:pt x="29466" y="15183"/>
                    <a:pt x="30724" y="14382"/>
                    <a:pt x="32004" y="13612"/>
                  </a:cubicBezTo>
                  <a:cubicBezTo>
                    <a:pt x="35609" y="11457"/>
                    <a:pt x="39426" y="9661"/>
                    <a:pt x="43701" y="9234"/>
                  </a:cubicBezTo>
                  <a:close/>
                  <a:moveTo>
                    <a:pt x="8698" y="7055"/>
                  </a:moveTo>
                  <a:cubicBezTo>
                    <a:pt x="13095" y="7606"/>
                    <a:pt x="17210" y="9333"/>
                    <a:pt x="21028" y="11503"/>
                  </a:cubicBezTo>
                  <a:cubicBezTo>
                    <a:pt x="21593" y="11825"/>
                    <a:pt x="22144" y="12172"/>
                    <a:pt x="22682" y="12541"/>
                  </a:cubicBezTo>
                  <a:cubicBezTo>
                    <a:pt x="20363" y="14422"/>
                    <a:pt x="17589" y="15789"/>
                    <a:pt x="14827" y="16943"/>
                  </a:cubicBezTo>
                  <a:cubicBezTo>
                    <a:pt x="9961" y="18966"/>
                    <a:pt x="3062" y="21098"/>
                    <a:pt x="1054" y="26314"/>
                  </a:cubicBezTo>
                  <a:cubicBezTo>
                    <a:pt x="971" y="25271"/>
                    <a:pt x="940" y="24219"/>
                    <a:pt x="957" y="23170"/>
                  </a:cubicBezTo>
                  <a:cubicBezTo>
                    <a:pt x="1008" y="20213"/>
                    <a:pt x="1445" y="17307"/>
                    <a:pt x="2694" y="14586"/>
                  </a:cubicBezTo>
                  <a:cubicBezTo>
                    <a:pt x="4042" y="11657"/>
                    <a:pt x="6138" y="9119"/>
                    <a:pt x="8698" y="7055"/>
                  </a:cubicBezTo>
                  <a:close/>
                  <a:moveTo>
                    <a:pt x="23275" y="12956"/>
                  </a:moveTo>
                  <a:cubicBezTo>
                    <a:pt x="24546" y="13875"/>
                    <a:pt x="25725" y="14906"/>
                    <a:pt x="26846" y="15999"/>
                  </a:cubicBezTo>
                  <a:cubicBezTo>
                    <a:pt x="24928" y="17408"/>
                    <a:pt x="23111" y="18943"/>
                    <a:pt x="21448" y="20628"/>
                  </a:cubicBezTo>
                  <a:cubicBezTo>
                    <a:pt x="18340" y="23777"/>
                    <a:pt x="15451" y="27199"/>
                    <a:pt x="13050" y="30875"/>
                  </a:cubicBezTo>
                  <a:cubicBezTo>
                    <a:pt x="11779" y="32830"/>
                    <a:pt x="10635" y="34904"/>
                    <a:pt x="9682" y="37018"/>
                  </a:cubicBezTo>
                  <a:cubicBezTo>
                    <a:pt x="9251" y="37979"/>
                    <a:pt x="8872" y="38959"/>
                    <a:pt x="8480" y="39934"/>
                  </a:cubicBezTo>
                  <a:cubicBezTo>
                    <a:pt x="8212" y="40603"/>
                    <a:pt x="7933" y="41273"/>
                    <a:pt x="7846" y="41979"/>
                  </a:cubicBezTo>
                  <a:cubicBezTo>
                    <a:pt x="5577" y="39514"/>
                    <a:pt x="3828" y="36576"/>
                    <a:pt x="2616" y="33418"/>
                  </a:cubicBezTo>
                  <a:cubicBezTo>
                    <a:pt x="1901" y="31559"/>
                    <a:pt x="1441" y="29618"/>
                    <a:pt x="1195" y="27654"/>
                  </a:cubicBezTo>
                  <a:cubicBezTo>
                    <a:pt x="3760" y="21011"/>
                    <a:pt x="11360" y="19380"/>
                    <a:pt x="17387" y="16578"/>
                  </a:cubicBezTo>
                  <a:cubicBezTo>
                    <a:pt x="19465" y="15612"/>
                    <a:pt x="21502" y="14422"/>
                    <a:pt x="23275" y="12956"/>
                  </a:cubicBezTo>
                  <a:close/>
                  <a:moveTo>
                    <a:pt x="41221" y="24352"/>
                  </a:moveTo>
                  <a:cubicBezTo>
                    <a:pt x="42629" y="24352"/>
                    <a:pt x="44060" y="24514"/>
                    <a:pt x="45419" y="24798"/>
                  </a:cubicBezTo>
                  <a:cubicBezTo>
                    <a:pt x="46306" y="24984"/>
                    <a:pt x="47168" y="25281"/>
                    <a:pt x="47974" y="25681"/>
                  </a:cubicBezTo>
                  <a:cubicBezTo>
                    <a:pt x="48352" y="25868"/>
                    <a:pt x="49619" y="26547"/>
                    <a:pt x="49646" y="26921"/>
                  </a:cubicBezTo>
                  <a:cubicBezTo>
                    <a:pt x="49663" y="27152"/>
                    <a:pt x="49839" y="27266"/>
                    <a:pt x="50017" y="27266"/>
                  </a:cubicBezTo>
                  <a:cubicBezTo>
                    <a:pt x="50077" y="27266"/>
                    <a:pt x="50138" y="27253"/>
                    <a:pt x="50193" y="27226"/>
                  </a:cubicBezTo>
                  <a:lnTo>
                    <a:pt x="50193" y="27226"/>
                  </a:lnTo>
                  <a:cubicBezTo>
                    <a:pt x="50243" y="30561"/>
                    <a:pt x="49747" y="33882"/>
                    <a:pt x="48462" y="37026"/>
                  </a:cubicBezTo>
                  <a:cubicBezTo>
                    <a:pt x="47469" y="39451"/>
                    <a:pt x="45938" y="41661"/>
                    <a:pt x="44006" y="43482"/>
                  </a:cubicBezTo>
                  <a:cubicBezTo>
                    <a:pt x="43112" y="44330"/>
                    <a:pt x="42128" y="45036"/>
                    <a:pt x="41089" y="45648"/>
                  </a:cubicBezTo>
                  <a:cubicBezTo>
                    <a:pt x="41312" y="43438"/>
                    <a:pt x="40816" y="41109"/>
                    <a:pt x="40452" y="38936"/>
                  </a:cubicBezTo>
                  <a:cubicBezTo>
                    <a:pt x="40037" y="36480"/>
                    <a:pt x="39213" y="34097"/>
                    <a:pt x="38292" y="31782"/>
                  </a:cubicBezTo>
                  <a:cubicBezTo>
                    <a:pt x="37436" y="29622"/>
                    <a:pt x="36556" y="27422"/>
                    <a:pt x="35481" y="25349"/>
                  </a:cubicBezTo>
                  <a:cubicBezTo>
                    <a:pt x="36993" y="24816"/>
                    <a:pt x="38574" y="24478"/>
                    <a:pt x="40164" y="24383"/>
                  </a:cubicBezTo>
                  <a:cubicBezTo>
                    <a:pt x="40514" y="24362"/>
                    <a:pt x="40867" y="24352"/>
                    <a:pt x="41221" y="24352"/>
                  </a:cubicBezTo>
                  <a:close/>
                  <a:moveTo>
                    <a:pt x="27443" y="16592"/>
                  </a:moveTo>
                  <a:cubicBezTo>
                    <a:pt x="28633" y="17795"/>
                    <a:pt x="29754" y="19065"/>
                    <a:pt x="30838" y="20341"/>
                  </a:cubicBezTo>
                  <a:cubicBezTo>
                    <a:pt x="32118" y="21849"/>
                    <a:pt x="33180" y="23439"/>
                    <a:pt x="34105" y="25094"/>
                  </a:cubicBezTo>
                  <a:cubicBezTo>
                    <a:pt x="32701" y="25700"/>
                    <a:pt x="31367" y="26461"/>
                    <a:pt x="30118" y="27353"/>
                  </a:cubicBezTo>
                  <a:cubicBezTo>
                    <a:pt x="26669" y="29828"/>
                    <a:pt x="24081" y="33569"/>
                    <a:pt x="22541" y="37396"/>
                  </a:cubicBezTo>
                  <a:cubicBezTo>
                    <a:pt x="21734" y="39396"/>
                    <a:pt x="21383" y="41547"/>
                    <a:pt x="21557" y="43684"/>
                  </a:cubicBezTo>
                  <a:cubicBezTo>
                    <a:pt x="21643" y="44763"/>
                    <a:pt x="21925" y="45820"/>
                    <a:pt x="22258" y="46850"/>
                  </a:cubicBezTo>
                  <a:cubicBezTo>
                    <a:pt x="22432" y="47379"/>
                    <a:pt x="22636" y="47902"/>
                    <a:pt x="22865" y="48413"/>
                  </a:cubicBezTo>
                  <a:cubicBezTo>
                    <a:pt x="23046" y="48809"/>
                    <a:pt x="23311" y="49183"/>
                    <a:pt x="23530" y="49570"/>
                  </a:cubicBezTo>
                  <a:cubicBezTo>
                    <a:pt x="20819" y="49242"/>
                    <a:pt x="18140" y="48481"/>
                    <a:pt x="15648" y="47456"/>
                  </a:cubicBezTo>
                  <a:cubicBezTo>
                    <a:pt x="12777" y="46271"/>
                    <a:pt x="10317" y="44531"/>
                    <a:pt x="8261" y="42416"/>
                  </a:cubicBezTo>
                  <a:cubicBezTo>
                    <a:pt x="8717" y="40548"/>
                    <a:pt x="9606" y="38731"/>
                    <a:pt x="10403" y="36986"/>
                  </a:cubicBezTo>
                  <a:cubicBezTo>
                    <a:pt x="11264" y="35113"/>
                    <a:pt x="12325" y="33291"/>
                    <a:pt x="13438" y="31541"/>
                  </a:cubicBezTo>
                  <a:cubicBezTo>
                    <a:pt x="15770" y="27868"/>
                    <a:pt x="18709" y="24602"/>
                    <a:pt x="21738" y="21462"/>
                  </a:cubicBezTo>
                  <a:cubicBezTo>
                    <a:pt x="23479" y="19662"/>
                    <a:pt x="25407" y="18058"/>
                    <a:pt x="27443" y="16592"/>
                  </a:cubicBezTo>
                  <a:close/>
                  <a:moveTo>
                    <a:pt x="34460" y="25740"/>
                  </a:moveTo>
                  <a:cubicBezTo>
                    <a:pt x="35544" y="27754"/>
                    <a:pt x="36446" y="29864"/>
                    <a:pt x="37327" y="32038"/>
                  </a:cubicBezTo>
                  <a:cubicBezTo>
                    <a:pt x="38164" y="34111"/>
                    <a:pt x="38862" y="36229"/>
                    <a:pt x="39327" y="38407"/>
                  </a:cubicBezTo>
                  <a:cubicBezTo>
                    <a:pt x="39823" y="40717"/>
                    <a:pt x="39991" y="43059"/>
                    <a:pt x="40283" y="45387"/>
                  </a:cubicBezTo>
                  <a:cubicBezTo>
                    <a:pt x="40192" y="45533"/>
                    <a:pt x="40210" y="45761"/>
                    <a:pt x="40374" y="45879"/>
                  </a:cubicBezTo>
                  <a:cubicBezTo>
                    <a:pt x="40275" y="45809"/>
                    <a:pt x="40230" y="45781"/>
                    <a:pt x="40219" y="45781"/>
                  </a:cubicBezTo>
                  <a:cubicBezTo>
                    <a:pt x="40194" y="45781"/>
                    <a:pt x="40347" y="45921"/>
                    <a:pt x="40452" y="46007"/>
                  </a:cubicBezTo>
                  <a:cubicBezTo>
                    <a:pt x="39085" y="46750"/>
                    <a:pt x="37632" y="47347"/>
                    <a:pt x="36146" y="47894"/>
                  </a:cubicBezTo>
                  <a:cubicBezTo>
                    <a:pt x="33034" y="49036"/>
                    <a:pt x="29764" y="49754"/>
                    <a:pt x="26428" y="49754"/>
                  </a:cubicBezTo>
                  <a:cubicBezTo>
                    <a:pt x="26184" y="49754"/>
                    <a:pt x="25939" y="49751"/>
                    <a:pt x="25694" y="49743"/>
                  </a:cubicBezTo>
                  <a:cubicBezTo>
                    <a:pt x="25166" y="49725"/>
                    <a:pt x="24632" y="49688"/>
                    <a:pt x="24104" y="49633"/>
                  </a:cubicBezTo>
                  <a:cubicBezTo>
                    <a:pt x="23925" y="49141"/>
                    <a:pt x="23630" y="48704"/>
                    <a:pt x="23416" y="48190"/>
                  </a:cubicBezTo>
                  <a:cubicBezTo>
                    <a:pt x="23001" y="47200"/>
                    <a:pt x="22705" y="46171"/>
                    <a:pt x="22477" y="45132"/>
                  </a:cubicBezTo>
                  <a:cubicBezTo>
                    <a:pt x="22012" y="42963"/>
                    <a:pt x="22240" y="40758"/>
                    <a:pt x="22887" y="38649"/>
                  </a:cubicBezTo>
                  <a:cubicBezTo>
                    <a:pt x="24017" y="34976"/>
                    <a:pt x="26518" y="31344"/>
                    <a:pt x="29481" y="28807"/>
                  </a:cubicBezTo>
                  <a:cubicBezTo>
                    <a:pt x="30943" y="27554"/>
                    <a:pt x="32638" y="26506"/>
                    <a:pt x="34460" y="25740"/>
                  </a:cubicBezTo>
                  <a:close/>
                  <a:moveTo>
                    <a:pt x="25835" y="0"/>
                  </a:moveTo>
                  <a:cubicBezTo>
                    <a:pt x="25637" y="0"/>
                    <a:pt x="25440" y="2"/>
                    <a:pt x="25243" y="6"/>
                  </a:cubicBezTo>
                  <a:cubicBezTo>
                    <a:pt x="20049" y="120"/>
                    <a:pt x="14818" y="1989"/>
                    <a:pt x="10512" y="4723"/>
                  </a:cubicBezTo>
                  <a:cubicBezTo>
                    <a:pt x="6265" y="7415"/>
                    <a:pt x="2826" y="11284"/>
                    <a:pt x="1149" y="15936"/>
                  </a:cubicBezTo>
                  <a:cubicBezTo>
                    <a:pt x="183" y="18624"/>
                    <a:pt x="0" y="21567"/>
                    <a:pt x="23" y="24392"/>
                  </a:cubicBezTo>
                  <a:cubicBezTo>
                    <a:pt x="55" y="27668"/>
                    <a:pt x="684" y="30949"/>
                    <a:pt x="1869" y="34019"/>
                  </a:cubicBezTo>
                  <a:cubicBezTo>
                    <a:pt x="4002" y="39551"/>
                    <a:pt x="7970" y="44626"/>
                    <a:pt x="13442" y="47406"/>
                  </a:cubicBezTo>
                  <a:cubicBezTo>
                    <a:pt x="16704" y="49059"/>
                    <a:pt x="20290" y="50112"/>
                    <a:pt x="23940" y="50454"/>
                  </a:cubicBezTo>
                  <a:cubicBezTo>
                    <a:pt x="23972" y="50473"/>
                    <a:pt x="24010" y="50482"/>
                    <a:pt x="24049" y="50482"/>
                  </a:cubicBezTo>
                  <a:cubicBezTo>
                    <a:pt x="24077" y="50482"/>
                    <a:pt x="24105" y="50477"/>
                    <a:pt x="24131" y="50468"/>
                  </a:cubicBezTo>
                  <a:cubicBezTo>
                    <a:pt x="24934" y="50538"/>
                    <a:pt x="25740" y="50573"/>
                    <a:pt x="26546" y="50573"/>
                  </a:cubicBezTo>
                  <a:cubicBezTo>
                    <a:pt x="28365" y="50573"/>
                    <a:pt x="30186" y="50392"/>
                    <a:pt x="31977" y="50016"/>
                  </a:cubicBezTo>
                  <a:cubicBezTo>
                    <a:pt x="37476" y="48859"/>
                    <a:pt x="43108" y="46430"/>
                    <a:pt x="46561" y="42006"/>
                  </a:cubicBezTo>
                  <a:cubicBezTo>
                    <a:pt x="49650" y="38048"/>
                    <a:pt x="51036" y="33149"/>
                    <a:pt x="51114" y="28242"/>
                  </a:cubicBezTo>
                  <a:cubicBezTo>
                    <a:pt x="51187" y="23717"/>
                    <a:pt x="50339" y="18988"/>
                    <a:pt x="48666" y="14769"/>
                  </a:cubicBezTo>
                  <a:cubicBezTo>
                    <a:pt x="47774" y="12527"/>
                    <a:pt x="46516" y="10704"/>
                    <a:pt x="44812" y="8965"/>
                  </a:cubicBezTo>
                  <a:cubicBezTo>
                    <a:pt x="44096" y="8231"/>
                    <a:pt x="43499" y="7383"/>
                    <a:pt x="42821" y="6622"/>
                  </a:cubicBezTo>
                  <a:cubicBezTo>
                    <a:pt x="41072" y="4645"/>
                    <a:pt x="38452" y="3575"/>
                    <a:pt x="36137" y="2344"/>
                  </a:cubicBezTo>
                  <a:cubicBezTo>
                    <a:pt x="35043" y="1765"/>
                    <a:pt x="33899" y="1264"/>
                    <a:pt x="32697" y="923"/>
                  </a:cubicBezTo>
                  <a:cubicBezTo>
                    <a:pt x="30476" y="297"/>
                    <a:pt x="28150" y="0"/>
                    <a:pt x="2583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25"/>
            <p:cNvSpPr/>
            <p:nvPr/>
          </p:nvSpPr>
          <p:spPr>
            <a:xfrm>
              <a:off x="4282691" y="4677108"/>
              <a:ext cx="272429" cy="84934"/>
            </a:xfrm>
            <a:custGeom>
              <a:rect b="b" l="l" r="r" t="t"/>
              <a:pathLst>
                <a:path extrusionOk="0" h="3657" w="11730">
                  <a:moveTo>
                    <a:pt x="440" y="0"/>
                  </a:moveTo>
                  <a:cubicBezTo>
                    <a:pt x="201" y="0"/>
                    <a:pt x="0" y="287"/>
                    <a:pt x="216" y="510"/>
                  </a:cubicBezTo>
                  <a:cubicBezTo>
                    <a:pt x="2381" y="2735"/>
                    <a:pt x="4958" y="3657"/>
                    <a:pt x="7748" y="3657"/>
                  </a:cubicBezTo>
                  <a:cubicBezTo>
                    <a:pt x="8953" y="3657"/>
                    <a:pt x="10198" y="3485"/>
                    <a:pt x="11466" y="3172"/>
                  </a:cubicBezTo>
                  <a:cubicBezTo>
                    <a:pt x="11717" y="3113"/>
                    <a:pt x="11730" y="2711"/>
                    <a:pt x="11466" y="2661"/>
                  </a:cubicBezTo>
                  <a:cubicBezTo>
                    <a:pt x="10787" y="2522"/>
                    <a:pt x="10129" y="2481"/>
                    <a:pt x="9469" y="2481"/>
                  </a:cubicBezTo>
                  <a:cubicBezTo>
                    <a:pt x="8743" y="2481"/>
                    <a:pt x="8015" y="2530"/>
                    <a:pt x="7256" y="2552"/>
                  </a:cubicBezTo>
                  <a:cubicBezTo>
                    <a:pt x="7185" y="2554"/>
                    <a:pt x="7113" y="2555"/>
                    <a:pt x="7042" y="2555"/>
                  </a:cubicBezTo>
                  <a:cubicBezTo>
                    <a:pt x="4776" y="2555"/>
                    <a:pt x="2372" y="1509"/>
                    <a:pt x="645" y="78"/>
                  </a:cubicBezTo>
                  <a:cubicBezTo>
                    <a:pt x="579" y="24"/>
                    <a:pt x="508" y="0"/>
                    <a:pt x="4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25"/>
            <p:cNvSpPr/>
            <p:nvPr/>
          </p:nvSpPr>
          <p:spPr>
            <a:xfrm>
              <a:off x="4232107" y="4765223"/>
              <a:ext cx="168521" cy="129921"/>
            </a:xfrm>
            <a:custGeom>
              <a:rect b="b" l="l" r="r" t="t"/>
              <a:pathLst>
                <a:path extrusionOk="0" h="5594" w="7256">
                  <a:moveTo>
                    <a:pt x="466" y="0"/>
                  </a:moveTo>
                  <a:cubicBezTo>
                    <a:pt x="227" y="0"/>
                    <a:pt x="1" y="230"/>
                    <a:pt x="176" y="484"/>
                  </a:cubicBezTo>
                  <a:cubicBezTo>
                    <a:pt x="922" y="1596"/>
                    <a:pt x="1870" y="2467"/>
                    <a:pt x="2955" y="3245"/>
                  </a:cubicBezTo>
                  <a:cubicBezTo>
                    <a:pt x="4089" y="4061"/>
                    <a:pt x="5475" y="5196"/>
                    <a:pt x="6827" y="5583"/>
                  </a:cubicBezTo>
                  <a:cubicBezTo>
                    <a:pt x="6850" y="5590"/>
                    <a:pt x="6873" y="5593"/>
                    <a:pt x="6896" y="5593"/>
                  </a:cubicBezTo>
                  <a:cubicBezTo>
                    <a:pt x="7089" y="5593"/>
                    <a:pt x="7256" y="5366"/>
                    <a:pt x="7134" y="5182"/>
                  </a:cubicBezTo>
                  <a:cubicBezTo>
                    <a:pt x="6514" y="4252"/>
                    <a:pt x="5302" y="3714"/>
                    <a:pt x="4381" y="3132"/>
                  </a:cubicBezTo>
                  <a:cubicBezTo>
                    <a:pt x="3073" y="2298"/>
                    <a:pt x="1693" y="1401"/>
                    <a:pt x="754" y="147"/>
                  </a:cubicBezTo>
                  <a:cubicBezTo>
                    <a:pt x="677" y="44"/>
                    <a:pt x="570" y="0"/>
                    <a:pt x="4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25"/>
            <p:cNvSpPr/>
            <p:nvPr/>
          </p:nvSpPr>
          <p:spPr>
            <a:xfrm>
              <a:off x="4154861" y="4859261"/>
              <a:ext cx="141696" cy="131244"/>
            </a:xfrm>
            <a:custGeom>
              <a:rect b="b" l="l" r="r" t="t"/>
              <a:pathLst>
                <a:path extrusionOk="0" h="5651" w="6101">
                  <a:moveTo>
                    <a:pt x="457" y="1"/>
                  </a:moveTo>
                  <a:cubicBezTo>
                    <a:pt x="223" y="1"/>
                    <a:pt x="0" y="227"/>
                    <a:pt x="162" y="486"/>
                  </a:cubicBezTo>
                  <a:cubicBezTo>
                    <a:pt x="1506" y="2651"/>
                    <a:pt x="3133" y="4742"/>
                    <a:pt x="5611" y="5631"/>
                  </a:cubicBezTo>
                  <a:cubicBezTo>
                    <a:pt x="5650" y="5644"/>
                    <a:pt x="5686" y="5650"/>
                    <a:pt x="5720" y="5650"/>
                  </a:cubicBezTo>
                  <a:cubicBezTo>
                    <a:pt x="6000" y="5650"/>
                    <a:pt x="6101" y="5222"/>
                    <a:pt x="5857" y="5051"/>
                  </a:cubicBezTo>
                  <a:cubicBezTo>
                    <a:pt x="3838" y="3639"/>
                    <a:pt x="2194" y="2144"/>
                    <a:pt x="740" y="149"/>
                  </a:cubicBezTo>
                  <a:cubicBezTo>
                    <a:pt x="665" y="44"/>
                    <a:pt x="560" y="1"/>
                    <a:pt x="4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25"/>
            <p:cNvSpPr/>
            <p:nvPr/>
          </p:nvSpPr>
          <p:spPr>
            <a:xfrm>
              <a:off x="4533544" y="4729341"/>
              <a:ext cx="297280" cy="127389"/>
            </a:xfrm>
            <a:custGeom>
              <a:rect b="b" l="l" r="r" t="t"/>
              <a:pathLst>
                <a:path extrusionOk="0" h="5485" w="12800">
                  <a:moveTo>
                    <a:pt x="12504" y="0"/>
                  </a:moveTo>
                  <a:cubicBezTo>
                    <a:pt x="12475" y="0"/>
                    <a:pt x="12445" y="6"/>
                    <a:pt x="12416" y="20"/>
                  </a:cubicBezTo>
                  <a:cubicBezTo>
                    <a:pt x="9014" y="1669"/>
                    <a:pt x="6331" y="4792"/>
                    <a:pt x="2571" y="4792"/>
                  </a:cubicBezTo>
                  <a:cubicBezTo>
                    <a:pt x="1895" y="4792"/>
                    <a:pt x="1184" y="4691"/>
                    <a:pt x="428" y="4462"/>
                  </a:cubicBezTo>
                  <a:cubicBezTo>
                    <a:pt x="398" y="4453"/>
                    <a:pt x="369" y="4449"/>
                    <a:pt x="343" y="4449"/>
                  </a:cubicBezTo>
                  <a:cubicBezTo>
                    <a:pt x="77" y="4449"/>
                    <a:pt x="1" y="4866"/>
                    <a:pt x="287" y="4977"/>
                  </a:cubicBezTo>
                  <a:cubicBezTo>
                    <a:pt x="1204" y="5329"/>
                    <a:pt x="2107" y="5484"/>
                    <a:pt x="2992" y="5484"/>
                  </a:cubicBezTo>
                  <a:cubicBezTo>
                    <a:pt x="6651" y="5484"/>
                    <a:pt x="9989" y="2821"/>
                    <a:pt x="12652" y="330"/>
                  </a:cubicBezTo>
                  <a:cubicBezTo>
                    <a:pt x="12800" y="195"/>
                    <a:pt x="12665" y="0"/>
                    <a:pt x="125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25"/>
            <p:cNvSpPr/>
            <p:nvPr/>
          </p:nvSpPr>
          <p:spPr>
            <a:xfrm>
              <a:off x="4503073" y="4936763"/>
              <a:ext cx="220312" cy="51374"/>
            </a:xfrm>
            <a:custGeom>
              <a:rect b="b" l="l" r="r" t="t"/>
              <a:pathLst>
                <a:path extrusionOk="0" h="2212" w="9486">
                  <a:moveTo>
                    <a:pt x="489" y="1"/>
                  </a:moveTo>
                  <a:cubicBezTo>
                    <a:pt x="227" y="1"/>
                    <a:pt x="0" y="325"/>
                    <a:pt x="245" y="553"/>
                  </a:cubicBezTo>
                  <a:cubicBezTo>
                    <a:pt x="1524" y="1736"/>
                    <a:pt x="3212" y="2212"/>
                    <a:pt x="4934" y="2212"/>
                  </a:cubicBezTo>
                  <a:cubicBezTo>
                    <a:pt x="6415" y="2212"/>
                    <a:pt x="7922" y="1860"/>
                    <a:pt x="9218" y="1304"/>
                  </a:cubicBezTo>
                  <a:cubicBezTo>
                    <a:pt x="9485" y="1186"/>
                    <a:pt x="9368" y="724"/>
                    <a:pt x="9089" y="724"/>
                  </a:cubicBezTo>
                  <a:cubicBezTo>
                    <a:pt x="9079" y="724"/>
                    <a:pt x="9068" y="724"/>
                    <a:pt x="9058" y="725"/>
                  </a:cubicBezTo>
                  <a:cubicBezTo>
                    <a:pt x="7539" y="898"/>
                    <a:pt x="5892" y="1313"/>
                    <a:pt x="4324" y="1313"/>
                  </a:cubicBezTo>
                  <a:cubicBezTo>
                    <a:pt x="3027" y="1313"/>
                    <a:pt x="1783" y="1029"/>
                    <a:pt x="710" y="88"/>
                  </a:cubicBezTo>
                  <a:cubicBezTo>
                    <a:pt x="640" y="27"/>
                    <a:pt x="563" y="1"/>
                    <a:pt x="4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25"/>
            <p:cNvSpPr/>
            <p:nvPr/>
          </p:nvSpPr>
          <p:spPr>
            <a:xfrm>
              <a:off x="4811826" y="4741882"/>
              <a:ext cx="155282" cy="132847"/>
            </a:xfrm>
            <a:custGeom>
              <a:rect b="b" l="l" r="r" t="t"/>
              <a:pathLst>
                <a:path extrusionOk="0" h="5720" w="6686">
                  <a:moveTo>
                    <a:pt x="6249" y="1"/>
                  </a:moveTo>
                  <a:cubicBezTo>
                    <a:pt x="6188" y="1"/>
                    <a:pt x="6126" y="15"/>
                    <a:pt x="6066" y="45"/>
                  </a:cubicBezTo>
                  <a:cubicBezTo>
                    <a:pt x="5054" y="555"/>
                    <a:pt x="4211" y="1640"/>
                    <a:pt x="3350" y="2387"/>
                  </a:cubicBezTo>
                  <a:cubicBezTo>
                    <a:pt x="2311" y="3280"/>
                    <a:pt x="1318" y="4227"/>
                    <a:pt x="279" y="5116"/>
                  </a:cubicBezTo>
                  <a:cubicBezTo>
                    <a:pt x="0" y="5356"/>
                    <a:pt x="257" y="5719"/>
                    <a:pt x="550" y="5719"/>
                  </a:cubicBezTo>
                  <a:cubicBezTo>
                    <a:pt x="631" y="5719"/>
                    <a:pt x="714" y="5692"/>
                    <a:pt x="790" y="5627"/>
                  </a:cubicBezTo>
                  <a:cubicBezTo>
                    <a:pt x="1833" y="4734"/>
                    <a:pt x="3118" y="4091"/>
                    <a:pt x="4207" y="3243"/>
                  </a:cubicBezTo>
                  <a:cubicBezTo>
                    <a:pt x="5118" y="2532"/>
                    <a:pt x="6316" y="1626"/>
                    <a:pt x="6617" y="465"/>
                  </a:cubicBezTo>
                  <a:cubicBezTo>
                    <a:pt x="6686" y="204"/>
                    <a:pt x="6481" y="1"/>
                    <a:pt x="624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3" name="Google Shape;323;p25"/>
          <p:cNvGrpSpPr/>
          <p:nvPr/>
        </p:nvGrpSpPr>
        <p:grpSpPr>
          <a:xfrm>
            <a:off x="7885339" y="2950187"/>
            <a:ext cx="316622" cy="376947"/>
            <a:chOff x="7290886" y="2736984"/>
            <a:chExt cx="416773" cy="496179"/>
          </a:xfrm>
        </p:grpSpPr>
        <p:sp>
          <p:nvSpPr>
            <p:cNvPr id="324" name="Google Shape;324;p25"/>
            <p:cNvSpPr/>
            <p:nvPr/>
          </p:nvSpPr>
          <p:spPr>
            <a:xfrm>
              <a:off x="7290886" y="2736984"/>
              <a:ext cx="416773" cy="496179"/>
            </a:xfrm>
            <a:custGeom>
              <a:rect b="b" l="l" r="r" t="t"/>
              <a:pathLst>
                <a:path extrusionOk="0" h="21364" w="17945">
                  <a:moveTo>
                    <a:pt x="10612" y="461"/>
                  </a:moveTo>
                  <a:cubicBezTo>
                    <a:pt x="11514" y="1527"/>
                    <a:pt x="13438" y="1359"/>
                    <a:pt x="14700" y="1773"/>
                  </a:cubicBezTo>
                  <a:cubicBezTo>
                    <a:pt x="15693" y="2097"/>
                    <a:pt x="15907" y="7432"/>
                    <a:pt x="16062" y="8521"/>
                  </a:cubicBezTo>
                  <a:cubicBezTo>
                    <a:pt x="16413" y="11022"/>
                    <a:pt x="16700" y="13556"/>
                    <a:pt x="16790" y="16080"/>
                  </a:cubicBezTo>
                  <a:cubicBezTo>
                    <a:pt x="16841" y="17529"/>
                    <a:pt x="16736" y="18955"/>
                    <a:pt x="16882" y="20390"/>
                  </a:cubicBezTo>
                  <a:cubicBezTo>
                    <a:pt x="15629" y="20254"/>
                    <a:pt x="14357" y="20113"/>
                    <a:pt x="13100" y="19999"/>
                  </a:cubicBezTo>
                  <a:lnTo>
                    <a:pt x="13100" y="19999"/>
                  </a:lnTo>
                  <a:cubicBezTo>
                    <a:pt x="13100" y="19999"/>
                    <a:pt x="13100" y="19999"/>
                    <a:pt x="13100" y="19999"/>
                  </a:cubicBezTo>
                  <a:cubicBezTo>
                    <a:pt x="13177" y="19999"/>
                    <a:pt x="12740" y="16281"/>
                    <a:pt x="12631" y="15911"/>
                  </a:cubicBezTo>
                  <a:cubicBezTo>
                    <a:pt x="12626" y="15888"/>
                    <a:pt x="12613" y="15865"/>
                    <a:pt x="12599" y="15848"/>
                  </a:cubicBezTo>
                  <a:cubicBezTo>
                    <a:pt x="12618" y="15680"/>
                    <a:pt x="12544" y="15488"/>
                    <a:pt x="12380" y="15401"/>
                  </a:cubicBezTo>
                  <a:cubicBezTo>
                    <a:pt x="11797" y="15100"/>
                    <a:pt x="11068" y="15041"/>
                    <a:pt x="10426" y="14946"/>
                  </a:cubicBezTo>
                  <a:cubicBezTo>
                    <a:pt x="10084" y="14895"/>
                    <a:pt x="9743" y="14877"/>
                    <a:pt x="9400" y="14859"/>
                  </a:cubicBezTo>
                  <a:cubicBezTo>
                    <a:pt x="8977" y="14832"/>
                    <a:pt x="8612" y="14658"/>
                    <a:pt x="8206" y="14572"/>
                  </a:cubicBezTo>
                  <a:cubicBezTo>
                    <a:pt x="8195" y="14570"/>
                    <a:pt x="8183" y="14568"/>
                    <a:pt x="8172" y="14568"/>
                  </a:cubicBezTo>
                  <a:cubicBezTo>
                    <a:pt x="8120" y="14568"/>
                    <a:pt x="8076" y="14593"/>
                    <a:pt x="8038" y="14626"/>
                  </a:cubicBezTo>
                  <a:cubicBezTo>
                    <a:pt x="7981" y="14600"/>
                    <a:pt x="7920" y="14586"/>
                    <a:pt x="7858" y="14586"/>
                  </a:cubicBezTo>
                  <a:cubicBezTo>
                    <a:pt x="7717" y="14586"/>
                    <a:pt x="7577" y="14661"/>
                    <a:pt x="7501" y="14832"/>
                  </a:cubicBezTo>
                  <a:cubicBezTo>
                    <a:pt x="6940" y="16067"/>
                    <a:pt x="6375" y="17352"/>
                    <a:pt x="5965" y="18645"/>
                  </a:cubicBezTo>
                  <a:cubicBezTo>
                    <a:pt x="5965" y="18659"/>
                    <a:pt x="5965" y="18668"/>
                    <a:pt x="5960" y="18681"/>
                  </a:cubicBezTo>
                  <a:cubicBezTo>
                    <a:pt x="4516" y="18008"/>
                    <a:pt x="2812" y="17907"/>
                    <a:pt x="1290" y="17396"/>
                  </a:cubicBezTo>
                  <a:cubicBezTo>
                    <a:pt x="913" y="17269"/>
                    <a:pt x="4206" y="12139"/>
                    <a:pt x="4511" y="11693"/>
                  </a:cubicBezTo>
                  <a:cubicBezTo>
                    <a:pt x="6944" y="8107"/>
                    <a:pt x="8681" y="4302"/>
                    <a:pt x="10612" y="461"/>
                  </a:cubicBezTo>
                  <a:close/>
                  <a:moveTo>
                    <a:pt x="10542" y="1"/>
                  </a:moveTo>
                  <a:cubicBezTo>
                    <a:pt x="10486" y="1"/>
                    <a:pt x="10430" y="20"/>
                    <a:pt x="10389" y="64"/>
                  </a:cubicBezTo>
                  <a:cubicBezTo>
                    <a:pt x="9442" y="1117"/>
                    <a:pt x="9018" y="2375"/>
                    <a:pt x="8462" y="3660"/>
                  </a:cubicBezTo>
                  <a:cubicBezTo>
                    <a:pt x="7615" y="5624"/>
                    <a:pt x="6320" y="7451"/>
                    <a:pt x="5241" y="9296"/>
                  </a:cubicBezTo>
                  <a:cubicBezTo>
                    <a:pt x="3636" y="12025"/>
                    <a:pt x="1432" y="14521"/>
                    <a:pt x="92" y="17392"/>
                  </a:cubicBezTo>
                  <a:cubicBezTo>
                    <a:pt x="1" y="17588"/>
                    <a:pt x="137" y="17821"/>
                    <a:pt x="324" y="17894"/>
                  </a:cubicBezTo>
                  <a:cubicBezTo>
                    <a:pt x="2238" y="18677"/>
                    <a:pt x="4133" y="19242"/>
                    <a:pt x="6211" y="19360"/>
                  </a:cubicBezTo>
                  <a:cubicBezTo>
                    <a:pt x="6217" y="19361"/>
                    <a:pt x="6223" y="19361"/>
                    <a:pt x="6229" y="19361"/>
                  </a:cubicBezTo>
                  <a:cubicBezTo>
                    <a:pt x="6345" y="19361"/>
                    <a:pt x="6445" y="19273"/>
                    <a:pt x="6480" y="19169"/>
                  </a:cubicBezTo>
                  <a:cubicBezTo>
                    <a:pt x="6585" y="19137"/>
                    <a:pt x="6681" y="19064"/>
                    <a:pt x="6740" y="18937"/>
                  </a:cubicBezTo>
                  <a:cubicBezTo>
                    <a:pt x="7287" y="17747"/>
                    <a:pt x="7787" y="16494"/>
                    <a:pt x="8198" y="15251"/>
                  </a:cubicBezTo>
                  <a:cubicBezTo>
                    <a:pt x="8553" y="15570"/>
                    <a:pt x="9087" y="15619"/>
                    <a:pt x="9587" y="15674"/>
                  </a:cubicBezTo>
                  <a:cubicBezTo>
                    <a:pt x="10421" y="15762"/>
                    <a:pt x="11223" y="15957"/>
                    <a:pt x="12043" y="16107"/>
                  </a:cubicBezTo>
                  <a:cubicBezTo>
                    <a:pt x="12052" y="17156"/>
                    <a:pt x="12349" y="18290"/>
                    <a:pt x="12212" y="19310"/>
                  </a:cubicBezTo>
                  <a:cubicBezTo>
                    <a:pt x="12153" y="19757"/>
                    <a:pt x="11957" y="20491"/>
                    <a:pt x="12494" y="20746"/>
                  </a:cubicBezTo>
                  <a:cubicBezTo>
                    <a:pt x="13246" y="21101"/>
                    <a:pt x="14349" y="21065"/>
                    <a:pt x="15160" y="21219"/>
                  </a:cubicBezTo>
                  <a:cubicBezTo>
                    <a:pt x="15504" y="21286"/>
                    <a:pt x="15932" y="21364"/>
                    <a:pt x="16346" y="21364"/>
                  </a:cubicBezTo>
                  <a:cubicBezTo>
                    <a:pt x="16639" y="21364"/>
                    <a:pt x="16925" y="21325"/>
                    <a:pt x="17169" y="21215"/>
                  </a:cubicBezTo>
                  <a:cubicBezTo>
                    <a:pt x="17232" y="21255"/>
                    <a:pt x="17305" y="21280"/>
                    <a:pt x="17379" y="21280"/>
                  </a:cubicBezTo>
                  <a:cubicBezTo>
                    <a:pt x="17406" y="21280"/>
                    <a:pt x="17434" y="21277"/>
                    <a:pt x="17461" y="21270"/>
                  </a:cubicBezTo>
                  <a:cubicBezTo>
                    <a:pt x="17469" y="21270"/>
                    <a:pt x="17474" y="21265"/>
                    <a:pt x="17484" y="21265"/>
                  </a:cubicBezTo>
                  <a:cubicBezTo>
                    <a:pt x="17738" y="21196"/>
                    <a:pt x="17944" y="20901"/>
                    <a:pt x="17825" y="20655"/>
                  </a:cubicBezTo>
                  <a:cubicBezTo>
                    <a:pt x="17903" y="20636"/>
                    <a:pt x="17907" y="20495"/>
                    <a:pt x="17835" y="20222"/>
                  </a:cubicBezTo>
                  <a:cubicBezTo>
                    <a:pt x="17816" y="19716"/>
                    <a:pt x="17770" y="19215"/>
                    <a:pt x="17747" y="18709"/>
                  </a:cubicBezTo>
                  <a:cubicBezTo>
                    <a:pt x="17702" y="17529"/>
                    <a:pt x="17807" y="16353"/>
                    <a:pt x="17747" y="15173"/>
                  </a:cubicBezTo>
                  <a:cubicBezTo>
                    <a:pt x="17602" y="12362"/>
                    <a:pt x="17310" y="9460"/>
                    <a:pt x="16759" y="6703"/>
                  </a:cubicBezTo>
                  <a:cubicBezTo>
                    <a:pt x="16500" y="5409"/>
                    <a:pt x="16353" y="4088"/>
                    <a:pt x="16130" y="2789"/>
                  </a:cubicBezTo>
                  <a:cubicBezTo>
                    <a:pt x="16071" y="2421"/>
                    <a:pt x="16112" y="1628"/>
                    <a:pt x="15743" y="1327"/>
                  </a:cubicBezTo>
                  <a:cubicBezTo>
                    <a:pt x="14485" y="316"/>
                    <a:pt x="12275" y="415"/>
                    <a:pt x="10754" y="160"/>
                  </a:cubicBezTo>
                  <a:cubicBezTo>
                    <a:pt x="10751" y="160"/>
                    <a:pt x="10747" y="162"/>
                    <a:pt x="10744" y="162"/>
                  </a:cubicBezTo>
                  <a:cubicBezTo>
                    <a:pt x="10743" y="162"/>
                    <a:pt x="10741" y="162"/>
                    <a:pt x="10740" y="160"/>
                  </a:cubicBezTo>
                  <a:cubicBezTo>
                    <a:pt x="10740" y="63"/>
                    <a:pt x="10642" y="1"/>
                    <a:pt x="1054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25"/>
            <p:cNvSpPr/>
            <p:nvPr/>
          </p:nvSpPr>
          <p:spPr>
            <a:xfrm>
              <a:off x="7502861" y="2870179"/>
              <a:ext cx="79917" cy="155700"/>
            </a:xfrm>
            <a:custGeom>
              <a:rect b="b" l="l" r="r" t="t"/>
              <a:pathLst>
                <a:path extrusionOk="0" h="6704" w="3441">
                  <a:moveTo>
                    <a:pt x="2155" y="2490"/>
                  </a:moveTo>
                  <a:cubicBezTo>
                    <a:pt x="2214" y="3091"/>
                    <a:pt x="2324" y="3693"/>
                    <a:pt x="2319" y="4244"/>
                  </a:cubicBezTo>
                  <a:cubicBezTo>
                    <a:pt x="2315" y="4453"/>
                    <a:pt x="2402" y="5729"/>
                    <a:pt x="2027" y="5729"/>
                  </a:cubicBezTo>
                  <a:cubicBezTo>
                    <a:pt x="2010" y="5729"/>
                    <a:pt x="1992" y="5726"/>
                    <a:pt x="1973" y="5720"/>
                  </a:cubicBezTo>
                  <a:cubicBezTo>
                    <a:pt x="1600" y="5615"/>
                    <a:pt x="1348" y="5510"/>
                    <a:pt x="1080" y="5493"/>
                  </a:cubicBezTo>
                  <a:cubicBezTo>
                    <a:pt x="1207" y="5160"/>
                    <a:pt x="1394" y="4805"/>
                    <a:pt x="1495" y="4540"/>
                  </a:cubicBezTo>
                  <a:cubicBezTo>
                    <a:pt x="1699" y="4002"/>
                    <a:pt x="1873" y="3460"/>
                    <a:pt x="2019" y="2904"/>
                  </a:cubicBezTo>
                  <a:cubicBezTo>
                    <a:pt x="2055" y="2763"/>
                    <a:pt x="2105" y="2627"/>
                    <a:pt x="2155" y="2490"/>
                  </a:cubicBezTo>
                  <a:close/>
                  <a:moveTo>
                    <a:pt x="2461" y="0"/>
                  </a:moveTo>
                  <a:cubicBezTo>
                    <a:pt x="2289" y="0"/>
                    <a:pt x="2154" y="109"/>
                    <a:pt x="2082" y="261"/>
                  </a:cubicBezTo>
                  <a:cubicBezTo>
                    <a:pt x="1604" y="1300"/>
                    <a:pt x="1148" y="2271"/>
                    <a:pt x="793" y="3360"/>
                  </a:cubicBezTo>
                  <a:cubicBezTo>
                    <a:pt x="501" y="4253"/>
                    <a:pt x="0" y="5110"/>
                    <a:pt x="168" y="6071"/>
                  </a:cubicBezTo>
                  <a:cubicBezTo>
                    <a:pt x="202" y="6261"/>
                    <a:pt x="373" y="6395"/>
                    <a:pt x="561" y="6395"/>
                  </a:cubicBezTo>
                  <a:cubicBezTo>
                    <a:pt x="580" y="6395"/>
                    <a:pt x="600" y="6394"/>
                    <a:pt x="620" y="6391"/>
                  </a:cubicBezTo>
                  <a:cubicBezTo>
                    <a:pt x="671" y="6383"/>
                    <a:pt x="721" y="6380"/>
                    <a:pt x="771" y="6380"/>
                  </a:cubicBezTo>
                  <a:cubicBezTo>
                    <a:pt x="1251" y="6380"/>
                    <a:pt x="1680" y="6703"/>
                    <a:pt x="2129" y="6703"/>
                  </a:cubicBezTo>
                  <a:cubicBezTo>
                    <a:pt x="2245" y="6703"/>
                    <a:pt x="2363" y="6681"/>
                    <a:pt x="2483" y="6627"/>
                  </a:cubicBezTo>
                  <a:cubicBezTo>
                    <a:pt x="2912" y="6431"/>
                    <a:pt x="3135" y="5975"/>
                    <a:pt x="3199" y="5529"/>
                  </a:cubicBezTo>
                  <a:cubicBezTo>
                    <a:pt x="3440" y="3866"/>
                    <a:pt x="3003" y="2135"/>
                    <a:pt x="2961" y="476"/>
                  </a:cubicBezTo>
                  <a:cubicBezTo>
                    <a:pt x="2961" y="389"/>
                    <a:pt x="2921" y="316"/>
                    <a:pt x="2862" y="267"/>
                  </a:cubicBezTo>
                  <a:lnTo>
                    <a:pt x="2862" y="207"/>
                  </a:lnTo>
                  <a:cubicBezTo>
                    <a:pt x="2857" y="107"/>
                    <a:pt x="2748" y="25"/>
                    <a:pt x="2652" y="15"/>
                  </a:cubicBezTo>
                  <a:cubicBezTo>
                    <a:pt x="2602" y="11"/>
                    <a:pt x="2551" y="7"/>
                    <a:pt x="2502" y="2"/>
                  </a:cubicBezTo>
                  <a:cubicBezTo>
                    <a:pt x="2488" y="1"/>
                    <a:pt x="2475" y="0"/>
                    <a:pt x="24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6" name="Google Shape;326;p25"/>
          <p:cNvGrpSpPr/>
          <p:nvPr/>
        </p:nvGrpSpPr>
        <p:grpSpPr>
          <a:xfrm>
            <a:off x="3916916" y="3641263"/>
            <a:ext cx="1091791" cy="898485"/>
            <a:chOff x="3577274" y="3445463"/>
            <a:chExt cx="967814" cy="796459"/>
          </a:xfrm>
        </p:grpSpPr>
        <p:sp>
          <p:nvSpPr>
            <p:cNvPr id="327" name="Google Shape;327;p25"/>
            <p:cNvSpPr/>
            <p:nvPr/>
          </p:nvSpPr>
          <p:spPr>
            <a:xfrm>
              <a:off x="4418586" y="4031191"/>
              <a:ext cx="64853" cy="48978"/>
            </a:xfrm>
            <a:custGeom>
              <a:rect b="b" l="l" r="r" t="t"/>
              <a:pathLst>
                <a:path extrusionOk="0" h="3986" w="5278">
                  <a:moveTo>
                    <a:pt x="2049" y="932"/>
                  </a:moveTo>
                  <a:cubicBezTo>
                    <a:pt x="2471" y="932"/>
                    <a:pt x="2899" y="979"/>
                    <a:pt x="3250" y="1069"/>
                  </a:cubicBezTo>
                  <a:cubicBezTo>
                    <a:pt x="4480" y="1384"/>
                    <a:pt x="4289" y="2791"/>
                    <a:pt x="3122" y="3056"/>
                  </a:cubicBezTo>
                  <a:cubicBezTo>
                    <a:pt x="2753" y="3142"/>
                    <a:pt x="2352" y="3146"/>
                    <a:pt x="1979" y="3183"/>
                  </a:cubicBezTo>
                  <a:cubicBezTo>
                    <a:pt x="1912" y="3189"/>
                    <a:pt x="1851" y="3192"/>
                    <a:pt x="1796" y="3192"/>
                  </a:cubicBezTo>
                  <a:cubicBezTo>
                    <a:pt x="1417" y="3192"/>
                    <a:pt x="1292" y="3034"/>
                    <a:pt x="1176" y="2608"/>
                  </a:cubicBezTo>
                  <a:cubicBezTo>
                    <a:pt x="1040" y="2103"/>
                    <a:pt x="1104" y="1552"/>
                    <a:pt x="1054" y="1033"/>
                  </a:cubicBezTo>
                  <a:cubicBezTo>
                    <a:pt x="1351" y="964"/>
                    <a:pt x="1698" y="932"/>
                    <a:pt x="2049" y="932"/>
                  </a:cubicBezTo>
                  <a:close/>
                  <a:moveTo>
                    <a:pt x="2357" y="1"/>
                  </a:moveTo>
                  <a:cubicBezTo>
                    <a:pt x="1791" y="1"/>
                    <a:pt x="1232" y="106"/>
                    <a:pt x="798" y="280"/>
                  </a:cubicBezTo>
                  <a:cubicBezTo>
                    <a:pt x="753" y="299"/>
                    <a:pt x="721" y="326"/>
                    <a:pt x="684" y="354"/>
                  </a:cubicBezTo>
                  <a:cubicBezTo>
                    <a:pt x="667" y="350"/>
                    <a:pt x="649" y="349"/>
                    <a:pt x="631" y="349"/>
                  </a:cubicBezTo>
                  <a:cubicBezTo>
                    <a:pt x="542" y="349"/>
                    <a:pt x="453" y="390"/>
                    <a:pt x="393" y="503"/>
                  </a:cubicBezTo>
                  <a:cubicBezTo>
                    <a:pt x="1" y="1269"/>
                    <a:pt x="247" y="2854"/>
                    <a:pt x="721" y="3552"/>
                  </a:cubicBezTo>
                  <a:cubicBezTo>
                    <a:pt x="961" y="3910"/>
                    <a:pt x="1381" y="3986"/>
                    <a:pt x="1787" y="3986"/>
                  </a:cubicBezTo>
                  <a:cubicBezTo>
                    <a:pt x="1852" y="3986"/>
                    <a:pt x="1916" y="3984"/>
                    <a:pt x="1979" y="3981"/>
                  </a:cubicBezTo>
                  <a:cubicBezTo>
                    <a:pt x="2598" y="3948"/>
                    <a:pt x="3409" y="3939"/>
                    <a:pt x="3960" y="3620"/>
                  </a:cubicBezTo>
                  <a:cubicBezTo>
                    <a:pt x="5014" y="3024"/>
                    <a:pt x="5277" y="1556"/>
                    <a:pt x="4412" y="690"/>
                  </a:cubicBezTo>
                  <a:cubicBezTo>
                    <a:pt x="3924" y="200"/>
                    <a:pt x="3135" y="1"/>
                    <a:pt x="23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25"/>
            <p:cNvSpPr/>
            <p:nvPr/>
          </p:nvSpPr>
          <p:spPr>
            <a:xfrm>
              <a:off x="4425098" y="4128643"/>
              <a:ext cx="92648" cy="64841"/>
            </a:xfrm>
            <a:custGeom>
              <a:rect b="b" l="l" r="r" t="t"/>
              <a:pathLst>
                <a:path extrusionOk="0" h="5277" w="7540">
                  <a:moveTo>
                    <a:pt x="1741" y="760"/>
                  </a:moveTo>
                  <a:cubicBezTo>
                    <a:pt x="2456" y="760"/>
                    <a:pt x="3305" y="1067"/>
                    <a:pt x="3845" y="1207"/>
                  </a:cubicBezTo>
                  <a:cubicBezTo>
                    <a:pt x="4374" y="1343"/>
                    <a:pt x="4833" y="1425"/>
                    <a:pt x="5276" y="1781"/>
                  </a:cubicBezTo>
                  <a:cubicBezTo>
                    <a:pt x="6246" y="2556"/>
                    <a:pt x="5700" y="3490"/>
                    <a:pt x="4839" y="3991"/>
                  </a:cubicBezTo>
                  <a:cubicBezTo>
                    <a:pt x="4187" y="4369"/>
                    <a:pt x="3348" y="4420"/>
                    <a:pt x="2619" y="4442"/>
                  </a:cubicBezTo>
                  <a:cubicBezTo>
                    <a:pt x="2517" y="4446"/>
                    <a:pt x="2415" y="4447"/>
                    <a:pt x="2313" y="4447"/>
                  </a:cubicBezTo>
                  <a:cubicBezTo>
                    <a:pt x="2228" y="4447"/>
                    <a:pt x="2144" y="4446"/>
                    <a:pt x="2060" y="4446"/>
                  </a:cubicBezTo>
                  <a:cubicBezTo>
                    <a:pt x="1884" y="4446"/>
                    <a:pt x="1708" y="4449"/>
                    <a:pt x="1531" y="4464"/>
                  </a:cubicBezTo>
                  <a:cubicBezTo>
                    <a:pt x="1501" y="4467"/>
                    <a:pt x="1474" y="4468"/>
                    <a:pt x="1449" y="4468"/>
                  </a:cubicBezTo>
                  <a:cubicBezTo>
                    <a:pt x="1087" y="4468"/>
                    <a:pt x="1201" y="4224"/>
                    <a:pt x="1243" y="3909"/>
                  </a:cubicBezTo>
                  <a:cubicBezTo>
                    <a:pt x="1389" y="2912"/>
                    <a:pt x="1203" y="1913"/>
                    <a:pt x="974" y="938"/>
                  </a:cubicBezTo>
                  <a:cubicBezTo>
                    <a:pt x="1189" y="809"/>
                    <a:pt x="1454" y="760"/>
                    <a:pt x="1741" y="760"/>
                  </a:cubicBezTo>
                  <a:close/>
                  <a:moveTo>
                    <a:pt x="1834" y="0"/>
                  </a:moveTo>
                  <a:cubicBezTo>
                    <a:pt x="1283" y="0"/>
                    <a:pt x="781" y="139"/>
                    <a:pt x="446" y="565"/>
                  </a:cubicBezTo>
                  <a:cubicBezTo>
                    <a:pt x="377" y="605"/>
                    <a:pt x="323" y="664"/>
                    <a:pt x="295" y="746"/>
                  </a:cubicBezTo>
                  <a:cubicBezTo>
                    <a:pt x="0" y="1627"/>
                    <a:pt x="356" y="2651"/>
                    <a:pt x="455" y="3545"/>
                  </a:cubicBezTo>
                  <a:cubicBezTo>
                    <a:pt x="501" y="3964"/>
                    <a:pt x="633" y="4929"/>
                    <a:pt x="1153" y="5061"/>
                  </a:cubicBezTo>
                  <a:cubicBezTo>
                    <a:pt x="1703" y="5198"/>
                    <a:pt x="2294" y="5277"/>
                    <a:pt x="2883" y="5277"/>
                  </a:cubicBezTo>
                  <a:cubicBezTo>
                    <a:pt x="4287" y="5277"/>
                    <a:pt x="5683" y="4829"/>
                    <a:pt x="6511" y="3635"/>
                  </a:cubicBezTo>
                  <a:cubicBezTo>
                    <a:pt x="7540" y="2141"/>
                    <a:pt x="5445" y="656"/>
                    <a:pt x="4223" y="428"/>
                  </a:cubicBezTo>
                  <a:cubicBezTo>
                    <a:pt x="3583" y="308"/>
                    <a:pt x="2654" y="0"/>
                    <a:pt x="18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9" name="Google Shape;329;p25"/>
            <p:cNvGrpSpPr/>
            <p:nvPr/>
          </p:nvGrpSpPr>
          <p:grpSpPr>
            <a:xfrm>
              <a:off x="3577274" y="3445463"/>
              <a:ext cx="967814" cy="796459"/>
              <a:chOff x="3577274" y="3445463"/>
              <a:chExt cx="967814" cy="796459"/>
            </a:xfrm>
          </p:grpSpPr>
          <p:sp>
            <p:nvSpPr>
              <p:cNvPr id="330" name="Google Shape;330;p25"/>
              <p:cNvSpPr/>
              <p:nvPr/>
            </p:nvSpPr>
            <p:spPr>
              <a:xfrm>
                <a:off x="4365912" y="4002389"/>
                <a:ext cx="179176" cy="239533"/>
              </a:xfrm>
              <a:custGeom>
                <a:rect b="b" l="l" r="r" t="t"/>
                <a:pathLst>
                  <a:path extrusionOk="0" h="19494" w="14582">
                    <a:moveTo>
                      <a:pt x="5362" y="1048"/>
                    </a:moveTo>
                    <a:cubicBezTo>
                      <a:pt x="6343" y="1048"/>
                      <a:pt x="7297" y="1133"/>
                      <a:pt x="8115" y="1280"/>
                    </a:cubicBezTo>
                    <a:cubicBezTo>
                      <a:pt x="9131" y="1463"/>
                      <a:pt x="10111" y="1937"/>
                      <a:pt x="10990" y="2452"/>
                    </a:cubicBezTo>
                    <a:cubicBezTo>
                      <a:pt x="13355" y="3841"/>
                      <a:pt x="12499" y="6958"/>
                      <a:pt x="10083" y="7591"/>
                    </a:cubicBezTo>
                    <a:cubicBezTo>
                      <a:pt x="9787" y="7669"/>
                      <a:pt x="9623" y="8110"/>
                      <a:pt x="9888" y="8320"/>
                    </a:cubicBezTo>
                    <a:cubicBezTo>
                      <a:pt x="10503" y="8813"/>
                      <a:pt x="11196" y="9049"/>
                      <a:pt x="11824" y="9555"/>
                    </a:cubicBezTo>
                    <a:cubicBezTo>
                      <a:pt x="13948" y="11236"/>
                      <a:pt x="13929" y="13856"/>
                      <a:pt x="12248" y="15778"/>
                    </a:cubicBezTo>
                    <a:cubicBezTo>
                      <a:pt x="10212" y="18104"/>
                      <a:pt x="6637" y="18365"/>
                      <a:pt x="3650" y="18365"/>
                    </a:cubicBezTo>
                    <a:cubicBezTo>
                      <a:pt x="3307" y="18365"/>
                      <a:pt x="2972" y="18362"/>
                      <a:pt x="2648" y="18358"/>
                    </a:cubicBezTo>
                    <a:cubicBezTo>
                      <a:pt x="1823" y="18348"/>
                      <a:pt x="1350" y="4557"/>
                      <a:pt x="1117" y="1713"/>
                    </a:cubicBezTo>
                    <a:cubicBezTo>
                      <a:pt x="2344" y="1242"/>
                      <a:pt x="3884" y="1048"/>
                      <a:pt x="5362" y="1048"/>
                    </a:cubicBezTo>
                    <a:close/>
                    <a:moveTo>
                      <a:pt x="5365" y="0"/>
                    </a:moveTo>
                    <a:cubicBezTo>
                      <a:pt x="3749" y="0"/>
                      <a:pt x="1695" y="237"/>
                      <a:pt x="593" y="944"/>
                    </a:cubicBezTo>
                    <a:cubicBezTo>
                      <a:pt x="424" y="1049"/>
                      <a:pt x="374" y="1230"/>
                      <a:pt x="393" y="1404"/>
                    </a:cubicBezTo>
                    <a:cubicBezTo>
                      <a:pt x="0" y="6001"/>
                      <a:pt x="971" y="10790"/>
                      <a:pt x="1003" y="15410"/>
                    </a:cubicBezTo>
                    <a:cubicBezTo>
                      <a:pt x="1007" y="16330"/>
                      <a:pt x="793" y="18289"/>
                      <a:pt x="1568" y="19069"/>
                    </a:cubicBezTo>
                    <a:cubicBezTo>
                      <a:pt x="1894" y="19392"/>
                      <a:pt x="2538" y="19494"/>
                      <a:pt x="3257" y="19494"/>
                    </a:cubicBezTo>
                    <a:cubicBezTo>
                      <a:pt x="4337" y="19494"/>
                      <a:pt x="5587" y="19265"/>
                      <a:pt x="6184" y="19218"/>
                    </a:cubicBezTo>
                    <a:cubicBezTo>
                      <a:pt x="9355" y="18972"/>
                      <a:pt x="12681" y="17670"/>
                      <a:pt x="14121" y="14663"/>
                    </a:cubicBezTo>
                    <a:cubicBezTo>
                      <a:pt x="14558" y="13751"/>
                      <a:pt x="14581" y="12434"/>
                      <a:pt x="14175" y="11509"/>
                    </a:cubicBezTo>
                    <a:cubicBezTo>
                      <a:pt x="13433" y="9842"/>
                      <a:pt x="12348" y="9126"/>
                      <a:pt x="11082" y="8156"/>
                    </a:cubicBezTo>
                    <a:cubicBezTo>
                      <a:pt x="13511" y="7040"/>
                      <a:pt x="14144" y="3951"/>
                      <a:pt x="12116" y="2005"/>
                    </a:cubicBezTo>
                    <a:cubicBezTo>
                      <a:pt x="10717" y="660"/>
                      <a:pt x="8426" y="210"/>
                      <a:pt x="6580" y="50"/>
                    </a:cubicBezTo>
                    <a:cubicBezTo>
                      <a:pt x="6228" y="19"/>
                      <a:pt x="5814" y="0"/>
                      <a:pt x="53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25"/>
              <p:cNvSpPr/>
              <p:nvPr/>
            </p:nvSpPr>
            <p:spPr>
              <a:xfrm>
                <a:off x="3577274" y="3445463"/>
                <a:ext cx="197496" cy="274924"/>
              </a:xfrm>
              <a:custGeom>
                <a:rect b="b" l="l" r="r" t="t"/>
                <a:pathLst>
                  <a:path extrusionOk="0" h="18365" w="13195">
                    <a:moveTo>
                      <a:pt x="8842" y="946"/>
                    </a:moveTo>
                    <a:cubicBezTo>
                      <a:pt x="9457" y="946"/>
                      <a:pt x="10014" y="1086"/>
                      <a:pt x="10611" y="1086"/>
                    </a:cubicBezTo>
                    <a:cubicBezTo>
                      <a:pt x="10626" y="1086"/>
                      <a:pt x="10641" y="1086"/>
                      <a:pt x="10656" y="1086"/>
                    </a:cubicBezTo>
                    <a:lnTo>
                      <a:pt x="10656" y="1086"/>
                    </a:lnTo>
                    <a:cubicBezTo>
                      <a:pt x="10496" y="1997"/>
                      <a:pt x="10414" y="2912"/>
                      <a:pt x="10355" y="3837"/>
                    </a:cubicBezTo>
                    <a:cubicBezTo>
                      <a:pt x="9978" y="3689"/>
                      <a:pt x="9580" y="3621"/>
                      <a:pt x="9176" y="3621"/>
                    </a:cubicBezTo>
                    <a:cubicBezTo>
                      <a:pt x="6542" y="3621"/>
                      <a:pt x="3624" y="6515"/>
                      <a:pt x="4200" y="9145"/>
                    </a:cubicBezTo>
                    <a:cubicBezTo>
                      <a:pt x="4712" y="11483"/>
                      <a:pt x="7316" y="13829"/>
                      <a:pt x="9843" y="13829"/>
                    </a:cubicBezTo>
                    <a:cubicBezTo>
                      <a:pt x="10513" y="13829"/>
                      <a:pt x="11177" y="13665"/>
                      <a:pt x="11795" y="13292"/>
                    </a:cubicBezTo>
                    <a:lnTo>
                      <a:pt x="11795" y="13292"/>
                    </a:lnTo>
                    <a:cubicBezTo>
                      <a:pt x="11691" y="13748"/>
                      <a:pt x="11768" y="14185"/>
                      <a:pt x="11859" y="14673"/>
                    </a:cubicBezTo>
                    <a:cubicBezTo>
                      <a:pt x="11950" y="15155"/>
                      <a:pt x="11991" y="15907"/>
                      <a:pt x="12242" y="16413"/>
                    </a:cubicBezTo>
                    <a:cubicBezTo>
                      <a:pt x="11074" y="17012"/>
                      <a:pt x="9938" y="17281"/>
                      <a:pt x="8871" y="17281"/>
                    </a:cubicBezTo>
                    <a:cubicBezTo>
                      <a:pt x="4879" y="17281"/>
                      <a:pt x="1832" y="13520"/>
                      <a:pt x="1580" y="9164"/>
                    </a:cubicBezTo>
                    <a:cubicBezTo>
                      <a:pt x="1420" y="6339"/>
                      <a:pt x="2770" y="3924"/>
                      <a:pt x="4993" y="2266"/>
                    </a:cubicBezTo>
                    <a:cubicBezTo>
                      <a:pt x="6013" y="1500"/>
                      <a:pt x="7239" y="1080"/>
                      <a:pt x="8496" y="962"/>
                    </a:cubicBezTo>
                    <a:cubicBezTo>
                      <a:pt x="8614" y="951"/>
                      <a:pt x="8729" y="946"/>
                      <a:pt x="8842" y="946"/>
                    </a:cubicBezTo>
                    <a:close/>
                    <a:moveTo>
                      <a:pt x="8698" y="1"/>
                    </a:moveTo>
                    <a:cubicBezTo>
                      <a:pt x="3567" y="1"/>
                      <a:pt x="1" y="5232"/>
                      <a:pt x="623" y="10449"/>
                    </a:cubicBezTo>
                    <a:cubicBezTo>
                      <a:pt x="1148" y="14879"/>
                      <a:pt x="4827" y="18365"/>
                      <a:pt x="8932" y="18365"/>
                    </a:cubicBezTo>
                    <a:cubicBezTo>
                      <a:pt x="10205" y="18365"/>
                      <a:pt x="11519" y="18029"/>
                      <a:pt x="12793" y="17283"/>
                    </a:cubicBezTo>
                    <a:cubicBezTo>
                      <a:pt x="13076" y="17119"/>
                      <a:pt x="13093" y="16827"/>
                      <a:pt x="12971" y="16608"/>
                    </a:cubicBezTo>
                    <a:cubicBezTo>
                      <a:pt x="13194" y="16107"/>
                      <a:pt x="12921" y="15470"/>
                      <a:pt x="12784" y="14959"/>
                    </a:cubicBezTo>
                    <a:cubicBezTo>
                      <a:pt x="12611" y="14280"/>
                      <a:pt x="12529" y="13565"/>
                      <a:pt x="12206" y="12941"/>
                    </a:cubicBezTo>
                    <a:cubicBezTo>
                      <a:pt x="12201" y="12936"/>
                      <a:pt x="12191" y="12932"/>
                      <a:pt x="12187" y="12928"/>
                    </a:cubicBezTo>
                    <a:cubicBezTo>
                      <a:pt x="12277" y="12675"/>
                      <a:pt x="12116" y="12380"/>
                      <a:pt x="11822" y="12380"/>
                    </a:cubicBezTo>
                    <a:cubicBezTo>
                      <a:pt x="11787" y="12380"/>
                      <a:pt x="11749" y="12384"/>
                      <a:pt x="11709" y="12394"/>
                    </a:cubicBezTo>
                    <a:cubicBezTo>
                      <a:pt x="11085" y="12538"/>
                      <a:pt x="10500" y="12617"/>
                      <a:pt x="9943" y="12617"/>
                    </a:cubicBezTo>
                    <a:cubicBezTo>
                      <a:pt x="8654" y="12617"/>
                      <a:pt x="7512" y="12195"/>
                      <a:pt x="6364" y="11187"/>
                    </a:cubicBezTo>
                    <a:cubicBezTo>
                      <a:pt x="3828" y="8957"/>
                      <a:pt x="6179" y="4574"/>
                      <a:pt x="9027" y="4574"/>
                    </a:cubicBezTo>
                    <a:cubicBezTo>
                      <a:pt x="9526" y="4574"/>
                      <a:pt x="10041" y="4709"/>
                      <a:pt x="10547" y="5013"/>
                    </a:cubicBezTo>
                    <a:cubicBezTo>
                      <a:pt x="10617" y="5055"/>
                      <a:pt x="10696" y="5075"/>
                      <a:pt x="10774" y="5075"/>
                    </a:cubicBezTo>
                    <a:cubicBezTo>
                      <a:pt x="11024" y="5075"/>
                      <a:pt x="11272" y="4877"/>
                      <a:pt x="11257" y="4603"/>
                    </a:cubicBezTo>
                    <a:cubicBezTo>
                      <a:pt x="11194" y="3254"/>
                      <a:pt x="11203" y="1983"/>
                      <a:pt x="11430" y="643"/>
                    </a:cubicBezTo>
                    <a:cubicBezTo>
                      <a:pt x="11477" y="388"/>
                      <a:pt x="11266" y="220"/>
                      <a:pt x="11070" y="220"/>
                    </a:cubicBezTo>
                    <a:cubicBezTo>
                      <a:pt x="10993" y="220"/>
                      <a:pt x="10918" y="246"/>
                      <a:pt x="10862" y="302"/>
                    </a:cubicBezTo>
                    <a:cubicBezTo>
                      <a:pt x="10116" y="97"/>
                      <a:pt x="9392" y="1"/>
                      <a:pt x="86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32" name="Google Shape;332;p25"/>
          <p:cNvSpPr/>
          <p:nvPr/>
        </p:nvSpPr>
        <p:spPr>
          <a:xfrm>
            <a:off x="1425842" y="1811103"/>
            <a:ext cx="53034" cy="61104"/>
          </a:xfrm>
          <a:custGeom>
            <a:rect b="b" l="l" r="r" t="t"/>
            <a:pathLst>
              <a:path extrusionOk="0" h="2332" w="2024">
                <a:moveTo>
                  <a:pt x="864" y="0"/>
                </a:moveTo>
                <a:cubicBezTo>
                  <a:pt x="626" y="0"/>
                  <a:pt x="401" y="114"/>
                  <a:pt x="265" y="338"/>
                </a:cubicBezTo>
                <a:cubicBezTo>
                  <a:pt x="1" y="775"/>
                  <a:pt x="55" y="1527"/>
                  <a:pt x="457" y="1896"/>
                </a:cubicBezTo>
                <a:cubicBezTo>
                  <a:pt x="564" y="2147"/>
                  <a:pt x="781" y="2331"/>
                  <a:pt x="1124" y="2331"/>
                </a:cubicBezTo>
                <a:cubicBezTo>
                  <a:pt x="1144" y="2331"/>
                  <a:pt x="1164" y="2331"/>
                  <a:pt x="1185" y="2329"/>
                </a:cubicBezTo>
                <a:cubicBezTo>
                  <a:pt x="1801" y="2298"/>
                  <a:pt x="2024" y="1678"/>
                  <a:pt x="1946" y="1149"/>
                </a:cubicBezTo>
                <a:cubicBezTo>
                  <a:pt x="1887" y="725"/>
                  <a:pt x="1609" y="283"/>
                  <a:pt x="1222" y="88"/>
                </a:cubicBezTo>
                <a:cubicBezTo>
                  <a:pt x="1106" y="29"/>
                  <a:pt x="983" y="0"/>
                  <a:pt x="8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25"/>
          <p:cNvSpPr/>
          <p:nvPr/>
        </p:nvSpPr>
        <p:spPr>
          <a:xfrm>
            <a:off x="1131230" y="2103119"/>
            <a:ext cx="734" cy="393"/>
          </a:xfrm>
          <a:custGeom>
            <a:rect b="b" l="l" r="r" t="t"/>
            <a:pathLst>
              <a:path extrusionOk="0" h="15" w="28">
                <a:moveTo>
                  <a:pt x="0" y="0"/>
                </a:moveTo>
                <a:cubicBezTo>
                  <a:pt x="9" y="5"/>
                  <a:pt x="13" y="10"/>
                  <a:pt x="27" y="14"/>
                </a:cubicBezTo>
                <a:cubicBezTo>
                  <a:pt x="22" y="10"/>
                  <a:pt x="18" y="10"/>
                  <a:pt x="13" y="5"/>
                </a:cubicBezTo>
                <a:cubicBezTo>
                  <a:pt x="9" y="5"/>
                  <a:pt x="5"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4" name="Google Shape;334;p25"/>
          <p:cNvGrpSpPr/>
          <p:nvPr/>
        </p:nvGrpSpPr>
        <p:grpSpPr>
          <a:xfrm>
            <a:off x="724905" y="1792371"/>
            <a:ext cx="632272" cy="551675"/>
            <a:chOff x="938934" y="1675223"/>
            <a:chExt cx="591571" cy="516163"/>
          </a:xfrm>
        </p:grpSpPr>
        <p:sp>
          <p:nvSpPr>
            <p:cNvPr id="335" name="Google Shape;335;p25"/>
            <p:cNvSpPr/>
            <p:nvPr/>
          </p:nvSpPr>
          <p:spPr>
            <a:xfrm>
              <a:off x="938934" y="1675223"/>
              <a:ext cx="591571" cy="516163"/>
            </a:xfrm>
            <a:custGeom>
              <a:rect b="b" l="l" r="r" t="t"/>
              <a:pathLst>
                <a:path extrusionOk="0" h="21055" w="24131">
                  <a:moveTo>
                    <a:pt x="16842" y="1259"/>
                  </a:moveTo>
                  <a:cubicBezTo>
                    <a:pt x="17091" y="1259"/>
                    <a:pt x="17360" y="1292"/>
                    <a:pt x="17652" y="1362"/>
                  </a:cubicBezTo>
                  <a:cubicBezTo>
                    <a:pt x="20632" y="2072"/>
                    <a:pt x="22290" y="6533"/>
                    <a:pt x="21178" y="9111"/>
                  </a:cubicBezTo>
                  <a:cubicBezTo>
                    <a:pt x="20294" y="11158"/>
                    <a:pt x="18136" y="11633"/>
                    <a:pt x="16066" y="11633"/>
                  </a:cubicBezTo>
                  <a:cubicBezTo>
                    <a:pt x="15450" y="11633"/>
                    <a:pt x="14841" y="11591"/>
                    <a:pt x="14276" y="11536"/>
                  </a:cubicBezTo>
                  <a:cubicBezTo>
                    <a:pt x="14581" y="11321"/>
                    <a:pt x="14859" y="11075"/>
                    <a:pt x="15128" y="10783"/>
                  </a:cubicBezTo>
                  <a:cubicBezTo>
                    <a:pt x="15551" y="10328"/>
                    <a:pt x="16102" y="9772"/>
                    <a:pt x="16212" y="9134"/>
                  </a:cubicBezTo>
                  <a:cubicBezTo>
                    <a:pt x="16251" y="8915"/>
                    <a:pt x="16092" y="8709"/>
                    <a:pt x="15888" y="8709"/>
                  </a:cubicBezTo>
                  <a:cubicBezTo>
                    <a:pt x="15834" y="8709"/>
                    <a:pt x="15777" y="8723"/>
                    <a:pt x="15720" y="8756"/>
                  </a:cubicBezTo>
                  <a:cubicBezTo>
                    <a:pt x="15187" y="9061"/>
                    <a:pt x="14859" y="9662"/>
                    <a:pt x="14462" y="10118"/>
                  </a:cubicBezTo>
                  <a:cubicBezTo>
                    <a:pt x="14344" y="10255"/>
                    <a:pt x="14221" y="10387"/>
                    <a:pt x="14098" y="10524"/>
                  </a:cubicBezTo>
                  <a:cubicBezTo>
                    <a:pt x="13908" y="7038"/>
                    <a:pt x="13555" y="1259"/>
                    <a:pt x="16842" y="1259"/>
                  </a:cubicBezTo>
                  <a:close/>
                  <a:moveTo>
                    <a:pt x="6501" y="10226"/>
                  </a:moveTo>
                  <a:cubicBezTo>
                    <a:pt x="8234" y="10226"/>
                    <a:pt x="10070" y="11136"/>
                    <a:pt x="11587" y="12105"/>
                  </a:cubicBezTo>
                  <a:cubicBezTo>
                    <a:pt x="11232" y="12274"/>
                    <a:pt x="10914" y="12501"/>
                    <a:pt x="10567" y="12707"/>
                  </a:cubicBezTo>
                  <a:cubicBezTo>
                    <a:pt x="9957" y="13062"/>
                    <a:pt x="9373" y="13399"/>
                    <a:pt x="8799" y="13805"/>
                  </a:cubicBezTo>
                  <a:cubicBezTo>
                    <a:pt x="8624" y="13923"/>
                    <a:pt x="8712" y="14169"/>
                    <a:pt x="8906" y="14169"/>
                  </a:cubicBezTo>
                  <a:cubicBezTo>
                    <a:pt x="8920" y="14169"/>
                    <a:pt x="8934" y="14167"/>
                    <a:pt x="8950" y="14164"/>
                  </a:cubicBezTo>
                  <a:cubicBezTo>
                    <a:pt x="9806" y="13996"/>
                    <a:pt x="11050" y="13740"/>
                    <a:pt x="11797" y="13090"/>
                  </a:cubicBezTo>
                  <a:lnTo>
                    <a:pt x="11797" y="13090"/>
                  </a:lnTo>
                  <a:cubicBezTo>
                    <a:pt x="11570" y="14661"/>
                    <a:pt x="11301" y="16215"/>
                    <a:pt x="10809" y="17741"/>
                  </a:cubicBezTo>
                  <a:cubicBezTo>
                    <a:pt x="10254" y="19460"/>
                    <a:pt x="9158" y="20103"/>
                    <a:pt x="7923" y="20103"/>
                  </a:cubicBezTo>
                  <a:cubicBezTo>
                    <a:pt x="5954" y="20103"/>
                    <a:pt x="3631" y="18468"/>
                    <a:pt x="2584" y="16953"/>
                  </a:cubicBezTo>
                  <a:cubicBezTo>
                    <a:pt x="748" y="14301"/>
                    <a:pt x="2515" y="11157"/>
                    <a:pt x="5337" y="10378"/>
                  </a:cubicBezTo>
                  <a:cubicBezTo>
                    <a:pt x="5716" y="10273"/>
                    <a:pt x="6106" y="10226"/>
                    <a:pt x="6501" y="10226"/>
                  </a:cubicBezTo>
                  <a:close/>
                  <a:moveTo>
                    <a:pt x="16912" y="1"/>
                  </a:moveTo>
                  <a:cubicBezTo>
                    <a:pt x="15526" y="1"/>
                    <a:pt x="14231" y="782"/>
                    <a:pt x="13542" y="2323"/>
                  </a:cubicBezTo>
                  <a:cubicBezTo>
                    <a:pt x="12430" y="4792"/>
                    <a:pt x="12645" y="7740"/>
                    <a:pt x="13095" y="10451"/>
                  </a:cubicBezTo>
                  <a:cubicBezTo>
                    <a:pt x="12658" y="9790"/>
                    <a:pt x="12161" y="9116"/>
                    <a:pt x="11419" y="8861"/>
                  </a:cubicBezTo>
                  <a:cubicBezTo>
                    <a:pt x="11378" y="8847"/>
                    <a:pt x="11332" y="8838"/>
                    <a:pt x="11291" y="8838"/>
                  </a:cubicBezTo>
                  <a:cubicBezTo>
                    <a:pt x="11200" y="8405"/>
                    <a:pt x="11000" y="8018"/>
                    <a:pt x="10794" y="7612"/>
                  </a:cubicBezTo>
                  <a:cubicBezTo>
                    <a:pt x="10435" y="6893"/>
                    <a:pt x="10243" y="6072"/>
                    <a:pt x="9701" y="5457"/>
                  </a:cubicBezTo>
                  <a:cubicBezTo>
                    <a:pt x="9653" y="5404"/>
                    <a:pt x="9598" y="5382"/>
                    <a:pt x="9544" y="5382"/>
                  </a:cubicBezTo>
                  <a:cubicBezTo>
                    <a:pt x="9402" y="5382"/>
                    <a:pt x="9267" y="5536"/>
                    <a:pt x="9301" y="5694"/>
                  </a:cubicBezTo>
                  <a:cubicBezTo>
                    <a:pt x="9410" y="6232"/>
                    <a:pt x="9711" y="6737"/>
                    <a:pt x="9997" y="7206"/>
                  </a:cubicBezTo>
                  <a:cubicBezTo>
                    <a:pt x="10348" y="7776"/>
                    <a:pt x="10826" y="8278"/>
                    <a:pt x="11000" y="8929"/>
                  </a:cubicBezTo>
                  <a:cubicBezTo>
                    <a:pt x="10941" y="8970"/>
                    <a:pt x="10891" y="9029"/>
                    <a:pt x="10849" y="9088"/>
                  </a:cubicBezTo>
                  <a:cubicBezTo>
                    <a:pt x="10489" y="8760"/>
                    <a:pt x="10138" y="8409"/>
                    <a:pt x="9742" y="8127"/>
                  </a:cubicBezTo>
                  <a:cubicBezTo>
                    <a:pt x="9072" y="7644"/>
                    <a:pt x="8166" y="7435"/>
                    <a:pt x="7419" y="7084"/>
                  </a:cubicBezTo>
                  <a:cubicBezTo>
                    <a:pt x="7410" y="7080"/>
                    <a:pt x="7401" y="7078"/>
                    <a:pt x="7393" y="7078"/>
                  </a:cubicBezTo>
                  <a:cubicBezTo>
                    <a:pt x="7340" y="7078"/>
                    <a:pt x="7290" y="7141"/>
                    <a:pt x="7341" y="7185"/>
                  </a:cubicBezTo>
                  <a:cubicBezTo>
                    <a:pt x="7974" y="7722"/>
                    <a:pt x="8626" y="8223"/>
                    <a:pt x="9232" y="8788"/>
                  </a:cubicBezTo>
                  <a:cubicBezTo>
                    <a:pt x="9724" y="9244"/>
                    <a:pt x="10230" y="9645"/>
                    <a:pt x="10804" y="9950"/>
                  </a:cubicBezTo>
                  <a:cubicBezTo>
                    <a:pt x="10849" y="10182"/>
                    <a:pt x="10927" y="10405"/>
                    <a:pt x="11023" y="10619"/>
                  </a:cubicBezTo>
                  <a:cubicBezTo>
                    <a:pt x="9628" y="9737"/>
                    <a:pt x="8029" y="9178"/>
                    <a:pt x="6417" y="9178"/>
                  </a:cubicBezTo>
                  <a:cubicBezTo>
                    <a:pt x="5565" y="9178"/>
                    <a:pt x="4710" y="9334"/>
                    <a:pt x="3878" y="9681"/>
                  </a:cubicBezTo>
                  <a:cubicBezTo>
                    <a:pt x="1190" y="10806"/>
                    <a:pt x="0" y="14347"/>
                    <a:pt x="1400" y="16898"/>
                  </a:cubicBezTo>
                  <a:cubicBezTo>
                    <a:pt x="2729" y="19328"/>
                    <a:pt x="5167" y="21055"/>
                    <a:pt x="7922" y="21055"/>
                  </a:cubicBezTo>
                  <a:cubicBezTo>
                    <a:pt x="8226" y="21055"/>
                    <a:pt x="8534" y="21034"/>
                    <a:pt x="8845" y="20990"/>
                  </a:cubicBezTo>
                  <a:cubicBezTo>
                    <a:pt x="11847" y="20570"/>
                    <a:pt x="12822" y="16069"/>
                    <a:pt x="12882" y="13231"/>
                  </a:cubicBezTo>
                  <a:cubicBezTo>
                    <a:pt x="13519" y="14019"/>
                    <a:pt x="14180" y="14747"/>
                    <a:pt x="15073" y="15313"/>
                  </a:cubicBezTo>
                  <a:cubicBezTo>
                    <a:pt x="15128" y="15376"/>
                    <a:pt x="15173" y="15445"/>
                    <a:pt x="15227" y="15508"/>
                  </a:cubicBezTo>
                  <a:cubicBezTo>
                    <a:pt x="15346" y="15641"/>
                    <a:pt x="15484" y="15697"/>
                    <a:pt x="15619" y="15697"/>
                  </a:cubicBezTo>
                  <a:cubicBezTo>
                    <a:pt x="16062" y="15697"/>
                    <a:pt x="16472" y="15096"/>
                    <a:pt x="16071" y="14665"/>
                  </a:cubicBezTo>
                  <a:cubicBezTo>
                    <a:pt x="15519" y="14078"/>
                    <a:pt x="15027" y="13376"/>
                    <a:pt x="14558" y="12665"/>
                  </a:cubicBezTo>
                  <a:lnTo>
                    <a:pt x="14558" y="12665"/>
                  </a:lnTo>
                  <a:cubicBezTo>
                    <a:pt x="15107" y="12874"/>
                    <a:pt x="15698" y="12969"/>
                    <a:pt x="16304" y="12969"/>
                  </a:cubicBezTo>
                  <a:cubicBezTo>
                    <a:pt x="18447" y="12969"/>
                    <a:pt x="20763" y="11777"/>
                    <a:pt x="21953" y="10228"/>
                  </a:cubicBezTo>
                  <a:cubicBezTo>
                    <a:pt x="24131" y="7389"/>
                    <a:pt x="22122" y="3265"/>
                    <a:pt x="19853" y="1219"/>
                  </a:cubicBezTo>
                  <a:cubicBezTo>
                    <a:pt x="18952" y="404"/>
                    <a:pt x="17908" y="1"/>
                    <a:pt x="169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25"/>
            <p:cNvSpPr/>
            <p:nvPr/>
          </p:nvSpPr>
          <p:spPr>
            <a:xfrm>
              <a:off x="1419351" y="2010869"/>
              <a:ext cx="46162" cy="51138"/>
            </a:xfrm>
            <a:custGeom>
              <a:rect b="b" l="l" r="r" t="t"/>
              <a:pathLst>
                <a:path extrusionOk="0" h="2086" w="1883">
                  <a:moveTo>
                    <a:pt x="557" y="1969"/>
                  </a:moveTo>
                  <a:cubicBezTo>
                    <a:pt x="557" y="1974"/>
                    <a:pt x="557" y="1974"/>
                    <a:pt x="562" y="1974"/>
                  </a:cubicBezTo>
                  <a:cubicBezTo>
                    <a:pt x="563" y="1974"/>
                    <a:pt x="564" y="1975"/>
                    <a:pt x="565" y="1975"/>
                  </a:cubicBezTo>
                  <a:lnTo>
                    <a:pt x="565" y="1975"/>
                  </a:lnTo>
                  <a:cubicBezTo>
                    <a:pt x="563" y="1973"/>
                    <a:pt x="560" y="1971"/>
                    <a:pt x="557" y="1969"/>
                  </a:cubicBezTo>
                  <a:close/>
                  <a:moveTo>
                    <a:pt x="804" y="1"/>
                  </a:moveTo>
                  <a:cubicBezTo>
                    <a:pt x="672" y="1"/>
                    <a:pt x="540" y="33"/>
                    <a:pt x="415" y="106"/>
                  </a:cubicBezTo>
                  <a:cubicBezTo>
                    <a:pt x="120" y="279"/>
                    <a:pt x="1" y="607"/>
                    <a:pt x="1" y="935"/>
                  </a:cubicBezTo>
                  <a:cubicBezTo>
                    <a:pt x="1" y="1185"/>
                    <a:pt x="110" y="1518"/>
                    <a:pt x="293" y="1728"/>
                  </a:cubicBezTo>
                  <a:cubicBezTo>
                    <a:pt x="356" y="1828"/>
                    <a:pt x="434" y="1905"/>
                    <a:pt x="530" y="1955"/>
                  </a:cubicBezTo>
                  <a:cubicBezTo>
                    <a:pt x="495" y="1932"/>
                    <a:pt x="485" y="1922"/>
                    <a:pt x="488" y="1922"/>
                  </a:cubicBezTo>
                  <a:cubicBezTo>
                    <a:pt x="492" y="1922"/>
                    <a:pt x="507" y="1931"/>
                    <a:pt x="525" y="1947"/>
                  </a:cubicBezTo>
                  <a:cubicBezTo>
                    <a:pt x="530" y="1951"/>
                    <a:pt x="539" y="1955"/>
                    <a:pt x="543" y="1960"/>
                  </a:cubicBezTo>
                  <a:cubicBezTo>
                    <a:pt x="557" y="1969"/>
                    <a:pt x="571" y="1974"/>
                    <a:pt x="585" y="1978"/>
                  </a:cubicBezTo>
                  <a:cubicBezTo>
                    <a:pt x="576" y="1978"/>
                    <a:pt x="572" y="1978"/>
                    <a:pt x="565" y="1975"/>
                  </a:cubicBezTo>
                  <a:lnTo>
                    <a:pt x="565" y="1975"/>
                  </a:lnTo>
                  <a:cubicBezTo>
                    <a:pt x="658" y="2046"/>
                    <a:pt x="781" y="2085"/>
                    <a:pt x="901" y="2085"/>
                  </a:cubicBezTo>
                  <a:cubicBezTo>
                    <a:pt x="1064" y="2085"/>
                    <a:pt x="1223" y="2012"/>
                    <a:pt x="1296" y="1846"/>
                  </a:cubicBezTo>
                  <a:cubicBezTo>
                    <a:pt x="1304" y="1833"/>
                    <a:pt x="1313" y="1814"/>
                    <a:pt x="1317" y="1801"/>
                  </a:cubicBezTo>
                  <a:cubicBezTo>
                    <a:pt x="1327" y="1791"/>
                    <a:pt x="1336" y="1778"/>
                    <a:pt x="1345" y="1764"/>
                  </a:cubicBezTo>
                  <a:cubicBezTo>
                    <a:pt x="1405" y="1741"/>
                    <a:pt x="1460" y="1705"/>
                    <a:pt x="1504" y="1655"/>
                  </a:cubicBezTo>
                  <a:cubicBezTo>
                    <a:pt x="1864" y="1267"/>
                    <a:pt x="1883" y="725"/>
                    <a:pt x="1514" y="329"/>
                  </a:cubicBezTo>
                  <a:cubicBezTo>
                    <a:pt x="1328" y="131"/>
                    <a:pt x="1068" y="1"/>
                    <a:pt x="8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7" name="Google Shape;337;p25"/>
          <p:cNvSpPr/>
          <p:nvPr/>
        </p:nvSpPr>
        <p:spPr>
          <a:xfrm>
            <a:off x="4042305" y="264315"/>
            <a:ext cx="316634" cy="409030"/>
          </a:xfrm>
          <a:custGeom>
            <a:rect b="b" l="l" r="r" t="t"/>
            <a:pathLst>
              <a:path extrusionOk="0" h="21337" w="16515">
                <a:moveTo>
                  <a:pt x="3039" y="811"/>
                </a:moveTo>
                <a:cubicBezTo>
                  <a:pt x="4564" y="811"/>
                  <a:pt x="6564" y="3412"/>
                  <a:pt x="6789" y="3949"/>
                </a:cubicBezTo>
                <a:cubicBezTo>
                  <a:pt x="7235" y="5011"/>
                  <a:pt x="7217" y="6260"/>
                  <a:pt x="7554" y="7362"/>
                </a:cubicBezTo>
                <a:cubicBezTo>
                  <a:pt x="7623" y="7589"/>
                  <a:pt x="7800" y="7687"/>
                  <a:pt x="7980" y="7687"/>
                </a:cubicBezTo>
                <a:cubicBezTo>
                  <a:pt x="8248" y="7687"/>
                  <a:pt x="8522" y="7469"/>
                  <a:pt x="8456" y="7135"/>
                </a:cubicBezTo>
                <a:cubicBezTo>
                  <a:pt x="9573" y="6473"/>
                  <a:pt x="10164" y="4751"/>
                  <a:pt x="10812" y="3707"/>
                </a:cubicBezTo>
                <a:cubicBezTo>
                  <a:pt x="11194" y="3106"/>
                  <a:pt x="11650" y="2569"/>
                  <a:pt x="12174" y="2090"/>
                </a:cubicBezTo>
                <a:cubicBezTo>
                  <a:pt x="12888" y="1909"/>
                  <a:pt x="13479" y="1819"/>
                  <a:pt x="13945" y="1819"/>
                </a:cubicBezTo>
                <a:cubicBezTo>
                  <a:pt x="15110" y="1819"/>
                  <a:pt x="15504" y="2383"/>
                  <a:pt x="15127" y="3512"/>
                </a:cubicBezTo>
                <a:cubicBezTo>
                  <a:pt x="14940" y="4523"/>
                  <a:pt x="14598" y="5516"/>
                  <a:pt x="14298" y="6496"/>
                </a:cubicBezTo>
                <a:cubicBezTo>
                  <a:pt x="12948" y="10889"/>
                  <a:pt x="10656" y="14861"/>
                  <a:pt x="8715" y="18985"/>
                </a:cubicBezTo>
                <a:cubicBezTo>
                  <a:pt x="8409" y="19633"/>
                  <a:pt x="8108" y="19891"/>
                  <a:pt x="7820" y="19891"/>
                </a:cubicBezTo>
                <a:cubicBezTo>
                  <a:pt x="6863" y="19891"/>
                  <a:pt x="6045" y="17044"/>
                  <a:pt x="5649" y="16123"/>
                </a:cubicBezTo>
                <a:cubicBezTo>
                  <a:pt x="4638" y="13772"/>
                  <a:pt x="3558" y="11444"/>
                  <a:pt x="2652" y="9053"/>
                </a:cubicBezTo>
                <a:cubicBezTo>
                  <a:pt x="1840" y="6906"/>
                  <a:pt x="820" y="4149"/>
                  <a:pt x="1735" y="1899"/>
                </a:cubicBezTo>
                <a:cubicBezTo>
                  <a:pt x="2056" y="1112"/>
                  <a:pt x="2520" y="811"/>
                  <a:pt x="3039" y="811"/>
                </a:cubicBezTo>
                <a:close/>
                <a:moveTo>
                  <a:pt x="3133" y="1"/>
                </a:moveTo>
                <a:cubicBezTo>
                  <a:pt x="1464" y="1"/>
                  <a:pt x="525" y="1710"/>
                  <a:pt x="360" y="3407"/>
                </a:cubicBezTo>
                <a:cubicBezTo>
                  <a:pt x="0" y="7202"/>
                  <a:pt x="2551" y="11494"/>
                  <a:pt x="3991" y="14848"/>
                </a:cubicBezTo>
                <a:cubicBezTo>
                  <a:pt x="4652" y="16379"/>
                  <a:pt x="5194" y="17992"/>
                  <a:pt x="5895" y="19504"/>
                </a:cubicBezTo>
                <a:cubicBezTo>
                  <a:pt x="6200" y="20160"/>
                  <a:pt x="6684" y="21263"/>
                  <a:pt x="7550" y="21332"/>
                </a:cubicBezTo>
                <a:cubicBezTo>
                  <a:pt x="7588" y="21335"/>
                  <a:pt x="7627" y="21336"/>
                  <a:pt x="7665" y="21336"/>
                </a:cubicBezTo>
                <a:cubicBezTo>
                  <a:pt x="9534" y="21336"/>
                  <a:pt x="10493" y="17792"/>
                  <a:pt x="11186" y="16520"/>
                </a:cubicBezTo>
                <a:cubicBezTo>
                  <a:pt x="13291" y="12657"/>
                  <a:pt x="14876" y="8492"/>
                  <a:pt x="16001" y="4245"/>
                </a:cubicBezTo>
                <a:cubicBezTo>
                  <a:pt x="16515" y="2296"/>
                  <a:pt x="16119" y="140"/>
                  <a:pt x="13803" y="140"/>
                </a:cubicBezTo>
                <a:cubicBezTo>
                  <a:pt x="13716" y="140"/>
                  <a:pt x="13625" y="143"/>
                  <a:pt x="13532" y="149"/>
                </a:cubicBezTo>
                <a:cubicBezTo>
                  <a:pt x="10789" y="336"/>
                  <a:pt x="9440" y="3922"/>
                  <a:pt x="8206" y="6090"/>
                </a:cubicBezTo>
                <a:cubicBezTo>
                  <a:pt x="7594" y="3493"/>
                  <a:pt x="7266" y="1448"/>
                  <a:pt x="4287" y="245"/>
                </a:cubicBezTo>
                <a:cubicBezTo>
                  <a:pt x="3870" y="77"/>
                  <a:pt x="3485" y="1"/>
                  <a:pt x="31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25"/>
          <p:cNvSpPr/>
          <p:nvPr/>
        </p:nvSpPr>
        <p:spPr>
          <a:xfrm>
            <a:off x="6603883" y="1872216"/>
            <a:ext cx="435433" cy="677701"/>
          </a:xfrm>
          <a:custGeom>
            <a:rect b="b" l="l" r="r" t="t"/>
            <a:pathLst>
              <a:path extrusionOk="0" h="25864" w="16618">
                <a:moveTo>
                  <a:pt x="9574" y="1372"/>
                </a:moveTo>
                <a:cubicBezTo>
                  <a:pt x="10933" y="1372"/>
                  <a:pt x="12253" y="1931"/>
                  <a:pt x="13177" y="3199"/>
                </a:cubicBezTo>
                <a:cubicBezTo>
                  <a:pt x="15861" y="6880"/>
                  <a:pt x="14448" y="12694"/>
                  <a:pt x="12489" y="16284"/>
                </a:cubicBezTo>
                <a:cubicBezTo>
                  <a:pt x="11323" y="18430"/>
                  <a:pt x="9592" y="20130"/>
                  <a:pt x="7760" y="21702"/>
                </a:cubicBezTo>
                <a:cubicBezTo>
                  <a:pt x="5792" y="23397"/>
                  <a:pt x="3464" y="23934"/>
                  <a:pt x="1239" y="25014"/>
                </a:cubicBezTo>
                <a:cubicBezTo>
                  <a:pt x="1504" y="24276"/>
                  <a:pt x="1933" y="23702"/>
                  <a:pt x="2242" y="22960"/>
                </a:cubicBezTo>
                <a:cubicBezTo>
                  <a:pt x="2680" y="21925"/>
                  <a:pt x="2785" y="20864"/>
                  <a:pt x="2875" y="19756"/>
                </a:cubicBezTo>
                <a:cubicBezTo>
                  <a:pt x="3094" y="17087"/>
                  <a:pt x="2829" y="14380"/>
                  <a:pt x="2829" y="11710"/>
                </a:cubicBezTo>
                <a:cubicBezTo>
                  <a:pt x="2829" y="8848"/>
                  <a:pt x="3212" y="5841"/>
                  <a:pt x="5085" y="3567"/>
                </a:cubicBezTo>
                <a:cubicBezTo>
                  <a:pt x="6216" y="2194"/>
                  <a:pt x="7924" y="1372"/>
                  <a:pt x="9574" y="1372"/>
                </a:cubicBezTo>
                <a:close/>
                <a:moveTo>
                  <a:pt x="9946" y="1"/>
                </a:moveTo>
                <a:cubicBezTo>
                  <a:pt x="6978" y="1"/>
                  <a:pt x="3834" y="2619"/>
                  <a:pt x="2698" y="5195"/>
                </a:cubicBezTo>
                <a:cubicBezTo>
                  <a:pt x="1481" y="7946"/>
                  <a:pt x="1595" y="11190"/>
                  <a:pt x="1677" y="14130"/>
                </a:cubicBezTo>
                <a:cubicBezTo>
                  <a:pt x="1727" y="16006"/>
                  <a:pt x="1777" y="17875"/>
                  <a:pt x="1704" y="19756"/>
                </a:cubicBezTo>
                <a:cubicBezTo>
                  <a:pt x="1622" y="21829"/>
                  <a:pt x="470" y="23219"/>
                  <a:pt x="74" y="25147"/>
                </a:cubicBezTo>
                <a:cubicBezTo>
                  <a:pt x="0" y="25492"/>
                  <a:pt x="238" y="25738"/>
                  <a:pt x="506" y="25797"/>
                </a:cubicBezTo>
                <a:cubicBezTo>
                  <a:pt x="554" y="25838"/>
                  <a:pt x="614" y="25864"/>
                  <a:pt x="681" y="25864"/>
                </a:cubicBezTo>
                <a:cubicBezTo>
                  <a:pt x="721" y="25864"/>
                  <a:pt x="763" y="25855"/>
                  <a:pt x="806" y="25835"/>
                </a:cubicBezTo>
                <a:cubicBezTo>
                  <a:pt x="3695" y="24472"/>
                  <a:pt x="6498" y="24108"/>
                  <a:pt x="9035" y="21925"/>
                </a:cubicBezTo>
                <a:cubicBezTo>
                  <a:pt x="11331" y="19947"/>
                  <a:pt x="13131" y="17656"/>
                  <a:pt x="14376" y="14885"/>
                </a:cubicBezTo>
                <a:cubicBezTo>
                  <a:pt x="16189" y="10844"/>
                  <a:pt x="16618" y="5176"/>
                  <a:pt x="13487" y="1645"/>
                </a:cubicBezTo>
                <a:cubicBezTo>
                  <a:pt x="12452" y="480"/>
                  <a:pt x="11215" y="1"/>
                  <a:pt x="99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25"/>
          <p:cNvSpPr/>
          <p:nvPr/>
        </p:nvSpPr>
        <p:spPr>
          <a:xfrm>
            <a:off x="6083765" y="336127"/>
            <a:ext cx="598118" cy="864360"/>
          </a:xfrm>
          <a:custGeom>
            <a:rect b="b" l="l" r="r" t="t"/>
            <a:pathLst>
              <a:path extrusionOk="0" h="43815" w="30319">
                <a:moveTo>
                  <a:pt x="26641" y="5522"/>
                </a:moveTo>
                <a:lnTo>
                  <a:pt x="26641" y="5522"/>
                </a:lnTo>
                <a:cubicBezTo>
                  <a:pt x="26049" y="7089"/>
                  <a:pt x="25484" y="8666"/>
                  <a:pt x="24864" y="10169"/>
                </a:cubicBezTo>
                <a:cubicBezTo>
                  <a:pt x="24254" y="11645"/>
                  <a:pt x="23671" y="13130"/>
                  <a:pt x="23093" y="14620"/>
                </a:cubicBezTo>
                <a:cubicBezTo>
                  <a:pt x="21661" y="12811"/>
                  <a:pt x="19465" y="11585"/>
                  <a:pt x="17716" y="10128"/>
                </a:cubicBezTo>
                <a:cubicBezTo>
                  <a:pt x="16595" y="9189"/>
                  <a:pt x="15483" y="8246"/>
                  <a:pt x="14335" y="7343"/>
                </a:cubicBezTo>
                <a:cubicBezTo>
                  <a:pt x="13606" y="6774"/>
                  <a:pt x="12604" y="6214"/>
                  <a:pt x="11834" y="5544"/>
                </a:cubicBezTo>
                <a:lnTo>
                  <a:pt x="11834" y="5544"/>
                </a:lnTo>
                <a:cubicBezTo>
                  <a:pt x="14353" y="5773"/>
                  <a:pt x="16938" y="5911"/>
                  <a:pt x="19522" y="5911"/>
                </a:cubicBezTo>
                <a:cubicBezTo>
                  <a:pt x="21915" y="5911"/>
                  <a:pt x="24306" y="5793"/>
                  <a:pt x="26641" y="5522"/>
                </a:cubicBezTo>
                <a:close/>
                <a:moveTo>
                  <a:pt x="3349" y="1452"/>
                </a:moveTo>
                <a:cubicBezTo>
                  <a:pt x="4579" y="1452"/>
                  <a:pt x="5849" y="1656"/>
                  <a:pt x="7035" y="1762"/>
                </a:cubicBezTo>
                <a:cubicBezTo>
                  <a:pt x="9336" y="1972"/>
                  <a:pt x="11651" y="2082"/>
                  <a:pt x="13956" y="2177"/>
                </a:cubicBezTo>
                <a:cubicBezTo>
                  <a:pt x="15389" y="2235"/>
                  <a:pt x="16824" y="2262"/>
                  <a:pt x="18258" y="2262"/>
                </a:cubicBezTo>
                <a:cubicBezTo>
                  <a:pt x="19172" y="2262"/>
                  <a:pt x="20087" y="2251"/>
                  <a:pt x="21001" y="2231"/>
                </a:cubicBezTo>
                <a:cubicBezTo>
                  <a:pt x="21659" y="2216"/>
                  <a:pt x="22314" y="2204"/>
                  <a:pt x="22969" y="2204"/>
                </a:cubicBezTo>
                <a:cubicBezTo>
                  <a:pt x="23487" y="2204"/>
                  <a:pt x="24006" y="2212"/>
                  <a:pt x="24527" y="2231"/>
                </a:cubicBezTo>
                <a:cubicBezTo>
                  <a:pt x="24643" y="2236"/>
                  <a:pt x="24761" y="2238"/>
                  <a:pt x="24880" y="2238"/>
                </a:cubicBezTo>
                <a:cubicBezTo>
                  <a:pt x="25596" y="2238"/>
                  <a:pt x="26370" y="2163"/>
                  <a:pt x="27117" y="2163"/>
                </a:cubicBezTo>
                <a:cubicBezTo>
                  <a:pt x="27415" y="2163"/>
                  <a:pt x="27707" y="2175"/>
                  <a:pt x="27990" y="2208"/>
                </a:cubicBezTo>
                <a:cubicBezTo>
                  <a:pt x="27648" y="2956"/>
                  <a:pt x="27334" y="3731"/>
                  <a:pt x="27029" y="4505"/>
                </a:cubicBezTo>
                <a:cubicBezTo>
                  <a:pt x="26649" y="4483"/>
                  <a:pt x="26267" y="4474"/>
                  <a:pt x="25883" y="4474"/>
                </a:cubicBezTo>
                <a:cubicBezTo>
                  <a:pt x="23728" y="4474"/>
                  <a:pt x="21527" y="4769"/>
                  <a:pt x="19415" y="4897"/>
                </a:cubicBezTo>
                <a:cubicBezTo>
                  <a:pt x="18763" y="4936"/>
                  <a:pt x="18112" y="4953"/>
                  <a:pt x="17461" y="4953"/>
                </a:cubicBezTo>
                <a:cubicBezTo>
                  <a:pt x="15191" y="4953"/>
                  <a:pt x="12927" y="4743"/>
                  <a:pt x="10671" y="4492"/>
                </a:cubicBezTo>
                <a:cubicBezTo>
                  <a:pt x="10656" y="4490"/>
                  <a:pt x="10641" y="4489"/>
                  <a:pt x="10626" y="4489"/>
                </a:cubicBezTo>
                <a:cubicBezTo>
                  <a:pt x="10286" y="4489"/>
                  <a:pt x="10104" y="4932"/>
                  <a:pt x="10261" y="5207"/>
                </a:cubicBezTo>
                <a:cubicBezTo>
                  <a:pt x="11487" y="7330"/>
                  <a:pt x="14399" y="8838"/>
                  <a:pt x="16244" y="10378"/>
                </a:cubicBezTo>
                <a:cubicBezTo>
                  <a:pt x="18353" y="12137"/>
                  <a:pt x="20540" y="13868"/>
                  <a:pt x="22769" y="15473"/>
                </a:cubicBezTo>
                <a:cubicBezTo>
                  <a:pt x="22509" y="16151"/>
                  <a:pt x="22249" y="16825"/>
                  <a:pt x="21994" y="17504"/>
                </a:cubicBezTo>
                <a:cubicBezTo>
                  <a:pt x="20481" y="16470"/>
                  <a:pt x="19142" y="15063"/>
                  <a:pt x="17707" y="13946"/>
                </a:cubicBezTo>
                <a:cubicBezTo>
                  <a:pt x="15821" y="12483"/>
                  <a:pt x="13902" y="11061"/>
                  <a:pt x="12034" y="9576"/>
                </a:cubicBezTo>
                <a:cubicBezTo>
                  <a:pt x="10230" y="8141"/>
                  <a:pt x="8393" y="6756"/>
                  <a:pt x="6644" y="5257"/>
                </a:cubicBezTo>
                <a:cubicBezTo>
                  <a:pt x="5864" y="4587"/>
                  <a:pt x="5086" y="3922"/>
                  <a:pt x="4279" y="3289"/>
                </a:cubicBezTo>
                <a:cubicBezTo>
                  <a:pt x="3942" y="3024"/>
                  <a:pt x="2270" y="1516"/>
                  <a:pt x="2320" y="1507"/>
                </a:cubicBezTo>
                <a:cubicBezTo>
                  <a:pt x="2658" y="1468"/>
                  <a:pt x="3002" y="1452"/>
                  <a:pt x="3349" y="1452"/>
                </a:cubicBezTo>
                <a:close/>
                <a:moveTo>
                  <a:pt x="29476" y="1"/>
                </a:moveTo>
                <a:cubicBezTo>
                  <a:pt x="29426" y="1"/>
                  <a:pt x="29375" y="6"/>
                  <a:pt x="29326" y="17"/>
                </a:cubicBezTo>
                <a:cubicBezTo>
                  <a:pt x="29298" y="21"/>
                  <a:pt x="29275" y="27"/>
                  <a:pt x="29248" y="31"/>
                </a:cubicBezTo>
                <a:cubicBezTo>
                  <a:pt x="28965" y="90"/>
                  <a:pt x="28801" y="341"/>
                  <a:pt x="28773" y="605"/>
                </a:cubicBezTo>
                <a:cubicBezTo>
                  <a:pt x="28669" y="805"/>
                  <a:pt x="28564" y="1005"/>
                  <a:pt x="28464" y="1207"/>
                </a:cubicBezTo>
                <a:cubicBezTo>
                  <a:pt x="27587" y="986"/>
                  <a:pt x="26591" y="920"/>
                  <a:pt x="25581" y="920"/>
                </a:cubicBezTo>
                <a:cubicBezTo>
                  <a:pt x="24298" y="920"/>
                  <a:pt x="22992" y="1026"/>
                  <a:pt x="21875" y="1051"/>
                </a:cubicBezTo>
                <a:cubicBezTo>
                  <a:pt x="20668" y="1083"/>
                  <a:pt x="19461" y="1100"/>
                  <a:pt x="18255" y="1100"/>
                </a:cubicBezTo>
                <a:cubicBezTo>
                  <a:pt x="16529" y="1100"/>
                  <a:pt x="14804" y="1066"/>
                  <a:pt x="13077" y="997"/>
                </a:cubicBezTo>
                <a:cubicBezTo>
                  <a:pt x="10244" y="883"/>
                  <a:pt x="7418" y="587"/>
                  <a:pt x="4589" y="469"/>
                </a:cubicBezTo>
                <a:cubicBezTo>
                  <a:pt x="4193" y="452"/>
                  <a:pt x="3738" y="419"/>
                  <a:pt x="3276" y="419"/>
                </a:cubicBezTo>
                <a:cubicBezTo>
                  <a:pt x="2481" y="419"/>
                  <a:pt x="1665" y="516"/>
                  <a:pt x="1094" y="961"/>
                </a:cubicBezTo>
                <a:cubicBezTo>
                  <a:pt x="1" y="1813"/>
                  <a:pt x="7683" y="7480"/>
                  <a:pt x="8503" y="8113"/>
                </a:cubicBezTo>
                <a:cubicBezTo>
                  <a:pt x="10922" y="9982"/>
                  <a:pt x="13283" y="11919"/>
                  <a:pt x="15716" y="13772"/>
                </a:cubicBezTo>
                <a:cubicBezTo>
                  <a:pt x="17674" y="15263"/>
                  <a:pt x="19539" y="17168"/>
                  <a:pt x="21616" y="18512"/>
                </a:cubicBezTo>
                <a:cubicBezTo>
                  <a:pt x="21278" y="19409"/>
                  <a:pt x="20950" y="20306"/>
                  <a:pt x="20622" y="21204"/>
                </a:cubicBezTo>
                <a:cubicBezTo>
                  <a:pt x="19232" y="25022"/>
                  <a:pt x="17920" y="28873"/>
                  <a:pt x="16536" y="32690"/>
                </a:cubicBezTo>
                <a:cubicBezTo>
                  <a:pt x="15350" y="35949"/>
                  <a:pt x="14567" y="39534"/>
                  <a:pt x="13022" y="42641"/>
                </a:cubicBezTo>
                <a:cubicBezTo>
                  <a:pt x="12744" y="43205"/>
                  <a:pt x="13205" y="43815"/>
                  <a:pt x="13721" y="43815"/>
                </a:cubicBezTo>
                <a:cubicBezTo>
                  <a:pt x="13896" y="43815"/>
                  <a:pt x="14078" y="43744"/>
                  <a:pt x="14239" y="43576"/>
                </a:cubicBezTo>
                <a:cubicBezTo>
                  <a:pt x="14900" y="42887"/>
                  <a:pt x="15173" y="42090"/>
                  <a:pt x="15478" y="41198"/>
                </a:cubicBezTo>
                <a:cubicBezTo>
                  <a:pt x="16094" y="39398"/>
                  <a:pt x="16795" y="37634"/>
                  <a:pt x="17419" y="35834"/>
                </a:cubicBezTo>
                <a:cubicBezTo>
                  <a:pt x="18860" y="31706"/>
                  <a:pt x="20313" y="27583"/>
                  <a:pt x="21780" y="23468"/>
                </a:cubicBezTo>
                <a:cubicBezTo>
                  <a:pt x="24477" y="15891"/>
                  <a:pt x="27667" y="8487"/>
                  <a:pt x="30163" y="856"/>
                </a:cubicBezTo>
                <a:cubicBezTo>
                  <a:pt x="30319" y="387"/>
                  <a:pt x="29907" y="1"/>
                  <a:pt x="294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25"/>
          <p:cNvSpPr/>
          <p:nvPr/>
        </p:nvSpPr>
        <p:spPr>
          <a:xfrm>
            <a:off x="5716259" y="3727319"/>
            <a:ext cx="1943148" cy="1038060"/>
          </a:xfrm>
          <a:custGeom>
            <a:rect b="b" l="l" r="r" t="t"/>
            <a:pathLst>
              <a:path extrusionOk="0" h="58573" w="109643">
                <a:moveTo>
                  <a:pt x="22823" y="26981"/>
                </a:moveTo>
                <a:cubicBezTo>
                  <a:pt x="23724" y="26981"/>
                  <a:pt x="24638" y="27227"/>
                  <a:pt x="25555" y="27813"/>
                </a:cubicBezTo>
                <a:cubicBezTo>
                  <a:pt x="27560" y="29089"/>
                  <a:pt x="28927" y="31919"/>
                  <a:pt x="29947" y="33969"/>
                </a:cubicBezTo>
                <a:cubicBezTo>
                  <a:pt x="31018" y="36124"/>
                  <a:pt x="32167" y="38211"/>
                  <a:pt x="33287" y="40334"/>
                </a:cubicBezTo>
                <a:cubicBezTo>
                  <a:pt x="33433" y="40617"/>
                  <a:pt x="33601" y="40899"/>
                  <a:pt x="33788" y="41154"/>
                </a:cubicBezTo>
                <a:cubicBezTo>
                  <a:pt x="29433" y="39391"/>
                  <a:pt x="26708" y="34702"/>
                  <a:pt x="21709" y="34147"/>
                </a:cubicBezTo>
                <a:cubicBezTo>
                  <a:pt x="21401" y="34112"/>
                  <a:pt x="21091" y="34096"/>
                  <a:pt x="20781" y="34096"/>
                </a:cubicBezTo>
                <a:cubicBezTo>
                  <a:pt x="18145" y="34096"/>
                  <a:pt x="15462" y="35252"/>
                  <a:pt x="13016" y="36014"/>
                </a:cubicBezTo>
                <a:cubicBezTo>
                  <a:pt x="11198" y="36580"/>
                  <a:pt x="9367" y="37008"/>
                  <a:pt x="7466" y="37154"/>
                </a:cubicBezTo>
                <a:cubicBezTo>
                  <a:pt x="6013" y="37272"/>
                  <a:pt x="4550" y="37223"/>
                  <a:pt x="3092" y="37305"/>
                </a:cubicBezTo>
                <a:cubicBezTo>
                  <a:pt x="3507" y="36944"/>
                  <a:pt x="3986" y="36648"/>
                  <a:pt x="4391" y="36266"/>
                </a:cubicBezTo>
                <a:cubicBezTo>
                  <a:pt x="4970" y="35714"/>
                  <a:pt x="5502" y="34981"/>
                  <a:pt x="6295" y="34712"/>
                </a:cubicBezTo>
                <a:cubicBezTo>
                  <a:pt x="6387" y="34680"/>
                  <a:pt x="6432" y="34616"/>
                  <a:pt x="6446" y="34543"/>
                </a:cubicBezTo>
                <a:cubicBezTo>
                  <a:pt x="6503" y="34546"/>
                  <a:pt x="6561" y="34548"/>
                  <a:pt x="6620" y="34548"/>
                </a:cubicBezTo>
                <a:cubicBezTo>
                  <a:pt x="7978" y="34548"/>
                  <a:pt x="9845" y="33780"/>
                  <a:pt x="10473" y="33513"/>
                </a:cubicBezTo>
                <a:cubicBezTo>
                  <a:pt x="13380" y="32283"/>
                  <a:pt x="15714" y="30515"/>
                  <a:pt x="18292" y="28725"/>
                </a:cubicBezTo>
                <a:cubicBezTo>
                  <a:pt x="19722" y="27728"/>
                  <a:pt x="21252" y="26981"/>
                  <a:pt x="22823" y="26981"/>
                </a:cubicBezTo>
                <a:close/>
                <a:moveTo>
                  <a:pt x="51552" y="919"/>
                </a:moveTo>
                <a:cubicBezTo>
                  <a:pt x="55463" y="919"/>
                  <a:pt x="57621" y="5168"/>
                  <a:pt x="58479" y="8422"/>
                </a:cubicBezTo>
                <a:cubicBezTo>
                  <a:pt x="58761" y="9492"/>
                  <a:pt x="59614" y="12937"/>
                  <a:pt x="61131" y="13798"/>
                </a:cubicBezTo>
                <a:cubicBezTo>
                  <a:pt x="60338" y="14614"/>
                  <a:pt x="59554" y="15443"/>
                  <a:pt x="58794" y="16286"/>
                </a:cubicBezTo>
                <a:cubicBezTo>
                  <a:pt x="56256" y="19102"/>
                  <a:pt x="53890" y="22068"/>
                  <a:pt x="51472" y="24980"/>
                </a:cubicBezTo>
                <a:cubicBezTo>
                  <a:pt x="49038" y="27909"/>
                  <a:pt x="46437" y="30689"/>
                  <a:pt x="43954" y="33581"/>
                </a:cubicBezTo>
                <a:cubicBezTo>
                  <a:pt x="42686" y="35057"/>
                  <a:pt x="41439" y="36548"/>
                  <a:pt x="40185" y="38037"/>
                </a:cubicBezTo>
                <a:cubicBezTo>
                  <a:pt x="39247" y="39149"/>
                  <a:pt x="38072" y="39951"/>
                  <a:pt x="37443" y="41286"/>
                </a:cubicBezTo>
                <a:lnTo>
                  <a:pt x="37416" y="41286"/>
                </a:lnTo>
                <a:cubicBezTo>
                  <a:pt x="37373" y="41284"/>
                  <a:pt x="37330" y="41283"/>
                  <a:pt x="37286" y="41283"/>
                </a:cubicBezTo>
                <a:cubicBezTo>
                  <a:pt x="36771" y="41283"/>
                  <a:pt x="36226" y="41431"/>
                  <a:pt x="35688" y="41683"/>
                </a:cubicBezTo>
                <a:cubicBezTo>
                  <a:pt x="34285" y="41044"/>
                  <a:pt x="33879" y="39263"/>
                  <a:pt x="33055" y="38015"/>
                </a:cubicBezTo>
                <a:cubicBezTo>
                  <a:pt x="31679" y="35928"/>
                  <a:pt x="30872" y="33522"/>
                  <a:pt x="29570" y="31394"/>
                </a:cubicBezTo>
                <a:cubicBezTo>
                  <a:pt x="27978" y="28794"/>
                  <a:pt x="25888" y="25929"/>
                  <a:pt x="22726" y="25929"/>
                </a:cubicBezTo>
                <a:cubicBezTo>
                  <a:pt x="22248" y="25929"/>
                  <a:pt x="21746" y="25995"/>
                  <a:pt x="21217" y="26137"/>
                </a:cubicBezTo>
                <a:cubicBezTo>
                  <a:pt x="18000" y="26998"/>
                  <a:pt x="15699" y="29568"/>
                  <a:pt x="12833" y="31116"/>
                </a:cubicBezTo>
                <a:cubicBezTo>
                  <a:pt x="11590" y="31795"/>
                  <a:pt x="10305" y="32401"/>
                  <a:pt x="8974" y="32893"/>
                </a:cubicBezTo>
                <a:cubicBezTo>
                  <a:pt x="8446" y="33087"/>
                  <a:pt x="7618" y="33427"/>
                  <a:pt x="6906" y="33427"/>
                </a:cubicBezTo>
                <a:cubicBezTo>
                  <a:pt x="6630" y="33427"/>
                  <a:pt x="6371" y="33376"/>
                  <a:pt x="6154" y="33244"/>
                </a:cubicBezTo>
                <a:cubicBezTo>
                  <a:pt x="8629" y="32971"/>
                  <a:pt x="10925" y="30889"/>
                  <a:pt x="12724" y="29394"/>
                </a:cubicBezTo>
                <a:cubicBezTo>
                  <a:pt x="15518" y="27075"/>
                  <a:pt x="18174" y="24574"/>
                  <a:pt x="20917" y="22196"/>
                </a:cubicBezTo>
                <a:cubicBezTo>
                  <a:pt x="23541" y="19912"/>
                  <a:pt x="25961" y="17407"/>
                  <a:pt x="28321" y="14855"/>
                </a:cubicBezTo>
                <a:cubicBezTo>
                  <a:pt x="30704" y="12285"/>
                  <a:pt x="33729" y="9971"/>
                  <a:pt x="35683" y="7036"/>
                </a:cubicBezTo>
                <a:cubicBezTo>
                  <a:pt x="36086" y="7492"/>
                  <a:pt x="36685" y="7664"/>
                  <a:pt x="37355" y="7664"/>
                </a:cubicBezTo>
                <a:cubicBezTo>
                  <a:pt x="38784" y="7664"/>
                  <a:pt x="40541" y="6884"/>
                  <a:pt x="41434" y="6413"/>
                </a:cubicBezTo>
                <a:cubicBezTo>
                  <a:pt x="44797" y="4630"/>
                  <a:pt x="47180" y="1150"/>
                  <a:pt x="51253" y="927"/>
                </a:cubicBezTo>
                <a:cubicBezTo>
                  <a:pt x="51354" y="921"/>
                  <a:pt x="51453" y="919"/>
                  <a:pt x="51552" y="919"/>
                </a:cubicBezTo>
                <a:close/>
                <a:moveTo>
                  <a:pt x="75846" y="3866"/>
                </a:moveTo>
                <a:cubicBezTo>
                  <a:pt x="75992" y="3866"/>
                  <a:pt x="76140" y="3870"/>
                  <a:pt x="76290" y="3879"/>
                </a:cubicBezTo>
                <a:cubicBezTo>
                  <a:pt x="79160" y="4052"/>
                  <a:pt x="81466" y="6117"/>
                  <a:pt x="83502" y="7944"/>
                </a:cubicBezTo>
                <a:cubicBezTo>
                  <a:pt x="86661" y="10774"/>
                  <a:pt x="90964" y="14286"/>
                  <a:pt x="95452" y="14286"/>
                </a:cubicBezTo>
                <a:cubicBezTo>
                  <a:pt x="96027" y="14286"/>
                  <a:pt x="96606" y="14228"/>
                  <a:pt x="97185" y="14104"/>
                </a:cubicBezTo>
                <a:lnTo>
                  <a:pt x="97185" y="14104"/>
                </a:lnTo>
                <a:cubicBezTo>
                  <a:pt x="96159" y="16053"/>
                  <a:pt x="94470" y="17575"/>
                  <a:pt x="93002" y="19216"/>
                </a:cubicBezTo>
                <a:cubicBezTo>
                  <a:pt x="90792" y="21685"/>
                  <a:pt x="88706" y="24301"/>
                  <a:pt x="86555" y="26824"/>
                </a:cubicBezTo>
                <a:cubicBezTo>
                  <a:pt x="82140" y="32010"/>
                  <a:pt x="77903" y="37309"/>
                  <a:pt x="73683" y="42653"/>
                </a:cubicBezTo>
                <a:cubicBezTo>
                  <a:pt x="72129" y="40043"/>
                  <a:pt x="69696" y="37992"/>
                  <a:pt x="67328" y="36151"/>
                </a:cubicBezTo>
                <a:cubicBezTo>
                  <a:pt x="64739" y="34133"/>
                  <a:pt x="61892" y="32639"/>
                  <a:pt x="58533" y="32548"/>
                </a:cubicBezTo>
                <a:cubicBezTo>
                  <a:pt x="58411" y="32544"/>
                  <a:pt x="58289" y="32543"/>
                  <a:pt x="58168" y="32543"/>
                </a:cubicBezTo>
                <a:cubicBezTo>
                  <a:pt x="54638" y="32543"/>
                  <a:pt x="51655" y="33942"/>
                  <a:pt x="48637" y="35705"/>
                </a:cubicBezTo>
                <a:cubicBezTo>
                  <a:pt x="45365" y="37610"/>
                  <a:pt x="42036" y="39332"/>
                  <a:pt x="38545" y="40798"/>
                </a:cubicBezTo>
                <a:cubicBezTo>
                  <a:pt x="39224" y="39984"/>
                  <a:pt x="40099" y="39349"/>
                  <a:pt x="40819" y="38548"/>
                </a:cubicBezTo>
                <a:cubicBezTo>
                  <a:pt x="42112" y="37095"/>
                  <a:pt x="43370" y="35614"/>
                  <a:pt x="44641" y="34138"/>
                </a:cubicBezTo>
                <a:cubicBezTo>
                  <a:pt x="47125" y="31249"/>
                  <a:pt x="49735" y="28479"/>
                  <a:pt x="52178" y="25554"/>
                </a:cubicBezTo>
                <a:cubicBezTo>
                  <a:pt x="54496" y="22778"/>
                  <a:pt x="56765" y="19963"/>
                  <a:pt x="59162" y="17252"/>
                </a:cubicBezTo>
                <a:cubicBezTo>
                  <a:pt x="60178" y="16108"/>
                  <a:pt x="61236" y="15001"/>
                  <a:pt x="62310" y="13908"/>
                </a:cubicBezTo>
                <a:cubicBezTo>
                  <a:pt x="62352" y="13894"/>
                  <a:pt x="62393" y="13885"/>
                  <a:pt x="62434" y="13866"/>
                </a:cubicBezTo>
                <a:cubicBezTo>
                  <a:pt x="62516" y="13830"/>
                  <a:pt x="62571" y="13739"/>
                  <a:pt x="62566" y="13652"/>
                </a:cubicBezTo>
                <a:cubicBezTo>
                  <a:pt x="64092" y="12117"/>
                  <a:pt x="65656" y="10613"/>
                  <a:pt x="67195" y="9101"/>
                </a:cubicBezTo>
                <a:cubicBezTo>
                  <a:pt x="69690" y="6646"/>
                  <a:pt x="72146" y="3866"/>
                  <a:pt x="75846" y="3866"/>
                </a:cubicBezTo>
                <a:close/>
                <a:moveTo>
                  <a:pt x="20915" y="35080"/>
                </a:moveTo>
                <a:cubicBezTo>
                  <a:pt x="21250" y="35080"/>
                  <a:pt x="21586" y="35097"/>
                  <a:pt x="21924" y="35135"/>
                </a:cubicBezTo>
                <a:cubicBezTo>
                  <a:pt x="26990" y="35705"/>
                  <a:pt x="29601" y="41769"/>
                  <a:pt x="34476" y="42444"/>
                </a:cubicBezTo>
                <a:cubicBezTo>
                  <a:pt x="34294" y="42590"/>
                  <a:pt x="34116" y="42749"/>
                  <a:pt x="33944" y="42913"/>
                </a:cubicBezTo>
                <a:cubicBezTo>
                  <a:pt x="32522" y="42890"/>
                  <a:pt x="31122" y="42731"/>
                  <a:pt x="29755" y="42293"/>
                </a:cubicBezTo>
                <a:cubicBezTo>
                  <a:pt x="28352" y="41847"/>
                  <a:pt x="27109" y="40949"/>
                  <a:pt x="25865" y="40188"/>
                </a:cubicBezTo>
                <a:cubicBezTo>
                  <a:pt x="23377" y="38671"/>
                  <a:pt x="21013" y="37782"/>
                  <a:pt x="18092" y="37555"/>
                </a:cubicBezTo>
                <a:cubicBezTo>
                  <a:pt x="17812" y="37533"/>
                  <a:pt x="17533" y="37523"/>
                  <a:pt x="17256" y="37523"/>
                </a:cubicBezTo>
                <a:cubicBezTo>
                  <a:pt x="14246" y="37523"/>
                  <a:pt x="11395" y="38715"/>
                  <a:pt x="8478" y="39345"/>
                </a:cubicBezTo>
                <a:cubicBezTo>
                  <a:pt x="7209" y="39619"/>
                  <a:pt x="5882" y="39909"/>
                  <a:pt x="4571" y="39909"/>
                </a:cubicBezTo>
                <a:cubicBezTo>
                  <a:pt x="4332" y="39909"/>
                  <a:pt x="4094" y="39900"/>
                  <a:pt x="3858" y="39879"/>
                </a:cubicBezTo>
                <a:cubicBezTo>
                  <a:pt x="3270" y="39828"/>
                  <a:pt x="2751" y="39532"/>
                  <a:pt x="2236" y="39236"/>
                </a:cubicBezTo>
                <a:cubicBezTo>
                  <a:pt x="2596" y="38958"/>
                  <a:pt x="2964" y="38726"/>
                  <a:pt x="3416" y="38571"/>
                </a:cubicBezTo>
                <a:cubicBezTo>
                  <a:pt x="3666" y="38485"/>
                  <a:pt x="3702" y="38229"/>
                  <a:pt x="3612" y="38037"/>
                </a:cubicBezTo>
                <a:cubicBezTo>
                  <a:pt x="6368" y="37928"/>
                  <a:pt x="9052" y="38024"/>
                  <a:pt x="11800" y="37332"/>
                </a:cubicBezTo>
                <a:cubicBezTo>
                  <a:pt x="14774" y="36583"/>
                  <a:pt x="17800" y="35080"/>
                  <a:pt x="20915" y="35080"/>
                </a:cubicBezTo>
                <a:close/>
                <a:moveTo>
                  <a:pt x="17703" y="38405"/>
                </a:moveTo>
                <a:cubicBezTo>
                  <a:pt x="21060" y="38405"/>
                  <a:pt x="23872" y="39936"/>
                  <a:pt x="26662" y="41637"/>
                </a:cubicBezTo>
                <a:cubicBezTo>
                  <a:pt x="28589" y="42808"/>
                  <a:pt x="30465" y="43430"/>
                  <a:pt x="32539" y="43430"/>
                </a:cubicBezTo>
                <a:cubicBezTo>
                  <a:pt x="32853" y="43430"/>
                  <a:pt x="33172" y="43415"/>
                  <a:pt x="33496" y="43387"/>
                </a:cubicBezTo>
                <a:lnTo>
                  <a:pt x="33496" y="43387"/>
                </a:lnTo>
                <a:cubicBezTo>
                  <a:pt x="33027" y="43925"/>
                  <a:pt x="32649" y="44526"/>
                  <a:pt x="32417" y="45132"/>
                </a:cubicBezTo>
                <a:cubicBezTo>
                  <a:pt x="31237" y="44909"/>
                  <a:pt x="30216" y="44626"/>
                  <a:pt x="29091" y="44066"/>
                </a:cubicBezTo>
                <a:cubicBezTo>
                  <a:pt x="28011" y="43532"/>
                  <a:pt x="26912" y="43090"/>
                  <a:pt x="25755" y="42739"/>
                </a:cubicBezTo>
                <a:cubicBezTo>
                  <a:pt x="23559" y="42076"/>
                  <a:pt x="21174" y="42001"/>
                  <a:pt x="18859" y="42001"/>
                </a:cubicBezTo>
                <a:cubicBezTo>
                  <a:pt x="18345" y="42001"/>
                  <a:pt x="17835" y="42005"/>
                  <a:pt x="17331" y="42007"/>
                </a:cubicBezTo>
                <a:cubicBezTo>
                  <a:pt x="17249" y="42007"/>
                  <a:pt x="17167" y="42007"/>
                  <a:pt x="17086" y="42007"/>
                </a:cubicBezTo>
                <a:cubicBezTo>
                  <a:pt x="14764" y="42007"/>
                  <a:pt x="12434" y="41911"/>
                  <a:pt x="10113" y="41911"/>
                </a:cubicBezTo>
                <a:cubicBezTo>
                  <a:pt x="9631" y="41911"/>
                  <a:pt x="9150" y="41915"/>
                  <a:pt x="8669" y="41925"/>
                </a:cubicBezTo>
                <a:cubicBezTo>
                  <a:pt x="8085" y="41937"/>
                  <a:pt x="7461" y="41962"/>
                  <a:pt x="6828" y="41962"/>
                </a:cubicBezTo>
                <a:cubicBezTo>
                  <a:pt x="5159" y="41962"/>
                  <a:pt x="3421" y="41790"/>
                  <a:pt x="2150" y="40762"/>
                </a:cubicBezTo>
                <a:cubicBezTo>
                  <a:pt x="2094" y="40712"/>
                  <a:pt x="2034" y="40691"/>
                  <a:pt x="1975" y="40691"/>
                </a:cubicBezTo>
                <a:cubicBezTo>
                  <a:pt x="1874" y="40691"/>
                  <a:pt x="1778" y="40754"/>
                  <a:pt x="1721" y="40840"/>
                </a:cubicBezTo>
                <a:cubicBezTo>
                  <a:pt x="1652" y="40762"/>
                  <a:pt x="1580" y="40689"/>
                  <a:pt x="1515" y="40607"/>
                </a:cubicBezTo>
                <a:cubicBezTo>
                  <a:pt x="1238" y="40279"/>
                  <a:pt x="969" y="39951"/>
                  <a:pt x="755" y="39582"/>
                </a:cubicBezTo>
                <a:lnTo>
                  <a:pt x="755" y="39582"/>
                </a:lnTo>
                <a:cubicBezTo>
                  <a:pt x="1603" y="39919"/>
                  <a:pt x="2354" y="40425"/>
                  <a:pt x="3225" y="40708"/>
                </a:cubicBezTo>
                <a:cubicBezTo>
                  <a:pt x="3625" y="40838"/>
                  <a:pt x="4054" y="40888"/>
                  <a:pt x="4494" y="40888"/>
                </a:cubicBezTo>
                <a:cubicBezTo>
                  <a:pt x="5370" y="40888"/>
                  <a:pt x="6285" y="40691"/>
                  <a:pt x="7084" y="40548"/>
                </a:cubicBezTo>
                <a:cubicBezTo>
                  <a:pt x="10597" y="39924"/>
                  <a:pt x="13914" y="38462"/>
                  <a:pt x="17527" y="38407"/>
                </a:cubicBezTo>
                <a:cubicBezTo>
                  <a:pt x="17585" y="38406"/>
                  <a:pt x="17644" y="38405"/>
                  <a:pt x="17703" y="38405"/>
                </a:cubicBezTo>
                <a:close/>
                <a:moveTo>
                  <a:pt x="8770" y="42712"/>
                </a:moveTo>
                <a:cubicBezTo>
                  <a:pt x="10952" y="42772"/>
                  <a:pt x="13134" y="42831"/>
                  <a:pt x="15317" y="42836"/>
                </a:cubicBezTo>
                <a:cubicBezTo>
                  <a:pt x="15439" y="42836"/>
                  <a:pt x="15561" y="42836"/>
                  <a:pt x="15684" y="42836"/>
                </a:cubicBezTo>
                <a:cubicBezTo>
                  <a:pt x="16227" y="42836"/>
                  <a:pt x="16772" y="42834"/>
                  <a:pt x="17320" y="42834"/>
                </a:cubicBezTo>
                <a:cubicBezTo>
                  <a:pt x="20224" y="42834"/>
                  <a:pt x="23171" y="42902"/>
                  <a:pt x="25947" y="43761"/>
                </a:cubicBezTo>
                <a:cubicBezTo>
                  <a:pt x="27177" y="44139"/>
                  <a:pt x="28302" y="44745"/>
                  <a:pt x="29460" y="45296"/>
                </a:cubicBezTo>
                <a:cubicBezTo>
                  <a:pt x="28594" y="45214"/>
                  <a:pt x="27719" y="45155"/>
                  <a:pt x="26826" y="45069"/>
                </a:cubicBezTo>
                <a:cubicBezTo>
                  <a:pt x="23190" y="44695"/>
                  <a:pt x="19545" y="44617"/>
                  <a:pt x="15932" y="44011"/>
                </a:cubicBezTo>
                <a:cubicBezTo>
                  <a:pt x="13540" y="43614"/>
                  <a:pt x="11175" y="43036"/>
                  <a:pt x="8770" y="42712"/>
                </a:cubicBezTo>
                <a:close/>
                <a:moveTo>
                  <a:pt x="96916" y="16587"/>
                </a:moveTo>
                <a:cubicBezTo>
                  <a:pt x="98037" y="16751"/>
                  <a:pt x="99162" y="16833"/>
                  <a:pt x="100287" y="16873"/>
                </a:cubicBezTo>
                <a:cubicBezTo>
                  <a:pt x="98479" y="19111"/>
                  <a:pt x="96392" y="21083"/>
                  <a:pt x="94410" y="23171"/>
                </a:cubicBezTo>
                <a:cubicBezTo>
                  <a:pt x="92109" y="25594"/>
                  <a:pt x="90041" y="28228"/>
                  <a:pt x="87799" y="30702"/>
                </a:cubicBezTo>
                <a:cubicBezTo>
                  <a:pt x="83119" y="35869"/>
                  <a:pt x="78454" y="41054"/>
                  <a:pt x="74139" y="46535"/>
                </a:cubicBezTo>
                <a:cubicBezTo>
                  <a:pt x="74093" y="46592"/>
                  <a:pt x="74016" y="46618"/>
                  <a:pt x="73915" y="46618"/>
                </a:cubicBezTo>
                <a:cubicBezTo>
                  <a:pt x="73113" y="46618"/>
                  <a:pt x="70785" y="45019"/>
                  <a:pt x="70385" y="44808"/>
                </a:cubicBezTo>
                <a:cubicBezTo>
                  <a:pt x="68886" y="44024"/>
                  <a:pt x="67446" y="43177"/>
                  <a:pt x="65992" y="42316"/>
                </a:cubicBezTo>
                <a:cubicBezTo>
                  <a:pt x="63477" y="40817"/>
                  <a:pt x="60921" y="39860"/>
                  <a:pt x="58050" y="39286"/>
                </a:cubicBezTo>
                <a:cubicBezTo>
                  <a:pt x="56761" y="39030"/>
                  <a:pt x="55499" y="38927"/>
                  <a:pt x="54241" y="38927"/>
                </a:cubicBezTo>
                <a:cubicBezTo>
                  <a:pt x="52459" y="38927"/>
                  <a:pt x="50686" y="39133"/>
                  <a:pt x="48856" y="39400"/>
                </a:cubicBezTo>
                <a:cubicBezTo>
                  <a:pt x="46509" y="39742"/>
                  <a:pt x="44195" y="40120"/>
                  <a:pt x="41880" y="40552"/>
                </a:cubicBezTo>
                <a:cubicBezTo>
                  <a:pt x="43703" y="39728"/>
                  <a:pt x="45489" y="38808"/>
                  <a:pt x="47193" y="37819"/>
                </a:cubicBezTo>
                <a:cubicBezTo>
                  <a:pt x="50286" y="36014"/>
                  <a:pt x="53244" y="34060"/>
                  <a:pt x="56889" y="33673"/>
                </a:cubicBezTo>
                <a:cubicBezTo>
                  <a:pt x="57286" y="33630"/>
                  <a:pt x="57677" y="33610"/>
                  <a:pt x="58065" y="33610"/>
                </a:cubicBezTo>
                <a:cubicBezTo>
                  <a:pt x="61115" y="33610"/>
                  <a:pt x="63869" y="34888"/>
                  <a:pt x="66306" y="36739"/>
                </a:cubicBezTo>
                <a:cubicBezTo>
                  <a:pt x="68872" y="38680"/>
                  <a:pt x="71592" y="40849"/>
                  <a:pt x="73151" y="43729"/>
                </a:cubicBezTo>
                <a:cubicBezTo>
                  <a:pt x="73252" y="43916"/>
                  <a:pt x="73453" y="44045"/>
                  <a:pt x="73650" y="44045"/>
                </a:cubicBezTo>
                <a:cubicBezTo>
                  <a:pt x="73780" y="44045"/>
                  <a:pt x="73908" y="43990"/>
                  <a:pt x="74007" y="43860"/>
                </a:cubicBezTo>
                <a:cubicBezTo>
                  <a:pt x="78276" y="38247"/>
                  <a:pt x="82796" y="32853"/>
                  <a:pt x="87371" y="27490"/>
                </a:cubicBezTo>
                <a:cubicBezTo>
                  <a:pt x="89612" y="24866"/>
                  <a:pt x="91804" y="22177"/>
                  <a:pt x="94119" y="19626"/>
                </a:cubicBezTo>
                <a:cubicBezTo>
                  <a:pt x="95034" y="18610"/>
                  <a:pt x="96041" y="17643"/>
                  <a:pt x="96916" y="16587"/>
                </a:cubicBezTo>
                <a:close/>
                <a:moveTo>
                  <a:pt x="37300" y="42402"/>
                </a:moveTo>
                <a:cubicBezTo>
                  <a:pt x="37438" y="42402"/>
                  <a:pt x="37579" y="42413"/>
                  <a:pt x="37721" y="42434"/>
                </a:cubicBezTo>
                <a:cubicBezTo>
                  <a:pt x="37805" y="42541"/>
                  <a:pt x="37928" y="42617"/>
                  <a:pt x="38098" y="42617"/>
                </a:cubicBezTo>
                <a:cubicBezTo>
                  <a:pt x="38103" y="42617"/>
                  <a:pt x="38107" y="42617"/>
                  <a:pt x="38112" y="42617"/>
                </a:cubicBezTo>
                <a:cubicBezTo>
                  <a:pt x="38208" y="42617"/>
                  <a:pt x="38299" y="42621"/>
                  <a:pt x="38394" y="42621"/>
                </a:cubicBezTo>
                <a:cubicBezTo>
                  <a:pt x="38755" y="42762"/>
                  <a:pt x="39124" y="42981"/>
                  <a:pt x="39493" y="43286"/>
                </a:cubicBezTo>
                <a:cubicBezTo>
                  <a:pt x="40404" y="44038"/>
                  <a:pt x="40833" y="45090"/>
                  <a:pt x="41401" y="46093"/>
                </a:cubicBezTo>
                <a:cubicBezTo>
                  <a:pt x="41498" y="46262"/>
                  <a:pt x="41607" y="46476"/>
                  <a:pt x="41735" y="46681"/>
                </a:cubicBezTo>
                <a:cubicBezTo>
                  <a:pt x="40276" y="46457"/>
                  <a:pt x="38810" y="46375"/>
                  <a:pt x="37315" y="46285"/>
                </a:cubicBezTo>
                <a:cubicBezTo>
                  <a:pt x="36554" y="46239"/>
                  <a:pt x="35803" y="46162"/>
                  <a:pt x="35046" y="46125"/>
                </a:cubicBezTo>
                <a:cubicBezTo>
                  <a:pt x="34531" y="46098"/>
                  <a:pt x="33715" y="46139"/>
                  <a:pt x="33183" y="45902"/>
                </a:cubicBezTo>
                <a:cubicBezTo>
                  <a:pt x="34027" y="44098"/>
                  <a:pt x="35527" y="42402"/>
                  <a:pt x="37300" y="42402"/>
                </a:cubicBezTo>
                <a:close/>
                <a:moveTo>
                  <a:pt x="100525" y="18122"/>
                </a:moveTo>
                <a:cubicBezTo>
                  <a:pt x="101719" y="18459"/>
                  <a:pt x="102985" y="18204"/>
                  <a:pt x="104183" y="18463"/>
                </a:cubicBezTo>
                <a:cubicBezTo>
                  <a:pt x="102165" y="20218"/>
                  <a:pt x="100766" y="22679"/>
                  <a:pt x="98912" y="24593"/>
                </a:cubicBezTo>
                <a:cubicBezTo>
                  <a:pt x="96487" y="27093"/>
                  <a:pt x="94037" y="29518"/>
                  <a:pt x="91808" y="32201"/>
                </a:cubicBezTo>
                <a:cubicBezTo>
                  <a:pt x="89640" y="34817"/>
                  <a:pt x="87348" y="37364"/>
                  <a:pt x="85028" y="39847"/>
                </a:cubicBezTo>
                <a:cubicBezTo>
                  <a:pt x="82627" y="42411"/>
                  <a:pt x="80025" y="44726"/>
                  <a:pt x="77815" y="47479"/>
                </a:cubicBezTo>
                <a:cubicBezTo>
                  <a:pt x="77378" y="48021"/>
                  <a:pt x="76793" y="49203"/>
                  <a:pt x="75952" y="49203"/>
                </a:cubicBezTo>
                <a:cubicBezTo>
                  <a:pt x="75917" y="49203"/>
                  <a:pt x="75882" y="49201"/>
                  <a:pt x="75847" y="49197"/>
                </a:cubicBezTo>
                <a:cubicBezTo>
                  <a:pt x="75082" y="49109"/>
                  <a:pt x="74194" y="48572"/>
                  <a:pt x="73479" y="48299"/>
                </a:cubicBezTo>
                <a:cubicBezTo>
                  <a:pt x="71861" y="47674"/>
                  <a:pt x="70243" y="47050"/>
                  <a:pt x="68589" y="46517"/>
                </a:cubicBezTo>
                <a:cubicBezTo>
                  <a:pt x="65236" y="45433"/>
                  <a:pt x="61778" y="44598"/>
                  <a:pt x="58342" y="43797"/>
                </a:cubicBezTo>
                <a:cubicBezTo>
                  <a:pt x="54912" y="42995"/>
                  <a:pt x="51495" y="42289"/>
                  <a:pt x="47977" y="42011"/>
                </a:cubicBezTo>
                <a:cubicBezTo>
                  <a:pt x="46790" y="41919"/>
                  <a:pt x="45593" y="41871"/>
                  <a:pt x="44399" y="41871"/>
                </a:cubicBezTo>
                <a:cubicBezTo>
                  <a:pt x="44053" y="41871"/>
                  <a:pt x="43706" y="41875"/>
                  <a:pt x="43361" y="41883"/>
                </a:cubicBezTo>
                <a:cubicBezTo>
                  <a:pt x="43270" y="41885"/>
                  <a:pt x="43179" y="41886"/>
                  <a:pt x="43088" y="41886"/>
                </a:cubicBezTo>
                <a:cubicBezTo>
                  <a:pt x="41949" y="41886"/>
                  <a:pt x="40810" y="41737"/>
                  <a:pt x="39679" y="41673"/>
                </a:cubicBezTo>
                <a:cubicBezTo>
                  <a:pt x="44146" y="40891"/>
                  <a:pt x="48775" y="39789"/>
                  <a:pt x="53345" y="39789"/>
                </a:cubicBezTo>
                <a:cubicBezTo>
                  <a:pt x="54871" y="39789"/>
                  <a:pt x="56391" y="39912"/>
                  <a:pt x="57896" y="40211"/>
                </a:cubicBezTo>
                <a:cubicBezTo>
                  <a:pt x="60876" y="40804"/>
                  <a:pt x="63427" y="41906"/>
                  <a:pt x="66015" y="43456"/>
                </a:cubicBezTo>
                <a:cubicBezTo>
                  <a:pt x="67323" y="44239"/>
                  <a:pt x="68598" y="45054"/>
                  <a:pt x="69979" y="45710"/>
                </a:cubicBezTo>
                <a:cubicBezTo>
                  <a:pt x="71346" y="46358"/>
                  <a:pt x="72526" y="47277"/>
                  <a:pt x="73988" y="47729"/>
                </a:cubicBezTo>
                <a:cubicBezTo>
                  <a:pt x="74062" y="47751"/>
                  <a:pt x="74137" y="47763"/>
                  <a:pt x="74209" y="47763"/>
                </a:cubicBezTo>
                <a:cubicBezTo>
                  <a:pt x="74351" y="47763"/>
                  <a:pt x="74483" y="47715"/>
                  <a:pt x="74585" y="47588"/>
                </a:cubicBezTo>
                <a:cubicBezTo>
                  <a:pt x="78896" y="42106"/>
                  <a:pt x="83548" y="36908"/>
                  <a:pt x="88227" y="31741"/>
                </a:cubicBezTo>
                <a:cubicBezTo>
                  <a:pt x="90473" y="29253"/>
                  <a:pt x="92578" y="26647"/>
                  <a:pt x="94843" y="24177"/>
                </a:cubicBezTo>
                <a:cubicBezTo>
                  <a:pt x="96725" y="22136"/>
                  <a:pt x="98734" y="20236"/>
                  <a:pt x="100525" y="18122"/>
                </a:cubicBezTo>
                <a:close/>
                <a:moveTo>
                  <a:pt x="104352" y="19594"/>
                </a:moveTo>
                <a:cubicBezTo>
                  <a:pt x="104398" y="19758"/>
                  <a:pt x="104516" y="19904"/>
                  <a:pt x="104726" y="19954"/>
                </a:cubicBezTo>
                <a:cubicBezTo>
                  <a:pt x="104871" y="19986"/>
                  <a:pt x="105012" y="20017"/>
                  <a:pt x="105149" y="20049"/>
                </a:cubicBezTo>
                <a:cubicBezTo>
                  <a:pt x="100415" y="24204"/>
                  <a:pt x="96506" y="29162"/>
                  <a:pt x="92687" y="34155"/>
                </a:cubicBezTo>
                <a:cubicBezTo>
                  <a:pt x="88469" y="39673"/>
                  <a:pt x="84140" y="45105"/>
                  <a:pt x="79825" y="50545"/>
                </a:cubicBezTo>
                <a:cubicBezTo>
                  <a:pt x="78959" y="51634"/>
                  <a:pt x="78231" y="52787"/>
                  <a:pt x="77447" y="53926"/>
                </a:cubicBezTo>
                <a:cubicBezTo>
                  <a:pt x="77365" y="54043"/>
                  <a:pt x="77196" y="54089"/>
                  <a:pt x="76978" y="54089"/>
                </a:cubicBezTo>
                <a:cubicBezTo>
                  <a:pt x="76231" y="54089"/>
                  <a:pt x="74916" y="53543"/>
                  <a:pt x="74627" y="53447"/>
                </a:cubicBezTo>
                <a:cubicBezTo>
                  <a:pt x="73706" y="53161"/>
                  <a:pt x="72808" y="52823"/>
                  <a:pt x="71906" y="52486"/>
                </a:cubicBezTo>
                <a:cubicBezTo>
                  <a:pt x="68858" y="51342"/>
                  <a:pt x="65851" y="50112"/>
                  <a:pt x="62630" y="49542"/>
                </a:cubicBezTo>
                <a:cubicBezTo>
                  <a:pt x="59126" y="48918"/>
                  <a:pt x="55741" y="47574"/>
                  <a:pt x="52323" y="46613"/>
                </a:cubicBezTo>
                <a:cubicBezTo>
                  <a:pt x="50542" y="46112"/>
                  <a:pt x="48710" y="45633"/>
                  <a:pt x="46879" y="45369"/>
                </a:cubicBezTo>
                <a:cubicBezTo>
                  <a:pt x="46227" y="45277"/>
                  <a:pt x="45567" y="45264"/>
                  <a:pt x="44910" y="45250"/>
                </a:cubicBezTo>
                <a:cubicBezTo>
                  <a:pt x="44821" y="45248"/>
                  <a:pt x="44732" y="45248"/>
                  <a:pt x="44643" y="45248"/>
                </a:cubicBezTo>
                <a:cubicBezTo>
                  <a:pt x="44245" y="45248"/>
                  <a:pt x="43846" y="45262"/>
                  <a:pt x="43447" y="45269"/>
                </a:cubicBezTo>
                <a:cubicBezTo>
                  <a:pt x="43302" y="45272"/>
                  <a:pt x="42691" y="45315"/>
                  <a:pt x="42346" y="45315"/>
                </a:cubicBezTo>
                <a:cubicBezTo>
                  <a:pt x="42225" y="45315"/>
                  <a:pt x="42137" y="45310"/>
                  <a:pt x="42112" y="45296"/>
                </a:cubicBezTo>
                <a:cubicBezTo>
                  <a:pt x="42085" y="45277"/>
                  <a:pt x="42053" y="45269"/>
                  <a:pt x="42026" y="45269"/>
                </a:cubicBezTo>
                <a:cubicBezTo>
                  <a:pt x="41729" y="44699"/>
                  <a:pt x="41483" y="44089"/>
                  <a:pt x="41210" y="43620"/>
                </a:cubicBezTo>
                <a:cubicBezTo>
                  <a:pt x="41037" y="43313"/>
                  <a:pt x="40810" y="43027"/>
                  <a:pt x="40545" y="42762"/>
                </a:cubicBezTo>
                <a:lnTo>
                  <a:pt x="40545" y="42762"/>
                </a:lnTo>
                <a:cubicBezTo>
                  <a:pt x="41234" y="42829"/>
                  <a:pt x="41925" y="42896"/>
                  <a:pt x="42626" y="42896"/>
                </a:cubicBezTo>
                <a:cubicBezTo>
                  <a:pt x="42740" y="42896"/>
                  <a:pt x="42855" y="42894"/>
                  <a:pt x="42969" y="42890"/>
                </a:cubicBezTo>
                <a:cubicBezTo>
                  <a:pt x="43402" y="42877"/>
                  <a:pt x="43833" y="42871"/>
                  <a:pt x="44265" y="42871"/>
                </a:cubicBezTo>
                <a:cubicBezTo>
                  <a:pt x="45620" y="42871"/>
                  <a:pt x="46971" y="42933"/>
                  <a:pt x="48323" y="43040"/>
                </a:cubicBezTo>
                <a:cubicBezTo>
                  <a:pt x="52023" y="43332"/>
                  <a:pt x="55644" y="44184"/>
                  <a:pt x="59249" y="45018"/>
                </a:cubicBezTo>
                <a:cubicBezTo>
                  <a:pt x="63090" y="45902"/>
                  <a:pt x="66949" y="46867"/>
                  <a:pt x="70653" y="48217"/>
                </a:cubicBezTo>
                <a:cubicBezTo>
                  <a:pt x="72217" y="48786"/>
                  <a:pt x="73748" y="49415"/>
                  <a:pt x="75300" y="50002"/>
                </a:cubicBezTo>
                <a:cubicBezTo>
                  <a:pt x="75536" y="50092"/>
                  <a:pt x="75760" y="50134"/>
                  <a:pt x="75975" y="50134"/>
                </a:cubicBezTo>
                <a:cubicBezTo>
                  <a:pt x="76462" y="50134"/>
                  <a:pt x="76900" y="49915"/>
                  <a:pt x="77306" y="49529"/>
                </a:cubicBezTo>
                <a:cubicBezTo>
                  <a:pt x="78450" y="48431"/>
                  <a:pt x="79415" y="47041"/>
                  <a:pt x="80431" y="45815"/>
                </a:cubicBezTo>
                <a:cubicBezTo>
                  <a:pt x="81497" y="44526"/>
                  <a:pt x="82778" y="43391"/>
                  <a:pt x="83972" y="42220"/>
                </a:cubicBezTo>
                <a:cubicBezTo>
                  <a:pt x="86509" y="39738"/>
                  <a:pt x="88842" y="37036"/>
                  <a:pt x="91179" y="34365"/>
                </a:cubicBezTo>
                <a:cubicBezTo>
                  <a:pt x="93589" y="31608"/>
                  <a:pt x="95946" y="28885"/>
                  <a:pt x="98529" y="26287"/>
                </a:cubicBezTo>
                <a:cubicBezTo>
                  <a:pt x="100625" y="24182"/>
                  <a:pt x="102310" y="21726"/>
                  <a:pt x="104352" y="19594"/>
                </a:cubicBezTo>
                <a:close/>
                <a:moveTo>
                  <a:pt x="105855" y="20755"/>
                </a:moveTo>
                <a:cubicBezTo>
                  <a:pt x="105805" y="20896"/>
                  <a:pt x="105864" y="21075"/>
                  <a:pt x="106047" y="21093"/>
                </a:cubicBezTo>
                <a:cubicBezTo>
                  <a:pt x="106657" y="21152"/>
                  <a:pt x="107319" y="21239"/>
                  <a:pt x="107920" y="21371"/>
                </a:cubicBezTo>
                <a:cubicBezTo>
                  <a:pt x="109332" y="21680"/>
                  <a:pt x="108034" y="22601"/>
                  <a:pt x="107565" y="23075"/>
                </a:cubicBezTo>
                <a:cubicBezTo>
                  <a:pt x="106280" y="24378"/>
                  <a:pt x="105004" y="25695"/>
                  <a:pt x="103750" y="27030"/>
                </a:cubicBezTo>
                <a:cubicBezTo>
                  <a:pt x="100533" y="30475"/>
                  <a:pt x="97477" y="34073"/>
                  <a:pt x="94447" y="37682"/>
                </a:cubicBezTo>
                <a:cubicBezTo>
                  <a:pt x="91402" y="41309"/>
                  <a:pt x="88487" y="45036"/>
                  <a:pt x="85434" y="48654"/>
                </a:cubicBezTo>
                <a:cubicBezTo>
                  <a:pt x="82892" y="51661"/>
                  <a:pt x="79817" y="54235"/>
                  <a:pt x="77401" y="57348"/>
                </a:cubicBezTo>
                <a:cubicBezTo>
                  <a:pt x="75538" y="55174"/>
                  <a:pt x="72703" y="54267"/>
                  <a:pt x="69975" y="53615"/>
                </a:cubicBezTo>
                <a:cubicBezTo>
                  <a:pt x="65814" y="52618"/>
                  <a:pt x="61659" y="51542"/>
                  <a:pt x="57467" y="50682"/>
                </a:cubicBezTo>
                <a:cubicBezTo>
                  <a:pt x="55240" y="50221"/>
                  <a:pt x="52998" y="49765"/>
                  <a:pt x="50788" y="49224"/>
                </a:cubicBezTo>
                <a:cubicBezTo>
                  <a:pt x="48542" y="48667"/>
                  <a:pt x="46382" y="47847"/>
                  <a:pt x="44163" y="47201"/>
                </a:cubicBezTo>
                <a:cubicBezTo>
                  <a:pt x="43834" y="47109"/>
                  <a:pt x="43512" y="47027"/>
                  <a:pt x="43184" y="46955"/>
                </a:cubicBezTo>
                <a:cubicBezTo>
                  <a:pt x="43188" y="46823"/>
                  <a:pt x="43138" y="46695"/>
                  <a:pt x="43020" y="46604"/>
                </a:cubicBezTo>
                <a:cubicBezTo>
                  <a:pt x="42805" y="46440"/>
                  <a:pt x="42618" y="46225"/>
                  <a:pt x="42450" y="45984"/>
                </a:cubicBezTo>
                <a:lnTo>
                  <a:pt x="42637" y="45984"/>
                </a:lnTo>
                <a:cubicBezTo>
                  <a:pt x="42786" y="45986"/>
                  <a:pt x="42934" y="45987"/>
                  <a:pt x="43083" y="45987"/>
                </a:cubicBezTo>
                <a:cubicBezTo>
                  <a:pt x="43481" y="45987"/>
                  <a:pt x="43878" y="45981"/>
                  <a:pt x="44276" y="45981"/>
                </a:cubicBezTo>
                <a:cubicBezTo>
                  <a:pt x="44790" y="45981"/>
                  <a:pt x="45305" y="45990"/>
                  <a:pt x="45821" y="46030"/>
                </a:cubicBezTo>
                <a:cubicBezTo>
                  <a:pt x="47640" y="46175"/>
                  <a:pt x="49434" y="46699"/>
                  <a:pt x="51188" y="47164"/>
                </a:cubicBezTo>
                <a:cubicBezTo>
                  <a:pt x="54816" y="48130"/>
                  <a:pt x="58329" y="49456"/>
                  <a:pt x="61978" y="50349"/>
                </a:cubicBezTo>
                <a:cubicBezTo>
                  <a:pt x="65578" y="51228"/>
                  <a:pt x="68936" y="52422"/>
                  <a:pt x="72408" y="53712"/>
                </a:cubicBezTo>
                <a:cubicBezTo>
                  <a:pt x="73847" y="54244"/>
                  <a:pt x="75415" y="54883"/>
                  <a:pt x="76946" y="55056"/>
                </a:cubicBezTo>
                <a:cubicBezTo>
                  <a:pt x="77008" y="55063"/>
                  <a:pt x="77069" y="55066"/>
                  <a:pt x="77127" y="55066"/>
                </a:cubicBezTo>
                <a:cubicBezTo>
                  <a:pt x="77808" y="55066"/>
                  <a:pt x="78209" y="54592"/>
                  <a:pt x="78545" y="54021"/>
                </a:cubicBezTo>
                <a:cubicBezTo>
                  <a:pt x="80395" y="50882"/>
                  <a:pt x="83102" y="48203"/>
                  <a:pt x="85312" y="45315"/>
                </a:cubicBezTo>
                <a:cubicBezTo>
                  <a:pt x="87512" y="42426"/>
                  <a:pt x="89795" y="39605"/>
                  <a:pt x="91999" y="36721"/>
                </a:cubicBezTo>
                <a:cubicBezTo>
                  <a:pt x="96283" y="31116"/>
                  <a:pt x="100529" y="25417"/>
                  <a:pt x="105855" y="20755"/>
                </a:cubicBezTo>
                <a:close/>
                <a:moveTo>
                  <a:pt x="51373" y="1"/>
                </a:moveTo>
                <a:cubicBezTo>
                  <a:pt x="48827" y="1"/>
                  <a:pt x="46550" y="1451"/>
                  <a:pt x="44528" y="3050"/>
                </a:cubicBezTo>
                <a:cubicBezTo>
                  <a:pt x="43102" y="4184"/>
                  <a:pt x="41716" y="5337"/>
                  <a:pt x="40053" y="6107"/>
                </a:cubicBezTo>
                <a:cubicBezTo>
                  <a:pt x="39415" y="6402"/>
                  <a:pt x="38238" y="6885"/>
                  <a:pt x="37267" y="6885"/>
                </a:cubicBezTo>
                <a:cubicBezTo>
                  <a:pt x="36690" y="6885"/>
                  <a:pt x="36187" y="6715"/>
                  <a:pt x="35912" y="6235"/>
                </a:cubicBezTo>
                <a:cubicBezTo>
                  <a:pt x="35856" y="6137"/>
                  <a:pt x="35776" y="6098"/>
                  <a:pt x="35694" y="6098"/>
                </a:cubicBezTo>
                <a:cubicBezTo>
                  <a:pt x="35587" y="6098"/>
                  <a:pt x="35477" y="6163"/>
                  <a:pt x="35410" y="6253"/>
                </a:cubicBezTo>
                <a:cubicBezTo>
                  <a:pt x="35332" y="6271"/>
                  <a:pt x="35256" y="6308"/>
                  <a:pt x="35183" y="6376"/>
                </a:cubicBezTo>
                <a:cubicBezTo>
                  <a:pt x="32827" y="8655"/>
                  <a:pt x="30613" y="11160"/>
                  <a:pt x="28339" y="13529"/>
                </a:cubicBezTo>
                <a:cubicBezTo>
                  <a:pt x="25852" y="16118"/>
                  <a:pt x="23473" y="18770"/>
                  <a:pt x="20807" y="21184"/>
                </a:cubicBezTo>
                <a:cubicBezTo>
                  <a:pt x="18374" y="23390"/>
                  <a:pt x="15901" y="25558"/>
                  <a:pt x="13449" y="27745"/>
                </a:cubicBezTo>
                <a:cubicBezTo>
                  <a:pt x="11248" y="29709"/>
                  <a:pt x="8719" y="32224"/>
                  <a:pt x="5712" y="32771"/>
                </a:cubicBezTo>
                <a:cubicBezTo>
                  <a:pt x="5658" y="32771"/>
                  <a:pt x="5616" y="32788"/>
                  <a:pt x="5584" y="32811"/>
                </a:cubicBezTo>
                <a:cubicBezTo>
                  <a:pt x="5565" y="32809"/>
                  <a:pt x="5546" y="32807"/>
                  <a:pt x="5528" y="32807"/>
                </a:cubicBezTo>
                <a:cubicBezTo>
                  <a:pt x="5300" y="32807"/>
                  <a:pt x="5079" y="33003"/>
                  <a:pt x="5084" y="33280"/>
                </a:cubicBezTo>
                <a:cubicBezTo>
                  <a:pt x="5088" y="33833"/>
                  <a:pt x="5315" y="34170"/>
                  <a:pt x="5671" y="34356"/>
                </a:cubicBezTo>
                <a:cubicBezTo>
                  <a:pt x="5211" y="34525"/>
                  <a:pt x="4823" y="34872"/>
                  <a:pt x="4463" y="35213"/>
                </a:cubicBezTo>
                <a:cubicBezTo>
                  <a:pt x="3658" y="35987"/>
                  <a:pt x="2577" y="36616"/>
                  <a:pt x="1908" y="37509"/>
                </a:cubicBezTo>
                <a:cubicBezTo>
                  <a:pt x="1714" y="37764"/>
                  <a:pt x="1890" y="38116"/>
                  <a:pt x="2201" y="38116"/>
                </a:cubicBezTo>
                <a:cubicBezTo>
                  <a:pt x="2213" y="38116"/>
                  <a:pt x="2224" y="38116"/>
                  <a:pt x="2236" y="38115"/>
                </a:cubicBezTo>
                <a:cubicBezTo>
                  <a:pt x="2314" y="38111"/>
                  <a:pt x="2396" y="38106"/>
                  <a:pt x="2472" y="38102"/>
                </a:cubicBezTo>
                <a:lnTo>
                  <a:pt x="2472" y="38102"/>
                </a:lnTo>
                <a:cubicBezTo>
                  <a:pt x="2167" y="38316"/>
                  <a:pt x="1925" y="38626"/>
                  <a:pt x="1730" y="38954"/>
                </a:cubicBezTo>
                <a:cubicBezTo>
                  <a:pt x="1402" y="38785"/>
                  <a:pt x="1069" y="38649"/>
                  <a:pt x="705" y="38589"/>
                </a:cubicBezTo>
                <a:cubicBezTo>
                  <a:pt x="682" y="38586"/>
                  <a:pt x="659" y="38584"/>
                  <a:pt x="637" y="38584"/>
                </a:cubicBezTo>
                <a:cubicBezTo>
                  <a:pt x="227" y="38584"/>
                  <a:pt x="1" y="39162"/>
                  <a:pt x="304" y="39395"/>
                </a:cubicBezTo>
                <a:cubicBezTo>
                  <a:pt x="304" y="39414"/>
                  <a:pt x="304" y="39437"/>
                  <a:pt x="308" y="39459"/>
                </a:cubicBezTo>
                <a:cubicBezTo>
                  <a:pt x="400" y="39929"/>
                  <a:pt x="577" y="40316"/>
                  <a:pt x="837" y="40716"/>
                </a:cubicBezTo>
                <a:cubicBezTo>
                  <a:pt x="1065" y="41063"/>
                  <a:pt x="1389" y="41555"/>
                  <a:pt x="1767" y="41806"/>
                </a:cubicBezTo>
                <a:cubicBezTo>
                  <a:pt x="1675" y="41888"/>
                  <a:pt x="1616" y="42011"/>
                  <a:pt x="1648" y="42157"/>
                </a:cubicBezTo>
                <a:cubicBezTo>
                  <a:pt x="1866" y="43328"/>
                  <a:pt x="4455" y="43264"/>
                  <a:pt x="5298" y="43364"/>
                </a:cubicBezTo>
                <a:cubicBezTo>
                  <a:pt x="7649" y="43633"/>
                  <a:pt x="9941" y="43888"/>
                  <a:pt x="12269" y="44344"/>
                </a:cubicBezTo>
                <a:cubicBezTo>
                  <a:pt x="15832" y="45041"/>
                  <a:pt x="19350" y="45519"/>
                  <a:pt x="22967" y="45765"/>
                </a:cubicBezTo>
                <a:cubicBezTo>
                  <a:pt x="24662" y="45879"/>
                  <a:pt x="26371" y="46125"/>
                  <a:pt x="28070" y="46175"/>
                </a:cubicBezTo>
                <a:cubicBezTo>
                  <a:pt x="29437" y="46221"/>
                  <a:pt x="30854" y="46194"/>
                  <a:pt x="32180" y="46585"/>
                </a:cubicBezTo>
                <a:cubicBezTo>
                  <a:pt x="32189" y="46699"/>
                  <a:pt x="32203" y="46808"/>
                  <a:pt x="32226" y="46918"/>
                </a:cubicBezTo>
                <a:cubicBezTo>
                  <a:pt x="32256" y="47058"/>
                  <a:pt x="32407" y="47167"/>
                  <a:pt x="32543" y="47167"/>
                </a:cubicBezTo>
                <a:cubicBezTo>
                  <a:pt x="32632" y="47167"/>
                  <a:pt x="32713" y="47120"/>
                  <a:pt x="32749" y="47004"/>
                </a:cubicBezTo>
                <a:cubicBezTo>
                  <a:pt x="32768" y="46936"/>
                  <a:pt x="32790" y="46873"/>
                  <a:pt x="32813" y="46804"/>
                </a:cubicBezTo>
                <a:cubicBezTo>
                  <a:pt x="33624" y="47141"/>
                  <a:pt x="34695" y="47069"/>
                  <a:pt x="35496" y="47109"/>
                </a:cubicBezTo>
                <a:cubicBezTo>
                  <a:pt x="37534" y="47214"/>
                  <a:pt x="39607" y="47315"/>
                  <a:pt x="41626" y="47597"/>
                </a:cubicBezTo>
                <a:cubicBezTo>
                  <a:pt x="43830" y="47912"/>
                  <a:pt x="45985" y="48795"/>
                  <a:pt x="48105" y="49470"/>
                </a:cubicBezTo>
                <a:cubicBezTo>
                  <a:pt x="50259" y="50153"/>
                  <a:pt x="52469" y="50581"/>
                  <a:pt x="54670" y="51077"/>
                </a:cubicBezTo>
                <a:cubicBezTo>
                  <a:pt x="56952" y="51592"/>
                  <a:pt x="59258" y="52017"/>
                  <a:pt x="61536" y="52554"/>
                </a:cubicBezTo>
                <a:cubicBezTo>
                  <a:pt x="63582" y="53033"/>
                  <a:pt x="65564" y="53680"/>
                  <a:pt x="67628" y="54099"/>
                </a:cubicBezTo>
                <a:cubicBezTo>
                  <a:pt x="70949" y="54778"/>
                  <a:pt x="74886" y="55489"/>
                  <a:pt x="77033" y="58382"/>
                </a:cubicBezTo>
                <a:cubicBezTo>
                  <a:pt x="77124" y="58504"/>
                  <a:pt x="77276" y="58572"/>
                  <a:pt x="77425" y="58572"/>
                </a:cubicBezTo>
                <a:cubicBezTo>
                  <a:pt x="77558" y="58572"/>
                  <a:pt x="77689" y="58518"/>
                  <a:pt x="77771" y="58400"/>
                </a:cubicBezTo>
                <a:cubicBezTo>
                  <a:pt x="80473" y="54582"/>
                  <a:pt x="84113" y="51493"/>
                  <a:pt x="87110" y="47902"/>
                </a:cubicBezTo>
                <a:cubicBezTo>
                  <a:pt x="90610" y="43710"/>
                  <a:pt x="93995" y="39427"/>
                  <a:pt x="97540" y="35272"/>
                </a:cubicBezTo>
                <a:cubicBezTo>
                  <a:pt x="100752" y="31509"/>
                  <a:pt x="104033" y="27813"/>
                  <a:pt x="107487" y="24269"/>
                </a:cubicBezTo>
                <a:cubicBezTo>
                  <a:pt x="108179" y="23558"/>
                  <a:pt x="109642" y="22570"/>
                  <a:pt x="109300" y="21439"/>
                </a:cubicBezTo>
                <a:cubicBezTo>
                  <a:pt x="109073" y="20690"/>
                  <a:pt x="107992" y="20526"/>
                  <a:pt x="107084" y="20526"/>
                </a:cubicBezTo>
                <a:cubicBezTo>
                  <a:pt x="106678" y="20526"/>
                  <a:pt x="106306" y="20559"/>
                  <a:pt x="106061" y="20587"/>
                </a:cubicBezTo>
                <a:cubicBezTo>
                  <a:pt x="106056" y="20587"/>
                  <a:pt x="106051" y="20591"/>
                  <a:pt x="106047" y="20591"/>
                </a:cubicBezTo>
                <a:cubicBezTo>
                  <a:pt x="106247" y="20419"/>
                  <a:pt x="106438" y="20250"/>
                  <a:pt x="106639" y="20082"/>
                </a:cubicBezTo>
                <a:cubicBezTo>
                  <a:pt x="107026" y="19758"/>
                  <a:pt x="106799" y="19184"/>
                  <a:pt x="106311" y="19184"/>
                </a:cubicBezTo>
                <a:cubicBezTo>
                  <a:pt x="106305" y="19184"/>
                  <a:pt x="106299" y="19184"/>
                  <a:pt x="106293" y="19184"/>
                </a:cubicBezTo>
                <a:cubicBezTo>
                  <a:pt x="106274" y="19184"/>
                  <a:pt x="106254" y="19185"/>
                  <a:pt x="106235" y="19185"/>
                </a:cubicBezTo>
                <a:cubicBezTo>
                  <a:pt x="105786" y="19185"/>
                  <a:pt x="105395" y="19088"/>
                  <a:pt x="104967" y="18988"/>
                </a:cubicBezTo>
                <a:cubicBezTo>
                  <a:pt x="105086" y="18873"/>
                  <a:pt x="105195" y="18751"/>
                  <a:pt x="105317" y="18642"/>
                </a:cubicBezTo>
                <a:cubicBezTo>
                  <a:pt x="105601" y="18377"/>
                  <a:pt x="105504" y="17986"/>
                  <a:pt x="105136" y="17876"/>
                </a:cubicBezTo>
                <a:cubicBezTo>
                  <a:pt x="104535" y="17703"/>
                  <a:pt x="103921" y="17659"/>
                  <a:pt x="103301" y="17659"/>
                </a:cubicBezTo>
                <a:cubicBezTo>
                  <a:pt x="102633" y="17659"/>
                  <a:pt x="101959" y="17711"/>
                  <a:pt x="101290" y="17711"/>
                </a:cubicBezTo>
                <a:cubicBezTo>
                  <a:pt x="101153" y="17711"/>
                  <a:pt x="101016" y="17709"/>
                  <a:pt x="100880" y="17703"/>
                </a:cubicBezTo>
                <a:cubicBezTo>
                  <a:pt x="101145" y="17384"/>
                  <a:pt x="101399" y="17060"/>
                  <a:pt x="101650" y="16728"/>
                </a:cubicBezTo>
                <a:cubicBezTo>
                  <a:pt x="101928" y="16358"/>
                  <a:pt x="101637" y="15944"/>
                  <a:pt x="101222" y="15935"/>
                </a:cubicBezTo>
                <a:cubicBezTo>
                  <a:pt x="99973" y="15912"/>
                  <a:pt x="98729" y="15926"/>
                  <a:pt x="97486" y="15862"/>
                </a:cubicBezTo>
                <a:cubicBezTo>
                  <a:pt x="98041" y="15111"/>
                  <a:pt x="98516" y="14299"/>
                  <a:pt x="98838" y="13388"/>
                </a:cubicBezTo>
                <a:cubicBezTo>
                  <a:pt x="98986" y="12975"/>
                  <a:pt x="98703" y="12516"/>
                  <a:pt x="98290" y="12516"/>
                </a:cubicBezTo>
                <a:cubicBezTo>
                  <a:pt x="98215" y="12516"/>
                  <a:pt x="98137" y="12531"/>
                  <a:pt x="98055" y="12564"/>
                </a:cubicBezTo>
                <a:cubicBezTo>
                  <a:pt x="97223" y="12893"/>
                  <a:pt x="96376" y="13036"/>
                  <a:pt x="95530" y="13036"/>
                </a:cubicBezTo>
                <a:cubicBezTo>
                  <a:pt x="92911" y="13036"/>
                  <a:pt x="90302" y="11670"/>
                  <a:pt x="88168" y="10245"/>
                </a:cubicBezTo>
                <a:cubicBezTo>
                  <a:pt x="85831" y="8676"/>
                  <a:pt x="83907" y="6590"/>
                  <a:pt x="81634" y="4941"/>
                </a:cubicBezTo>
                <a:cubicBezTo>
                  <a:pt x="79850" y="3647"/>
                  <a:pt x="77867" y="2878"/>
                  <a:pt x="75708" y="2878"/>
                </a:cubicBezTo>
                <a:cubicBezTo>
                  <a:pt x="75397" y="2878"/>
                  <a:pt x="75082" y="2894"/>
                  <a:pt x="74763" y="2927"/>
                </a:cubicBezTo>
                <a:cubicBezTo>
                  <a:pt x="71446" y="3273"/>
                  <a:pt x="69095" y="5957"/>
                  <a:pt x="66844" y="8148"/>
                </a:cubicBezTo>
                <a:cubicBezTo>
                  <a:pt x="65191" y="9757"/>
                  <a:pt x="63523" y="11370"/>
                  <a:pt x="61892" y="13014"/>
                </a:cubicBezTo>
                <a:cubicBezTo>
                  <a:pt x="61746" y="12919"/>
                  <a:pt x="61591" y="12819"/>
                  <a:pt x="61450" y="12705"/>
                </a:cubicBezTo>
                <a:cubicBezTo>
                  <a:pt x="60803" y="12199"/>
                  <a:pt x="60452" y="11347"/>
                  <a:pt x="60155" y="10613"/>
                </a:cubicBezTo>
                <a:cubicBezTo>
                  <a:pt x="59636" y="9333"/>
                  <a:pt x="59372" y="7957"/>
                  <a:pt x="58980" y="6632"/>
                </a:cubicBezTo>
                <a:cubicBezTo>
                  <a:pt x="58174" y="3925"/>
                  <a:pt x="55995" y="1027"/>
                  <a:pt x="53175" y="248"/>
                </a:cubicBezTo>
                <a:cubicBezTo>
                  <a:pt x="52560" y="78"/>
                  <a:pt x="51960" y="1"/>
                  <a:pt x="513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1" name="Google Shape;341;p25"/>
          <p:cNvGrpSpPr/>
          <p:nvPr/>
        </p:nvGrpSpPr>
        <p:grpSpPr>
          <a:xfrm>
            <a:off x="1873244" y="352942"/>
            <a:ext cx="703421" cy="837251"/>
            <a:chOff x="2507488" y="622952"/>
            <a:chExt cx="623545" cy="742178"/>
          </a:xfrm>
        </p:grpSpPr>
        <p:sp>
          <p:nvSpPr>
            <p:cNvPr id="342" name="Google Shape;342;p25"/>
            <p:cNvSpPr/>
            <p:nvPr/>
          </p:nvSpPr>
          <p:spPr>
            <a:xfrm>
              <a:off x="2507488" y="622952"/>
              <a:ext cx="623545" cy="742178"/>
            </a:xfrm>
            <a:custGeom>
              <a:rect b="b" l="l" r="r" t="t"/>
              <a:pathLst>
                <a:path extrusionOk="0" h="31956" w="26848">
                  <a:moveTo>
                    <a:pt x="12642" y="1019"/>
                  </a:moveTo>
                  <a:cubicBezTo>
                    <a:pt x="13474" y="1019"/>
                    <a:pt x="14304" y="1107"/>
                    <a:pt x="15109" y="1283"/>
                  </a:cubicBezTo>
                  <a:cubicBezTo>
                    <a:pt x="19010" y="2145"/>
                    <a:pt x="21142" y="5653"/>
                    <a:pt x="22226" y="9217"/>
                  </a:cubicBezTo>
                  <a:cubicBezTo>
                    <a:pt x="23247" y="12561"/>
                    <a:pt x="23365" y="16155"/>
                    <a:pt x="23420" y="19623"/>
                  </a:cubicBezTo>
                  <a:cubicBezTo>
                    <a:pt x="23466" y="22767"/>
                    <a:pt x="23680" y="25537"/>
                    <a:pt x="24486" y="28412"/>
                  </a:cubicBezTo>
                  <a:cubicBezTo>
                    <a:pt x="23161" y="27014"/>
                    <a:pt x="21580" y="25910"/>
                    <a:pt x="19729" y="25022"/>
                  </a:cubicBezTo>
                  <a:cubicBezTo>
                    <a:pt x="16421" y="23437"/>
                    <a:pt x="12876" y="22958"/>
                    <a:pt x="9669" y="21035"/>
                  </a:cubicBezTo>
                  <a:cubicBezTo>
                    <a:pt x="6384" y="19063"/>
                    <a:pt x="3423" y="16115"/>
                    <a:pt x="2252" y="12397"/>
                  </a:cubicBezTo>
                  <a:cubicBezTo>
                    <a:pt x="1094" y="8725"/>
                    <a:pt x="3104" y="5106"/>
                    <a:pt x="6075" y="3029"/>
                  </a:cubicBezTo>
                  <a:cubicBezTo>
                    <a:pt x="7976" y="1700"/>
                    <a:pt x="10319" y="1019"/>
                    <a:pt x="12642" y="1019"/>
                  </a:cubicBezTo>
                  <a:close/>
                  <a:moveTo>
                    <a:pt x="12448" y="1"/>
                  </a:moveTo>
                  <a:cubicBezTo>
                    <a:pt x="10237" y="1"/>
                    <a:pt x="7963" y="589"/>
                    <a:pt x="5915" y="1721"/>
                  </a:cubicBezTo>
                  <a:cubicBezTo>
                    <a:pt x="3331" y="3148"/>
                    <a:pt x="1463" y="5608"/>
                    <a:pt x="803" y="8473"/>
                  </a:cubicBezTo>
                  <a:cubicBezTo>
                    <a:pt x="0" y="11951"/>
                    <a:pt x="1650" y="15258"/>
                    <a:pt x="3800" y="17877"/>
                  </a:cubicBezTo>
                  <a:cubicBezTo>
                    <a:pt x="6329" y="20949"/>
                    <a:pt x="10006" y="23141"/>
                    <a:pt x="13706" y="24489"/>
                  </a:cubicBezTo>
                  <a:cubicBezTo>
                    <a:pt x="15916" y="25291"/>
                    <a:pt x="18153" y="25637"/>
                    <a:pt x="20290" y="26713"/>
                  </a:cubicBezTo>
                  <a:cubicBezTo>
                    <a:pt x="22295" y="27719"/>
                    <a:pt x="23990" y="29296"/>
                    <a:pt x="25403" y="31037"/>
                  </a:cubicBezTo>
                  <a:cubicBezTo>
                    <a:pt x="25403" y="31041"/>
                    <a:pt x="25407" y="31041"/>
                    <a:pt x="25407" y="31041"/>
                  </a:cubicBezTo>
                  <a:cubicBezTo>
                    <a:pt x="25603" y="31287"/>
                    <a:pt x="25794" y="31529"/>
                    <a:pt x="25981" y="31779"/>
                  </a:cubicBezTo>
                  <a:cubicBezTo>
                    <a:pt x="26074" y="31903"/>
                    <a:pt x="26200" y="31956"/>
                    <a:pt x="26322" y="31956"/>
                  </a:cubicBezTo>
                  <a:cubicBezTo>
                    <a:pt x="26595" y="31956"/>
                    <a:pt x="26848" y="31693"/>
                    <a:pt x="26669" y="31378"/>
                  </a:cubicBezTo>
                  <a:cubicBezTo>
                    <a:pt x="26381" y="30868"/>
                    <a:pt x="26067" y="30394"/>
                    <a:pt x="25739" y="29939"/>
                  </a:cubicBezTo>
                  <a:cubicBezTo>
                    <a:pt x="25315" y="27615"/>
                    <a:pt x="24528" y="25405"/>
                    <a:pt x="24454" y="22995"/>
                  </a:cubicBezTo>
                  <a:cubicBezTo>
                    <a:pt x="24395" y="21058"/>
                    <a:pt x="24459" y="19117"/>
                    <a:pt x="24386" y="17176"/>
                  </a:cubicBezTo>
                  <a:cubicBezTo>
                    <a:pt x="24244" y="13358"/>
                    <a:pt x="23735" y="9499"/>
                    <a:pt x="22112" y="6004"/>
                  </a:cubicBezTo>
                  <a:cubicBezTo>
                    <a:pt x="20216" y="1913"/>
                    <a:pt x="16433" y="1"/>
                    <a:pt x="124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25"/>
            <p:cNvSpPr/>
            <p:nvPr/>
          </p:nvSpPr>
          <p:spPr>
            <a:xfrm>
              <a:off x="2700836" y="762093"/>
              <a:ext cx="199921" cy="287944"/>
            </a:xfrm>
            <a:custGeom>
              <a:rect b="b" l="l" r="r" t="t"/>
              <a:pathLst>
                <a:path extrusionOk="0" h="12398" w="8608">
                  <a:moveTo>
                    <a:pt x="6907" y="1310"/>
                  </a:moveTo>
                  <a:cubicBezTo>
                    <a:pt x="7340" y="1310"/>
                    <a:pt x="7488" y="1694"/>
                    <a:pt x="7350" y="2460"/>
                  </a:cubicBezTo>
                  <a:cubicBezTo>
                    <a:pt x="7394" y="3485"/>
                    <a:pt x="7117" y="4515"/>
                    <a:pt x="6917" y="5508"/>
                  </a:cubicBezTo>
                  <a:cubicBezTo>
                    <a:pt x="6534" y="7408"/>
                    <a:pt x="6506" y="9399"/>
                    <a:pt x="5918" y="11245"/>
                  </a:cubicBezTo>
                  <a:cubicBezTo>
                    <a:pt x="4711" y="9863"/>
                    <a:pt x="4169" y="8141"/>
                    <a:pt x="3016" y="6715"/>
                  </a:cubicBezTo>
                  <a:cubicBezTo>
                    <a:pt x="1914" y="5358"/>
                    <a:pt x="720" y="4050"/>
                    <a:pt x="1586" y="2181"/>
                  </a:cubicBezTo>
                  <a:cubicBezTo>
                    <a:pt x="1736" y="1858"/>
                    <a:pt x="1923" y="1725"/>
                    <a:pt x="2127" y="1725"/>
                  </a:cubicBezTo>
                  <a:cubicBezTo>
                    <a:pt x="2980" y="1725"/>
                    <a:pt x="4137" y="4046"/>
                    <a:pt x="4192" y="4429"/>
                  </a:cubicBezTo>
                  <a:cubicBezTo>
                    <a:pt x="4209" y="4543"/>
                    <a:pt x="4299" y="4591"/>
                    <a:pt x="4393" y="4591"/>
                  </a:cubicBezTo>
                  <a:cubicBezTo>
                    <a:pt x="4422" y="4591"/>
                    <a:pt x="4451" y="4587"/>
                    <a:pt x="4479" y="4578"/>
                  </a:cubicBezTo>
                  <a:cubicBezTo>
                    <a:pt x="4483" y="4665"/>
                    <a:pt x="4483" y="4751"/>
                    <a:pt x="4488" y="4847"/>
                  </a:cubicBezTo>
                  <a:cubicBezTo>
                    <a:pt x="4509" y="5104"/>
                    <a:pt x="4697" y="5232"/>
                    <a:pt x="4886" y="5232"/>
                  </a:cubicBezTo>
                  <a:cubicBezTo>
                    <a:pt x="5075" y="5232"/>
                    <a:pt x="5265" y="5103"/>
                    <a:pt x="5285" y="4847"/>
                  </a:cubicBezTo>
                  <a:cubicBezTo>
                    <a:pt x="5381" y="3750"/>
                    <a:pt x="5381" y="2724"/>
                    <a:pt x="5864" y="1699"/>
                  </a:cubicBezTo>
                  <a:cubicBezTo>
                    <a:pt x="6308" y="1440"/>
                    <a:pt x="6656" y="1310"/>
                    <a:pt x="6907" y="1310"/>
                  </a:cubicBezTo>
                  <a:close/>
                  <a:moveTo>
                    <a:pt x="6803" y="1"/>
                  </a:moveTo>
                  <a:cubicBezTo>
                    <a:pt x="6498" y="1"/>
                    <a:pt x="6185" y="118"/>
                    <a:pt x="5973" y="318"/>
                  </a:cubicBezTo>
                  <a:cubicBezTo>
                    <a:pt x="5053" y="1193"/>
                    <a:pt x="4639" y="2187"/>
                    <a:pt x="4511" y="3312"/>
                  </a:cubicBezTo>
                  <a:cubicBezTo>
                    <a:pt x="4315" y="2482"/>
                    <a:pt x="3873" y="1790"/>
                    <a:pt x="3117" y="1216"/>
                  </a:cubicBezTo>
                  <a:cubicBezTo>
                    <a:pt x="2844" y="1012"/>
                    <a:pt x="2510" y="913"/>
                    <a:pt x="2177" y="913"/>
                  </a:cubicBezTo>
                  <a:cubicBezTo>
                    <a:pt x="1616" y="913"/>
                    <a:pt x="1059" y="1193"/>
                    <a:pt x="802" y="1727"/>
                  </a:cubicBezTo>
                  <a:cubicBezTo>
                    <a:pt x="0" y="3412"/>
                    <a:pt x="597" y="4875"/>
                    <a:pt x="1672" y="6288"/>
                  </a:cubicBezTo>
                  <a:cubicBezTo>
                    <a:pt x="3135" y="8210"/>
                    <a:pt x="4032" y="10597"/>
                    <a:pt x="5796" y="12283"/>
                  </a:cubicBezTo>
                  <a:cubicBezTo>
                    <a:pt x="5872" y="12356"/>
                    <a:pt x="5988" y="12397"/>
                    <a:pt x="6102" y="12397"/>
                  </a:cubicBezTo>
                  <a:cubicBezTo>
                    <a:pt x="6239" y="12397"/>
                    <a:pt x="6372" y="12338"/>
                    <a:pt x="6429" y="12201"/>
                  </a:cubicBezTo>
                  <a:cubicBezTo>
                    <a:pt x="7295" y="10151"/>
                    <a:pt x="7304" y="7901"/>
                    <a:pt x="7732" y="5735"/>
                  </a:cubicBezTo>
                  <a:cubicBezTo>
                    <a:pt x="8069" y="4055"/>
                    <a:pt x="8607" y="1927"/>
                    <a:pt x="7581" y="387"/>
                  </a:cubicBezTo>
                  <a:cubicBezTo>
                    <a:pt x="7404" y="118"/>
                    <a:pt x="7108" y="1"/>
                    <a:pt x="68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4" name="Google Shape;344;p25"/>
          <p:cNvSpPr/>
          <p:nvPr/>
        </p:nvSpPr>
        <p:spPr>
          <a:xfrm>
            <a:off x="2906447" y="0"/>
            <a:ext cx="502983" cy="511578"/>
          </a:xfrm>
          <a:custGeom>
            <a:rect b="b" l="l" r="r" t="t"/>
            <a:pathLst>
              <a:path extrusionOk="0" h="19524" w="19196">
                <a:moveTo>
                  <a:pt x="12499" y="1024"/>
                </a:moveTo>
                <a:cubicBezTo>
                  <a:pt x="12732" y="1024"/>
                  <a:pt x="12974" y="1075"/>
                  <a:pt x="13223" y="1189"/>
                </a:cubicBezTo>
                <a:cubicBezTo>
                  <a:pt x="14107" y="1593"/>
                  <a:pt x="14138" y="2592"/>
                  <a:pt x="14120" y="3366"/>
                </a:cubicBezTo>
                <a:cubicBezTo>
                  <a:pt x="14092" y="4961"/>
                  <a:pt x="13263" y="6638"/>
                  <a:pt x="12416" y="8028"/>
                </a:cubicBezTo>
                <a:cubicBezTo>
                  <a:pt x="12294" y="7891"/>
                  <a:pt x="12151" y="7777"/>
                  <a:pt x="12010" y="7672"/>
                </a:cubicBezTo>
                <a:cubicBezTo>
                  <a:pt x="12202" y="7139"/>
                  <a:pt x="12384" y="6606"/>
                  <a:pt x="12548" y="6064"/>
                </a:cubicBezTo>
                <a:cubicBezTo>
                  <a:pt x="12803" y="5216"/>
                  <a:pt x="13154" y="4350"/>
                  <a:pt x="13122" y="3458"/>
                </a:cubicBezTo>
                <a:cubicBezTo>
                  <a:pt x="13114" y="3245"/>
                  <a:pt x="12951" y="3122"/>
                  <a:pt x="12782" y="3122"/>
                </a:cubicBezTo>
                <a:cubicBezTo>
                  <a:pt x="12672" y="3122"/>
                  <a:pt x="12560" y="3173"/>
                  <a:pt x="12485" y="3284"/>
                </a:cubicBezTo>
                <a:cubicBezTo>
                  <a:pt x="12047" y="3931"/>
                  <a:pt x="11897" y="4705"/>
                  <a:pt x="11687" y="5453"/>
                </a:cubicBezTo>
                <a:cubicBezTo>
                  <a:pt x="11509" y="6068"/>
                  <a:pt x="11337" y="6688"/>
                  <a:pt x="11163" y="7307"/>
                </a:cubicBezTo>
                <a:cubicBezTo>
                  <a:pt x="11068" y="7289"/>
                  <a:pt x="10976" y="7271"/>
                  <a:pt x="10876" y="7266"/>
                </a:cubicBezTo>
                <a:cubicBezTo>
                  <a:pt x="10521" y="6182"/>
                  <a:pt x="10248" y="5088"/>
                  <a:pt x="10170" y="3936"/>
                </a:cubicBezTo>
                <a:cubicBezTo>
                  <a:pt x="10096" y="2813"/>
                  <a:pt x="11123" y="1024"/>
                  <a:pt x="12499" y="1024"/>
                </a:cubicBezTo>
                <a:close/>
                <a:moveTo>
                  <a:pt x="10931" y="8324"/>
                </a:moveTo>
                <a:cubicBezTo>
                  <a:pt x="10973" y="8519"/>
                  <a:pt x="11152" y="8629"/>
                  <a:pt x="11338" y="8629"/>
                </a:cubicBezTo>
                <a:cubicBezTo>
                  <a:pt x="11434" y="8629"/>
                  <a:pt x="11532" y="8599"/>
                  <a:pt x="11614" y="8537"/>
                </a:cubicBezTo>
                <a:cubicBezTo>
                  <a:pt x="11632" y="8551"/>
                  <a:pt x="11655" y="8564"/>
                  <a:pt x="11673" y="8579"/>
                </a:cubicBezTo>
                <a:cubicBezTo>
                  <a:pt x="12357" y="9111"/>
                  <a:pt x="12435" y="9882"/>
                  <a:pt x="12079" y="10633"/>
                </a:cubicBezTo>
                <a:cubicBezTo>
                  <a:pt x="11778" y="11268"/>
                  <a:pt x="11019" y="11764"/>
                  <a:pt x="10313" y="11764"/>
                </a:cubicBezTo>
                <a:cubicBezTo>
                  <a:pt x="9920" y="11764"/>
                  <a:pt x="9543" y="11610"/>
                  <a:pt x="9272" y="11239"/>
                </a:cubicBezTo>
                <a:cubicBezTo>
                  <a:pt x="8672" y="10410"/>
                  <a:pt x="8925" y="8330"/>
                  <a:pt x="10079" y="8330"/>
                </a:cubicBezTo>
                <a:cubicBezTo>
                  <a:pt x="10213" y="8330"/>
                  <a:pt x="10359" y="8358"/>
                  <a:pt x="10517" y="8419"/>
                </a:cubicBezTo>
                <a:cubicBezTo>
                  <a:pt x="10565" y="8438"/>
                  <a:pt x="10612" y="8447"/>
                  <a:pt x="10657" y="8447"/>
                </a:cubicBezTo>
                <a:cubicBezTo>
                  <a:pt x="10749" y="8447"/>
                  <a:pt x="10831" y="8410"/>
                  <a:pt x="10899" y="8351"/>
                </a:cubicBezTo>
                <a:cubicBezTo>
                  <a:pt x="10908" y="8341"/>
                  <a:pt x="10917" y="8333"/>
                  <a:pt x="10931" y="8324"/>
                </a:cubicBezTo>
                <a:close/>
                <a:moveTo>
                  <a:pt x="15541" y="8182"/>
                </a:moveTo>
                <a:cubicBezTo>
                  <a:pt x="15871" y="8182"/>
                  <a:pt x="16205" y="8215"/>
                  <a:pt x="16540" y="8282"/>
                </a:cubicBezTo>
                <a:cubicBezTo>
                  <a:pt x="18472" y="8669"/>
                  <a:pt x="18285" y="11048"/>
                  <a:pt x="16672" y="11700"/>
                </a:cubicBezTo>
                <a:cubicBezTo>
                  <a:pt x="16366" y="11823"/>
                  <a:pt x="16038" y="11884"/>
                  <a:pt x="15712" y="11884"/>
                </a:cubicBezTo>
                <a:cubicBezTo>
                  <a:pt x="14919" y="11884"/>
                  <a:pt x="14137" y="11523"/>
                  <a:pt x="13701" y="10825"/>
                </a:cubicBezTo>
                <a:cubicBezTo>
                  <a:pt x="13583" y="10658"/>
                  <a:pt x="13421" y="10589"/>
                  <a:pt x="13263" y="10589"/>
                </a:cubicBezTo>
                <a:cubicBezTo>
                  <a:pt x="13231" y="10589"/>
                  <a:pt x="13199" y="10592"/>
                  <a:pt x="13168" y="10597"/>
                </a:cubicBezTo>
                <a:cubicBezTo>
                  <a:pt x="13300" y="10068"/>
                  <a:pt x="13223" y="9481"/>
                  <a:pt x="12999" y="8947"/>
                </a:cubicBezTo>
                <a:cubicBezTo>
                  <a:pt x="13767" y="8434"/>
                  <a:pt x="14639" y="8182"/>
                  <a:pt x="15541" y="8182"/>
                </a:cubicBezTo>
                <a:close/>
                <a:moveTo>
                  <a:pt x="5909" y="3872"/>
                </a:moveTo>
                <a:cubicBezTo>
                  <a:pt x="7869" y="3872"/>
                  <a:pt x="8377" y="5875"/>
                  <a:pt x="8948" y="7344"/>
                </a:cubicBezTo>
                <a:cubicBezTo>
                  <a:pt x="8986" y="7439"/>
                  <a:pt x="9068" y="7498"/>
                  <a:pt x="9158" y="7521"/>
                </a:cubicBezTo>
                <a:cubicBezTo>
                  <a:pt x="8812" y="7708"/>
                  <a:pt x="8538" y="8032"/>
                  <a:pt x="8347" y="8428"/>
                </a:cubicBezTo>
                <a:cubicBezTo>
                  <a:pt x="7905" y="8041"/>
                  <a:pt x="7373" y="7727"/>
                  <a:pt x="6940" y="7367"/>
                </a:cubicBezTo>
                <a:cubicBezTo>
                  <a:pt x="6261" y="6806"/>
                  <a:pt x="5618" y="6213"/>
                  <a:pt x="4871" y="5744"/>
                </a:cubicBezTo>
                <a:cubicBezTo>
                  <a:pt x="4805" y="5703"/>
                  <a:pt x="4739" y="5686"/>
                  <a:pt x="4677" y="5686"/>
                </a:cubicBezTo>
                <a:cubicBezTo>
                  <a:pt x="4378" y="5686"/>
                  <a:pt x="4153" y="6094"/>
                  <a:pt x="4402" y="6350"/>
                </a:cubicBezTo>
                <a:cubicBezTo>
                  <a:pt x="4984" y="6957"/>
                  <a:pt x="5618" y="7504"/>
                  <a:pt x="6246" y="8059"/>
                </a:cubicBezTo>
                <a:cubicBezTo>
                  <a:pt x="6761" y="8515"/>
                  <a:pt x="7367" y="9157"/>
                  <a:pt x="8033" y="9454"/>
                </a:cubicBezTo>
                <a:cubicBezTo>
                  <a:pt x="7882" y="10442"/>
                  <a:pt x="8097" y="11540"/>
                  <a:pt x="8740" y="12179"/>
                </a:cubicBezTo>
                <a:cubicBezTo>
                  <a:pt x="8876" y="12315"/>
                  <a:pt x="9026" y="12425"/>
                  <a:pt x="9177" y="12511"/>
                </a:cubicBezTo>
                <a:lnTo>
                  <a:pt x="9177" y="12515"/>
                </a:lnTo>
                <a:cubicBezTo>
                  <a:pt x="9204" y="13445"/>
                  <a:pt x="9013" y="14183"/>
                  <a:pt x="8561" y="15007"/>
                </a:cubicBezTo>
                <a:cubicBezTo>
                  <a:pt x="5782" y="14743"/>
                  <a:pt x="4921" y="13851"/>
                  <a:pt x="5978" y="12333"/>
                </a:cubicBezTo>
                <a:cubicBezTo>
                  <a:pt x="6374" y="11723"/>
                  <a:pt x="6902" y="11294"/>
                  <a:pt x="7550" y="11043"/>
                </a:cubicBezTo>
                <a:cubicBezTo>
                  <a:pt x="8007" y="10823"/>
                  <a:pt x="7762" y="10091"/>
                  <a:pt x="7323" y="10091"/>
                </a:cubicBezTo>
                <a:cubicBezTo>
                  <a:pt x="7272" y="10091"/>
                  <a:pt x="7218" y="10101"/>
                  <a:pt x="7163" y="10123"/>
                </a:cubicBezTo>
                <a:cubicBezTo>
                  <a:pt x="6798" y="10266"/>
                  <a:pt x="6423" y="10332"/>
                  <a:pt x="6052" y="10332"/>
                </a:cubicBezTo>
                <a:cubicBezTo>
                  <a:pt x="3900" y="10332"/>
                  <a:pt x="1849" y="8116"/>
                  <a:pt x="2315" y="5913"/>
                </a:cubicBezTo>
                <a:cubicBezTo>
                  <a:pt x="2661" y="4305"/>
                  <a:pt x="4515" y="3885"/>
                  <a:pt x="5882" y="3872"/>
                </a:cubicBezTo>
                <a:cubicBezTo>
                  <a:pt x="5891" y="3872"/>
                  <a:pt x="5900" y="3872"/>
                  <a:pt x="5909" y="3872"/>
                </a:cubicBezTo>
                <a:close/>
                <a:moveTo>
                  <a:pt x="12817" y="11349"/>
                </a:moveTo>
                <a:cubicBezTo>
                  <a:pt x="12908" y="11517"/>
                  <a:pt x="13026" y="11672"/>
                  <a:pt x="13158" y="11818"/>
                </a:cubicBezTo>
                <a:cubicBezTo>
                  <a:pt x="13719" y="12675"/>
                  <a:pt x="14029" y="13687"/>
                  <a:pt x="14289" y="14671"/>
                </a:cubicBezTo>
                <a:cubicBezTo>
                  <a:pt x="14462" y="15313"/>
                  <a:pt x="14517" y="15969"/>
                  <a:pt x="14525" y="16629"/>
                </a:cubicBezTo>
                <a:cubicBezTo>
                  <a:pt x="14538" y="17635"/>
                  <a:pt x="13858" y="18405"/>
                  <a:pt x="13097" y="18405"/>
                </a:cubicBezTo>
                <a:cubicBezTo>
                  <a:pt x="12716" y="18405"/>
                  <a:pt x="12315" y="18212"/>
                  <a:pt x="11970" y="17760"/>
                </a:cubicBezTo>
                <a:cubicBezTo>
                  <a:pt x="10940" y="16402"/>
                  <a:pt x="10671" y="14461"/>
                  <a:pt x="10271" y="12797"/>
                </a:cubicBezTo>
                <a:cubicBezTo>
                  <a:pt x="10694" y="12789"/>
                  <a:pt x="11113" y="12665"/>
                  <a:pt x="11505" y="12469"/>
                </a:cubicBezTo>
                <a:cubicBezTo>
                  <a:pt x="11591" y="12980"/>
                  <a:pt x="11741" y="13481"/>
                  <a:pt x="11897" y="13973"/>
                </a:cubicBezTo>
                <a:cubicBezTo>
                  <a:pt x="12107" y="14648"/>
                  <a:pt x="12311" y="15322"/>
                  <a:pt x="12753" y="15878"/>
                </a:cubicBezTo>
                <a:cubicBezTo>
                  <a:pt x="12816" y="15958"/>
                  <a:pt x="12905" y="15992"/>
                  <a:pt x="12996" y="15992"/>
                </a:cubicBezTo>
                <a:cubicBezTo>
                  <a:pt x="13197" y="15992"/>
                  <a:pt x="13410" y="15827"/>
                  <a:pt x="13391" y="15613"/>
                </a:cubicBezTo>
                <a:cubicBezTo>
                  <a:pt x="13341" y="14948"/>
                  <a:pt x="13068" y="14338"/>
                  <a:pt x="12858" y="13709"/>
                </a:cubicBezTo>
                <a:cubicBezTo>
                  <a:pt x="12658" y="13121"/>
                  <a:pt x="12502" y="12520"/>
                  <a:pt x="12288" y="11937"/>
                </a:cubicBezTo>
                <a:cubicBezTo>
                  <a:pt x="12485" y="11759"/>
                  <a:pt x="12666" y="11563"/>
                  <a:pt x="12817" y="11349"/>
                </a:cubicBezTo>
                <a:close/>
                <a:moveTo>
                  <a:pt x="12499" y="1"/>
                </a:moveTo>
                <a:cubicBezTo>
                  <a:pt x="11503" y="1"/>
                  <a:pt x="10588" y="781"/>
                  <a:pt x="9964" y="1593"/>
                </a:cubicBezTo>
                <a:cubicBezTo>
                  <a:pt x="8694" y="3252"/>
                  <a:pt x="9232" y="5494"/>
                  <a:pt x="9901" y="7334"/>
                </a:cubicBezTo>
                <a:cubicBezTo>
                  <a:pt x="9737" y="7334"/>
                  <a:pt x="9582" y="7353"/>
                  <a:pt x="9441" y="7399"/>
                </a:cubicBezTo>
                <a:cubicBezTo>
                  <a:pt x="9459" y="7362"/>
                  <a:pt x="9472" y="7321"/>
                  <a:pt x="9472" y="7271"/>
                </a:cubicBezTo>
                <a:cubicBezTo>
                  <a:pt x="9464" y="5193"/>
                  <a:pt x="8679" y="3425"/>
                  <a:pt x="6530" y="2938"/>
                </a:cubicBezTo>
                <a:cubicBezTo>
                  <a:pt x="6213" y="2867"/>
                  <a:pt x="5883" y="2832"/>
                  <a:pt x="5549" y="2832"/>
                </a:cubicBezTo>
                <a:cubicBezTo>
                  <a:pt x="4123" y="2832"/>
                  <a:pt x="2635" y="3473"/>
                  <a:pt x="1859" y="4633"/>
                </a:cubicBezTo>
                <a:cubicBezTo>
                  <a:pt x="0" y="7403"/>
                  <a:pt x="2629" y="10966"/>
                  <a:pt x="5590" y="11321"/>
                </a:cubicBezTo>
                <a:cubicBezTo>
                  <a:pt x="4328" y="12780"/>
                  <a:pt x="3791" y="14999"/>
                  <a:pt x="5613" y="16288"/>
                </a:cubicBezTo>
                <a:cubicBezTo>
                  <a:pt x="6193" y="16700"/>
                  <a:pt x="6738" y="16878"/>
                  <a:pt x="7237" y="16878"/>
                </a:cubicBezTo>
                <a:cubicBezTo>
                  <a:pt x="8340" y="16878"/>
                  <a:pt x="9212" y="16006"/>
                  <a:pt x="9714" y="14880"/>
                </a:cubicBezTo>
                <a:cubicBezTo>
                  <a:pt x="10237" y="16970"/>
                  <a:pt x="11131" y="19524"/>
                  <a:pt x="12876" y="19524"/>
                </a:cubicBezTo>
                <a:cubicBezTo>
                  <a:pt x="13033" y="19524"/>
                  <a:pt x="13197" y="19503"/>
                  <a:pt x="13368" y="19459"/>
                </a:cubicBezTo>
                <a:cubicBezTo>
                  <a:pt x="16235" y="18725"/>
                  <a:pt x="15770" y="15272"/>
                  <a:pt x="14721" y="12743"/>
                </a:cubicBezTo>
                <a:lnTo>
                  <a:pt x="14721" y="12743"/>
                </a:lnTo>
                <a:cubicBezTo>
                  <a:pt x="15172" y="12881"/>
                  <a:pt x="15654" y="12953"/>
                  <a:pt x="16128" y="12953"/>
                </a:cubicBezTo>
                <a:cubicBezTo>
                  <a:pt x="17712" y="12953"/>
                  <a:pt x="19195" y="12151"/>
                  <a:pt x="19055" y="10369"/>
                </a:cubicBezTo>
                <a:cubicBezTo>
                  <a:pt x="18883" y="8213"/>
                  <a:pt x="17283" y="7247"/>
                  <a:pt x="15508" y="7247"/>
                </a:cubicBezTo>
                <a:cubicBezTo>
                  <a:pt x="14928" y="7247"/>
                  <a:pt x="14329" y="7350"/>
                  <a:pt x="13756" y="7549"/>
                </a:cubicBezTo>
                <a:cubicBezTo>
                  <a:pt x="14990" y="5221"/>
                  <a:pt x="15993" y="2022"/>
                  <a:pt x="13688" y="400"/>
                </a:cubicBezTo>
                <a:cubicBezTo>
                  <a:pt x="13288" y="119"/>
                  <a:pt x="12887" y="1"/>
                  <a:pt x="1249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5" name="Google Shape;345;p25"/>
          <p:cNvGrpSpPr/>
          <p:nvPr/>
        </p:nvGrpSpPr>
        <p:grpSpPr>
          <a:xfrm>
            <a:off x="1236096" y="3884822"/>
            <a:ext cx="995152" cy="889406"/>
            <a:chOff x="1493949" y="3269975"/>
            <a:chExt cx="1460667" cy="1305454"/>
          </a:xfrm>
        </p:grpSpPr>
        <p:sp>
          <p:nvSpPr>
            <p:cNvPr id="346" name="Google Shape;346;p25"/>
            <p:cNvSpPr/>
            <p:nvPr/>
          </p:nvSpPr>
          <p:spPr>
            <a:xfrm>
              <a:off x="1932461" y="3269975"/>
              <a:ext cx="1022155" cy="1305454"/>
            </a:xfrm>
            <a:custGeom>
              <a:rect b="b" l="l" r="r" t="t"/>
              <a:pathLst>
                <a:path extrusionOk="0" h="56209" w="44011">
                  <a:moveTo>
                    <a:pt x="16171" y="564"/>
                  </a:moveTo>
                  <a:cubicBezTo>
                    <a:pt x="16413" y="564"/>
                    <a:pt x="16598" y="586"/>
                    <a:pt x="16700" y="636"/>
                  </a:cubicBezTo>
                  <a:lnTo>
                    <a:pt x="16627" y="663"/>
                  </a:lnTo>
                  <a:cubicBezTo>
                    <a:pt x="16627" y="663"/>
                    <a:pt x="16814" y="1178"/>
                    <a:pt x="16868" y="1346"/>
                  </a:cubicBezTo>
                  <a:cubicBezTo>
                    <a:pt x="16458" y="1893"/>
                    <a:pt x="15743" y="2535"/>
                    <a:pt x="15410" y="2831"/>
                  </a:cubicBezTo>
                  <a:cubicBezTo>
                    <a:pt x="14749" y="3414"/>
                    <a:pt x="14030" y="3948"/>
                    <a:pt x="13273" y="4394"/>
                  </a:cubicBezTo>
                  <a:cubicBezTo>
                    <a:pt x="11633" y="5361"/>
                    <a:pt x="9792" y="6030"/>
                    <a:pt x="7969" y="6558"/>
                  </a:cubicBezTo>
                  <a:cubicBezTo>
                    <a:pt x="6412" y="7011"/>
                    <a:pt x="4786" y="7336"/>
                    <a:pt x="3158" y="7336"/>
                  </a:cubicBezTo>
                  <a:cubicBezTo>
                    <a:pt x="2819" y="7336"/>
                    <a:pt x="2480" y="7322"/>
                    <a:pt x="2142" y="7292"/>
                  </a:cubicBezTo>
                  <a:cubicBezTo>
                    <a:pt x="1887" y="7269"/>
                    <a:pt x="1212" y="7041"/>
                    <a:pt x="916" y="6823"/>
                  </a:cubicBezTo>
                  <a:cubicBezTo>
                    <a:pt x="880" y="6741"/>
                    <a:pt x="743" y="6394"/>
                    <a:pt x="739" y="6394"/>
                  </a:cubicBezTo>
                  <a:lnTo>
                    <a:pt x="689" y="6412"/>
                  </a:lnTo>
                  <a:lnTo>
                    <a:pt x="689" y="6412"/>
                  </a:lnTo>
                  <a:cubicBezTo>
                    <a:pt x="735" y="6394"/>
                    <a:pt x="1190" y="5943"/>
                    <a:pt x="1345" y="5816"/>
                  </a:cubicBezTo>
                  <a:cubicBezTo>
                    <a:pt x="1841" y="5382"/>
                    <a:pt x="2461" y="5146"/>
                    <a:pt x="3031" y="4827"/>
                  </a:cubicBezTo>
                  <a:cubicBezTo>
                    <a:pt x="5504" y="3441"/>
                    <a:pt x="8307" y="2449"/>
                    <a:pt x="10976" y="1500"/>
                  </a:cubicBezTo>
                  <a:cubicBezTo>
                    <a:pt x="11771" y="1219"/>
                    <a:pt x="14841" y="564"/>
                    <a:pt x="16171" y="564"/>
                  </a:cubicBezTo>
                  <a:close/>
                  <a:moveTo>
                    <a:pt x="17100" y="2043"/>
                  </a:moveTo>
                  <a:cubicBezTo>
                    <a:pt x="17278" y="2627"/>
                    <a:pt x="17451" y="3210"/>
                    <a:pt x="17702" y="3765"/>
                  </a:cubicBezTo>
                  <a:cubicBezTo>
                    <a:pt x="19037" y="6755"/>
                    <a:pt x="19939" y="9981"/>
                    <a:pt x="21037" y="13064"/>
                  </a:cubicBezTo>
                  <a:cubicBezTo>
                    <a:pt x="22094" y="16035"/>
                    <a:pt x="23092" y="19297"/>
                    <a:pt x="24855" y="21936"/>
                  </a:cubicBezTo>
                  <a:cubicBezTo>
                    <a:pt x="26395" y="24232"/>
                    <a:pt x="28842" y="25763"/>
                    <a:pt x="31057" y="27326"/>
                  </a:cubicBezTo>
                  <a:cubicBezTo>
                    <a:pt x="31480" y="27627"/>
                    <a:pt x="31890" y="27936"/>
                    <a:pt x="32296" y="28251"/>
                  </a:cubicBezTo>
                  <a:cubicBezTo>
                    <a:pt x="32244" y="28248"/>
                    <a:pt x="32191" y="28247"/>
                    <a:pt x="32139" y="28247"/>
                  </a:cubicBezTo>
                  <a:cubicBezTo>
                    <a:pt x="31450" y="28247"/>
                    <a:pt x="30721" y="28489"/>
                    <a:pt x="30090" y="28689"/>
                  </a:cubicBezTo>
                  <a:cubicBezTo>
                    <a:pt x="28956" y="29040"/>
                    <a:pt x="27854" y="29435"/>
                    <a:pt x="26696" y="29740"/>
                  </a:cubicBezTo>
                  <a:cubicBezTo>
                    <a:pt x="23611" y="30552"/>
                    <a:pt x="20522" y="31326"/>
                    <a:pt x="17501" y="32352"/>
                  </a:cubicBezTo>
                  <a:cubicBezTo>
                    <a:pt x="13624" y="33668"/>
                    <a:pt x="9920" y="35481"/>
                    <a:pt x="6926" y="38316"/>
                  </a:cubicBezTo>
                  <a:cubicBezTo>
                    <a:pt x="6976" y="37979"/>
                    <a:pt x="7027" y="37641"/>
                    <a:pt x="7077" y="37304"/>
                  </a:cubicBezTo>
                  <a:cubicBezTo>
                    <a:pt x="7505" y="34361"/>
                    <a:pt x="8125" y="31463"/>
                    <a:pt x="8625" y="28533"/>
                  </a:cubicBezTo>
                  <a:cubicBezTo>
                    <a:pt x="8821" y="27368"/>
                    <a:pt x="8926" y="26169"/>
                    <a:pt x="8735" y="24994"/>
                  </a:cubicBezTo>
                  <a:cubicBezTo>
                    <a:pt x="8520" y="23658"/>
                    <a:pt x="7847" y="22359"/>
                    <a:pt x="7277" y="21148"/>
                  </a:cubicBezTo>
                  <a:cubicBezTo>
                    <a:pt x="5997" y="18418"/>
                    <a:pt x="4981" y="15585"/>
                    <a:pt x="3714" y="12856"/>
                  </a:cubicBezTo>
                  <a:cubicBezTo>
                    <a:pt x="2926" y="11156"/>
                    <a:pt x="2110" y="9474"/>
                    <a:pt x="1331" y="7771"/>
                  </a:cubicBezTo>
                  <a:lnTo>
                    <a:pt x="1331" y="7771"/>
                  </a:lnTo>
                  <a:cubicBezTo>
                    <a:pt x="1677" y="7861"/>
                    <a:pt x="2051" y="7893"/>
                    <a:pt x="2352" y="7925"/>
                  </a:cubicBezTo>
                  <a:cubicBezTo>
                    <a:pt x="2694" y="7961"/>
                    <a:pt x="3038" y="7977"/>
                    <a:pt x="3383" y="7977"/>
                  </a:cubicBezTo>
                  <a:cubicBezTo>
                    <a:pt x="4172" y="7977"/>
                    <a:pt x="4965" y="7894"/>
                    <a:pt x="5742" y="7779"/>
                  </a:cubicBezTo>
                  <a:cubicBezTo>
                    <a:pt x="9933" y="7174"/>
                    <a:pt x="14307" y="5300"/>
                    <a:pt x="17100" y="2043"/>
                  </a:cubicBezTo>
                  <a:close/>
                  <a:moveTo>
                    <a:pt x="32147" y="28889"/>
                  </a:moveTo>
                  <a:cubicBezTo>
                    <a:pt x="32686" y="28889"/>
                    <a:pt x="33214" y="29028"/>
                    <a:pt x="32916" y="29599"/>
                  </a:cubicBezTo>
                  <a:cubicBezTo>
                    <a:pt x="32573" y="30260"/>
                    <a:pt x="31818" y="30766"/>
                    <a:pt x="31238" y="31195"/>
                  </a:cubicBezTo>
                  <a:cubicBezTo>
                    <a:pt x="27917" y="33691"/>
                    <a:pt x="24176" y="35067"/>
                    <a:pt x="20212" y="36229"/>
                  </a:cubicBezTo>
                  <a:cubicBezTo>
                    <a:pt x="17629" y="36990"/>
                    <a:pt x="14995" y="37573"/>
                    <a:pt x="12421" y="38370"/>
                  </a:cubicBezTo>
                  <a:cubicBezTo>
                    <a:pt x="11508" y="38652"/>
                    <a:pt x="10141" y="39112"/>
                    <a:pt x="8927" y="39112"/>
                  </a:cubicBezTo>
                  <a:cubicBezTo>
                    <a:pt x="8276" y="39112"/>
                    <a:pt x="7669" y="38979"/>
                    <a:pt x="7199" y="38617"/>
                  </a:cubicBezTo>
                  <a:cubicBezTo>
                    <a:pt x="11783" y="34320"/>
                    <a:pt x="18303" y="32511"/>
                    <a:pt x="24235" y="30971"/>
                  </a:cubicBezTo>
                  <a:cubicBezTo>
                    <a:pt x="25771" y="30575"/>
                    <a:pt x="27316" y="30201"/>
                    <a:pt x="28842" y="29763"/>
                  </a:cubicBezTo>
                  <a:cubicBezTo>
                    <a:pt x="29707" y="29513"/>
                    <a:pt x="30510" y="29135"/>
                    <a:pt x="31408" y="28962"/>
                  </a:cubicBezTo>
                  <a:cubicBezTo>
                    <a:pt x="31578" y="28927"/>
                    <a:pt x="31864" y="28889"/>
                    <a:pt x="32147" y="28889"/>
                  </a:cubicBezTo>
                  <a:close/>
                  <a:moveTo>
                    <a:pt x="33649" y="29353"/>
                  </a:moveTo>
                  <a:cubicBezTo>
                    <a:pt x="35271" y="30739"/>
                    <a:pt x="36770" y="32251"/>
                    <a:pt x="38165" y="33883"/>
                  </a:cubicBezTo>
                  <a:cubicBezTo>
                    <a:pt x="39162" y="35049"/>
                    <a:pt x="40078" y="36284"/>
                    <a:pt x="40943" y="37550"/>
                  </a:cubicBezTo>
                  <a:cubicBezTo>
                    <a:pt x="41782" y="38781"/>
                    <a:pt x="43436" y="40448"/>
                    <a:pt x="42703" y="42043"/>
                  </a:cubicBezTo>
                  <a:cubicBezTo>
                    <a:pt x="42064" y="43432"/>
                    <a:pt x="40707" y="44490"/>
                    <a:pt x="39536" y="45405"/>
                  </a:cubicBezTo>
                  <a:cubicBezTo>
                    <a:pt x="38209" y="46449"/>
                    <a:pt x="36888" y="47438"/>
                    <a:pt x="35417" y="48267"/>
                  </a:cubicBezTo>
                  <a:cubicBezTo>
                    <a:pt x="32332" y="50008"/>
                    <a:pt x="28920" y="51156"/>
                    <a:pt x="25593" y="52336"/>
                  </a:cubicBezTo>
                  <a:cubicBezTo>
                    <a:pt x="22359" y="53484"/>
                    <a:pt x="19064" y="54491"/>
                    <a:pt x="15670" y="55033"/>
                  </a:cubicBezTo>
                  <a:cubicBezTo>
                    <a:pt x="14440" y="55228"/>
                    <a:pt x="13126" y="55409"/>
                    <a:pt x="11827" y="55409"/>
                  </a:cubicBezTo>
                  <a:cubicBezTo>
                    <a:pt x="10508" y="55409"/>
                    <a:pt x="9205" y="55222"/>
                    <a:pt x="8024" y="54668"/>
                  </a:cubicBezTo>
                  <a:cubicBezTo>
                    <a:pt x="5099" y="53301"/>
                    <a:pt x="5349" y="49629"/>
                    <a:pt x="5705" y="46950"/>
                  </a:cubicBezTo>
                  <a:cubicBezTo>
                    <a:pt x="6065" y="44221"/>
                    <a:pt x="6457" y="41501"/>
                    <a:pt x="6858" y="38776"/>
                  </a:cubicBezTo>
                  <a:cubicBezTo>
                    <a:pt x="7393" y="39384"/>
                    <a:pt x="8213" y="39563"/>
                    <a:pt x="9047" y="39563"/>
                  </a:cubicBezTo>
                  <a:cubicBezTo>
                    <a:pt x="9476" y="39563"/>
                    <a:pt x="9908" y="39515"/>
                    <a:pt x="10307" y="39455"/>
                  </a:cubicBezTo>
                  <a:cubicBezTo>
                    <a:pt x="12366" y="39140"/>
                    <a:pt x="14421" y="38412"/>
                    <a:pt x="16435" y="37906"/>
                  </a:cubicBezTo>
                  <a:cubicBezTo>
                    <a:pt x="21024" y="36753"/>
                    <a:pt x="25593" y="35546"/>
                    <a:pt x="29658" y="33071"/>
                  </a:cubicBezTo>
                  <a:cubicBezTo>
                    <a:pt x="30952" y="32283"/>
                    <a:pt x="32419" y="31399"/>
                    <a:pt x="33334" y="30160"/>
                  </a:cubicBezTo>
                  <a:cubicBezTo>
                    <a:pt x="33544" y="29883"/>
                    <a:pt x="33644" y="29604"/>
                    <a:pt x="33649" y="29353"/>
                  </a:cubicBezTo>
                  <a:close/>
                  <a:moveTo>
                    <a:pt x="15612" y="0"/>
                  </a:moveTo>
                  <a:cubicBezTo>
                    <a:pt x="14212" y="0"/>
                    <a:pt x="12461" y="634"/>
                    <a:pt x="11670" y="886"/>
                  </a:cubicBezTo>
                  <a:cubicBezTo>
                    <a:pt x="10549" y="1246"/>
                    <a:pt x="9460" y="1687"/>
                    <a:pt x="8352" y="2098"/>
                  </a:cubicBezTo>
                  <a:cubicBezTo>
                    <a:pt x="6110" y="2918"/>
                    <a:pt x="3750" y="3515"/>
                    <a:pt x="1723" y="4814"/>
                  </a:cubicBezTo>
                  <a:cubicBezTo>
                    <a:pt x="1153" y="5178"/>
                    <a:pt x="1" y="6099"/>
                    <a:pt x="142" y="6613"/>
                  </a:cubicBezTo>
                  <a:lnTo>
                    <a:pt x="78" y="6636"/>
                  </a:lnTo>
                  <a:cubicBezTo>
                    <a:pt x="1258" y="9592"/>
                    <a:pt x="2056" y="11161"/>
                    <a:pt x="3040" y="13329"/>
                  </a:cubicBezTo>
                  <a:cubicBezTo>
                    <a:pt x="4384" y="16290"/>
                    <a:pt x="5591" y="19402"/>
                    <a:pt x="6926" y="22369"/>
                  </a:cubicBezTo>
                  <a:cubicBezTo>
                    <a:pt x="7587" y="23841"/>
                    <a:pt x="8056" y="25294"/>
                    <a:pt x="7952" y="26920"/>
                  </a:cubicBezTo>
                  <a:cubicBezTo>
                    <a:pt x="7851" y="28465"/>
                    <a:pt x="7460" y="30019"/>
                    <a:pt x="7168" y="31536"/>
                  </a:cubicBezTo>
                  <a:cubicBezTo>
                    <a:pt x="6539" y="34825"/>
                    <a:pt x="6020" y="38156"/>
                    <a:pt x="5546" y="41468"/>
                  </a:cubicBezTo>
                  <a:cubicBezTo>
                    <a:pt x="5122" y="44403"/>
                    <a:pt x="4484" y="47543"/>
                    <a:pt x="4676" y="50513"/>
                  </a:cubicBezTo>
                  <a:cubicBezTo>
                    <a:pt x="4821" y="52718"/>
                    <a:pt x="5869" y="54577"/>
                    <a:pt x="7901" y="55516"/>
                  </a:cubicBezTo>
                  <a:cubicBezTo>
                    <a:pt x="9047" y="56046"/>
                    <a:pt x="10312" y="56209"/>
                    <a:pt x="11584" y="56209"/>
                  </a:cubicBezTo>
                  <a:cubicBezTo>
                    <a:pt x="12585" y="56209"/>
                    <a:pt x="13590" y="56108"/>
                    <a:pt x="14545" y="56008"/>
                  </a:cubicBezTo>
                  <a:cubicBezTo>
                    <a:pt x="17775" y="55662"/>
                    <a:pt x="20937" y="54764"/>
                    <a:pt x="24012" y="53753"/>
                  </a:cubicBezTo>
                  <a:cubicBezTo>
                    <a:pt x="30277" y="51693"/>
                    <a:pt x="36460" y="49406"/>
                    <a:pt x="41427" y="44932"/>
                  </a:cubicBezTo>
                  <a:cubicBezTo>
                    <a:pt x="42288" y="44153"/>
                    <a:pt x="43076" y="43251"/>
                    <a:pt x="43559" y="42185"/>
                  </a:cubicBezTo>
                  <a:cubicBezTo>
                    <a:pt x="44010" y="41200"/>
                    <a:pt x="43563" y="40070"/>
                    <a:pt x="43076" y="39199"/>
                  </a:cubicBezTo>
                  <a:cubicBezTo>
                    <a:pt x="42365" y="37914"/>
                    <a:pt x="41376" y="36690"/>
                    <a:pt x="40506" y="35514"/>
                  </a:cubicBezTo>
                  <a:cubicBezTo>
                    <a:pt x="39572" y="34247"/>
                    <a:pt x="38552" y="33048"/>
                    <a:pt x="37477" y="31906"/>
                  </a:cubicBezTo>
                  <a:cubicBezTo>
                    <a:pt x="35349" y="29637"/>
                    <a:pt x="32947" y="27727"/>
                    <a:pt x="30405" y="25959"/>
                  </a:cubicBezTo>
                  <a:cubicBezTo>
                    <a:pt x="29280" y="25175"/>
                    <a:pt x="28168" y="24374"/>
                    <a:pt x="27143" y="23463"/>
                  </a:cubicBezTo>
                  <a:cubicBezTo>
                    <a:pt x="25831" y="22291"/>
                    <a:pt x="24973" y="20929"/>
                    <a:pt x="24250" y="19343"/>
                  </a:cubicBezTo>
                  <a:cubicBezTo>
                    <a:pt x="22818" y="16227"/>
                    <a:pt x="21743" y="12965"/>
                    <a:pt x="20599" y="9739"/>
                  </a:cubicBezTo>
                  <a:cubicBezTo>
                    <a:pt x="19634" y="7028"/>
                    <a:pt x="18553" y="4331"/>
                    <a:pt x="17684" y="1588"/>
                  </a:cubicBezTo>
                  <a:cubicBezTo>
                    <a:pt x="17665" y="1523"/>
                    <a:pt x="17643" y="1456"/>
                    <a:pt x="17620" y="1391"/>
                  </a:cubicBezTo>
                  <a:cubicBezTo>
                    <a:pt x="17634" y="1374"/>
                    <a:pt x="17647" y="1355"/>
                    <a:pt x="17661" y="1336"/>
                  </a:cubicBezTo>
                  <a:cubicBezTo>
                    <a:pt x="17725" y="1250"/>
                    <a:pt x="17725" y="1159"/>
                    <a:pt x="17674" y="1069"/>
                  </a:cubicBezTo>
                  <a:cubicBezTo>
                    <a:pt x="17606" y="945"/>
                    <a:pt x="17533" y="827"/>
                    <a:pt x="17456" y="708"/>
                  </a:cubicBezTo>
                  <a:cubicBezTo>
                    <a:pt x="17430" y="672"/>
                    <a:pt x="17393" y="656"/>
                    <a:pt x="17356" y="656"/>
                  </a:cubicBezTo>
                  <a:cubicBezTo>
                    <a:pt x="17347" y="656"/>
                    <a:pt x="17338" y="657"/>
                    <a:pt x="17329" y="658"/>
                  </a:cubicBezTo>
                  <a:cubicBezTo>
                    <a:pt x="16975" y="172"/>
                    <a:pt x="16341" y="0"/>
                    <a:pt x="156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25"/>
            <p:cNvSpPr/>
            <p:nvPr/>
          </p:nvSpPr>
          <p:spPr>
            <a:xfrm>
              <a:off x="2585896" y="4125793"/>
              <a:ext cx="159509" cy="135471"/>
            </a:xfrm>
            <a:custGeom>
              <a:rect b="b" l="l" r="r" t="t"/>
              <a:pathLst>
                <a:path extrusionOk="0" h="5833" w="6868">
                  <a:moveTo>
                    <a:pt x="3456" y="603"/>
                  </a:moveTo>
                  <a:cubicBezTo>
                    <a:pt x="4241" y="603"/>
                    <a:pt x="6178" y="1209"/>
                    <a:pt x="5801" y="2178"/>
                  </a:cubicBezTo>
                  <a:cubicBezTo>
                    <a:pt x="5742" y="2186"/>
                    <a:pt x="5687" y="2219"/>
                    <a:pt x="5669" y="2287"/>
                  </a:cubicBezTo>
                  <a:cubicBezTo>
                    <a:pt x="5542" y="2657"/>
                    <a:pt x="5546" y="2875"/>
                    <a:pt x="5582" y="3275"/>
                  </a:cubicBezTo>
                  <a:cubicBezTo>
                    <a:pt x="5669" y="4182"/>
                    <a:pt x="4676" y="4871"/>
                    <a:pt x="3969" y="5162"/>
                  </a:cubicBezTo>
                  <a:cubicBezTo>
                    <a:pt x="3757" y="5249"/>
                    <a:pt x="3543" y="5289"/>
                    <a:pt x="3331" y="5289"/>
                  </a:cubicBezTo>
                  <a:cubicBezTo>
                    <a:pt x="2194" y="5289"/>
                    <a:pt x="1142" y="4142"/>
                    <a:pt x="1004" y="3088"/>
                  </a:cubicBezTo>
                  <a:cubicBezTo>
                    <a:pt x="825" y="1708"/>
                    <a:pt x="2110" y="760"/>
                    <a:pt x="3322" y="611"/>
                  </a:cubicBezTo>
                  <a:cubicBezTo>
                    <a:pt x="3361" y="606"/>
                    <a:pt x="3406" y="603"/>
                    <a:pt x="3456" y="603"/>
                  </a:cubicBezTo>
                  <a:close/>
                  <a:moveTo>
                    <a:pt x="3518" y="1"/>
                  </a:moveTo>
                  <a:cubicBezTo>
                    <a:pt x="2153" y="1"/>
                    <a:pt x="904" y="990"/>
                    <a:pt x="506" y="2291"/>
                  </a:cubicBezTo>
                  <a:cubicBezTo>
                    <a:pt x="1" y="3982"/>
                    <a:pt x="1486" y="5527"/>
                    <a:pt x="3049" y="5800"/>
                  </a:cubicBezTo>
                  <a:cubicBezTo>
                    <a:pt x="3171" y="5822"/>
                    <a:pt x="3295" y="5832"/>
                    <a:pt x="3420" y="5832"/>
                  </a:cubicBezTo>
                  <a:cubicBezTo>
                    <a:pt x="4090" y="5832"/>
                    <a:pt x="4782" y="5536"/>
                    <a:pt x="5250" y="5075"/>
                  </a:cubicBezTo>
                  <a:cubicBezTo>
                    <a:pt x="6125" y="4209"/>
                    <a:pt x="6056" y="3499"/>
                    <a:pt x="6051" y="2356"/>
                  </a:cubicBezTo>
                  <a:cubicBezTo>
                    <a:pt x="6051" y="2350"/>
                    <a:pt x="6047" y="2346"/>
                    <a:pt x="6047" y="2342"/>
                  </a:cubicBezTo>
                  <a:cubicBezTo>
                    <a:pt x="6867" y="1303"/>
                    <a:pt x="5163" y="355"/>
                    <a:pt x="4274" y="104"/>
                  </a:cubicBezTo>
                  <a:cubicBezTo>
                    <a:pt x="4021" y="34"/>
                    <a:pt x="3768" y="1"/>
                    <a:pt x="35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25"/>
            <p:cNvSpPr/>
            <p:nvPr/>
          </p:nvSpPr>
          <p:spPr>
            <a:xfrm>
              <a:off x="2460388" y="4173032"/>
              <a:ext cx="58341" cy="47634"/>
            </a:xfrm>
            <a:custGeom>
              <a:rect b="b" l="l" r="r" t="t"/>
              <a:pathLst>
                <a:path extrusionOk="0" h="2051" w="2512">
                  <a:moveTo>
                    <a:pt x="1191" y="396"/>
                  </a:moveTo>
                  <a:cubicBezTo>
                    <a:pt x="1485" y="396"/>
                    <a:pt x="1817" y="565"/>
                    <a:pt x="1996" y="781"/>
                  </a:cubicBezTo>
                  <a:cubicBezTo>
                    <a:pt x="1973" y="808"/>
                    <a:pt x="1960" y="846"/>
                    <a:pt x="1960" y="882"/>
                  </a:cubicBezTo>
                  <a:cubicBezTo>
                    <a:pt x="1960" y="1146"/>
                    <a:pt x="2152" y="1146"/>
                    <a:pt x="1887" y="1351"/>
                  </a:cubicBezTo>
                  <a:cubicBezTo>
                    <a:pt x="1701" y="1498"/>
                    <a:pt x="1453" y="1585"/>
                    <a:pt x="1211" y="1585"/>
                  </a:cubicBezTo>
                  <a:cubicBezTo>
                    <a:pt x="1146" y="1585"/>
                    <a:pt x="1080" y="1579"/>
                    <a:pt x="1017" y="1565"/>
                  </a:cubicBezTo>
                  <a:cubicBezTo>
                    <a:pt x="630" y="1488"/>
                    <a:pt x="543" y="900"/>
                    <a:pt x="735" y="617"/>
                  </a:cubicBezTo>
                  <a:cubicBezTo>
                    <a:pt x="842" y="461"/>
                    <a:pt x="1009" y="396"/>
                    <a:pt x="1191" y="396"/>
                  </a:cubicBezTo>
                  <a:close/>
                  <a:moveTo>
                    <a:pt x="1202" y="1"/>
                  </a:moveTo>
                  <a:cubicBezTo>
                    <a:pt x="962" y="1"/>
                    <a:pt x="724" y="69"/>
                    <a:pt x="530" y="221"/>
                  </a:cubicBezTo>
                  <a:cubicBezTo>
                    <a:pt x="1" y="640"/>
                    <a:pt x="147" y="1601"/>
                    <a:pt x="698" y="1925"/>
                  </a:cubicBezTo>
                  <a:cubicBezTo>
                    <a:pt x="847" y="2013"/>
                    <a:pt x="1019" y="2051"/>
                    <a:pt x="1197" y="2051"/>
                  </a:cubicBezTo>
                  <a:cubicBezTo>
                    <a:pt x="1552" y="2051"/>
                    <a:pt x="1928" y="1901"/>
                    <a:pt x="2183" y="1706"/>
                  </a:cubicBezTo>
                  <a:cubicBezTo>
                    <a:pt x="2362" y="1574"/>
                    <a:pt x="2507" y="1378"/>
                    <a:pt x="2511" y="1146"/>
                  </a:cubicBezTo>
                  <a:cubicBezTo>
                    <a:pt x="2511" y="1014"/>
                    <a:pt x="2438" y="869"/>
                    <a:pt x="2324" y="787"/>
                  </a:cubicBezTo>
                  <a:cubicBezTo>
                    <a:pt x="2219" y="444"/>
                    <a:pt x="1992" y="198"/>
                    <a:pt x="1641" y="76"/>
                  </a:cubicBezTo>
                  <a:cubicBezTo>
                    <a:pt x="1500" y="27"/>
                    <a:pt x="1351" y="1"/>
                    <a:pt x="12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25"/>
            <p:cNvSpPr/>
            <p:nvPr/>
          </p:nvSpPr>
          <p:spPr>
            <a:xfrm>
              <a:off x="2282322" y="3854432"/>
              <a:ext cx="101772" cy="73136"/>
            </a:xfrm>
            <a:custGeom>
              <a:rect b="b" l="l" r="r" t="t"/>
              <a:pathLst>
                <a:path extrusionOk="0" h="3149" w="4382">
                  <a:moveTo>
                    <a:pt x="2237" y="348"/>
                  </a:moveTo>
                  <a:cubicBezTo>
                    <a:pt x="2493" y="348"/>
                    <a:pt x="2726" y="435"/>
                    <a:pt x="2861" y="657"/>
                  </a:cubicBezTo>
                  <a:cubicBezTo>
                    <a:pt x="2833" y="716"/>
                    <a:pt x="2829" y="794"/>
                    <a:pt x="2875" y="858"/>
                  </a:cubicBezTo>
                  <a:cubicBezTo>
                    <a:pt x="3184" y="1328"/>
                    <a:pt x="3098" y="1673"/>
                    <a:pt x="2711" y="2075"/>
                  </a:cubicBezTo>
                  <a:cubicBezTo>
                    <a:pt x="2453" y="2344"/>
                    <a:pt x="2038" y="2574"/>
                    <a:pt x="1644" y="2574"/>
                  </a:cubicBezTo>
                  <a:cubicBezTo>
                    <a:pt x="1530" y="2574"/>
                    <a:pt x="1418" y="2555"/>
                    <a:pt x="1312" y="2512"/>
                  </a:cubicBezTo>
                  <a:cubicBezTo>
                    <a:pt x="583" y="2224"/>
                    <a:pt x="701" y="1204"/>
                    <a:pt x="1180" y="762"/>
                  </a:cubicBezTo>
                  <a:cubicBezTo>
                    <a:pt x="1420" y="541"/>
                    <a:pt x="1855" y="348"/>
                    <a:pt x="2237" y="348"/>
                  </a:cubicBezTo>
                  <a:close/>
                  <a:moveTo>
                    <a:pt x="2259" y="0"/>
                  </a:moveTo>
                  <a:cubicBezTo>
                    <a:pt x="1882" y="0"/>
                    <a:pt x="1468" y="128"/>
                    <a:pt x="1189" y="279"/>
                  </a:cubicBezTo>
                  <a:cubicBezTo>
                    <a:pt x="219" y="803"/>
                    <a:pt x="0" y="1993"/>
                    <a:pt x="783" y="2790"/>
                  </a:cubicBezTo>
                  <a:cubicBezTo>
                    <a:pt x="1032" y="3043"/>
                    <a:pt x="1324" y="3149"/>
                    <a:pt x="1625" y="3149"/>
                  </a:cubicBezTo>
                  <a:cubicBezTo>
                    <a:pt x="2926" y="3149"/>
                    <a:pt x="4381" y="1166"/>
                    <a:pt x="3130" y="567"/>
                  </a:cubicBezTo>
                  <a:cubicBezTo>
                    <a:pt x="3024" y="147"/>
                    <a:pt x="2663" y="0"/>
                    <a:pt x="22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25"/>
            <p:cNvSpPr/>
            <p:nvPr/>
          </p:nvSpPr>
          <p:spPr>
            <a:xfrm>
              <a:off x="2438905" y="3849462"/>
              <a:ext cx="42688" cy="47216"/>
            </a:xfrm>
            <a:custGeom>
              <a:rect b="b" l="l" r="r" t="t"/>
              <a:pathLst>
                <a:path extrusionOk="0" h="2033" w="1838">
                  <a:moveTo>
                    <a:pt x="890" y="430"/>
                  </a:moveTo>
                  <a:lnTo>
                    <a:pt x="890" y="430"/>
                  </a:lnTo>
                  <a:cubicBezTo>
                    <a:pt x="835" y="503"/>
                    <a:pt x="854" y="617"/>
                    <a:pt x="917" y="671"/>
                  </a:cubicBezTo>
                  <a:cubicBezTo>
                    <a:pt x="1003" y="749"/>
                    <a:pt x="1113" y="789"/>
                    <a:pt x="1195" y="867"/>
                  </a:cubicBezTo>
                  <a:cubicBezTo>
                    <a:pt x="1236" y="903"/>
                    <a:pt x="1258" y="976"/>
                    <a:pt x="1268" y="1044"/>
                  </a:cubicBezTo>
                  <a:cubicBezTo>
                    <a:pt x="1281" y="1195"/>
                    <a:pt x="1176" y="1409"/>
                    <a:pt x="1081" y="1460"/>
                  </a:cubicBezTo>
                  <a:cubicBezTo>
                    <a:pt x="1037" y="1480"/>
                    <a:pt x="1008" y="1491"/>
                    <a:pt x="976" y="1491"/>
                  </a:cubicBezTo>
                  <a:cubicBezTo>
                    <a:pt x="952" y="1491"/>
                    <a:pt x="928" y="1485"/>
                    <a:pt x="894" y="1473"/>
                  </a:cubicBezTo>
                  <a:cubicBezTo>
                    <a:pt x="753" y="1418"/>
                    <a:pt x="608" y="1273"/>
                    <a:pt x="543" y="1140"/>
                  </a:cubicBezTo>
                  <a:cubicBezTo>
                    <a:pt x="461" y="968"/>
                    <a:pt x="465" y="762"/>
                    <a:pt x="575" y="602"/>
                  </a:cubicBezTo>
                  <a:cubicBezTo>
                    <a:pt x="652" y="489"/>
                    <a:pt x="766" y="443"/>
                    <a:pt x="890" y="430"/>
                  </a:cubicBezTo>
                  <a:close/>
                  <a:moveTo>
                    <a:pt x="839" y="1"/>
                  </a:moveTo>
                  <a:cubicBezTo>
                    <a:pt x="660" y="1"/>
                    <a:pt x="484" y="67"/>
                    <a:pt x="334" y="192"/>
                  </a:cubicBezTo>
                  <a:cubicBezTo>
                    <a:pt x="92" y="402"/>
                    <a:pt x="1" y="712"/>
                    <a:pt x="6" y="1027"/>
                  </a:cubicBezTo>
                  <a:cubicBezTo>
                    <a:pt x="18" y="1495"/>
                    <a:pt x="480" y="2033"/>
                    <a:pt x="979" y="2033"/>
                  </a:cubicBezTo>
                  <a:cubicBezTo>
                    <a:pt x="1024" y="2033"/>
                    <a:pt x="1068" y="2029"/>
                    <a:pt x="1113" y="2020"/>
                  </a:cubicBezTo>
                  <a:cubicBezTo>
                    <a:pt x="1550" y="1929"/>
                    <a:pt x="1824" y="1496"/>
                    <a:pt x="1832" y="1063"/>
                  </a:cubicBezTo>
                  <a:cubicBezTo>
                    <a:pt x="1838" y="730"/>
                    <a:pt x="1592" y="379"/>
                    <a:pt x="1277" y="325"/>
                  </a:cubicBezTo>
                  <a:cubicBezTo>
                    <a:pt x="1281" y="312"/>
                    <a:pt x="1291" y="302"/>
                    <a:pt x="1295" y="289"/>
                  </a:cubicBezTo>
                  <a:cubicBezTo>
                    <a:pt x="1318" y="207"/>
                    <a:pt x="1258" y="129"/>
                    <a:pt x="1195" y="93"/>
                  </a:cubicBezTo>
                  <a:cubicBezTo>
                    <a:pt x="1080" y="31"/>
                    <a:pt x="959" y="1"/>
                    <a:pt x="8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25"/>
            <p:cNvSpPr/>
            <p:nvPr/>
          </p:nvSpPr>
          <p:spPr>
            <a:xfrm>
              <a:off x="2153957" y="4282422"/>
              <a:ext cx="175511" cy="143693"/>
            </a:xfrm>
            <a:custGeom>
              <a:rect b="b" l="l" r="r" t="t"/>
              <a:pathLst>
                <a:path extrusionOk="0" h="6187" w="7557">
                  <a:moveTo>
                    <a:pt x="3496" y="495"/>
                  </a:moveTo>
                  <a:cubicBezTo>
                    <a:pt x="4911" y="495"/>
                    <a:pt x="6396" y="1998"/>
                    <a:pt x="6438" y="3435"/>
                  </a:cubicBezTo>
                  <a:cubicBezTo>
                    <a:pt x="6483" y="4823"/>
                    <a:pt x="4811" y="5431"/>
                    <a:pt x="3594" y="5431"/>
                  </a:cubicBezTo>
                  <a:cubicBezTo>
                    <a:pt x="3441" y="5431"/>
                    <a:pt x="3296" y="5422"/>
                    <a:pt x="3162" y="5403"/>
                  </a:cubicBezTo>
                  <a:cubicBezTo>
                    <a:pt x="2160" y="5262"/>
                    <a:pt x="1431" y="4377"/>
                    <a:pt x="1290" y="3416"/>
                  </a:cubicBezTo>
                  <a:cubicBezTo>
                    <a:pt x="1157" y="2518"/>
                    <a:pt x="2018" y="1999"/>
                    <a:pt x="2301" y="1257"/>
                  </a:cubicBezTo>
                  <a:cubicBezTo>
                    <a:pt x="2333" y="1161"/>
                    <a:pt x="2306" y="1052"/>
                    <a:pt x="2237" y="983"/>
                  </a:cubicBezTo>
                  <a:cubicBezTo>
                    <a:pt x="2619" y="642"/>
                    <a:pt x="3054" y="495"/>
                    <a:pt x="3496" y="495"/>
                  </a:cubicBezTo>
                  <a:close/>
                  <a:moveTo>
                    <a:pt x="3574" y="1"/>
                  </a:moveTo>
                  <a:cubicBezTo>
                    <a:pt x="2910" y="1"/>
                    <a:pt x="2287" y="297"/>
                    <a:pt x="1850" y="1015"/>
                  </a:cubicBezTo>
                  <a:cubicBezTo>
                    <a:pt x="0" y="2003"/>
                    <a:pt x="246" y="4815"/>
                    <a:pt x="2018" y="5786"/>
                  </a:cubicBezTo>
                  <a:cubicBezTo>
                    <a:pt x="2507" y="6055"/>
                    <a:pt x="3090" y="6186"/>
                    <a:pt x="3683" y="6186"/>
                  </a:cubicBezTo>
                  <a:cubicBezTo>
                    <a:pt x="5067" y="6186"/>
                    <a:pt x="6507" y="5472"/>
                    <a:pt x="6944" y="4136"/>
                  </a:cubicBezTo>
                  <a:cubicBezTo>
                    <a:pt x="7556" y="2263"/>
                    <a:pt x="5409" y="1"/>
                    <a:pt x="35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25"/>
            <p:cNvSpPr/>
            <p:nvPr/>
          </p:nvSpPr>
          <p:spPr>
            <a:xfrm>
              <a:off x="2584526" y="4296984"/>
              <a:ext cx="67631" cy="55972"/>
            </a:xfrm>
            <a:custGeom>
              <a:rect b="b" l="l" r="r" t="t"/>
              <a:pathLst>
                <a:path extrusionOk="0" h="2410" w="2912">
                  <a:moveTo>
                    <a:pt x="1452" y="457"/>
                  </a:moveTo>
                  <a:cubicBezTo>
                    <a:pt x="1588" y="457"/>
                    <a:pt x="1724" y="477"/>
                    <a:pt x="1841" y="507"/>
                  </a:cubicBezTo>
                  <a:cubicBezTo>
                    <a:pt x="2306" y="625"/>
                    <a:pt x="2552" y="1017"/>
                    <a:pt x="2533" y="1481"/>
                  </a:cubicBezTo>
                  <a:cubicBezTo>
                    <a:pt x="2533" y="1527"/>
                    <a:pt x="2548" y="1559"/>
                    <a:pt x="2575" y="1586"/>
                  </a:cubicBezTo>
                  <a:cubicBezTo>
                    <a:pt x="2452" y="1770"/>
                    <a:pt x="2314" y="1961"/>
                    <a:pt x="2078" y="1961"/>
                  </a:cubicBezTo>
                  <a:cubicBezTo>
                    <a:pt x="2068" y="1961"/>
                    <a:pt x="2057" y="1961"/>
                    <a:pt x="2047" y="1960"/>
                  </a:cubicBezTo>
                  <a:cubicBezTo>
                    <a:pt x="2008" y="1958"/>
                    <a:pt x="1969" y="1957"/>
                    <a:pt x="1930" y="1957"/>
                  </a:cubicBezTo>
                  <a:cubicBezTo>
                    <a:pt x="1805" y="1957"/>
                    <a:pt x="1682" y="1968"/>
                    <a:pt x="1557" y="1968"/>
                  </a:cubicBezTo>
                  <a:cubicBezTo>
                    <a:pt x="1460" y="1968"/>
                    <a:pt x="1363" y="1961"/>
                    <a:pt x="1263" y="1937"/>
                  </a:cubicBezTo>
                  <a:cubicBezTo>
                    <a:pt x="752" y="1819"/>
                    <a:pt x="483" y="1113"/>
                    <a:pt x="821" y="703"/>
                  </a:cubicBezTo>
                  <a:cubicBezTo>
                    <a:pt x="972" y="520"/>
                    <a:pt x="1213" y="457"/>
                    <a:pt x="1452" y="457"/>
                  </a:cubicBezTo>
                  <a:close/>
                  <a:moveTo>
                    <a:pt x="1499" y="1"/>
                  </a:moveTo>
                  <a:cubicBezTo>
                    <a:pt x="1055" y="1"/>
                    <a:pt x="603" y="173"/>
                    <a:pt x="379" y="562"/>
                  </a:cubicBezTo>
                  <a:cubicBezTo>
                    <a:pt x="1" y="1208"/>
                    <a:pt x="379" y="2060"/>
                    <a:pt x="1048" y="2316"/>
                  </a:cubicBezTo>
                  <a:cubicBezTo>
                    <a:pt x="1190" y="2369"/>
                    <a:pt x="1397" y="2410"/>
                    <a:pt x="1599" y="2410"/>
                  </a:cubicBezTo>
                  <a:cubicBezTo>
                    <a:pt x="1798" y="2410"/>
                    <a:pt x="1992" y="2370"/>
                    <a:pt x="2115" y="2261"/>
                  </a:cubicBezTo>
                  <a:cubicBezTo>
                    <a:pt x="2384" y="2019"/>
                    <a:pt x="2861" y="1869"/>
                    <a:pt x="2889" y="1450"/>
                  </a:cubicBezTo>
                  <a:cubicBezTo>
                    <a:pt x="2894" y="1422"/>
                    <a:pt x="2884" y="1399"/>
                    <a:pt x="2871" y="1382"/>
                  </a:cubicBezTo>
                  <a:cubicBezTo>
                    <a:pt x="2912" y="775"/>
                    <a:pt x="2594" y="261"/>
                    <a:pt x="1992" y="74"/>
                  </a:cubicBezTo>
                  <a:cubicBezTo>
                    <a:pt x="1838" y="26"/>
                    <a:pt x="1669" y="1"/>
                    <a:pt x="149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25"/>
            <p:cNvSpPr/>
            <p:nvPr/>
          </p:nvSpPr>
          <p:spPr>
            <a:xfrm>
              <a:off x="2404416" y="4334632"/>
              <a:ext cx="124811" cy="118773"/>
            </a:xfrm>
            <a:custGeom>
              <a:rect b="b" l="l" r="r" t="t"/>
              <a:pathLst>
                <a:path extrusionOk="0" h="5114" w="5374">
                  <a:moveTo>
                    <a:pt x="2766" y="387"/>
                  </a:moveTo>
                  <a:cubicBezTo>
                    <a:pt x="4096" y="387"/>
                    <a:pt x="4843" y="1754"/>
                    <a:pt x="4894" y="2968"/>
                  </a:cubicBezTo>
                  <a:cubicBezTo>
                    <a:pt x="4890" y="2977"/>
                    <a:pt x="4885" y="2981"/>
                    <a:pt x="4881" y="2996"/>
                  </a:cubicBezTo>
                  <a:cubicBezTo>
                    <a:pt x="4481" y="3898"/>
                    <a:pt x="3804" y="4667"/>
                    <a:pt x="2746" y="4667"/>
                  </a:cubicBezTo>
                  <a:cubicBezTo>
                    <a:pt x="2705" y="4667"/>
                    <a:pt x="2663" y="4665"/>
                    <a:pt x="2621" y="4663"/>
                  </a:cubicBezTo>
                  <a:cubicBezTo>
                    <a:pt x="1513" y="4600"/>
                    <a:pt x="629" y="3711"/>
                    <a:pt x="465" y="2640"/>
                  </a:cubicBezTo>
                  <a:cubicBezTo>
                    <a:pt x="278" y="1423"/>
                    <a:pt x="1436" y="539"/>
                    <a:pt x="2511" y="403"/>
                  </a:cubicBezTo>
                  <a:cubicBezTo>
                    <a:pt x="2599" y="392"/>
                    <a:pt x="2684" y="387"/>
                    <a:pt x="2766" y="387"/>
                  </a:cubicBezTo>
                  <a:close/>
                  <a:moveTo>
                    <a:pt x="2619" y="1"/>
                  </a:moveTo>
                  <a:cubicBezTo>
                    <a:pt x="1255" y="1"/>
                    <a:pt x="132" y="1152"/>
                    <a:pt x="70" y="2476"/>
                  </a:cubicBezTo>
                  <a:cubicBezTo>
                    <a:pt x="1" y="3824"/>
                    <a:pt x="1277" y="4977"/>
                    <a:pt x="2539" y="5105"/>
                  </a:cubicBezTo>
                  <a:cubicBezTo>
                    <a:pt x="2595" y="5111"/>
                    <a:pt x="2653" y="5113"/>
                    <a:pt x="2713" y="5113"/>
                  </a:cubicBezTo>
                  <a:cubicBezTo>
                    <a:pt x="3777" y="5113"/>
                    <a:pt x="5373" y="4249"/>
                    <a:pt x="5218" y="3055"/>
                  </a:cubicBezTo>
                  <a:cubicBezTo>
                    <a:pt x="5209" y="2987"/>
                    <a:pt x="5163" y="2936"/>
                    <a:pt x="5108" y="2913"/>
                  </a:cubicBezTo>
                  <a:cubicBezTo>
                    <a:pt x="5090" y="1391"/>
                    <a:pt x="4316" y="34"/>
                    <a:pt x="2667" y="1"/>
                  </a:cubicBezTo>
                  <a:cubicBezTo>
                    <a:pt x="2651" y="1"/>
                    <a:pt x="2635" y="1"/>
                    <a:pt x="26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25"/>
            <p:cNvSpPr/>
            <p:nvPr/>
          </p:nvSpPr>
          <p:spPr>
            <a:xfrm>
              <a:off x="2291844" y="4224197"/>
              <a:ext cx="43733" cy="43338"/>
            </a:xfrm>
            <a:custGeom>
              <a:rect b="b" l="l" r="r" t="t"/>
              <a:pathLst>
                <a:path extrusionOk="0" h="1866" w="1883">
                  <a:moveTo>
                    <a:pt x="853" y="420"/>
                  </a:moveTo>
                  <a:cubicBezTo>
                    <a:pt x="930" y="420"/>
                    <a:pt x="1010" y="443"/>
                    <a:pt x="1089" y="483"/>
                  </a:cubicBezTo>
                  <a:cubicBezTo>
                    <a:pt x="1430" y="651"/>
                    <a:pt x="1426" y="1039"/>
                    <a:pt x="1285" y="1330"/>
                  </a:cubicBezTo>
                  <a:cubicBezTo>
                    <a:pt x="1209" y="1482"/>
                    <a:pt x="1071" y="1542"/>
                    <a:pt x="925" y="1542"/>
                  </a:cubicBezTo>
                  <a:cubicBezTo>
                    <a:pt x="801" y="1542"/>
                    <a:pt x="671" y="1498"/>
                    <a:pt x="570" y="1431"/>
                  </a:cubicBezTo>
                  <a:cubicBezTo>
                    <a:pt x="360" y="1294"/>
                    <a:pt x="259" y="1103"/>
                    <a:pt x="287" y="893"/>
                  </a:cubicBezTo>
                  <a:cubicBezTo>
                    <a:pt x="378" y="779"/>
                    <a:pt x="474" y="674"/>
                    <a:pt x="564" y="565"/>
                  </a:cubicBezTo>
                  <a:cubicBezTo>
                    <a:pt x="649" y="463"/>
                    <a:pt x="748" y="420"/>
                    <a:pt x="853" y="420"/>
                  </a:cubicBezTo>
                  <a:close/>
                  <a:moveTo>
                    <a:pt x="832" y="0"/>
                  </a:moveTo>
                  <a:cubicBezTo>
                    <a:pt x="714" y="0"/>
                    <a:pt x="595" y="28"/>
                    <a:pt x="482" y="87"/>
                  </a:cubicBezTo>
                  <a:cubicBezTo>
                    <a:pt x="91" y="296"/>
                    <a:pt x="146" y="643"/>
                    <a:pt x="18" y="1011"/>
                  </a:cubicBezTo>
                  <a:cubicBezTo>
                    <a:pt x="0" y="1061"/>
                    <a:pt x="27" y="1103"/>
                    <a:pt x="68" y="1112"/>
                  </a:cubicBezTo>
                  <a:cubicBezTo>
                    <a:pt x="86" y="1335"/>
                    <a:pt x="205" y="1545"/>
                    <a:pt x="410" y="1695"/>
                  </a:cubicBezTo>
                  <a:cubicBezTo>
                    <a:pt x="569" y="1807"/>
                    <a:pt x="753" y="1866"/>
                    <a:pt x="934" y="1866"/>
                  </a:cubicBezTo>
                  <a:cubicBezTo>
                    <a:pt x="1184" y="1866"/>
                    <a:pt x="1425" y="1753"/>
                    <a:pt x="1576" y="1517"/>
                  </a:cubicBezTo>
                  <a:cubicBezTo>
                    <a:pt x="1882" y="1053"/>
                    <a:pt x="1777" y="460"/>
                    <a:pt x="1302" y="146"/>
                  </a:cubicBezTo>
                  <a:cubicBezTo>
                    <a:pt x="1159" y="53"/>
                    <a:pt x="996" y="0"/>
                    <a:pt x="8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25"/>
            <p:cNvSpPr/>
            <p:nvPr/>
          </p:nvSpPr>
          <p:spPr>
            <a:xfrm>
              <a:off x="2102537" y="4426278"/>
              <a:ext cx="79151" cy="77200"/>
            </a:xfrm>
            <a:custGeom>
              <a:rect b="b" l="l" r="r" t="t"/>
              <a:pathLst>
                <a:path extrusionOk="0" h="3324" w="3408">
                  <a:moveTo>
                    <a:pt x="1528" y="446"/>
                  </a:moveTo>
                  <a:cubicBezTo>
                    <a:pt x="1676" y="446"/>
                    <a:pt x="1836" y="498"/>
                    <a:pt x="2009" y="617"/>
                  </a:cubicBezTo>
                  <a:cubicBezTo>
                    <a:pt x="2492" y="954"/>
                    <a:pt x="2802" y="1596"/>
                    <a:pt x="2665" y="2179"/>
                  </a:cubicBezTo>
                  <a:cubicBezTo>
                    <a:pt x="2556" y="2663"/>
                    <a:pt x="2156" y="2896"/>
                    <a:pt x="1739" y="2896"/>
                  </a:cubicBezTo>
                  <a:cubicBezTo>
                    <a:pt x="1477" y="2896"/>
                    <a:pt x="1208" y="2803"/>
                    <a:pt x="1002" y="2622"/>
                  </a:cubicBezTo>
                  <a:cubicBezTo>
                    <a:pt x="528" y="2202"/>
                    <a:pt x="355" y="1327"/>
                    <a:pt x="861" y="858"/>
                  </a:cubicBezTo>
                  <a:cubicBezTo>
                    <a:pt x="879" y="840"/>
                    <a:pt x="888" y="818"/>
                    <a:pt x="884" y="795"/>
                  </a:cubicBezTo>
                  <a:cubicBezTo>
                    <a:pt x="1073" y="585"/>
                    <a:pt x="1285" y="446"/>
                    <a:pt x="1528" y="446"/>
                  </a:cubicBezTo>
                  <a:close/>
                  <a:moveTo>
                    <a:pt x="1514" y="0"/>
                  </a:moveTo>
                  <a:cubicBezTo>
                    <a:pt x="1042" y="0"/>
                    <a:pt x="632" y="319"/>
                    <a:pt x="537" y="894"/>
                  </a:cubicBezTo>
                  <a:cubicBezTo>
                    <a:pt x="0" y="1451"/>
                    <a:pt x="91" y="2303"/>
                    <a:pt x="674" y="2881"/>
                  </a:cubicBezTo>
                  <a:cubicBezTo>
                    <a:pt x="975" y="3181"/>
                    <a:pt x="1343" y="3324"/>
                    <a:pt x="1704" y="3324"/>
                  </a:cubicBezTo>
                  <a:cubicBezTo>
                    <a:pt x="2206" y="3324"/>
                    <a:pt x="2696" y="3049"/>
                    <a:pt x="2984" y="2535"/>
                  </a:cubicBezTo>
                  <a:cubicBezTo>
                    <a:pt x="3407" y="1765"/>
                    <a:pt x="2915" y="772"/>
                    <a:pt x="2287" y="284"/>
                  </a:cubicBezTo>
                  <a:cubicBezTo>
                    <a:pt x="2037" y="92"/>
                    <a:pt x="1767" y="0"/>
                    <a:pt x="15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25"/>
            <p:cNvSpPr/>
            <p:nvPr/>
          </p:nvSpPr>
          <p:spPr>
            <a:xfrm>
              <a:off x="2518172" y="4232860"/>
              <a:ext cx="42269" cy="39088"/>
            </a:xfrm>
            <a:custGeom>
              <a:rect b="b" l="l" r="r" t="t"/>
              <a:pathLst>
                <a:path extrusionOk="0" h="1683" w="1820">
                  <a:moveTo>
                    <a:pt x="860" y="421"/>
                  </a:moveTo>
                  <a:cubicBezTo>
                    <a:pt x="948" y="421"/>
                    <a:pt x="1036" y="446"/>
                    <a:pt x="1098" y="488"/>
                  </a:cubicBezTo>
                  <a:cubicBezTo>
                    <a:pt x="1327" y="644"/>
                    <a:pt x="1413" y="1099"/>
                    <a:pt x="1199" y="1294"/>
                  </a:cubicBezTo>
                  <a:cubicBezTo>
                    <a:pt x="1120" y="1367"/>
                    <a:pt x="1034" y="1397"/>
                    <a:pt x="947" y="1397"/>
                  </a:cubicBezTo>
                  <a:cubicBezTo>
                    <a:pt x="799" y="1397"/>
                    <a:pt x="648" y="1309"/>
                    <a:pt x="524" y="1195"/>
                  </a:cubicBezTo>
                  <a:lnTo>
                    <a:pt x="524" y="1190"/>
                  </a:lnTo>
                  <a:cubicBezTo>
                    <a:pt x="557" y="962"/>
                    <a:pt x="442" y="707"/>
                    <a:pt x="621" y="511"/>
                  </a:cubicBezTo>
                  <a:cubicBezTo>
                    <a:pt x="679" y="448"/>
                    <a:pt x="769" y="421"/>
                    <a:pt x="860" y="421"/>
                  </a:cubicBezTo>
                  <a:close/>
                  <a:moveTo>
                    <a:pt x="867" y="0"/>
                  </a:moveTo>
                  <a:cubicBezTo>
                    <a:pt x="707" y="0"/>
                    <a:pt x="547" y="46"/>
                    <a:pt x="406" y="137"/>
                  </a:cubicBezTo>
                  <a:cubicBezTo>
                    <a:pt x="78" y="352"/>
                    <a:pt x="1" y="903"/>
                    <a:pt x="292" y="1163"/>
                  </a:cubicBezTo>
                  <a:cubicBezTo>
                    <a:pt x="464" y="1443"/>
                    <a:pt x="758" y="1682"/>
                    <a:pt x="1077" y="1682"/>
                  </a:cubicBezTo>
                  <a:cubicBezTo>
                    <a:pt x="1147" y="1682"/>
                    <a:pt x="1218" y="1671"/>
                    <a:pt x="1290" y="1645"/>
                  </a:cubicBezTo>
                  <a:cubicBezTo>
                    <a:pt x="1819" y="1458"/>
                    <a:pt x="1796" y="629"/>
                    <a:pt x="1487" y="278"/>
                  </a:cubicBezTo>
                  <a:cubicBezTo>
                    <a:pt x="1322" y="94"/>
                    <a:pt x="1096" y="0"/>
                    <a:pt x="8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25"/>
            <p:cNvSpPr/>
            <p:nvPr/>
          </p:nvSpPr>
          <p:spPr>
            <a:xfrm>
              <a:off x="2790903" y="4160305"/>
              <a:ext cx="102631" cy="83540"/>
            </a:xfrm>
            <a:custGeom>
              <a:rect b="b" l="l" r="r" t="t"/>
              <a:pathLst>
                <a:path extrusionOk="0" h="3597" w="4419">
                  <a:moveTo>
                    <a:pt x="2246" y="503"/>
                  </a:moveTo>
                  <a:cubicBezTo>
                    <a:pt x="2318" y="503"/>
                    <a:pt x="2392" y="511"/>
                    <a:pt x="2469" y="528"/>
                  </a:cubicBezTo>
                  <a:cubicBezTo>
                    <a:pt x="3230" y="692"/>
                    <a:pt x="3631" y="1608"/>
                    <a:pt x="3476" y="2309"/>
                  </a:cubicBezTo>
                  <a:cubicBezTo>
                    <a:pt x="3380" y="2729"/>
                    <a:pt x="2975" y="2965"/>
                    <a:pt x="2574" y="3030"/>
                  </a:cubicBezTo>
                  <a:cubicBezTo>
                    <a:pt x="2530" y="3036"/>
                    <a:pt x="2487" y="3039"/>
                    <a:pt x="2444" y="3039"/>
                  </a:cubicBezTo>
                  <a:cubicBezTo>
                    <a:pt x="2046" y="3039"/>
                    <a:pt x="1669" y="2773"/>
                    <a:pt x="1352" y="2559"/>
                  </a:cubicBezTo>
                  <a:cubicBezTo>
                    <a:pt x="1328" y="2546"/>
                    <a:pt x="1304" y="2540"/>
                    <a:pt x="1280" y="2540"/>
                  </a:cubicBezTo>
                  <a:cubicBezTo>
                    <a:pt x="1272" y="2540"/>
                    <a:pt x="1265" y="2541"/>
                    <a:pt x="1257" y="2542"/>
                  </a:cubicBezTo>
                  <a:cubicBezTo>
                    <a:pt x="822" y="1789"/>
                    <a:pt x="1323" y="503"/>
                    <a:pt x="2246" y="503"/>
                  </a:cubicBezTo>
                  <a:close/>
                  <a:moveTo>
                    <a:pt x="2271" y="1"/>
                  </a:moveTo>
                  <a:cubicBezTo>
                    <a:pt x="920" y="1"/>
                    <a:pt x="1" y="2159"/>
                    <a:pt x="1207" y="2915"/>
                  </a:cubicBezTo>
                  <a:cubicBezTo>
                    <a:pt x="1360" y="3397"/>
                    <a:pt x="1797" y="3597"/>
                    <a:pt x="2279" y="3597"/>
                  </a:cubicBezTo>
                  <a:cubicBezTo>
                    <a:pt x="2845" y="3597"/>
                    <a:pt x="3472" y="3322"/>
                    <a:pt x="3772" y="2906"/>
                  </a:cubicBezTo>
                  <a:cubicBezTo>
                    <a:pt x="4419" y="2008"/>
                    <a:pt x="3872" y="733"/>
                    <a:pt x="3011" y="218"/>
                  </a:cubicBezTo>
                  <a:cubicBezTo>
                    <a:pt x="2757" y="67"/>
                    <a:pt x="2508" y="1"/>
                    <a:pt x="227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25"/>
            <p:cNvSpPr/>
            <p:nvPr/>
          </p:nvSpPr>
          <p:spPr>
            <a:xfrm>
              <a:off x="2228649" y="3507752"/>
              <a:ext cx="65471" cy="68096"/>
            </a:xfrm>
            <a:custGeom>
              <a:rect b="b" l="l" r="r" t="t"/>
              <a:pathLst>
                <a:path extrusionOk="0" h="2932" w="2819">
                  <a:moveTo>
                    <a:pt x="1245" y="421"/>
                  </a:moveTo>
                  <a:cubicBezTo>
                    <a:pt x="1523" y="662"/>
                    <a:pt x="1809" y="877"/>
                    <a:pt x="2023" y="1213"/>
                  </a:cubicBezTo>
                  <a:cubicBezTo>
                    <a:pt x="2284" y="1629"/>
                    <a:pt x="2479" y="2298"/>
                    <a:pt x="1882" y="2494"/>
                  </a:cubicBezTo>
                  <a:cubicBezTo>
                    <a:pt x="1718" y="2549"/>
                    <a:pt x="1571" y="2573"/>
                    <a:pt x="1439" y="2573"/>
                  </a:cubicBezTo>
                  <a:cubicBezTo>
                    <a:pt x="230" y="2573"/>
                    <a:pt x="322" y="507"/>
                    <a:pt x="1100" y="507"/>
                  </a:cubicBezTo>
                  <a:cubicBezTo>
                    <a:pt x="1109" y="507"/>
                    <a:pt x="1117" y="508"/>
                    <a:pt x="1126" y="508"/>
                  </a:cubicBezTo>
                  <a:cubicBezTo>
                    <a:pt x="1180" y="508"/>
                    <a:pt x="1231" y="471"/>
                    <a:pt x="1245" y="421"/>
                  </a:cubicBezTo>
                  <a:close/>
                  <a:moveTo>
                    <a:pt x="1111" y="1"/>
                  </a:moveTo>
                  <a:cubicBezTo>
                    <a:pt x="1083" y="1"/>
                    <a:pt x="1054" y="3"/>
                    <a:pt x="1026" y="6"/>
                  </a:cubicBezTo>
                  <a:cubicBezTo>
                    <a:pt x="944" y="20"/>
                    <a:pt x="921" y="111"/>
                    <a:pt x="976" y="166"/>
                  </a:cubicBezTo>
                  <a:cubicBezTo>
                    <a:pt x="994" y="189"/>
                    <a:pt x="1016" y="207"/>
                    <a:pt x="1035" y="225"/>
                  </a:cubicBezTo>
                  <a:cubicBezTo>
                    <a:pt x="988" y="208"/>
                    <a:pt x="942" y="200"/>
                    <a:pt x="898" y="200"/>
                  </a:cubicBezTo>
                  <a:cubicBezTo>
                    <a:pt x="469" y="200"/>
                    <a:pt x="186" y="946"/>
                    <a:pt x="133" y="1310"/>
                  </a:cubicBezTo>
                  <a:cubicBezTo>
                    <a:pt x="0" y="2193"/>
                    <a:pt x="515" y="2918"/>
                    <a:pt x="1422" y="2931"/>
                  </a:cubicBezTo>
                  <a:cubicBezTo>
                    <a:pt x="1431" y="2931"/>
                    <a:pt x="1440" y="2932"/>
                    <a:pt x="1448" y="2932"/>
                  </a:cubicBezTo>
                  <a:cubicBezTo>
                    <a:pt x="2281" y="2932"/>
                    <a:pt x="2818" y="2467"/>
                    <a:pt x="2616" y="1606"/>
                  </a:cubicBezTo>
                  <a:cubicBezTo>
                    <a:pt x="2476" y="1019"/>
                    <a:pt x="1795" y="1"/>
                    <a:pt x="11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25"/>
            <p:cNvSpPr/>
            <p:nvPr/>
          </p:nvSpPr>
          <p:spPr>
            <a:xfrm>
              <a:off x="1493949" y="3391209"/>
              <a:ext cx="552639" cy="550781"/>
            </a:xfrm>
            <a:custGeom>
              <a:rect b="b" l="l" r="r" t="t"/>
              <a:pathLst>
                <a:path extrusionOk="0" h="23715" w="23795">
                  <a:moveTo>
                    <a:pt x="6879" y="732"/>
                  </a:moveTo>
                  <a:cubicBezTo>
                    <a:pt x="8833" y="732"/>
                    <a:pt x="10890" y="1391"/>
                    <a:pt x="12348" y="2267"/>
                  </a:cubicBezTo>
                  <a:cubicBezTo>
                    <a:pt x="15747" y="4313"/>
                    <a:pt x="17952" y="8027"/>
                    <a:pt x="19437" y="11581"/>
                  </a:cubicBezTo>
                  <a:cubicBezTo>
                    <a:pt x="20868" y="15003"/>
                    <a:pt x="22781" y="18807"/>
                    <a:pt x="23155" y="22552"/>
                  </a:cubicBezTo>
                  <a:cubicBezTo>
                    <a:pt x="21214" y="20070"/>
                    <a:pt x="17145" y="18825"/>
                    <a:pt x="14449" y="17746"/>
                  </a:cubicBezTo>
                  <a:cubicBezTo>
                    <a:pt x="10279" y="16079"/>
                    <a:pt x="5117" y="14552"/>
                    <a:pt x="2315" y="10784"/>
                  </a:cubicBezTo>
                  <a:cubicBezTo>
                    <a:pt x="766" y="8697"/>
                    <a:pt x="702" y="5821"/>
                    <a:pt x="1819" y="3530"/>
                  </a:cubicBezTo>
                  <a:cubicBezTo>
                    <a:pt x="2819" y="1485"/>
                    <a:pt x="4790" y="732"/>
                    <a:pt x="6879" y="732"/>
                  </a:cubicBezTo>
                  <a:close/>
                  <a:moveTo>
                    <a:pt x="7161" y="1"/>
                  </a:moveTo>
                  <a:cubicBezTo>
                    <a:pt x="3648" y="1"/>
                    <a:pt x="536" y="1949"/>
                    <a:pt x="282" y="6496"/>
                  </a:cubicBezTo>
                  <a:cubicBezTo>
                    <a:pt x="0" y="11540"/>
                    <a:pt x="4771" y="14397"/>
                    <a:pt x="8753" y="16220"/>
                  </a:cubicBezTo>
                  <a:cubicBezTo>
                    <a:pt x="13856" y="18556"/>
                    <a:pt x="18895" y="20079"/>
                    <a:pt x="23301" y="23651"/>
                  </a:cubicBezTo>
                  <a:cubicBezTo>
                    <a:pt x="23355" y="23695"/>
                    <a:pt x="23416" y="23714"/>
                    <a:pt x="23474" y="23714"/>
                  </a:cubicBezTo>
                  <a:cubicBezTo>
                    <a:pt x="23646" y="23714"/>
                    <a:pt x="23794" y="23548"/>
                    <a:pt x="23689" y="23355"/>
                  </a:cubicBezTo>
                  <a:cubicBezTo>
                    <a:pt x="23670" y="23313"/>
                    <a:pt x="23643" y="23277"/>
                    <a:pt x="23620" y="23236"/>
                  </a:cubicBezTo>
                  <a:cubicBezTo>
                    <a:pt x="23702" y="23200"/>
                    <a:pt x="23761" y="23122"/>
                    <a:pt x="23757" y="22999"/>
                  </a:cubicBezTo>
                  <a:cubicBezTo>
                    <a:pt x="23616" y="19017"/>
                    <a:pt x="21706" y="15007"/>
                    <a:pt x="20249" y="11358"/>
                  </a:cubicBezTo>
                  <a:cubicBezTo>
                    <a:pt x="18882" y="7941"/>
                    <a:pt x="16863" y="4591"/>
                    <a:pt x="13892" y="2328"/>
                  </a:cubicBezTo>
                  <a:cubicBezTo>
                    <a:pt x="11937" y="838"/>
                    <a:pt x="9463" y="1"/>
                    <a:pt x="71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0" name="Google Shape;360;p25"/>
          <p:cNvGrpSpPr/>
          <p:nvPr/>
        </p:nvGrpSpPr>
        <p:grpSpPr>
          <a:xfrm>
            <a:off x="6618781" y="2706275"/>
            <a:ext cx="1091990" cy="864330"/>
            <a:chOff x="5920959" y="2440517"/>
            <a:chExt cx="1379472" cy="1091877"/>
          </a:xfrm>
        </p:grpSpPr>
        <p:sp>
          <p:nvSpPr>
            <p:cNvPr id="361" name="Google Shape;361;p25"/>
            <p:cNvSpPr/>
            <p:nvPr/>
          </p:nvSpPr>
          <p:spPr>
            <a:xfrm>
              <a:off x="5920959" y="2683683"/>
              <a:ext cx="1379472" cy="848711"/>
            </a:xfrm>
            <a:custGeom>
              <a:rect b="b" l="l" r="r" t="t"/>
              <a:pathLst>
                <a:path extrusionOk="0" h="36543" w="59396">
                  <a:moveTo>
                    <a:pt x="29641" y="1071"/>
                  </a:moveTo>
                  <a:cubicBezTo>
                    <a:pt x="30173" y="1071"/>
                    <a:pt x="30706" y="1088"/>
                    <a:pt x="31238" y="1120"/>
                  </a:cubicBezTo>
                  <a:cubicBezTo>
                    <a:pt x="32655" y="1211"/>
                    <a:pt x="34053" y="1457"/>
                    <a:pt x="35416" y="1835"/>
                  </a:cubicBezTo>
                  <a:cubicBezTo>
                    <a:pt x="35357" y="1986"/>
                    <a:pt x="35302" y="2136"/>
                    <a:pt x="35247" y="2291"/>
                  </a:cubicBezTo>
                  <a:cubicBezTo>
                    <a:pt x="35143" y="2592"/>
                    <a:pt x="34892" y="3185"/>
                    <a:pt x="35293" y="3380"/>
                  </a:cubicBezTo>
                  <a:cubicBezTo>
                    <a:pt x="35357" y="3412"/>
                    <a:pt x="35416" y="3425"/>
                    <a:pt x="35471" y="3425"/>
                  </a:cubicBezTo>
                  <a:cubicBezTo>
                    <a:pt x="35796" y="3425"/>
                    <a:pt x="35980" y="2944"/>
                    <a:pt x="36059" y="2683"/>
                  </a:cubicBezTo>
                  <a:cubicBezTo>
                    <a:pt x="36122" y="2483"/>
                    <a:pt x="36145" y="2264"/>
                    <a:pt x="36173" y="2058"/>
                  </a:cubicBezTo>
                  <a:cubicBezTo>
                    <a:pt x="38383" y="2752"/>
                    <a:pt x="40492" y="3791"/>
                    <a:pt x="42437" y="5080"/>
                  </a:cubicBezTo>
                  <a:cubicBezTo>
                    <a:pt x="42273" y="5257"/>
                    <a:pt x="42132" y="5454"/>
                    <a:pt x="41991" y="5645"/>
                  </a:cubicBezTo>
                  <a:cubicBezTo>
                    <a:pt x="41745" y="5963"/>
                    <a:pt x="41435" y="6323"/>
                    <a:pt x="41481" y="6747"/>
                  </a:cubicBezTo>
                  <a:cubicBezTo>
                    <a:pt x="41493" y="6858"/>
                    <a:pt x="41581" y="6935"/>
                    <a:pt x="41690" y="6935"/>
                  </a:cubicBezTo>
                  <a:cubicBezTo>
                    <a:pt x="41693" y="6935"/>
                    <a:pt x="41696" y="6935"/>
                    <a:pt x="41699" y="6934"/>
                  </a:cubicBezTo>
                  <a:cubicBezTo>
                    <a:pt x="42145" y="6916"/>
                    <a:pt x="42387" y="6542"/>
                    <a:pt x="42637" y="6214"/>
                  </a:cubicBezTo>
                  <a:cubicBezTo>
                    <a:pt x="42797" y="6005"/>
                    <a:pt x="42961" y="5776"/>
                    <a:pt x="43107" y="5540"/>
                  </a:cubicBezTo>
                  <a:cubicBezTo>
                    <a:pt x="44574" y="6575"/>
                    <a:pt x="45941" y="7750"/>
                    <a:pt x="47176" y="9025"/>
                  </a:cubicBezTo>
                  <a:cubicBezTo>
                    <a:pt x="47367" y="9226"/>
                    <a:pt x="47558" y="9431"/>
                    <a:pt x="47741" y="9641"/>
                  </a:cubicBezTo>
                  <a:cubicBezTo>
                    <a:pt x="47636" y="9732"/>
                    <a:pt x="47535" y="9822"/>
                    <a:pt x="47436" y="9914"/>
                  </a:cubicBezTo>
                  <a:cubicBezTo>
                    <a:pt x="47180" y="10156"/>
                    <a:pt x="46916" y="10333"/>
                    <a:pt x="46721" y="10634"/>
                  </a:cubicBezTo>
                  <a:cubicBezTo>
                    <a:pt x="46652" y="10739"/>
                    <a:pt x="46743" y="10884"/>
                    <a:pt x="46852" y="10903"/>
                  </a:cubicBezTo>
                  <a:cubicBezTo>
                    <a:pt x="46907" y="10912"/>
                    <a:pt x="46962" y="10917"/>
                    <a:pt x="47015" y="10917"/>
                  </a:cubicBezTo>
                  <a:cubicBezTo>
                    <a:pt x="47484" y="10917"/>
                    <a:pt x="47907" y="10578"/>
                    <a:pt x="48197" y="10173"/>
                  </a:cubicBezTo>
                  <a:cubicBezTo>
                    <a:pt x="49377" y="11599"/>
                    <a:pt x="50365" y="13190"/>
                    <a:pt x="51204" y="14848"/>
                  </a:cubicBezTo>
                  <a:cubicBezTo>
                    <a:pt x="50903" y="14980"/>
                    <a:pt x="50607" y="15126"/>
                    <a:pt x="50306" y="15249"/>
                  </a:cubicBezTo>
                  <a:cubicBezTo>
                    <a:pt x="49892" y="15418"/>
                    <a:pt x="49327" y="15546"/>
                    <a:pt x="49058" y="15929"/>
                  </a:cubicBezTo>
                  <a:cubicBezTo>
                    <a:pt x="48948" y="16078"/>
                    <a:pt x="49012" y="16247"/>
                    <a:pt x="49185" y="16307"/>
                  </a:cubicBezTo>
                  <a:cubicBezTo>
                    <a:pt x="49281" y="16338"/>
                    <a:pt x="49380" y="16351"/>
                    <a:pt x="49480" y="16351"/>
                  </a:cubicBezTo>
                  <a:cubicBezTo>
                    <a:pt x="49852" y="16351"/>
                    <a:pt x="50243" y="16170"/>
                    <a:pt x="50570" y="16034"/>
                  </a:cubicBezTo>
                  <a:cubicBezTo>
                    <a:pt x="50889" y="15906"/>
                    <a:pt x="51240" y="15727"/>
                    <a:pt x="51527" y="15500"/>
                  </a:cubicBezTo>
                  <a:cubicBezTo>
                    <a:pt x="51823" y="16120"/>
                    <a:pt x="52096" y="16749"/>
                    <a:pt x="52352" y="17382"/>
                  </a:cubicBezTo>
                  <a:cubicBezTo>
                    <a:pt x="52767" y="18406"/>
                    <a:pt x="52981" y="19468"/>
                    <a:pt x="53081" y="20544"/>
                  </a:cubicBezTo>
                  <a:cubicBezTo>
                    <a:pt x="52866" y="20566"/>
                    <a:pt x="52657" y="20616"/>
                    <a:pt x="52456" y="20667"/>
                  </a:cubicBezTo>
                  <a:cubicBezTo>
                    <a:pt x="51905" y="20803"/>
                    <a:pt x="51390" y="21009"/>
                    <a:pt x="50958" y="21382"/>
                  </a:cubicBezTo>
                  <a:cubicBezTo>
                    <a:pt x="50826" y="21496"/>
                    <a:pt x="50812" y="21779"/>
                    <a:pt x="51040" y="21802"/>
                  </a:cubicBezTo>
                  <a:cubicBezTo>
                    <a:pt x="51127" y="21809"/>
                    <a:pt x="51213" y="21813"/>
                    <a:pt x="51299" y="21813"/>
                  </a:cubicBezTo>
                  <a:cubicBezTo>
                    <a:pt x="51695" y="21813"/>
                    <a:pt x="52080" y="21739"/>
                    <a:pt x="52462" y="21624"/>
                  </a:cubicBezTo>
                  <a:cubicBezTo>
                    <a:pt x="52680" y="21560"/>
                    <a:pt x="52908" y="21514"/>
                    <a:pt x="53135" y="21451"/>
                  </a:cubicBezTo>
                  <a:lnTo>
                    <a:pt x="53135" y="21451"/>
                  </a:lnTo>
                  <a:cubicBezTo>
                    <a:pt x="53194" y="23100"/>
                    <a:pt x="53030" y="24776"/>
                    <a:pt x="52912" y="26412"/>
                  </a:cubicBezTo>
                  <a:cubicBezTo>
                    <a:pt x="52716" y="26549"/>
                    <a:pt x="52790" y="26836"/>
                    <a:pt x="52962" y="26946"/>
                  </a:cubicBezTo>
                  <a:cubicBezTo>
                    <a:pt x="53065" y="27141"/>
                    <a:pt x="53280" y="27252"/>
                    <a:pt x="53480" y="27252"/>
                  </a:cubicBezTo>
                  <a:cubicBezTo>
                    <a:pt x="53677" y="27252"/>
                    <a:pt x="53861" y="27144"/>
                    <a:pt x="53911" y="26900"/>
                  </a:cubicBezTo>
                  <a:cubicBezTo>
                    <a:pt x="54529" y="26954"/>
                    <a:pt x="55291" y="27182"/>
                    <a:pt x="55715" y="27223"/>
                  </a:cubicBezTo>
                  <a:cubicBezTo>
                    <a:pt x="55997" y="27249"/>
                    <a:pt x="56277" y="27261"/>
                    <a:pt x="56556" y="27261"/>
                  </a:cubicBezTo>
                  <a:cubicBezTo>
                    <a:pt x="57089" y="27261"/>
                    <a:pt x="57617" y="27216"/>
                    <a:pt x="58148" y="27133"/>
                  </a:cubicBezTo>
                  <a:lnTo>
                    <a:pt x="58148" y="27133"/>
                  </a:lnTo>
                  <a:cubicBezTo>
                    <a:pt x="58193" y="27684"/>
                    <a:pt x="57988" y="28235"/>
                    <a:pt x="57915" y="28777"/>
                  </a:cubicBezTo>
                  <a:cubicBezTo>
                    <a:pt x="57829" y="29442"/>
                    <a:pt x="57787" y="30113"/>
                    <a:pt x="57747" y="30782"/>
                  </a:cubicBezTo>
                  <a:cubicBezTo>
                    <a:pt x="57656" y="32372"/>
                    <a:pt x="57496" y="33980"/>
                    <a:pt x="57273" y="35561"/>
                  </a:cubicBezTo>
                  <a:cubicBezTo>
                    <a:pt x="57017" y="35577"/>
                    <a:pt x="56761" y="35584"/>
                    <a:pt x="56504" y="35584"/>
                  </a:cubicBezTo>
                  <a:cubicBezTo>
                    <a:pt x="55557" y="35584"/>
                    <a:pt x="54603" y="35488"/>
                    <a:pt x="53650" y="35370"/>
                  </a:cubicBezTo>
                  <a:cubicBezTo>
                    <a:pt x="53829" y="35046"/>
                    <a:pt x="53865" y="34600"/>
                    <a:pt x="53905" y="34268"/>
                  </a:cubicBezTo>
                  <a:cubicBezTo>
                    <a:pt x="53997" y="33520"/>
                    <a:pt x="53928" y="32777"/>
                    <a:pt x="53955" y="32031"/>
                  </a:cubicBezTo>
                  <a:cubicBezTo>
                    <a:pt x="53961" y="31923"/>
                    <a:pt x="53860" y="31859"/>
                    <a:pt x="53763" y="31859"/>
                  </a:cubicBezTo>
                  <a:cubicBezTo>
                    <a:pt x="53695" y="31859"/>
                    <a:pt x="53629" y="31890"/>
                    <a:pt x="53604" y="31962"/>
                  </a:cubicBezTo>
                  <a:cubicBezTo>
                    <a:pt x="53381" y="32605"/>
                    <a:pt x="53200" y="33233"/>
                    <a:pt x="53058" y="33903"/>
                  </a:cubicBezTo>
                  <a:cubicBezTo>
                    <a:pt x="52981" y="34295"/>
                    <a:pt x="52762" y="34815"/>
                    <a:pt x="52794" y="35256"/>
                  </a:cubicBezTo>
                  <a:cubicBezTo>
                    <a:pt x="52088" y="35160"/>
                    <a:pt x="51386" y="35061"/>
                    <a:pt x="50693" y="34987"/>
                  </a:cubicBezTo>
                  <a:cubicBezTo>
                    <a:pt x="49842" y="34897"/>
                    <a:pt x="48990" y="34787"/>
                    <a:pt x="48137" y="34672"/>
                  </a:cubicBezTo>
                  <a:cubicBezTo>
                    <a:pt x="48115" y="34518"/>
                    <a:pt x="48060" y="34367"/>
                    <a:pt x="48042" y="34208"/>
                  </a:cubicBezTo>
                  <a:cubicBezTo>
                    <a:pt x="48006" y="33885"/>
                    <a:pt x="48000" y="33561"/>
                    <a:pt x="48006" y="33233"/>
                  </a:cubicBezTo>
                  <a:cubicBezTo>
                    <a:pt x="48019" y="32668"/>
                    <a:pt x="48055" y="32113"/>
                    <a:pt x="48042" y="31547"/>
                  </a:cubicBezTo>
                  <a:cubicBezTo>
                    <a:pt x="48036" y="31365"/>
                    <a:pt x="47868" y="31253"/>
                    <a:pt x="47706" y="31253"/>
                  </a:cubicBezTo>
                  <a:cubicBezTo>
                    <a:pt x="47594" y="31253"/>
                    <a:pt x="47484" y="31307"/>
                    <a:pt x="47436" y="31429"/>
                  </a:cubicBezTo>
                  <a:cubicBezTo>
                    <a:pt x="47199" y="32035"/>
                    <a:pt x="47085" y="32659"/>
                    <a:pt x="47043" y="33306"/>
                  </a:cubicBezTo>
                  <a:cubicBezTo>
                    <a:pt x="47026" y="33625"/>
                    <a:pt x="46980" y="34113"/>
                    <a:pt x="47062" y="34527"/>
                  </a:cubicBezTo>
                  <a:cubicBezTo>
                    <a:pt x="45714" y="34336"/>
                    <a:pt x="44374" y="34131"/>
                    <a:pt x="43030" y="33926"/>
                  </a:cubicBezTo>
                  <a:cubicBezTo>
                    <a:pt x="42797" y="33890"/>
                    <a:pt x="42560" y="33858"/>
                    <a:pt x="42328" y="33825"/>
                  </a:cubicBezTo>
                  <a:cubicBezTo>
                    <a:pt x="42109" y="33557"/>
                    <a:pt x="41977" y="33292"/>
                    <a:pt x="41909" y="32882"/>
                  </a:cubicBezTo>
                  <a:cubicBezTo>
                    <a:pt x="41827" y="32349"/>
                    <a:pt x="41794" y="31789"/>
                    <a:pt x="41899" y="31261"/>
                  </a:cubicBezTo>
                  <a:cubicBezTo>
                    <a:pt x="41946" y="31025"/>
                    <a:pt x="41772" y="30891"/>
                    <a:pt x="41592" y="30891"/>
                  </a:cubicBezTo>
                  <a:cubicBezTo>
                    <a:pt x="41455" y="30891"/>
                    <a:pt x="41315" y="30968"/>
                    <a:pt x="41266" y="31137"/>
                  </a:cubicBezTo>
                  <a:cubicBezTo>
                    <a:pt x="41056" y="31884"/>
                    <a:pt x="41029" y="32664"/>
                    <a:pt x="41184" y="33425"/>
                  </a:cubicBezTo>
                  <a:cubicBezTo>
                    <a:pt x="41203" y="33502"/>
                    <a:pt x="41226" y="33584"/>
                    <a:pt x="41257" y="33671"/>
                  </a:cubicBezTo>
                  <a:cubicBezTo>
                    <a:pt x="40072" y="33507"/>
                    <a:pt x="38888" y="33356"/>
                    <a:pt x="37704" y="33219"/>
                  </a:cubicBezTo>
                  <a:cubicBezTo>
                    <a:pt x="37694" y="33196"/>
                    <a:pt x="37685" y="33179"/>
                    <a:pt x="37672" y="33156"/>
                  </a:cubicBezTo>
                  <a:cubicBezTo>
                    <a:pt x="37471" y="32805"/>
                    <a:pt x="37384" y="32472"/>
                    <a:pt x="37366" y="32067"/>
                  </a:cubicBezTo>
                  <a:cubicBezTo>
                    <a:pt x="37344" y="31702"/>
                    <a:pt x="37412" y="31356"/>
                    <a:pt x="37420" y="30992"/>
                  </a:cubicBezTo>
                  <a:cubicBezTo>
                    <a:pt x="37424" y="30833"/>
                    <a:pt x="37266" y="30722"/>
                    <a:pt x="37117" y="30722"/>
                  </a:cubicBezTo>
                  <a:cubicBezTo>
                    <a:pt x="37039" y="30722"/>
                    <a:pt x="36964" y="30753"/>
                    <a:pt x="36915" y="30823"/>
                  </a:cubicBezTo>
                  <a:cubicBezTo>
                    <a:pt x="36496" y="31419"/>
                    <a:pt x="36446" y="32390"/>
                    <a:pt x="36732" y="33120"/>
                  </a:cubicBezTo>
                  <a:cubicBezTo>
                    <a:pt x="35239" y="32960"/>
                    <a:pt x="33748" y="32813"/>
                    <a:pt x="32253" y="32687"/>
                  </a:cubicBezTo>
                  <a:cubicBezTo>
                    <a:pt x="32226" y="32618"/>
                    <a:pt x="32190" y="32550"/>
                    <a:pt x="32154" y="32491"/>
                  </a:cubicBezTo>
                  <a:cubicBezTo>
                    <a:pt x="31999" y="32245"/>
                    <a:pt x="31889" y="32008"/>
                    <a:pt x="31807" y="31730"/>
                  </a:cubicBezTo>
                  <a:cubicBezTo>
                    <a:pt x="31657" y="31246"/>
                    <a:pt x="31767" y="30782"/>
                    <a:pt x="31744" y="30294"/>
                  </a:cubicBezTo>
                  <a:cubicBezTo>
                    <a:pt x="31735" y="30131"/>
                    <a:pt x="31603" y="30041"/>
                    <a:pt x="31466" y="30041"/>
                  </a:cubicBezTo>
                  <a:cubicBezTo>
                    <a:pt x="31389" y="30041"/>
                    <a:pt x="31311" y="30069"/>
                    <a:pt x="31252" y="30130"/>
                  </a:cubicBezTo>
                  <a:cubicBezTo>
                    <a:pt x="30701" y="30691"/>
                    <a:pt x="30750" y="31812"/>
                    <a:pt x="31147" y="32590"/>
                  </a:cubicBezTo>
                  <a:cubicBezTo>
                    <a:pt x="29826" y="32485"/>
                    <a:pt x="28499" y="32390"/>
                    <a:pt x="27169" y="32294"/>
                  </a:cubicBezTo>
                  <a:cubicBezTo>
                    <a:pt x="26964" y="31611"/>
                    <a:pt x="26895" y="30918"/>
                    <a:pt x="27069" y="30185"/>
                  </a:cubicBezTo>
                  <a:cubicBezTo>
                    <a:pt x="27112" y="30007"/>
                    <a:pt x="26964" y="29887"/>
                    <a:pt x="26813" y="29887"/>
                  </a:cubicBezTo>
                  <a:cubicBezTo>
                    <a:pt x="26744" y="29887"/>
                    <a:pt x="26674" y="29913"/>
                    <a:pt x="26622" y="29970"/>
                  </a:cubicBezTo>
                  <a:cubicBezTo>
                    <a:pt x="26171" y="30454"/>
                    <a:pt x="25957" y="31442"/>
                    <a:pt x="26135" y="32222"/>
                  </a:cubicBezTo>
                  <a:cubicBezTo>
                    <a:pt x="24868" y="32126"/>
                    <a:pt x="23602" y="32026"/>
                    <a:pt x="22335" y="31907"/>
                  </a:cubicBezTo>
                  <a:cubicBezTo>
                    <a:pt x="22184" y="31561"/>
                    <a:pt x="22066" y="31265"/>
                    <a:pt x="22056" y="30836"/>
                  </a:cubicBezTo>
                  <a:cubicBezTo>
                    <a:pt x="22052" y="30372"/>
                    <a:pt x="22089" y="29894"/>
                    <a:pt x="22220" y="29442"/>
                  </a:cubicBezTo>
                  <a:cubicBezTo>
                    <a:pt x="22283" y="29235"/>
                    <a:pt x="22110" y="29104"/>
                    <a:pt x="21935" y="29104"/>
                  </a:cubicBezTo>
                  <a:cubicBezTo>
                    <a:pt x="21829" y="29104"/>
                    <a:pt x="21722" y="29152"/>
                    <a:pt x="21665" y="29260"/>
                  </a:cubicBezTo>
                  <a:cubicBezTo>
                    <a:pt x="21328" y="29907"/>
                    <a:pt x="21032" y="31000"/>
                    <a:pt x="21278" y="31816"/>
                  </a:cubicBezTo>
                  <a:cubicBezTo>
                    <a:pt x="19556" y="31657"/>
                    <a:pt x="17833" y="31479"/>
                    <a:pt x="16111" y="31301"/>
                  </a:cubicBezTo>
                  <a:cubicBezTo>
                    <a:pt x="16092" y="31228"/>
                    <a:pt x="16075" y="31151"/>
                    <a:pt x="16052" y="31078"/>
                  </a:cubicBezTo>
                  <a:cubicBezTo>
                    <a:pt x="15993" y="30836"/>
                    <a:pt x="16010" y="30567"/>
                    <a:pt x="16006" y="30321"/>
                  </a:cubicBezTo>
                  <a:cubicBezTo>
                    <a:pt x="15993" y="29880"/>
                    <a:pt x="15983" y="29383"/>
                    <a:pt x="16107" y="28954"/>
                  </a:cubicBezTo>
                  <a:cubicBezTo>
                    <a:pt x="16149" y="28800"/>
                    <a:pt x="16005" y="28690"/>
                    <a:pt x="15869" y="28690"/>
                  </a:cubicBezTo>
                  <a:cubicBezTo>
                    <a:pt x="15789" y="28690"/>
                    <a:pt x="15712" y="28728"/>
                    <a:pt x="15678" y="28818"/>
                  </a:cubicBezTo>
                  <a:cubicBezTo>
                    <a:pt x="15482" y="29337"/>
                    <a:pt x="15295" y="29829"/>
                    <a:pt x="15236" y="30390"/>
                  </a:cubicBezTo>
                  <a:cubicBezTo>
                    <a:pt x="15213" y="30626"/>
                    <a:pt x="15209" y="30933"/>
                    <a:pt x="15263" y="31215"/>
                  </a:cubicBezTo>
                  <a:cubicBezTo>
                    <a:pt x="13718" y="31055"/>
                    <a:pt x="12174" y="30891"/>
                    <a:pt x="10635" y="30731"/>
                  </a:cubicBezTo>
                  <a:cubicBezTo>
                    <a:pt x="10479" y="30718"/>
                    <a:pt x="10328" y="30700"/>
                    <a:pt x="10174" y="30681"/>
                  </a:cubicBezTo>
                  <a:cubicBezTo>
                    <a:pt x="10010" y="29821"/>
                    <a:pt x="10307" y="29055"/>
                    <a:pt x="10370" y="28176"/>
                  </a:cubicBezTo>
                  <a:cubicBezTo>
                    <a:pt x="10383" y="28016"/>
                    <a:pt x="10232" y="27847"/>
                    <a:pt x="10084" y="27847"/>
                  </a:cubicBezTo>
                  <a:cubicBezTo>
                    <a:pt x="10021" y="27847"/>
                    <a:pt x="9959" y="27878"/>
                    <a:pt x="9910" y="27953"/>
                  </a:cubicBezTo>
                  <a:cubicBezTo>
                    <a:pt x="9500" y="28554"/>
                    <a:pt x="9098" y="29716"/>
                    <a:pt x="9268" y="30586"/>
                  </a:cubicBezTo>
                  <a:cubicBezTo>
                    <a:pt x="7887" y="30435"/>
                    <a:pt x="6511" y="30277"/>
                    <a:pt x="5130" y="30157"/>
                  </a:cubicBezTo>
                  <a:cubicBezTo>
                    <a:pt x="5130" y="29907"/>
                    <a:pt x="5048" y="29602"/>
                    <a:pt x="5030" y="29424"/>
                  </a:cubicBezTo>
                  <a:cubicBezTo>
                    <a:pt x="4966" y="28795"/>
                    <a:pt x="4976" y="28075"/>
                    <a:pt x="5089" y="27451"/>
                  </a:cubicBezTo>
                  <a:cubicBezTo>
                    <a:pt x="5124" y="27265"/>
                    <a:pt x="4972" y="27142"/>
                    <a:pt x="4822" y="27142"/>
                  </a:cubicBezTo>
                  <a:cubicBezTo>
                    <a:pt x="4733" y="27142"/>
                    <a:pt x="4645" y="27186"/>
                    <a:pt x="4597" y="27287"/>
                  </a:cubicBezTo>
                  <a:cubicBezTo>
                    <a:pt x="4333" y="27825"/>
                    <a:pt x="4232" y="28390"/>
                    <a:pt x="4215" y="28986"/>
                  </a:cubicBezTo>
                  <a:cubicBezTo>
                    <a:pt x="4210" y="29215"/>
                    <a:pt x="4187" y="29716"/>
                    <a:pt x="4292" y="30094"/>
                  </a:cubicBezTo>
                  <a:cubicBezTo>
                    <a:pt x="3959" y="30071"/>
                    <a:pt x="3622" y="30039"/>
                    <a:pt x="3289" y="30021"/>
                  </a:cubicBezTo>
                  <a:cubicBezTo>
                    <a:pt x="3243" y="30018"/>
                    <a:pt x="3171" y="30018"/>
                    <a:pt x="3080" y="30018"/>
                  </a:cubicBezTo>
                  <a:cubicBezTo>
                    <a:pt x="3056" y="30018"/>
                    <a:pt x="3031" y="30018"/>
                    <a:pt x="3005" y="30018"/>
                  </a:cubicBezTo>
                  <a:cubicBezTo>
                    <a:pt x="2386" y="30018"/>
                    <a:pt x="1141" y="30009"/>
                    <a:pt x="1107" y="29547"/>
                  </a:cubicBezTo>
                  <a:cubicBezTo>
                    <a:pt x="1066" y="28927"/>
                    <a:pt x="1121" y="28290"/>
                    <a:pt x="1102" y="27665"/>
                  </a:cubicBezTo>
                  <a:cubicBezTo>
                    <a:pt x="1071" y="26521"/>
                    <a:pt x="984" y="25373"/>
                    <a:pt x="952" y="24229"/>
                  </a:cubicBezTo>
                  <a:cubicBezTo>
                    <a:pt x="1539" y="24207"/>
                    <a:pt x="2127" y="24202"/>
                    <a:pt x="2715" y="24202"/>
                  </a:cubicBezTo>
                  <a:cubicBezTo>
                    <a:pt x="3317" y="24202"/>
                    <a:pt x="3920" y="24208"/>
                    <a:pt x="4524" y="24208"/>
                  </a:cubicBezTo>
                  <a:cubicBezTo>
                    <a:pt x="4718" y="24208"/>
                    <a:pt x="4920" y="24210"/>
                    <a:pt x="5126" y="24210"/>
                  </a:cubicBezTo>
                  <a:cubicBezTo>
                    <a:pt x="5840" y="24210"/>
                    <a:pt x="6603" y="24180"/>
                    <a:pt x="7239" y="23916"/>
                  </a:cubicBezTo>
                  <a:cubicBezTo>
                    <a:pt x="7285" y="23966"/>
                    <a:pt x="7327" y="24016"/>
                    <a:pt x="7376" y="24061"/>
                  </a:cubicBezTo>
                  <a:cubicBezTo>
                    <a:pt x="7451" y="24136"/>
                    <a:pt x="7537" y="24168"/>
                    <a:pt x="7622" y="24168"/>
                  </a:cubicBezTo>
                  <a:cubicBezTo>
                    <a:pt x="7906" y="24168"/>
                    <a:pt x="8177" y="23817"/>
                    <a:pt x="7977" y="23537"/>
                  </a:cubicBezTo>
                  <a:cubicBezTo>
                    <a:pt x="7281" y="22549"/>
                    <a:pt x="7367" y="20963"/>
                    <a:pt x="7522" y="19687"/>
                  </a:cubicBezTo>
                  <a:lnTo>
                    <a:pt x="7522" y="19687"/>
                  </a:lnTo>
                  <a:cubicBezTo>
                    <a:pt x="7782" y="19706"/>
                    <a:pt x="8051" y="19706"/>
                    <a:pt x="8284" y="19737"/>
                  </a:cubicBezTo>
                  <a:cubicBezTo>
                    <a:pt x="8567" y="19780"/>
                    <a:pt x="8967" y="19872"/>
                    <a:pt x="9333" y="19872"/>
                  </a:cubicBezTo>
                  <a:cubicBezTo>
                    <a:pt x="9595" y="19872"/>
                    <a:pt x="9839" y="19825"/>
                    <a:pt x="10010" y="19678"/>
                  </a:cubicBezTo>
                  <a:cubicBezTo>
                    <a:pt x="10179" y="19542"/>
                    <a:pt x="10269" y="19241"/>
                    <a:pt x="10051" y="19086"/>
                  </a:cubicBezTo>
                  <a:cubicBezTo>
                    <a:pt x="9623" y="18795"/>
                    <a:pt x="8957" y="18871"/>
                    <a:pt x="8456" y="18831"/>
                  </a:cubicBezTo>
                  <a:cubicBezTo>
                    <a:pt x="8240" y="18815"/>
                    <a:pt x="8028" y="18807"/>
                    <a:pt x="7814" y="18807"/>
                  </a:cubicBezTo>
                  <a:cubicBezTo>
                    <a:pt x="7770" y="18807"/>
                    <a:pt x="7726" y="18807"/>
                    <a:pt x="7682" y="18808"/>
                  </a:cubicBezTo>
                  <a:cubicBezTo>
                    <a:pt x="7668" y="18808"/>
                    <a:pt x="7649" y="18812"/>
                    <a:pt x="7636" y="18812"/>
                  </a:cubicBezTo>
                  <a:cubicBezTo>
                    <a:pt x="7846" y="17377"/>
                    <a:pt x="8261" y="15969"/>
                    <a:pt x="8776" y="14616"/>
                  </a:cubicBezTo>
                  <a:cubicBezTo>
                    <a:pt x="9231" y="14698"/>
                    <a:pt x="9687" y="14858"/>
                    <a:pt x="10128" y="14980"/>
                  </a:cubicBezTo>
                  <a:cubicBezTo>
                    <a:pt x="10357" y="15040"/>
                    <a:pt x="10696" y="15133"/>
                    <a:pt x="11005" y="15133"/>
                  </a:cubicBezTo>
                  <a:cubicBezTo>
                    <a:pt x="11262" y="15133"/>
                    <a:pt x="11498" y="15069"/>
                    <a:pt x="11636" y="14871"/>
                  </a:cubicBezTo>
                  <a:cubicBezTo>
                    <a:pt x="11691" y="14793"/>
                    <a:pt x="11723" y="14675"/>
                    <a:pt x="11655" y="14589"/>
                  </a:cubicBezTo>
                  <a:cubicBezTo>
                    <a:pt x="11340" y="14206"/>
                    <a:pt x="10607" y="14206"/>
                    <a:pt x="10147" y="14106"/>
                  </a:cubicBezTo>
                  <a:cubicBezTo>
                    <a:pt x="9814" y="14037"/>
                    <a:pt x="9484" y="13980"/>
                    <a:pt x="9158" y="13980"/>
                  </a:cubicBezTo>
                  <a:cubicBezTo>
                    <a:pt x="9114" y="13980"/>
                    <a:pt x="9070" y="13981"/>
                    <a:pt x="9026" y="13983"/>
                  </a:cubicBezTo>
                  <a:cubicBezTo>
                    <a:pt x="9618" y="12529"/>
                    <a:pt x="10383" y="11167"/>
                    <a:pt x="11291" y="9904"/>
                  </a:cubicBezTo>
                  <a:cubicBezTo>
                    <a:pt x="11797" y="10276"/>
                    <a:pt x="12629" y="10873"/>
                    <a:pt x="13240" y="10873"/>
                  </a:cubicBezTo>
                  <a:cubicBezTo>
                    <a:pt x="13447" y="10873"/>
                    <a:pt x="13629" y="10804"/>
                    <a:pt x="13764" y="10634"/>
                  </a:cubicBezTo>
                  <a:cubicBezTo>
                    <a:pt x="13878" y="10493"/>
                    <a:pt x="13851" y="10333"/>
                    <a:pt x="13737" y="10201"/>
                  </a:cubicBezTo>
                  <a:cubicBezTo>
                    <a:pt x="13609" y="10060"/>
                    <a:pt x="13441" y="10014"/>
                    <a:pt x="13259" y="9986"/>
                  </a:cubicBezTo>
                  <a:cubicBezTo>
                    <a:pt x="12994" y="9946"/>
                    <a:pt x="12753" y="9822"/>
                    <a:pt x="12521" y="9709"/>
                  </a:cubicBezTo>
                  <a:cubicBezTo>
                    <a:pt x="12265" y="9582"/>
                    <a:pt x="11987" y="9449"/>
                    <a:pt x="11705" y="9353"/>
                  </a:cubicBezTo>
                  <a:cubicBezTo>
                    <a:pt x="12694" y="8078"/>
                    <a:pt x="13838" y="6920"/>
                    <a:pt x="15108" y="5900"/>
                  </a:cubicBezTo>
                  <a:cubicBezTo>
                    <a:pt x="15163" y="5854"/>
                    <a:pt x="15218" y="5818"/>
                    <a:pt x="15272" y="5772"/>
                  </a:cubicBezTo>
                  <a:cubicBezTo>
                    <a:pt x="15482" y="6028"/>
                    <a:pt x="15719" y="6260"/>
                    <a:pt x="15960" y="6483"/>
                  </a:cubicBezTo>
                  <a:cubicBezTo>
                    <a:pt x="16311" y="6802"/>
                    <a:pt x="16658" y="7180"/>
                    <a:pt x="17159" y="7180"/>
                  </a:cubicBezTo>
                  <a:cubicBezTo>
                    <a:pt x="17286" y="7180"/>
                    <a:pt x="17405" y="7044"/>
                    <a:pt x="17387" y="6916"/>
                  </a:cubicBezTo>
                  <a:cubicBezTo>
                    <a:pt x="17318" y="6415"/>
                    <a:pt x="16895" y="6137"/>
                    <a:pt x="16534" y="5822"/>
                  </a:cubicBezTo>
                  <a:cubicBezTo>
                    <a:pt x="16325" y="5645"/>
                    <a:pt x="16107" y="5471"/>
                    <a:pt x="15869" y="5321"/>
                  </a:cubicBezTo>
                  <a:cubicBezTo>
                    <a:pt x="17373" y="4232"/>
                    <a:pt x="19018" y="3362"/>
                    <a:pt x="20740" y="2697"/>
                  </a:cubicBezTo>
                  <a:cubicBezTo>
                    <a:pt x="20767" y="2824"/>
                    <a:pt x="20794" y="2956"/>
                    <a:pt x="20822" y="3089"/>
                  </a:cubicBezTo>
                  <a:cubicBezTo>
                    <a:pt x="20904" y="3462"/>
                    <a:pt x="21004" y="3841"/>
                    <a:pt x="21242" y="4132"/>
                  </a:cubicBezTo>
                  <a:cubicBezTo>
                    <a:pt x="21322" y="4228"/>
                    <a:pt x="21452" y="4277"/>
                    <a:pt x="21578" y="4277"/>
                  </a:cubicBezTo>
                  <a:cubicBezTo>
                    <a:pt x="21779" y="4277"/>
                    <a:pt x="21967" y="4152"/>
                    <a:pt x="21920" y="3900"/>
                  </a:cubicBezTo>
                  <a:cubicBezTo>
                    <a:pt x="21856" y="3535"/>
                    <a:pt x="21756" y="2865"/>
                    <a:pt x="21505" y="2414"/>
                  </a:cubicBezTo>
                  <a:cubicBezTo>
                    <a:pt x="23551" y="1703"/>
                    <a:pt x="25707" y="1284"/>
                    <a:pt x="27871" y="1139"/>
                  </a:cubicBezTo>
                  <a:cubicBezTo>
                    <a:pt x="27894" y="1448"/>
                    <a:pt x="27989" y="1781"/>
                    <a:pt x="28062" y="2081"/>
                  </a:cubicBezTo>
                  <a:cubicBezTo>
                    <a:pt x="28133" y="2357"/>
                    <a:pt x="28364" y="3167"/>
                    <a:pt x="28742" y="3167"/>
                  </a:cubicBezTo>
                  <a:cubicBezTo>
                    <a:pt x="28827" y="3167"/>
                    <a:pt x="28919" y="3126"/>
                    <a:pt x="29019" y="3029"/>
                  </a:cubicBezTo>
                  <a:cubicBezTo>
                    <a:pt x="29219" y="2838"/>
                    <a:pt x="29105" y="2432"/>
                    <a:pt x="29055" y="2209"/>
                  </a:cubicBezTo>
                  <a:cubicBezTo>
                    <a:pt x="28987" y="1890"/>
                    <a:pt x="28891" y="1566"/>
                    <a:pt x="28787" y="1257"/>
                  </a:cubicBezTo>
                  <a:cubicBezTo>
                    <a:pt x="28773" y="1221"/>
                    <a:pt x="28750" y="1162"/>
                    <a:pt x="28722" y="1088"/>
                  </a:cubicBezTo>
                  <a:cubicBezTo>
                    <a:pt x="29029" y="1077"/>
                    <a:pt x="29335" y="1071"/>
                    <a:pt x="29641" y="1071"/>
                  </a:cubicBezTo>
                  <a:close/>
                  <a:moveTo>
                    <a:pt x="29332" y="1"/>
                  </a:moveTo>
                  <a:cubicBezTo>
                    <a:pt x="23276" y="1"/>
                    <a:pt x="17290" y="2311"/>
                    <a:pt x="12862" y="6455"/>
                  </a:cubicBezTo>
                  <a:cubicBezTo>
                    <a:pt x="10215" y="8939"/>
                    <a:pt x="8379" y="12219"/>
                    <a:pt x="7313" y="15664"/>
                  </a:cubicBezTo>
                  <a:cubicBezTo>
                    <a:pt x="6711" y="17619"/>
                    <a:pt x="5731" y="21264"/>
                    <a:pt x="6866" y="23369"/>
                  </a:cubicBezTo>
                  <a:cubicBezTo>
                    <a:pt x="6487" y="23451"/>
                    <a:pt x="6069" y="23476"/>
                    <a:pt x="5647" y="23476"/>
                  </a:cubicBezTo>
                  <a:cubicBezTo>
                    <a:pt x="5069" y="23476"/>
                    <a:pt x="4483" y="23430"/>
                    <a:pt x="3977" y="23428"/>
                  </a:cubicBezTo>
                  <a:cubicBezTo>
                    <a:pt x="3381" y="23426"/>
                    <a:pt x="2786" y="23416"/>
                    <a:pt x="2193" y="23416"/>
                  </a:cubicBezTo>
                  <a:cubicBezTo>
                    <a:pt x="1635" y="23416"/>
                    <a:pt x="1078" y="23424"/>
                    <a:pt x="520" y="23455"/>
                  </a:cubicBezTo>
                  <a:cubicBezTo>
                    <a:pt x="295" y="23469"/>
                    <a:pt x="150" y="23665"/>
                    <a:pt x="154" y="23874"/>
                  </a:cubicBezTo>
                  <a:cubicBezTo>
                    <a:pt x="182" y="25159"/>
                    <a:pt x="291" y="26439"/>
                    <a:pt x="333" y="27720"/>
                  </a:cubicBezTo>
                  <a:cubicBezTo>
                    <a:pt x="350" y="28353"/>
                    <a:pt x="0" y="29798"/>
                    <a:pt x="451" y="30340"/>
                  </a:cubicBezTo>
                  <a:cubicBezTo>
                    <a:pt x="766" y="30716"/>
                    <a:pt x="1126" y="30782"/>
                    <a:pt x="1557" y="30782"/>
                  </a:cubicBezTo>
                  <a:cubicBezTo>
                    <a:pt x="1669" y="30782"/>
                    <a:pt x="1786" y="30778"/>
                    <a:pt x="1908" y="30773"/>
                  </a:cubicBezTo>
                  <a:cubicBezTo>
                    <a:pt x="2075" y="30767"/>
                    <a:pt x="2242" y="30765"/>
                    <a:pt x="2410" y="30765"/>
                  </a:cubicBezTo>
                  <a:cubicBezTo>
                    <a:pt x="3850" y="30765"/>
                    <a:pt x="5349" y="30961"/>
                    <a:pt x="6757" y="31133"/>
                  </a:cubicBezTo>
                  <a:cubicBezTo>
                    <a:pt x="12717" y="31857"/>
                    <a:pt x="18727" y="32485"/>
                    <a:pt x="24708" y="32960"/>
                  </a:cubicBezTo>
                  <a:cubicBezTo>
                    <a:pt x="25374" y="33010"/>
                    <a:pt x="26035" y="33065"/>
                    <a:pt x="26695" y="33114"/>
                  </a:cubicBezTo>
                  <a:cubicBezTo>
                    <a:pt x="26722" y="33133"/>
                    <a:pt x="26750" y="33156"/>
                    <a:pt x="26781" y="33174"/>
                  </a:cubicBezTo>
                  <a:cubicBezTo>
                    <a:pt x="26832" y="33201"/>
                    <a:pt x="26884" y="33212"/>
                    <a:pt x="26934" y="33212"/>
                  </a:cubicBezTo>
                  <a:cubicBezTo>
                    <a:pt x="27006" y="33212"/>
                    <a:pt x="27075" y="33189"/>
                    <a:pt x="27137" y="33151"/>
                  </a:cubicBezTo>
                  <a:cubicBezTo>
                    <a:pt x="32053" y="33534"/>
                    <a:pt x="36938" y="33940"/>
                    <a:pt x="41836" y="34687"/>
                  </a:cubicBezTo>
                  <a:cubicBezTo>
                    <a:pt x="44725" y="35128"/>
                    <a:pt x="47609" y="35584"/>
                    <a:pt x="50515" y="35913"/>
                  </a:cubicBezTo>
                  <a:cubicBezTo>
                    <a:pt x="52495" y="36137"/>
                    <a:pt x="54531" y="36543"/>
                    <a:pt x="56540" y="36543"/>
                  </a:cubicBezTo>
                  <a:cubicBezTo>
                    <a:pt x="56936" y="36543"/>
                    <a:pt x="57331" y="36527"/>
                    <a:pt x="57724" y="36491"/>
                  </a:cubicBezTo>
                  <a:cubicBezTo>
                    <a:pt x="57934" y="36468"/>
                    <a:pt x="58129" y="36318"/>
                    <a:pt x="58161" y="36104"/>
                  </a:cubicBezTo>
                  <a:cubicBezTo>
                    <a:pt x="58439" y="34208"/>
                    <a:pt x="58607" y="32294"/>
                    <a:pt x="58722" y="30380"/>
                  </a:cubicBezTo>
                  <a:cubicBezTo>
                    <a:pt x="58794" y="29133"/>
                    <a:pt x="59396" y="27652"/>
                    <a:pt x="58981" y="26435"/>
                  </a:cubicBezTo>
                  <a:cubicBezTo>
                    <a:pt x="58908" y="26217"/>
                    <a:pt x="58722" y="26119"/>
                    <a:pt x="58519" y="26119"/>
                  </a:cubicBezTo>
                  <a:cubicBezTo>
                    <a:pt x="58472" y="26119"/>
                    <a:pt x="58423" y="26124"/>
                    <a:pt x="58375" y="26134"/>
                  </a:cubicBezTo>
                  <a:cubicBezTo>
                    <a:pt x="57576" y="26297"/>
                    <a:pt x="56762" y="26375"/>
                    <a:pt x="55947" y="26375"/>
                  </a:cubicBezTo>
                  <a:cubicBezTo>
                    <a:pt x="55437" y="26375"/>
                    <a:pt x="54927" y="26345"/>
                    <a:pt x="54420" y="26285"/>
                  </a:cubicBezTo>
                  <a:cubicBezTo>
                    <a:pt x="54279" y="26267"/>
                    <a:pt x="54129" y="26248"/>
                    <a:pt x="53978" y="26239"/>
                  </a:cubicBezTo>
                  <a:cubicBezTo>
                    <a:pt x="54256" y="23291"/>
                    <a:pt x="54430" y="20320"/>
                    <a:pt x="53514" y="17464"/>
                  </a:cubicBezTo>
                  <a:cubicBezTo>
                    <a:pt x="52470" y="14206"/>
                    <a:pt x="50447" y="11117"/>
                    <a:pt x="48197" y="8575"/>
                  </a:cubicBezTo>
                  <a:cubicBezTo>
                    <a:pt x="43727" y="3526"/>
                    <a:pt x="37143" y="336"/>
                    <a:pt x="30440" y="27"/>
                  </a:cubicBezTo>
                  <a:cubicBezTo>
                    <a:pt x="30071" y="9"/>
                    <a:pt x="29702" y="1"/>
                    <a:pt x="293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25"/>
            <p:cNvSpPr/>
            <p:nvPr/>
          </p:nvSpPr>
          <p:spPr>
            <a:xfrm>
              <a:off x="6232709" y="2863073"/>
              <a:ext cx="758203" cy="446175"/>
            </a:xfrm>
            <a:custGeom>
              <a:rect b="b" l="l" r="r" t="t"/>
              <a:pathLst>
                <a:path extrusionOk="0" h="19211" w="32646">
                  <a:moveTo>
                    <a:pt x="14302" y="1014"/>
                  </a:moveTo>
                  <a:cubicBezTo>
                    <a:pt x="15094" y="1014"/>
                    <a:pt x="15880" y="1074"/>
                    <a:pt x="16643" y="1187"/>
                  </a:cubicBezTo>
                  <a:cubicBezTo>
                    <a:pt x="20466" y="1757"/>
                    <a:pt x="24271" y="3639"/>
                    <a:pt x="27055" y="6304"/>
                  </a:cubicBezTo>
                  <a:cubicBezTo>
                    <a:pt x="28617" y="7799"/>
                    <a:pt x="29771" y="9671"/>
                    <a:pt x="30486" y="11704"/>
                  </a:cubicBezTo>
                  <a:cubicBezTo>
                    <a:pt x="31128" y="13526"/>
                    <a:pt x="31616" y="16274"/>
                    <a:pt x="31193" y="18200"/>
                  </a:cubicBezTo>
                  <a:cubicBezTo>
                    <a:pt x="30521" y="18031"/>
                    <a:pt x="29808" y="17978"/>
                    <a:pt x="29085" y="17978"/>
                  </a:cubicBezTo>
                  <a:cubicBezTo>
                    <a:pt x="27874" y="17978"/>
                    <a:pt x="26631" y="18127"/>
                    <a:pt x="25491" y="18127"/>
                  </a:cubicBezTo>
                  <a:cubicBezTo>
                    <a:pt x="25404" y="18127"/>
                    <a:pt x="25318" y="18126"/>
                    <a:pt x="25233" y="18124"/>
                  </a:cubicBezTo>
                  <a:cubicBezTo>
                    <a:pt x="24375" y="18105"/>
                    <a:pt x="23518" y="18102"/>
                    <a:pt x="22660" y="18102"/>
                  </a:cubicBezTo>
                  <a:cubicBezTo>
                    <a:pt x="22339" y="18102"/>
                    <a:pt x="22018" y="18102"/>
                    <a:pt x="21698" y="18102"/>
                  </a:cubicBezTo>
                  <a:cubicBezTo>
                    <a:pt x="19982" y="18102"/>
                    <a:pt x="18266" y="18092"/>
                    <a:pt x="16553" y="17960"/>
                  </a:cubicBezTo>
                  <a:cubicBezTo>
                    <a:pt x="13814" y="17750"/>
                    <a:pt x="11094" y="17403"/>
                    <a:pt x="8351" y="17249"/>
                  </a:cubicBezTo>
                  <a:cubicBezTo>
                    <a:pt x="6921" y="17167"/>
                    <a:pt x="5522" y="17058"/>
                    <a:pt x="4101" y="16871"/>
                  </a:cubicBezTo>
                  <a:cubicBezTo>
                    <a:pt x="3766" y="16826"/>
                    <a:pt x="3417" y="16785"/>
                    <a:pt x="3072" y="16785"/>
                  </a:cubicBezTo>
                  <a:cubicBezTo>
                    <a:pt x="2754" y="16785"/>
                    <a:pt x="2441" y="16820"/>
                    <a:pt x="2146" y="16915"/>
                  </a:cubicBezTo>
                  <a:cubicBezTo>
                    <a:pt x="2000" y="16114"/>
                    <a:pt x="1781" y="15335"/>
                    <a:pt x="1681" y="14524"/>
                  </a:cubicBezTo>
                  <a:cubicBezTo>
                    <a:pt x="1549" y="13394"/>
                    <a:pt x="1699" y="12255"/>
                    <a:pt x="1914" y="11147"/>
                  </a:cubicBezTo>
                  <a:cubicBezTo>
                    <a:pt x="2364" y="8846"/>
                    <a:pt x="3308" y="6682"/>
                    <a:pt x="4829" y="4897"/>
                  </a:cubicBezTo>
                  <a:cubicBezTo>
                    <a:pt x="7143" y="2181"/>
                    <a:pt x="10782" y="1014"/>
                    <a:pt x="14302" y="1014"/>
                  </a:cubicBezTo>
                  <a:close/>
                  <a:moveTo>
                    <a:pt x="14279" y="0"/>
                  </a:moveTo>
                  <a:cubicBezTo>
                    <a:pt x="10488" y="0"/>
                    <a:pt x="6697" y="1460"/>
                    <a:pt x="4118" y="4272"/>
                  </a:cubicBezTo>
                  <a:cubicBezTo>
                    <a:pt x="934" y="7749"/>
                    <a:pt x="0" y="13148"/>
                    <a:pt x="1603" y="17481"/>
                  </a:cubicBezTo>
                  <a:cubicBezTo>
                    <a:pt x="1656" y="17621"/>
                    <a:pt x="1784" y="17686"/>
                    <a:pt x="1910" y="17686"/>
                  </a:cubicBezTo>
                  <a:cubicBezTo>
                    <a:pt x="2025" y="17686"/>
                    <a:pt x="2139" y="17632"/>
                    <a:pt x="2191" y="17531"/>
                  </a:cubicBezTo>
                  <a:cubicBezTo>
                    <a:pt x="6907" y="18019"/>
                    <a:pt x="11646" y="18456"/>
                    <a:pt x="16375" y="18898"/>
                  </a:cubicBezTo>
                  <a:cubicBezTo>
                    <a:pt x="17770" y="19027"/>
                    <a:pt x="19171" y="19066"/>
                    <a:pt x="20573" y="19066"/>
                  </a:cubicBezTo>
                  <a:cubicBezTo>
                    <a:pt x="22661" y="19066"/>
                    <a:pt x="24753" y="18980"/>
                    <a:pt x="26839" y="18980"/>
                  </a:cubicBezTo>
                  <a:cubicBezTo>
                    <a:pt x="28434" y="18980"/>
                    <a:pt x="30025" y="19030"/>
                    <a:pt x="31607" y="19207"/>
                  </a:cubicBezTo>
                  <a:cubicBezTo>
                    <a:pt x="31623" y="19209"/>
                    <a:pt x="31640" y="19210"/>
                    <a:pt x="31656" y="19210"/>
                  </a:cubicBezTo>
                  <a:cubicBezTo>
                    <a:pt x="31958" y="19210"/>
                    <a:pt x="32167" y="18885"/>
                    <a:pt x="32089" y="18643"/>
                  </a:cubicBezTo>
                  <a:cubicBezTo>
                    <a:pt x="32112" y="18597"/>
                    <a:pt x="32135" y="18551"/>
                    <a:pt x="32149" y="18497"/>
                  </a:cubicBezTo>
                  <a:cubicBezTo>
                    <a:pt x="32646" y="16433"/>
                    <a:pt x="32131" y="13799"/>
                    <a:pt x="31557" y="11781"/>
                  </a:cubicBezTo>
                  <a:cubicBezTo>
                    <a:pt x="30960" y="9671"/>
                    <a:pt x="29748" y="7799"/>
                    <a:pt x="28304" y="6172"/>
                  </a:cubicBezTo>
                  <a:cubicBezTo>
                    <a:pt x="25342" y="2846"/>
                    <a:pt x="20767" y="800"/>
                    <a:pt x="16420" y="157"/>
                  </a:cubicBezTo>
                  <a:cubicBezTo>
                    <a:pt x="15712" y="52"/>
                    <a:pt x="14996" y="0"/>
                    <a:pt x="142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3" name="Google Shape;363;p25"/>
            <p:cNvGrpSpPr/>
            <p:nvPr/>
          </p:nvGrpSpPr>
          <p:grpSpPr>
            <a:xfrm>
              <a:off x="5952058" y="2440517"/>
              <a:ext cx="658452" cy="678263"/>
              <a:chOff x="5952058" y="2440517"/>
              <a:chExt cx="658452" cy="678263"/>
            </a:xfrm>
          </p:grpSpPr>
          <p:sp>
            <p:nvSpPr>
              <p:cNvPr id="364" name="Google Shape;364;p25"/>
              <p:cNvSpPr/>
              <p:nvPr/>
            </p:nvSpPr>
            <p:spPr>
              <a:xfrm>
                <a:off x="5952058" y="2927127"/>
                <a:ext cx="65007" cy="191653"/>
              </a:xfrm>
              <a:custGeom>
                <a:rect b="b" l="l" r="r" t="t"/>
                <a:pathLst>
                  <a:path extrusionOk="0" h="8252" w="2799">
                    <a:moveTo>
                      <a:pt x="2474" y="1"/>
                    </a:moveTo>
                    <a:cubicBezTo>
                      <a:pt x="2361" y="1"/>
                      <a:pt x="2244" y="49"/>
                      <a:pt x="2178" y="147"/>
                    </a:cubicBezTo>
                    <a:cubicBezTo>
                      <a:pt x="1399" y="1281"/>
                      <a:pt x="1044" y="2648"/>
                      <a:pt x="702" y="3970"/>
                    </a:cubicBezTo>
                    <a:cubicBezTo>
                      <a:pt x="388" y="5186"/>
                      <a:pt x="1" y="6831"/>
                      <a:pt x="487" y="8021"/>
                    </a:cubicBezTo>
                    <a:cubicBezTo>
                      <a:pt x="542" y="8151"/>
                      <a:pt x="690" y="8251"/>
                      <a:pt x="826" y="8251"/>
                    </a:cubicBezTo>
                    <a:cubicBezTo>
                      <a:pt x="919" y="8251"/>
                      <a:pt x="1006" y="8206"/>
                      <a:pt x="1057" y="8094"/>
                    </a:cubicBezTo>
                    <a:cubicBezTo>
                      <a:pt x="1591" y="6923"/>
                      <a:pt x="1532" y="5537"/>
                      <a:pt x="1823" y="4280"/>
                    </a:cubicBezTo>
                    <a:cubicBezTo>
                      <a:pt x="2133" y="2949"/>
                      <a:pt x="2657" y="1674"/>
                      <a:pt x="2779" y="311"/>
                    </a:cubicBezTo>
                    <a:cubicBezTo>
                      <a:pt x="2798" y="105"/>
                      <a:pt x="2640" y="1"/>
                      <a:pt x="24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25"/>
              <p:cNvSpPr/>
              <p:nvPr/>
            </p:nvSpPr>
            <p:spPr>
              <a:xfrm>
                <a:off x="6067718" y="2643736"/>
                <a:ext cx="133102" cy="184987"/>
              </a:xfrm>
              <a:custGeom>
                <a:rect b="b" l="l" r="r" t="t"/>
                <a:pathLst>
                  <a:path extrusionOk="0" h="7965" w="5731">
                    <a:moveTo>
                      <a:pt x="5338" y="1"/>
                    </a:moveTo>
                    <a:cubicBezTo>
                      <a:pt x="5283" y="1"/>
                      <a:pt x="5226" y="18"/>
                      <a:pt x="5172" y="56"/>
                    </a:cubicBezTo>
                    <a:cubicBezTo>
                      <a:pt x="2871" y="1706"/>
                      <a:pt x="1622" y="4913"/>
                      <a:pt x="192" y="7283"/>
                    </a:cubicBezTo>
                    <a:cubicBezTo>
                      <a:pt x="1" y="7596"/>
                      <a:pt x="306" y="7964"/>
                      <a:pt x="605" y="7964"/>
                    </a:cubicBezTo>
                    <a:cubicBezTo>
                      <a:pt x="707" y="7964"/>
                      <a:pt x="808" y="7922"/>
                      <a:pt x="889" y="7820"/>
                    </a:cubicBezTo>
                    <a:cubicBezTo>
                      <a:pt x="1809" y="6659"/>
                      <a:pt x="2684" y="5473"/>
                      <a:pt x="3545" y="4271"/>
                    </a:cubicBezTo>
                    <a:cubicBezTo>
                      <a:pt x="4398" y="3077"/>
                      <a:pt x="5290" y="1875"/>
                      <a:pt x="5673" y="443"/>
                    </a:cubicBezTo>
                    <a:cubicBezTo>
                      <a:pt x="5730" y="232"/>
                      <a:pt x="5545" y="1"/>
                      <a:pt x="53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25"/>
              <p:cNvSpPr/>
              <p:nvPr/>
            </p:nvSpPr>
            <p:spPr>
              <a:xfrm>
                <a:off x="6269265" y="2514721"/>
                <a:ext cx="175929" cy="101586"/>
              </a:xfrm>
              <a:custGeom>
                <a:rect b="b" l="l" r="r" t="t"/>
                <a:pathLst>
                  <a:path extrusionOk="0" h="4374" w="7575">
                    <a:moveTo>
                      <a:pt x="6426" y="1"/>
                    </a:moveTo>
                    <a:cubicBezTo>
                      <a:pt x="4123" y="1"/>
                      <a:pt x="1629" y="2266"/>
                      <a:pt x="225" y="3748"/>
                    </a:cubicBezTo>
                    <a:cubicBezTo>
                      <a:pt x="0" y="3984"/>
                      <a:pt x="204" y="4373"/>
                      <a:pt x="478" y="4373"/>
                    </a:cubicBezTo>
                    <a:cubicBezTo>
                      <a:pt x="537" y="4373"/>
                      <a:pt x="600" y="4355"/>
                      <a:pt x="662" y="4313"/>
                    </a:cubicBezTo>
                    <a:cubicBezTo>
                      <a:pt x="1646" y="3647"/>
                      <a:pt x="2649" y="3005"/>
                      <a:pt x="3670" y="2395"/>
                    </a:cubicBezTo>
                    <a:cubicBezTo>
                      <a:pt x="4832" y="1702"/>
                      <a:pt x="6163" y="1388"/>
                      <a:pt x="7324" y="713"/>
                    </a:cubicBezTo>
                    <a:cubicBezTo>
                      <a:pt x="7574" y="572"/>
                      <a:pt x="7524" y="175"/>
                      <a:pt x="7242" y="103"/>
                    </a:cubicBezTo>
                    <a:cubicBezTo>
                      <a:pt x="6974" y="33"/>
                      <a:pt x="6701" y="1"/>
                      <a:pt x="64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25"/>
              <p:cNvSpPr/>
              <p:nvPr/>
            </p:nvSpPr>
            <p:spPr>
              <a:xfrm>
                <a:off x="6500725" y="2440517"/>
                <a:ext cx="109785" cy="48238"/>
              </a:xfrm>
              <a:custGeom>
                <a:rect b="b" l="l" r="r" t="t"/>
                <a:pathLst>
                  <a:path extrusionOk="0" h="2077" w="4727">
                    <a:moveTo>
                      <a:pt x="4089" y="0"/>
                    </a:moveTo>
                    <a:cubicBezTo>
                      <a:pt x="4037" y="0"/>
                      <a:pt x="3986" y="9"/>
                      <a:pt x="3938" y="26"/>
                    </a:cubicBezTo>
                    <a:cubicBezTo>
                      <a:pt x="2735" y="478"/>
                      <a:pt x="1505" y="838"/>
                      <a:pt x="342" y="1402"/>
                    </a:cubicBezTo>
                    <a:cubicBezTo>
                      <a:pt x="1" y="1569"/>
                      <a:pt x="193" y="2077"/>
                      <a:pt x="525" y="2077"/>
                    </a:cubicBezTo>
                    <a:cubicBezTo>
                      <a:pt x="556" y="2077"/>
                      <a:pt x="587" y="2073"/>
                      <a:pt x="620" y="2064"/>
                    </a:cubicBezTo>
                    <a:cubicBezTo>
                      <a:pt x="1823" y="1721"/>
                      <a:pt x="3072" y="1593"/>
                      <a:pt x="4261" y="1197"/>
                    </a:cubicBezTo>
                    <a:cubicBezTo>
                      <a:pt x="4539" y="1107"/>
                      <a:pt x="4680" y="897"/>
                      <a:pt x="4708" y="615"/>
                    </a:cubicBezTo>
                    <a:cubicBezTo>
                      <a:pt x="4726" y="423"/>
                      <a:pt x="4666" y="314"/>
                      <a:pt x="4529" y="186"/>
                    </a:cubicBezTo>
                    <a:cubicBezTo>
                      <a:pt x="4416" y="79"/>
                      <a:pt x="4250" y="0"/>
                      <a:pt x="40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68" name="Google Shape;368;p25"/>
          <p:cNvSpPr/>
          <p:nvPr/>
        </p:nvSpPr>
        <p:spPr>
          <a:xfrm>
            <a:off x="5462406" y="197624"/>
            <a:ext cx="316624" cy="417891"/>
          </a:xfrm>
          <a:custGeom>
            <a:rect b="b" l="l" r="r" t="t"/>
            <a:pathLst>
              <a:path extrusionOk="0" h="19684" w="14914">
                <a:moveTo>
                  <a:pt x="11854" y="1664"/>
                </a:moveTo>
                <a:cubicBezTo>
                  <a:pt x="12302" y="1664"/>
                  <a:pt x="12739" y="1952"/>
                  <a:pt x="13041" y="2667"/>
                </a:cubicBezTo>
                <a:cubicBezTo>
                  <a:pt x="13483" y="3716"/>
                  <a:pt x="13515" y="4872"/>
                  <a:pt x="13465" y="5993"/>
                </a:cubicBezTo>
                <a:cubicBezTo>
                  <a:pt x="13364" y="8454"/>
                  <a:pt x="12521" y="11147"/>
                  <a:pt x="12016" y="13566"/>
                </a:cubicBezTo>
                <a:cubicBezTo>
                  <a:pt x="11848" y="14386"/>
                  <a:pt x="11487" y="15402"/>
                  <a:pt x="11524" y="16245"/>
                </a:cubicBezTo>
                <a:cubicBezTo>
                  <a:pt x="11547" y="16664"/>
                  <a:pt x="11588" y="17092"/>
                  <a:pt x="11592" y="17517"/>
                </a:cubicBezTo>
                <a:cubicBezTo>
                  <a:pt x="10557" y="15958"/>
                  <a:pt x="9478" y="14459"/>
                  <a:pt x="8184" y="13088"/>
                </a:cubicBezTo>
                <a:cubicBezTo>
                  <a:pt x="6626" y="11442"/>
                  <a:pt x="4703" y="10212"/>
                  <a:pt x="3167" y="8536"/>
                </a:cubicBezTo>
                <a:cubicBezTo>
                  <a:pt x="1956" y="7210"/>
                  <a:pt x="1577" y="5716"/>
                  <a:pt x="2301" y="4039"/>
                </a:cubicBezTo>
                <a:cubicBezTo>
                  <a:pt x="2584" y="3384"/>
                  <a:pt x="3012" y="3146"/>
                  <a:pt x="3483" y="3146"/>
                </a:cubicBezTo>
                <a:cubicBezTo>
                  <a:pt x="4175" y="3146"/>
                  <a:pt x="4959" y="3659"/>
                  <a:pt x="5510" y="4111"/>
                </a:cubicBezTo>
                <a:cubicBezTo>
                  <a:pt x="6881" y="5246"/>
                  <a:pt x="8029" y="6992"/>
                  <a:pt x="8412" y="8731"/>
                </a:cubicBezTo>
                <a:cubicBezTo>
                  <a:pt x="8458" y="8941"/>
                  <a:pt x="8631" y="9032"/>
                  <a:pt x="8808" y="9037"/>
                </a:cubicBezTo>
                <a:cubicBezTo>
                  <a:pt x="8841" y="9374"/>
                  <a:pt x="8872" y="9707"/>
                  <a:pt x="8904" y="10044"/>
                </a:cubicBezTo>
                <a:cubicBezTo>
                  <a:pt x="8931" y="10305"/>
                  <a:pt x="9126" y="10437"/>
                  <a:pt x="9317" y="10437"/>
                </a:cubicBezTo>
                <a:cubicBezTo>
                  <a:pt x="9507" y="10437"/>
                  <a:pt x="9695" y="10307"/>
                  <a:pt x="9715" y="10044"/>
                </a:cubicBezTo>
                <a:cubicBezTo>
                  <a:pt x="9888" y="7866"/>
                  <a:pt x="9655" y="5670"/>
                  <a:pt x="10080" y="3514"/>
                </a:cubicBezTo>
                <a:cubicBezTo>
                  <a:pt x="10278" y="2518"/>
                  <a:pt x="11082" y="1664"/>
                  <a:pt x="11854" y="1664"/>
                </a:cubicBezTo>
                <a:close/>
                <a:moveTo>
                  <a:pt x="11674" y="0"/>
                </a:moveTo>
                <a:cubicBezTo>
                  <a:pt x="11040" y="0"/>
                  <a:pt x="10411" y="324"/>
                  <a:pt x="10025" y="982"/>
                </a:cubicBezTo>
                <a:cubicBezTo>
                  <a:pt x="8967" y="2795"/>
                  <a:pt x="8681" y="4750"/>
                  <a:pt x="8690" y="6754"/>
                </a:cubicBezTo>
                <a:cubicBezTo>
                  <a:pt x="7639" y="4541"/>
                  <a:pt x="5353" y="1744"/>
                  <a:pt x="3438" y="1744"/>
                </a:cubicBezTo>
                <a:cubicBezTo>
                  <a:pt x="2728" y="1744"/>
                  <a:pt x="2068" y="2129"/>
                  <a:pt x="1541" y="3073"/>
                </a:cubicBezTo>
                <a:cubicBezTo>
                  <a:pt x="1" y="5834"/>
                  <a:pt x="1222" y="8149"/>
                  <a:pt x="3268" y="10212"/>
                </a:cubicBezTo>
                <a:cubicBezTo>
                  <a:pt x="4562" y="11520"/>
                  <a:pt x="6088" y="12577"/>
                  <a:pt x="7392" y="13885"/>
                </a:cubicBezTo>
                <a:cubicBezTo>
                  <a:pt x="9009" y="15502"/>
                  <a:pt x="10216" y="17475"/>
                  <a:pt x="11428" y="19398"/>
                </a:cubicBezTo>
                <a:cubicBezTo>
                  <a:pt x="11551" y="19596"/>
                  <a:pt x="11728" y="19683"/>
                  <a:pt x="11904" y="19683"/>
                </a:cubicBezTo>
                <a:cubicBezTo>
                  <a:pt x="12145" y="19683"/>
                  <a:pt x="12386" y="19522"/>
                  <a:pt x="12494" y="19261"/>
                </a:cubicBezTo>
                <a:cubicBezTo>
                  <a:pt x="13095" y="17831"/>
                  <a:pt x="12799" y="16254"/>
                  <a:pt x="13095" y="14746"/>
                </a:cubicBezTo>
                <a:cubicBezTo>
                  <a:pt x="13492" y="12760"/>
                  <a:pt x="13888" y="10773"/>
                  <a:pt x="14326" y="8791"/>
                </a:cubicBezTo>
                <a:cubicBezTo>
                  <a:pt x="14914" y="6149"/>
                  <a:pt x="14900" y="3182"/>
                  <a:pt x="13305" y="885"/>
                </a:cubicBezTo>
                <a:cubicBezTo>
                  <a:pt x="12897" y="299"/>
                  <a:pt x="12283" y="0"/>
                  <a:pt x="116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25"/>
          <p:cNvSpPr/>
          <p:nvPr/>
        </p:nvSpPr>
        <p:spPr>
          <a:xfrm>
            <a:off x="6986639" y="808499"/>
            <a:ext cx="502952" cy="494859"/>
          </a:xfrm>
          <a:custGeom>
            <a:rect b="b" l="l" r="r" t="t"/>
            <a:pathLst>
              <a:path extrusionOk="0" h="21645" w="21999">
                <a:moveTo>
                  <a:pt x="10270" y="7825"/>
                </a:moveTo>
                <a:cubicBezTo>
                  <a:pt x="10745" y="8140"/>
                  <a:pt x="11405" y="8052"/>
                  <a:pt x="11934" y="8294"/>
                </a:cubicBezTo>
                <a:cubicBezTo>
                  <a:pt x="12512" y="8563"/>
                  <a:pt x="12905" y="9097"/>
                  <a:pt x="13118" y="9679"/>
                </a:cubicBezTo>
                <a:cubicBezTo>
                  <a:pt x="13524" y="10786"/>
                  <a:pt x="13301" y="12186"/>
                  <a:pt x="12440" y="13015"/>
                </a:cubicBezTo>
                <a:cubicBezTo>
                  <a:pt x="12092" y="13350"/>
                  <a:pt x="11678" y="13492"/>
                  <a:pt x="11253" y="13492"/>
                </a:cubicBezTo>
                <a:cubicBezTo>
                  <a:pt x="10231" y="13492"/>
                  <a:pt x="9153" y="12667"/>
                  <a:pt x="8831" y="11743"/>
                </a:cubicBezTo>
                <a:cubicBezTo>
                  <a:pt x="8361" y="10399"/>
                  <a:pt x="8876" y="8363"/>
                  <a:pt x="10270" y="7825"/>
                </a:cubicBezTo>
                <a:close/>
                <a:moveTo>
                  <a:pt x="7818" y="1139"/>
                </a:moveTo>
                <a:cubicBezTo>
                  <a:pt x="8882" y="1139"/>
                  <a:pt x="9970" y="1896"/>
                  <a:pt x="10590" y="2822"/>
                </a:cubicBezTo>
                <a:cubicBezTo>
                  <a:pt x="11378" y="3997"/>
                  <a:pt x="11660" y="5533"/>
                  <a:pt x="11555" y="6937"/>
                </a:cubicBezTo>
                <a:cubicBezTo>
                  <a:pt x="11382" y="6898"/>
                  <a:pt x="11208" y="6875"/>
                  <a:pt x="11042" y="6875"/>
                </a:cubicBezTo>
                <a:cubicBezTo>
                  <a:pt x="10679" y="6875"/>
                  <a:pt x="10348" y="6982"/>
                  <a:pt x="10121" y="7259"/>
                </a:cubicBezTo>
                <a:cubicBezTo>
                  <a:pt x="10121" y="7265"/>
                  <a:pt x="10116" y="7269"/>
                  <a:pt x="10116" y="7274"/>
                </a:cubicBezTo>
                <a:cubicBezTo>
                  <a:pt x="9843" y="7314"/>
                  <a:pt x="9597" y="7402"/>
                  <a:pt x="9368" y="7520"/>
                </a:cubicBezTo>
                <a:cubicBezTo>
                  <a:pt x="9273" y="7087"/>
                  <a:pt x="9040" y="6731"/>
                  <a:pt x="8821" y="6298"/>
                </a:cubicBezTo>
                <a:cubicBezTo>
                  <a:pt x="8462" y="5587"/>
                  <a:pt x="8216" y="4836"/>
                  <a:pt x="8039" y="4061"/>
                </a:cubicBezTo>
                <a:cubicBezTo>
                  <a:pt x="8003" y="3911"/>
                  <a:pt x="7855" y="3831"/>
                  <a:pt x="7712" y="3831"/>
                </a:cubicBezTo>
                <a:cubicBezTo>
                  <a:pt x="7574" y="3831"/>
                  <a:pt x="7441" y="3905"/>
                  <a:pt x="7418" y="4061"/>
                </a:cubicBezTo>
                <a:cubicBezTo>
                  <a:pt x="7305" y="4799"/>
                  <a:pt x="7450" y="5492"/>
                  <a:pt x="7705" y="6184"/>
                </a:cubicBezTo>
                <a:cubicBezTo>
                  <a:pt x="7947" y="6836"/>
                  <a:pt x="8197" y="7543"/>
                  <a:pt x="8735" y="7984"/>
                </a:cubicBezTo>
                <a:cubicBezTo>
                  <a:pt x="7974" y="8746"/>
                  <a:pt x="7610" y="9984"/>
                  <a:pt x="7683" y="11202"/>
                </a:cubicBezTo>
                <a:cubicBezTo>
                  <a:pt x="7136" y="11229"/>
                  <a:pt x="6672" y="11511"/>
                  <a:pt x="6157" y="11776"/>
                </a:cubicBezTo>
                <a:cubicBezTo>
                  <a:pt x="5391" y="12176"/>
                  <a:pt x="4685" y="12645"/>
                  <a:pt x="3970" y="13133"/>
                </a:cubicBezTo>
                <a:cubicBezTo>
                  <a:pt x="3644" y="13358"/>
                  <a:pt x="3832" y="13803"/>
                  <a:pt x="4153" y="13803"/>
                </a:cubicBezTo>
                <a:cubicBezTo>
                  <a:pt x="4210" y="13803"/>
                  <a:pt x="4271" y="13789"/>
                  <a:pt x="4334" y="13757"/>
                </a:cubicBezTo>
                <a:cubicBezTo>
                  <a:pt x="5067" y="13393"/>
                  <a:pt x="5842" y="13133"/>
                  <a:pt x="6598" y="12819"/>
                </a:cubicBezTo>
                <a:cubicBezTo>
                  <a:pt x="7049" y="12627"/>
                  <a:pt x="7523" y="12472"/>
                  <a:pt x="7883" y="12163"/>
                </a:cubicBezTo>
                <a:cubicBezTo>
                  <a:pt x="7978" y="12436"/>
                  <a:pt x="8106" y="12691"/>
                  <a:pt x="8266" y="12928"/>
                </a:cubicBezTo>
                <a:cubicBezTo>
                  <a:pt x="8188" y="12951"/>
                  <a:pt x="8115" y="12992"/>
                  <a:pt x="8060" y="13061"/>
                </a:cubicBezTo>
                <a:cubicBezTo>
                  <a:pt x="7130" y="14183"/>
                  <a:pt x="5222" y="15597"/>
                  <a:pt x="3525" y="15597"/>
                </a:cubicBezTo>
                <a:cubicBezTo>
                  <a:pt x="2970" y="15597"/>
                  <a:pt x="2438" y="15446"/>
                  <a:pt x="1969" y="15084"/>
                </a:cubicBezTo>
                <a:cubicBezTo>
                  <a:pt x="1" y="13562"/>
                  <a:pt x="3266" y="9853"/>
                  <a:pt x="5391" y="9853"/>
                </a:cubicBezTo>
                <a:cubicBezTo>
                  <a:pt x="5450" y="9853"/>
                  <a:pt x="5507" y="9856"/>
                  <a:pt x="5564" y="9862"/>
                </a:cubicBezTo>
                <a:cubicBezTo>
                  <a:pt x="5873" y="10089"/>
                  <a:pt x="6229" y="10272"/>
                  <a:pt x="6630" y="10390"/>
                </a:cubicBezTo>
                <a:cubicBezTo>
                  <a:pt x="6683" y="10406"/>
                  <a:pt x="6734" y="10413"/>
                  <a:pt x="6783" y="10413"/>
                </a:cubicBezTo>
                <a:cubicBezTo>
                  <a:pt x="7225" y="10413"/>
                  <a:pt x="7490" y="9829"/>
                  <a:pt x="7154" y="9488"/>
                </a:cubicBezTo>
                <a:cubicBezTo>
                  <a:pt x="6785" y="9110"/>
                  <a:pt x="6375" y="8887"/>
                  <a:pt x="5947" y="8786"/>
                </a:cubicBezTo>
                <a:cubicBezTo>
                  <a:pt x="4315" y="7259"/>
                  <a:pt x="4849" y="3619"/>
                  <a:pt x="6052" y="2065"/>
                </a:cubicBezTo>
                <a:cubicBezTo>
                  <a:pt x="6563" y="1406"/>
                  <a:pt x="7186" y="1139"/>
                  <a:pt x="7818" y="1139"/>
                </a:cubicBezTo>
                <a:close/>
                <a:moveTo>
                  <a:pt x="17958" y="4686"/>
                </a:moveTo>
                <a:cubicBezTo>
                  <a:pt x="20160" y="4686"/>
                  <a:pt x="19215" y="7613"/>
                  <a:pt x="18545" y="8668"/>
                </a:cubicBezTo>
                <a:cubicBezTo>
                  <a:pt x="18076" y="9410"/>
                  <a:pt x="17224" y="10212"/>
                  <a:pt x="16295" y="10636"/>
                </a:cubicBezTo>
                <a:cubicBezTo>
                  <a:pt x="16170" y="10616"/>
                  <a:pt x="16045" y="10606"/>
                  <a:pt x="15920" y="10606"/>
                </a:cubicBezTo>
                <a:cubicBezTo>
                  <a:pt x="15503" y="10606"/>
                  <a:pt x="15087" y="10721"/>
                  <a:pt x="14690" y="10977"/>
                </a:cubicBezTo>
                <a:cubicBezTo>
                  <a:pt x="14367" y="11187"/>
                  <a:pt x="14508" y="11648"/>
                  <a:pt x="14882" y="11675"/>
                </a:cubicBezTo>
                <a:cubicBezTo>
                  <a:pt x="14962" y="11681"/>
                  <a:pt x="15043" y="11685"/>
                  <a:pt x="15124" y="11685"/>
                </a:cubicBezTo>
                <a:cubicBezTo>
                  <a:pt x="15502" y="11685"/>
                  <a:pt x="15894" y="11617"/>
                  <a:pt x="16280" y="11497"/>
                </a:cubicBezTo>
                <a:cubicBezTo>
                  <a:pt x="18486" y="12022"/>
                  <a:pt x="19949" y="16418"/>
                  <a:pt x="17464" y="16418"/>
                </a:cubicBezTo>
                <a:cubicBezTo>
                  <a:pt x="17315" y="16418"/>
                  <a:pt x="17151" y="16402"/>
                  <a:pt x="16973" y="16368"/>
                </a:cubicBezTo>
                <a:cubicBezTo>
                  <a:pt x="15611" y="16113"/>
                  <a:pt x="14226" y="15315"/>
                  <a:pt x="13141" y="14472"/>
                </a:cubicBezTo>
                <a:cubicBezTo>
                  <a:pt x="13016" y="14375"/>
                  <a:pt x="12864" y="14327"/>
                  <a:pt x="12718" y="14327"/>
                </a:cubicBezTo>
                <a:cubicBezTo>
                  <a:pt x="12429" y="14327"/>
                  <a:pt x="12161" y="14515"/>
                  <a:pt x="12161" y="14878"/>
                </a:cubicBezTo>
                <a:cubicBezTo>
                  <a:pt x="12166" y="16507"/>
                  <a:pt x="12277" y="20515"/>
                  <a:pt x="9955" y="20515"/>
                </a:cubicBezTo>
                <a:cubicBezTo>
                  <a:pt x="9835" y="20515"/>
                  <a:pt x="9708" y="20505"/>
                  <a:pt x="9574" y="20482"/>
                </a:cubicBezTo>
                <a:cubicBezTo>
                  <a:pt x="6316" y="19935"/>
                  <a:pt x="8247" y="15616"/>
                  <a:pt x="8931" y="13698"/>
                </a:cubicBezTo>
                <a:lnTo>
                  <a:pt x="8931" y="13698"/>
                </a:lnTo>
                <a:cubicBezTo>
                  <a:pt x="9259" y="13980"/>
                  <a:pt x="9633" y="14209"/>
                  <a:pt x="10039" y="14363"/>
                </a:cubicBezTo>
                <a:cubicBezTo>
                  <a:pt x="9952" y="14928"/>
                  <a:pt x="9870" y="15484"/>
                  <a:pt x="9815" y="16049"/>
                </a:cubicBezTo>
                <a:cubicBezTo>
                  <a:pt x="9747" y="16691"/>
                  <a:pt x="9583" y="17439"/>
                  <a:pt x="9833" y="18053"/>
                </a:cubicBezTo>
                <a:cubicBezTo>
                  <a:pt x="9881" y="18178"/>
                  <a:pt x="10001" y="18270"/>
                  <a:pt x="10125" y="18270"/>
                </a:cubicBezTo>
                <a:cubicBezTo>
                  <a:pt x="10192" y="18270"/>
                  <a:pt x="10259" y="18243"/>
                  <a:pt x="10316" y="18181"/>
                </a:cubicBezTo>
                <a:cubicBezTo>
                  <a:pt x="11136" y="17311"/>
                  <a:pt x="10872" y="15675"/>
                  <a:pt x="10690" y="14537"/>
                </a:cubicBezTo>
                <a:lnTo>
                  <a:pt x="10690" y="14537"/>
                </a:lnTo>
                <a:cubicBezTo>
                  <a:pt x="10881" y="14570"/>
                  <a:pt x="11075" y="14587"/>
                  <a:pt x="11272" y="14587"/>
                </a:cubicBezTo>
                <a:cubicBezTo>
                  <a:pt x="11619" y="14587"/>
                  <a:pt x="11971" y="14533"/>
                  <a:pt x="12321" y="14413"/>
                </a:cubicBezTo>
                <a:cubicBezTo>
                  <a:pt x="12845" y="14231"/>
                  <a:pt x="13255" y="13912"/>
                  <a:pt x="13578" y="13515"/>
                </a:cubicBezTo>
                <a:cubicBezTo>
                  <a:pt x="14259" y="14016"/>
                  <a:pt x="15540" y="15065"/>
                  <a:pt x="16568" y="15065"/>
                </a:cubicBezTo>
                <a:cubicBezTo>
                  <a:pt x="16943" y="15065"/>
                  <a:pt x="17285" y="14925"/>
                  <a:pt x="17552" y="14568"/>
                </a:cubicBezTo>
                <a:cubicBezTo>
                  <a:pt x="17638" y="14459"/>
                  <a:pt x="17607" y="14249"/>
                  <a:pt x="17502" y="14163"/>
                </a:cubicBezTo>
                <a:cubicBezTo>
                  <a:pt x="17005" y="13761"/>
                  <a:pt x="16326" y="13843"/>
                  <a:pt x="15734" y="13643"/>
                </a:cubicBezTo>
                <a:cubicBezTo>
                  <a:pt x="15132" y="13433"/>
                  <a:pt x="14545" y="13179"/>
                  <a:pt x="13938" y="12964"/>
                </a:cubicBezTo>
                <a:cubicBezTo>
                  <a:pt x="14426" y="12044"/>
                  <a:pt x="14539" y="10882"/>
                  <a:pt x="14375" y="9889"/>
                </a:cubicBezTo>
                <a:cubicBezTo>
                  <a:pt x="14316" y="9528"/>
                  <a:pt x="14194" y="9169"/>
                  <a:pt x="14026" y="8836"/>
                </a:cubicBezTo>
                <a:cubicBezTo>
                  <a:pt x="14490" y="8312"/>
                  <a:pt x="15174" y="7984"/>
                  <a:pt x="15784" y="7661"/>
                </a:cubicBezTo>
                <a:cubicBezTo>
                  <a:pt x="16385" y="7337"/>
                  <a:pt x="17451" y="6868"/>
                  <a:pt x="17437" y="6057"/>
                </a:cubicBezTo>
                <a:cubicBezTo>
                  <a:pt x="17433" y="5820"/>
                  <a:pt x="17251" y="5661"/>
                  <a:pt x="17027" y="5642"/>
                </a:cubicBezTo>
                <a:cubicBezTo>
                  <a:pt x="17008" y="5641"/>
                  <a:pt x="16989" y="5640"/>
                  <a:pt x="16970" y="5640"/>
                </a:cubicBezTo>
                <a:cubicBezTo>
                  <a:pt x="16576" y="5640"/>
                  <a:pt x="16242" y="5903"/>
                  <a:pt x="15929" y="6117"/>
                </a:cubicBezTo>
                <a:cubicBezTo>
                  <a:pt x="15529" y="6390"/>
                  <a:pt x="15119" y="6640"/>
                  <a:pt x="14718" y="6909"/>
                </a:cubicBezTo>
                <a:cubicBezTo>
                  <a:pt x="14299" y="7196"/>
                  <a:pt x="13756" y="7570"/>
                  <a:pt x="13496" y="8052"/>
                </a:cubicBezTo>
                <a:cubicBezTo>
                  <a:pt x="13342" y="7879"/>
                  <a:pt x="13173" y="7724"/>
                  <a:pt x="12991" y="7587"/>
                </a:cubicBezTo>
                <a:cubicBezTo>
                  <a:pt x="13014" y="6144"/>
                  <a:pt x="16854" y="4763"/>
                  <a:pt x="17734" y="4695"/>
                </a:cubicBezTo>
                <a:cubicBezTo>
                  <a:pt x="17812" y="4689"/>
                  <a:pt x="17886" y="4686"/>
                  <a:pt x="17958" y="4686"/>
                </a:cubicBezTo>
                <a:close/>
                <a:moveTo>
                  <a:pt x="8063" y="0"/>
                </a:moveTo>
                <a:cubicBezTo>
                  <a:pt x="7382" y="0"/>
                  <a:pt x="6646" y="257"/>
                  <a:pt x="5869" y="858"/>
                </a:cubicBezTo>
                <a:cubicBezTo>
                  <a:pt x="3810" y="2453"/>
                  <a:pt x="3135" y="6499"/>
                  <a:pt x="4607" y="8832"/>
                </a:cubicBezTo>
                <a:cubicBezTo>
                  <a:pt x="2506" y="9402"/>
                  <a:pt x="411" y="12058"/>
                  <a:pt x="237" y="13839"/>
                </a:cubicBezTo>
                <a:cubicBezTo>
                  <a:pt x="69" y="15648"/>
                  <a:pt x="2138" y="16651"/>
                  <a:pt x="3604" y="16651"/>
                </a:cubicBezTo>
                <a:cubicBezTo>
                  <a:pt x="4853" y="16646"/>
                  <a:pt x="6174" y="16068"/>
                  <a:pt x="7277" y="15269"/>
                </a:cubicBezTo>
                <a:lnTo>
                  <a:pt x="7277" y="15269"/>
                </a:lnTo>
                <a:cubicBezTo>
                  <a:pt x="6485" y="17971"/>
                  <a:pt x="6180" y="21006"/>
                  <a:pt x="9751" y="21603"/>
                </a:cubicBezTo>
                <a:cubicBezTo>
                  <a:pt x="9918" y="21631"/>
                  <a:pt x="10078" y="21644"/>
                  <a:pt x="10229" y="21644"/>
                </a:cubicBezTo>
                <a:cubicBezTo>
                  <a:pt x="12659" y="21644"/>
                  <a:pt x="13162" y="18223"/>
                  <a:pt x="13273" y="15967"/>
                </a:cubicBezTo>
                <a:cubicBezTo>
                  <a:pt x="14481" y="16762"/>
                  <a:pt x="16181" y="17625"/>
                  <a:pt x="17586" y="17625"/>
                </a:cubicBezTo>
                <a:cubicBezTo>
                  <a:pt x="18492" y="17625"/>
                  <a:pt x="19276" y="17265"/>
                  <a:pt x="19725" y="16295"/>
                </a:cubicBezTo>
                <a:cubicBezTo>
                  <a:pt x="20495" y="14628"/>
                  <a:pt x="19132" y="12026"/>
                  <a:pt x="17365" y="11023"/>
                </a:cubicBezTo>
                <a:cubicBezTo>
                  <a:pt x="19998" y="9520"/>
                  <a:pt x="21998" y="5838"/>
                  <a:pt x="19105" y="3924"/>
                </a:cubicBezTo>
                <a:cubicBezTo>
                  <a:pt x="18817" y="3734"/>
                  <a:pt x="18420" y="3648"/>
                  <a:pt x="17961" y="3648"/>
                </a:cubicBezTo>
                <a:cubicBezTo>
                  <a:pt x="16180" y="3648"/>
                  <a:pt x="13459" y="4935"/>
                  <a:pt x="12535" y="6380"/>
                </a:cubicBezTo>
                <a:cubicBezTo>
                  <a:pt x="12427" y="3711"/>
                  <a:pt x="10649" y="0"/>
                  <a:pt x="80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25"/>
          <p:cNvSpPr/>
          <p:nvPr/>
        </p:nvSpPr>
        <p:spPr>
          <a:xfrm>
            <a:off x="7759354" y="3511065"/>
            <a:ext cx="442482" cy="438027"/>
          </a:xfrm>
          <a:custGeom>
            <a:rect b="b" l="l" r="r" t="t"/>
            <a:pathLst>
              <a:path extrusionOk="0" h="16717" w="16887">
                <a:moveTo>
                  <a:pt x="12371" y="1386"/>
                </a:moveTo>
                <a:cubicBezTo>
                  <a:pt x="12912" y="1386"/>
                  <a:pt x="13363" y="1789"/>
                  <a:pt x="13429" y="2781"/>
                </a:cubicBezTo>
                <a:cubicBezTo>
                  <a:pt x="13493" y="3769"/>
                  <a:pt x="13228" y="5195"/>
                  <a:pt x="12572" y="6152"/>
                </a:cubicBezTo>
                <a:cubicBezTo>
                  <a:pt x="12317" y="6289"/>
                  <a:pt x="12071" y="6476"/>
                  <a:pt x="11848" y="6736"/>
                </a:cubicBezTo>
                <a:cubicBezTo>
                  <a:pt x="11434" y="6057"/>
                  <a:pt x="10755" y="5506"/>
                  <a:pt x="9989" y="5187"/>
                </a:cubicBezTo>
                <a:cubicBezTo>
                  <a:pt x="9957" y="5145"/>
                  <a:pt x="9920" y="5113"/>
                  <a:pt x="9884" y="5077"/>
                </a:cubicBezTo>
                <a:cubicBezTo>
                  <a:pt x="10016" y="4417"/>
                  <a:pt x="10225" y="3784"/>
                  <a:pt x="10426" y="3136"/>
                </a:cubicBezTo>
                <a:cubicBezTo>
                  <a:pt x="10748" y="2122"/>
                  <a:pt x="11641" y="1386"/>
                  <a:pt x="12371" y="1386"/>
                </a:cubicBezTo>
                <a:close/>
                <a:moveTo>
                  <a:pt x="8674" y="5385"/>
                </a:moveTo>
                <a:cubicBezTo>
                  <a:pt x="8826" y="5385"/>
                  <a:pt x="8984" y="5404"/>
                  <a:pt x="9146" y="5441"/>
                </a:cubicBezTo>
                <a:cubicBezTo>
                  <a:pt x="10412" y="6253"/>
                  <a:pt x="11930" y="7351"/>
                  <a:pt x="11201" y="9050"/>
                </a:cubicBezTo>
                <a:cubicBezTo>
                  <a:pt x="10842" y="9891"/>
                  <a:pt x="9994" y="10281"/>
                  <a:pt x="9139" y="10281"/>
                </a:cubicBezTo>
                <a:cubicBezTo>
                  <a:pt x="8887" y="10281"/>
                  <a:pt x="8634" y="10247"/>
                  <a:pt x="8394" y="10181"/>
                </a:cubicBezTo>
                <a:cubicBezTo>
                  <a:pt x="6932" y="9779"/>
                  <a:pt x="6604" y="8158"/>
                  <a:pt x="6978" y="6873"/>
                </a:cubicBezTo>
                <a:cubicBezTo>
                  <a:pt x="7263" y="5884"/>
                  <a:pt x="7891" y="5385"/>
                  <a:pt x="8674" y="5385"/>
                </a:cubicBezTo>
                <a:close/>
                <a:moveTo>
                  <a:pt x="13572" y="7022"/>
                </a:moveTo>
                <a:cubicBezTo>
                  <a:pt x="15072" y="7022"/>
                  <a:pt x="16886" y="9195"/>
                  <a:pt x="14837" y="10494"/>
                </a:cubicBezTo>
                <a:cubicBezTo>
                  <a:pt x="14456" y="10736"/>
                  <a:pt x="14016" y="10838"/>
                  <a:pt x="13566" y="10838"/>
                </a:cubicBezTo>
                <a:cubicBezTo>
                  <a:pt x="12810" y="10838"/>
                  <a:pt x="12027" y="10550"/>
                  <a:pt x="11455" y="10153"/>
                </a:cubicBezTo>
                <a:cubicBezTo>
                  <a:pt x="11647" y="9956"/>
                  <a:pt x="11816" y="9733"/>
                  <a:pt x="11948" y="9483"/>
                </a:cubicBezTo>
                <a:cubicBezTo>
                  <a:pt x="11985" y="9410"/>
                  <a:pt x="12012" y="9338"/>
                  <a:pt x="12044" y="9264"/>
                </a:cubicBezTo>
                <a:cubicBezTo>
                  <a:pt x="12463" y="9386"/>
                  <a:pt x="12952" y="9575"/>
                  <a:pt x="13406" y="9575"/>
                </a:cubicBezTo>
                <a:cubicBezTo>
                  <a:pt x="13593" y="9575"/>
                  <a:pt x="13775" y="9543"/>
                  <a:pt x="13943" y="9460"/>
                </a:cubicBezTo>
                <a:cubicBezTo>
                  <a:pt x="14208" y="9328"/>
                  <a:pt x="14167" y="8955"/>
                  <a:pt x="13943" y="8818"/>
                </a:cubicBezTo>
                <a:cubicBezTo>
                  <a:pt x="13670" y="8644"/>
                  <a:pt x="13342" y="8667"/>
                  <a:pt x="13024" y="8627"/>
                </a:cubicBezTo>
                <a:cubicBezTo>
                  <a:pt x="12943" y="8617"/>
                  <a:pt x="12863" y="8613"/>
                  <a:pt x="12783" y="8613"/>
                </a:cubicBezTo>
                <a:cubicBezTo>
                  <a:pt x="12598" y="8613"/>
                  <a:pt x="12417" y="8636"/>
                  <a:pt x="12235" y="8667"/>
                </a:cubicBezTo>
                <a:cubicBezTo>
                  <a:pt x="12290" y="8385"/>
                  <a:pt x="12294" y="8103"/>
                  <a:pt x="12258" y="7834"/>
                </a:cubicBezTo>
                <a:cubicBezTo>
                  <a:pt x="12582" y="7656"/>
                  <a:pt x="12873" y="7397"/>
                  <a:pt x="13133" y="7091"/>
                </a:cubicBezTo>
                <a:cubicBezTo>
                  <a:pt x="13273" y="7044"/>
                  <a:pt x="13421" y="7022"/>
                  <a:pt x="13572" y="7022"/>
                </a:cubicBezTo>
                <a:close/>
                <a:moveTo>
                  <a:pt x="4743" y="995"/>
                </a:moveTo>
                <a:cubicBezTo>
                  <a:pt x="5737" y="995"/>
                  <a:pt x="6755" y="1466"/>
                  <a:pt x="7310" y="2297"/>
                </a:cubicBezTo>
                <a:cubicBezTo>
                  <a:pt x="7743" y="2945"/>
                  <a:pt x="7929" y="3669"/>
                  <a:pt x="8267" y="4343"/>
                </a:cubicBezTo>
                <a:cubicBezTo>
                  <a:pt x="7947" y="4362"/>
                  <a:pt x="7638" y="4476"/>
                  <a:pt x="7350" y="4663"/>
                </a:cubicBezTo>
                <a:cubicBezTo>
                  <a:pt x="7068" y="4389"/>
                  <a:pt x="6709" y="4184"/>
                  <a:pt x="6403" y="3952"/>
                </a:cubicBezTo>
                <a:cubicBezTo>
                  <a:pt x="5838" y="3528"/>
                  <a:pt x="5474" y="2972"/>
                  <a:pt x="4963" y="2507"/>
                </a:cubicBezTo>
                <a:cubicBezTo>
                  <a:pt x="4930" y="2478"/>
                  <a:pt x="4886" y="2463"/>
                  <a:pt x="4842" y="2463"/>
                </a:cubicBezTo>
                <a:cubicBezTo>
                  <a:pt x="4771" y="2463"/>
                  <a:pt x="4702" y="2502"/>
                  <a:pt x="4686" y="2581"/>
                </a:cubicBezTo>
                <a:cubicBezTo>
                  <a:pt x="4549" y="3259"/>
                  <a:pt x="5123" y="3828"/>
                  <a:pt x="5573" y="4261"/>
                </a:cubicBezTo>
                <a:cubicBezTo>
                  <a:pt x="5906" y="4581"/>
                  <a:pt x="6303" y="4968"/>
                  <a:pt x="6745" y="5232"/>
                </a:cubicBezTo>
                <a:cubicBezTo>
                  <a:pt x="6599" y="5424"/>
                  <a:pt x="6471" y="5637"/>
                  <a:pt x="6366" y="5883"/>
                </a:cubicBezTo>
                <a:cubicBezTo>
                  <a:pt x="5916" y="6913"/>
                  <a:pt x="5897" y="8120"/>
                  <a:pt x="6321" y="9123"/>
                </a:cubicBezTo>
                <a:cubicBezTo>
                  <a:pt x="5760" y="9292"/>
                  <a:pt x="5365" y="9952"/>
                  <a:pt x="5119" y="10454"/>
                </a:cubicBezTo>
                <a:cubicBezTo>
                  <a:pt x="5037" y="10627"/>
                  <a:pt x="5160" y="10802"/>
                  <a:pt x="5324" y="10802"/>
                </a:cubicBezTo>
                <a:cubicBezTo>
                  <a:pt x="5362" y="10802"/>
                  <a:pt x="5401" y="10793"/>
                  <a:pt x="5441" y="10772"/>
                </a:cubicBezTo>
                <a:cubicBezTo>
                  <a:pt x="5720" y="10631"/>
                  <a:pt x="5966" y="10458"/>
                  <a:pt x="6230" y="10290"/>
                </a:cubicBezTo>
                <a:cubicBezTo>
                  <a:pt x="6425" y="10166"/>
                  <a:pt x="6627" y="10076"/>
                  <a:pt x="6814" y="9952"/>
                </a:cubicBezTo>
                <a:cubicBezTo>
                  <a:pt x="7064" y="10263"/>
                  <a:pt x="7369" y="10526"/>
                  <a:pt x="7738" y="10732"/>
                </a:cubicBezTo>
                <a:cubicBezTo>
                  <a:pt x="8120" y="10946"/>
                  <a:pt x="8530" y="11060"/>
                  <a:pt x="8950" y="11091"/>
                </a:cubicBezTo>
                <a:cubicBezTo>
                  <a:pt x="8927" y="11247"/>
                  <a:pt x="8940" y="11420"/>
                  <a:pt x="8963" y="11575"/>
                </a:cubicBezTo>
                <a:cubicBezTo>
                  <a:pt x="8896" y="11884"/>
                  <a:pt x="8927" y="12198"/>
                  <a:pt x="8955" y="12536"/>
                </a:cubicBezTo>
                <a:cubicBezTo>
                  <a:pt x="8991" y="12964"/>
                  <a:pt x="9037" y="13324"/>
                  <a:pt x="9274" y="13697"/>
                </a:cubicBezTo>
                <a:cubicBezTo>
                  <a:pt x="9318" y="13762"/>
                  <a:pt x="9389" y="13797"/>
                  <a:pt x="9459" y="13797"/>
                </a:cubicBezTo>
                <a:cubicBezTo>
                  <a:pt x="9528" y="13797"/>
                  <a:pt x="9596" y="13765"/>
                  <a:pt x="9638" y="13697"/>
                </a:cubicBezTo>
                <a:cubicBezTo>
                  <a:pt x="9843" y="13346"/>
                  <a:pt x="9848" y="12996"/>
                  <a:pt x="9802" y="12614"/>
                </a:cubicBezTo>
                <a:cubicBezTo>
                  <a:pt x="9815" y="12591"/>
                  <a:pt x="9834" y="12568"/>
                  <a:pt x="9838" y="12540"/>
                </a:cubicBezTo>
                <a:cubicBezTo>
                  <a:pt x="9925" y="12194"/>
                  <a:pt x="9925" y="11876"/>
                  <a:pt x="9848" y="11520"/>
                </a:cubicBezTo>
                <a:cubicBezTo>
                  <a:pt x="9821" y="11383"/>
                  <a:pt x="9788" y="11210"/>
                  <a:pt x="9733" y="11050"/>
                </a:cubicBezTo>
                <a:cubicBezTo>
                  <a:pt x="10080" y="10991"/>
                  <a:pt x="10422" y="10877"/>
                  <a:pt x="10732" y="10704"/>
                </a:cubicBezTo>
                <a:cubicBezTo>
                  <a:pt x="10963" y="12044"/>
                  <a:pt x="11205" y="13434"/>
                  <a:pt x="10919" y="14782"/>
                </a:cubicBezTo>
                <a:cubicBezTo>
                  <a:pt x="10475" y="15488"/>
                  <a:pt x="10011" y="15841"/>
                  <a:pt x="9526" y="15841"/>
                </a:cubicBezTo>
                <a:cubicBezTo>
                  <a:pt x="9058" y="15841"/>
                  <a:pt x="8571" y="15513"/>
                  <a:pt x="8066" y="14855"/>
                </a:cubicBezTo>
                <a:cubicBezTo>
                  <a:pt x="7792" y="14313"/>
                  <a:pt x="7642" y="13735"/>
                  <a:pt x="7615" y="13128"/>
                </a:cubicBezTo>
                <a:cubicBezTo>
                  <a:pt x="7579" y="12818"/>
                  <a:pt x="7701" y="12181"/>
                  <a:pt x="7670" y="11853"/>
                </a:cubicBezTo>
                <a:cubicBezTo>
                  <a:pt x="7765" y="11716"/>
                  <a:pt x="7852" y="11575"/>
                  <a:pt x="7920" y="11424"/>
                </a:cubicBezTo>
                <a:cubicBezTo>
                  <a:pt x="8057" y="11119"/>
                  <a:pt x="7897" y="10795"/>
                  <a:pt x="7546" y="10777"/>
                </a:cubicBezTo>
                <a:cubicBezTo>
                  <a:pt x="7497" y="10772"/>
                  <a:pt x="7442" y="10768"/>
                  <a:pt x="7388" y="10763"/>
                </a:cubicBezTo>
                <a:cubicBezTo>
                  <a:pt x="7379" y="10763"/>
                  <a:pt x="7371" y="10763"/>
                  <a:pt x="7363" y="10763"/>
                </a:cubicBezTo>
                <a:cubicBezTo>
                  <a:pt x="7173" y="10763"/>
                  <a:pt x="7020" y="10916"/>
                  <a:pt x="6963" y="11087"/>
                </a:cubicBezTo>
                <a:cubicBezTo>
                  <a:pt x="6896" y="11292"/>
                  <a:pt x="6841" y="11502"/>
                  <a:pt x="6795" y="11720"/>
                </a:cubicBezTo>
                <a:cubicBezTo>
                  <a:pt x="6393" y="12214"/>
                  <a:pt x="5790" y="12375"/>
                  <a:pt x="5174" y="12375"/>
                </a:cubicBezTo>
                <a:cubicBezTo>
                  <a:pt x="4813" y="12375"/>
                  <a:pt x="4448" y="12320"/>
                  <a:pt x="4116" y="12244"/>
                </a:cubicBezTo>
                <a:cubicBezTo>
                  <a:pt x="812" y="11474"/>
                  <a:pt x="3752" y="8294"/>
                  <a:pt x="5323" y="8253"/>
                </a:cubicBezTo>
                <a:cubicBezTo>
                  <a:pt x="5956" y="8240"/>
                  <a:pt x="6038" y="7387"/>
                  <a:pt x="5468" y="7187"/>
                </a:cubicBezTo>
                <a:cubicBezTo>
                  <a:pt x="3478" y="6485"/>
                  <a:pt x="375" y="3401"/>
                  <a:pt x="3178" y="1460"/>
                </a:cubicBezTo>
                <a:cubicBezTo>
                  <a:pt x="3634" y="1143"/>
                  <a:pt x="4185" y="995"/>
                  <a:pt x="4743" y="995"/>
                </a:cubicBezTo>
                <a:close/>
                <a:moveTo>
                  <a:pt x="5000" y="1"/>
                </a:moveTo>
                <a:cubicBezTo>
                  <a:pt x="3909" y="1"/>
                  <a:pt x="2730" y="350"/>
                  <a:pt x="2111" y="1004"/>
                </a:cubicBezTo>
                <a:cubicBezTo>
                  <a:pt x="1" y="3227"/>
                  <a:pt x="1578" y="6120"/>
                  <a:pt x="3824" y="7569"/>
                </a:cubicBezTo>
                <a:cubicBezTo>
                  <a:pt x="2116" y="8426"/>
                  <a:pt x="1094" y="10476"/>
                  <a:pt x="2371" y="12240"/>
                </a:cubicBezTo>
                <a:cubicBezTo>
                  <a:pt x="2910" y="12989"/>
                  <a:pt x="3762" y="13314"/>
                  <a:pt x="4645" y="13314"/>
                </a:cubicBezTo>
                <a:cubicBezTo>
                  <a:pt x="5350" y="13314"/>
                  <a:pt x="6076" y="13107"/>
                  <a:pt x="6681" y="12745"/>
                </a:cubicBezTo>
                <a:lnTo>
                  <a:pt x="6681" y="12745"/>
                </a:lnTo>
                <a:cubicBezTo>
                  <a:pt x="6646" y="14700"/>
                  <a:pt x="7589" y="16716"/>
                  <a:pt x="9701" y="16716"/>
                </a:cubicBezTo>
                <a:cubicBezTo>
                  <a:pt x="9823" y="16716"/>
                  <a:pt x="9949" y="16710"/>
                  <a:pt x="10080" y="16696"/>
                </a:cubicBezTo>
                <a:cubicBezTo>
                  <a:pt x="12381" y="16454"/>
                  <a:pt x="11993" y="13319"/>
                  <a:pt x="11775" y="11401"/>
                </a:cubicBezTo>
                <a:lnTo>
                  <a:pt x="11775" y="11401"/>
                </a:lnTo>
                <a:cubicBezTo>
                  <a:pt x="12334" y="11609"/>
                  <a:pt x="12985" y="11724"/>
                  <a:pt x="13631" y="11724"/>
                </a:cubicBezTo>
                <a:cubicBezTo>
                  <a:pt x="15274" y="11724"/>
                  <a:pt x="16877" y="10980"/>
                  <a:pt x="16805" y="9142"/>
                </a:cubicBezTo>
                <a:cubicBezTo>
                  <a:pt x="16737" y="7479"/>
                  <a:pt x="15320" y="6074"/>
                  <a:pt x="13871" y="5916"/>
                </a:cubicBezTo>
                <a:cubicBezTo>
                  <a:pt x="14622" y="4280"/>
                  <a:pt x="14723" y="2129"/>
                  <a:pt x="13848" y="872"/>
                </a:cubicBezTo>
                <a:cubicBezTo>
                  <a:pt x="13525" y="406"/>
                  <a:pt x="13045" y="240"/>
                  <a:pt x="12541" y="240"/>
                </a:cubicBezTo>
                <a:cubicBezTo>
                  <a:pt x="12083" y="240"/>
                  <a:pt x="11604" y="377"/>
                  <a:pt x="11205" y="552"/>
                </a:cubicBezTo>
                <a:cubicBezTo>
                  <a:pt x="9829" y="1159"/>
                  <a:pt x="9296" y="3182"/>
                  <a:pt x="9314" y="4612"/>
                </a:cubicBezTo>
                <a:cubicBezTo>
                  <a:pt x="9241" y="4567"/>
                  <a:pt x="9169" y="4535"/>
                  <a:pt x="9096" y="4503"/>
                </a:cubicBezTo>
                <a:cubicBezTo>
                  <a:pt x="8900" y="2931"/>
                  <a:pt x="8112" y="1145"/>
                  <a:pt x="6690" y="366"/>
                </a:cubicBezTo>
                <a:cubicBezTo>
                  <a:pt x="6242" y="119"/>
                  <a:pt x="5636" y="1"/>
                  <a:pt x="50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1" name="Google Shape;371;p25"/>
          <p:cNvGrpSpPr/>
          <p:nvPr/>
        </p:nvGrpSpPr>
        <p:grpSpPr>
          <a:xfrm>
            <a:off x="7097128" y="1135423"/>
            <a:ext cx="906969" cy="1274421"/>
            <a:chOff x="7014262" y="1153463"/>
            <a:chExt cx="848587" cy="1192385"/>
          </a:xfrm>
        </p:grpSpPr>
        <p:sp>
          <p:nvSpPr>
            <p:cNvPr id="372" name="Google Shape;372;p25"/>
            <p:cNvSpPr/>
            <p:nvPr/>
          </p:nvSpPr>
          <p:spPr>
            <a:xfrm>
              <a:off x="7069652" y="1596481"/>
              <a:ext cx="717411" cy="612759"/>
            </a:xfrm>
            <a:custGeom>
              <a:rect b="b" l="l" r="r" t="t"/>
              <a:pathLst>
                <a:path extrusionOk="0" h="19408" w="19379">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25"/>
            <p:cNvSpPr/>
            <p:nvPr/>
          </p:nvSpPr>
          <p:spPr>
            <a:xfrm>
              <a:off x="7014262" y="1153463"/>
              <a:ext cx="848587" cy="1192385"/>
            </a:xfrm>
            <a:custGeom>
              <a:rect b="b" l="l" r="r" t="t"/>
              <a:pathLst>
                <a:path extrusionOk="0" h="48639" w="34615">
                  <a:moveTo>
                    <a:pt x="23898" y="544"/>
                  </a:moveTo>
                  <a:cubicBezTo>
                    <a:pt x="24303" y="2103"/>
                    <a:pt x="24417" y="3756"/>
                    <a:pt x="24190" y="5356"/>
                  </a:cubicBezTo>
                  <a:cubicBezTo>
                    <a:pt x="24162" y="5342"/>
                    <a:pt x="24131" y="5333"/>
                    <a:pt x="24099" y="5333"/>
                  </a:cubicBezTo>
                  <a:cubicBezTo>
                    <a:pt x="23679" y="5346"/>
                    <a:pt x="23279" y="5724"/>
                    <a:pt x="22905" y="5880"/>
                  </a:cubicBezTo>
                  <a:cubicBezTo>
                    <a:pt x="22595" y="6006"/>
                    <a:pt x="22299" y="6149"/>
                    <a:pt x="22021" y="6317"/>
                  </a:cubicBezTo>
                  <a:cubicBezTo>
                    <a:pt x="22381" y="5684"/>
                    <a:pt x="22709" y="5036"/>
                    <a:pt x="22968" y="4339"/>
                  </a:cubicBezTo>
                  <a:cubicBezTo>
                    <a:pt x="23361" y="3278"/>
                    <a:pt x="23798" y="1870"/>
                    <a:pt x="23711" y="736"/>
                  </a:cubicBezTo>
                  <a:cubicBezTo>
                    <a:pt x="23706" y="690"/>
                    <a:pt x="23683" y="658"/>
                    <a:pt x="23652" y="644"/>
                  </a:cubicBezTo>
                  <a:cubicBezTo>
                    <a:pt x="23734" y="603"/>
                    <a:pt x="23811" y="566"/>
                    <a:pt x="23898" y="544"/>
                  </a:cubicBezTo>
                  <a:close/>
                  <a:moveTo>
                    <a:pt x="23483" y="744"/>
                  </a:moveTo>
                  <a:lnTo>
                    <a:pt x="23483" y="744"/>
                  </a:lnTo>
                  <a:cubicBezTo>
                    <a:pt x="23042" y="1842"/>
                    <a:pt x="22873" y="3081"/>
                    <a:pt x="22495" y="4208"/>
                  </a:cubicBezTo>
                  <a:cubicBezTo>
                    <a:pt x="22213" y="5059"/>
                    <a:pt x="21765" y="5848"/>
                    <a:pt x="21301" y="6613"/>
                  </a:cubicBezTo>
                  <a:cubicBezTo>
                    <a:pt x="21338" y="6313"/>
                    <a:pt x="21342" y="5998"/>
                    <a:pt x="21328" y="5661"/>
                  </a:cubicBezTo>
                  <a:cubicBezTo>
                    <a:pt x="21301" y="5095"/>
                    <a:pt x="21311" y="4431"/>
                    <a:pt x="21164" y="3852"/>
                  </a:cubicBezTo>
                  <a:cubicBezTo>
                    <a:pt x="21351" y="3583"/>
                    <a:pt x="21534" y="3314"/>
                    <a:pt x="21711" y="3036"/>
                  </a:cubicBezTo>
                  <a:cubicBezTo>
                    <a:pt x="22093" y="2431"/>
                    <a:pt x="22727" y="1250"/>
                    <a:pt x="23483" y="744"/>
                  </a:cubicBezTo>
                  <a:close/>
                  <a:moveTo>
                    <a:pt x="20758" y="4431"/>
                  </a:moveTo>
                  <a:cubicBezTo>
                    <a:pt x="20786" y="4744"/>
                    <a:pt x="20850" y="5059"/>
                    <a:pt x="20877" y="5360"/>
                  </a:cubicBezTo>
                  <a:cubicBezTo>
                    <a:pt x="20945" y="6057"/>
                    <a:pt x="20918" y="6744"/>
                    <a:pt x="20800" y="7428"/>
                  </a:cubicBezTo>
                  <a:cubicBezTo>
                    <a:pt x="20690" y="7606"/>
                    <a:pt x="20586" y="7779"/>
                    <a:pt x="20485" y="7953"/>
                  </a:cubicBezTo>
                  <a:cubicBezTo>
                    <a:pt x="20253" y="8349"/>
                    <a:pt x="20011" y="8759"/>
                    <a:pt x="19780" y="9183"/>
                  </a:cubicBezTo>
                  <a:cubicBezTo>
                    <a:pt x="19788" y="8759"/>
                    <a:pt x="19797" y="8330"/>
                    <a:pt x="19820" y="7907"/>
                  </a:cubicBezTo>
                  <a:cubicBezTo>
                    <a:pt x="19866" y="7182"/>
                    <a:pt x="19984" y="6426"/>
                    <a:pt x="19883" y="5701"/>
                  </a:cubicBezTo>
                  <a:cubicBezTo>
                    <a:pt x="20167" y="5274"/>
                    <a:pt x="20467" y="4854"/>
                    <a:pt x="20758" y="4431"/>
                  </a:cubicBezTo>
                  <a:close/>
                  <a:moveTo>
                    <a:pt x="24037" y="5760"/>
                  </a:moveTo>
                  <a:lnTo>
                    <a:pt x="24037" y="5760"/>
                  </a:lnTo>
                  <a:cubicBezTo>
                    <a:pt x="24051" y="5768"/>
                    <a:pt x="24066" y="5774"/>
                    <a:pt x="24083" y="5774"/>
                  </a:cubicBezTo>
                  <a:cubicBezTo>
                    <a:pt x="24091" y="5774"/>
                    <a:pt x="24099" y="5772"/>
                    <a:pt x="24108" y="5770"/>
                  </a:cubicBezTo>
                  <a:cubicBezTo>
                    <a:pt x="24112" y="5770"/>
                    <a:pt x="24121" y="5766"/>
                    <a:pt x="24126" y="5766"/>
                  </a:cubicBezTo>
                  <a:cubicBezTo>
                    <a:pt x="23971" y="6608"/>
                    <a:pt x="23721" y="7433"/>
                    <a:pt x="23365" y="8212"/>
                  </a:cubicBezTo>
                  <a:cubicBezTo>
                    <a:pt x="22340" y="8298"/>
                    <a:pt x="21242" y="8986"/>
                    <a:pt x="20326" y="9328"/>
                  </a:cubicBezTo>
                  <a:cubicBezTo>
                    <a:pt x="20231" y="9365"/>
                    <a:pt x="20256" y="9501"/>
                    <a:pt x="20344" y="9501"/>
                  </a:cubicBezTo>
                  <a:cubicBezTo>
                    <a:pt x="20352" y="9501"/>
                    <a:pt x="20361" y="9500"/>
                    <a:pt x="20371" y="9497"/>
                  </a:cubicBezTo>
                  <a:cubicBezTo>
                    <a:pt x="20964" y="9314"/>
                    <a:pt x="21561" y="9156"/>
                    <a:pt x="22148" y="8954"/>
                  </a:cubicBezTo>
                  <a:cubicBezTo>
                    <a:pt x="22463" y="8850"/>
                    <a:pt x="22804" y="8777"/>
                    <a:pt x="23132" y="8685"/>
                  </a:cubicBezTo>
                  <a:lnTo>
                    <a:pt x="23132" y="8685"/>
                  </a:lnTo>
                  <a:cubicBezTo>
                    <a:pt x="22444" y="9976"/>
                    <a:pt x="21256" y="10918"/>
                    <a:pt x="20152" y="11848"/>
                  </a:cubicBezTo>
                  <a:cubicBezTo>
                    <a:pt x="19688" y="12245"/>
                    <a:pt x="19123" y="12687"/>
                    <a:pt x="18659" y="13187"/>
                  </a:cubicBezTo>
                  <a:cubicBezTo>
                    <a:pt x="18877" y="12458"/>
                    <a:pt x="19114" y="11734"/>
                    <a:pt x="19424" y="11028"/>
                  </a:cubicBezTo>
                  <a:cubicBezTo>
                    <a:pt x="19984" y="9757"/>
                    <a:pt x="20695" y="8559"/>
                    <a:pt x="21401" y="7369"/>
                  </a:cubicBezTo>
                  <a:cubicBezTo>
                    <a:pt x="21475" y="7246"/>
                    <a:pt x="21547" y="7127"/>
                    <a:pt x="21620" y="7009"/>
                  </a:cubicBezTo>
                  <a:cubicBezTo>
                    <a:pt x="22076" y="6754"/>
                    <a:pt x="22522" y="6481"/>
                    <a:pt x="23014" y="6280"/>
                  </a:cubicBezTo>
                  <a:cubicBezTo>
                    <a:pt x="23246" y="6189"/>
                    <a:pt x="23437" y="6107"/>
                    <a:pt x="23643" y="5975"/>
                  </a:cubicBezTo>
                  <a:cubicBezTo>
                    <a:pt x="23729" y="5916"/>
                    <a:pt x="23826" y="5870"/>
                    <a:pt x="23916" y="5825"/>
                  </a:cubicBezTo>
                  <a:cubicBezTo>
                    <a:pt x="23998" y="5783"/>
                    <a:pt x="24039" y="5775"/>
                    <a:pt x="24057" y="5770"/>
                  </a:cubicBezTo>
                  <a:cubicBezTo>
                    <a:pt x="24051" y="5770"/>
                    <a:pt x="24045" y="5765"/>
                    <a:pt x="24037" y="5760"/>
                  </a:cubicBezTo>
                  <a:close/>
                  <a:moveTo>
                    <a:pt x="19524" y="6267"/>
                  </a:moveTo>
                  <a:lnTo>
                    <a:pt x="19524" y="6267"/>
                  </a:lnTo>
                  <a:cubicBezTo>
                    <a:pt x="19479" y="6813"/>
                    <a:pt x="19483" y="7369"/>
                    <a:pt x="19456" y="7907"/>
                  </a:cubicBezTo>
                  <a:cubicBezTo>
                    <a:pt x="19424" y="8536"/>
                    <a:pt x="19387" y="9169"/>
                    <a:pt x="19446" y="9793"/>
                  </a:cubicBezTo>
                  <a:cubicBezTo>
                    <a:pt x="18731" y="11156"/>
                    <a:pt x="18116" y="12636"/>
                    <a:pt x="17993" y="14113"/>
                  </a:cubicBezTo>
                  <a:cubicBezTo>
                    <a:pt x="17980" y="14144"/>
                    <a:pt x="17961" y="14176"/>
                    <a:pt x="17948" y="14208"/>
                  </a:cubicBezTo>
                  <a:cubicBezTo>
                    <a:pt x="17938" y="14153"/>
                    <a:pt x="17925" y="14098"/>
                    <a:pt x="17915" y="14044"/>
                  </a:cubicBezTo>
                  <a:cubicBezTo>
                    <a:pt x="17852" y="13219"/>
                    <a:pt x="17860" y="12376"/>
                    <a:pt x="17883" y="11602"/>
                  </a:cubicBezTo>
                  <a:cubicBezTo>
                    <a:pt x="17929" y="9720"/>
                    <a:pt x="18476" y="8021"/>
                    <a:pt x="19437" y="6412"/>
                  </a:cubicBezTo>
                  <a:cubicBezTo>
                    <a:pt x="19465" y="6362"/>
                    <a:pt x="19496" y="6317"/>
                    <a:pt x="19524" y="6267"/>
                  </a:cubicBezTo>
                  <a:close/>
                  <a:moveTo>
                    <a:pt x="10115" y="8075"/>
                  </a:moveTo>
                  <a:lnTo>
                    <a:pt x="10115" y="8075"/>
                  </a:lnTo>
                  <a:cubicBezTo>
                    <a:pt x="10899" y="8353"/>
                    <a:pt x="11578" y="8918"/>
                    <a:pt x="12256" y="9374"/>
                  </a:cubicBezTo>
                  <a:cubicBezTo>
                    <a:pt x="13232" y="10035"/>
                    <a:pt x="14098" y="10769"/>
                    <a:pt x="14895" y="11638"/>
                  </a:cubicBezTo>
                  <a:cubicBezTo>
                    <a:pt x="16344" y="13210"/>
                    <a:pt x="17068" y="15092"/>
                    <a:pt x="17778" y="17042"/>
                  </a:cubicBezTo>
                  <a:lnTo>
                    <a:pt x="17778" y="17061"/>
                  </a:lnTo>
                  <a:cubicBezTo>
                    <a:pt x="17505" y="16504"/>
                    <a:pt x="17200" y="15980"/>
                    <a:pt x="16758" y="15484"/>
                  </a:cubicBezTo>
                  <a:cubicBezTo>
                    <a:pt x="16020" y="14651"/>
                    <a:pt x="14950" y="14131"/>
                    <a:pt x="14129" y="13383"/>
                  </a:cubicBezTo>
                  <a:cubicBezTo>
                    <a:pt x="13145" y="12481"/>
                    <a:pt x="12325" y="11397"/>
                    <a:pt x="11627" y="10258"/>
                  </a:cubicBezTo>
                  <a:cubicBezTo>
                    <a:pt x="11305" y="9734"/>
                    <a:pt x="10912" y="9246"/>
                    <a:pt x="10548" y="8750"/>
                  </a:cubicBezTo>
                  <a:cubicBezTo>
                    <a:pt x="10388" y="8536"/>
                    <a:pt x="10261" y="8298"/>
                    <a:pt x="10115" y="8075"/>
                  </a:cubicBezTo>
                  <a:close/>
                  <a:moveTo>
                    <a:pt x="10060" y="8964"/>
                  </a:moveTo>
                  <a:cubicBezTo>
                    <a:pt x="10384" y="9419"/>
                    <a:pt x="10785" y="9848"/>
                    <a:pt x="11059" y="10235"/>
                  </a:cubicBezTo>
                  <a:cubicBezTo>
                    <a:pt x="11732" y="11201"/>
                    <a:pt x="12344" y="12157"/>
                    <a:pt x="13141" y="13032"/>
                  </a:cubicBezTo>
                  <a:cubicBezTo>
                    <a:pt x="13892" y="13862"/>
                    <a:pt x="14771" y="14477"/>
                    <a:pt x="15679" y="15120"/>
                  </a:cubicBezTo>
                  <a:cubicBezTo>
                    <a:pt x="16708" y="15853"/>
                    <a:pt x="17324" y="16838"/>
                    <a:pt x="17888" y="17921"/>
                  </a:cubicBezTo>
                  <a:cubicBezTo>
                    <a:pt x="17898" y="18003"/>
                    <a:pt x="17906" y="18081"/>
                    <a:pt x="17915" y="18163"/>
                  </a:cubicBezTo>
                  <a:cubicBezTo>
                    <a:pt x="17282" y="17366"/>
                    <a:pt x="16248" y="16783"/>
                    <a:pt x="15460" y="16163"/>
                  </a:cubicBezTo>
                  <a:cubicBezTo>
                    <a:pt x="14494" y="15402"/>
                    <a:pt x="13578" y="14582"/>
                    <a:pt x="12781" y="13643"/>
                  </a:cubicBezTo>
                  <a:cubicBezTo>
                    <a:pt x="11669" y="12331"/>
                    <a:pt x="10407" y="10718"/>
                    <a:pt x="10060" y="8964"/>
                  </a:cubicBezTo>
                  <a:close/>
                  <a:moveTo>
                    <a:pt x="23950" y="16052"/>
                  </a:moveTo>
                  <a:cubicBezTo>
                    <a:pt x="25571" y="16052"/>
                    <a:pt x="27222" y="16484"/>
                    <a:pt x="28418" y="17197"/>
                  </a:cubicBezTo>
                  <a:cubicBezTo>
                    <a:pt x="32551" y="19667"/>
                    <a:pt x="33703" y="25458"/>
                    <a:pt x="32997" y="29850"/>
                  </a:cubicBezTo>
                  <a:cubicBezTo>
                    <a:pt x="31748" y="37619"/>
                    <a:pt x="25101" y="43360"/>
                    <a:pt x="17547" y="44180"/>
                  </a:cubicBezTo>
                  <a:cubicBezTo>
                    <a:pt x="17517" y="44169"/>
                    <a:pt x="17484" y="44163"/>
                    <a:pt x="17452" y="44163"/>
                  </a:cubicBezTo>
                  <a:cubicBezTo>
                    <a:pt x="17404" y="44163"/>
                    <a:pt x="17357" y="44175"/>
                    <a:pt x="17319" y="44203"/>
                  </a:cubicBezTo>
                  <a:cubicBezTo>
                    <a:pt x="16772" y="44255"/>
                    <a:pt x="16221" y="44282"/>
                    <a:pt x="15667" y="44282"/>
                  </a:cubicBezTo>
                  <a:cubicBezTo>
                    <a:pt x="15112" y="44282"/>
                    <a:pt x="14555" y="44255"/>
                    <a:pt x="13997" y="44197"/>
                  </a:cubicBezTo>
                  <a:cubicBezTo>
                    <a:pt x="10384" y="43842"/>
                    <a:pt x="7067" y="42157"/>
                    <a:pt x="4574" y="39541"/>
                  </a:cubicBezTo>
                  <a:cubicBezTo>
                    <a:pt x="1909" y="36740"/>
                    <a:pt x="902" y="32967"/>
                    <a:pt x="1043" y="29171"/>
                  </a:cubicBezTo>
                  <a:cubicBezTo>
                    <a:pt x="1207" y="24833"/>
                    <a:pt x="3295" y="21216"/>
                    <a:pt x="6853" y="18779"/>
                  </a:cubicBezTo>
                  <a:cubicBezTo>
                    <a:pt x="8633" y="17555"/>
                    <a:pt x="10797" y="16757"/>
                    <a:pt x="12888" y="16757"/>
                  </a:cubicBezTo>
                  <a:cubicBezTo>
                    <a:pt x="14083" y="16757"/>
                    <a:pt x="15254" y="17017"/>
                    <a:pt x="16316" y="17607"/>
                  </a:cubicBezTo>
                  <a:cubicBezTo>
                    <a:pt x="16640" y="17862"/>
                    <a:pt x="16968" y="18095"/>
                    <a:pt x="17305" y="18281"/>
                  </a:cubicBezTo>
                  <a:cubicBezTo>
                    <a:pt x="17414" y="18377"/>
                    <a:pt x="17524" y="18472"/>
                    <a:pt x="17633" y="18573"/>
                  </a:cubicBezTo>
                  <a:cubicBezTo>
                    <a:pt x="17601" y="18623"/>
                    <a:pt x="17587" y="18691"/>
                    <a:pt x="17614" y="18773"/>
                  </a:cubicBezTo>
                  <a:cubicBezTo>
                    <a:pt x="17879" y="19694"/>
                    <a:pt x="17515" y="20796"/>
                    <a:pt x="17324" y="21713"/>
                  </a:cubicBezTo>
                  <a:cubicBezTo>
                    <a:pt x="17296" y="21826"/>
                    <a:pt x="17109" y="22200"/>
                    <a:pt x="17063" y="22487"/>
                  </a:cubicBezTo>
                  <a:cubicBezTo>
                    <a:pt x="15783" y="22428"/>
                    <a:pt x="13519" y="21585"/>
                    <a:pt x="13168" y="20337"/>
                  </a:cubicBezTo>
                  <a:cubicBezTo>
                    <a:pt x="13143" y="20250"/>
                    <a:pt x="13064" y="20209"/>
                    <a:pt x="12986" y="20209"/>
                  </a:cubicBezTo>
                  <a:cubicBezTo>
                    <a:pt x="12892" y="20209"/>
                    <a:pt x="12800" y="20270"/>
                    <a:pt x="12813" y="20382"/>
                  </a:cubicBezTo>
                  <a:cubicBezTo>
                    <a:pt x="13000" y="21908"/>
                    <a:pt x="15305" y="22861"/>
                    <a:pt x="16617" y="23088"/>
                  </a:cubicBezTo>
                  <a:cubicBezTo>
                    <a:pt x="16861" y="23131"/>
                    <a:pt x="17105" y="23151"/>
                    <a:pt x="17348" y="23151"/>
                  </a:cubicBezTo>
                  <a:cubicBezTo>
                    <a:pt x="18203" y="23151"/>
                    <a:pt x="19047" y="22905"/>
                    <a:pt x="19834" y="22564"/>
                  </a:cubicBezTo>
                  <a:cubicBezTo>
                    <a:pt x="20809" y="22141"/>
                    <a:pt x="22085" y="21348"/>
                    <a:pt x="22577" y="20369"/>
                  </a:cubicBezTo>
                  <a:cubicBezTo>
                    <a:pt x="22659" y="20209"/>
                    <a:pt x="22543" y="20055"/>
                    <a:pt x="22394" y="20055"/>
                  </a:cubicBezTo>
                  <a:cubicBezTo>
                    <a:pt x="22360" y="20055"/>
                    <a:pt x="22325" y="20063"/>
                    <a:pt x="22289" y="20081"/>
                  </a:cubicBezTo>
                  <a:cubicBezTo>
                    <a:pt x="21534" y="20446"/>
                    <a:pt x="20932" y="21111"/>
                    <a:pt x="20221" y="21567"/>
                  </a:cubicBezTo>
                  <a:cubicBezTo>
                    <a:pt x="19542" y="22004"/>
                    <a:pt x="18804" y="22295"/>
                    <a:pt x="18024" y="22419"/>
                  </a:cubicBezTo>
                  <a:cubicBezTo>
                    <a:pt x="18398" y="21772"/>
                    <a:pt x="18531" y="20888"/>
                    <a:pt x="18613" y="20241"/>
                  </a:cubicBezTo>
                  <a:cubicBezTo>
                    <a:pt x="18667" y="19817"/>
                    <a:pt x="18681" y="19393"/>
                    <a:pt x="18667" y="18970"/>
                  </a:cubicBezTo>
                  <a:cubicBezTo>
                    <a:pt x="19500" y="16889"/>
                    <a:pt x="21696" y="16052"/>
                    <a:pt x="23950" y="16052"/>
                  </a:cubicBezTo>
                  <a:close/>
                  <a:moveTo>
                    <a:pt x="24106" y="0"/>
                  </a:moveTo>
                  <a:cubicBezTo>
                    <a:pt x="24099" y="0"/>
                    <a:pt x="24092" y="1"/>
                    <a:pt x="24085" y="2"/>
                  </a:cubicBezTo>
                  <a:cubicBezTo>
                    <a:pt x="23037" y="93"/>
                    <a:pt x="22340" y="1123"/>
                    <a:pt x="21780" y="1906"/>
                  </a:cubicBezTo>
                  <a:cubicBezTo>
                    <a:pt x="20859" y="3191"/>
                    <a:pt x="19957" y="4536"/>
                    <a:pt x="19128" y="5880"/>
                  </a:cubicBezTo>
                  <a:cubicBezTo>
                    <a:pt x="18102" y="7547"/>
                    <a:pt x="17538" y="9328"/>
                    <a:pt x="17414" y="11278"/>
                  </a:cubicBezTo>
                  <a:cubicBezTo>
                    <a:pt x="17401" y="11484"/>
                    <a:pt x="17387" y="11698"/>
                    <a:pt x="17383" y="11917"/>
                  </a:cubicBezTo>
                  <a:cubicBezTo>
                    <a:pt x="17177" y="11228"/>
                    <a:pt x="16950" y="10550"/>
                    <a:pt x="16695" y="9884"/>
                  </a:cubicBezTo>
                  <a:cubicBezTo>
                    <a:pt x="16034" y="8157"/>
                    <a:pt x="15368" y="6294"/>
                    <a:pt x="14361" y="4740"/>
                  </a:cubicBezTo>
                  <a:cubicBezTo>
                    <a:pt x="14322" y="4677"/>
                    <a:pt x="14261" y="4649"/>
                    <a:pt x="14202" y="4649"/>
                  </a:cubicBezTo>
                  <a:cubicBezTo>
                    <a:pt x="14090" y="4649"/>
                    <a:pt x="13980" y="4746"/>
                    <a:pt x="14016" y="4886"/>
                  </a:cubicBezTo>
                  <a:cubicBezTo>
                    <a:pt x="14416" y="6444"/>
                    <a:pt x="15181" y="7934"/>
                    <a:pt x="15778" y="9424"/>
                  </a:cubicBezTo>
                  <a:cubicBezTo>
                    <a:pt x="16375" y="10905"/>
                    <a:pt x="16836" y="12422"/>
                    <a:pt x="17196" y="13976"/>
                  </a:cubicBezTo>
                  <a:cubicBezTo>
                    <a:pt x="17259" y="14254"/>
                    <a:pt x="17319" y="14536"/>
                    <a:pt x="17378" y="14815"/>
                  </a:cubicBezTo>
                  <a:cubicBezTo>
                    <a:pt x="16840" y="13570"/>
                    <a:pt x="16166" y="12399"/>
                    <a:pt x="15219" y="11315"/>
                  </a:cubicBezTo>
                  <a:cubicBezTo>
                    <a:pt x="14421" y="10408"/>
                    <a:pt x="13496" y="9629"/>
                    <a:pt x="12489" y="8977"/>
                  </a:cubicBezTo>
                  <a:cubicBezTo>
                    <a:pt x="11633" y="8422"/>
                    <a:pt x="10830" y="7697"/>
                    <a:pt x="9801" y="7501"/>
                  </a:cubicBezTo>
                  <a:cubicBezTo>
                    <a:pt x="9783" y="7498"/>
                    <a:pt x="9766" y="7497"/>
                    <a:pt x="9748" y="7497"/>
                  </a:cubicBezTo>
                  <a:cubicBezTo>
                    <a:pt x="9716" y="7497"/>
                    <a:pt x="9686" y="7501"/>
                    <a:pt x="9659" y="7510"/>
                  </a:cubicBezTo>
                  <a:cubicBezTo>
                    <a:pt x="9648" y="7506"/>
                    <a:pt x="9636" y="7504"/>
                    <a:pt x="9624" y="7504"/>
                  </a:cubicBezTo>
                  <a:cubicBezTo>
                    <a:pt x="9570" y="7504"/>
                    <a:pt x="9518" y="7543"/>
                    <a:pt x="9518" y="7606"/>
                  </a:cubicBezTo>
                  <a:lnTo>
                    <a:pt x="9518" y="7661"/>
                  </a:lnTo>
                  <a:cubicBezTo>
                    <a:pt x="9514" y="7679"/>
                    <a:pt x="9509" y="7701"/>
                    <a:pt x="9505" y="7724"/>
                  </a:cubicBezTo>
                  <a:cubicBezTo>
                    <a:pt x="9345" y="9866"/>
                    <a:pt x="10717" y="11802"/>
                    <a:pt x="11961" y="13411"/>
                  </a:cubicBezTo>
                  <a:cubicBezTo>
                    <a:pt x="12744" y="14422"/>
                    <a:pt x="13623" y="15315"/>
                    <a:pt x="14594" y="16140"/>
                  </a:cubicBezTo>
                  <a:cubicBezTo>
                    <a:pt x="14681" y="16213"/>
                    <a:pt x="14767" y="16291"/>
                    <a:pt x="14853" y="16363"/>
                  </a:cubicBezTo>
                  <a:cubicBezTo>
                    <a:pt x="14235" y="16194"/>
                    <a:pt x="13587" y="16117"/>
                    <a:pt x="12928" y="16117"/>
                  </a:cubicBezTo>
                  <a:cubicBezTo>
                    <a:pt x="10990" y="16117"/>
                    <a:pt x="8954" y="16783"/>
                    <a:pt x="7281" y="17734"/>
                  </a:cubicBezTo>
                  <a:cubicBezTo>
                    <a:pt x="3190" y="20058"/>
                    <a:pt x="820" y="23982"/>
                    <a:pt x="397" y="28610"/>
                  </a:cubicBezTo>
                  <a:cubicBezTo>
                    <a:pt x="0" y="32898"/>
                    <a:pt x="1244" y="37117"/>
                    <a:pt x="4201" y="40275"/>
                  </a:cubicBezTo>
                  <a:cubicBezTo>
                    <a:pt x="6999" y="43259"/>
                    <a:pt x="10912" y="44849"/>
                    <a:pt x="14958" y="45072"/>
                  </a:cubicBezTo>
                  <a:cubicBezTo>
                    <a:pt x="15268" y="45090"/>
                    <a:pt x="15575" y="45098"/>
                    <a:pt x="15880" y="45098"/>
                  </a:cubicBezTo>
                  <a:cubicBezTo>
                    <a:pt x="16205" y="45098"/>
                    <a:pt x="16528" y="45089"/>
                    <a:pt x="16849" y="45072"/>
                  </a:cubicBezTo>
                  <a:lnTo>
                    <a:pt x="16849" y="45072"/>
                  </a:lnTo>
                  <a:cubicBezTo>
                    <a:pt x="16676" y="45446"/>
                    <a:pt x="16531" y="45829"/>
                    <a:pt x="16403" y="46226"/>
                  </a:cubicBezTo>
                  <a:cubicBezTo>
                    <a:pt x="16234" y="46767"/>
                    <a:pt x="15957" y="47692"/>
                    <a:pt x="16330" y="48198"/>
                  </a:cubicBezTo>
                  <a:cubicBezTo>
                    <a:pt x="16372" y="48256"/>
                    <a:pt x="16435" y="48287"/>
                    <a:pt x="16497" y="48287"/>
                  </a:cubicBezTo>
                  <a:cubicBezTo>
                    <a:pt x="16571" y="48287"/>
                    <a:pt x="16642" y="48244"/>
                    <a:pt x="16672" y="48153"/>
                  </a:cubicBezTo>
                  <a:cubicBezTo>
                    <a:pt x="16845" y="47593"/>
                    <a:pt x="16772" y="46954"/>
                    <a:pt x="16931" y="46371"/>
                  </a:cubicBezTo>
                  <a:cubicBezTo>
                    <a:pt x="17027" y="46025"/>
                    <a:pt x="17150" y="45688"/>
                    <a:pt x="17282" y="45355"/>
                  </a:cubicBezTo>
                  <a:lnTo>
                    <a:pt x="17282" y="45355"/>
                  </a:lnTo>
                  <a:cubicBezTo>
                    <a:pt x="17160" y="45997"/>
                    <a:pt x="17100" y="46640"/>
                    <a:pt x="17177" y="47296"/>
                  </a:cubicBezTo>
                  <a:cubicBezTo>
                    <a:pt x="17234" y="47761"/>
                    <a:pt x="17430" y="48638"/>
                    <a:pt x="18012" y="48638"/>
                  </a:cubicBezTo>
                  <a:cubicBezTo>
                    <a:pt x="18041" y="48638"/>
                    <a:pt x="18071" y="48636"/>
                    <a:pt x="18102" y="48632"/>
                  </a:cubicBezTo>
                  <a:cubicBezTo>
                    <a:pt x="18180" y="48617"/>
                    <a:pt x="18216" y="48535"/>
                    <a:pt x="18226" y="48467"/>
                  </a:cubicBezTo>
                  <a:cubicBezTo>
                    <a:pt x="18253" y="48258"/>
                    <a:pt x="18161" y="48116"/>
                    <a:pt x="18062" y="47938"/>
                  </a:cubicBezTo>
                  <a:cubicBezTo>
                    <a:pt x="17888" y="47633"/>
                    <a:pt x="17843" y="47269"/>
                    <a:pt x="17811" y="46922"/>
                  </a:cubicBezTo>
                  <a:cubicBezTo>
                    <a:pt x="17770" y="46422"/>
                    <a:pt x="17797" y="45902"/>
                    <a:pt x="17860" y="45391"/>
                  </a:cubicBezTo>
                  <a:cubicBezTo>
                    <a:pt x="17952" y="45847"/>
                    <a:pt x="18161" y="46275"/>
                    <a:pt x="18390" y="46691"/>
                  </a:cubicBezTo>
                  <a:cubicBezTo>
                    <a:pt x="18708" y="47273"/>
                    <a:pt x="19086" y="48062"/>
                    <a:pt x="19616" y="48476"/>
                  </a:cubicBezTo>
                  <a:cubicBezTo>
                    <a:pt x="19656" y="48506"/>
                    <a:pt x="19703" y="48521"/>
                    <a:pt x="19747" y="48521"/>
                  </a:cubicBezTo>
                  <a:cubicBezTo>
                    <a:pt x="19839" y="48521"/>
                    <a:pt x="19922" y="48460"/>
                    <a:pt x="19925" y="48344"/>
                  </a:cubicBezTo>
                  <a:cubicBezTo>
                    <a:pt x="19944" y="47747"/>
                    <a:pt x="19483" y="47227"/>
                    <a:pt x="19173" y="46750"/>
                  </a:cubicBezTo>
                  <a:cubicBezTo>
                    <a:pt x="18795" y="46171"/>
                    <a:pt x="18499" y="45583"/>
                    <a:pt x="18339" y="44922"/>
                  </a:cubicBezTo>
                  <a:cubicBezTo>
                    <a:pt x="25357" y="43929"/>
                    <a:pt x="31398" y="38717"/>
                    <a:pt x="33384" y="31809"/>
                  </a:cubicBezTo>
                  <a:cubicBezTo>
                    <a:pt x="34614" y="27531"/>
                    <a:pt x="34086" y="22674"/>
                    <a:pt x="31470" y="19006"/>
                  </a:cubicBezTo>
                  <a:cubicBezTo>
                    <a:pt x="29722" y="16553"/>
                    <a:pt x="27005" y="15276"/>
                    <a:pt x="24137" y="15276"/>
                  </a:cubicBezTo>
                  <a:cubicBezTo>
                    <a:pt x="23351" y="15276"/>
                    <a:pt x="22553" y="15372"/>
                    <a:pt x="21761" y="15566"/>
                  </a:cubicBezTo>
                  <a:cubicBezTo>
                    <a:pt x="20472" y="15885"/>
                    <a:pt x="19273" y="16582"/>
                    <a:pt x="18549" y="17635"/>
                  </a:cubicBezTo>
                  <a:cubicBezTo>
                    <a:pt x="18430" y="16783"/>
                    <a:pt x="18257" y="15940"/>
                    <a:pt x="18116" y="15105"/>
                  </a:cubicBezTo>
                  <a:cubicBezTo>
                    <a:pt x="18107" y="15042"/>
                    <a:pt x="18093" y="14979"/>
                    <a:pt x="18079" y="14914"/>
                  </a:cubicBezTo>
                  <a:cubicBezTo>
                    <a:pt x="18107" y="14905"/>
                    <a:pt x="18129" y="14891"/>
                    <a:pt x="18139" y="14859"/>
                  </a:cubicBezTo>
                  <a:cubicBezTo>
                    <a:pt x="18171" y="14769"/>
                    <a:pt x="18198" y="14672"/>
                    <a:pt x="18230" y="14582"/>
                  </a:cubicBezTo>
                  <a:lnTo>
                    <a:pt x="18230" y="14577"/>
                  </a:lnTo>
                  <a:cubicBezTo>
                    <a:pt x="18996" y="13411"/>
                    <a:pt x="20198" y="12527"/>
                    <a:pt x="21242" y="11625"/>
                  </a:cubicBezTo>
                  <a:cubicBezTo>
                    <a:pt x="22404" y="10626"/>
                    <a:pt x="23355" y="9560"/>
                    <a:pt x="23967" y="8149"/>
                  </a:cubicBezTo>
                  <a:cubicBezTo>
                    <a:pt x="25028" y="5684"/>
                    <a:pt x="25033" y="2744"/>
                    <a:pt x="24326" y="183"/>
                  </a:cubicBezTo>
                  <a:cubicBezTo>
                    <a:pt x="24301" y="91"/>
                    <a:pt x="24208" y="0"/>
                    <a:pt x="241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4" name="Google Shape;374;p25"/>
          <p:cNvSpPr/>
          <p:nvPr/>
        </p:nvSpPr>
        <p:spPr>
          <a:xfrm rot="-827396">
            <a:off x="668041" y="2510907"/>
            <a:ext cx="390819" cy="544003"/>
          </a:xfrm>
          <a:custGeom>
            <a:rect b="b" l="l" r="r" t="t"/>
            <a:pathLst>
              <a:path extrusionOk="0" h="18365" w="13195">
                <a:moveTo>
                  <a:pt x="8842" y="946"/>
                </a:moveTo>
                <a:cubicBezTo>
                  <a:pt x="9457" y="946"/>
                  <a:pt x="10014" y="1086"/>
                  <a:pt x="10611" y="1086"/>
                </a:cubicBezTo>
                <a:cubicBezTo>
                  <a:pt x="10626" y="1086"/>
                  <a:pt x="10641" y="1086"/>
                  <a:pt x="10656" y="1086"/>
                </a:cubicBezTo>
                <a:lnTo>
                  <a:pt x="10656" y="1086"/>
                </a:lnTo>
                <a:cubicBezTo>
                  <a:pt x="10496" y="1997"/>
                  <a:pt x="10414" y="2912"/>
                  <a:pt x="10355" y="3837"/>
                </a:cubicBezTo>
                <a:cubicBezTo>
                  <a:pt x="9978" y="3689"/>
                  <a:pt x="9580" y="3621"/>
                  <a:pt x="9176" y="3621"/>
                </a:cubicBezTo>
                <a:cubicBezTo>
                  <a:pt x="6542" y="3621"/>
                  <a:pt x="3624" y="6515"/>
                  <a:pt x="4200" y="9145"/>
                </a:cubicBezTo>
                <a:cubicBezTo>
                  <a:pt x="4712" y="11483"/>
                  <a:pt x="7316" y="13829"/>
                  <a:pt x="9843" y="13829"/>
                </a:cubicBezTo>
                <a:cubicBezTo>
                  <a:pt x="10513" y="13829"/>
                  <a:pt x="11177" y="13665"/>
                  <a:pt x="11795" y="13292"/>
                </a:cubicBezTo>
                <a:lnTo>
                  <a:pt x="11795" y="13292"/>
                </a:lnTo>
                <a:cubicBezTo>
                  <a:pt x="11691" y="13748"/>
                  <a:pt x="11768" y="14185"/>
                  <a:pt x="11859" y="14673"/>
                </a:cubicBezTo>
                <a:cubicBezTo>
                  <a:pt x="11950" y="15155"/>
                  <a:pt x="11991" y="15907"/>
                  <a:pt x="12242" y="16413"/>
                </a:cubicBezTo>
                <a:cubicBezTo>
                  <a:pt x="11074" y="17012"/>
                  <a:pt x="9938" y="17281"/>
                  <a:pt x="8871" y="17281"/>
                </a:cubicBezTo>
                <a:cubicBezTo>
                  <a:pt x="4879" y="17281"/>
                  <a:pt x="1832" y="13520"/>
                  <a:pt x="1580" y="9164"/>
                </a:cubicBezTo>
                <a:cubicBezTo>
                  <a:pt x="1420" y="6339"/>
                  <a:pt x="2770" y="3924"/>
                  <a:pt x="4993" y="2266"/>
                </a:cubicBezTo>
                <a:cubicBezTo>
                  <a:pt x="6013" y="1500"/>
                  <a:pt x="7239" y="1080"/>
                  <a:pt x="8496" y="962"/>
                </a:cubicBezTo>
                <a:cubicBezTo>
                  <a:pt x="8614" y="951"/>
                  <a:pt x="8729" y="946"/>
                  <a:pt x="8842" y="946"/>
                </a:cubicBezTo>
                <a:close/>
                <a:moveTo>
                  <a:pt x="8698" y="1"/>
                </a:moveTo>
                <a:cubicBezTo>
                  <a:pt x="3567" y="1"/>
                  <a:pt x="1" y="5232"/>
                  <a:pt x="623" y="10449"/>
                </a:cubicBezTo>
                <a:cubicBezTo>
                  <a:pt x="1148" y="14879"/>
                  <a:pt x="4827" y="18365"/>
                  <a:pt x="8932" y="18365"/>
                </a:cubicBezTo>
                <a:cubicBezTo>
                  <a:pt x="10205" y="18365"/>
                  <a:pt x="11519" y="18029"/>
                  <a:pt x="12793" y="17283"/>
                </a:cubicBezTo>
                <a:cubicBezTo>
                  <a:pt x="13076" y="17119"/>
                  <a:pt x="13093" y="16827"/>
                  <a:pt x="12971" y="16608"/>
                </a:cubicBezTo>
                <a:cubicBezTo>
                  <a:pt x="13194" y="16107"/>
                  <a:pt x="12921" y="15470"/>
                  <a:pt x="12784" y="14959"/>
                </a:cubicBezTo>
                <a:cubicBezTo>
                  <a:pt x="12611" y="14280"/>
                  <a:pt x="12529" y="13565"/>
                  <a:pt x="12206" y="12941"/>
                </a:cubicBezTo>
                <a:cubicBezTo>
                  <a:pt x="12201" y="12936"/>
                  <a:pt x="12191" y="12932"/>
                  <a:pt x="12187" y="12928"/>
                </a:cubicBezTo>
                <a:cubicBezTo>
                  <a:pt x="12277" y="12675"/>
                  <a:pt x="12116" y="12380"/>
                  <a:pt x="11822" y="12380"/>
                </a:cubicBezTo>
                <a:cubicBezTo>
                  <a:pt x="11787" y="12380"/>
                  <a:pt x="11749" y="12384"/>
                  <a:pt x="11709" y="12394"/>
                </a:cubicBezTo>
                <a:cubicBezTo>
                  <a:pt x="11085" y="12538"/>
                  <a:pt x="10500" y="12617"/>
                  <a:pt x="9943" y="12617"/>
                </a:cubicBezTo>
                <a:cubicBezTo>
                  <a:pt x="8654" y="12617"/>
                  <a:pt x="7512" y="12195"/>
                  <a:pt x="6364" y="11187"/>
                </a:cubicBezTo>
                <a:cubicBezTo>
                  <a:pt x="3828" y="8957"/>
                  <a:pt x="6179" y="4574"/>
                  <a:pt x="9027" y="4574"/>
                </a:cubicBezTo>
                <a:cubicBezTo>
                  <a:pt x="9526" y="4574"/>
                  <a:pt x="10041" y="4709"/>
                  <a:pt x="10547" y="5013"/>
                </a:cubicBezTo>
                <a:cubicBezTo>
                  <a:pt x="10617" y="5055"/>
                  <a:pt x="10696" y="5075"/>
                  <a:pt x="10774" y="5075"/>
                </a:cubicBezTo>
                <a:cubicBezTo>
                  <a:pt x="11024" y="5075"/>
                  <a:pt x="11272" y="4877"/>
                  <a:pt x="11257" y="4603"/>
                </a:cubicBezTo>
                <a:cubicBezTo>
                  <a:pt x="11194" y="3254"/>
                  <a:pt x="11203" y="1983"/>
                  <a:pt x="11430" y="643"/>
                </a:cubicBezTo>
                <a:cubicBezTo>
                  <a:pt x="11477" y="388"/>
                  <a:pt x="11266" y="220"/>
                  <a:pt x="11070" y="220"/>
                </a:cubicBezTo>
                <a:cubicBezTo>
                  <a:pt x="10993" y="220"/>
                  <a:pt x="10918" y="246"/>
                  <a:pt x="10862" y="302"/>
                </a:cubicBezTo>
                <a:cubicBezTo>
                  <a:pt x="10116" y="97"/>
                  <a:pt x="9392" y="1"/>
                  <a:pt x="86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5" name="Google Shape;375;p25"/>
          <p:cNvGrpSpPr/>
          <p:nvPr/>
        </p:nvGrpSpPr>
        <p:grpSpPr>
          <a:xfrm>
            <a:off x="5505575" y="4670422"/>
            <a:ext cx="243753" cy="241299"/>
            <a:chOff x="1317625" y="2312315"/>
            <a:chExt cx="392201" cy="388252"/>
          </a:xfrm>
        </p:grpSpPr>
        <p:sp>
          <p:nvSpPr>
            <p:cNvPr id="376" name="Google Shape;376;p25"/>
            <p:cNvSpPr/>
            <p:nvPr/>
          </p:nvSpPr>
          <p:spPr>
            <a:xfrm>
              <a:off x="1317625" y="2312315"/>
              <a:ext cx="392201" cy="388252"/>
            </a:xfrm>
            <a:custGeom>
              <a:rect b="b" l="l" r="r" t="t"/>
              <a:pathLst>
                <a:path extrusionOk="0" h="16717" w="16887">
                  <a:moveTo>
                    <a:pt x="12371" y="1386"/>
                  </a:moveTo>
                  <a:cubicBezTo>
                    <a:pt x="12912" y="1386"/>
                    <a:pt x="13363" y="1789"/>
                    <a:pt x="13429" y="2781"/>
                  </a:cubicBezTo>
                  <a:cubicBezTo>
                    <a:pt x="13493" y="3769"/>
                    <a:pt x="13228" y="5195"/>
                    <a:pt x="12572" y="6152"/>
                  </a:cubicBezTo>
                  <a:cubicBezTo>
                    <a:pt x="12317" y="6289"/>
                    <a:pt x="12071" y="6476"/>
                    <a:pt x="11848" y="6736"/>
                  </a:cubicBezTo>
                  <a:cubicBezTo>
                    <a:pt x="11434" y="6057"/>
                    <a:pt x="10755" y="5506"/>
                    <a:pt x="9989" y="5187"/>
                  </a:cubicBezTo>
                  <a:cubicBezTo>
                    <a:pt x="9957" y="5145"/>
                    <a:pt x="9920" y="5113"/>
                    <a:pt x="9884" y="5077"/>
                  </a:cubicBezTo>
                  <a:cubicBezTo>
                    <a:pt x="10016" y="4417"/>
                    <a:pt x="10225" y="3784"/>
                    <a:pt x="10426" y="3136"/>
                  </a:cubicBezTo>
                  <a:cubicBezTo>
                    <a:pt x="10748" y="2122"/>
                    <a:pt x="11641" y="1386"/>
                    <a:pt x="12371" y="1386"/>
                  </a:cubicBezTo>
                  <a:close/>
                  <a:moveTo>
                    <a:pt x="8674" y="5385"/>
                  </a:moveTo>
                  <a:cubicBezTo>
                    <a:pt x="8826" y="5385"/>
                    <a:pt x="8984" y="5404"/>
                    <a:pt x="9146" y="5441"/>
                  </a:cubicBezTo>
                  <a:cubicBezTo>
                    <a:pt x="10412" y="6253"/>
                    <a:pt x="11930" y="7351"/>
                    <a:pt x="11201" y="9050"/>
                  </a:cubicBezTo>
                  <a:cubicBezTo>
                    <a:pt x="10842" y="9891"/>
                    <a:pt x="9994" y="10281"/>
                    <a:pt x="9139" y="10281"/>
                  </a:cubicBezTo>
                  <a:cubicBezTo>
                    <a:pt x="8887" y="10281"/>
                    <a:pt x="8634" y="10247"/>
                    <a:pt x="8394" y="10181"/>
                  </a:cubicBezTo>
                  <a:cubicBezTo>
                    <a:pt x="6932" y="9779"/>
                    <a:pt x="6604" y="8158"/>
                    <a:pt x="6978" y="6873"/>
                  </a:cubicBezTo>
                  <a:cubicBezTo>
                    <a:pt x="7263" y="5884"/>
                    <a:pt x="7891" y="5385"/>
                    <a:pt x="8674" y="5385"/>
                  </a:cubicBezTo>
                  <a:close/>
                  <a:moveTo>
                    <a:pt x="13572" y="7022"/>
                  </a:moveTo>
                  <a:cubicBezTo>
                    <a:pt x="15072" y="7022"/>
                    <a:pt x="16886" y="9195"/>
                    <a:pt x="14837" y="10494"/>
                  </a:cubicBezTo>
                  <a:cubicBezTo>
                    <a:pt x="14456" y="10736"/>
                    <a:pt x="14016" y="10838"/>
                    <a:pt x="13566" y="10838"/>
                  </a:cubicBezTo>
                  <a:cubicBezTo>
                    <a:pt x="12810" y="10838"/>
                    <a:pt x="12027" y="10550"/>
                    <a:pt x="11455" y="10153"/>
                  </a:cubicBezTo>
                  <a:cubicBezTo>
                    <a:pt x="11647" y="9956"/>
                    <a:pt x="11816" y="9733"/>
                    <a:pt x="11948" y="9483"/>
                  </a:cubicBezTo>
                  <a:cubicBezTo>
                    <a:pt x="11985" y="9410"/>
                    <a:pt x="12012" y="9338"/>
                    <a:pt x="12044" y="9264"/>
                  </a:cubicBezTo>
                  <a:cubicBezTo>
                    <a:pt x="12463" y="9386"/>
                    <a:pt x="12952" y="9575"/>
                    <a:pt x="13406" y="9575"/>
                  </a:cubicBezTo>
                  <a:cubicBezTo>
                    <a:pt x="13593" y="9575"/>
                    <a:pt x="13775" y="9543"/>
                    <a:pt x="13943" y="9460"/>
                  </a:cubicBezTo>
                  <a:cubicBezTo>
                    <a:pt x="14208" y="9328"/>
                    <a:pt x="14167" y="8955"/>
                    <a:pt x="13943" y="8818"/>
                  </a:cubicBezTo>
                  <a:cubicBezTo>
                    <a:pt x="13670" y="8644"/>
                    <a:pt x="13342" y="8667"/>
                    <a:pt x="13024" y="8627"/>
                  </a:cubicBezTo>
                  <a:cubicBezTo>
                    <a:pt x="12943" y="8617"/>
                    <a:pt x="12863" y="8613"/>
                    <a:pt x="12783" y="8613"/>
                  </a:cubicBezTo>
                  <a:cubicBezTo>
                    <a:pt x="12598" y="8613"/>
                    <a:pt x="12417" y="8636"/>
                    <a:pt x="12235" y="8667"/>
                  </a:cubicBezTo>
                  <a:cubicBezTo>
                    <a:pt x="12290" y="8385"/>
                    <a:pt x="12294" y="8103"/>
                    <a:pt x="12258" y="7834"/>
                  </a:cubicBezTo>
                  <a:cubicBezTo>
                    <a:pt x="12582" y="7656"/>
                    <a:pt x="12873" y="7397"/>
                    <a:pt x="13133" y="7091"/>
                  </a:cubicBezTo>
                  <a:cubicBezTo>
                    <a:pt x="13273" y="7044"/>
                    <a:pt x="13421" y="7022"/>
                    <a:pt x="13572" y="7022"/>
                  </a:cubicBezTo>
                  <a:close/>
                  <a:moveTo>
                    <a:pt x="4743" y="995"/>
                  </a:moveTo>
                  <a:cubicBezTo>
                    <a:pt x="5737" y="995"/>
                    <a:pt x="6755" y="1466"/>
                    <a:pt x="7310" y="2297"/>
                  </a:cubicBezTo>
                  <a:cubicBezTo>
                    <a:pt x="7743" y="2945"/>
                    <a:pt x="7929" y="3669"/>
                    <a:pt x="8267" y="4343"/>
                  </a:cubicBezTo>
                  <a:cubicBezTo>
                    <a:pt x="7947" y="4362"/>
                    <a:pt x="7638" y="4476"/>
                    <a:pt x="7350" y="4663"/>
                  </a:cubicBezTo>
                  <a:cubicBezTo>
                    <a:pt x="7068" y="4389"/>
                    <a:pt x="6709" y="4184"/>
                    <a:pt x="6403" y="3952"/>
                  </a:cubicBezTo>
                  <a:cubicBezTo>
                    <a:pt x="5838" y="3528"/>
                    <a:pt x="5474" y="2972"/>
                    <a:pt x="4963" y="2507"/>
                  </a:cubicBezTo>
                  <a:cubicBezTo>
                    <a:pt x="4930" y="2478"/>
                    <a:pt x="4886" y="2463"/>
                    <a:pt x="4842" y="2463"/>
                  </a:cubicBezTo>
                  <a:cubicBezTo>
                    <a:pt x="4771" y="2463"/>
                    <a:pt x="4702" y="2502"/>
                    <a:pt x="4686" y="2581"/>
                  </a:cubicBezTo>
                  <a:cubicBezTo>
                    <a:pt x="4549" y="3259"/>
                    <a:pt x="5123" y="3828"/>
                    <a:pt x="5573" y="4261"/>
                  </a:cubicBezTo>
                  <a:cubicBezTo>
                    <a:pt x="5906" y="4581"/>
                    <a:pt x="6303" y="4968"/>
                    <a:pt x="6745" y="5232"/>
                  </a:cubicBezTo>
                  <a:cubicBezTo>
                    <a:pt x="6599" y="5424"/>
                    <a:pt x="6471" y="5637"/>
                    <a:pt x="6366" y="5883"/>
                  </a:cubicBezTo>
                  <a:cubicBezTo>
                    <a:pt x="5916" y="6913"/>
                    <a:pt x="5897" y="8120"/>
                    <a:pt x="6321" y="9123"/>
                  </a:cubicBezTo>
                  <a:cubicBezTo>
                    <a:pt x="5760" y="9292"/>
                    <a:pt x="5365" y="9952"/>
                    <a:pt x="5119" y="10454"/>
                  </a:cubicBezTo>
                  <a:cubicBezTo>
                    <a:pt x="5037" y="10627"/>
                    <a:pt x="5160" y="10802"/>
                    <a:pt x="5324" y="10802"/>
                  </a:cubicBezTo>
                  <a:cubicBezTo>
                    <a:pt x="5362" y="10802"/>
                    <a:pt x="5401" y="10793"/>
                    <a:pt x="5441" y="10772"/>
                  </a:cubicBezTo>
                  <a:cubicBezTo>
                    <a:pt x="5720" y="10631"/>
                    <a:pt x="5966" y="10458"/>
                    <a:pt x="6230" y="10290"/>
                  </a:cubicBezTo>
                  <a:cubicBezTo>
                    <a:pt x="6425" y="10166"/>
                    <a:pt x="6627" y="10076"/>
                    <a:pt x="6814" y="9952"/>
                  </a:cubicBezTo>
                  <a:cubicBezTo>
                    <a:pt x="7064" y="10263"/>
                    <a:pt x="7369" y="10526"/>
                    <a:pt x="7738" y="10732"/>
                  </a:cubicBezTo>
                  <a:cubicBezTo>
                    <a:pt x="8120" y="10946"/>
                    <a:pt x="8530" y="11060"/>
                    <a:pt x="8950" y="11091"/>
                  </a:cubicBezTo>
                  <a:cubicBezTo>
                    <a:pt x="8927" y="11247"/>
                    <a:pt x="8940" y="11420"/>
                    <a:pt x="8963" y="11575"/>
                  </a:cubicBezTo>
                  <a:cubicBezTo>
                    <a:pt x="8896" y="11884"/>
                    <a:pt x="8927" y="12198"/>
                    <a:pt x="8955" y="12536"/>
                  </a:cubicBezTo>
                  <a:cubicBezTo>
                    <a:pt x="8991" y="12964"/>
                    <a:pt x="9037" y="13324"/>
                    <a:pt x="9274" y="13697"/>
                  </a:cubicBezTo>
                  <a:cubicBezTo>
                    <a:pt x="9318" y="13762"/>
                    <a:pt x="9389" y="13797"/>
                    <a:pt x="9459" y="13797"/>
                  </a:cubicBezTo>
                  <a:cubicBezTo>
                    <a:pt x="9528" y="13797"/>
                    <a:pt x="9596" y="13765"/>
                    <a:pt x="9638" y="13697"/>
                  </a:cubicBezTo>
                  <a:cubicBezTo>
                    <a:pt x="9843" y="13346"/>
                    <a:pt x="9848" y="12996"/>
                    <a:pt x="9802" y="12614"/>
                  </a:cubicBezTo>
                  <a:cubicBezTo>
                    <a:pt x="9815" y="12591"/>
                    <a:pt x="9834" y="12568"/>
                    <a:pt x="9838" y="12540"/>
                  </a:cubicBezTo>
                  <a:cubicBezTo>
                    <a:pt x="9925" y="12194"/>
                    <a:pt x="9925" y="11876"/>
                    <a:pt x="9848" y="11520"/>
                  </a:cubicBezTo>
                  <a:cubicBezTo>
                    <a:pt x="9821" y="11383"/>
                    <a:pt x="9788" y="11210"/>
                    <a:pt x="9733" y="11050"/>
                  </a:cubicBezTo>
                  <a:cubicBezTo>
                    <a:pt x="10080" y="10991"/>
                    <a:pt x="10422" y="10877"/>
                    <a:pt x="10732" y="10704"/>
                  </a:cubicBezTo>
                  <a:cubicBezTo>
                    <a:pt x="10963" y="12044"/>
                    <a:pt x="11205" y="13434"/>
                    <a:pt x="10919" y="14782"/>
                  </a:cubicBezTo>
                  <a:cubicBezTo>
                    <a:pt x="10475" y="15488"/>
                    <a:pt x="10011" y="15841"/>
                    <a:pt x="9526" y="15841"/>
                  </a:cubicBezTo>
                  <a:cubicBezTo>
                    <a:pt x="9058" y="15841"/>
                    <a:pt x="8571" y="15513"/>
                    <a:pt x="8066" y="14855"/>
                  </a:cubicBezTo>
                  <a:cubicBezTo>
                    <a:pt x="7792" y="14313"/>
                    <a:pt x="7642" y="13735"/>
                    <a:pt x="7615" y="13128"/>
                  </a:cubicBezTo>
                  <a:cubicBezTo>
                    <a:pt x="7579" y="12818"/>
                    <a:pt x="7701" y="12181"/>
                    <a:pt x="7670" y="11853"/>
                  </a:cubicBezTo>
                  <a:cubicBezTo>
                    <a:pt x="7765" y="11716"/>
                    <a:pt x="7852" y="11575"/>
                    <a:pt x="7920" y="11424"/>
                  </a:cubicBezTo>
                  <a:cubicBezTo>
                    <a:pt x="8057" y="11119"/>
                    <a:pt x="7897" y="10795"/>
                    <a:pt x="7546" y="10777"/>
                  </a:cubicBezTo>
                  <a:cubicBezTo>
                    <a:pt x="7497" y="10772"/>
                    <a:pt x="7442" y="10768"/>
                    <a:pt x="7388" y="10763"/>
                  </a:cubicBezTo>
                  <a:cubicBezTo>
                    <a:pt x="7379" y="10763"/>
                    <a:pt x="7371" y="10763"/>
                    <a:pt x="7363" y="10763"/>
                  </a:cubicBezTo>
                  <a:cubicBezTo>
                    <a:pt x="7173" y="10763"/>
                    <a:pt x="7020" y="10916"/>
                    <a:pt x="6963" y="11087"/>
                  </a:cubicBezTo>
                  <a:cubicBezTo>
                    <a:pt x="6896" y="11292"/>
                    <a:pt x="6841" y="11502"/>
                    <a:pt x="6795" y="11720"/>
                  </a:cubicBezTo>
                  <a:cubicBezTo>
                    <a:pt x="6393" y="12214"/>
                    <a:pt x="5790" y="12375"/>
                    <a:pt x="5174" y="12375"/>
                  </a:cubicBezTo>
                  <a:cubicBezTo>
                    <a:pt x="4813" y="12375"/>
                    <a:pt x="4448" y="12320"/>
                    <a:pt x="4116" y="12244"/>
                  </a:cubicBezTo>
                  <a:cubicBezTo>
                    <a:pt x="812" y="11474"/>
                    <a:pt x="3752" y="8294"/>
                    <a:pt x="5323" y="8253"/>
                  </a:cubicBezTo>
                  <a:cubicBezTo>
                    <a:pt x="5956" y="8240"/>
                    <a:pt x="6038" y="7387"/>
                    <a:pt x="5468" y="7187"/>
                  </a:cubicBezTo>
                  <a:cubicBezTo>
                    <a:pt x="3478" y="6485"/>
                    <a:pt x="375" y="3401"/>
                    <a:pt x="3178" y="1460"/>
                  </a:cubicBezTo>
                  <a:cubicBezTo>
                    <a:pt x="3634" y="1143"/>
                    <a:pt x="4185" y="995"/>
                    <a:pt x="4743" y="995"/>
                  </a:cubicBezTo>
                  <a:close/>
                  <a:moveTo>
                    <a:pt x="5000" y="1"/>
                  </a:moveTo>
                  <a:cubicBezTo>
                    <a:pt x="3909" y="1"/>
                    <a:pt x="2730" y="350"/>
                    <a:pt x="2111" y="1004"/>
                  </a:cubicBezTo>
                  <a:cubicBezTo>
                    <a:pt x="1" y="3227"/>
                    <a:pt x="1578" y="6120"/>
                    <a:pt x="3824" y="7569"/>
                  </a:cubicBezTo>
                  <a:cubicBezTo>
                    <a:pt x="2116" y="8426"/>
                    <a:pt x="1094" y="10476"/>
                    <a:pt x="2371" y="12240"/>
                  </a:cubicBezTo>
                  <a:cubicBezTo>
                    <a:pt x="2910" y="12989"/>
                    <a:pt x="3762" y="13314"/>
                    <a:pt x="4645" y="13314"/>
                  </a:cubicBezTo>
                  <a:cubicBezTo>
                    <a:pt x="5350" y="13314"/>
                    <a:pt x="6076" y="13107"/>
                    <a:pt x="6681" y="12745"/>
                  </a:cubicBezTo>
                  <a:lnTo>
                    <a:pt x="6681" y="12745"/>
                  </a:lnTo>
                  <a:cubicBezTo>
                    <a:pt x="6646" y="14700"/>
                    <a:pt x="7589" y="16716"/>
                    <a:pt x="9701" y="16716"/>
                  </a:cubicBezTo>
                  <a:cubicBezTo>
                    <a:pt x="9823" y="16716"/>
                    <a:pt x="9949" y="16710"/>
                    <a:pt x="10080" y="16696"/>
                  </a:cubicBezTo>
                  <a:cubicBezTo>
                    <a:pt x="12381" y="16454"/>
                    <a:pt x="11993" y="13319"/>
                    <a:pt x="11775" y="11401"/>
                  </a:cubicBezTo>
                  <a:lnTo>
                    <a:pt x="11775" y="11401"/>
                  </a:lnTo>
                  <a:cubicBezTo>
                    <a:pt x="12334" y="11609"/>
                    <a:pt x="12985" y="11724"/>
                    <a:pt x="13631" y="11724"/>
                  </a:cubicBezTo>
                  <a:cubicBezTo>
                    <a:pt x="15274" y="11724"/>
                    <a:pt x="16877" y="10980"/>
                    <a:pt x="16805" y="9142"/>
                  </a:cubicBezTo>
                  <a:cubicBezTo>
                    <a:pt x="16737" y="7479"/>
                    <a:pt x="15320" y="6074"/>
                    <a:pt x="13871" y="5916"/>
                  </a:cubicBezTo>
                  <a:cubicBezTo>
                    <a:pt x="14622" y="4280"/>
                    <a:pt x="14723" y="2129"/>
                    <a:pt x="13848" y="872"/>
                  </a:cubicBezTo>
                  <a:cubicBezTo>
                    <a:pt x="13525" y="406"/>
                    <a:pt x="13045" y="240"/>
                    <a:pt x="12541" y="240"/>
                  </a:cubicBezTo>
                  <a:cubicBezTo>
                    <a:pt x="12083" y="240"/>
                    <a:pt x="11604" y="377"/>
                    <a:pt x="11205" y="552"/>
                  </a:cubicBezTo>
                  <a:cubicBezTo>
                    <a:pt x="9829" y="1159"/>
                    <a:pt x="9296" y="3182"/>
                    <a:pt x="9314" y="4612"/>
                  </a:cubicBezTo>
                  <a:cubicBezTo>
                    <a:pt x="9241" y="4567"/>
                    <a:pt x="9169" y="4535"/>
                    <a:pt x="9096" y="4503"/>
                  </a:cubicBezTo>
                  <a:cubicBezTo>
                    <a:pt x="8900" y="2931"/>
                    <a:pt x="8112" y="1145"/>
                    <a:pt x="6690" y="366"/>
                  </a:cubicBezTo>
                  <a:cubicBezTo>
                    <a:pt x="6242" y="119"/>
                    <a:pt x="5636" y="1"/>
                    <a:pt x="50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25"/>
            <p:cNvSpPr/>
            <p:nvPr/>
          </p:nvSpPr>
          <p:spPr>
            <a:xfrm>
              <a:off x="1563740" y="2375789"/>
              <a:ext cx="48308" cy="61871"/>
            </a:xfrm>
            <a:custGeom>
              <a:rect b="b" l="l" r="r" t="t"/>
              <a:pathLst>
                <a:path extrusionOk="0" h="2664" w="2080">
                  <a:moveTo>
                    <a:pt x="1723" y="1"/>
                  </a:moveTo>
                  <a:cubicBezTo>
                    <a:pt x="1685" y="1"/>
                    <a:pt x="1647" y="9"/>
                    <a:pt x="1611" y="25"/>
                  </a:cubicBezTo>
                  <a:cubicBezTo>
                    <a:pt x="1178" y="212"/>
                    <a:pt x="1001" y="727"/>
                    <a:pt x="814" y="1118"/>
                  </a:cubicBezTo>
                  <a:cubicBezTo>
                    <a:pt x="700" y="1351"/>
                    <a:pt x="585" y="1583"/>
                    <a:pt x="444" y="1797"/>
                  </a:cubicBezTo>
                  <a:cubicBezTo>
                    <a:pt x="381" y="1902"/>
                    <a:pt x="326" y="2007"/>
                    <a:pt x="257" y="2111"/>
                  </a:cubicBezTo>
                  <a:cubicBezTo>
                    <a:pt x="221" y="2148"/>
                    <a:pt x="194" y="2193"/>
                    <a:pt x="180" y="2248"/>
                  </a:cubicBezTo>
                  <a:cubicBezTo>
                    <a:pt x="175" y="2262"/>
                    <a:pt x="175" y="2267"/>
                    <a:pt x="175" y="2275"/>
                  </a:cubicBezTo>
                  <a:cubicBezTo>
                    <a:pt x="1" y="2383"/>
                    <a:pt x="125" y="2625"/>
                    <a:pt x="303" y="2625"/>
                  </a:cubicBezTo>
                  <a:cubicBezTo>
                    <a:pt x="315" y="2625"/>
                    <a:pt x="327" y="2624"/>
                    <a:pt x="339" y="2622"/>
                  </a:cubicBezTo>
                  <a:lnTo>
                    <a:pt x="339" y="2622"/>
                  </a:lnTo>
                  <a:cubicBezTo>
                    <a:pt x="225" y="2645"/>
                    <a:pt x="458" y="2663"/>
                    <a:pt x="494" y="2663"/>
                  </a:cubicBezTo>
                  <a:cubicBezTo>
                    <a:pt x="608" y="2663"/>
                    <a:pt x="717" y="2599"/>
                    <a:pt x="814" y="2549"/>
                  </a:cubicBezTo>
                  <a:cubicBezTo>
                    <a:pt x="1091" y="2412"/>
                    <a:pt x="1264" y="2125"/>
                    <a:pt x="1424" y="1875"/>
                  </a:cubicBezTo>
                  <a:cubicBezTo>
                    <a:pt x="1725" y="1410"/>
                    <a:pt x="2080" y="717"/>
                    <a:pt x="1925" y="153"/>
                  </a:cubicBezTo>
                  <a:cubicBezTo>
                    <a:pt x="1899" y="49"/>
                    <a:pt x="1814" y="1"/>
                    <a:pt x="172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8" name="Google Shape;378;p25"/>
          <p:cNvSpPr/>
          <p:nvPr/>
        </p:nvSpPr>
        <p:spPr>
          <a:xfrm>
            <a:off x="2078683" y="2480556"/>
            <a:ext cx="316557" cy="379994"/>
          </a:xfrm>
          <a:custGeom>
            <a:rect b="b" l="l" r="r" t="t"/>
            <a:pathLst>
              <a:path extrusionOk="0" h="26746" w="22281">
                <a:moveTo>
                  <a:pt x="20439" y="1669"/>
                </a:moveTo>
                <a:cubicBezTo>
                  <a:pt x="20668" y="2735"/>
                  <a:pt x="20685" y="3838"/>
                  <a:pt x="20700" y="4936"/>
                </a:cubicBezTo>
                <a:cubicBezTo>
                  <a:pt x="20208" y="4836"/>
                  <a:pt x="19692" y="4676"/>
                  <a:pt x="19255" y="4617"/>
                </a:cubicBezTo>
                <a:cubicBezTo>
                  <a:pt x="18748" y="4550"/>
                  <a:pt x="18233" y="4528"/>
                  <a:pt x="17714" y="4528"/>
                </a:cubicBezTo>
                <a:cubicBezTo>
                  <a:pt x="16819" y="4528"/>
                  <a:pt x="15916" y="4594"/>
                  <a:pt x="15036" y="4608"/>
                </a:cubicBezTo>
                <a:cubicBezTo>
                  <a:pt x="14976" y="4608"/>
                  <a:pt x="14927" y="4613"/>
                  <a:pt x="14877" y="4626"/>
                </a:cubicBezTo>
                <a:cubicBezTo>
                  <a:pt x="14904" y="4449"/>
                  <a:pt x="14931" y="4276"/>
                  <a:pt x="14954" y="4098"/>
                </a:cubicBezTo>
                <a:cubicBezTo>
                  <a:pt x="14979" y="3867"/>
                  <a:pt x="14755" y="3707"/>
                  <a:pt x="14542" y="3707"/>
                </a:cubicBezTo>
                <a:cubicBezTo>
                  <a:pt x="14444" y="3707"/>
                  <a:pt x="14348" y="3742"/>
                  <a:pt x="14280" y="3820"/>
                </a:cubicBezTo>
                <a:cubicBezTo>
                  <a:pt x="12589" y="5779"/>
                  <a:pt x="12986" y="9164"/>
                  <a:pt x="13041" y="11570"/>
                </a:cubicBezTo>
                <a:cubicBezTo>
                  <a:pt x="13100" y="14204"/>
                  <a:pt x="12698" y="16805"/>
                  <a:pt x="12990" y="19411"/>
                </a:cubicBezTo>
                <a:cubicBezTo>
                  <a:pt x="12953" y="19438"/>
                  <a:pt x="12917" y="19476"/>
                  <a:pt x="12898" y="19530"/>
                </a:cubicBezTo>
                <a:cubicBezTo>
                  <a:pt x="12106" y="21526"/>
                  <a:pt x="10953" y="23476"/>
                  <a:pt x="9231" y="24797"/>
                </a:cubicBezTo>
                <a:cubicBezTo>
                  <a:pt x="8514" y="25347"/>
                  <a:pt x="7658" y="25604"/>
                  <a:pt x="6803" y="25604"/>
                </a:cubicBezTo>
                <a:cubicBezTo>
                  <a:pt x="5358" y="25604"/>
                  <a:pt x="3913" y="24873"/>
                  <a:pt x="3134" y="23594"/>
                </a:cubicBezTo>
                <a:cubicBezTo>
                  <a:pt x="1795" y="21389"/>
                  <a:pt x="4005" y="19680"/>
                  <a:pt x="5878" y="19261"/>
                </a:cubicBezTo>
                <a:cubicBezTo>
                  <a:pt x="6376" y="19149"/>
                  <a:pt x="6893" y="19100"/>
                  <a:pt x="7416" y="19100"/>
                </a:cubicBezTo>
                <a:cubicBezTo>
                  <a:pt x="8424" y="19100"/>
                  <a:pt x="9451" y="19284"/>
                  <a:pt x="10383" y="19558"/>
                </a:cubicBezTo>
                <a:cubicBezTo>
                  <a:pt x="10434" y="19572"/>
                  <a:pt x="10482" y="19578"/>
                  <a:pt x="10526" y="19578"/>
                </a:cubicBezTo>
                <a:cubicBezTo>
                  <a:pt x="10722" y="19578"/>
                  <a:pt x="10857" y="19452"/>
                  <a:pt x="10913" y="19289"/>
                </a:cubicBezTo>
                <a:cubicBezTo>
                  <a:pt x="10938" y="19298"/>
                  <a:pt x="10966" y="19303"/>
                  <a:pt x="10993" y="19303"/>
                </a:cubicBezTo>
                <a:cubicBezTo>
                  <a:pt x="11074" y="19303"/>
                  <a:pt x="11155" y="19262"/>
                  <a:pt x="11172" y="19169"/>
                </a:cubicBezTo>
                <a:cubicBezTo>
                  <a:pt x="11668" y="16568"/>
                  <a:pt x="11651" y="13857"/>
                  <a:pt x="11742" y="11220"/>
                </a:cubicBezTo>
                <a:cubicBezTo>
                  <a:pt x="11824" y="8945"/>
                  <a:pt x="12234" y="6266"/>
                  <a:pt x="11714" y="3975"/>
                </a:cubicBezTo>
                <a:cubicBezTo>
                  <a:pt x="12936" y="3637"/>
                  <a:pt x="14229" y="3546"/>
                  <a:pt x="15468" y="3177"/>
                </a:cubicBezTo>
                <a:cubicBezTo>
                  <a:pt x="17136" y="2676"/>
                  <a:pt x="18749" y="2075"/>
                  <a:pt x="20439" y="1669"/>
                </a:cubicBezTo>
                <a:close/>
                <a:moveTo>
                  <a:pt x="20979" y="1"/>
                </a:moveTo>
                <a:cubicBezTo>
                  <a:pt x="20918" y="1"/>
                  <a:pt x="20855" y="7"/>
                  <a:pt x="20790" y="20"/>
                </a:cubicBezTo>
                <a:cubicBezTo>
                  <a:pt x="18590" y="485"/>
                  <a:pt x="16485" y="1269"/>
                  <a:pt x="14370" y="2038"/>
                </a:cubicBezTo>
                <a:cubicBezTo>
                  <a:pt x="13359" y="2403"/>
                  <a:pt x="12265" y="2521"/>
                  <a:pt x="11487" y="3187"/>
                </a:cubicBezTo>
                <a:cubicBezTo>
                  <a:pt x="11477" y="3149"/>
                  <a:pt x="11468" y="3113"/>
                  <a:pt x="11455" y="3082"/>
                </a:cubicBezTo>
                <a:cubicBezTo>
                  <a:pt x="11412" y="2966"/>
                  <a:pt x="11317" y="2909"/>
                  <a:pt x="11222" y="2909"/>
                </a:cubicBezTo>
                <a:cubicBezTo>
                  <a:pt x="11127" y="2909"/>
                  <a:pt x="11032" y="2967"/>
                  <a:pt x="10990" y="3082"/>
                </a:cubicBezTo>
                <a:cubicBezTo>
                  <a:pt x="10083" y="5533"/>
                  <a:pt x="10488" y="8631"/>
                  <a:pt x="10461" y="11220"/>
                </a:cubicBezTo>
                <a:cubicBezTo>
                  <a:pt x="10438" y="13702"/>
                  <a:pt x="10329" y="16254"/>
                  <a:pt x="10721" y="18715"/>
                </a:cubicBezTo>
                <a:cubicBezTo>
                  <a:pt x="9813" y="18053"/>
                  <a:pt x="8559" y="17741"/>
                  <a:pt x="7265" y="17741"/>
                </a:cubicBezTo>
                <a:cubicBezTo>
                  <a:pt x="3782" y="17741"/>
                  <a:pt x="1" y="20000"/>
                  <a:pt x="1841" y="23781"/>
                </a:cubicBezTo>
                <a:cubicBezTo>
                  <a:pt x="2862" y="25877"/>
                  <a:pt x="4574" y="26746"/>
                  <a:pt x="6370" y="26746"/>
                </a:cubicBezTo>
                <a:cubicBezTo>
                  <a:pt x="9499" y="26746"/>
                  <a:pt x="12886" y="24110"/>
                  <a:pt x="13332" y="20746"/>
                </a:cubicBezTo>
                <a:cubicBezTo>
                  <a:pt x="13337" y="20747"/>
                  <a:pt x="13343" y="20747"/>
                  <a:pt x="13349" y="20747"/>
                </a:cubicBezTo>
                <a:cubicBezTo>
                  <a:pt x="13454" y="20747"/>
                  <a:pt x="13569" y="20675"/>
                  <a:pt x="13569" y="20546"/>
                </a:cubicBezTo>
                <a:cubicBezTo>
                  <a:pt x="13601" y="17762"/>
                  <a:pt x="14175" y="15024"/>
                  <a:pt x="14252" y="12244"/>
                </a:cubicBezTo>
                <a:cubicBezTo>
                  <a:pt x="14293" y="10841"/>
                  <a:pt x="14234" y="9437"/>
                  <a:pt x="14293" y="8034"/>
                </a:cubicBezTo>
                <a:cubicBezTo>
                  <a:pt x="14330" y="7287"/>
                  <a:pt x="14480" y="6572"/>
                  <a:pt x="14635" y="5852"/>
                </a:cubicBezTo>
                <a:cubicBezTo>
                  <a:pt x="14728" y="5935"/>
                  <a:pt x="14851" y="5986"/>
                  <a:pt x="14993" y="5986"/>
                </a:cubicBezTo>
                <a:cubicBezTo>
                  <a:pt x="15030" y="5986"/>
                  <a:pt x="15069" y="5983"/>
                  <a:pt x="15108" y="5975"/>
                </a:cubicBezTo>
                <a:cubicBezTo>
                  <a:pt x="15827" y="5969"/>
                  <a:pt x="16543" y="5956"/>
                  <a:pt x="17258" y="5956"/>
                </a:cubicBezTo>
                <a:cubicBezTo>
                  <a:pt x="17696" y="5956"/>
                  <a:pt x="18134" y="5961"/>
                  <a:pt x="18572" y="5975"/>
                </a:cubicBezTo>
                <a:cubicBezTo>
                  <a:pt x="19610" y="6011"/>
                  <a:pt x="20481" y="6457"/>
                  <a:pt x="21474" y="6526"/>
                </a:cubicBezTo>
                <a:cubicBezTo>
                  <a:pt x="21490" y="6527"/>
                  <a:pt x="21505" y="6528"/>
                  <a:pt x="21521" y="6528"/>
                </a:cubicBezTo>
                <a:cubicBezTo>
                  <a:pt x="21917" y="6528"/>
                  <a:pt x="22226" y="6147"/>
                  <a:pt x="22235" y="5765"/>
                </a:cubicBezTo>
                <a:cubicBezTo>
                  <a:pt x="22271" y="4038"/>
                  <a:pt x="22281" y="2220"/>
                  <a:pt x="21734" y="558"/>
                </a:cubicBezTo>
                <a:cubicBezTo>
                  <a:pt x="21618" y="204"/>
                  <a:pt x="21327" y="1"/>
                  <a:pt x="209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25"/>
          <p:cNvSpPr/>
          <p:nvPr/>
        </p:nvSpPr>
        <p:spPr>
          <a:xfrm>
            <a:off x="6619104" y="880085"/>
            <a:ext cx="222831" cy="310185"/>
          </a:xfrm>
          <a:custGeom>
            <a:rect b="b" l="l" r="r" t="t"/>
            <a:pathLst>
              <a:path extrusionOk="0" h="18365" w="13195">
                <a:moveTo>
                  <a:pt x="8842" y="946"/>
                </a:moveTo>
                <a:cubicBezTo>
                  <a:pt x="9457" y="946"/>
                  <a:pt x="10014" y="1086"/>
                  <a:pt x="10611" y="1086"/>
                </a:cubicBezTo>
                <a:cubicBezTo>
                  <a:pt x="10626" y="1086"/>
                  <a:pt x="10641" y="1086"/>
                  <a:pt x="10656" y="1086"/>
                </a:cubicBezTo>
                <a:lnTo>
                  <a:pt x="10656" y="1086"/>
                </a:lnTo>
                <a:cubicBezTo>
                  <a:pt x="10496" y="1997"/>
                  <a:pt x="10414" y="2912"/>
                  <a:pt x="10355" y="3837"/>
                </a:cubicBezTo>
                <a:cubicBezTo>
                  <a:pt x="9978" y="3689"/>
                  <a:pt x="9580" y="3621"/>
                  <a:pt x="9176" y="3621"/>
                </a:cubicBezTo>
                <a:cubicBezTo>
                  <a:pt x="6542" y="3621"/>
                  <a:pt x="3624" y="6515"/>
                  <a:pt x="4200" y="9145"/>
                </a:cubicBezTo>
                <a:cubicBezTo>
                  <a:pt x="4712" y="11483"/>
                  <a:pt x="7316" y="13829"/>
                  <a:pt x="9843" y="13829"/>
                </a:cubicBezTo>
                <a:cubicBezTo>
                  <a:pt x="10513" y="13829"/>
                  <a:pt x="11177" y="13665"/>
                  <a:pt x="11795" y="13292"/>
                </a:cubicBezTo>
                <a:lnTo>
                  <a:pt x="11795" y="13292"/>
                </a:lnTo>
                <a:cubicBezTo>
                  <a:pt x="11691" y="13748"/>
                  <a:pt x="11768" y="14185"/>
                  <a:pt x="11859" y="14673"/>
                </a:cubicBezTo>
                <a:cubicBezTo>
                  <a:pt x="11950" y="15155"/>
                  <a:pt x="11991" y="15907"/>
                  <a:pt x="12242" y="16413"/>
                </a:cubicBezTo>
                <a:cubicBezTo>
                  <a:pt x="11074" y="17012"/>
                  <a:pt x="9938" y="17281"/>
                  <a:pt x="8871" y="17281"/>
                </a:cubicBezTo>
                <a:cubicBezTo>
                  <a:pt x="4879" y="17281"/>
                  <a:pt x="1832" y="13520"/>
                  <a:pt x="1580" y="9164"/>
                </a:cubicBezTo>
                <a:cubicBezTo>
                  <a:pt x="1420" y="6339"/>
                  <a:pt x="2770" y="3924"/>
                  <a:pt x="4993" y="2266"/>
                </a:cubicBezTo>
                <a:cubicBezTo>
                  <a:pt x="6013" y="1500"/>
                  <a:pt x="7239" y="1080"/>
                  <a:pt x="8496" y="962"/>
                </a:cubicBezTo>
                <a:cubicBezTo>
                  <a:pt x="8614" y="951"/>
                  <a:pt x="8729" y="946"/>
                  <a:pt x="8842" y="946"/>
                </a:cubicBezTo>
                <a:close/>
                <a:moveTo>
                  <a:pt x="8698" y="1"/>
                </a:moveTo>
                <a:cubicBezTo>
                  <a:pt x="3567" y="1"/>
                  <a:pt x="1" y="5232"/>
                  <a:pt x="623" y="10449"/>
                </a:cubicBezTo>
                <a:cubicBezTo>
                  <a:pt x="1148" y="14879"/>
                  <a:pt x="4827" y="18365"/>
                  <a:pt x="8932" y="18365"/>
                </a:cubicBezTo>
                <a:cubicBezTo>
                  <a:pt x="10205" y="18365"/>
                  <a:pt x="11519" y="18029"/>
                  <a:pt x="12793" y="17283"/>
                </a:cubicBezTo>
                <a:cubicBezTo>
                  <a:pt x="13076" y="17119"/>
                  <a:pt x="13093" y="16827"/>
                  <a:pt x="12971" y="16608"/>
                </a:cubicBezTo>
                <a:cubicBezTo>
                  <a:pt x="13194" y="16107"/>
                  <a:pt x="12921" y="15470"/>
                  <a:pt x="12784" y="14959"/>
                </a:cubicBezTo>
                <a:cubicBezTo>
                  <a:pt x="12611" y="14280"/>
                  <a:pt x="12529" y="13565"/>
                  <a:pt x="12206" y="12941"/>
                </a:cubicBezTo>
                <a:cubicBezTo>
                  <a:pt x="12201" y="12936"/>
                  <a:pt x="12191" y="12932"/>
                  <a:pt x="12187" y="12928"/>
                </a:cubicBezTo>
                <a:cubicBezTo>
                  <a:pt x="12277" y="12675"/>
                  <a:pt x="12116" y="12380"/>
                  <a:pt x="11822" y="12380"/>
                </a:cubicBezTo>
                <a:cubicBezTo>
                  <a:pt x="11787" y="12380"/>
                  <a:pt x="11749" y="12384"/>
                  <a:pt x="11709" y="12394"/>
                </a:cubicBezTo>
                <a:cubicBezTo>
                  <a:pt x="11085" y="12538"/>
                  <a:pt x="10500" y="12617"/>
                  <a:pt x="9943" y="12617"/>
                </a:cubicBezTo>
                <a:cubicBezTo>
                  <a:pt x="8654" y="12617"/>
                  <a:pt x="7512" y="12195"/>
                  <a:pt x="6364" y="11187"/>
                </a:cubicBezTo>
                <a:cubicBezTo>
                  <a:pt x="3828" y="8957"/>
                  <a:pt x="6179" y="4574"/>
                  <a:pt x="9027" y="4574"/>
                </a:cubicBezTo>
                <a:cubicBezTo>
                  <a:pt x="9526" y="4574"/>
                  <a:pt x="10041" y="4709"/>
                  <a:pt x="10547" y="5013"/>
                </a:cubicBezTo>
                <a:cubicBezTo>
                  <a:pt x="10617" y="5055"/>
                  <a:pt x="10696" y="5075"/>
                  <a:pt x="10774" y="5075"/>
                </a:cubicBezTo>
                <a:cubicBezTo>
                  <a:pt x="11024" y="5075"/>
                  <a:pt x="11272" y="4877"/>
                  <a:pt x="11257" y="4603"/>
                </a:cubicBezTo>
                <a:cubicBezTo>
                  <a:pt x="11194" y="3254"/>
                  <a:pt x="11203" y="1983"/>
                  <a:pt x="11430" y="643"/>
                </a:cubicBezTo>
                <a:cubicBezTo>
                  <a:pt x="11477" y="388"/>
                  <a:pt x="11266" y="220"/>
                  <a:pt x="11070" y="220"/>
                </a:cubicBezTo>
                <a:cubicBezTo>
                  <a:pt x="10993" y="220"/>
                  <a:pt x="10918" y="246"/>
                  <a:pt x="10862" y="302"/>
                </a:cubicBezTo>
                <a:cubicBezTo>
                  <a:pt x="10116" y="97"/>
                  <a:pt x="9392" y="1"/>
                  <a:pt x="86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700" name="Shape 700"/>
        <p:cNvGrpSpPr/>
        <p:nvPr/>
      </p:nvGrpSpPr>
      <p:grpSpPr>
        <a:xfrm>
          <a:off x="0" y="0"/>
          <a:ext cx="0" cy="0"/>
          <a:chOff x="0" y="0"/>
          <a:chExt cx="0" cy="0"/>
        </a:xfrm>
      </p:grpSpPr>
      <p:sp>
        <p:nvSpPr>
          <p:cNvPr id="701" name="Google Shape;701;p34"/>
          <p:cNvSpPr txBox="1"/>
          <p:nvPr>
            <p:ph idx="6" type="title"/>
          </p:nvPr>
        </p:nvSpPr>
        <p:spPr>
          <a:xfrm>
            <a:off x="1739850" y="534975"/>
            <a:ext cx="5664300" cy="53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YOU COULD USE </a:t>
            </a:r>
            <a:r>
              <a:rPr lang="en">
                <a:solidFill>
                  <a:schemeClr val="dk2"/>
                </a:solidFill>
              </a:rPr>
              <a:t>THREE COLUMNS</a:t>
            </a:r>
            <a:r>
              <a:rPr lang="en"/>
              <a:t>, WHY NOT?</a:t>
            </a:r>
            <a:endParaRPr/>
          </a:p>
        </p:txBody>
      </p:sp>
      <p:sp>
        <p:nvSpPr>
          <p:cNvPr id="702" name="Google Shape;702;p34"/>
          <p:cNvSpPr txBox="1"/>
          <p:nvPr>
            <p:ph type="title"/>
          </p:nvPr>
        </p:nvSpPr>
        <p:spPr>
          <a:xfrm>
            <a:off x="900987" y="2813325"/>
            <a:ext cx="2010900" cy="4017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MARS</a:t>
            </a:r>
            <a:endParaRPr/>
          </a:p>
        </p:txBody>
      </p:sp>
      <p:sp>
        <p:nvSpPr>
          <p:cNvPr id="703" name="Google Shape;703;p34"/>
          <p:cNvSpPr txBox="1"/>
          <p:nvPr>
            <p:ph idx="1" type="subTitle"/>
          </p:nvPr>
        </p:nvSpPr>
        <p:spPr>
          <a:xfrm>
            <a:off x="901850" y="3432200"/>
            <a:ext cx="2010900" cy="9039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Despite being red, Mars is actually a cold place. It’s full of iron oxide dust</a:t>
            </a:r>
            <a:endParaRPr/>
          </a:p>
        </p:txBody>
      </p:sp>
      <p:sp>
        <p:nvSpPr>
          <p:cNvPr id="704" name="Google Shape;704;p34"/>
          <p:cNvSpPr txBox="1"/>
          <p:nvPr>
            <p:ph idx="2" type="title"/>
          </p:nvPr>
        </p:nvSpPr>
        <p:spPr>
          <a:xfrm>
            <a:off x="3567000" y="2813325"/>
            <a:ext cx="2010900" cy="4017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JUPITER</a:t>
            </a:r>
            <a:endParaRPr/>
          </a:p>
        </p:txBody>
      </p:sp>
      <p:sp>
        <p:nvSpPr>
          <p:cNvPr id="705" name="Google Shape;705;p34"/>
          <p:cNvSpPr txBox="1"/>
          <p:nvPr>
            <p:ph idx="3" type="subTitle"/>
          </p:nvPr>
        </p:nvSpPr>
        <p:spPr>
          <a:xfrm>
            <a:off x="3566928" y="3432200"/>
            <a:ext cx="2010900" cy="9039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It’s a gas giant and also the biggest planet in the Solar System</a:t>
            </a:r>
            <a:endParaRPr/>
          </a:p>
        </p:txBody>
      </p:sp>
      <p:sp>
        <p:nvSpPr>
          <p:cNvPr id="706" name="Google Shape;706;p34"/>
          <p:cNvSpPr txBox="1"/>
          <p:nvPr>
            <p:ph idx="4" type="title"/>
          </p:nvPr>
        </p:nvSpPr>
        <p:spPr>
          <a:xfrm>
            <a:off x="6233087" y="2813325"/>
            <a:ext cx="2010900" cy="4017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MERCURY</a:t>
            </a:r>
            <a:endParaRPr/>
          </a:p>
        </p:txBody>
      </p:sp>
      <p:sp>
        <p:nvSpPr>
          <p:cNvPr id="707" name="Google Shape;707;p34"/>
          <p:cNvSpPr txBox="1"/>
          <p:nvPr>
            <p:ph idx="5" type="subTitle"/>
          </p:nvPr>
        </p:nvSpPr>
        <p:spPr>
          <a:xfrm>
            <a:off x="6233037" y="3432200"/>
            <a:ext cx="2010900" cy="9039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Mercury is the closest planet to the Sun and the smallest one</a:t>
            </a:r>
            <a:endParaRPr/>
          </a:p>
        </p:txBody>
      </p:sp>
      <p:sp>
        <p:nvSpPr>
          <p:cNvPr id="708" name="Google Shape;708;p34"/>
          <p:cNvSpPr/>
          <p:nvPr/>
        </p:nvSpPr>
        <p:spPr>
          <a:xfrm flipH="1">
            <a:off x="1892345" y="1509176"/>
            <a:ext cx="794109" cy="658930"/>
          </a:xfrm>
          <a:custGeom>
            <a:rect b="b" l="l" r="r" t="t"/>
            <a:pathLst>
              <a:path extrusionOk="0" h="91933" w="110793">
                <a:moveTo>
                  <a:pt x="50743" y="6275"/>
                </a:moveTo>
                <a:cubicBezTo>
                  <a:pt x="53200" y="6275"/>
                  <a:pt x="56857" y="7419"/>
                  <a:pt x="59430" y="8276"/>
                </a:cubicBezTo>
                <a:cubicBezTo>
                  <a:pt x="59393" y="8455"/>
                  <a:pt x="59374" y="8636"/>
                  <a:pt x="59374" y="8815"/>
                </a:cubicBezTo>
                <a:cubicBezTo>
                  <a:pt x="57073" y="8172"/>
                  <a:pt x="54732" y="7731"/>
                  <a:pt x="52420" y="7679"/>
                </a:cubicBezTo>
                <a:cubicBezTo>
                  <a:pt x="52191" y="7535"/>
                  <a:pt x="51975" y="7387"/>
                  <a:pt x="51744" y="7243"/>
                </a:cubicBezTo>
                <a:cubicBezTo>
                  <a:pt x="51131" y="6867"/>
                  <a:pt x="50503" y="6708"/>
                  <a:pt x="49899" y="6708"/>
                </a:cubicBezTo>
                <a:cubicBezTo>
                  <a:pt x="49727" y="6708"/>
                  <a:pt x="49555" y="6719"/>
                  <a:pt x="49387" y="6743"/>
                </a:cubicBezTo>
                <a:cubicBezTo>
                  <a:pt x="49259" y="6667"/>
                  <a:pt x="49139" y="6623"/>
                  <a:pt x="49022" y="6623"/>
                </a:cubicBezTo>
                <a:cubicBezTo>
                  <a:pt x="48943" y="6623"/>
                  <a:pt x="48867" y="6647"/>
                  <a:pt x="48795" y="6691"/>
                </a:cubicBezTo>
                <a:cubicBezTo>
                  <a:pt x="49263" y="6395"/>
                  <a:pt x="49940" y="6275"/>
                  <a:pt x="50743" y="6275"/>
                </a:cubicBezTo>
                <a:close/>
                <a:moveTo>
                  <a:pt x="80740" y="16318"/>
                </a:moveTo>
                <a:lnTo>
                  <a:pt x="80740" y="16318"/>
                </a:lnTo>
                <a:cubicBezTo>
                  <a:pt x="84017" y="17727"/>
                  <a:pt x="87121" y="19182"/>
                  <a:pt x="90214" y="20887"/>
                </a:cubicBezTo>
                <a:cubicBezTo>
                  <a:pt x="92648" y="22231"/>
                  <a:pt x="95072" y="23584"/>
                  <a:pt x="97381" y="25064"/>
                </a:cubicBezTo>
                <a:cubicBezTo>
                  <a:pt x="95116" y="23708"/>
                  <a:pt x="92687" y="22528"/>
                  <a:pt x="90386" y="21443"/>
                </a:cubicBezTo>
                <a:cubicBezTo>
                  <a:pt x="87382" y="20027"/>
                  <a:pt x="84293" y="18730"/>
                  <a:pt x="81188" y="17466"/>
                </a:cubicBezTo>
                <a:cubicBezTo>
                  <a:pt x="81068" y="17066"/>
                  <a:pt x="80916" y="16686"/>
                  <a:pt x="80740" y="16318"/>
                </a:cubicBezTo>
                <a:close/>
                <a:moveTo>
                  <a:pt x="83589" y="25417"/>
                </a:moveTo>
                <a:lnTo>
                  <a:pt x="83589" y="25417"/>
                </a:lnTo>
                <a:cubicBezTo>
                  <a:pt x="86362" y="26565"/>
                  <a:pt x="89878" y="27965"/>
                  <a:pt x="92883" y="29734"/>
                </a:cubicBezTo>
                <a:cubicBezTo>
                  <a:pt x="91459" y="29509"/>
                  <a:pt x="90022" y="29221"/>
                  <a:pt x="88591" y="28874"/>
                </a:cubicBezTo>
                <a:cubicBezTo>
                  <a:pt x="88399" y="28802"/>
                  <a:pt x="88202" y="28726"/>
                  <a:pt x="88006" y="28650"/>
                </a:cubicBezTo>
                <a:cubicBezTo>
                  <a:pt x="86554" y="27553"/>
                  <a:pt x="85081" y="26477"/>
                  <a:pt x="83589" y="25417"/>
                </a:cubicBezTo>
                <a:close/>
                <a:moveTo>
                  <a:pt x="20022" y="28573"/>
                </a:moveTo>
                <a:cubicBezTo>
                  <a:pt x="21687" y="28573"/>
                  <a:pt x="23488" y="29394"/>
                  <a:pt x="25108" y="30374"/>
                </a:cubicBezTo>
                <a:cubicBezTo>
                  <a:pt x="25688" y="31262"/>
                  <a:pt x="26332" y="32135"/>
                  <a:pt x="27017" y="32979"/>
                </a:cubicBezTo>
                <a:cubicBezTo>
                  <a:pt x="26949" y="32942"/>
                  <a:pt x="26873" y="32899"/>
                  <a:pt x="26801" y="32859"/>
                </a:cubicBezTo>
                <a:cubicBezTo>
                  <a:pt x="24384" y="31514"/>
                  <a:pt x="21199" y="30130"/>
                  <a:pt x="17918" y="29322"/>
                </a:cubicBezTo>
                <a:cubicBezTo>
                  <a:pt x="18086" y="29073"/>
                  <a:pt x="18338" y="28885"/>
                  <a:pt x="18683" y="28774"/>
                </a:cubicBezTo>
                <a:cubicBezTo>
                  <a:pt x="19115" y="28634"/>
                  <a:pt x="19562" y="28573"/>
                  <a:pt x="20022" y="28573"/>
                </a:cubicBezTo>
                <a:close/>
                <a:moveTo>
                  <a:pt x="20775" y="36552"/>
                </a:moveTo>
                <a:cubicBezTo>
                  <a:pt x="21299" y="36800"/>
                  <a:pt x="21799" y="37048"/>
                  <a:pt x="22263" y="37288"/>
                </a:cubicBezTo>
                <a:cubicBezTo>
                  <a:pt x="22183" y="37572"/>
                  <a:pt x="22119" y="37856"/>
                  <a:pt x="22063" y="38140"/>
                </a:cubicBezTo>
                <a:cubicBezTo>
                  <a:pt x="21603" y="37604"/>
                  <a:pt x="21175" y="37076"/>
                  <a:pt x="20775" y="36552"/>
                </a:cubicBezTo>
                <a:close/>
                <a:moveTo>
                  <a:pt x="29277" y="41930"/>
                </a:moveTo>
                <a:lnTo>
                  <a:pt x="29277" y="41930"/>
                </a:lnTo>
                <a:cubicBezTo>
                  <a:pt x="30378" y="42705"/>
                  <a:pt x="31414" y="43542"/>
                  <a:pt x="32386" y="44430"/>
                </a:cubicBezTo>
                <a:cubicBezTo>
                  <a:pt x="31710" y="44526"/>
                  <a:pt x="31070" y="44766"/>
                  <a:pt x="30526" y="45106"/>
                </a:cubicBezTo>
                <a:cubicBezTo>
                  <a:pt x="29946" y="44066"/>
                  <a:pt x="29505" y="43001"/>
                  <a:pt x="29277" y="41930"/>
                </a:cubicBezTo>
                <a:close/>
                <a:moveTo>
                  <a:pt x="11292" y="34587"/>
                </a:moveTo>
                <a:cubicBezTo>
                  <a:pt x="12905" y="38401"/>
                  <a:pt x="16042" y="42149"/>
                  <a:pt x="18174" y="44350"/>
                </a:cubicBezTo>
                <a:cubicBezTo>
                  <a:pt x="18270" y="44450"/>
                  <a:pt x="18374" y="44554"/>
                  <a:pt x="18474" y="44658"/>
                </a:cubicBezTo>
                <a:cubicBezTo>
                  <a:pt x="17710" y="44942"/>
                  <a:pt x="17078" y="45466"/>
                  <a:pt x="16733" y="46166"/>
                </a:cubicBezTo>
                <a:cubicBezTo>
                  <a:pt x="16077" y="45618"/>
                  <a:pt x="15337" y="45387"/>
                  <a:pt x="14621" y="45387"/>
                </a:cubicBezTo>
                <a:cubicBezTo>
                  <a:pt x="12788" y="45387"/>
                  <a:pt x="11112" y="46911"/>
                  <a:pt x="11361" y="48635"/>
                </a:cubicBezTo>
                <a:cubicBezTo>
                  <a:pt x="9872" y="45282"/>
                  <a:pt x="9040" y="41753"/>
                  <a:pt x="9195" y="38072"/>
                </a:cubicBezTo>
                <a:cubicBezTo>
                  <a:pt x="9280" y="36111"/>
                  <a:pt x="10088" y="35051"/>
                  <a:pt x="11292" y="34587"/>
                </a:cubicBezTo>
                <a:close/>
                <a:moveTo>
                  <a:pt x="71694" y="42469"/>
                </a:moveTo>
                <a:lnTo>
                  <a:pt x="71694" y="42469"/>
                </a:lnTo>
                <a:cubicBezTo>
                  <a:pt x="72497" y="42633"/>
                  <a:pt x="73310" y="42781"/>
                  <a:pt x="74122" y="42918"/>
                </a:cubicBezTo>
                <a:cubicBezTo>
                  <a:pt x="77167" y="44783"/>
                  <a:pt x="80104" y="46766"/>
                  <a:pt x="82957" y="48859"/>
                </a:cubicBezTo>
                <a:cubicBezTo>
                  <a:pt x="82728" y="48831"/>
                  <a:pt x="82497" y="48807"/>
                  <a:pt x="82272" y="48775"/>
                </a:cubicBezTo>
                <a:cubicBezTo>
                  <a:pt x="81516" y="48679"/>
                  <a:pt x="80760" y="48555"/>
                  <a:pt x="80008" y="48427"/>
                </a:cubicBezTo>
                <a:cubicBezTo>
                  <a:pt x="78911" y="47831"/>
                  <a:pt x="77823" y="47223"/>
                  <a:pt x="76739" y="46611"/>
                </a:cubicBezTo>
                <a:cubicBezTo>
                  <a:pt x="75075" y="45219"/>
                  <a:pt x="73394" y="43834"/>
                  <a:pt x="71694" y="42469"/>
                </a:cubicBezTo>
                <a:close/>
                <a:moveTo>
                  <a:pt x="98873" y="50120"/>
                </a:moveTo>
                <a:cubicBezTo>
                  <a:pt x="99269" y="51124"/>
                  <a:pt x="99529" y="52140"/>
                  <a:pt x="99617" y="53156"/>
                </a:cubicBezTo>
                <a:cubicBezTo>
                  <a:pt x="99053" y="52153"/>
                  <a:pt x="98397" y="51164"/>
                  <a:pt x="97673" y="50192"/>
                </a:cubicBezTo>
                <a:lnTo>
                  <a:pt x="97673" y="50192"/>
                </a:lnTo>
                <a:cubicBezTo>
                  <a:pt x="97780" y="50199"/>
                  <a:pt x="97889" y="50203"/>
                  <a:pt x="97996" y="50203"/>
                </a:cubicBezTo>
                <a:cubicBezTo>
                  <a:pt x="98297" y="50203"/>
                  <a:pt x="98589" y="50175"/>
                  <a:pt x="98873" y="50120"/>
                </a:cubicBezTo>
                <a:close/>
                <a:moveTo>
                  <a:pt x="40269" y="55789"/>
                </a:moveTo>
                <a:cubicBezTo>
                  <a:pt x="41144" y="56349"/>
                  <a:pt x="42025" y="56906"/>
                  <a:pt x="42906" y="57466"/>
                </a:cubicBezTo>
                <a:cubicBezTo>
                  <a:pt x="43946" y="58962"/>
                  <a:pt x="44994" y="60439"/>
                  <a:pt x="46074" y="61859"/>
                </a:cubicBezTo>
                <a:cubicBezTo>
                  <a:pt x="44001" y="59867"/>
                  <a:pt x="41981" y="57830"/>
                  <a:pt x="39957" y="55797"/>
                </a:cubicBezTo>
                <a:cubicBezTo>
                  <a:pt x="40060" y="55797"/>
                  <a:pt x="40164" y="55793"/>
                  <a:pt x="40269" y="55789"/>
                </a:cubicBezTo>
                <a:close/>
                <a:moveTo>
                  <a:pt x="57753" y="48007"/>
                </a:moveTo>
                <a:lnTo>
                  <a:pt x="57753" y="48007"/>
                </a:lnTo>
                <a:cubicBezTo>
                  <a:pt x="59162" y="48567"/>
                  <a:pt x="60602" y="49111"/>
                  <a:pt x="62054" y="49640"/>
                </a:cubicBezTo>
                <a:cubicBezTo>
                  <a:pt x="66556" y="52604"/>
                  <a:pt x="71165" y="55429"/>
                  <a:pt x="75699" y="58046"/>
                </a:cubicBezTo>
                <a:cubicBezTo>
                  <a:pt x="76783" y="58670"/>
                  <a:pt x="78611" y="59623"/>
                  <a:pt x="80784" y="60587"/>
                </a:cubicBezTo>
                <a:cubicBezTo>
                  <a:pt x="82449" y="62083"/>
                  <a:pt x="84265" y="63804"/>
                  <a:pt x="85125" y="65744"/>
                </a:cubicBezTo>
                <a:cubicBezTo>
                  <a:pt x="83757" y="65556"/>
                  <a:pt x="82416" y="65168"/>
                  <a:pt x="81100" y="64672"/>
                </a:cubicBezTo>
                <a:cubicBezTo>
                  <a:pt x="74370" y="60947"/>
                  <a:pt x="68156" y="56474"/>
                  <a:pt x="61879" y="52076"/>
                </a:cubicBezTo>
                <a:cubicBezTo>
                  <a:pt x="60594" y="50676"/>
                  <a:pt x="59206" y="49324"/>
                  <a:pt x="57753" y="48007"/>
                </a:cubicBezTo>
                <a:close/>
                <a:moveTo>
                  <a:pt x="58690" y="67497"/>
                </a:moveTo>
                <a:cubicBezTo>
                  <a:pt x="62311" y="69802"/>
                  <a:pt x="65919" y="72114"/>
                  <a:pt x="69505" y="74455"/>
                </a:cubicBezTo>
                <a:cubicBezTo>
                  <a:pt x="69521" y="74479"/>
                  <a:pt x="69533" y="74503"/>
                  <a:pt x="69548" y="74527"/>
                </a:cubicBezTo>
                <a:cubicBezTo>
                  <a:pt x="68076" y="73630"/>
                  <a:pt x="66648" y="72775"/>
                  <a:pt x="65284" y="72010"/>
                </a:cubicBezTo>
                <a:cubicBezTo>
                  <a:pt x="63587" y="71062"/>
                  <a:pt x="61827" y="70193"/>
                  <a:pt x="60038" y="69353"/>
                </a:cubicBezTo>
                <a:cubicBezTo>
                  <a:pt x="59594" y="68721"/>
                  <a:pt x="59142" y="68101"/>
                  <a:pt x="58690" y="67497"/>
                </a:cubicBezTo>
                <a:close/>
                <a:moveTo>
                  <a:pt x="30729" y="77800"/>
                </a:moveTo>
                <a:cubicBezTo>
                  <a:pt x="34134" y="80208"/>
                  <a:pt x="37656" y="82513"/>
                  <a:pt x="41240" y="84742"/>
                </a:cubicBezTo>
                <a:cubicBezTo>
                  <a:pt x="37235" y="83349"/>
                  <a:pt x="33743" y="80681"/>
                  <a:pt x="30729" y="77800"/>
                </a:cubicBezTo>
                <a:close/>
                <a:moveTo>
                  <a:pt x="50300" y="1"/>
                </a:moveTo>
                <a:cubicBezTo>
                  <a:pt x="47687" y="1"/>
                  <a:pt x="45246" y="557"/>
                  <a:pt x="43441" y="2138"/>
                </a:cubicBezTo>
                <a:cubicBezTo>
                  <a:pt x="40832" y="4418"/>
                  <a:pt x="41004" y="6967"/>
                  <a:pt x="42425" y="9319"/>
                </a:cubicBezTo>
                <a:cubicBezTo>
                  <a:pt x="39384" y="7820"/>
                  <a:pt x="36391" y="6263"/>
                  <a:pt x="33506" y="4590"/>
                </a:cubicBezTo>
                <a:cubicBezTo>
                  <a:pt x="32866" y="4218"/>
                  <a:pt x="32222" y="4058"/>
                  <a:pt x="31614" y="4058"/>
                </a:cubicBezTo>
                <a:cubicBezTo>
                  <a:pt x="28862" y="4058"/>
                  <a:pt x="26849" y="7367"/>
                  <a:pt x="29065" y="9364"/>
                </a:cubicBezTo>
                <a:cubicBezTo>
                  <a:pt x="30686" y="10824"/>
                  <a:pt x="32394" y="12172"/>
                  <a:pt x="34162" y="13445"/>
                </a:cubicBezTo>
                <a:cubicBezTo>
                  <a:pt x="32682" y="14130"/>
                  <a:pt x="32122" y="15482"/>
                  <a:pt x="32394" y="16918"/>
                </a:cubicBezTo>
                <a:cubicBezTo>
                  <a:pt x="32410" y="17002"/>
                  <a:pt x="32439" y="17082"/>
                  <a:pt x="32454" y="17166"/>
                </a:cubicBezTo>
                <a:cubicBezTo>
                  <a:pt x="31482" y="16970"/>
                  <a:pt x="30498" y="16854"/>
                  <a:pt x="29510" y="16854"/>
                </a:cubicBezTo>
                <a:cubicBezTo>
                  <a:pt x="29438" y="16854"/>
                  <a:pt x="29366" y="16854"/>
                  <a:pt x="29294" y="16858"/>
                </a:cubicBezTo>
                <a:cubicBezTo>
                  <a:pt x="25996" y="16914"/>
                  <a:pt x="23900" y="18715"/>
                  <a:pt x="23032" y="20975"/>
                </a:cubicBezTo>
                <a:cubicBezTo>
                  <a:pt x="22347" y="21391"/>
                  <a:pt x="21855" y="21995"/>
                  <a:pt x="21747" y="22736"/>
                </a:cubicBezTo>
                <a:cubicBezTo>
                  <a:pt x="21095" y="22643"/>
                  <a:pt x="20443" y="22595"/>
                  <a:pt x="19795" y="22591"/>
                </a:cubicBezTo>
                <a:cubicBezTo>
                  <a:pt x="17458" y="22591"/>
                  <a:pt x="15154" y="23244"/>
                  <a:pt x="12988" y="24833"/>
                </a:cubicBezTo>
                <a:cubicBezTo>
                  <a:pt x="11472" y="25945"/>
                  <a:pt x="10668" y="27297"/>
                  <a:pt x="10380" y="28781"/>
                </a:cubicBezTo>
                <a:cubicBezTo>
                  <a:pt x="7627" y="29210"/>
                  <a:pt x="5226" y="30518"/>
                  <a:pt x="3690" y="33182"/>
                </a:cubicBezTo>
                <a:cubicBezTo>
                  <a:pt x="0" y="39588"/>
                  <a:pt x="2541" y="47491"/>
                  <a:pt x="6759" y="54305"/>
                </a:cubicBezTo>
                <a:cubicBezTo>
                  <a:pt x="5222" y="54873"/>
                  <a:pt x="4118" y="56369"/>
                  <a:pt x="4711" y="57758"/>
                </a:cubicBezTo>
                <a:cubicBezTo>
                  <a:pt x="7111" y="63375"/>
                  <a:pt x="13573" y="67237"/>
                  <a:pt x="19562" y="70585"/>
                </a:cubicBezTo>
                <a:cubicBezTo>
                  <a:pt x="20967" y="72446"/>
                  <a:pt x="22456" y="74247"/>
                  <a:pt x="23952" y="75963"/>
                </a:cubicBezTo>
                <a:cubicBezTo>
                  <a:pt x="28561" y="81249"/>
                  <a:pt x="34843" y="87395"/>
                  <a:pt x="42877" y="88943"/>
                </a:cubicBezTo>
                <a:cubicBezTo>
                  <a:pt x="43045" y="88975"/>
                  <a:pt x="43221" y="88991"/>
                  <a:pt x="43397" y="88991"/>
                </a:cubicBezTo>
                <a:cubicBezTo>
                  <a:pt x="44354" y="88991"/>
                  <a:pt x="45322" y="88518"/>
                  <a:pt x="45538" y="87687"/>
                </a:cubicBezTo>
                <a:cubicBezTo>
                  <a:pt x="45562" y="87595"/>
                  <a:pt x="45570" y="87499"/>
                  <a:pt x="45589" y="87406"/>
                </a:cubicBezTo>
                <a:cubicBezTo>
                  <a:pt x="47862" y="88775"/>
                  <a:pt x="50143" y="90127"/>
                  <a:pt x="52428" y="91464"/>
                </a:cubicBezTo>
                <a:cubicBezTo>
                  <a:pt x="52980" y="91792"/>
                  <a:pt x="53556" y="91932"/>
                  <a:pt x="54117" y="91932"/>
                </a:cubicBezTo>
                <a:cubicBezTo>
                  <a:pt x="55657" y="91932"/>
                  <a:pt x="57065" y="90856"/>
                  <a:pt x="57513" y="89611"/>
                </a:cubicBezTo>
                <a:cubicBezTo>
                  <a:pt x="58854" y="89940"/>
                  <a:pt x="60242" y="90147"/>
                  <a:pt x="61679" y="90204"/>
                </a:cubicBezTo>
                <a:cubicBezTo>
                  <a:pt x="61718" y="90204"/>
                  <a:pt x="61759" y="90208"/>
                  <a:pt x="61799" y="90208"/>
                </a:cubicBezTo>
                <a:cubicBezTo>
                  <a:pt x="62939" y="90208"/>
                  <a:pt x="64307" y="89587"/>
                  <a:pt x="64795" y="88723"/>
                </a:cubicBezTo>
                <a:cubicBezTo>
                  <a:pt x="64959" y="88435"/>
                  <a:pt x="65099" y="88143"/>
                  <a:pt x="65232" y="87846"/>
                </a:cubicBezTo>
                <a:cubicBezTo>
                  <a:pt x="69225" y="89599"/>
                  <a:pt x="73402" y="91015"/>
                  <a:pt x="77895" y="91800"/>
                </a:cubicBezTo>
                <a:cubicBezTo>
                  <a:pt x="78135" y="91844"/>
                  <a:pt x="78375" y="91864"/>
                  <a:pt x="78615" y="91864"/>
                </a:cubicBezTo>
                <a:cubicBezTo>
                  <a:pt x="80928" y="91864"/>
                  <a:pt x="83093" y="90007"/>
                  <a:pt x="82233" y="88115"/>
                </a:cubicBezTo>
                <a:lnTo>
                  <a:pt x="82233" y="88115"/>
                </a:lnTo>
                <a:cubicBezTo>
                  <a:pt x="86297" y="89748"/>
                  <a:pt x="90527" y="90887"/>
                  <a:pt x="94912" y="91048"/>
                </a:cubicBezTo>
                <a:cubicBezTo>
                  <a:pt x="94960" y="91048"/>
                  <a:pt x="95008" y="91052"/>
                  <a:pt x="95056" y="91052"/>
                </a:cubicBezTo>
                <a:cubicBezTo>
                  <a:pt x="97985" y="91052"/>
                  <a:pt x="99697" y="87678"/>
                  <a:pt x="97425" y="86014"/>
                </a:cubicBezTo>
                <a:cubicBezTo>
                  <a:pt x="95289" y="84450"/>
                  <a:pt x="93123" y="82909"/>
                  <a:pt x="90947" y="81381"/>
                </a:cubicBezTo>
                <a:cubicBezTo>
                  <a:pt x="93392" y="81273"/>
                  <a:pt x="95080" y="78456"/>
                  <a:pt x="93684" y="76716"/>
                </a:cubicBezTo>
                <a:lnTo>
                  <a:pt x="93684" y="76716"/>
                </a:lnTo>
                <a:cubicBezTo>
                  <a:pt x="94824" y="77059"/>
                  <a:pt x="95980" y="77379"/>
                  <a:pt x="97165" y="77667"/>
                </a:cubicBezTo>
                <a:cubicBezTo>
                  <a:pt x="97444" y="77732"/>
                  <a:pt x="97732" y="77763"/>
                  <a:pt x="98020" y="77763"/>
                </a:cubicBezTo>
                <a:cubicBezTo>
                  <a:pt x="100249" y="77763"/>
                  <a:pt x="102582" y="75896"/>
                  <a:pt x="101626" y="73966"/>
                </a:cubicBezTo>
                <a:cubicBezTo>
                  <a:pt x="99845" y="70374"/>
                  <a:pt x="97464" y="67148"/>
                  <a:pt x="94720" y="64151"/>
                </a:cubicBezTo>
                <a:lnTo>
                  <a:pt x="94720" y="64151"/>
                </a:lnTo>
                <a:cubicBezTo>
                  <a:pt x="95841" y="64312"/>
                  <a:pt x="96973" y="64432"/>
                  <a:pt x="98129" y="64476"/>
                </a:cubicBezTo>
                <a:lnTo>
                  <a:pt x="98277" y="64476"/>
                </a:lnTo>
                <a:cubicBezTo>
                  <a:pt x="100277" y="64476"/>
                  <a:pt x="101694" y="62995"/>
                  <a:pt x="101794" y="61435"/>
                </a:cubicBezTo>
                <a:cubicBezTo>
                  <a:pt x="101798" y="61407"/>
                  <a:pt x="101794" y="61383"/>
                  <a:pt x="101798" y="61359"/>
                </a:cubicBezTo>
                <a:cubicBezTo>
                  <a:pt x="103911" y="60707"/>
                  <a:pt x="105659" y="59434"/>
                  <a:pt x="106548" y="57285"/>
                </a:cubicBezTo>
                <a:cubicBezTo>
                  <a:pt x="109000" y="51364"/>
                  <a:pt x="104955" y="45071"/>
                  <a:pt x="100469" y="40009"/>
                </a:cubicBezTo>
                <a:cubicBezTo>
                  <a:pt x="99994" y="39173"/>
                  <a:pt x="99422" y="38373"/>
                  <a:pt x="98761" y="37612"/>
                </a:cubicBezTo>
                <a:lnTo>
                  <a:pt x="98761" y="37612"/>
                </a:lnTo>
                <a:cubicBezTo>
                  <a:pt x="99954" y="37744"/>
                  <a:pt x="101174" y="37828"/>
                  <a:pt x="102419" y="37856"/>
                </a:cubicBezTo>
                <a:cubicBezTo>
                  <a:pt x="102450" y="37856"/>
                  <a:pt x="102478" y="37860"/>
                  <a:pt x="102510" y="37860"/>
                </a:cubicBezTo>
                <a:cubicBezTo>
                  <a:pt x="104327" y="37860"/>
                  <a:pt x="105863" y="36608"/>
                  <a:pt x="106119" y="35175"/>
                </a:cubicBezTo>
                <a:cubicBezTo>
                  <a:pt x="108752" y="33999"/>
                  <a:pt x="110792" y="31699"/>
                  <a:pt x="110400" y="29210"/>
                </a:cubicBezTo>
                <a:cubicBezTo>
                  <a:pt x="109824" y="25540"/>
                  <a:pt x="106020" y="22864"/>
                  <a:pt x="102755" y="20667"/>
                </a:cubicBezTo>
                <a:cubicBezTo>
                  <a:pt x="97269" y="16970"/>
                  <a:pt x="91327" y="13781"/>
                  <a:pt x="85081" y="11068"/>
                </a:cubicBezTo>
                <a:cubicBezTo>
                  <a:pt x="77523" y="7783"/>
                  <a:pt x="69817" y="4678"/>
                  <a:pt x="61794" y="2246"/>
                </a:cubicBezTo>
                <a:cubicBezTo>
                  <a:pt x="58666" y="1293"/>
                  <a:pt x="54280" y="1"/>
                  <a:pt x="50300" y="1"/>
                </a:cubicBezTo>
                <a:close/>
              </a:path>
            </a:pathLst>
          </a:custGeom>
          <a:solidFill>
            <a:srgbClr val="FFFFFF">
              <a:alpha val="165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34"/>
          <p:cNvSpPr/>
          <p:nvPr/>
        </p:nvSpPr>
        <p:spPr>
          <a:xfrm flipH="1" rot="-8100000">
            <a:off x="7187005" y="1509214"/>
            <a:ext cx="794001" cy="658840"/>
          </a:xfrm>
          <a:custGeom>
            <a:rect b="b" l="l" r="r" t="t"/>
            <a:pathLst>
              <a:path extrusionOk="0" h="91933" w="110793">
                <a:moveTo>
                  <a:pt x="50743" y="6275"/>
                </a:moveTo>
                <a:cubicBezTo>
                  <a:pt x="53200" y="6275"/>
                  <a:pt x="56857" y="7419"/>
                  <a:pt x="59430" y="8276"/>
                </a:cubicBezTo>
                <a:cubicBezTo>
                  <a:pt x="59393" y="8455"/>
                  <a:pt x="59374" y="8636"/>
                  <a:pt x="59374" y="8815"/>
                </a:cubicBezTo>
                <a:cubicBezTo>
                  <a:pt x="57073" y="8172"/>
                  <a:pt x="54732" y="7731"/>
                  <a:pt x="52420" y="7679"/>
                </a:cubicBezTo>
                <a:cubicBezTo>
                  <a:pt x="52191" y="7535"/>
                  <a:pt x="51975" y="7387"/>
                  <a:pt x="51744" y="7243"/>
                </a:cubicBezTo>
                <a:cubicBezTo>
                  <a:pt x="51131" y="6867"/>
                  <a:pt x="50503" y="6708"/>
                  <a:pt x="49899" y="6708"/>
                </a:cubicBezTo>
                <a:cubicBezTo>
                  <a:pt x="49727" y="6708"/>
                  <a:pt x="49555" y="6719"/>
                  <a:pt x="49387" y="6743"/>
                </a:cubicBezTo>
                <a:cubicBezTo>
                  <a:pt x="49259" y="6667"/>
                  <a:pt x="49139" y="6623"/>
                  <a:pt x="49022" y="6623"/>
                </a:cubicBezTo>
                <a:cubicBezTo>
                  <a:pt x="48943" y="6623"/>
                  <a:pt x="48867" y="6647"/>
                  <a:pt x="48795" y="6691"/>
                </a:cubicBezTo>
                <a:cubicBezTo>
                  <a:pt x="49263" y="6395"/>
                  <a:pt x="49940" y="6275"/>
                  <a:pt x="50743" y="6275"/>
                </a:cubicBezTo>
                <a:close/>
                <a:moveTo>
                  <a:pt x="80740" y="16318"/>
                </a:moveTo>
                <a:lnTo>
                  <a:pt x="80740" y="16318"/>
                </a:lnTo>
                <a:cubicBezTo>
                  <a:pt x="84017" y="17727"/>
                  <a:pt x="87121" y="19182"/>
                  <a:pt x="90214" y="20887"/>
                </a:cubicBezTo>
                <a:cubicBezTo>
                  <a:pt x="92648" y="22231"/>
                  <a:pt x="95072" y="23584"/>
                  <a:pt x="97381" y="25064"/>
                </a:cubicBezTo>
                <a:cubicBezTo>
                  <a:pt x="95116" y="23708"/>
                  <a:pt x="92687" y="22528"/>
                  <a:pt x="90386" y="21443"/>
                </a:cubicBezTo>
                <a:cubicBezTo>
                  <a:pt x="87382" y="20027"/>
                  <a:pt x="84293" y="18730"/>
                  <a:pt x="81188" y="17466"/>
                </a:cubicBezTo>
                <a:cubicBezTo>
                  <a:pt x="81068" y="17066"/>
                  <a:pt x="80916" y="16686"/>
                  <a:pt x="80740" y="16318"/>
                </a:cubicBezTo>
                <a:close/>
                <a:moveTo>
                  <a:pt x="83589" y="25417"/>
                </a:moveTo>
                <a:lnTo>
                  <a:pt x="83589" y="25417"/>
                </a:lnTo>
                <a:cubicBezTo>
                  <a:pt x="86362" y="26565"/>
                  <a:pt x="89878" y="27965"/>
                  <a:pt x="92883" y="29734"/>
                </a:cubicBezTo>
                <a:cubicBezTo>
                  <a:pt x="91459" y="29509"/>
                  <a:pt x="90022" y="29221"/>
                  <a:pt x="88591" y="28874"/>
                </a:cubicBezTo>
                <a:cubicBezTo>
                  <a:pt x="88399" y="28802"/>
                  <a:pt x="88202" y="28726"/>
                  <a:pt x="88006" y="28650"/>
                </a:cubicBezTo>
                <a:cubicBezTo>
                  <a:pt x="86554" y="27553"/>
                  <a:pt x="85081" y="26477"/>
                  <a:pt x="83589" y="25417"/>
                </a:cubicBezTo>
                <a:close/>
                <a:moveTo>
                  <a:pt x="20022" y="28573"/>
                </a:moveTo>
                <a:cubicBezTo>
                  <a:pt x="21687" y="28573"/>
                  <a:pt x="23488" y="29394"/>
                  <a:pt x="25108" y="30374"/>
                </a:cubicBezTo>
                <a:cubicBezTo>
                  <a:pt x="25688" y="31262"/>
                  <a:pt x="26332" y="32135"/>
                  <a:pt x="27017" y="32979"/>
                </a:cubicBezTo>
                <a:cubicBezTo>
                  <a:pt x="26949" y="32942"/>
                  <a:pt x="26873" y="32899"/>
                  <a:pt x="26801" y="32859"/>
                </a:cubicBezTo>
                <a:cubicBezTo>
                  <a:pt x="24384" y="31514"/>
                  <a:pt x="21199" y="30130"/>
                  <a:pt x="17918" y="29322"/>
                </a:cubicBezTo>
                <a:cubicBezTo>
                  <a:pt x="18086" y="29073"/>
                  <a:pt x="18338" y="28885"/>
                  <a:pt x="18683" y="28774"/>
                </a:cubicBezTo>
                <a:cubicBezTo>
                  <a:pt x="19115" y="28634"/>
                  <a:pt x="19562" y="28573"/>
                  <a:pt x="20022" y="28573"/>
                </a:cubicBezTo>
                <a:close/>
                <a:moveTo>
                  <a:pt x="20775" y="36552"/>
                </a:moveTo>
                <a:cubicBezTo>
                  <a:pt x="21299" y="36800"/>
                  <a:pt x="21799" y="37048"/>
                  <a:pt x="22263" y="37288"/>
                </a:cubicBezTo>
                <a:cubicBezTo>
                  <a:pt x="22183" y="37572"/>
                  <a:pt x="22119" y="37856"/>
                  <a:pt x="22063" y="38140"/>
                </a:cubicBezTo>
                <a:cubicBezTo>
                  <a:pt x="21603" y="37604"/>
                  <a:pt x="21175" y="37076"/>
                  <a:pt x="20775" y="36552"/>
                </a:cubicBezTo>
                <a:close/>
                <a:moveTo>
                  <a:pt x="29277" y="41930"/>
                </a:moveTo>
                <a:lnTo>
                  <a:pt x="29277" y="41930"/>
                </a:lnTo>
                <a:cubicBezTo>
                  <a:pt x="30378" y="42705"/>
                  <a:pt x="31414" y="43542"/>
                  <a:pt x="32386" y="44430"/>
                </a:cubicBezTo>
                <a:cubicBezTo>
                  <a:pt x="31710" y="44526"/>
                  <a:pt x="31070" y="44766"/>
                  <a:pt x="30526" y="45106"/>
                </a:cubicBezTo>
                <a:cubicBezTo>
                  <a:pt x="29946" y="44066"/>
                  <a:pt x="29505" y="43001"/>
                  <a:pt x="29277" y="41930"/>
                </a:cubicBezTo>
                <a:close/>
                <a:moveTo>
                  <a:pt x="11292" y="34587"/>
                </a:moveTo>
                <a:cubicBezTo>
                  <a:pt x="12905" y="38401"/>
                  <a:pt x="16042" y="42149"/>
                  <a:pt x="18174" y="44350"/>
                </a:cubicBezTo>
                <a:cubicBezTo>
                  <a:pt x="18270" y="44450"/>
                  <a:pt x="18374" y="44554"/>
                  <a:pt x="18474" y="44658"/>
                </a:cubicBezTo>
                <a:cubicBezTo>
                  <a:pt x="17710" y="44942"/>
                  <a:pt x="17078" y="45466"/>
                  <a:pt x="16733" y="46166"/>
                </a:cubicBezTo>
                <a:cubicBezTo>
                  <a:pt x="16077" y="45618"/>
                  <a:pt x="15337" y="45387"/>
                  <a:pt x="14621" y="45387"/>
                </a:cubicBezTo>
                <a:cubicBezTo>
                  <a:pt x="12788" y="45387"/>
                  <a:pt x="11112" y="46911"/>
                  <a:pt x="11361" y="48635"/>
                </a:cubicBezTo>
                <a:cubicBezTo>
                  <a:pt x="9872" y="45282"/>
                  <a:pt x="9040" y="41753"/>
                  <a:pt x="9195" y="38072"/>
                </a:cubicBezTo>
                <a:cubicBezTo>
                  <a:pt x="9280" y="36111"/>
                  <a:pt x="10088" y="35051"/>
                  <a:pt x="11292" y="34587"/>
                </a:cubicBezTo>
                <a:close/>
                <a:moveTo>
                  <a:pt x="71694" y="42469"/>
                </a:moveTo>
                <a:lnTo>
                  <a:pt x="71694" y="42469"/>
                </a:lnTo>
                <a:cubicBezTo>
                  <a:pt x="72497" y="42633"/>
                  <a:pt x="73310" y="42781"/>
                  <a:pt x="74122" y="42918"/>
                </a:cubicBezTo>
                <a:cubicBezTo>
                  <a:pt x="77167" y="44783"/>
                  <a:pt x="80104" y="46766"/>
                  <a:pt x="82957" y="48859"/>
                </a:cubicBezTo>
                <a:cubicBezTo>
                  <a:pt x="82728" y="48831"/>
                  <a:pt x="82497" y="48807"/>
                  <a:pt x="82272" y="48775"/>
                </a:cubicBezTo>
                <a:cubicBezTo>
                  <a:pt x="81516" y="48679"/>
                  <a:pt x="80760" y="48555"/>
                  <a:pt x="80008" y="48427"/>
                </a:cubicBezTo>
                <a:cubicBezTo>
                  <a:pt x="78911" y="47831"/>
                  <a:pt x="77823" y="47223"/>
                  <a:pt x="76739" y="46611"/>
                </a:cubicBezTo>
                <a:cubicBezTo>
                  <a:pt x="75075" y="45219"/>
                  <a:pt x="73394" y="43834"/>
                  <a:pt x="71694" y="42469"/>
                </a:cubicBezTo>
                <a:close/>
                <a:moveTo>
                  <a:pt x="98873" y="50120"/>
                </a:moveTo>
                <a:cubicBezTo>
                  <a:pt x="99269" y="51124"/>
                  <a:pt x="99529" y="52140"/>
                  <a:pt x="99617" y="53156"/>
                </a:cubicBezTo>
                <a:cubicBezTo>
                  <a:pt x="99053" y="52153"/>
                  <a:pt x="98397" y="51164"/>
                  <a:pt x="97673" y="50192"/>
                </a:cubicBezTo>
                <a:lnTo>
                  <a:pt x="97673" y="50192"/>
                </a:lnTo>
                <a:cubicBezTo>
                  <a:pt x="97780" y="50199"/>
                  <a:pt x="97889" y="50203"/>
                  <a:pt x="97996" y="50203"/>
                </a:cubicBezTo>
                <a:cubicBezTo>
                  <a:pt x="98297" y="50203"/>
                  <a:pt x="98589" y="50175"/>
                  <a:pt x="98873" y="50120"/>
                </a:cubicBezTo>
                <a:close/>
                <a:moveTo>
                  <a:pt x="40269" y="55789"/>
                </a:moveTo>
                <a:cubicBezTo>
                  <a:pt x="41144" y="56349"/>
                  <a:pt x="42025" y="56906"/>
                  <a:pt x="42906" y="57466"/>
                </a:cubicBezTo>
                <a:cubicBezTo>
                  <a:pt x="43946" y="58962"/>
                  <a:pt x="44994" y="60439"/>
                  <a:pt x="46074" y="61859"/>
                </a:cubicBezTo>
                <a:cubicBezTo>
                  <a:pt x="44001" y="59867"/>
                  <a:pt x="41981" y="57830"/>
                  <a:pt x="39957" y="55797"/>
                </a:cubicBezTo>
                <a:cubicBezTo>
                  <a:pt x="40060" y="55797"/>
                  <a:pt x="40164" y="55793"/>
                  <a:pt x="40269" y="55789"/>
                </a:cubicBezTo>
                <a:close/>
                <a:moveTo>
                  <a:pt x="57753" y="48007"/>
                </a:moveTo>
                <a:lnTo>
                  <a:pt x="57753" y="48007"/>
                </a:lnTo>
                <a:cubicBezTo>
                  <a:pt x="59162" y="48567"/>
                  <a:pt x="60602" y="49111"/>
                  <a:pt x="62054" y="49640"/>
                </a:cubicBezTo>
                <a:cubicBezTo>
                  <a:pt x="66556" y="52604"/>
                  <a:pt x="71165" y="55429"/>
                  <a:pt x="75699" y="58046"/>
                </a:cubicBezTo>
                <a:cubicBezTo>
                  <a:pt x="76783" y="58670"/>
                  <a:pt x="78611" y="59623"/>
                  <a:pt x="80784" y="60587"/>
                </a:cubicBezTo>
                <a:cubicBezTo>
                  <a:pt x="82449" y="62083"/>
                  <a:pt x="84265" y="63804"/>
                  <a:pt x="85125" y="65744"/>
                </a:cubicBezTo>
                <a:cubicBezTo>
                  <a:pt x="83757" y="65556"/>
                  <a:pt x="82416" y="65168"/>
                  <a:pt x="81100" y="64672"/>
                </a:cubicBezTo>
                <a:cubicBezTo>
                  <a:pt x="74370" y="60947"/>
                  <a:pt x="68156" y="56474"/>
                  <a:pt x="61879" y="52076"/>
                </a:cubicBezTo>
                <a:cubicBezTo>
                  <a:pt x="60594" y="50676"/>
                  <a:pt x="59206" y="49324"/>
                  <a:pt x="57753" y="48007"/>
                </a:cubicBezTo>
                <a:close/>
                <a:moveTo>
                  <a:pt x="58690" y="67497"/>
                </a:moveTo>
                <a:cubicBezTo>
                  <a:pt x="62311" y="69802"/>
                  <a:pt x="65919" y="72114"/>
                  <a:pt x="69505" y="74455"/>
                </a:cubicBezTo>
                <a:cubicBezTo>
                  <a:pt x="69521" y="74479"/>
                  <a:pt x="69533" y="74503"/>
                  <a:pt x="69548" y="74527"/>
                </a:cubicBezTo>
                <a:cubicBezTo>
                  <a:pt x="68076" y="73630"/>
                  <a:pt x="66648" y="72775"/>
                  <a:pt x="65284" y="72010"/>
                </a:cubicBezTo>
                <a:cubicBezTo>
                  <a:pt x="63587" y="71062"/>
                  <a:pt x="61827" y="70193"/>
                  <a:pt x="60038" y="69353"/>
                </a:cubicBezTo>
                <a:cubicBezTo>
                  <a:pt x="59594" y="68721"/>
                  <a:pt x="59142" y="68101"/>
                  <a:pt x="58690" y="67497"/>
                </a:cubicBezTo>
                <a:close/>
                <a:moveTo>
                  <a:pt x="30729" y="77800"/>
                </a:moveTo>
                <a:cubicBezTo>
                  <a:pt x="34134" y="80208"/>
                  <a:pt x="37656" y="82513"/>
                  <a:pt x="41240" y="84742"/>
                </a:cubicBezTo>
                <a:cubicBezTo>
                  <a:pt x="37235" y="83349"/>
                  <a:pt x="33743" y="80681"/>
                  <a:pt x="30729" y="77800"/>
                </a:cubicBezTo>
                <a:close/>
                <a:moveTo>
                  <a:pt x="50300" y="1"/>
                </a:moveTo>
                <a:cubicBezTo>
                  <a:pt x="47687" y="1"/>
                  <a:pt x="45246" y="557"/>
                  <a:pt x="43441" y="2138"/>
                </a:cubicBezTo>
                <a:cubicBezTo>
                  <a:pt x="40832" y="4418"/>
                  <a:pt x="41004" y="6967"/>
                  <a:pt x="42425" y="9319"/>
                </a:cubicBezTo>
                <a:cubicBezTo>
                  <a:pt x="39384" y="7820"/>
                  <a:pt x="36391" y="6263"/>
                  <a:pt x="33506" y="4590"/>
                </a:cubicBezTo>
                <a:cubicBezTo>
                  <a:pt x="32866" y="4218"/>
                  <a:pt x="32222" y="4058"/>
                  <a:pt x="31614" y="4058"/>
                </a:cubicBezTo>
                <a:cubicBezTo>
                  <a:pt x="28862" y="4058"/>
                  <a:pt x="26849" y="7367"/>
                  <a:pt x="29065" y="9364"/>
                </a:cubicBezTo>
                <a:cubicBezTo>
                  <a:pt x="30686" y="10824"/>
                  <a:pt x="32394" y="12172"/>
                  <a:pt x="34162" y="13445"/>
                </a:cubicBezTo>
                <a:cubicBezTo>
                  <a:pt x="32682" y="14130"/>
                  <a:pt x="32122" y="15482"/>
                  <a:pt x="32394" y="16918"/>
                </a:cubicBezTo>
                <a:cubicBezTo>
                  <a:pt x="32410" y="17002"/>
                  <a:pt x="32439" y="17082"/>
                  <a:pt x="32454" y="17166"/>
                </a:cubicBezTo>
                <a:cubicBezTo>
                  <a:pt x="31482" y="16970"/>
                  <a:pt x="30498" y="16854"/>
                  <a:pt x="29510" y="16854"/>
                </a:cubicBezTo>
                <a:cubicBezTo>
                  <a:pt x="29438" y="16854"/>
                  <a:pt x="29366" y="16854"/>
                  <a:pt x="29294" y="16858"/>
                </a:cubicBezTo>
                <a:cubicBezTo>
                  <a:pt x="25996" y="16914"/>
                  <a:pt x="23900" y="18715"/>
                  <a:pt x="23032" y="20975"/>
                </a:cubicBezTo>
                <a:cubicBezTo>
                  <a:pt x="22347" y="21391"/>
                  <a:pt x="21855" y="21995"/>
                  <a:pt x="21747" y="22736"/>
                </a:cubicBezTo>
                <a:cubicBezTo>
                  <a:pt x="21095" y="22643"/>
                  <a:pt x="20443" y="22595"/>
                  <a:pt x="19795" y="22591"/>
                </a:cubicBezTo>
                <a:cubicBezTo>
                  <a:pt x="17458" y="22591"/>
                  <a:pt x="15154" y="23244"/>
                  <a:pt x="12988" y="24833"/>
                </a:cubicBezTo>
                <a:cubicBezTo>
                  <a:pt x="11472" y="25945"/>
                  <a:pt x="10668" y="27297"/>
                  <a:pt x="10380" y="28781"/>
                </a:cubicBezTo>
                <a:cubicBezTo>
                  <a:pt x="7627" y="29210"/>
                  <a:pt x="5226" y="30518"/>
                  <a:pt x="3690" y="33182"/>
                </a:cubicBezTo>
                <a:cubicBezTo>
                  <a:pt x="0" y="39588"/>
                  <a:pt x="2541" y="47491"/>
                  <a:pt x="6759" y="54305"/>
                </a:cubicBezTo>
                <a:cubicBezTo>
                  <a:pt x="5222" y="54873"/>
                  <a:pt x="4118" y="56369"/>
                  <a:pt x="4711" y="57758"/>
                </a:cubicBezTo>
                <a:cubicBezTo>
                  <a:pt x="7111" y="63375"/>
                  <a:pt x="13573" y="67237"/>
                  <a:pt x="19562" y="70585"/>
                </a:cubicBezTo>
                <a:cubicBezTo>
                  <a:pt x="20967" y="72446"/>
                  <a:pt x="22456" y="74247"/>
                  <a:pt x="23952" y="75963"/>
                </a:cubicBezTo>
                <a:cubicBezTo>
                  <a:pt x="28561" y="81249"/>
                  <a:pt x="34843" y="87395"/>
                  <a:pt x="42877" y="88943"/>
                </a:cubicBezTo>
                <a:cubicBezTo>
                  <a:pt x="43045" y="88975"/>
                  <a:pt x="43221" y="88991"/>
                  <a:pt x="43397" y="88991"/>
                </a:cubicBezTo>
                <a:cubicBezTo>
                  <a:pt x="44354" y="88991"/>
                  <a:pt x="45322" y="88518"/>
                  <a:pt x="45538" y="87687"/>
                </a:cubicBezTo>
                <a:cubicBezTo>
                  <a:pt x="45562" y="87595"/>
                  <a:pt x="45570" y="87499"/>
                  <a:pt x="45589" y="87406"/>
                </a:cubicBezTo>
                <a:cubicBezTo>
                  <a:pt x="47862" y="88775"/>
                  <a:pt x="50143" y="90127"/>
                  <a:pt x="52428" y="91464"/>
                </a:cubicBezTo>
                <a:cubicBezTo>
                  <a:pt x="52980" y="91792"/>
                  <a:pt x="53556" y="91932"/>
                  <a:pt x="54117" y="91932"/>
                </a:cubicBezTo>
                <a:cubicBezTo>
                  <a:pt x="55657" y="91932"/>
                  <a:pt x="57065" y="90856"/>
                  <a:pt x="57513" y="89611"/>
                </a:cubicBezTo>
                <a:cubicBezTo>
                  <a:pt x="58854" y="89940"/>
                  <a:pt x="60242" y="90147"/>
                  <a:pt x="61679" y="90204"/>
                </a:cubicBezTo>
                <a:cubicBezTo>
                  <a:pt x="61718" y="90204"/>
                  <a:pt x="61759" y="90208"/>
                  <a:pt x="61799" y="90208"/>
                </a:cubicBezTo>
                <a:cubicBezTo>
                  <a:pt x="62939" y="90208"/>
                  <a:pt x="64307" y="89587"/>
                  <a:pt x="64795" y="88723"/>
                </a:cubicBezTo>
                <a:cubicBezTo>
                  <a:pt x="64959" y="88435"/>
                  <a:pt x="65099" y="88143"/>
                  <a:pt x="65232" y="87846"/>
                </a:cubicBezTo>
                <a:cubicBezTo>
                  <a:pt x="69225" y="89599"/>
                  <a:pt x="73402" y="91015"/>
                  <a:pt x="77895" y="91800"/>
                </a:cubicBezTo>
                <a:cubicBezTo>
                  <a:pt x="78135" y="91844"/>
                  <a:pt x="78375" y="91864"/>
                  <a:pt x="78615" y="91864"/>
                </a:cubicBezTo>
                <a:cubicBezTo>
                  <a:pt x="80928" y="91864"/>
                  <a:pt x="83093" y="90007"/>
                  <a:pt x="82233" y="88115"/>
                </a:cubicBezTo>
                <a:lnTo>
                  <a:pt x="82233" y="88115"/>
                </a:lnTo>
                <a:cubicBezTo>
                  <a:pt x="86297" y="89748"/>
                  <a:pt x="90527" y="90887"/>
                  <a:pt x="94912" y="91048"/>
                </a:cubicBezTo>
                <a:cubicBezTo>
                  <a:pt x="94960" y="91048"/>
                  <a:pt x="95008" y="91052"/>
                  <a:pt x="95056" y="91052"/>
                </a:cubicBezTo>
                <a:cubicBezTo>
                  <a:pt x="97985" y="91052"/>
                  <a:pt x="99697" y="87678"/>
                  <a:pt x="97425" y="86014"/>
                </a:cubicBezTo>
                <a:cubicBezTo>
                  <a:pt x="95289" y="84450"/>
                  <a:pt x="93123" y="82909"/>
                  <a:pt x="90947" y="81381"/>
                </a:cubicBezTo>
                <a:cubicBezTo>
                  <a:pt x="93392" y="81273"/>
                  <a:pt x="95080" y="78456"/>
                  <a:pt x="93684" y="76716"/>
                </a:cubicBezTo>
                <a:lnTo>
                  <a:pt x="93684" y="76716"/>
                </a:lnTo>
                <a:cubicBezTo>
                  <a:pt x="94824" y="77059"/>
                  <a:pt x="95980" y="77379"/>
                  <a:pt x="97165" y="77667"/>
                </a:cubicBezTo>
                <a:cubicBezTo>
                  <a:pt x="97444" y="77732"/>
                  <a:pt x="97732" y="77763"/>
                  <a:pt x="98020" y="77763"/>
                </a:cubicBezTo>
                <a:cubicBezTo>
                  <a:pt x="100249" y="77763"/>
                  <a:pt x="102582" y="75896"/>
                  <a:pt x="101626" y="73966"/>
                </a:cubicBezTo>
                <a:cubicBezTo>
                  <a:pt x="99845" y="70374"/>
                  <a:pt x="97464" y="67148"/>
                  <a:pt x="94720" y="64151"/>
                </a:cubicBezTo>
                <a:lnTo>
                  <a:pt x="94720" y="64151"/>
                </a:lnTo>
                <a:cubicBezTo>
                  <a:pt x="95841" y="64312"/>
                  <a:pt x="96973" y="64432"/>
                  <a:pt x="98129" y="64476"/>
                </a:cubicBezTo>
                <a:lnTo>
                  <a:pt x="98277" y="64476"/>
                </a:lnTo>
                <a:cubicBezTo>
                  <a:pt x="100277" y="64476"/>
                  <a:pt x="101694" y="62995"/>
                  <a:pt x="101794" y="61435"/>
                </a:cubicBezTo>
                <a:cubicBezTo>
                  <a:pt x="101798" y="61407"/>
                  <a:pt x="101794" y="61383"/>
                  <a:pt x="101798" y="61359"/>
                </a:cubicBezTo>
                <a:cubicBezTo>
                  <a:pt x="103911" y="60707"/>
                  <a:pt x="105659" y="59434"/>
                  <a:pt x="106548" y="57285"/>
                </a:cubicBezTo>
                <a:cubicBezTo>
                  <a:pt x="109000" y="51364"/>
                  <a:pt x="104955" y="45071"/>
                  <a:pt x="100469" y="40009"/>
                </a:cubicBezTo>
                <a:cubicBezTo>
                  <a:pt x="99994" y="39173"/>
                  <a:pt x="99422" y="38373"/>
                  <a:pt x="98761" y="37612"/>
                </a:cubicBezTo>
                <a:lnTo>
                  <a:pt x="98761" y="37612"/>
                </a:lnTo>
                <a:cubicBezTo>
                  <a:pt x="99954" y="37744"/>
                  <a:pt x="101174" y="37828"/>
                  <a:pt x="102419" y="37856"/>
                </a:cubicBezTo>
                <a:cubicBezTo>
                  <a:pt x="102450" y="37856"/>
                  <a:pt x="102478" y="37860"/>
                  <a:pt x="102510" y="37860"/>
                </a:cubicBezTo>
                <a:cubicBezTo>
                  <a:pt x="104327" y="37860"/>
                  <a:pt x="105863" y="36608"/>
                  <a:pt x="106119" y="35175"/>
                </a:cubicBezTo>
                <a:cubicBezTo>
                  <a:pt x="108752" y="33999"/>
                  <a:pt x="110792" y="31699"/>
                  <a:pt x="110400" y="29210"/>
                </a:cubicBezTo>
                <a:cubicBezTo>
                  <a:pt x="109824" y="25540"/>
                  <a:pt x="106020" y="22864"/>
                  <a:pt x="102755" y="20667"/>
                </a:cubicBezTo>
                <a:cubicBezTo>
                  <a:pt x="97269" y="16970"/>
                  <a:pt x="91327" y="13781"/>
                  <a:pt x="85081" y="11068"/>
                </a:cubicBezTo>
                <a:cubicBezTo>
                  <a:pt x="77523" y="7783"/>
                  <a:pt x="69817" y="4678"/>
                  <a:pt x="61794" y="2246"/>
                </a:cubicBezTo>
                <a:cubicBezTo>
                  <a:pt x="58666" y="1293"/>
                  <a:pt x="54280" y="1"/>
                  <a:pt x="50300" y="1"/>
                </a:cubicBezTo>
                <a:close/>
              </a:path>
            </a:pathLst>
          </a:custGeom>
          <a:solidFill>
            <a:srgbClr val="FFFFFF">
              <a:alpha val="165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34"/>
          <p:cNvSpPr/>
          <p:nvPr/>
        </p:nvSpPr>
        <p:spPr>
          <a:xfrm flipH="1" rot="2452205">
            <a:off x="4481564" y="1475013"/>
            <a:ext cx="794105" cy="693130"/>
          </a:xfrm>
          <a:custGeom>
            <a:rect b="b" l="l" r="r" t="t"/>
            <a:pathLst>
              <a:path extrusionOk="0" h="91933" w="110793">
                <a:moveTo>
                  <a:pt x="50743" y="6275"/>
                </a:moveTo>
                <a:cubicBezTo>
                  <a:pt x="53200" y="6275"/>
                  <a:pt x="56857" y="7419"/>
                  <a:pt x="59430" y="8276"/>
                </a:cubicBezTo>
                <a:cubicBezTo>
                  <a:pt x="59393" y="8455"/>
                  <a:pt x="59374" y="8636"/>
                  <a:pt x="59374" y="8815"/>
                </a:cubicBezTo>
                <a:cubicBezTo>
                  <a:pt x="57073" y="8172"/>
                  <a:pt x="54732" y="7731"/>
                  <a:pt x="52420" y="7679"/>
                </a:cubicBezTo>
                <a:cubicBezTo>
                  <a:pt x="52191" y="7535"/>
                  <a:pt x="51975" y="7387"/>
                  <a:pt x="51744" y="7243"/>
                </a:cubicBezTo>
                <a:cubicBezTo>
                  <a:pt x="51131" y="6867"/>
                  <a:pt x="50503" y="6708"/>
                  <a:pt x="49899" y="6708"/>
                </a:cubicBezTo>
                <a:cubicBezTo>
                  <a:pt x="49727" y="6708"/>
                  <a:pt x="49555" y="6719"/>
                  <a:pt x="49387" y="6743"/>
                </a:cubicBezTo>
                <a:cubicBezTo>
                  <a:pt x="49259" y="6667"/>
                  <a:pt x="49139" y="6623"/>
                  <a:pt x="49022" y="6623"/>
                </a:cubicBezTo>
                <a:cubicBezTo>
                  <a:pt x="48943" y="6623"/>
                  <a:pt x="48867" y="6647"/>
                  <a:pt x="48795" y="6691"/>
                </a:cubicBezTo>
                <a:cubicBezTo>
                  <a:pt x="49263" y="6395"/>
                  <a:pt x="49940" y="6275"/>
                  <a:pt x="50743" y="6275"/>
                </a:cubicBezTo>
                <a:close/>
                <a:moveTo>
                  <a:pt x="80740" y="16318"/>
                </a:moveTo>
                <a:lnTo>
                  <a:pt x="80740" y="16318"/>
                </a:lnTo>
                <a:cubicBezTo>
                  <a:pt x="84017" y="17727"/>
                  <a:pt x="87121" y="19182"/>
                  <a:pt x="90214" y="20887"/>
                </a:cubicBezTo>
                <a:cubicBezTo>
                  <a:pt x="92648" y="22231"/>
                  <a:pt x="95072" y="23584"/>
                  <a:pt x="97381" y="25064"/>
                </a:cubicBezTo>
                <a:cubicBezTo>
                  <a:pt x="95116" y="23708"/>
                  <a:pt x="92687" y="22528"/>
                  <a:pt x="90386" y="21443"/>
                </a:cubicBezTo>
                <a:cubicBezTo>
                  <a:pt x="87382" y="20027"/>
                  <a:pt x="84293" y="18730"/>
                  <a:pt x="81188" y="17466"/>
                </a:cubicBezTo>
                <a:cubicBezTo>
                  <a:pt x="81068" y="17066"/>
                  <a:pt x="80916" y="16686"/>
                  <a:pt x="80740" y="16318"/>
                </a:cubicBezTo>
                <a:close/>
                <a:moveTo>
                  <a:pt x="83589" y="25417"/>
                </a:moveTo>
                <a:lnTo>
                  <a:pt x="83589" y="25417"/>
                </a:lnTo>
                <a:cubicBezTo>
                  <a:pt x="86362" y="26565"/>
                  <a:pt x="89878" y="27965"/>
                  <a:pt x="92883" y="29734"/>
                </a:cubicBezTo>
                <a:cubicBezTo>
                  <a:pt x="91459" y="29509"/>
                  <a:pt x="90022" y="29221"/>
                  <a:pt x="88591" y="28874"/>
                </a:cubicBezTo>
                <a:cubicBezTo>
                  <a:pt x="88399" y="28802"/>
                  <a:pt x="88202" y="28726"/>
                  <a:pt x="88006" y="28650"/>
                </a:cubicBezTo>
                <a:cubicBezTo>
                  <a:pt x="86554" y="27553"/>
                  <a:pt x="85081" y="26477"/>
                  <a:pt x="83589" y="25417"/>
                </a:cubicBezTo>
                <a:close/>
                <a:moveTo>
                  <a:pt x="20022" y="28573"/>
                </a:moveTo>
                <a:cubicBezTo>
                  <a:pt x="21687" y="28573"/>
                  <a:pt x="23488" y="29394"/>
                  <a:pt x="25108" y="30374"/>
                </a:cubicBezTo>
                <a:cubicBezTo>
                  <a:pt x="25688" y="31262"/>
                  <a:pt x="26332" y="32135"/>
                  <a:pt x="27017" y="32979"/>
                </a:cubicBezTo>
                <a:cubicBezTo>
                  <a:pt x="26949" y="32942"/>
                  <a:pt x="26873" y="32899"/>
                  <a:pt x="26801" y="32859"/>
                </a:cubicBezTo>
                <a:cubicBezTo>
                  <a:pt x="24384" y="31514"/>
                  <a:pt x="21199" y="30130"/>
                  <a:pt x="17918" y="29322"/>
                </a:cubicBezTo>
                <a:cubicBezTo>
                  <a:pt x="18086" y="29073"/>
                  <a:pt x="18338" y="28885"/>
                  <a:pt x="18683" y="28774"/>
                </a:cubicBezTo>
                <a:cubicBezTo>
                  <a:pt x="19115" y="28634"/>
                  <a:pt x="19562" y="28573"/>
                  <a:pt x="20022" y="28573"/>
                </a:cubicBezTo>
                <a:close/>
                <a:moveTo>
                  <a:pt x="20775" y="36552"/>
                </a:moveTo>
                <a:cubicBezTo>
                  <a:pt x="21299" y="36800"/>
                  <a:pt x="21799" y="37048"/>
                  <a:pt x="22263" y="37288"/>
                </a:cubicBezTo>
                <a:cubicBezTo>
                  <a:pt x="22183" y="37572"/>
                  <a:pt x="22119" y="37856"/>
                  <a:pt x="22063" y="38140"/>
                </a:cubicBezTo>
                <a:cubicBezTo>
                  <a:pt x="21603" y="37604"/>
                  <a:pt x="21175" y="37076"/>
                  <a:pt x="20775" y="36552"/>
                </a:cubicBezTo>
                <a:close/>
                <a:moveTo>
                  <a:pt x="29277" y="41930"/>
                </a:moveTo>
                <a:lnTo>
                  <a:pt x="29277" y="41930"/>
                </a:lnTo>
                <a:cubicBezTo>
                  <a:pt x="30378" y="42705"/>
                  <a:pt x="31414" y="43542"/>
                  <a:pt x="32386" y="44430"/>
                </a:cubicBezTo>
                <a:cubicBezTo>
                  <a:pt x="31710" y="44526"/>
                  <a:pt x="31070" y="44766"/>
                  <a:pt x="30526" y="45106"/>
                </a:cubicBezTo>
                <a:cubicBezTo>
                  <a:pt x="29946" y="44066"/>
                  <a:pt x="29505" y="43001"/>
                  <a:pt x="29277" y="41930"/>
                </a:cubicBezTo>
                <a:close/>
                <a:moveTo>
                  <a:pt x="11292" y="34587"/>
                </a:moveTo>
                <a:cubicBezTo>
                  <a:pt x="12905" y="38401"/>
                  <a:pt x="16042" y="42149"/>
                  <a:pt x="18174" y="44350"/>
                </a:cubicBezTo>
                <a:cubicBezTo>
                  <a:pt x="18270" y="44450"/>
                  <a:pt x="18374" y="44554"/>
                  <a:pt x="18474" y="44658"/>
                </a:cubicBezTo>
                <a:cubicBezTo>
                  <a:pt x="17710" y="44942"/>
                  <a:pt x="17078" y="45466"/>
                  <a:pt x="16733" y="46166"/>
                </a:cubicBezTo>
                <a:cubicBezTo>
                  <a:pt x="16077" y="45618"/>
                  <a:pt x="15337" y="45387"/>
                  <a:pt x="14621" y="45387"/>
                </a:cubicBezTo>
                <a:cubicBezTo>
                  <a:pt x="12788" y="45387"/>
                  <a:pt x="11112" y="46911"/>
                  <a:pt x="11361" y="48635"/>
                </a:cubicBezTo>
                <a:cubicBezTo>
                  <a:pt x="9872" y="45282"/>
                  <a:pt x="9040" y="41753"/>
                  <a:pt x="9195" y="38072"/>
                </a:cubicBezTo>
                <a:cubicBezTo>
                  <a:pt x="9280" y="36111"/>
                  <a:pt x="10088" y="35051"/>
                  <a:pt x="11292" y="34587"/>
                </a:cubicBezTo>
                <a:close/>
                <a:moveTo>
                  <a:pt x="71694" y="42469"/>
                </a:moveTo>
                <a:lnTo>
                  <a:pt x="71694" y="42469"/>
                </a:lnTo>
                <a:cubicBezTo>
                  <a:pt x="72497" y="42633"/>
                  <a:pt x="73310" y="42781"/>
                  <a:pt x="74122" y="42918"/>
                </a:cubicBezTo>
                <a:cubicBezTo>
                  <a:pt x="77167" y="44783"/>
                  <a:pt x="80104" y="46766"/>
                  <a:pt x="82957" y="48859"/>
                </a:cubicBezTo>
                <a:cubicBezTo>
                  <a:pt x="82728" y="48831"/>
                  <a:pt x="82497" y="48807"/>
                  <a:pt x="82272" y="48775"/>
                </a:cubicBezTo>
                <a:cubicBezTo>
                  <a:pt x="81516" y="48679"/>
                  <a:pt x="80760" y="48555"/>
                  <a:pt x="80008" y="48427"/>
                </a:cubicBezTo>
                <a:cubicBezTo>
                  <a:pt x="78911" y="47831"/>
                  <a:pt x="77823" y="47223"/>
                  <a:pt x="76739" y="46611"/>
                </a:cubicBezTo>
                <a:cubicBezTo>
                  <a:pt x="75075" y="45219"/>
                  <a:pt x="73394" y="43834"/>
                  <a:pt x="71694" y="42469"/>
                </a:cubicBezTo>
                <a:close/>
                <a:moveTo>
                  <a:pt x="98873" y="50120"/>
                </a:moveTo>
                <a:cubicBezTo>
                  <a:pt x="99269" y="51124"/>
                  <a:pt x="99529" y="52140"/>
                  <a:pt x="99617" y="53156"/>
                </a:cubicBezTo>
                <a:cubicBezTo>
                  <a:pt x="99053" y="52153"/>
                  <a:pt x="98397" y="51164"/>
                  <a:pt x="97673" y="50192"/>
                </a:cubicBezTo>
                <a:lnTo>
                  <a:pt x="97673" y="50192"/>
                </a:lnTo>
                <a:cubicBezTo>
                  <a:pt x="97780" y="50199"/>
                  <a:pt x="97889" y="50203"/>
                  <a:pt x="97996" y="50203"/>
                </a:cubicBezTo>
                <a:cubicBezTo>
                  <a:pt x="98297" y="50203"/>
                  <a:pt x="98589" y="50175"/>
                  <a:pt x="98873" y="50120"/>
                </a:cubicBezTo>
                <a:close/>
                <a:moveTo>
                  <a:pt x="40269" y="55789"/>
                </a:moveTo>
                <a:cubicBezTo>
                  <a:pt x="41144" y="56349"/>
                  <a:pt x="42025" y="56906"/>
                  <a:pt x="42906" y="57466"/>
                </a:cubicBezTo>
                <a:cubicBezTo>
                  <a:pt x="43946" y="58962"/>
                  <a:pt x="44994" y="60439"/>
                  <a:pt x="46074" y="61859"/>
                </a:cubicBezTo>
                <a:cubicBezTo>
                  <a:pt x="44001" y="59867"/>
                  <a:pt x="41981" y="57830"/>
                  <a:pt x="39957" y="55797"/>
                </a:cubicBezTo>
                <a:cubicBezTo>
                  <a:pt x="40060" y="55797"/>
                  <a:pt x="40164" y="55793"/>
                  <a:pt x="40269" y="55789"/>
                </a:cubicBezTo>
                <a:close/>
                <a:moveTo>
                  <a:pt x="57753" y="48007"/>
                </a:moveTo>
                <a:lnTo>
                  <a:pt x="57753" y="48007"/>
                </a:lnTo>
                <a:cubicBezTo>
                  <a:pt x="59162" y="48567"/>
                  <a:pt x="60602" y="49111"/>
                  <a:pt x="62054" y="49640"/>
                </a:cubicBezTo>
                <a:cubicBezTo>
                  <a:pt x="66556" y="52604"/>
                  <a:pt x="71165" y="55429"/>
                  <a:pt x="75699" y="58046"/>
                </a:cubicBezTo>
                <a:cubicBezTo>
                  <a:pt x="76783" y="58670"/>
                  <a:pt x="78611" y="59623"/>
                  <a:pt x="80784" y="60587"/>
                </a:cubicBezTo>
                <a:cubicBezTo>
                  <a:pt x="82449" y="62083"/>
                  <a:pt x="84265" y="63804"/>
                  <a:pt x="85125" y="65744"/>
                </a:cubicBezTo>
                <a:cubicBezTo>
                  <a:pt x="83757" y="65556"/>
                  <a:pt x="82416" y="65168"/>
                  <a:pt x="81100" y="64672"/>
                </a:cubicBezTo>
                <a:cubicBezTo>
                  <a:pt x="74370" y="60947"/>
                  <a:pt x="68156" y="56474"/>
                  <a:pt x="61879" y="52076"/>
                </a:cubicBezTo>
                <a:cubicBezTo>
                  <a:pt x="60594" y="50676"/>
                  <a:pt x="59206" y="49324"/>
                  <a:pt x="57753" y="48007"/>
                </a:cubicBezTo>
                <a:close/>
                <a:moveTo>
                  <a:pt x="58690" y="67497"/>
                </a:moveTo>
                <a:cubicBezTo>
                  <a:pt x="62311" y="69802"/>
                  <a:pt x="65919" y="72114"/>
                  <a:pt x="69505" y="74455"/>
                </a:cubicBezTo>
                <a:cubicBezTo>
                  <a:pt x="69521" y="74479"/>
                  <a:pt x="69533" y="74503"/>
                  <a:pt x="69548" y="74527"/>
                </a:cubicBezTo>
                <a:cubicBezTo>
                  <a:pt x="68076" y="73630"/>
                  <a:pt x="66648" y="72775"/>
                  <a:pt x="65284" y="72010"/>
                </a:cubicBezTo>
                <a:cubicBezTo>
                  <a:pt x="63587" y="71062"/>
                  <a:pt x="61827" y="70193"/>
                  <a:pt x="60038" y="69353"/>
                </a:cubicBezTo>
                <a:cubicBezTo>
                  <a:pt x="59594" y="68721"/>
                  <a:pt x="59142" y="68101"/>
                  <a:pt x="58690" y="67497"/>
                </a:cubicBezTo>
                <a:close/>
                <a:moveTo>
                  <a:pt x="30729" y="77800"/>
                </a:moveTo>
                <a:cubicBezTo>
                  <a:pt x="34134" y="80208"/>
                  <a:pt x="37656" y="82513"/>
                  <a:pt x="41240" y="84742"/>
                </a:cubicBezTo>
                <a:cubicBezTo>
                  <a:pt x="37235" y="83349"/>
                  <a:pt x="33743" y="80681"/>
                  <a:pt x="30729" y="77800"/>
                </a:cubicBezTo>
                <a:close/>
                <a:moveTo>
                  <a:pt x="50300" y="1"/>
                </a:moveTo>
                <a:cubicBezTo>
                  <a:pt x="47687" y="1"/>
                  <a:pt x="45246" y="557"/>
                  <a:pt x="43441" y="2138"/>
                </a:cubicBezTo>
                <a:cubicBezTo>
                  <a:pt x="40832" y="4418"/>
                  <a:pt x="41004" y="6967"/>
                  <a:pt x="42425" y="9319"/>
                </a:cubicBezTo>
                <a:cubicBezTo>
                  <a:pt x="39384" y="7820"/>
                  <a:pt x="36391" y="6263"/>
                  <a:pt x="33506" y="4590"/>
                </a:cubicBezTo>
                <a:cubicBezTo>
                  <a:pt x="32866" y="4218"/>
                  <a:pt x="32222" y="4058"/>
                  <a:pt x="31614" y="4058"/>
                </a:cubicBezTo>
                <a:cubicBezTo>
                  <a:pt x="28862" y="4058"/>
                  <a:pt x="26849" y="7367"/>
                  <a:pt x="29065" y="9364"/>
                </a:cubicBezTo>
                <a:cubicBezTo>
                  <a:pt x="30686" y="10824"/>
                  <a:pt x="32394" y="12172"/>
                  <a:pt x="34162" y="13445"/>
                </a:cubicBezTo>
                <a:cubicBezTo>
                  <a:pt x="32682" y="14130"/>
                  <a:pt x="32122" y="15482"/>
                  <a:pt x="32394" y="16918"/>
                </a:cubicBezTo>
                <a:cubicBezTo>
                  <a:pt x="32410" y="17002"/>
                  <a:pt x="32439" y="17082"/>
                  <a:pt x="32454" y="17166"/>
                </a:cubicBezTo>
                <a:cubicBezTo>
                  <a:pt x="31482" y="16970"/>
                  <a:pt x="30498" y="16854"/>
                  <a:pt x="29510" y="16854"/>
                </a:cubicBezTo>
                <a:cubicBezTo>
                  <a:pt x="29438" y="16854"/>
                  <a:pt x="29366" y="16854"/>
                  <a:pt x="29294" y="16858"/>
                </a:cubicBezTo>
                <a:cubicBezTo>
                  <a:pt x="25996" y="16914"/>
                  <a:pt x="23900" y="18715"/>
                  <a:pt x="23032" y="20975"/>
                </a:cubicBezTo>
                <a:cubicBezTo>
                  <a:pt x="22347" y="21391"/>
                  <a:pt x="21855" y="21995"/>
                  <a:pt x="21747" y="22736"/>
                </a:cubicBezTo>
                <a:cubicBezTo>
                  <a:pt x="21095" y="22643"/>
                  <a:pt x="20443" y="22595"/>
                  <a:pt x="19795" y="22591"/>
                </a:cubicBezTo>
                <a:cubicBezTo>
                  <a:pt x="17458" y="22591"/>
                  <a:pt x="15154" y="23244"/>
                  <a:pt x="12988" y="24833"/>
                </a:cubicBezTo>
                <a:cubicBezTo>
                  <a:pt x="11472" y="25945"/>
                  <a:pt x="10668" y="27297"/>
                  <a:pt x="10380" y="28781"/>
                </a:cubicBezTo>
                <a:cubicBezTo>
                  <a:pt x="7627" y="29210"/>
                  <a:pt x="5226" y="30518"/>
                  <a:pt x="3690" y="33182"/>
                </a:cubicBezTo>
                <a:cubicBezTo>
                  <a:pt x="0" y="39588"/>
                  <a:pt x="2541" y="47491"/>
                  <a:pt x="6759" y="54305"/>
                </a:cubicBezTo>
                <a:cubicBezTo>
                  <a:pt x="5222" y="54873"/>
                  <a:pt x="4118" y="56369"/>
                  <a:pt x="4711" y="57758"/>
                </a:cubicBezTo>
                <a:cubicBezTo>
                  <a:pt x="7111" y="63375"/>
                  <a:pt x="13573" y="67237"/>
                  <a:pt x="19562" y="70585"/>
                </a:cubicBezTo>
                <a:cubicBezTo>
                  <a:pt x="20967" y="72446"/>
                  <a:pt x="22456" y="74247"/>
                  <a:pt x="23952" y="75963"/>
                </a:cubicBezTo>
                <a:cubicBezTo>
                  <a:pt x="28561" y="81249"/>
                  <a:pt x="34843" y="87395"/>
                  <a:pt x="42877" y="88943"/>
                </a:cubicBezTo>
                <a:cubicBezTo>
                  <a:pt x="43045" y="88975"/>
                  <a:pt x="43221" y="88991"/>
                  <a:pt x="43397" y="88991"/>
                </a:cubicBezTo>
                <a:cubicBezTo>
                  <a:pt x="44354" y="88991"/>
                  <a:pt x="45322" y="88518"/>
                  <a:pt x="45538" y="87687"/>
                </a:cubicBezTo>
                <a:cubicBezTo>
                  <a:pt x="45562" y="87595"/>
                  <a:pt x="45570" y="87499"/>
                  <a:pt x="45589" y="87406"/>
                </a:cubicBezTo>
                <a:cubicBezTo>
                  <a:pt x="47862" y="88775"/>
                  <a:pt x="50143" y="90127"/>
                  <a:pt x="52428" y="91464"/>
                </a:cubicBezTo>
                <a:cubicBezTo>
                  <a:pt x="52980" y="91792"/>
                  <a:pt x="53556" y="91932"/>
                  <a:pt x="54117" y="91932"/>
                </a:cubicBezTo>
                <a:cubicBezTo>
                  <a:pt x="55657" y="91932"/>
                  <a:pt x="57065" y="90856"/>
                  <a:pt x="57513" y="89611"/>
                </a:cubicBezTo>
                <a:cubicBezTo>
                  <a:pt x="58854" y="89940"/>
                  <a:pt x="60242" y="90147"/>
                  <a:pt x="61679" y="90204"/>
                </a:cubicBezTo>
                <a:cubicBezTo>
                  <a:pt x="61718" y="90204"/>
                  <a:pt x="61759" y="90208"/>
                  <a:pt x="61799" y="90208"/>
                </a:cubicBezTo>
                <a:cubicBezTo>
                  <a:pt x="62939" y="90208"/>
                  <a:pt x="64307" y="89587"/>
                  <a:pt x="64795" y="88723"/>
                </a:cubicBezTo>
                <a:cubicBezTo>
                  <a:pt x="64959" y="88435"/>
                  <a:pt x="65099" y="88143"/>
                  <a:pt x="65232" y="87846"/>
                </a:cubicBezTo>
                <a:cubicBezTo>
                  <a:pt x="69225" y="89599"/>
                  <a:pt x="73402" y="91015"/>
                  <a:pt x="77895" y="91800"/>
                </a:cubicBezTo>
                <a:cubicBezTo>
                  <a:pt x="78135" y="91844"/>
                  <a:pt x="78375" y="91864"/>
                  <a:pt x="78615" y="91864"/>
                </a:cubicBezTo>
                <a:cubicBezTo>
                  <a:pt x="80928" y="91864"/>
                  <a:pt x="83093" y="90007"/>
                  <a:pt x="82233" y="88115"/>
                </a:cubicBezTo>
                <a:lnTo>
                  <a:pt x="82233" y="88115"/>
                </a:lnTo>
                <a:cubicBezTo>
                  <a:pt x="86297" y="89748"/>
                  <a:pt x="90527" y="90887"/>
                  <a:pt x="94912" y="91048"/>
                </a:cubicBezTo>
                <a:cubicBezTo>
                  <a:pt x="94960" y="91048"/>
                  <a:pt x="95008" y="91052"/>
                  <a:pt x="95056" y="91052"/>
                </a:cubicBezTo>
                <a:cubicBezTo>
                  <a:pt x="97985" y="91052"/>
                  <a:pt x="99697" y="87678"/>
                  <a:pt x="97425" y="86014"/>
                </a:cubicBezTo>
                <a:cubicBezTo>
                  <a:pt x="95289" y="84450"/>
                  <a:pt x="93123" y="82909"/>
                  <a:pt x="90947" y="81381"/>
                </a:cubicBezTo>
                <a:cubicBezTo>
                  <a:pt x="93392" y="81273"/>
                  <a:pt x="95080" y="78456"/>
                  <a:pt x="93684" y="76716"/>
                </a:cubicBezTo>
                <a:lnTo>
                  <a:pt x="93684" y="76716"/>
                </a:lnTo>
                <a:cubicBezTo>
                  <a:pt x="94824" y="77059"/>
                  <a:pt x="95980" y="77379"/>
                  <a:pt x="97165" y="77667"/>
                </a:cubicBezTo>
                <a:cubicBezTo>
                  <a:pt x="97444" y="77732"/>
                  <a:pt x="97732" y="77763"/>
                  <a:pt x="98020" y="77763"/>
                </a:cubicBezTo>
                <a:cubicBezTo>
                  <a:pt x="100249" y="77763"/>
                  <a:pt x="102582" y="75896"/>
                  <a:pt x="101626" y="73966"/>
                </a:cubicBezTo>
                <a:cubicBezTo>
                  <a:pt x="99845" y="70374"/>
                  <a:pt x="97464" y="67148"/>
                  <a:pt x="94720" y="64151"/>
                </a:cubicBezTo>
                <a:lnTo>
                  <a:pt x="94720" y="64151"/>
                </a:lnTo>
                <a:cubicBezTo>
                  <a:pt x="95841" y="64312"/>
                  <a:pt x="96973" y="64432"/>
                  <a:pt x="98129" y="64476"/>
                </a:cubicBezTo>
                <a:lnTo>
                  <a:pt x="98277" y="64476"/>
                </a:lnTo>
                <a:cubicBezTo>
                  <a:pt x="100277" y="64476"/>
                  <a:pt x="101694" y="62995"/>
                  <a:pt x="101794" y="61435"/>
                </a:cubicBezTo>
                <a:cubicBezTo>
                  <a:pt x="101798" y="61407"/>
                  <a:pt x="101794" y="61383"/>
                  <a:pt x="101798" y="61359"/>
                </a:cubicBezTo>
                <a:cubicBezTo>
                  <a:pt x="103911" y="60707"/>
                  <a:pt x="105659" y="59434"/>
                  <a:pt x="106548" y="57285"/>
                </a:cubicBezTo>
                <a:cubicBezTo>
                  <a:pt x="109000" y="51364"/>
                  <a:pt x="104955" y="45071"/>
                  <a:pt x="100469" y="40009"/>
                </a:cubicBezTo>
                <a:cubicBezTo>
                  <a:pt x="99994" y="39173"/>
                  <a:pt x="99422" y="38373"/>
                  <a:pt x="98761" y="37612"/>
                </a:cubicBezTo>
                <a:lnTo>
                  <a:pt x="98761" y="37612"/>
                </a:lnTo>
                <a:cubicBezTo>
                  <a:pt x="99954" y="37744"/>
                  <a:pt x="101174" y="37828"/>
                  <a:pt x="102419" y="37856"/>
                </a:cubicBezTo>
                <a:cubicBezTo>
                  <a:pt x="102450" y="37856"/>
                  <a:pt x="102478" y="37860"/>
                  <a:pt x="102510" y="37860"/>
                </a:cubicBezTo>
                <a:cubicBezTo>
                  <a:pt x="104327" y="37860"/>
                  <a:pt x="105863" y="36608"/>
                  <a:pt x="106119" y="35175"/>
                </a:cubicBezTo>
                <a:cubicBezTo>
                  <a:pt x="108752" y="33999"/>
                  <a:pt x="110792" y="31699"/>
                  <a:pt x="110400" y="29210"/>
                </a:cubicBezTo>
                <a:cubicBezTo>
                  <a:pt x="109824" y="25540"/>
                  <a:pt x="106020" y="22864"/>
                  <a:pt x="102755" y="20667"/>
                </a:cubicBezTo>
                <a:cubicBezTo>
                  <a:pt x="97269" y="16970"/>
                  <a:pt x="91327" y="13781"/>
                  <a:pt x="85081" y="11068"/>
                </a:cubicBezTo>
                <a:cubicBezTo>
                  <a:pt x="77523" y="7783"/>
                  <a:pt x="69817" y="4678"/>
                  <a:pt x="61794" y="2246"/>
                </a:cubicBezTo>
                <a:cubicBezTo>
                  <a:pt x="58666" y="1293"/>
                  <a:pt x="54280" y="1"/>
                  <a:pt x="50300" y="1"/>
                </a:cubicBezTo>
                <a:close/>
              </a:path>
            </a:pathLst>
          </a:custGeom>
          <a:solidFill>
            <a:srgbClr val="FFFFFF">
              <a:alpha val="165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1" name="Google Shape;711;p34"/>
          <p:cNvGrpSpPr/>
          <p:nvPr/>
        </p:nvGrpSpPr>
        <p:grpSpPr>
          <a:xfrm>
            <a:off x="7337723" y="1583251"/>
            <a:ext cx="492563" cy="510769"/>
            <a:chOff x="6036782" y="3543666"/>
            <a:chExt cx="290649" cy="301410"/>
          </a:xfrm>
        </p:grpSpPr>
        <p:sp>
          <p:nvSpPr>
            <p:cNvPr id="712" name="Google Shape;712;p34"/>
            <p:cNvSpPr/>
            <p:nvPr/>
          </p:nvSpPr>
          <p:spPr>
            <a:xfrm>
              <a:off x="6036782" y="3543666"/>
              <a:ext cx="190898" cy="178879"/>
            </a:xfrm>
            <a:custGeom>
              <a:rect b="b" l="l" r="r" t="t"/>
              <a:pathLst>
                <a:path extrusionOk="0" h="6965" w="7433">
                  <a:moveTo>
                    <a:pt x="715" y="5980"/>
                  </a:moveTo>
                  <a:cubicBezTo>
                    <a:pt x="1061" y="6022"/>
                    <a:pt x="1410" y="6042"/>
                    <a:pt x="1758" y="6042"/>
                  </a:cubicBezTo>
                  <a:cubicBezTo>
                    <a:pt x="1980" y="6042"/>
                    <a:pt x="2202" y="6034"/>
                    <a:pt x="2423" y="6018"/>
                  </a:cubicBezTo>
                  <a:lnTo>
                    <a:pt x="2423" y="6018"/>
                  </a:lnTo>
                  <a:cubicBezTo>
                    <a:pt x="2252" y="6264"/>
                    <a:pt x="2017" y="6486"/>
                    <a:pt x="1733" y="6547"/>
                  </a:cubicBezTo>
                  <a:cubicBezTo>
                    <a:pt x="1686" y="6558"/>
                    <a:pt x="1638" y="6563"/>
                    <a:pt x="1590" y="6563"/>
                  </a:cubicBezTo>
                  <a:cubicBezTo>
                    <a:pt x="1392" y="6563"/>
                    <a:pt x="1195" y="6476"/>
                    <a:pt x="1030" y="6349"/>
                  </a:cubicBezTo>
                  <a:lnTo>
                    <a:pt x="1030" y="6349"/>
                  </a:lnTo>
                  <a:cubicBezTo>
                    <a:pt x="1265" y="6356"/>
                    <a:pt x="1497" y="6377"/>
                    <a:pt x="1730" y="6401"/>
                  </a:cubicBezTo>
                  <a:cubicBezTo>
                    <a:pt x="1731" y="6401"/>
                    <a:pt x="1732" y="6401"/>
                    <a:pt x="1733" y="6401"/>
                  </a:cubicBezTo>
                  <a:cubicBezTo>
                    <a:pt x="1757" y="6401"/>
                    <a:pt x="1763" y="6359"/>
                    <a:pt x="1737" y="6356"/>
                  </a:cubicBezTo>
                  <a:cubicBezTo>
                    <a:pt x="1480" y="6319"/>
                    <a:pt x="1224" y="6298"/>
                    <a:pt x="965" y="6298"/>
                  </a:cubicBezTo>
                  <a:cubicBezTo>
                    <a:pt x="862" y="6206"/>
                    <a:pt x="780" y="6100"/>
                    <a:pt x="715" y="5980"/>
                  </a:cubicBezTo>
                  <a:close/>
                  <a:moveTo>
                    <a:pt x="7170" y="352"/>
                  </a:moveTo>
                  <a:cubicBezTo>
                    <a:pt x="7296" y="1298"/>
                    <a:pt x="7136" y="2326"/>
                    <a:pt x="7098" y="3276"/>
                  </a:cubicBezTo>
                  <a:cubicBezTo>
                    <a:pt x="7057" y="4239"/>
                    <a:pt x="7003" y="5205"/>
                    <a:pt x="7006" y="6172"/>
                  </a:cubicBezTo>
                  <a:cubicBezTo>
                    <a:pt x="7006" y="6175"/>
                    <a:pt x="6999" y="6175"/>
                    <a:pt x="6999" y="6179"/>
                  </a:cubicBezTo>
                  <a:cubicBezTo>
                    <a:pt x="6859" y="6510"/>
                    <a:pt x="6620" y="6745"/>
                    <a:pt x="6238" y="6776"/>
                  </a:cubicBezTo>
                  <a:cubicBezTo>
                    <a:pt x="6207" y="6779"/>
                    <a:pt x="6177" y="6780"/>
                    <a:pt x="6147" y="6780"/>
                  </a:cubicBezTo>
                  <a:cubicBezTo>
                    <a:pt x="5750" y="6780"/>
                    <a:pt x="5343" y="6573"/>
                    <a:pt x="5254" y="6155"/>
                  </a:cubicBezTo>
                  <a:cubicBezTo>
                    <a:pt x="5131" y="5565"/>
                    <a:pt x="5659" y="5100"/>
                    <a:pt x="6200" y="5100"/>
                  </a:cubicBezTo>
                  <a:cubicBezTo>
                    <a:pt x="6273" y="5100"/>
                    <a:pt x="6347" y="5109"/>
                    <a:pt x="6419" y="5127"/>
                  </a:cubicBezTo>
                  <a:lnTo>
                    <a:pt x="6419" y="5137"/>
                  </a:lnTo>
                  <a:cubicBezTo>
                    <a:pt x="6419" y="5185"/>
                    <a:pt x="6452" y="5208"/>
                    <a:pt x="6487" y="5208"/>
                  </a:cubicBezTo>
                  <a:cubicBezTo>
                    <a:pt x="6517" y="5208"/>
                    <a:pt x="6548" y="5191"/>
                    <a:pt x="6559" y="5157"/>
                  </a:cubicBezTo>
                  <a:cubicBezTo>
                    <a:pt x="6583" y="5137"/>
                    <a:pt x="6586" y="5106"/>
                    <a:pt x="6572" y="5082"/>
                  </a:cubicBezTo>
                  <a:cubicBezTo>
                    <a:pt x="6678" y="4078"/>
                    <a:pt x="6733" y="3067"/>
                    <a:pt x="6736" y="2056"/>
                  </a:cubicBezTo>
                  <a:cubicBezTo>
                    <a:pt x="6736" y="2031"/>
                    <a:pt x="6715" y="2005"/>
                    <a:pt x="6687" y="2005"/>
                  </a:cubicBezTo>
                  <a:cubicBezTo>
                    <a:pt x="6685" y="2005"/>
                    <a:pt x="6683" y="2005"/>
                    <a:pt x="6682" y="2005"/>
                  </a:cubicBezTo>
                  <a:cubicBezTo>
                    <a:pt x="6668" y="1990"/>
                    <a:pt x="6650" y="1981"/>
                    <a:pt x="6631" y="1981"/>
                  </a:cubicBezTo>
                  <a:cubicBezTo>
                    <a:pt x="6621" y="1981"/>
                    <a:pt x="6610" y="1983"/>
                    <a:pt x="6600" y="1988"/>
                  </a:cubicBezTo>
                  <a:cubicBezTo>
                    <a:pt x="6093" y="2200"/>
                    <a:pt x="5591" y="2291"/>
                    <a:pt x="5093" y="2291"/>
                  </a:cubicBezTo>
                  <a:cubicBezTo>
                    <a:pt x="4364" y="2291"/>
                    <a:pt x="3641" y="2096"/>
                    <a:pt x="2918" y="1804"/>
                  </a:cubicBezTo>
                  <a:cubicBezTo>
                    <a:pt x="2903" y="1787"/>
                    <a:pt x="2880" y="1779"/>
                    <a:pt x="2858" y="1779"/>
                  </a:cubicBezTo>
                  <a:cubicBezTo>
                    <a:pt x="2822" y="1779"/>
                    <a:pt x="2786" y="1802"/>
                    <a:pt x="2788" y="1852"/>
                  </a:cubicBezTo>
                  <a:cubicBezTo>
                    <a:pt x="2836" y="3180"/>
                    <a:pt x="2693" y="4468"/>
                    <a:pt x="2553" y="5786"/>
                  </a:cubicBezTo>
                  <a:cubicBezTo>
                    <a:pt x="2529" y="5834"/>
                    <a:pt x="2501" y="5881"/>
                    <a:pt x="2474" y="5929"/>
                  </a:cubicBezTo>
                  <a:cubicBezTo>
                    <a:pt x="2214" y="5947"/>
                    <a:pt x="1954" y="5956"/>
                    <a:pt x="1694" y="5956"/>
                  </a:cubicBezTo>
                  <a:cubicBezTo>
                    <a:pt x="1357" y="5956"/>
                    <a:pt x="1020" y="5941"/>
                    <a:pt x="685" y="5912"/>
                  </a:cubicBezTo>
                  <a:cubicBezTo>
                    <a:pt x="681" y="5905"/>
                    <a:pt x="678" y="5898"/>
                    <a:pt x="674" y="5892"/>
                  </a:cubicBezTo>
                  <a:cubicBezTo>
                    <a:pt x="637" y="5799"/>
                    <a:pt x="620" y="5700"/>
                    <a:pt x="616" y="5598"/>
                  </a:cubicBezTo>
                  <a:cubicBezTo>
                    <a:pt x="965" y="5598"/>
                    <a:pt x="1313" y="5584"/>
                    <a:pt x="1661" y="5567"/>
                  </a:cubicBezTo>
                  <a:cubicBezTo>
                    <a:pt x="1699" y="5560"/>
                    <a:pt x="1699" y="5502"/>
                    <a:pt x="1661" y="5499"/>
                  </a:cubicBezTo>
                  <a:cubicBezTo>
                    <a:pt x="1313" y="5506"/>
                    <a:pt x="968" y="5516"/>
                    <a:pt x="623" y="5536"/>
                  </a:cubicBezTo>
                  <a:cubicBezTo>
                    <a:pt x="633" y="5383"/>
                    <a:pt x="688" y="5233"/>
                    <a:pt x="780" y="5106"/>
                  </a:cubicBezTo>
                  <a:cubicBezTo>
                    <a:pt x="1030" y="5111"/>
                    <a:pt x="1278" y="5114"/>
                    <a:pt x="1526" y="5114"/>
                  </a:cubicBezTo>
                  <a:cubicBezTo>
                    <a:pt x="1617" y="5114"/>
                    <a:pt x="1707" y="5114"/>
                    <a:pt x="1798" y="5113"/>
                  </a:cubicBezTo>
                  <a:cubicBezTo>
                    <a:pt x="1856" y="5113"/>
                    <a:pt x="1856" y="5028"/>
                    <a:pt x="1798" y="5028"/>
                  </a:cubicBezTo>
                  <a:cubicBezTo>
                    <a:pt x="1704" y="5027"/>
                    <a:pt x="1610" y="5026"/>
                    <a:pt x="1517" y="5026"/>
                  </a:cubicBezTo>
                  <a:cubicBezTo>
                    <a:pt x="1291" y="5026"/>
                    <a:pt x="1065" y="5029"/>
                    <a:pt x="838" y="5031"/>
                  </a:cubicBezTo>
                  <a:cubicBezTo>
                    <a:pt x="896" y="4963"/>
                    <a:pt x="961" y="4901"/>
                    <a:pt x="1033" y="4850"/>
                  </a:cubicBezTo>
                  <a:cubicBezTo>
                    <a:pt x="1115" y="4795"/>
                    <a:pt x="1204" y="4748"/>
                    <a:pt x="1296" y="4713"/>
                  </a:cubicBezTo>
                  <a:cubicBezTo>
                    <a:pt x="1696" y="4713"/>
                    <a:pt x="2095" y="4737"/>
                    <a:pt x="2491" y="4792"/>
                  </a:cubicBezTo>
                  <a:cubicBezTo>
                    <a:pt x="2493" y="4792"/>
                    <a:pt x="2495" y="4792"/>
                    <a:pt x="2496" y="4792"/>
                  </a:cubicBezTo>
                  <a:cubicBezTo>
                    <a:pt x="2526" y="4792"/>
                    <a:pt x="2534" y="4734"/>
                    <a:pt x="2498" y="4727"/>
                  </a:cubicBezTo>
                  <a:cubicBezTo>
                    <a:pt x="2198" y="4675"/>
                    <a:pt x="1892" y="4648"/>
                    <a:pt x="1589" y="4648"/>
                  </a:cubicBezTo>
                  <a:cubicBezTo>
                    <a:pt x="1571" y="4648"/>
                    <a:pt x="1553" y="4648"/>
                    <a:pt x="1535" y="4649"/>
                  </a:cubicBezTo>
                  <a:cubicBezTo>
                    <a:pt x="1679" y="4627"/>
                    <a:pt x="1825" y="4617"/>
                    <a:pt x="1971" y="4617"/>
                  </a:cubicBezTo>
                  <a:cubicBezTo>
                    <a:pt x="2028" y="4617"/>
                    <a:pt x="2086" y="4618"/>
                    <a:pt x="2143" y="4621"/>
                  </a:cubicBezTo>
                  <a:lnTo>
                    <a:pt x="2146" y="4621"/>
                  </a:lnTo>
                  <a:cubicBezTo>
                    <a:pt x="2150" y="4622"/>
                    <a:pt x="2154" y="4622"/>
                    <a:pt x="2158" y="4622"/>
                  </a:cubicBezTo>
                  <a:cubicBezTo>
                    <a:pt x="2186" y="4622"/>
                    <a:pt x="2208" y="4600"/>
                    <a:pt x="2211" y="4570"/>
                  </a:cubicBezTo>
                  <a:cubicBezTo>
                    <a:pt x="2225" y="4488"/>
                    <a:pt x="2235" y="4406"/>
                    <a:pt x="2249" y="4324"/>
                  </a:cubicBezTo>
                  <a:cubicBezTo>
                    <a:pt x="2325" y="4311"/>
                    <a:pt x="2403" y="4304"/>
                    <a:pt x="2480" y="4304"/>
                  </a:cubicBezTo>
                  <a:cubicBezTo>
                    <a:pt x="2506" y="4304"/>
                    <a:pt x="2533" y="4305"/>
                    <a:pt x="2560" y="4307"/>
                  </a:cubicBezTo>
                  <a:cubicBezTo>
                    <a:pt x="2590" y="4304"/>
                    <a:pt x="2597" y="4259"/>
                    <a:pt x="2566" y="4249"/>
                  </a:cubicBezTo>
                  <a:cubicBezTo>
                    <a:pt x="2521" y="4240"/>
                    <a:pt x="2476" y="4236"/>
                    <a:pt x="2430" y="4236"/>
                  </a:cubicBezTo>
                  <a:cubicBezTo>
                    <a:pt x="2373" y="4236"/>
                    <a:pt x="2316" y="4242"/>
                    <a:pt x="2259" y="4256"/>
                  </a:cubicBezTo>
                  <a:cubicBezTo>
                    <a:pt x="2276" y="4136"/>
                    <a:pt x="2293" y="4017"/>
                    <a:pt x="2310" y="3897"/>
                  </a:cubicBezTo>
                  <a:cubicBezTo>
                    <a:pt x="2406" y="3880"/>
                    <a:pt x="2505" y="3870"/>
                    <a:pt x="2601" y="3849"/>
                  </a:cubicBezTo>
                  <a:cubicBezTo>
                    <a:pt x="2629" y="3843"/>
                    <a:pt x="2619" y="3801"/>
                    <a:pt x="2593" y="3801"/>
                  </a:cubicBezTo>
                  <a:cubicBezTo>
                    <a:pt x="2591" y="3801"/>
                    <a:pt x="2589" y="3801"/>
                    <a:pt x="2587" y="3802"/>
                  </a:cubicBezTo>
                  <a:cubicBezTo>
                    <a:pt x="2495" y="3819"/>
                    <a:pt x="2402" y="3846"/>
                    <a:pt x="2314" y="3870"/>
                  </a:cubicBezTo>
                  <a:cubicBezTo>
                    <a:pt x="2334" y="3713"/>
                    <a:pt x="2351" y="3556"/>
                    <a:pt x="2368" y="3399"/>
                  </a:cubicBezTo>
                  <a:cubicBezTo>
                    <a:pt x="2433" y="3392"/>
                    <a:pt x="2501" y="3378"/>
                    <a:pt x="2566" y="3364"/>
                  </a:cubicBezTo>
                  <a:cubicBezTo>
                    <a:pt x="2597" y="3354"/>
                    <a:pt x="2594" y="3303"/>
                    <a:pt x="2560" y="3303"/>
                  </a:cubicBezTo>
                  <a:cubicBezTo>
                    <a:pt x="2495" y="3310"/>
                    <a:pt x="2433" y="3320"/>
                    <a:pt x="2372" y="3334"/>
                  </a:cubicBezTo>
                  <a:cubicBezTo>
                    <a:pt x="2392" y="3132"/>
                    <a:pt x="2409" y="2931"/>
                    <a:pt x="2423" y="2729"/>
                  </a:cubicBezTo>
                  <a:cubicBezTo>
                    <a:pt x="2508" y="2719"/>
                    <a:pt x="2590" y="2709"/>
                    <a:pt x="2676" y="2692"/>
                  </a:cubicBezTo>
                  <a:cubicBezTo>
                    <a:pt x="2727" y="2675"/>
                    <a:pt x="2717" y="2599"/>
                    <a:pt x="2662" y="2599"/>
                  </a:cubicBezTo>
                  <a:cubicBezTo>
                    <a:pt x="2583" y="2599"/>
                    <a:pt x="2505" y="2610"/>
                    <a:pt x="2430" y="2620"/>
                  </a:cubicBezTo>
                  <a:cubicBezTo>
                    <a:pt x="2440" y="2459"/>
                    <a:pt x="2443" y="2296"/>
                    <a:pt x="2447" y="2132"/>
                  </a:cubicBezTo>
                  <a:cubicBezTo>
                    <a:pt x="2484" y="2135"/>
                    <a:pt x="2521" y="2136"/>
                    <a:pt x="2559" y="2136"/>
                  </a:cubicBezTo>
                  <a:cubicBezTo>
                    <a:pt x="2605" y="2136"/>
                    <a:pt x="2651" y="2134"/>
                    <a:pt x="2696" y="2128"/>
                  </a:cubicBezTo>
                  <a:cubicBezTo>
                    <a:pt x="2744" y="2128"/>
                    <a:pt x="2744" y="2060"/>
                    <a:pt x="2696" y="2060"/>
                  </a:cubicBezTo>
                  <a:cubicBezTo>
                    <a:pt x="2646" y="2056"/>
                    <a:pt x="2595" y="2053"/>
                    <a:pt x="2544" y="2053"/>
                  </a:cubicBezTo>
                  <a:cubicBezTo>
                    <a:pt x="2513" y="2053"/>
                    <a:pt x="2482" y="2054"/>
                    <a:pt x="2450" y="2056"/>
                  </a:cubicBezTo>
                  <a:lnTo>
                    <a:pt x="2450" y="1759"/>
                  </a:lnTo>
                  <a:cubicBezTo>
                    <a:pt x="2450" y="1759"/>
                    <a:pt x="2454" y="1763"/>
                    <a:pt x="2454" y="1763"/>
                  </a:cubicBezTo>
                  <a:cubicBezTo>
                    <a:pt x="2468" y="1763"/>
                    <a:pt x="2481" y="1763"/>
                    <a:pt x="2495" y="1763"/>
                  </a:cubicBezTo>
                  <a:cubicBezTo>
                    <a:pt x="2590" y="1763"/>
                    <a:pt x="2682" y="1753"/>
                    <a:pt x="2775" y="1735"/>
                  </a:cubicBezTo>
                  <a:cubicBezTo>
                    <a:pt x="2812" y="1729"/>
                    <a:pt x="2799" y="1681"/>
                    <a:pt x="2768" y="1677"/>
                  </a:cubicBezTo>
                  <a:cubicBezTo>
                    <a:pt x="2728" y="1674"/>
                    <a:pt x="2688" y="1672"/>
                    <a:pt x="2648" y="1672"/>
                  </a:cubicBezTo>
                  <a:cubicBezTo>
                    <a:pt x="2581" y="1672"/>
                    <a:pt x="2514" y="1677"/>
                    <a:pt x="2450" y="1688"/>
                  </a:cubicBezTo>
                  <a:cubicBezTo>
                    <a:pt x="2447" y="1479"/>
                    <a:pt x="2437" y="1271"/>
                    <a:pt x="2423" y="1063"/>
                  </a:cubicBezTo>
                  <a:cubicBezTo>
                    <a:pt x="2665" y="1063"/>
                    <a:pt x="2908" y="1056"/>
                    <a:pt x="3147" y="1039"/>
                  </a:cubicBezTo>
                  <a:cubicBezTo>
                    <a:pt x="3212" y="1032"/>
                    <a:pt x="3215" y="936"/>
                    <a:pt x="3147" y="936"/>
                  </a:cubicBezTo>
                  <a:cubicBezTo>
                    <a:pt x="2904" y="940"/>
                    <a:pt x="2659" y="953"/>
                    <a:pt x="2416" y="981"/>
                  </a:cubicBezTo>
                  <a:cubicBezTo>
                    <a:pt x="2406" y="847"/>
                    <a:pt x="2396" y="718"/>
                    <a:pt x="2379" y="591"/>
                  </a:cubicBezTo>
                  <a:lnTo>
                    <a:pt x="2379" y="591"/>
                  </a:lnTo>
                  <a:cubicBezTo>
                    <a:pt x="2659" y="622"/>
                    <a:pt x="2939" y="636"/>
                    <a:pt x="3219" y="639"/>
                  </a:cubicBezTo>
                  <a:cubicBezTo>
                    <a:pt x="3236" y="639"/>
                    <a:pt x="3253" y="629"/>
                    <a:pt x="3260" y="612"/>
                  </a:cubicBezTo>
                  <a:cubicBezTo>
                    <a:pt x="3803" y="814"/>
                    <a:pt x="4378" y="919"/>
                    <a:pt x="4953" y="919"/>
                  </a:cubicBezTo>
                  <a:cubicBezTo>
                    <a:pt x="5716" y="919"/>
                    <a:pt x="6478" y="735"/>
                    <a:pt x="7163" y="356"/>
                  </a:cubicBezTo>
                  <a:cubicBezTo>
                    <a:pt x="7167" y="356"/>
                    <a:pt x="7167" y="352"/>
                    <a:pt x="7170" y="352"/>
                  </a:cubicBezTo>
                  <a:close/>
                  <a:moveTo>
                    <a:pt x="2296" y="1"/>
                  </a:moveTo>
                  <a:cubicBezTo>
                    <a:pt x="2250" y="1"/>
                    <a:pt x="2219" y="68"/>
                    <a:pt x="2266" y="100"/>
                  </a:cubicBezTo>
                  <a:cubicBezTo>
                    <a:pt x="2508" y="260"/>
                    <a:pt x="2761" y="400"/>
                    <a:pt x="3027" y="516"/>
                  </a:cubicBezTo>
                  <a:cubicBezTo>
                    <a:pt x="2845" y="502"/>
                    <a:pt x="2663" y="495"/>
                    <a:pt x="2479" y="495"/>
                  </a:cubicBezTo>
                  <a:cubicBezTo>
                    <a:pt x="2442" y="495"/>
                    <a:pt x="2405" y="495"/>
                    <a:pt x="2368" y="496"/>
                  </a:cubicBezTo>
                  <a:cubicBezTo>
                    <a:pt x="2355" y="390"/>
                    <a:pt x="2341" y="281"/>
                    <a:pt x="2324" y="175"/>
                  </a:cubicBezTo>
                  <a:cubicBezTo>
                    <a:pt x="2321" y="157"/>
                    <a:pt x="2305" y="149"/>
                    <a:pt x="2289" y="149"/>
                  </a:cubicBezTo>
                  <a:cubicBezTo>
                    <a:pt x="2268" y="149"/>
                    <a:pt x="2245" y="162"/>
                    <a:pt x="2245" y="185"/>
                  </a:cubicBezTo>
                  <a:cubicBezTo>
                    <a:pt x="2256" y="1640"/>
                    <a:pt x="2280" y="3037"/>
                    <a:pt x="2078" y="4481"/>
                  </a:cubicBezTo>
                  <a:cubicBezTo>
                    <a:pt x="1995" y="4466"/>
                    <a:pt x="1909" y="4459"/>
                    <a:pt x="1823" y="4459"/>
                  </a:cubicBezTo>
                  <a:cubicBezTo>
                    <a:pt x="946" y="4459"/>
                    <a:pt x="0" y="5208"/>
                    <a:pt x="579" y="6141"/>
                  </a:cubicBezTo>
                  <a:cubicBezTo>
                    <a:pt x="782" y="6470"/>
                    <a:pt x="1182" y="6752"/>
                    <a:pt x="1584" y="6752"/>
                  </a:cubicBezTo>
                  <a:cubicBezTo>
                    <a:pt x="1628" y="6752"/>
                    <a:pt x="1672" y="6749"/>
                    <a:pt x="1716" y="6742"/>
                  </a:cubicBezTo>
                  <a:cubicBezTo>
                    <a:pt x="2177" y="6667"/>
                    <a:pt x="2720" y="6179"/>
                    <a:pt x="2727" y="5694"/>
                  </a:cubicBezTo>
                  <a:cubicBezTo>
                    <a:pt x="2727" y="5670"/>
                    <a:pt x="2713" y="5649"/>
                    <a:pt x="2693" y="5642"/>
                  </a:cubicBezTo>
                  <a:cubicBezTo>
                    <a:pt x="2959" y="4433"/>
                    <a:pt x="2990" y="3170"/>
                    <a:pt x="2945" y="1937"/>
                  </a:cubicBezTo>
                  <a:lnTo>
                    <a:pt x="2945" y="1937"/>
                  </a:lnTo>
                  <a:cubicBezTo>
                    <a:pt x="3631" y="2287"/>
                    <a:pt x="4373" y="2496"/>
                    <a:pt x="5117" y="2496"/>
                  </a:cubicBezTo>
                  <a:cubicBezTo>
                    <a:pt x="5621" y="2496"/>
                    <a:pt x="6127" y="2400"/>
                    <a:pt x="6617" y="2186"/>
                  </a:cubicBezTo>
                  <a:lnTo>
                    <a:pt x="6617" y="2186"/>
                  </a:lnTo>
                  <a:cubicBezTo>
                    <a:pt x="6507" y="3112"/>
                    <a:pt x="6446" y="4054"/>
                    <a:pt x="6426" y="4987"/>
                  </a:cubicBezTo>
                  <a:cubicBezTo>
                    <a:pt x="6315" y="4933"/>
                    <a:pt x="6202" y="4908"/>
                    <a:pt x="6090" y="4908"/>
                  </a:cubicBezTo>
                  <a:cubicBezTo>
                    <a:pt x="5432" y="4908"/>
                    <a:pt x="4828" y="5755"/>
                    <a:pt x="5135" y="6401"/>
                  </a:cubicBezTo>
                  <a:cubicBezTo>
                    <a:pt x="5309" y="6773"/>
                    <a:pt x="5734" y="6965"/>
                    <a:pt x="6148" y="6965"/>
                  </a:cubicBezTo>
                  <a:cubicBezTo>
                    <a:pt x="6563" y="6965"/>
                    <a:pt x="6967" y="6773"/>
                    <a:pt x="7098" y="6377"/>
                  </a:cubicBezTo>
                  <a:cubicBezTo>
                    <a:pt x="7102" y="6370"/>
                    <a:pt x="7105" y="6363"/>
                    <a:pt x="7109" y="6353"/>
                  </a:cubicBezTo>
                  <a:cubicBezTo>
                    <a:pt x="7109" y="6339"/>
                    <a:pt x="7109" y="6325"/>
                    <a:pt x="7112" y="6312"/>
                  </a:cubicBezTo>
                  <a:cubicBezTo>
                    <a:pt x="7119" y="6281"/>
                    <a:pt x="7129" y="6247"/>
                    <a:pt x="7132" y="6213"/>
                  </a:cubicBezTo>
                  <a:cubicBezTo>
                    <a:pt x="7136" y="6199"/>
                    <a:pt x="7129" y="6182"/>
                    <a:pt x="7122" y="6172"/>
                  </a:cubicBezTo>
                  <a:cubicBezTo>
                    <a:pt x="7214" y="5072"/>
                    <a:pt x="7235" y="3966"/>
                    <a:pt x="7276" y="2866"/>
                  </a:cubicBezTo>
                  <a:cubicBezTo>
                    <a:pt x="7307" y="1992"/>
                    <a:pt x="7433" y="1066"/>
                    <a:pt x="7290" y="202"/>
                  </a:cubicBezTo>
                  <a:cubicBezTo>
                    <a:pt x="7284" y="167"/>
                    <a:pt x="7259" y="152"/>
                    <a:pt x="7233" y="152"/>
                  </a:cubicBezTo>
                  <a:cubicBezTo>
                    <a:pt x="7198" y="152"/>
                    <a:pt x="7160" y="179"/>
                    <a:pt x="7160" y="223"/>
                  </a:cubicBezTo>
                  <a:cubicBezTo>
                    <a:pt x="7147" y="217"/>
                    <a:pt x="7134" y="214"/>
                    <a:pt x="7121" y="214"/>
                  </a:cubicBezTo>
                  <a:cubicBezTo>
                    <a:pt x="7110" y="214"/>
                    <a:pt x="7099" y="216"/>
                    <a:pt x="7088" y="223"/>
                  </a:cubicBezTo>
                  <a:cubicBezTo>
                    <a:pt x="6351" y="542"/>
                    <a:pt x="5611" y="706"/>
                    <a:pt x="4878" y="706"/>
                  </a:cubicBezTo>
                  <a:cubicBezTo>
                    <a:pt x="4012" y="706"/>
                    <a:pt x="3155" y="477"/>
                    <a:pt x="2320" y="7"/>
                  </a:cubicBezTo>
                  <a:cubicBezTo>
                    <a:pt x="2312" y="3"/>
                    <a:pt x="2303" y="1"/>
                    <a:pt x="2296"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34"/>
            <p:cNvSpPr/>
            <p:nvPr/>
          </p:nvSpPr>
          <p:spPr>
            <a:xfrm>
              <a:off x="6181220" y="3608463"/>
              <a:ext cx="146210" cy="236613"/>
            </a:xfrm>
            <a:custGeom>
              <a:rect b="b" l="l" r="r" t="t"/>
              <a:pathLst>
                <a:path extrusionOk="0" h="9213" w="5693">
                  <a:moveTo>
                    <a:pt x="5153" y="0"/>
                  </a:moveTo>
                  <a:cubicBezTo>
                    <a:pt x="5133" y="0"/>
                    <a:pt x="5114" y="9"/>
                    <a:pt x="5098" y="29"/>
                  </a:cubicBezTo>
                  <a:cubicBezTo>
                    <a:pt x="4825" y="384"/>
                    <a:pt x="4364" y="561"/>
                    <a:pt x="3933" y="657"/>
                  </a:cubicBezTo>
                  <a:cubicBezTo>
                    <a:pt x="3824" y="681"/>
                    <a:pt x="3720" y="691"/>
                    <a:pt x="3618" y="691"/>
                  </a:cubicBezTo>
                  <a:cubicBezTo>
                    <a:pt x="3320" y="691"/>
                    <a:pt x="3043" y="612"/>
                    <a:pt x="2738" y="599"/>
                  </a:cubicBezTo>
                  <a:cubicBezTo>
                    <a:pt x="2707" y="599"/>
                    <a:pt x="2694" y="643"/>
                    <a:pt x="2721" y="660"/>
                  </a:cubicBezTo>
                  <a:cubicBezTo>
                    <a:pt x="2973" y="808"/>
                    <a:pt x="3278" y="876"/>
                    <a:pt x="3593" y="876"/>
                  </a:cubicBezTo>
                  <a:cubicBezTo>
                    <a:pt x="4145" y="876"/>
                    <a:pt x="4726" y="666"/>
                    <a:pt x="5098" y="305"/>
                  </a:cubicBezTo>
                  <a:cubicBezTo>
                    <a:pt x="5163" y="862"/>
                    <a:pt x="5183" y="1494"/>
                    <a:pt x="5491" y="1968"/>
                  </a:cubicBezTo>
                  <a:cubicBezTo>
                    <a:pt x="4953" y="2474"/>
                    <a:pt x="4378" y="2793"/>
                    <a:pt x="3691" y="2793"/>
                  </a:cubicBezTo>
                  <a:cubicBezTo>
                    <a:pt x="3505" y="2793"/>
                    <a:pt x="3311" y="2769"/>
                    <a:pt x="3107" y="2720"/>
                  </a:cubicBezTo>
                  <a:cubicBezTo>
                    <a:pt x="3102" y="2718"/>
                    <a:pt x="3097" y="2718"/>
                    <a:pt x="3092" y="2718"/>
                  </a:cubicBezTo>
                  <a:cubicBezTo>
                    <a:pt x="3063" y="2718"/>
                    <a:pt x="3036" y="2742"/>
                    <a:pt x="3038" y="2774"/>
                  </a:cubicBezTo>
                  <a:cubicBezTo>
                    <a:pt x="3018" y="2785"/>
                    <a:pt x="3008" y="2805"/>
                    <a:pt x="3004" y="2829"/>
                  </a:cubicBezTo>
                  <a:cubicBezTo>
                    <a:pt x="2820" y="4612"/>
                    <a:pt x="2748" y="6504"/>
                    <a:pt x="3008" y="8283"/>
                  </a:cubicBezTo>
                  <a:cubicBezTo>
                    <a:pt x="2688" y="8740"/>
                    <a:pt x="2196" y="9030"/>
                    <a:pt x="1704" y="9030"/>
                  </a:cubicBezTo>
                  <a:cubicBezTo>
                    <a:pt x="1403" y="9030"/>
                    <a:pt x="1101" y="8921"/>
                    <a:pt x="839" y="8676"/>
                  </a:cubicBezTo>
                  <a:lnTo>
                    <a:pt x="839" y="8676"/>
                  </a:lnTo>
                  <a:cubicBezTo>
                    <a:pt x="1026" y="8696"/>
                    <a:pt x="1214" y="8705"/>
                    <a:pt x="1401" y="8705"/>
                  </a:cubicBezTo>
                  <a:cubicBezTo>
                    <a:pt x="1506" y="8705"/>
                    <a:pt x="1610" y="8702"/>
                    <a:pt x="1713" y="8696"/>
                  </a:cubicBezTo>
                  <a:cubicBezTo>
                    <a:pt x="1741" y="8696"/>
                    <a:pt x="1741" y="8655"/>
                    <a:pt x="1713" y="8655"/>
                  </a:cubicBezTo>
                  <a:cubicBezTo>
                    <a:pt x="1652" y="8657"/>
                    <a:pt x="1590" y="8657"/>
                    <a:pt x="1529" y="8657"/>
                  </a:cubicBezTo>
                  <a:cubicBezTo>
                    <a:pt x="1282" y="8657"/>
                    <a:pt x="1034" y="8646"/>
                    <a:pt x="788" y="8625"/>
                  </a:cubicBezTo>
                  <a:cubicBezTo>
                    <a:pt x="764" y="8601"/>
                    <a:pt x="740" y="8577"/>
                    <a:pt x="716" y="8553"/>
                  </a:cubicBezTo>
                  <a:cubicBezTo>
                    <a:pt x="634" y="8457"/>
                    <a:pt x="569" y="8351"/>
                    <a:pt x="521" y="8235"/>
                  </a:cubicBezTo>
                  <a:lnTo>
                    <a:pt x="521" y="8235"/>
                  </a:lnTo>
                  <a:cubicBezTo>
                    <a:pt x="1321" y="8269"/>
                    <a:pt x="2123" y="8304"/>
                    <a:pt x="2926" y="8304"/>
                  </a:cubicBezTo>
                  <a:cubicBezTo>
                    <a:pt x="2974" y="8297"/>
                    <a:pt x="2974" y="8228"/>
                    <a:pt x="2926" y="8225"/>
                  </a:cubicBezTo>
                  <a:cubicBezTo>
                    <a:pt x="2113" y="8181"/>
                    <a:pt x="1304" y="8170"/>
                    <a:pt x="491" y="8160"/>
                  </a:cubicBezTo>
                  <a:cubicBezTo>
                    <a:pt x="463" y="8071"/>
                    <a:pt x="450" y="7979"/>
                    <a:pt x="450" y="7883"/>
                  </a:cubicBezTo>
                  <a:lnTo>
                    <a:pt x="450" y="7883"/>
                  </a:lnTo>
                  <a:cubicBezTo>
                    <a:pt x="513" y="7884"/>
                    <a:pt x="577" y="7884"/>
                    <a:pt x="640" y="7884"/>
                  </a:cubicBezTo>
                  <a:cubicBezTo>
                    <a:pt x="986" y="7884"/>
                    <a:pt x="1333" y="7876"/>
                    <a:pt x="1679" y="7853"/>
                  </a:cubicBezTo>
                  <a:cubicBezTo>
                    <a:pt x="1717" y="7853"/>
                    <a:pt x="1717" y="7798"/>
                    <a:pt x="1679" y="7798"/>
                  </a:cubicBezTo>
                  <a:cubicBezTo>
                    <a:pt x="1629" y="7798"/>
                    <a:pt x="1578" y="7797"/>
                    <a:pt x="1528" y="7797"/>
                  </a:cubicBezTo>
                  <a:cubicBezTo>
                    <a:pt x="1168" y="7797"/>
                    <a:pt x="806" y="7808"/>
                    <a:pt x="446" y="7832"/>
                  </a:cubicBezTo>
                  <a:cubicBezTo>
                    <a:pt x="457" y="7665"/>
                    <a:pt x="501" y="7501"/>
                    <a:pt x="586" y="7358"/>
                  </a:cubicBezTo>
                  <a:cubicBezTo>
                    <a:pt x="996" y="7347"/>
                    <a:pt x="1406" y="7327"/>
                    <a:pt x="1816" y="7296"/>
                  </a:cubicBezTo>
                  <a:cubicBezTo>
                    <a:pt x="1864" y="7289"/>
                    <a:pt x="1864" y="7221"/>
                    <a:pt x="1816" y="7221"/>
                  </a:cubicBezTo>
                  <a:cubicBezTo>
                    <a:pt x="1420" y="7231"/>
                    <a:pt x="1024" y="7255"/>
                    <a:pt x="627" y="7286"/>
                  </a:cubicBezTo>
                  <a:cubicBezTo>
                    <a:pt x="740" y="7115"/>
                    <a:pt x="894" y="6975"/>
                    <a:pt x="1071" y="6876"/>
                  </a:cubicBezTo>
                  <a:cubicBezTo>
                    <a:pt x="1201" y="6878"/>
                    <a:pt x="1332" y="6880"/>
                    <a:pt x="1462" y="6880"/>
                  </a:cubicBezTo>
                  <a:cubicBezTo>
                    <a:pt x="1557" y="6880"/>
                    <a:pt x="1652" y="6879"/>
                    <a:pt x="1748" y="6876"/>
                  </a:cubicBezTo>
                  <a:cubicBezTo>
                    <a:pt x="1792" y="6873"/>
                    <a:pt x="1792" y="6808"/>
                    <a:pt x="1748" y="6804"/>
                  </a:cubicBezTo>
                  <a:cubicBezTo>
                    <a:pt x="1660" y="6803"/>
                    <a:pt x="1574" y="6802"/>
                    <a:pt x="1488" y="6802"/>
                  </a:cubicBezTo>
                  <a:cubicBezTo>
                    <a:pt x="1402" y="6802"/>
                    <a:pt x="1316" y="6803"/>
                    <a:pt x="1228" y="6804"/>
                  </a:cubicBezTo>
                  <a:cubicBezTo>
                    <a:pt x="1353" y="6754"/>
                    <a:pt x="1483" y="6729"/>
                    <a:pt x="1613" y="6729"/>
                  </a:cubicBezTo>
                  <a:cubicBezTo>
                    <a:pt x="1868" y="6729"/>
                    <a:pt x="2120" y="6825"/>
                    <a:pt x="2314" y="7006"/>
                  </a:cubicBezTo>
                  <a:cubicBezTo>
                    <a:pt x="2325" y="7015"/>
                    <a:pt x="2337" y="7019"/>
                    <a:pt x="2349" y="7019"/>
                  </a:cubicBezTo>
                  <a:cubicBezTo>
                    <a:pt x="2372" y="7019"/>
                    <a:pt x="2394" y="7002"/>
                    <a:pt x="2396" y="6975"/>
                  </a:cubicBezTo>
                  <a:cubicBezTo>
                    <a:pt x="2420" y="6958"/>
                    <a:pt x="2434" y="6934"/>
                    <a:pt x="2434" y="6907"/>
                  </a:cubicBezTo>
                  <a:lnTo>
                    <a:pt x="2444" y="6729"/>
                  </a:lnTo>
                  <a:cubicBezTo>
                    <a:pt x="2457" y="6730"/>
                    <a:pt x="2469" y="6731"/>
                    <a:pt x="2482" y="6731"/>
                  </a:cubicBezTo>
                  <a:cubicBezTo>
                    <a:pt x="2544" y="6731"/>
                    <a:pt x="2605" y="6717"/>
                    <a:pt x="2659" y="6688"/>
                  </a:cubicBezTo>
                  <a:cubicBezTo>
                    <a:pt x="2680" y="6676"/>
                    <a:pt x="2672" y="6649"/>
                    <a:pt x="2654" y="6649"/>
                  </a:cubicBezTo>
                  <a:cubicBezTo>
                    <a:pt x="2652" y="6649"/>
                    <a:pt x="2649" y="6649"/>
                    <a:pt x="2646" y="6651"/>
                  </a:cubicBezTo>
                  <a:cubicBezTo>
                    <a:pt x="2589" y="6668"/>
                    <a:pt x="2530" y="6679"/>
                    <a:pt x="2470" y="6679"/>
                  </a:cubicBezTo>
                  <a:cubicBezTo>
                    <a:pt x="2462" y="6679"/>
                    <a:pt x="2453" y="6678"/>
                    <a:pt x="2444" y="6678"/>
                  </a:cubicBezTo>
                  <a:cubicBezTo>
                    <a:pt x="2451" y="6575"/>
                    <a:pt x="2454" y="6476"/>
                    <a:pt x="2461" y="6374"/>
                  </a:cubicBezTo>
                  <a:cubicBezTo>
                    <a:pt x="2468" y="6381"/>
                    <a:pt x="2475" y="6381"/>
                    <a:pt x="2482" y="6381"/>
                  </a:cubicBezTo>
                  <a:cubicBezTo>
                    <a:pt x="2550" y="6357"/>
                    <a:pt x="2622" y="6340"/>
                    <a:pt x="2690" y="6313"/>
                  </a:cubicBezTo>
                  <a:cubicBezTo>
                    <a:pt x="2722" y="6306"/>
                    <a:pt x="2712" y="6264"/>
                    <a:pt x="2683" y="6264"/>
                  </a:cubicBezTo>
                  <a:cubicBezTo>
                    <a:pt x="2681" y="6264"/>
                    <a:pt x="2679" y="6264"/>
                    <a:pt x="2676" y="6265"/>
                  </a:cubicBezTo>
                  <a:cubicBezTo>
                    <a:pt x="2608" y="6285"/>
                    <a:pt x="2536" y="6309"/>
                    <a:pt x="2468" y="6330"/>
                  </a:cubicBezTo>
                  <a:cubicBezTo>
                    <a:pt x="2466" y="6330"/>
                    <a:pt x="2465" y="6331"/>
                    <a:pt x="2465" y="6333"/>
                  </a:cubicBezTo>
                  <a:lnTo>
                    <a:pt x="2465" y="6333"/>
                  </a:lnTo>
                  <a:cubicBezTo>
                    <a:pt x="2472" y="6187"/>
                    <a:pt x="2478" y="6042"/>
                    <a:pt x="2485" y="5899"/>
                  </a:cubicBezTo>
                  <a:cubicBezTo>
                    <a:pt x="2547" y="5899"/>
                    <a:pt x="2608" y="5886"/>
                    <a:pt x="2659" y="5855"/>
                  </a:cubicBezTo>
                  <a:cubicBezTo>
                    <a:pt x="2685" y="5842"/>
                    <a:pt x="2672" y="5806"/>
                    <a:pt x="2648" y="5806"/>
                  </a:cubicBezTo>
                  <a:cubicBezTo>
                    <a:pt x="2646" y="5806"/>
                    <a:pt x="2644" y="5807"/>
                    <a:pt x="2642" y="5807"/>
                  </a:cubicBezTo>
                  <a:cubicBezTo>
                    <a:pt x="2591" y="5821"/>
                    <a:pt x="2540" y="5831"/>
                    <a:pt x="2489" y="5838"/>
                  </a:cubicBezTo>
                  <a:cubicBezTo>
                    <a:pt x="2495" y="5742"/>
                    <a:pt x="2499" y="5650"/>
                    <a:pt x="2506" y="5554"/>
                  </a:cubicBezTo>
                  <a:cubicBezTo>
                    <a:pt x="2530" y="5558"/>
                    <a:pt x="2555" y="5560"/>
                    <a:pt x="2579" y="5560"/>
                  </a:cubicBezTo>
                  <a:cubicBezTo>
                    <a:pt x="2641" y="5560"/>
                    <a:pt x="2703" y="5548"/>
                    <a:pt x="2762" y="5524"/>
                  </a:cubicBezTo>
                  <a:cubicBezTo>
                    <a:pt x="2796" y="5511"/>
                    <a:pt x="2788" y="5460"/>
                    <a:pt x="2756" y="5460"/>
                  </a:cubicBezTo>
                  <a:cubicBezTo>
                    <a:pt x="2753" y="5460"/>
                    <a:pt x="2749" y="5461"/>
                    <a:pt x="2745" y="5462"/>
                  </a:cubicBezTo>
                  <a:cubicBezTo>
                    <a:pt x="2685" y="5484"/>
                    <a:pt x="2620" y="5495"/>
                    <a:pt x="2557" y="5495"/>
                  </a:cubicBezTo>
                  <a:cubicBezTo>
                    <a:pt x="2541" y="5495"/>
                    <a:pt x="2525" y="5494"/>
                    <a:pt x="2509" y="5493"/>
                  </a:cubicBezTo>
                  <a:cubicBezTo>
                    <a:pt x="2523" y="5257"/>
                    <a:pt x="2533" y="5022"/>
                    <a:pt x="2547" y="4786"/>
                  </a:cubicBezTo>
                  <a:cubicBezTo>
                    <a:pt x="2573" y="4791"/>
                    <a:pt x="2599" y="4794"/>
                    <a:pt x="2626" y="4794"/>
                  </a:cubicBezTo>
                  <a:cubicBezTo>
                    <a:pt x="2686" y="4794"/>
                    <a:pt x="2745" y="4780"/>
                    <a:pt x="2799" y="4752"/>
                  </a:cubicBezTo>
                  <a:cubicBezTo>
                    <a:pt x="2824" y="4743"/>
                    <a:pt x="2810" y="4706"/>
                    <a:pt x="2789" y="4706"/>
                  </a:cubicBezTo>
                  <a:cubicBezTo>
                    <a:pt x="2787" y="4706"/>
                    <a:pt x="2785" y="4706"/>
                    <a:pt x="2782" y="4707"/>
                  </a:cubicBezTo>
                  <a:cubicBezTo>
                    <a:pt x="2732" y="4728"/>
                    <a:pt x="2679" y="4738"/>
                    <a:pt x="2626" y="4738"/>
                  </a:cubicBezTo>
                  <a:cubicBezTo>
                    <a:pt x="2601" y="4738"/>
                    <a:pt x="2576" y="4736"/>
                    <a:pt x="2550" y="4731"/>
                  </a:cubicBezTo>
                  <a:cubicBezTo>
                    <a:pt x="2560" y="4591"/>
                    <a:pt x="2567" y="4448"/>
                    <a:pt x="2574" y="4304"/>
                  </a:cubicBezTo>
                  <a:cubicBezTo>
                    <a:pt x="2577" y="4308"/>
                    <a:pt x="2584" y="4308"/>
                    <a:pt x="2588" y="4308"/>
                  </a:cubicBezTo>
                  <a:cubicBezTo>
                    <a:pt x="2646" y="4301"/>
                    <a:pt x="2704" y="4284"/>
                    <a:pt x="2758" y="4267"/>
                  </a:cubicBezTo>
                  <a:cubicBezTo>
                    <a:pt x="2775" y="4257"/>
                    <a:pt x="2775" y="4226"/>
                    <a:pt x="2752" y="4226"/>
                  </a:cubicBezTo>
                  <a:cubicBezTo>
                    <a:pt x="2694" y="4229"/>
                    <a:pt x="2632" y="4243"/>
                    <a:pt x="2574" y="4257"/>
                  </a:cubicBezTo>
                  <a:cubicBezTo>
                    <a:pt x="2581" y="4134"/>
                    <a:pt x="2588" y="4011"/>
                    <a:pt x="2594" y="3888"/>
                  </a:cubicBezTo>
                  <a:cubicBezTo>
                    <a:pt x="2663" y="3871"/>
                    <a:pt x="2731" y="3850"/>
                    <a:pt x="2796" y="3826"/>
                  </a:cubicBezTo>
                  <a:cubicBezTo>
                    <a:pt x="2830" y="3817"/>
                    <a:pt x="2819" y="3770"/>
                    <a:pt x="2791" y="3770"/>
                  </a:cubicBezTo>
                  <a:cubicBezTo>
                    <a:pt x="2788" y="3770"/>
                    <a:pt x="2785" y="3771"/>
                    <a:pt x="2782" y="3772"/>
                  </a:cubicBezTo>
                  <a:cubicBezTo>
                    <a:pt x="2717" y="3785"/>
                    <a:pt x="2656" y="3802"/>
                    <a:pt x="2598" y="3826"/>
                  </a:cubicBezTo>
                  <a:cubicBezTo>
                    <a:pt x="2612" y="3536"/>
                    <a:pt x="2625" y="3246"/>
                    <a:pt x="2639" y="2952"/>
                  </a:cubicBezTo>
                  <a:cubicBezTo>
                    <a:pt x="2691" y="2959"/>
                    <a:pt x="2744" y="2961"/>
                    <a:pt x="2798" y="2961"/>
                  </a:cubicBezTo>
                  <a:cubicBezTo>
                    <a:pt x="2829" y="2961"/>
                    <a:pt x="2860" y="2960"/>
                    <a:pt x="2892" y="2959"/>
                  </a:cubicBezTo>
                  <a:cubicBezTo>
                    <a:pt x="2933" y="2959"/>
                    <a:pt x="2933" y="2894"/>
                    <a:pt x="2892" y="2894"/>
                  </a:cubicBezTo>
                  <a:cubicBezTo>
                    <a:pt x="2856" y="2893"/>
                    <a:pt x="2821" y="2892"/>
                    <a:pt x="2787" y="2892"/>
                  </a:cubicBezTo>
                  <a:cubicBezTo>
                    <a:pt x="2738" y="2892"/>
                    <a:pt x="2689" y="2893"/>
                    <a:pt x="2639" y="2897"/>
                  </a:cubicBezTo>
                  <a:cubicBezTo>
                    <a:pt x="2646" y="2740"/>
                    <a:pt x="2649" y="2580"/>
                    <a:pt x="2656" y="2419"/>
                  </a:cubicBezTo>
                  <a:cubicBezTo>
                    <a:pt x="2659" y="2433"/>
                    <a:pt x="2670" y="2443"/>
                    <a:pt x="2683" y="2443"/>
                  </a:cubicBezTo>
                  <a:cubicBezTo>
                    <a:pt x="3043" y="2458"/>
                    <a:pt x="3403" y="2482"/>
                    <a:pt x="3762" y="2482"/>
                  </a:cubicBezTo>
                  <a:cubicBezTo>
                    <a:pt x="3806" y="2482"/>
                    <a:pt x="3849" y="2481"/>
                    <a:pt x="3892" y="2481"/>
                  </a:cubicBezTo>
                  <a:cubicBezTo>
                    <a:pt x="3943" y="2481"/>
                    <a:pt x="3943" y="2409"/>
                    <a:pt x="3892" y="2409"/>
                  </a:cubicBezTo>
                  <a:cubicBezTo>
                    <a:pt x="3493" y="2382"/>
                    <a:pt x="3086" y="2385"/>
                    <a:pt x="2683" y="2378"/>
                  </a:cubicBezTo>
                  <a:cubicBezTo>
                    <a:pt x="2670" y="2378"/>
                    <a:pt x="2659" y="2385"/>
                    <a:pt x="2656" y="2399"/>
                  </a:cubicBezTo>
                  <a:cubicBezTo>
                    <a:pt x="2666" y="2108"/>
                    <a:pt x="2673" y="1815"/>
                    <a:pt x="2680" y="1524"/>
                  </a:cubicBezTo>
                  <a:cubicBezTo>
                    <a:pt x="3144" y="1542"/>
                    <a:pt x="3602" y="1586"/>
                    <a:pt x="4066" y="1620"/>
                  </a:cubicBezTo>
                  <a:cubicBezTo>
                    <a:pt x="4107" y="1620"/>
                    <a:pt x="4114" y="1562"/>
                    <a:pt x="4073" y="1552"/>
                  </a:cubicBezTo>
                  <a:cubicBezTo>
                    <a:pt x="3716" y="1476"/>
                    <a:pt x="3339" y="1452"/>
                    <a:pt x="2968" y="1452"/>
                  </a:cubicBezTo>
                  <a:cubicBezTo>
                    <a:pt x="2872" y="1452"/>
                    <a:pt x="2775" y="1453"/>
                    <a:pt x="2680" y="1456"/>
                  </a:cubicBezTo>
                  <a:cubicBezTo>
                    <a:pt x="2683" y="1186"/>
                    <a:pt x="2687" y="913"/>
                    <a:pt x="2687" y="640"/>
                  </a:cubicBezTo>
                  <a:cubicBezTo>
                    <a:pt x="2687" y="616"/>
                    <a:pt x="2667" y="604"/>
                    <a:pt x="2647" y="604"/>
                  </a:cubicBezTo>
                  <a:cubicBezTo>
                    <a:pt x="2628" y="604"/>
                    <a:pt x="2608" y="616"/>
                    <a:pt x="2608" y="640"/>
                  </a:cubicBezTo>
                  <a:cubicBezTo>
                    <a:pt x="2403" y="2682"/>
                    <a:pt x="2366" y="4752"/>
                    <a:pt x="2267" y="6801"/>
                  </a:cubicBezTo>
                  <a:cubicBezTo>
                    <a:pt x="2069" y="6612"/>
                    <a:pt x="1833" y="6531"/>
                    <a:pt x="1592" y="6531"/>
                  </a:cubicBezTo>
                  <a:cubicBezTo>
                    <a:pt x="818" y="6531"/>
                    <a:pt x="1" y="7376"/>
                    <a:pt x="293" y="8215"/>
                  </a:cubicBezTo>
                  <a:cubicBezTo>
                    <a:pt x="524" y="8872"/>
                    <a:pt x="1147" y="9212"/>
                    <a:pt x="1766" y="9212"/>
                  </a:cubicBezTo>
                  <a:cubicBezTo>
                    <a:pt x="2328" y="9212"/>
                    <a:pt x="2886" y="8933"/>
                    <a:pt x="3148" y="8358"/>
                  </a:cubicBezTo>
                  <a:cubicBezTo>
                    <a:pt x="3172" y="8310"/>
                    <a:pt x="3144" y="8256"/>
                    <a:pt x="3097" y="8242"/>
                  </a:cubicBezTo>
                  <a:cubicBezTo>
                    <a:pt x="3090" y="6435"/>
                    <a:pt x="3032" y="4656"/>
                    <a:pt x="3141" y="2850"/>
                  </a:cubicBezTo>
                  <a:cubicBezTo>
                    <a:pt x="3358" y="2918"/>
                    <a:pt x="3593" y="2953"/>
                    <a:pt x="3831" y="2953"/>
                  </a:cubicBezTo>
                  <a:cubicBezTo>
                    <a:pt x="4538" y="2953"/>
                    <a:pt x="5271" y="2648"/>
                    <a:pt x="5634" y="2037"/>
                  </a:cubicBezTo>
                  <a:cubicBezTo>
                    <a:pt x="5634" y="2033"/>
                    <a:pt x="5634" y="2033"/>
                    <a:pt x="5634" y="2030"/>
                  </a:cubicBezTo>
                  <a:cubicBezTo>
                    <a:pt x="5678" y="2009"/>
                    <a:pt x="5692" y="1955"/>
                    <a:pt x="5665" y="1914"/>
                  </a:cubicBezTo>
                  <a:cubicBezTo>
                    <a:pt x="5323" y="1412"/>
                    <a:pt x="5330" y="678"/>
                    <a:pt x="5255" y="97"/>
                  </a:cubicBezTo>
                  <a:cubicBezTo>
                    <a:pt x="5250" y="49"/>
                    <a:pt x="5201" y="0"/>
                    <a:pt x="5153"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34"/>
            <p:cNvSpPr/>
            <p:nvPr/>
          </p:nvSpPr>
          <p:spPr>
            <a:xfrm>
              <a:off x="6100552" y="3620919"/>
              <a:ext cx="7371" cy="2388"/>
            </a:xfrm>
            <a:custGeom>
              <a:rect b="b" l="l" r="r" t="t"/>
              <a:pathLst>
                <a:path extrusionOk="0" h="93" w="287">
                  <a:moveTo>
                    <a:pt x="253" y="0"/>
                  </a:moveTo>
                  <a:cubicBezTo>
                    <a:pt x="251" y="0"/>
                    <a:pt x="249" y="1"/>
                    <a:pt x="247" y="1"/>
                  </a:cubicBezTo>
                  <a:cubicBezTo>
                    <a:pt x="193" y="12"/>
                    <a:pt x="148" y="29"/>
                    <a:pt x="96" y="29"/>
                  </a:cubicBezTo>
                  <a:cubicBezTo>
                    <a:pt x="82" y="29"/>
                    <a:pt x="68" y="28"/>
                    <a:pt x="53" y="25"/>
                  </a:cubicBezTo>
                  <a:cubicBezTo>
                    <a:pt x="50" y="25"/>
                    <a:pt x="48" y="25"/>
                    <a:pt x="46" y="25"/>
                  </a:cubicBezTo>
                  <a:cubicBezTo>
                    <a:pt x="13" y="25"/>
                    <a:pt x="0" y="73"/>
                    <a:pt x="36" y="80"/>
                  </a:cubicBezTo>
                  <a:cubicBezTo>
                    <a:pt x="66" y="87"/>
                    <a:pt x="96" y="92"/>
                    <a:pt x="127" y="92"/>
                  </a:cubicBezTo>
                  <a:cubicBezTo>
                    <a:pt x="179" y="92"/>
                    <a:pt x="229" y="78"/>
                    <a:pt x="268" y="39"/>
                  </a:cubicBezTo>
                  <a:cubicBezTo>
                    <a:pt x="286" y="27"/>
                    <a:pt x="271" y="0"/>
                    <a:pt x="253"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34"/>
            <p:cNvSpPr/>
            <p:nvPr/>
          </p:nvSpPr>
          <p:spPr>
            <a:xfrm>
              <a:off x="6099601" y="3579108"/>
              <a:ext cx="35211" cy="3210"/>
            </a:xfrm>
            <a:custGeom>
              <a:rect b="b" l="l" r="r" t="t"/>
              <a:pathLst>
                <a:path extrusionOk="0" h="125" w="1371">
                  <a:moveTo>
                    <a:pt x="45" y="4"/>
                  </a:moveTo>
                  <a:cubicBezTo>
                    <a:pt x="1" y="10"/>
                    <a:pt x="1" y="72"/>
                    <a:pt x="45" y="79"/>
                  </a:cubicBezTo>
                  <a:cubicBezTo>
                    <a:pt x="397" y="96"/>
                    <a:pt x="748" y="124"/>
                    <a:pt x="1100" y="124"/>
                  </a:cubicBezTo>
                  <a:cubicBezTo>
                    <a:pt x="1175" y="124"/>
                    <a:pt x="1250" y="123"/>
                    <a:pt x="1326" y="120"/>
                  </a:cubicBezTo>
                  <a:cubicBezTo>
                    <a:pt x="1370" y="113"/>
                    <a:pt x="1370" y="48"/>
                    <a:pt x="1326" y="45"/>
                  </a:cubicBezTo>
                  <a:cubicBezTo>
                    <a:pt x="902" y="0"/>
                    <a:pt x="472" y="10"/>
                    <a:pt x="45" y="4"/>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34"/>
            <p:cNvSpPr/>
            <p:nvPr/>
          </p:nvSpPr>
          <p:spPr>
            <a:xfrm>
              <a:off x="6248175" y="3694500"/>
              <a:ext cx="6549" cy="3236"/>
            </a:xfrm>
            <a:custGeom>
              <a:rect b="b" l="l" r="r" t="t"/>
              <a:pathLst>
                <a:path extrusionOk="0" h="126" w="255">
                  <a:moveTo>
                    <a:pt x="215" y="0"/>
                  </a:moveTo>
                  <a:cubicBezTo>
                    <a:pt x="212" y="0"/>
                    <a:pt x="209" y="1"/>
                    <a:pt x="206" y="2"/>
                  </a:cubicBezTo>
                  <a:cubicBezTo>
                    <a:pt x="145" y="19"/>
                    <a:pt x="83" y="43"/>
                    <a:pt x="25" y="73"/>
                  </a:cubicBezTo>
                  <a:cubicBezTo>
                    <a:pt x="0" y="86"/>
                    <a:pt x="15" y="126"/>
                    <a:pt x="40" y="126"/>
                  </a:cubicBezTo>
                  <a:cubicBezTo>
                    <a:pt x="43" y="126"/>
                    <a:pt x="46" y="126"/>
                    <a:pt x="49" y="125"/>
                  </a:cubicBezTo>
                  <a:cubicBezTo>
                    <a:pt x="110" y="104"/>
                    <a:pt x="168" y="80"/>
                    <a:pt x="227" y="53"/>
                  </a:cubicBezTo>
                  <a:cubicBezTo>
                    <a:pt x="254" y="37"/>
                    <a:pt x="240" y="0"/>
                    <a:pt x="215"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34"/>
            <p:cNvSpPr/>
            <p:nvPr/>
          </p:nvSpPr>
          <p:spPr>
            <a:xfrm>
              <a:off x="6249870" y="3657722"/>
              <a:ext cx="24527" cy="2979"/>
            </a:xfrm>
            <a:custGeom>
              <a:rect b="b" l="l" r="r" t="t"/>
              <a:pathLst>
                <a:path extrusionOk="0" h="116" w="955">
                  <a:moveTo>
                    <a:pt x="417" y="0"/>
                  </a:moveTo>
                  <a:cubicBezTo>
                    <a:pt x="291" y="0"/>
                    <a:pt x="165" y="9"/>
                    <a:pt x="41" y="27"/>
                  </a:cubicBezTo>
                  <a:cubicBezTo>
                    <a:pt x="1" y="30"/>
                    <a:pt x="0" y="92"/>
                    <a:pt x="38" y="92"/>
                  </a:cubicBezTo>
                  <a:cubicBezTo>
                    <a:pt x="39" y="92"/>
                    <a:pt x="40" y="92"/>
                    <a:pt x="41" y="91"/>
                  </a:cubicBezTo>
                  <a:cubicBezTo>
                    <a:pt x="146" y="83"/>
                    <a:pt x="252" y="79"/>
                    <a:pt x="357" y="79"/>
                  </a:cubicBezTo>
                  <a:cubicBezTo>
                    <a:pt x="542" y="79"/>
                    <a:pt x="726" y="91"/>
                    <a:pt x="908" y="115"/>
                  </a:cubicBezTo>
                  <a:cubicBezTo>
                    <a:pt x="910" y="116"/>
                    <a:pt x="912" y="116"/>
                    <a:pt x="914" y="116"/>
                  </a:cubicBezTo>
                  <a:cubicBezTo>
                    <a:pt x="950" y="116"/>
                    <a:pt x="954" y="54"/>
                    <a:pt x="919" y="47"/>
                  </a:cubicBezTo>
                  <a:cubicBezTo>
                    <a:pt x="753" y="16"/>
                    <a:pt x="585" y="0"/>
                    <a:pt x="417"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34"/>
            <p:cNvSpPr/>
            <p:nvPr/>
          </p:nvSpPr>
          <p:spPr>
            <a:xfrm>
              <a:off x="6251513" y="3632631"/>
              <a:ext cx="26530" cy="4931"/>
            </a:xfrm>
            <a:custGeom>
              <a:rect b="b" l="l" r="r" t="t"/>
              <a:pathLst>
                <a:path extrusionOk="0" h="192" w="1033">
                  <a:moveTo>
                    <a:pt x="277" y="1"/>
                  </a:moveTo>
                  <a:cubicBezTo>
                    <a:pt x="201" y="1"/>
                    <a:pt x="125" y="5"/>
                    <a:pt x="49" y="13"/>
                  </a:cubicBezTo>
                  <a:cubicBezTo>
                    <a:pt x="1" y="13"/>
                    <a:pt x="1" y="81"/>
                    <a:pt x="49" y="81"/>
                  </a:cubicBezTo>
                  <a:cubicBezTo>
                    <a:pt x="360" y="88"/>
                    <a:pt x="670" y="126"/>
                    <a:pt x="971" y="191"/>
                  </a:cubicBezTo>
                  <a:cubicBezTo>
                    <a:pt x="974" y="191"/>
                    <a:pt x="978" y="192"/>
                    <a:pt x="981" y="192"/>
                  </a:cubicBezTo>
                  <a:cubicBezTo>
                    <a:pt x="1021" y="192"/>
                    <a:pt x="1032" y="135"/>
                    <a:pt x="991" y="122"/>
                  </a:cubicBezTo>
                  <a:cubicBezTo>
                    <a:pt x="760" y="42"/>
                    <a:pt x="519" y="1"/>
                    <a:pt x="277"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 name="Google Shape;719;p34"/>
          <p:cNvGrpSpPr/>
          <p:nvPr/>
        </p:nvGrpSpPr>
        <p:grpSpPr>
          <a:xfrm>
            <a:off x="2099482" y="1580780"/>
            <a:ext cx="379835" cy="505895"/>
            <a:chOff x="2272832" y="2945341"/>
            <a:chExt cx="224131" cy="298533"/>
          </a:xfrm>
        </p:grpSpPr>
        <p:sp>
          <p:nvSpPr>
            <p:cNvPr id="720" name="Google Shape;720;p34"/>
            <p:cNvSpPr/>
            <p:nvPr/>
          </p:nvSpPr>
          <p:spPr>
            <a:xfrm>
              <a:off x="2272832" y="2953483"/>
              <a:ext cx="105093" cy="283560"/>
            </a:xfrm>
            <a:custGeom>
              <a:rect b="b" l="l" r="r" t="t"/>
              <a:pathLst>
                <a:path extrusionOk="0" h="11041" w="4092">
                  <a:moveTo>
                    <a:pt x="2000" y="218"/>
                  </a:moveTo>
                  <a:cubicBezTo>
                    <a:pt x="2073" y="218"/>
                    <a:pt x="2129" y="312"/>
                    <a:pt x="2166" y="499"/>
                  </a:cubicBezTo>
                  <a:cubicBezTo>
                    <a:pt x="2193" y="529"/>
                    <a:pt x="2217" y="567"/>
                    <a:pt x="2241" y="601"/>
                  </a:cubicBezTo>
                  <a:cubicBezTo>
                    <a:pt x="2056" y="581"/>
                    <a:pt x="1872" y="570"/>
                    <a:pt x="1687" y="570"/>
                  </a:cubicBezTo>
                  <a:cubicBezTo>
                    <a:pt x="1814" y="336"/>
                    <a:pt x="1918" y="218"/>
                    <a:pt x="2000" y="218"/>
                  </a:cubicBezTo>
                  <a:close/>
                  <a:moveTo>
                    <a:pt x="1653" y="632"/>
                  </a:moveTo>
                  <a:cubicBezTo>
                    <a:pt x="1851" y="656"/>
                    <a:pt x="2049" y="669"/>
                    <a:pt x="2251" y="669"/>
                  </a:cubicBezTo>
                  <a:cubicBezTo>
                    <a:pt x="2261" y="669"/>
                    <a:pt x="2271" y="663"/>
                    <a:pt x="2275" y="656"/>
                  </a:cubicBezTo>
                  <a:cubicBezTo>
                    <a:pt x="2480" y="980"/>
                    <a:pt x="2630" y="1445"/>
                    <a:pt x="2760" y="1889"/>
                  </a:cubicBezTo>
                  <a:cubicBezTo>
                    <a:pt x="2753" y="1889"/>
                    <a:pt x="2746" y="1892"/>
                    <a:pt x="2739" y="1895"/>
                  </a:cubicBezTo>
                  <a:cubicBezTo>
                    <a:pt x="2521" y="2047"/>
                    <a:pt x="2275" y="2128"/>
                    <a:pt x="2030" y="2128"/>
                  </a:cubicBezTo>
                  <a:cubicBezTo>
                    <a:pt x="1883" y="2128"/>
                    <a:pt x="1736" y="2099"/>
                    <a:pt x="1595" y="2039"/>
                  </a:cubicBezTo>
                  <a:lnTo>
                    <a:pt x="1595" y="2039"/>
                  </a:lnTo>
                  <a:cubicBezTo>
                    <a:pt x="1776" y="2071"/>
                    <a:pt x="1956" y="2087"/>
                    <a:pt x="2138" y="2087"/>
                  </a:cubicBezTo>
                  <a:cubicBezTo>
                    <a:pt x="2187" y="2087"/>
                    <a:pt x="2236" y="2085"/>
                    <a:pt x="2285" y="2083"/>
                  </a:cubicBezTo>
                  <a:cubicBezTo>
                    <a:pt x="2319" y="2080"/>
                    <a:pt x="2319" y="2025"/>
                    <a:pt x="2285" y="2022"/>
                  </a:cubicBezTo>
                  <a:cubicBezTo>
                    <a:pt x="2008" y="2018"/>
                    <a:pt x="1732" y="1998"/>
                    <a:pt x="1459" y="1964"/>
                  </a:cubicBezTo>
                  <a:lnTo>
                    <a:pt x="1452" y="1964"/>
                  </a:lnTo>
                  <a:cubicBezTo>
                    <a:pt x="1404" y="1936"/>
                    <a:pt x="1360" y="1906"/>
                    <a:pt x="1319" y="1875"/>
                  </a:cubicBezTo>
                  <a:cubicBezTo>
                    <a:pt x="1307" y="1865"/>
                    <a:pt x="1294" y="1861"/>
                    <a:pt x="1282" y="1861"/>
                  </a:cubicBezTo>
                  <a:cubicBezTo>
                    <a:pt x="1241" y="1861"/>
                    <a:pt x="1206" y="1910"/>
                    <a:pt x="1243" y="1950"/>
                  </a:cubicBezTo>
                  <a:cubicBezTo>
                    <a:pt x="1463" y="2175"/>
                    <a:pt x="1766" y="2293"/>
                    <a:pt x="2069" y="2293"/>
                  </a:cubicBezTo>
                  <a:cubicBezTo>
                    <a:pt x="2332" y="2293"/>
                    <a:pt x="2594" y="2204"/>
                    <a:pt x="2801" y="2018"/>
                  </a:cubicBezTo>
                  <a:cubicBezTo>
                    <a:pt x="2876" y="2275"/>
                    <a:pt x="2948" y="2520"/>
                    <a:pt x="3023" y="2718"/>
                  </a:cubicBezTo>
                  <a:cubicBezTo>
                    <a:pt x="3286" y="3405"/>
                    <a:pt x="3542" y="4095"/>
                    <a:pt x="3832" y="4771"/>
                  </a:cubicBezTo>
                  <a:cubicBezTo>
                    <a:pt x="3838" y="4788"/>
                    <a:pt x="3857" y="4800"/>
                    <a:pt x="3875" y="4800"/>
                  </a:cubicBezTo>
                  <a:cubicBezTo>
                    <a:pt x="3879" y="4800"/>
                    <a:pt x="3883" y="4800"/>
                    <a:pt x="3887" y="4798"/>
                  </a:cubicBezTo>
                  <a:lnTo>
                    <a:pt x="3887" y="4798"/>
                  </a:lnTo>
                  <a:cubicBezTo>
                    <a:pt x="3887" y="4843"/>
                    <a:pt x="3887" y="4880"/>
                    <a:pt x="3883" y="4914"/>
                  </a:cubicBezTo>
                  <a:cubicBezTo>
                    <a:pt x="3754" y="4975"/>
                    <a:pt x="3614" y="5005"/>
                    <a:pt x="3475" y="5005"/>
                  </a:cubicBezTo>
                  <a:cubicBezTo>
                    <a:pt x="3324" y="5005"/>
                    <a:pt x="3173" y="4970"/>
                    <a:pt x="3036" y="4901"/>
                  </a:cubicBezTo>
                  <a:cubicBezTo>
                    <a:pt x="3024" y="4877"/>
                    <a:pt x="3001" y="4861"/>
                    <a:pt x="2974" y="4861"/>
                  </a:cubicBezTo>
                  <a:cubicBezTo>
                    <a:pt x="2963" y="4861"/>
                    <a:pt x="2952" y="4864"/>
                    <a:pt x="2941" y="4870"/>
                  </a:cubicBezTo>
                  <a:cubicBezTo>
                    <a:pt x="2937" y="4870"/>
                    <a:pt x="2934" y="4873"/>
                    <a:pt x="2931" y="4877"/>
                  </a:cubicBezTo>
                  <a:lnTo>
                    <a:pt x="2927" y="4877"/>
                  </a:lnTo>
                  <a:cubicBezTo>
                    <a:pt x="2917" y="4884"/>
                    <a:pt x="2910" y="4891"/>
                    <a:pt x="2907" y="4901"/>
                  </a:cubicBezTo>
                  <a:cubicBezTo>
                    <a:pt x="2753" y="5078"/>
                    <a:pt x="2630" y="5246"/>
                    <a:pt x="2384" y="5311"/>
                  </a:cubicBezTo>
                  <a:cubicBezTo>
                    <a:pt x="2321" y="5326"/>
                    <a:pt x="2259" y="5334"/>
                    <a:pt x="2198" y="5334"/>
                  </a:cubicBezTo>
                  <a:cubicBezTo>
                    <a:pt x="1983" y="5334"/>
                    <a:pt x="1781" y="5242"/>
                    <a:pt x="1619" y="5095"/>
                  </a:cubicBezTo>
                  <a:cubicBezTo>
                    <a:pt x="1619" y="5075"/>
                    <a:pt x="1599" y="5058"/>
                    <a:pt x="1578" y="5058"/>
                  </a:cubicBezTo>
                  <a:cubicBezTo>
                    <a:pt x="1576" y="5027"/>
                    <a:pt x="1550" y="5006"/>
                    <a:pt x="1521" y="5006"/>
                  </a:cubicBezTo>
                  <a:cubicBezTo>
                    <a:pt x="1512" y="5006"/>
                    <a:pt x="1502" y="5008"/>
                    <a:pt x="1493" y="5013"/>
                  </a:cubicBezTo>
                  <a:cubicBezTo>
                    <a:pt x="1302" y="5143"/>
                    <a:pt x="1144" y="5283"/>
                    <a:pt x="895" y="5294"/>
                  </a:cubicBezTo>
                  <a:cubicBezTo>
                    <a:pt x="888" y="5294"/>
                    <a:pt x="882" y="5294"/>
                    <a:pt x="875" y="5294"/>
                  </a:cubicBezTo>
                  <a:cubicBezTo>
                    <a:pt x="624" y="5294"/>
                    <a:pt x="406" y="5169"/>
                    <a:pt x="250" y="4979"/>
                  </a:cubicBezTo>
                  <a:cubicBezTo>
                    <a:pt x="246" y="4938"/>
                    <a:pt x="246" y="4901"/>
                    <a:pt x="243" y="4860"/>
                  </a:cubicBezTo>
                  <a:cubicBezTo>
                    <a:pt x="533" y="4064"/>
                    <a:pt x="786" y="3258"/>
                    <a:pt x="1049" y="2452"/>
                  </a:cubicBezTo>
                  <a:lnTo>
                    <a:pt x="1281" y="1735"/>
                  </a:lnTo>
                  <a:cubicBezTo>
                    <a:pt x="1501" y="1740"/>
                    <a:pt x="1721" y="1745"/>
                    <a:pt x="1941" y="1745"/>
                  </a:cubicBezTo>
                  <a:cubicBezTo>
                    <a:pt x="2033" y="1745"/>
                    <a:pt x="2125" y="1744"/>
                    <a:pt x="2217" y="1742"/>
                  </a:cubicBezTo>
                  <a:cubicBezTo>
                    <a:pt x="2261" y="1742"/>
                    <a:pt x="2261" y="1673"/>
                    <a:pt x="2217" y="1673"/>
                  </a:cubicBezTo>
                  <a:cubicBezTo>
                    <a:pt x="2121" y="1671"/>
                    <a:pt x="2026" y="1671"/>
                    <a:pt x="1932" y="1671"/>
                  </a:cubicBezTo>
                  <a:cubicBezTo>
                    <a:pt x="1721" y="1671"/>
                    <a:pt x="1510" y="1675"/>
                    <a:pt x="1298" y="1677"/>
                  </a:cubicBezTo>
                  <a:lnTo>
                    <a:pt x="1387" y="1407"/>
                  </a:lnTo>
                  <a:lnTo>
                    <a:pt x="1424" y="1291"/>
                  </a:lnTo>
                  <a:cubicBezTo>
                    <a:pt x="1701" y="1305"/>
                    <a:pt x="1974" y="1322"/>
                    <a:pt x="2251" y="1325"/>
                  </a:cubicBezTo>
                  <a:cubicBezTo>
                    <a:pt x="2292" y="1318"/>
                    <a:pt x="2292" y="1264"/>
                    <a:pt x="2251" y="1257"/>
                  </a:cubicBezTo>
                  <a:cubicBezTo>
                    <a:pt x="1985" y="1240"/>
                    <a:pt x="1715" y="1236"/>
                    <a:pt x="1445" y="1229"/>
                  </a:cubicBezTo>
                  <a:lnTo>
                    <a:pt x="1541" y="943"/>
                  </a:lnTo>
                  <a:cubicBezTo>
                    <a:pt x="1742" y="967"/>
                    <a:pt x="1944" y="1008"/>
                    <a:pt x="2148" y="1014"/>
                  </a:cubicBezTo>
                  <a:cubicBezTo>
                    <a:pt x="2186" y="1014"/>
                    <a:pt x="2193" y="960"/>
                    <a:pt x="2155" y="946"/>
                  </a:cubicBezTo>
                  <a:cubicBezTo>
                    <a:pt x="1961" y="908"/>
                    <a:pt x="1759" y="898"/>
                    <a:pt x="1558" y="878"/>
                  </a:cubicBezTo>
                  <a:lnTo>
                    <a:pt x="1612" y="710"/>
                  </a:lnTo>
                  <a:cubicBezTo>
                    <a:pt x="1626" y="683"/>
                    <a:pt x="1640" y="656"/>
                    <a:pt x="1653" y="632"/>
                  </a:cubicBezTo>
                  <a:close/>
                  <a:moveTo>
                    <a:pt x="3013" y="5020"/>
                  </a:moveTo>
                  <a:cubicBezTo>
                    <a:pt x="2954" y="5492"/>
                    <a:pt x="2907" y="5970"/>
                    <a:pt x="2866" y="6448"/>
                  </a:cubicBezTo>
                  <a:cubicBezTo>
                    <a:pt x="2503" y="6462"/>
                    <a:pt x="2138" y="6484"/>
                    <a:pt x="1769" y="6484"/>
                  </a:cubicBezTo>
                  <a:cubicBezTo>
                    <a:pt x="1703" y="6484"/>
                    <a:pt x="1637" y="6484"/>
                    <a:pt x="1571" y="6482"/>
                  </a:cubicBezTo>
                  <a:cubicBezTo>
                    <a:pt x="1585" y="6069"/>
                    <a:pt x="1599" y="5659"/>
                    <a:pt x="1616" y="5246"/>
                  </a:cubicBezTo>
                  <a:cubicBezTo>
                    <a:pt x="1796" y="5398"/>
                    <a:pt x="2045" y="5483"/>
                    <a:pt x="2286" y="5483"/>
                  </a:cubicBezTo>
                  <a:cubicBezTo>
                    <a:pt x="2596" y="5483"/>
                    <a:pt x="2892" y="5342"/>
                    <a:pt x="3009" y="5020"/>
                  </a:cubicBezTo>
                  <a:close/>
                  <a:moveTo>
                    <a:pt x="263" y="5188"/>
                  </a:moveTo>
                  <a:lnTo>
                    <a:pt x="263" y="5188"/>
                  </a:lnTo>
                  <a:cubicBezTo>
                    <a:pt x="444" y="5358"/>
                    <a:pt x="704" y="5463"/>
                    <a:pt x="951" y="5463"/>
                  </a:cubicBezTo>
                  <a:cubicBezTo>
                    <a:pt x="1170" y="5463"/>
                    <a:pt x="1378" y="5380"/>
                    <a:pt x="1513" y="5188"/>
                  </a:cubicBezTo>
                  <a:lnTo>
                    <a:pt x="1513" y="5188"/>
                  </a:lnTo>
                  <a:cubicBezTo>
                    <a:pt x="1291" y="7063"/>
                    <a:pt x="1226" y="8951"/>
                    <a:pt x="1319" y="10836"/>
                  </a:cubicBezTo>
                  <a:cubicBezTo>
                    <a:pt x="974" y="10826"/>
                    <a:pt x="629" y="10806"/>
                    <a:pt x="280" y="10778"/>
                  </a:cubicBezTo>
                  <a:cubicBezTo>
                    <a:pt x="267" y="8927"/>
                    <a:pt x="373" y="7035"/>
                    <a:pt x="263" y="5188"/>
                  </a:cubicBezTo>
                  <a:close/>
                  <a:moveTo>
                    <a:pt x="3112" y="5072"/>
                  </a:moveTo>
                  <a:cubicBezTo>
                    <a:pt x="3240" y="5132"/>
                    <a:pt x="3378" y="5163"/>
                    <a:pt x="3518" y="5163"/>
                  </a:cubicBezTo>
                  <a:cubicBezTo>
                    <a:pt x="3638" y="5163"/>
                    <a:pt x="3759" y="5140"/>
                    <a:pt x="3873" y="5092"/>
                  </a:cubicBezTo>
                  <a:lnTo>
                    <a:pt x="3873" y="5092"/>
                  </a:lnTo>
                  <a:cubicBezTo>
                    <a:pt x="3760" y="6967"/>
                    <a:pt x="3798" y="8869"/>
                    <a:pt x="3757" y="10744"/>
                  </a:cubicBezTo>
                  <a:cubicBezTo>
                    <a:pt x="3757" y="10751"/>
                    <a:pt x="3757" y="10758"/>
                    <a:pt x="3760" y="10768"/>
                  </a:cubicBezTo>
                  <a:cubicBezTo>
                    <a:pt x="3470" y="10802"/>
                    <a:pt x="3183" y="10823"/>
                    <a:pt x="2900" y="10836"/>
                  </a:cubicBezTo>
                  <a:cubicBezTo>
                    <a:pt x="2924" y="8907"/>
                    <a:pt x="2989" y="6998"/>
                    <a:pt x="3112" y="5072"/>
                  </a:cubicBezTo>
                  <a:close/>
                  <a:moveTo>
                    <a:pt x="2866" y="6530"/>
                  </a:moveTo>
                  <a:lnTo>
                    <a:pt x="2866" y="6530"/>
                  </a:lnTo>
                  <a:cubicBezTo>
                    <a:pt x="2746" y="7964"/>
                    <a:pt x="2715" y="9402"/>
                    <a:pt x="2770" y="10843"/>
                  </a:cubicBezTo>
                  <a:lnTo>
                    <a:pt x="2773" y="10843"/>
                  </a:lnTo>
                  <a:cubicBezTo>
                    <a:pt x="2550" y="10852"/>
                    <a:pt x="2326" y="10856"/>
                    <a:pt x="2102" y="10856"/>
                  </a:cubicBezTo>
                  <a:cubicBezTo>
                    <a:pt x="1879" y="10856"/>
                    <a:pt x="1655" y="10852"/>
                    <a:pt x="1431" y="10843"/>
                  </a:cubicBezTo>
                  <a:cubicBezTo>
                    <a:pt x="1435" y="10765"/>
                    <a:pt x="1435" y="10686"/>
                    <a:pt x="1438" y="10607"/>
                  </a:cubicBezTo>
                  <a:cubicBezTo>
                    <a:pt x="1567" y="10615"/>
                    <a:pt x="1696" y="10619"/>
                    <a:pt x="1826" y="10619"/>
                  </a:cubicBezTo>
                  <a:cubicBezTo>
                    <a:pt x="2050" y="10619"/>
                    <a:pt x="2274" y="10607"/>
                    <a:pt x="2497" y="10584"/>
                  </a:cubicBezTo>
                  <a:cubicBezTo>
                    <a:pt x="2537" y="10577"/>
                    <a:pt x="2544" y="10512"/>
                    <a:pt x="2500" y="10512"/>
                  </a:cubicBezTo>
                  <a:cubicBezTo>
                    <a:pt x="2499" y="10512"/>
                    <a:pt x="2498" y="10512"/>
                    <a:pt x="2497" y="10512"/>
                  </a:cubicBezTo>
                  <a:cubicBezTo>
                    <a:pt x="2212" y="10517"/>
                    <a:pt x="1928" y="10527"/>
                    <a:pt x="1643" y="10527"/>
                  </a:cubicBezTo>
                  <a:cubicBezTo>
                    <a:pt x="1576" y="10527"/>
                    <a:pt x="1509" y="10527"/>
                    <a:pt x="1442" y="10526"/>
                  </a:cubicBezTo>
                  <a:cubicBezTo>
                    <a:pt x="1448" y="10273"/>
                    <a:pt x="1455" y="10020"/>
                    <a:pt x="1465" y="9767"/>
                  </a:cubicBezTo>
                  <a:cubicBezTo>
                    <a:pt x="1617" y="9769"/>
                    <a:pt x="1769" y="9771"/>
                    <a:pt x="1921" y="9771"/>
                  </a:cubicBezTo>
                  <a:cubicBezTo>
                    <a:pt x="2032" y="9771"/>
                    <a:pt x="2143" y="9770"/>
                    <a:pt x="2254" y="9767"/>
                  </a:cubicBezTo>
                  <a:cubicBezTo>
                    <a:pt x="2295" y="9767"/>
                    <a:pt x="2295" y="9702"/>
                    <a:pt x="2254" y="9702"/>
                  </a:cubicBezTo>
                  <a:cubicBezTo>
                    <a:pt x="2167" y="9700"/>
                    <a:pt x="2079" y="9699"/>
                    <a:pt x="1991" y="9699"/>
                  </a:cubicBezTo>
                  <a:cubicBezTo>
                    <a:pt x="1816" y="9699"/>
                    <a:pt x="1641" y="9702"/>
                    <a:pt x="1465" y="9702"/>
                  </a:cubicBezTo>
                  <a:cubicBezTo>
                    <a:pt x="1469" y="9549"/>
                    <a:pt x="1476" y="9395"/>
                    <a:pt x="1479" y="9241"/>
                  </a:cubicBezTo>
                  <a:cubicBezTo>
                    <a:pt x="1537" y="9246"/>
                    <a:pt x="1594" y="9249"/>
                    <a:pt x="1652" y="9249"/>
                  </a:cubicBezTo>
                  <a:cubicBezTo>
                    <a:pt x="1798" y="9249"/>
                    <a:pt x="1942" y="9233"/>
                    <a:pt x="2087" y="9204"/>
                  </a:cubicBezTo>
                  <a:cubicBezTo>
                    <a:pt x="2110" y="9197"/>
                    <a:pt x="2108" y="9159"/>
                    <a:pt x="2083" y="9159"/>
                  </a:cubicBezTo>
                  <a:cubicBezTo>
                    <a:pt x="2082" y="9159"/>
                    <a:pt x="2081" y="9159"/>
                    <a:pt x="2080" y="9159"/>
                  </a:cubicBezTo>
                  <a:cubicBezTo>
                    <a:pt x="1879" y="9173"/>
                    <a:pt x="1681" y="9190"/>
                    <a:pt x="1483" y="9190"/>
                  </a:cubicBezTo>
                  <a:lnTo>
                    <a:pt x="1496" y="8791"/>
                  </a:lnTo>
                  <a:cubicBezTo>
                    <a:pt x="1763" y="8753"/>
                    <a:pt x="2032" y="8715"/>
                    <a:pt x="2295" y="8661"/>
                  </a:cubicBezTo>
                  <a:cubicBezTo>
                    <a:pt x="2328" y="8654"/>
                    <a:pt x="2323" y="8603"/>
                    <a:pt x="2292" y="8603"/>
                  </a:cubicBezTo>
                  <a:cubicBezTo>
                    <a:pt x="2291" y="8603"/>
                    <a:pt x="2290" y="8603"/>
                    <a:pt x="2288" y="8603"/>
                  </a:cubicBezTo>
                  <a:cubicBezTo>
                    <a:pt x="2022" y="8634"/>
                    <a:pt x="1759" y="8685"/>
                    <a:pt x="1496" y="8733"/>
                  </a:cubicBezTo>
                  <a:cubicBezTo>
                    <a:pt x="1506" y="8360"/>
                    <a:pt x="1520" y="7988"/>
                    <a:pt x="1534" y="7616"/>
                  </a:cubicBezTo>
                  <a:cubicBezTo>
                    <a:pt x="1601" y="7620"/>
                    <a:pt x="1669" y="7623"/>
                    <a:pt x="1737" y="7623"/>
                  </a:cubicBezTo>
                  <a:cubicBezTo>
                    <a:pt x="1877" y="7623"/>
                    <a:pt x="2018" y="7613"/>
                    <a:pt x="2159" y="7592"/>
                  </a:cubicBezTo>
                  <a:cubicBezTo>
                    <a:pt x="2189" y="7589"/>
                    <a:pt x="2183" y="7534"/>
                    <a:pt x="2151" y="7534"/>
                  </a:cubicBezTo>
                  <a:cubicBezTo>
                    <a:pt x="2150" y="7534"/>
                    <a:pt x="2149" y="7534"/>
                    <a:pt x="2148" y="7534"/>
                  </a:cubicBezTo>
                  <a:cubicBezTo>
                    <a:pt x="1997" y="7549"/>
                    <a:pt x="1842" y="7557"/>
                    <a:pt x="1688" y="7557"/>
                  </a:cubicBezTo>
                  <a:cubicBezTo>
                    <a:pt x="1636" y="7557"/>
                    <a:pt x="1585" y="7556"/>
                    <a:pt x="1534" y="7554"/>
                  </a:cubicBezTo>
                  <a:cubicBezTo>
                    <a:pt x="1537" y="7428"/>
                    <a:pt x="1544" y="7295"/>
                    <a:pt x="1547" y="7165"/>
                  </a:cubicBezTo>
                  <a:cubicBezTo>
                    <a:pt x="1632" y="7171"/>
                    <a:pt x="1718" y="7174"/>
                    <a:pt x="1803" y="7174"/>
                  </a:cubicBezTo>
                  <a:cubicBezTo>
                    <a:pt x="1968" y="7174"/>
                    <a:pt x="2133" y="7162"/>
                    <a:pt x="2295" y="7138"/>
                  </a:cubicBezTo>
                  <a:cubicBezTo>
                    <a:pt x="2325" y="7134"/>
                    <a:pt x="2320" y="7083"/>
                    <a:pt x="2291" y="7083"/>
                  </a:cubicBezTo>
                  <a:cubicBezTo>
                    <a:pt x="2290" y="7083"/>
                    <a:pt x="2289" y="7083"/>
                    <a:pt x="2288" y="7083"/>
                  </a:cubicBezTo>
                  <a:cubicBezTo>
                    <a:pt x="2104" y="7098"/>
                    <a:pt x="1920" y="7106"/>
                    <a:pt x="1735" y="7106"/>
                  </a:cubicBezTo>
                  <a:cubicBezTo>
                    <a:pt x="1674" y="7106"/>
                    <a:pt x="1612" y="7105"/>
                    <a:pt x="1551" y="7104"/>
                  </a:cubicBezTo>
                  <a:cubicBezTo>
                    <a:pt x="1558" y="6919"/>
                    <a:pt x="1564" y="6735"/>
                    <a:pt x="1571" y="6547"/>
                  </a:cubicBezTo>
                  <a:cubicBezTo>
                    <a:pt x="1774" y="6555"/>
                    <a:pt x="1978" y="6561"/>
                    <a:pt x="2182" y="6561"/>
                  </a:cubicBezTo>
                  <a:cubicBezTo>
                    <a:pt x="2410" y="6561"/>
                    <a:pt x="2638" y="6553"/>
                    <a:pt x="2866" y="6530"/>
                  </a:cubicBezTo>
                  <a:close/>
                  <a:moveTo>
                    <a:pt x="1937" y="0"/>
                  </a:moveTo>
                  <a:cubicBezTo>
                    <a:pt x="1936" y="0"/>
                    <a:pt x="1934" y="0"/>
                    <a:pt x="1933" y="0"/>
                  </a:cubicBezTo>
                  <a:cubicBezTo>
                    <a:pt x="1517" y="7"/>
                    <a:pt x="1394" y="963"/>
                    <a:pt x="1315" y="1199"/>
                  </a:cubicBezTo>
                  <a:cubicBezTo>
                    <a:pt x="919" y="2415"/>
                    <a:pt x="496" y="3630"/>
                    <a:pt x="144" y="4860"/>
                  </a:cubicBezTo>
                  <a:cubicBezTo>
                    <a:pt x="137" y="4880"/>
                    <a:pt x="147" y="4901"/>
                    <a:pt x="164" y="4911"/>
                  </a:cubicBezTo>
                  <a:cubicBezTo>
                    <a:pt x="163" y="4911"/>
                    <a:pt x="161" y="4911"/>
                    <a:pt x="160" y="4911"/>
                  </a:cubicBezTo>
                  <a:cubicBezTo>
                    <a:pt x="118" y="4911"/>
                    <a:pt x="90" y="4960"/>
                    <a:pt x="113" y="4996"/>
                  </a:cubicBezTo>
                  <a:cubicBezTo>
                    <a:pt x="127" y="5024"/>
                    <a:pt x="144" y="5048"/>
                    <a:pt x="164" y="5072"/>
                  </a:cubicBezTo>
                  <a:cubicBezTo>
                    <a:pt x="0" y="6950"/>
                    <a:pt x="103" y="8896"/>
                    <a:pt x="130" y="10775"/>
                  </a:cubicBezTo>
                  <a:cubicBezTo>
                    <a:pt x="130" y="10809"/>
                    <a:pt x="154" y="10840"/>
                    <a:pt x="188" y="10843"/>
                  </a:cubicBezTo>
                  <a:cubicBezTo>
                    <a:pt x="192" y="10864"/>
                    <a:pt x="205" y="10881"/>
                    <a:pt x="226" y="10888"/>
                  </a:cubicBezTo>
                  <a:cubicBezTo>
                    <a:pt x="828" y="10995"/>
                    <a:pt x="1436" y="11041"/>
                    <a:pt x="2043" y="11041"/>
                  </a:cubicBezTo>
                  <a:cubicBezTo>
                    <a:pt x="2634" y="11041"/>
                    <a:pt x="3224" y="10997"/>
                    <a:pt x="3812" y="10925"/>
                  </a:cubicBezTo>
                  <a:cubicBezTo>
                    <a:pt x="3873" y="10915"/>
                    <a:pt x="3907" y="10853"/>
                    <a:pt x="3883" y="10795"/>
                  </a:cubicBezTo>
                  <a:cubicBezTo>
                    <a:pt x="3897" y="10782"/>
                    <a:pt x="3907" y="10761"/>
                    <a:pt x="3911" y="10741"/>
                  </a:cubicBezTo>
                  <a:cubicBezTo>
                    <a:pt x="3986" y="8862"/>
                    <a:pt x="4092" y="6926"/>
                    <a:pt x="3986" y="5041"/>
                  </a:cubicBezTo>
                  <a:lnTo>
                    <a:pt x="3993" y="5037"/>
                  </a:lnTo>
                  <a:cubicBezTo>
                    <a:pt x="4047" y="5003"/>
                    <a:pt x="4037" y="4921"/>
                    <a:pt x="3979" y="4901"/>
                  </a:cubicBezTo>
                  <a:cubicBezTo>
                    <a:pt x="3976" y="4853"/>
                    <a:pt x="3972" y="4805"/>
                    <a:pt x="3969" y="4754"/>
                  </a:cubicBezTo>
                  <a:cubicBezTo>
                    <a:pt x="3969" y="4740"/>
                    <a:pt x="3959" y="4727"/>
                    <a:pt x="3945" y="4723"/>
                  </a:cubicBezTo>
                  <a:cubicBezTo>
                    <a:pt x="3552" y="3576"/>
                    <a:pt x="3084" y="2452"/>
                    <a:pt x="2644" y="1322"/>
                  </a:cubicBezTo>
                  <a:cubicBezTo>
                    <a:pt x="2552" y="1087"/>
                    <a:pt x="2297" y="0"/>
                    <a:pt x="1937"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34"/>
            <p:cNvSpPr/>
            <p:nvPr/>
          </p:nvSpPr>
          <p:spPr>
            <a:xfrm>
              <a:off x="2365982" y="2945341"/>
              <a:ext cx="130981" cy="298533"/>
            </a:xfrm>
            <a:custGeom>
              <a:rect b="b" l="l" r="r" t="t"/>
              <a:pathLst>
                <a:path extrusionOk="0" h="11624" w="5100">
                  <a:moveTo>
                    <a:pt x="2746" y="204"/>
                  </a:moveTo>
                  <a:cubicBezTo>
                    <a:pt x="2900" y="1690"/>
                    <a:pt x="5099" y="3223"/>
                    <a:pt x="3692" y="4665"/>
                  </a:cubicBezTo>
                  <a:cubicBezTo>
                    <a:pt x="3412" y="4957"/>
                    <a:pt x="3035" y="5103"/>
                    <a:pt x="2660" y="5103"/>
                  </a:cubicBezTo>
                  <a:cubicBezTo>
                    <a:pt x="2334" y="5103"/>
                    <a:pt x="2009" y="4993"/>
                    <a:pt x="1752" y="4774"/>
                  </a:cubicBezTo>
                  <a:lnTo>
                    <a:pt x="1752" y="4770"/>
                  </a:lnTo>
                  <a:cubicBezTo>
                    <a:pt x="2049" y="4798"/>
                    <a:pt x="2343" y="4822"/>
                    <a:pt x="2640" y="4828"/>
                  </a:cubicBezTo>
                  <a:cubicBezTo>
                    <a:pt x="2691" y="4828"/>
                    <a:pt x="2691" y="4753"/>
                    <a:pt x="2640" y="4750"/>
                  </a:cubicBezTo>
                  <a:cubicBezTo>
                    <a:pt x="2316" y="4716"/>
                    <a:pt x="1991" y="4702"/>
                    <a:pt x="1667" y="4692"/>
                  </a:cubicBezTo>
                  <a:cubicBezTo>
                    <a:pt x="1489" y="4518"/>
                    <a:pt x="1366" y="4296"/>
                    <a:pt x="1312" y="4053"/>
                  </a:cubicBezTo>
                  <a:lnTo>
                    <a:pt x="1312" y="4053"/>
                  </a:lnTo>
                  <a:cubicBezTo>
                    <a:pt x="1559" y="4093"/>
                    <a:pt x="1810" y="4112"/>
                    <a:pt x="2061" y="4112"/>
                  </a:cubicBezTo>
                  <a:cubicBezTo>
                    <a:pt x="2173" y="4112"/>
                    <a:pt x="2286" y="4108"/>
                    <a:pt x="2398" y="4101"/>
                  </a:cubicBezTo>
                  <a:cubicBezTo>
                    <a:pt x="2446" y="4098"/>
                    <a:pt x="2446" y="4026"/>
                    <a:pt x="2398" y="4026"/>
                  </a:cubicBezTo>
                  <a:cubicBezTo>
                    <a:pt x="2329" y="4028"/>
                    <a:pt x="2259" y="4029"/>
                    <a:pt x="2191" y="4029"/>
                  </a:cubicBezTo>
                  <a:cubicBezTo>
                    <a:pt x="1892" y="4029"/>
                    <a:pt x="1595" y="4011"/>
                    <a:pt x="1298" y="3975"/>
                  </a:cubicBezTo>
                  <a:cubicBezTo>
                    <a:pt x="1251" y="3734"/>
                    <a:pt x="1237" y="3487"/>
                    <a:pt x="1260" y="3242"/>
                  </a:cubicBezTo>
                  <a:lnTo>
                    <a:pt x="1260" y="3242"/>
                  </a:lnTo>
                  <a:cubicBezTo>
                    <a:pt x="1260" y="3257"/>
                    <a:pt x="1273" y="3268"/>
                    <a:pt x="1291" y="3268"/>
                  </a:cubicBezTo>
                  <a:cubicBezTo>
                    <a:pt x="1691" y="3302"/>
                    <a:pt x="2097" y="3339"/>
                    <a:pt x="2500" y="3350"/>
                  </a:cubicBezTo>
                  <a:cubicBezTo>
                    <a:pt x="2558" y="3350"/>
                    <a:pt x="2555" y="3268"/>
                    <a:pt x="2500" y="3264"/>
                  </a:cubicBezTo>
                  <a:cubicBezTo>
                    <a:pt x="2101" y="3227"/>
                    <a:pt x="1694" y="3220"/>
                    <a:pt x="1291" y="3206"/>
                  </a:cubicBezTo>
                  <a:cubicBezTo>
                    <a:pt x="1289" y="3206"/>
                    <a:pt x="1287" y="3206"/>
                    <a:pt x="1285" y="3206"/>
                  </a:cubicBezTo>
                  <a:cubicBezTo>
                    <a:pt x="1273" y="3206"/>
                    <a:pt x="1265" y="3212"/>
                    <a:pt x="1261" y="3220"/>
                  </a:cubicBezTo>
                  <a:lnTo>
                    <a:pt x="1261" y="3220"/>
                  </a:lnTo>
                  <a:cubicBezTo>
                    <a:pt x="1279" y="2979"/>
                    <a:pt x="1320" y="2737"/>
                    <a:pt x="1377" y="2499"/>
                  </a:cubicBezTo>
                  <a:cubicBezTo>
                    <a:pt x="1387" y="2458"/>
                    <a:pt x="1400" y="2414"/>
                    <a:pt x="1411" y="2373"/>
                  </a:cubicBezTo>
                  <a:cubicBezTo>
                    <a:pt x="1628" y="2398"/>
                    <a:pt x="1844" y="2409"/>
                    <a:pt x="2063" y="2409"/>
                  </a:cubicBezTo>
                  <a:cubicBezTo>
                    <a:pt x="2116" y="2409"/>
                    <a:pt x="2170" y="2408"/>
                    <a:pt x="2224" y="2407"/>
                  </a:cubicBezTo>
                  <a:cubicBezTo>
                    <a:pt x="2275" y="2407"/>
                    <a:pt x="2275" y="2329"/>
                    <a:pt x="2224" y="2329"/>
                  </a:cubicBezTo>
                  <a:cubicBezTo>
                    <a:pt x="1957" y="2325"/>
                    <a:pt x="1694" y="2322"/>
                    <a:pt x="1431" y="2305"/>
                  </a:cubicBezTo>
                  <a:cubicBezTo>
                    <a:pt x="1476" y="2151"/>
                    <a:pt x="1530" y="2004"/>
                    <a:pt x="1592" y="1857"/>
                  </a:cubicBezTo>
                  <a:cubicBezTo>
                    <a:pt x="1848" y="1888"/>
                    <a:pt x="2104" y="1926"/>
                    <a:pt x="2360" y="1929"/>
                  </a:cubicBezTo>
                  <a:cubicBezTo>
                    <a:pt x="2405" y="1929"/>
                    <a:pt x="2418" y="1854"/>
                    <a:pt x="2370" y="1847"/>
                  </a:cubicBezTo>
                  <a:cubicBezTo>
                    <a:pt x="2124" y="1803"/>
                    <a:pt x="1875" y="1792"/>
                    <a:pt x="1626" y="1775"/>
                  </a:cubicBezTo>
                  <a:cubicBezTo>
                    <a:pt x="1704" y="1605"/>
                    <a:pt x="1790" y="1441"/>
                    <a:pt x="1889" y="1284"/>
                  </a:cubicBezTo>
                  <a:cubicBezTo>
                    <a:pt x="1896" y="1287"/>
                    <a:pt x="1902" y="1290"/>
                    <a:pt x="1909" y="1290"/>
                  </a:cubicBezTo>
                  <a:cubicBezTo>
                    <a:pt x="2138" y="1309"/>
                    <a:pt x="2369" y="1336"/>
                    <a:pt x="2597" y="1336"/>
                  </a:cubicBezTo>
                  <a:cubicBezTo>
                    <a:pt x="2622" y="1336"/>
                    <a:pt x="2646" y="1335"/>
                    <a:pt x="2671" y="1335"/>
                  </a:cubicBezTo>
                  <a:cubicBezTo>
                    <a:pt x="2729" y="1335"/>
                    <a:pt x="2729" y="1249"/>
                    <a:pt x="2671" y="1249"/>
                  </a:cubicBezTo>
                  <a:cubicBezTo>
                    <a:pt x="2464" y="1229"/>
                    <a:pt x="2257" y="1221"/>
                    <a:pt x="2048" y="1221"/>
                  </a:cubicBezTo>
                  <a:cubicBezTo>
                    <a:pt x="2009" y="1221"/>
                    <a:pt x="1969" y="1222"/>
                    <a:pt x="1930" y="1222"/>
                  </a:cubicBezTo>
                  <a:cubicBezTo>
                    <a:pt x="2025" y="1068"/>
                    <a:pt x="2131" y="922"/>
                    <a:pt x="2244" y="782"/>
                  </a:cubicBezTo>
                  <a:cubicBezTo>
                    <a:pt x="2247" y="782"/>
                    <a:pt x="2251" y="788"/>
                    <a:pt x="2254" y="788"/>
                  </a:cubicBezTo>
                  <a:cubicBezTo>
                    <a:pt x="2425" y="809"/>
                    <a:pt x="2603" y="840"/>
                    <a:pt x="2777" y="850"/>
                  </a:cubicBezTo>
                  <a:cubicBezTo>
                    <a:pt x="2778" y="850"/>
                    <a:pt x="2779" y="850"/>
                    <a:pt x="2780" y="850"/>
                  </a:cubicBezTo>
                  <a:cubicBezTo>
                    <a:pt x="2822" y="850"/>
                    <a:pt x="2834" y="775"/>
                    <a:pt x="2787" y="768"/>
                  </a:cubicBezTo>
                  <a:cubicBezTo>
                    <a:pt x="2623" y="741"/>
                    <a:pt x="2459" y="730"/>
                    <a:pt x="2295" y="713"/>
                  </a:cubicBezTo>
                  <a:cubicBezTo>
                    <a:pt x="2435" y="536"/>
                    <a:pt x="2586" y="365"/>
                    <a:pt x="2746" y="204"/>
                  </a:cubicBezTo>
                  <a:close/>
                  <a:moveTo>
                    <a:pt x="3316" y="5136"/>
                  </a:moveTo>
                  <a:cubicBezTo>
                    <a:pt x="3904" y="7164"/>
                    <a:pt x="4215" y="9149"/>
                    <a:pt x="4044" y="11263"/>
                  </a:cubicBezTo>
                  <a:lnTo>
                    <a:pt x="4044" y="11259"/>
                  </a:lnTo>
                  <a:lnTo>
                    <a:pt x="4037" y="11259"/>
                  </a:lnTo>
                  <a:cubicBezTo>
                    <a:pt x="3588" y="11383"/>
                    <a:pt x="3153" y="11447"/>
                    <a:pt x="2718" y="11447"/>
                  </a:cubicBezTo>
                  <a:cubicBezTo>
                    <a:pt x="2325" y="11447"/>
                    <a:pt x="1932" y="11395"/>
                    <a:pt x="1527" y="11286"/>
                  </a:cubicBezTo>
                  <a:lnTo>
                    <a:pt x="1527" y="10938"/>
                  </a:lnTo>
                  <a:cubicBezTo>
                    <a:pt x="1943" y="10976"/>
                    <a:pt x="2364" y="11003"/>
                    <a:pt x="2780" y="11024"/>
                  </a:cubicBezTo>
                  <a:cubicBezTo>
                    <a:pt x="2821" y="11024"/>
                    <a:pt x="2821" y="10955"/>
                    <a:pt x="2780" y="10955"/>
                  </a:cubicBezTo>
                  <a:cubicBezTo>
                    <a:pt x="2364" y="10928"/>
                    <a:pt x="1943" y="10904"/>
                    <a:pt x="1527" y="10897"/>
                  </a:cubicBezTo>
                  <a:lnTo>
                    <a:pt x="1527" y="10559"/>
                  </a:lnTo>
                  <a:cubicBezTo>
                    <a:pt x="1527" y="10559"/>
                    <a:pt x="1530" y="10562"/>
                    <a:pt x="1534" y="10562"/>
                  </a:cubicBezTo>
                  <a:cubicBezTo>
                    <a:pt x="1554" y="10562"/>
                    <a:pt x="1574" y="10562"/>
                    <a:pt x="1594" y="10562"/>
                  </a:cubicBezTo>
                  <a:cubicBezTo>
                    <a:pt x="1895" y="10562"/>
                    <a:pt x="2195" y="10586"/>
                    <a:pt x="2493" y="10638"/>
                  </a:cubicBezTo>
                  <a:cubicBezTo>
                    <a:pt x="2495" y="10638"/>
                    <a:pt x="2497" y="10638"/>
                    <a:pt x="2499" y="10638"/>
                  </a:cubicBezTo>
                  <a:cubicBezTo>
                    <a:pt x="2533" y="10638"/>
                    <a:pt x="2546" y="10586"/>
                    <a:pt x="2510" y="10580"/>
                  </a:cubicBezTo>
                  <a:cubicBezTo>
                    <a:pt x="2260" y="10535"/>
                    <a:pt x="2007" y="10512"/>
                    <a:pt x="1755" y="10512"/>
                  </a:cubicBezTo>
                  <a:cubicBezTo>
                    <a:pt x="1681" y="10512"/>
                    <a:pt x="1607" y="10514"/>
                    <a:pt x="1534" y="10518"/>
                  </a:cubicBezTo>
                  <a:cubicBezTo>
                    <a:pt x="1530" y="10518"/>
                    <a:pt x="1530" y="10518"/>
                    <a:pt x="1527" y="10521"/>
                  </a:cubicBezTo>
                  <a:cubicBezTo>
                    <a:pt x="1527" y="10351"/>
                    <a:pt x="1530" y="10183"/>
                    <a:pt x="1534" y="10013"/>
                  </a:cubicBezTo>
                  <a:cubicBezTo>
                    <a:pt x="1709" y="10023"/>
                    <a:pt x="1888" y="10026"/>
                    <a:pt x="2065" y="10026"/>
                  </a:cubicBezTo>
                  <a:cubicBezTo>
                    <a:pt x="2188" y="10026"/>
                    <a:pt x="2311" y="10024"/>
                    <a:pt x="2432" y="10023"/>
                  </a:cubicBezTo>
                  <a:cubicBezTo>
                    <a:pt x="2476" y="10019"/>
                    <a:pt x="2476" y="9955"/>
                    <a:pt x="2432" y="9951"/>
                  </a:cubicBezTo>
                  <a:cubicBezTo>
                    <a:pt x="2309" y="9948"/>
                    <a:pt x="2185" y="9947"/>
                    <a:pt x="2061" y="9947"/>
                  </a:cubicBezTo>
                  <a:cubicBezTo>
                    <a:pt x="1886" y="9947"/>
                    <a:pt x="1711" y="9950"/>
                    <a:pt x="1537" y="9958"/>
                  </a:cubicBezTo>
                  <a:cubicBezTo>
                    <a:pt x="1537" y="9791"/>
                    <a:pt x="1544" y="9623"/>
                    <a:pt x="1547" y="9456"/>
                  </a:cubicBezTo>
                  <a:cubicBezTo>
                    <a:pt x="2019" y="9463"/>
                    <a:pt x="2486" y="9480"/>
                    <a:pt x="2954" y="9483"/>
                  </a:cubicBezTo>
                  <a:cubicBezTo>
                    <a:pt x="3016" y="9483"/>
                    <a:pt x="3016" y="9391"/>
                    <a:pt x="2954" y="9391"/>
                  </a:cubicBezTo>
                  <a:cubicBezTo>
                    <a:pt x="2731" y="9378"/>
                    <a:pt x="2507" y="9374"/>
                    <a:pt x="2284" y="9374"/>
                  </a:cubicBezTo>
                  <a:cubicBezTo>
                    <a:pt x="2039" y="9374"/>
                    <a:pt x="1795" y="9379"/>
                    <a:pt x="1551" y="9384"/>
                  </a:cubicBezTo>
                  <a:cubicBezTo>
                    <a:pt x="1558" y="9193"/>
                    <a:pt x="1564" y="9002"/>
                    <a:pt x="1575" y="8811"/>
                  </a:cubicBezTo>
                  <a:cubicBezTo>
                    <a:pt x="1715" y="8848"/>
                    <a:pt x="1860" y="8867"/>
                    <a:pt x="2006" y="8867"/>
                  </a:cubicBezTo>
                  <a:cubicBezTo>
                    <a:pt x="2083" y="8867"/>
                    <a:pt x="2160" y="8862"/>
                    <a:pt x="2237" y="8851"/>
                  </a:cubicBezTo>
                  <a:cubicBezTo>
                    <a:pt x="2274" y="8848"/>
                    <a:pt x="2268" y="8783"/>
                    <a:pt x="2230" y="8783"/>
                  </a:cubicBezTo>
                  <a:cubicBezTo>
                    <a:pt x="2229" y="8783"/>
                    <a:pt x="2228" y="8783"/>
                    <a:pt x="2227" y="8783"/>
                  </a:cubicBezTo>
                  <a:cubicBezTo>
                    <a:pt x="2155" y="8790"/>
                    <a:pt x="2083" y="8793"/>
                    <a:pt x="2011" y="8793"/>
                  </a:cubicBezTo>
                  <a:cubicBezTo>
                    <a:pt x="1866" y="8793"/>
                    <a:pt x="1721" y="8780"/>
                    <a:pt x="1578" y="8752"/>
                  </a:cubicBezTo>
                  <a:cubicBezTo>
                    <a:pt x="1588" y="8595"/>
                    <a:pt x="1602" y="8438"/>
                    <a:pt x="1612" y="8281"/>
                  </a:cubicBezTo>
                  <a:cubicBezTo>
                    <a:pt x="1747" y="8293"/>
                    <a:pt x="1883" y="8297"/>
                    <a:pt x="2018" y="8297"/>
                  </a:cubicBezTo>
                  <a:cubicBezTo>
                    <a:pt x="2122" y="8297"/>
                    <a:pt x="2226" y="8294"/>
                    <a:pt x="2329" y="8291"/>
                  </a:cubicBezTo>
                  <a:cubicBezTo>
                    <a:pt x="2381" y="8291"/>
                    <a:pt x="2381" y="8216"/>
                    <a:pt x="2329" y="8216"/>
                  </a:cubicBezTo>
                  <a:cubicBezTo>
                    <a:pt x="2238" y="8214"/>
                    <a:pt x="2146" y="8212"/>
                    <a:pt x="2053" y="8212"/>
                  </a:cubicBezTo>
                  <a:cubicBezTo>
                    <a:pt x="1907" y="8212"/>
                    <a:pt x="1760" y="8216"/>
                    <a:pt x="1616" y="8227"/>
                  </a:cubicBezTo>
                  <a:cubicBezTo>
                    <a:pt x="1653" y="7738"/>
                    <a:pt x="1701" y="7250"/>
                    <a:pt x="1762" y="6761"/>
                  </a:cubicBezTo>
                  <a:cubicBezTo>
                    <a:pt x="1864" y="6770"/>
                    <a:pt x="1967" y="6775"/>
                    <a:pt x="2069" y="6775"/>
                  </a:cubicBezTo>
                  <a:cubicBezTo>
                    <a:pt x="2241" y="6775"/>
                    <a:pt x="2413" y="6762"/>
                    <a:pt x="2582" y="6734"/>
                  </a:cubicBezTo>
                  <a:cubicBezTo>
                    <a:pt x="2625" y="6727"/>
                    <a:pt x="2617" y="6659"/>
                    <a:pt x="2575" y="6659"/>
                  </a:cubicBezTo>
                  <a:cubicBezTo>
                    <a:pt x="2574" y="6659"/>
                    <a:pt x="2573" y="6659"/>
                    <a:pt x="2572" y="6659"/>
                  </a:cubicBezTo>
                  <a:cubicBezTo>
                    <a:pt x="2305" y="6679"/>
                    <a:pt x="2039" y="6697"/>
                    <a:pt x="1769" y="6700"/>
                  </a:cubicBezTo>
                  <a:cubicBezTo>
                    <a:pt x="1793" y="6539"/>
                    <a:pt x="1821" y="6376"/>
                    <a:pt x="1844" y="6212"/>
                  </a:cubicBezTo>
                  <a:cubicBezTo>
                    <a:pt x="2097" y="6246"/>
                    <a:pt x="2350" y="6259"/>
                    <a:pt x="2606" y="6259"/>
                  </a:cubicBezTo>
                  <a:cubicBezTo>
                    <a:pt x="2644" y="6259"/>
                    <a:pt x="2657" y="6195"/>
                    <a:pt x="2616" y="6191"/>
                  </a:cubicBezTo>
                  <a:cubicBezTo>
                    <a:pt x="2364" y="6160"/>
                    <a:pt x="2107" y="6143"/>
                    <a:pt x="1855" y="6143"/>
                  </a:cubicBezTo>
                  <a:cubicBezTo>
                    <a:pt x="1872" y="6031"/>
                    <a:pt x="1892" y="5914"/>
                    <a:pt x="1913" y="5802"/>
                  </a:cubicBezTo>
                  <a:cubicBezTo>
                    <a:pt x="1936" y="5801"/>
                    <a:pt x="1959" y="5801"/>
                    <a:pt x="1982" y="5801"/>
                  </a:cubicBezTo>
                  <a:cubicBezTo>
                    <a:pt x="2191" y="5801"/>
                    <a:pt x="2397" y="5815"/>
                    <a:pt x="2606" y="5843"/>
                  </a:cubicBezTo>
                  <a:cubicBezTo>
                    <a:pt x="2608" y="5843"/>
                    <a:pt x="2610" y="5843"/>
                    <a:pt x="2612" y="5843"/>
                  </a:cubicBezTo>
                  <a:cubicBezTo>
                    <a:pt x="2658" y="5843"/>
                    <a:pt x="2669" y="5760"/>
                    <a:pt x="2616" y="5751"/>
                  </a:cubicBezTo>
                  <a:cubicBezTo>
                    <a:pt x="2464" y="5723"/>
                    <a:pt x="2310" y="5710"/>
                    <a:pt x="2155" y="5710"/>
                  </a:cubicBezTo>
                  <a:cubicBezTo>
                    <a:pt x="2078" y="5710"/>
                    <a:pt x="2000" y="5713"/>
                    <a:pt x="1923" y="5720"/>
                  </a:cubicBezTo>
                  <a:cubicBezTo>
                    <a:pt x="1957" y="5532"/>
                    <a:pt x="1991" y="5344"/>
                    <a:pt x="2032" y="5156"/>
                  </a:cubicBezTo>
                  <a:cubicBezTo>
                    <a:pt x="2148" y="5201"/>
                    <a:pt x="2264" y="5231"/>
                    <a:pt x="2384" y="5252"/>
                  </a:cubicBezTo>
                  <a:cubicBezTo>
                    <a:pt x="2478" y="5269"/>
                    <a:pt x="2573" y="5278"/>
                    <a:pt x="2667" y="5278"/>
                  </a:cubicBezTo>
                  <a:cubicBezTo>
                    <a:pt x="2891" y="5278"/>
                    <a:pt x="3112" y="5230"/>
                    <a:pt x="3316" y="5136"/>
                  </a:cubicBezTo>
                  <a:close/>
                  <a:moveTo>
                    <a:pt x="2839" y="1"/>
                  </a:moveTo>
                  <a:cubicBezTo>
                    <a:pt x="2831" y="1"/>
                    <a:pt x="2822" y="3"/>
                    <a:pt x="2814" y="10"/>
                  </a:cubicBezTo>
                  <a:cubicBezTo>
                    <a:pt x="1612" y="891"/>
                    <a:pt x="0" y="4326"/>
                    <a:pt x="1957" y="5132"/>
                  </a:cubicBezTo>
                  <a:cubicBezTo>
                    <a:pt x="1254" y="7076"/>
                    <a:pt x="1339" y="9272"/>
                    <a:pt x="1380" y="11307"/>
                  </a:cubicBezTo>
                  <a:cubicBezTo>
                    <a:pt x="1383" y="11349"/>
                    <a:pt x="1417" y="11377"/>
                    <a:pt x="1453" y="11377"/>
                  </a:cubicBezTo>
                  <a:cubicBezTo>
                    <a:pt x="1464" y="11377"/>
                    <a:pt x="1475" y="11374"/>
                    <a:pt x="1486" y="11368"/>
                  </a:cubicBezTo>
                  <a:cubicBezTo>
                    <a:pt x="1929" y="11535"/>
                    <a:pt x="2396" y="11623"/>
                    <a:pt x="2863" y="11623"/>
                  </a:cubicBezTo>
                  <a:cubicBezTo>
                    <a:pt x="3275" y="11623"/>
                    <a:pt x="3686" y="11555"/>
                    <a:pt x="4081" y="11413"/>
                  </a:cubicBezTo>
                  <a:cubicBezTo>
                    <a:pt x="4081" y="11413"/>
                    <a:pt x="4085" y="11413"/>
                    <a:pt x="4085" y="11409"/>
                  </a:cubicBezTo>
                  <a:cubicBezTo>
                    <a:pt x="4094" y="11412"/>
                    <a:pt x="4104" y="11414"/>
                    <a:pt x="4113" y="11414"/>
                  </a:cubicBezTo>
                  <a:cubicBezTo>
                    <a:pt x="4157" y="11414"/>
                    <a:pt x="4195" y="11382"/>
                    <a:pt x="4201" y="11334"/>
                  </a:cubicBezTo>
                  <a:cubicBezTo>
                    <a:pt x="4396" y="9237"/>
                    <a:pt x="4194" y="7062"/>
                    <a:pt x="3395" y="5098"/>
                  </a:cubicBezTo>
                  <a:cubicBezTo>
                    <a:pt x="3887" y="4832"/>
                    <a:pt x="4221" y="4350"/>
                    <a:pt x="4307" y="3800"/>
                  </a:cubicBezTo>
                  <a:cubicBezTo>
                    <a:pt x="4525" y="2380"/>
                    <a:pt x="2999" y="1502"/>
                    <a:pt x="2889" y="150"/>
                  </a:cubicBezTo>
                  <a:cubicBezTo>
                    <a:pt x="2889" y="129"/>
                    <a:pt x="2879" y="109"/>
                    <a:pt x="2862" y="95"/>
                  </a:cubicBezTo>
                  <a:lnTo>
                    <a:pt x="2872" y="85"/>
                  </a:lnTo>
                  <a:cubicBezTo>
                    <a:pt x="2903" y="54"/>
                    <a:pt x="2875" y="1"/>
                    <a:pt x="2839"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34"/>
            <p:cNvSpPr/>
            <p:nvPr/>
          </p:nvSpPr>
          <p:spPr>
            <a:xfrm>
              <a:off x="2311253" y="3213544"/>
              <a:ext cx="24013" cy="3185"/>
            </a:xfrm>
            <a:custGeom>
              <a:rect b="b" l="l" r="r" t="t"/>
              <a:pathLst>
                <a:path extrusionOk="0" h="124" w="935">
                  <a:moveTo>
                    <a:pt x="271" y="1"/>
                  </a:moveTo>
                  <a:cubicBezTo>
                    <a:pt x="189" y="1"/>
                    <a:pt x="108" y="3"/>
                    <a:pt x="28" y="7"/>
                  </a:cubicBezTo>
                  <a:cubicBezTo>
                    <a:pt x="4" y="7"/>
                    <a:pt x="0" y="51"/>
                    <a:pt x="28" y="51"/>
                  </a:cubicBezTo>
                  <a:cubicBezTo>
                    <a:pt x="49" y="51"/>
                    <a:pt x="71" y="50"/>
                    <a:pt x="93" y="50"/>
                  </a:cubicBezTo>
                  <a:cubicBezTo>
                    <a:pt x="362" y="50"/>
                    <a:pt x="619" y="88"/>
                    <a:pt x="888" y="123"/>
                  </a:cubicBezTo>
                  <a:cubicBezTo>
                    <a:pt x="889" y="123"/>
                    <a:pt x="890" y="123"/>
                    <a:pt x="891" y="123"/>
                  </a:cubicBezTo>
                  <a:cubicBezTo>
                    <a:pt x="920" y="123"/>
                    <a:pt x="935" y="82"/>
                    <a:pt x="902" y="72"/>
                  </a:cubicBezTo>
                  <a:cubicBezTo>
                    <a:pt x="699" y="17"/>
                    <a:pt x="484" y="1"/>
                    <a:pt x="271"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34"/>
            <p:cNvSpPr/>
            <p:nvPr/>
          </p:nvSpPr>
          <p:spPr>
            <a:xfrm>
              <a:off x="2311766" y="3162744"/>
              <a:ext cx="27223" cy="2671"/>
            </a:xfrm>
            <a:custGeom>
              <a:rect b="b" l="l" r="r" t="t"/>
              <a:pathLst>
                <a:path extrusionOk="0" h="104" w="1060">
                  <a:moveTo>
                    <a:pt x="1012" y="1"/>
                  </a:moveTo>
                  <a:cubicBezTo>
                    <a:pt x="691" y="1"/>
                    <a:pt x="366" y="21"/>
                    <a:pt x="45" y="35"/>
                  </a:cubicBezTo>
                  <a:cubicBezTo>
                    <a:pt x="2" y="35"/>
                    <a:pt x="1" y="103"/>
                    <a:pt x="42" y="103"/>
                  </a:cubicBezTo>
                  <a:cubicBezTo>
                    <a:pt x="43" y="103"/>
                    <a:pt x="44" y="103"/>
                    <a:pt x="45" y="103"/>
                  </a:cubicBezTo>
                  <a:cubicBezTo>
                    <a:pt x="366" y="96"/>
                    <a:pt x="691" y="93"/>
                    <a:pt x="1012" y="72"/>
                  </a:cubicBezTo>
                  <a:cubicBezTo>
                    <a:pt x="1059" y="72"/>
                    <a:pt x="1059" y="1"/>
                    <a:pt x="1012"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34"/>
            <p:cNvSpPr/>
            <p:nvPr/>
          </p:nvSpPr>
          <p:spPr>
            <a:xfrm>
              <a:off x="2314129" y="3103263"/>
              <a:ext cx="23371" cy="3108"/>
            </a:xfrm>
            <a:custGeom>
              <a:rect b="b" l="l" r="r" t="t"/>
              <a:pathLst>
                <a:path extrusionOk="0" h="121" w="910">
                  <a:moveTo>
                    <a:pt x="49" y="1"/>
                  </a:moveTo>
                  <a:cubicBezTo>
                    <a:pt x="1" y="1"/>
                    <a:pt x="3" y="77"/>
                    <a:pt x="56" y="86"/>
                  </a:cubicBezTo>
                  <a:cubicBezTo>
                    <a:pt x="216" y="109"/>
                    <a:pt x="378" y="121"/>
                    <a:pt x="541" y="121"/>
                  </a:cubicBezTo>
                  <a:cubicBezTo>
                    <a:pt x="644" y="121"/>
                    <a:pt x="748" y="116"/>
                    <a:pt x="851" y="107"/>
                  </a:cubicBezTo>
                  <a:cubicBezTo>
                    <a:pt x="906" y="97"/>
                    <a:pt x="909" y="18"/>
                    <a:pt x="851" y="18"/>
                  </a:cubicBezTo>
                  <a:cubicBezTo>
                    <a:pt x="771" y="20"/>
                    <a:pt x="690" y="21"/>
                    <a:pt x="609" y="21"/>
                  </a:cubicBezTo>
                  <a:cubicBezTo>
                    <a:pt x="424" y="21"/>
                    <a:pt x="239" y="15"/>
                    <a:pt x="56" y="1"/>
                  </a:cubicBezTo>
                  <a:cubicBezTo>
                    <a:pt x="53" y="1"/>
                    <a:pt x="51" y="1"/>
                    <a:pt x="49"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34"/>
            <p:cNvSpPr/>
            <p:nvPr/>
          </p:nvSpPr>
          <p:spPr>
            <a:xfrm>
              <a:off x="2411055" y="3136958"/>
              <a:ext cx="32129" cy="3878"/>
            </a:xfrm>
            <a:custGeom>
              <a:rect b="b" l="l" r="r" t="t"/>
              <a:pathLst>
                <a:path extrusionOk="0" h="151" w="1251">
                  <a:moveTo>
                    <a:pt x="55" y="1"/>
                  </a:moveTo>
                  <a:cubicBezTo>
                    <a:pt x="1" y="1"/>
                    <a:pt x="1" y="79"/>
                    <a:pt x="55" y="82"/>
                  </a:cubicBezTo>
                  <a:cubicBezTo>
                    <a:pt x="420" y="109"/>
                    <a:pt x="789" y="151"/>
                    <a:pt x="1154" y="151"/>
                  </a:cubicBezTo>
                  <a:cubicBezTo>
                    <a:pt x="1168" y="151"/>
                    <a:pt x="1182" y="151"/>
                    <a:pt x="1196" y="151"/>
                  </a:cubicBezTo>
                  <a:cubicBezTo>
                    <a:pt x="1251" y="151"/>
                    <a:pt x="1247" y="72"/>
                    <a:pt x="1196" y="65"/>
                  </a:cubicBezTo>
                  <a:cubicBezTo>
                    <a:pt x="817" y="21"/>
                    <a:pt x="434" y="18"/>
                    <a:pt x="55"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 name="Google Shape;726;p34"/>
          <p:cNvGrpSpPr/>
          <p:nvPr/>
        </p:nvGrpSpPr>
        <p:grpSpPr>
          <a:xfrm>
            <a:off x="4593425" y="1544860"/>
            <a:ext cx="570384" cy="587541"/>
            <a:chOff x="4750988" y="2321488"/>
            <a:chExt cx="336569" cy="346714"/>
          </a:xfrm>
        </p:grpSpPr>
        <p:sp>
          <p:nvSpPr>
            <p:cNvPr id="727" name="Google Shape;727;p34"/>
            <p:cNvSpPr/>
            <p:nvPr/>
          </p:nvSpPr>
          <p:spPr>
            <a:xfrm>
              <a:off x="4822899" y="2321488"/>
              <a:ext cx="264658" cy="265917"/>
            </a:xfrm>
            <a:custGeom>
              <a:rect b="b" l="l" r="r" t="t"/>
              <a:pathLst>
                <a:path extrusionOk="0" h="10354" w="10305">
                  <a:moveTo>
                    <a:pt x="462" y="265"/>
                  </a:moveTo>
                  <a:lnTo>
                    <a:pt x="462" y="265"/>
                  </a:lnTo>
                  <a:cubicBezTo>
                    <a:pt x="1179" y="777"/>
                    <a:pt x="1807" y="1392"/>
                    <a:pt x="2395" y="2048"/>
                  </a:cubicBezTo>
                  <a:cubicBezTo>
                    <a:pt x="2371" y="2143"/>
                    <a:pt x="2350" y="2239"/>
                    <a:pt x="2326" y="2334"/>
                  </a:cubicBezTo>
                  <a:cubicBezTo>
                    <a:pt x="2322" y="2359"/>
                    <a:pt x="2342" y="2375"/>
                    <a:pt x="2361" y="2375"/>
                  </a:cubicBezTo>
                  <a:cubicBezTo>
                    <a:pt x="2373" y="2375"/>
                    <a:pt x="2386" y="2368"/>
                    <a:pt x="2391" y="2352"/>
                  </a:cubicBezTo>
                  <a:cubicBezTo>
                    <a:pt x="2412" y="2273"/>
                    <a:pt x="2439" y="2198"/>
                    <a:pt x="2460" y="2119"/>
                  </a:cubicBezTo>
                  <a:cubicBezTo>
                    <a:pt x="3481" y="3270"/>
                    <a:pt x="4386" y="4544"/>
                    <a:pt x="5445" y="5644"/>
                  </a:cubicBezTo>
                  <a:cubicBezTo>
                    <a:pt x="6230" y="6463"/>
                    <a:pt x="7046" y="7252"/>
                    <a:pt x="7856" y="8045"/>
                  </a:cubicBezTo>
                  <a:cubicBezTo>
                    <a:pt x="7746" y="8072"/>
                    <a:pt x="7634" y="8109"/>
                    <a:pt x="7528" y="8133"/>
                  </a:cubicBezTo>
                  <a:cubicBezTo>
                    <a:pt x="7489" y="8143"/>
                    <a:pt x="7502" y="8192"/>
                    <a:pt x="7535" y="8192"/>
                  </a:cubicBezTo>
                  <a:cubicBezTo>
                    <a:pt x="7537" y="8192"/>
                    <a:pt x="7539" y="8192"/>
                    <a:pt x="7541" y="8191"/>
                  </a:cubicBezTo>
                  <a:cubicBezTo>
                    <a:pt x="7671" y="8171"/>
                    <a:pt x="7815" y="8161"/>
                    <a:pt x="7951" y="8137"/>
                  </a:cubicBezTo>
                  <a:lnTo>
                    <a:pt x="8262" y="8441"/>
                  </a:lnTo>
                  <a:cubicBezTo>
                    <a:pt x="8573" y="8745"/>
                    <a:pt x="9522" y="9411"/>
                    <a:pt x="9662" y="9814"/>
                  </a:cubicBezTo>
                  <a:cubicBezTo>
                    <a:pt x="9733" y="10023"/>
                    <a:pt x="9751" y="10046"/>
                    <a:pt x="9660" y="10046"/>
                  </a:cubicBezTo>
                  <a:cubicBezTo>
                    <a:pt x="9634" y="10046"/>
                    <a:pt x="9599" y="10044"/>
                    <a:pt x="9555" y="10044"/>
                  </a:cubicBezTo>
                  <a:cubicBezTo>
                    <a:pt x="9500" y="10044"/>
                    <a:pt x="9431" y="10047"/>
                    <a:pt x="9345" y="10060"/>
                  </a:cubicBezTo>
                  <a:cubicBezTo>
                    <a:pt x="9153" y="10087"/>
                    <a:pt x="8945" y="10093"/>
                    <a:pt x="8736" y="10093"/>
                  </a:cubicBezTo>
                  <a:cubicBezTo>
                    <a:pt x="8573" y="10093"/>
                    <a:pt x="8410" y="10089"/>
                    <a:pt x="8254" y="10089"/>
                  </a:cubicBezTo>
                  <a:cubicBezTo>
                    <a:pt x="8209" y="10089"/>
                    <a:pt x="8165" y="10090"/>
                    <a:pt x="8122" y="10090"/>
                  </a:cubicBezTo>
                  <a:cubicBezTo>
                    <a:pt x="7767" y="10101"/>
                    <a:pt x="7415" y="10104"/>
                    <a:pt x="7060" y="10107"/>
                  </a:cubicBezTo>
                  <a:lnTo>
                    <a:pt x="7060" y="10094"/>
                  </a:lnTo>
                  <a:cubicBezTo>
                    <a:pt x="6988" y="9950"/>
                    <a:pt x="6951" y="9786"/>
                    <a:pt x="6954" y="9626"/>
                  </a:cubicBezTo>
                  <a:cubicBezTo>
                    <a:pt x="6957" y="9472"/>
                    <a:pt x="7009" y="9342"/>
                    <a:pt x="7039" y="9196"/>
                  </a:cubicBezTo>
                  <a:cubicBezTo>
                    <a:pt x="7042" y="9168"/>
                    <a:pt x="7019" y="9141"/>
                    <a:pt x="6995" y="9141"/>
                  </a:cubicBezTo>
                  <a:cubicBezTo>
                    <a:pt x="6986" y="9141"/>
                    <a:pt x="6976" y="9145"/>
                    <a:pt x="6968" y="9155"/>
                  </a:cubicBezTo>
                  <a:cubicBezTo>
                    <a:pt x="6759" y="9414"/>
                    <a:pt x="6817" y="9827"/>
                    <a:pt x="6957" y="10111"/>
                  </a:cubicBezTo>
                  <a:cubicBezTo>
                    <a:pt x="6113" y="10126"/>
                    <a:pt x="5268" y="10135"/>
                    <a:pt x="4424" y="10135"/>
                  </a:cubicBezTo>
                  <a:cubicBezTo>
                    <a:pt x="4298" y="10135"/>
                    <a:pt x="4173" y="10135"/>
                    <a:pt x="4048" y="10135"/>
                  </a:cubicBezTo>
                  <a:cubicBezTo>
                    <a:pt x="3300" y="10135"/>
                    <a:pt x="2552" y="10128"/>
                    <a:pt x="1804" y="10118"/>
                  </a:cubicBezTo>
                  <a:cubicBezTo>
                    <a:pt x="1800" y="10118"/>
                    <a:pt x="1797" y="10118"/>
                    <a:pt x="1793" y="10118"/>
                  </a:cubicBezTo>
                  <a:cubicBezTo>
                    <a:pt x="1646" y="10118"/>
                    <a:pt x="1362" y="10159"/>
                    <a:pt x="1122" y="10159"/>
                  </a:cubicBezTo>
                  <a:cubicBezTo>
                    <a:pt x="983" y="10159"/>
                    <a:pt x="859" y="10145"/>
                    <a:pt x="786" y="10101"/>
                  </a:cubicBezTo>
                  <a:cubicBezTo>
                    <a:pt x="462" y="9899"/>
                    <a:pt x="407" y="9544"/>
                    <a:pt x="404" y="9202"/>
                  </a:cubicBezTo>
                  <a:lnTo>
                    <a:pt x="404" y="9202"/>
                  </a:lnTo>
                  <a:cubicBezTo>
                    <a:pt x="793" y="9233"/>
                    <a:pt x="1182" y="9254"/>
                    <a:pt x="1568" y="9264"/>
                  </a:cubicBezTo>
                  <a:cubicBezTo>
                    <a:pt x="1609" y="9264"/>
                    <a:pt x="1606" y="9206"/>
                    <a:pt x="1568" y="9202"/>
                  </a:cubicBezTo>
                  <a:cubicBezTo>
                    <a:pt x="1182" y="9168"/>
                    <a:pt x="793" y="9148"/>
                    <a:pt x="407" y="9137"/>
                  </a:cubicBezTo>
                  <a:cubicBezTo>
                    <a:pt x="407" y="9004"/>
                    <a:pt x="414" y="8874"/>
                    <a:pt x="414" y="8758"/>
                  </a:cubicBezTo>
                  <a:cubicBezTo>
                    <a:pt x="414" y="8663"/>
                    <a:pt x="417" y="8571"/>
                    <a:pt x="417" y="8475"/>
                  </a:cubicBezTo>
                  <a:cubicBezTo>
                    <a:pt x="584" y="8477"/>
                    <a:pt x="749" y="8480"/>
                    <a:pt x="915" y="8480"/>
                  </a:cubicBezTo>
                  <a:cubicBezTo>
                    <a:pt x="983" y="8480"/>
                    <a:pt x="1052" y="8479"/>
                    <a:pt x="1121" y="8478"/>
                  </a:cubicBezTo>
                  <a:cubicBezTo>
                    <a:pt x="1176" y="8478"/>
                    <a:pt x="1176" y="8393"/>
                    <a:pt x="1121" y="8393"/>
                  </a:cubicBezTo>
                  <a:cubicBezTo>
                    <a:pt x="1052" y="8392"/>
                    <a:pt x="983" y="8392"/>
                    <a:pt x="915" y="8392"/>
                  </a:cubicBezTo>
                  <a:cubicBezTo>
                    <a:pt x="749" y="8392"/>
                    <a:pt x="585" y="8394"/>
                    <a:pt x="421" y="8396"/>
                  </a:cubicBezTo>
                  <a:cubicBezTo>
                    <a:pt x="421" y="8215"/>
                    <a:pt x="424" y="8034"/>
                    <a:pt x="428" y="7850"/>
                  </a:cubicBezTo>
                  <a:cubicBezTo>
                    <a:pt x="536" y="7792"/>
                    <a:pt x="657" y="7763"/>
                    <a:pt x="778" y="7763"/>
                  </a:cubicBezTo>
                  <a:cubicBezTo>
                    <a:pt x="844" y="7763"/>
                    <a:pt x="910" y="7772"/>
                    <a:pt x="974" y="7788"/>
                  </a:cubicBezTo>
                  <a:cubicBezTo>
                    <a:pt x="978" y="7790"/>
                    <a:pt x="982" y="7790"/>
                    <a:pt x="986" y="7790"/>
                  </a:cubicBezTo>
                  <a:cubicBezTo>
                    <a:pt x="1028" y="7790"/>
                    <a:pt x="1042" y="7726"/>
                    <a:pt x="995" y="7713"/>
                  </a:cubicBezTo>
                  <a:cubicBezTo>
                    <a:pt x="921" y="7687"/>
                    <a:pt x="845" y="7674"/>
                    <a:pt x="769" y="7674"/>
                  </a:cubicBezTo>
                  <a:cubicBezTo>
                    <a:pt x="650" y="7674"/>
                    <a:pt x="532" y="7706"/>
                    <a:pt x="428" y="7768"/>
                  </a:cubicBezTo>
                  <a:cubicBezTo>
                    <a:pt x="431" y="7515"/>
                    <a:pt x="434" y="7263"/>
                    <a:pt x="438" y="7013"/>
                  </a:cubicBezTo>
                  <a:cubicBezTo>
                    <a:pt x="1046" y="7013"/>
                    <a:pt x="1654" y="7030"/>
                    <a:pt x="2262" y="7054"/>
                  </a:cubicBezTo>
                  <a:cubicBezTo>
                    <a:pt x="2309" y="7054"/>
                    <a:pt x="2309" y="6983"/>
                    <a:pt x="2262" y="6979"/>
                  </a:cubicBezTo>
                  <a:cubicBezTo>
                    <a:pt x="1861" y="6954"/>
                    <a:pt x="1463" y="6944"/>
                    <a:pt x="1063" y="6944"/>
                  </a:cubicBezTo>
                  <a:cubicBezTo>
                    <a:pt x="856" y="6944"/>
                    <a:pt x="649" y="6947"/>
                    <a:pt x="441" y="6952"/>
                  </a:cubicBezTo>
                  <a:cubicBezTo>
                    <a:pt x="441" y="6767"/>
                    <a:pt x="445" y="6583"/>
                    <a:pt x="448" y="6399"/>
                  </a:cubicBezTo>
                  <a:cubicBezTo>
                    <a:pt x="824" y="6412"/>
                    <a:pt x="1196" y="6429"/>
                    <a:pt x="1568" y="6433"/>
                  </a:cubicBezTo>
                  <a:cubicBezTo>
                    <a:pt x="1620" y="6433"/>
                    <a:pt x="1620" y="6354"/>
                    <a:pt x="1568" y="6354"/>
                  </a:cubicBezTo>
                  <a:cubicBezTo>
                    <a:pt x="1196" y="6337"/>
                    <a:pt x="824" y="6330"/>
                    <a:pt x="452" y="6323"/>
                  </a:cubicBezTo>
                  <a:cubicBezTo>
                    <a:pt x="458" y="5811"/>
                    <a:pt x="465" y="5299"/>
                    <a:pt x="475" y="4787"/>
                  </a:cubicBezTo>
                  <a:cubicBezTo>
                    <a:pt x="827" y="4810"/>
                    <a:pt x="1182" y="4828"/>
                    <a:pt x="1534" y="4841"/>
                  </a:cubicBezTo>
                  <a:cubicBezTo>
                    <a:pt x="1592" y="4841"/>
                    <a:pt x="1589" y="4759"/>
                    <a:pt x="1534" y="4756"/>
                  </a:cubicBezTo>
                  <a:cubicBezTo>
                    <a:pt x="1182" y="4725"/>
                    <a:pt x="827" y="4708"/>
                    <a:pt x="475" y="4691"/>
                  </a:cubicBezTo>
                  <a:cubicBezTo>
                    <a:pt x="479" y="4520"/>
                    <a:pt x="479" y="4346"/>
                    <a:pt x="479" y="4172"/>
                  </a:cubicBezTo>
                  <a:cubicBezTo>
                    <a:pt x="518" y="4170"/>
                    <a:pt x="556" y="4169"/>
                    <a:pt x="595" y="4169"/>
                  </a:cubicBezTo>
                  <a:cubicBezTo>
                    <a:pt x="756" y="4169"/>
                    <a:pt x="916" y="4186"/>
                    <a:pt x="1073" y="4216"/>
                  </a:cubicBezTo>
                  <a:cubicBezTo>
                    <a:pt x="1118" y="4216"/>
                    <a:pt x="1131" y="4162"/>
                    <a:pt x="1097" y="4138"/>
                  </a:cubicBezTo>
                  <a:cubicBezTo>
                    <a:pt x="951" y="4101"/>
                    <a:pt x="802" y="4081"/>
                    <a:pt x="653" y="4081"/>
                  </a:cubicBezTo>
                  <a:cubicBezTo>
                    <a:pt x="596" y="4081"/>
                    <a:pt x="539" y="4084"/>
                    <a:pt x="482" y="4090"/>
                  </a:cubicBezTo>
                  <a:cubicBezTo>
                    <a:pt x="486" y="3578"/>
                    <a:pt x="489" y="3065"/>
                    <a:pt x="489" y="2553"/>
                  </a:cubicBezTo>
                  <a:cubicBezTo>
                    <a:pt x="629" y="2563"/>
                    <a:pt x="773" y="2574"/>
                    <a:pt x="913" y="2580"/>
                  </a:cubicBezTo>
                  <a:cubicBezTo>
                    <a:pt x="950" y="2580"/>
                    <a:pt x="947" y="2529"/>
                    <a:pt x="913" y="2526"/>
                  </a:cubicBezTo>
                  <a:cubicBezTo>
                    <a:pt x="773" y="2512"/>
                    <a:pt x="629" y="2502"/>
                    <a:pt x="489" y="2492"/>
                  </a:cubicBezTo>
                  <a:cubicBezTo>
                    <a:pt x="489" y="2113"/>
                    <a:pt x="486" y="1730"/>
                    <a:pt x="482" y="1351"/>
                  </a:cubicBezTo>
                  <a:lnTo>
                    <a:pt x="482" y="1351"/>
                  </a:lnTo>
                  <a:cubicBezTo>
                    <a:pt x="615" y="1361"/>
                    <a:pt x="745" y="1371"/>
                    <a:pt x="878" y="1378"/>
                  </a:cubicBezTo>
                  <a:cubicBezTo>
                    <a:pt x="880" y="1378"/>
                    <a:pt x="881" y="1378"/>
                    <a:pt x="882" y="1378"/>
                  </a:cubicBezTo>
                  <a:cubicBezTo>
                    <a:pt x="933" y="1378"/>
                    <a:pt x="932" y="1300"/>
                    <a:pt x="878" y="1293"/>
                  </a:cubicBezTo>
                  <a:cubicBezTo>
                    <a:pt x="745" y="1279"/>
                    <a:pt x="612" y="1269"/>
                    <a:pt x="479" y="1262"/>
                  </a:cubicBezTo>
                  <a:cubicBezTo>
                    <a:pt x="475" y="927"/>
                    <a:pt x="469" y="596"/>
                    <a:pt x="462" y="265"/>
                  </a:cubicBezTo>
                  <a:close/>
                  <a:moveTo>
                    <a:pt x="429" y="0"/>
                  </a:moveTo>
                  <a:cubicBezTo>
                    <a:pt x="363" y="0"/>
                    <a:pt x="317" y="77"/>
                    <a:pt x="335" y="142"/>
                  </a:cubicBezTo>
                  <a:cubicBezTo>
                    <a:pt x="335" y="149"/>
                    <a:pt x="332" y="149"/>
                    <a:pt x="332" y="156"/>
                  </a:cubicBezTo>
                  <a:cubicBezTo>
                    <a:pt x="257" y="1665"/>
                    <a:pt x="250" y="3178"/>
                    <a:pt x="240" y="4688"/>
                  </a:cubicBezTo>
                  <a:cubicBezTo>
                    <a:pt x="209" y="4705"/>
                    <a:pt x="209" y="4746"/>
                    <a:pt x="240" y="4763"/>
                  </a:cubicBezTo>
                  <a:cubicBezTo>
                    <a:pt x="236" y="5094"/>
                    <a:pt x="233" y="5425"/>
                    <a:pt x="230" y="5756"/>
                  </a:cubicBezTo>
                  <a:lnTo>
                    <a:pt x="199" y="8553"/>
                  </a:lnTo>
                  <a:cubicBezTo>
                    <a:pt x="195" y="8874"/>
                    <a:pt x="1" y="9841"/>
                    <a:pt x="281" y="10135"/>
                  </a:cubicBezTo>
                  <a:cubicBezTo>
                    <a:pt x="450" y="10313"/>
                    <a:pt x="719" y="10352"/>
                    <a:pt x="989" y="10352"/>
                  </a:cubicBezTo>
                  <a:cubicBezTo>
                    <a:pt x="1198" y="10352"/>
                    <a:pt x="1407" y="10329"/>
                    <a:pt x="1573" y="10329"/>
                  </a:cubicBezTo>
                  <a:cubicBezTo>
                    <a:pt x="1583" y="10329"/>
                    <a:pt x="1593" y="10329"/>
                    <a:pt x="1602" y="10329"/>
                  </a:cubicBezTo>
                  <a:cubicBezTo>
                    <a:pt x="2555" y="10346"/>
                    <a:pt x="3505" y="10353"/>
                    <a:pt x="4458" y="10353"/>
                  </a:cubicBezTo>
                  <a:cubicBezTo>
                    <a:pt x="6360" y="10353"/>
                    <a:pt x="8262" y="10319"/>
                    <a:pt x="10164" y="10254"/>
                  </a:cubicBezTo>
                  <a:cubicBezTo>
                    <a:pt x="10260" y="10247"/>
                    <a:pt x="10304" y="10135"/>
                    <a:pt x="10243" y="10066"/>
                  </a:cubicBezTo>
                  <a:cubicBezTo>
                    <a:pt x="9560" y="9394"/>
                    <a:pt x="8870" y="8731"/>
                    <a:pt x="8180" y="8065"/>
                  </a:cubicBezTo>
                  <a:cubicBezTo>
                    <a:pt x="8201" y="8038"/>
                    <a:pt x="8194" y="7993"/>
                    <a:pt x="8153" y="7993"/>
                  </a:cubicBezTo>
                  <a:cubicBezTo>
                    <a:pt x="8139" y="7993"/>
                    <a:pt x="8125" y="7997"/>
                    <a:pt x="8115" y="8000"/>
                  </a:cubicBezTo>
                  <a:cubicBezTo>
                    <a:pt x="6998" y="6918"/>
                    <a:pt x="5895" y="5825"/>
                    <a:pt x="4861" y="4670"/>
                  </a:cubicBezTo>
                  <a:cubicBezTo>
                    <a:pt x="3433" y="3082"/>
                    <a:pt x="2292" y="1221"/>
                    <a:pt x="486" y="19"/>
                  </a:cubicBezTo>
                  <a:cubicBezTo>
                    <a:pt x="466" y="6"/>
                    <a:pt x="447" y="0"/>
                    <a:pt x="429"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34"/>
            <p:cNvSpPr/>
            <p:nvPr/>
          </p:nvSpPr>
          <p:spPr>
            <a:xfrm>
              <a:off x="4865146" y="2527359"/>
              <a:ext cx="16719" cy="15050"/>
            </a:xfrm>
            <a:custGeom>
              <a:rect b="b" l="l" r="r" t="t"/>
              <a:pathLst>
                <a:path extrusionOk="0" h="586" w="651">
                  <a:moveTo>
                    <a:pt x="47" y="0"/>
                  </a:moveTo>
                  <a:cubicBezTo>
                    <a:pt x="24" y="0"/>
                    <a:pt x="1" y="19"/>
                    <a:pt x="9" y="49"/>
                  </a:cubicBezTo>
                  <a:cubicBezTo>
                    <a:pt x="84" y="302"/>
                    <a:pt x="313" y="568"/>
                    <a:pt x="589" y="585"/>
                  </a:cubicBezTo>
                  <a:cubicBezTo>
                    <a:pt x="592" y="586"/>
                    <a:pt x="594" y="586"/>
                    <a:pt x="596" y="586"/>
                  </a:cubicBezTo>
                  <a:cubicBezTo>
                    <a:pt x="651" y="586"/>
                    <a:pt x="649" y="509"/>
                    <a:pt x="603" y="490"/>
                  </a:cubicBezTo>
                  <a:cubicBezTo>
                    <a:pt x="490" y="445"/>
                    <a:pt x="381" y="408"/>
                    <a:pt x="285" y="326"/>
                  </a:cubicBezTo>
                  <a:cubicBezTo>
                    <a:pt x="193" y="247"/>
                    <a:pt x="125" y="141"/>
                    <a:pt x="87" y="29"/>
                  </a:cubicBezTo>
                  <a:cubicBezTo>
                    <a:pt x="80" y="9"/>
                    <a:pt x="64" y="0"/>
                    <a:pt x="47"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34"/>
            <p:cNvSpPr/>
            <p:nvPr/>
          </p:nvSpPr>
          <p:spPr>
            <a:xfrm>
              <a:off x="4889981" y="2556226"/>
              <a:ext cx="5650" cy="15949"/>
            </a:xfrm>
            <a:custGeom>
              <a:rect b="b" l="l" r="r" t="t"/>
              <a:pathLst>
                <a:path extrusionOk="0" h="621" w="220">
                  <a:moveTo>
                    <a:pt x="55" y="0"/>
                  </a:moveTo>
                  <a:cubicBezTo>
                    <a:pt x="29" y="0"/>
                    <a:pt x="1" y="24"/>
                    <a:pt x="5" y="59"/>
                  </a:cubicBezTo>
                  <a:cubicBezTo>
                    <a:pt x="18" y="155"/>
                    <a:pt x="36" y="247"/>
                    <a:pt x="49" y="342"/>
                  </a:cubicBezTo>
                  <a:cubicBezTo>
                    <a:pt x="56" y="428"/>
                    <a:pt x="76" y="513"/>
                    <a:pt x="107" y="592"/>
                  </a:cubicBezTo>
                  <a:cubicBezTo>
                    <a:pt x="117" y="612"/>
                    <a:pt x="134" y="621"/>
                    <a:pt x="152" y="621"/>
                  </a:cubicBezTo>
                  <a:cubicBezTo>
                    <a:pt x="181" y="621"/>
                    <a:pt x="211" y="596"/>
                    <a:pt x="213" y="564"/>
                  </a:cubicBezTo>
                  <a:cubicBezTo>
                    <a:pt x="220" y="479"/>
                    <a:pt x="189" y="394"/>
                    <a:pt x="169" y="308"/>
                  </a:cubicBezTo>
                  <a:cubicBezTo>
                    <a:pt x="145" y="219"/>
                    <a:pt x="124" y="127"/>
                    <a:pt x="97" y="35"/>
                  </a:cubicBezTo>
                  <a:cubicBezTo>
                    <a:pt x="90" y="11"/>
                    <a:pt x="73" y="0"/>
                    <a:pt x="55"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34"/>
            <p:cNvSpPr/>
            <p:nvPr/>
          </p:nvSpPr>
          <p:spPr>
            <a:xfrm>
              <a:off x="4835688" y="2401052"/>
              <a:ext cx="20289" cy="5958"/>
            </a:xfrm>
            <a:custGeom>
              <a:rect b="b" l="l" r="r" t="t"/>
              <a:pathLst>
                <a:path extrusionOk="0" h="232" w="790">
                  <a:moveTo>
                    <a:pt x="89" y="1"/>
                  </a:moveTo>
                  <a:cubicBezTo>
                    <a:pt x="41" y="1"/>
                    <a:pt x="0" y="59"/>
                    <a:pt x="46" y="97"/>
                  </a:cubicBezTo>
                  <a:cubicBezTo>
                    <a:pt x="151" y="186"/>
                    <a:pt x="282" y="232"/>
                    <a:pt x="414" y="232"/>
                  </a:cubicBezTo>
                  <a:cubicBezTo>
                    <a:pt x="526" y="232"/>
                    <a:pt x="638" y="199"/>
                    <a:pt x="736" y="131"/>
                  </a:cubicBezTo>
                  <a:cubicBezTo>
                    <a:pt x="789" y="95"/>
                    <a:pt x="754" y="14"/>
                    <a:pt x="704" y="14"/>
                  </a:cubicBezTo>
                  <a:cubicBezTo>
                    <a:pt x="693" y="14"/>
                    <a:pt x="682" y="17"/>
                    <a:pt x="671" y="25"/>
                  </a:cubicBezTo>
                  <a:cubicBezTo>
                    <a:pt x="591" y="83"/>
                    <a:pt x="498" y="113"/>
                    <a:pt x="405" y="113"/>
                  </a:cubicBezTo>
                  <a:cubicBezTo>
                    <a:pt x="306" y="113"/>
                    <a:pt x="208" y="80"/>
                    <a:pt x="128" y="15"/>
                  </a:cubicBezTo>
                  <a:cubicBezTo>
                    <a:pt x="115" y="5"/>
                    <a:pt x="102" y="1"/>
                    <a:pt x="89"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34"/>
            <p:cNvSpPr/>
            <p:nvPr/>
          </p:nvSpPr>
          <p:spPr>
            <a:xfrm>
              <a:off x="4868074" y="2388570"/>
              <a:ext cx="13689" cy="9913"/>
            </a:xfrm>
            <a:custGeom>
              <a:rect b="b" l="l" r="r" t="t"/>
              <a:pathLst>
                <a:path extrusionOk="0" h="386" w="533">
                  <a:moveTo>
                    <a:pt x="482" y="0"/>
                  </a:moveTo>
                  <a:cubicBezTo>
                    <a:pt x="470" y="0"/>
                    <a:pt x="458" y="6"/>
                    <a:pt x="451" y="20"/>
                  </a:cubicBezTo>
                  <a:cubicBezTo>
                    <a:pt x="369" y="177"/>
                    <a:pt x="240" y="289"/>
                    <a:pt x="59" y="300"/>
                  </a:cubicBezTo>
                  <a:cubicBezTo>
                    <a:pt x="1" y="300"/>
                    <a:pt x="1" y="385"/>
                    <a:pt x="59" y="385"/>
                  </a:cubicBezTo>
                  <a:cubicBezTo>
                    <a:pt x="264" y="382"/>
                    <a:pt x="465" y="255"/>
                    <a:pt x="523" y="54"/>
                  </a:cubicBezTo>
                  <a:cubicBezTo>
                    <a:pt x="532" y="24"/>
                    <a:pt x="506" y="0"/>
                    <a:pt x="482"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34"/>
            <p:cNvSpPr/>
            <p:nvPr/>
          </p:nvSpPr>
          <p:spPr>
            <a:xfrm>
              <a:off x="5001315" y="2532238"/>
              <a:ext cx="11223" cy="15538"/>
            </a:xfrm>
            <a:custGeom>
              <a:rect b="b" l="l" r="r" t="t"/>
              <a:pathLst>
                <a:path extrusionOk="0" h="605" w="437">
                  <a:moveTo>
                    <a:pt x="373" y="1"/>
                  </a:moveTo>
                  <a:cubicBezTo>
                    <a:pt x="368" y="1"/>
                    <a:pt x="364" y="1"/>
                    <a:pt x="359" y="3"/>
                  </a:cubicBezTo>
                  <a:cubicBezTo>
                    <a:pt x="127" y="61"/>
                    <a:pt x="0" y="347"/>
                    <a:pt x="24" y="569"/>
                  </a:cubicBezTo>
                  <a:cubicBezTo>
                    <a:pt x="26" y="592"/>
                    <a:pt x="45" y="604"/>
                    <a:pt x="64" y="604"/>
                  </a:cubicBezTo>
                  <a:cubicBezTo>
                    <a:pt x="82" y="604"/>
                    <a:pt x="99" y="593"/>
                    <a:pt x="99" y="569"/>
                  </a:cubicBezTo>
                  <a:cubicBezTo>
                    <a:pt x="92" y="341"/>
                    <a:pt x="222" y="207"/>
                    <a:pt x="396" y="88"/>
                  </a:cubicBezTo>
                  <a:cubicBezTo>
                    <a:pt x="437" y="60"/>
                    <a:pt x="418" y="1"/>
                    <a:pt x="373"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34"/>
            <p:cNvSpPr/>
            <p:nvPr/>
          </p:nvSpPr>
          <p:spPr>
            <a:xfrm>
              <a:off x="4750988" y="2444430"/>
              <a:ext cx="60200" cy="44225"/>
            </a:xfrm>
            <a:custGeom>
              <a:rect b="b" l="l" r="r" t="t"/>
              <a:pathLst>
                <a:path extrusionOk="0" h="1722" w="2344">
                  <a:moveTo>
                    <a:pt x="1056" y="0"/>
                  </a:moveTo>
                  <a:cubicBezTo>
                    <a:pt x="1050" y="0"/>
                    <a:pt x="1045" y="1"/>
                    <a:pt x="1039" y="3"/>
                  </a:cubicBezTo>
                  <a:cubicBezTo>
                    <a:pt x="485" y="174"/>
                    <a:pt x="0" y="898"/>
                    <a:pt x="297" y="1475"/>
                  </a:cubicBezTo>
                  <a:cubicBezTo>
                    <a:pt x="367" y="1610"/>
                    <a:pt x="474" y="1673"/>
                    <a:pt x="591" y="1673"/>
                  </a:cubicBezTo>
                  <a:cubicBezTo>
                    <a:pt x="674" y="1673"/>
                    <a:pt x="763" y="1641"/>
                    <a:pt x="847" y="1581"/>
                  </a:cubicBezTo>
                  <a:cubicBezTo>
                    <a:pt x="1049" y="1437"/>
                    <a:pt x="1168" y="1212"/>
                    <a:pt x="1230" y="973"/>
                  </a:cubicBezTo>
                  <a:cubicBezTo>
                    <a:pt x="1431" y="1355"/>
                    <a:pt x="1783" y="1666"/>
                    <a:pt x="2217" y="1721"/>
                  </a:cubicBezTo>
                  <a:cubicBezTo>
                    <a:pt x="2220" y="1721"/>
                    <a:pt x="2223" y="1721"/>
                    <a:pt x="2226" y="1721"/>
                  </a:cubicBezTo>
                  <a:cubicBezTo>
                    <a:pt x="2311" y="1721"/>
                    <a:pt x="2344" y="1586"/>
                    <a:pt x="2268" y="1550"/>
                  </a:cubicBezTo>
                  <a:cubicBezTo>
                    <a:pt x="1793" y="1342"/>
                    <a:pt x="1431" y="1086"/>
                    <a:pt x="1291" y="556"/>
                  </a:cubicBezTo>
                  <a:cubicBezTo>
                    <a:pt x="1278" y="507"/>
                    <a:pt x="1238" y="484"/>
                    <a:pt x="1197" y="484"/>
                  </a:cubicBezTo>
                  <a:cubicBezTo>
                    <a:pt x="1145" y="484"/>
                    <a:pt x="1092" y="520"/>
                    <a:pt x="1090" y="584"/>
                  </a:cubicBezTo>
                  <a:cubicBezTo>
                    <a:pt x="1086" y="802"/>
                    <a:pt x="1028" y="1014"/>
                    <a:pt x="919" y="1202"/>
                  </a:cubicBezTo>
                  <a:lnTo>
                    <a:pt x="789" y="1369"/>
                  </a:lnTo>
                  <a:lnTo>
                    <a:pt x="427" y="1277"/>
                  </a:lnTo>
                  <a:cubicBezTo>
                    <a:pt x="373" y="1212"/>
                    <a:pt x="410" y="1000"/>
                    <a:pt x="420" y="925"/>
                  </a:cubicBezTo>
                  <a:cubicBezTo>
                    <a:pt x="485" y="546"/>
                    <a:pt x="738" y="256"/>
                    <a:pt x="1083" y="99"/>
                  </a:cubicBezTo>
                  <a:cubicBezTo>
                    <a:pt x="1132" y="77"/>
                    <a:pt x="1107" y="0"/>
                    <a:pt x="1056"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34"/>
            <p:cNvSpPr/>
            <p:nvPr/>
          </p:nvSpPr>
          <p:spPr>
            <a:xfrm>
              <a:off x="4909526" y="2614628"/>
              <a:ext cx="49464" cy="53574"/>
            </a:xfrm>
            <a:custGeom>
              <a:rect b="b" l="l" r="r" t="t"/>
              <a:pathLst>
                <a:path extrusionOk="0" h="2086" w="1926">
                  <a:moveTo>
                    <a:pt x="1172" y="886"/>
                  </a:moveTo>
                  <a:cubicBezTo>
                    <a:pt x="1196" y="886"/>
                    <a:pt x="1222" y="888"/>
                    <a:pt x="1248" y="893"/>
                  </a:cubicBezTo>
                  <a:cubicBezTo>
                    <a:pt x="1266" y="888"/>
                    <a:pt x="1283" y="886"/>
                    <a:pt x="1299" y="886"/>
                  </a:cubicBezTo>
                  <a:cubicBezTo>
                    <a:pt x="1380" y="886"/>
                    <a:pt x="1425" y="947"/>
                    <a:pt x="1436" y="1070"/>
                  </a:cubicBezTo>
                  <a:cubicBezTo>
                    <a:pt x="1542" y="1156"/>
                    <a:pt x="1559" y="1241"/>
                    <a:pt x="1491" y="1333"/>
                  </a:cubicBezTo>
                  <a:lnTo>
                    <a:pt x="1491" y="1330"/>
                  </a:lnTo>
                  <a:cubicBezTo>
                    <a:pt x="1467" y="1456"/>
                    <a:pt x="1348" y="1572"/>
                    <a:pt x="1255" y="1658"/>
                  </a:cubicBezTo>
                  <a:cubicBezTo>
                    <a:pt x="1158" y="1748"/>
                    <a:pt x="1004" y="1856"/>
                    <a:pt x="864" y="1856"/>
                  </a:cubicBezTo>
                  <a:cubicBezTo>
                    <a:pt x="797" y="1856"/>
                    <a:pt x="734" y="1831"/>
                    <a:pt x="682" y="1767"/>
                  </a:cubicBezTo>
                  <a:cubicBezTo>
                    <a:pt x="668" y="1753"/>
                    <a:pt x="651" y="1743"/>
                    <a:pt x="634" y="1743"/>
                  </a:cubicBezTo>
                  <a:cubicBezTo>
                    <a:pt x="685" y="1423"/>
                    <a:pt x="799" y="886"/>
                    <a:pt x="1172" y="886"/>
                  </a:cubicBezTo>
                  <a:close/>
                  <a:moveTo>
                    <a:pt x="80" y="1"/>
                  </a:moveTo>
                  <a:cubicBezTo>
                    <a:pt x="42" y="1"/>
                    <a:pt x="1" y="34"/>
                    <a:pt x="9" y="83"/>
                  </a:cubicBezTo>
                  <a:cubicBezTo>
                    <a:pt x="94" y="674"/>
                    <a:pt x="261" y="1244"/>
                    <a:pt x="429" y="1815"/>
                  </a:cubicBezTo>
                  <a:cubicBezTo>
                    <a:pt x="444" y="1861"/>
                    <a:pt x="484" y="1888"/>
                    <a:pt x="529" y="1888"/>
                  </a:cubicBezTo>
                  <a:cubicBezTo>
                    <a:pt x="535" y="1888"/>
                    <a:pt x="540" y="1887"/>
                    <a:pt x="545" y="1887"/>
                  </a:cubicBezTo>
                  <a:cubicBezTo>
                    <a:pt x="610" y="2027"/>
                    <a:pt x="718" y="2085"/>
                    <a:pt x="845" y="2085"/>
                  </a:cubicBezTo>
                  <a:cubicBezTo>
                    <a:pt x="1280" y="2085"/>
                    <a:pt x="1925" y="1394"/>
                    <a:pt x="1716" y="947"/>
                  </a:cubicBezTo>
                  <a:cubicBezTo>
                    <a:pt x="1627" y="757"/>
                    <a:pt x="1440" y="673"/>
                    <a:pt x="1247" y="673"/>
                  </a:cubicBezTo>
                  <a:cubicBezTo>
                    <a:pt x="1159" y="673"/>
                    <a:pt x="1071" y="690"/>
                    <a:pt x="989" y="722"/>
                  </a:cubicBezTo>
                  <a:cubicBezTo>
                    <a:pt x="692" y="838"/>
                    <a:pt x="562" y="1118"/>
                    <a:pt x="490" y="1412"/>
                  </a:cubicBezTo>
                  <a:cubicBezTo>
                    <a:pt x="343" y="964"/>
                    <a:pt x="224" y="510"/>
                    <a:pt x="135" y="49"/>
                  </a:cubicBezTo>
                  <a:cubicBezTo>
                    <a:pt x="128" y="15"/>
                    <a:pt x="105" y="1"/>
                    <a:pt x="80"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34"/>
            <p:cNvSpPr/>
            <p:nvPr/>
          </p:nvSpPr>
          <p:spPr>
            <a:xfrm>
              <a:off x="4986137" y="2423961"/>
              <a:ext cx="43609" cy="33336"/>
            </a:xfrm>
            <a:custGeom>
              <a:rect b="b" l="l" r="r" t="t"/>
              <a:pathLst>
                <a:path extrusionOk="0" h="1298" w="1698">
                  <a:moveTo>
                    <a:pt x="759" y="1"/>
                  </a:moveTo>
                  <a:cubicBezTo>
                    <a:pt x="164" y="32"/>
                    <a:pt x="0" y="797"/>
                    <a:pt x="438" y="1145"/>
                  </a:cubicBezTo>
                  <a:cubicBezTo>
                    <a:pt x="571" y="1250"/>
                    <a:pt x="734" y="1298"/>
                    <a:pt x="896" y="1298"/>
                  </a:cubicBezTo>
                  <a:cubicBezTo>
                    <a:pt x="1289" y="1298"/>
                    <a:pt x="1686" y="1018"/>
                    <a:pt x="1698" y="588"/>
                  </a:cubicBezTo>
                  <a:cubicBezTo>
                    <a:pt x="1698" y="538"/>
                    <a:pt x="1651" y="504"/>
                    <a:pt x="1606" y="504"/>
                  </a:cubicBezTo>
                  <a:cubicBezTo>
                    <a:pt x="1579" y="504"/>
                    <a:pt x="1552" y="517"/>
                    <a:pt x="1537" y="547"/>
                  </a:cubicBezTo>
                  <a:cubicBezTo>
                    <a:pt x="1403" y="819"/>
                    <a:pt x="1208" y="1109"/>
                    <a:pt x="910" y="1109"/>
                  </a:cubicBezTo>
                  <a:cubicBezTo>
                    <a:pt x="838" y="1109"/>
                    <a:pt x="759" y="1092"/>
                    <a:pt x="673" y="1053"/>
                  </a:cubicBezTo>
                  <a:cubicBezTo>
                    <a:pt x="212" y="848"/>
                    <a:pt x="284" y="223"/>
                    <a:pt x="772" y="110"/>
                  </a:cubicBezTo>
                  <a:cubicBezTo>
                    <a:pt x="834" y="93"/>
                    <a:pt x="820" y="1"/>
                    <a:pt x="759"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34"/>
            <p:cNvSpPr/>
            <p:nvPr/>
          </p:nvSpPr>
          <p:spPr>
            <a:xfrm>
              <a:off x="4831939" y="2566756"/>
              <a:ext cx="21342" cy="3878"/>
            </a:xfrm>
            <a:custGeom>
              <a:rect b="b" l="l" r="r" t="t"/>
              <a:pathLst>
                <a:path extrusionOk="0" h="151" w="831">
                  <a:moveTo>
                    <a:pt x="38" y="1"/>
                  </a:moveTo>
                  <a:cubicBezTo>
                    <a:pt x="1" y="1"/>
                    <a:pt x="4" y="49"/>
                    <a:pt x="38" y="52"/>
                  </a:cubicBezTo>
                  <a:lnTo>
                    <a:pt x="192" y="66"/>
                  </a:lnTo>
                  <a:cubicBezTo>
                    <a:pt x="192" y="72"/>
                    <a:pt x="199" y="76"/>
                    <a:pt x="205" y="76"/>
                  </a:cubicBezTo>
                  <a:cubicBezTo>
                    <a:pt x="400" y="103"/>
                    <a:pt x="598" y="137"/>
                    <a:pt x="796" y="151"/>
                  </a:cubicBezTo>
                  <a:cubicBezTo>
                    <a:pt x="824" y="151"/>
                    <a:pt x="830" y="110"/>
                    <a:pt x="807" y="107"/>
                  </a:cubicBezTo>
                  <a:cubicBezTo>
                    <a:pt x="742" y="96"/>
                    <a:pt x="680" y="89"/>
                    <a:pt x="615" y="79"/>
                  </a:cubicBezTo>
                  <a:cubicBezTo>
                    <a:pt x="629" y="59"/>
                    <a:pt x="615" y="31"/>
                    <a:pt x="591" y="28"/>
                  </a:cubicBezTo>
                  <a:cubicBezTo>
                    <a:pt x="407" y="11"/>
                    <a:pt x="223" y="8"/>
                    <a:pt x="38"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34"/>
            <p:cNvSpPr/>
            <p:nvPr/>
          </p:nvSpPr>
          <p:spPr>
            <a:xfrm>
              <a:off x="4836331" y="2463358"/>
              <a:ext cx="25528" cy="4417"/>
            </a:xfrm>
            <a:custGeom>
              <a:rect b="b" l="l" r="r" t="t"/>
              <a:pathLst>
                <a:path extrusionOk="0" h="172" w="994">
                  <a:moveTo>
                    <a:pt x="38" y="0"/>
                  </a:moveTo>
                  <a:cubicBezTo>
                    <a:pt x="0" y="0"/>
                    <a:pt x="1" y="58"/>
                    <a:pt x="41" y="62"/>
                  </a:cubicBezTo>
                  <a:cubicBezTo>
                    <a:pt x="338" y="99"/>
                    <a:pt x="639" y="147"/>
                    <a:pt x="939" y="171"/>
                  </a:cubicBezTo>
                  <a:cubicBezTo>
                    <a:pt x="940" y="171"/>
                    <a:pt x="941" y="171"/>
                    <a:pt x="942" y="171"/>
                  </a:cubicBezTo>
                  <a:cubicBezTo>
                    <a:pt x="984" y="171"/>
                    <a:pt x="993" y="103"/>
                    <a:pt x="950" y="96"/>
                  </a:cubicBezTo>
                  <a:cubicBezTo>
                    <a:pt x="649" y="55"/>
                    <a:pt x="345" y="31"/>
                    <a:pt x="41" y="0"/>
                  </a:cubicBezTo>
                  <a:cubicBezTo>
                    <a:pt x="40" y="0"/>
                    <a:pt x="39" y="0"/>
                    <a:pt x="38"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34"/>
            <p:cNvSpPr/>
            <p:nvPr/>
          </p:nvSpPr>
          <p:spPr>
            <a:xfrm>
              <a:off x="4836947" y="2370361"/>
              <a:ext cx="17284" cy="3108"/>
            </a:xfrm>
            <a:custGeom>
              <a:rect b="b" l="l" r="r" t="t"/>
              <a:pathLst>
                <a:path extrusionOk="0" h="121" w="673">
                  <a:moveTo>
                    <a:pt x="49" y="0"/>
                  </a:moveTo>
                  <a:cubicBezTo>
                    <a:pt x="12" y="0"/>
                    <a:pt x="0" y="57"/>
                    <a:pt x="41" y="66"/>
                  </a:cubicBezTo>
                  <a:cubicBezTo>
                    <a:pt x="199" y="102"/>
                    <a:pt x="362" y="120"/>
                    <a:pt x="526" y="120"/>
                  </a:cubicBezTo>
                  <a:cubicBezTo>
                    <a:pt x="563" y="120"/>
                    <a:pt x="601" y="119"/>
                    <a:pt x="639" y="117"/>
                  </a:cubicBezTo>
                  <a:cubicBezTo>
                    <a:pt x="670" y="117"/>
                    <a:pt x="673" y="69"/>
                    <a:pt x="639" y="69"/>
                  </a:cubicBezTo>
                  <a:cubicBezTo>
                    <a:pt x="444" y="63"/>
                    <a:pt x="249" y="42"/>
                    <a:pt x="58" y="1"/>
                  </a:cubicBezTo>
                  <a:cubicBezTo>
                    <a:pt x="55" y="0"/>
                    <a:pt x="52" y="0"/>
                    <a:pt x="49"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742" name="Shape 742"/>
        <p:cNvGrpSpPr/>
        <p:nvPr/>
      </p:nvGrpSpPr>
      <p:grpSpPr>
        <a:xfrm>
          <a:off x="0" y="0"/>
          <a:ext cx="0" cy="0"/>
          <a:chOff x="0" y="0"/>
          <a:chExt cx="0" cy="0"/>
        </a:xfrm>
      </p:grpSpPr>
      <p:sp>
        <p:nvSpPr>
          <p:cNvPr id="743" name="Google Shape;743;p35"/>
          <p:cNvSpPr txBox="1"/>
          <p:nvPr>
            <p:ph type="title"/>
          </p:nvPr>
        </p:nvSpPr>
        <p:spPr>
          <a:xfrm flipH="1">
            <a:off x="5365325" y="947700"/>
            <a:ext cx="3066000" cy="1967700"/>
          </a:xfrm>
          <a:prstGeom prst="rect">
            <a:avLst/>
          </a:prstGeom>
        </p:spPr>
        <p:txBody>
          <a:bodyPr anchorCtr="0" anchor="b" bIns="0" lIns="0" spcFirstLastPara="1" rIns="0" wrap="square" tIns="0">
            <a:noAutofit/>
          </a:bodyPr>
          <a:lstStyle/>
          <a:p>
            <a:pPr indent="0" lvl="0" marL="0" rtl="0" algn="r">
              <a:spcBef>
                <a:spcPts val="0"/>
              </a:spcBef>
              <a:spcAft>
                <a:spcPts val="0"/>
              </a:spcAft>
              <a:buNone/>
            </a:pPr>
            <a:r>
              <a:rPr lang="en">
                <a:solidFill>
                  <a:schemeClr val="lt1"/>
                </a:solidFill>
              </a:rPr>
              <a:t>A </a:t>
            </a:r>
            <a:r>
              <a:rPr lang="en">
                <a:solidFill>
                  <a:schemeClr val="accent3"/>
                </a:solidFill>
              </a:rPr>
              <a:t>PICTURE </a:t>
            </a:r>
            <a:r>
              <a:rPr lang="en">
                <a:solidFill>
                  <a:schemeClr val="lt1"/>
                </a:solidFill>
              </a:rPr>
              <a:t>ALWAYS REINFORCES THE CONCEPT</a:t>
            </a:r>
            <a:endParaRPr>
              <a:solidFill>
                <a:schemeClr val="lt1"/>
              </a:solidFill>
            </a:endParaRPr>
          </a:p>
        </p:txBody>
      </p:sp>
      <p:sp>
        <p:nvSpPr>
          <p:cNvPr id="744" name="Google Shape;744;p35"/>
          <p:cNvSpPr txBox="1"/>
          <p:nvPr>
            <p:ph idx="1" type="subTitle"/>
          </p:nvPr>
        </p:nvSpPr>
        <p:spPr>
          <a:xfrm flipH="1">
            <a:off x="5365325" y="2998550"/>
            <a:ext cx="3066000" cy="1197300"/>
          </a:xfrm>
          <a:prstGeom prst="rect">
            <a:avLst/>
          </a:prstGeom>
        </p:spPr>
        <p:txBody>
          <a:bodyPr anchorCtr="0" anchor="t" bIns="0" lIns="0" spcFirstLastPara="1" rIns="0" wrap="square" tIns="0">
            <a:noAutofit/>
          </a:bodyPr>
          <a:lstStyle/>
          <a:p>
            <a:pPr indent="0" lvl="0" marL="0" rtl="0" algn="r">
              <a:spcBef>
                <a:spcPts val="0"/>
              </a:spcBef>
              <a:spcAft>
                <a:spcPts val="0"/>
              </a:spcAft>
              <a:buClr>
                <a:schemeClr val="dk1"/>
              </a:buClr>
              <a:buSzPts val="1100"/>
              <a:buFont typeface="Arial"/>
              <a:buNone/>
            </a:pPr>
            <a:r>
              <a:rPr lang="en"/>
              <a:t>Images reveal large amounts of data, so remember: use an image instead of long texts. Your audience will appreciate that</a:t>
            </a:r>
            <a:endParaRPr/>
          </a:p>
          <a:p>
            <a:pPr indent="0" lvl="0" marL="0" rtl="0" algn="r">
              <a:spcBef>
                <a:spcPts val="0"/>
              </a:spcBef>
              <a:spcAft>
                <a:spcPts val="0"/>
              </a:spcAft>
              <a:buClr>
                <a:schemeClr val="dk1"/>
              </a:buClr>
              <a:buSzPts val="1100"/>
              <a:buFont typeface="Arial"/>
              <a:buNone/>
            </a:pPr>
            <a:r>
              <a:t/>
            </a:r>
            <a:endParaRPr/>
          </a:p>
          <a:p>
            <a:pPr indent="0" lvl="0" marL="0" rtl="0" algn="r">
              <a:spcBef>
                <a:spcPts val="0"/>
              </a:spcBef>
              <a:spcAft>
                <a:spcPts val="0"/>
              </a:spcAft>
              <a:buNone/>
            </a:pPr>
            <a:r>
              <a:t/>
            </a:r>
            <a:endParaRPr/>
          </a:p>
        </p:txBody>
      </p:sp>
      <p:pic>
        <p:nvPicPr>
          <p:cNvPr id="745" name="Google Shape;745;p35"/>
          <p:cNvPicPr preferRelativeResize="0"/>
          <p:nvPr/>
        </p:nvPicPr>
        <p:blipFill rotWithShape="1">
          <a:blip r:embed="rId4">
            <a:alphaModFix/>
          </a:blip>
          <a:srcRect b="0" l="27650" r="27650" t="23094"/>
          <a:stretch/>
        </p:blipFill>
        <p:spPr>
          <a:xfrm>
            <a:off x="664875" y="823050"/>
            <a:ext cx="3613800" cy="3497400"/>
          </a:xfrm>
          <a:prstGeom prst="ellipse">
            <a:avLst/>
          </a:prstGeom>
          <a:noFill/>
          <a:ln>
            <a:noFill/>
          </a:ln>
        </p:spPr>
      </p:pic>
      <p:sp>
        <p:nvSpPr>
          <p:cNvPr id="746" name="Google Shape;746;p35"/>
          <p:cNvSpPr/>
          <p:nvPr/>
        </p:nvSpPr>
        <p:spPr>
          <a:xfrm flipH="1" rot="-2122318">
            <a:off x="4187694" y="1280405"/>
            <a:ext cx="1561834" cy="1713316"/>
          </a:xfrm>
          <a:custGeom>
            <a:rect b="b" l="l" r="r" t="t"/>
            <a:pathLst>
              <a:path extrusionOk="0" h="12859" w="11722">
                <a:moveTo>
                  <a:pt x="11308" y="1"/>
                </a:moveTo>
                <a:cubicBezTo>
                  <a:pt x="11297" y="1"/>
                  <a:pt x="11286" y="2"/>
                  <a:pt x="11275" y="6"/>
                </a:cubicBezTo>
                <a:cubicBezTo>
                  <a:pt x="11196" y="32"/>
                  <a:pt x="11166" y="98"/>
                  <a:pt x="11176" y="174"/>
                </a:cubicBezTo>
                <a:cubicBezTo>
                  <a:pt x="11215" y="412"/>
                  <a:pt x="11278" y="644"/>
                  <a:pt x="11368" y="869"/>
                </a:cubicBezTo>
                <a:cubicBezTo>
                  <a:pt x="11026" y="741"/>
                  <a:pt x="10671" y="679"/>
                  <a:pt x="10319" y="679"/>
                </a:cubicBezTo>
                <a:cubicBezTo>
                  <a:pt x="9377" y="679"/>
                  <a:pt x="8458" y="1124"/>
                  <a:pt x="7887" y="1938"/>
                </a:cubicBezTo>
                <a:cubicBezTo>
                  <a:pt x="6954" y="3268"/>
                  <a:pt x="7414" y="4956"/>
                  <a:pt x="7788" y="6392"/>
                </a:cubicBezTo>
                <a:cubicBezTo>
                  <a:pt x="7996" y="7202"/>
                  <a:pt x="8185" y="8036"/>
                  <a:pt x="8089" y="8877"/>
                </a:cubicBezTo>
                <a:cubicBezTo>
                  <a:pt x="8002" y="9589"/>
                  <a:pt x="7731" y="10274"/>
                  <a:pt x="7314" y="10856"/>
                </a:cubicBezTo>
                <a:cubicBezTo>
                  <a:pt x="6536" y="11943"/>
                  <a:pt x="5235" y="12582"/>
                  <a:pt x="3909" y="12582"/>
                </a:cubicBezTo>
                <a:cubicBezTo>
                  <a:pt x="3758" y="12582"/>
                  <a:pt x="3607" y="12574"/>
                  <a:pt x="3455" y="12557"/>
                </a:cubicBezTo>
                <a:cubicBezTo>
                  <a:pt x="1990" y="12395"/>
                  <a:pt x="607" y="11329"/>
                  <a:pt x="289" y="9853"/>
                </a:cubicBezTo>
                <a:cubicBezTo>
                  <a:pt x="273" y="9785"/>
                  <a:pt x="222" y="9755"/>
                  <a:pt x="168" y="9755"/>
                </a:cubicBezTo>
                <a:cubicBezTo>
                  <a:pt x="87" y="9755"/>
                  <a:pt x="1" y="9823"/>
                  <a:pt x="25" y="9927"/>
                </a:cubicBezTo>
                <a:cubicBezTo>
                  <a:pt x="299" y="11210"/>
                  <a:pt x="1338" y="12210"/>
                  <a:pt x="2559" y="12633"/>
                </a:cubicBezTo>
                <a:cubicBezTo>
                  <a:pt x="2994" y="12785"/>
                  <a:pt x="3453" y="12858"/>
                  <a:pt x="3912" y="12858"/>
                </a:cubicBezTo>
                <a:cubicBezTo>
                  <a:pt x="4881" y="12858"/>
                  <a:pt x="5853" y="12535"/>
                  <a:pt x="6623" y="11952"/>
                </a:cubicBezTo>
                <a:cubicBezTo>
                  <a:pt x="7777" y="11081"/>
                  <a:pt x="8443" y="9649"/>
                  <a:pt x="8383" y="8206"/>
                </a:cubicBezTo>
                <a:cubicBezTo>
                  <a:pt x="8317" y="6544"/>
                  <a:pt x="7391" y="4963"/>
                  <a:pt x="7652" y="3278"/>
                </a:cubicBezTo>
                <a:cubicBezTo>
                  <a:pt x="7781" y="2448"/>
                  <a:pt x="8254" y="1713"/>
                  <a:pt x="8985" y="1290"/>
                </a:cubicBezTo>
                <a:cubicBezTo>
                  <a:pt x="9390" y="1059"/>
                  <a:pt x="9844" y="945"/>
                  <a:pt x="10300" y="945"/>
                </a:cubicBezTo>
                <a:cubicBezTo>
                  <a:pt x="10598" y="945"/>
                  <a:pt x="10897" y="994"/>
                  <a:pt x="11183" y="1091"/>
                </a:cubicBezTo>
                <a:cubicBezTo>
                  <a:pt x="11090" y="1180"/>
                  <a:pt x="10997" y="1266"/>
                  <a:pt x="10901" y="1349"/>
                </a:cubicBezTo>
                <a:cubicBezTo>
                  <a:pt x="10845" y="1399"/>
                  <a:pt x="10786" y="1449"/>
                  <a:pt x="10726" y="1498"/>
                </a:cubicBezTo>
                <a:cubicBezTo>
                  <a:pt x="10706" y="1511"/>
                  <a:pt x="10690" y="1524"/>
                  <a:pt x="10670" y="1541"/>
                </a:cubicBezTo>
                <a:cubicBezTo>
                  <a:pt x="10620" y="1577"/>
                  <a:pt x="10571" y="1617"/>
                  <a:pt x="10517" y="1657"/>
                </a:cubicBezTo>
                <a:cubicBezTo>
                  <a:pt x="10464" y="1696"/>
                  <a:pt x="10471" y="1786"/>
                  <a:pt x="10508" y="1835"/>
                </a:cubicBezTo>
                <a:cubicBezTo>
                  <a:pt x="10532" y="1869"/>
                  <a:pt x="10576" y="1893"/>
                  <a:pt x="10620" y="1893"/>
                </a:cubicBezTo>
                <a:cubicBezTo>
                  <a:pt x="10642" y="1893"/>
                  <a:pt x="10664" y="1886"/>
                  <a:pt x="10683" y="1872"/>
                </a:cubicBezTo>
                <a:cubicBezTo>
                  <a:pt x="10693" y="1866"/>
                  <a:pt x="10702" y="1858"/>
                  <a:pt x="10710" y="1852"/>
                </a:cubicBezTo>
                <a:lnTo>
                  <a:pt x="10713" y="1852"/>
                </a:lnTo>
                <a:cubicBezTo>
                  <a:pt x="10964" y="1657"/>
                  <a:pt x="11219" y="1464"/>
                  <a:pt x="11470" y="1270"/>
                </a:cubicBezTo>
                <a:cubicBezTo>
                  <a:pt x="11487" y="1256"/>
                  <a:pt x="11497" y="1240"/>
                  <a:pt x="11504" y="1223"/>
                </a:cubicBezTo>
                <a:cubicBezTo>
                  <a:pt x="11523" y="1231"/>
                  <a:pt x="11541" y="1235"/>
                  <a:pt x="11559" y="1235"/>
                </a:cubicBezTo>
                <a:cubicBezTo>
                  <a:pt x="11652" y="1235"/>
                  <a:pt x="11721" y="1136"/>
                  <a:pt x="11699" y="1058"/>
                </a:cubicBezTo>
                <a:cubicBezTo>
                  <a:pt x="11712" y="1018"/>
                  <a:pt x="11712" y="978"/>
                  <a:pt x="11695" y="936"/>
                </a:cubicBezTo>
                <a:cubicBezTo>
                  <a:pt x="11573" y="681"/>
                  <a:pt x="11487" y="392"/>
                  <a:pt x="11444" y="105"/>
                </a:cubicBezTo>
                <a:cubicBezTo>
                  <a:pt x="11433" y="43"/>
                  <a:pt x="11368" y="1"/>
                  <a:pt x="113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750" name="Shape 750"/>
        <p:cNvGrpSpPr/>
        <p:nvPr/>
      </p:nvGrpSpPr>
      <p:grpSpPr>
        <a:xfrm>
          <a:off x="0" y="0"/>
          <a:ext cx="0" cy="0"/>
          <a:chOff x="0" y="0"/>
          <a:chExt cx="0" cy="0"/>
        </a:xfrm>
      </p:grpSpPr>
      <p:sp>
        <p:nvSpPr>
          <p:cNvPr id="751" name="Google Shape;751;p36"/>
          <p:cNvSpPr txBox="1"/>
          <p:nvPr>
            <p:ph type="title"/>
          </p:nvPr>
        </p:nvSpPr>
        <p:spPr>
          <a:xfrm>
            <a:off x="911909" y="933125"/>
            <a:ext cx="2676300" cy="3277200"/>
          </a:xfrm>
          <a:prstGeom prst="rect">
            <a:avLst/>
          </a:prstGeom>
        </p:spPr>
        <p:txBody>
          <a:bodyPr anchorCtr="0" anchor="ctr" bIns="0" lIns="0" spcFirstLastPara="1" rIns="0" wrap="square" tIns="0">
            <a:noAutofit/>
          </a:bodyPr>
          <a:lstStyle/>
          <a:p>
            <a:pPr indent="0" lvl="0" marL="0" rtl="0" algn="l">
              <a:spcBef>
                <a:spcPts val="0"/>
              </a:spcBef>
              <a:spcAft>
                <a:spcPts val="0"/>
              </a:spcAft>
              <a:buNone/>
            </a:pPr>
            <a:r>
              <a:rPr lang="en"/>
              <a:t>A </a:t>
            </a:r>
            <a:r>
              <a:rPr lang="en">
                <a:solidFill>
                  <a:schemeClr val="accent2"/>
                </a:solidFill>
              </a:rPr>
              <a:t>PICTURE </a:t>
            </a:r>
            <a:r>
              <a:rPr lang="en"/>
              <a:t>IS WORTH A THOUSAND WORDS</a:t>
            </a:r>
            <a:endParaRPr/>
          </a:p>
        </p:txBody>
      </p:sp>
      <p:grpSp>
        <p:nvGrpSpPr>
          <p:cNvPr id="752" name="Google Shape;752;p36"/>
          <p:cNvGrpSpPr/>
          <p:nvPr/>
        </p:nvGrpSpPr>
        <p:grpSpPr>
          <a:xfrm rot="-405367">
            <a:off x="4082379" y="802133"/>
            <a:ext cx="578029" cy="289843"/>
            <a:chOff x="2724150" y="1796250"/>
            <a:chExt cx="1630723" cy="817701"/>
          </a:xfrm>
        </p:grpSpPr>
        <p:sp>
          <p:nvSpPr>
            <p:cNvPr id="753" name="Google Shape;753;p36"/>
            <p:cNvSpPr/>
            <p:nvPr/>
          </p:nvSpPr>
          <p:spPr>
            <a:xfrm>
              <a:off x="2724150" y="2101477"/>
              <a:ext cx="200916" cy="506694"/>
            </a:xfrm>
            <a:custGeom>
              <a:rect b="b" l="l" r="r" t="t"/>
              <a:pathLst>
                <a:path extrusionOk="0" h="1841" w="730">
                  <a:moveTo>
                    <a:pt x="50" y="1"/>
                  </a:moveTo>
                  <a:cubicBezTo>
                    <a:pt x="26" y="1"/>
                    <a:pt x="1" y="21"/>
                    <a:pt x="9" y="52"/>
                  </a:cubicBezTo>
                  <a:cubicBezTo>
                    <a:pt x="151" y="672"/>
                    <a:pt x="373" y="1244"/>
                    <a:pt x="644" y="1819"/>
                  </a:cubicBezTo>
                  <a:cubicBezTo>
                    <a:pt x="650" y="1834"/>
                    <a:pt x="662" y="1841"/>
                    <a:pt x="674" y="1841"/>
                  </a:cubicBezTo>
                  <a:cubicBezTo>
                    <a:pt x="700" y="1841"/>
                    <a:pt x="729" y="1811"/>
                    <a:pt x="713" y="1778"/>
                  </a:cubicBezTo>
                  <a:cubicBezTo>
                    <a:pt x="446" y="1205"/>
                    <a:pt x="228" y="644"/>
                    <a:pt x="89" y="31"/>
                  </a:cubicBezTo>
                  <a:cubicBezTo>
                    <a:pt x="83" y="10"/>
                    <a:pt x="67" y="1"/>
                    <a:pt x="5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36"/>
            <p:cNvSpPr/>
            <p:nvPr/>
          </p:nvSpPr>
          <p:spPr>
            <a:xfrm>
              <a:off x="2899745" y="1796800"/>
              <a:ext cx="188531" cy="817150"/>
            </a:xfrm>
            <a:custGeom>
              <a:rect b="b" l="l" r="r" t="t"/>
              <a:pathLst>
                <a:path extrusionOk="0" h="2969" w="685">
                  <a:moveTo>
                    <a:pt x="632" y="1"/>
                  </a:moveTo>
                  <a:cubicBezTo>
                    <a:pt x="617" y="1"/>
                    <a:pt x="602" y="9"/>
                    <a:pt x="598" y="30"/>
                  </a:cubicBezTo>
                  <a:cubicBezTo>
                    <a:pt x="459" y="1003"/>
                    <a:pt x="262" y="1967"/>
                    <a:pt x="9" y="2915"/>
                  </a:cubicBezTo>
                  <a:cubicBezTo>
                    <a:pt x="0" y="2947"/>
                    <a:pt x="27" y="2969"/>
                    <a:pt x="52" y="2969"/>
                  </a:cubicBezTo>
                  <a:cubicBezTo>
                    <a:pt x="68" y="2969"/>
                    <a:pt x="83" y="2960"/>
                    <a:pt x="89" y="2940"/>
                  </a:cubicBezTo>
                  <a:cubicBezTo>
                    <a:pt x="345" y="1987"/>
                    <a:pt x="539" y="1028"/>
                    <a:pt x="681" y="54"/>
                  </a:cubicBezTo>
                  <a:cubicBezTo>
                    <a:pt x="685" y="22"/>
                    <a:pt x="657" y="1"/>
                    <a:pt x="63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36"/>
            <p:cNvSpPr/>
            <p:nvPr/>
          </p:nvSpPr>
          <p:spPr>
            <a:xfrm>
              <a:off x="3061304" y="1796250"/>
              <a:ext cx="1293569" cy="46238"/>
            </a:xfrm>
            <a:custGeom>
              <a:rect b="b" l="l" r="r" t="t"/>
              <a:pathLst>
                <a:path extrusionOk="0" h="168" w="4700">
                  <a:moveTo>
                    <a:pt x="49" y="0"/>
                  </a:moveTo>
                  <a:cubicBezTo>
                    <a:pt x="1" y="0"/>
                    <a:pt x="2" y="80"/>
                    <a:pt x="52" y="83"/>
                  </a:cubicBezTo>
                  <a:cubicBezTo>
                    <a:pt x="796" y="141"/>
                    <a:pt x="1544" y="168"/>
                    <a:pt x="2293" y="168"/>
                  </a:cubicBezTo>
                  <a:cubicBezTo>
                    <a:pt x="3078" y="168"/>
                    <a:pt x="3863" y="138"/>
                    <a:pt x="4643" y="83"/>
                  </a:cubicBezTo>
                  <a:cubicBezTo>
                    <a:pt x="4698" y="80"/>
                    <a:pt x="4699" y="0"/>
                    <a:pt x="4647" y="0"/>
                  </a:cubicBezTo>
                  <a:cubicBezTo>
                    <a:pt x="4646" y="0"/>
                    <a:pt x="4644" y="0"/>
                    <a:pt x="4643" y="0"/>
                  </a:cubicBezTo>
                  <a:cubicBezTo>
                    <a:pt x="3863" y="55"/>
                    <a:pt x="3078" y="85"/>
                    <a:pt x="2293" y="85"/>
                  </a:cubicBezTo>
                  <a:cubicBezTo>
                    <a:pt x="1544" y="85"/>
                    <a:pt x="796" y="58"/>
                    <a:pt x="52" y="0"/>
                  </a:cubicBezTo>
                  <a:cubicBezTo>
                    <a:pt x="51" y="0"/>
                    <a:pt x="50" y="0"/>
                    <a:pt x="4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36"/>
            <p:cNvSpPr/>
            <p:nvPr/>
          </p:nvSpPr>
          <p:spPr>
            <a:xfrm>
              <a:off x="3348367" y="2069000"/>
              <a:ext cx="53669" cy="487978"/>
            </a:xfrm>
            <a:custGeom>
              <a:rect b="b" l="l" r="r" t="t"/>
              <a:pathLst>
                <a:path extrusionOk="0" h="1773" w="195">
                  <a:moveTo>
                    <a:pt x="70" y="1"/>
                  </a:moveTo>
                  <a:cubicBezTo>
                    <a:pt x="12" y="1"/>
                    <a:pt x="4" y="138"/>
                    <a:pt x="4" y="839"/>
                  </a:cubicBezTo>
                  <a:cubicBezTo>
                    <a:pt x="1" y="1448"/>
                    <a:pt x="11" y="1691"/>
                    <a:pt x="42" y="1747"/>
                  </a:cubicBezTo>
                  <a:cubicBezTo>
                    <a:pt x="52" y="1764"/>
                    <a:pt x="65" y="1773"/>
                    <a:pt x="82" y="1773"/>
                  </a:cubicBezTo>
                  <a:cubicBezTo>
                    <a:pt x="96" y="1773"/>
                    <a:pt x="112" y="1767"/>
                    <a:pt x="132" y="1757"/>
                  </a:cubicBezTo>
                  <a:cubicBezTo>
                    <a:pt x="188" y="1736"/>
                    <a:pt x="194" y="1691"/>
                    <a:pt x="184" y="1483"/>
                  </a:cubicBezTo>
                  <a:cubicBezTo>
                    <a:pt x="164" y="1002"/>
                    <a:pt x="156" y="714"/>
                    <a:pt x="156" y="416"/>
                  </a:cubicBezTo>
                  <a:cubicBezTo>
                    <a:pt x="156" y="73"/>
                    <a:pt x="146" y="21"/>
                    <a:pt x="87" y="4"/>
                  </a:cubicBezTo>
                  <a:cubicBezTo>
                    <a:pt x="81" y="2"/>
                    <a:pt x="75" y="1"/>
                    <a:pt x="7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36"/>
            <p:cNvSpPr/>
            <p:nvPr/>
          </p:nvSpPr>
          <p:spPr>
            <a:xfrm>
              <a:off x="3492311" y="2058542"/>
              <a:ext cx="243301" cy="502290"/>
            </a:xfrm>
            <a:custGeom>
              <a:rect b="b" l="l" r="r" t="t"/>
              <a:pathLst>
                <a:path extrusionOk="0" h="1825" w="884">
                  <a:moveTo>
                    <a:pt x="519" y="1"/>
                  </a:moveTo>
                  <a:cubicBezTo>
                    <a:pt x="506" y="1"/>
                    <a:pt x="491" y="2"/>
                    <a:pt x="472" y="4"/>
                  </a:cubicBezTo>
                  <a:cubicBezTo>
                    <a:pt x="295" y="21"/>
                    <a:pt x="208" y="125"/>
                    <a:pt x="198" y="336"/>
                  </a:cubicBezTo>
                  <a:cubicBezTo>
                    <a:pt x="187" y="483"/>
                    <a:pt x="213" y="565"/>
                    <a:pt x="266" y="565"/>
                  </a:cubicBezTo>
                  <a:cubicBezTo>
                    <a:pt x="277" y="565"/>
                    <a:pt x="289" y="562"/>
                    <a:pt x="302" y="555"/>
                  </a:cubicBezTo>
                  <a:cubicBezTo>
                    <a:pt x="322" y="544"/>
                    <a:pt x="333" y="530"/>
                    <a:pt x="333" y="513"/>
                  </a:cubicBezTo>
                  <a:cubicBezTo>
                    <a:pt x="330" y="499"/>
                    <a:pt x="327" y="447"/>
                    <a:pt x="327" y="395"/>
                  </a:cubicBezTo>
                  <a:cubicBezTo>
                    <a:pt x="322" y="322"/>
                    <a:pt x="330" y="295"/>
                    <a:pt x="354" y="243"/>
                  </a:cubicBezTo>
                  <a:cubicBezTo>
                    <a:pt x="378" y="191"/>
                    <a:pt x="396" y="176"/>
                    <a:pt x="437" y="163"/>
                  </a:cubicBezTo>
                  <a:cubicBezTo>
                    <a:pt x="458" y="156"/>
                    <a:pt x="479" y="152"/>
                    <a:pt x="498" y="152"/>
                  </a:cubicBezTo>
                  <a:cubicBezTo>
                    <a:pt x="582" y="152"/>
                    <a:pt x="654" y="213"/>
                    <a:pt x="676" y="309"/>
                  </a:cubicBezTo>
                  <a:cubicBezTo>
                    <a:pt x="711" y="468"/>
                    <a:pt x="683" y="576"/>
                    <a:pt x="527" y="877"/>
                  </a:cubicBezTo>
                  <a:cubicBezTo>
                    <a:pt x="402" y="1133"/>
                    <a:pt x="288" y="1327"/>
                    <a:pt x="139" y="1556"/>
                  </a:cubicBezTo>
                  <a:cubicBezTo>
                    <a:pt x="28" y="1729"/>
                    <a:pt x="1" y="1788"/>
                    <a:pt x="28" y="1815"/>
                  </a:cubicBezTo>
                  <a:cubicBezTo>
                    <a:pt x="33" y="1821"/>
                    <a:pt x="52" y="1824"/>
                    <a:pt x="76" y="1824"/>
                  </a:cubicBezTo>
                  <a:cubicBezTo>
                    <a:pt x="110" y="1824"/>
                    <a:pt x="153" y="1819"/>
                    <a:pt x="181" y="1809"/>
                  </a:cubicBezTo>
                  <a:cubicBezTo>
                    <a:pt x="243" y="1792"/>
                    <a:pt x="356" y="1782"/>
                    <a:pt x="473" y="1782"/>
                  </a:cubicBezTo>
                  <a:cubicBezTo>
                    <a:pt x="524" y="1782"/>
                    <a:pt x="576" y="1784"/>
                    <a:pt x="624" y="1788"/>
                  </a:cubicBezTo>
                  <a:cubicBezTo>
                    <a:pt x="679" y="1793"/>
                    <a:pt x="721" y="1795"/>
                    <a:pt x="754" y="1795"/>
                  </a:cubicBezTo>
                  <a:cubicBezTo>
                    <a:pt x="825" y="1795"/>
                    <a:pt x="852" y="1784"/>
                    <a:pt x="863" y="1761"/>
                  </a:cubicBezTo>
                  <a:cubicBezTo>
                    <a:pt x="884" y="1726"/>
                    <a:pt x="842" y="1684"/>
                    <a:pt x="766" y="1657"/>
                  </a:cubicBezTo>
                  <a:cubicBezTo>
                    <a:pt x="716" y="1639"/>
                    <a:pt x="597" y="1629"/>
                    <a:pt x="488" y="1629"/>
                  </a:cubicBezTo>
                  <a:cubicBezTo>
                    <a:pt x="439" y="1629"/>
                    <a:pt x="392" y="1631"/>
                    <a:pt x="354" y="1636"/>
                  </a:cubicBezTo>
                  <a:cubicBezTo>
                    <a:pt x="306" y="1643"/>
                    <a:pt x="260" y="1646"/>
                    <a:pt x="257" y="1646"/>
                  </a:cubicBezTo>
                  <a:cubicBezTo>
                    <a:pt x="257" y="1643"/>
                    <a:pt x="281" y="1604"/>
                    <a:pt x="399" y="1421"/>
                  </a:cubicBezTo>
                  <a:cubicBezTo>
                    <a:pt x="482" y="1292"/>
                    <a:pt x="725" y="811"/>
                    <a:pt x="784" y="662"/>
                  </a:cubicBezTo>
                  <a:cubicBezTo>
                    <a:pt x="829" y="558"/>
                    <a:pt x="832" y="544"/>
                    <a:pt x="832" y="416"/>
                  </a:cubicBezTo>
                  <a:cubicBezTo>
                    <a:pt x="832" y="339"/>
                    <a:pt x="821" y="256"/>
                    <a:pt x="815" y="226"/>
                  </a:cubicBezTo>
                  <a:cubicBezTo>
                    <a:pt x="794" y="152"/>
                    <a:pt x="725" y="83"/>
                    <a:pt x="631" y="35"/>
                  </a:cubicBezTo>
                  <a:cubicBezTo>
                    <a:pt x="580" y="9"/>
                    <a:pt x="557" y="1"/>
                    <a:pt x="51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36"/>
            <p:cNvSpPr/>
            <p:nvPr/>
          </p:nvSpPr>
          <p:spPr>
            <a:xfrm>
              <a:off x="3806896" y="2060193"/>
              <a:ext cx="287338" cy="510822"/>
            </a:xfrm>
            <a:custGeom>
              <a:rect b="b" l="l" r="r" t="t"/>
              <a:pathLst>
                <a:path extrusionOk="0" h="1856" w="1044">
                  <a:moveTo>
                    <a:pt x="673" y="0"/>
                  </a:moveTo>
                  <a:cubicBezTo>
                    <a:pt x="607" y="0"/>
                    <a:pt x="522" y="4"/>
                    <a:pt x="420" y="12"/>
                  </a:cubicBezTo>
                  <a:cubicBezTo>
                    <a:pt x="230" y="22"/>
                    <a:pt x="191" y="36"/>
                    <a:pt x="191" y="87"/>
                  </a:cubicBezTo>
                  <a:cubicBezTo>
                    <a:pt x="191" y="116"/>
                    <a:pt x="202" y="126"/>
                    <a:pt x="244" y="143"/>
                  </a:cubicBezTo>
                  <a:cubicBezTo>
                    <a:pt x="281" y="160"/>
                    <a:pt x="324" y="168"/>
                    <a:pt x="392" y="168"/>
                  </a:cubicBezTo>
                  <a:cubicBezTo>
                    <a:pt x="437" y="168"/>
                    <a:pt x="493" y="164"/>
                    <a:pt x="566" y="157"/>
                  </a:cubicBezTo>
                  <a:cubicBezTo>
                    <a:pt x="618" y="149"/>
                    <a:pt x="670" y="145"/>
                    <a:pt x="699" y="145"/>
                  </a:cubicBezTo>
                  <a:cubicBezTo>
                    <a:pt x="708" y="145"/>
                    <a:pt x="715" y="146"/>
                    <a:pt x="718" y="146"/>
                  </a:cubicBezTo>
                  <a:cubicBezTo>
                    <a:pt x="764" y="157"/>
                    <a:pt x="756" y="202"/>
                    <a:pt x="708" y="274"/>
                  </a:cubicBezTo>
                  <a:cubicBezTo>
                    <a:pt x="684" y="306"/>
                    <a:pt x="639" y="372"/>
                    <a:pt x="607" y="424"/>
                  </a:cubicBezTo>
                  <a:cubicBezTo>
                    <a:pt x="572" y="469"/>
                    <a:pt x="503" y="565"/>
                    <a:pt x="448" y="639"/>
                  </a:cubicBezTo>
                  <a:cubicBezTo>
                    <a:pt x="351" y="767"/>
                    <a:pt x="334" y="815"/>
                    <a:pt x="375" y="836"/>
                  </a:cubicBezTo>
                  <a:cubicBezTo>
                    <a:pt x="385" y="843"/>
                    <a:pt x="455" y="850"/>
                    <a:pt x="527" y="853"/>
                  </a:cubicBezTo>
                  <a:cubicBezTo>
                    <a:pt x="680" y="861"/>
                    <a:pt x="743" y="881"/>
                    <a:pt x="794" y="933"/>
                  </a:cubicBezTo>
                  <a:cubicBezTo>
                    <a:pt x="853" y="995"/>
                    <a:pt x="877" y="1082"/>
                    <a:pt x="877" y="1235"/>
                  </a:cubicBezTo>
                  <a:cubicBezTo>
                    <a:pt x="877" y="1394"/>
                    <a:pt x="857" y="1449"/>
                    <a:pt x="756" y="1557"/>
                  </a:cubicBezTo>
                  <a:cubicBezTo>
                    <a:pt x="676" y="1643"/>
                    <a:pt x="580" y="1696"/>
                    <a:pt x="486" y="1702"/>
                  </a:cubicBezTo>
                  <a:cubicBezTo>
                    <a:pt x="469" y="1704"/>
                    <a:pt x="456" y="1705"/>
                    <a:pt x="444" y="1705"/>
                  </a:cubicBezTo>
                  <a:cubicBezTo>
                    <a:pt x="412" y="1705"/>
                    <a:pt x="390" y="1698"/>
                    <a:pt x="348" y="1678"/>
                  </a:cubicBezTo>
                  <a:cubicBezTo>
                    <a:pt x="260" y="1633"/>
                    <a:pt x="212" y="1574"/>
                    <a:pt x="177" y="1470"/>
                  </a:cubicBezTo>
                  <a:cubicBezTo>
                    <a:pt x="150" y="1390"/>
                    <a:pt x="108" y="1331"/>
                    <a:pt x="77" y="1331"/>
                  </a:cubicBezTo>
                  <a:cubicBezTo>
                    <a:pt x="67" y="1331"/>
                    <a:pt x="49" y="1342"/>
                    <a:pt x="36" y="1352"/>
                  </a:cubicBezTo>
                  <a:cubicBezTo>
                    <a:pt x="1" y="1376"/>
                    <a:pt x="4" y="1484"/>
                    <a:pt x="43" y="1560"/>
                  </a:cubicBezTo>
                  <a:cubicBezTo>
                    <a:pt x="102" y="1681"/>
                    <a:pt x="257" y="1813"/>
                    <a:pt x="385" y="1844"/>
                  </a:cubicBezTo>
                  <a:cubicBezTo>
                    <a:pt x="418" y="1852"/>
                    <a:pt x="451" y="1856"/>
                    <a:pt x="484" y="1856"/>
                  </a:cubicBezTo>
                  <a:cubicBezTo>
                    <a:pt x="679" y="1856"/>
                    <a:pt x="874" y="1729"/>
                    <a:pt x="975" y="1522"/>
                  </a:cubicBezTo>
                  <a:cubicBezTo>
                    <a:pt x="1026" y="1422"/>
                    <a:pt x="1026" y="1415"/>
                    <a:pt x="1034" y="1276"/>
                  </a:cubicBezTo>
                  <a:cubicBezTo>
                    <a:pt x="1044" y="933"/>
                    <a:pt x="933" y="749"/>
                    <a:pt x="676" y="690"/>
                  </a:cubicBezTo>
                  <a:cubicBezTo>
                    <a:pt x="642" y="684"/>
                    <a:pt x="614" y="669"/>
                    <a:pt x="614" y="666"/>
                  </a:cubicBezTo>
                  <a:cubicBezTo>
                    <a:pt x="614" y="663"/>
                    <a:pt x="670" y="586"/>
                    <a:pt x="735" y="496"/>
                  </a:cubicBezTo>
                  <a:cubicBezTo>
                    <a:pt x="805" y="410"/>
                    <a:pt x="871" y="313"/>
                    <a:pt x="881" y="285"/>
                  </a:cubicBezTo>
                  <a:cubicBezTo>
                    <a:pt x="922" y="185"/>
                    <a:pt x="898" y="53"/>
                    <a:pt x="833" y="18"/>
                  </a:cubicBezTo>
                  <a:cubicBezTo>
                    <a:pt x="813" y="7"/>
                    <a:pt x="759" y="0"/>
                    <a:pt x="67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 name="Google Shape;759;p36"/>
          <p:cNvGrpSpPr/>
          <p:nvPr/>
        </p:nvGrpSpPr>
        <p:grpSpPr>
          <a:xfrm rot="-1583806">
            <a:off x="3479374" y="4126770"/>
            <a:ext cx="374659" cy="164197"/>
            <a:chOff x="8125463" y="4298775"/>
            <a:chExt cx="261775" cy="114725"/>
          </a:xfrm>
        </p:grpSpPr>
        <p:sp>
          <p:nvSpPr>
            <p:cNvPr id="760" name="Google Shape;760;p36"/>
            <p:cNvSpPr/>
            <p:nvPr/>
          </p:nvSpPr>
          <p:spPr>
            <a:xfrm>
              <a:off x="8221688" y="4322700"/>
              <a:ext cx="66650" cy="80400"/>
            </a:xfrm>
            <a:custGeom>
              <a:rect b="b" l="l" r="r" t="t"/>
              <a:pathLst>
                <a:path extrusionOk="0" h="3216" w="2666">
                  <a:moveTo>
                    <a:pt x="2526" y="2703"/>
                  </a:moveTo>
                  <a:cubicBezTo>
                    <a:pt x="2492" y="2668"/>
                    <a:pt x="2443" y="2640"/>
                    <a:pt x="2412" y="2606"/>
                  </a:cubicBezTo>
                  <a:cubicBezTo>
                    <a:pt x="2128" y="2298"/>
                    <a:pt x="1889" y="1961"/>
                    <a:pt x="1632" y="1601"/>
                  </a:cubicBezTo>
                  <a:cubicBezTo>
                    <a:pt x="1858" y="1238"/>
                    <a:pt x="2080" y="888"/>
                    <a:pt x="2298" y="534"/>
                  </a:cubicBezTo>
                  <a:cubicBezTo>
                    <a:pt x="2360" y="437"/>
                    <a:pt x="2436" y="344"/>
                    <a:pt x="2478" y="236"/>
                  </a:cubicBezTo>
                  <a:cubicBezTo>
                    <a:pt x="2499" y="191"/>
                    <a:pt x="2475" y="87"/>
                    <a:pt x="2436" y="63"/>
                  </a:cubicBezTo>
                  <a:cubicBezTo>
                    <a:pt x="2374" y="24"/>
                    <a:pt x="2284" y="21"/>
                    <a:pt x="2204" y="28"/>
                  </a:cubicBezTo>
                  <a:cubicBezTo>
                    <a:pt x="2163" y="32"/>
                    <a:pt x="2114" y="73"/>
                    <a:pt x="2083" y="111"/>
                  </a:cubicBezTo>
                  <a:cubicBezTo>
                    <a:pt x="1872" y="350"/>
                    <a:pt x="1664" y="589"/>
                    <a:pt x="1456" y="832"/>
                  </a:cubicBezTo>
                  <a:cubicBezTo>
                    <a:pt x="1383" y="918"/>
                    <a:pt x="1314" y="1009"/>
                    <a:pt x="1213" y="1130"/>
                  </a:cubicBezTo>
                  <a:cubicBezTo>
                    <a:pt x="1047" y="918"/>
                    <a:pt x="901" y="739"/>
                    <a:pt x="759" y="558"/>
                  </a:cubicBezTo>
                  <a:cubicBezTo>
                    <a:pt x="645" y="413"/>
                    <a:pt x="541" y="261"/>
                    <a:pt x="427" y="118"/>
                  </a:cubicBezTo>
                  <a:cubicBezTo>
                    <a:pt x="358" y="32"/>
                    <a:pt x="257" y="0"/>
                    <a:pt x="150" y="45"/>
                  </a:cubicBezTo>
                  <a:cubicBezTo>
                    <a:pt x="42" y="90"/>
                    <a:pt x="1" y="191"/>
                    <a:pt x="28" y="291"/>
                  </a:cubicBezTo>
                  <a:cubicBezTo>
                    <a:pt x="70" y="434"/>
                    <a:pt x="122" y="576"/>
                    <a:pt x="198" y="700"/>
                  </a:cubicBezTo>
                  <a:cubicBezTo>
                    <a:pt x="399" y="1026"/>
                    <a:pt x="617" y="1345"/>
                    <a:pt x="839" y="1681"/>
                  </a:cubicBezTo>
                  <a:cubicBezTo>
                    <a:pt x="721" y="1851"/>
                    <a:pt x="565" y="2013"/>
                    <a:pt x="486" y="2204"/>
                  </a:cubicBezTo>
                  <a:cubicBezTo>
                    <a:pt x="402" y="2398"/>
                    <a:pt x="399" y="2620"/>
                    <a:pt x="358" y="2831"/>
                  </a:cubicBezTo>
                  <a:cubicBezTo>
                    <a:pt x="351" y="2880"/>
                    <a:pt x="337" y="2928"/>
                    <a:pt x="330" y="2976"/>
                  </a:cubicBezTo>
                  <a:cubicBezTo>
                    <a:pt x="330" y="3008"/>
                    <a:pt x="326" y="3050"/>
                    <a:pt x="343" y="3070"/>
                  </a:cubicBezTo>
                  <a:cubicBezTo>
                    <a:pt x="382" y="3122"/>
                    <a:pt x="427" y="3184"/>
                    <a:pt x="479" y="3202"/>
                  </a:cubicBezTo>
                  <a:cubicBezTo>
                    <a:pt x="534" y="3216"/>
                    <a:pt x="614" y="3195"/>
                    <a:pt x="669" y="3167"/>
                  </a:cubicBezTo>
                  <a:cubicBezTo>
                    <a:pt x="708" y="3150"/>
                    <a:pt x="728" y="3091"/>
                    <a:pt x="759" y="3053"/>
                  </a:cubicBezTo>
                  <a:cubicBezTo>
                    <a:pt x="943" y="2807"/>
                    <a:pt x="1127" y="2557"/>
                    <a:pt x="1310" y="2308"/>
                  </a:cubicBezTo>
                  <a:cubicBezTo>
                    <a:pt x="1615" y="2522"/>
                    <a:pt x="1910" y="2693"/>
                    <a:pt x="2121" y="2959"/>
                  </a:cubicBezTo>
                  <a:cubicBezTo>
                    <a:pt x="2152" y="2997"/>
                    <a:pt x="2201" y="3021"/>
                    <a:pt x="2243" y="3050"/>
                  </a:cubicBezTo>
                  <a:cubicBezTo>
                    <a:pt x="2357" y="3125"/>
                    <a:pt x="2492" y="3125"/>
                    <a:pt x="2571" y="3053"/>
                  </a:cubicBezTo>
                  <a:cubicBezTo>
                    <a:pt x="2665" y="2970"/>
                    <a:pt x="2648" y="2828"/>
                    <a:pt x="2526" y="270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36"/>
            <p:cNvSpPr/>
            <p:nvPr/>
          </p:nvSpPr>
          <p:spPr>
            <a:xfrm>
              <a:off x="8125463" y="4298775"/>
              <a:ext cx="69925" cy="96625"/>
            </a:xfrm>
            <a:custGeom>
              <a:rect b="b" l="l" r="r" t="t"/>
              <a:pathLst>
                <a:path extrusionOk="0" h="3865" w="2797">
                  <a:moveTo>
                    <a:pt x="2616" y="1955"/>
                  </a:moveTo>
                  <a:cubicBezTo>
                    <a:pt x="2533" y="1931"/>
                    <a:pt x="2449" y="1914"/>
                    <a:pt x="2366" y="1893"/>
                  </a:cubicBezTo>
                  <a:cubicBezTo>
                    <a:pt x="2138" y="1830"/>
                    <a:pt x="1906" y="1779"/>
                    <a:pt x="1698" y="1675"/>
                  </a:cubicBezTo>
                  <a:cubicBezTo>
                    <a:pt x="1629" y="1498"/>
                    <a:pt x="1664" y="1335"/>
                    <a:pt x="1670" y="1169"/>
                  </a:cubicBezTo>
                  <a:cubicBezTo>
                    <a:pt x="1680" y="888"/>
                    <a:pt x="1698" y="607"/>
                    <a:pt x="1698" y="327"/>
                  </a:cubicBezTo>
                  <a:cubicBezTo>
                    <a:pt x="1698" y="250"/>
                    <a:pt x="1667" y="171"/>
                    <a:pt x="1635" y="95"/>
                  </a:cubicBezTo>
                  <a:cubicBezTo>
                    <a:pt x="1608" y="22"/>
                    <a:pt x="1466" y="1"/>
                    <a:pt x="1421" y="60"/>
                  </a:cubicBezTo>
                  <a:cubicBezTo>
                    <a:pt x="1379" y="112"/>
                    <a:pt x="1338" y="171"/>
                    <a:pt x="1324" y="230"/>
                  </a:cubicBezTo>
                  <a:cubicBezTo>
                    <a:pt x="1264" y="486"/>
                    <a:pt x="1223" y="749"/>
                    <a:pt x="1161" y="1006"/>
                  </a:cubicBezTo>
                  <a:cubicBezTo>
                    <a:pt x="1116" y="1210"/>
                    <a:pt x="1140" y="1432"/>
                    <a:pt x="1043" y="1623"/>
                  </a:cubicBezTo>
                  <a:cubicBezTo>
                    <a:pt x="970" y="1640"/>
                    <a:pt x="919" y="1667"/>
                    <a:pt x="874" y="1657"/>
                  </a:cubicBezTo>
                  <a:cubicBezTo>
                    <a:pt x="541" y="1592"/>
                    <a:pt x="333" y="1800"/>
                    <a:pt x="114" y="1983"/>
                  </a:cubicBezTo>
                  <a:cubicBezTo>
                    <a:pt x="1" y="2080"/>
                    <a:pt x="38" y="2260"/>
                    <a:pt x="180" y="2302"/>
                  </a:cubicBezTo>
                  <a:cubicBezTo>
                    <a:pt x="295" y="2336"/>
                    <a:pt x="416" y="2347"/>
                    <a:pt x="534" y="2361"/>
                  </a:cubicBezTo>
                  <a:cubicBezTo>
                    <a:pt x="666" y="2374"/>
                    <a:pt x="797" y="2382"/>
                    <a:pt x="963" y="2395"/>
                  </a:cubicBezTo>
                  <a:cubicBezTo>
                    <a:pt x="946" y="2569"/>
                    <a:pt x="925" y="2710"/>
                    <a:pt x="919" y="2856"/>
                  </a:cubicBezTo>
                  <a:cubicBezTo>
                    <a:pt x="904" y="3119"/>
                    <a:pt x="890" y="3383"/>
                    <a:pt x="894" y="3646"/>
                  </a:cubicBezTo>
                  <a:cubicBezTo>
                    <a:pt x="898" y="3791"/>
                    <a:pt x="1047" y="3864"/>
                    <a:pt x="1199" y="3820"/>
                  </a:cubicBezTo>
                  <a:cubicBezTo>
                    <a:pt x="1324" y="3785"/>
                    <a:pt x="1414" y="3716"/>
                    <a:pt x="1442" y="3591"/>
                  </a:cubicBezTo>
                  <a:cubicBezTo>
                    <a:pt x="1469" y="3476"/>
                    <a:pt x="1472" y="3359"/>
                    <a:pt x="1504" y="3247"/>
                  </a:cubicBezTo>
                  <a:cubicBezTo>
                    <a:pt x="1587" y="2967"/>
                    <a:pt x="1570" y="2662"/>
                    <a:pt x="1694" y="2382"/>
                  </a:cubicBezTo>
                  <a:cubicBezTo>
                    <a:pt x="1812" y="2371"/>
                    <a:pt x="1913" y="2361"/>
                    <a:pt x="2013" y="2357"/>
                  </a:cubicBezTo>
                  <a:cubicBezTo>
                    <a:pt x="2204" y="2350"/>
                    <a:pt x="2391" y="2357"/>
                    <a:pt x="2582" y="2347"/>
                  </a:cubicBezTo>
                  <a:cubicBezTo>
                    <a:pt x="2692" y="2343"/>
                    <a:pt x="2779" y="2284"/>
                    <a:pt x="2786" y="2170"/>
                  </a:cubicBezTo>
                  <a:cubicBezTo>
                    <a:pt x="2796" y="2056"/>
                    <a:pt x="2727" y="1983"/>
                    <a:pt x="2616" y="195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36"/>
            <p:cNvSpPr/>
            <p:nvPr/>
          </p:nvSpPr>
          <p:spPr>
            <a:xfrm>
              <a:off x="8314463" y="4355600"/>
              <a:ext cx="72775" cy="18925"/>
            </a:xfrm>
            <a:custGeom>
              <a:rect b="b" l="l" r="r" t="t"/>
              <a:pathLst>
                <a:path extrusionOk="0" h="757" w="2911">
                  <a:moveTo>
                    <a:pt x="2803" y="358"/>
                  </a:moveTo>
                  <a:cubicBezTo>
                    <a:pt x="2586" y="226"/>
                    <a:pt x="2353" y="122"/>
                    <a:pt x="2090" y="109"/>
                  </a:cubicBezTo>
                  <a:cubicBezTo>
                    <a:pt x="1594" y="80"/>
                    <a:pt x="1102" y="42"/>
                    <a:pt x="606" y="11"/>
                  </a:cubicBezTo>
                  <a:cubicBezTo>
                    <a:pt x="502" y="5"/>
                    <a:pt x="403" y="1"/>
                    <a:pt x="299" y="11"/>
                  </a:cubicBezTo>
                  <a:cubicBezTo>
                    <a:pt x="91" y="29"/>
                    <a:pt x="0" y="202"/>
                    <a:pt x="115" y="362"/>
                  </a:cubicBezTo>
                  <a:cubicBezTo>
                    <a:pt x="246" y="545"/>
                    <a:pt x="406" y="673"/>
                    <a:pt x="659" y="673"/>
                  </a:cubicBezTo>
                  <a:cubicBezTo>
                    <a:pt x="985" y="670"/>
                    <a:pt x="1310" y="697"/>
                    <a:pt x="1633" y="707"/>
                  </a:cubicBezTo>
                  <a:cubicBezTo>
                    <a:pt x="1871" y="725"/>
                    <a:pt x="2111" y="739"/>
                    <a:pt x="2349" y="749"/>
                  </a:cubicBezTo>
                  <a:cubicBezTo>
                    <a:pt x="2467" y="757"/>
                    <a:pt x="2589" y="757"/>
                    <a:pt x="2706" y="742"/>
                  </a:cubicBezTo>
                  <a:cubicBezTo>
                    <a:pt x="2818" y="732"/>
                    <a:pt x="2911" y="673"/>
                    <a:pt x="2907" y="562"/>
                  </a:cubicBezTo>
                  <a:cubicBezTo>
                    <a:pt x="2907" y="490"/>
                    <a:pt x="2862" y="392"/>
                    <a:pt x="2803" y="35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36"/>
            <p:cNvSpPr/>
            <p:nvPr/>
          </p:nvSpPr>
          <p:spPr>
            <a:xfrm>
              <a:off x="8349538" y="4384300"/>
              <a:ext cx="25150" cy="29200"/>
            </a:xfrm>
            <a:custGeom>
              <a:rect b="b" l="l" r="r" t="t"/>
              <a:pathLst>
                <a:path extrusionOk="0" h="1168" w="1006">
                  <a:moveTo>
                    <a:pt x="908" y="298"/>
                  </a:moveTo>
                  <a:cubicBezTo>
                    <a:pt x="884" y="242"/>
                    <a:pt x="829" y="187"/>
                    <a:pt x="773" y="159"/>
                  </a:cubicBezTo>
                  <a:cubicBezTo>
                    <a:pt x="441" y="0"/>
                    <a:pt x="108" y="90"/>
                    <a:pt x="32" y="464"/>
                  </a:cubicBezTo>
                  <a:cubicBezTo>
                    <a:pt x="18" y="530"/>
                    <a:pt x="11" y="592"/>
                    <a:pt x="4" y="627"/>
                  </a:cubicBezTo>
                  <a:cubicBezTo>
                    <a:pt x="1" y="890"/>
                    <a:pt x="84" y="1026"/>
                    <a:pt x="264" y="1088"/>
                  </a:cubicBezTo>
                  <a:cubicBezTo>
                    <a:pt x="500" y="1168"/>
                    <a:pt x="763" y="1115"/>
                    <a:pt x="860" y="952"/>
                  </a:cubicBezTo>
                  <a:cubicBezTo>
                    <a:pt x="985" y="749"/>
                    <a:pt x="1005" y="523"/>
                    <a:pt x="908" y="29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36"/>
            <p:cNvSpPr/>
            <p:nvPr/>
          </p:nvSpPr>
          <p:spPr>
            <a:xfrm>
              <a:off x="8345713" y="4324525"/>
              <a:ext cx="23600" cy="17775"/>
            </a:xfrm>
            <a:custGeom>
              <a:rect b="b" l="l" r="r" t="t"/>
              <a:pathLst>
                <a:path extrusionOk="0" h="711" w="944">
                  <a:moveTo>
                    <a:pt x="230" y="63"/>
                  </a:moveTo>
                  <a:cubicBezTo>
                    <a:pt x="95" y="111"/>
                    <a:pt x="15" y="225"/>
                    <a:pt x="8" y="367"/>
                  </a:cubicBezTo>
                  <a:cubicBezTo>
                    <a:pt x="1" y="495"/>
                    <a:pt x="91" y="583"/>
                    <a:pt x="205" y="627"/>
                  </a:cubicBezTo>
                  <a:cubicBezTo>
                    <a:pt x="313" y="672"/>
                    <a:pt x="431" y="690"/>
                    <a:pt x="493" y="707"/>
                  </a:cubicBezTo>
                  <a:cubicBezTo>
                    <a:pt x="712" y="711"/>
                    <a:pt x="837" y="645"/>
                    <a:pt x="888" y="537"/>
                  </a:cubicBezTo>
                  <a:cubicBezTo>
                    <a:pt x="944" y="412"/>
                    <a:pt x="891" y="236"/>
                    <a:pt x="760" y="142"/>
                  </a:cubicBezTo>
                  <a:cubicBezTo>
                    <a:pt x="600" y="25"/>
                    <a:pt x="417" y="0"/>
                    <a:pt x="230" y="6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 name="Google Shape;765;p36"/>
          <p:cNvGrpSpPr/>
          <p:nvPr/>
        </p:nvGrpSpPr>
        <p:grpSpPr>
          <a:xfrm rot="-687293">
            <a:off x="8010875" y="3979668"/>
            <a:ext cx="841092" cy="618687"/>
            <a:chOff x="1138950" y="3482175"/>
            <a:chExt cx="841076" cy="618676"/>
          </a:xfrm>
        </p:grpSpPr>
        <p:sp>
          <p:nvSpPr>
            <p:cNvPr id="766" name="Google Shape;766;p36"/>
            <p:cNvSpPr/>
            <p:nvPr/>
          </p:nvSpPr>
          <p:spPr>
            <a:xfrm>
              <a:off x="1138950" y="3530630"/>
              <a:ext cx="91322" cy="167636"/>
            </a:xfrm>
            <a:custGeom>
              <a:rect b="b" l="l" r="r" t="t"/>
              <a:pathLst>
                <a:path extrusionOk="0" h="2221" w="1210">
                  <a:moveTo>
                    <a:pt x="554" y="1"/>
                  </a:moveTo>
                  <a:cubicBezTo>
                    <a:pt x="468" y="18"/>
                    <a:pt x="395" y="63"/>
                    <a:pt x="333" y="132"/>
                  </a:cubicBezTo>
                  <a:cubicBezTo>
                    <a:pt x="250" y="222"/>
                    <a:pt x="215" y="309"/>
                    <a:pt x="204" y="433"/>
                  </a:cubicBezTo>
                  <a:cubicBezTo>
                    <a:pt x="177" y="729"/>
                    <a:pt x="253" y="867"/>
                    <a:pt x="578" y="1144"/>
                  </a:cubicBezTo>
                  <a:cubicBezTo>
                    <a:pt x="818" y="1352"/>
                    <a:pt x="925" y="1473"/>
                    <a:pt x="984" y="1615"/>
                  </a:cubicBezTo>
                  <a:cubicBezTo>
                    <a:pt x="1056" y="1789"/>
                    <a:pt x="1011" y="1914"/>
                    <a:pt x="845" y="2000"/>
                  </a:cubicBezTo>
                  <a:cubicBezTo>
                    <a:pt x="774" y="2039"/>
                    <a:pt x="698" y="2058"/>
                    <a:pt x="623" y="2058"/>
                  </a:cubicBezTo>
                  <a:cubicBezTo>
                    <a:pt x="494" y="2058"/>
                    <a:pt x="367" y="2002"/>
                    <a:pt x="271" y="1899"/>
                  </a:cubicBezTo>
                  <a:cubicBezTo>
                    <a:pt x="201" y="1820"/>
                    <a:pt x="162" y="1733"/>
                    <a:pt x="138" y="1612"/>
                  </a:cubicBezTo>
                  <a:cubicBezTo>
                    <a:pt x="128" y="1519"/>
                    <a:pt x="104" y="1473"/>
                    <a:pt x="73" y="1463"/>
                  </a:cubicBezTo>
                  <a:cubicBezTo>
                    <a:pt x="69" y="1462"/>
                    <a:pt x="65" y="1462"/>
                    <a:pt x="62" y="1462"/>
                  </a:cubicBezTo>
                  <a:cubicBezTo>
                    <a:pt x="21" y="1462"/>
                    <a:pt x="0" y="1521"/>
                    <a:pt x="0" y="1636"/>
                  </a:cubicBezTo>
                  <a:cubicBezTo>
                    <a:pt x="0" y="1924"/>
                    <a:pt x="167" y="2135"/>
                    <a:pt x="454" y="2205"/>
                  </a:cubicBezTo>
                  <a:cubicBezTo>
                    <a:pt x="494" y="2215"/>
                    <a:pt x="550" y="2221"/>
                    <a:pt x="608" y="2221"/>
                  </a:cubicBezTo>
                  <a:cubicBezTo>
                    <a:pt x="679" y="2221"/>
                    <a:pt x="752" y="2213"/>
                    <a:pt x="804" y="2197"/>
                  </a:cubicBezTo>
                  <a:cubicBezTo>
                    <a:pt x="1008" y="2142"/>
                    <a:pt x="1136" y="2017"/>
                    <a:pt x="1185" y="1830"/>
                  </a:cubicBezTo>
                  <a:cubicBezTo>
                    <a:pt x="1209" y="1722"/>
                    <a:pt x="1195" y="1608"/>
                    <a:pt x="1130" y="1473"/>
                  </a:cubicBezTo>
                  <a:cubicBezTo>
                    <a:pt x="1081" y="1376"/>
                    <a:pt x="922" y="1196"/>
                    <a:pt x="738" y="1047"/>
                  </a:cubicBezTo>
                  <a:cubicBezTo>
                    <a:pt x="402" y="770"/>
                    <a:pt x="312" y="590"/>
                    <a:pt x="405" y="361"/>
                  </a:cubicBezTo>
                  <a:cubicBezTo>
                    <a:pt x="433" y="285"/>
                    <a:pt x="506" y="205"/>
                    <a:pt x="562" y="181"/>
                  </a:cubicBezTo>
                  <a:cubicBezTo>
                    <a:pt x="587" y="168"/>
                    <a:pt x="619" y="162"/>
                    <a:pt x="651" y="162"/>
                  </a:cubicBezTo>
                  <a:cubicBezTo>
                    <a:pt x="692" y="162"/>
                    <a:pt x="735" y="172"/>
                    <a:pt x="770" y="191"/>
                  </a:cubicBezTo>
                  <a:cubicBezTo>
                    <a:pt x="842" y="225"/>
                    <a:pt x="911" y="295"/>
                    <a:pt x="922" y="340"/>
                  </a:cubicBezTo>
                  <a:cubicBezTo>
                    <a:pt x="931" y="383"/>
                    <a:pt x="964" y="424"/>
                    <a:pt x="998" y="424"/>
                  </a:cubicBezTo>
                  <a:cubicBezTo>
                    <a:pt x="999" y="424"/>
                    <a:pt x="1000" y="424"/>
                    <a:pt x="1002" y="423"/>
                  </a:cubicBezTo>
                  <a:cubicBezTo>
                    <a:pt x="1081" y="409"/>
                    <a:pt x="1053" y="230"/>
                    <a:pt x="952" y="129"/>
                  </a:cubicBezTo>
                  <a:cubicBezTo>
                    <a:pt x="873" y="56"/>
                    <a:pt x="738" y="1"/>
                    <a:pt x="6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36"/>
            <p:cNvSpPr/>
            <p:nvPr/>
          </p:nvSpPr>
          <p:spPr>
            <a:xfrm>
              <a:off x="1249292" y="3530630"/>
              <a:ext cx="103322" cy="165900"/>
            </a:xfrm>
            <a:custGeom>
              <a:rect b="b" l="l" r="r" t="t"/>
              <a:pathLst>
                <a:path extrusionOk="0" h="2198" w="1369">
                  <a:moveTo>
                    <a:pt x="846" y="1"/>
                  </a:moveTo>
                  <a:cubicBezTo>
                    <a:pt x="149" y="1"/>
                    <a:pt x="14" y="8"/>
                    <a:pt x="10" y="80"/>
                  </a:cubicBezTo>
                  <a:cubicBezTo>
                    <a:pt x="0" y="150"/>
                    <a:pt x="63" y="167"/>
                    <a:pt x="319" y="174"/>
                  </a:cubicBezTo>
                  <a:lnTo>
                    <a:pt x="558" y="184"/>
                  </a:lnTo>
                  <a:lnTo>
                    <a:pt x="568" y="569"/>
                  </a:lnTo>
                  <a:cubicBezTo>
                    <a:pt x="571" y="783"/>
                    <a:pt x="582" y="1040"/>
                    <a:pt x="589" y="1151"/>
                  </a:cubicBezTo>
                  <a:cubicBezTo>
                    <a:pt x="592" y="1262"/>
                    <a:pt x="592" y="1529"/>
                    <a:pt x="592" y="1743"/>
                  </a:cubicBezTo>
                  <a:lnTo>
                    <a:pt x="592" y="2159"/>
                  </a:lnTo>
                  <a:cubicBezTo>
                    <a:pt x="592" y="2166"/>
                    <a:pt x="603" y="2180"/>
                    <a:pt x="617" y="2187"/>
                  </a:cubicBezTo>
                  <a:cubicBezTo>
                    <a:pt x="633" y="2194"/>
                    <a:pt x="650" y="2198"/>
                    <a:pt x="668" y="2198"/>
                  </a:cubicBezTo>
                  <a:cubicBezTo>
                    <a:pt x="692" y="2198"/>
                    <a:pt x="716" y="2191"/>
                    <a:pt x="728" y="2176"/>
                  </a:cubicBezTo>
                  <a:cubicBezTo>
                    <a:pt x="745" y="2156"/>
                    <a:pt x="745" y="2131"/>
                    <a:pt x="745" y="1733"/>
                  </a:cubicBezTo>
                  <a:cubicBezTo>
                    <a:pt x="745" y="1504"/>
                    <a:pt x="745" y="1065"/>
                    <a:pt x="738" y="759"/>
                  </a:cubicBezTo>
                  <a:cubicBezTo>
                    <a:pt x="731" y="409"/>
                    <a:pt x="734" y="198"/>
                    <a:pt x="742" y="198"/>
                  </a:cubicBezTo>
                  <a:cubicBezTo>
                    <a:pt x="745" y="195"/>
                    <a:pt x="870" y="188"/>
                    <a:pt x="1019" y="184"/>
                  </a:cubicBezTo>
                  <a:cubicBezTo>
                    <a:pt x="1317" y="174"/>
                    <a:pt x="1351" y="167"/>
                    <a:pt x="1351" y="84"/>
                  </a:cubicBezTo>
                  <a:cubicBezTo>
                    <a:pt x="1351" y="1"/>
                    <a:pt x="1369" y="1"/>
                    <a:pt x="105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36"/>
            <p:cNvSpPr/>
            <p:nvPr/>
          </p:nvSpPr>
          <p:spPr>
            <a:xfrm>
              <a:off x="1371635" y="3527158"/>
              <a:ext cx="81435" cy="169145"/>
            </a:xfrm>
            <a:custGeom>
              <a:rect b="b" l="l" r="r" t="t"/>
              <a:pathLst>
                <a:path extrusionOk="0" h="2241" w="1079">
                  <a:moveTo>
                    <a:pt x="1032" y="0"/>
                  </a:moveTo>
                  <a:cubicBezTo>
                    <a:pt x="1029" y="0"/>
                    <a:pt x="1026" y="1"/>
                    <a:pt x="1023" y="1"/>
                  </a:cubicBezTo>
                  <a:cubicBezTo>
                    <a:pt x="1002" y="1"/>
                    <a:pt x="978" y="9"/>
                    <a:pt x="967" y="22"/>
                  </a:cubicBezTo>
                  <a:cubicBezTo>
                    <a:pt x="940" y="47"/>
                    <a:pt x="933" y="133"/>
                    <a:pt x="933" y="375"/>
                  </a:cubicBezTo>
                  <a:cubicBezTo>
                    <a:pt x="933" y="903"/>
                    <a:pt x="884" y="1682"/>
                    <a:pt x="850" y="1827"/>
                  </a:cubicBezTo>
                  <a:cubicBezTo>
                    <a:pt x="829" y="1910"/>
                    <a:pt x="773" y="1987"/>
                    <a:pt x="708" y="2025"/>
                  </a:cubicBezTo>
                  <a:cubicBezTo>
                    <a:pt x="669" y="2043"/>
                    <a:pt x="649" y="2046"/>
                    <a:pt x="545" y="2046"/>
                  </a:cubicBezTo>
                  <a:cubicBezTo>
                    <a:pt x="458" y="2046"/>
                    <a:pt x="420" y="2043"/>
                    <a:pt x="382" y="2032"/>
                  </a:cubicBezTo>
                  <a:cubicBezTo>
                    <a:pt x="323" y="2001"/>
                    <a:pt x="260" y="1928"/>
                    <a:pt x="233" y="1848"/>
                  </a:cubicBezTo>
                  <a:cubicBezTo>
                    <a:pt x="194" y="1720"/>
                    <a:pt x="160" y="1159"/>
                    <a:pt x="146" y="428"/>
                  </a:cubicBezTo>
                  <a:cubicBezTo>
                    <a:pt x="143" y="247"/>
                    <a:pt x="140" y="84"/>
                    <a:pt x="135" y="60"/>
                  </a:cubicBezTo>
                  <a:cubicBezTo>
                    <a:pt x="126" y="19"/>
                    <a:pt x="99" y="1"/>
                    <a:pt x="59" y="1"/>
                  </a:cubicBezTo>
                  <a:cubicBezTo>
                    <a:pt x="56" y="1"/>
                    <a:pt x="53" y="1"/>
                    <a:pt x="49" y="1"/>
                  </a:cubicBezTo>
                  <a:cubicBezTo>
                    <a:pt x="15" y="5"/>
                    <a:pt x="15" y="9"/>
                    <a:pt x="7" y="50"/>
                  </a:cubicBezTo>
                  <a:cubicBezTo>
                    <a:pt x="1" y="130"/>
                    <a:pt x="1" y="1069"/>
                    <a:pt x="7" y="1363"/>
                  </a:cubicBezTo>
                  <a:cubicBezTo>
                    <a:pt x="25" y="1797"/>
                    <a:pt x="49" y="1952"/>
                    <a:pt x="119" y="2046"/>
                  </a:cubicBezTo>
                  <a:cubicBezTo>
                    <a:pt x="181" y="2133"/>
                    <a:pt x="288" y="2202"/>
                    <a:pt x="426" y="2233"/>
                  </a:cubicBezTo>
                  <a:cubicBezTo>
                    <a:pt x="457" y="2238"/>
                    <a:pt x="496" y="2241"/>
                    <a:pt x="537" y="2241"/>
                  </a:cubicBezTo>
                  <a:cubicBezTo>
                    <a:pt x="604" y="2241"/>
                    <a:pt x="676" y="2234"/>
                    <a:pt x="725" y="2219"/>
                  </a:cubicBezTo>
                  <a:cubicBezTo>
                    <a:pt x="805" y="2195"/>
                    <a:pt x="877" y="2142"/>
                    <a:pt x="936" y="2084"/>
                  </a:cubicBezTo>
                  <a:cubicBezTo>
                    <a:pt x="1034" y="1963"/>
                    <a:pt x="1058" y="1797"/>
                    <a:pt x="1071" y="1072"/>
                  </a:cubicBezTo>
                  <a:cubicBezTo>
                    <a:pt x="1078" y="660"/>
                    <a:pt x="1075" y="50"/>
                    <a:pt x="1064" y="19"/>
                  </a:cubicBezTo>
                  <a:cubicBezTo>
                    <a:pt x="1061" y="8"/>
                    <a:pt x="1049" y="0"/>
                    <a:pt x="10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36"/>
            <p:cNvSpPr/>
            <p:nvPr/>
          </p:nvSpPr>
          <p:spPr>
            <a:xfrm>
              <a:off x="1489299" y="3534781"/>
              <a:ext cx="89058" cy="164692"/>
            </a:xfrm>
            <a:custGeom>
              <a:rect b="b" l="l" r="r" t="t"/>
              <a:pathLst>
                <a:path extrusionOk="0" h="2182" w="1180">
                  <a:moveTo>
                    <a:pt x="171" y="261"/>
                  </a:moveTo>
                  <a:lnTo>
                    <a:pt x="202" y="279"/>
                  </a:lnTo>
                  <a:cubicBezTo>
                    <a:pt x="330" y="351"/>
                    <a:pt x="618" y="718"/>
                    <a:pt x="780" y="978"/>
                  </a:cubicBezTo>
                  <a:cubicBezTo>
                    <a:pt x="853" y="1093"/>
                    <a:pt x="933" y="1276"/>
                    <a:pt x="951" y="1360"/>
                  </a:cubicBezTo>
                  <a:cubicBezTo>
                    <a:pt x="957" y="1394"/>
                    <a:pt x="961" y="1453"/>
                    <a:pt x="954" y="1505"/>
                  </a:cubicBezTo>
                  <a:cubicBezTo>
                    <a:pt x="951" y="1612"/>
                    <a:pt x="922" y="1702"/>
                    <a:pt x="850" y="1785"/>
                  </a:cubicBezTo>
                  <a:cubicBezTo>
                    <a:pt x="753" y="1907"/>
                    <a:pt x="628" y="1969"/>
                    <a:pt x="410" y="2007"/>
                  </a:cubicBezTo>
                  <a:cubicBezTo>
                    <a:pt x="330" y="2021"/>
                    <a:pt x="254" y="2035"/>
                    <a:pt x="240" y="2038"/>
                  </a:cubicBezTo>
                  <a:cubicBezTo>
                    <a:pt x="236" y="2039"/>
                    <a:pt x="233" y="2039"/>
                    <a:pt x="229" y="2039"/>
                  </a:cubicBezTo>
                  <a:cubicBezTo>
                    <a:pt x="218" y="2039"/>
                    <a:pt x="208" y="2036"/>
                    <a:pt x="205" y="2028"/>
                  </a:cubicBezTo>
                  <a:cubicBezTo>
                    <a:pt x="195" y="2021"/>
                    <a:pt x="195" y="1928"/>
                    <a:pt x="195" y="1758"/>
                  </a:cubicBezTo>
                  <a:cubicBezTo>
                    <a:pt x="195" y="1609"/>
                    <a:pt x="188" y="1373"/>
                    <a:pt x="185" y="1227"/>
                  </a:cubicBezTo>
                  <a:cubicBezTo>
                    <a:pt x="181" y="1079"/>
                    <a:pt x="171" y="802"/>
                    <a:pt x="171" y="607"/>
                  </a:cubicBezTo>
                  <a:lnTo>
                    <a:pt x="171" y="261"/>
                  </a:lnTo>
                  <a:close/>
                  <a:moveTo>
                    <a:pt x="87" y="1"/>
                  </a:moveTo>
                  <a:cubicBezTo>
                    <a:pt x="49" y="4"/>
                    <a:pt x="18" y="25"/>
                    <a:pt x="4" y="60"/>
                  </a:cubicBezTo>
                  <a:cubicBezTo>
                    <a:pt x="1" y="98"/>
                    <a:pt x="8" y="1813"/>
                    <a:pt x="11" y="1993"/>
                  </a:cubicBezTo>
                  <a:cubicBezTo>
                    <a:pt x="15" y="2115"/>
                    <a:pt x="39" y="2142"/>
                    <a:pt x="132" y="2170"/>
                  </a:cubicBezTo>
                  <a:cubicBezTo>
                    <a:pt x="158" y="2178"/>
                    <a:pt x="204" y="2182"/>
                    <a:pt x="267" y="2182"/>
                  </a:cubicBezTo>
                  <a:cubicBezTo>
                    <a:pt x="289" y="2182"/>
                    <a:pt x="312" y="2181"/>
                    <a:pt x="337" y="2180"/>
                  </a:cubicBezTo>
                  <a:cubicBezTo>
                    <a:pt x="465" y="2177"/>
                    <a:pt x="503" y="2170"/>
                    <a:pt x="583" y="2145"/>
                  </a:cubicBezTo>
                  <a:cubicBezTo>
                    <a:pt x="940" y="2035"/>
                    <a:pt x="1179" y="1747"/>
                    <a:pt x="1148" y="1446"/>
                  </a:cubicBezTo>
                  <a:cubicBezTo>
                    <a:pt x="1127" y="1238"/>
                    <a:pt x="985" y="895"/>
                    <a:pt x="801" y="649"/>
                  </a:cubicBezTo>
                  <a:cubicBezTo>
                    <a:pt x="666" y="469"/>
                    <a:pt x="289" y="87"/>
                    <a:pt x="177" y="29"/>
                  </a:cubicBezTo>
                  <a:cubicBezTo>
                    <a:pt x="150" y="12"/>
                    <a:pt x="119" y="4"/>
                    <a:pt x="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36"/>
            <p:cNvSpPr/>
            <p:nvPr/>
          </p:nvSpPr>
          <p:spPr>
            <a:xfrm>
              <a:off x="1594962" y="3528064"/>
              <a:ext cx="111246" cy="168843"/>
            </a:xfrm>
            <a:custGeom>
              <a:rect b="b" l="l" r="r" t="t"/>
              <a:pathLst>
                <a:path extrusionOk="0" h="2237" w="1474">
                  <a:moveTo>
                    <a:pt x="98" y="0"/>
                  </a:moveTo>
                  <a:cubicBezTo>
                    <a:pt x="87" y="0"/>
                    <a:pt x="74" y="10"/>
                    <a:pt x="53" y="24"/>
                  </a:cubicBezTo>
                  <a:cubicBezTo>
                    <a:pt x="0" y="77"/>
                    <a:pt x="21" y="128"/>
                    <a:pt x="139" y="280"/>
                  </a:cubicBezTo>
                  <a:cubicBezTo>
                    <a:pt x="267" y="437"/>
                    <a:pt x="486" y="779"/>
                    <a:pt x="573" y="956"/>
                  </a:cubicBezTo>
                  <a:cubicBezTo>
                    <a:pt x="597" y="998"/>
                    <a:pt x="621" y="1067"/>
                    <a:pt x="627" y="1102"/>
                  </a:cubicBezTo>
                  <a:cubicBezTo>
                    <a:pt x="632" y="1143"/>
                    <a:pt x="635" y="1348"/>
                    <a:pt x="635" y="1577"/>
                  </a:cubicBezTo>
                  <a:cubicBezTo>
                    <a:pt x="635" y="1948"/>
                    <a:pt x="645" y="2200"/>
                    <a:pt x="662" y="2221"/>
                  </a:cubicBezTo>
                  <a:cubicBezTo>
                    <a:pt x="668" y="2232"/>
                    <a:pt x="679" y="2236"/>
                    <a:pt x="693" y="2236"/>
                  </a:cubicBezTo>
                  <a:cubicBezTo>
                    <a:pt x="732" y="2236"/>
                    <a:pt x="792" y="2196"/>
                    <a:pt x="808" y="2155"/>
                  </a:cubicBezTo>
                  <a:cubicBezTo>
                    <a:pt x="811" y="2138"/>
                    <a:pt x="822" y="1933"/>
                    <a:pt x="822" y="1698"/>
                  </a:cubicBezTo>
                  <a:cubicBezTo>
                    <a:pt x="825" y="1158"/>
                    <a:pt x="835" y="1060"/>
                    <a:pt x="884" y="970"/>
                  </a:cubicBezTo>
                  <a:cubicBezTo>
                    <a:pt x="968" y="800"/>
                    <a:pt x="1193" y="457"/>
                    <a:pt x="1331" y="291"/>
                  </a:cubicBezTo>
                  <a:cubicBezTo>
                    <a:pt x="1456" y="135"/>
                    <a:pt x="1473" y="87"/>
                    <a:pt x="1425" y="24"/>
                  </a:cubicBezTo>
                  <a:cubicBezTo>
                    <a:pt x="1411" y="8"/>
                    <a:pt x="1396" y="1"/>
                    <a:pt x="1379" y="1"/>
                  </a:cubicBezTo>
                  <a:cubicBezTo>
                    <a:pt x="1359" y="1"/>
                    <a:pt x="1337" y="12"/>
                    <a:pt x="1310" y="35"/>
                  </a:cubicBezTo>
                  <a:cubicBezTo>
                    <a:pt x="1262" y="80"/>
                    <a:pt x="1144" y="232"/>
                    <a:pt x="1043" y="381"/>
                  </a:cubicBezTo>
                  <a:cubicBezTo>
                    <a:pt x="867" y="644"/>
                    <a:pt x="770" y="787"/>
                    <a:pt x="752" y="807"/>
                  </a:cubicBezTo>
                  <a:cubicBezTo>
                    <a:pt x="741" y="817"/>
                    <a:pt x="736" y="821"/>
                    <a:pt x="731" y="821"/>
                  </a:cubicBezTo>
                  <a:cubicBezTo>
                    <a:pt x="726" y="821"/>
                    <a:pt x="720" y="817"/>
                    <a:pt x="711" y="811"/>
                  </a:cubicBezTo>
                  <a:cubicBezTo>
                    <a:pt x="697" y="797"/>
                    <a:pt x="676" y="763"/>
                    <a:pt x="659" y="738"/>
                  </a:cubicBezTo>
                  <a:cubicBezTo>
                    <a:pt x="635" y="693"/>
                    <a:pt x="448" y="409"/>
                    <a:pt x="354" y="267"/>
                  </a:cubicBezTo>
                  <a:cubicBezTo>
                    <a:pt x="288" y="166"/>
                    <a:pt x="181" y="38"/>
                    <a:pt x="149" y="24"/>
                  </a:cubicBezTo>
                  <a:cubicBezTo>
                    <a:pt x="128" y="10"/>
                    <a:pt x="112" y="3"/>
                    <a:pt x="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36"/>
            <p:cNvSpPr/>
            <p:nvPr/>
          </p:nvSpPr>
          <p:spPr>
            <a:xfrm>
              <a:off x="1140535" y="3780680"/>
              <a:ext cx="123398" cy="232320"/>
            </a:xfrm>
            <a:custGeom>
              <a:rect b="b" l="l" r="r" t="t"/>
              <a:pathLst>
                <a:path extrusionOk="0" h="3078" w="1635">
                  <a:moveTo>
                    <a:pt x="1372" y="0"/>
                  </a:moveTo>
                  <a:cubicBezTo>
                    <a:pt x="1365" y="0"/>
                    <a:pt x="1355" y="3"/>
                    <a:pt x="1337" y="10"/>
                  </a:cubicBezTo>
                  <a:cubicBezTo>
                    <a:pt x="1254" y="45"/>
                    <a:pt x="1264" y="38"/>
                    <a:pt x="1268" y="683"/>
                  </a:cubicBezTo>
                  <a:lnTo>
                    <a:pt x="1272" y="1268"/>
                  </a:lnTo>
                  <a:lnTo>
                    <a:pt x="1123" y="1278"/>
                  </a:lnTo>
                  <a:cubicBezTo>
                    <a:pt x="1040" y="1282"/>
                    <a:pt x="821" y="1286"/>
                    <a:pt x="630" y="1286"/>
                  </a:cubicBezTo>
                  <a:lnTo>
                    <a:pt x="284" y="1286"/>
                  </a:lnTo>
                  <a:lnTo>
                    <a:pt x="280" y="1199"/>
                  </a:lnTo>
                  <a:cubicBezTo>
                    <a:pt x="274" y="1143"/>
                    <a:pt x="270" y="1008"/>
                    <a:pt x="270" y="883"/>
                  </a:cubicBezTo>
                  <a:cubicBezTo>
                    <a:pt x="270" y="766"/>
                    <a:pt x="266" y="541"/>
                    <a:pt x="260" y="388"/>
                  </a:cubicBezTo>
                  <a:cubicBezTo>
                    <a:pt x="253" y="101"/>
                    <a:pt x="229" y="38"/>
                    <a:pt x="180" y="18"/>
                  </a:cubicBezTo>
                  <a:cubicBezTo>
                    <a:pt x="168" y="14"/>
                    <a:pt x="156" y="12"/>
                    <a:pt x="144" y="12"/>
                  </a:cubicBezTo>
                  <a:cubicBezTo>
                    <a:pt x="105" y="12"/>
                    <a:pt x="68" y="33"/>
                    <a:pt x="55" y="62"/>
                  </a:cubicBezTo>
                  <a:cubicBezTo>
                    <a:pt x="0" y="184"/>
                    <a:pt x="0" y="769"/>
                    <a:pt x="13" y="1257"/>
                  </a:cubicBezTo>
                  <a:cubicBezTo>
                    <a:pt x="17" y="1438"/>
                    <a:pt x="38" y="1829"/>
                    <a:pt x="45" y="2124"/>
                  </a:cubicBezTo>
                  <a:cubicBezTo>
                    <a:pt x="69" y="2827"/>
                    <a:pt x="72" y="2997"/>
                    <a:pt x="100" y="3039"/>
                  </a:cubicBezTo>
                  <a:cubicBezTo>
                    <a:pt x="120" y="3056"/>
                    <a:pt x="146" y="3064"/>
                    <a:pt x="175" y="3064"/>
                  </a:cubicBezTo>
                  <a:cubicBezTo>
                    <a:pt x="191" y="3064"/>
                    <a:pt x="208" y="3061"/>
                    <a:pt x="225" y="3056"/>
                  </a:cubicBezTo>
                  <a:cubicBezTo>
                    <a:pt x="229" y="3056"/>
                    <a:pt x="229" y="3056"/>
                    <a:pt x="232" y="3053"/>
                  </a:cubicBezTo>
                  <a:cubicBezTo>
                    <a:pt x="266" y="3042"/>
                    <a:pt x="294" y="3018"/>
                    <a:pt x="308" y="2990"/>
                  </a:cubicBezTo>
                  <a:cubicBezTo>
                    <a:pt x="312" y="2970"/>
                    <a:pt x="312" y="2855"/>
                    <a:pt x="308" y="2658"/>
                  </a:cubicBezTo>
                  <a:cubicBezTo>
                    <a:pt x="287" y="1913"/>
                    <a:pt x="274" y="1511"/>
                    <a:pt x="287" y="1507"/>
                  </a:cubicBezTo>
                  <a:cubicBezTo>
                    <a:pt x="296" y="1501"/>
                    <a:pt x="483" y="1498"/>
                    <a:pt x="694" y="1498"/>
                  </a:cubicBezTo>
                  <a:cubicBezTo>
                    <a:pt x="970" y="1498"/>
                    <a:pt x="1286" y="1503"/>
                    <a:pt x="1292" y="1511"/>
                  </a:cubicBezTo>
                  <a:cubicBezTo>
                    <a:pt x="1299" y="1514"/>
                    <a:pt x="1310" y="1839"/>
                    <a:pt x="1310" y="2224"/>
                  </a:cubicBezTo>
                  <a:cubicBezTo>
                    <a:pt x="1310" y="2955"/>
                    <a:pt x="1326" y="3018"/>
                    <a:pt x="1382" y="3056"/>
                  </a:cubicBezTo>
                  <a:cubicBezTo>
                    <a:pt x="1401" y="3072"/>
                    <a:pt x="1427" y="3078"/>
                    <a:pt x="1450" y="3078"/>
                  </a:cubicBezTo>
                  <a:cubicBezTo>
                    <a:pt x="1457" y="3078"/>
                    <a:pt x="1463" y="3078"/>
                    <a:pt x="1469" y="3077"/>
                  </a:cubicBezTo>
                  <a:cubicBezTo>
                    <a:pt x="1472" y="3077"/>
                    <a:pt x="1472" y="3077"/>
                    <a:pt x="1472" y="3070"/>
                  </a:cubicBezTo>
                  <a:cubicBezTo>
                    <a:pt x="1510" y="3063"/>
                    <a:pt x="1542" y="3039"/>
                    <a:pt x="1563" y="2997"/>
                  </a:cubicBezTo>
                  <a:cubicBezTo>
                    <a:pt x="1583" y="2938"/>
                    <a:pt x="1587" y="2738"/>
                    <a:pt x="1566" y="2349"/>
                  </a:cubicBezTo>
                  <a:cubicBezTo>
                    <a:pt x="1555" y="2186"/>
                    <a:pt x="1534" y="1930"/>
                    <a:pt x="1528" y="1781"/>
                  </a:cubicBezTo>
                  <a:lnTo>
                    <a:pt x="1524" y="1497"/>
                  </a:lnTo>
                  <a:lnTo>
                    <a:pt x="1566" y="1473"/>
                  </a:lnTo>
                  <a:cubicBezTo>
                    <a:pt x="1635" y="1438"/>
                    <a:pt x="1628" y="1351"/>
                    <a:pt x="1563" y="1289"/>
                  </a:cubicBezTo>
                  <a:lnTo>
                    <a:pt x="1524" y="1257"/>
                  </a:lnTo>
                  <a:lnTo>
                    <a:pt x="1510" y="984"/>
                  </a:lnTo>
                  <a:cubicBezTo>
                    <a:pt x="1483" y="440"/>
                    <a:pt x="1472" y="160"/>
                    <a:pt x="1459" y="101"/>
                  </a:cubicBezTo>
                  <a:cubicBezTo>
                    <a:pt x="1441" y="38"/>
                    <a:pt x="1410" y="0"/>
                    <a:pt x="13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36"/>
            <p:cNvSpPr/>
            <p:nvPr/>
          </p:nvSpPr>
          <p:spPr>
            <a:xfrm>
              <a:off x="1295558" y="3789209"/>
              <a:ext cx="142568" cy="229225"/>
            </a:xfrm>
            <a:custGeom>
              <a:rect b="b" l="l" r="r" t="t"/>
              <a:pathLst>
                <a:path extrusionOk="0" h="3037" w="1889">
                  <a:moveTo>
                    <a:pt x="1023" y="625"/>
                  </a:moveTo>
                  <a:cubicBezTo>
                    <a:pt x="1026" y="625"/>
                    <a:pt x="1033" y="625"/>
                    <a:pt x="1036" y="632"/>
                  </a:cubicBezTo>
                  <a:cubicBezTo>
                    <a:pt x="1047" y="645"/>
                    <a:pt x="1054" y="670"/>
                    <a:pt x="1054" y="677"/>
                  </a:cubicBezTo>
                  <a:cubicBezTo>
                    <a:pt x="1054" y="691"/>
                    <a:pt x="1241" y="1370"/>
                    <a:pt x="1276" y="1456"/>
                  </a:cubicBezTo>
                  <a:cubicBezTo>
                    <a:pt x="1279" y="1474"/>
                    <a:pt x="1241" y="1474"/>
                    <a:pt x="1119" y="1474"/>
                  </a:cubicBezTo>
                  <a:cubicBezTo>
                    <a:pt x="832" y="1474"/>
                    <a:pt x="763" y="1446"/>
                    <a:pt x="763" y="1370"/>
                  </a:cubicBezTo>
                  <a:cubicBezTo>
                    <a:pt x="763" y="1304"/>
                    <a:pt x="881" y="912"/>
                    <a:pt x="956" y="743"/>
                  </a:cubicBezTo>
                  <a:cubicBezTo>
                    <a:pt x="998" y="653"/>
                    <a:pt x="1009" y="625"/>
                    <a:pt x="1023" y="625"/>
                  </a:cubicBezTo>
                  <a:close/>
                  <a:moveTo>
                    <a:pt x="1047" y="1"/>
                  </a:moveTo>
                  <a:cubicBezTo>
                    <a:pt x="1009" y="1"/>
                    <a:pt x="967" y="18"/>
                    <a:pt x="956" y="43"/>
                  </a:cubicBezTo>
                  <a:cubicBezTo>
                    <a:pt x="953" y="50"/>
                    <a:pt x="926" y="140"/>
                    <a:pt x="898" y="230"/>
                  </a:cubicBezTo>
                  <a:cubicBezTo>
                    <a:pt x="870" y="320"/>
                    <a:pt x="790" y="562"/>
                    <a:pt x="721" y="767"/>
                  </a:cubicBezTo>
                  <a:lnTo>
                    <a:pt x="478" y="1460"/>
                  </a:lnTo>
                  <a:cubicBezTo>
                    <a:pt x="413" y="1643"/>
                    <a:pt x="305" y="1945"/>
                    <a:pt x="225" y="2129"/>
                  </a:cubicBezTo>
                  <a:cubicBezTo>
                    <a:pt x="35" y="2583"/>
                    <a:pt x="8" y="2700"/>
                    <a:pt x="8" y="2863"/>
                  </a:cubicBezTo>
                  <a:cubicBezTo>
                    <a:pt x="0" y="2950"/>
                    <a:pt x="11" y="2995"/>
                    <a:pt x="25" y="3009"/>
                  </a:cubicBezTo>
                  <a:cubicBezTo>
                    <a:pt x="38" y="3028"/>
                    <a:pt x="51" y="3037"/>
                    <a:pt x="66" y="3037"/>
                  </a:cubicBezTo>
                  <a:cubicBezTo>
                    <a:pt x="107" y="3037"/>
                    <a:pt x="156" y="2964"/>
                    <a:pt x="215" y="2836"/>
                  </a:cubicBezTo>
                  <a:cubicBezTo>
                    <a:pt x="243" y="2777"/>
                    <a:pt x="312" y="2579"/>
                    <a:pt x="385" y="2406"/>
                  </a:cubicBezTo>
                  <a:cubicBezTo>
                    <a:pt x="457" y="2230"/>
                    <a:pt x="541" y="2008"/>
                    <a:pt x="579" y="1907"/>
                  </a:cubicBezTo>
                  <a:cubicBezTo>
                    <a:pt x="646" y="1715"/>
                    <a:pt x="672" y="1674"/>
                    <a:pt x="725" y="1674"/>
                  </a:cubicBezTo>
                  <a:cubicBezTo>
                    <a:pt x="729" y="1674"/>
                    <a:pt x="734" y="1674"/>
                    <a:pt x="738" y="1675"/>
                  </a:cubicBezTo>
                  <a:cubicBezTo>
                    <a:pt x="763" y="1682"/>
                    <a:pt x="905" y="1702"/>
                    <a:pt x="1050" y="1723"/>
                  </a:cubicBezTo>
                  <a:cubicBezTo>
                    <a:pt x="1199" y="1741"/>
                    <a:pt x="1327" y="1758"/>
                    <a:pt x="1335" y="1765"/>
                  </a:cubicBezTo>
                  <a:cubicBezTo>
                    <a:pt x="1341" y="1772"/>
                    <a:pt x="1484" y="2288"/>
                    <a:pt x="1577" y="2635"/>
                  </a:cubicBezTo>
                  <a:cubicBezTo>
                    <a:pt x="1650" y="2908"/>
                    <a:pt x="1681" y="2981"/>
                    <a:pt x="1726" y="3012"/>
                  </a:cubicBezTo>
                  <a:cubicBezTo>
                    <a:pt x="1743" y="3024"/>
                    <a:pt x="1753" y="3030"/>
                    <a:pt x="1761" y="3030"/>
                  </a:cubicBezTo>
                  <a:cubicBezTo>
                    <a:pt x="1770" y="3030"/>
                    <a:pt x="1778" y="3024"/>
                    <a:pt x="1792" y="3012"/>
                  </a:cubicBezTo>
                  <a:cubicBezTo>
                    <a:pt x="1809" y="2999"/>
                    <a:pt x="1837" y="2967"/>
                    <a:pt x="1850" y="2936"/>
                  </a:cubicBezTo>
                  <a:cubicBezTo>
                    <a:pt x="1889" y="2853"/>
                    <a:pt x="1854" y="2687"/>
                    <a:pt x="1712" y="2184"/>
                  </a:cubicBezTo>
                  <a:cubicBezTo>
                    <a:pt x="1612" y="1827"/>
                    <a:pt x="1594" y="1699"/>
                    <a:pt x="1608" y="1627"/>
                  </a:cubicBezTo>
                  <a:cubicBezTo>
                    <a:pt x="1622" y="1553"/>
                    <a:pt x="1612" y="1523"/>
                    <a:pt x="1563" y="1484"/>
                  </a:cubicBezTo>
                  <a:cubicBezTo>
                    <a:pt x="1511" y="1456"/>
                    <a:pt x="1480" y="1394"/>
                    <a:pt x="1425" y="1173"/>
                  </a:cubicBezTo>
                  <a:cubicBezTo>
                    <a:pt x="1404" y="1082"/>
                    <a:pt x="1335" y="843"/>
                    <a:pt x="1276" y="656"/>
                  </a:cubicBezTo>
                  <a:cubicBezTo>
                    <a:pt x="1213" y="469"/>
                    <a:pt x="1168" y="268"/>
                    <a:pt x="1161" y="202"/>
                  </a:cubicBezTo>
                  <a:cubicBezTo>
                    <a:pt x="1140" y="74"/>
                    <a:pt x="1123" y="29"/>
                    <a:pt x="1074" y="5"/>
                  </a:cubicBezTo>
                  <a:cubicBezTo>
                    <a:pt x="1064" y="5"/>
                    <a:pt x="1054" y="1"/>
                    <a:pt x="104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36"/>
            <p:cNvSpPr/>
            <p:nvPr/>
          </p:nvSpPr>
          <p:spPr>
            <a:xfrm>
              <a:off x="1474128" y="3780907"/>
              <a:ext cx="124605" cy="232848"/>
            </a:xfrm>
            <a:custGeom>
              <a:rect b="b" l="l" r="r" t="t"/>
              <a:pathLst>
                <a:path extrusionOk="0" h="3085" w="1651">
                  <a:moveTo>
                    <a:pt x="642" y="236"/>
                  </a:moveTo>
                  <a:cubicBezTo>
                    <a:pt x="867" y="240"/>
                    <a:pt x="1092" y="344"/>
                    <a:pt x="1168" y="496"/>
                  </a:cubicBezTo>
                  <a:cubicBezTo>
                    <a:pt x="1203" y="555"/>
                    <a:pt x="1203" y="572"/>
                    <a:pt x="1196" y="666"/>
                  </a:cubicBezTo>
                  <a:cubicBezTo>
                    <a:pt x="1176" y="981"/>
                    <a:pt x="923" y="1224"/>
                    <a:pt x="520" y="1313"/>
                  </a:cubicBezTo>
                  <a:cubicBezTo>
                    <a:pt x="455" y="1328"/>
                    <a:pt x="398" y="1335"/>
                    <a:pt x="356" y="1335"/>
                  </a:cubicBezTo>
                  <a:cubicBezTo>
                    <a:pt x="327" y="1335"/>
                    <a:pt x="305" y="1331"/>
                    <a:pt x="292" y="1324"/>
                  </a:cubicBezTo>
                  <a:cubicBezTo>
                    <a:pt x="240" y="1293"/>
                    <a:pt x="237" y="1199"/>
                    <a:pt x="237" y="752"/>
                  </a:cubicBezTo>
                  <a:cubicBezTo>
                    <a:pt x="237" y="510"/>
                    <a:pt x="240" y="316"/>
                    <a:pt x="240" y="312"/>
                  </a:cubicBezTo>
                  <a:cubicBezTo>
                    <a:pt x="258" y="298"/>
                    <a:pt x="479" y="250"/>
                    <a:pt x="569" y="240"/>
                  </a:cubicBezTo>
                  <a:cubicBezTo>
                    <a:pt x="594" y="240"/>
                    <a:pt x="621" y="236"/>
                    <a:pt x="642" y="236"/>
                  </a:cubicBezTo>
                  <a:close/>
                  <a:moveTo>
                    <a:pt x="628" y="0"/>
                  </a:moveTo>
                  <a:cubicBezTo>
                    <a:pt x="569" y="0"/>
                    <a:pt x="122" y="98"/>
                    <a:pt x="95" y="122"/>
                  </a:cubicBezTo>
                  <a:cubicBezTo>
                    <a:pt x="11" y="167"/>
                    <a:pt x="1" y="323"/>
                    <a:pt x="29" y="1452"/>
                  </a:cubicBezTo>
                  <a:cubicBezTo>
                    <a:pt x="67" y="3009"/>
                    <a:pt x="67" y="3068"/>
                    <a:pt x="157" y="3068"/>
                  </a:cubicBezTo>
                  <a:cubicBezTo>
                    <a:pt x="164" y="3068"/>
                    <a:pt x="172" y="3067"/>
                    <a:pt x="181" y="3067"/>
                  </a:cubicBezTo>
                  <a:cubicBezTo>
                    <a:pt x="237" y="3067"/>
                    <a:pt x="278" y="3036"/>
                    <a:pt x="292" y="2973"/>
                  </a:cubicBezTo>
                  <a:cubicBezTo>
                    <a:pt x="306" y="2908"/>
                    <a:pt x="312" y="1792"/>
                    <a:pt x="295" y="1691"/>
                  </a:cubicBezTo>
                  <a:lnTo>
                    <a:pt x="292" y="1619"/>
                  </a:lnTo>
                  <a:lnTo>
                    <a:pt x="496" y="1577"/>
                  </a:lnTo>
                  <a:lnTo>
                    <a:pt x="698" y="1529"/>
                  </a:lnTo>
                  <a:lnTo>
                    <a:pt x="722" y="1563"/>
                  </a:lnTo>
                  <a:cubicBezTo>
                    <a:pt x="736" y="1580"/>
                    <a:pt x="777" y="1681"/>
                    <a:pt x="811" y="1785"/>
                  </a:cubicBezTo>
                  <a:cubicBezTo>
                    <a:pt x="985" y="2260"/>
                    <a:pt x="1283" y="2859"/>
                    <a:pt x="1438" y="3032"/>
                  </a:cubicBezTo>
                  <a:cubicBezTo>
                    <a:pt x="1471" y="3067"/>
                    <a:pt x="1501" y="3085"/>
                    <a:pt x="1529" y="3085"/>
                  </a:cubicBezTo>
                  <a:cubicBezTo>
                    <a:pt x="1549" y="3085"/>
                    <a:pt x="1568" y="3077"/>
                    <a:pt x="1588" y="3060"/>
                  </a:cubicBezTo>
                  <a:cubicBezTo>
                    <a:pt x="1650" y="3005"/>
                    <a:pt x="1650" y="2952"/>
                    <a:pt x="1588" y="2818"/>
                  </a:cubicBezTo>
                  <a:cubicBezTo>
                    <a:pt x="1563" y="2751"/>
                    <a:pt x="1491" y="2610"/>
                    <a:pt x="1435" y="2506"/>
                  </a:cubicBezTo>
                  <a:cubicBezTo>
                    <a:pt x="1196" y="2069"/>
                    <a:pt x="999" y="1608"/>
                    <a:pt x="999" y="1483"/>
                  </a:cubicBezTo>
                  <a:cubicBezTo>
                    <a:pt x="999" y="1411"/>
                    <a:pt x="999" y="1411"/>
                    <a:pt x="1137" y="1254"/>
                  </a:cubicBezTo>
                  <a:cubicBezTo>
                    <a:pt x="1369" y="1005"/>
                    <a:pt x="1467" y="808"/>
                    <a:pt x="1449" y="642"/>
                  </a:cubicBezTo>
                  <a:cubicBezTo>
                    <a:pt x="1432" y="482"/>
                    <a:pt x="1345" y="330"/>
                    <a:pt x="1206" y="229"/>
                  </a:cubicBezTo>
                  <a:cubicBezTo>
                    <a:pt x="1068" y="122"/>
                    <a:pt x="767" y="0"/>
                    <a:pt x="62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36"/>
            <p:cNvSpPr/>
            <p:nvPr/>
          </p:nvSpPr>
          <p:spPr>
            <a:xfrm>
              <a:off x="1632623" y="3789587"/>
              <a:ext cx="121964" cy="226206"/>
            </a:xfrm>
            <a:custGeom>
              <a:rect b="b" l="l" r="r" t="t"/>
              <a:pathLst>
                <a:path extrusionOk="0" h="2997" w="1616">
                  <a:moveTo>
                    <a:pt x="232" y="357"/>
                  </a:moveTo>
                  <a:lnTo>
                    <a:pt x="274" y="381"/>
                  </a:lnTo>
                  <a:cubicBezTo>
                    <a:pt x="451" y="482"/>
                    <a:pt x="846" y="984"/>
                    <a:pt x="1071" y="1341"/>
                  </a:cubicBezTo>
                  <a:cubicBezTo>
                    <a:pt x="1172" y="1504"/>
                    <a:pt x="1283" y="1753"/>
                    <a:pt x="1303" y="1867"/>
                  </a:cubicBezTo>
                  <a:cubicBezTo>
                    <a:pt x="1313" y="1913"/>
                    <a:pt x="1318" y="1996"/>
                    <a:pt x="1307" y="2068"/>
                  </a:cubicBezTo>
                  <a:cubicBezTo>
                    <a:pt x="1303" y="2217"/>
                    <a:pt x="1262" y="2338"/>
                    <a:pt x="1168" y="2453"/>
                  </a:cubicBezTo>
                  <a:cubicBezTo>
                    <a:pt x="1030" y="2620"/>
                    <a:pt x="860" y="2706"/>
                    <a:pt x="558" y="2758"/>
                  </a:cubicBezTo>
                  <a:cubicBezTo>
                    <a:pt x="451" y="2775"/>
                    <a:pt x="347" y="2796"/>
                    <a:pt x="323" y="2802"/>
                  </a:cubicBezTo>
                  <a:cubicBezTo>
                    <a:pt x="319" y="2804"/>
                    <a:pt x="314" y="2804"/>
                    <a:pt x="310" y="2804"/>
                  </a:cubicBezTo>
                  <a:cubicBezTo>
                    <a:pt x="296" y="2804"/>
                    <a:pt x="283" y="2799"/>
                    <a:pt x="278" y="2789"/>
                  </a:cubicBezTo>
                  <a:cubicBezTo>
                    <a:pt x="264" y="2778"/>
                    <a:pt x="264" y="2647"/>
                    <a:pt x="264" y="2415"/>
                  </a:cubicBezTo>
                  <a:cubicBezTo>
                    <a:pt x="264" y="2210"/>
                    <a:pt x="257" y="1888"/>
                    <a:pt x="250" y="1684"/>
                  </a:cubicBezTo>
                  <a:cubicBezTo>
                    <a:pt x="246" y="1483"/>
                    <a:pt x="232" y="1098"/>
                    <a:pt x="232" y="835"/>
                  </a:cubicBezTo>
                  <a:lnTo>
                    <a:pt x="232" y="357"/>
                  </a:lnTo>
                  <a:close/>
                  <a:moveTo>
                    <a:pt x="118" y="0"/>
                  </a:moveTo>
                  <a:cubicBezTo>
                    <a:pt x="63" y="7"/>
                    <a:pt x="21" y="34"/>
                    <a:pt x="4" y="83"/>
                  </a:cubicBezTo>
                  <a:cubicBezTo>
                    <a:pt x="0" y="135"/>
                    <a:pt x="8" y="2491"/>
                    <a:pt x="14" y="2737"/>
                  </a:cubicBezTo>
                  <a:cubicBezTo>
                    <a:pt x="18" y="2906"/>
                    <a:pt x="49" y="2945"/>
                    <a:pt x="177" y="2980"/>
                  </a:cubicBezTo>
                  <a:cubicBezTo>
                    <a:pt x="215" y="2990"/>
                    <a:pt x="274" y="2996"/>
                    <a:pt x="359" y="2996"/>
                  </a:cubicBezTo>
                  <a:cubicBezTo>
                    <a:pt x="390" y="2996"/>
                    <a:pt x="424" y="2996"/>
                    <a:pt x="461" y="2994"/>
                  </a:cubicBezTo>
                  <a:cubicBezTo>
                    <a:pt x="635" y="2990"/>
                    <a:pt x="690" y="2980"/>
                    <a:pt x="798" y="2948"/>
                  </a:cubicBezTo>
                  <a:cubicBezTo>
                    <a:pt x="1289" y="2796"/>
                    <a:pt x="1615" y="2401"/>
                    <a:pt x="1574" y="1988"/>
                  </a:cubicBezTo>
                  <a:cubicBezTo>
                    <a:pt x="1546" y="1697"/>
                    <a:pt x="1348" y="1227"/>
                    <a:pt x="1099" y="894"/>
                  </a:cubicBezTo>
                  <a:cubicBezTo>
                    <a:pt x="912" y="648"/>
                    <a:pt x="392" y="121"/>
                    <a:pt x="243" y="38"/>
                  </a:cubicBezTo>
                  <a:cubicBezTo>
                    <a:pt x="202" y="13"/>
                    <a:pt x="160" y="7"/>
                    <a:pt x="1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36"/>
            <p:cNvSpPr/>
            <p:nvPr/>
          </p:nvSpPr>
          <p:spPr>
            <a:xfrm>
              <a:off x="1833458" y="3482175"/>
              <a:ext cx="146568" cy="513021"/>
            </a:xfrm>
            <a:custGeom>
              <a:rect b="b" l="l" r="r" t="t"/>
              <a:pathLst>
                <a:path extrusionOk="0" h="6797" w="1942">
                  <a:moveTo>
                    <a:pt x="1490" y="228"/>
                  </a:moveTo>
                  <a:cubicBezTo>
                    <a:pt x="1766" y="228"/>
                    <a:pt x="1720" y="1059"/>
                    <a:pt x="1684" y="1318"/>
                  </a:cubicBezTo>
                  <a:cubicBezTo>
                    <a:pt x="1612" y="1855"/>
                    <a:pt x="1383" y="2343"/>
                    <a:pt x="1238" y="2860"/>
                  </a:cubicBezTo>
                  <a:cubicBezTo>
                    <a:pt x="1095" y="3355"/>
                    <a:pt x="1019" y="3865"/>
                    <a:pt x="943" y="4374"/>
                  </a:cubicBezTo>
                  <a:cubicBezTo>
                    <a:pt x="867" y="4880"/>
                    <a:pt x="790" y="5393"/>
                    <a:pt x="627" y="5882"/>
                  </a:cubicBezTo>
                  <a:cubicBezTo>
                    <a:pt x="586" y="6010"/>
                    <a:pt x="528" y="6298"/>
                    <a:pt x="419" y="6401"/>
                  </a:cubicBezTo>
                  <a:cubicBezTo>
                    <a:pt x="364" y="6458"/>
                    <a:pt x="319" y="6482"/>
                    <a:pt x="283" y="6482"/>
                  </a:cubicBezTo>
                  <a:cubicBezTo>
                    <a:pt x="201" y="6482"/>
                    <a:pt x="169" y="6353"/>
                    <a:pt x="187" y="6180"/>
                  </a:cubicBezTo>
                  <a:lnTo>
                    <a:pt x="187" y="6180"/>
                  </a:lnTo>
                  <a:cubicBezTo>
                    <a:pt x="187" y="6178"/>
                    <a:pt x="187" y="6175"/>
                    <a:pt x="187" y="6173"/>
                  </a:cubicBezTo>
                  <a:lnTo>
                    <a:pt x="187" y="6173"/>
                  </a:lnTo>
                  <a:cubicBezTo>
                    <a:pt x="187" y="6173"/>
                    <a:pt x="187" y="6173"/>
                    <a:pt x="187" y="6173"/>
                  </a:cubicBezTo>
                  <a:cubicBezTo>
                    <a:pt x="188" y="6169"/>
                    <a:pt x="188" y="6166"/>
                    <a:pt x="188" y="6163"/>
                  </a:cubicBezTo>
                  <a:lnTo>
                    <a:pt x="188" y="6163"/>
                  </a:lnTo>
                  <a:cubicBezTo>
                    <a:pt x="279" y="5060"/>
                    <a:pt x="393" y="3958"/>
                    <a:pt x="582" y="2871"/>
                  </a:cubicBezTo>
                  <a:cubicBezTo>
                    <a:pt x="676" y="2323"/>
                    <a:pt x="787" y="1776"/>
                    <a:pt x="929" y="1238"/>
                  </a:cubicBezTo>
                  <a:cubicBezTo>
                    <a:pt x="981" y="1038"/>
                    <a:pt x="1061" y="584"/>
                    <a:pt x="1185" y="442"/>
                  </a:cubicBezTo>
                  <a:cubicBezTo>
                    <a:pt x="1315" y="290"/>
                    <a:pt x="1414" y="228"/>
                    <a:pt x="1490" y="228"/>
                  </a:cubicBezTo>
                  <a:close/>
                  <a:moveTo>
                    <a:pt x="1435" y="0"/>
                  </a:moveTo>
                  <a:cubicBezTo>
                    <a:pt x="925" y="0"/>
                    <a:pt x="691" y="1507"/>
                    <a:pt x="635" y="1766"/>
                  </a:cubicBezTo>
                  <a:cubicBezTo>
                    <a:pt x="309" y="3213"/>
                    <a:pt x="143" y="4693"/>
                    <a:pt x="24" y="6173"/>
                  </a:cubicBezTo>
                  <a:cubicBezTo>
                    <a:pt x="0" y="6377"/>
                    <a:pt x="63" y="6713"/>
                    <a:pt x="285" y="6792"/>
                  </a:cubicBezTo>
                  <a:cubicBezTo>
                    <a:pt x="291" y="6795"/>
                    <a:pt x="298" y="6796"/>
                    <a:pt x="305" y="6796"/>
                  </a:cubicBezTo>
                  <a:cubicBezTo>
                    <a:pt x="327" y="6796"/>
                    <a:pt x="349" y="6785"/>
                    <a:pt x="365" y="6772"/>
                  </a:cubicBezTo>
                  <a:cubicBezTo>
                    <a:pt x="611" y="6554"/>
                    <a:pt x="728" y="6117"/>
                    <a:pt x="822" y="5812"/>
                  </a:cubicBezTo>
                  <a:cubicBezTo>
                    <a:pt x="1040" y="5092"/>
                    <a:pt x="1092" y="4336"/>
                    <a:pt x="1234" y="3598"/>
                  </a:cubicBezTo>
                  <a:cubicBezTo>
                    <a:pt x="1380" y="2832"/>
                    <a:pt x="1743" y="2122"/>
                    <a:pt x="1854" y="1353"/>
                  </a:cubicBezTo>
                  <a:cubicBezTo>
                    <a:pt x="1895" y="1069"/>
                    <a:pt x="1941" y="272"/>
                    <a:pt x="1622" y="64"/>
                  </a:cubicBezTo>
                  <a:cubicBezTo>
                    <a:pt x="1556" y="20"/>
                    <a:pt x="1494" y="0"/>
                    <a:pt x="1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36"/>
            <p:cNvSpPr/>
            <p:nvPr/>
          </p:nvSpPr>
          <p:spPr>
            <a:xfrm>
              <a:off x="1789004" y="4016919"/>
              <a:ext cx="97888" cy="83931"/>
            </a:xfrm>
            <a:custGeom>
              <a:rect b="b" l="l" r="r" t="t"/>
              <a:pathLst>
                <a:path extrusionOk="0" h="1112" w="1297">
                  <a:moveTo>
                    <a:pt x="572" y="163"/>
                  </a:moveTo>
                  <a:cubicBezTo>
                    <a:pt x="704" y="163"/>
                    <a:pt x="831" y="210"/>
                    <a:pt x="939" y="310"/>
                  </a:cubicBezTo>
                  <a:cubicBezTo>
                    <a:pt x="1067" y="428"/>
                    <a:pt x="1127" y="598"/>
                    <a:pt x="1043" y="764"/>
                  </a:cubicBezTo>
                  <a:cubicBezTo>
                    <a:pt x="980" y="888"/>
                    <a:pt x="835" y="945"/>
                    <a:pt x="691" y="945"/>
                  </a:cubicBezTo>
                  <a:cubicBezTo>
                    <a:pt x="593" y="945"/>
                    <a:pt x="495" y="919"/>
                    <a:pt x="423" y="868"/>
                  </a:cubicBezTo>
                  <a:cubicBezTo>
                    <a:pt x="189" y="709"/>
                    <a:pt x="197" y="397"/>
                    <a:pt x="370" y="198"/>
                  </a:cubicBezTo>
                  <a:lnTo>
                    <a:pt x="370" y="198"/>
                  </a:lnTo>
                  <a:cubicBezTo>
                    <a:pt x="438" y="175"/>
                    <a:pt x="506" y="163"/>
                    <a:pt x="572" y="163"/>
                  </a:cubicBezTo>
                  <a:close/>
                  <a:moveTo>
                    <a:pt x="567" y="0"/>
                  </a:moveTo>
                  <a:cubicBezTo>
                    <a:pt x="484" y="0"/>
                    <a:pt x="399" y="15"/>
                    <a:pt x="317" y="45"/>
                  </a:cubicBezTo>
                  <a:lnTo>
                    <a:pt x="317" y="45"/>
                  </a:lnTo>
                  <a:cubicBezTo>
                    <a:pt x="300" y="46"/>
                    <a:pt x="282" y="54"/>
                    <a:pt x="268" y="72"/>
                  </a:cubicBezTo>
                  <a:cubicBezTo>
                    <a:pt x="42" y="310"/>
                    <a:pt x="1" y="684"/>
                    <a:pt x="243" y="931"/>
                  </a:cubicBezTo>
                  <a:cubicBezTo>
                    <a:pt x="357" y="1047"/>
                    <a:pt x="534" y="1111"/>
                    <a:pt x="707" y="1111"/>
                  </a:cubicBezTo>
                  <a:cubicBezTo>
                    <a:pt x="842" y="1111"/>
                    <a:pt x="976" y="1072"/>
                    <a:pt x="1075" y="986"/>
                  </a:cubicBezTo>
                  <a:cubicBezTo>
                    <a:pt x="1283" y="809"/>
                    <a:pt x="1296" y="497"/>
                    <a:pt x="1137" y="289"/>
                  </a:cubicBezTo>
                  <a:cubicBezTo>
                    <a:pt x="996" y="102"/>
                    <a:pt x="787" y="0"/>
                    <a:pt x="5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780" name="Shape 780"/>
        <p:cNvGrpSpPr/>
        <p:nvPr/>
      </p:nvGrpSpPr>
      <p:grpSpPr>
        <a:xfrm>
          <a:off x="0" y="0"/>
          <a:ext cx="0" cy="0"/>
          <a:chOff x="0" y="0"/>
          <a:chExt cx="0" cy="0"/>
        </a:xfrm>
      </p:grpSpPr>
      <p:sp>
        <p:nvSpPr>
          <p:cNvPr id="781" name="Google Shape;781;p37"/>
          <p:cNvSpPr txBox="1"/>
          <p:nvPr>
            <p:ph type="title"/>
          </p:nvPr>
        </p:nvSpPr>
        <p:spPr>
          <a:xfrm>
            <a:off x="712670" y="933125"/>
            <a:ext cx="4041900" cy="3277200"/>
          </a:xfrm>
          <a:prstGeom prst="rect">
            <a:avLst/>
          </a:prstGeom>
        </p:spPr>
        <p:txBody>
          <a:bodyPr anchorCtr="0" anchor="ctr" bIns="0" lIns="0" spcFirstLastPara="1" rIns="0" wrap="square" tIns="0">
            <a:noAutofit/>
          </a:bodyPr>
          <a:lstStyle/>
          <a:p>
            <a:pPr indent="0" lvl="0" marL="0" rtl="0" algn="l">
              <a:spcBef>
                <a:spcPts val="0"/>
              </a:spcBef>
              <a:spcAft>
                <a:spcPts val="0"/>
              </a:spcAft>
              <a:buNone/>
            </a:pPr>
            <a:r>
              <a:rPr lang="en" sz="7300"/>
              <a:t>AWESOME </a:t>
            </a:r>
            <a:r>
              <a:rPr lang="en" sz="10400">
                <a:solidFill>
                  <a:schemeClr val="accent3"/>
                </a:solidFill>
              </a:rPr>
              <a:t>WORDS</a:t>
            </a:r>
            <a:endParaRPr sz="10400">
              <a:solidFill>
                <a:schemeClr val="accent3"/>
              </a:solidFill>
            </a:endParaRPr>
          </a:p>
        </p:txBody>
      </p:sp>
      <p:grpSp>
        <p:nvGrpSpPr>
          <p:cNvPr id="782" name="Google Shape;782;p37"/>
          <p:cNvGrpSpPr/>
          <p:nvPr/>
        </p:nvGrpSpPr>
        <p:grpSpPr>
          <a:xfrm>
            <a:off x="4989805" y="-19098"/>
            <a:ext cx="1077480" cy="3792801"/>
            <a:chOff x="3341163" y="-296155"/>
            <a:chExt cx="506501" cy="1782918"/>
          </a:xfrm>
        </p:grpSpPr>
        <p:sp>
          <p:nvSpPr>
            <p:cNvPr id="783" name="Google Shape;783;p37"/>
            <p:cNvSpPr/>
            <p:nvPr/>
          </p:nvSpPr>
          <p:spPr>
            <a:xfrm>
              <a:off x="3488137" y="1191289"/>
              <a:ext cx="214719" cy="221445"/>
            </a:xfrm>
            <a:custGeom>
              <a:rect b="b" l="l" r="r" t="t"/>
              <a:pathLst>
                <a:path extrusionOk="0" h="19408" w="19379">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37"/>
            <p:cNvSpPr/>
            <p:nvPr/>
          </p:nvSpPr>
          <p:spPr>
            <a:xfrm>
              <a:off x="3459121" y="1142761"/>
              <a:ext cx="274825" cy="301659"/>
            </a:xfrm>
            <a:custGeom>
              <a:rect b="b" l="l" r="r" t="t"/>
              <a:pathLst>
                <a:path extrusionOk="0" h="6048" w="5510">
                  <a:moveTo>
                    <a:pt x="1262" y="1"/>
                  </a:moveTo>
                  <a:cubicBezTo>
                    <a:pt x="1221" y="1"/>
                    <a:pt x="1179" y="27"/>
                    <a:pt x="1175" y="79"/>
                  </a:cubicBezTo>
                  <a:cubicBezTo>
                    <a:pt x="1113" y="837"/>
                    <a:pt x="600" y="1544"/>
                    <a:pt x="344" y="2254"/>
                  </a:cubicBezTo>
                  <a:cubicBezTo>
                    <a:pt x="128" y="2854"/>
                    <a:pt x="0" y="3498"/>
                    <a:pt x="128" y="4132"/>
                  </a:cubicBezTo>
                  <a:cubicBezTo>
                    <a:pt x="368" y="5317"/>
                    <a:pt x="1553" y="5900"/>
                    <a:pt x="2668" y="6031"/>
                  </a:cubicBezTo>
                  <a:cubicBezTo>
                    <a:pt x="2761" y="6042"/>
                    <a:pt x="2857" y="6048"/>
                    <a:pt x="2955" y="6048"/>
                  </a:cubicBezTo>
                  <a:cubicBezTo>
                    <a:pt x="3463" y="6048"/>
                    <a:pt x="4017" y="5901"/>
                    <a:pt x="4435" y="5643"/>
                  </a:cubicBezTo>
                  <a:cubicBezTo>
                    <a:pt x="4892" y="5359"/>
                    <a:pt x="5097" y="4742"/>
                    <a:pt x="5274" y="4257"/>
                  </a:cubicBezTo>
                  <a:cubicBezTo>
                    <a:pt x="5509" y="3609"/>
                    <a:pt x="5506" y="3006"/>
                    <a:pt x="5319" y="2345"/>
                  </a:cubicBezTo>
                  <a:cubicBezTo>
                    <a:pt x="5094" y="1565"/>
                    <a:pt x="4408" y="941"/>
                    <a:pt x="4318" y="133"/>
                  </a:cubicBezTo>
                  <a:cubicBezTo>
                    <a:pt x="4312" y="82"/>
                    <a:pt x="4269" y="56"/>
                    <a:pt x="4228" y="56"/>
                  </a:cubicBezTo>
                  <a:cubicBezTo>
                    <a:pt x="4187" y="56"/>
                    <a:pt x="4149" y="82"/>
                    <a:pt x="4155" y="133"/>
                  </a:cubicBezTo>
                  <a:cubicBezTo>
                    <a:pt x="4203" y="563"/>
                    <a:pt x="4380" y="882"/>
                    <a:pt x="4606" y="1243"/>
                  </a:cubicBezTo>
                  <a:cubicBezTo>
                    <a:pt x="4924" y="1745"/>
                    <a:pt x="5167" y="2244"/>
                    <a:pt x="5263" y="2839"/>
                  </a:cubicBezTo>
                  <a:cubicBezTo>
                    <a:pt x="5385" y="3571"/>
                    <a:pt x="5149" y="4482"/>
                    <a:pt x="4719" y="5092"/>
                  </a:cubicBezTo>
                  <a:cubicBezTo>
                    <a:pt x="4339" y="5632"/>
                    <a:pt x="3635" y="5881"/>
                    <a:pt x="2969" y="5881"/>
                  </a:cubicBezTo>
                  <a:cubicBezTo>
                    <a:pt x="2799" y="5881"/>
                    <a:pt x="2630" y="5865"/>
                    <a:pt x="2471" y="5833"/>
                  </a:cubicBezTo>
                  <a:cubicBezTo>
                    <a:pt x="1906" y="5722"/>
                    <a:pt x="1238" y="5500"/>
                    <a:pt x="811" y="5095"/>
                  </a:cubicBezTo>
                  <a:cubicBezTo>
                    <a:pt x="219" y="4531"/>
                    <a:pt x="157" y="3637"/>
                    <a:pt x="326" y="2881"/>
                  </a:cubicBezTo>
                  <a:cubicBezTo>
                    <a:pt x="541" y="1921"/>
                    <a:pt x="1262" y="1062"/>
                    <a:pt x="1337" y="79"/>
                  </a:cubicBezTo>
                  <a:cubicBezTo>
                    <a:pt x="1341" y="27"/>
                    <a:pt x="1302" y="1"/>
                    <a:pt x="1262"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37"/>
            <p:cNvSpPr/>
            <p:nvPr/>
          </p:nvSpPr>
          <p:spPr>
            <a:xfrm>
              <a:off x="3515582" y="1128346"/>
              <a:ext cx="155468" cy="22395"/>
            </a:xfrm>
            <a:custGeom>
              <a:rect b="b" l="l" r="r" t="t"/>
              <a:pathLst>
                <a:path extrusionOk="0" h="449" w="3117">
                  <a:moveTo>
                    <a:pt x="1624" y="0"/>
                  </a:moveTo>
                  <a:cubicBezTo>
                    <a:pt x="1071" y="0"/>
                    <a:pt x="518" y="84"/>
                    <a:pt x="81" y="298"/>
                  </a:cubicBezTo>
                  <a:cubicBezTo>
                    <a:pt x="0" y="337"/>
                    <a:pt x="52" y="449"/>
                    <a:pt x="128" y="449"/>
                  </a:cubicBezTo>
                  <a:cubicBezTo>
                    <a:pt x="139" y="449"/>
                    <a:pt x="151" y="446"/>
                    <a:pt x="164" y="440"/>
                  </a:cubicBezTo>
                  <a:cubicBezTo>
                    <a:pt x="559" y="246"/>
                    <a:pt x="1094" y="170"/>
                    <a:pt x="1627" y="170"/>
                  </a:cubicBezTo>
                  <a:cubicBezTo>
                    <a:pt x="2114" y="170"/>
                    <a:pt x="2600" y="233"/>
                    <a:pt x="2978" y="326"/>
                  </a:cubicBezTo>
                  <a:cubicBezTo>
                    <a:pt x="2985" y="328"/>
                    <a:pt x="2992" y="329"/>
                    <a:pt x="2999" y="329"/>
                  </a:cubicBezTo>
                  <a:cubicBezTo>
                    <a:pt x="3087" y="329"/>
                    <a:pt x="3116" y="192"/>
                    <a:pt x="3023" y="166"/>
                  </a:cubicBezTo>
                  <a:cubicBezTo>
                    <a:pt x="2611" y="67"/>
                    <a:pt x="2118" y="0"/>
                    <a:pt x="1624"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37"/>
            <p:cNvSpPr/>
            <p:nvPr/>
          </p:nvSpPr>
          <p:spPr>
            <a:xfrm>
              <a:off x="3517178" y="1050139"/>
              <a:ext cx="156366" cy="100703"/>
            </a:xfrm>
            <a:custGeom>
              <a:rect b="b" l="l" r="r" t="t"/>
              <a:pathLst>
                <a:path extrusionOk="0" h="2019" w="3135">
                  <a:moveTo>
                    <a:pt x="1320" y="1"/>
                  </a:moveTo>
                  <a:cubicBezTo>
                    <a:pt x="948" y="1"/>
                    <a:pt x="570" y="54"/>
                    <a:pt x="378" y="297"/>
                  </a:cubicBezTo>
                  <a:cubicBezTo>
                    <a:pt x="70" y="684"/>
                    <a:pt x="94" y="1447"/>
                    <a:pt x="11" y="1915"/>
                  </a:cubicBezTo>
                  <a:cubicBezTo>
                    <a:pt x="1" y="1978"/>
                    <a:pt x="54" y="2019"/>
                    <a:pt x="102" y="2019"/>
                  </a:cubicBezTo>
                  <a:cubicBezTo>
                    <a:pt x="134" y="2019"/>
                    <a:pt x="163" y="2001"/>
                    <a:pt x="170" y="1960"/>
                  </a:cubicBezTo>
                  <a:cubicBezTo>
                    <a:pt x="233" y="1613"/>
                    <a:pt x="274" y="1260"/>
                    <a:pt x="347" y="917"/>
                  </a:cubicBezTo>
                  <a:cubicBezTo>
                    <a:pt x="490" y="242"/>
                    <a:pt x="1143" y="192"/>
                    <a:pt x="1722" y="192"/>
                  </a:cubicBezTo>
                  <a:cubicBezTo>
                    <a:pt x="1746" y="192"/>
                    <a:pt x="1771" y="193"/>
                    <a:pt x="1795" y="193"/>
                  </a:cubicBezTo>
                  <a:cubicBezTo>
                    <a:pt x="1880" y="193"/>
                    <a:pt x="1968" y="189"/>
                    <a:pt x="2057" y="189"/>
                  </a:cubicBezTo>
                  <a:cubicBezTo>
                    <a:pt x="2313" y="189"/>
                    <a:pt x="2571" y="220"/>
                    <a:pt x="2741" y="460"/>
                  </a:cubicBezTo>
                  <a:cubicBezTo>
                    <a:pt x="2845" y="608"/>
                    <a:pt x="2855" y="871"/>
                    <a:pt x="2873" y="1048"/>
                  </a:cubicBezTo>
                  <a:cubicBezTo>
                    <a:pt x="2904" y="1346"/>
                    <a:pt x="2932" y="1640"/>
                    <a:pt x="2967" y="1936"/>
                  </a:cubicBezTo>
                  <a:cubicBezTo>
                    <a:pt x="2972" y="1988"/>
                    <a:pt x="3016" y="2015"/>
                    <a:pt x="3057" y="2015"/>
                  </a:cubicBezTo>
                  <a:cubicBezTo>
                    <a:pt x="3097" y="2015"/>
                    <a:pt x="3135" y="1989"/>
                    <a:pt x="3130" y="1936"/>
                  </a:cubicBezTo>
                  <a:cubicBezTo>
                    <a:pt x="3077" y="1492"/>
                    <a:pt x="3109" y="979"/>
                    <a:pt x="2963" y="553"/>
                  </a:cubicBezTo>
                  <a:cubicBezTo>
                    <a:pt x="2790" y="44"/>
                    <a:pt x="2502" y="47"/>
                    <a:pt x="2028" y="33"/>
                  </a:cubicBezTo>
                  <a:cubicBezTo>
                    <a:pt x="1839" y="27"/>
                    <a:pt x="1581" y="1"/>
                    <a:pt x="1320"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37"/>
            <p:cNvSpPr/>
            <p:nvPr/>
          </p:nvSpPr>
          <p:spPr>
            <a:xfrm>
              <a:off x="3565409" y="1005250"/>
              <a:ext cx="67784" cy="50875"/>
            </a:xfrm>
            <a:custGeom>
              <a:rect b="b" l="l" r="r" t="t"/>
              <a:pathLst>
                <a:path extrusionOk="0" h="1020" w="1359">
                  <a:moveTo>
                    <a:pt x="707" y="1"/>
                  </a:moveTo>
                  <a:cubicBezTo>
                    <a:pt x="489" y="1"/>
                    <a:pt x="222" y="81"/>
                    <a:pt x="111" y="285"/>
                  </a:cubicBezTo>
                  <a:cubicBezTo>
                    <a:pt x="1" y="486"/>
                    <a:pt x="28" y="746"/>
                    <a:pt x="59" y="960"/>
                  </a:cubicBezTo>
                  <a:cubicBezTo>
                    <a:pt x="64" y="1002"/>
                    <a:pt x="92" y="1019"/>
                    <a:pt x="123" y="1019"/>
                  </a:cubicBezTo>
                  <a:cubicBezTo>
                    <a:pt x="170" y="1019"/>
                    <a:pt x="224" y="978"/>
                    <a:pt x="215" y="916"/>
                  </a:cubicBezTo>
                  <a:cubicBezTo>
                    <a:pt x="194" y="749"/>
                    <a:pt x="163" y="521"/>
                    <a:pt x="253" y="368"/>
                  </a:cubicBezTo>
                  <a:cubicBezTo>
                    <a:pt x="338" y="220"/>
                    <a:pt x="532" y="164"/>
                    <a:pt x="700" y="164"/>
                  </a:cubicBezTo>
                  <a:cubicBezTo>
                    <a:pt x="724" y="164"/>
                    <a:pt x="747" y="165"/>
                    <a:pt x="770" y="167"/>
                  </a:cubicBezTo>
                  <a:cubicBezTo>
                    <a:pt x="1240" y="216"/>
                    <a:pt x="1130" y="594"/>
                    <a:pt x="1161" y="940"/>
                  </a:cubicBezTo>
                  <a:cubicBezTo>
                    <a:pt x="1164" y="992"/>
                    <a:pt x="1208" y="1018"/>
                    <a:pt x="1249" y="1018"/>
                  </a:cubicBezTo>
                  <a:cubicBezTo>
                    <a:pt x="1290" y="1018"/>
                    <a:pt x="1329" y="992"/>
                    <a:pt x="1324" y="940"/>
                  </a:cubicBezTo>
                  <a:cubicBezTo>
                    <a:pt x="1303" y="722"/>
                    <a:pt x="1359" y="472"/>
                    <a:pt x="1261" y="268"/>
                  </a:cubicBezTo>
                  <a:cubicBezTo>
                    <a:pt x="1165" y="71"/>
                    <a:pt x="908" y="4"/>
                    <a:pt x="707"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37"/>
            <p:cNvSpPr/>
            <p:nvPr/>
          </p:nvSpPr>
          <p:spPr>
            <a:xfrm>
              <a:off x="3517328" y="1147798"/>
              <a:ext cx="43792" cy="21747"/>
            </a:xfrm>
            <a:custGeom>
              <a:rect b="b" l="l" r="r" t="t"/>
              <a:pathLst>
                <a:path extrusionOk="0" h="436" w="878">
                  <a:moveTo>
                    <a:pt x="123" y="1"/>
                  </a:moveTo>
                  <a:cubicBezTo>
                    <a:pt x="57" y="1"/>
                    <a:pt x="1" y="83"/>
                    <a:pt x="63" y="136"/>
                  </a:cubicBezTo>
                  <a:cubicBezTo>
                    <a:pt x="268" y="310"/>
                    <a:pt x="503" y="410"/>
                    <a:pt x="770" y="435"/>
                  </a:cubicBezTo>
                  <a:cubicBezTo>
                    <a:pt x="773" y="435"/>
                    <a:pt x="776" y="435"/>
                    <a:pt x="779" y="435"/>
                  </a:cubicBezTo>
                  <a:cubicBezTo>
                    <a:pt x="877" y="435"/>
                    <a:pt x="874" y="282"/>
                    <a:pt x="770" y="272"/>
                  </a:cubicBezTo>
                  <a:cubicBezTo>
                    <a:pt x="552" y="251"/>
                    <a:pt x="348" y="165"/>
                    <a:pt x="178" y="23"/>
                  </a:cubicBezTo>
                  <a:cubicBezTo>
                    <a:pt x="160" y="7"/>
                    <a:pt x="141" y="1"/>
                    <a:pt x="123"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37"/>
            <p:cNvSpPr/>
            <p:nvPr/>
          </p:nvSpPr>
          <p:spPr>
            <a:xfrm>
              <a:off x="3627955" y="1142711"/>
              <a:ext cx="47084" cy="23343"/>
            </a:xfrm>
            <a:custGeom>
              <a:rect b="b" l="l" r="r" t="t"/>
              <a:pathLst>
                <a:path extrusionOk="0" h="468" w="944">
                  <a:moveTo>
                    <a:pt x="822" y="1"/>
                  </a:moveTo>
                  <a:cubicBezTo>
                    <a:pt x="804" y="1"/>
                    <a:pt x="784" y="8"/>
                    <a:pt x="766" y="24"/>
                  </a:cubicBezTo>
                  <a:cubicBezTo>
                    <a:pt x="603" y="174"/>
                    <a:pt x="345" y="304"/>
                    <a:pt x="118" y="304"/>
                  </a:cubicBezTo>
                  <a:cubicBezTo>
                    <a:pt x="115" y="304"/>
                    <a:pt x="111" y="304"/>
                    <a:pt x="108" y="304"/>
                  </a:cubicBezTo>
                  <a:cubicBezTo>
                    <a:pt x="107" y="304"/>
                    <a:pt x="106" y="304"/>
                    <a:pt x="105" y="304"/>
                  </a:cubicBezTo>
                  <a:cubicBezTo>
                    <a:pt x="1" y="304"/>
                    <a:pt x="2" y="464"/>
                    <a:pt x="108" y="467"/>
                  </a:cubicBezTo>
                  <a:cubicBezTo>
                    <a:pt x="111" y="467"/>
                    <a:pt x="114" y="467"/>
                    <a:pt x="117" y="467"/>
                  </a:cubicBezTo>
                  <a:cubicBezTo>
                    <a:pt x="388" y="467"/>
                    <a:pt x="685" y="316"/>
                    <a:pt x="884" y="138"/>
                  </a:cubicBezTo>
                  <a:cubicBezTo>
                    <a:pt x="943" y="84"/>
                    <a:pt x="888" y="1"/>
                    <a:pt x="822"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37"/>
            <p:cNvSpPr/>
            <p:nvPr/>
          </p:nvSpPr>
          <p:spPr>
            <a:xfrm>
              <a:off x="3575584" y="1130990"/>
              <a:ext cx="18554" cy="221356"/>
            </a:xfrm>
            <a:custGeom>
              <a:rect b="b" l="l" r="r" t="t"/>
              <a:pathLst>
                <a:path extrusionOk="0" h="4438" w="372">
                  <a:moveTo>
                    <a:pt x="259" y="0"/>
                  </a:moveTo>
                  <a:cubicBezTo>
                    <a:pt x="218" y="0"/>
                    <a:pt x="177" y="26"/>
                    <a:pt x="177" y="78"/>
                  </a:cubicBezTo>
                  <a:cubicBezTo>
                    <a:pt x="198" y="1495"/>
                    <a:pt x="212" y="2934"/>
                    <a:pt x="11" y="4337"/>
                  </a:cubicBezTo>
                  <a:cubicBezTo>
                    <a:pt x="1" y="4397"/>
                    <a:pt x="54" y="4438"/>
                    <a:pt x="101" y="4438"/>
                  </a:cubicBezTo>
                  <a:cubicBezTo>
                    <a:pt x="133" y="4438"/>
                    <a:pt x="161" y="4420"/>
                    <a:pt x="167" y="4378"/>
                  </a:cubicBezTo>
                  <a:cubicBezTo>
                    <a:pt x="371" y="2961"/>
                    <a:pt x="361" y="1510"/>
                    <a:pt x="340" y="78"/>
                  </a:cubicBezTo>
                  <a:cubicBezTo>
                    <a:pt x="340" y="26"/>
                    <a:pt x="300" y="0"/>
                    <a:pt x="259"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37"/>
            <p:cNvSpPr/>
            <p:nvPr/>
          </p:nvSpPr>
          <p:spPr>
            <a:xfrm>
              <a:off x="3599625" y="1131040"/>
              <a:ext cx="37658" cy="213725"/>
            </a:xfrm>
            <a:custGeom>
              <a:rect b="b" l="l" r="r" t="t"/>
              <a:pathLst>
                <a:path extrusionOk="0" h="4285" w="755">
                  <a:moveTo>
                    <a:pt x="78" y="1"/>
                  </a:moveTo>
                  <a:cubicBezTo>
                    <a:pt x="38" y="1"/>
                    <a:pt x="0" y="26"/>
                    <a:pt x="7" y="77"/>
                  </a:cubicBezTo>
                  <a:cubicBezTo>
                    <a:pt x="180" y="1464"/>
                    <a:pt x="350" y="2850"/>
                    <a:pt x="586" y="4225"/>
                  </a:cubicBezTo>
                  <a:cubicBezTo>
                    <a:pt x="593" y="4266"/>
                    <a:pt x="622" y="4284"/>
                    <a:pt x="654" y="4284"/>
                  </a:cubicBezTo>
                  <a:cubicBezTo>
                    <a:pt x="701" y="4284"/>
                    <a:pt x="754" y="4243"/>
                    <a:pt x="742" y="4180"/>
                  </a:cubicBezTo>
                  <a:cubicBezTo>
                    <a:pt x="510" y="2822"/>
                    <a:pt x="340" y="1450"/>
                    <a:pt x="170" y="77"/>
                  </a:cubicBezTo>
                  <a:cubicBezTo>
                    <a:pt x="165" y="27"/>
                    <a:pt x="120" y="1"/>
                    <a:pt x="78"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37"/>
            <p:cNvSpPr/>
            <p:nvPr/>
          </p:nvSpPr>
          <p:spPr>
            <a:xfrm>
              <a:off x="3406701" y="1167151"/>
              <a:ext cx="51673" cy="31074"/>
            </a:xfrm>
            <a:custGeom>
              <a:rect b="b" l="l" r="r" t="t"/>
              <a:pathLst>
                <a:path extrusionOk="0" h="623" w="1036">
                  <a:moveTo>
                    <a:pt x="114" y="1"/>
                  </a:moveTo>
                  <a:cubicBezTo>
                    <a:pt x="58" y="1"/>
                    <a:pt x="0" y="60"/>
                    <a:pt x="36" y="123"/>
                  </a:cubicBezTo>
                  <a:cubicBezTo>
                    <a:pt x="199" y="404"/>
                    <a:pt x="591" y="497"/>
                    <a:pt x="868" y="615"/>
                  </a:cubicBezTo>
                  <a:cubicBezTo>
                    <a:pt x="880" y="620"/>
                    <a:pt x="892" y="622"/>
                    <a:pt x="903" y="622"/>
                  </a:cubicBezTo>
                  <a:cubicBezTo>
                    <a:pt x="983" y="622"/>
                    <a:pt x="1036" y="509"/>
                    <a:pt x="951" y="473"/>
                  </a:cubicBezTo>
                  <a:cubicBezTo>
                    <a:pt x="805" y="410"/>
                    <a:pt x="656" y="351"/>
                    <a:pt x="511" y="286"/>
                  </a:cubicBezTo>
                  <a:cubicBezTo>
                    <a:pt x="379" y="230"/>
                    <a:pt x="251" y="168"/>
                    <a:pt x="178" y="39"/>
                  </a:cubicBezTo>
                  <a:cubicBezTo>
                    <a:pt x="163" y="12"/>
                    <a:pt x="138" y="1"/>
                    <a:pt x="114"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37"/>
            <p:cNvSpPr/>
            <p:nvPr/>
          </p:nvSpPr>
          <p:spPr>
            <a:xfrm>
              <a:off x="3341163" y="1288152"/>
              <a:ext cx="88981" cy="11871"/>
            </a:xfrm>
            <a:custGeom>
              <a:rect b="b" l="l" r="r" t="t"/>
              <a:pathLst>
                <a:path extrusionOk="0" h="238" w="1784">
                  <a:moveTo>
                    <a:pt x="1146" y="1"/>
                  </a:moveTo>
                  <a:cubicBezTo>
                    <a:pt x="797" y="1"/>
                    <a:pt x="449" y="28"/>
                    <a:pt x="99" y="81"/>
                  </a:cubicBezTo>
                  <a:cubicBezTo>
                    <a:pt x="1" y="94"/>
                    <a:pt x="36" y="238"/>
                    <a:pt x="129" y="238"/>
                  </a:cubicBezTo>
                  <a:cubicBezTo>
                    <a:pt x="134" y="238"/>
                    <a:pt x="139" y="237"/>
                    <a:pt x="144" y="236"/>
                  </a:cubicBezTo>
                  <a:cubicBezTo>
                    <a:pt x="467" y="188"/>
                    <a:pt x="790" y="165"/>
                    <a:pt x="1115" y="165"/>
                  </a:cubicBezTo>
                  <a:cubicBezTo>
                    <a:pt x="1302" y="165"/>
                    <a:pt x="1490" y="173"/>
                    <a:pt x="1679" y="188"/>
                  </a:cubicBezTo>
                  <a:cubicBezTo>
                    <a:pt x="1681" y="188"/>
                    <a:pt x="1683" y="188"/>
                    <a:pt x="1685" y="188"/>
                  </a:cubicBezTo>
                  <a:cubicBezTo>
                    <a:pt x="1783" y="188"/>
                    <a:pt x="1781" y="32"/>
                    <a:pt x="1679" y="22"/>
                  </a:cubicBezTo>
                  <a:cubicBezTo>
                    <a:pt x="1501" y="8"/>
                    <a:pt x="1324" y="1"/>
                    <a:pt x="1146"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37"/>
            <p:cNvSpPr/>
            <p:nvPr/>
          </p:nvSpPr>
          <p:spPr>
            <a:xfrm>
              <a:off x="3760827" y="1283464"/>
              <a:ext cx="86837" cy="9776"/>
            </a:xfrm>
            <a:custGeom>
              <a:rect b="b" l="l" r="r" t="t"/>
              <a:pathLst>
                <a:path extrusionOk="0" h="196" w="1741">
                  <a:moveTo>
                    <a:pt x="540" y="0"/>
                  </a:moveTo>
                  <a:cubicBezTo>
                    <a:pt x="395" y="0"/>
                    <a:pt x="250" y="2"/>
                    <a:pt x="105" y="5"/>
                  </a:cubicBezTo>
                  <a:cubicBezTo>
                    <a:pt x="2" y="8"/>
                    <a:pt x="1" y="168"/>
                    <a:pt x="102" y="168"/>
                  </a:cubicBezTo>
                  <a:cubicBezTo>
                    <a:pt x="103" y="168"/>
                    <a:pt x="104" y="168"/>
                    <a:pt x="105" y="168"/>
                  </a:cubicBezTo>
                  <a:cubicBezTo>
                    <a:pt x="253" y="165"/>
                    <a:pt x="402" y="163"/>
                    <a:pt x="550" y="163"/>
                  </a:cubicBezTo>
                  <a:cubicBezTo>
                    <a:pt x="911" y="163"/>
                    <a:pt x="1272" y="173"/>
                    <a:pt x="1633" y="195"/>
                  </a:cubicBezTo>
                  <a:cubicBezTo>
                    <a:pt x="1635" y="196"/>
                    <a:pt x="1638" y="196"/>
                    <a:pt x="1640" y="196"/>
                  </a:cubicBezTo>
                  <a:cubicBezTo>
                    <a:pt x="1740" y="196"/>
                    <a:pt x="1735" y="39"/>
                    <a:pt x="1633" y="33"/>
                  </a:cubicBezTo>
                  <a:cubicBezTo>
                    <a:pt x="1269" y="10"/>
                    <a:pt x="904" y="0"/>
                    <a:pt x="540"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37"/>
            <p:cNvSpPr/>
            <p:nvPr/>
          </p:nvSpPr>
          <p:spPr>
            <a:xfrm>
              <a:off x="3731649" y="1421922"/>
              <a:ext cx="51922" cy="34116"/>
            </a:xfrm>
            <a:custGeom>
              <a:rect b="b" l="l" r="r" t="t"/>
              <a:pathLst>
                <a:path extrusionOk="0" h="684" w="1041">
                  <a:moveTo>
                    <a:pt x="120" y="0"/>
                  </a:moveTo>
                  <a:cubicBezTo>
                    <a:pt x="48" y="0"/>
                    <a:pt x="1" y="109"/>
                    <a:pt x="80" y="153"/>
                  </a:cubicBezTo>
                  <a:cubicBezTo>
                    <a:pt x="354" y="303"/>
                    <a:pt x="613" y="472"/>
                    <a:pt x="860" y="666"/>
                  </a:cubicBezTo>
                  <a:cubicBezTo>
                    <a:pt x="876" y="679"/>
                    <a:pt x="895" y="684"/>
                    <a:pt x="912" y="684"/>
                  </a:cubicBezTo>
                  <a:cubicBezTo>
                    <a:pt x="981" y="684"/>
                    <a:pt x="1041" y="601"/>
                    <a:pt x="974" y="548"/>
                  </a:cubicBezTo>
                  <a:cubicBezTo>
                    <a:pt x="717" y="347"/>
                    <a:pt x="447" y="167"/>
                    <a:pt x="160" y="11"/>
                  </a:cubicBezTo>
                  <a:cubicBezTo>
                    <a:pt x="146" y="4"/>
                    <a:pt x="133" y="0"/>
                    <a:pt x="120"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37"/>
            <p:cNvSpPr/>
            <p:nvPr/>
          </p:nvSpPr>
          <p:spPr>
            <a:xfrm>
              <a:off x="3441216" y="1442671"/>
              <a:ext cx="39603" cy="44092"/>
            </a:xfrm>
            <a:custGeom>
              <a:rect b="b" l="l" r="r" t="t"/>
              <a:pathLst>
                <a:path extrusionOk="0" h="884" w="794">
                  <a:moveTo>
                    <a:pt x="677" y="0"/>
                  </a:moveTo>
                  <a:cubicBezTo>
                    <a:pt x="651" y="0"/>
                    <a:pt x="625" y="11"/>
                    <a:pt x="605" y="35"/>
                  </a:cubicBezTo>
                  <a:cubicBezTo>
                    <a:pt x="418" y="277"/>
                    <a:pt x="231" y="523"/>
                    <a:pt x="44" y="766"/>
                  </a:cubicBezTo>
                  <a:cubicBezTo>
                    <a:pt x="0" y="825"/>
                    <a:pt x="58" y="884"/>
                    <a:pt x="118" y="884"/>
                  </a:cubicBezTo>
                  <a:cubicBezTo>
                    <a:pt x="143" y="884"/>
                    <a:pt x="168" y="874"/>
                    <a:pt x="186" y="849"/>
                  </a:cubicBezTo>
                  <a:cubicBezTo>
                    <a:pt x="373" y="603"/>
                    <a:pt x="561" y="360"/>
                    <a:pt x="748" y="119"/>
                  </a:cubicBezTo>
                  <a:cubicBezTo>
                    <a:pt x="794" y="58"/>
                    <a:pt x="737" y="0"/>
                    <a:pt x="677"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37"/>
            <p:cNvSpPr/>
            <p:nvPr/>
          </p:nvSpPr>
          <p:spPr>
            <a:xfrm>
              <a:off x="3398571" y="1372794"/>
              <a:ext cx="26734" cy="13617"/>
            </a:xfrm>
            <a:custGeom>
              <a:rect b="b" l="l" r="r" t="t"/>
              <a:pathLst>
                <a:path extrusionOk="0" h="273" w="536">
                  <a:moveTo>
                    <a:pt x="431" y="0"/>
                  </a:moveTo>
                  <a:cubicBezTo>
                    <a:pt x="423" y="0"/>
                    <a:pt x="413" y="2"/>
                    <a:pt x="404" y="5"/>
                  </a:cubicBezTo>
                  <a:cubicBezTo>
                    <a:pt x="300" y="40"/>
                    <a:pt x="196" y="74"/>
                    <a:pt x="92" y="109"/>
                  </a:cubicBezTo>
                  <a:cubicBezTo>
                    <a:pt x="0" y="141"/>
                    <a:pt x="29" y="273"/>
                    <a:pt x="111" y="273"/>
                  </a:cubicBezTo>
                  <a:cubicBezTo>
                    <a:pt x="119" y="273"/>
                    <a:pt x="128" y="272"/>
                    <a:pt x="137" y="269"/>
                  </a:cubicBezTo>
                  <a:cubicBezTo>
                    <a:pt x="241" y="231"/>
                    <a:pt x="341" y="196"/>
                    <a:pt x="445" y="161"/>
                  </a:cubicBezTo>
                  <a:cubicBezTo>
                    <a:pt x="536" y="133"/>
                    <a:pt x="511" y="0"/>
                    <a:pt x="431"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37"/>
            <p:cNvSpPr/>
            <p:nvPr/>
          </p:nvSpPr>
          <p:spPr>
            <a:xfrm>
              <a:off x="3753096" y="1353142"/>
              <a:ext cx="36510" cy="13966"/>
            </a:xfrm>
            <a:custGeom>
              <a:rect b="b" l="l" r="r" t="t"/>
              <a:pathLst>
                <a:path extrusionOk="0" h="280" w="732">
                  <a:moveTo>
                    <a:pt x="98" y="1"/>
                  </a:moveTo>
                  <a:cubicBezTo>
                    <a:pt x="0" y="1"/>
                    <a:pt x="3" y="157"/>
                    <a:pt x="104" y="167"/>
                  </a:cubicBezTo>
                  <a:cubicBezTo>
                    <a:pt x="274" y="181"/>
                    <a:pt x="440" y="219"/>
                    <a:pt x="599" y="275"/>
                  </a:cubicBezTo>
                  <a:cubicBezTo>
                    <a:pt x="609" y="278"/>
                    <a:pt x="618" y="279"/>
                    <a:pt x="627" y="279"/>
                  </a:cubicBezTo>
                  <a:cubicBezTo>
                    <a:pt x="707" y="279"/>
                    <a:pt x="732" y="146"/>
                    <a:pt x="645" y="115"/>
                  </a:cubicBezTo>
                  <a:cubicBezTo>
                    <a:pt x="468" y="56"/>
                    <a:pt x="287" y="18"/>
                    <a:pt x="104" y="1"/>
                  </a:cubicBezTo>
                  <a:cubicBezTo>
                    <a:pt x="102" y="1"/>
                    <a:pt x="100" y="1"/>
                    <a:pt x="98"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37"/>
            <p:cNvSpPr/>
            <p:nvPr/>
          </p:nvSpPr>
          <p:spPr>
            <a:xfrm>
              <a:off x="3720227" y="1195531"/>
              <a:ext cx="36161" cy="20599"/>
            </a:xfrm>
            <a:custGeom>
              <a:rect b="b" l="l" r="r" t="t"/>
              <a:pathLst>
                <a:path extrusionOk="0" h="413" w="725">
                  <a:moveTo>
                    <a:pt x="605" y="1"/>
                  </a:moveTo>
                  <a:cubicBezTo>
                    <a:pt x="592" y="1"/>
                    <a:pt x="579" y="4"/>
                    <a:pt x="565" y="11"/>
                  </a:cubicBezTo>
                  <a:cubicBezTo>
                    <a:pt x="402" y="94"/>
                    <a:pt x="244" y="177"/>
                    <a:pt x="81" y="260"/>
                  </a:cubicBezTo>
                  <a:cubicBezTo>
                    <a:pt x="0" y="303"/>
                    <a:pt x="50" y="413"/>
                    <a:pt x="125" y="413"/>
                  </a:cubicBezTo>
                  <a:cubicBezTo>
                    <a:pt x="137" y="413"/>
                    <a:pt x="150" y="410"/>
                    <a:pt x="164" y="403"/>
                  </a:cubicBezTo>
                  <a:cubicBezTo>
                    <a:pt x="323" y="319"/>
                    <a:pt x="486" y="236"/>
                    <a:pt x="645" y="150"/>
                  </a:cubicBezTo>
                  <a:cubicBezTo>
                    <a:pt x="725" y="109"/>
                    <a:pt x="679" y="1"/>
                    <a:pt x="605"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37"/>
            <p:cNvSpPr/>
            <p:nvPr/>
          </p:nvSpPr>
          <p:spPr>
            <a:xfrm>
              <a:off x="3450991" y="1088245"/>
              <a:ext cx="23043" cy="35613"/>
            </a:xfrm>
            <a:custGeom>
              <a:rect b="b" l="l" r="r" t="t"/>
              <a:pathLst>
                <a:path extrusionOk="0" h="714" w="462">
                  <a:moveTo>
                    <a:pt x="113" y="1"/>
                  </a:moveTo>
                  <a:cubicBezTo>
                    <a:pt x="59" y="1"/>
                    <a:pt x="1" y="60"/>
                    <a:pt x="32" y="125"/>
                  </a:cubicBezTo>
                  <a:cubicBezTo>
                    <a:pt x="118" y="308"/>
                    <a:pt x="205" y="489"/>
                    <a:pt x="288" y="673"/>
                  </a:cubicBezTo>
                  <a:cubicBezTo>
                    <a:pt x="302" y="701"/>
                    <a:pt x="325" y="713"/>
                    <a:pt x="349" y="713"/>
                  </a:cubicBezTo>
                  <a:cubicBezTo>
                    <a:pt x="403" y="713"/>
                    <a:pt x="461" y="654"/>
                    <a:pt x="430" y="590"/>
                  </a:cubicBezTo>
                  <a:cubicBezTo>
                    <a:pt x="347" y="406"/>
                    <a:pt x="261" y="225"/>
                    <a:pt x="174" y="42"/>
                  </a:cubicBezTo>
                  <a:cubicBezTo>
                    <a:pt x="160" y="13"/>
                    <a:pt x="137" y="1"/>
                    <a:pt x="113"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37"/>
            <p:cNvSpPr/>
            <p:nvPr/>
          </p:nvSpPr>
          <p:spPr>
            <a:xfrm>
              <a:off x="3520270" y="1096525"/>
              <a:ext cx="146091" cy="21946"/>
            </a:xfrm>
            <a:custGeom>
              <a:rect b="b" l="l" r="r" t="t"/>
              <a:pathLst>
                <a:path extrusionOk="0" h="440" w="2929">
                  <a:moveTo>
                    <a:pt x="1968" y="0"/>
                  </a:moveTo>
                  <a:cubicBezTo>
                    <a:pt x="1750" y="0"/>
                    <a:pt x="1529" y="20"/>
                    <a:pt x="1304" y="42"/>
                  </a:cubicBezTo>
                  <a:cubicBezTo>
                    <a:pt x="885" y="83"/>
                    <a:pt x="462" y="94"/>
                    <a:pt x="81" y="288"/>
                  </a:cubicBezTo>
                  <a:cubicBezTo>
                    <a:pt x="0" y="329"/>
                    <a:pt x="50" y="440"/>
                    <a:pt x="125" y="440"/>
                  </a:cubicBezTo>
                  <a:cubicBezTo>
                    <a:pt x="137" y="440"/>
                    <a:pt x="151" y="437"/>
                    <a:pt x="164" y="430"/>
                  </a:cubicBezTo>
                  <a:cubicBezTo>
                    <a:pt x="562" y="229"/>
                    <a:pt x="1044" y="229"/>
                    <a:pt x="1480" y="191"/>
                  </a:cubicBezTo>
                  <a:cubicBezTo>
                    <a:pt x="1644" y="176"/>
                    <a:pt x="1804" y="165"/>
                    <a:pt x="1963" y="165"/>
                  </a:cubicBezTo>
                  <a:cubicBezTo>
                    <a:pt x="2245" y="165"/>
                    <a:pt x="2520" y="199"/>
                    <a:pt x="2797" y="305"/>
                  </a:cubicBezTo>
                  <a:cubicBezTo>
                    <a:pt x="2808" y="310"/>
                    <a:pt x="2818" y="311"/>
                    <a:pt x="2827" y="311"/>
                  </a:cubicBezTo>
                  <a:cubicBezTo>
                    <a:pt x="2902" y="311"/>
                    <a:pt x="2928" y="183"/>
                    <a:pt x="2842" y="149"/>
                  </a:cubicBezTo>
                  <a:cubicBezTo>
                    <a:pt x="2551" y="36"/>
                    <a:pt x="2262" y="0"/>
                    <a:pt x="1968"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37"/>
            <p:cNvSpPr/>
            <p:nvPr/>
          </p:nvSpPr>
          <p:spPr>
            <a:xfrm>
              <a:off x="3591995" y="-296155"/>
              <a:ext cx="11376" cy="1309481"/>
            </a:xfrm>
            <a:custGeom>
              <a:rect b="b" l="l" r="r" t="t"/>
              <a:pathLst>
                <a:path extrusionOk="0" h="21395" w="228">
                  <a:moveTo>
                    <a:pt x="135" y="0"/>
                  </a:moveTo>
                  <a:cubicBezTo>
                    <a:pt x="94" y="0"/>
                    <a:pt x="53" y="26"/>
                    <a:pt x="53" y="78"/>
                  </a:cubicBezTo>
                  <a:cubicBezTo>
                    <a:pt x="1" y="7156"/>
                    <a:pt x="18" y="14239"/>
                    <a:pt x="63" y="21317"/>
                  </a:cubicBezTo>
                  <a:cubicBezTo>
                    <a:pt x="63" y="21369"/>
                    <a:pt x="105" y="21395"/>
                    <a:pt x="146" y="21395"/>
                  </a:cubicBezTo>
                  <a:cubicBezTo>
                    <a:pt x="187" y="21395"/>
                    <a:pt x="228" y="21369"/>
                    <a:pt x="226" y="21317"/>
                  </a:cubicBezTo>
                  <a:cubicBezTo>
                    <a:pt x="184" y="14239"/>
                    <a:pt x="164" y="7156"/>
                    <a:pt x="216" y="78"/>
                  </a:cubicBezTo>
                  <a:cubicBezTo>
                    <a:pt x="216" y="26"/>
                    <a:pt x="175" y="0"/>
                    <a:pt x="135"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 name="Google Shape;803;p37"/>
          <p:cNvGrpSpPr/>
          <p:nvPr/>
        </p:nvGrpSpPr>
        <p:grpSpPr>
          <a:xfrm>
            <a:off x="6571830" y="-1392498"/>
            <a:ext cx="1077480" cy="3792801"/>
            <a:chOff x="3341163" y="-296155"/>
            <a:chExt cx="506501" cy="1782918"/>
          </a:xfrm>
        </p:grpSpPr>
        <p:sp>
          <p:nvSpPr>
            <p:cNvPr id="804" name="Google Shape;804;p37"/>
            <p:cNvSpPr/>
            <p:nvPr/>
          </p:nvSpPr>
          <p:spPr>
            <a:xfrm>
              <a:off x="3488137" y="1191289"/>
              <a:ext cx="214719" cy="221445"/>
            </a:xfrm>
            <a:custGeom>
              <a:rect b="b" l="l" r="r" t="t"/>
              <a:pathLst>
                <a:path extrusionOk="0" h="19408" w="19379">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37"/>
            <p:cNvSpPr/>
            <p:nvPr/>
          </p:nvSpPr>
          <p:spPr>
            <a:xfrm>
              <a:off x="3459121" y="1142761"/>
              <a:ext cx="274825" cy="301659"/>
            </a:xfrm>
            <a:custGeom>
              <a:rect b="b" l="l" r="r" t="t"/>
              <a:pathLst>
                <a:path extrusionOk="0" h="6048" w="5510">
                  <a:moveTo>
                    <a:pt x="1262" y="1"/>
                  </a:moveTo>
                  <a:cubicBezTo>
                    <a:pt x="1221" y="1"/>
                    <a:pt x="1179" y="27"/>
                    <a:pt x="1175" y="79"/>
                  </a:cubicBezTo>
                  <a:cubicBezTo>
                    <a:pt x="1113" y="837"/>
                    <a:pt x="600" y="1544"/>
                    <a:pt x="344" y="2254"/>
                  </a:cubicBezTo>
                  <a:cubicBezTo>
                    <a:pt x="128" y="2854"/>
                    <a:pt x="0" y="3498"/>
                    <a:pt x="128" y="4132"/>
                  </a:cubicBezTo>
                  <a:cubicBezTo>
                    <a:pt x="368" y="5317"/>
                    <a:pt x="1553" y="5900"/>
                    <a:pt x="2668" y="6031"/>
                  </a:cubicBezTo>
                  <a:cubicBezTo>
                    <a:pt x="2761" y="6042"/>
                    <a:pt x="2857" y="6048"/>
                    <a:pt x="2955" y="6048"/>
                  </a:cubicBezTo>
                  <a:cubicBezTo>
                    <a:pt x="3463" y="6048"/>
                    <a:pt x="4017" y="5901"/>
                    <a:pt x="4435" y="5643"/>
                  </a:cubicBezTo>
                  <a:cubicBezTo>
                    <a:pt x="4892" y="5359"/>
                    <a:pt x="5097" y="4742"/>
                    <a:pt x="5274" y="4257"/>
                  </a:cubicBezTo>
                  <a:cubicBezTo>
                    <a:pt x="5509" y="3609"/>
                    <a:pt x="5506" y="3006"/>
                    <a:pt x="5319" y="2345"/>
                  </a:cubicBezTo>
                  <a:cubicBezTo>
                    <a:pt x="5094" y="1565"/>
                    <a:pt x="4408" y="941"/>
                    <a:pt x="4318" y="133"/>
                  </a:cubicBezTo>
                  <a:cubicBezTo>
                    <a:pt x="4312" y="82"/>
                    <a:pt x="4269" y="56"/>
                    <a:pt x="4228" y="56"/>
                  </a:cubicBezTo>
                  <a:cubicBezTo>
                    <a:pt x="4187" y="56"/>
                    <a:pt x="4149" y="82"/>
                    <a:pt x="4155" y="133"/>
                  </a:cubicBezTo>
                  <a:cubicBezTo>
                    <a:pt x="4203" y="563"/>
                    <a:pt x="4380" y="882"/>
                    <a:pt x="4606" y="1243"/>
                  </a:cubicBezTo>
                  <a:cubicBezTo>
                    <a:pt x="4924" y="1745"/>
                    <a:pt x="5167" y="2244"/>
                    <a:pt x="5263" y="2839"/>
                  </a:cubicBezTo>
                  <a:cubicBezTo>
                    <a:pt x="5385" y="3571"/>
                    <a:pt x="5149" y="4482"/>
                    <a:pt x="4719" y="5092"/>
                  </a:cubicBezTo>
                  <a:cubicBezTo>
                    <a:pt x="4339" y="5632"/>
                    <a:pt x="3635" y="5881"/>
                    <a:pt x="2969" y="5881"/>
                  </a:cubicBezTo>
                  <a:cubicBezTo>
                    <a:pt x="2799" y="5881"/>
                    <a:pt x="2630" y="5865"/>
                    <a:pt x="2471" y="5833"/>
                  </a:cubicBezTo>
                  <a:cubicBezTo>
                    <a:pt x="1906" y="5722"/>
                    <a:pt x="1238" y="5500"/>
                    <a:pt x="811" y="5095"/>
                  </a:cubicBezTo>
                  <a:cubicBezTo>
                    <a:pt x="219" y="4531"/>
                    <a:pt x="157" y="3637"/>
                    <a:pt x="326" y="2881"/>
                  </a:cubicBezTo>
                  <a:cubicBezTo>
                    <a:pt x="541" y="1921"/>
                    <a:pt x="1262" y="1062"/>
                    <a:pt x="1337" y="79"/>
                  </a:cubicBezTo>
                  <a:cubicBezTo>
                    <a:pt x="1341" y="27"/>
                    <a:pt x="1302" y="1"/>
                    <a:pt x="1262"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37"/>
            <p:cNvSpPr/>
            <p:nvPr/>
          </p:nvSpPr>
          <p:spPr>
            <a:xfrm>
              <a:off x="3515582" y="1128346"/>
              <a:ext cx="155468" cy="22395"/>
            </a:xfrm>
            <a:custGeom>
              <a:rect b="b" l="l" r="r" t="t"/>
              <a:pathLst>
                <a:path extrusionOk="0" h="449" w="3117">
                  <a:moveTo>
                    <a:pt x="1624" y="0"/>
                  </a:moveTo>
                  <a:cubicBezTo>
                    <a:pt x="1071" y="0"/>
                    <a:pt x="518" y="84"/>
                    <a:pt x="81" y="298"/>
                  </a:cubicBezTo>
                  <a:cubicBezTo>
                    <a:pt x="0" y="337"/>
                    <a:pt x="52" y="449"/>
                    <a:pt x="128" y="449"/>
                  </a:cubicBezTo>
                  <a:cubicBezTo>
                    <a:pt x="139" y="449"/>
                    <a:pt x="151" y="446"/>
                    <a:pt x="164" y="440"/>
                  </a:cubicBezTo>
                  <a:cubicBezTo>
                    <a:pt x="559" y="246"/>
                    <a:pt x="1094" y="170"/>
                    <a:pt x="1627" y="170"/>
                  </a:cubicBezTo>
                  <a:cubicBezTo>
                    <a:pt x="2114" y="170"/>
                    <a:pt x="2600" y="233"/>
                    <a:pt x="2978" y="326"/>
                  </a:cubicBezTo>
                  <a:cubicBezTo>
                    <a:pt x="2985" y="328"/>
                    <a:pt x="2992" y="329"/>
                    <a:pt x="2999" y="329"/>
                  </a:cubicBezTo>
                  <a:cubicBezTo>
                    <a:pt x="3087" y="329"/>
                    <a:pt x="3116" y="192"/>
                    <a:pt x="3023" y="166"/>
                  </a:cubicBezTo>
                  <a:cubicBezTo>
                    <a:pt x="2611" y="67"/>
                    <a:pt x="2118" y="0"/>
                    <a:pt x="1624"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37"/>
            <p:cNvSpPr/>
            <p:nvPr/>
          </p:nvSpPr>
          <p:spPr>
            <a:xfrm>
              <a:off x="3517178" y="1050139"/>
              <a:ext cx="156366" cy="100703"/>
            </a:xfrm>
            <a:custGeom>
              <a:rect b="b" l="l" r="r" t="t"/>
              <a:pathLst>
                <a:path extrusionOk="0" h="2019" w="3135">
                  <a:moveTo>
                    <a:pt x="1320" y="1"/>
                  </a:moveTo>
                  <a:cubicBezTo>
                    <a:pt x="948" y="1"/>
                    <a:pt x="570" y="54"/>
                    <a:pt x="378" y="297"/>
                  </a:cubicBezTo>
                  <a:cubicBezTo>
                    <a:pt x="70" y="684"/>
                    <a:pt x="94" y="1447"/>
                    <a:pt x="11" y="1915"/>
                  </a:cubicBezTo>
                  <a:cubicBezTo>
                    <a:pt x="1" y="1978"/>
                    <a:pt x="54" y="2019"/>
                    <a:pt x="102" y="2019"/>
                  </a:cubicBezTo>
                  <a:cubicBezTo>
                    <a:pt x="134" y="2019"/>
                    <a:pt x="163" y="2001"/>
                    <a:pt x="170" y="1960"/>
                  </a:cubicBezTo>
                  <a:cubicBezTo>
                    <a:pt x="233" y="1613"/>
                    <a:pt x="274" y="1260"/>
                    <a:pt x="347" y="917"/>
                  </a:cubicBezTo>
                  <a:cubicBezTo>
                    <a:pt x="490" y="242"/>
                    <a:pt x="1143" y="192"/>
                    <a:pt x="1722" y="192"/>
                  </a:cubicBezTo>
                  <a:cubicBezTo>
                    <a:pt x="1746" y="192"/>
                    <a:pt x="1771" y="193"/>
                    <a:pt x="1795" y="193"/>
                  </a:cubicBezTo>
                  <a:cubicBezTo>
                    <a:pt x="1880" y="193"/>
                    <a:pt x="1968" y="189"/>
                    <a:pt x="2057" y="189"/>
                  </a:cubicBezTo>
                  <a:cubicBezTo>
                    <a:pt x="2313" y="189"/>
                    <a:pt x="2571" y="220"/>
                    <a:pt x="2741" y="460"/>
                  </a:cubicBezTo>
                  <a:cubicBezTo>
                    <a:pt x="2845" y="608"/>
                    <a:pt x="2855" y="871"/>
                    <a:pt x="2873" y="1048"/>
                  </a:cubicBezTo>
                  <a:cubicBezTo>
                    <a:pt x="2904" y="1346"/>
                    <a:pt x="2932" y="1640"/>
                    <a:pt x="2967" y="1936"/>
                  </a:cubicBezTo>
                  <a:cubicBezTo>
                    <a:pt x="2972" y="1988"/>
                    <a:pt x="3016" y="2015"/>
                    <a:pt x="3057" y="2015"/>
                  </a:cubicBezTo>
                  <a:cubicBezTo>
                    <a:pt x="3097" y="2015"/>
                    <a:pt x="3135" y="1989"/>
                    <a:pt x="3130" y="1936"/>
                  </a:cubicBezTo>
                  <a:cubicBezTo>
                    <a:pt x="3077" y="1492"/>
                    <a:pt x="3109" y="979"/>
                    <a:pt x="2963" y="553"/>
                  </a:cubicBezTo>
                  <a:cubicBezTo>
                    <a:pt x="2790" y="44"/>
                    <a:pt x="2502" y="47"/>
                    <a:pt x="2028" y="33"/>
                  </a:cubicBezTo>
                  <a:cubicBezTo>
                    <a:pt x="1839" y="27"/>
                    <a:pt x="1581" y="1"/>
                    <a:pt x="1320"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37"/>
            <p:cNvSpPr/>
            <p:nvPr/>
          </p:nvSpPr>
          <p:spPr>
            <a:xfrm>
              <a:off x="3565409" y="1005250"/>
              <a:ext cx="67784" cy="50875"/>
            </a:xfrm>
            <a:custGeom>
              <a:rect b="b" l="l" r="r" t="t"/>
              <a:pathLst>
                <a:path extrusionOk="0" h="1020" w="1359">
                  <a:moveTo>
                    <a:pt x="707" y="1"/>
                  </a:moveTo>
                  <a:cubicBezTo>
                    <a:pt x="489" y="1"/>
                    <a:pt x="222" y="81"/>
                    <a:pt x="111" y="285"/>
                  </a:cubicBezTo>
                  <a:cubicBezTo>
                    <a:pt x="1" y="486"/>
                    <a:pt x="28" y="746"/>
                    <a:pt x="59" y="960"/>
                  </a:cubicBezTo>
                  <a:cubicBezTo>
                    <a:pt x="64" y="1002"/>
                    <a:pt x="92" y="1019"/>
                    <a:pt x="123" y="1019"/>
                  </a:cubicBezTo>
                  <a:cubicBezTo>
                    <a:pt x="170" y="1019"/>
                    <a:pt x="224" y="978"/>
                    <a:pt x="215" y="916"/>
                  </a:cubicBezTo>
                  <a:cubicBezTo>
                    <a:pt x="194" y="749"/>
                    <a:pt x="163" y="521"/>
                    <a:pt x="253" y="368"/>
                  </a:cubicBezTo>
                  <a:cubicBezTo>
                    <a:pt x="338" y="220"/>
                    <a:pt x="532" y="164"/>
                    <a:pt x="700" y="164"/>
                  </a:cubicBezTo>
                  <a:cubicBezTo>
                    <a:pt x="724" y="164"/>
                    <a:pt x="747" y="165"/>
                    <a:pt x="770" y="167"/>
                  </a:cubicBezTo>
                  <a:cubicBezTo>
                    <a:pt x="1240" y="216"/>
                    <a:pt x="1130" y="594"/>
                    <a:pt x="1161" y="940"/>
                  </a:cubicBezTo>
                  <a:cubicBezTo>
                    <a:pt x="1164" y="992"/>
                    <a:pt x="1208" y="1018"/>
                    <a:pt x="1249" y="1018"/>
                  </a:cubicBezTo>
                  <a:cubicBezTo>
                    <a:pt x="1290" y="1018"/>
                    <a:pt x="1329" y="992"/>
                    <a:pt x="1324" y="940"/>
                  </a:cubicBezTo>
                  <a:cubicBezTo>
                    <a:pt x="1303" y="722"/>
                    <a:pt x="1359" y="472"/>
                    <a:pt x="1261" y="268"/>
                  </a:cubicBezTo>
                  <a:cubicBezTo>
                    <a:pt x="1165" y="71"/>
                    <a:pt x="908" y="4"/>
                    <a:pt x="707"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37"/>
            <p:cNvSpPr/>
            <p:nvPr/>
          </p:nvSpPr>
          <p:spPr>
            <a:xfrm>
              <a:off x="3517328" y="1147798"/>
              <a:ext cx="43792" cy="21747"/>
            </a:xfrm>
            <a:custGeom>
              <a:rect b="b" l="l" r="r" t="t"/>
              <a:pathLst>
                <a:path extrusionOk="0" h="436" w="878">
                  <a:moveTo>
                    <a:pt x="123" y="1"/>
                  </a:moveTo>
                  <a:cubicBezTo>
                    <a:pt x="57" y="1"/>
                    <a:pt x="1" y="83"/>
                    <a:pt x="63" y="136"/>
                  </a:cubicBezTo>
                  <a:cubicBezTo>
                    <a:pt x="268" y="310"/>
                    <a:pt x="503" y="410"/>
                    <a:pt x="770" y="435"/>
                  </a:cubicBezTo>
                  <a:cubicBezTo>
                    <a:pt x="773" y="435"/>
                    <a:pt x="776" y="435"/>
                    <a:pt x="779" y="435"/>
                  </a:cubicBezTo>
                  <a:cubicBezTo>
                    <a:pt x="877" y="435"/>
                    <a:pt x="874" y="282"/>
                    <a:pt x="770" y="272"/>
                  </a:cubicBezTo>
                  <a:cubicBezTo>
                    <a:pt x="552" y="251"/>
                    <a:pt x="348" y="165"/>
                    <a:pt x="178" y="23"/>
                  </a:cubicBezTo>
                  <a:cubicBezTo>
                    <a:pt x="160" y="7"/>
                    <a:pt x="141" y="1"/>
                    <a:pt x="123"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37"/>
            <p:cNvSpPr/>
            <p:nvPr/>
          </p:nvSpPr>
          <p:spPr>
            <a:xfrm>
              <a:off x="3627955" y="1142711"/>
              <a:ext cx="47084" cy="23343"/>
            </a:xfrm>
            <a:custGeom>
              <a:rect b="b" l="l" r="r" t="t"/>
              <a:pathLst>
                <a:path extrusionOk="0" h="468" w="944">
                  <a:moveTo>
                    <a:pt x="822" y="1"/>
                  </a:moveTo>
                  <a:cubicBezTo>
                    <a:pt x="804" y="1"/>
                    <a:pt x="784" y="8"/>
                    <a:pt x="766" y="24"/>
                  </a:cubicBezTo>
                  <a:cubicBezTo>
                    <a:pt x="603" y="174"/>
                    <a:pt x="345" y="304"/>
                    <a:pt x="118" y="304"/>
                  </a:cubicBezTo>
                  <a:cubicBezTo>
                    <a:pt x="115" y="304"/>
                    <a:pt x="111" y="304"/>
                    <a:pt x="108" y="304"/>
                  </a:cubicBezTo>
                  <a:cubicBezTo>
                    <a:pt x="107" y="304"/>
                    <a:pt x="106" y="304"/>
                    <a:pt x="105" y="304"/>
                  </a:cubicBezTo>
                  <a:cubicBezTo>
                    <a:pt x="1" y="304"/>
                    <a:pt x="2" y="464"/>
                    <a:pt x="108" y="467"/>
                  </a:cubicBezTo>
                  <a:cubicBezTo>
                    <a:pt x="111" y="467"/>
                    <a:pt x="114" y="467"/>
                    <a:pt x="117" y="467"/>
                  </a:cubicBezTo>
                  <a:cubicBezTo>
                    <a:pt x="388" y="467"/>
                    <a:pt x="685" y="316"/>
                    <a:pt x="884" y="138"/>
                  </a:cubicBezTo>
                  <a:cubicBezTo>
                    <a:pt x="943" y="84"/>
                    <a:pt x="888" y="1"/>
                    <a:pt x="822"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37"/>
            <p:cNvSpPr/>
            <p:nvPr/>
          </p:nvSpPr>
          <p:spPr>
            <a:xfrm>
              <a:off x="3575584" y="1130990"/>
              <a:ext cx="18554" cy="221356"/>
            </a:xfrm>
            <a:custGeom>
              <a:rect b="b" l="l" r="r" t="t"/>
              <a:pathLst>
                <a:path extrusionOk="0" h="4438" w="372">
                  <a:moveTo>
                    <a:pt x="259" y="0"/>
                  </a:moveTo>
                  <a:cubicBezTo>
                    <a:pt x="218" y="0"/>
                    <a:pt x="177" y="26"/>
                    <a:pt x="177" y="78"/>
                  </a:cubicBezTo>
                  <a:cubicBezTo>
                    <a:pt x="198" y="1495"/>
                    <a:pt x="212" y="2934"/>
                    <a:pt x="11" y="4337"/>
                  </a:cubicBezTo>
                  <a:cubicBezTo>
                    <a:pt x="1" y="4397"/>
                    <a:pt x="54" y="4438"/>
                    <a:pt x="101" y="4438"/>
                  </a:cubicBezTo>
                  <a:cubicBezTo>
                    <a:pt x="133" y="4438"/>
                    <a:pt x="161" y="4420"/>
                    <a:pt x="167" y="4378"/>
                  </a:cubicBezTo>
                  <a:cubicBezTo>
                    <a:pt x="371" y="2961"/>
                    <a:pt x="361" y="1510"/>
                    <a:pt x="340" y="78"/>
                  </a:cubicBezTo>
                  <a:cubicBezTo>
                    <a:pt x="340" y="26"/>
                    <a:pt x="300" y="0"/>
                    <a:pt x="259"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37"/>
            <p:cNvSpPr/>
            <p:nvPr/>
          </p:nvSpPr>
          <p:spPr>
            <a:xfrm>
              <a:off x="3599625" y="1131040"/>
              <a:ext cx="37658" cy="213725"/>
            </a:xfrm>
            <a:custGeom>
              <a:rect b="b" l="l" r="r" t="t"/>
              <a:pathLst>
                <a:path extrusionOk="0" h="4285" w="755">
                  <a:moveTo>
                    <a:pt x="78" y="1"/>
                  </a:moveTo>
                  <a:cubicBezTo>
                    <a:pt x="38" y="1"/>
                    <a:pt x="0" y="26"/>
                    <a:pt x="7" y="77"/>
                  </a:cubicBezTo>
                  <a:cubicBezTo>
                    <a:pt x="180" y="1464"/>
                    <a:pt x="350" y="2850"/>
                    <a:pt x="586" y="4225"/>
                  </a:cubicBezTo>
                  <a:cubicBezTo>
                    <a:pt x="593" y="4266"/>
                    <a:pt x="622" y="4284"/>
                    <a:pt x="654" y="4284"/>
                  </a:cubicBezTo>
                  <a:cubicBezTo>
                    <a:pt x="701" y="4284"/>
                    <a:pt x="754" y="4243"/>
                    <a:pt x="742" y="4180"/>
                  </a:cubicBezTo>
                  <a:cubicBezTo>
                    <a:pt x="510" y="2822"/>
                    <a:pt x="340" y="1450"/>
                    <a:pt x="170" y="77"/>
                  </a:cubicBezTo>
                  <a:cubicBezTo>
                    <a:pt x="165" y="27"/>
                    <a:pt x="120" y="1"/>
                    <a:pt x="78"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37"/>
            <p:cNvSpPr/>
            <p:nvPr/>
          </p:nvSpPr>
          <p:spPr>
            <a:xfrm>
              <a:off x="3406701" y="1167151"/>
              <a:ext cx="51673" cy="31074"/>
            </a:xfrm>
            <a:custGeom>
              <a:rect b="b" l="l" r="r" t="t"/>
              <a:pathLst>
                <a:path extrusionOk="0" h="623" w="1036">
                  <a:moveTo>
                    <a:pt x="114" y="1"/>
                  </a:moveTo>
                  <a:cubicBezTo>
                    <a:pt x="58" y="1"/>
                    <a:pt x="0" y="60"/>
                    <a:pt x="36" y="123"/>
                  </a:cubicBezTo>
                  <a:cubicBezTo>
                    <a:pt x="199" y="404"/>
                    <a:pt x="591" y="497"/>
                    <a:pt x="868" y="615"/>
                  </a:cubicBezTo>
                  <a:cubicBezTo>
                    <a:pt x="880" y="620"/>
                    <a:pt x="892" y="622"/>
                    <a:pt x="903" y="622"/>
                  </a:cubicBezTo>
                  <a:cubicBezTo>
                    <a:pt x="983" y="622"/>
                    <a:pt x="1036" y="509"/>
                    <a:pt x="951" y="473"/>
                  </a:cubicBezTo>
                  <a:cubicBezTo>
                    <a:pt x="805" y="410"/>
                    <a:pt x="656" y="351"/>
                    <a:pt x="511" y="286"/>
                  </a:cubicBezTo>
                  <a:cubicBezTo>
                    <a:pt x="379" y="230"/>
                    <a:pt x="251" y="168"/>
                    <a:pt x="178" y="39"/>
                  </a:cubicBezTo>
                  <a:cubicBezTo>
                    <a:pt x="163" y="12"/>
                    <a:pt x="138" y="1"/>
                    <a:pt x="114"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37"/>
            <p:cNvSpPr/>
            <p:nvPr/>
          </p:nvSpPr>
          <p:spPr>
            <a:xfrm>
              <a:off x="3341163" y="1288152"/>
              <a:ext cx="88981" cy="11871"/>
            </a:xfrm>
            <a:custGeom>
              <a:rect b="b" l="l" r="r" t="t"/>
              <a:pathLst>
                <a:path extrusionOk="0" h="238" w="1784">
                  <a:moveTo>
                    <a:pt x="1146" y="1"/>
                  </a:moveTo>
                  <a:cubicBezTo>
                    <a:pt x="797" y="1"/>
                    <a:pt x="449" y="28"/>
                    <a:pt x="99" y="81"/>
                  </a:cubicBezTo>
                  <a:cubicBezTo>
                    <a:pt x="1" y="94"/>
                    <a:pt x="36" y="238"/>
                    <a:pt x="129" y="238"/>
                  </a:cubicBezTo>
                  <a:cubicBezTo>
                    <a:pt x="134" y="238"/>
                    <a:pt x="139" y="237"/>
                    <a:pt x="144" y="236"/>
                  </a:cubicBezTo>
                  <a:cubicBezTo>
                    <a:pt x="467" y="188"/>
                    <a:pt x="790" y="165"/>
                    <a:pt x="1115" y="165"/>
                  </a:cubicBezTo>
                  <a:cubicBezTo>
                    <a:pt x="1302" y="165"/>
                    <a:pt x="1490" y="173"/>
                    <a:pt x="1679" y="188"/>
                  </a:cubicBezTo>
                  <a:cubicBezTo>
                    <a:pt x="1681" y="188"/>
                    <a:pt x="1683" y="188"/>
                    <a:pt x="1685" y="188"/>
                  </a:cubicBezTo>
                  <a:cubicBezTo>
                    <a:pt x="1783" y="188"/>
                    <a:pt x="1781" y="32"/>
                    <a:pt x="1679" y="22"/>
                  </a:cubicBezTo>
                  <a:cubicBezTo>
                    <a:pt x="1501" y="8"/>
                    <a:pt x="1324" y="1"/>
                    <a:pt x="1146"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37"/>
            <p:cNvSpPr/>
            <p:nvPr/>
          </p:nvSpPr>
          <p:spPr>
            <a:xfrm>
              <a:off x="3760827" y="1283464"/>
              <a:ext cx="86837" cy="9776"/>
            </a:xfrm>
            <a:custGeom>
              <a:rect b="b" l="l" r="r" t="t"/>
              <a:pathLst>
                <a:path extrusionOk="0" h="196" w="1741">
                  <a:moveTo>
                    <a:pt x="540" y="0"/>
                  </a:moveTo>
                  <a:cubicBezTo>
                    <a:pt x="395" y="0"/>
                    <a:pt x="250" y="2"/>
                    <a:pt x="105" y="5"/>
                  </a:cubicBezTo>
                  <a:cubicBezTo>
                    <a:pt x="2" y="8"/>
                    <a:pt x="1" y="168"/>
                    <a:pt x="102" y="168"/>
                  </a:cubicBezTo>
                  <a:cubicBezTo>
                    <a:pt x="103" y="168"/>
                    <a:pt x="104" y="168"/>
                    <a:pt x="105" y="168"/>
                  </a:cubicBezTo>
                  <a:cubicBezTo>
                    <a:pt x="253" y="165"/>
                    <a:pt x="402" y="163"/>
                    <a:pt x="550" y="163"/>
                  </a:cubicBezTo>
                  <a:cubicBezTo>
                    <a:pt x="911" y="163"/>
                    <a:pt x="1272" y="173"/>
                    <a:pt x="1633" y="195"/>
                  </a:cubicBezTo>
                  <a:cubicBezTo>
                    <a:pt x="1635" y="196"/>
                    <a:pt x="1638" y="196"/>
                    <a:pt x="1640" y="196"/>
                  </a:cubicBezTo>
                  <a:cubicBezTo>
                    <a:pt x="1740" y="196"/>
                    <a:pt x="1735" y="39"/>
                    <a:pt x="1633" y="33"/>
                  </a:cubicBezTo>
                  <a:cubicBezTo>
                    <a:pt x="1269" y="10"/>
                    <a:pt x="904" y="0"/>
                    <a:pt x="540"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37"/>
            <p:cNvSpPr/>
            <p:nvPr/>
          </p:nvSpPr>
          <p:spPr>
            <a:xfrm>
              <a:off x="3731649" y="1421922"/>
              <a:ext cx="51922" cy="34116"/>
            </a:xfrm>
            <a:custGeom>
              <a:rect b="b" l="l" r="r" t="t"/>
              <a:pathLst>
                <a:path extrusionOk="0" h="684" w="1041">
                  <a:moveTo>
                    <a:pt x="120" y="0"/>
                  </a:moveTo>
                  <a:cubicBezTo>
                    <a:pt x="48" y="0"/>
                    <a:pt x="1" y="109"/>
                    <a:pt x="80" y="153"/>
                  </a:cubicBezTo>
                  <a:cubicBezTo>
                    <a:pt x="354" y="303"/>
                    <a:pt x="613" y="472"/>
                    <a:pt x="860" y="666"/>
                  </a:cubicBezTo>
                  <a:cubicBezTo>
                    <a:pt x="876" y="679"/>
                    <a:pt x="895" y="684"/>
                    <a:pt x="912" y="684"/>
                  </a:cubicBezTo>
                  <a:cubicBezTo>
                    <a:pt x="981" y="684"/>
                    <a:pt x="1041" y="601"/>
                    <a:pt x="974" y="548"/>
                  </a:cubicBezTo>
                  <a:cubicBezTo>
                    <a:pt x="717" y="347"/>
                    <a:pt x="447" y="167"/>
                    <a:pt x="160" y="11"/>
                  </a:cubicBezTo>
                  <a:cubicBezTo>
                    <a:pt x="146" y="4"/>
                    <a:pt x="133" y="0"/>
                    <a:pt x="120"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37"/>
            <p:cNvSpPr/>
            <p:nvPr/>
          </p:nvSpPr>
          <p:spPr>
            <a:xfrm>
              <a:off x="3441216" y="1442671"/>
              <a:ext cx="39603" cy="44092"/>
            </a:xfrm>
            <a:custGeom>
              <a:rect b="b" l="l" r="r" t="t"/>
              <a:pathLst>
                <a:path extrusionOk="0" h="884" w="794">
                  <a:moveTo>
                    <a:pt x="677" y="0"/>
                  </a:moveTo>
                  <a:cubicBezTo>
                    <a:pt x="651" y="0"/>
                    <a:pt x="625" y="11"/>
                    <a:pt x="605" y="35"/>
                  </a:cubicBezTo>
                  <a:cubicBezTo>
                    <a:pt x="418" y="277"/>
                    <a:pt x="231" y="523"/>
                    <a:pt x="44" y="766"/>
                  </a:cubicBezTo>
                  <a:cubicBezTo>
                    <a:pt x="0" y="825"/>
                    <a:pt x="58" y="884"/>
                    <a:pt x="118" y="884"/>
                  </a:cubicBezTo>
                  <a:cubicBezTo>
                    <a:pt x="143" y="884"/>
                    <a:pt x="168" y="874"/>
                    <a:pt x="186" y="849"/>
                  </a:cubicBezTo>
                  <a:cubicBezTo>
                    <a:pt x="373" y="603"/>
                    <a:pt x="561" y="360"/>
                    <a:pt x="748" y="119"/>
                  </a:cubicBezTo>
                  <a:cubicBezTo>
                    <a:pt x="794" y="58"/>
                    <a:pt x="737" y="0"/>
                    <a:pt x="677"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37"/>
            <p:cNvSpPr/>
            <p:nvPr/>
          </p:nvSpPr>
          <p:spPr>
            <a:xfrm>
              <a:off x="3398571" y="1372794"/>
              <a:ext cx="26734" cy="13617"/>
            </a:xfrm>
            <a:custGeom>
              <a:rect b="b" l="l" r="r" t="t"/>
              <a:pathLst>
                <a:path extrusionOk="0" h="273" w="536">
                  <a:moveTo>
                    <a:pt x="431" y="0"/>
                  </a:moveTo>
                  <a:cubicBezTo>
                    <a:pt x="423" y="0"/>
                    <a:pt x="413" y="2"/>
                    <a:pt x="404" y="5"/>
                  </a:cubicBezTo>
                  <a:cubicBezTo>
                    <a:pt x="300" y="40"/>
                    <a:pt x="196" y="74"/>
                    <a:pt x="92" y="109"/>
                  </a:cubicBezTo>
                  <a:cubicBezTo>
                    <a:pt x="0" y="141"/>
                    <a:pt x="29" y="273"/>
                    <a:pt x="111" y="273"/>
                  </a:cubicBezTo>
                  <a:cubicBezTo>
                    <a:pt x="119" y="273"/>
                    <a:pt x="128" y="272"/>
                    <a:pt x="137" y="269"/>
                  </a:cubicBezTo>
                  <a:cubicBezTo>
                    <a:pt x="241" y="231"/>
                    <a:pt x="341" y="196"/>
                    <a:pt x="445" y="161"/>
                  </a:cubicBezTo>
                  <a:cubicBezTo>
                    <a:pt x="536" y="133"/>
                    <a:pt x="511" y="0"/>
                    <a:pt x="431"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37"/>
            <p:cNvSpPr/>
            <p:nvPr/>
          </p:nvSpPr>
          <p:spPr>
            <a:xfrm>
              <a:off x="3753096" y="1353142"/>
              <a:ext cx="36510" cy="13966"/>
            </a:xfrm>
            <a:custGeom>
              <a:rect b="b" l="l" r="r" t="t"/>
              <a:pathLst>
                <a:path extrusionOk="0" h="280" w="732">
                  <a:moveTo>
                    <a:pt x="98" y="1"/>
                  </a:moveTo>
                  <a:cubicBezTo>
                    <a:pt x="0" y="1"/>
                    <a:pt x="3" y="157"/>
                    <a:pt x="104" y="167"/>
                  </a:cubicBezTo>
                  <a:cubicBezTo>
                    <a:pt x="274" y="181"/>
                    <a:pt x="440" y="219"/>
                    <a:pt x="599" y="275"/>
                  </a:cubicBezTo>
                  <a:cubicBezTo>
                    <a:pt x="609" y="278"/>
                    <a:pt x="618" y="279"/>
                    <a:pt x="627" y="279"/>
                  </a:cubicBezTo>
                  <a:cubicBezTo>
                    <a:pt x="707" y="279"/>
                    <a:pt x="732" y="146"/>
                    <a:pt x="645" y="115"/>
                  </a:cubicBezTo>
                  <a:cubicBezTo>
                    <a:pt x="468" y="56"/>
                    <a:pt x="287" y="18"/>
                    <a:pt x="104" y="1"/>
                  </a:cubicBezTo>
                  <a:cubicBezTo>
                    <a:pt x="102" y="1"/>
                    <a:pt x="100" y="1"/>
                    <a:pt x="98"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37"/>
            <p:cNvSpPr/>
            <p:nvPr/>
          </p:nvSpPr>
          <p:spPr>
            <a:xfrm>
              <a:off x="3720227" y="1195531"/>
              <a:ext cx="36161" cy="20599"/>
            </a:xfrm>
            <a:custGeom>
              <a:rect b="b" l="l" r="r" t="t"/>
              <a:pathLst>
                <a:path extrusionOk="0" h="413" w="725">
                  <a:moveTo>
                    <a:pt x="605" y="1"/>
                  </a:moveTo>
                  <a:cubicBezTo>
                    <a:pt x="592" y="1"/>
                    <a:pt x="579" y="4"/>
                    <a:pt x="565" y="11"/>
                  </a:cubicBezTo>
                  <a:cubicBezTo>
                    <a:pt x="402" y="94"/>
                    <a:pt x="244" y="177"/>
                    <a:pt x="81" y="260"/>
                  </a:cubicBezTo>
                  <a:cubicBezTo>
                    <a:pt x="0" y="303"/>
                    <a:pt x="50" y="413"/>
                    <a:pt x="125" y="413"/>
                  </a:cubicBezTo>
                  <a:cubicBezTo>
                    <a:pt x="137" y="413"/>
                    <a:pt x="150" y="410"/>
                    <a:pt x="164" y="403"/>
                  </a:cubicBezTo>
                  <a:cubicBezTo>
                    <a:pt x="323" y="319"/>
                    <a:pt x="486" y="236"/>
                    <a:pt x="645" y="150"/>
                  </a:cubicBezTo>
                  <a:cubicBezTo>
                    <a:pt x="725" y="109"/>
                    <a:pt x="679" y="1"/>
                    <a:pt x="605"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37"/>
            <p:cNvSpPr/>
            <p:nvPr/>
          </p:nvSpPr>
          <p:spPr>
            <a:xfrm>
              <a:off x="3450991" y="1088245"/>
              <a:ext cx="23043" cy="35613"/>
            </a:xfrm>
            <a:custGeom>
              <a:rect b="b" l="l" r="r" t="t"/>
              <a:pathLst>
                <a:path extrusionOk="0" h="714" w="462">
                  <a:moveTo>
                    <a:pt x="113" y="1"/>
                  </a:moveTo>
                  <a:cubicBezTo>
                    <a:pt x="59" y="1"/>
                    <a:pt x="1" y="60"/>
                    <a:pt x="32" y="125"/>
                  </a:cubicBezTo>
                  <a:cubicBezTo>
                    <a:pt x="118" y="308"/>
                    <a:pt x="205" y="489"/>
                    <a:pt x="288" y="673"/>
                  </a:cubicBezTo>
                  <a:cubicBezTo>
                    <a:pt x="302" y="701"/>
                    <a:pt x="325" y="713"/>
                    <a:pt x="349" y="713"/>
                  </a:cubicBezTo>
                  <a:cubicBezTo>
                    <a:pt x="403" y="713"/>
                    <a:pt x="461" y="654"/>
                    <a:pt x="430" y="590"/>
                  </a:cubicBezTo>
                  <a:cubicBezTo>
                    <a:pt x="347" y="406"/>
                    <a:pt x="261" y="225"/>
                    <a:pt x="174" y="42"/>
                  </a:cubicBezTo>
                  <a:cubicBezTo>
                    <a:pt x="160" y="13"/>
                    <a:pt x="137" y="1"/>
                    <a:pt x="113"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37"/>
            <p:cNvSpPr/>
            <p:nvPr/>
          </p:nvSpPr>
          <p:spPr>
            <a:xfrm>
              <a:off x="3520270" y="1096525"/>
              <a:ext cx="146091" cy="21946"/>
            </a:xfrm>
            <a:custGeom>
              <a:rect b="b" l="l" r="r" t="t"/>
              <a:pathLst>
                <a:path extrusionOk="0" h="440" w="2929">
                  <a:moveTo>
                    <a:pt x="1968" y="0"/>
                  </a:moveTo>
                  <a:cubicBezTo>
                    <a:pt x="1750" y="0"/>
                    <a:pt x="1529" y="20"/>
                    <a:pt x="1304" y="42"/>
                  </a:cubicBezTo>
                  <a:cubicBezTo>
                    <a:pt x="885" y="83"/>
                    <a:pt x="462" y="94"/>
                    <a:pt x="81" y="288"/>
                  </a:cubicBezTo>
                  <a:cubicBezTo>
                    <a:pt x="0" y="329"/>
                    <a:pt x="50" y="440"/>
                    <a:pt x="125" y="440"/>
                  </a:cubicBezTo>
                  <a:cubicBezTo>
                    <a:pt x="137" y="440"/>
                    <a:pt x="151" y="437"/>
                    <a:pt x="164" y="430"/>
                  </a:cubicBezTo>
                  <a:cubicBezTo>
                    <a:pt x="562" y="229"/>
                    <a:pt x="1044" y="229"/>
                    <a:pt x="1480" y="191"/>
                  </a:cubicBezTo>
                  <a:cubicBezTo>
                    <a:pt x="1644" y="176"/>
                    <a:pt x="1804" y="165"/>
                    <a:pt x="1963" y="165"/>
                  </a:cubicBezTo>
                  <a:cubicBezTo>
                    <a:pt x="2245" y="165"/>
                    <a:pt x="2520" y="199"/>
                    <a:pt x="2797" y="305"/>
                  </a:cubicBezTo>
                  <a:cubicBezTo>
                    <a:pt x="2808" y="310"/>
                    <a:pt x="2818" y="311"/>
                    <a:pt x="2827" y="311"/>
                  </a:cubicBezTo>
                  <a:cubicBezTo>
                    <a:pt x="2902" y="311"/>
                    <a:pt x="2928" y="183"/>
                    <a:pt x="2842" y="149"/>
                  </a:cubicBezTo>
                  <a:cubicBezTo>
                    <a:pt x="2551" y="36"/>
                    <a:pt x="2262" y="0"/>
                    <a:pt x="1968"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37"/>
            <p:cNvSpPr/>
            <p:nvPr/>
          </p:nvSpPr>
          <p:spPr>
            <a:xfrm>
              <a:off x="3591995" y="-296155"/>
              <a:ext cx="11376" cy="1309481"/>
            </a:xfrm>
            <a:custGeom>
              <a:rect b="b" l="l" r="r" t="t"/>
              <a:pathLst>
                <a:path extrusionOk="0" h="21395" w="228">
                  <a:moveTo>
                    <a:pt x="135" y="0"/>
                  </a:moveTo>
                  <a:cubicBezTo>
                    <a:pt x="94" y="0"/>
                    <a:pt x="53" y="26"/>
                    <a:pt x="53" y="78"/>
                  </a:cubicBezTo>
                  <a:cubicBezTo>
                    <a:pt x="1" y="7156"/>
                    <a:pt x="18" y="14239"/>
                    <a:pt x="63" y="21317"/>
                  </a:cubicBezTo>
                  <a:cubicBezTo>
                    <a:pt x="63" y="21369"/>
                    <a:pt x="105" y="21395"/>
                    <a:pt x="146" y="21395"/>
                  </a:cubicBezTo>
                  <a:cubicBezTo>
                    <a:pt x="187" y="21395"/>
                    <a:pt x="228" y="21369"/>
                    <a:pt x="226" y="21317"/>
                  </a:cubicBezTo>
                  <a:cubicBezTo>
                    <a:pt x="184" y="14239"/>
                    <a:pt x="164" y="7156"/>
                    <a:pt x="216" y="78"/>
                  </a:cubicBezTo>
                  <a:cubicBezTo>
                    <a:pt x="216" y="26"/>
                    <a:pt x="175" y="0"/>
                    <a:pt x="135"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827" name="Shape 827"/>
        <p:cNvGrpSpPr/>
        <p:nvPr/>
      </p:nvGrpSpPr>
      <p:grpSpPr>
        <a:xfrm>
          <a:off x="0" y="0"/>
          <a:ext cx="0" cy="0"/>
          <a:chOff x="0" y="0"/>
          <a:chExt cx="0" cy="0"/>
        </a:xfrm>
      </p:grpSpPr>
      <p:sp>
        <p:nvSpPr>
          <p:cNvPr id="828" name="Google Shape;828;p38"/>
          <p:cNvSpPr txBox="1"/>
          <p:nvPr>
            <p:ph type="title"/>
          </p:nvPr>
        </p:nvSpPr>
        <p:spPr>
          <a:xfrm>
            <a:off x="1739850" y="534975"/>
            <a:ext cx="5664300" cy="53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REINFORCE THE CONCEPT USING </a:t>
            </a:r>
            <a:r>
              <a:rPr lang="en">
                <a:solidFill>
                  <a:schemeClr val="accent3"/>
                </a:solidFill>
              </a:rPr>
              <a:t>INFOGRAPHICS</a:t>
            </a:r>
            <a:r>
              <a:rPr lang="en"/>
              <a:t>!</a:t>
            </a:r>
            <a:endParaRPr/>
          </a:p>
        </p:txBody>
      </p:sp>
      <p:sp>
        <p:nvSpPr>
          <p:cNvPr id="829" name="Google Shape;829;p38"/>
          <p:cNvSpPr txBox="1"/>
          <p:nvPr/>
        </p:nvSpPr>
        <p:spPr>
          <a:xfrm>
            <a:off x="1120575" y="3240025"/>
            <a:ext cx="1496700" cy="714300"/>
          </a:xfrm>
          <a:prstGeom prst="rect">
            <a:avLst/>
          </a:prstGeom>
          <a:noFill/>
          <a:ln>
            <a:noFill/>
          </a:ln>
        </p:spPr>
        <p:txBody>
          <a:bodyPr anchorCtr="0" anchor="b" bIns="91425" lIns="0" spcFirstLastPara="1" rIns="0" wrap="square" tIns="0">
            <a:noAutofit/>
          </a:bodyPr>
          <a:lstStyle/>
          <a:p>
            <a:pPr indent="0" lvl="0" marL="12700" rtl="0" algn="ctr">
              <a:spcBef>
                <a:spcPts val="800"/>
              </a:spcBef>
              <a:spcAft>
                <a:spcPts val="0"/>
              </a:spcAft>
              <a:buNone/>
            </a:pPr>
            <a:r>
              <a:rPr lang="en" sz="1500">
                <a:solidFill>
                  <a:schemeClr val="lt1"/>
                </a:solidFill>
                <a:latin typeface="Barlow Semi Condensed Light"/>
                <a:ea typeface="Barlow Semi Condensed Light"/>
                <a:cs typeface="Barlow Semi Condensed Light"/>
                <a:sym typeface="Barlow Semi Condensed Light"/>
              </a:rPr>
              <a:t>Saturn is composed of hydrogen and helium</a:t>
            </a:r>
            <a:endParaRPr sz="1500">
              <a:solidFill>
                <a:schemeClr val="lt1"/>
              </a:solidFill>
              <a:latin typeface="Barlow Semi Condensed Light"/>
              <a:ea typeface="Barlow Semi Condensed Light"/>
              <a:cs typeface="Barlow Semi Condensed Light"/>
              <a:sym typeface="Barlow Semi Condensed Light"/>
            </a:endParaRPr>
          </a:p>
        </p:txBody>
      </p:sp>
      <p:sp>
        <p:nvSpPr>
          <p:cNvPr id="830" name="Google Shape;830;p38"/>
          <p:cNvSpPr txBox="1"/>
          <p:nvPr/>
        </p:nvSpPr>
        <p:spPr>
          <a:xfrm>
            <a:off x="1120575" y="2691838"/>
            <a:ext cx="1496700" cy="340200"/>
          </a:xfrm>
          <a:prstGeom prst="rect">
            <a:avLst/>
          </a:prstGeom>
          <a:noFill/>
          <a:ln>
            <a:noFill/>
          </a:ln>
        </p:spPr>
        <p:txBody>
          <a:bodyPr anchorCtr="0" anchor="ctr" bIns="91425" lIns="0" spcFirstLastPara="1" rIns="0" wrap="square" tIns="0">
            <a:noAutofit/>
          </a:bodyPr>
          <a:lstStyle/>
          <a:p>
            <a:pPr indent="0" lvl="0" marL="12700" rtl="0" algn="ctr">
              <a:spcBef>
                <a:spcPts val="800"/>
              </a:spcBef>
              <a:spcAft>
                <a:spcPts val="0"/>
              </a:spcAft>
              <a:buNone/>
            </a:pPr>
            <a:r>
              <a:rPr lang="en" sz="2200">
                <a:solidFill>
                  <a:schemeClr val="accent2"/>
                </a:solidFill>
                <a:latin typeface="Sue Ellen Francisco"/>
                <a:ea typeface="Sue Ellen Francisco"/>
                <a:cs typeface="Sue Ellen Francisco"/>
                <a:sym typeface="Sue Ellen Francisco"/>
              </a:rPr>
              <a:t>SATURN</a:t>
            </a:r>
            <a:endParaRPr sz="2200">
              <a:solidFill>
                <a:schemeClr val="accent2"/>
              </a:solidFill>
              <a:latin typeface="Sue Ellen Francisco"/>
              <a:ea typeface="Sue Ellen Francisco"/>
              <a:cs typeface="Sue Ellen Francisco"/>
              <a:sym typeface="Sue Ellen Francisco"/>
            </a:endParaRPr>
          </a:p>
        </p:txBody>
      </p:sp>
      <p:grpSp>
        <p:nvGrpSpPr>
          <p:cNvPr id="831" name="Google Shape;831;p38"/>
          <p:cNvGrpSpPr/>
          <p:nvPr/>
        </p:nvGrpSpPr>
        <p:grpSpPr>
          <a:xfrm>
            <a:off x="821287" y="1613796"/>
            <a:ext cx="2318544" cy="2577029"/>
            <a:chOff x="2835183" y="1155955"/>
            <a:chExt cx="1464189" cy="1627426"/>
          </a:xfrm>
        </p:grpSpPr>
        <p:sp>
          <p:nvSpPr>
            <p:cNvPr id="832" name="Google Shape;832;p38"/>
            <p:cNvSpPr/>
            <p:nvPr/>
          </p:nvSpPr>
          <p:spPr>
            <a:xfrm>
              <a:off x="2835183" y="1155955"/>
              <a:ext cx="1464189" cy="1627426"/>
            </a:xfrm>
            <a:custGeom>
              <a:rect b="b" l="l" r="r" t="t"/>
              <a:pathLst>
                <a:path extrusionOk="0" h="42486" w="38222">
                  <a:moveTo>
                    <a:pt x="17971" y="204"/>
                  </a:moveTo>
                  <a:cubicBezTo>
                    <a:pt x="19850" y="204"/>
                    <a:pt x="22031" y="1132"/>
                    <a:pt x="23184" y="2284"/>
                  </a:cubicBezTo>
                  <a:cubicBezTo>
                    <a:pt x="25289" y="4590"/>
                    <a:pt x="25790" y="7096"/>
                    <a:pt x="25489" y="8976"/>
                  </a:cubicBezTo>
                  <a:cubicBezTo>
                    <a:pt x="25489" y="9076"/>
                    <a:pt x="25389" y="9177"/>
                    <a:pt x="25389" y="9177"/>
                  </a:cubicBezTo>
                  <a:cubicBezTo>
                    <a:pt x="25389" y="9603"/>
                    <a:pt x="25289" y="9904"/>
                    <a:pt x="25063" y="10229"/>
                  </a:cubicBezTo>
                  <a:cubicBezTo>
                    <a:pt x="24662" y="11157"/>
                    <a:pt x="24036" y="12109"/>
                    <a:pt x="22983" y="13036"/>
                  </a:cubicBezTo>
                  <a:cubicBezTo>
                    <a:pt x="22031" y="13989"/>
                    <a:pt x="20778" y="14490"/>
                    <a:pt x="19324" y="14615"/>
                  </a:cubicBezTo>
                  <a:cubicBezTo>
                    <a:pt x="18869" y="14642"/>
                    <a:pt x="18438" y="14662"/>
                    <a:pt x="18025" y="14662"/>
                  </a:cubicBezTo>
                  <a:cubicBezTo>
                    <a:pt x="16912" y="14662"/>
                    <a:pt x="15925" y="14519"/>
                    <a:pt x="14938" y="13989"/>
                  </a:cubicBezTo>
                  <a:cubicBezTo>
                    <a:pt x="14838" y="13863"/>
                    <a:pt x="14637" y="13763"/>
                    <a:pt x="14412" y="13663"/>
                  </a:cubicBezTo>
                  <a:cubicBezTo>
                    <a:pt x="13585" y="13237"/>
                    <a:pt x="12632" y="12736"/>
                    <a:pt x="12006" y="11984"/>
                  </a:cubicBezTo>
                  <a:cubicBezTo>
                    <a:pt x="11605" y="11482"/>
                    <a:pt x="11179" y="10731"/>
                    <a:pt x="10978" y="10004"/>
                  </a:cubicBezTo>
                  <a:cubicBezTo>
                    <a:pt x="10978" y="9904"/>
                    <a:pt x="10978" y="9803"/>
                    <a:pt x="10878" y="9803"/>
                  </a:cubicBezTo>
                  <a:cubicBezTo>
                    <a:pt x="10452" y="8224"/>
                    <a:pt x="10552" y="6470"/>
                    <a:pt x="11179" y="5091"/>
                  </a:cubicBezTo>
                  <a:cubicBezTo>
                    <a:pt x="12131" y="3011"/>
                    <a:pt x="13785" y="1457"/>
                    <a:pt x="16291" y="505"/>
                  </a:cubicBezTo>
                  <a:cubicBezTo>
                    <a:pt x="16818" y="304"/>
                    <a:pt x="17444" y="204"/>
                    <a:pt x="17971" y="204"/>
                  </a:cubicBezTo>
                  <a:close/>
                  <a:moveTo>
                    <a:pt x="25590" y="9177"/>
                  </a:moveTo>
                  <a:cubicBezTo>
                    <a:pt x="27469" y="9703"/>
                    <a:pt x="29048" y="10430"/>
                    <a:pt x="30076" y="11583"/>
                  </a:cubicBezTo>
                  <a:cubicBezTo>
                    <a:pt x="33434" y="15016"/>
                    <a:pt x="38221" y="22861"/>
                    <a:pt x="32482" y="35593"/>
                  </a:cubicBezTo>
                  <a:cubicBezTo>
                    <a:pt x="30803" y="39252"/>
                    <a:pt x="23710" y="42184"/>
                    <a:pt x="16517" y="42184"/>
                  </a:cubicBezTo>
                  <a:lnTo>
                    <a:pt x="16191" y="42184"/>
                  </a:lnTo>
                  <a:cubicBezTo>
                    <a:pt x="9499" y="42184"/>
                    <a:pt x="4612" y="39553"/>
                    <a:pt x="2732" y="35067"/>
                  </a:cubicBezTo>
                  <a:cubicBezTo>
                    <a:pt x="527" y="30054"/>
                    <a:pt x="326" y="24515"/>
                    <a:pt x="1981" y="19728"/>
                  </a:cubicBezTo>
                  <a:cubicBezTo>
                    <a:pt x="3459" y="15543"/>
                    <a:pt x="6166" y="12109"/>
                    <a:pt x="9299" y="10630"/>
                  </a:cubicBezTo>
                  <a:cubicBezTo>
                    <a:pt x="9725" y="10430"/>
                    <a:pt x="10251" y="10229"/>
                    <a:pt x="10753" y="10004"/>
                  </a:cubicBezTo>
                  <a:cubicBezTo>
                    <a:pt x="10978" y="10856"/>
                    <a:pt x="11379" y="11583"/>
                    <a:pt x="11905" y="12209"/>
                  </a:cubicBezTo>
                  <a:cubicBezTo>
                    <a:pt x="12432" y="12836"/>
                    <a:pt x="13484" y="13362"/>
                    <a:pt x="14311" y="13863"/>
                  </a:cubicBezTo>
                  <a:cubicBezTo>
                    <a:pt x="14512" y="13989"/>
                    <a:pt x="14738" y="14089"/>
                    <a:pt x="14838" y="14189"/>
                  </a:cubicBezTo>
                  <a:cubicBezTo>
                    <a:pt x="15890" y="14716"/>
                    <a:pt x="16918" y="14916"/>
                    <a:pt x="18071" y="14916"/>
                  </a:cubicBezTo>
                  <a:cubicBezTo>
                    <a:pt x="18497" y="14916"/>
                    <a:pt x="18898" y="14916"/>
                    <a:pt x="19424" y="14816"/>
                  </a:cubicBezTo>
                  <a:cubicBezTo>
                    <a:pt x="20903" y="14716"/>
                    <a:pt x="22156" y="14189"/>
                    <a:pt x="23184" y="13237"/>
                  </a:cubicBezTo>
                  <a:cubicBezTo>
                    <a:pt x="24236" y="12310"/>
                    <a:pt x="24863" y="11257"/>
                    <a:pt x="25289" y="10330"/>
                  </a:cubicBezTo>
                  <a:cubicBezTo>
                    <a:pt x="25489" y="10004"/>
                    <a:pt x="25590" y="9603"/>
                    <a:pt x="25590" y="9277"/>
                  </a:cubicBezTo>
                  <a:lnTo>
                    <a:pt x="25590" y="9177"/>
                  </a:lnTo>
                  <a:close/>
                  <a:moveTo>
                    <a:pt x="18075" y="1"/>
                  </a:moveTo>
                  <a:cubicBezTo>
                    <a:pt x="17442" y="1"/>
                    <a:pt x="16833" y="95"/>
                    <a:pt x="16291" y="304"/>
                  </a:cubicBezTo>
                  <a:cubicBezTo>
                    <a:pt x="13685" y="1232"/>
                    <a:pt x="11905" y="2911"/>
                    <a:pt x="10978" y="4991"/>
                  </a:cubicBezTo>
                  <a:cubicBezTo>
                    <a:pt x="10352" y="6470"/>
                    <a:pt x="10251" y="8224"/>
                    <a:pt x="10652" y="9803"/>
                  </a:cubicBezTo>
                  <a:cubicBezTo>
                    <a:pt x="10126" y="10004"/>
                    <a:pt x="9625" y="10104"/>
                    <a:pt x="9199" y="10430"/>
                  </a:cubicBezTo>
                  <a:cubicBezTo>
                    <a:pt x="5966" y="11883"/>
                    <a:pt x="3234" y="15342"/>
                    <a:pt x="1780" y="19628"/>
                  </a:cubicBezTo>
                  <a:cubicBezTo>
                    <a:pt x="1" y="24515"/>
                    <a:pt x="326" y="30054"/>
                    <a:pt x="2507" y="35167"/>
                  </a:cubicBezTo>
                  <a:cubicBezTo>
                    <a:pt x="4387" y="39778"/>
                    <a:pt x="9399" y="42385"/>
                    <a:pt x="16191" y="42485"/>
                  </a:cubicBezTo>
                  <a:lnTo>
                    <a:pt x="16517" y="42485"/>
                  </a:lnTo>
                  <a:cubicBezTo>
                    <a:pt x="23810" y="42485"/>
                    <a:pt x="31028" y="39453"/>
                    <a:pt x="32683" y="35693"/>
                  </a:cubicBezTo>
                  <a:cubicBezTo>
                    <a:pt x="33936" y="32786"/>
                    <a:pt x="35414" y="28400"/>
                    <a:pt x="35314" y="23688"/>
                  </a:cubicBezTo>
                  <a:cubicBezTo>
                    <a:pt x="35189" y="19001"/>
                    <a:pt x="33535" y="14816"/>
                    <a:pt x="30302" y="11357"/>
                  </a:cubicBezTo>
                  <a:cubicBezTo>
                    <a:pt x="29149" y="10104"/>
                    <a:pt x="27469" y="9377"/>
                    <a:pt x="25690" y="8976"/>
                  </a:cubicBezTo>
                  <a:cubicBezTo>
                    <a:pt x="26016" y="6971"/>
                    <a:pt x="25489" y="4465"/>
                    <a:pt x="23284" y="2084"/>
                  </a:cubicBezTo>
                  <a:cubicBezTo>
                    <a:pt x="22187" y="893"/>
                    <a:pt x="20020" y="1"/>
                    <a:pt x="180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38"/>
            <p:cNvSpPr/>
            <p:nvPr/>
          </p:nvSpPr>
          <p:spPr>
            <a:xfrm>
              <a:off x="2867821" y="1529754"/>
              <a:ext cx="271753" cy="313756"/>
            </a:xfrm>
            <a:custGeom>
              <a:rect b="b" l="l" r="r" t="t"/>
              <a:pathLst>
                <a:path extrusionOk="0" h="8191" w="7094">
                  <a:moveTo>
                    <a:pt x="7019" y="1"/>
                  </a:moveTo>
                  <a:cubicBezTo>
                    <a:pt x="7004" y="1"/>
                    <a:pt x="6993" y="12"/>
                    <a:pt x="6993" y="45"/>
                  </a:cubicBezTo>
                  <a:cubicBezTo>
                    <a:pt x="3760" y="1724"/>
                    <a:pt x="1254" y="4532"/>
                    <a:pt x="101" y="7990"/>
                  </a:cubicBezTo>
                  <a:cubicBezTo>
                    <a:pt x="1" y="8090"/>
                    <a:pt x="101" y="8191"/>
                    <a:pt x="101" y="8191"/>
                  </a:cubicBezTo>
                  <a:lnTo>
                    <a:pt x="201" y="8191"/>
                  </a:lnTo>
                  <a:cubicBezTo>
                    <a:pt x="201" y="8191"/>
                    <a:pt x="302" y="8191"/>
                    <a:pt x="302" y="8090"/>
                  </a:cubicBezTo>
                  <a:cubicBezTo>
                    <a:pt x="1454" y="4732"/>
                    <a:pt x="3860" y="1825"/>
                    <a:pt x="7094" y="246"/>
                  </a:cubicBezTo>
                  <a:lnTo>
                    <a:pt x="7094" y="45"/>
                  </a:lnTo>
                  <a:cubicBezTo>
                    <a:pt x="7094" y="45"/>
                    <a:pt x="7049" y="1"/>
                    <a:pt x="70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38"/>
            <p:cNvSpPr/>
            <p:nvPr/>
          </p:nvSpPr>
          <p:spPr>
            <a:xfrm>
              <a:off x="2995536" y="2095831"/>
              <a:ext cx="1024457" cy="24056"/>
            </a:xfrm>
            <a:custGeom>
              <a:rect b="b" l="l" r="r" t="t"/>
              <a:pathLst>
                <a:path extrusionOk="0" h="628" w="26743">
                  <a:moveTo>
                    <a:pt x="26617" y="1"/>
                  </a:moveTo>
                  <a:cubicBezTo>
                    <a:pt x="23484" y="101"/>
                    <a:pt x="20677" y="101"/>
                    <a:pt x="17970" y="201"/>
                  </a:cubicBezTo>
                  <a:cubicBezTo>
                    <a:pt x="15238" y="201"/>
                    <a:pt x="12331" y="301"/>
                    <a:pt x="9298" y="301"/>
                  </a:cubicBezTo>
                  <a:lnTo>
                    <a:pt x="7419" y="301"/>
                  </a:lnTo>
                  <a:cubicBezTo>
                    <a:pt x="6792" y="201"/>
                    <a:pt x="6065" y="201"/>
                    <a:pt x="5539" y="201"/>
                  </a:cubicBezTo>
                  <a:lnTo>
                    <a:pt x="100" y="201"/>
                  </a:lnTo>
                  <a:lnTo>
                    <a:pt x="0" y="301"/>
                  </a:lnTo>
                  <a:cubicBezTo>
                    <a:pt x="0" y="402"/>
                    <a:pt x="100" y="402"/>
                    <a:pt x="100" y="402"/>
                  </a:cubicBezTo>
                  <a:lnTo>
                    <a:pt x="5539" y="402"/>
                  </a:lnTo>
                  <a:cubicBezTo>
                    <a:pt x="6065" y="402"/>
                    <a:pt x="6692" y="502"/>
                    <a:pt x="7419" y="502"/>
                  </a:cubicBezTo>
                  <a:cubicBezTo>
                    <a:pt x="8045" y="502"/>
                    <a:pt x="8772" y="627"/>
                    <a:pt x="9198" y="627"/>
                  </a:cubicBezTo>
                  <a:lnTo>
                    <a:pt x="9298" y="627"/>
                  </a:lnTo>
                  <a:cubicBezTo>
                    <a:pt x="12331" y="502"/>
                    <a:pt x="15238" y="502"/>
                    <a:pt x="17970" y="402"/>
                  </a:cubicBezTo>
                  <a:cubicBezTo>
                    <a:pt x="20677" y="402"/>
                    <a:pt x="23484" y="301"/>
                    <a:pt x="26617" y="301"/>
                  </a:cubicBezTo>
                  <a:lnTo>
                    <a:pt x="26742" y="201"/>
                  </a:lnTo>
                  <a:cubicBezTo>
                    <a:pt x="26742" y="101"/>
                    <a:pt x="26617" y="1"/>
                    <a:pt x="266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38"/>
            <p:cNvSpPr/>
            <p:nvPr/>
          </p:nvSpPr>
          <p:spPr>
            <a:xfrm>
              <a:off x="3891269" y="2527074"/>
              <a:ext cx="248692" cy="212210"/>
            </a:xfrm>
            <a:custGeom>
              <a:rect b="b" l="l" r="r" t="t"/>
              <a:pathLst>
                <a:path extrusionOk="0" h="5540" w="6492">
                  <a:moveTo>
                    <a:pt x="6266" y="0"/>
                  </a:moveTo>
                  <a:cubicBezTo>
                    <a:pt x="4913" y="2406"/>
                    <a:pt x="2607" y="4386"/>
                    <a:pt x="101" y="5339"/>
                  </a:cubicBezTo>
                  <a:cubicBezTo>
                    <a:pt x="1" y="5339"/>
                    <a:pt x="1" y="5439"/>
                    <a:pt x="1" y="5439"/>
                  </a:cubicBezTo>
                  <a:cubicBezTo>
                    <a:pt x="1" y="5539"/>
                    <a:pt x="101" y="5539"/>
                    <a:pt x="101" y="5539"/>
                  </a:cubicBezTo>
                  <a:cubicBezTo>
                    <a:pt x="2833" y="4612"/>
                    <a:pt x="5013" y="2632"/>
                    <a:pt x="6492" y="126"/>
                  </a:cubicBezTo>
                  <a:cubicBezTo>
                    <a:pt x="6492" y="126"/>
                    <a:pt x="6492" y="0"/>
                    <a:pt x="63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38"/>
            <p:cNvSpPr/>
            <p:nvPr/>
          </p:nvSpPr>
          <p:spPr>
            <a:xfrm>
              <a:off x="2835183" y="1871337"/>
              <a:ext cx="32676" cy="84539"/>
            </a:xfrm>
            <a:custGeom>
              <a:rect b="b" l="l" r="r" t="t"/>
              <a:pathLst>
                <a:path extrusionOk="0" h="2207" w="853">
                  <a:moveTo>
                    <a:pt x="727" y="1"/>
                  </a:moveTo>
                  <a:cubicBezTo>
                    <a:pt x="727" y="1"/>
                    <a:pt x="627" y="1"/>
                    <a:pt x="627" y="101"/>
                  </a:cubicBezTo>
                  <a:cubicBezTo>
                    <a:pt x="326" y="727"/>
                    <a:pt x="101" y="1454"/>
                    <a:pt x="1" y="2081"/>
                  </a:cubicBezTo>
                  <a:cubicBezTo>
                    <a:pt x="1" y="2206"/>
                    <a:pt x="101" y="2206"/>
                    <a:pt x="101" y="2206"/>
                  </a:cubicBezTo>
                  <a:cubicBezTo>
                    <a:pt x="226" y="2206"/>
                    <a:pt x="326" y="2206"/>
                    <a:pt x="326" y="2081"/>
                  </a:cubicBezTo>
                  <a:cubicBezTo>
                    <a:pt x="326" y="1454"/>
                    <a:pt x="527" y="727"/>
                    <a:pt x="853" y="201"/>
                  </a:cubicBezTo>
                  <a:cubicBezTo>
                    <a:pt x="853" y="101"/>
                    <a:pt x="853" y="1"/>
                    <a:pt x="7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38"/>
            <p:cNvSpPr/>
            <p:nvPr/>
          </p:nvSpPr>
          <p:spPr>
            <a:xfrm>
              <a:off x="4127470" y="1743660"/>
              <a:ext cx="55699" cy="111391"/>
            </a:xfrm>
            <a:custGeom>
              <a:rect b="b" l="l" r="r" t="t"/>
              <a:pathLst>
                <a:path extrusionOk="0" h="2908" w="1454">
                  <a:moveTo>
                    <a:pt x="100" y="0"/>
                  </a:moveTo>
                  <a:cubicBezTo>
                    <a:pt x="0" y="0"/>
                    <a:pt x="0" y="100"/>
                    <a:pt x="100" y="201"/>
                  </a:cubicBezTo>
                  <a:cubicBezTo>
                    <a:pt x="627" y="927"/>
                    <a:pt x="1053" y="1880"/>
                    <a:pt x="1253" y="2807"/>
                  </a:cubicBezTo>
                  <a:lnTo>
                    <a:pt x="1354" y="2907"/>
                  </a:lnTo>
                  <a:cubicBezTo>
                    <a:pt x="1454" y="2807"/>
                    <a:pt x="1454" y="2807"/>
                    <a:pt x="1454" y="2707"/>
                  </a:cubicBezTo>
                  <a:cubicBezTo>
                    <a:pt x="1253" y="1780"/>
                    <a:pt x="827" y="827"/>
                    <a:pt x="2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8" name="Google Shape;838;p38"/>
          <p:cNvSpPr txBox="1"/>
          <p:nvPr/>
        </p:nvSpPr>
        <p:spPr>
          <a:xfrm>
            <a:off x="3803450" y="2691838"/>
            <a:ext cx="1496700" cy="340200"/>
          </a:xfrm>
          <a:prstGeom prst="rect">
            <a:avLst/>
          </a:prstGeom>
          <a:noFill/>
          <a:ln>
            <a:noFill/>
          </a:ln>
        </p:spPr>
        <p:txBody>
          <a:bodyPr anchorCtr="0" anchor="ctr" bIns="91425" lIns="0" spcFirstLastPara="1" rIns="0" wrap="square" tIns="0">
            <a:noAutofit/>
          </a:bodyPr>
          <a:lstStyle/>
          <a:p>
            <a:pPr indent="0" lvl="0" marL="12700" rtl="0" algn="ctr">
              <a:spcBef>
                <a:spcPts val="800"/>
              </a:spcBef>
              <a:spcAft>
                <a:spcPts val="0"/>
              </a:spcAft>
              <a:buNone/>
            </a:pPr>
            <a:r>
              <a:rPr lang="en" sz="2200">
                <a:solidFill>
                  <a:schemeClr val="accent6"/>
                </a:solidFill>
                <a:latin typeface="Sue Ellen Francisco"/>
                <a:ea typeface="Sue Ellen Francisco"/>
                <a:cs typeface="Sue Ellen Francisco"/>
                <a:sym typeface="Sue Ellen Francisco"/>
              </a:rPr>
              <a:t>NEPTUNE</a:t>
            </a:r>
            <a:endParaRPr sz="2200">
              <a:solidFill>
                <a:schemeClr val="accent6"/>
              </a:solidFill>
              <a:latin typeface="Sue Ellen Francisco"/>
              <a:ea typeface="Sue Ellen Francisco"/>
              <a:cs typeface="Sue Ellen Francisco"/>
              <a:sym typeface="Sue Ellen Francisco"/>
            </a:endParaRPr>
          </a:p>
        </p:txBody>
      </p:sp>
      <p:grpSp>
        <p:nvGrpSpPr>
          <p:cNvPr id="839" name="Google Shape;839;p38"/>
          <p:cNvGrpSpPr/>
          <p:nvPr/>
        </p:nvGrpSpPr>
        <p:grpSpPr>
          <a:xfrm>
            <a:off x="3483962" y="1613796"/>
            <a:ext cx="2318544" cy="2577029"/>
            <a:chOff x="2835183" y="1155955"/>
            <a:chExt cx="1464189" cy="1627426"/>
          </a:xfrm>
        </p:grpSpPr>
        <p:sp>
          <p:nvSpPr>
            <p:cNvPr id="840" name="Google Shape;840;p38"/>
            <p:cNvSpPr/>
            <p:nvPr/>
          </p:nvSpPr>
          <p:spPr>
            <a:xfrm>
              <a:off x="2835183" y="1155955"/>
              <a:ext cx="1464189" cy="1627426"/>
            </a:xfrm>
            <a:custGeom>
              <a:rect b="b" l="l" r="r" t="t"/>
              <a:pathLst>
                <a:path extrusionOk="0" h="42486" w="38222">
                  <a:moveTo>
                    <a:pt x="17971" y="204"/>
                  </a:moveTo>
                  <a:cubicBezTo>
                    <a:pt x="19850" y="204"/>
                    <a:pt x="22031" y="1132"/>
                    <a:pt x="23184" y="2284"/>
                  </a:cubicBezTo>
                  <a:cubicBezTo>
                    <a:pt x="25289" y="4590"/>
                    <a:pt x="25790" y="7096"/>
                    <a:pt x="25489" y="8976"/>
                  </a:cubicBezTo>
                  <a:cubicBezTo>
                    <a:pt x="25489" y="9076"/>
                    <a:pt x="25389" y="9177"/>
                    <a:pt x="25389" y="9177"/>
                  </a:cubicBezTo>
                  <a:cubicBezTo>
                    <a:pt x="25389" y="9603"/>
                    <a:pt x="25289" y="9904"/>
                    <a:pt x="25063" y="10229"/>
                  </a:cubicBezTo>
                  <a:cubicBezTo>
                    <a:pt x="24662" y="11157"/>
                    <a:pt x="24036" y="12109"/>
                    <a:pt x="22983" y="13036"/>
                  </a:cubicBezTo>
                  <a:cubicBezTo>
                    <a:pt x="22031" y="13989"/>
                    <a:pt x="20778" y="14490"/>
                    <a:pt x="19324" y="14615"/>
                  </a:cubicBezTo>
                  <a:cubicBezTo>
                    <a:pt x="18869" y="14642"/>
                    <a:pt x="18438" y="14662"/>
                    <a:pt x="18025" y="14662"/>
                  </a:cubicBezTo>
                  <a:cubicBezTo>
                    <a:pt x="16912" y="14662"/>
                    <a:pt x="15925" y="14519"/>
                    <a:pt x="14938" y="13989"/>
                  </a:cubicBezTo>
                  <a:cubicBezTo>
                    <a:pt x="14838" y="13863"/>
                    <a:pt x="14637" y="13763"/>
                    <a:pt x="14412" y="13663"/>
                  </a:cubicBezTo>
                  <a:cubicBezTo>
                    <a:pt x="13585" y="13237"/>
                    <a:pt x="12632" y="12736"/>
                    <a:pt x="12006" y="11984"/>
                  </a:cubicBezTo>
                  <a:cubicBezTo>
                    <a:pt x="11605" y="11482"/>
                    <a:pt x="11179" y="10731"/>
                    <a:pt x="10978" y="10004"/>
                  </a:cubicBezTo>
                  <a:cubicBezTo>
                    <a:pt x="10978" y="9904"/>
                    <a:pt x="10978" y="9803"/>
                    <a:pt x="10878" y="9803"/>
                  </a:cubicBezTo>
                  <a:cubicBezTo>
                    <a:pt x="10452" y="8224"/>
                    <a:pt x="10552" y="6470"/>
                    <a:pt x="11179" y="5091"/>
                  </a:cubicBezTo>
                  <a:cubicBezTo>
                    <a:pt x="12131" y="3011"/>
                    <a:pt x="13785" y="1457"/>
                    <a:pt x="16291" y="505"/>
                  </a:cubicBezTo>
                  <a:cubicBezTo>
                    <a:pt x="16818" y="304"/>
                    <a:pt x="17444" y="204"/>
                    <a:pt x="17971" y="204"/>
                  </a:cubicBezTo>
                  <a:close/>
                  <a:moveTo>
                    <a:pt x="25590" y="9177"/>
                  </a:moveTo>
                  <a:cubicBezTo>
                    <a:pt x="27469" y="9703"/>
                    <a:pt x="29048" y="10430"/>
                    <a:pt x="30076" y="11583"/>
                  </a:cubicBezTo>
                  <a:cubicBezTo>
                    <a:pt x="33434" y="15016"/>
                    <a:pt x="38221" y="22861"/>
                    <a:pt x="32482" y="35593"/>
                  </a:cubicBezTo>
                  <a:cubicBezTo>
                    <a:pt x="30803" y="39252"/>
                    <a:pt x="23710" y="42184"/>
                    <a:pt x="16517" y="42184"/>
                  </a:cubicBezTo>
                  <a:lnTo>
                    <a:pt x="16191" y="42184"/>
                  </a:lnTo>
                  <a:cubicBezTo>
                    <a:pt x="9499" y="42184"/>
                    <a:pt x="4612" y="39553"/>
                    <a:pt x="2732" y="35067"/>
                  </a:cubicBezTo>
                  <a:cubicBezTo>
                    <a:pt x="527" y="30054"/>
                    <a:pt x="326" y="24515"/>
                    <a:pt x="1981" y="19728"/>
                  </a:cubicBezTo>
                  <a:cubicBezTo>
                    <a:pt x="3459" y="15543"/>
                    <a:pt x="6166" y="12109"/>
                    <a:pt x="9299" y="10630"/>
                  </a:cubicBezTo>
                  <a:cubicBezTo>
                    <a:pt x="9725" y="10430"/>
                    <a:pt x="10251" y="10229"/>
                    <a:pt x="10753" y="10004"/>
                  </a:cubicBezTo>
                  <a:cubicBezTo>
                    <a:pt x="10978" y="10856"/>
                    <a:pt x="11379" y="11583"/>
                    <a:pt x="11905" y="12209"/>
                  </a:cubicBezTo>
                  <a:cubicBezTo>
                    <a:pt x="12432" y="12836"/>
                    <a:pt x="13484" y="13362"/>
                    <a:pt x="14311" y="13863"/>
                  </a:cubicBezTo>
                  <a:cubicBezTo>
                    <a:pt x="14512" y="13989"/>
                    <a:pt x="14738" y="14089"/>
                    <a:pt x="14838" y="14189"/>
                  </a:cubicBezTo>
                  <a:cubicBezTo>
                    <a:pt x="15890" y="14716"/>
                    <a:pt x="16918" y="14916"/>
                    <a:pt x="18071" y="14916"/>
                  </a:cubicBezTo>
                  <a:cubicBezTo>
                    <a:pt x="18497" y="14916"/>
                    <a:pt x="18898" y="14916"/>
                    <a:pt x="19424" y="14816"/>
                  </a:cubicBezTo>
                  <a:cubicBezTo>
                    <a:pt x="20903" y="14716"/>
                    <a:pt x="22156" y="14189"/>
                    <a:pt x="23184" y="13237"/>
                  </a:cubicBezTo>
                  <a:cubicBezTo>
                    <a:pt x="24236" y="12310"/>
                    <a:pt x="24863" y="11257"/>
                    <a:pt x="25289" y="10330"/>
                  </a:cubicBezTo>
                  <a:cubicBezTo>
                    <a:pt x="25489" y="10004"/>
                    <a:pt x="25590" y="9603"/>
                    <a:pt x="25590" y="9277"/>
                  </a:cubicBezTo>
                  <a:lnTo>
                    <a:pt x="25590" y="9177"/>
                  </a:lnTo>
                  <a:close/>
                  <a:moveTo>
                    <a:pt x="18075" y="1"/>
                  </a:moveTo>
                  <a:cubicBezTo>
                    <a:pt x="17442" y="1"/>
                    <a:pt x="16833" y="95"/>
                    <a:pt x="16291" y="304"/>
                  </a:cubicBezTo>
                  <a:cubicBezTo>
                    <a:pt x="13685" y="1232"/>
                    <a:pt x="11905" y="2911"/>
                    <a:pt x="10978" y="4991"/>
                  </a:cubicBezTo>
                  <a:cubicBezTo>
                    <a:pt x="10352" y="6470"/>
                    <a:pt x="10251" y="8224"/>
                    <a:pt x="10652" y="9803"/>
                  </a:cubicBezTo>
                  <a:cubicBezTo>
                    <a:pt x="10126" y="10004"/>
                    <a:pt x="9625" y="10104"/>
                    <a:pt x="9199" y="10430"/>
                  </a:cubicBezTo>
                  <a:cubicBezTo>
                    <a:pt x="5966" y="11883"/>
                    <a:pt x="3234" y="15342"/>
                    <a:pt x="1780" y="19628"/>
                  </a:cubicBezTo>
                  <a:cubicBezTo>
                    <a:pt x="1" y="24515"/>
                    <a:pt x="326" y="30054"/>
                    <a:pt x="2507" y="35167"/>
                  </a:cubicBezTo>
                  <a:cubicBezTo>
                    <a:pt x="4387" y="39778"/>
                    <a:pt x="9399" y="42385"/>
                    <a:pt x="16191" y="42485"/>
                  </a:cubicBezTo>
                  <a:lnTo>
                    <a:pt x="16517" y="42485"/>
                  </a:lnTo>
                  <a:cubicBezTo>
                    <a:pt x="23810" y="42485"/>
                    <a:pt x="31028" y="39453"/>
                    <a:pt x="32683" y="35693"/>
                  </a:cubicBezTo>
                  <a:cubicBezTo>
                    <a:pt x="33936" y="32786"/>
                    <a:pt x="35414" y="28400"/>
                    <a:pt x="35314" y="23688"/>
                  </a:cubicBezTo>
                  <a:cubicBezTo>
                    <a:pt x="35189" y="19001"/>
                    <a:pt x="33535" y="14816"/>
                    <a:pt x="30302" y="11357"/>
                  </a:cubicBezTo>
                  <a:cubicBezTo>
                    <a:pt x="29149" y="10104"/>
                    <a:pt x="27469" y="9377"/>
                    <a:pt x="25690" y="8976"/>
                  </a:cubicBezTo>
                  <a:cubicBezTo>
                    <a:pt x="26016" y="6971"/>
                    <a:pt x="25489" y="4465"/>
                    <a:pt x="23284" y="2084"/>
                  </a:cubicBezTo>
                  <a:cubicBezTo>
                    <a:pt x="22187" y="893"/>
                    <a:pt x="20020" y="1"/>
                    <a:pt x="180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38"/>
            <p:cNvSpPr/>
            <p:nvPr/>
          </p:nvSpPr>
          <p:spPr>
            <a:xfrm>
              <a:off x="2867821" y="1529754"/>
              <a:ext cx="271753" cy="313756"/>
            </a:xfrm>
            <a:custGeom>
              <a:rect b="b" l="l" r="r" t="t"/>
              <a:pathLst>
                <a:path extrusionOk="0" h="8191" w="7094">
                  <a:moveTo>
                    <a:pt x="7019" y="1"/>
                  </a:moveTo>
                  <a:cubicBezTo>
                    <a:pt x="7004" y="1"/>
                    <a:pt x="6993" y="12"/>
                    <a:pt x="6993" y="45"/>
                  </a:cubicBezTo>
                  <a:cubicBezTo>
                    <a:pt x="3760" y="1724"/>
                    <a:pt x="1254" y="4532"/>
                    <a:pt x="101" y="7990"/>
                  </a:cubicBezTo>
                  <a:cubicBezTo>
                    <a:pt x="1" y="8090"/>
                    <a:pt x="101" y="8191"/>
                    <a:pt x="101" y="8191"/>
                  </a:cubicBezTo>
                  <a:lnTo>
                    <a:pt x="201" y="8191"/>
                  </a:lnTo>
                  <a:cubicBezTo>
                    <a:pt x="201" y="8191"/>
                    <a:pt x="302" y="8191"/>
                    <a:pt x="302" y="8090"/>
                  </a:cubicBezTo>
                  <a:cubicBezTo>
                    <a:pt x="1454" y="4732"/>
                    <a:pt x="3860" y="1825"/>
                    <a:pt x="7094" y="246"/>
                  </a:cubicBezTo>
                  <a:lnTo>
                    <a:pt x="7094" y="45"/>
                  </a:lnTo>
                  <a:cubicBezTo>
                    <a:pt x="7094" y="45"/>
                    <a:pt x="7049" y="1"/>
                    <a:pt x="70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38"/>
            <p:cNvSpPr/>
            <p:nvPr/>
          </p:nvSpPr>
          <p:spPr>
            <a:xfrm>
              <a:off x="2995536" y="2095831"/>
              <a:ext cx="1024457" cy="24056"/>
            </a:xfrm>
            <a:custGeom>
              <a:rect b="b" l="l" r="r" t="t"/>
              <a:pathLst>
                <a:path extrusionOk="0" h="628" w="26743">
                  <a:moveTo>
                    <a:pt x="26617" y="1"/>
                  </a:moveTo>
                  <a:cubicBezTo>
                    <a:pt x="23484" y="101"/>
                    <a:pt x="20677" y="101"/>
                    <a:pt x="17970" y="201"/>
                  </a:cubicBezTo>
                  <a:cubicBezTo>
                    <a:pt x="15238" y="201"/>
                    <a:pt x="12331" y="301"/>
                    <a:pt x="9298" y="301"/>
                  </a:cubicBezTo>
                  <a:lnTo>
                    <a:pt x="7419" y="301"/>
                  </a:lnTo>
                  <a:cubicBezTo>
                    <a:pt x="6792" y="201"/>
                    <a:pt x="6065" y="201"/>
                    <a:pt x="5539" y="201"/>
                  </a:cubicBezTo>
                  <a:lnTo>
                    <a:pt x="100" y="201"/>
                  </a:lnTo>
                  <a:lnTo>
                    <a:pt x="0" y="301"/>
                  </a:lnTo>
                  <a:cubicBezTo>
                    <a:pt x="0" y="402"/>
                    <a:pt x="100" y="402"/>
                    <a:pt x="100" y="402"/>
                  </a:cubicBezTo>
                  <a:lnTo>
                    <a:pt x="5539" y="402"/>
                  </a:lnTo>
                  <a:cubicBezTo>
                    <a:pt x="6065" y="402"/>
                    <a:pt x="6692" y="502"/>
                    <a:pt x="7419" y="502"/>
                  </a:cubicBezTo>
                  <a:cubicBezTo>
                    <a:pt x="8045" y="502"/>
                    <a:pt x="8772" y="627"/>
                    <a:pt x="9198" y="627"/>
                  </a:cubicBezTo>
                  <a:lnTo>
                    <a:pt x="9298" y="627"/>
                  </a:lnTo>
                  <a:cubicBezTo>
                    <a:pt x="12331" y="502"/>
                    <a:pt x="15238" y="502"/>
                    <a:pt x="17970" y="402"/>
                  </a:cubicBezTo>
                  <a:cubicBezTo>
                    <a:pt x="20677" y="402"/>
                    <a:pt x="23484" y="301"/>
                    <a:pt x="26617" y="301"/>
                  </a:cubicBezTo>
                  <a:lnTo>
                    <a:pt x="26742" y="201"/>
                  </a:lnTo>
                  <a:cubicBezTo>
                    <a:pt x="26742" y="101"/>
                    <a:pt x="26617" y="1"/>
                    <a:pt x="266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38"/>
            <p:cNvSpPr/>
            <p:nvPr/>
          </p:nvSpPr>
          <p:spPr>
            <a:xfrm>
              <a:off x="3891269" y="2527074"/>
              <a:ext cx="248692" cy="212210"/>
            </a:xfrm>
            <a:custGeom>
              <a:rect b="b" l="l" r="r" t="t"/>
              <a:pathLst>
                <a:path extrusionOk="0" h="5540" w="6492">
                  <a:moveTo>
                    <a:pt x="6266" y="0"/>
                  </a:moveTo>
                  <a:cubicBezTo>
                    <a:pt x="4913" y="2406"/>
                    <a:pt x="2607" y="4386"/>
                    <a:pt x="101" y="5339"/>
                  </a:cubicBezTo>
                  <a:cubicBezTo>
                    <a:pt x="1" y="5339"/>
                    <a:pt x="1" y="5439"/>
                    <a:pt x="1" y="5439"/>
                  </a:cubicBezTo>
                  <a:cubicBezTo>
                    <a:pt x="1" y="5539"/>
                    <a:pt x="101" y="5539"/>
                    <a:pt x="101" y="5539"/>
                  </a:cubicBezTo>
                  <a:cubicBezTo>
                    <a:pt x="2833" y="4612"/>
                    <a:pt x="5013" y="2632"/>
                    <a:pt x="6492" y="126"/>
                  </a:cubicBezTo>
                  <a:cubicBezTo>
                    <a:pt x="6492" y="126"/>
                    <a:pt x="6492" y="0"/>
                    <a:pt x="63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38"/>
            <p:cNvSpPr/>
            <p:nvPr/>
          </p:nvSpPr>
          <p:spPr>
            <a:xfrm>
              <a:off x="2835183" y="1871337"/>
              <a:ext cx="32676" cy="84539"/>
            </a:xfrm>
            <a:custGeom>
              <a:rect b="b" l="l" r="r" t="t"/>
              <a:pathLst>
                <a:path extrusionOk="0" h="2207" w="853">
                  <a:moveTo>
                    <a:pt x="727" y="1"/>
                  </a:moveTo>
                  <a:cubicBezTo>
                    <a:pt x="727" y="1"/>
                    <a:pt x="627" y="1"/>
                    <a:pt x="627" y="101"/>
                  </a:cubicBezTo>
                  <a:cubicBezTo>
                    <a:pt x="326" y="727"/>
                    <a:pt x="101" y="1454"/>
                    <a:pt x="1" y="2081"/>
                  </a:cubicBezTo>
                  <a:cubicBezTo>
                    <a:pt x="1" y="2206"/>
                    <a:pt x="101" y="2206"/>
                    <a:pt x="101" y="2206"/>
                  </a:cubicBezTo>
                  <a:cubicBezTo>
                    <a:pt x="226" y="2206"/>
                    <a:pt x="326" y="2206"/>
                    <a:pt x="326" y="2081"/>
                  </a:cubicBezTo>
                  <a:cubicBezTo>
                    <a:pt x="326" y="1454"/>
                    <a:pt x="527" y="727"/>
                    <a:pt x="853" y="201"/>
                  </a:cubicBezTo>
                  <a:cubicBezTo>
                    <a:pt x="853" y="101"/>
                    <a:pt x="853" y="1"/>
                    <a:pt x="7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38"/>
            <p:cNvSpPr/>
            <p:nvPr/>
          </p:nvSpPr>
          <p:spPr>
            <a:xfrm>
              <a:off x="4127470" y="1743660"/>
              <a:ext cx="55699" cy="111391"/>
            </a:xfrm>
            <a:custGeom>
              <a:rect b="b" l="l" r="r" t="t"/>
              <a:pathLst>
                <a:path extrusionOk="0" h="2908" w="1454">
                  <a:moveTo>
                    <a:pt x="100" y="0"/>
                  </a:moveTo>
                  <a:cubicBezTo>
                    <a:pt x="0" y="0"/>
                    <a:pt x="0" y="100"/>
                    <a:pt x="100" y="201"/>
                  </a:cubicBezTo>
                  <a:cubicBezTo>
                    <a:pt x="627" y="927"/>
                    <a:pt x="1053" y="1880"/>
                    <a:pt x="1253" y="2807"/>
                  </a:cubicBezTo>
                  <a:lnTo>
                    <a:pt x="1354" y="2907"/>
                  </a:lnTo>
                  <a:cubicBezTo>
                    <a:pt x="1454" y="2807"/>
                    <a:pt x="1454" y="2807"/>
                    <a:pt x="1454" y="2707"/>
                  </a:cubicBezTo>
                  <a:cubicBezTo>
                    <a:pt x="1253" y="1780"/>
                    <a:pt x="827" y="827"/>
                    <a:pt x="2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 name="Google Shape;846;p38"/>
          <p:cNvGrpSpPr/>
          <p:nvPr/>
        </p:nvGrpSpPr>
        <p:grpSpPr>
          <a:xfrm>
            <a:off x="5716080" y="2896525"/>
            <a:ext cx="374513" cy="72050"/>
            <a:chOff x="5716080" y="2896525"/>
            <a:chExt cx="374513" cy="72050"/>
          </a:xfrm>
        </p:grpSpPr>
        <p:sp>
          <p:nvSpPr>
            <p:cNvPr id="847" name="Google Shape;847;p38"/>
            <p:cNvSpPr/>
            <p:nvPr/>
          </p:nvSpPr>
          <p:spPr>
            <a:xfrm>
              <a:off x="5716080" y="2896525"/>
              <a:ext cx="374513" cy="11567"/>
            </a:xfrm>
            <a:custGeom>
              <a:rect b="b" l="l" r="r" t="t"/>
              <a:pathLst>
                <a:path extrusionOk="0" h="302" w="17219">
                  <a:moveTo>
                    <a:pt x="17118" y="0"/>
                  </a:moveTo>
                  <a:cubicBezTo>
                    <a:pt x="15602" y="101"/>
                    <a:pt x="14167" y="126"/>
                    <a:pt x="12745" y="126"/>
                  </a:cubicBezTo>
                  <a:cubicBezTo>
                    <a:pt x="11322" y="126"/>
                    <a:pt x="9913" y="101"/>
                    <a:pt x="8446" y="101"/>
                  </a:cubicBezTo>
                  <a:cubicBezTo>
                    <a:pt x="7143" y="50"/>
                    <a:pt x="5815" y="25"/>
                    <a:pt x="4433" y="25"/>
                  </a:cubicBezTo>
                  <a:cubicBezTo>
                    <a:pt x="3052" y="25"/>
                    <a:pt x="1617" y="50"/>
                    <a:pt x="100" y="101"/>
                  </a:cubicBezTo>
                  <a:cubicBezTo>
                    <a:pt x="0" y="101"/>
                    <a:pt x="0" y="101"/>
                    <a:pt x="0" y="201"/>
                  </a:cubicBezTo>
                  <a:cubicBezTo>
                    <a:pt x="0" y="201"/>
                    <a:pt x="0" y="301"/>
                    <a:pt x="100" y="301"/>
                  </a:cubicBezTo>
                  <a:cubicBezTo>
                    <a:pt x="1617" y="251"/>
                    <a:pt x="3052" y="226"/>
                    <a:pt x="4433" y="226"/>
                  </a:cubicBezTo>
                  <a:cubicBezTo>
                    <a:pt x="5815" y="226"/>
                    <a:pt x="7143" y="251"/>
                    <a:pt x="8446" y="301"/>
                  </a:cubicBezTo>
                  <a:lnTo>
                    <a:pt x="12832" y="301"/>
                  </a:lnTo>
                  <a:cubicBezTo>
                    <a:pt x="14311" y="301"/>
                    <a:pt x="15664" y="301"/>
                    <a:pt x="17118" y="201"/>
                  </a:cubicBezTo>
                  <a:cubicBezTo>
                    <a:pt x="17218" y="201"/>
                    <a:pt x="17218" y="201"/>
                    <a:pt x="17218" y="101"/>
                  </a:cubicBezTo>
                  <a:cubicBezTo>
                    <a:pt x="17218" y="101"/>
                    <a:pt x="17218" y="0"/>
                    <a:pt x="171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38"/>
            <p:cNvSpPr/>
            <p:nvPr/>
          </p:nvSpPr>
          <p:spPr>
            <a:xfrm>
              <a:off x="5775216" y="2947738"/>
              <a:ext cx="258956" cy="20837"/>
            </a:xfrm>
            <a:custGeom>
              <a:rect b="b" l="l" r="r" t="t"/>
              <a:pathLst>
                <a:path extrusionOk="0" h="544" w="11906">
                  <a:moveTo>
                    <a:pt x="3118" y="1"/>
                  </a:moveTo>
                  <a:cubicBezTo>
                    <a:pt x="2116" y="1"/>
                    <a:pt x="1109" y="37"/>
                    <a:pt x="101" y="217"/>
                  </a:cubicBezTo>
                  <a:cubicBezTo>
                    <a:pt x="101" y="217"/>
                    <a:pt x="1" y="217"/>
                    <a:pt x="1" y="317"/>
                  </a:cubicBezTo>
                  <a:cubicBezTo>
                    <a:pt x="101" y="443"/>
                    <a:pt x="101" y="443"/>
                    <a:pt x="227" y="443"/>
                  </a:cubicBezTo>
                  <a:cubicBezTo>
                    <a:pt x="1188" y="241"/>
                    <a:pt x="2198" y="203"/>
                    <a:pt x="3197" y="203"/>
                  </a:cubicBezTo>
                  <a:cubicBezTo>
                    <a:pt x="3811" y="203"/>
                    <a:pt x="4422" y="217"/>
                    <a:pt x="5014" y="217"/>
                  </a:cubicBezTo>
                  <a:lnTo>
                    <a:pt x="11806" y="543"/>
                  </a:lnTo>
                  <a:cubicBezTo>
                    <a:pt x="11906" y="543"/>
                    <a:pt x="11906" y="443"/>
                    <a:pt x="11906" y="443"/>
                  </a:cubicBezTo>
                  <a:cubicBezTo>
                    <a:pt x="11906" y="317"/>
                    <a:pt x="11906" y="317"/>
                    <a:pt x="11806" y="317"/>
                  </a:cubicBezTo>
                  <a:lnTo>
                    <a:pt x="5114" y="17"/>
                  </a:lnTo>
                  <a:cubicBezTo>
                    <a:pt x="4452" y="17"/>
                    <a:pt x="3786" y="1"/>
                    <a:pt x="31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9" name="Google Shape;849;p38"/>
          <p:cNvSpPr txBox="1"/>
          <p:nvPr/>
        </p:nvSpPr>
        <p:spPr>
          <a:xfrm>
            <a:off x="6486325" y="2691838"/>
            <a:ext cx="1496700" cy="340200"/>
          </a:xfrm>
          <a:prstGeom prst="rect">
            <a:avLst/>
          </a:prstGeom>
          <a:noFill/>
          <a:ln>
            <a:noFill/>
          </a:ln>
        </p:spPr>
        <p:txBody>
          <a:bodyPr anchorCtr="0" anchor="ctr" bIns="91425" lIns="0" spcFirstLastPara="1" rIns="0" wrap="square" tIns="0">
            <a:noAutofit/>
          </a:bodyPr>
          <a:lstStyle/>
          <a:p>
            <a:pPr indent="0" lvl="0" marL="12700" rtl="0" algn="ctr">
              <a:spcBef>
                <a:spcPts val="800"/>
              </a:spcBef>
              <a:spcAft>
                <a:spcPts val="0"/>
              </a:spcAft>
              <a:buNone/>
            </a:pPr>
            <a:r>
              <a:rPr lang="en" sz="2200">
                <a:solidFill>
                  <a:schemeClr val="lt2"/>
                </a:solidFill>
                <a:latin typeface="Sue Ellen Francisco"/>
                <a:ea typeface="Sue Ellen Francisco"/>
                <a:cs typeface="Sue Ellen Francisco"/>
                <a:sym typeface="Sue Ellen Francisco"/>
              </a:rPr>
              <a:t>MARS</a:t>
            </a:r>
            <a:endParaRPr sz="2200">
              <a:solidFill>
                <a:schemeClr val="lt2"/>
              </a:solidFill>
              <a:latin typeface="Sue Ellen Francisco"/>
              <a:ea typeface="Sue Ellen Francisco"/>
              <a:cs typeface="Sue Ellen Francisco"/>
              <a:sym typeface="Sue Ellen Francisco"/>
            </a:endParaRPr>
          </a:p>
        </p:txBody>
      </p:sp>
      <p:grpSp>
        <p:nvGrpSpPr>
          <p:cNvPr id="850" name="Google Shape;850;p38"/>
          <p:cNvGrpSpPr/>
          <p:nvPr/>
        </p:nvGrpSpPr>
        <p:grpSpPr>
          <a:xfrm>
            <a:off x="6146637" y="1613796"/>
            <a:ext cx="2318544" cy="2577029"/>
            <a:chOff x="2835183" y="1155955"/>
            <a:chExt cx="1464189" cy="1627426"/>
          </a:xfrm>
        </p:grpSpPr>
        <p:sp>
          <p:nvSpPr>
            <p:cNvPr id="851" name="Google Shape;851;p38"/>
            <p:cNvSpPr/>
            <p:nvPr/>
          </p:nvSpPr>
          <p:spPr>
            <a:xfrm>
              <a:off x="2835183" y="1155955"/>
              <a:ext cx="1464189" cy="1627426"/>
            </a:xfrm>
            <a:custGeom>
              <a:rect b="b" l="l" r="r" t="t"/>
              <a:pathLst>
                <a:path extrusionOk="0" h="42486" w="38222">
                  <a:moveTo>
                    <a:pt x="17971" y="204"/>
                  </a:moveTo>
                  <a:cubicBezTo>
                    <a:pt x="19850" y="204"/>
                    <a:pt x="22031" y="1132"/>
                    <a:pt x="23184" y="2284"/>
                  </a:cubicBezTo>
                  <a:cubicBezTo>
                    <a:pt x="25289" y="4590"/>
                    <a:pt x="25790" y="7096"/>
                    <a:pt x="25489" y="8976"/>
                  </a:cubicBezTo>
                  <a:cubicBezTo>
                    <a:pt x="25489" y="9076"/>
                    <a:pt x="25389" y="9177"/>
                    <a:pt x="25389" y="9177"/>
                  </a:cubicBezTo>
                  <a:cubicBezTo>
                    <a:pt x="25389" y="9603"/>
                    <a:pt x="25289" y="9904"/>
                    <a:pt x="25063" y="10229"/>
                  </a:cubicBezTo>
                  <a:cubicBezTo>
                    <a:pt x="24662" y="11157"/>
                    <a:pt x="24036" y="12109"/>
                    <a:pt x="22983" y="13036"/>
                  </a:cubicBezTo>
                  <a:cubicBezTo>
                    <a:pt x="22031" y="13989"/>
                    <a:pt x="20778" y="14490"/>
                    <a:pt x="19324" y="14615"/>
                  </a:cubicBezTo>
                  <a:cubicBezTo>
                    <a:pt x="18869" y="14642"/>
                    <a:pt x="18438" y="14662"/>
                    <a:pt x="18025" y="14662"/>
                  </a:cubicBezTo>
                  <a:cubicBezTo>
                    <a:pt x="16912" y="14662"/>
                    <a:pt x="15925" y="14519"/>
                    <a:pt x="14938" y="13989"/>
                  </a:cubicBezTo>
                  <a:cubicBezTo>
                    <a:pt x="14838" y="13863"/>
                    <a:pt x="14637" y="13763"/>
                    <a:pt x="14412" y="13663"/>
                  </a:cubicBezTo>
                  <a:cubicBezTo>
                    <a:pt x="13585" y="13237"/>
                    <a:pt x="12632" y="12736"/>
                    <a:pt x="12006" y="11984"/>
                  </a:cubicBezTo>
                  <a:cubicBezTo>
                    <a:pt x="11605" y="11482"/>
                    <a:pt x="11179" y="10731"/>
                    <a:pt x="10978" y="10004"/>
                  </a:cubicBezTo>
                  <a:cubicBezTo>
                    <a:pt x="10978" y="9904"/>
                    <a:pt x="10978" y="9803"/>
                    <a:pt x="10878" y="9803"/>
                  </a:cubicBezTo>
                  <a:cubicBezTo>
                    <a:pt x="10452" y="8224"/>
                    <a:pt x="10552" y="6470"/>
                    <a:pt x="11179" y="5091"/>
                  </a:cubicBezTo>
                  <a:cubicBezTo>
                    <a:pt x="12131" y="3011"/>
                    <a:pt x="13785" y="1457"/>
                    <a:pt x="16291" y="505"/>
                  </a:cubicBezTo>
                  <a:cubicBezTo>
                    <a:pt x="16818" y="304"/>
                    <a:pt x="17444" y="204"/>
                    <a:pt x="17971" y="204"/>
                  </a:cubicBezTo>
                  <a:close/>
                  <a:moveTo>
                    <a:pt x="25590" y="9177"/>
                  </a:moveTo>
                  <a:cubicBezTo>
                    <a:pt x="27469" y="9703"/>
                    <a:pt x="29048" y="10430"/>
                    <a:pt x="30076" y="11583"/>
                  </a:cubicBezTo>
                  <a:cubicBezTo>
                    <a:pt x="33434" y="15016"/>
                    <a:pt x="38221" y="22861"/>
                    <a:pt x="32482" y="35593"/>
                  </a:cubicBezTo>
                  <a:cubicBezTo>
                    <a:pt x="30803" y="39252"/>
                    <a:pt x="23710" y="42184"/>
                    <a:pt x="16517" y="42184"/>
                  </a:cubicBezTo>
                  <a:lnTo>
                    <a:pt x="16191" y="42184"/>
                  </a:lnTo>
                  <a:cubicBezTo>
                    <a:pt x="9499" y="42184"/>
                    <a:pt x="4612" y="39553"/>
                    <a:pt x="2732" y="35067"/>
                  </a:cubicBezTo>
                  <a:cubicBezTo>
                    <a:pt x="527" y="30054"/>
                    <a:pt x="326" y="24515"/>
                    <a:pt x="1981" y="19728"/>
                  </a:cubicBezTo>
                  <a:cubicBezTo>
                    <a:pt x="3459" y="15543"/>
                    <a:pt x="6166" y="12109"/>
                    <a:pt x="9299" y="10630"/>
                  </a:cubicBezTo>
                  <a:cubicBezTo>
                    <a:pt x="9725" y="10430"/>
                    <a:pt x="10251" y="10229"/>
                    <a:pt x="10753" y="10004"/>
                  </a:cubicBezTo>
                  <a:cubicBezTo>
                    <a:pt x="10978" y="10856"/>
                    <a:pt x="11379" y="11583"/>
                    <a:pt x="11905" y="12209"/>
                  </a:cubicBezTo>
                  <a:cubicBezTo>
                    <a:pt x="12432" y="12836"/>
                    <a:pt x="13484" y="13362"/>
                    <a:pt x="14311" y="13863"/>
                  </a:cubicBezTo>
                  <a:cubicBezTo>
                    <a:pt x="14512" y="13989"/>
                    <a:pt x="14738" y="14089"/>
                    <a:pt x="14838" y="14189"/>
                  </a:cubicBezTo>
                  <a:cubicBezTo>
                    <a:pt x="15890" y="14716"/>
                    <a:pt x="16918" y="14916"/>
                    <a:pt x="18071" y="14916"/>
                  </a:cubicBezTo>
                  <a:cubicBezTo>
                    <a:pt x="18497" y="14916"/>
                    <a:pt x="18898" y="14916"/>
                    <a:pt x="19424" y="14816"/>
                  </a:cubicBezTo>
                  <a:cubicBezTo>
                    <a:pt x="20903" y="14716"/>
                    <a:pt x="22156" y="14189"/>
                    <a:pt x="23184" y="13237"/>
                  </a:cubicBezTo>
                  <a:cubicBezTo>
                    <a:pt x="24236" y="12310"/>
                    <a:pt x="24863" y="11257"/>
                    <a:pt x="25289" y="10330"/>
                  </a:cubicBezTo>
                  <a:cubicBezTo>
                    <a:pt x="25489" y="10004"/>
                    <a:pt x="25590" y="9603"/>
                    <a:pt x="25590" y="9277"/>
                  </a:cubicBezTo>
                  <a:lnTo>
                    <a:pt x="25590" y="9177"/>
                  </a:lnTo>
                  <a:close/>
                  <a:moveTo>
                    <a:pt x="18075" y="1"/>
                  </a:moveTo>
                  <a:cubicBezTo>
                    <a:pt x="17442" y="1"/>
                    <a:pt x="16833" y="95"/>
                    <a:pt x="16291" y="304"/>
                  </a:cubicBezTo>
                  <a:cubicBezTo>
                    <a:pt x="13685" y="1232"/>
                    <a:pt x="11905" y="2911"/>
                    <a:pt x="10978" y="4991"/>
                  </a:cubicBezTo>
                  <a:cubicBezTo>
                    <a:pt x="10352" y="6470"/>
                    <a:pt x="10251" y="8224"/>
                    <a:pt x="10652" y="9803"/>
                  </a:cubicBezTo>
                  <a:cubicBezTo>
                    <a:pt x="10126" y="10004"/>
                    <a:pt x="9625" y="10104"/>
                    <a:pt x="9199" y="10430"/>
                  </a:cubicBezTo>
                  <a:cubicBezTo>
                    <a:pt x="5966" y="11883"/>
                    <a:pt x="3234" y="15342"/>
                    <a:pt x="1780" y="19628"/>
                  </a:cubicBezTo>
                  <a:cubicBezTo>
                    <a:pt x="1" y="24515"/>
                    <a:pt x="326" y="30054"/>
                    <a:pt x="2507" y="35167"/>
                  </a:cubicBezTo>
                  <a:cubicBezTo>
                    <a:pt x="4387" y="39778"/>
                    <a:pt x="9399" y="42385"/>
                    <a:pt x="16191" y="42485"/>
                  </a:cubicBezTo>
                  <a:lnTo>
                    <a:pt x="16517" y="42485"/>
                  </a:lnTo>
                  <a:cubicBezTo>
                    <a:pt x="23810" y="42485"/>
                    <a:pt x="31028" y="39453"/>
                    <a:pt x="32683" y="35693"/>
                  </a:cubicBezTo>
                  <a:cubicBezTo>
                    <a:pt x="33936" y="32786"/>
                    <a:pt x="35414" y="28400"/>
                    <a:pt x="35314" y="23688"/>
                  </a:cubicBezTo>
                  <a:cubicBezTo>
                    <a:pt x="35189" y="19001"/>
                    <a:pt x="33535" y="14816"/>
                    <a:pt x="30302" y="11357"/>
                  </a:cubicBezTo>
                  <a:cubicBezTo>
                    <a:pt x="29149" y="10104"/>
                    <a:pt x="27469" y="9377"/>
                    <a:pt x="25690" y="8976"/>
                  </a:cubicBezTo>
                  <a:cubicBezTo>
                    <a:pt x="26016" y="6971"/>
                    <a:pt x="25489" y="4465"/>
                    <a:pt x="23284" y="2084"/>
                  </a:cubicBezTo>
                  <a:cubicBezTo>
                    <a:pt x="22187" y="893"/>
                    <a:pt x="20020" y="1"/>
                    <a:pt x="180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38"/>
            <p:cNvSpPr/>
            <p:nvPr/>
          </p:nvSpPr>
          <p:spPr>
            <a:xfrm>
              <a:off x="2867821" y="1529754"/>
              <a:ext cx="271753" cy="313756"/>
            </a:xfrm>
            <a:custGeom>
              <a:rect b="b" l="l" r="r" t="t"/>
              <a:pathLst>
                <a:path extrusionOk="0" h="8191" w="7094">
                  <a:moveTo>
                    <a:pt x="7019" y="1"/>
                  </a:moveTo>
                  <a:cubicBezTo>
                    <a:pt x="7004" y="1"/>
                    <a:pt x="6993" y="12"/>
                    <a:pt x="6993" y="45"/>
                  </a:cubicBezTo>
                  <a:cubicBezTo>
                    <a:pt x="3760" y="1724"/>
                    <a:pt x="1254" y="4532"/>
                    <a:pt x="101" y="7990"/>
                  </a:cubicBezTo>
                  <a:cubicBezTo>
                    <a:pt x="1" y="8090"/>
                    <a:pt x="101" y="8191"/>
                    <a:pt x="101" y="8191"/>
                  </a:cubicBezTo>
                  <a:lnTo>
                    <a:pt x="201" y="8191"/>
                  </a:lnTo>
                  <a:cubicBezTo>
                    <a:pt x="201" y="8191"/>
                    <a:pt x="302" y="8191"/>
                    <a:pt x="302" y="8090"/>
                  </a:cubicBezTo>
                  <a:cubicBezTo>
                    <a:pt x="1454" y="4732"/>
                    <a:pt x="3860" y="1825"/>
                    <a:pt x="7094" y="246"/>
                  </a:cubicBezTo>
                  <a:lnTo>
                    <a:pt x="7094" y="45"/>
                  </a:lnTo>
                  <a:cubicBezTo>
                    <a:pt x="7094" y="45"/>
                    <a:pt x="7049" y="1"/>
                    <a:pt x="70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38"/>
            <p:cNvSpPr/>
            <p:nvPr/>
          </p:nvSpPr>
          <p:spPr>
            <a:xfrm>
              <a:off x="2995536" y="2095831"/>
              <a:ext cx="1024457" cy="24056"/>
            </a:xfrm>
            <a:custGeom>
              <a:rect b="b" l="l" r="r" t="t"/>
              <a:pathLst>
                <a:path extrusionOk="0" h="628" w="26743">
                  <a:moveTo>
                    <a:pt x="26617" y="1"/>
                  </a:moveTo>
                  <a:cubicBezTo>
                    <a:pt x="23484" y="101"/>
                    <a:pt x="20677" y="101"/>
                    <a:pt x="17970" y="201"/>
                  </a:cubicBezTo>
                  <a:cubicBezTo>
                    <a:pt x="15238" y="201"/>
                    <a:pt x="12331" y="301"/>
                    <a:pt x="9298" y="301"/>
                  </a:cubicBezTo>
                  <a:lnTo>
                    <a:pt x="7419" y="301"/>
                  </a:lnTo>
                  <a:cubicBezTo>
                    <a:pt x="6792" y="201"/>
                    <a:pt x="6065" y="201"/>
                    <a:pt x="5539" y="201"/>
                  </a:cubicBezTo>
                  <a:lnTo>
                    <a:pt x="100" y="201"/>
                  </a:lnTo>
                  <a:lnTo>
                    <a:pt x="0" y="301"/>
                  </a:lnTo>
                  <a:cubicBezTo>
                    <a:pt x="0" y="402"/>
                    <a:pt x="100" y="402"/>
                    <a:pt x="100" y="402"/>
                  </a:cubicBezTo>
                  <a:lnTo>
                    <a:pt x="5539" y="402"/>
                  </a:lnTo>
                  <a:cubicBezTo>
                    <a:pt x="6065" y="402"/>
                    <a:pt x="6692" y="502"/>
                    <a:pt x="7419" y="502"/>
                  </a:cubicBezTo>
                  <a:cubicBezTo>
                    <a:pt x="8045" y="502"/>
                    <a:pt x="8772" y="627"/>
                    <a:pt x="9198" y="627"/>
                  </a:cubicBezTo>
                  <a:lnTo>
                    <a:pt x="9298" y="627"/>
                  </a:lnTo>
                  <a:cubicBezTo>
                    <a:pt x="12331" y="502"/>
                    <a:pt x="15238" y="502"/>
                    <a:pt x="17970" y="402"/>
                  </a:cubicBezTo>
                  <a:cubicBezTo>
                    <a:pt x="20677" y="402"/>
                    <a:pt x="23484" y="301"/>
                    <a:pt x="26617" y="301"/>
                  </a:cubicBezTo>
                  <a:lnTo>
                    <a:pt x="26742" y="201"/>
                  </a:lnTo>
                  <a:cubicBezTo>
                    <a:pt x="26742" y="101"/>
                    <a:pt x="26617" y="1"/>
                    <a:pt x="266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38"/>
            <p:cNvSpPr/>
            <p:nvPr/>
          </p:nvSpPr>
          <p:spPr>
            <a:xfrm>
              <a:off x="3891269" y="2527074"/>
              <a:ext cx="248692" cy="212210"/>
            </a:xfrm>
            <a:custGeom>
              <a:rect b="b" l="l" r="r" t="t"/>
              <a:pathLst>
                <a:path extrusionOk="0" h="5540" w="6492">
                  <a:moveTo>
                    <a:pt x="6266" y="0"/>
                  </a:moveTo>
                  <a:cubicBezTo>
                    <a:pt x="4913" y="2406"/>
                    <a:pt x="2607" y="4386"/>
                    <a:pt x="101" y="5339"/>
                  </a:cubicBezTo>
                  <a:cubicBezTo>
                    <a:pt x="1" y="5339"/>
                    <a:pt x="1" y="5439"/>
                    <a:pt x="1" y="5439"/>
                  </a:cubicBezTo>
                  <a:cubicBezTo>
                    <a:pt x="1" y="5539"/>
                    <a:pt x="101" y="5539"/>
                    <a:pt x="101" y="5539"/>
                  </a:cubicBezTo>
                  <a:cubicBezTo>
                    <a:pt x="2833" y="4612"/>
                    <a:pt x="5013" y="2632"/>
                    <a:pt x="6492" y="126"/>
                  </a:cubicBezTo>
                  <a:cubicBezTo>
                    <a:pt x="6492" y="126"/>
                    <a:pt x="6492" y="0"/>
                    <a:pt x="63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38"/>
            <p:cNvSpPr/>
            <p:nvPr/>
          </p:nvSpPr>
          <p:spPr>
            <a:xfrm>
              <a:off x="2835183" y="1871337"/>
              <a:ext cx="32676" cy="84539"/>
            </a:xfrm>
            <a:custGeom>
              <a:rect b="b" l="l" r="r" t="t"/>
              <a:pathLst>
                <a:path extrusionOk="0" h="2207" w="853">
                  <a:moveTo>
                    <a:pt x="727" y="1"/>
                  </a:moveTo>
                  <a:cubicBezTo>
                    <a:pt x="727" y="1"/>
                    <a:pt x="627" y="1"/>
                    <a:pt x="627" y="101"/>
                  </a:cubicBezTo>
                  <a:cubicBezTo>
                    <a:pt x="326" y="727"/>
                    <a:pt x="101" y="1454"/>
                    <a:pt x="1" y="2081"/>
                  </a:cubicBezTo>
                  <a:cubicBezTo>
                    <a:pt x="1" y="2206"/>
                    <a:pt x="101" y="2206"/>
                    <a:pt x="101" y="2206"/>
                  </a:cubicBezTo>
                  <a:cubicBezTo>
                    <a:pt x="226" y="2206"/>
                    <a:pt x="326" y="2206"/>
                    <a:pt x="326" y="2081"/>
                  </a:cubicBezTo>
                  <a:cubicBezTo>
                    <a:pt x="326" y="1454"/>
                    <a:pt x="527" y="727"/>
                    <a:pt x="853" y="201"/>
                  </a:cubicBezTo>
                  <a:cubicBezTo>
                    <a:pt x="853" y="101"/>
                    <a:pt x="853" y="1"/>
                    <a:pt x="7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38"/>
            <p:cNvSpPr/>
            <p:nvPr/>
          </p:nvSpPr>
          <p:spPr>
            <a:xfrm>
              <a:off x="4127470" y="1743660"/>
              <a:ext cx="55699" cy="111391"/>
            </a:xfrm>
            <a:custGeom>
              <a:rect b="b" l="l" r="r" t="t"/>
              <a:pathLst>
                <a:path extrusionOk="0" h="2908" w="1454">
                  <a:moveTo>
                    <a:pt x="100" y="0"/>
                  </a:moveTo>
                  <a:cubicBezTo>
                    <a:pt x="0" y="0"/>
                    <a:pt x="0" y="100"/>
                    <a:pt x="100" y="201"/>
                  </a:cubicBezTo>
                  <a:cubicBezTo>
                    <a:pt x="627" y="927"/>
                    <a:pt x="1053" y="1880"/>
                    <a:pt x="1253" y="2807"/>
                  </a:cubicBezTo>
                  <a:lnTo>
                    <a:pt x="1354" y="2907"/>
                  </a:lnTo>
                  <a:cubicBezTo>
                    <a:pt x="1454" y="2807"/>
                    <a:pt x="1454" y="2807"/>
                    <a:pt x="1454" y="2707"/>
                  </a:cubicBezTo>
                  <a:cubicBezTo>
                    <a:pt x="1253" y="1780"/>
                    <a:pt x="827" y="827"/>
                    <a:pt x="2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 name="Google Shape;857;p38"/>
          <p:cNvGrpSpPr/>
          <p:nvPr/>
        </p:nvGrpSpPr>
        <p:grpSpPr>
          <a:xfrm>
            <a:off x="3053405" y="2896525"/>
            <a:ext cx="374513" cy="72050"/>
            <a:chOff x="3053405" y="2896525"/>
            <a:chExt cx="374513" cy="72050"/>
          </a:xfrm>
        </p:grpSpPr>
        <p:sp>
          <p:nvSpPr>
            <p:cNvPr id="858" name="Google Shape;858;p38"/>
            <p:cNvSpPr/>
            <p:nvPr/>
          </p:nvSpPr>
          <p:spPr>
            <a:xfrm>
              <a:off x="3053405" y="2896525"/>
              <a:ext cx="374513" cy="11567"/>
            </a:xfrm>
            <a:custGeom>
              <a:rect b="b" l="l" r="r" t="t"/>
              <a:pathLst>
                <a:path extrusionOk="0" h="302" w="17219">
                  <a:moveTo>
                    <a:pt x="17118" y="0"/>
                  </a:moveTo>
                  <a:cubicBezTo>
                    <a:pt x="15602" y="101"/>
                    <a:pt x="14167" y="126"/>
                    <a:pt x="12745" y="126"/>
                  </a:cubicBezTo>
                  <a:cubicBezTo>
                    <a:pt x="11322" y="126"/>
                    <a:pt x="9913" y="101"/>
                    <a:pt x="8446" y="101"/>
                  </a:cubicBezTo>
                  <a:cubicBezTo>
                    <a:pt x="7143" y="50"/>
                    <a:pt x="5815" y="25"/>
                    <a:pt x="4433" y="25"/>
                  </a:cubicBezTo>
                  <a:cubicBezTo>
                    <a:pt x="3052" y="25"/>
                    <a:pt x="1617" y="50"/>
                    <a:pt x="100" y="101"/>
                  </a:cubicBezTo>
                  <a:cubicBezTo>
                    <a:pt x="0" y="101"/>
                    <a:pt x="0" y="101"/>
                    <a:pt x="0" y="201"/>
                  </a:cubicBezTo>
                  <a:cubicBezTo>
                    <a:pt x="0" y="201"/>
                    <a:pt x="0" y="301"/>
                    <a:pt x="100" y="301"/>
                  </a:cubicBezTo>
                  <a:cubicBezTo>
                    <a:pt x="1617" y="251"/>
                    <a:pt x="3052" y="226"/>
                    <a:pt x="4433" y="226"/>
                  </a:cubicBezTo>
                  <a:cubicBezTo>
                    <a:pt x="5815" y="226"/>
                    <a:pt x="7143" y="251"/>
                    <a:pt x="8446" y="301"/>
                  </a:cubicBezTo>
                  <a:lnTo>
                    <a:pt x="12832" y="301"/>
                  </a:lnTo>
                  <a:cubicBezTo>
                    <a:pt x="14311" y="301"/>
                    <a:pt x="15664" y="301"/>
                    <a:pt x="17118" y="201"/>
                  </a:cubicBezTo>
                  <a:cubicBezTo>
                    <a:pt x="17218" y="201"/>
                    <a:pt x="17218" y="201"/>
                    <a:pt x="17218" y="101"/>
                  </a:cubicBezTo>
                  <a:cubicBezTo>
                    <a:pt x="17218" y="101"/>
                    <a:pt x="17218" y="0"/>
                    <a:pt x="171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38"/>
            <p:cNvSpPr/>
            <p:nvPr/>
          </p:nvSpPr>
          <p:spPr>
            <a:xfrm>
              <a:off x="3112541" y="2947738"/>
              <a:ext cx="258955" cy="20837"/>
            </a:xfrm>
            <a:custGeom>
              <a:rect b="b" l="l" r="r" t="t"/>
              <a:pathLst>
                <a:path extrusionOk="0" h="544" w="11906">
                  <a:moveTo>
                    <a:pt x="3118" y="1"/>
                  </a:moveTo>
                  <a:cubicBezTo>
                    <a:pt x="2116" y="1"/>
                    <a:pt x="1109" y="37"/>
                    <a:pt x="101" y="217"/>
                  </a:cubicBezTo>
                  <a:cubicBezTo>
                    <a:pt x="101" y="217"/>
                    <a:pt x="1" y="217"/>
                    <a:pt x="1" y="317"/>
                  </a:cubicBezTo>
                  <a:cubicBezTo>
                    <a:pt x="101" y="443"/>
                    <a:pt x="101" y="443"/>
                    <a:pt x="227" y="443"/>
                  </a:cubicBezTo>
                  <a:cubicBezTo>
                    <a:pt x="1188" y="241"/>
                    <a:pt x="2198" y="203"/>
                    <a:pt x="3197" y="203"/>
                  </a:cubicBezTo>
                  <a:cubicBezTo>
                    <a:pt x="3811" y="203"/>
                    <a:pt x="4422" y="217"/>
                    <a:pt x="5014" y="217"/>
                  </a:cubicBezTo>
                  <a:lnTo>
                    <a:pt x="11806" y="543"/>
                  </a:lnTo>
                  <a:cubicBezTo>
                    <a:pt x="11906" y="543"/>
                    <a:pt x="11906" y="443"/>
                    <a:pt x="11906" y="443"/>
                  </a:cubicBezTo>
                  <a:cubicBezTo>
                    <a:pt x="11906" y="317"/>
                    <a:pt x="11906" y="317"/>
                    <a:pt x="11806" y="317"/>
                  </a:cubicBezTo>
                  <a:lnTo>
                    <a:pt x="5114" y="17"/>
                  </a:lnTo>
                  <a:cubicBezTo>
                    <a:pt x="4452" y="17"/>
                    <a:pt x="3786" y="1"/>
                    <a:pt x="31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 name="Google Shape;860;p38"/>
          <p:cNvGrpSpPr/>
          <p:nvPr/>
        </p:nvGrpSpPr>
        <p:grpSpPr>
          <a:xfrm>
            <a:off x="4417119" y="1796959"/>
            <a:ext cx="340114" cy="510114"/>
            <a:chOff x="2269236" y="3551756"/>
            <a:chExt cx="190359" cy="285538"/>
          </a:xfrm>
        </p:grpSpPr>
        <p:sp>
          <p:nvSpPr>
            <p:cNvPr id="861" name="Google Shape;861;p38"/>
            <p:cNvSpPr/>
            <p:nvPr/>
          </p:nvSpPr>
          <p:spPr>
            <a:xfrm>
              <a:off x="2269236" y="3551756"/>
              <a:ext cx="190359" cy="285538"/>
            </a:xfrm>
            <a:custGeom>
              <a:rect b="b" l="l" r="r" t="t"/>
              <a:pathLst>
                <a:path extrusionOk="0" h="11118" w="7412">
                  <a:moveTo>
                    <a:pt x="2794" y="2786"/>
                  </a:moveTo>
                  <a:cubicBezTo>
                    <a:pt x="2821" y="2793"/>
                    <a:pt x="2849" y="2804"/>
                    <a:pt x="2879" y="2814"/>
                  </a:cubicBezTo>
                  <a:cubicBezTo>
                    <a:pt x="2538" y="3002"/>
                    <a:pt x="2452" y="3394"/>
                    <a:pt x="2422" y="3767"/>
                  </a:cubicBezTo>
                  <a:lnTo>
                    <a:pt x="2425" y="3767"/>
                  </a:lnTo>
                  <a:cubicBezTo>
                    <a:pt x="2234" y="3828"/>
                    <a:pt x="2043" y="3890"/>
                    <a:pt x="1851" y="3951"/>
                  </a:cubicBezTo>
                  <a:cubicBezTo>
                    <a:pt x="1855" y="3910"/>
                    <a:pt x="1855" y="3872"/>
                    <a:pt x="1858" y="3852"/>
                  </a:cubicBezTo>
                  <a:cubicBezTo>
                    <a:pt x="1882" y="3664"/>
                    <a:pt x="1940" y="3480"/>
                    <a:pt x="2036" y="3312"/>
                  </a:cubicBezTo>
                  <a:cubicBezTo>
                    <a:pt x="2224" y="2998"/>
                    <a:pt x="2469" y="2892"/>
                    <a:pt x="2794" y="2786"/>
                  </a:cubicBezTo>
                  <a:close/>
                  <a:moveTo>
                    <a:pt x="3518" y="178"/>
                  </a:moveTo>
                  <a:cubicBezTo>
                    <a:pt x="3622" y="178"/>
                    <a:pt x="3727" y="183"/>
                    <a:pt x="3832" y="191"/>
                  </a:cubicBezTo>
                  <a:cubicBezTo>
                    <a:pt x="5704" y="338"/>
                    <a:pt x="6417" y="1946"/>
                    <a:pt x="6182" y="3640"/>
                  </a:cubicBezTo>
                  <a:cubicBezTo>
                    <a:pt x="5871" y="5874"/>
                    <a:pt x="4648" y="7728"/>
                    <a:pt x="2883" y="9081"/>
                  </a:cubicBezTo>
                  <a:cubicBezTo>
                    <a:pt x="2862" y="9094"/>
                    <a:pt x="2862" y="9122"/>
                    <a:pt x="2883" y="9135"/>
                  </a:cubicBezTo>
                  <a:lnTo>
                    <a:pt x="2831" y="9135"/>
                  </a:lnTo>
                  <a:cubicBezTo>
                    <a:pt x="3894" y="7721"/>
                    <a:pt x="5106" y="6318"/>
                    <a:pt x="5564" y="4573"/>
                  </a:cubicBezTo>
                  <a:cubicBezTo>
                    <a:pt x="5878" y="3381"/>
                    <a:pt x="5854" y="1796"/>
                    <a:pt x="4833" y="932"/>
                  </a:cubicBezTo>
                  <a:cubicBezTo>
                    <a:pt x="4322" y="499"/>
                    <a:pt x="3746" y="312"/>
                    <a:pt x="3173" y="312"/>
                  </a:cubicBezTo>
                  <a:cubicBezTo>
                    <a:pt x="2486" y="312"/>
                    <a:pt x="1804" y="583"/>
                    <a:pt x="1250" y="1024"/>
                  </a:cubicBezTo>
                  <a:lnTo>
                    <a:pt x="1250" y="1024"/>
                  </a:lnTo>
                  <a:cubicBezTo>
                    <a:pt x="1849" y="472"/>
                    <a:pt x="2646" y="178"/>
                    <a:pt x="3518" y="178"/>
                  </a:cubicBezTo>
                  <a:close/>
                  <a:moveTo>
                    <a:pt x="3068" y="569"/>
                  </a:moveTo>
                  <a:cubicBezTo>
                    <a:pt x="4218" y="569"/>
                    <a:pt x="5222" y="1256"/>
                    <a:pt x="5495" y="2517"/>
                  </a:cubicBezTo>
                  <a:cubicBezTo>
                    <a:pt x="6038" y="5027"/>
                    <a:pt x="4010" y="7264"/>
                    <a:pt x="2630" y="9111"/>
                  </a:cubicBezTo>
                  <a:cubicBezTo>
                    <a:pt x="2606" y="9139"/>
                    <a:pt x="2606" y="9176"/>
                    <a:pt x="2630" y="9204"/>
                  </a:cubicBezTo>
                  <a:cubicBezTo>
                    <a:pt x="2630" y="9234"/>
                    <a:pt x="2654" y="9258"/>
                    <a:pt x="2685" y="9258"/>
                  </a:cubicBezTo>
                  <a:cubicBezTo>
                    <a:pt x="3969" y="9289"/>
                    <a:pt x="5253" y="9285"/>
                    <a:pt x="6537" y="9309"/>
                  </a:cubicBezTo>
                  <a:cubicBezTo>
                    <a:pt x="6571" y="9863"/>
                    <a:pt x="6578" y="10409"/>
                    <a:pt x="6581" y="10959"/>
                  </a:cubicBezTo>
                  <a:cubicBezTo>
                    <a:pt x="6571" y="10956"/>
                    <a:pt x="6561" y="10952"/>
                    <a:pt x="6551" y="10949"/>
                  </a:cubicBezTo>
                  <a:lnTo>
                    <a:pt x="6554" y="10949"/>
                  </a:lnTo>
                  <a:cubicBezTo>
                    <a:pt x="5624" y="10827"/>
                    <a:pt x="4654" y="10760"/>
                    <a:pt x="3686" y="10760"/>
                  </a:cubicBezTo>
                  <a:cubicBezTo>
                    <a:pt x="2802" y="10760"/>
                    <a:pt x="1920" y="10816"/>
                    <a:pt x="1073" y="10938"/>
                  </a:cubicBezTo>
                  <a:lnTo>
                    <a:pt x="1069" y="10942"/>
                  </a:lnTo>
                  <a:cubicBezTo>
                    <a:pt x="1076" y="10795"/>
                    <a:pt x="1080" y="10648"/>
                    <a:pt x="1080" y="10501"/>
                  </a:cubicBezTo>
                  <a:cubicBezTo>
                    <a:pt x="1083" y="10501"/>
                    <a:pt x="1083" y="10505"/>
                    <a:pt x="1090" y="10505"/>
                  </a:cubicBezTo>
                  <a:cubicBezTo>
                    <a:pt x="1288" y="10518"/>
                    <a:pt x="1487" y="10524"/>
                    <a:pt x="1687" y="10524"/>
                  </a:cubicBezTo>
                  <a:cubicBezTo>
                    <a:pt x="2007" y="10524"/>
                    <a:pt x="2328" y="10508"/>
                    <a:pt x="2647" y="10474"/>
                  </a:cubicBezTo>
                  <a:cubicBezTo>
                    <a:pt x="2689" y="10471"/>
                    <a:pt x="2691" y="10405"/>
                    <a:pt x="2653" y="10405"/>
                  </a:cubicBezTo>
                  <a:cubicBezTo>
                    <a:pt x="2651" y="10405"/>
                    <a:pt x="2649" y="10405"/>
                    <a:pt x="2647" y="10406"/>
                  </a:cubicBezTo>
                  <a:cubicBezTo>
                    <a:pt x="2286" y="10437"/>
                    <a:pt x="1925" y="10453"/>
                    <a:pt x="1564" y="10453"/>
                  </a:cubicBezTo>
                  <a:cubicBezTo>
                    <a:pt x="1406" y="10453"/>
                    <a:pt x="1248" y="10449"/>
                    <a:pt x="1090" y="10443"/>
                  </a:cubicBezTo>
                  <a:cubicBezTo>
                    <a:pt x="1083" y="10443"/>
                    <a:pt x="1083" y="10447"/>
                    <a:pt x="1080" y="10447"/>
                  </a:cubicBezTo>
                  <a:cubicBezTo>
                    <a:pt x="1080" y="10033"/>
                    <a:pt x="1059" y="9613"/>
                    <a:pt x="1035" y="9207"/>
                  </a:cubicBezTo>
                  <a:cubicBezTo>
                    <a:pt x="1045" y="9200"/>
                    <a:pt x="1052" y="9193"/>
                    <a:pt x="1059" y="9183"/>
                  </a:cubicBezTo>
                  <a:lnTo>
                    <a:pt x="1069" y="9163"/>
                  </a:lnTo>
                  <a:cubicBezTo>
                    <a:pt x="1183" y="9166"/>
                    <a:pt x="1298" y="9168"/>
                    <a:pt x="1412" y="9168"/>
                  </a:cubicBezTo>
                  <a:cubicBezTo>
                    <a:pt x="1697" y="9168"/>
                    <a:pt x="1982" y="9156"/>
                    <a:pt x="2265" y="9132"/>
                  </a:cubicBezTo>
                  <a:cubicBezTo>
                    <a:pt x="2318" y="9128"/>
                    <a:pt x="2319" y="9050"/>
                    <a:pt x="2268" y="9050"/>
                  </a:cubicBezTo>
                  <a:cubicBezTo>
                    <a:pt x="2267" y="9050"/>
                    <a:pt x="2266" y="9050"/>
                    <a:pt x="2265" y="9050"/>
                  </a:cubicBezTo>
                  <a:cubicBezTo>
                    <a:pt x="1882" y="9074"/>
                    <a:pt x="1500" y="9087"/>
                    <a:pt x="1117" y="9087"/>
                  </a:cubicBezTo>
                  <a:cubicBezTo>
                    <a:pt x="1243" y="8879"/>
                    <a:pt x="1366" y="8667"/>
                    <a:pt x="1486" y="8456"/>
                  </a:cubicBezTo>
                  <a:cubicBezTo>
                    <a:pt x="1725" y="8456"/>
                    <a:pt x="1961" y="8452"/>
                    <a:pt x="2196" y="8435"/>
                  </a:cubicBezTo>
                  <a:cubicBezTo>
                    <a:pt x="2244" y="8435"/>
                    <a:pt x="2244" y="8367"/>
                    <a:pt x="2196" y="8367"/>
                  </a:cubicBezTo>
                  <a:cubicBezTo>
                    <a:pt x="1971" y="8370"/>
                    <a:pt x="1745" y="8384"/>
                    <a:pt x="1520" y="8398"/>
                  </a:cubicBezTo>
                  <a:cubicBezTo>
                    <a:pt x="1599" y="8261"/>
                    <a:pt x="1674" y="8121"/>
                    <a:pt x="1749" y="7981"/>
                  </a:cubicBezTo>
                  <a:cubicBezTo>
                    <a:pt x="1961" y="7960"/>
                    <a:pt x="2169" y="7940"/>
                    <a:pt x="2377" y="7909"/>
                  </a:cubicBezTo>
                  <a:cubicBezTo>
                    <a:pt x="2410" y="7903"/>
                    <a:pt x="2405" y="7848"/>
                    <a:pt x="2373" y="7848"/>
                  </a:cubicBezTo>
                  <a:cubicBezTo>
                    <a:pt x="2372" y="7848"/>
                    <a:pt x="2371" y="7848"/>
                    <a:pt x="2370" y="7848"/>
                  </a:cubicBezTo>
                  <a:cubicBezTo>
                    <a:pt x="2176" y="7861"/>
                    <a:pt x="1981" y="7885"/>
                    <a:pt x="1790" y="7909"/>
                  </a:cubicBezTo>
                  <a:cubicBezTo>
                    <a:pt x="1899" y="7711"/>
                    <a:pt x="2008" y="7510"/>
                    <a:pt x="2118" y="7308"/>
                  </a:cubicBezTo>
                  <a:cubicBezTo>
                    <a:pt x="2121" y="7308"/>
                    <a:pt x="2125" y="7312"/>
                    <a:pt x="2128" y="7312"/>
                  </a:cubicBezTo>
                  <a:cubicBezTo>
                    <a:pt x="2259" y="7312"/>
                    <a:pt x="2391" y="7315"/>
                    <a:pt x="2524" y="7315"/>
                  </a:cubicBezTo>
                  <a:cubicBezTo>
                    <a:pt x="2612" y="7315"/>
                    <a:pt x="2700" y="7314"/>
                    <a:pt x="2787" y="7308"/>
                  </a:cubicBezTo>
                  <a:cubicBezTo>
                    <a:pt x="2838" y="7308"/>
                    <a:pt x="2838" y="7230"/>
                    <a:pt x="2787" y="7230"/>
                  </a:cubicBezTo>
                  <a:cubicBezTo>
                    <a:pt x="2759" y="7229"/>
                    <a:pt x="2730" y="7229"/>
                    <a:pt x="2702" y="7229"/>
                  </a:cubicBezTo>
                  <a:cubicBezTo>
                    <a:pt x="2519" y="7229"/>
                    <a:pt x="2335" y="7238"/>
                    <a:pt x="2152" y="7247"/>
                  </a:cubicBezTo>
                  <a:cubicBezTo>
                    <a:pt x="2265" y="7032"/>
                    <a:pt x="2381" y="6820"/>
                    <a:pt x="2497" y="6608"/>
                  </a:cubicBezTo>
                  <a:cubicBezTo>
                    <a:pt x="2825" y="6581"/>
                    <a:pt x="3149" y="6564"/>
                    <a:pt x="3477" y="6547"/>
                  </a:cubicBezTo>
                  <a:cubicBezTo>
                    <a:pt x="3525" y="6547"/>
                    <a:pt x="3525" y="6478"/>
                    <a:pt x="3477" y="6478"/>
                  </a:cubicBezTo>
                  <a:cubicBezTo>
                    <a:pt x="3414" y="6476"/>
                    <a:pt x="3351" y="6474"/>
                    <a:pt x="3288" y="6474"/>
                  </a:cubicBezTo>
                  <a:cubicBezTo>
                    <a:pt x="3036" y="6474"/>
                    <a:pt x="2783" y="6496"/>
                    <a:pt x="2534" y="6540"/>
                  </a:cubicBezTo>
                  <a:lnTo>
                    <a:pt x="2784" y="6075"/>
                  </a:lnTo>
                  <a:cubicBezTo>
                    <a:pt x="2862" y="5935"/>
                    <a:pt x="2937" y="5792"/>
                    <a:pt x="3009" y="5648"/>
                  </a:cubicBezTo>
                  <a:cubicBezTo>
                    <a:pt x="3224" y="5648"/>
                    <a:pt x="3439" y="5635"/>
                    <a:pt x="3651" y="5611"/>
                  </a:cubicBezTo>
                  <a:cubicBezTo>
                    <a:pt x="3699" y="5611"/>
                    <a:pt x="3699" y="5543"/>
                    <a:pt x="3651" y="5543"/>
                  </a:cubicBezTo>
                  <a:cubicBezTo>
                    <a:pt x="3618" y="5542"/>
                    <a:pt x="3586" y="5542"/>
                    <a:pt x="3553" y="5542"/>
                  </a:cubicBezTo>
                  <a:cubicBezTo>
                    <a:pt x="3385" y="5542"/>
                    <a:pt x="3219" y="5549"/>
                    <a:pt x="3053" y="5566"/>
                  </a:cubicBezTo>
                  <a:cubicBezTo>
                    <a:pt x="3139" y="5396"/>
                    <a:pt x="3217" y="5221"/>
                    <a:pt x="3293" y="5047"/>
                  </a:cubicBezTo>
                  <a:cubicBezTo>
                    <a:pt x="3383" y="5043"/>
                    <a:pt x="3473" y="5042"/>
                    <a:pt x="3563" y="5042"/>
                  </a:cubicBezTo>
                  <a:cubicBezTo>
                    <a:pt x="3626" y="5042"/>
                    <a:pt x="3690" y="5042"/>
                    <a:pt x="3754" y="5044"/>
                  </a:cubicBezTo>
                  <a:cubicBezTo>
                    <a:pt x="3791" y="5044"/>
                    <a:pt x="3801" y="4986"/>
                    <a:pt x="3764" y="4979"/>
                  </a:cubicBezTo>
                  <a:cubicBezTo>
                    <a:pt x="3690" y="4970"/>
                    <a:pt x="3617" y="4966"/>
                    <a:pt x="3544" y="4966"/>
                  </a:cubicBezTo>
                  <a:cubicBezTo>
                    <a:pt x="3470" y="4966"/>
                    <a:pt x="3397" y="4970"/>
                    <a:pt x="3323" y="4979"/>
                  </a:cubicBezTo>
                  <a:cubicBezTo>
                    <a:pt x="3385" y="4825"/>
                    <a:pt x="3439" y="4668"/>
                    <a:pt x="3491" y="4508"/>
                  </a:cubicBezTo>
                  <a:cubicBezTo>
                    <a:pt x="3497" y="4515"/>
                    <a:pt x="3504" y="4521"/>
                    <a:pt x="3515" y="4521"/>
                  </a:cubicBezTo>
                  <a:cubicBezTo>
                    <a:pt x="3594" y="4531"/>
                    <a:pt x="3677" y="4538"/>
                    <a:pt x="3761" y="4538"/>
                  </a:cubicBezTo>
                  <a:cubicBezTo>
                    <a:pt x="3857" y="4538"/>
                    <a:pt x="3954" y="4528"/>
                    <a:pt x="4044" y="4501"/>
                  </a:cubicBezTo>
                  <a:cubicBezTo>
                    <a:pt x="4084" y="4491"/>
                    <a:pt x="4078" y="4426"/>
                    <a:pt x="4037" y="4426"/>
                  </a:cubicBezTo>
                  <a:cubicBezTo>
                    <a:pt x="4036" y="4426"/>
                    <a:pt x="4035" y="4426"/>
                    <a:pt x="4034" y="4426"/>
                  </a:cubicBezTo>
                  <a:cubicBezTo>
                    <a:pt x="3896" y="4437"/>
                    <a:pt x="3763" y="4454"/>
                    <a:pt x="3625" y="4454"/>
                  </a:cubicBezTo>
                  <a:cubicBezTo>
                    <a:pt x="3589" y="4454"/>
                    <a:pt x="3552" y="4453"/>
                    <a:pt x="3515" y="4450"/>
                  </a:cubicBezTo>
                  <a:cubicBezTo>
                    <a:pt x="3511" y="4450"/>
                    <a:pt x="3511" y="4450"/>
                    <a:pt x="3508" y="4453"/>
                  </a:cubicBezTo>
                  <a:cubicBezTo>
                    <a:pt x="3556" y="4296"/>
                    <a:pt x="3593" y="4132"/>
                    <a:pt x="3624" y="3968"/>
                  </a:cubicBezTo>
                  <a:cubicBezTo>
                    <a:pt x="3713" y="3970"/>
                    <a:pt x="3802" y="3974"/>
                    <a:pt x="3892" y="3974"/>
                  </a:cubicBezTo>
                  <a:cubicBezTo>
                    <a:pt x="3950" y="3974"/>
                    <a:pt x="4009" y="3972"/>
                    <a:pt x="4068" y="3968"/>
                  </a:cubicBezTo>
                  <a:cubicBezTo>
                    <a:pt x="4105" y="3965"/>
                    <a:pt x="4105" y="3907"/>
                    <a:pt x="4068" y="3903"/>
                  </a:cubicBezTo>
                  <a:cubicBezTo>
                    <a:pt x="4011" y="3899"/>
                    <a:pt x="3955" y="3898"/>
                    <a:pt x="3898" y="3898"/>
                  </a:cubicBezTo>
                  <a:cubicBezTo>
                    <a:pt x="3810" y="3898"/>
                    <a:pt x="3721" y="3901"/>
                    <a:pt x="3634" y="3903"/>
                  </a:cubicBezTo>
                  <a:cubicBezTo>
                    <a:pt x="3648" y="3811"/>
                    <a:pt x="3661" y="3719"/>
                    <a:pt x="3668" y="3627"/>
                  </a:cubicBezTo>
                  <a:cubicBezTo>
                    <a:pt x="3668" y="3620"/>
                    <a:pt x="3668" y="3616"/>
                    <a:pt x="3665" y="3613"/>
                  </a:cubicBezTo>
                  <a:cubicBezTo>
                    <a:pt x="3665" y="3582"/>
                    <a:pt x="3661" y="3555"/>
                    <a:pt x="3661" y="3528"/>
                  </a:cubicBezTo>
                  <a:cubicBezTo>
                    <a:pt x="3710" y="3520"/>
                    <a:pt x="3759" y="3516"/>
                    <a:pt x="3809" y="3516"/>
                  </a:cubicBezTo>
                  <a:cubicBezTo>
                    <a:pt x="3826" y="3516"/>
                    <a:pt x="3842" y="3516"/>
                    <a:pt x="3859" y="3517"/>
                  </a:cubicBezTo>
                  <a:cubicBezTo>
                    <a:pt x="3890" y="3517"/>
                    <a:pt x="3897" y="3470"/>
                    <a:pt x="3866" y="3459"/>
                  </a:cubicBezTo>
                  <a:cubicBezTo>
                    <a:pt x="3832" y="3451"/>
                    <a:pt x="3796" y="3446"/>
                    <a:pt x="3760" y="3446"/>
                  </a:cubicBezTo>
                  <a:cubicBezTo>
                    <a:pt x="3725" y="3446"/>
                    <a:pt x="3689" y="3451"/>
                    <a:pt x="3655" y="3459"/>
                  </a:cubicBezTo>
                  <a:cubicBezTo>
                    <a:pt x="3641" y="3364"/>
                    <a:pt x="3610" y="3271"/>
                    <a:pt x="3566" y="3186"/>
                  </a:cubicBezTo>
                  <a:lnTo>
                    <a:pt x="3566" y="3186"/>
                  </a:lnTo>
                  <a:cubicBezTo>
                    <a:pt x="3658" y="3193"/>
                    <a:pt x="3754" y="3203"/>
                    <a:pt x="3846" y="3217"/>
                  </a:cubicBezTo>
                  <a:cubicBezTo>
                    <a:pt x="3848" y="3217"/>
                    <a:pt x="3850" y="3217"/>
                    <a:pt x="3853" y="3217"/>
                  </a:cubicBezTo>
                  <a:cubicBezTo>
                    <a:pt x="3902" y="3217"/>
                    <a:pt x="3922" y="3148"/>
                    <a:pt x="3870" y="3135"/>
                  </a:cubicBezTo>
                  <a:cubicBezTo>
                    <a:pt x="3765" y="3108"/>
                    <a:pt x="3660" y="3097"/>
                    <a:pt x="3552" y="3097"/>
                  </a:cubicBezTo>
                  <a:cubicBezTo>
                    <a:pt x="3537" y="3097"/>
                    <a:pt x="3523" y="3097"/>
                    <a:pt x="3508" y="3097"/>
                  </a:cubicBezTo>
                  <a:cubicBezTo>
                    <a:pt x="3361" y="2875"/>
                    <a:pt x="3132" y="2725"/>
                    <a:pt x="2876" y="2674"/>
                  </a:cubicBezTo>
                  <a:cubicBezTo>
                    <a:pt x="2866" y="2660"/>
                    <a:pt x="2852" y="2650"/>
                    <a:pt x="2838" y="2650"/>
                  </a:cubicBezTo>
                  <a:cubicBezTo>
                    <a:pt x="2805" y="2645"/>
                    <a:pt x="2772" y="2643"/>
                    <a:pt x="2739" y="2643"/>
                  </a:cubicBezTo>
                  <a:cubicBezTo>
                    <a:pt x="2297" y="2643"/>
                    <a:pt x="1924" y="3075"/>
                    <a:pt x="1793" y="3463"/>
                  </a:cubicBezTo>
                  <a:cubicBezTo>
                    <a:pt x="1763" y="3551"/>
                    <a:pt x="1674" y="3849"/>
                    <a:pt x="1694" y="4009"/>
                  </a:cubicBezTo>
                  <a:cubicBezTo>
                    <a:pt x="1691" y="4013"/>
                    <a:pt x="1691" y="4016"/>
                    <a:pt x="1687" y="4016"/>
                  </a:cubicBezTo>
                  <a:cubicBezTo>
                    <a:pt x="1421" y="3938"/>
                    <a:pt x="1114" y="3914"/>
                    <a:pt x="813" y="3914"/>
                  </a:cubicBezTo>
                  <a:cubicBezTo>
                    <a:pt x="597" y="3914"/>
                    <a:pt x="384" y="3927"/>
                    <a:pt x="192" y="3941"/>
                  </a:cubicBezTo>
                  <a:cubicBezTo>
                    <a:pt x="174" y="3944"/>
                    <a:pt x="157" y="3951"/>
                    <a:pt x="147" y="3965"/>
                  </a:cubicBezTo>
                  <a:cubicBezTo>
                    <a:pt x="140" y="3886"/>
                    <a:pt x="134" y="3804"/>
                    <a:pt x="130" y="3726"/>
                  </a:cubicBezTo>
                  <a:lnTo>
                    <a:pt x="130" y="3726"/>
                  </a:lnTo>
                  <a:cubicBezTo>
                    <a:pt x="343" y="3730"/>
                    <a:pt x="552" y="3735"/>
                    <a:pt x="761" y="3735"/>
                  </a:cubicBezTo>
                  <a:cubicBezTo>
                    <a:pt x="848" y="3735"/>
                    <a:pt x="934" y="3734"/>
                    <a:pt x="1021" y="3732"/>
                  </a:cubicBezTo>
                  <a:cubicBezTo>
                    <a:pt x="1073" y="3732"/>
                    <a:pt x="1073" y="3657"/>
                    <a:pt x="1021" y="3657"/>
                  </a:cubicBezTo>
                  <a:cubicBezTo>
                    <a:pt x="934" y="3655"/>
                    <a:pt x="847" y="3655"/>
                    <a:pt x="760" y="3655"/>
                  </a:cubicBezTo>
                  <a:cubicBezTo>
                    <a:pt x="550" y="3655"/>
                    <a:pt x="340" y="3659"/>
                    <a:pt x="130" y="3664"/>
                  </a:cubicBezTo>
                  <a:cubicBezTo>
                    <a:pt x="127" y="3534"/>
                    <a:pt x="130" y="3408"/>
                    <a:pt x="144" y="3278"/>
                  </a:cubicBezTo>
                  <a:cubicBezTo>
                    <a:pt x="321" y="3283"/>
                    <a:pt x="499" y="3287"/>
                    <a:pt x="677" y="3287"/>
                  </a:cubicBezTo>
                  <a:cubicBezTo>
                    <a:pt x="781" y="3287"/>
                    <a:pt x="884" y="3285"/>
                    <a:pt x="987" y="3282"/>
                  </a:cubicBezTo>
                  <a:cubicBezTo>
                    <a:pt x="1032" y="3278"/>
                    <a:pt x="1032" y="3213"/>
                    <a:pt x="987" y="3210"/>
                  </a:cubicBezTo>
                  <a:cubicBezTo>
                    <a:pt x="884" y="3206"/>
                    <a:pt x="782" y="3205"/>
                    <a:pt x="680" y="3205"/>
                  </a:cubicBezTo>
                  <a:cubicBezTo>
                    <a:pt x="503" y="3205"/>
                    <a:pt x="328" y="3209"/>
                    <a:pt x="151" y="3213"/>
                  </a:cubicBezTo>
                  <a:cubicBezTo>
                    <a:pt x="171" y="3036"/>
                    <a:pt x="202" y="2862"/>
                    <a:pt x="250" y="2687"/>
                  </a:cubicBezTo>
                  <a:cubicBezTo>
                    <a:pt x="572" y="2710"/>
                    <a:pt x="895" y="2721"/>
                    <a:pt x="1218" y="2721"/>
                  </a:cubicBezTo>
                  <a:cubicBezTo>
                    <a:pt x="1488" y="2721"/>
                    <a:pt x="1757" y="2713"/>
                    <a:pt x="2026" y="2698"/>
                  </a:cubicBezTo>
                  <a:cubicBezTo>
                    <a:pt x="2077" y="2694"/>
                    <a:pt x="2077" y="2619"/>
                    <a:pt x="2026" y="2619"/>
                  </a:cubicBezTo>
                  <a:cubicBezTo>
                    <a:pt x="1699" y="2625"/>
                    <a:pt x="1371" y="2630"/>
                    <a:pt x="1043" y="2630"/>
                  </a:cubicBezTo>
                  <a:cubicBezTo>
                    <a:pt x="785" y="2630"/>
                    <a:pt x="527" y="2627"/>
                    <a:pt x="270" y="2619"/>
                  </a:cubicBezTo>
                  <a:cubicBezTo>
                    <a:pt x="297" y="2517"/>
                    <a:pt x="335" y="2414"/>
                    <a:pt x="376" y="2315"/>
                  </a:cubicBezTo>
                  <a:cubicBezTo>
                    <a:pt x="378" y="2316"/>
                    <a:pt x="380" y="2316"/>
                    <a:pt x="381" y="2316"/>
                  </a:cubicBezTo>
                  <a:cubicBezTo>
                    <a:pt x="397" y="2316"/>
                    <a:pt x="411" y="2303"/>
                    <a:pt x="417" y="2288"/>
                  </a:cubicBezTo>
                  <a:cubicBezTo>
                    <a:pt x="431" y="2257"/>
                    <a:pt x="444" y="2223"/>
                    <a:pt x="458" y="2192"/>
                  </a:cubicBezTo>
                  <a:cubicBezTo>
                    <a:pt x="579" y="2204"/>
                    <a:pt x="701" y="2211"/>
                    <a:pt x="822" y="2211"/>
                  </a:cubicBezTo>
                  <a:cubicBezTo>
                    <a:pt x="1008" y="2211"/>
                    <a:pt x="1193" y="2196"/>
                    <a:pt x="1377" y="2165"/>
                  </a:cubicBezTo>
                  <a:cubicBezTo>
                    <a:pt x="1410" y="2162"/>
                    <a:pt x="1404" y="2107"/>
                    <a:pt x="1373" y="2107"/>
                  </a:cubicBezTo>
                  <a:cubicBezTo>
                    <a:pt x="1372" y="2107"/>
                    <a:pt x="1371" y="2107"/>
                    <a:pt x="1370" y="2107"/>
                  </a:cubicBezTo>
                  <a:cubicBezTo>
                    <a:pt x="1187" y="2122"/>
                    <a:pt x="1004" y="2130"/>
                    <a:pt x="821" y="2130"/>
                  </a:cubicBezTo>
                  <a:cubicBezTo>
                    <a:pt x="710" y="2130"/>
                    <a:pt x="600" y="2127"/>
                    <a:pt x="489" y="2121"/>
                  </a:cubicBezTo>
                  <a:cubicBezTo>
                    <a:pt x="523" y="2035"/>
                    <a:pt x="564" y="1957"/>
                    <a:pt x="605" y="1878"/>
                  </a:cubicBezTo>
                  <a:cubicBezTo>
                    <a:pt x="656" y="1796"/>
                    <a:pt x="711" y="1721"/>
                    <a:pt x="769" y="1646"/>
                  </a:cubicBezTo>
                  <a:cubicBezTo>
                    <a:pt x="920" y="1653"/>
                    <a:pt x="1072" y="1656"/>
                    <a:pt x="1223" y="1656"/>
                  </a:cubicBezTo>
                  <a:cubicBezTo>
                    <a:pt x="1526" y="1656"/>
                    <a:pt x="1829" y="1642"/>
                    <a:pt x="2131" y="1615"/>
                  </a:cubicBezTo>
                  <a:cubicBezTo>
                    <a:pt x="2171" y="1612"/>
                    <a:pt x="2172" y="1550"/>
                    <a:pt x="2134" y="1550"/>
                  </a:cubicBezTo>
                  <a:cubicBezTo>
                    <a:pt x="2133" y="1550"/>
                    <a:pt x="2132" y="1550"/>
                    <a:pt x="2131" y="1550"/>
                  </a:cubicBezTo>
                  <a:cubicBezTo>
                    <a:pt x="1694" y="1574"/>
                    <a:pt x="1257" y="1588"/>
                    <a:pt x="820" y="1588"/>
                  </a:cubicBezTo>
                  <a:cubicBezTo>
                    <a:pt x="970" y="1407"/>
                    <a:pt x="1144" y="1246"/>
                    <a:pt x="1339" y="1110"/>
                  </a:cubicBezTo>
                  <a:cubicBezTo>
                    <a:pt x="1342" y="1123"/>
                    <a:pt x="1356" y="1134"/>
                    <a:pt x="1370" y="1134"/>
                  </a:cubicBezTo>
                  <a:cubicBezTo>
                    <a:pt x="1793" y="1075"/>
                    <a:pt x="2220" y="1045"/>
                    <a:pt x="2650" y="1038"/>
                  </a:cubicBezTo>
                  <a:cubicBezTo>
                    <a:pt x="2709" y="1038"/>
                    <a:pt x="2709" y="953"/>
                    <a:pt x="2650" y="953"/>
                  </a:cubicBezTo>
                  <a:cubicBezTo>
                    <a:pt x="2241" y="956"/>
                    <a:pt x="1831" y="987"/>
                    <a:pt x="1428" y="1052"/>
                  </a:cubicBezTo>
                  <a:cubicBezTo>
                    <a:pt x="1623" y="922"/>
                    <a:pt x="1834" y="819"/>
                    <a:pt x="2056" y="741"/>
                  </a:cubicBezTo>
                  <a:cubicBezTo>
                    <a:pt x="2396" y="625"/>
                    <a:pt x="2738" y="569"/>
                    <a:pt x="3068" y="569"/>
                  </a:cubicBezTo>
                  <a:close/>
                  <a:moveTo>
                    <a:pt x="7179" y="8476"/>
                  </a:moveTo>
                  <a:cubicBezTo>
                    <a:pt x="7227" y="9067"/>
                    <a:pt x="7251" y="9654"/>
                    <a:pt x="7258" y="10245"/>
                  </a:cubicBezTo>
                  <a:cubicBezTo>
                    <a:pt x="7247" y="10249"/>
                    <a:pt x="7240" y="10249"/>
                    <a:pt x="7230" y="10255"/>
                  </a:cubicBezTo>
                  <a:lnTo>
                    <a:pt x="7234" y="10255"/>
                  </a:lnTo>
                  <a:cubicBezTo>
                    <a:pt x="7118" y="10348"/>
                    <a:pt x="7042" y="10501"/>
                    <a:pt x="6960" y="10621"/>
                  </a:cubicBezTo>
                  <a:cubicBezTo>
                    <a:pt x="6868" y="10757"/>
                    <a:pt x="6779" y="10894"/>
                    <a:pt x="6691" y="11034"/>
                  </a:cubicBezTo>
                  <a:cubicBezTo>
                    <a:pt x="6762" y="10457"/>
                    <a:pt x="6762" y="9876"/>
                    <a:pt x="6691" y="9299"/>
                  </a:cubicBezTo>
                  <a:cubicBezTo>
                    <a:pt x="6691" y="9296"/>
                    <a:pt x="6687" y="9292"/>
                    <a:pt x="6687" y="9289"/>
                  </a:cubicBezTo>
                  <a:cubicBezTo>
                    <a:pt x="6745" y="9234"/>
                    <a:pt x="6711" y="9132"/>
                    <a:pt x="6629" y="9128"/>
                  </a:cubicBezTo>
                  <a:cubicBezTo>
                    <a:pt x="5987" y="9111"/>
                    <a:pt x="5347" y="9098"/>
                    <a:pt x="4706" y="9098"/>
                  </a:cubicBezTo>
                  <a:cubicBezTo>
                    <a:pt x="4112" y="9098"/>
                    <a:pt x="3518" y="9109"/>
                    <a:pt x="2924" y="9135"/>
                  </a:cubicBezTo>
                  <a:cubicBezTo>
                    <a:pt x="3173" y="8992"/>
                    <a:pt x="3409" y="8828"/>
                    <a:pt x="3627" y="8647"/>
                  </a:cubicBezTo>
                  <a:lnTo>
                    <a:pt x="3627" y="8647"/>
                  </a:lnTo>
                  <a:cubicBezTo>
                    <a:pt x="3621" y="8683"/>
                    <a:pt x="3645" y="8715"/>
                    <a:pt x="3680" y="8715"/>
                  </a:cubicBezTo>
                  <a:cubicBezTo>
                    <a:pt x="3682" y="8715"/>
                    <a:pt x="3684" y="8715"/>
                    <a:pt x="3685" y="8715"/>
                  </a:cubicBezTo>
                  <a:cubicBezTo>
                    <a:pt x="3732" y="8715"/>
                    <a:pt x="3779" y="8715"/>
                    <a:pt x="3827" y="8715"/>
                  </a:cubicBezTo>
                  <a:cubicBezTo>
                    <a:pt x="4222" y="8715"/>
                    <a:pt x="4643" y="8728"/>
                    <a:pt x="5068" y="8728"/>
                  </a:cubicBezTo>
                  <a:cubicBezTo>
                    <a:pt x="5797" y="8728"/>
                    <a:pt x="6537" y="8689"/>
                    <a:pt x="7179" y="8476"/>
                  </a:cubicBezTo>
                  <a:close/>
                  <a:moveTo>
                    <a:pt x="3588" y="0"/>
                  </a:moveTo>
                  <a:cubicBezTo>
                    <a:pt x="2294" y="0"/>
                    <a:pt x="937" y="728"/>
                    <a:pt x="434" y="1957"/>
                  </a:cubicBezTo>
                  <a:cubicBezTo>
                    <a:pt x="407" y="2004"/>
                    <a:pt x="383" y="2056"/>
                    <a:pt x="355" y="2107"/>
                  </a:cubicBezTo>
                  <a:cubicBezTo>
                    <a:pt x="321" y="2103"/>
                    <a:pt x="291" y="2103"/>
                    <a:pt x="256" y="2100"/>
                  </a:cubicBezTo>
                  <a:cubicBezTo>
                    <a:pt x="256" y="2100"/>
                    <a:pt x="255" y="2100"/>
                    <a:pt x="254" y="2100"/>
                  </a:cubicBezTo>
                  <a:cubicBezTo>
                    <a:pt x="222" y="2100"/>
                    <a:pt x="210" y="2162"/>
                    <a:pt x="246" y="2168"/>
                  </a:cubicBezTo>
                  <a:cubicBezTo>
                    <a:pt x="274" y="2172"/>
                    <a:pt x="294" y="2172"/>
                    <a:pt x="321" y="2175"/>
                  </a:cubicBezTo>
                  <a:cubicBezTo>
                    <a:pt x="154" y="2506"/>
                    <a:pt x="52" y="2868"/>
                    <a:pt x="21" y="3237"/>
                  </a:cubicBezTo>
                  <a:cubicBezTo>
                    <a:pt x="21" y="3241"/>
                    <a:pt x="21" y="3241"/>
                    <a:pt x="21" y="3244"/>
                  </a:cubicBezTo>
                  <a:cubicBezTo>
                    <a:pt x="0" y="3500"/>
                    <a:pt x="21" y="3760"/>
                    <a:pt x="75" y="4013"/>
                  </a:cubicBezTo>
                  <a:cubicBezTo>
                    <a:pt x="82" y="4028"/>
                    <a:pt x="98" y="4038"/>
                    <a:pt x="114" y="4038"/>
                  </a:cubicBezTo>
                  <a:cubicBezTo>
                    <a:pt x="122" y="4038"/>
                    <a:pt x="130" y="4035"/>
                    <a:pt x="137" y="4030"/>
                  </a:cubicBezTo>
                  <a:cubicBezTo>
                    <a:pt x="144" y="4050"/>
                    <a:pt x="164" y="4067"/>
                    <a:pt x="188" y="4067"/>
                  </a:cubicBezTo>
                  <a:cubicBezTo>
                    <a:pt x="451" y="4071"/>
                    <a:pt x="711" y="4074"/>
                    <a:pt x="970" y="4091"/>
                  </a:cubicBezTo>
                  <a:cubicBezTo>
                    <a:pt x="1209" y="4107"/>
                    <a:pt x="1448" y="4157"/>
                    <a:pt x="1681" y="4157"/>
                  </a:cubicBezTo>
                  <a:cubicBezTo>
                    <a:pt x="1702" y="4157"/>
                    <a:pt x="1722" y="4157"/>
                    <a:pt x="1742" y="4156"/>
                  </a:cubicBezTo>
                  <a:cubicBezTo>
                    <a:pt x="1763" y="4156"/>
                    <a:pt x="1780" y="4146"/>
                    <a:pt x="1790" y="4129"/>
                  </a:cubicBezTo>
                  <a:cubicBezTo>
                    <a:pt x="1793" y="4129"/>
                    <a:pt x="1796" y="4129"/>
                    <a:pt x="1798" y="4129"/>
                  </a:cubicBezTo>
                  <a:cubicBezTo>
                    <a:pt x="1829" y="4129"/>
                    <a:pt x="1856" y="4112"/>
                    <a:pt x="1865" y="4084"/>
                  </a:cubicBezTo>
                  <a:cubicBezTo>
                    <a:pt x="1868" y="4077"/>
                    <a:pt x="1868" y="4071"/>
                    <a:pt x="1865" y="4064"/>
                  </a:cubicBezTo>
                  <a:cubicBezTo>
                    <a:pt x="2084" y="4009"/>
                    <a:pt x="2302" y="3951"/>
                    <a:pt x="2521" y="3896"/>
                  </a:cubicBezTo>
                  <a:cubicBezTo>
                    <a:pt x="2555" y="3886"/>
                    <a:pt x="2575" y="3859"/>
                    <a:pt x="2579" y="3821"/>
                  </a:cubicBezTo>
                  <a:cubicBezTo>
                    <a:pt x="2610" y="3459"/>
                    <a:pt x="2661" y="3077"/>
                    <a:pt x="3026" y="2906"/>
                  </a:cubicBezTo>
                  <a:cubicBezTo>
                    <a:pt x="3036" y="2903"/>
                    <a:pt x="3047" y="2896"/>
                    <a:pt x="3053" y="2886"/>
                  </a:cubicBezTo>
                  <a:cubicBezTo>
                    <a:pt x="3153" y="2940"/>
                    <a:pt x="3241" y="3015"/>
                    <a:pt x="3310" y="3104"/>
                  </a:cubicBezTo>
                  <a:cubicBezTo>
                    <a:pt x="3323" y="3118"/>
                    <a:pt x="3330" y="3135"/>
                    <a:pt x="3340" y="3152"/>
                  </a:cubicBezTo>
                  <a:cubicBezTo>
                    <a:pt x="3344" y="3159"/>
                    <a:pt x="3347" y="3162"/>
                    <a:pt x="3354" y="3166"/>
                  </a:cubicBezTo>
                  <a:cubicBezTo>
                    <a:pt x="3487" y="3384"/>
                    <a:pt x="3484" y="3616"/>
                    <a:pt x="3463" y="3869"/>
                  </a:cubicBezTo>
                  <a:cubicBezTo>
                    <a:pt x="3463" y="3893"/>
                    <a:pt x="3477" y="3917"/>
                    <a:pt x="3497" y="3924"/>
                  </a:cubicBezTo>
                  <a:cubicBezTo>
                    <a:pt x="3327" y="4494"/>
                    <a:pt x="3108" y="5047"/>
                    <a:pt x="2845" y="5577"/>
                  </a:cubicBezTo>
                  <a:lnTo>
                    <a:pt x="2821" y="5577"/>
                  </a:lnTo>
                  <a:cubicBezTo>
                    <a:pt x="2784" y="5580"/>
                    <a:pt x="2777" y="5631"/>
                    <a:pt x="2811" y="5645"/>
                  </a:cubicBezTo>
                  <a:cubicBezTo>
                    <a:pt x="2241" y="6813"/>
                    <a:pt x="1520" y="7923"/>
                    <a:pt x="953" y="9087"/>
                  </a:cubicBezTo>
                  <a:lnTo>
                    <a:pt x="919" y="9087"/>
                  </a:lnTo>
                  <a:cubicBezTo>
                    <a:pt x="871" y="9087"/>
                    <a:pt x="871" y="9156"/>
                    <a:pt x="919" y="9156"/>
                  </a:cubicBezTo>
                  <a:lnTo>
                    <a:pt x="936" y="9156"/>
                  </a:lnTo>
                  <a:cubicBezTo>
                    <a:pt x="939" y="9166"/>
                    <a:pt x="943" y="9173"/>
                    <a:pt x="946" y="9180"/>
                  </a:cubicBezTo>
                  <a:cubicBezTo>
                    <a:pt x="946" y="9186"/>
                    <a:pt x="943" y="9186"/>
                    <a:pt x="943" y="9190"/>
                  </a:cubicBezTo>
                  <a:cubicBezTo>
                    <a:pt x="885" y="9764"/>
                    <a:pt x="864" y="10382"/>
                    <a:pt x="926" y="10956"/>
                  </a:cubicBezTo>
                  <a:cubicBezTo>
                    <a:pt x="928" y="10999"/>
                    <a:pt x="962" y="11025"/>
                    <a:pt x="997" y="11025"/>
                  </a:cubicBezTo>
                  <a:cubicBezTo>
                    <a:pt x="1015" y="11025"/>
                    <a:pt x="1034" y="11018"/>
                    <a:pt x="1049" y="11003"/>
                  </a:cubicBezTo>
                  <a:cubicBezTo>
                    <a:pt x="1056" y="11020"/>
                    <a:pt x="1069" y="11031"/>
                    <a:pt x="1086" y="11031"/>
                  </a:cubicBezTo>
                  <a:cubicBezTo>
                    <a:pt x="1609" y="11028"/>
                    <a:pt x="2129" y="11025"/>
                    <a:pt x="2647" y="11025"/>
                  </a:cubicBezTo>
                  <a:cubicBezTo>
                    <a:pt x="3950" y="11025"/>
                    <a:pt x="5243" y="11042"/>
                    <a:pt x="6557" y="11113"/>
                  </a:cubicBezTo>
                  <a:cubicBezTo>
                    <a:pt x="6571" y="11113"/>
                    <a:pt x="6588" y="11109"/>
                    <a:pt x="6605" y="11099"/>
                  </a:cubicBezTo>
                  <a:cubicBezTo>
                    <a:pt x="6615" y="11109"/>
                    <a:pt x="6628" y="11113"/>
                    <a:pt x="6640" y="11113"/>
                  </a:cubicBezTo>
                  <a:cubicBezTo>
                    <a:pt x="6658" y="11113"/>
                    <a:pt x="6676" y="11103"/>
                    <a:pt x="6684" y="11085"/>
                  </a:cubicBezTo>
                  <a:cubicBezTo>
                    <a:pt x="6695" y="11106"/>
                    <a:pt x="6716" y="11117"/>
                    <a:pt x="6738" y="11117"/>
                  </a:cubicBezTo>
                  <a:cubicBezTo>
                    <a:pt x="6756" y="11117"/>
                    <a:pt x="6774" y="11109"/>
                    <a:pt x="6786" y="11092"/>
                  </a:cubicBezTo>
                  <a:cubicBezTo>
                    <a:pt x="6889" y="10959"/>
                    <a:pt x="6988" y="10826"/>
                    <a:pt x="7087" y="10689"/>
                  </a:cubicBezTo>
                  <a:cubicBezTo>
                    <a:pt x="7159" y="10590"/>
                    <a:pt x="7251" y="10488"/>
                    <a:pt x="7305" y="10375"/>
                  </a:cubicBezTo>
                  <a:cubicBezTo>
                    <a:pt x="7329" y="10375"/>
                    <a:pt x="7350" y="10358"/>
                    <a:pt x="7353" y="10334"/>
                  </a:cubicBezTo>
                  <a:cubicBezTo>
                    <a:pt x="7411" y="9706"/>
                    <a:pt x="7398" y="9074"/>
                    <a:pt x="7312" y="8449"/>
                  </a:cubicBezTo>
                  <a:cubicBezTo>
                    <a:pt x="7309" y="8435"/>
                    <a:pt x="7302" y="8421"/>
                    <a:pt x="7288" y="8415"/>
                  </a:cubicBezTo>
                  <a:cubicBezTo>
                    <a:pt x="7297" y="8388"/>
                    <a:pt x="7283" y="8354"/>
                    <a:pt x="7250" y="8354"/>
                  </a:cubicBezTo>
                  <a:cubicBezTo>
                    <a:pt x="7245" y="8354"/>
                    <a:pt x="7240" y="8355"/>
                    <a:pt x="7234" y="8357"/>
                  </a:cubicBezTo>
                  <a:cubicBezTo>
                    <a:pt x="6124" y="8664"/>
                    <a:pt x="4843" y="8531"/>
                    <a:pt x="3696" y="8589"/>
                  </a:cubicBezTo>
                  <a:cubicBezTo>
                    <a:pt x="5577" y="7014"/>
                    <a:pt x="7063" y="3883"/>
                    <a:pt x="6154" y="1642"/>
                  </a:cubicBezTo>
                  <a:cubicBezTo>
                    <a:pt x="5695" y="504"/>
                    <a:pt x="4664" y="0"/>
                    <a:pt x="3588"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38"/>
            <p:cNvSpPr/>
            <p:nvPr/>
          </p:nvSpPr>
          <p:spPr>
            <a:xfrm>
              <a:off x="2298078" y="3806681"/>
              <a:ext cx="21342" cy="1567"/>
            </a:xfrm>
            <a:custGeom>
              <a:rect b="b" l="l" r="r" t="t"/>
              <a:pathLst>
                <a:path extrusionOk="0" h="61" w="831">
                  <a:moveTo>
                    <a:pt x="571" y="0"/>
                  </a:moveTo>
                  <a:cubicBezTo>
                    <a:pt x="392" y="0"/>
                    <a:pt x="213" y="3"/>
                    <a:pt x="32" y="5"/>
                  </a:cubicBezTo>
                  <a:cubicBezTo>
                    <a:pt x="1" y="5"/>
                    <a:pt x="1" y="56"/>
                    <a:pt x="32" y="56"/>
                  </a:cubicBezTo>
                  <a:cubicBezTo>
                    <a:pt x="237" y="56"/>
                    <a:pt x="439" y="61"/>
                    <a:pt x="642" y="61"/>
                  </a:cubicBezTo>
                  <a:cubicBezTo>
                    <a:pt x="692" y="61"/>
                    <a:pt x="743" y="60"/>
                    <a:pt x="793" y="60"/>
                  </a:cubicBezTo>
                  <a:cubicBezTo>
                    <a:pt x="831" y="60"/>
                    <a:pt x="831" y="2"/>
                    <a:pt x="793" y="2"/>
                  </a:cubicBezTo>
                  <a:cubicBezTo>
                    <a:pt x="719" y="1"/>
                    <a:pt x="645" y="0"/>
                    <a:pt x="571"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 name="Google Shape;863;p38"/>
          <p:cNvGrpSpPr/>
          <p:nvPr/>
        </p:nvGrpSpPr>
        <p:grpSpPr>
          <a:xfrm>
            <a:off x="7068062" y="1841769"/>
            <a:ext cx="333231" cy="456570"/>
            <a:chOff x="1635521" y="3566498"/>
            <a:chExt cx="186506" cy="255567"/>
          </a:xfrm>
        </p:grpSpPr>
        <p:sp>
          <p:nvSpPr>
            <p:cNvPr id="864" name="Google Shape;864;p38"/>
            <p:cNvSpPr/>
            <p:nvPr/>
          </p:nvSpPr>
          <p:spPr>
            <a:xfrm>
              <a:off x="1635521" y="3566498"/>
              <a:ext cx="186506" cy="255567"/>
            </a:xfrm>
            <a:custGeom>
              <a:rect b="b" l="l" r="r" t="t"/>
              <a:pathLst>
                <a:path extrusionOk="0" h="9951" w="7262">
                  <a:moveTo>
                    <a:pt x="6623" y="167"/>
                  </a:moveTo>
                  <a:cubicBezTo>
                    <a:pt x="6647" y="539"/>
                    <a:pt x="6715" y="939"/>
                    <a:pt x="6688" y="1304"/>
                  </a:cubicBezTo>
                  <a:cubicBezTo>
                    <a:pt x="6654" y="1741"/>
                    <a:pt x="6507" y="2011"/>
                    <a:pt x="6213" y="2359"/>
                  </a:cubicBezTo>
                  <a:cubicBezTo>
                    <a:pt x="5786" y="2865"/>
                    <a:pt x="5318" y="3343"/>
                    <a:pt x="4888" y="3842"/>
                  </a:cubicBezTo>
                  <a:cubicBezTo>
                    <a:pt x="4874" y="3859"/>
                    <a:pt x="4874" y="3879"/>
                    <a:pt x="4884" y="3896"/>
                  </a:cubicBezTo>
                  <a:lnTo>
                    <a:pt x="4881" y="3896"/>
                  </a:lnTo>
                  <a:cubicBezTo>
                    <a:pt x="4878" y="3896"/>
                    <a:pt x="4875" y="3896"/>
                    <a:pt x="4872" y="3896"/>
                  </a:cubicBezTo>
                  <a:cubicBezTo>
                    <a:pt x="4792" y="3896"/>
                    <a:pt x="4795" y="4026"/>
                    <a:pt x="4881" y="4036"/>
                  </a:cubicBezTo>
                  <a:cubicBezTo>
                    <a:pt x="6739" y="4265"/>
                    <a:pt x="7261" y="6365"/>
                    <a:pt x="6500" y="7847"/>
                  </a:cubicBezTo>
                  <a:cubicBezTo>
                    <a:pt x="6288" y="8250"/>
                    <a:pt x="6005" y="8612"/>
                    <a:pt x="5663" y="8913"/>
                  </a:cubicBezTo>
                  <a:lnTo>
                    <a:pt x="5670" y="8906"/>
                  </a:lnTo>
                  <a:cubicBezTo>
                    <a:pt x="6606" y="7858"/>
                    <a:pt x="6722" y="6116"/>
                    <a:pt x="5841" y="4992"/>
                  </a:cubicBezTo>
                  <a:cubicBezTo>
                    <a:pt x="5649" y="4747"/>
                    <a:pt x="5404" y="4525"/>
                    <a:pt x="5113" y="4402"/>
                  </a:cubicBezTo>
                  <a:cubicBezTo>
                    <a:pt x="4902" y="4313"/>
                    <a:pt x="4509" y="4395"/>
                    <a:pt x="4345" y="4309"/>
                  </a:cubicBezTo>
                  <a:cubicBezTo>
                    <a:pt x="4119" y="4190"/>
                    <a:pt x="4212" y="4347"/>
                    <a:pt x="4345" y="4057"/>
                  </a:cubicBezTo>
                  <a:cubicBezTo>
                    <a:pt x="4461" y="3811"/>
                    <a:pt x="4796" y="3579"/>
                    <a:pt x="4987" y="3374"/>
                  </a:cubicBezTo>
                  <a:cubicBezTo>
                    <a:pt x="5414" y="2916"/>
                    <a:pt x="5841" y="2458"/>
                    <a:pt x="6244" y="1977"/>
                  </a:cubicBezTo>
                  <a:cubicBezTo>
                    <a:pt x="6257" y="1963"/>
                    <a:pt x="6257" y="1939"/>
                    <a:pt x="6244" y="1926"/>
                  </a:cubicBezTo>
                  <a:cubicBezTo>
                    <a:pt x="6288" y="1499"/>
                    <a:pt x="6281" y="1068"/>
                    <a:pt x="6227" y="645"/>
                  </a:cubicBezTo>
                  <a:cubicBezTo>
                    <a:pt x="6225" y="626"/>
                    <a:pt x="6212" y="617"/>
                    <a:pt x="6198" y="617"/>
                  </a:cubicBezTo>
                  <a:cubicBezTo>
                    <a:pt x="6187" y="617"/>
                    <a:pt x="6176" y="622"/>
                    <a:pt x="6169" y="631"/>
                  </a:cubicBezTo>
                  <a:cubicBezTo>
                    <a:pt x="6155" y="624"/>
                    <a:pt x="6138" y="621"/>
                    <a:pt x="6124" y="621"/>
                  </a:cubicBezTo>
                  <a:cubicBezTo>
                    <a:pt x="5323" y="612"/>
                    <a:pt x="4496" y="579"/>
                    <a:pt x="3672" y="579"/>
                  </a:cubicBezTo>
                  <a:cubicBezTo>
                    <a:pt x="2959" y="579"/>
                    <a:pt x="2248" y="604"/>
                    <a:pt x="1558" y="689"/>
                  </a:cubicBezTo>
                  <a:cubicBezTo>
                    <a:pt x="1657" y="631"/>
                    <a:pt x="1756" y="573"/>
                    <a:pt x="1852" y="515"/>
                  </a:cubicBezTo>
                  <a:cubicBezTo>
                    <a:pt x="1964" y="450"/>
                    <a:pt x="2084" y="389"/>
                    <a:pt x="2183" y="307"/>
                  </a:cubicBezTo>
                  <a:cubicBezTo>
                    <a:pt x="2200" y="286"/>
                    <a:pt x="2204" y="259"/>
                    <a:pt x="2190" y="239"/>
                  </a:cubicBezTo>
                  <a:lnTo>
                    <a:pt x="2190" y="239"/>
                  </a:lnTo>
                  <a:cubicBezTo>
                    <a:pt x="2567" y="279"/>
                    <a:pt x="2944" y="294"/>
                    <a:pt x="3322" y="294"/>
                  </a:cubicBezTo>
                  <a:cubicBezTo>
                    <a:pt x="4421" y="294"/>
                    <a:pt x="5522" y="167"/>
                    <a:pt x="6623" y="167"/>
                  </a:cubicBezTo>
                  <a:close/>
                  <a:moveTo>
                    <a:pt x="1602" y="761"/>
                  </a:moveTo>
                  <a:cubicBezTo>
                    <a:pt x="2206" y="828"/>
                    <a:pt x="2825" y="849"/>
                    <a:pt x="3446" y="849"/>
                  </a:cubicBezTo>
                  <a:cubicBezTo>
                    <a:pt x="4345" y="849"/>
                    <a:pt x="5251" y="805"/>
                    <a:pt x="6128" y="788"/>
                  </a:cubicBezTo>
                  <a:cubicBezTo>
                    <a:pt x="6138" y="788"/>
                    <a:pt x="6145" y="785"/>
                    <a:pt x="6155" y="782"/>
                  </a:cubicBezTo>
                  <a:lnTo>
                    <a:pt x="6155" y="782"/>
                  </a:lnTo>
                  <a:cubicBezTo>
                    <a:pt x="6131" y="1167"/>
                    <a:pt x="6117" y="1550"/>
                    <a:pt x="6080" y="1932"/>
                  </a:cubicBezTo>
                  <a:cubicBezTo>
                    <a:pt x="6076" y="1956"/>
                    <a:pt x="6087" y="1980"/>
                    <a:pt x="6107" y="1994"/>
                  </a:cubicBezTo>
                  <a:cubicBezTo>
                    <a:pt x="5322" y="2749"/>
                    <a:pt x="4587" y="3555"/>
                    <a:pt x="3843" y="4347"/>
                  </a:cubicBezTo>
                  <a:cubicBezTo>
                    <a:pt x="3795" y="4402"/>
                    <a:pt x="3829" y="4490"/>
                    <a:pt x="3904" y="4490"/>
                  </a:cubicBezTo>
                  <a:cubicBezTo>
                    <a:pt x="3938" y="4489"/>
                    <a:pt x="3971" y="4489"/>
                    <a:pt x="4003" y="4489"/>
                  </a:cubicBezTo>
                  <a:cubicBezTo>
                    <a:pt x="7197" y="4489"/>
                    <a:pt x="6719" y="8924"/>
                    <a:pt x="4102" y="9668"/>
                  </a:cubicBezTo>
                  <a:cubicBezTo>
                    <a:pt x="3851" y="9739"/>
                    <a:pt x="3595" y="9773"/>
                    <a:pt x="3340" y="9773"/>
                  </a:cubicBezTo>
                  <a:cubicBezTo>
                    <a:pt x="2783" y="9773"/>
                    <a:pt x="2233" y="9610"/>
                    <a:pt x="1760" y="9313"/>
                  </a:cubicBezTo>
                  <a:lnTo>
                    <a:pt x="1760" y="9313"/>
                  </a:lnTo>
                  <a:cubicBezTo>
                    <a:pt x="2156" y="9350"/>
                    <a:pt x="2552" y="9391"/>
                    <a:pt x="2951" y="9412"/>
                  </a:cubicBezTo>
                  <a:cubicBezTo>
                    <a:pt x="2953" y="9412"/>
                    <a:pt x="2954" y="9412"/>
                    <a:pt x="2955" y="9412"/>
                  </a:cubicBezTo>
                  <a:cubicBezTo>
                    <a:pt x="3003" y="9412"/>
                    <a:pt x="2998" y="9336"/>
                    <a:pt x="2951" y="9333"/>
                  </a:cubicBezTo>
                  <a:cubicBezTo>
                    <a:pt x="2514" y="9289"/>
                    <a:pt x="2077" y="9265"/>
                    <a:pt x="1640" y="9234"/>
                  </a:cubicBezTo>
                  <a:cubicBezTo>
                    <a:pt x="1517" y="9152"/>
                    <a:pt x="1404" y="9060"/>
                    <a:pt x="1295" y="8957"/>
                  </a:cubicBezTo>
                  <a:lnTo>
                    <a:pt x="1295" y="8957"/>
                  </a:lnTo>
                  <a:cubicBezTo>
                    <a:pt x="1678" y="9060"/>
                    <a:pt x="2070" y="9118"/>
                    <a:pt x="2467" y="9135"/>
                  </a:cubicBezTo>
                  <a:cubicBezTo>
                    <a:pt x="2514" y="9135"/>
                    <a:pt x="2514" y="9063"/>
                    <a:pt x="2467" y="9056"/>
                  </a:cubicBezTo>
                  <a:cubicBezTo>
                    <a:pt x="2040" y="9029"/>
                    <a:pt x="1613" y="8964"/>
                    <a:pt x="1199" y="8862"/>
                  </a:cubicBezTo>
                  <a:cubicBezTo>
                    <a:pt x="1121" y="8780"/>
                    <a:pt x="1046" y="8694"/>
                    <a:pt x="978" y="8602"/>
                  </a:cubicBezTo>
                  <a:lnTo>
                    <a:pt x="978" y="8602"/>
                  </a:lnTo>
                  <a:cubicBezTo>
                    <a:pt x="1288" y="8647"/>
                    <a:pt x="1599" y="8694"/>
                    <a:pt x="1910" y="8725"/>
                  </a:cubicBezTo>
                  <a:cubicBezTo>
                    <a:pt x="1911" y="8725"/>
                    <a:pt x="1912" y="8725"/>
                    <a:pt x="1913" y="8725"/>
                  </a:cubicBezTo>
                  <a:cubicBezTo>
                    <a:pt x="1955" y="8725"/>
                    <a:pt x="1960" y="8657"/>
                    <a:pt x="1920" y="8650"/>
                  </a:cubicBezTo>
                  <a:cubicBezTo>
                    <a:pt x="1589" y="8599"/>
                    <a:pt x="1254" y="8565"/>
                    <a:pt x="919" y="8524"/>
                  </a:cubicBezTo>
                  <a:cubicBezTo>
                    <a:pt x="841" y="8408"/>
                    <a:pt x="773" y="8288"/>
                    <a:pt x="711" y="8165"/>
                  </a:cubicBezTo>
                  <a:lnTo>
                    <a:pt x="711" y="8165"/>
                  </a:lnTo>
                  <a:cubicBezTo>
                    <a:pt x="849" y="8187"/>
                    <a:pt x="991" y="8199"/>
                    <a:pt x="1132" y="8199"/>
                  </a:cubicBezTo>
                  <a:cubicBezTo>
                    <a:pt x="1207" y="8199"/>
                    <a:pt x="1282" y="8196"/>
                    <a:pt x="1357" y="8189"/>
                  </a:cubicBezTo>
                  <a:cubicBezTo>
                    <a:pt x="1401" y="8186"/>
                    <a:pt x="1401" y="8124"/>
                    <a:pt x="1357" y="8124"/>
                  </a:cubicBezTo>
                  <a:cubicBezTo>
                    <a:pt x="1300" y="8126"/>
                    <a:pt x="1244" y="8127"/>
                    <a:pt x="1187" y="8127"/>
                  </a:cubicBezTo>
                  <a:cubicBezTo>
                    <a:pt x="1017" y="8127"/>
                    <a:pt x="846" y="8119"/>
                    <a:pt x="677" y="8104"/>
                  </a:cubicBezTo>
                  <a:cubicBezTo>
                    <a:pt x="626" y="7994"/>
                    <a:pt x="581" y="7885"/>
                    <a:pt x="544" y="7772"/>
                  </a:cubicBezTo>
                  <a:lnTo>
                    <a:pt x="544" y="7772"/>
                  </a:lnTo>
                  <a:cubicBezTo>
                    <a:pt x="721" y="7796"/>
                    <a:pt x="902" y="7824"/>
                    <a:pt x="1083" y="7841"/>
                  </a:cubicBezTo>
                  <a:cubicBezTo>
                    <a:pt x="1084" y="7841"/>
                    <a:pt x="1085" y="7841"/>
                    <a:pt x="1086" y="7841"/>
                  </a:cubicBezTo>
                  <a:cubicBezTo>
                    <a:pt x="1121" y="7841"/>
                    <a:pt x="1130" y="7779"/>
                    <a:pt x="1090" y="7772"/>
                  </a:cubicBezTo>
                  <a:cubicBezTo>
                    <a:pt x="906" y="7745"/>
                    <a:pt x="715" y="7725"/>
                    <a:pt x="527" y="7701"/>
                  </a:cubicBezTo>
                  <a:cubicBezTo>
                    <a:pt x="523" y="7701"/>
                    <a:pt x="523" y="7704"/>
                    <a:pt x="520" y="7704"/>
                  </a:cubicBezTo>
                  <a:cubicBezTo>
                    <a:pt x="462" y="7523"/>
                    <a:pt x="417" y="7335"/>
                    <a:pt x="387" y="7147"/>
                  </a:cubicBezTo>
                  <a:lnTo>
                    <a:pt x="390" y="7147"/>
                  </a:lnTo>
                  <a:cubicBezTo>
                    <a:pt x="528" y="7150"/>
                    <a:pt x="667" y="7152"/>
                    <a:pt x="806" y="7152"/>
                  </a:cubicBezTo>
                  <a:cubicBezTo>
                    <a:pt x="863" y="7152"/>
                    <a:pt x="920" y="7152"/>
                    <a:pt x="978" y="7151"/>
                  </a:cubicBezTo>
                  <a:cubicBezTo>
                    <a:pt x="1012" y="7144"/>
                    <a:pt x="1012" y="7093"/>
                    <a:pt x="978" y="7089"/>
                  </a:cubicBezTo>
                  <a:cubicBezTo>
                    <a:pt x="916" y="7087"/>
                    <a:pt x="855" y="7086"/>
                    <a:pt x="794" y="7086"/>
                  </a:cubicBezTo>
                  <a:cubicBezTo>
                    <a:pt x="659" y="7086"/>
                    <a:pt x="524" y="7090"/>
                    <a:pt x="390" y="7093"/>
                  </a:cubicBezTo>
                  <a:cubicBezTo>
                    <a:pt x="383" y="7093"/>
                    <a:pt x="383" y="7096"/>
                    <a:pt x="380" y="7096"/>
                  </a:cubicBezTo>
                  <a:cubicBezTo>
                    <a:pt x="335" y="6820"/>
                    <a:pt x="312" y="6539"/>
                    <a:pt x="301" y="6259"/>
                  </a:cubicBezTo>
                  <a:lnTo>
                    <a:pt x="301" y="6259"/>
                  </a:lnTo>
                  <a:cubicBezTo>
                    <a:pt x="305" y="6270"/>
                    <a:pt x="312" y="6273"/>
                    <a:pt x="318" y="6273"/>
                  </a:cubicBezTo>
                  <a:cubicBezTo>
                    <a:pt x="329" y="6273"/>
                    <a:pt x="340" y="6273"/>
                    <a:pt x="351" y="6273"/>
                  </a:cubicBezTo>
                  <a:cubicBezTo>
                    <a:pt x="514" y="6273"/>
                    <a:pt x="677" y="6297"/>
                    <a:pt x="831" y="6348"/>
                  </a:cubicBezTo>
                  <a:cubicBezTo>
                    <a:pt x="833" y="6349"/>
                    <a:pt x="835" y="6349"/>
                    <a:pt x="837" y="6349"/>
                  </a:cubicBezTo>
                  <a:cubicBezTo>
                    <a:pt x="863" y="6349"/>
                    <a:pt x="873" y="6310"/>
                    <a:pt x="844" y="6300"/>
                  </a:cubicBezTo>
                  <a:cubicBezTo>
                    <a:pt x="702" y="6255"/>
                    <a:pt x="554" y="6233"/>
                    <a:pt x="406" y="6233"/>
                  </a:cubicBezTo>
                  <a:cubicBezTo>
                    <a:pt x="377" y="6233"/>
                    <a:pt x="348" y="6234"/>
                    <a:pt x="318" y="6236"/>
                  </a:cubicBezTo>
                  <a:cubicBezTo>
                    <a:pt x="308" y="6236"/>
                    <a:pt x="301" y="6242"/>
                    <a:pt x="301" y="6253"/>
                  </a:cubicBezTo>
                  <a:cubicBezTo>
                    <a:pt x="298" y="6116"/>
                    <a:pt x="294" y="5976"/>
                    <a:pt x="294" y="5839"/>
                  </a:cubicBezTo>
                  <a:lnTo>
                    <a:pt x="294" y="5839"/>
                  </a:lnTo>
                  <a:cubicBezTo>
                    <a:pt x="475" y="5856"/>
                    <a:pt x="656" y="5867"/>
                    <a:pt x="837" y="5870"/>
                  </a:cubicBezTo>
                  <a:cubicBezTo>
                    <a:pt x="875" y="5870"/>
                    <a:pt x="875" y="5815"/>
                    <a:pt x="837" y="5809"/>
                  </a:cubicBezTo>
                  <a:cubicBezTo>
                    <a:pt x="656" y="5792"/>
                    <a:pt x="475" y="5781"/>
                    <a:pt x="294" y="5781"/>
                  </a:cubicBezTo>
                  <a:lnTo>
                    <a:pt x="294" y="5597"/>
                  </a:lnTo>
                  <a:cubicBezTo>
                    <a:pt x="294" y="5580"/>
                    <a:pt x="284" y="5559"/>
                    <a:pt x="267" y="5552"/>
                  </a:cubicBezTo>
                  <a:lnTo>
                    <a:pt x="267" y="5552"/>
                  </a:lnTo>
                  <a:cubicBezTo>
                    <a:pt x="469" y="5587"/>
                    <a:pt x="670" y="5614"/>
                    <a:pt x="872" y="5638"/>
                  </a:cubicBezTo>
                  <a:cubicBezTo>
                    <a:pt x="1011" y="5654"/>
                    <a:pt x="1154" y="5679"/>
                    <a:pt x="1294" y="5679"/>
                  </a:cubicBezTo>
                  <a:cubicBezTo>
                    <a:pt x="1355" y="5679"/>
                    <a:pt x="1416" y="5674"/>
                    <a:pt x="1476" y="5662"/>
                  </a:cubicBezTo>
                  <a:cubicBezTo>
                    <a:pt x="1480" y="5662"/>
                    <a:pt x="1480" y="5658"/>
                    <a:pt x="1483" y="5658"/>
                  </a:cubicBezTo>
                  <a:cubicBezTo>
                    <a:pt x="1184" y="6689"/>
                    <a:pt x="2128" y="7885"/>
                    <a:pt x="3141" y="7885"/>
                  </a:cubicBezTo>
                  <a:cubicBezTo>
                    <a:pt x="3410" y="7885"/>
                    <a:pt x="3685" y="7800"/>
                    <a:pt x="3942" y="7605"/>
                  </a:cubicBezTo>
                  <a:cubicBezTo>
                    <a:pt x="4488" y="7188"/>
                    <a:pt x="4584" y="6454"/>
                    <a:pt x="4294" y="5856"/>
                  </a:cubicBezTo>
                  <a:cubicBezTo>
                    <a:pt x="3945" y="5136"/>
                    <a:pt x="3163" y="4805"/>
                    <a:pt x="2405" y="4750"/>
                  </a:cubicBezTo>
                  <a:cubicBezTo>
                    <a:pt x="2408" y="4702"/>
                    <a:pt x="2412" y="4661"/>
                    <a:pt x="2412" y="4617"/>
                  </a:cubicBezTo>
                  <a:cubicBezTo>
                    <a:pt x="2574" y="4619"/>
                    <a:pt x="2739" y="4623"/>
                    <a:pt x="2902" y="4623"/>
                  </a:cubicBezTo>
                  <a:cubicBezTo>
                    <a:pt x="2976" y="4623"/>
                    <a:pt x="3049" y="4622"/>
                    <a:pt x="3122" y="4620"/>
                  </a:cubicBezTo>
                  <a:cubicBezTo>
                    <a:pt x="3156" y="4620"/>
                    <a:pt x="3156" y="4569"/>
                    <a:pt x="3122" y="4569"/>
                  </a:cubicBezTo>
                  <a:cubicBezTo>
                    <a:pt x="3049" y="4567"/>
                    <a:pt x="2976" y="4566"/>
                    <a:pt x="2903" y="4566"/>
                  </a:cubicBezTo>
                  <a:cubicBezTo>
                    <a:pt x="2740" y="4566"/>
                    <a:pt x="2578" y="4570"/>
                    <a:pt x="2415" y="4572"/>
                  </a:cubicBezTo>
                  <a:cubicBezTo>
                    <a:pt x="2419" y="4439"/>
                    <a:pt x="2429" y="4303"/>
                    <a:pt x="2453" y="4166"/>
                  </a:cubicBezTo>
                  <a:cubicBezTo>
                    <a:pt x="2685" y="4180"/>
                    <a:pt x="2921" y="4190"/>
                    <a:pt x="3156" y="4190"/>
                  </a:cubicBezTo>
                  <a:cubicBezTo>
                    <a:pt x="3187" y="4186"/>
                    <a:pt x="3187" y="4142"/>
                    <a:pt x="3156" y="4139"/>
                  </a:cubicBezTo>
                  <a:cubicBezTo>
                    <a:pt x="2924" y="4125"/>
                    <a:pt x="2695" y="4122"/>
                    <a:pt x="2463" y="4118"/>
                  </a:cubicBezTo>
                  <a:cubicBezTo>
                    <a:pt x="2501" y="3951"/>
                    <a:pt x="2579" y="3794"/>
                    <a:pt x="2692" y="3664"/>
                  </a:cubicBezTo>
                  <a:cubicBezTo>
                    <a:pt x="2856" y="3666"/>
                    <a:pt x="3018" y="3668"/>
                    <a:pt x="3180" y="3668"/>
                  </a:cubicBezTo>
                  <a:cubicBezTo>
                    <a:pt x="3299" y="3668"/>
                    <a:pt x="3417" y="3667"/>
                    <a:pt x="3535" y="3664"/>
                  </a:cubicBezTo>
                  <a:cubicBezTo>
                    <a:pt x="3583" y="3664"/>
                    <a:pt x="3583" y="3592"/>
                    <a:pt x="3535" y="3592"/>
                  </a:cubicBezTo>
                  <a:cubicBezTo>
                    <a:pt x="3385" y="3588"/>
                    <a:pt x="3234" y="3587"/>
                    <a:pt x="3083" y="3587"/>
                  </a:cubicBezTo>
                  <a:cubicBezTo>
                    <a:pt x="2975" y="3587"/>
                    <a:pt x="2868" y="3587"/>
                    <a:pt x="2760" y="3589"/>
                  </a:cubicBezTo>
                  <a:cubicBezTo>
                    <a:pt x="2777" y="3575"/>
                    <a:pt x="2788" y="3558"/>
                    <a:pt x="2805" y="3541"/>
                  </a:cubicBezTo>
                  <a:cubicBezTo>
                    <a:pt x="2965" y="3384"/>
                    <a:pt x="3211" y="3247"/>
                    <a:pt x="3409" y="3107"/>
                  </a:cubicBezTo>
                  <a:cubicBezTo>
                    <a:pt x="3600" y="3145"/>
                    <a:pt x="3795" y="3182"/>
                    <a:pt x="3986" y="3210"/>
                  </a:cubicBezTo>
                  <a:cubicBezTo>
                    <a:pt x="3987" y="3210"/>
                    <a:pt x="3988" y="3210"/>
                    <a:pt x="3989" y="3210"/>
                  </a:cubicBezTo>
                  <a:cubicBezTo>
                    <a:pt x="4024" y="3210"/>
                    <a:pt x="4033" y="3148"/>
                    <a:pt x="3997" y="3141"/>
                  </a:cubicBezTo>
                  <a:cubicBezTo>
                    <a:pt x="3829" y="3104"/>
                    <a:pt x="3665" y="3073"/>
                    <a:pt x="3498" y="3046"/>
                  </a:cubicBezTo>
                  <a:cubicBezTo>
                    <a:pt x="3635" y="2940"/>
                    <a:pt x="3768" y="2827"/>
                    <a:pt x="3901" y="2715"/>
                  </a:cubicBezTo>
                  <a:cubicBezTo>
                    <a:pt x="3931" y="2714"/>
                    <a:pt x="3962" y="2714"/>
                    <a:pt x="3992" y="2714"/>
                  </a:cubicBezTo>
                  <a:cubicBezTo>
                    <a:pt x="4139" y="2714"/>
                    <a:pt x="4287" y="2720"/>
                    <a:pt x="4434" y="2732"/>
                  </a:cubicBezTo>
                  <a:cubicBezTo>
                    <a:pt x="4435" y="2732"/>
                    <a:pt x="4436" y="2732"/>
                    <a:pt x="4437" y="2732"/>
                  </a:cubicBezTo>
                  <a:cubicBezTo>
                    <a:pt x="4475" y="2732"/>
                    <a:pt x="4481" y="2670"/>
                    <a:pt x="4444" y="2663"/>
                  </a:cubicBezTo>
                  <a:cubicBezTo>
                    <a:pt x="4320" y="2643"/>
                    <a:pt x="4192" y="2635"/>
                    <a:pt x="4067" y="2635"/>
                  </a:cubicBezTo>
                  <a:cubicBezTo>
                    <a:pt x="4043" y="2635"/>
                    <a:pt x="4020" y="2635"/>
                    <a:pt x="3997" y="2636"/>
                  </a:cubicBezTo>
                  <a:cubicBezTo>
                    <a:pt x="4089" y="2557"/>
                    <a:pt x="4181" y="2469"/>
                    <a:pt x="4273" y="2387"/>
                  </a:cubicBezTo>
                  <a:cubicBezTo>
                    <a:pt x="4304" y="2389"/>
                    <a:pt x="4335" y="2390"/>
                    <a:pt x="4366" y="2390"/>
                  </a:cubicBezTo>
                  <a:cubicBezTo>
                    <a:pt x="4463" y="2390"/>
                    <a:pt x="4559" y="2378"/>
                    <a:pt x="4652" y="2353"/>
                  </a:cubicBezTo>
                  <a:cubicBezTo>
                    <a:pt x="4699" y="2340"/>
                    <a:pt x="4686" y="2276"/>
                    <a:pt x="4644" y="2276"/>
                  </a:cubicBezTo>
                  <a:cubicBezTo>
                    <a:pt x="4640" y="2276"/>
                    <a:pt x="4636" y="2276"/>
                    <a:pt x="4632" y="2277"/>
                  </a:cubicBezTo>
                  <a:cubicBezTo>
                    <a:pt x="4543" y="2294"/>
                    <a:pt x="4451" y="2305"/>
                    <a:pt x="4359" y="2308"/>
                  </a:cubicBezTo>
                  <a:cubicBezTo>
                    <a:pt x="4430" y="2243"/>
                    <a:pt x="4502" y="2182"/>
                    <a:pt x="4570" y="2113"/>
                  </a:cubicBezTo>
                  <a:cubicBezTo>
                    <a:pt x="4615" y="2072"/>
                    <a:pt x="4598" y="1973"/>
                    <a:pt x="4533" y="1963"/>
                  </a:cubicBezTo>
                  <a:cubicBezTo>
                    <a:pt x="4355" y="1934"/>
                    <a:pt x="4174" y="1923"/>
                    <a:pt x="3992" y="1923"/>
                  </a:cubicBezTo>
                  <a:cubicBezTo>
                    <a:pt x="3556" y="1923"/>
                    <a:pt x="3114" y="1987"/>
                    <a:pt x="2685" y="2018"/>
                  </a:cubicBezTo>
                  <a:cubicBezTo>
                    <a:pt x="2510" y="2029"/>
                    <a:pt x="2259" y="2089"/>
                    <a:pt x="2032" y="2089"/>
                  </a:cubicBezTo>
                  <a:cubicBezTo>
                    <a:pt x="1848" y="2089"/>
                    <a:pt x="1680" y="2050"/>
                    <a:pt x="1582" y="1912"/>
                  </a:cubicBezTo>
                  <a:cubicBezTo>
                    <a:pt x="1548" y="1854"/>
                    <a:pt x="1534" y="1789"/>
                    <a:pt x="1531" y="1724"/>
                  </a:cubicBezTo>
                  <a:lnTo>
                    <a:pt x="1531" y="1724"/>
                  </a:lnTo>
                  <a:cubicBezTo>
                    <a:pt x="1655" y="1728"/>
                    <a:pt x="1779" y="1731"/>
                    <a:pt x="1903" y="1731"/>
                  </a:cubicBezTo>
                  <a:cubicBezTo>
                    <a:pt x="2170" y="1731"/>
                    <a:pt x="2436" y="1720"/>
                    <a:pt x="2702" y="1697"/>
                  </a:cubicBezTo>
                  <a:cubicBezTo>
                    <a:pt x="2752" y="1690"/>
                    <a:pt x="2753" y="1615"/>
                    <a:pt x="2705" y="1615"/>
                  </a:cubicBezTo>
                  <a:cubicBezTo>
                    <a:pt x="2704" y="1615"/>
                    <a:pt x="2703" y="1615"/>
                    <a:pt x="2702" y="1615"/>
                  </a:cubicBezTo>
                  <a:cubicBezTo>
                    <a:pt x="2313" y="1635"/>
                    <a:pt x="1920" y="1652"/>
                    <a:pt x="1531" y="1659"/>
                  </a:cubicBezTo>
                  <a:cubicBezTo>
                    <a:pt x="1527" y="1543"/>
                    <a:pt x="1534" y="1427"/>
                    <a:pt x="1548" y="1311"/>
                  </a:cubicBezTo>
                  <a:cubicBezTo>
                    <a:pt x="1944" y="1314"/>
                    <a:pt x="2340" y="1328"/>
                    <a:pt x="2736" y="1355"/>
                  </a:cubicBezTo>
                  <a:cubicBezTo>
                    <a:pt x="2737" y="1355"/>
                    <a:pt x="2738" y="1355"/>
                    <a:pt x="2740" y="1355"/>
                  </a:cubicBezTo>
                  <a:cubicBezTo>
                    <a:pt x="2794" y="1355"/>
                    <a:pt x="2793" y="1270"/>
                    <a:pt x="2736" y="1263"/>
                  </a:cubicBezTo>
                  <a:cubicBezTo>
                    <a:pt x="2469" y="1240"/>
                    <a:pt x="2201" y="1228"/>
                    <a:pt x="1933" y="1228"/>
                  </a:cubicBezTo>
                  <a:cubicBezTo>
                    <a:pt x="1807" y="1228"/>
                    <a:pt x="1681" y="1230"/>
                    <a:pt x="1555" y="1236"/>
                  </a:cubicBezTo>
                  <a:cubicBezTo>
                    <a:pt x="1575" y="1048"/>
                    <a:pt x="1602" y="877"/>
                    <a:pt x="1606" y="785"/>
                  </a:cubicBezTo>
                  <a:cubicBezTo>
                    <a:pt x="1606" y="778"/>
                    <a:pt x="1606" y="771"/>
                    <a:pt x="1602" y="761"/>
                  </a:cubicBezTo>
                  <a:close/>
                  <a:moveTo>
                    <a:pt x="5932" y="0"/>
                  </a:moveTo>
                  <a:cubicBezTo>
                    <a:pt x="4859" y="0"/>
                    <a:pt x="3794" y="146"/>
                    <a:pt x="2713" y="146"/>
                  </a:cubicBezTo>
                  <a:cubicBezTo>
                    <a:pt x="2515" y="146"/>
                    <a:pt x="2317" y="141"/>
                    <a:pt x="2118" y="129"/>
                  </a:cubicBezTo>
                  <a:cubicBezTo>
                    <a:pt x="2117" y="129"/>
                    <a:pt x="2116" y="129"/>
                    <a:pt x="2114" y="129"/>
                  </a:cubicBezTo>
                  <a:cubicBezTo>
                    <a:pt x="2057" y="129"/>
                    <a:pt x="2061" y="208"/>
                    <a:pt x="2111" y="221"/>
                  </a:cubicBezTo>
                  <a:cubicBezTo>
                    <a:pt x="1876" y="324"/>
                    <a:pt x="1647" y="498"/>
                    <a:pt x="1435" y="638"/>
                  </a:cubicBezTo>
                  <a:cubicBezTo>
                    <a:pt x="1398" y="662"/>
                    <a:pt x="1408" y="720"/>
                    <a:pt x="1449" y="730"/>
                  </a:cubicBezTo>
                  <a:cubicBezTo>
                    <a:pt x="1449" y="734"/>
                    <a:pt x="1449" y="737"/>
                    <a:pt x="1456" y="741"/>
                  </a:cubicBezTo>
                  <a:cubicBezTo>
                    <a:pt x="1445" y="751"/>
                    <a:pt x="1439" y="768"/>
                    <a:pt x="1439" y="782"/>
                  </a:cubicBezTo>
                  <a:cubicBezTo>
                    <a:pt x="1425" y="935"/>
                    <a:pt x="1421" y="1085"/>
                    <a:pt x="1415" y="1236"/>
                  </a:cubicBezTo>
                  <a:lnTo>
                    <a:pt x="1391" y="1236"/>
                  </a:lnTo>
                  <a:cubicBezTo>
                    <a:pt x="1350" y="1236"/>
                    <a:pt x="1350" y="1301"/>
                    <a:pt x="1391" y="1301"/>
                  </a:cubicBezTo>
                  <a:lnTo>
                    <a:pt x="1415" y="1301"/>
                  </a:lnTo>
                  <a:cubicBezTo>
                    <a:pt x="1404" y="1594"/>
                    <a:pt x="1401" y="1888"/>
                    <a:pt x="1408" y="2185"/>
                  </a:cubicBezTo>
                  <a:cubicBezTo>
                    <a:pt x="1408" y="2236"/>
                    <a:pt x="1449" y="2277"/>
                    <a:pt x="1500" y="2277"/>
                  </a:cubicBezTo>
                  <a:lnTo>
                    <a:pt x="3433" y="2141"/>
                  </a:lnTo>
                  <a:cubicBezTo>
                    <a:pt x="3524" y="2135"/>
                    <a:pt x="3770" y="2080"/>
                    <a:pt x="3970" y="2080"/>
                  </a:cubicBezTo>
                  <a:cubicBezTo>
                    <a:pt x="4099" y="2080"/>
                    <a:pt x="4208" y="2103"/>
                    <a:pt x="4246" y="2175"/>
                  </a:cubicBezTo>
                  <a:cubicBezTo>
                    <a:pt x="4266" y="2219"/>
                    <a:pt x="3641" y="2704"/>
                    <a:pt x="3607" y="2732"/>
                  </a:cubicBezTo>
                  <a:cubicBezTo>
                    <a:pt x="3296" y="2984"/>
                    <a:pt x="2525" y="3329"/>
                    <a:pt x="2327" y="3688"/>
                  </a:cubicBezTo>
                  <a:cubicBezTo>
                    <a:pt x="2169" y="3968"/>
                    <a:pt x="2279" y="4466"/>
                    <a:pt x="2292" y="4764"/>
                  </a:cubicBezTo>
                  <a:cubicBezTo>
                    <a:pt x="2292" y="4781"/>
                    <a:pt x="2303" y="4798"/>
                    <a:pt x="2316" y="4808"/>
                  </a:cubicBezTo>
                  <a:cubicBezTo>
                    <a:pt x="2299" y="4852"/>
                    <a:pt x="2327" y="4900"/>
                    <a:pt x="2374" y="4910"/>
                  </a:cubicBezTo>
                  <a:cubicBezTo>
                    <a:pt x="2917" y="4986"/>
                    <a:pt x="3467" y="5129"/>
                    <a:pt x="3856" y="5546"/>
                  </a:cubicBezTo>
                  <a:cubicBezTo>
                    <a:pt x="4290" y="6003"/>
                    <a:pt x="4434" y="6734"/>
                    <a:pt x="4024" y="7253"/>
                  </a:cubicBezTo>
                  <a:cubicBezTo>
                    <a:pt x="3789" y="7549"/>
                    <a:pt x="3471" y="7679"/>
                    <a:pt x="3145" y="7679"/>
                  </a:cubicBezTo>
                  <a:cubicBezTo>
                    <a:pt x="2797" y="7679"/>
                    <a:pt x="2439" y="7532"/>
                    <a:pt x="2159" y="7284"/>
                  </a:cubicBezTo>
                  <a:cubicBezTo>
                    <a:pt x="2145" y="7270"/>
                    <a:pt x="2135" y="7257"/>
                    <a:pt x="2122" y="7243"/>
                  </a:cubicBezTo>
                  <a:cubicBezTo>
                    <a:pt x="2122" y="7233"/>
                    <a:pt x="2122" y="7222"/>
                    <a:pt x="2122" y="7212"/>
                  </a:cubicBezTo>
                  <a:cubicBezTo>
                    <a:pt x="1930" y="6522"/>
                    <a:pt x="2036" y="5877"/>
                    <a:pt x="2333" y="5235"/>
                  </a:cubicBezTo>
                  <a:cubicBezTo>
                    <a:pt x="2341" y="5205"/>
                    <a:pt x="2316" y="5183"/>
                    <a:pt x="2290" y="5183"/>
                  </a:cubicBezTo>
                  <a:cubicBezTo>
                    <a:pt x="2280" y="5183"/>
                    <a:pt x="2270" y="5186"/>
                    <a:pt x="2262" y="5194"/>
                  </a:cubicBezTo>
                  <a:cubicBezTo>
                    <a:pt x="1896" y="5737"/>
                    <a:pt x="1811" y="6403"/>
                    <a:pt x="1937" y="7035"/>
                  </a:cubicBezTo>
                  <a:cubicBezTo>
                    <a:pt x="1626" y="6628"/>
                    <a:pt x="1524" y="6123"/>
                    <a:pt x="1606" y="5604"/>
                  </a:cubicBezTo>
                  <a:cubicBezTo>
                    <a:pt x="1615" y="5566"/>
                    <a:pt x="1585" y="5540"/>
                    <a:pt x="1556" y="5540"/>
                  </a:cubicBezTo>
                  <a:cubicBezTo>
                    <a:pt x="1539" y="5540"/>
                    <a:pt x="1523" y="5548"/>
                    <a:pt x="1514" y="5566"/>
                  </a:cubicBezTo>
                  <a:cubicBezTo>
                    <a:pt x="1507" y="5552"/>
                    <a:pt x="1493" y="5539"/>
                    <a:pt x="1480" y="5535"/>
                  </a:cubicBezTo>
                  <a:cubicBezTo>
                    <a:pt x="1302" y="5477"/>
                    <a:pt x="1104" y="5491"/>
                    <a:pt x="919" y="5481"/>
                  </a:cubicBezTo>
                  <a:cubicBezTo>
                    <a:pt x="752" y="5467"/>
                    <a:pt x="588" y="5450"/>
                    <a:pt x="424" y="5433"/>
                  </a:cubicBezTo>
                  <a:cubicBezTo>
                    <a:pt x="489" y="5406"/>
                    <a:pt x="551" y="5368"/>
                    <a:pt x="605" y="5344"/>
                  </a:cubicBezTo>
                  <a:cubicBezTo>
                    <a:pt x="725" y="5293"/>
                    <a:pt x="861" y="5259"/>
                    <a:pt x="971" y="5190"/>
                  </a:cubicBezTo>
                  <a:cubicBezTo>
                    <a:pt x="995" y="5170"/>
                    <a:pt x="998" y="5136"/>
                    <a:pt x="981" y="5112"/>
                  </a:cubicBezTo>
                  <a:lnTo>
                    <a:pt x="981" y="5112"/>
                  </a:lnTo>
                  <a:cubicBezTo>
                    <a:pt x="1276" y="5211"/>
                    <a:pt x="1641" y="5273"/>
                    <a:pt x="1967" y="5273"/>
                  </a:cubicBezTo>
                  <a:cubicBezTo>
                    <a:pt x="2044" y="5273"/>
                    <a:pt x="2119" y="5269"/>
                    <a:pt x="2190" y="5262"/>
                  </a:cubicBezTo>
                  <a:cubicBezTo>
                    <a:pt x="2241" y="5259"/>
                    <a:pt x="2262" y="5177"/>
                    <a:pt x="2204" y="5163"/>
                  </a:cubicBezTo>
                  <a:cubicBezTo>
                    <a:pt x="2002" y="5129"/>
                    <a:pt x="1797" y="5129"/>
                    <a:pt x="1596" y="5105"/>
                  </a:cubicBezTo>
                  <a:cubicBezTo>
                    <a:pt x="1367" y="5085"/>
                    <a:pt x="1141" y="5040"/>
                    <a:pt x="913" y="5030"/>
                  </a:cubicBezTo>
                  <a:cubicBezTo>
                    <a:pt x="882" y="5030"/>
                    <a:pt x="878" y="5074"/>
                    <a:pt x="906" y="5085"/>
                  </a:cubicBezTo>
                  <a:lnTo>
                    <a:pt x="937" y="5095"/>
                  </a:lnTo>
                  <a:cubicBezTo>
                    <a:pt x="807" y="5109"/>
                    <a:pt x="687" y="5170"/>
                    <a:pt x="575" y="5221"/>
                  </a:cubicBezTo>
                  <a:cubicBezTo>
                    <a:pt x="469" y="5272"/>
                    <a:pt x="312" y="5317"/>
                    <a:pt x="253" y="5423"/>
                  </a:cubicBezTo>
                  <a:lnTo>
                    <a:pt x="253" y="5430"/>
                  </a:lnTo>
                  <a:cubicBezTo>
                    <a:pt x="221" y="5454"/>
                    <a:pt x="214" y="5514"/>
                    <a:pt x="252" y="5538"/>
                  </a:cubicBezTo>
                  <a:lnTo>
                    <a:pt x="252" y="5538"/>
                  </a:lnTo>
                  <a:cubicBezTo>
                    <a:pt x="247" y="5537"/>
                    <a:pt x="242" y="5536"/>
                    <a:pt x="237" y="5536"/>
                  </a:cubicBezTo>
                  <a:cubicBezTo>
                    <a:pt x="207" y="5536"/>
                    <a:pt x="181" y="5558"/>
                    <a:pt x="178" y="5590"/>
                  </a:cubicBezTo>
                  <a:cubicBezTo>
                    <a:pt x="1" y="7188"/>
                    <a:pt x="404" y="8858"/>
                    <a:pt x="1944" y="9627"/>
                  </a:cubicBezTo>
                  <a:cubicBezTo>
                    <a:pt x="2378" y="9842"/>
                    <a:pt x="2851" y="9950"/>
                    <a:pt x="3325" y="9950"/>
                  </a:cubicBezTo>
                  <a:cubicBezTo>
                    <a:pt x="3694" y="9950"/>
                    <a:pt x="4064" y="9885"/>
                    <a:pt x="4417" y="9753"/>
                  </a:cubicBezTo>
                  <a:cubicBezTo>
                    <a:pt x="5762" y="9333"/>
                    <a:pt x="6821" y="8172"/>
                    <a:pt x="6978" y="6724"/>
                  </a:cubicBezTo>
                  <a:cubicBezTo>
                    <a:pt x="7125" y="5371"/>
                    <a:pt x="6332" y="4108"/>
                    <a:pt x="4960" y="3903"/>
                  </a:cubicBezTo>
                  <a:cubicBezTo>
                    <a:pt x="5516" y="3333"/>
                    <a:pt x="6288" y="2708"/>
                    <a:pt x="6708" y="2028"/>
                  </a:cubicBezTo>
                  <a:cubicBezTo>
                    <a:pt x="7029" y="1509"/>
                    <a:pt x="6804" y="683"/>
                    <a:pt x="6766" y="95"/>
                  </a:cubicBezTo>
                  <a:cubicBezTo>
                    <a:pt x="6763" y="53"/>
                    <a:pt x="6729" y="25"/>
                    <a:pt x="6691" y="25"/>
                  </a:cubicBezTo>
                  <a:cubicBezTo>
                    <a:pt x="6686" y="25"/>
                    <a:pt x="6680" y="25"/>
                    <a:pt x="6674" y="27"/>
                  </a:cubicBezTo>
                  <a:cubicBezTo>
                    <a:pt x="6426" y="8"/>
                    <a:pt x="6179" y="0"/>
                    <a:pt x="5932"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38"/>
            <p:cNvSpPr/>
            <p:nvPr/>
          </p:nvSpPr>
          <p:spPr>
            <a:xfrm>
              <a:off x="1647232" y="3736362"/>
              <a:ext cx="10915" cy="3005"/>
            </a:xfrm>
            <a:custGeom>
              <a:rect b="b" l="l" r="r" t="t"/>
              <a:pathLst>
                <a:path extrusionOk="0" h="117" w="425">
                  <a:moveTo>
                    <a:pt x="40" y="0"/>
                  </a:moveTo>
                  <a:cubicBezTo>
                    <a:pt x="12" y="0"/>
                    <a:pt x="0" y="42"/>
                    <a:pt x="30" y="48"/>
                  </a:cubicBezTo>
                  <a:cubicBezTo>
                    <a:pt x="146" y="72"/>
                    <a:pt x="262" y="100"/>
                    <a:pt x="378" y="117"/>
                  </a:cubicBezTo>
                  <a:cubicBezTo>
                    <a:pt x="379" y="117"/>
                    <a:pt x="380" y="117"/>
                    <a:pt x="381" y="117"/>
                  </a:cubicBezTo>
                  <a:cubicBezTo>
                    <a:pt x="410" y="117"/>
                    <a:pt x="425" y="69"/>
                    <a:pt x="392" y="65"/>
                  </a:cubicBezTo>
                  <a:cubicBezTo>
                    <a:pt x="276" y="38"/>
                    <a:pt x="160" y="21"/>
                    <a:pt x="43" y="1"/>
                  </a:cubicBezTo>
                  <a:cubicBezTo>
                    <a:pt x="42" y="0"/>
                    <a:pt x="41" y="0"/>
                    <a:pt x="40"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 name="Google Shape;866;p38"/>
          <p:cNvGrpSpPr/>
          <p:nvPr/>
        </p:nvGrpSpPr>
        <p:grpSpPr>
          <a:xfrm>
            <a:off x="1772214" y="1804556"/>
            <a:ext cx="243889" cy="530990"/>
            <a:chOff x="2933283" y="3546389"/>
            <a:chExt cx="136502" cy="297224"/>
          </a:xfrm>
        </p:grpSpPr>
        <p:sp>
          <p:nvSpPr>
            <p:cNvPr id="867" name="Google Shape;867;p38"/>
            <p:cNvSpPr/>
            <p:nvPr/>
          </p:nvSpPr>
          <p:spPr>
            <a:xfrm>
              <a:off x="2933283" y="3546389"/>
              <a:ext cx="136502" cy="297224"/>
            </a:xfrm>
            <a:custGeom>
              <a:rect b="b" l="l" r="r" t="t"/>
              <a:pathLst>
                <a:path extrusionOk="0" h="11573" w="5315">
                  <a:moveTo>
                    <a:pt x="4300" y="738"/>
                  </a:moveTo>
                  <a:cubicBezTo>
                    <a:pt x="4300" y="740"/>
                    <a:pt x="4299" y="740"/>
                    <a:pt x="4298" y="741"/>
                  </a:cubicBezTo>
                  <a:lnTo>
                    <a:pt x="4298" y="741"/>
                  </a:lnTo>
                  <a:cubicBezTo>
                    <a:pt x="4298" y="740"/>
                    <a:pt x="4299" y="739"/>
                    <a:pt x="4300" y="738"/>
                  </a:cubicBezTo>
                  <a:close/>
                  <a:moveTo>
                    <a:pt x="2466" y="4508"/>
                  </a:moveTo>
                  <a:lnTo>
                    <a:pt x="2466" y="4508"/>
                  </a:lnTo>
                  <a:cubicBezTo>
                    <a:pt x="2456" y="4846"/>
                    <a:pt x="2442" y="5185"/>
                    <a:pt x="2432" y="5523"/>
                  </a:cubicBezTo>
                  <a:cubicBezTo>
                    <a:pt x="2360" y="5632"/>
                    <a:pt x="2292" y="5741"/>
                    <a:pt x="2224" y="5851"/>
                  </a:cubicBezTo>
                  <a:cubicBezTo>
                    <a:pt x="2169" y="5936"/>
                    <a:pt x="2097" y="6028"/>
                    <a:pt x="2077" y="6131"/>
                  </a:cubicBezTo>
                  <a:cubicBezTo>
                    <a:pt x="2077" y="6131"/>
                    <a:pt x="2074" y="6131"/>
                    <a:pt x="2070" y="6127"/>
                  </a:cubicBezTo>
                  <a:cubicBezTo>
                    <a:pt x="2064" y="6127"/>
                    <a:pt x="2059" y="6127"/>
                    <a:pt x="2053" y="6127"/>
                  </a:cubicBezTo>
                  <a:cubicBezTo>
                    <a:pt x="1949" y="6127"/>
                    <a:pt x="1843" y="6183"/>
                    <a:pt x="1749" y="6213"/>
                  </a:cubicBezTo>
                  <a:cubicBezTo>
                    <a:pt x="1681" y="6236"/>
                    <a:pt x="1609" y="6264"/>
                    <a:pt x="1541" y="6288"/>
                  </a:cubicBezTo>
                  <a:cubicBezTo>
                    <a:pt x="1483" y="6312"/>
                    <a:pt x="1421" y="6332"/>
                    <a:pt x="1363" y="6356"/>
                  </a:cubicBezTo>
                  <a:cubicBezTo>
                    <a:pt x="1353" y="6359"/>
                    <a:pt x="1336" y="6363"/>
                    <a:pt x="1322" y="6370"/>
                  </a:cubicBezTo>
                  <a:cubicBezTo>
                    <a:pt x="1705" y="5765"/>
                    <a:pt x="2132" y="5147"/>
                    <a:pt x="2466" y="4508"/>
                  </a:cubicBezTo>
                  <a:close/>
                  <a:moveTo>
                    <a:pt x="5089" y="157"/>
                  </a:moveTo>
                  <a:lnTo>
                    <a:pt x="5089" y="157"/>
                  </a:lnTo>
                  <a:cubicBezTo>
                    <a:pt x="4795" y="3689"/>
                    <a:pt x="4918" y="7285"/>
                    <a:pt x="5079" y="10823"/>
                  </a:cubicBezTo>
                  <a:cubicBezTo>
                    <a:pt x="5079" y="10837"/>
                    <a:pt x="5082" y="10850"/>
                    <a:pt x="5089" y="10861"/>
                  </a:cubicBezTo>
                  <a:cubicBezTo>
                    <a:pt x="4877" y="11018"/>
                    <a:pt x="4679" y="11199"/>
                    <a:pt x="4505" y="11397"/>
                  </a:cubicBezTo>
                  <a:cubicBezTo>
                    <a:pt x="4375" y="7845"/>
                    <a:pt x="4478" y="4300"/>
                    <a:pt x="4423" y="752"/>
                  </a:cubicBezTo>
                  <a:cubicBezTo>
                    <a:pt x="4423" y="714"/>
                    <a:pt x="4394" y="692"/>
                    <a:pt x="4364" y="692"/>
                  </a:cubicBezTo>
                  <a:cubicBezTo>
                    <a:pt x="4345" y="692"/>
                    <a:pt x="4326" y="701"/>
                    <a:pt x="4314" y="721"/>
                  </a:cubicBezTo>
                  <a:cubicBezTo>
                    <a:pt x="4331" y="677"/>
                    <a:pt x="4297" y="625"/>
                    <a:pt x="4249" y="622"/>
                  </a:cubicBezTo>
                  <a:cubicBezTo>
                    <a:pt x="4220" y="622"/>
                    <a:pt x="4190" y="621"/>
                    <a:pt x="4161" y="621"/>
                  </a:cubicBezTo>
                  <a:cubicBezTo>
                    <a:pt x="3595" y="621"/>
                    <a:pt x="3017" y="682"/>
                    <a:pt x="2449" y="724"/>
                  </a:cubicBezTo>
                  <a:cubicBezTo>
                    <a:pt x="2541" y="677"/>
                    <a:pt x="2634" y="625"/>
                    <a:pt x="2722" y="571"/>
                  </a:cubicBezTo>
                  <a:cubicBezTo>
                    <a:pt x="2869" y="479"/>
                    <a:pt x="3026" y="390"/>
                    <a:pt x="3146" y="263"/>
                  </a:cubicBezTo>
                  <a:cubicBezTo>
                    <a:pt x="3153" y="253"/>
                    <a:pt x="3160" y="239"/>
                    <a:pt x="3160" y="226"/>
                  </a:cubicBezTo>
                  <a:cubicBezTo>
                    <a:pt x="3291" y="226"/>
                    <a:pt x="3424" y="226"/>
                    <a:pt x="3557" y="226"/>
                  </a:cubicBezTo>
                  <a:cubicBezTo>
                    <a:pt x="4069" y="226"/>
                    <a:pt x="4591" y="220"/>
                    <a:pt x="5089" y="157"/>
                  </a:cubicBezTo>
                  <a:close/>
                  <a:moveTo>
                    <a:pt x="4294" y="745"/>
                  </a:moveTo>
                  <a:lnTo>
                    <a:pt x="4294" y="745"/>
                  </a:lnTo>
                  <a:cubicBezTo>
                    <a:pt x="4294" y="746"/>
                    <a:pt x="4293" y="747"/>
                    <a:pt x="4293" y="748"/>
                  </a:cubicBezTo>
                  <a:cubicBezTo>
                    <a:pt x="4150" y="4297"/>
                    <a:pt x="4181" y="7876"/>
                    <a:pt x="4331" y="11424"/>
                  </a:cubicBezTo>
                  <a:cubicBezTo>
                    <a:pt x="4019" y="11366"/>
                    <a:pt x="3693" y="11340"/>
                    <a:pt x="3367" y="11340"/>
                  </a:cubicBezTo>
                  <a:cubicBezTo>
                    <a:pt x="3056" y="11340"/>
                    <a:pt x="2745" y="11364"/>
                    <a:pt x="2446" y="11407"/>
                  </a:cubicBezTo>
                  <a:cubicBezTo>
                    <a:pt x="2453" y="11274"/>
                    <a:pt x="2459" y="11137"/>
                    <a:pt x="2466" y="11004"/>
                  </a:cubicBezTo>
                  <a:cubicBezTo>
                    <a:pt x="2716" y="11038"/>
                    <a:pt x="2965" y="11072"/>
                    <a:pt x="3214" y="11103"/>
                  </a:cubicBezTo>
                  <a:cubicBezTo>
                    <a:pt x="3215" y="11103"/>
                    <a:pt x="3216" y="11103"/>
                    <a:pt x="3217" y="11103"/>
                  </a:cubicBezTo>
                  <a:cubicBezTo>
                    <a:pt x="3262" y="11103"/>
                    <a:pt x="3261" y="11031"/>
                    <a:pt x="3214" y="11024"/>
                  </a:cubicBezTo>
                  <a:cubicBezTo>
                    <a:pt x="2965" y="10994"/>
                    <a:pt x="2719" y="10966"/>
                    <a:pt x="2470" y="10943"/>
                  </a:cubicBezTo>
                  <a:cubicBezTo>
                    <a:pt x="2477" y="10789"/>
                    <a:pt x="2480" y="10635"/>
                    <a:pt x="2490" y="10481"/>
                  </a:cubicBezTo>
                  <a:cubicBezTo>
                    <a:pt x="2490" y="10499"/>
                    <a:pt x="2504" y="10512"/>
                    <a:pt x="2521" y="10512"/>
                  </a:cubicBezTo>
                  <a:cubicBezTo>
                    <a:pt x="2818" y="10529"/>
                    <a:pt x="3119" y="10550"/>
                    <a:pt x="3419" y="10553"/>
                  </a:cubicBezTo>
                  <a:cubicBezTo>
                    <a:pt x="3457" y="10540"/>
                    <a:pt x="3457" y="10485"/>
                    <a:pt x="3419" y="10471"/>
                  </a:cubicBezTo>
                  <a:cubicBezTo>
                    <a:pt x="3122" y="10451"/>
                    <a:pt x="2821" y="10451"/>
                    <a:pt x="2521" y="10444"/>
                  </a:cubicBezTo>
                  <a:cubicBezTo>
                    <a:pt x="2519" y="10444"/>
                    <a:pt x="2517" y="10443"/>
                    <a:pt x="2516" y="10443"/>
                  </a:cubicBezTo>
                  <a:cubicBezTo>
                    <a:pt x="2502" y="10443"/>
                    <a:pt x="2491" y="10454"/>
                    <a:pt x="2490" y="10466"/>
                  </a:cubicBezTo>
                  <a:lnTo>
                    <a:pt x="2490" y="10466"/>
                  </a:lnTo>
                  <a:cubicBezTo>
                    <a:pt x="2500" y="10251"/>
                    <a:pt x="2504" y="10033"/>
                    <a:pt x="2514" y="9819"/>
                  </a:cubicBezTo>
                  <a:cubicBezTo>
                    <a:pt x="2688" y="9839"/>
                    <a:pt x="2862" y="9850"/>
                    <a:pt x="3040" y="9853"/>
                  </a:cubicBezTo>
                  <a:cubicBezTo>
                    <a:pt x="3071" y="9853"/>
                    <a:pt x="3078" y="9802"/>
                    <a:pt x="3047" y="9795"/>
                  </a:cubicBezTo>
                  <a:cubicBezTo>
                    <a:pt x="2869" y="9775"/>
                    <a:pt x="2692" y="9764"/>
                    <a:pt x="2514" y="9761"/>
                  </a:cubicBezTo>
                  <a:cubicBezTo>
                    <a:pt x="2524" y="9559"/>
                    <a:pt x="2528" y="9361"/>
                    <a:pt x="2535" y="9163"/>
                  </a:cubicBezTo>
                  <a:cubicBezTo>
                    <a:pt x="2633" y="9170"/>
                    <a:pt x="2733" y="9176"/>
                    <a:pt x="2833" y="9176"/>
                  </a:cubicBezTo>
                  <a:cubicBezTo>
                    <a:pt x="2976" y="9176"/>
                    <a:pt x="3120" y="9165"/>
                    <a:pt x="3259" y="9132"/>
                  </a:cubicBezTo>
                  <a:cubicBezTo>
                    <a:pt x="3293" y="9119"/>
                    <a:pt x="3286" y="9064"/>
                    <a:pt x="3248" y="9064"/>
                  </a:cubicBezTo>
                  <a:cubicBezTo>
                    <a:pt x="3038" y="9073"/>
                    <a:pt x="2834" y="9093"/>
                    <a:pt x="2625" y="9093"/>
                  </a:cubicBezTo>
                  <a:cubicBezTo>
                    <a:pt x="2596" y="9093"/>
                    <a:pt x="2567" y="9092"/>
                    <a:pt x="2538" y="9092"/>
                  </a:cubicBezTo>
                  <a:cubicBezTo>
                    <a:pt x="2548" y="8770"/>
                    <a:pt x="2555" y="8453"/>
                    <a:pt x="2562" y="8128"/>
                  </a:cubicBezTo>
                  <a:cubicBezTo>
                    <a:pt x="2722" y="8160"/>
                    <a:pt x="2884" y="8175"/>
                    <a:pt x="3045" y="8175"/>
                  </a:cubicBezTo>
                  <a:cubicBezTo>
                    <a:pt x="3198" y="8175"/>
                    <a:pt x="3350" y="8162"/>
                    <a:pt x="3501" y="8135"/>
                  </a:cubicBezTo>
                  <a:cubicBezTo>
                    <a:pt x="3539" y="8118"/>
                    <a:pt x="3532" y="8064"/>
                    <a:pt x="3491" y="8057"/>
                  </a:cubicBezTo>
                  <a:cubicBezTo>
                    <a:pt x="3337" y="8070"/>
                    <a:pt x="3183" y="8077"/>
                    <a:pt x="3028" y="8077"/>
                  </a:cubicBezTo>
                  <a:cubicBezTo>
                    <a:pt x="2874" y="8077"/>
                    <a:pt x="2719" y="8070"/>
                    <a:pt x="2565" y="8057"/>
                  </a:cubicBezTo>
                  <a:cubicBezTo>
                    <a:pt x="2569" y="7903"/>
                    <a:pt x="2569" y="7749"/>
                    <a:pt x="2572" y="7596"/>
                  </a:cubicBezTo>
                  <a:cubicBezTo>
                    <a:pt x="2663" y="7602"/>
                    <a:pt x="2755" y="7605"/>
                    <a:pt x="2845" y="7605"/>
                  </a:cubicBezTo>
                  <a:cubicBezTo>
                    <a:pt x="2911" y="7605"/>
                    <a:pt x="2976" y="7603"/>
                    <a:pt x="3040" y="7599"/>
                  </a:cubicBezTo>
                  <a:cubicBezTo>
                    <a:pt x="3071" y="7596"/>
                    <a:pt x="3071" y="7548"/>
                    <a:pt x="3040" y="7544"/>
                  </a:cubicBezTo>
                  <a:cubicBezTo>
                    <a:pt x="2971" y="7541"/>
                    <a:pt x="2901" y="7540"/>
                    <a:pt x="2831" y="7540"/>
                  </a:cubicBezTo>
                  <a:cubicBezTo>
                    <a:pt x="2746" y="7540"/>
                    <a:pt x="2660" y="7542"/>
                    <a:pt x="2576" y="7548"/>
                  </a:cubicBezTo>
                  <a:cubicBezTo>
                    <a:pt x="2582" y="7220"/>
                    <a:pt x="2586" y="6892"/>
                    <a:pt x="2593" y="6564"/>
                  </a:cubicBezTo>
                  <a:cubicBezTo>
                    <a:pt x="2762" y="6552"/>
                    <a:pt x="2931" y="6543"/>
                    <a:pt x="3100" y="6543"/>
                  </a:cubicBezTo>
                  <a:cubicBezTo>
                    <a:pt x="3125" y="6543"/>
                    <a:pt x="3151" y="6543"/>
                    <a:pt x="3177" y="6544"/>
                  </a:cubicBezTo>
                  <a:cubicBezTo>
                    <a:pt x="3224" y="6544"/>
                    <a:pt x="3238" y="6465"/>
                    <a:pt x="3190" y="6458"/>
                  </a:cubicBezTo>
                  <a:cubicBezTo>
                    <a:pt x="3116" y="6451"/>
                    <a:pt x="3041" y="6447"/>
                    <a:pt x="2966" y="6447"/>
                  </a:cubicBezTo>
                  <a:cubicBezTo>
                    <a:pt x="2842" y="6447"/>
                    <a:pt x="2716" y="6458"/>
                    <a:pt x="2593" y="6479"/>
                  </a:cubicBezTo>
                  <a:cubicBezTo>
                    <a:pt x="2596" y="6271"/>
                    <a:pt x="2599" y="6062"/>
                    <a:pt x="2603" y="5851"/>
                  </a:cubicBezTo>
                  <a:cubicBezTo>
                    <a:pt x="2794" y="5847"/>
                    <a:pt x="2985" y="5844"/>
                    <a:pt x="3177" y="5820"/>
                  </a:cubicBezTo>
                  <a:cubicBezTo>
                    <a:pt x="3235" y="5820"/>
                    <a:pt x="3235" y="5734"/>
                    <a:pt x="3177" y="5734"/>
                  </a:cubicBezTo>
                  <a:cubicBezTo>
                    <a:pt x="3160" y="5734"/>
                    <a:pt x="3144" y="5734"/>
                    <a:pt x="3127" y="5734"/>
                  </a:cubicBezTo>
                  <a:cubicBezTo>
                    <a:pt x="2955" y="5734"/>
                    <a:pt x="2777" y="5749"/>
                    <a:pt x="2603" y="5762"/>
                  </a:cubicBezTo>
                  <a:cubicBezTo>
                    <a:pt x="2613" y="5246"/>
                    <a:pt x="2623" y="4730"/>
                    <a:pt x="2630" y="4215"/>
                  </a:cubicBezTo>
                  <a:cubicBezTo>
                    <a:pt x="2630" y="4165"/>
                    <a:pt x="2593" y="4140"/>
                    <a:pt x="2555" y="4140"/>
                  </a:cubicBezTo>
                  <a:cubicBezTo>
                    <a:pt x="2517" y="4140"/>
                    <a:pt x="2478" y="4165"/>
                    <a:pt x="2477" y="4215"/>
                  </a:cubicBezTo>
                  <a:lnTo>
                    <a:pt x="2477" y="4218"/>
                  </a:lnTo>
                  <a:cubicBezTo>
                    <a:pt x="2473" y="4222"/>
                    <a:pt x="2466" y="4225"/>
                    <a:pt x="2463" y="4232"/>
                  </a:cubicBezTo>
                  <a:cubicBezTo>
                    <a:pt x="1968" y="4846"/>
                    <a:pt x="1575" y="5601"/>
                    <a:pt x="1216" y="6308"/>
                  </a:cubicBezTo>
                  <a:cubicBezTo>
                    <a:pt x="1117" y="6168"/>
                    <a:pt x="1008" y="6035"/>
                    <a:pt x="888" y="5915"/>
                  </a:cubicBezTo>
                  <a:cubicBezTo>
                    <a:pt x="1023" y="5884"/>
                    <a:pt x="1159" y="5869"/>
                    <a:pt x="1296" y="5869"/>
                  </a:cubicBezTo>
                  <a:cubicBezTo>
                    <a:pt x="1323" y="5869"/>
                    <a:pt x="1350" y="5870"/>
                    <a:pt x="1377" y="5871"/>
                  </a:cubicBezTo>
                  <a:cubicBezTo>
                    <a:pt x="1411" y="5871"/>
                    <a:pt x="1421" y="5820"/>
                    <a:pt x="1387" y="5813"/>
                  </a:cubicBezTo>
                  <a:cubicBezTo>
                    <a:pt x="1339" y="5804"/>
                    <a:pt x="1289" y="5799"/>
                    <a:pt x="1240" y="5799"/>
                  </a:cubicBezTo>
                  <a:cubicBezTo>
                    <a:pt x="1107" y="5799"/>
                    <a:pt x="973" y="5830"/>
                    <a:pt x="851" y="5874"/>
                  </a:cubicBezTo>
                  <a:cubicBezTo>
                    <a:pt x="800" y="5820"/>
                    <a:pt x="752" y="5769"/>
                    <a:pt x="704" y="5717"/>
                  </a:cubicBezTo>
                  <a:cubicBezTo>
                    <a:pt x="639" y="5642"/>
                    <a:pt x="574" y="5560"/>
                    <a:pt x="506" y="5475"/>
                  </a:cubicBezTo>
                  <a:lnTo>
                    <a:pt x="506" y="5475"/>
                  </a:lnTo>
                  <a:cubicBezTo>
                    <a:pt x="712" y="5517"/>
                    <a:pt x="923" y="5536"/>
                    <a:pt x="1133" y="5536"/>
                  </a:cubicBezTo>
                  <a:cubicBezTo>
                    <a:pt x="1180" y="5536"/>
                    <a:pt x="1227" y="5535"/>
                    <a:pt x="1274" y="5533"/>
                  </a:cubicBezTo>
                  <a:cubicBezTo>
                    <a:pt x="1326" y="5533"/>
                    <a:pt x="1326" y="5458"/>
                    <a:pt x="1274" y="5458"/>
                  </a:cubicBezTo>
                  <a:cubicBezTo>
                    <a:pt x="994" y="5441"/>
                    <a:pt x="718" y="5434"/>
                    <a:pt x="438" y="5393"/>
                  </a:cubicBezTo>
                  <a:cubicBezTo>
                    <a:pt x="335" y="5263"/>
                    <a:pt x="212" y="5150"/>
                    <a:pt x="72" y="5058"/>
                  </a:cubicBezTo>
                  <a:cubicBezTo>
                    <a:pt x="106" y="5017"/>
                    <a:pt x="134" y="4976"/>
                    <a:pt x="164" y="4935"/>
                  </a:cubicBezTo>
                  <a:cubicBezTo>
                    <a:pt x="402" y="4951"/>
                    <a:pt x="639" y="4958"/>
                    <a:pt x="876" y="4958"/>
                  </a:cubicBezTo>
                  <a:cubicBezTo>
                    <a:pt x="1113" y="4958"/>
                    <a:pt x="1350" y="4951"/>
                    <a:pt x="1585" y="4935"/>
                  </a:cubicBezTo>
                  <a:cubicBezTo>
                    <a:pt x="1626" y="4932"/>
                    <a:pt x="1626" y="4874"/>
                    <a:pt x="1585" y="4870"/>
                  </a:cubicBezTo>
                  <a:cubicBezTo>
                    <a:pt x="1382" y="4858"/>
                    <a:pt x="1178" y="4852"/>
                    <a:pt x="973" y="4852"/>
                  </a:cubicBezTo>
                  <a:cubicBezTo>
                    <a:pt x="718" y="4852"/>
                    <a:pt x="462" y="4862"/>
                    <a:pt x="205" y="4881"/>
                  </a:cubicBezTo>
                  <a:cubicBezTo>
                    <a:pt x="390" y="4635"/>
                    <a:pt x="561" y="4379"/>
                    <a:pt x="728" y="4119"/>
                  </a:cubicBezTo>
                  <a:cubicBezTo>
                    <a:pt x="775" y="4118"/>
                    <a:pt x="823" y="4117"/>
                    <a:pt x="870" y="4117"/>
                  </a:cubicBezTo>
                  <a:cubicBezTo>
                    <a:pt x="1237" y="4117"/>
                    <a:pt x="1598" y="4150"/>
                    <a:pt x="1964" y="4181"/>
                  </a:cubicBezTo>
                  <a:cubicBezTo>
                    <a:pt x="2002" y="4181"/>
                    <a:pt x="2012" y="4126"/>
                    <a:pt x="1974" y="4116"/>
                  </a:cubicBezTo>
                  <a:cubicBezTo>
                    <a:pt x="1730" y="4061"/>
                    <a:pt x="1479" y="4040"/>
                    <a:pt x="1228" y="4040"/>
                  </a:cubicBezTo>
                  <a:cubicBezTo>
                    <a:pt x="1072" y="4040"/>
                    <a:pt x="916" y="4048"/>
                    <a:pt x="762" y="4061"/>
                  </a:cubicBezTo>
                  <a:cubicBezTo>
                    <a:pt x="899" y="3842"/>
                    <a:pt x="1028" y="3620"/>
                    <a:pt x="1151" y="3395"/>
                  </a:cubicBezTo>
                  <a:cubicBezTo>
                    <a:pt x="1293" y="3386"/>
                    <a:pt x="1435" y="3383"/>
                    <a:pt x="1577" y="3383"/>
                  </a:cubicBezTo>
                  <a:cubicBezTo>
                    <a:pt x="1649" y="3383"/>
                    <a:pt x="1719" y="3384"/>
                    <a:pt x="1790" y="3385"/>
                  </a:cubicBezTo>
                  <a:cubicBezTo>
                    <a:pt x="1838" y="3385"/>
                    <a:pt x="1834" y="3320"/>
                    <a:pt x="1790" y="3317"/>
                  </a:cubicBezTo>
                  <a:cubicBezTo>
                    <a:pt x="1698" y="3307"/>
                    <a:pt x="1605" y="3303"/>
                    <a:pt x="1513" y="3303"/>
                  </a:cubicBezTo>
                  <a:cubicBezTo>
                    <a:pt x="1404" y="3303"/>
                    <a:pt x="1296" y="3309"/>
                    <a:pt x="1189" y="3320"/>
                  </a:cubicBezTo>
                  <a:cubicBezTo>
                    <a:pt x="1274" y="3159"/>
                    <a:pt x="1360" y="2995"/>
                    <a:pt x="1442" y="2828"/>
                  </a:cubicBezTo>
                  <a:cubicBezTo>
                    <a:pt x="1595" y="2814"/>
                    <a:pt x="1749" y="2794"/>
                    <a:pt x="1903" y="2767"/>
                  </a:cubicBezTo>
                  <a:cubicBezTo>
                    <a:pt x="1937" y="2753"/>
                    <a:pt x="1930" y="2702"/>
                    <a:pt x="1896" y="2702"/>
                  </a:cubicBezTo>
                  <a:cubicBezTo>
                    <a:pt x="1756" y="2712"/>
                    <a:pt x="1616" y="2733"/>
                    <a:pt x="1476" y="2760"/>
                  </a:cubicBezTo>
                  <a:cubicBezTo>
                    <a:pt x="1582" y="2541"/>
                    <a:pt x="1681" y="2323"/>
                    <a:pt x="1776" y="2104"/>
                  </a:cubicBezTo>
                  <a:cubicBezTo>
                    <a:pt x="1828" y="2104"/>
                    <a:pt x="1879" y="2104"/>
                    <a:pt x="1931" y="2104"/>
                  </a:cubicBezTo>
                  <a:cubicBezTo>
                    <a:pt x="2137" y="2104"/>
                    <a:pt x="2347" y="2102"/>
                    <a:pt x="2552" y="2080"/>
                  </a:cubicBezTo>
                  <a:cubicBezTo>
                    <a:pt x="2603" y="2080"/>
                    <a:pt x="2603" y="2002"/>
                    <a:pt x="2552" y="2002"/>
                  </a:cubicBezTo>
                  <a:cubicBezTo>
                    <a:pt x="2537" y="2001"/>
                    <a:pt x="2523" y="2001"/>
                    <a:pt x="2509" y="2001"/>
                  </a:cubicBezTo>
                  <a:cubicBezTo>
                    <a:pt x="2273" y="2001"/>
                    <a:pt x="2035" y="2027"/>
                    <a:pt x="1800" y="2046"/>
                  </a:cubicBezTo>
                  <a:cubicBezTo>
                    <a:pt x="1899" y="1814"/>
                    <a:pt x="1995" y="1575"/>
                    <a:pt x="2087" y="1343"/>
                  </a:cubicBezTo>
                  <a:cubicBezTo>
                    <a:pt x="2164" y="1348"/>
                    <a:pt x="2242" y="1350"/>
                    <a:pt x="2319" y="1350"/>
                  </a:cubicBezTo>
                  <a:cubicBezTo>
                    <a:pt x="2397" y="1350"/>
                    <a:pt x="2475" y="1348"/>
                    <a:pt x="2552" y="1343"/>
                  </a:cubicBezTo>
                  <a:cubicBezTo>
                    <a:pt x="2603" y="1343"/>
                    <a:pt x="2603" y="1264"/>
                    <a:pt x="2552" y="1264"/>
                  </a:cubicBezTo>
                  <a:cubicBezTo>
                    <a:pt x="2478" y="1259"/>
                    <a:pt x="2406" y="1256"/>
                    <a:pt x="2333" y="1256"/>
                  </a:cubicBezTo>
                  <a:cubicBezTo>
                    <a:pt x="2260" y="1256"/>
                    <a:pt x="2188" y="1259"/>
                    <a:pt x="2114" y="1264"/>
                  </a:cubicBezTo>
                  <a:cubicBezTo>
                    <a:pt x="2142" y="1189"/>
                    <a:pt x="2169" y="1117"/>
                    <a:pt x="2196" y="1042"/>
                  </a:cubicBezTo>
                  <a:cubicBezTo>
                    <a:pt x="2249" y="1033"/>
                    <a:pt x="2302" y="1029"/>
                    <a:pt x="2356" y="1029"/>
                  </a:cubicBezTo>
                  <a:cubicBezTo>
                    <a:pt x="2430" y="1029"/>
                    <a:pt x="2505" y="1038"/>
                    <a:pt x="2579" y="1056"/>
                  </a:cubicBezTo>
                  <a:cubicBezTo>
                    <a:pt x="2581" y="1056"/>
                    <a:pt x="2584" y="1056"/>
                    <a:pt x="2586" y="1056"/>
                  </a:cubicBezTo>
                  <a:cubicBezTo>
                    <a:pt x="2625" y="1056"/>
                    <a:pt x="2638" y="1000"/>
                    <a:pt x="2599" y="984"/>
                  </a:cubicBezTo>
                  <a:cubicBezTo>
                    <a:pt x="2531" y="958"/>
                    <a:pt x="2458" y="945"/>
                    <a:pt x="2386" y="945"/>
                  </a:cubicBezTo>
                  <a:cubicBezTo>
                    <a:pt x="2333" y="945"/>
                    <a:pt x="2279" y="952"/>
                    <a:pt x="2227" y="967"/>
                  </a:cubicBezTo>
                  <a:cubicBezTo>
                    <a:pt x="2237" y="933"/>
                    <a:pt x="2251" y="902"/>
                    <a:pt x="2265" y="868"/>
                  </a:cubicBezTo>
                  <a:cubicBezTo>
                    <a:pt x="2265" y="864"/>
                    <a:pt x="2265" y="858"/>
                    <a:pt x="2265" y="854"/>
                  </a:cubicBezTo>
                  <a:cubicBezTo>
                    <a:pt x="2499" y="866"/>
                    <a:pt x="2740" y="875"/>
                    <a:pt x="2983" y="875"/>
                  </a:cubicBezTo>
                  <a:cubicBezTo>
                    <a:pt x="3416" y="875"/>
                    <a:pt x="3853" y="847"/>
                    <a:pt x="4263" y="762"/>
                  </a:cubicBezTo>
                  <a:cubicBezTo>
                    <a:pt x="4274" y="759"/>
                    <a:pt x="4285" y="754"/>
                    <a:pt x="4294" y="745"/>
                  </a:cubicBezTo>
                  <a:close/>
                  <a:moveTo>
                    <a:pt x="4615" y="0"/>
                  </a:moveTo>
                  <a:cubicBezTo>
                    <a:pt x="4096" y="0"/>
                    <a:pt x="3560" y="68"/>
                    <a:pt x="3060" y="140"/>
                  </a:cubicBezTo>
                  <a:cubicBezTo>
                    <a:pt x="3040" y="144"/>
                    <a:pt x="3026" y="168"/>
                    <a:pt x="3033" y="192"/>
                  </a:cubicBezTo>
                  <a:cubicBezTo>
                    <a:pt x="2900" y="267"/>
                    <a:pt x="2780" y="369"/>
                    <a:pt x="2654" y="458"/>
                  </a:cubicBezTo>
                  <a:cubicBezTo>
                    <a:pt x="2517" y="554"/>
                    <a:pt x="2371" y="636"/>
                    <a:pt x="2234" y="738"/>
                  </a:cubicBezTo>
                  <a:cubicBezTo>
                    <a:pt x="2234" y="738"/>
                    <a:pt x="2234" y="741"/>
                    <a:pt x="2231" y="741"/>
                  </a:cubicBezTo>
                  <a:lnTo>
                    <a:pt x="2210" y="741"/>
                  </a:lnTo>
                  <a:cubicBezTo>
                    <a:pt x="2179" y="741"/>
                    <a:pt x="2155" y="769"/>
                    <a:pt x="2155" y="796"/>
                  </a:cubicBezTo>
                  <a:cubicBezTo>
                    <a:pt x="2145" y="806"/>
                    <a:pt x="2135" y="817"/>
                    <a:pt x="2132" y="830"/>
                  </a:cubicBezTo>
                  <a:cubicBezTo>
                    <a:pt x="2077" y="981"/>
                    <a:pt x="2022" y="1127"/>
                    <a:pt x="1964" y="1271"/>
                  </a:cubicBezTo>
                  <a:cubicBezTo>
                    <a:pt x="1937" y="1274"/>
                    <a:pt x="1927" y="1308"/>
                    <a:pt x="1944" y="1325"/>
                  </a:cubicBezTo>
                  <a:cubicBezTo>
                    <a:pt x="1445" y="2582"/>
                    <a:pt x="800" y="3726"/>
                    <a:pt x="96" y="4884"/>
                  </a:cubicBezTo>
                  <a:lnTo>
                    <a:pt x="62" y="4887"/>
                  </a:lnTo>
                  <a:cubicBezTo>
                    <a:pt x="41" y="4891"/>
                    <a:pt x="41" y="4922"/>
                    <a:pt x="62" y="4925"/>
                  </a:cubicBezTo>
                  <a:lnTo>
                    <a:pt x="72" y="4925"/>
                  </a:lnTo>
                  <a:lnTo>
                    <a:pt x="7" y="5031"/>
                  </a:lnTo>
                  <a:cubicBezTo>
                    <a:pt x="1" y="5045"/>
                    <a:pt x="4" y="5062"/>
                    <a:pt x="18" y="5072"/>
                  </a:cubicBezTo>
                  <a:cubicBezTo>
                    <a:pt x="14" y="5082"/>
                    <a:pt x="14" y="5096"/>
                    <a:pt x="18" y="5106"/>
                  </a:cubicBezTo>
                  <a:cubicBezTo>
                    <a:pt x="134" y="5376"/>
                    <a:pt x="397" y="5608"/>
                    <a:pt x="591" y="5830"/>
                  </a:cubicBezTo>
                  <a:cubicBezTo>
                    <a:pt x="783" y="6052"/>
                    <a:pt x="970" y="6335"/>
                    <a:pt x="1220" y="6499"/>
                  </a:cubicBezTo>
                  <a:cubicBezTo>
                    <a:pt x="1227" y="6505"/>
                    <a:pt x="1235" y="6508"/>
                    <a:pt x="1243" y="6508"/>
                  </a:cubicBezTo>
                  <a:cubicBezTo>
                    <a:pt x="1259" y="6508"/>
                    <a:pt x="1276" y="6498"/>
                    <a:pt x="1285" y="6482"/>
                  </a:cubicBezTo>
                  <a:cubicBezTo>
                    <a:pt x="1294" y="6490"/>
                    <a:pt x="1306" y="6495"/>
                    <a:pt x="1318" y="6495"/>
                  </a:cubicBezTo>
                  <a:cubicBezTo>
                    <a:pt x="1323" y="6495"/>
                    <a:pt x="1328" y="6494"/>
                    <a:pt x="1332" y="6493"/>
                  </a:cubicBezTo>
                  <a:cubicBezTo>
                    <a:pt x="1438" y="6469"/>
                    <a:pt x="1537" y="6435"/>
                    <a:pt x="1636" y="6400"/>
                  </a:cubicBezTo>
                  <a:cubicBezTo>
                    <a:pt x="1787" y="6353"/>
                    <a:pt x="1988" y="6322"/>
                    <a:pt x="2111" y="6223"/>
                  </a:cubicBezTo>
                  <a:cubicBezTo>
                    <a:pt x="2125" y="6213"/>
                    <a:pt x="2128" y="6199"/>
                    <a:pt x="2128" y="6185"/>
                  </a:cubicBezTo>
                  <a:cubicBezTo>
                    <a:pt x="2224" y="6124"/>
                    <a:pt x="2282" y="6004"/>
                    <a:pt x="2343" y="5915"/>
                  </a:cubicBezTo>
                  <a:cubicBezTo>
                    <a:pt x="2371" y="5871"/>
                    <a:pt x="2395" y="5830"/>
                    <a:pt x="2422" y="5789"/>
                  </a:cubicBezTo>
                  <a:lnTo>
                    <a:pt x="2422" y="5789"/>
                  </a:lnTo>
                  <a:cubicBezTo>
                    <a:pt x="2364" y="7500"/>
                    <a:pt x="2309" y="9214"/>
                    <a:pt x="2316" y="10922"/>
                  </a:cubicBezTo>
                  <a:cubicBezTo>
                    <a:pt x="2315" y="10922"/>
                    <a:pt x="2314" y="10922"/>
                    <a:pt x="2313" y="10922"/>
                  </a:cubicBezTo>
                  <a:cubicBezTo>
                    <a:pt x="2285" y="10922"/>
                    <a:pt x="2279" y="10973"/>
                    <a:pt x="2309" y="10980"/>
                  </a:cubicBezTo>
                  <a:lnTo>
                    <a:pt x="2319" y="10980"/>
                  </a:lnTo>
                  <a:lnTo>
                    <a:pt x="2319" y="11407"/>
                  </a:lnTo>
                  <a:cubicBezTo>
                    <a:pt x="2319" y="11427"/>
                    <a:pt x="2330" y="11448"/>
                    <a:pt x="2354" y="11458"/>
                  </a:cubicBezTo>
                  <a:cubicBezTo>
                    <a:pt x="2340" y="11503"/>
                    <a:pt x="2374" y="11544"/>
                    <a:pt x="2418" y="11544"/>
                  </a:cubicBezTo>
                  <a:cubicBezTo>
                    <a:pt x="2660" y="11529"/>
                    <a:pt x="2897" y="11522"/>
                    <a:pt x="3132" y="11522"/>
                  </a:cubicBezTo>
                  <a:cubicBezTo>
                    <a:pt x="3551" y="11522"/>
                    <a:pt x="3966" y="11542"/>
                    <a:pt x="4392" y="11571"/>
                  </a:cubicBezTo>
                  <a:cubicBezTo>
                    <a:pt x="4396" y="11572"/>
                    <a:pt x="4399" y="11572"/>
                    <a:pt x="4403" y="11572"/>
                  </a:cubicBezTo>
                  <a:cubicBezTo>
                    <a:pt x="4412" y="11572"/>
                    <a:pt x="4420" y="11569"/>
                    <a:pt x="4430" y="11564"/>
                  </a:cubicBezTo>
                  <a:cubicBezTo>
                    <a:pt x="4447" y="11564"/>
                    <a:pt x="4461" y="11557"/>
                    <a:pt x="4474" y="11547"/>
                  </a:cubicBezTo>
                  <a:cubicBezTo>
                    <a:pt x="4478" y="11548"/>
                    <a:pt x="4481" y="11548"/>
                    <a:pt x="4483" y="11548"/>
                  </a:cubicBezTo>
                  <a:cubicBezTo>
                    <a:pt x="4496" y="11548"/>
                    <a:pt x="4508" y="11542"/>
                    <a:pt x="4519" y="11537"/>
                  </a:cubicBezTo>
                  <a:cubicBezTo>
                    <a:pt x="4771" y="11339"/>
                    <a:pt x="5011" y="11124"/>
                    <a:pt x="5263" y="10929"/>
                  </a:cubicBezTo>
                  <a:cubicBezTo>
                    <a:pt x="5315" y="10884"/>
                    <a:pt x="5301" y="10802"/>
                    <a:pt x="5239" y="10775"/>
                  </a:cubicBezTo>
                  <a:cubicBezTo>
                    <a:pt x="5062" y="7220"/>
                    <a:pt x="5168" y="3685"/>
                    <a:pt x="5168" y="130"/>
                  </a:cubicBezTo>
                  <a:cubicBezTo>
                    <a:pt x="5195" y="86"/>
                    <a:pt x="5168" y="31"/>
                    <a:pt x="5116" y="24"/>
                  </a:cubicBezTo>
                  <a:cubicBezTo>
                    <a:pt x="4952" y="7"/>
                    <a:pt x="4784" y="0"/>
                    <a:pt x="4615"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38"/>
            <p:cNvSpPr/>
            <p:nvPr/>
          </p:nvSpPr>
          <p:spPr>
            <a:xfrm>
              <a:off x="3003088" y="3729094"/>
              <a:ext cx="12148" cy="2080"/>
            </a:xfrm>
            <a:custGeom>
              <a:rect b="b" l="l" r="r" t="t"/>
              <a:pathLst>
                <a:path extrusionOk="0" h="81" w="473">
                  <a:moveTo>
                    <a:pt x="266" y="1"/>
                  </a:moveTo>
                  <a:cubicBezTo>
                    <a:pt x="192" y="1"/>
                    <a:pt x="119" y="4"/>
                    <a:pt x="45" y="10"/>
                  </a:cubicBezTo>
                  <a:cubicBezTo>
                    <a:pt x="1" y="10"/>
                    <a:pt x="1" y="72"/>
                    <a:pt x="45" y="72"/>
                  </a:cubicBezTo>
                  <a:cubicBezTo>
                    <a:pt x="115" y="78"/>
                    <a:pt x="185" y="80"/>
                    <a:pt x="254" y="80"/>
                  </a:cubicBezTo>
                  <a:cubicBezTo>
                    <a:pt x="311" y="80"/>
                    <a:pt x="368" y="78"/>
                    <a:pt x="424" y="75"/>
                  </a:cubicBezTo>
                  <a:cubicBezTo>
                    <a:pt x="471" y="75"/>
                    <a:pt x="472" y="7"/>
                    <a:pt x="428" y="7"/>
                  </a:cubicBezTo>
                  <a:cubicBezTo>
                    <a:pt x="427" y="7"/>
                    <a:pt x="426" y="7"/>
                    <a:pt x="424" y="7"/>
                  </a:cubicBezTo>
                  <a:cubicBezTo>
                    <a:pt x="372" y="3"/>
                    <a:pt x="319" y="1"/>
                    <a:pt x="266"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38"/>
            <p:cNvSpPr/>
            <p:nvPr/>
          </p:nvSpPr>
          <p:spPr>
            <a:xfrm>
              <a:off x="3000725" y="3683199"/>
              <a:ext cx="12533" cy="2466"/>
            </a:xfrm>
            <a:custGeom>
              <a:rect b="b" l="l" r="r" t="t"/>
              <a:pathLst>
                <a:path extrusionOk="0" h="96" w="488">
                  <a:moveTo>
                    <a:pt x="448" y="0"/>
                  </a:moveTo>
                  <a:cubicBezTo>
                    <a:pt x="446" y="0"/>
                    <a:pt x="444" y="1"/>
                    <a:pt x="441" y="1"/>
                  </a:cubicBezTo>
                  <a:cubicBezTo>
                    <a:pt x="331" y="24"/>
                    <a:pt x="218" y="37"/>
                    <a:pt x="105" y="37"/>
                  </a:cubicBezTo>
                  <a:cubicBezTo>
                    <a:pt x="82" y="37"/>
                    <a:pt x="58" y="36"/>
                    <a:pt x="35" y="35"/>
                  </a:cubicBezTo>
                  <a:cubicBezTo>
                    <a:pt x="1" y="35"/>
                    <a:pt x="4" y="83"/>
                    <a:pt x="35" y="86"/>
                  </a:cubicBezTo>
                  <a:cubicBezTo>
                    <a:pt x="82" y="92"/>
                    <a:pt x="129" y="95"/>
                    <a:pt x="176" y="95"/>
                  </a:cubicBezTo>
                  <a:cubicBezTo>
                    <a:pt x="270" y="95"/>
                    <a:pt x="365" y="83"/>
                    <a:pt x="458" y="56"/>
                  </a:cubicBezTo>
                  <a:cubicBezTo>
                    <a:pt x="487" y="43"/>
                    <a:pt x="477" y="0"/>
                    <a:pt x="448"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38"/>
            <p:cNvSpPr/>
            <p:nvPr/>
          </p:nvSpPr>
          <p:spPr>
            <a:xfrm>
              <a:off x="3000289" y="3668483"/>
              <a:ext cx="13458" cy="2825"/>
            </a:xfrm>
            <a:custGeom>
              <a:rect b="b" l="l" r="r" t="t"/>
              <a:pathLst>
                <a:path extrusionOk="0" h="110" w="524">
                  <a:moveTo>
                    <a:pt x="465" y="0"/>
                  </a:moveTo>
                  <a:cubicBezTo>
                    <a:pt x="325" y="4"/>
                    <a:pt x="189" y="14"/>
                    <a:pt x="49" y="34"/>
                  </a:cubicBezTo>
                  <a:cubicBezTo>
                    <a:pt x="5" y="38"/>
                    <a:pt x="1" y="110"/>
                    <a:pt x="45" y="110"/>
                  </a:cubicBezTo>
                  <a:cubicBezTo>
                    <a:pt x="46" y="110"/>
                    <a:pt x="47" y="110"/>
                    <a:pt x="49" y="110"/>
                  </a:cubicBezTo>
                  <a:cubicBezTo>
                    <a:pt x="192" y="110"/>
                    <a:pt x="335" y="99"/>
                    <a:pt x="475" y="79"/>
                  </a:cubicBezTo>
                  <a:cubicBezTo>
                    <a:pt x="523" y="69"/>
                    <a:pt x="510" y="0"/>
                    <a:pt x="465"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1" name="Google Shape;871;p38"/>
          <p:cNvSpPr txBox="1"/>
          <p:nvPr/>
        </p:nvSpPr>
        <p:spPr>
          <a:xfrm>
            <a:off x="3803450" y="3240025"/>
            <a:ext cx="1496700" cy="714300"/>
          </a:xfrm>
          <a:prstGeom prst="rect">
            <a:avLst/>
          </a:prstGeom>
          <a:noFill/>
          <a:ln>
            <a:noFill/>
          </a:ln>
        </p:spPr>
        <p:txBody>
          <a:bodyPr anchorCtr="0" anchor="b" bIns="91425" lIns="0" spcFirstLastPara="1" rIns="0" wrap="square" tIns="0">
            <a:noAutofit/>
          </a:bodyPr>
          <a:lstStyle/>
          <a:p>
            <a:pPr indent="0" lvl="0" marL="12700" rtl="0" algn="ctr">
              <a:spcBef>
                <a:spcPts val="800"/>
              </a:spcBef>
              <a:spcAft>
                <a:spcPts val="0"/>
              </a:spcAft>
              <a:buNone/>
            </a:pPr>
            <a:r>
              <a:rPr lang="en" sz="1500">
                <a:solidFill>
                  <a:schemeClr val="lt1"/>
                </a:solidFill>
                <a:latin typeface="Barlow Semi Condensed Light"/>
                <a:ea typeface="Barlow Semi Condensed Light"/>
                <a:cs typeface="Barlow Semi Condensed Light"/>
                <a:sym typeface="Barlow Semi Condensed Light"/>
              </a:rPr>
              <a:t>Neptune is the farthest planet from the Sun </a:t>
            </a:r>
            <a:endParaRPr sz="1500">
              <a:solidFill>
                <a:schemeClr val="lt1"/>
              </a:solidFill>
              <a:latin typeface="Barlow Semi Condensed Light"/>
              <a:ea typeface="Barlow Semi Condensed Light"/>
              <a:cs typeface="Barlow Semi Condensed Light"/>
              <a:sym typeface="Barlow Semi Condensed Light"/>
            </a:endParaRPr>
          </a:p>
        </p:txBody>
      </p:sp>
      <p:sp>
        <p:nvSpPr>
          <p:cNvPr id="872" name="Google Shape;872;p38"/>
          <p:cNvSpPr txBox="1"/>
          <p:nvPr/>
        </p:nvSpPr>
        <p:spPr>
          <a:xfrm>
            <a:off x="6486325" y="3240025"/>
            <a:ext cx="1496700" cy="714300"/>
          </a:xfrm>
          <a:prstGeom prst="rect">
            <a:avLst/>
          </a:prstGeom>
          <a:noFill/>
          <a:ln>
            <a:noFill/>
          </a:ln>
        </p:spPr>
        <p:txBody>
          <a:bodyPr anchorCtr="0" anchor="b" bIns="91425" lIns="0" spcFirstLastPara="1" rIns="0" wrap="square" tIns="0">
            <a:noAutofit/>
          </a:bodyPr>
          <a:lstStyle/>
          <a:p>
            <a:pPr indent="0" lvl="0" marL="12700" rtl="0" algn="ctr">
              <a:spcBef>
                <a:spcPts val="800"/>
              </a:spcBef>
              <a:spcAft>
                <a:spcPts val="0"/>
              </a:spcAft>
              <a:buNone/>
            </a:pPr>
            <a:r>
              <a:rPr lang="en" sz="1500">
                <a:solidFill>
                  <a:schemeClr val="lt1"/>
                </a:solidFill>
                <a:latin typeface="Barlow Semi Condensed Light"/>
                <a:ea typeface="Barlow Semi Condensed Light"/>
                <a:cs typeface="Barlow Semi Condensed Light"/>
                <a:sym typeface="Barlow Semi Condensed Light"/>
              </a:rPr>
              <a:t>Despite being red, Mars is actually a cold place</a:t>
            </a:r>
            <a:endParaRPr sz="1500">
              <a:solidFill>
                <a:schemeClr val="lt1"/>
              </a:solidFill>
              <a:latin typeface="Barlow Semi Condensed Light"/>
              <a:ea typeface="Barlow Semi Condensed Light"/>
              <a:cs typeface="Barlow Semi Condensed Light"/>
              <a:sym typeface="Barlow Semi Condensed Light"/>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876" name="Shape 876"/>
        <p:cNvGrpSpPr/>
        <p:nvPr/>
      </p:nvGrpSpPr>
      <p:grpSpPr>
        <a:xfrm>
          <a:off x="0" y="0"/>
          <a:ext cx="0" cy="0"/>
          <a:chOff x="0" y="0"/>
          <a:chExt cx="0" cy="0"/>
        </a:xfrm>
      </p:grpSpPr>
      <p:pic>
        <p:nvPicPr>
          <p:cNvPr id="877" name="Google Shape;877;p39" title="Gráfico">
            <a:hlinkClick r:id="rId4"/>
          </p:cNvPr>
          <p:cNvPicPr preferRelativeResize="0"/>
          <p:nvPr/>
        </p:nvPicPr>
        <p:blipFill>
          <a:blip r:embed="rId5">
            <a:alphaModFix/>
          </a:blip>
          <a:stretch>
            <a:fillRect/>
          </a:stretch>
        </p:blipFill>
        <p:spPr>
          <a:xfrm>
            <a:off x="2202566" y="1343379"/>
            <a:ext cx="4738910" cy="2577999"/>
          </a:xfrm>
          <a:prstGeom prst="rect">
            <a:avLst/>
          </a:prstGeom>
          <a:noFill/>
          <a:ln>
            <a:noFill/>
          </a:ln>
        </p:spPr>
      </p:pic>
      <p:sp>
        <p:nvSpPr>
          <p:cNvPr id="878" name="Google Shape;878;p39"/>
          <p:cNvSpPr txBox="1"/>
          <p:nvPr>
            <p:ph type="title"/>
          </p:nvPr>
        </p:nvSpPr>
        <p:spPr>
          <a:xfrm>
            <a:off x="712675" y="534975"/>
            <a:ext cx="7718700" cy="53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THIS IS A </a:t>
            </a:r>
            <a:r>
              <a:rPr lang="en">
                <a:solidFill>
                  <a:schemeClr val="accent1"/>
                </a:solidFill>
              </a:rPr>
              <a:t>GRAPH</a:t>
            </a:r>
            <a:r>
              <a:rPr lang="en"/>
              <a:t>!</a:t>
            </a:r>
            <a:endParaRPr/>
          </a:p>
        </p:txBody>
      </p:sp>
      <p:sp>
        <p:nvSpPr>
          <p:cNvPr id="879" name="Google Shape;879;p39"/>
          <p:cNvSpPr txBox="1"/>
          <p:nvPr/>
        </p:nvSpPr>
        <p:spPr>
          <a:xfrm>
            <a:off x="712675" y="4198775"/>
            <a:ext cx="7718700" cy="408000"/>
          </a:xfrm>
          <a:prstGeom prst="rect">
            <a:avLst/>
          </a:prstGeom>
          <a:noFill/>
          <a:ln>
            <a:noFill/>
          </a:ln>
        </p:spPr>
        <p:txBody>
          <a:bodyPr anchorCtr="0" anchor="ctr" bIns="91425" lIns="0" spcFirstLastPara="1" rIns="0" wrap="square" tIns="0">
            <a:noAutofit/>
          </a:bodyPr>
          <a:lstStyle/>
          <a:p>
            <a:pPr indent="0" lvl="0" marL="12700" marR="0" rtl="0" algn="ctr">
              <a:lnSpc>
                <a:spcPct val="100000"/>
              </a:lnSpc>
              <a:spcBef>
                <a:spcPts val="800"/>
              </a:spcBef>
              <a:spcAft>
                <a:spcPts val="0"/>
              </a:spcAft>
              <a:buSzPts val="1100"/>
              <a:buNone/>
            </a:pPr>
            <a:r>
              <a:rPr lang="en" sz="1600">
                <a:solidFill>
                  <a:schemeClr val="lt1"/>
                </a:solidFill>
                <a:latin typeface="Barlow Semi Condensed Light"/>
                <a:ea typeface="Barlow Semi Condensed Light"/>
                <a:cs typeface="Barlow Semi Condensed Light"/>
                <a:sym typeface="Barlow Semi Condensed Light"/>
              </a:rPr>
              <a:t>T</a:t>
            </a:r>
            <a:r>
              <a:rPr lang="en" sz="1600">
                <a:solidFill>
                  <a:schemeClr val="lt1"/>
                </a:solidFill>
                <a:latin typeface="Barlow Semi Condensed Light"/>
                <a:ea typeface="Barlow Semi Condensed Light"/>
                <a:cs typeface="Barlow Semi Condensed Light"/>
                <a:sym typeface="Barlow Semi Condensed Light"/>
              </a:rPr>
              <a:t>o modify this graph, click on it, follow the link, change the data and paste the new graph here</a:t>
            </a:r>
            <a:endParaRPr sz="1600">
              <a:solidFill>
                <a:schemeClr val="lt1"/>
              </a:solidFill>
              <a:latin typeface="Barlow Semi Condensed Light"/>
              <a:ea typeface="Barlow Semi Condensed Light"/>
              <a:cs typeface="Barlow Semi Condensed Light"/>
              <a:sym typeface="Barlow Semi Condensed Light"/>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883" name="Shape 883"/>
        <p:cNvGrpSpPr/>
        <p:nvPr/>
      </p:nvGrpSpPr>
      <p:grpSpPr>
        <a:xfrm>
          <a:off x="0" y="0"/>
          <a:ext cx="0" cy="0"/>
          <a:chOff x="0" y="0"/>
          <a:chExt cx="0" cy="0"/>
        </a:xfrm>
      </p:grpSpPr>
      <p:grpSp>
        <p:nvGrpSpPr>
          <p:cNvPr id="884" name="Google Shape;884;p40"/>
          <p:cNvGrpSpPr/>
          <p:nvPr/>
        </p:nvGrpSpPr>
        <p:grpSpPr>
          <a:xfrm>
            <a:off x="2801466" y="1811104"/>
            <a:ext cx="3586391" cy="2054010"/>
            <a:chOff x="2801466" y="1811104"/>
            <a:chExt cx="3586391" cy="2054010"/>
          </a:xfrm>
        </p:grpSpPr>
        <p:sp>
          <p:nvSpPr>
            <p:cNvPr id="885" name="Google Shape;885;p40"/>
            <p:cNvSpPr/>
            <p:nvPr/>
          </p:nvSpPr>
          <p:spPr>
            <a:xfrm>
              <a:off x="2801466" y="1811104"/>
              <a:ext cx="478124" cy="414522"/>
            </a:xfrm>
            <a:custGeom>
              <a:rect b="b" l="l" r="r" t="t"/>
              <a:pathLst>
                <a:path extrusionOk="0" h="8779" w="10126">
                  <a:moveTo>
                    <a:pt x="4888" y="232"/>
                  </a:moveTo>
                  <a:cubicBezTo>
                    <a:pt x="5314" y="232"/>
                    <a:pt x="5740" y="332"/>
                    <a:pt x="6040" y="332"/>
                  </a:cubicBezTo>
                  <a:cubicBezTo>
                    <a:pt x="6567" y="532"/>
                    <a:pt x="7193" y="758"/>
                    <a:pt x="7720" y="1059"/>
                  </a:cubicBezTo>
                  <a:cubicBezTo>
                    <a:pt x="8246" y="1259"/>
                    <a:pt x="8647" y="1585"/>
                    <a:pt x="8873" y="1886"/>
                  </a:cubicBezTo>
                  <a:cubicBezTo>
                    <a:pt x="9599" y="2738"/>
                    <a:pt x="9900" y="3891"/>
                    <a:pt x="9700" y="5019"/>
                  </a:cubicBezTo>
                  <a:cubicBezTo>
                    <a:pt x="9399" y="6272"/>
                    <a:pt x="8647" y="7324"/>
                    <a:pt x="7619" y="7951"/>
                  </a:cubicBezTo>
                  <a:cubicBezTo>
                    <a:pt x="6890" y="8385"/>
                    <a:pt x="6064" y="8615"/>
                    <a:pt x="5209" y="8615"/>
                  </a:cubicBezTo>
                  <a:cubicBezTo>
                    <a:pt x="4830" y="8615"/>
                    <a:pt x="4445" y="8570"/>
                    <a:pt x="4061" y="8477"/>
                  </a:cubicBezTo>
                  <a:cubicBezTo>
                    <a:pt x="3233" y="8277"/>
                    <a:pt x="2081" y="7750"/>
                    <a:pt x="1354" y="6798"/>
                  </a:cubicBezTo>
                  <a:cubicBezTo>
                    <a:pt x="301" y="5445"/>
                    <a:pt x="301" y="3364"/>
                    <a:pt x="1354" y="1886"/>
                  </a:cubicBezTo>
                  <a:cubicBezTo>
                    <a:pt x="2181" y="858"/>
                    <a:pt x="3534" y="232"/>
                    <a:pt x="4888" y="232"/>
                  </a:cubicBezTo>
                  <a:close/>
                  <a:moveTo>
                    <a:pt x="4969" y="0"/>
                  </a:moveTo>
                  <a:cubicBezTo>
                    <a:pt x="3477" y="0"/>
                    <a:pt x="2042" y="633"/>
                    <a:pt x="1128" y="1786"/>
                  </a:cubicBezTo>
                  <a:cubicBezTo>
                    <a:pt x="0" y="3264"/>
                    <a:pt x="0" y="5445"/>
                    <a:pt x="1128" y="6898"/>
                  </a:cubicBezTo>
                  <a:cubicBezTo>
                    <a:pt x="1980" y="7951"/>
                    <a:pt x="3133" y="8477"/>
                    <a:pt x="3960" y="8678"/>
                  </a:cubicBezTo>
                  <a:cubicBezTo>
                    <a:pt x="4487" y="8778"/>
                    <a:pt x="4888" y="8778"/>
                    <a:pt x="5314" y="8778"/>
                  </a:cubicBezTo>
                  <a:cubicBezTo>
                    <a:pt x="6141" y="8778"/>
                    <a:pt x="6993" y="8578"/>
                    <a:pt x="7720" y="8151"/>
                  </a:cubicBezTo>
                  <a:cubicBezTo>
                    <a:pt x="8873" y="7525"/>
                    <a:pt x="9599" y="6397"/>
                    <a:pt x="9900" y="5144"/>
                  </a:cubicBezTo>
                  <a:cubicBezTo>
                    <a:pt x="10126" y="3891"/>
                    <a:pt x="9800" y="2638"/>
                    <a:pt x="9073" y="1786"/>
                  </a:cubicBezTo>
                  <a:cubicBezTo>
                    <a:pt x="8772" y="1485"/>
                    <a:pt x="8346" y="1159"/>
                    <a:pt x="7820" y="858"/>
                  </a:cubicBezTo>
                  <a:cubicBezTo>
                    <a:pt x="7193" y="532"/>
                    <a:pt x="6667" y="232"/>
                    <a:pt x="6141" y="131"/>
                  </a:cubicBezTo>
                  <a:cubicBezTo>
                    <a:pt x="5752" y="43"/>
                    <a:pt x="5358" y="0"/>
                    <a:pt x="49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40"/>
            <p:cNvSpPr/>
            <p:nvPr/>
          </p:nvSpPr>
          <p:spPr>
            <a:xfrm>
              <a:off x="5909732" y="1811104"/>
              <a:ext cx="478124" cy="414522"/>
            </a:xfrm>
            <a:custGeom>
              <a:rect b="b" l="l" r="r" t="t"/>
              <a:pathLst>
                <a:path extrusionOk="0" h="8779" w="10126">
                  <a:moveTo>
                    <a:pt x="4888" y="232"/>
                  </a:moveTo>
                  <a:cubicBezTo>
                    <a:pt x="5314" y="232"/>
                    <a:pt x="5740" y="332"/>
                    <a:pt x="6040" y="332"/>
                  </a:cubicBezTo>
                  <a:cubicBezTo>
                    <a:pt x="6567" y="532"/>
                    <a:pt x="7193" y="758"/>
                    <a:pt x="7720" y="1059"/>
                  </a:cubicBezTo>
                  <a:cubicBezTo>
                    <a:pt x="8246" y="1259"/>
                    <a:pt x="8647" y="1585"/>
                    <a:pt x="8873" y="1886"/>
                  </a:cubicBezTo>
                  <a:cubicBezTo>
                    <a:pt x="9599" y="2738"/>
                    <a:pt x="9900" y="3891"/>
                    <a:pt x="9700" y="5019"/>
                  </a:cubicBezTo>
                  <a:cubicBezTo>
                    <a:pt x="9399" y="6272"/>
                    <a:pt x="8647" y="7324"/>
                    <a:pt x="7619" y="7951"/>
                  </a:cubicBezTo>
                  <a:cubicBezTo>
                    <a:pt x="6890" y="8385"/>
                    <a:pt x="6064" y="8615"/>
                    <a:pt x="5209" y="8615"/>
                  </a:cubicBezTo>
                  <a:cubicBezTo>
                    <a:pt x="4830" y="8615"/>
                    <a:pt x="4445" y="8570"/>
                    <a:pt x="4061" y="8477"/>
                  </a:cubicBezTo>
                  <a:cubicBezTo>
                    <a:pt x="3233" y="8277"/>
                    <a:pt x="2081" y="7750"/>
                    <a:pt x="1354" y="6798"/>
                  </a:cubicBezTo>
                  <a:cubicBezTo>
                    <a:pt x="301" y="5445"/>
                    <a:pt x="301" y="3364"/>
                    <a:pt x="1354" y="1886"/>
                  </a:cubicBezTo>
                  <a:cubicBezTo>
                    <a:pt x="2181" y="858"/>
                    <a:pt x="3534" y="232"/>
                    <a:pt x="4888" y="232"/>
                  </a:cubicBezTo>
                  <a:close/>
                  <a:moveTo>
                    <a:pt x="4969" y="0"/>
                  </a:moveTo>
                  <a:cubicBezTo>
                    <a:pt x="3477" y="0"/>
                    <a:pt x="2042" y="633"/>
                    <a:pt x="1128" y="1786"/>
                  </a:cubicBezTo>
                  <a:cubicBezTo>
                    <a:pt x="0" y="3264"/>
                    <a:pt x="0" y="5445"/>
                    <a:pt x="1128" y="6898"/>
                  </a:cubicBezTo>
                  <a:cubicBezTo>
                    <a:pt x="1980" y="7951"/>
                    <a:pt x="3133" y="8477"/>
                    <a:pt x="3960" y="8678"/>
                  </a:cubicBezTo>
                  <a:cubicBezTo>
                    <a:pt x="4487" y="8778"/>
                    <a:pt x="4888" y="8778"/>
                    <a:pt x="5314" y="8778"/>
                  </a:cubicBezTo>
                  <a:cubicBezTo>
                    <a:pt x="6141" y="8778"/>
                    <a:pt x="6993" y="8578"/>
                    <a:pt x="7720" y="8151"/>
                  </a:cubicBezTo>
                  <a:cubicBezTo>
                    <a:pt x="8873" y="7525"/>
                    <a:pt x="9599" y="6397"/>
                    <a:pt x="9900" y="5144"/>
                  </a:cubicBezTo>
                  <a:cubicBezTo>
                    <a:pt x="10126" y="3891"/>
                    <a:pt x="9800" y="2638"/>
                    <a:pt x="9073" y="1786"/>
                  </a:cubicBezTo>
                  <a:cubicBezTo>
                    <a:pt x="8772" y="1485"/>
                    <a:pt x="8346" y="1159"/>
                    <a:pt x="7820" y="858"/>
                  </a:cubicBezTo>
                  <a:cubicBezTo>
                    <a:pt x="7193" y="532"/>
                    <a:pt x="6667" y="232"/>
                    <a:pt x="6141" y="131"/>
                  </a:cubicBezTo>
                  <a:cubicBezTo>
                    <a:pt x="5752" y="43"/>
                    <a:pt x="5358" y="0"/>
                    <a:pt x="49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40"/>
            <p:cNvSpPr/>
            <p:nvPr/>
          </p:nvSpPr>
          <p:spPr>
            <a:xfrm>
              <a:off x="2801466" y="3450591"/>
              <a:ext cx="478124" cy="414522"/>
            </a:xfrm>
            <a:custGeom>
              <a:rect b="b" l="l" r="r" t="t"/>
              <a:pathLst>
                <a:path extrusionOk="0" h="8779" w="10126">
                  <a:moveTo>
                    <a:pt x="4888" y="232"/>
                  </a:moveTo>
                  <a:cubicBezTo>
                    <a:pt x="5314" y="232"/>
                    <a:pt x="5740" y="332"/>
                    <a:pt x="6040" y="332"/>
                  </a:cubicBezTo>
                  <a:cubicBezTo>
                    <a:pt x="6567" y="532"/>
                    <a:pt x="7193" y="758"/>
                    <a:pt x="7720" y="1059"/>
                  </a:cubicBezTo>
                  <a:cubicBezTo>
                    <a:pt x="8246" y="1259"/>
                    <a:pt x="8647" y="1585"/>
                    <a:pt x="8873" y="1886"/>
                  </a:cubicBezTo>
                  <a:cubicBezTo>
                    <a:pt x="9599" y="2738"/>
                    <a:pt x="9900" y="3891"/>
                    <a:pt x="9700" y="5019"/>
                  </a:cubicBezTo>
                  <a:cubicBezTo>
                    <a:pt x="9399" y="6272"/>
                    <a:pt x="8647" y="7324"/>
                    <a:pt x="7619" y="7951"/>
                  </a:cubicBezTo>
                  <a:cubicBezTo>
                    <a:pt x="6890" y="8385"/>
                    <a:pt x="6064" y="8615"/>
                    <a:pt x="5209" y="8615"/>
                  </a:cubicBezTo>
                  <a:cubicBezTo>
                    <a:pt x="4830" y="8615"/>
                    <a:pt x="4445" y="8570"/>
                    <a:pt x="4061" y="8477"/>
                  </a:cubicBezTo>
                  <a:cubicBezTo>
                    <a:pt x="3233" y="8277"/>
                    <a:pt x="2081" y="7750"/>
                    <a:pt x="1354" y="6798"/>
                  </a:cubicBezTo>
                  <a:cubicBezTo>
                    <a:pt x="301" y="5445"/>
                    <a:pt x="301" y="3364"/>
                    <a:pt x="1354" y="1886"/>
                  </a:cubicBezTo>
                  <a:cubicBezTo>
                    <a:pt x="2181" y="858"/>
                    <a:pt x="3534" y="232"/>
                    <a:pt x="4888" y="232"/>
                  </a:cubicBezTo>
                  <a:close/>
                  <a:moveTo>
                    <a:pt x="4969" y="0"/>
                  </a:moveTo>
                  <a:cubicBezTo>
                    <a:pt x="3477" y="0"/>
                    <a:pt x="2042" y="633"/>
                    <a:pt x="1128" y="1786"/>
                  </a:cubicBezTo>
                  <a:cubicBezTo>
                    <a:pt x="0" y="3264"/>
                    <a:pt x="0" y="5445"/>
                    <a:pt x="1128" y="6898"/>
                  </a:cubicBezTo>
                  <a:cubicBezTo>
                    <a:pt x="1980" y="7951"/>
                    <a:pt x="3133" y="8477"/>
                    <a:pt x="3960" y="8678"/>
                  </a:cubicBezTo>
                  <a:cubicBezTo>
                    <a:pt x="4487" y="8778"/>
                    <a:pt x="4888" y="8778"/>
                    <a:pt x="5314" y="8778"/>
                  </a:cubicBezTo>
                  <a:cubicBezTo>
                    <a:pt x="6141" y="8778"/>
                    <a:pt x="6993" y="8578"/>
                    <a:pt x="7720" y="8151"/>
                  </a:cubicBezTo>
                  <a:cubicBezTo>
                    <a:pt x="8873" y="7525"/>
                    <a:pt x="9599" y="6397"/>
                    <a:pt x="9900" y="5144"/>
                  </a:cubicBezTo>
                  <a:cubicBezTo>
                    <a:pt x="10126" y="3891"/>
                    <a:pt x="9800" y="2638"/>
                    <a:pt x="9073" y="1786"/>
                  </a:cubicBezTo>
                  <a:cubicBezTo>
                    <a:pt x="8772" y="1485"/>
                    <a:pt x="8346" y="1159"/>
                    <a:pt x="7820" y="858"/>
                  </a:cubicBezTo>
                  <a:cubicBezTo>
                    <a:pt x="7193" y="532"/>
                    <a:pt x="6667" y="232"/>
                    <a:pt x="6141" y="131"/>
                  </a:cubicBezTo>
                  <a:cubicBezTo>
                    <a:pt x="5752" y="43"/>
                    <a:pt x="5358" y="0"/>
                    <a:pt x="49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40"/>
            <p:cNvSpPr/>
            <p:nvPr/>
          </p:nvSpPr>
          <p:spPr>
            <a:xfrm>
              <a:off x="5909732" y="3450591"/>
              <a:ext cx="478124" cy="414522"/>
            </a:xfrm>
            <a:custGeom>
              <a:rect b="b" l="l" r="r" t="t"/>
              <a:pathLst>
                <a:path extrusionOk="0" h="8779" w="10126">
                  <a:moveTo>
                    <a:pt x="4888" y="232"/>
                  </a:moveTo>
                  <a:cubicBezTo>
                    <a:pt x="5314" y="232"/>
                    <a:pt x="5740" y="332"/>
                    <a:pt x="6040" y="332"/>
                  </a:cubicBezTo>
                  <a:cubicBezTo>
                    <a:pt x="6567" y="532"/>
                    <a:pt x="7193" y="758"/>
                    <a:pt x="7720" y="1059"/>
                  </a:cubicBezTo>
                  <a:cubicBezTo>
                    <a:pt x="8246" y="1259"/>
                    <a:pt x="8647" y="1585"/>
                    <a:pt x="8873" y="1886"/>
                  </a:cubicBezTo>
                  <a:cubicBezTo>
                    <a:pt x="9599" y="2738"/>
                    <a:pt x="9900" y="3891"/>
                    <a:pt x="9700" y="5019"/>
                  </a:cubicBezTo>
                  <a:cubicBezTo>
                    <a:pt x="9399" y="6272"/>
                    <a:pt x="8647" y="7324"/>
                    <a:pt x="7619" y="7951"/>
                  </a:cubicBezTo>
                  <a:cubicBezTo>
                    <a:pt x="6890" y="8385"/>
                    <a:pt x="6064" y="8615"/>
                    <a:pt x="5209" y="8615"/>
                  </a:cubicBezTo>
                  <a:cubicBezTo>
                    <a:pt x="4830" y="8615"/>
                    <a:pt x="4445" y="8570"/>
                    <a:pt x="4061" y="8477"/>
                  </a:cubicBezTo>
                  <a:cubicBezTo>
                    <a:pt x="3233" y="8277"/>
                    <a:pt x="2081" y="7750"/>
                    <a:pt x="1354" y="6798"/>
                  </a:cubicBezTo>
                  <a:cubicBezTo>
                    <a:pt x="301" y="5445"/>
                    <a:pt x="301" y="3364"/>
                    <a:pt x="1354" y="1886"/>
                  </a:cubicBezTo>
                  <a:cubicBezTo>
                    <a:pt x="2181" y="858"/>
                    <a:pt x="3534" y="232"/>
                    <a:pt x="4888" y="232"/>
                  </a:cubicBezTo>
                  <a:close/>
                  <a:moveTo>
                    <a:pt x="4969" y="0"/>
                  </a:moveTo>
                  <a:cubicBezTo>
                    <a:pt x="3477" y="0"/>
                    <a:pt x="2042" y="633"/>
                    <a:pt x="1128" y="1786"/>
                  </a:cubicBezTo>
                  <a:cubicBezTo>
                    <a:pt x="0" y="3264"/>
                    <a:pt x="0" y="5445"/>
                    <a:pt x="1128" y="6898"/>
                  </a:cubicBezTo>
                  <a:cubicBezTo>
                    <a:pt x="1980" y="7951"/>
                    <a:pt x="3133" y="8477"/>
                    <a:pt x="3960" y="8678"/>
                  </a:cubicBezTo>
                  <a:cubicBezTo>
                    <a:pt x="4487" y="8778"/>
                    <a:pt x="4888" y="8778"/>
                    <a:pt x="5314" y="8778"/>
                  </a:cubicBezTo>
                  <a:cubicBezTo>
                    <a:pt x="6141" y="8778"/>
                    <a:pt x="6993" y="8578"/>
                    <a:pt x="7720" y="8151"/>
                  </a:cubicBezTo>
                  <a:cubicBezTo>
                    <a:pt x="8873" y="7525"/>
                    <a:pt x="9599" y="6397"/>
                    <a:pt x="9900" y="5144"/>
                  </a:cubicBezTo>
                  <a:cubicBezTo>
                    <a:pt x="10126" y="3891"/>
                    <a:pt x="9800" y="2638"/>
                    <a:pt x="9073" y="1786"/>
                  </a:cubicBezTo>
                  <a:cubicBezTo>
                    <a:pt x="8772" y="1485"/>
                    <a:pt x="8346" y="1159"/>
                    <a:pt x="7820" y="858"/>
                  </a:cubicBezTo>
                  <a:cubicBezTo>
                    <a:pt x="7193" y="532"/>
                    <a:pt x="6667" y="232"/>
                    <a:pt x="6141" y="131"/>
                  </a:cubicBezTo>
                  <a:cubicBezTo>
                    <a:pt x="5752" y="43"/>
                    <a:pt x="5358" y="0"/>
                    <a:pt x="49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9" name="Google Shape;889;p40"/>
          <p:cNvSpPr txBox="1"/>
          <p:nvPr>
            <p:ph type="title"/>
          </p:nvPr>
        </p:nvSpPr>
        <p:spPr>
          <a:xfrm>
            <a:off x="1739850" y="534975"/>
            <a:ext cx="5664300" cy="53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INFOGRAPHICS MAKE YOUR </a:t>
            </a:r>
            <a:r>
              <a:rPr lang="en">
                <a:solidFill>
                  <a:schemeClr val="dk2"/>
                </a:solidFill>
              </a:rPr>
              <a:t>IDEA UNDERSTANDABLE</a:t>
            </a:r>
            <a:r>
              <a:rPr lang="en"/>
              <a:t>…</a:t>
            </a:r>
            <a:endParaRPr/>
          </a:p>
        </p:txBody>
      </p:sp>
      <p:sp>
        <p:nvSpPr>
          <p:cNvPr id="890" name="Google Shape;890;p40"/>
          <p:cNvSpPr txBox="1"/>
          <p:nvPr/>
        </p:nvSpPr>
        <p:spPr>
          <a:xfrm>
            <a:off x="6602349" y="1646750"/>
            <a:ext cx="1829100" cy="714300"/>
          </a:xfrm>
          <a:prstGeom prst="rect">
            <a:avLst/>
          </a:prstGeom>
          <a:noFill/>
          <a:ln>
            <a:noFill/>
          </a:ln>
        </p:spPr>
        <p:txBody>
          <a:bodyPr anchorCtr="0" anchor="ctr" bIns="91425" lIns="0" spcFirstLastPara="1" rIns="0" wrap="square" tIns="0">
            <a:noAutofit/>
          </a:bodyPr>
          <a:lstStyle/>
          <a:p>
            <a:pPr indent="0" lvl="0" marL="12700" marR="0" rtl="0" algn="l">
              <a:lnSpc>
                <a:spcPct val="100000"/>
              </a:lnSpc>
              <a:spcBef>
                <a:spcPts val="800"/>
              </a:spcBef>
              <a:spcAft>
                <a:spcPts val="0"/>
              </a:spcAft>
              <a:buSzPts val="1100"/>
              <a:buNone/>
            </a:pPr>
            <a:r>
              <a:rPr lang="en" sz="1500">
                <a:solidFill>
                  <a:schemeClr val="lt1"/>
                </a:solidFill>
                <a:latin typeface="Barlow Semi Condensed Light"/>
                <a:ea typeface="Barlow Semi Condensed Light"/>
                <a:cs typeface="Barlow Semi Condensed Light"/>
                <a:sym typeface="Barlow Semi Condensed Light"/>
              </a:rPr>
              <a:t>Jupiter is a gas giant and the biggest planet in the Solar System</a:t>
            </a:r>
            <a:endParaRPr sz="1500">
              <a:solidFill>
                <a:schemeClr val="lt1"/>
              </a:solidFill>
              <a:latin typeface="Barlow Semi Condensed Light"/>
              <a:ea typeface="Barlow Semi Condensed Light"/>
              <a:cs typeface="Barlow Semi Condensed Light"/>
              <a:sym typeface="Barlow Semi Condensed Light"/>
            </a:endParaRPr>
          </a:p>
        </p:txBody>
      </p:sp>
      <p:sp>
        <p:nvSpPr>
          <p:cNvPr id="891" name="Google Shape;891;p40"/>
          <p:cNvSpPr txBox="1"/>
          <p:nvPr/>
        </p:nvSpPr>
        <p:spPr>
          <a:xfrm>
            <a:off x="712675" y="1646750"/>
            <a:ext cx="1873500" cy="714300"/>
          </a:xfrm>
          <a:prstGeom prst="rect">
            <a:avLst/>
          </a:prstGeom>
          <a:noFill/>
          <a:ln>
            <a:noFill/>
          </a:ln>
        </p:spPr>
        <p:txBody>
          <a:bodyPr anchorCtr="0" anchor="ctr" bIns="91425" lIns="0" spcFirstLastPara="1" rIns="0" wrap="square" tIns="0">
            <a:noAutofit/>
          </a:bodyPr>
          <a:lstStyle/>
          <a:p>
            <a:pPr indent="0" lvl="0" marL="12700" rtl="0" algn="r">
              <a:spcBef>
                <a:spcPts val="800"/>
              </a:spcBef>
              <a:spcAft>
                <a:spcPts val="0"/>
              </a:spcAft>
              <a:buNone/>
            </a:pPr>
            <a:r>
              <a:rPr lang="en" sz="1500">
                <a:solidFill>
                  <a:schemeClr val="lt1"/>
                </a:solidFill>
                <a:latin typeface="Barlow Semi Condensed Light"/>
                <a:ea typeface="Barlow Semi Condensed Light"/>
                <a:cs typeface="Barlow Semi Condensed Light"/>
                <a:sym typeface="Barlow Semi Condensed Light"/>
              </a:rPr>
              <a:t>Saturn is the ringed one. It’s composed mostly of hydrogen and helium</a:t>
            </a:r>
            <a:endParaRPr sz="1500">
              <a:solidFill>
                <a:schemeClr val="lt1"/>
              </a:solidFill>
              <a:latin typeface="Barlow Semi Condensed Light"/>
              <a:ea typeface="Barlow Semi Condensed Light"/>
              <a:cs typeface="Barlow Semi Condensed Light"/>
              <a:sym typeface="Barlow Semi Condensed Light"/>
            </a:endParaRPr>
          </a:p>
        </p:txBody>
      </p:sp>
      <p:sp>
        <p:nvSpPr>
          <p:cNvPr id="892" name="Google Shape;892;p40"/>
          <p:cNvSpPr txBox="1"/>
          <p:nvPr/>
        </p:nvSpPr>
        <p:spPr>
          <a:xfrm>
            <a:off x="2895604" y="1759563"/>
            <a:ext cx="291300" cy="488700"/>
          </a:xfrm>
          <a:prstGeom prst="rect">
            <a:avLst/>
          </a:prstGeom>
          <a:noFill/>
          <a:ln>
            <a:noFill/>
          </a:ln>
        </p:spPr>
        <p:txBody>
          <a:bodyPr anchorCtr="0" anchor="ctr" bIns="91425" lIns="0" spcFirstLastPara="1" rIns="0" wrap="square" tIns="0">
            <a:noAutofit/>
          </a:bodyPr>
          <a:lstStyle/>
          <a:p>
            <a:pPr indent="0" lvl="0" marL="12700" rtl="0" algn="ctr">
              <a:spcBef>
                <a:spcPts val="800"/>
              </a:spcBef>
              <a:spcAft>
                <a:spcPts val="0"/>
              </a:spcAft>
              <a:buNone/>
            </a:pPr>
            <a:r>
              <a:rPr lang="en" sz="1800">
                <a:solidFill>
                  <a:schemeClr val="lt1"/>
                </a:solidFill>
                <a:latin typeface="Sue Ellen Francisco"/>
                <a:ea typeface="Sue Ellen Francisco"/>
                <a:cs typeface="Sue Ellen Francisco"/>
                <a:sym typeface="Sue Ellen Francisco"/>
              </a:rPr>
              <a:t>01</a:t>
            </a:r>
            <a:endParaRPr sz="1800">
              <a:solidFill>
                <a:schemeClr val="lt1"/>
              </a:solidFill>
              <a:latin typeface="Sue Ellen Francisco"/>
              <a:ea typeface="Sue Ellen Francisco"/>
              <a:cs typeface="Sue Ellen Francisco"/>
              <a:sym typeface="Sue Ellen Francisco"/>
            </a:endParaRPr>
          </a:p>
        </p:txBody>
      </p:sp>
      <p:sp>
        <p:nvSpPr>
          <p:cNvPr id="893" name="Google Shape;893;p40"/>
          <p:cNvSpPr txBox="1"/>
          <p:nvPr/>
        </p:nvSpPr>
        <p:spPr>
          <a:xfrm>
            <a:off x="5987466" y="1759563"/>
            <a:ext cx="291300" cy="488700"/>
          </a:xfrm>
          <a:prstGeom prst="rect">
            <a:avLst/>
          </a:prstGeom>
          <a:noFill/>
          <a:ln>
            <a:noFill/>
          </a:ln>
        </p:spPr>
        <p:txBody>
          <a:bodyPr anchorCtr="0" anchor="ctr" bIns="91425" lIns="0" spcFirstLastPara="1" rIns="0" wrap="square" tIns="0">
            <a:noAutofit/>
          </a:bodyPr>
          <a:lstStyle/>
          <a:p>
            <a:pPr indent="0" lvl="0" marL="12700" rtl="0" algn="ctr">
              <a:spcBef>
                <a:spcPts val="800"/>
              </a:spcBef>
              <a:spcAft>
                <a:spcPts val="0"/>
              </a:spcAft>
              <a:buNone/>
            </a:pPr>
            <a:r>
              <a:rPr lang="en" sz="1800">
                <a:solidFill>
                  <a:schemeClr val="lt1"/>
                </a:solidFill>
                <a:latin typeface="Sue Ellen Francisco"/>
                <a:ea typeface="Sue Ellen Francisco"/>
                <a:cs typeface="Sue Ellen Francisco"/>
                <a:sym typeface="Sue Ellen Francisco"/>
              </a:rPr>
              <a:t>03</a:t>
            </a:r>
            <a:endParaRPr sz="1800">
              <a:solidFill>
                <a:schemeClr val="lt1"/>
              </a:solidFill>
              <a:latin typeface="Sue Ellen Francisco"/>
              <a:ea typeface="Sue Ellen Francisco"/>
              <a:cs typeface="Sue Ellen Francisco"/>
              <a:sym typeface="Sue Ellen Francisco"/>
            </a:endParaRPr>
          </a:p>
        </p:txBody>
      </p:sp>
      <p:sp>
        <p:nvSpPr>
          <p:cNvPr id="894" name="Google Shape;894;p40"/>
          <p:cNvSpPr txBox="1"/>
          <p:nvPr/>
        </p:nvSpPr>
        <p:spPr>
          <a:xfrm>
            <a:off x="6602349" y="3300696"/>
            <a:ext cx="1829100" cy="714300"/>
          </a:xfrm>
          <a:prstGeom prst="rect">
            <a:avLst/>
          </a:prstGeom>
          <a:noFill/>
          <a:ln>
            <a:noFill/>
          </a:ln>
        </p:spPr>
        <p:txBody>
          <a:bodyPr anchorCtr="0" anchor="ctr" bIns="91425" lIns="0" spcFirstLastPara="1" rIns="0" wrap="square" tIns="0">
            <a:noAutofit/>
          </a:bodyPr>
          <a:lstStyle/>
          <a:p>
            <a:pPr indent="0" lvl="0" marL="12700" marR="0" rtl="0" algn="l">
              <a:lnSpc>
                <a:spcPct val="100000"/>
              </a:lnSpc>
              <a:spcBef>
                <a:spcPts val="800"/>
              </a:spcBef>
              <a:spcAft>
                <a:spcPts val="0"/>
              </a:spcAft>
              <a:buSzPts val="1100"/>
              <a:buNone/>
            </a:pPr>
            <a:r>
              <a:rPr lang="en" sz="1500">
                <a:solidFill>
                  <a:schemeClr val="lt1"/>
                </a:solidFill>
                <a:latin typeface="Barlow Semi Condensed Light"/>
                <a:ea typeface="Barlow Semi Condensed Light"/>
                <a:cs typeface="Barlow Semi Condensed Light"/>
                <a:sym typeface="Barlow Semi Condensed Light"/>
              </a:rPr>
              <a:t>Venus has a beautiful name and is the second planet from the Sun</a:t>
            </a:r>
            <a:endParaRPr sz="1500">
              <a:solidFill>
                <a:schemeClr val="lt1"/>
              </a:solidFill>
              <a:latin typeface="Barlow Semi Condensed Light"/>
              <a:ea typeface="Barlow Semi Condensed Light"/>
              <a:cs typeface="Barlow Semi Condensed Light"/>
              <a:sym typeface="Barlow Semi Condensed Light"/>
            </a:endParaRPr>
          </a:p>
        </p:txBody>
      </p:sp>
      <p:sp>
        <p:nvSpPr>
          <p:cNvPr id="895" name="Google Shape;895;p40"/>
          <p:cNvSpPr txBox="1"/>
          <p:nvPr/>
        </p:nvSpPr>
        <p:spPr>
          <a:xfrm>
            <a:off x="712675" y="3300696"/>
            <a:ext cx="1873500" cy="714300"/>
          </a:xfrm>
          <a:prstGeom prst="rect">
            <a:avLst/>
          </a:prstGeom>
          <a:noFill/>
          <a:ln>
            <a:noFill/>
          </a:ln>
        </p:spPr>
        <p:txBody>
          <a:bodyPr anchorCtr="0" anchor="ctr" bIns="91425" lIns="0" spcFirstLastPara="1" rIns="0" wrap="square" tIns="0">
            <a:noAutofit/>
          </a:bodyPr>
          <a:lstStyle/>
          <a:p>
            <a:pPr indent="0" lvl="0" marL="12700" rtl="0" algn="r">
              <a:spcBef>
                <a:spcPts val="800"/>
              </a:spcBef>
              <a:spcAft>
                <a:spcPts val="0"/>
              </a:spcAft>
              <a:buNone/>
            </a:pPr>
            <a:r>
              <a:rPr lang="en" sz="1500">
                <a:solidFill>
                  <a:schemeClr val="lt1"/>
                </a:solidFill>
                <a:latin typeface="Barlow Semi Condensed Light"/>
                <a:ea typeface="Barlow Semi Condensed Light"/>
                <a:cs typeface="Barlow Semi Condensed Light"/>
                <a:sym typeface="Barlow Semi Condensed Light"/>
              </a:rPr>
              <a:t>Neptune is the farthest planet from the Sun and the fourth-largest</a:t>
            </a:r>
            <a:endParaRPr sz="1500">
              <a:solidFill>
                <a:schemeClr val="lt1"/>
              </a:solidFill>
              <a:latin typeface="Barlow Semi Condensed Light"/>
              <a:ea typeface="Barlow Semi Condensed Light"/>
              <a:cs typeface="Barlow Semi Condensed Light"/>
              <a:sym typeface="Barlow Semi Condensed Light"/>
            </a:endParaRPr>
          </a:p>
        </p:txBody>
      </p:sp>
      <p:sp>
        <p:nvSpPr>
          <p:cNvPr id="896" name="Google Shape;896;p40"/>
          <p:cNvSpPr txBox="1"/>
          <p:nvPr/>
        </p:nvSpPr>
        <p:spPr>
          <a:xfrm>
            <a:off x="2894891" y="3413491"/>
            <a:ext cx="291300" cy="488700"/>
          </a:xfrm>
          <a:prstGeom prst="rect">
            <a:avLst/>
          </a:prstGeom>
          <a:noFill/>
          <a:ln>
            <a:noFill/>
          </a:ln>
        </p:spPr>
        <p:txBody>
          <a:bodyPr anchorCtr="0" anchor="ctr" bIns="91425" lIns="0" spcFirstLastPara="1" rIns="0" wrap="square" tIns="0">
            <a:noAutofit/>
          </a:bodyPr>
          <a:lstStyle/>
          <a:p>
            <a:pPr indent="0" lvl="0" marL="12700" rtl="0" algn="ctr">
              <a:spcBef>
                <a:spcPts val="800"/>
              </a:spcBef>
              <a:spcAft>
                <a:spcPts val="0"/>
              </a:spcAft>
              <a:buNone/>
            </a:pPr>
            <a:r>
              <a:rPr lang="en" sz="1800">
                <a:solidFill>
                  <a:schemeClr val="lt1"/>
                </a:solidFill>
                <a:latin typeface="Sue Ellen Francisco"/>
                <a:ea typeface="Sue Ellen Francisco"/>
                <a:cs typeface="Sue Ellen Francisco"/>
                <a:sym typeface="Sue Ellen Francisco"/>
              </a:rPr>
              <a:t>02</a:t>
            </a:r>
            <a:endParaRPr sz="1800">
              <a:solidFill>
                <a:schemeClr val="lt1"/>
              </a:solidFill>
              <a:latin typeface="Sue Ellen Francisco"/>
              <a:ea typeface="Sue Ellen Francisco"/>
              <a:cs typeface="Sue Ellen Francisco"/>
              <a:sym typeface="Sue Ellen Francisco"/>
            </a:endParaRPr>
          </a:p>
        </p:txBody>
      </p:sp>
      <p:sp>
        <p:nvSpPr>
          <p:cNvPr id="897" name="Google Shape;897;p40"/>
          <p:cNvSpPr txBox="1"/>
          <p:nvPr/>
        </p:nvSpPr>
        <p:spPr>
          <a:xfrm>
            <a:off x="5987466" y="3413491"/>
            <a:ext cx="291300" cy="488700"/>
          </a:xfrm>
          <a:prstGeom prst="rect">
            <a:avLst/>
          </a:prstGeom>
          <a:noFill/>
          <a:ln>
            <a:noFill/>
          </a:ln>
        </p:spPr>
        <p:txBody>
          <a:bodyPr anchorCtr="0" anchor="ctr" bIns="91425" lIns="0" spcFirstLastPara="1" rIns="0" wrap="square" tIns="0">
            <a:noAutofit/>
          </a:bodyPr>
          <a:lstStyle/>
          <a:p>
            <a:pPr indent="0" lvl="0" marL="12700" rtl="0" algn="ctr">
              <a:spcBef>
                <a:spcPts val="800"/>
              </a:spcBef>
              <a:spcAft>
                <a:spcPts val="0"/>
              </a:spcAft>
              <a:buNone/>
            </a:pPr>
            <a:r>
              <a:rPr lang="en" sz="1800">
                <a:solidFill>
                  <a:schemeClr val="lt1"/>
                </a:solidFill>
                <a:latin typeface="Sue Ellen Francisco"/>
                <a:ea typeface="Sue Ellen Francisco"/>
                <a:cs typeface="Sue Ellen Francisco"/>
                <a:sym typeface="Sue Ellen Francisco"/>
              </a:rPr>
              <a:t>04</a:t>
            </a:r>
            <a:endParaRPr sz="1800">
              <a:solidFill>
                <a:schemeClr val="lt1"/>
              </a:solidFill>
              <a:latin typeface="Sue Ellen Francisco"/>
              <a:ea typeface="Sue Ellen Francisco"/>
              <a:cs typeface="Sue Ellen Francisco"/>
              <a:sym typeface="Sue Ellen Francisco"/>
            </a:endParaRPr>
          </a:p>
        </p:txBody>
      </p:sp>
      <p:grpSp>
        <p:nvGrpSpPr>
          <p:cNvPr id="898" name="Google Shape;898;p40"/>
          <p:cNvGrpSpPr/>
          <p:nvPr/>
        </p:nvGrpSpPr>
        <p:grpSpPr>
          <a:xfrm>
            <a:off x="3211493" y="1966413"/>
            <a:ext cx="2721017" cy="3177075"/>
            <a:chOff x="3211493" y="1966413"/>
            <a:chExt cx="2721017" cy="3177075"/>
          </a:xfrm>
        </p:grpSpPr>
        <p:grpSp>
          <p:nvGrpSpPr>
            <p:cNvPr id="899" name="Google Shape;899;p40"/>
            <p:cNvGrpSpPr/>
            <p:nvPr/>
          </p:nvGrpSpPr>
          <p:grpSpPr>
            <a:xfrm>
              <a:off x="3759575" y="1966413"/>
              <a:ext cx="1887225" cy="3177075"/>
              <a:chOff x="3759575" y="1966413"/>
              <a:chExt cx="1887225" cy="3177075"/>
            </a:xfrm>
          </p:grpSpPr>
          <p:sp>
            <p:nvSpPr>
              <p:cNvPr id="900" name="Google Shape;900;p40"/>
              <p:cNvSpPr/>
              <p:nvPr/>
            </p:nvSpPr>
            <p:spPr>
              <a:xfrm>
                <a:off x="4204887" y="2504441"/>
                <a:ext cx="958776" cy="677048"/>
              </a:xfrm>
              <a:custGeom>
                <a:rect b="b" l="l" r="r" t="t"/>
                <a:pathLst>
                  <a:path extrusionOk="0" h="19408" w="19379">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40"/>
              <p:cNvSpPr/>
              <p:nvPr/>
            </p:nvSpPr>
            <p:spPr>
              <a:xfrm>
                <a:off x="4051550" y="2422888"/>
                <a:ext cx="1279500" cy="2720600"/>
              </a:xfrm>
              <a:custGeom>
                <a:rect b="b" l="l" r="r" t="t"/>
                <a:pathLst>
                  <a:path extrusionOk="0" h="108824" w="51180">
                    <a:moveTo>
                      <a:pt x="37443" y="28981"/>
                    </a:moveTo>
                    <a:cubicBezTo>
                      <a:pt x="38400" y="28981"/>
                      <a:pt x="39216" y="29510"/>
                      <a:pt x="39475" y="30502"/>
                    </a:cubicBezTo>
                    <a:cubicBezTo>
                      <a:pt x="39700" y="31655"/>
                      <a:pt x="39174" y="32682"/>
                      <a:pt x="38447" y="33409"/>
                    </a:cubicBezTo>
                    <a:cubicBezTo>
                      <a:pt x="37194" y="34788"/>
                      <a:pt x="35314" y="35289"/>
                      <a:pt x="33535" y="35615"/>
                    </a:cubicBezTo>
                    <a:cubicBezTo>
                      <a:pt x="33535" y="34988"/>
                      <a:pt x="33635" y="34261"/>
                      <a:pt x="33635" y="33635"/>
                    </a:cubicBezTo>
                    <a:cubicBezTo>
                      <a:pt x="33961" y="31755"/>
                      <a:pt x="34989" y="29449"/>
                      <a:pt x="36968" y="29023"/>
                    </a:cubicBezTo>
                    <a:cubicBezTo>
                      <a:pt x="37129" y="28995"/>
                      <a:pt x="37288" y="28981"/>
                      <a:pt x="37443" y="28981"/>
                    </a:cubicBezTo>
                    <a:close/>
                    <a:moveTo>
                      <a:pt x="14168" y="30530"/>
                    </a:moveTo>
                    <a:cubicBezTo>
                      <a:pt x="15182" y="30530"/>
                      <a:pt x="16317" y="31051"/>
                      <a:pt x="17144" y="31655"/>
                    </a:cubicBezTo>
                    <a:cubicBezTo>
                      <a:pt x="18597" y="32682"/>
                      <a:pt x="19550" y="34261"/>
                      <a:pt x="20051" y="36041"/>
                    </a:cubicBezTo>
                    <a:cubicBezTo>
                      <a:pt x="20051" y="36241"/>
                      <a:pt x="20176" y="36442"/>
                      <a:pt x="20176" y="36768"/>
                    </a:cubicBezTo>
                    <a:cubicBezTo>
                      <a:pt x="19124" y="36667"/>
                      <a:pt x="18071" y="36542"/>
                      <a:pt x="17044" y="36241"/>
                    </a:cubicBezTo>
                    <a:cubicBezTo>
                      <a:pt x="15264" y="35915"/>
                      <a:pt x="11404" y="34562"/>
                      <a:pt x="12031" y="32156"/>
                    </a:cubicBezTo>
                    <a:cubicBezTo>
                      <a:pt x="12425" y="30962"/>
                      <a:pt x="13246" y="30530"/>
                      <a:pt x="14168" y="30530"/>
                    </a:cubicBezTo>
                    <a:close/>
                    <a:moveTo>
                      <a:pt x="27470" y="0"/>
                    </a:moveTo>
                    <a:cubicBezTo>
                      <a:pt x="24863" y="0"/>
                      <a:pt x="22357" y="326"/>
                      <a:pt x="19851" y="627"/>
                    </a:cubicBezTo>
                    <a:cubicBezTo>
                      <a:pt x="16718" y="1053"/>
                      <a:pt x="13685" y="1780"/>
                      <a:pt x="10878" y="3334"/>
                    </a:cubicBezTo>
                    <a:cubicBezTo>
                      <a:pt x="6267" y="6066"/>
                      <a:pt x="3134" y="10652"/>
                      <a:pt x="1580" y="15665"/>
                    </a:cubicBezTo>
                    <a:cubicBezTo>
                      <a:pt x="1" y="21103"/>
                      <a:pt x="327" y="26642"/>
                      <a:pt x="2006" y="31956"/>
                    </a:cubicBezTo>
                    <a:cubicBezTo>
                      <a:pt x="2833" y="34362"/>
                      <a:pt x="3760" y="36768"/>
                      <a:pt x="5013" y="38948"/>
                    </a:cubicBezTo>
                    <a:cubicBezTo>
                      <a:pt x="6166" y="41154"/>
                      <a:pt x="7645" y="43033"/>
                      <a:pt x="9099" y="45013"/>
                    </a:cubicBezTo>
                    <a:cubicBezTo>
                      <a:pt x="12758" y="50026"/>
                      <a:pt x="15790" y="55565"/>
                      <a:pt x="18071" y="61304"/>
                    </a:cubicBezTo>
                    <a:cubicBezTo>
                      <a:pt x="18798" y="62983"/>
                      <a:pt x="19425" y="64738"/>
                      <a:pt x="20051" y="66517"/>
                    </a:cubicBezTo>
                    <a:cubicBezTo>
                      <a:pt x="20176" y="66743"/>
                      <a:pt x="20277" y="66943"/>
                      <a:pt x="20477" y="66943"/>
                    </a:cubicBezTo>
                    <a:lnTo>
                      <a:pt x="28322" y="66943"/>
                    </a:lnTo>
                    <a:cubicBezTo>
                      <a:pt x="25590" y="67244"/>
                      <a:pt x="22883" y="67570"/>
                      <a:pt x="20176" y="67996"/>
                    </a:cubicBezTo>
                    <a:cubicBezTo>
                      <a:pt x="19550" y="68096"/>
                      <a:pt x="19550" y="68923"/>
                      <a:pt x="20176" y="68923"/>
                    </a:cubicBezTo>
                    <a:cubicBezTo>
                      <a:pt x="22983" y="69023"/>
                      <a:pt x="25690" y="69124"/>
                      <a:pt x="28522" y="69249"/>
                    </a:cubicBezTo>
                    <a:cubicBezTo>
                      <a:pt x="27570" y="69349"/>
                      <a:pt x="26643" y="69449"/>
                      <a:pt x="25590" y="69550"/>
                    </a:cubicBezTo>
                    <a:cubicBezTo>
                      <a:pt x="23811" y="69650"/>
                      <a:pt x="21931" y="69750"/>
                      <a:pt x="20176" y="70277"/>
                    </a:cubicBezTo>
                    <a:cubicBezTo>
                      <a:pt x="19425" y="70502"/>
                      <a:pt x="18798" y="71229"/>
                      <a:pt x="19750" y="71630"/>
                    </a:cubicBezTo>
                    <a:cubicBezTo>
                      <a:pt x="20730" y="72011"/>
                      <a:pt x="21881" y="72064"/>
                      <a:pt x="22956" y="72064"/>
                    </a:cubicBezTo>
                    <a:cubicBezTo>
                      <a:pt x="23365" y="72064"/>
                      <a:pt x="23763" y="72056"/>
                      <a:pt x="24136" y="72056"/>
                    </a:cubicBezTo>
                    <a:cubicBezTo>
                      <a:pt x="25389" y="72156"/>
                      <a:pt x="26542" y="72156"/>
                      <a:pt x="27796" y="72256"/>
                    </a:cubicBezTo>
                    <a:cubicBezTo>
                      <a:pt x="25189" y="72482"/>
                      <a:pt x="22557" y="72683"/>
                      <a:pt x="19851" y="72883"/>
                    </a:cubicBezTo>
                    <a:cubicBezTo>
                      <a:pt x="19224" y="73008"/>
                      <a:pt x="19224" y="73835"/>
                      <a:pt x="19851" y="73835"/>
                    </a:cubicBezTo>
                    <a:cubicBezTo>
                      <a:pt x="23410" y="74136"/>
                      <a:pt x="26943" y="74462"/>
                      <a:pt x="30402" y="74763"/>
                    </a:cubicBezTo>
                    <a:cubicBezTo>
                      <a:pt x="26943" y="74888"/>
                      <a:pt x="23610" y="75089"/>
                      <a:pt x="20176" y="75189"/>
                    </a:cubicBezTo>
                    <a:cubicBezTo>
                      <a:pt x="19550" y="75189"/>
                      <a:pt x="19550" y="76141"/>
                      <a:pt x="20176" y="76141"/>
                    </a:cubicBezTo>
                    <a:cubicBezTo>
                      <a:pt x="23184" y="76141"/>
                      <a:pt x="26217" y="76768"/>
                      <a:pt x="28623" y="78648"/>
                    </a:cubicBezTo>
                    <a:cubicBezTo>
                      <a:pt x="30502" y="80302"/>
                      <a:pt x="31755" y="82507"/>
                      <a:pt x="32282" y="84913"/>
                    </a:cubicBezTo>
                    <a:cubicBezTo>
                      <a:pt x="33209" y="88873"/>
                      <a:pt x="32908" y="93159"/>
                      <a:pt x="31956" y="97019"/>
                    </a:cubicBezTo>
                    <a:cubicBezTo>
                      <a:pt x="31555" y="98798"/>
                      <a:pt x="30928" y="100577"/>
                      <a:pt x="30076" y="102131"/>
                    </a:cubicBezTo>
                    <a:cubicBezTo>
                      <a:pt x="28948" y="104337"/>
                      <a:pt x="27470" y="106217"/>
                      <a:pt x="25916" y="108096"/>
                    </a:cubicBezTo>
                    <a:cubicBezTo>
                      <a:pt x="25690" y="108297"/>
                      <a:pt x="25490" y="108598"/>
                      <a:pt x="25389" y="108823"/>
                    </a:cubicBezTo>
                    <a:lnTo>
                      <a:pt x="26542" y="108823"/>
                    </a:lnTo>
                    <a:cubicBezTo>
                      <a:pt x="26843" y="108397"/>
                      <a:pt x="27169" y="107971"/>
                      <a:pt x="27470" y="107670"/>
                    </a:cubicBezTo>
                    <a:cubicBezTo>
                      <a:pt x="30202" y="104437"/>
                      <a:pt x="32081" y="100878"/>
                      <a:pt x="33009" y="96693"/>
                    </a:cubicBezTo>
                    <a:cubicBezTo>
                      <a:pt x="33836" y="92733"/>
                      <a:pt x="34161" y="88447"/>
                      <a:pt x="33109" y="84487"/>
                    </a:cubicBezTo>
                    <a:cubicBezTo>
                      <a:pt x="32482" y="81881"/>
                      <a:pt x="31129" y="79475"/>
                      <a:pt x="29049" y="77795"/>
                    </a:cubicBezTo>
                    <a:cubicBezTo>
                      <a:pt x="27996" y="76968"/>
                      <a:pt x="26743" y="76342"/>
                      <a:pt x="25490" y="75916"/>
                    </a:cubicBezTo>
                    <a:cubicBezTo>
                      <a:pt x="29349" y="75815"/>
                      <a:pt x="33209" y="75615"/>
                      <a:pt x="37094" y="75515"/>
                    </a:cubicBezTo>
                    <a:cubicBezTo>
                      <a:pt x="37720" y="75515"/>
                      <a:pt x="37595" y="74562"/>
                      <a:pt x="37094" y="74562"/>
                    </a:cubicBezTo>
                    <a:cubicBezTo>
                      <a:pt x="33209" y="74136"/>
                      <a:pt x="29450" y="73735"/>
                      <a:pt x="25590" y="73409"/>
                    </a:cubicBezTo>
                    <a:cubicBezTo>
                      <a:pt x="29149" y="73109"/>
                      <a:pt x="32708" y="72783"/>
                      <a:pt x="36141" y="72482"/>
                    </a:cubicBezTo>
                    <a:cubicBezTo>
                      <a:pt x="36768" y="72382"/>
                      <a:pt x="36768" y="71530"/>
                      <a:pt x="36141" y="71530"/>
                    </a:cubicBezTo>
                    <a:cubicBezTo>
                      <a:pt x="32908" y="71429"/>
                      <a:pt x="29575" y="71329"/>
                      <a:pt x="26317" y="71229"/>
                    </a:cubicBezTo>
                    <a:cubicBezTo>
                      <a:pt x="24763" y="71129"/>
                      <a:pt x="23084" y="71129"/>
                      <a:pt x="21530" y="70903"/>
                    </a:cubicBezTo>
                    <a:cubicBezTo>
                      <a:pt x="22983" y="70703"/>
                      <a:pt x="24337" y="70602"/>
                      <a:pt x="25690" y="70502"/>
                    </a:cubicBezTo>
                    <a:cubicBezTo>
                      <a:pt x="29450" y="70076"/>
                      <a:pt x="33109" y="69876"/>
                      <a:pt x="36768" y="69550"/>
                    </a:cubicBezTo>
                    <a:cubicBezTo>
                      <a:pt x="37395" y="69550"/>
                      <a:pt x="37395" y="68723"/>
                      <a:pt x="36768" y="68622"/>
                    </a:cubicBezTo>
                    <a:cubicBezTo>
                      <a:pt x="33109" y="68497"/>
                      <a:pt x="29450" y="68297"/>
                      <a:pt x="25816" y="68196"/>
                    </a:cubicBezTo>
                    <a:cubicBezTo>
                      <a:pt x="29049" y="67770"/>
                      <a:pt x="32382" y="67369"/>
                      <a:pt x="35615" y="66943"/>
                    </a:cubicBezTo>
                    <a:cubicBezTo>
                      <a:pt x="36141" y="66843"/>
                      <a:pt x="36242" y="65991"/>
                      <a:pt x="35615" y="65991"/>
                    </a:cubicBezTo>
                    <a:lnTo>
                      <a:pt x="20903" y="65991"/>
                    </a:lnTo>
                    <a:cubicBezTo>
                      <a:pt x="18923" y="60251"/>
                      <a:pt x="16417" y="54838"/>
                      <a:pt x="13284" y="49600"/>
                    </a:cubicBezTo>
                    <a:cubicBezTo>
                      <a:pt x="10653" y="45214"/>
                      <a:pt x="7018" y="41254"/>
                      <a:pt x="4813" y="36542"/>
                    </a:cubicBezTo>
                    <a:cubicBezTo>
                      <a:pt x="2407" y="31229"/>
                      <a:pt x="753" y="25264"/>
                      <a:pt x="1680" y="19424"/>
                    </a:cubicBezTo>
                    <a:cubicBezTo>
                      <a:pt x="2407" y="15038"/>
                      <a:pt x="4186" y="10752"/>
                      <a:pt x="7219" y="7519"/>
                    </a:cubicBezTo>
                    <a:cubicBezTo>
                      <a:pt x="9525" y="5013"/>
                      <a:pt x="12432" y="3234"/>
                      <a:pt x="15790" y="2406"/>
                    </a:cubicBezTo>
                    <a:cubicBezTo>
                      <a:pt x="18297" y="1680"/>
                      <a:pt x="21003" y="1354"/>
                      <a:pt x="23610" y="1153"/>
                    </a:cubicBezTo>
                    <a:cubicBezTo>
                      <a:pt x="24685" y="1060"/>
                      <a:pt x="25760" y="1009"/>
                      <a:pt x="26827" y="1009"/>
                    </a:cubicBezTo>
                    <a:cubicBezTo>
                      <a:pt x="31781" y="1009"/>
                      <a:pt x="36586" y="2103"/>
                      <a:pt x="40628" y="5113"/>
                    </a:cubicBezTo>
                    <a:cubicBezTo>
                      <a:pt x="47620" y="10351"/>
                      <a:pt x="51179" y="20151"/>
                      <a:pt x="49299" y="28722"/>
                    </a:cubicBezTo>
                    <a:cubicBezTo>
                      <a:pt x="48573" y="31855"/>
                      <a:pt x="47420" y="34988"/>
                      <a:pt x="46066" y="37920"/>
                    </a:cubicBezTo>
                    <a:cubicBezTo>
                      <a:pt x="44913" y="40427"/>
                      <a:pt x="43360" y="42707"/>
                      <a:pt x="41881" y="45013"/>
                    </a:cubicBezTo>
                    <a:cubicBezTo>
                      <a:pt x="38848" y="49825"/>
                      <a:pt x="36342" y="54838"/>
                      <a:pt x="34688" y="60151"/>
                    </a:cubicBezTo>
                    <a:cubicBezTo>
                      <a:pt x="34462" y="60778"/>
                      <a:pt x="34262" y="61505"/>
                      <a:pt x="34061" y="62131"/>
                    </a:cubicBezTo>
                    <a:cubicBezTo>
                      <a:pt x="33735" y="54938"/>
                      <a:pt x="33535" y="47720"/>
                      <a:pt x="33535" y="40527"/>
                    </a:cubicBezTo>
                    <a:lnTo>
                      <a:pt x="33535" y="36667"/>
                    </a:lnTo>
                    <a:cubicBezTo>
                      <a:pt x="34688" y="36342"/>
                      <a:pt x="35941" y="36041"/>
                      <a:pt x="37094" y="35514"/>
                    </a:cubicBezTo>
                    <a:cubicBezTo>
                      <a:pt x="38848" y="34788"/>
                      <a:pt x="40427" y="33209"/>
                      <a:pt x="40427" y="31128"/>
                    </a:cubicBezTo>
                    <a:cubicBezTo>
                      <a:pt x="40521" y="29373"/>
                      <a:pt x="39259" y="28076"/>
                      <a:pt x="37560" y="28076"/>
                    </a:cubicBezTo>
                    <a:cubicBezTo>
                      <a:pt x="37440" y="28076"/>
                      <a:pt x="37318" y="28083"/>
                      <a:pt x="37194" y="28096"/>
                    </a:cubicBezTo>
                    <a:cubicBezTo>
                      <a:pt x="33435" y="28522"/>
                      <a:pt x="32708" y="32783"/>
                      <a:pt x="32583" y="35815"/>
                    </a:cubicBezTo>
                    <a:cubicBezTo>
                      <a:pt x="32482" y="35815"/>
                      <a:pt x="32382" y="35915"/>
                      <a:pt x="32181" y="35915"/>
                    </a:cubicBezTo>
                    <a:cubicBezTo>
                      <a:pt x="30402" y="36241"/>
                      <a:pt x="28522" y="36542"/>
                      <a:pt x="26643" y="36667"/>
                    </a:cubicBezTo>
                    <a:cubicBezTo>
                      <a:pt x="25384" y="36738"/>
                      <a:pt x="24076" y="36809"/>
                      <a:pt x="22788" y="36809"/>
                    </a:cubicBezTo>
                    <a:cubicBezTo>
                      <a:pt x="22255" y="36809"/>
                      <a:pt x="21725" y="36797"/>
                      <a:pt x="21204" y="36768"/>
                    </a:cubicBezTo>
                    <a:cubicBezTo>
                      <a:pt x="21104" y="36241"/>
                      <a:pt x="20903" y="35715"/>
                      <a:pt x="20803" y="35088"/>
                    </a:cubicBezTo>
                    <a:cubicBezTo>
                      <a:pt x="20176" y="33409"/>
                      <a:pt x="19124" y="31855"/>
                      <a:pt x="17670" y="30803"/>
                    </a:cubicBezTo>
                    <a:cubicBezTo>
                      <a:pt x="16695" y="30125"/>
                      <a:pt x="15458" y="29523"/>
                      <a:pt x="14275" y="29523"/>
                    </a:cubicBezTo>
                    <a:cubicBezTo>
                      <a:pt x="13665" y="29523"/>
                      <a:pt x="13070" y="29683"/>
                      <a:pt x="12532" y="30076"/>
                    </a:cubicBezTo>
                    <a:cubicBezTo>
                      <a:pt x="11404" y="30903"/>
                      <a:pt x="10552" y="32482"/>
                      <a:pt x="11279" y="33835"/>
                    </a:cubicBezTo>
                    <a:cubicBezTo>
                      <a:pt x="11906" y="35189"/>
                      <a:pt x="13485" y="36041"/>
                      <a:pt x="14738" y="36542"/>
                    </a:cubicBezTo>
                    <a:cubicBezTo>
                      <a:pt x="16517" y="37294"/>
                      <a:pt x="18497" y="37595"/>
                      <a:pt x="20377" y="37695"/>
                    </a:cubicBezTo>
                    <a:cubicBezTo>
                      <a:pt x="20678" y="39374"/>
                      <a:pt x="20803" y="41053"/>
                      <a:pt x="20903" y="42607"/>
                    </a:cubicBezTo>
                    <a:cubicBezTo>
                      <a:pt x="21003" y="45314"/>
                      <a:pt x="21104" y="47946"/>
                      <a:pt x="21204" y="50652"/>
                    </a:cubicBezTo>
                    <a:cubicBezTo>
                      <a:pt x="21430" y="55239"/>
                      <a:pt x="21630" y="59951"/>
                      <a:pt x="21831" y="64637"/>
                    </a:cubicBezTo>
                    <a:cubicBezTo>
                      <a:pt x="21881" y="64951"/>
                      <a:pt x="22144" y="65107"/>
                      <a:pt x="22394" y="65107"/>
                    </a:cubicBezTo>
                    <a:cubicBezTo>
                      <a:pt x="22645" y="65107"/>
                      <a:pt x="22883" y="64951"/>
                      <a:pt x="22883" y="64637"/>
                    </a:cubicBezTo>
                    <a:cubicBezTo>
                      <a:pt x="22557" y="59725"/>
                      <a:pt x="22357" y="54838"/>
                      <a:pt x="22156" y="49926"/>
                    </a:cubicBezTo>
                    <a:cubicBezTo>
                      <a:pt x="22056" y="47194"/>
                      <a:pt x="21931" y="44387"/>
                      <a:pt x="21730" y="41680"/>
                    </a:cubicBezTo>
                    <a:cubicBezTo>
                      <a:pt x="21730" y="40301"/>
                      <a:pt x="21630" y="39048"/>
                      <a:pt x="21430" y="37695"/>
                    </a:cubicBezTo>
                    <a:lnTo>
                      <a:pt x="24663" y="37695"/>
                    </a:lnTo>
                    <a:cubicBezTo>
                      <a:pt x="26317" y="37595"/>
                      <a:pt x="27996" y="37494"/>
                      <a:pt x="29675" y="37294"/>
                    </a:cubicBezTo>
                    <a:cubicBezTo>
                      <a:pt x="30603" y="37169"/>
                      <a:pt x="31655" y="36968"/>
                      <a:pt x="32583" y="36868"/>
                    </a:cubicBezTo>
                    <a:lnTo>
                      <a:pt x="32583" y="36868"/>
                    </a:lnTo>
                    <a:cubicBezTo>
                      <a:pt x="32382" y="46266"/>
                      <a:pt x="32808" y="55865"/>
                      <a:pt x="33209" y="65264"/>
                    </a:cubicBezTo>
                    <a:cubicBezTo>
                      <a:pt x="33209" y="65561"/>
                      <a:pt x="33480" y="65754"/>
                      <a:pt x="33734" y="65754"/>
                    </a:cubicBezTo>
                    <a:cubicBezTo>
                      <a:pt x="33931" y="65754"/>
                      <a:pt x="34118" y="65638"/>
                      <a:pt x="34161" y="65364"/>
                    </a:cubicBezTo>
                    <a:cubicBezTo>
                      <a:pt x="35615" y="59324"/>
                      <a:pt x="37921" y="53459"/>
                      <a:pt x="41154" y="48046"/>
                    </a:cubicBezTo>
                    <a:cubicBezTo>
                      <a:pt x="42608" y="45540"/>
                      <a:pt x="44287" y="43134"/>
                      <a:pt x="45740" y="40627"/>
                    </a:cubicBezTo>
                    <a:cubicBezTo>
                      <a:pt x="47319" y="37795"/>
                      <a:pt x="48472" y="34788"/>
                      <a:pt x="49400" y="31655"/>
                    </a:cubicBezTo>
                    <a:cubicBezTo>
                      <a:pt x="50653" y="27670"/>
                      <a:pt x="51079" y="23610"/>
                      <a:pt x="50252" y="19524"/>
                    </a:cubicBezTo>
                    <a:cubicBezTo>
                      <a:pt x="49400" y="14838"/>
                      <a:pt x="47319" y="10351"/>
                      <a:pt x="43986" y="6893"/>
                    </a:cubicBezTo>
                    <a:cubicBezTo>
                      <a:pt x="39700" y="2306"/>
                      <a:pt x="33635" y="101"/>
                      <a:pt x="274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40"/>
              <p:cNvSpPr/>
              <p:nvPr/>
            </p:nvSpPr>
            <p:spPr>
              <a:xfrm>
                <a:off x="4665600" y="2137338"/>
                <a:ext cx="35400" cy="193925"/>
              </a:xfrm>
              <a:custGeom>
                <a:rect b="b" l="l" r="r" t="t"/>
                <a:pathLst>
                  <a:path extrusionOk="0" h="7757" w="1416">
                    <a:moveTo>
                      <a:pt x="640" y="0"/>
                    </a:moveTo>
                    <a:cubicBezTo>
                      <a:pt x="408" y="0"/>
                      <a:pt x="151" y="157"/>
                      <a:pt x="101" y="470"/>
                    </a:cubicBezTo>
                    <a:cubicBezTo>
                      <a:pt x="0" y="2751"/>
                      <a:pt x="101" y="5057"/>
                      <a:pt x="502" y="7463"/>
                    </a:cubicBezTo>
                    <a:cubicBezTo>
                      <a:pt x="550" y="7665"/>
                      <a:pt x="702" y="7756"/>
                      <a:pt x="865" y="7756"/>
                    </a:cubicBezTo>
                    <a:cubicBezTo>
                      <a:pt x="1126" y="7756"/>
                      <a:pt x="1416" y="7522"/>
                      <a:pt x="1354" y="7137"/>
                    </a:cubicBezTo>
                    <a:cubicBezTo>
                      <a:pt x="1028" y="4956"/>
                      <a:pt x="928" y="2650"/>
                      <a:pt x="1028" y="470"/>
                    </a:cubicBezTo>
                    <a:cubicBezTo>
                      <a:pt x="1078" y="157"/>
                      <a:pt x="871" y="0"/>
                      <a:pt x="6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40"/>
              <p:cNvSpPr/>
              <p:nvPr/>
            </p:nvSpPr>
            <p:spPr>
              <a:xfrm>
                <a:off x="4894400" y="2117313"/>
                <a:ext cx="157500" cy="281825"/>
              </a:xfrm>
              <a:custGeom>
                <a:rect b="b" l="l" r="r" t="t"/>
                <a:pathLst>
                  <a:path extrusionOk="0" h="11273" w="6300">
                    <a:moveTo>
                      <a:pt x="5618" y="0"/>
                    </a:moveTo>
                    <a:cubicBezTo>
                      <a:pt x="5481" y="0"/>
                      <a:pt x="5348" y="64"/>
                      <a:pt x="5260" y="218"/>
                    </a:cubicBezTo>
                    <a:cubicBezTo>
                      <a:pt x="3154" y="3552"/>
                      <a:pt x="1500" y="7010"/>
                      <a:pt x="122" y="10670"/>
                    </a:cubicBezTo>
                    <a:cubicBezTo>
                      <a:pt x="0" y="11049"/>
                      <a:pt x="302" y="11272"/>
                      <a:pt x="603" y="11272"/>
                    </a:cubicBezTo>
                    <a:cubicBezTo>
                      <a:pt x="799" y="11272"/>
                      <a:pt x="995" y="11178"/>
                      <a:pt x="1074" y="10970"/>
                    </a:cubicBezTo>
                    <a:cubicBezTo>
                      <a:pt x="2327" y="7411"/>
                      <a:pt x="4107" y="3978"/>
                      <a:pt x="6087" y="745"/>
                    </a:cubicBezTo>
                    <a:cubicBezTo>
                      <a:pt x="6299" y="373"/>
                      <a:pt x="5948" y="0"/>
                      <a:pt x="56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40"/>
              <p:cNvSpPr/>
              <p:nvPr/>
            </p:nvSpPr>
            <p:spPr>
              <a:xfrm>
                <a:off x="5374375" y="2780488"/>
                <a:ext cx="272425" cy="71225"/>
              </a:xfrm>
              <a:custGeom>
                <a:rect b="b" l="l" r="r" t="t"/>
                <a:pathLst>
                  <a:path extrusionOk="0" h="2849" w="10897">
                    <a:moveTo>
                      <a:pt x="10355" y="0"/>
                    </a:moveTo>
                    <a:cubicBezTo>
                      <a:pt x="10328" y="0"/>
                      <a:pt x="10300" y="3"/>
                      <a:pt x="10271" y="7"/>
                    </a:cubicBezTo>
                    <a:cubicBezTo>
                      <a:pt x="7038" y="433"/>
                      <a:pt x="3705" y="1060"/>
                      <a:pt x="472" y="1887"/>
                    </a:cubicBezTo>
                    <a:cubicBezTo>
                      <a:pt x="0" y="2067"/>
                      <a:pt x="112" y="2849"/>
                      <a:pt x="590" y="2849"/>
                    </a:cubicBezTo>
                    <a:cubicBezTo>
                      <a:pt x="646" y="2849"/>
                      <a:pt x="707" y="2838"/>
                      <a:pt x="772" y="2814"/>
                    </a:cubicBezTo>
                    <a:cubicBezTo>
                      <a:pt x="3905" y="1987"/>
                      <a:pt x="7038" y="1361"/>
                      <a:pt x="10271" y="935"/>
                    </a:cubicBezTo>
                    <a:cubicBezTo>
                      <a:pt x="10869" y="935"/>
                      <a:pt x="10896" y="0"/>
                      <a:pt x="103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40"/>
              <p:cNvSpPr/>
              <p:nvPr/>
            </p:nvSpPr>
            <p:spPr>
              <a:xfrm>
                <a:off x="4405325" y="1966413"/>
                <a:ext cx="124825" cy="414525"/>
              </a:xfrm>
              <a:custGeom>
                <a:rect b="b" l="l" r="r" t="t"/>
                <a:pathLst>
                  <a:path extrusionOk="0" h="16581" w="4993">
                    <a:moveTo>
                      <a:pt x="524" y="1"/>
                    </a:moveTo>
                    <a:cubicBezTo>
                      <a:pt x="274" y="1"/>
                      <a:pt x="0" y="199"/>
                      <a:pt x="60" y="515"/>
                    </a:cubicBezTo>
                    <a:cubicBezTo>
                      <a:pt x="1414" y="5728"/>
                      <a:pt x="2767" y="11066"/>
                      <a:pt x="4020" y="16280"/>
                    </a:cubicBezTo>
                    <a:cubicBezTo>
                      <a:pt x="4071" y="16490"/>
                      <a:pt x="4250" y="16581"/>
                      <a:pt x="4433" y="16581"/>
                    </a:cubicBezTo>
                    <a:cubicBezTo>
                      <a:pt x="4708" y="16581"/>
                      <a:pt x="4993" y="16379"/>
                      <a:pt x="4873" y="16079"/>
                    </a:cubicBezTo>
                    <a:cubicBezTo>
                      <a:pt x="3619" y="10841"/>
                      <a:pt x="2266" y="5528"/>
                      <a:pt x="888" y="289"/>
                    </a:cubicBezTo>
                    <a:cubicBezTo>
                      <a:pt x="847" y="89"/>
                      <a:pt x="691" y="1"/>
                      <a:pt x="5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40"/>
              <p:cNvSpPr/>
              <p:nvPr/>
            </p:nvSpPr>
            <p:spPr>
              <a:xfrm>
                <a:off x="4148100" y="2282663"/>
                <a:ext cx="151625" cy="165525"/>
              </a:xfrm>
              <a:custGeom>
                <a:rect b="b" l="l" r="r" t="t"/>
                <a:pathLst>
                  <a:path extrusionOk="0" h="6621" w="6065">
                    <a:moveTo>
                      <a:pt x="626" y="1"/>
                    </a:moveTo>
                    <a:cubicBezTo>
                      <a:pt x="284" y="1"/>
                      <a:pt x="1" y="493"/>
                      <a:pt x="324" y="797"/>
                    </a:cubicBezTo>
                    <a:lnTo>
                      <a:pt x="5036" y="6437"/>
                    </a:lnTo>
                    <a:cubicBezTo>
                      <a:pt x="5136" y="6567"/>
                      <a:pt x="5255" y="6621"/>
                      <a:pt x="5373" y="6621"/>
                    </a:cubicBezTo>
                    <a:cubicBezTo>
                      <a:pt x="5728" y="6621"/>
                      <a:pt x="6064" y="6130"/>
                      <a:pt x="5763" y="5810"/>
                    </a:cubicBezTo>
                    <a:cubicBezTo>
                      <a:pt x="4184" y="3930"/>
                      <a:pt x="2530" y="2051"/>
                      <a:pt x="951" y="171"/>
                    </a:cubicBezTo>
                    <a:cubicBezTo>
                      <a:pt x="848" y="50"/>
                      <a:pt x="734" y="1"/>
                      <a:pt x="6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40"/>
              <p:cNvSpPr/>
              <p:nvPr/>
            </p:nvSpPr>
            <p:spPr>
              <a:xfrm>
                <a:off x="3870750" y="2665063"/>
                <a:ext cx="171475" cy="82650"/>
              </a:xfrm>
              <a:custGeom>
                <a:rect b="b" l="l" r="r" t="t"/>
                <a:pathLst>
                  <a:path extrusionOk="0" h="3306" w="6859">
                    <a:moveTo>
                      <a:pt x="760" y="0"/>
                    </a:moveTo>
                    <a:cubicBezTo>
                      <a:pt x="260" y="0"/>
                      <a:pt x="0" y="688"/>
                      <a:pt x="466" y="865"/>
                    </a:cubicBezTo>
                    <a:cubicBezTo>
                      <a:pt x="2220" y="1692"/>
                      <a:pt x="4100" y="2419"/>
                      <a:pt x="5879" y="3271"/>
                    </a:cubicBezTo>
                    <a:cubicBezTo>
                      <a:pt x="5942" y="3295"/>
                      <a:pt x="6004" y="3305"/>
                      <a:pt x="6064" y="3305"/>
                    </a:cubicBezTo>
                    <a:cubicBezTo>
                      <a:pt x="6514" y="3305"/>
                      <a:pt x="6858" y="2706"/>
                      <a:pt x="6306" y="2419"/>
                    </a:cubicBezTo>
                    <a:cubicBezTo>
                      <a:pt x="4526" y="1592"/>
                      <a:pt x="2747" y="865"/>
                      <a:pt x="967" y="38"/>
                    </a:cubicBezTo>
                    <a:cubicBezTo>
                      <a:pt x="895" y="12"/>
                      <a:pt x="826" y="0"/>
                      <a:pt x="7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40"/>
              <p:cNvSpPr/>
              <p:nvPr/>
            </p:nvSpPr>
            <p:spPr>
              <a:xfrm>
                <a:off x="3759575" y="2932013"/>
                <a:ext cx="258125" cy="49800"/>
              </a:xfrm>
              <a:custGeom>
                <a:rect b="b" l="l" r="r" t="t"/>
                <a:pathLst>
                  <a:path extrusionOk="0" h="1992" w="10325">
                    <a:moveTo>
                      <a:pt x="9808" y="0"/>
                    </a:moveTo>
                    <a:cubicBezTo>
                      <a:pt x="9775" y="0"/>
                      <a:pt x="9738" y="4"/>
                      <a:pt x="9700" y="12"/>
                    </a:cubicBezTo>
                    <a:lnTo>
                      <a:pt x="627" y="939"/>
                    </a:lnTo>
                    <a:cubicBezTo>
                      <a:pt x="1" y="1039"/>
                      <a:pt x="1" y="1991"/>
                      <a:pt x="627" y="1991"/>
                    </a:cubicBezTo>
                    <a:cubicBezTo>
                      <a:pt x="3660" y="1565"/>
                      <a:pt x="6667" y="1265"/>
                      <a:pt x="9700" y="939"/>
                    </a:cubicBezTo>
                    <a:cubicBezTo>
                      <a:pt x="10288" y="845"/>
                      <a:pt x="10324" y="0"/>
                      <a:pt x="98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40"/>
              <p:cNvSpPr/>
              <p:nvPr/>
            </p:nvSpPr>
            <p:spPr>
              <a:xfrm>
                <a:off x="5322300" y="2583863"/>
                <a:ext cx="161625" cy="89150"/>
              </a:xfrm>
              <a:custGeom>
                <a:rect b="b" l="l" r="r" t="t"/>
                <a:pathLst>
                  <a:path extrusionOk="0" h="3566" w="6465">
                    <a:moveTo>
                      <a:pt x="5853" y="0"/>
                    </a:moveTo>
                    <a:cubicBezTo>
                      <a:pt x="5802" y="0"/>
                      <a:pt x="5747" y="9"/>
                      <a:pt x="5687" y="28"/>
                    </a:cubicBezTo>
                    <a:cubicBezTo>
                      <a:pt x="3808" y="554"/>
                      <a:pt x="2028" y="1506"/>
                      <a:pt x="349" y="2760"/>
                    </a:cubicBezTo>
                    <a:cubicBezTo>
                      <a:pt x="1" y="3087"/>
                      <a:pt x="356" y="3565"/>
                      <a:pt x="784" y="3565"/>
                    </a:cubicBezTo>
                    <a:cubicBezTo>
                      <a:pt x="880" y="3565"/>
                      <a:pt x="980" y="3541"/>
                      <a:pt x="1076" y="3486"/>
                    </a:cubicBezTo>
                    <a:cubicBezTo>
                      <a:pt x="2555" y="2333"/>
                      <a:pt x="4209" y="1506"/>
                      <a:pt x="5988" y="980"/>
                    </a:cubicBezTo>
                    <a:cubicBezTo>
                      <a:pt x="6465" y="798"/>
                      <a:pt x="6345" y="0"/>
                      <a:pt x="58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40"/>
              <p:cNvSpPr/>
              <p:nvPr/>
            </p:nvSpPr>
            <p:spPr>
              <a:xfrm>
                <a:off x="5405225" y="2965913"/>
                <a:ext cx="152450" cy="41875"/>
              </a:xfrm>
              <a:custGeom>
                <a:rect b="b" l="l" r="r" t="t"/>
                <a:pathLst>
                  <a:path extrusionOk="0" h="1675" w="6098">
                    <a:moveTo>
                      <a:pt x="788" y="0"/>
                    </a:moveTo>
                    <a:cubicBezTo>
                      <a:pt x="234" y="0"/>
                      <a:pt x="0" y="741"/>
                      <a:pt x="591" y="836"/>
                    </a:cubicBezTo>
                    <a:cubicBezTo>
                      <a:pt x="2145" y="1162"/>
                      <a:pt x="3724" y="1362"/>
                      <a:pt x="5278" y="1663"/>
                    </a:cubicBezTo>
                    <a:cubicBezTo>
                      <a:pt x="5316" y="1671"/>
                      <a:pt x="5353" y="1674"/>
                      <a:pt x="5389" y="1674"/>
                    </a:cubicBezTo>
                    <a:cubicBezTo>
                      <a:pt x="5929" y="1674"/>
                      <a:pt x="6098" y="830"/>
                      <a:pt x="5604" y="736"/>
                    </a:cubicBezTo>
                    <a:cubicBezTo>
                      <a:pt x="4025" y="410"/>
                      <a:pt x="2471" y="209"/>
                      <a:pt x="892" y="9"/>
                    </a:cubicBezTo>
                    <a:cubicBezTo>
                      <a:pt x="856" y="3"/>
                      <a:pt x="821" y="0"/>
                      <a:pt x="7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40"/>
              <p:cNvSpPr/>
              <p:nvPr/>
            </p:nvSpPr>
            <p:spPr>
              <a:xfrm>
                <a:off x="4007025" y="3274813"/>
                <a:ext cx="81400" cy="78325"/>
              </a:xfrm>
              <a:custGeom>
                <a:rect b="b" l="l" r="r" t="t"/>
                <a:pathLst>
                  <a:path extrusionOk="0" h="3133" w="3256">
                    <a:moveTo>
                      <a:pt x="2559" y="0"/>
                    </a:moveTo>
                    <a:cubicBezTo>
                      <a:pt x="2438" y="0"/>
                      <a:pt x="2314" y="54"/>
                      <a:pt x="2208" y="184"/>
                    </a:cubicBezTo>
                    <a:cubicBezTo>
                      <a:pt x="1581" y="811"/>
                      <a:pt x="955" y="1538"/>
                      <a:pt x="328" y="2265"/>
                    </a:cubicBezTo>
                    <a:cubicBezTo>
                      <a:pt x="1" y="2669"/>
                      <a:pt x="369" y="3132"/>
                      <a:pt x="739" y="3132"/>
                    </a:cubicBezTo>
                    <a:cubicBezTo>
                      <a:pt x="850" y="3132"/>
                      <a:pt x="962" y="3090"/>
                      <a:pt x="1055" y="2991"/>
                    </a:cubicBezTo>
                    <a:cubicBezTo>
                      <a:pt x="1682" y="2265"/>
                      <a:pt x="2308" y="1538"/>
                      <a:pt x="2935" y="811"/>
                    </a:cubicBezTo>
                    <a:cubicBezTo>
                      <a:pt x="3255" y="491"/>
                      <a:pt x="2924" y="0"/>
                      <a:pt x="25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40"/>
              <p:cNvSpPr/>
              <p:nvPr/>
            </p:nvSpPr>
            <p:spPr>
              <a:xfrm>
                <a:off x="5325475" y="3292088"/>
                <a:ext cx="130925" cy="97150"/>
              </a:xfrm>
              <a:custGeom>
                <a:rect b="b" l="l" r="r" t="t"/>
                <a:pathLst>
                  <a:path extrusionOk="0" h="3886" w="5237">
                    <a:moveTo>
                      <a:pt x="557" y="1"/>
                    </a:moveTo>
                    <a:cubicBezTo>
                      <a:pt x="195" y="1"/>
                      <a:pt x="0" y="585"/>
                      <a:pt x="322" y="847"/>
                    </a:cubicBezTo>
                    <a:cubicBezTo>
                      <a:pt x="1676" y="1899"/>
                      <a:pt x="3054" y="2827"/>
                      <a:pt x="4307" y="3779"/>
                    </a:cubicBezTo>
                    <a:cubicBezTo>
                      <a:pt x="4401" y="3854"/>
                      <a:pt x="4495" y="3886"/>
                      <a:pt x="4583" y="3886"/>
                    </a:cubicBezTo>
                    <a:cubicBezTo>
                      <a:pt x="4968" y="3886"/>
                      <a:pt x="5237" y="3274"/>
                      <a:pt x="4809" y="2927"/>
                    </a:cubicBezTo>
                    <a:cubicBezTo>
                      <a:pt x="3455" y="2000"/>
                      <a:pt x="2202" y="1047"/>
                      <a:pt x="849" y="120"/>
                    </a:cubicBezTo>
                    <a:cubicBezTo>
                      <a:pt x="745" y="36"/>
                      <a:pt x="646" y="1"/>
                      <a:pt x="5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40"/>
              <p:cNvSpPr/>
              <p:nvPr/>
            </p:nvSpPr>
            <p:spPr>
              <a:xfrm>
                <a:off x="5043675" y="2320938"/>
                <a:ext cx="107650" cy="132375"/>
              </a:xfrm>
              <a:custGeom>
                <a:rect b="b" l="l" r="r" t="t"/>
                <a:pathLst>
                  <a:path extrusionOk="0" h="5295" w="4306">
                    <a:moveTo>
                      <a:pt x="3611" y="1"/>
                    </a:moveTo>
                    <a:cubicBezTo>
                      <a:pt x="3472" y="1"/>
                      <a:pt x="3337" y="65"/>
                      <a:pt x="3248" y="219"/>
                    </a:cubicBezTo>
                    <a:cubicBezTo>
                      <a:pt x="2196" y="1672"/>
                      <a:pt x="1268" y="3151"/>
                      <a:pt x="216" y="4605"/>
                    </a:cubicBezTo>
                    <a:cubicBezTo>
                      <a:pt x="1" y="4982"/>
                      <a:pt x="363" y="5294"/>
                      <a:pt x="697" y="5294"/>
                    </a:cubicBezTo>
                    <a:cubicBezTo>
                      <a:pt x="830" y="5294"/>
                      <a:pt x="957" y="5245"/>
                      <a:pt x="1043" y="5131"/>
                    </a:cubicBezTo>
                    <a:cubicBezTo>
                      <a:pt x="1995" y="3652"/>
                      <a:pt x="3048" y="2199"/>
                      <a:pt x="4076" y="745"/>
                    </a:cubicBezTo>
                    <a:cubicBezTo>
                      <a:pt x="4306" y="373"/>
                      <a:pt x="3947" y="1"/>
                      <a:pt x="361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 name="Google Shape;914;p40"/>
            <p:cNvGrpSpPr/>
            <p:nvPr/>
          </p:nvGrpSpPr>
          <p:grpSpPr>
            <a:xfrm rot="9819297">
              <a:off x="5175789" y="2087416"/>
              <a:ext cx="681864" cy="299398"/>
              <a:chOff x="2467225" y="2500013"/>
              <a:chExt cx="261325" cy="96525"/>
            </a:xfrm>
          </p:grpSpPr>
          <p:sp>
            <p:nvSpPr>
              <p:cNvPr id="915" name="Google Shape;915;p40"/>
              <p:cNvSpPr/>
              <p:nvPr/>
            </p:nvSpPr>
            <p:spPr>
              <a:xfrm>
                <a:off x="2467225" y="2500638"/>
                <a:ext cx="261325" cy="69575"/>
              </a:xfrm>
              <a:custGeom>
                <a:rect b="b" l="l" r="r" t="t"/>
                <a:pathLst>
                  <a:path extrusionOk="0" h="2783" w="10453">
                    <a:moveTo>
                      <a:pt x="10402" y="1"/>
                    </a:moveTo>
                    <a:cubicBezTo>
                      <a:pt x="10377" y="1"/>
                      <a:pt x="10352" y="26"/>
                      <a:pt x="10352" y="76"/>
                    </a:cubicBezTo>
                    <a:cubicBezTo>
                      <a:pt x="10226" y="76"/>
                      <a:pt x="7094" y="1956"/>
                      <a:pt x="101" y="2482"/>
                    </a:cubicBezTo>
                    <a:cubicBezTo>
                      <a:pt x="1" y="2582"/>
                      <a:pt x="1" y="2582"/>
                      <a:pt x="1" y="2683"/>
                    </a:cubicBezTo>
                    <a:cubicBezTo>
                      <a:pt x="1" y="2683"/>
                      <a:pt x="1" y="2783"/>
                      <a:pt x="101" y="2783"/>
                    </a:cubicBezTo>
                    <a:cubicBezTo>
                      <a:pt x="7219" y="2156"/>
                      <a:pt x="10352" y="277"/>
                      <a:pt x="10452" y="176"/>
                    </a:cubicBezTo>
                    <a:lnTo>
                      <a:pt x="10452" y="76"/>
                    </a:lnTo>
                    <a:cubicBezTo>
                      <a:pt x="10452" y="26"/>
                      <a:pt x="10427" y="1"/>
                      <a:pt x="104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40"/>
              <p:cNvSpPr/>
              <p:nvPr/>
            </p:nvSpPr>
            <p:spPr>
              <a:xfrm>
                <a:off x="2467225" y="2500013"/>
                <a:ext cx="117825" cy="96525"/>
              </a:xfrm>
              <a:custGeom>
                <a:rect b="b" l="l" r="r" t="t"/>
                <a:pathLst>
                  <a:path extrusionOk="0" h="3861" w="4713">
                    <a:moveTo>
                      <a:pt x="3134" y="1"/>
                    </a:moveTo>
                    <a:cubicBezTo>
                      <a:pt x="3134" y="1"/>
                      <a:pt x="1881" y="1780"/>
                      <a:pt x="1" y="2607"/>
                    </a:cubicBezTo>
                    <a:lnTo>
                      <a:pt x="1" y="2808"/>
                    </a:lnTo>
                    <a:cubicBezTo>
                      <a:pt x="1580" y="3660"/>
                      <a:pt x="3033" y="3860"/>
                      <a:pt x="3861" y="3860"/>
                    </a:cubicBezTo>
                    <a:cubicBezTo>
                      <a:pt x="4287" y="3860"/>
                      <a:pt x="4587" y="3760"/>
                      <a:pt x="4587" y="3760"/>
                    </a:cubicBezTo>
                    <a:cubicBezTo>
                      <a:pt x="4713" y="3760"/>
                      <a:pt x="4713" y="3760"/>
                      <a:pt x="4713" y="3660"/>
                    </a:cubicBezTo>
                    <a:lnTo>
                      <a:pt x="4587" y="3560"/>
                    </a:lnTo>
                    <a:cubicBezTo>
                      <a:pt x="4553" y="3560"/>
                      <a:pt x="4298" y="3595"/>
                      <a:pt x="3889" y="3595"/>
                    </a:cubicBezTo>
                    <a:cubicBezTo>
                      <a:pt x="3106" y="3595"/>
                      <a:pt x="1760" y="3465"/>
                      <a:pt x="327" y="2708"/>
                    </a:cubicBezTo>
                    <a:cubicBezTo>
                      <a:pt x="2081" y="1881"/>
                      <a:pt x="3234" y="201"/>
                      <a:pt x="3334" y="101"/>
                    </a:cubicBezTo>
                    <a:cubicBezTo>
                      <a:pt x="3334" y="101"/>
                      <a:pt x="3334" y="1"/>
                      <a:pt x="32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 name="Google Shape;917;p40"/>
            <p:cNvGrpSpPr/>
            <p:nvPr/>
          </p:nvGrpSpPr>
          <p:grpSpPr>
            <a:xfrm flipH="1" rot="980703">
              <a:off x="5221289" y="3164291"/>
              <a:ext cx="681864" cy="299398"/>
              <a:chOff x="2467225" y="2500013"/>
              <a:chExt cx="261325" cy="96525"/>
            </a:xfrm>
          </p:grpSpPr>
          <p:sp>
            <p:nvSpPr>
              <p:cNvPr id="918" name="Google Shape;918;p40"/>
              <p:cNvSpPr/>
              <p:nvPr/>
            </p:nvSpPr>
            <p:spPr>
              <a:xfrm>
                <a:off x="2467225" y="2500638"/>
                <a:ext cx="261325" cy="69575"/>
              </a:xfrm>
              <a:custGeom>
                <a:rect b="b" l="l" r="r" t="t"/>
                <a:pathLst>
                  <a:path extrusionOk="0" h="2783" w="10453">
                    <a:moveTo>
                      <a:pt x="10402" y="1"/>
                    </a:moveTo>
                    <a:cubicBezTo>
                      <a:pt x="10377" y="1"/>
                      <a:pt x="10352" y="26"/>
                      <a:pt x="10352" y="76"/>
                    </a:cubicBezTo>
                    <a:cubicBezTo>
                      <a:pt x="10226" y="76"/>
                      <a:pt x="7094" y="1956"/>
                      <a:pt x="101" y="2482"/>
                    </a:cubicBezTo>
                    <a:cubicBezTo>
                      <a:pt x="1" y="2582"/>
                      <a:pt x="1" y="2582"/>
                      <a:pt x="1" y="2683"/>
                    </a:cubicBezTo>
                    <a:cubicBezTo>
                      <a:pt x="1" y="2683"/>
                      <a:pt x="1" y="2783"/>
                      <a:pt x="101" y="2783"/>
                    </a:cubicBezTo>
                    <a:cubicBezTo>
                      <a:pt x="7219" y="2156"/>
                      <a:pt x="10352" y="277"/>
                      <a:pt x="10452" y="176"/>
                    </a:cubicBezTo>
                    <a:lnTo>
                      <a:pt x="10452" y="76"/>
                    </a:lnTo>
                    <a:cubicBezTo>
                      <a:pt x="10452" y="26"/>
                      <a:pt x="10427" y="1"/>
                      <a:pt x="104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40"/>
              <p:cNvSpPr/>
              <p:nvPr/>
            </p:nvSpPr>
            <p:spPr>
              <a:xfrm>
                <a:off x="2467225" y="2500013"/>
                <a:ext cx="117825" cy="96525"/>
              </a:xfrm>
              <a:custGeom>
                <a:rect b="b" l="l" r="r" t="t"/>
                <a:pathLst>
                  <a:path extrusionOk="0" h="3861" w="4713">
                    <a:moveTo>
                      <a:pt x="3134" y="1"/>
                    </a:moveTo>
                    <a:cubicBezTo>
                      <a:pt x="3134" y="1"/>
                      <a:pt x="1881" y="1780"/>
                      <a:pt x="1" y="2607"/>
                    </a:cubicBezTo>
                    <a:lnTo>
                      <a:pt x="1" y="2808"/>
                    </a:lnTo>
                    <a:cubicBezTo>
                      <a:pt x="1580" y="3660"/>
                      <a:pt x="3033" y="3860"/>
                      <a:pt x="3861" y="3860"/>
                    </a:cubicBezTo>
                    <a:cubicBezTo>
                      <a:pt x="4287" y="3860"/>
                      <a:pt x="4587" y="3760"/>
                      <a:pt x="4587" y="3760"/>
                    </a:cubicBezTo>
                    <a:cubicBezTo>
                      <a:pt x="4713" y="3760"/>
                      <a:pt x="4713" y="3760"/>
                      <a:pt x="4713" y="3660"/>
                    </a:cubicBezTo>
                    <a:lnTo>
                      <a:pt x="4587" y="3560"/>
                    </a:lnTo>
                    <a:cubicBezTo>
                      <a:pt x="4553" y="3560"/>
                      <a:pt x="4298" y="3595"/>
                      <a:pt x="3889" y="3595"/>
                    </a:cubicBezTo>
                    <a:cubicBezTo>
                      <a:pt x="3106" y="3595"/>
                      <a:pt x="1760" y="3465"/>
                      <a:pt x="327" y="2708"/>
                    </a:cubicBezTo>
                    <a:cubicBezTo>
                      <a:pt x="2081" y="1881"/>
                      <a:pt x="3234" y="201"/>
                      <a:pt x="3334" y="101"/>
                    </a:cubicBezTo>
                    <a:cubicBezTo>
                      <a:pt x="3334" y="101"/>
                      <a:pt x="3334" y="1"/>
                      <a:pt x="32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 name="Google Shape;920;p40"/>
            <p:cNvGrpSpPr/>
            <p:nvPr/>
          </p:nvGrpSpPr>
          <p:grpSpPr>
            <a:xfrm flipH="1" rot="-9819297">
              <a:off x="3286351" y="2087416"/>
              <a:ext cx="681864" cy="299398"/>
              <a:chOff x="2467225" y="2500013"/>
              <a:chExt cx="261325" cy="96525"/>
            </a:xfrm>
          </p:grpSpPr>
          <p:sp>
            <p:nvSpPr>
              <p:cNvPr id="921" name="Google Shape;921;p40"/>
              <p:cNvSpPr/>
              <p:nvPr/>
            </p:nvSpPr>
            <p:spPr>
              <a:xfrm>
                <a:off x="2467225" y="2500638"/>
                <a:ext cx="261325" cy="69575"/>
              </a:xfrm>
              <a:custGeom>
                <a:rect b="b" l="l" r="r" t="t"/>
                <a:pathLst>
                  <a:path extrusionOk="0" h="2783" w="10453">
                    <a:moveTo>
                      <a:pt x="10402" y="1"/>
                    </a:moveTo>
                    <a:cubicBezTo>
                      <a:pt x="10377" y="1"/>
                      <a:pt x="10352" y="26"/>
                      <a:pt x="10352" y="76"/>
                    </a:cubicBezTo>
                    <a:cubicBezTo>
                      <a:pt x="10226" y="76"/>
                      <a:pt x="7094" y="1956"/>
                      <a:pt x="101" y="2482"/>
                    </a:cubicBezTo>
                    <a:cubicBezTo>
                      <a:pt x="1" y="2582"/>
                      <a:pt x="1" y="2582"/>
                      <a:pt x="1" y="2683"/>
                    </a:cubicBezTo>
                    <a:cubicBezTo>
                      <a:pt x="1" y="2683"/>
                      <a:pt x="1" y="2783"/>
                      <a:pt x="101" y="2783"/>
                    </a:cubicBezTo>
                    <a:cubicBezTo>
                      <a:pt x="7219" y="2156"/>
                      <a:pt x="10352" y="277"/>
                      <a:pt x="10452" y="176"/>
                    </a:cubicBezTo>
                    <a:lnTo>
                      <a:pt x="10452" y="76"/>
                    </a:lnTo>
                    <a:cubicBezTo>
                      <a:pt x="10452" y="26"/>
                      <a:pt x="10427" y="1"/>
                      <a:pt x="104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40"/>
              <p:cNvSpPr/>
              <p:nvPr/>
            </p:nvSpPr>
            <p:spPr>
              <a:xfrm>
                <a:off x="2467225" y="2500013"/>
                <a:ext cx="117825" cy="96525"/>
              </a:xfrm>
              <a:custGeom>
                <a:rect b="b" l="l" r="r" t="t"/>
                <a:pathLst>
                  <a:path extrusionOk="0" h="3861" w="4713">
                    <a:moveTo>
                      <a:pt x="3134" y="1"/>
                    </a:moveTo>
                    <a:cubicBezTo>
                      <a:pt x="3134" y="1"/>
                      <a:pt x="1881" y="1780"/>
                      <a:pt x="1" y="2607"/>
                    </a:cubicBezTo>
                    <a:lnTo>
                      <a:pt x="1" y="2808"/>
                    </a:lnTo>
                    <a:cubicBezTo>
                      <a:pt x="1580" y="3660"/>
                      <a:pt x="3033" y="3860"/>
                      <a:pt x="3861" y="3860"/>
                    </a:cubicBezTo>
                    <a:cubicBezTo>
                      <a:pt x="4287" y="3860"/>
                      <a:pt x="4587" y="3760"/>
                      <a:pt x="4587" y="3760"/>
                    </a:cubicBezTo>
                    <a:cubicBezTo>
                      <a:pt x="4713" y="3760"/>
                      <a:pt x="4713" y="3760"/>
                      <a:pt x="4713" y="3660"/>
                    </a:cubicBezTo>
                    <a:lnTo>
                      <a:pt x="4587" y="3560"/>
                    </a:lnTo>
                    <a:cubicBezTo>
                      <a:pt x="4553" y="3560"/>
                      <a:pt x="4298" y="3595"/>
                      <a:pt x="3889" y="3595"/>
                    </a:cubicBezTo>
                    <a:cubicBezTo>
                      <a:pt x="3106" y="3595"/>
                      <a:pt x="1760" y="3465"/>
                      <a:pt x="327" y="2708"/>
                    </a:cubicBezTo>
                    <a:cubicBezTo>
                      <a:pt x="2081" y="1881"/>
                      <a:pt x="3234" y="201"/>
                      <a:pt x="3334" y="101"/>
                    </a:cubicBezTo>
                    <a:cubicBezTo>
                      <a:pt x="3334" y="101"/>
                      <a:pt x="3334" y="1"/>
                      <a:pt x="32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 name="Google Shape;923;p40"/>
            <p:cNvGrpSpPr/>
            <p:nvPr/>
          </p:nvGrpSpPr>
          <p:grpSpPr>
            <a:xfrm rot="-980703">
              <a:off x="3240851" y="3164291"/>
              <a:ext cx="681864" cy="299398"/>
              <a:chOff x="2467225" y="2500013"/>
              <a:chExt cx="261325" cy="96525"/>
            </a:xfrm>
          </p:grpSpPr>
          <p:sp>
            <p:nvSpPr>
              <p:cNvPr id="924" name="Google Shape;924;p40"/>
              <p:cNvSpPr/>
              <p:nvPr/>
            </p:nvSpPr>
            <p:spPr>
              <a:xfrm>
                <a:off x="2467225" y="2500638"/>
                <a:ext cx="261325" cy="69575"/>
              </a:xfrm>
              <a:custGeom>
                <a:rect b="b" l="l" r="r" t="t"/>
                <a:pathLst>
                  <a:path extrusionOk="0" h="2783" w="10453">
                    <a:moveTo>
                      <a:pt x="10402" y="1"/>
                    </a:moveTo>
                    <a:cubicBezTo>
                      <a:pt x="10377" y="1"/>
                      <a:pt x="10352" y="26"/>
                      <a:pt x="10352" y="76"/>
                    </a:cubicBezTo>
                    <a:cubicBezTo>
                      <a:pt x="10226" y="76"/>
                      <a:pt x="7094" y="1956"/>
                      <a:pt x="101" y="2482"/>
                    </a:cubicBezTo>
                    <a:cubicBezTo>
                      <a:pt x="1" y="2582"/>
                      <a:pt x="1" y="2582"/>
                      <a:pt x="1" y="2683"/>
                    </a:cubicBezTo>
                    <a:cubicBezTo>
                      <a:pt x="1" y="2683"/>
                      <a:pt x="1" y="2783"/>
                      <a:pt x="101" y="2783"/>
                    </a:cubicBezTo>
                    <a:cubicBezTo>
                      <a:pt x="7219" y="2156"/>
                      <a:pt x="10352" y="277"/>
                      <a:pt x="10452" y="176"/>
                    </a:cubicBezTo>
                    <a:lnTo>
                      <a:pt x="10452" y="76"/>
                    </a:lnTo>
                    <a:cubicBezTo>
                      <a:pt x="10452" y="26"/>
                      <a:pt x="10427" y="1"/>
                      <a:pt x="104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40"/>
              <p:cNvSpPr/>
              <p:nvPr/>
            </p:nvSpPr>
            <p:spPr>
              <a:xfrm>
                <a:off x="2467225" y="2500013"/>
                <a:ext cx="117825" cy="96525"/>
              </a:xfrm>
              <a:custGeom>
                <a:rect b="b" l="l" r="r" t="t"/>
                <a:pathLst>
                  <a:path extrusionOk="0" h="3861" w="4713">
                    <a:moveTo>
                      <a:pt x="3134" y="1"/>
                    </a:moveTo>
                    <a:cubicBezTo>
                      <a:pt x="3134" y="1"/>
                      <a:pt x="1881" y="1780"/>
                      <a:pt x="1" y="2607"/>
                    </a:cubicBezTo>
                    <a:lnTo>
                      <a:pt x="1" y="2808"/>
                    </a:lnTo>
                    <a:cubicBezTo>
                      <a:pt x="1580" y="3660"/>
                      <a:pt x="3033" y="3860"/>
                      <a:pt x="3861" y="3860"/>
                    </a:cubicBezTo>
                    <a:cubicBezTo>
                      <a:pt x="4287" y="3860"/>
                      <a:pt x="4587" y="3760"/>
                      <a:pt x="4587" y="3760"/>
                    </a:cubicBezTo>
                    <a:cubicBezTo>
                      <a:pt x="4713" y="3760"/>
                      <a:pt x="4713" y="3760"/>
                      <a:pt x="4713" y="3660"/>
                    </a:cubicBezTo>
                    <a:lnTo>
                      <a:pt x="4587" y="3560"/>
                    </a:lnTo>
                    <a:cubicBezTo>
                      <a:pt x="4553" y="3560"/>
                      <a:pt x="4298" y="3595"/>
                      <a:pt x="3889" y="3595"/>
                    </a:cubicBezTo>
                    <a:cubicBezTo>
                      <a:pt x="3106" y="3595"/>
                      <a:pt x="1760" y="3465"/>
                      <a:pt x="327" y="2708"/>
                    </a:cubicBezTo>
                    <a:cubicBezTo>
                      <a:pt x="2081" y="1881"/>
                      <a:pt x="3234" y="201"/>
                      <a:pt x="3334" y="101"/>
                    </a:cubicBezTo>
                    <a:cubicBezTo>
                      <a:pt x="3334" y="101"/>
                      <a:pt x="3334" y="1"/>
                      <a:pt x="32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929" name="Shape 929"/>
        <p:cNvGrpSpPr/>
        <p:nvPr/>
      </p:nvGrpSpPr>
      <p:grpSpPr>
        <a:xfrm>
          <a:off x="0" y="0"/>
          <a:ext cx="0" cy="0"/>
          <a:chOff x="0" y="0"/>
          <a:chExt cx="0" cy="0"/>
        </a:xfrm>
      </p:grpSpPr>
      <p:sp>
        <p:nvSpPr>
          <p:cNvPr id="930" name="Google Shape;930;p41"/>
          <p:cNvSpPr txBox="1"/>
          <p:nvPr>
            <p:ph type="title"/>
          </p:nvPr>
        </p:nvSpPr>
        <p:spPr>
          <a:xfrm>
            <a:off x="1739850" y="534975"/>
            <a:ext cx="5664300" cy="53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 AND THE SAME GOES FOR </a:t>
            </a:r>
            <a:r>
              <a:rPr lang="en">
                <a:solidFill>
                  <a:schemeClr val="accent5"/>
                </a:solidFill>
              </a:rPr>
              <a:t>TABLES</a:t>
            </a:r>
            <a:endParaRPr>
              <a:solidFill>
                <a:schemeClr val="accent5"/>
              </a:solidFill>
            </a:endParaRPr>
          </a:p>
        </p:txBody>
      </p:sp>
      <p:graphicFrame>
        <p:nvGraphicFramePr>
          <p:cNvPr id="931" name="Google Shape;931;p41"/>
          <p:cNvGraphicFramePr/>
          <p:nvPr/>
        </p:nvGraphicFramePr>
        <p:xfrm>
          <a:off x="1373525" y="1242174"/>
          <a:ext cx="3000000" cy="3000000"/>
        </p:xfrm>
        <a:graphic>
          <a:graphicData uri="http://schemas.openxmlformats.org/drawingml/2006/table">
            <a:tbl>
              <a:tblPr>
                <a:noFill/>
                <a:tableStyleId>{96AB5A66-1DB0-46E0-974A-31E41A01F0E1}</a:tableStyleId>
              </a:tblPr>
              <a:tblGrid>
                <a:gridCol w="913850"/>
                <a:gridCol w="913850"/>
                <a:gridCol w="913850"/>
                <a:gridCol w="913850"/>
                <a:gridCol w="913850"/>
                <a:gridCol w="913850"/>
                <a:gridCol w="913850"/>
              </a:tblGrid>
              <a:tr h="423475">
                <a:tc>
                  <a:txBody>
                    <a:bodyPr/>
                    <a:lstStyle/>
                    <a:p>
                      <a:pPr indent="0" lvl="0" marL="0" rtl="0" algn="ctr">
                        <a:spcBef>
                          <a:spcPts val="0"/>
                        </a:spcBef>
                        <a:spcAft>
                          <a:spcPts val="0"/>
                        </a:spcAft>
                        <a:buNone/>
                      </a:pPr>
                      <a:r>
                        <a:rPr lang="en">
                          <a:solidFill>
                            <a:schemeClr val="lt1"/>
                          </a:solidFill>
                          <a:latin typeface="Sue Ellen Francisco"/>
                          <a:ea typeface="Sue Ellen Francisco"/>
                          <a:cs typeface="Sue Ellen Francisco"/>
                          <a:sym typeface="Sue Ellen Francisco"/>
                        </a:rPr>
                        <a:t>MON</a:t>
                      </a:r>
                      <a:endParaRPr>
                        <a:solidFill>
                          <a:schemeClr val="lt1"/>
                        </a:solidFill>
                        <a:latin typeface="Sue Ellen Francisco"/>
                        <a:ea typeface="Sue Ellen Francisco"/>
                        <a:cs typeface="Sue Ellen Francisco"/>
                        <a:sym typeface="Sue Ellen Francisco"/>
                      </a:endParaRPr>
                    </a:p>
                  </a:txBody>
                  <a:tcPr marT="91425" marB="91425" marR="91425" marL="91425">
                    <a:lnL cap="flat" cmpd="sng" w="19050">
                      <a:solidFill>
                        <a:schemeClr val="lt1">
                          <a:alpha val="0"/>
                        </a:schemeClr>
                      </a:solidFill>
                      <a:prstDash val="dot"/>
                      <a:round/>
                      <a:headEnd len="sm" w="sm" type="none"/>
                      <a:tailEnd len="sm" w="sm" type="none"/>
                    </a:lnL>
                    <a:lnR cap="flat" cmpd="sng" w="19050">
                      <a:solidFill>
                        <a:schemeClr val="lt1"/>
                      </a:solidFill>
                      <a:prstDash val="dot"/>
                      <a:round/>
                      <a:headEnd len="sm" w="sm" type="none"/>
                      <a:tailEnd len="sm" w="sm" type="none"/>
                    </a:lnR>
                    <a:lnT cap="flat" cmpd="sng" w="19050">
                      <a:solidFill>
                        <a:schemeClr val="lt1">
                          <a:alpha val="0"/>
                        </a:schemeClr>
                      </a:solidFill>
                      <a:prstDash val="dot"/>
                      <a:round/>
                      <a:headEnd len="sm" w="sm" type="none"/>
                      <a:tailEnd len="sm" w="sm" type="none"/>
                    </a:lnT>
                    <a:lnB cap="flat" cmpd="sng" w="19050">
                      <a:solidFill>
                        <a:schemeClr val="lt1"/>
                      </a:solidFill>
                      <a:prstDash val="dot"/>
                      <a:round/>
                      <a:headEnd len="sm" w="sm" type="none"/>
                      <a:tailEnd len="sm" w="sm" type="none"/>
                    </a:lnB>
                  </a:tcPr>
                </a:tc>
                <a:tc>
                  <a:txBody>
                    <a:bodyPr/>
                    <a:lstStyle/>
                    <a:p>
                      <a:pPr indent="0" lvl="0" marL="0" rtl="0" algn="ctr">
                        <a:spcBef>
                          <a:spcPts val="0"/>
                        </a:spcBef>
                        <a:spcAft>
                          <a:spcPts val="0"/>
                        </a:spcAft>
                        <a:buNone/>
                      </a:pPr>
                      <a:r>
                        <a:rPr lang="en">
                          <a:solidFill>
                            <a:schemeClr val="lt1"/>
                          </a:solidFill>
                          <a:latin typeface="Sue Ellen Francisco"/>
                          <a:ea typeface="Sue Ellen Francisco"/>
                          <a:cs typeface="Sue Ellen Francisco"/>
                          <a:sym typeface="Sue Ellen Francisco"/>
                        </a:rPr>
                        <a:t>TUE</a:t>
                      </a:r>
                      <a:endParaRPr>
                        <a:solidFill>
                          <a:schemeClr val="lt1"/>
                        </a:solidFill>
                        <a:latin typeface="Sue Ellen Francisco"/>
                        <a:ea typeface="Sue Ellen Francisco"/>
                        <a:cs typeface="Sue Ellen Francisco"/>
                        <a:sym typeface="Sue Ellen Francisco"/>
                      </a:endParaRPr>
                    </a:p>
                  </a:txBody>
                  <a:tcPr marT="91425" marB="91425" marR="91425" marL="91425">
                    <a:lnL cap="flat" cmpd="sng" w="19050">
                      <a:solidFill>
                        <a:schemeClr val="lt1"/>
                      </a:solidFill>
                      <a:prstDash val="dot"/>
                      <a:round/>
                      <a:headEnd len="sm" w="sm" type="none"/>
                      <a:tailEnd len="sm" w="sm" type="none"/>
                    </a:lnL>
                    <a:lnR cap="flat" cmpd="sng" w="19050">
                      <a:solidFill>
                        <a:schemeClr val="lt1"/>
                      </a:solidFill>
                      <a:prstDash val="dot"/>
                      <a:round/>
                      <a:headEnd len="sm" w="sm" type="none"/>
                      <a:tailEnd len="sm" w="sm" type="none"/>
                    </a:lnR>
                    <a:lnT cap="flat" cmpd="sng" w="19050">
                      <a:solidFill>
                        <a:schemeClr val="lt1">
                          <a:alpha val="0"/>
                        </a:schemeClr>
                      </a:solidFill>
                      <a:prstDash val="dot"/>
                      <a:round/>
                      <a:headEnd len="sm" w="sm" type="none"/>
                      <a:tailEnd len="sm" w="sm" type="none"/>
                    </a:lnT>
                    <a:lnB cap="flat" cmpd="sng" w="19050">
                      <a:solidFill>
                        <a:schemeClr val="lt1"/>
                      </a:solidFill>
                      <a:prstDash val="dot"/>
                      <a:round/>
                      <a:headEnd len="sm" w="sm" type="none"/>
                      <a:tailEnd len="sm" w="sm" type="none"/>
                    </a:lnB>
                  </a:tcPr>
                </a:tc>
                <a:tc>
                  <a:txBody>
                    <a:bodyPr/>
                    <a:lstStyle/>
                    <a:p>
                      <a:pPr indent="0" lvl="0" marL="0" rtl="0" algn="ctr">
                        <a:spcBef>
                          <a:spcPts val="0"/>
                        </a:spcBef>
                        <a:spcAft>
                          <a:spcPts val="0"/>
                        </a:spcAft>
                        <a:buNone/>
                      </a:pPr>
                      <a:r>
                        <a:rPr lang="en">
                          <a:solidFill>
                            <a:schemeClr val="lt1"/>
                          </a:solidFill>
                          <a:latin typeface="Sue Ellen Francisco"/>
                          <a:ea typeface="Sue Ellen Francisco"/>
                          <a:cs typeface="Sue Ellen Francisco"/>
                          <a:sym typeface="Sue Ellen Francisco"/>
                        </a:rPr>
                        <a:t>WED</a:t>
                      </a:r>
                      <a:endParaRPr>
                        <a:solidFill>
                          <a:schemeClr val="lt1"/>
                        </a:solidFill>
                        <a:latin typeface="Sue Ellen Francisco"/>
                        <a:ea typeface="Sue Ellen Francisco"/>
                        <a:cs typeface="Sue Ellen Francisco"/>
                        <a:sym typeface="Sue Ellen Francisco"/>
                      </a:endParaRPr>
                    </a:p>
                  </a:txBody>
                  <a:tcPr marT="91425" marB="91425" marR="91425" marL="91425">
                    <a:lnL cap="flat" cmpd="sng" w="19050">
                      <a:solidFill>
                        <a:schemeClr val="lt1"/>
                      </a:solidFill>
                      <a:prstDash val="dot"/>
                      <a:round/>
                      <a:headEnd len="sm" w="sm" type="none"/>
                      <a:tailEnd len="sm" w="sm" type="none"/>
                    </a:lnL>
                    <a:lnR cap="flat" cmpd="sng" w="19050">
                      <a:solidFill>
                        <a:schemeClr val="lt1"/>
                      </a:solidFill>
                      <a:prstDash val="dot"/>
                      <a:round/>
                      <a:headEnd len="sm" w="sm" type="none"/>
                      <a:tailEnd len="sm" w="sm" type="none"/>
                    </a:lnR>
                    <a:lnT cap="flat" cmpd="sng" w="19050">
                      <a:solidFill>
                        <a:schemeClr val="lt1">
                          <a:alpha val="0"/>
                        </a:schemeClr>
                      </a:solidFill>
                      <a:prstDash val="dot"/>
                      <a:round/>
                      <a:headEnd len="sm" w="sm" type="none"/>
                      <a:tailEnd len="sm" w="sm" type="none"/>
                    </a:lnT>
                    <a:lnB cap="flat" cmpd="sng" w="19050">
                      <a:solidFill>
                        <a:schemeClr val="lt1"/>
                      </a:solidFill>
                      <a:prstDash val="dot"/>
                      <a:round/>
                      <a:headEnd len="sm" w="sm" type="none"/>
                      <a:tailEnd len="sm" w="sm" type="none"/>
                    </a:lnB>
                  </a:tcPr>
                </a:tc>
                <a:tc>
                  <a:txBody>
                    <a:bodyPr/>
                    <a:lstStyle/>
                    <a:p>
                      <a:pPr indent="0" lvl="0" marL="0" rtl="0" algn="ctr">
                        <a:spcBef>
                          <a:spcPts val="0"/>
                        </a:spcBef>
                        <a:spcAft>
                          <a:spcPts val="0"/>
                        </a:spcAft>
                        <a:buNone/>
                      </a:pPr>
                      <a:r>
                        <a:rPr lang="en">
                          <a:solidFill>
                            <a:schemeClr val="lt1"/>
                          </a:solidFill>
                          <a:latin typeface="Sue Ellen Francisco"/>
                          <a:ea typeface="Sue Ellen Francisco"/>
                          <a:cs typeface="Sue Ellen Francisco"/>
                          <a:sym typeface="Sue Ellen Francisco"/>
                        </a:rPr>
                        <a:t>THU</a:t>
                      </a:r>
                      <a:endParaRPr>
                        <a:solidFill>
                          <a:schemeClr val="lt1"/>
                        </a:solidFill>
                        <a:latin typeface="Sue Ellen Francisco"/>
                        <a:ea typeface="Sue Ellen Francisco"/>
                        <a:cs typeface="Sue Ellen Francisco"/>
                        <a:sym typeface="Sue Ellen Francisco"/>
                      </a:endParaRPr>
                    </a:p>
                  </a:txBody>
                  <a:tcPr marT="91425" marB="91425" marR="91425" marL="91425">
                    <a:lnL cap="flat" cmpd="sng" w="19050">
                      <a:solidFill>
                        <a:schemeClr val="lt1"/>
                      </a:solidFill>
                      <a:prstDash val="dot"/>
                      <a:round/>
                      <a:headEnd len="sm" w="sm" type="none"/>
                      <a:tailEnd len="sm" w="sm" type="none"/>
                    </a:lnL>
                    <a:lnR cap="flat" cmpd="sng" w="19050">
                      <a:solidFill>
                        <a:schemeClr val="lt1"/>
                      </a:solidFill>
                      <a:prstDash val="dot"/>
                      <a:round/>
                      <a:headEnd len="sm" w="sm" type="none"/>
                      <a:tailEnd len="sm" w="sm" type="none"/>
                    </a:lnR>
                    <a:lnT cap="flat" cmpd="sng" w="19050">
                      <a:solidFill>
                        <a:schemeClr val="lt1">
                          <a:alpha val="0"/>
                        </a:schemeClr>
                      </a:solidFill>
                      <a:prstDash val="dot"/>
                      <a:round/>
                      <a:headEnd len="sm" w="sm" type="none"/>
                      <a:tailEnd len="sm" w="sm" type="none"/>
                    </a:lnT>
                    <a:lnB cap="flat" cmpd="sng" w="19050">
                      <a:solidFill>
                        <a:schemeClr val="lt1"/>
                      </a:solidFill>
                      <a:prstDash val="dot"/>
                      <a:round/>
                      <a:headEnd len="sm" w="sm" type="none"/>
                      <a:tailEnd len="sm" w="sm" type="none"/>
                    </a:lnB>
                  </a:tcPr>
                </a:tc>
                <a:tc>
                  <a:txBody>
                    <a:bodyPr/>
                    <a:lstStyle/>
                    <a:p>
                      <a:pPr indent="0" lvl="0" marL="0" rtl="0" algn="ctr">
                        <a:spcBef>
                          <a:spcPts val="0"/>
                        </a:spcBef>
                        <a:spcAft>
                          <a:spcPts val="0"/>
                        </a:spcAft>
                        <a:buNone/>
                      </a:pPr>
                      <a:r>
                        <a:rPr lang="en">
                          <a:solidFill>
                            <a:schemeClr val="lt1"/>
                          </a:solidFill>
                          <a:latin typeface="Sue Ellen Francisco"/>
                          <a:ea typeface="Sue Ellen Francisco"/>
                          <a:cs typeface="Sue Ellen Francisco"/>
                          <a:sym typeface="Sue Ellen Francisco"/>
                        </a:rPr>
                        <a:t>FRI</a:t>
                      </a:r>
                      <a:endParaRPr>
                        <a:solidFill>
                          <a:schemeClr val="lt1"/>
                        </a:solidFill>
                        <a:latin typeface="Sue Ellen Francisco"/>
                        <a:ea typeface="Sue Ellen Francisco"/>
                        <a:cs typeface="Sue Ellen Francisco"/>
                        <a:sym typeface="Sue Ellen Francisco"/>
                      </a:endParaRPr>
                    </a:p>
                  </a:txBody>
                  <a:tcPr marT="91425" marB="91425" marR="91425" marL="91425">
                    <a:lnL cap="flat" cmpd="sng" w="19050">
                      <a:solidFill>
                        <a:schemeClr val="lt1"/>
                      </a:solidFill>
                      <a:prstDash val="dot"/>
                      <a:round/>
                      <a:headEnd len="sm" w="sm" type="none"/>
                      <a:tailEnd len="sm" w="sm" type="none"/>
                    </a:lnL>
                    <a:lnR cap="flat" cmpd="sng" w="19050">
                      <a:solidFill>
                        <a:schemeClr val="lt1"/>
                      </a:solidFill>
                      <a:prstDash val="dot"/>
                      <a:round/>
                      <a:headEnd len="sm" w="sm" type="none"/>
                      <a:tailEnd len="sm" w="sm" type="none"/>
                    </a:lnR>
                    <a:lnT cap="flat" cmpd="sng" w="19050">
                      <a:solidFill>
                        <a:schemeClr val="lt1">
                          <a:alpha val="0"/>
                        </a:schemeClr>
                      </a:solidFill>
                      <a:prstDash val="dot"/>
                      <a:round/>
                      <a:headEnd len="sm" w="sm" type="none"/>
                      <a:tailEnd len="sm" w="sm" type="none"/>
                    </a:lnT>
                    <a:lnB cap="flat" cmpd="sng" w="19050">
                      <a:solidFill>
                        <a:schemeClr val="lt1"/>
                      </a:solidFill>
                      <a:prstDash val="dot"/>
                      <a:round/>
                      <a:headEnd len="sm" w="sm" type="none"/>
                      <a:tailEnd len="sm" w="sm" type="none"/>
                    </a:lnB>
                  </a:tcPr>
                </a:tc>
                <a:tc>
                  <a:txBody>
                    <a:bodyPr/>
                    <a:lstStyle/>
                    <a:p>
                      <a:pPr indent="0" lvl="0" marL="0" rtl="0" algn="ctr">
                        <a:spcBef>
                          <a:spcPts val="0"/>
                        </a:spcBef>
                        <a:spcAft>
                          <a:spcPts val="0"/>
                        </a:spcAft>
                        <a:buNone/>
                      </a:pPr>
                      <a:r>
                        <a:rPr lang="en">
                          <a:solidFill>
                            <a:schemeClr val="lt1"/>
                          </a:solidFill>
                          <a:latin typeface="Sue Ellen Francisco"/>
                          <a:ea typeface="Sue Ellen Francisco"/>
                          <a:cs typeface="Sue Ellen Francisco"/>
                          <a:sym typeface="Sue Ellen Francisco"/>
                        </a:rPr>
                        <a:t>SAT</a:t>
                      </a:r>
                      <a:endParaRPr>
                        <a:solidFill>
                          <a:schemeClr val="lt1"/>
                        </a:solidFill>
                        <a:latin typeface="Sue Ellen Francisco"/>
                        <a:ea typeface="Sue Ellen Francisco"/>
                        <a:cs typeface="Sue Ellen Francisco"/>
                        <a:sym typeface="Sue Ellen Francisco"/>
                      </a:endParaRPr>
                    </a:p>
                  </a:txBody>
                  <a:tcPr marT="91425" marB="91425" marR="91425" marL="91425">
                    <a:lnL cap="flat" cmpd="sng" w="19050">
                      <a:solidFill>
                        <a:schemeClr val="lt1"/>
                      </a:solidFill>
                      <a:prstDash val="dot"/>
                      <a:round/>
                      <a:headEnd len="sm" w="sm" type="none"/>
                      <a:tailEnd len="sm" w="sm" type="none"/>
                    </a:lnL>
                    <a:lnR cap="flat" cmpd="sng" w="19050">
                      <a:solidFill>
                        <a:schemeClr val="lt1"/>
                      </a:solidFill>
                      <a:prstDash val="dot"/>
                      <a:round/>
                      <a:headEnd len="sm" w="sm" type="none"/>
                      <a:tailEnd len="sm" w="sm" type="none"/>
                    </a:lnR>
                    <a:lnT cap="flat" cmpd="sng" w="19050">
                      <a:solidFill>
                        <a:schemeClr val="lt1">
                          <a:alpha val="0"/>
                        </a:schemeClr>
                      </a:solidFill>
                      <a:prstDash val="dot"/>
                      <a:round/>
                      <a:headEnd len="sm" w="sm" type="none"/>
                      <a:tailEnd len="sm" w="sm" type="none"/>
                    </a:lnT>
                    <a:lnB cap="flat" cmpd="sng" w="19050">
                      <a:solidFill>
                        <a:schemeClr val="lt1"/>
                      </a:solidFill>
                      <a:prstDash val="dot"/>
                      <a:round/>
                      <a:headEnd len="sm" w="sm" type="none"/>
                      <a:tailEnd len="sm" w="sm" type="none"/>
                    </a:lnB>
                  </a:tcPr>
                </a:tc>
                <a:tc>
                  <a:txBody>
                    <a:bodyPr/>
                    <a:lstStyle/>
                    <a:p>
                      <a:pPr indent="0" lvl="0" marL="0" rtl="0" algn="ctr">
                        <a:spcBef>
                          <a:spcPts val="0"/>
                        </a:spcBef>
                        <a:spcAft>
                          <a:spcPts val="0"/>
                        </a:spcAft>
                        <a:buNone/>
                      </a:pPr>
                      <a:r>
                        <a:rPr lang="en">
                          <a:solidFill>
                            <a:schemeClr val="lt1"/>
                          </a:solidFill>
                          <a:latin typeface="Sue Ellen Francisco"/>
                          <a:ea typeface="Sue Ellen Francisco"/>
                          <a:cs typeface="Sue Ellen Francisco"/>
                          <a:sym typeface="Sue Ellen Francisco"/>
                        </a:rPr>
                        <a:t>SUN</a:t>
                      </a:r>
                      <a:endParaRPr>
                        <a:solidFill>
                          <a:schemeClr val="lt1"/>
                        </a:solidFill>
                        <a:latin typeface="Sue Ellen Francisco"/>
                        <a:ea typeface="Sue Ellen Francisco"/>
                        <a:cs typeface="Sue Ellen Francisco"/>
                        <a:sym typeface="Sue Ellen Francisco"/>
                      </a:endParaRPr>
                    </a:p>
                  </a:txBody>
                  <a:tcPr marT="91425" marB="91425" marR="91425" marL="91425">
                    <a:lnL cap="flat" cmpd="sng" w="19050">
                      <a:solidFill>
                        <a:schemeClr val="lt1"/>
                      </a:solidFill>
                      <a:prstDash val="dot"/>
                      <a:round/>
                      <a:headEnd len="sm" w="sm" type="none"/>
                      <a:tailEnd len="sm" w="sm" type="none"/>
                    </a:lnL>
                    <a:lnR cap="flat" cmpd="sng" w="19050">
                      <a:solidFill>
                        <a:schemeClr val="lt1">
                          <a:alpha val="0"/>
                        </a:schemeClr>
                      </a:solidFill>
                      <a:prstDash val="dot"/>
                      <a:round/>
                      <a:headEnd len="sm" w="sm" type="none"/>
                      <a:tailEnd len="sm" w="sm" type="none"/>
                    </a:lnR>
                    <a:lnT cap="flat" cmpd="sng" w="19050">
                      <a:solidFill>
                        <a:schemeClr val="lt1">
                          <a:alpha val="0"/>
                        </a:schemeClr>
                      </a:solidFill>
                      <a:prstDash val="dot"/>
                      <a:round/>
                      <a:headEnd len="sm" w="sm" type="none"/>
                      <a:tailEnd len="sm" w="sm" type="none"/>
                    </a:lnT>
                    <a:lnB cap="flat" cmpd="sng" w="19050">
                      <a:solidFill>
                        <a:schemeClr val="lt1"/>
                      </a:solidFill>
                      <a:prstDash val="dot"/>
                      <a:round/>
                      <a:headEnd len="sm" w="sm" type="none"/>
                      <a:tailEnd len="sm" w="sm" type="none"/>
                    </a:lnB>
                  </a:tcPr>
                </a:tc>
              </a:tr>
              <a:tr h="742100">
                <a:tc>
                  <a:txBody>
                    <a:bodyPr/>
                    <a:lstStyle/>
                    <a:p>
                      <a:pPr indent="0" lvl="0" marL="0" rtl="0" algn="l">
                        <a:spcBef>
                          <a:spcPts val="0"/>
                        </a:spcBef>
                        <a:spcAft>
                          <a:spcPts val="0"/>
                        </a:spcAft>
                        <a:buNone/>
                      </a:pPr>
                      <a:r>
                        <a:t/>
                      </a:r>
                      <a:endParaRPr/>
                    </a:p>
                  </a:txBody>
                  <a:tcPr marT="91425" marB="91425" marR="91425" marL="91425">
                    <a:lnL cap="flat" cmpd="sng" w="19050">
                      <a:solidFill>
                        <a:schemeClr val="lt1">
                          <a:alpha val="0"/>
                        </a:schemeClr>
                      </a:solidFill>
                      <a:prstDash val="dot"/>
                      <a:round/>
                      <a:headEnd len="sm" w="sm" type="none"/>
                      <a:tailEnd len="sm" w="sm" type="none"/>
                    </a:lnL>
                    <a:lnR cap="flat" cmpd="sng" w="19050">
                      <a:solidFill>
                        <a:schemeClr val="lt1"/>
                      </a:solidFill>
                      <a:prstDash val="dot"/>
                      <a:round/>
                      <a:headEnd len="sm" w="sm" type="none"/>
                      <a:tailEnd len="sm" w="sm" type="none"/>
                    </a:lnR>
                    <a:lnT cap="flat" cmpd="sng" w="19050">
                      <a:solidFill>
                        <a:schemeClr val="lt1"/>
                      </a:solidFill>
                      <a:prstDash val="dot"/>
                      <a:round/>
                      <a:headEnd len="sm" w="sm" type="none"/>
                      <a:tailEnd len="sm" w="sm" type="none"/>
                    </a:lnT>
                    <a:lnB cap="flat" cmpd="sng" w="19050">
                      <a:solidFill>
                        <a:schemeClr val="lt1"/>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chemeClr val="lt1"/>
                      </a:solidFill>
                      <a:prstDash val="dot"/>
                      <a:round/>
                      <a:headEnd len="sm" w="sm" type="none"/>
                      <a:tailEnd len="sm" w="sm" type="none"/>
                    </a:lnL>
                    <a:lnR cap="flat" cmpd="sng" w="19050">
                      <a:solidFill>
                        <a:schemeClr val="lt1"/>
                      </a:solidFill>
                      <a:prstDash val="dot"/>
                      <a:round/>
                      <a:headEnd len="sm" w="sm" type="none"/>
                      <a:tailEnd len="sm" w="sm" type="none"/>
                    </a:lnR>
                    <a:lnT cap="flat" cmpd="sng" w="19050">
                      <a:solidFill>
                        <a:schemeClr val="lt1"/>
                      </a:solidFill>
                      <a:prstDash val="dot"/>
                      <a:round/>
                      <a:headEnd len="sm" w="sm" type="none"/>
                      <a:tailEnd len="sm" w="sm" type="none"/>
                    </a:lnT>
                    <a:lnB cap="flat" cmpd="sng" w="19050">
                      <a:solidFill>
                        <a:schemeClr val="lt1"/>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chemeClr val="lt1"/>
                      </a:solidFill>
                      <a:prstDash val="dot"/>
                      <a:round/>
                      <a:headEnd len="sm" w="sm" type="none"/>
                      <a:tailEnd len="sm" w="sm" type="none"/>
                    </a:lnL>
                    <a:lnR cap="flat" cmpd="sng" w="19050">
                      <a:solidFill>
                        <a:schemeClr val="lt1"/>
                      </a:solidFill>
                      <a:prstDash val="dot"/>
                      <a:round/>
                      <a:headEnd len="sm" w="sm" type="none"/>
                      <a:tailEnd len="sm" w="sm" type="none"/>
                    </a:lnR>
                    <a:lnT cap="flat" cmpd="sng" w="19050">
                      <a:solidFill>
                        <a:schemeClr val="lt1"/>
                      </a:solidFill>
                      <a:prstDash val="dot"/>
                      <a:round/>
                      <a:headEnd len="sm" w="sm" type="none"/>
                      <a:tailEnd len="sm" w="sm" type="none"/>
                    </a:lnT>
                    <a:lnB cap="flat" cmpd="sng" w="19050">
                      <a:solidFill>
                        <a:schemeClr val="lt1"/>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chemeClr val="lt1"/>
                      </a:solidFill>
                      <a:prstDash val="dot"/>
                      <a:round/>
                      <a:headEnd len="sm" w="sm" type="none"/>
                      <a:tailEnd len="sm" w="sm" type="none"/>
                    </a:lnL>
                    <a:lnR cap="flat" cmpd="sng" w="19050">
                      <a:solidFill>
                        <a:schemeClr val="lt1"/>
                      </a:solidFill>
                      <a:prstDash val="dot"/>
                      <a:round/>
                      <a:headEnd len="sm" w="sm" type="none"/>
                      <a:tailEnd len="sm" w="sm" type="none"/>
                    </a:lnR>
                    <a:lnT cap="flat" cmpd="sng" w="19050">
                      <a:solidFill>
                        <a:schemeClr val="lt1"/>
                      </a:solidFill>
                      <a:prstDash val="dot"/>
                      <a:round/>
                      <a:headEnd len="sm" w="sm" type="none"/>
                      <a:tailEnd len="sm" w="sm" type="none"/>
                    </a:lnT>
                    <a:lnB cap="flat" cmpd="sng" w="19050">
                      <a:solidFill>
                        <a:schemeClr val="lt1"/>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chemeClr val="lt1"/>
                      </a:solidFill>
                      <a:prstDash val="dot"/>
                      <a:round/>
                      <a:headEnd len="sm" w="sm" type="none"/>
                      <a:tailEnd len="sm" w="sm" type="none"/>
                    </a:lnL>
                    <a:lnR cap="flat" cmpd="sng" w="19050">
                      <a:solidFill>
                        <a:schemeClr val="lt1"/>
                      </a:solidFill>
                      <a:prstDash val="dot"/>
                      <a:round/>
                      <a:headEnd len="sm" w="sm" type="none"/>
                      <a:tailEnd len="sm" w="sm" type="none"/>
                    </a:lnR>
                    <a:lnT cap="flat" cmpd="sng" w="19050">
                      <a:solidFill>
                        <a:schemeClr val="lt1"/>
                      </a:solidFill>
                      <a:prstDash val="dot"/>
                      <a:round/>
                      <a:headEnd len="sm" w="sm" type="none"/>
                      <a:tailEnd len="sm" w="sm" type="none"/>
                    </a:lnT>
                    <a:lnB cap="flat" cmpd="sng" w="19050">
                      <a:solidFill>
                        <a:schemeClr val="lt1"/>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chemeClr val="lt1"/>
                      </a:solidFill>
                      <a:prstDash val="dot"/>
                      <a:round/>
                      <a:headEnd len="sm" w="sm" type="none"/>
                      <a:tailEnd len="sm" w="sm" type="none"/>
                    </a:lnL>
                    <a:lnR cap="flat" cmpd="sng" w="19050">
                      <a:solidFill>
                        <a:schemeClr val="lt1"/>
                      </a:solidFill>
                      <a:prstDash val="dot"/>
                      <a:round/>
                      <a:headEnd len="sm" w="sm" type="none"/>
                      <a:tailEnd len="sm" w="sm" type="none"/>
                    </a:lnR>
                    <a:lnT cap="flat" cmpd="sng" w="19050">
                      <a:solidFill>
                        <a:schemeClr val="lt1"/>
                      </a:solidFill>
                      <a:prstDash val="dot"/>
                      <a:round/>
                      <a:headEnd len="sm" w="sm" type="none"/>
                      <a:tailEnd len="sm" w="sm" type="none"/>
                    </a:lnT>
                    <a:lnB cap="flat" cmpd="sng" w="19050">
                      <a:solidFill>
                        <a:schemeClr val="lt1"/>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chemeClr val="lt1"/>
                      </a:solidFill>
                      <a:prstDash val="dot"/>
                      <a:round/>
                      <a:headEnd len="sm" w="sm" type="none"/>
                      <a:tailEnd len="sm" w="sm" type="none"/>
                    </a:lnL>
                    <a:lnR cap="flat" cmpd="sng" w="19050">
                      <a:solidFill>
                        <a:schemeClr val="lt1">
                          <a:alpha val="0"/>
                        </a:schemeClr>
                      </a:solidFill>
                      <a:prstDash val="dot"/>
                      <a:round/>
                      <a:headEnd len="sm" w="sm" type="none"/>
                      <a:tailEnd len="sm" w="sm" type="none"/>
                    </a:lnR>
                    <a:lnT cap="flat" cmpd="sng" w="19050">
                      <a:solidFill>
                        <a:schemeClr val="lt1"/>
                      </a:solidFill>
                      <a:prstDash val="dot"/>
                      <a:round/>
                      <a:headEnd len="sm" w="sm" type="none"/>
                      <a:tailEnd len="sm" w="sm" type="none"/>
                    </a:lnT>
                    <a:lnB cap="flat" cmpd="sng" w="19050">
                      <a:solidFill>
                        <a:schemeClr val="lt1"/>
                      </a:solidFill>
                      <a:prstDash val="dot"/>
                      <a:round/>
                      <a:headEnd len="sm" w="sm" type="none"/>
                      <a:tailEnd len="sm" w="sm" type="none"/>
                    </a:lnB>
                  </a:tcPr>
                </a:tc>
              </a:tr>
              <a:tr h="742100">
                <a:tc>
                  <a:txBody>
                    <a:bodyPr/>
                    <a:lstStyle/>
                    <a:p>
                      <a:pPr indent="0" lvl="0" marL="0" rtl="0" algn="l">
                        <a:spcBef>
                          <a:spcPts val="0"/>
                        </a:spcBef>
                        <a:spcAft>
                          <a:spcPts val="0"/>
                        </a:spcAft>
                        <a:buNone/>
                      </a:pPr>
                      <a:r>
                        <a:t/>
                      </a:r>
                      <a:endParaRPr/>
                    </a:p>
                  </a:txBody>
                  <a:tcPr marT="91425" marB="91425" marR="91425" marL="91425">
                    <a:lnL cap="flat" cmpd="sng" w="19050">
                      <a:solidFill>
                        <a:schemeClr val="lt1">
                          <a:alpha val="0"/>
                        </a:schemeClr>
                      </a:solidFill>
                      <a:prstDash val="dot"/>
                      <a:round/>
                      <a:headEnd len="sm" w="sm" type="none"/>
                      <a:tailEnd len="sm" w="sm" type="none"/>
                    </a:lnL>
                    <a:lnR cap="flat" cmpd="sng" w="19050">
                      <a:solidFill>
                        <a:schemeClr val="lt1"/>
                      </a:solidFill>
                      <a:prstDash val="dot"/>
                      <a:round/>
                      <a:headEnd len="sm" w="sm" type="none"/>
                      <a:tailEnd len="sm" w="sm" type="none"/>
                    </a:lnR>
                    <a:lnT cap="flat" cmpd="sng" w="19050">
                      <a:solidFill>
                        <a:schemeClr val="lt1"/>
                      </a:solidFill>
                      <a:prstDash val="dot"/>
                      <a:round/>
                      <a:headEnd len="sm" w="sm" type="none"/>
                      <a:tailEnd len="sm" w="sm" type="none"/>
                    </a:lnT>
                    <a:lnB cap="flat" cmpd="sng" w="19050">
                      <a:solidFill>
                        <a:schemeClr val="lt1"/>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chemeClr val="lt1"/>
                      </a:solidFill>
                      <a:prstDash val="dot"/>
                      <a:round/>
                      <a:headEnd len="sm" w="sm" type="none"/>
                      <a:tailEnd len="sm" w="sm" type="none"/>
                    </a:lnL>
                    <a:lnR cap="flat" cmpd="sng" w="19050">
                      <a:solidFill>
                        <a:schemeClr val="lt1"/>
                      </a:solidFill>
                      <a:prstDash val="dot"/>
                      <a:round/>
                      <a:headEnd len="sm" w="sm" type="none"/>
                      <a:tailEnd len="sm" w="sm" type="none"/>
                    </a:lnR>
                    <a:lnT cap="flat" cmpd="sng" w="19050">
                      <a:solidFill>
                        <a:schemeClr val="lt1"/>
                      </a:solidFill>
                      <a:prstDash val="dot"/>
                      <a:round/>
                      <a:headEnd len="sm" w="sm" type="none"/>
                      <a:tailEnd len="sm" w="sm" type="none"/>
                    </a:lnT>
                    <a:lnB cap="flat" cmpd="sng" w="19050">
                      <a:solidFill>
                        <a:schemeClr val="lt1"/>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chemeClr val="lt1"/>
                      </a:solidFill>
                      <a:prstDash val="dot"/>
                      <a:round/>
                      <a:headEnd len="sm" w="sm" type="none"/>
                      <a:tailEnd len="sm" w="sm" type="none"/>
                    </a:lnL>
                    <a:lnR cap="flat" cmpd="sng" w="19050">
                      <a:solidFill>
                        <a:schemeClr val="lt1"/>
                      </a:solidFill>
                      <a:prstDash val="dot"/>
                      <a:round/>
                      <a:headEnd len="sm" w="sm" type="none"/>
                      <a:tailEnd len="sm" w="sm" type="none"/>
                    </a:lnR>
                    <a:lnT cap="flat" cmpd="sng" w="19050">
                      <a:solidFill>
                        <a:schemeClr val="lt1"/>
                      </a:solidFill>
                      <a:prstDash val="dot"/>
                      <a:round/>
                      <a:headEnd len="sm" w="sm" type="none"/>
                      <a:tailEnd len="sm" w="sm" type="none"/>
                    </a:lnT>
                    <a:lnB cap="flat" cmpd="sng" w="19050">
                      <a:solidFill>
                        <a:schemeClr val="lt1"/>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chemeClr val="lt1"/>
                      </a:solidFill>
                      <a:prstDash val="dot"/>
                      <a:round/>
                      <a:headEnd len="sm" w="sm" type="none"/>
                      <a:tailEnd len="sm" w="sm" type="none"/>
                    </a:lnL>
                    <a:lnR cap="flat" cmpd="sng" w="19050">
                      <a:solidFill>
                        <a:schemeClr val="lt1"/>
                      </a:solidFill>
                      <a:prstDash val="dot"/>
                      <a:round/>
                      <a:headEnd len="sm" w="sm" type="none"/>
                      <a:tailEnd len="sm" w="sm" type="none"/>
                    </a:lnR>
                    <a:lnT cap="flat" cmpd="sng" w="19050">
                      <a:solidFill>
                        <a:schemeClr val="lt1"/>
                      </a:solidFill>
                      <a:prstDash val="dot"/>
                      <a:round/>
                      <a:headEnd len="sm" w="sm" type="none"/>
                      <a:tailEnd len="sm" w="sm" type="none"/>
                    </a:lnT>
                    <a:lnB cap="flat" cmpd="sng" w="19050">
                      <a:solidFill>
                        <a:schemeClr val="lt1"/>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chemeClr val="lt1"/>
                      </a:solidFill>
                      <a:prstDash val="dot"/>
                      <a:round/>
                      <a:headEnd len="sm" w="sm" type="none"/>
                      <a:tailEnd len="sm" w="sm" type="none"/>
                    </a:lnL>
                    <a:lnR cap="flat" cmpd="sng" w="19050">
                      <a:solidFill>
                        <a:schemeClr val="lt1"/>
                      </a:solidFill>
                      <a:prstDash val="dot"/>
                      <a:round/>
                      <a:headEnd len="sm" w="sm" type="none"/>
                      <a:tailEnd len="sm" w="sm" type="none"/>
                    </a:lnR>
                    <a:lnT cap="flat" cmpd="sng" w="19050">
                      <a:solidFill>
                        <a:schemeClr val="lt1"/>
                      </a:solidFill>
                      <a:prstDash val="dot"/>
                      <a:round/>
                      <a:headEnd len="sm" w="sm" type="none"/>
                      <a:tailEnd len="sm" w="sm" type="none"/>
                    </a:lnT>
                    <a:lnB cap="flat" cmpd="sng" w="19050">
                      <a:solidFill>
                        <a:schemeClr val="lt1"/>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chemeClr val="lt1"/>
                      </a:solidFill>
                      <a:prstDash val="dot"/>
                      <a:round/>
                      <a:headEnd len="sm" w="sm" type="none"/>
                      <a:tailEnd len="sm" w="sm" type="none"/>
                    </a:lnL>
                    <a:lnR cap="flat" cmpd="sng" w="19050">
                      <a:solidFill>
                        <a:schemeClr val="lt1"/>
                      </a:solidFill>
                      <a:prstDash val="dot"/>
                      <a:round/>
                      <a:headEnd len="sm" w="sm" type="none"/>
                      <a:tailEnd len="sm" w="sm" type="none"/>
                    </a:lnR>
                    <a:lnT cap="flat" cmpd="sng" w="19050">
                      <a:solidFill>
                        <a:schemeClr val="lt1"/>
                      </a:solidFill>
                      <a:prstDash val="dot"/>
                      <a:round/>
                      <a:headEnd len="sm" w="sm" type="none"/>
                      <a:tailEnd len="sm" w="sm" type="none"/>
                    </a:lnT>
                    <a:lnB cap="flat" cmpd="sng" w="19050">
                      <a:solidFill>
                        <a:schemeClr val="lt1"/>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chemeClr val="lt1"/>
                      </a:solidFill>
                      <a:prstDash val="dot"/>
                      <a:round/>
                      <a:headEnd len="sm" w="sm" type="none"/>
                      <a:tailEnd len="sm" w="sm" type="none"/>
                    </a:lnL>
                    <a:lnR cap="flat" cmpd="sng" w="19050">
                      <a:solidFill>
                        <a:schemeClr val="lt1">
                          <a:alpha val="0"/>
                        </a:schemeClr>
                      </a:solidFill>
                      <a:prstDash val="dot"/>
                      <a:round/>
                      <a:headEnd len="sm" w="sm" type="none"/>
                      <a:tailEnd len="sm" w="sm" type="none"/>
                    </a:lnR>
                    <a:lnT cap="flat" cmpd="sng" w="19050">
                      <a:solidFill>
                        <a:schemeClr val="lt1"/>
                      </a:solidFill>
                      <a:prstDash val="dot"/>
                      <a:round/>
                      <a:headEnd len="sm" w="sm" type="none"/>
                      <a:tailEnd len="sm" w="sm" type="none"/>
                    </a:lnT>
                    <a:lnB cap="flat" cmpd="sng" w="19050">
                      <a:solidFill>
                        <a:schemeClr val="lt1"/>
                      </a:solidFill>
                      <a:prstDash val="dot"/>
                      <a:round/>
                      <a:headEnd len="sm" w="sm" type="none"/>
                      <a:tailEnd len="sm" w="sm" type="none"/>
                    </a:lnB>
                  </a:tcPr>
                </a:tc>
              </a:tr>
              <a:tr h="742100">
                <a:tc>
                  <a:txBody>
                    <a:bodyPr/>
                    <a:lstStyle/>
                    <a:p>
                      <a:pPr indent="0" lvl="0" marL="0" rtl="0" algn="l">
                        <a:spcBef>
                          <a:spcPts val="0"/>
                        </a:spcBef>
                        <a:spcAft>
                          <a:spcPts val="0"/>
                        </a:spcAft>
                        <a:buNone/>
                      </a:pPr>
                      <a:r>
                        <a:t/>
                      </a:r>
                      <a:endParaRPr/>
                    </a:p>
                  </a:txBody>
                  <a:tcPr marT="91425" marB="91425" marR="91425" marL="91425">
                    <a:lnL cap="flat" cmpd="sng" w="19050">
                      <a:solidFill>
                        <a:schemeClr val="lt1">
                          <a:alpha val="0"/>
                        </a:schemeClr>
                      </a:solidFill>
                      <a:prstDash val="dot"/>
                      <a:round/>
                      <a:headEnd len="sm" w="sm" type="none"/>
                      <a:tailEnd len="sm" w="sm" type="none"/>
                    </a:lnL>
                    <a:lnR cap="flat" cmpd="sng" w="19050">
                      <a:solidFill>
                        <a:schemeClr val="lt1"/>
                      </a:solidFill>
                      <a:prstDash val="dot"/>
                      <a:round/>
                      <a:headEnd len="sm" w="sm" type="none"/>
                      <a:tailEnd len="sm" w="sm" type="none"/>
                    </a:lnR>
                    <a:lnT cap="flat" cmpd="sng" w="19050">
                      <a:solidFill>
                        <a:schemeClr val="lt1"/>
                      </a:solidFill>
                      <a:prstDash val="dot"/>
                      <a:round/>
                      <a:headEnd len="sm" w="sm" type="none"/>
                      <a:tailEnd len="sm" w="sm" type="none"/>
                    </a:lnT>
                    <a:lnB cap="flat" cmpd="sng" w="19050">
                      <a:solidFill>
                        <a:schemeClr val="lt1"/>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chemeClr val="lt1"/>
                      </a:solidFill>
                      <a:prstDash val="dot"/>
                      <a:round/>
                      <a:headEnd len="sm" w="sm" type="none"/>
                      <a:tailEnd len="sm" w="sm" type="none"/>
                    </a:lnL>
                    <a:lnR cap="flat" cmpd="sng" w="19050">
                      <a:solidFill>
                        <a:schemeClr val="lt1"/>
                      </a:solidFill>
                      <a:prstDash val="dot"/>
                      <a:round/>
                      <a:headEnd len="sm" w="sm" type="none"/>
                      <a:tailEnd len="sm" w="sm" type="none"/>
                    </a:lnR>
                    <a:lnT cap="flat" cmpd="sng" w="19050">
                      <a:solidFill>
                        <a:schemeClr val="lt1"/>
                      </a:solidFill>
                      <a:prstDash val="dot"/>
                      <a:round/>
                      <a:headEnd len="sm" w="sm" type="none"/>
                      <a:tailEnd len="sm" w="sm" type="none"/>
                    </a:lnT>
                    <a:lnB cap="flat" cmpd="sng" w="19050">
                      <a:solidFill>
                        <a:schemeClr val="lt1"/>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chemeClr val="lt1"/>
                      </a:solidFill>
                      <a:prstDash val="dot"/>
                      <a:round/>
                      <a:headEnd len="sm" w="sm" type="none"/>
                      <a:tailEnd len="sm" w="sm" type="none"/>
                    </a:lnL>
                    <a:lnR cap="flat" cmpd="sng" w="19050">
                      <a:solidFill>
                        <a:schemeClr val="lt1"/>
                      </a:solidFill>
                      <a:prstDash val="dot"/>
                      <a:round/>
                      <a:headEnd len="sm" w="sm" type="none"/>
                      <a:tailEnd len="sm" w="sm" type="none"/>
                    </a:lnR>
                    <a:lnT cap="flat" cmpd="sng" w="19050">
                      <a:solidFill>
                        <a:schemeClr val="lt1"/>
                      </a:solidFill>
                      <a:prstDash val="dot"/>
                      <a:round/>
                      <a:headEnd len="sm" w="sm" type="none"/>
                      <a:tailEnd len="sm" w="sm" type="none"/>
                    </a:lnT>
                    <a:lnB cap="flat" cmpd="sng" w="19050">
                      <a:solidFill>
                        <a:schemeClr val="lt1"/>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chemeClr val="lt1"/>
                      </a:solidFill>
                      <a:prstDash val="dot"/>
                      <a:round/>
                      <a:headEnd len="sm" w="sm" type="none"/>
                      <a:tailEnd len="sm" w="sm" type="none"/>
                    </a:lnL>
                    <a:lnR cap="flat" cmpd="sng" w="19050">
                      <a:solidFill>
                        <a:schemeClr val="lt1"/>
                      </a:solidFill>
                      <a:prstDash val="dot"/>
                      <a:round/>
                      <a:headEnd len="sm" w="sm" type="none"/>
                      <a:tailEnd len="sm" w="sm" type="none"/>
                    </a:lnR>
                    <a:lnT cap="flat" cmpd="sng" w="19050">
                      <a:solidFill>
                        <a:schemeClr val="lt1"/>
                      </a:solidFill>
                      <a:prstDash val="dot"/>
                      <a:round/>
                      <a:headEnd len="sm" w="sm" type="none"/>
                      <a:tailEnd len="sm" w="sm" type="none"/>
                    </a:lnT>
                    <a:lnB cap="flat" cmpd="sng" w="19050">
                      <a:solidFill>
                        <a:schemeClr val="lt1"/>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chemeClr val="lt1"/>
                      </a:solidFill>
                      <a:prstDash val="dot"/>
                      <a:round/>
                      <a:headEnd len="sm" w="sm" type="none"/>
                      <a:tailEnd len="sm" w="sm" type="none"/>
                    </a:lnL>
                    <a:lnR cap="flat" cmpd="sng" w="19050">
                      <a:solidFill>
                        <a:schemeClr val="lt1"/>
                      </a:solidFill>
                      <a:prstDash val="dot"/>
                      <a:round/>
                      <a:headEnd len="sm" w="sm" type="none"/>
                      <a:tailEnd len="sm" w="sm" type="none"/>
                    </a:lnR>
                    <a:lnT cap="flat" cmpd="sng" w="19050">
                      <a:solidFill>
                        <a:schemeClr val="lt1"/>
                      </a:solidFill>
                      <a:prstDash val="dot"/>
                      <a:round/>
                      <a:headEnd len="sm" w="sm" type="none"/>
                      <a:tailEnd len="sm" w="sm" type="none"/>
                    </a:lnT>
                    <a:lnB cap="flat" cmpd="sng" w="19050">
                      <a:solidFill>
                        <a:schemeClr val="lt1"/>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chemeClr val="lt1"/>
                      </a:solidFill>
                      <a:prstDash val="dot"/>
                      <a:round/>
                      <a:headEnd len="sm" w="sm" type="none"/>
                      <a:tailEnd len="sm" w="sm" type="none"/>
                    </a:lnL>
                    <a:lnR cap="flat" cmpd="sng" w="19050">
                      <a:solidFill>
                        <a:schemeClr val="lt1"/>
                      </a:solidFill>
                      <a:prstDash val="dot"/>
                      <a:round/>
                      <a:headEnd len="sm" w="sm" type="none"/>
                      <a:tailEnd len="sm" w="sm" type="none"/>
                    </a:lnR>
                    <a:lnT cap="flat" cmpd="sng" w="19050">
                      <a:solidFill>
                        <a:schemeClr val="lt1"/>
                      </a:solidFill>
                      <a:prstDash val="dot"/>
                      <a:round/>
                      <a:headEnd len="sm" w="sm" type="none"/>
                      <a:tailEnd len="sm" w="sm" type="none"/>
                    </a:lnT>
                    <a:lnB cap="flat" cmpd="sng" w="19050">
                      <a:solidFill>
                        <a:schemeClr val="lt1"/>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chemeClr val="lt1"/>
                      </a:solidFill>
                      <a:prstDash val="dot"/>
                      <a:round/>
                      <a:headEnd len="sm" w="sm" type="none"/>
                      <a:tailEnd len="sm" w="sm" type="none"/>
                    </a:lnL>
                    <a:lnR cap="flat" cmpd="sng" w="19050">
                      <a:solidFill>
                        <a:schemeClr val="lt1">
                          <a:alpha val="0"/>
                        </a:schemeClr>
                      </a:solidFill>
                      <a:prstDash val="dot"/>
                      <a:round/>
                      <a:headEnd len="sm" w="sm" type="none"/>
                      <a:tailEnd len="sm" w="sm" type="none"/>
                    </a:lnR>
                    <a:lnT cap="flat" cmpd="sng" w="19050">
                      <a:solidFill>
                        <a:schemeClr val="lt1"/>
                      </a:solidFill>
                      <a:prstDash val="dot"/>
                      <a:round/>
                      <a:headEnd len="sm" w="sm" type="none"/>
                      <a:tailEnd len="sm" w="sm" type="none"/>
                    </a:lnT>
                    <a:lnB cap="flat" cmpd="sng" w="19050">
                      <a:solidFill>
                        <a:schemeClr val="lt1"/>
                      </a:solidFill>
                      <a:prstDash val="dot"/>
                      <a:round/>
                      <a:headEnd len="sm" w="sm" type="none"/>
                      <a:tailEnd len="sm" w="sm" type="none"/>
                    </a:lnB>
                  </a:tcPr>
                </a:tc>
              </a:tr>
              <a:tr h="742100">
                <a:tc>
                  <a:txBody>
                    <a:bodyPr/>
                    <a:lstStyle/>
                    <a:p>
                      <a:pPr indent="0" lvl="0" marL="0" rtl="0" algn="l">
                        <a:spcBef>
                          <a:spcPts val="0"/>
                        </a:spcBef>
                        <a:spcAft>
                          <a:spcPts val="0"/>
                        </a:spcAft>
                        <a:buNone/>
                      </a:pPr>
                      <a:r>
                        <a:t/>
                      </a:r>
                      <a:endParaRPr/>
                    </a:p>
                  </a:txBody>
                  <a:tcPr marT="91425" marB="91425" marR="91425" marL="91425">
                    <a:lnL cap="flat" cmpd="sng" w="19050">
                      <a:solidFill>
                        <a:schemeClr val="lt1">
                          <a:alpha val="0"/>
                        </a:schemeClr>
                      </a:solidFill>
                      <a:prstDash val="dot"/>
                      <a:round/>
                      <a:headEnd len="sm" w="sm" type="none"/>
                      <a:tailEnd len="sm" w="sm" type="none"/>
                    </a:lnL>
                    <a:lnR cap="flat" cmpd="sng" w="19050">
                      <a:solidFill>
                        <a:schemeClr val="lt1"/>
                      </a:solidFill>
                      <a:prstDash val="dot"/>
                      <a:round/>
                      <a:headEnd len="sm" w="sm" type="none"/>
                      <a:tailEnd len="sm" w="sm" type="none"/>
                    </a:lnR>
                    <a:lnT cap="flat" cmpd="sng" w="19050">
                      <a:solidFill>
                        <a:schemeClr val="lt1"/>
                      </a:solidFill>
                      <a:prstDash val="dot"/>
                      <a:round/>
                      <a:headEnd len="sm" w="sm" type="none"/>
                      <a:tailEnd len="sm" w="sm" type="none"/>
                    </a:lnT>
                    <a:lnB cap="flat" cmpd="sng" w="19050">
                      <a:solidFill>
                        <a:schemeClr val="lt1"/>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chemeClr val="lt1"/>
                      </a:solidFill>
                      <a:prstDash val="dot"/>
                      <a:round/>
                      <a:headEnd len="sm" w="sm" type="none"/>
                      <a:tailEnd len="sm" w="sm" type="none"/>
                    </a:lnL>
                    <a:lnR cap="flat" cmpd="sng" w="19050">
                      <a:solidFill>
                        <a:schemeClr val="lt1"/>
                      </a:solidFill>
                      <a:prstDash val="dot"/>
                      <a:round/>
                      <a:headEnd len="sm" w="sm" type="none"/>
                      <a:tailEnd len="sm" w="sm" type="none"/>
                    </a:lnR>
                    <a:lnT cap="flat" cmpd="sng" w="19050">
                      <a:solidFill>
                        <a:schemeClr val="lt1"/>
                      </a:solidFill>
                      <a:prstDash val="dot"/>
                      <a:round/>
                      <a:headEnd len="sm" w="sm" type="none"/>
                      <a:tailEnd len="sm" w="sm" type="none"/>
                    </a:lnT>
                    <a:lnB cap="flat" cmpd="sng" w="19050">
                      <a:solidFill>
                        <a:schemeClr val="lt1"/>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chemeClr val="lt1"/>
                      </a:solidFill>
                      <a:prstDash val="dot"/>
                      <a:round/>
                      <a:headEnd len="sm" w="sm" type="none"/>
                      <a:tailEnd len="sm" w="sm" type="none"/>
                    </a:lnL>
                    <a:lnR cap="flat" cmpd="sng" w="19050">
                      <a:solidFill>
                        <a:schemeClr val="lt1"/>
                      </a:solidFill>
                      <a:prstDash val="dot"/>
                      <a:round/>
                      <a:headEnd len="sm" w="sm" type="none"/>
                      <a:tailEnd len="sm" w="sm" type="none"/>
                    </a:lnR>
                    <a:lnT cap="flat" cmpd="sng" w="19050">
                      <a:solidFill>
                        <a:schemeClr val="lt1"/>
                      </a:solidFill>
                      <a:prstDash val="dot"/>
                      <a:round/>
                      <a:headEnd len="sm" w="sm" type="none"/>
                      <a:tailEnd len="sm" w="sm" type="none"/>
                    </a:lnT>
                    <a:lnB cap="flat" cmpd="sng" w="19050">
                      <a:solidFill>
                        <a:schemeClr val="lt1"/>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chemeClr val="lt1"/>
                      </a:solidFill>
                      <a:prstDash val="dot"/>
                      <a:round/>
                      <a:headEnd len="sm" w="sm" type="none"/>
                      <a:tailEnd len="sm" w="sm" type="none"/>
                    </a:lnL>
                    <a:lnR cap="flat" cmpd="sng" w="19050">
                      <a:solidFill>
                        <a:schemeClr val="lt1"/>
                      </a:solidFill>
                      <a:prstDash val="dot"/>
                      <a:round/>
                      <a:headEnd len="sm" w="sm" type="none"/>
                      <a:tailEnd len="sm" w="sm" type="none"/>
                    </a:lnR>
                    <a:lnT cap="flat" cmpd="sng" w="19050">
                      <a:solidFill>
                        <a:schemeClr val="lt1"/>
                      </a:solidFill>
                      <a:prstDash val="dot"/>
                      <a:round/>
                      <a:headEnd len="sm" w="sm" type="none"/>
                      <a:tailEnd len="sm" w="sm" type="none"/>
                    </a:lnT>
                    <a:lnB cap="flat" cmpd="sng" w="19050">
                      <a:solidFill>
                        <a:schemeClr val="lt1"/>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chemeClr val="lt1"/>
                      </a:solidFill>
                      <a:prstDash val="dot"/>
                      <a:round/>
                      <a:headEnd len="sm" w="sm" type="none"/>
                      <a:tailEnd len="sm" w="sm" type="none"/>
                    </a:lnL>
                    <a:lnR cap="flat" cmpd="sng" w="19050">
                      <a:solidFill>
                        <a:schemeClr val="lt1"/>
                      </a:solidFill>
                      <a:prstDash val="dot"/>
                      <a:round/>
                      <a:headEnd len="sm" w="sm" type="none"/>
                      <a:tailEnd len="sm" w="sm" type="none"/>
                    </a:lnR>
                    <a:lnT cap="flat" cmpd="sng" w="19050">
                      <a:solidFill>
                        <a:schemeClr val="lt1"/>
                      </a:solidFill>
                      <a:prstDash val="dot"/>
                      <a:round/>
                      <a:headEnd len="sm" w="sm" type="none"/>
                      <a:tailEnd len="sm" w="sm" type="none"/>
                    </a:lnT>
                    <a:lnB cap="flat" cmpd="sng" w="19050">
                      <a:solidFill>
                        <a:schemeClr val="lt1"/>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chemeClr val="lt1"/>
                      </a:solidFill>
                      <a:prstDash val="dot"/>
                      <a:round/>
                      <a:headEnd len="sm" w="sm" type="none"/>
                      <a:tailEnd len="sm" w="sm" type="none"/>
                    </a:lnL>
                    <a:lnR cap="flat" cmpd="sng" w="19050">
                      <a:solidFill>
                        <a:schemeClr val="lt1"/>
                      </a:solidFill>
                      <a:prstDash val="dot"/>
                      <a:round/>
                      <a:headEnd len="sm" w="sm" type="none"/>
                      <a:tailEnd len="sm" w="sm" type="none"/>
                    </a:lnR>
                    <a:lnT cap="flat" cmpd="sng" w="19050">
                      <a:solidFill>
                        <a:schemeClr val="lt1"/>
                      </a:solidFill>
                      <a:prstDash val="dot"/>
                      <a:round/>
                      <a:headEnd len="sm" w="sm" type="none"/>
                      <a:tailEnd len="sm" w="sm" type="none"/>
                    </a:lnT>
                    <a:lnB cap="flat" cmpd="sng" w="19050">
                      <a:solidFill>
                        <a:schemeClr val="lt1"/>
                      </a:solidFill>
                      <a:prstDash val="dot"/>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19050">
                      <a:solidFill>
                        <a:schemeClr val="lt1"/>
                      </a:solidFill>
                      <a:prstDash val="dot"/>
                      <a:round/>
                      <a:headEnd len="sm" w="sm" type="none"/>
                      <a:tailEnd len="sm" w="sm" type="none"/>
                    </a:lnL>
                    <a:lnR cap="flat" cmpd="sng" w="19050">
                      <a:solidFill>
                        <a:schemeClr val="lt1">
                          <a:alpha val="0"/>
                        </a:schemeClr>
                      </a:solidFill>
                      <a:prstDash val="dot"/>
                      <a:round/>
                      <a:headEnd len="sm" w="sm" type="none"/>
                      <a:tailEnd len="sm" w="sm" type="none"/>
                    </a:lnR>
                    <a:lnT cap="flat" cmpd="sng" w="19050">
                      <a:solidFill>
                        <a:schemeClr val="lt1"/>
                      </a:solidFill>
                      <a:prstDash val="dot"/>
                      <a:round/>
                      <a:headEnd len="sm" w="sm" type="none"/>
                      <a:tailEnd len="sm" w="sm" type="none"/>
                    </a:lnT>
                    <a:lnB cap="flat" cmpd="sng" w="19050">
                      <a:solidFill>
                        <a:schemeClr val="lt1"/>
                      </a:solidFill>
                      <a:prstDash val="dot"/>
                      <a:round/>
                      <a:headEnd len="sm" w="sm" type="none"/>
                      <a:tailEnd len="sm" w="sm" type="none"/>
                    </a:lnB>
                  </a:tcPr>
                </a:tc>
              </a:tr>
            </a:tbl>
          </a:graphicData>
        </a:graphic>
      </p:graphicFrame>
      <p:grpSp>
        <p:nvGrpSpPr>
          <p:cNvPr id="932" name="Google Shape;932;p41"/>
          <p:cNvGrpSpPr/>
          <p:nvPr/>
        </p:nvGrpSpPr>
        <p:grpSpPr>
          <a:xfrm>
            <a:off x="1403869" y="1733934"/>
            <a:ext cx="5649706" cy="2334348"/>
            <a:chOff x="1403869" y="1733934"/>
            <a:chExt cx="5649706" cy="2334348"/>
          </a:xfrm>
        </p:grpSpPr>
        <p:sp>
          <p:nvSpPr>
            <p:cNvPr id="933" name="Google Shape;933;p41"/>
            <p:cNvSpPr/>
            <p:nvPr/>
          </p:nvSpPr>
          <p:spPr>
            <a:xfrm>
              <a:off x="1403869" y="1733934"/>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41"/>
            <p:cNvSpPr/>
            <p:nvPr/>
          </p:nvSpPr>
          <p:spPr>
            <a:xfrm>
              <a:off x="2348368" y="1733934"/>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41"/>
            <p:cNvSpPr/>
            <p:nvPr/>
          </p:nvSpPr>
          <p:spPr>
            <a:xfrm>
              <a:off x="3292883" y="1733934"/>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41"/>
            <p:cNvSpPr/>
            <p:nvPr/>
          </p:nvSpPr>
          <p:spPr>
            <a:xfrm>
              <a:off x="4195658" y="1733934"/>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41"/>
            <p:cNvSpPr/>
            <p:nvPr/>
          </p:nvSpPr>
          <p:spPr>
            <a:xfrm>
              <a:off x="5098433" y="1733934"/>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41"/>
            <p:cNvSpPr/>
            <p:nvPr/>
          </p:nvSpPr>
          <p:spPr>
            <a:xfrm>
              <a:off x="1403869" y="2469813"/>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D9D2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41"/>
            <p:cNvSpPr/>
            <p:nvPr/>
          </p:nvSpPr>
          <p:spPr>
            <a:xfrm>
              <a:off x="2348368" y="2469813"/>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D9D2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41"/>
            <p:cNvSpPr/>
            <p:nvPr/>
          </p:nvSpPr>
          <p:spPr>
            <a:xfrm>
              <a:off x="3292883" y="2469813"/>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D9D2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41"/>
            <p:cNvSpPr/>
            <p:nvPr/>
          </p:nvSpPr>
          <p:spPr>
            <a:xfrm>
              <a:off x="4195658" y="2469813"/>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D9D2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41"/>
            <p:cNvSpPr/>
            <p:nvPr/>
          </p:nvSpPr>
          <p:spPr>
            <a:xfrm>
              <a:off x="5098433" y="2469813"/>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D9D2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41"/>
            <p:cNvSpPr/>
            <p:nvPr/>
          </p:nvSpPr>
          <p:spPr>
            <a:xfrm>
              <a:off x="1403869" y="3205688"/>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41"/>
            <p:cNvSpPr/>
            <p:nvPr/>
          </p:nvSpPr>
          <p:spPr>
            <a:xfrm>
              <a:off x="2348368" y="3205688"/>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41"/>
            <p:cNvSpPr/>
            <p:nvPr/>
          </p:nvSpPr>
          <p:spPr>
            <a:xfrm>
              <a:off x="3292883" y="3205688"/>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41"/>
            <p:cNvSpPr/>
            <p:nvPr/>
          </p:nvSpPr>
          <p:spPr>
            <a:xfrm>
              <a:off x="4195658" y="3205688"/>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41"/>
            <p:cNvSpPr/>
            <p:nvPr/>
          </p:nvSpPr>
          <p:spPr>
            <a:xfrm>
              <a:off x="5098433" y="3205688"/>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41"/>
            <p:cNvSpPr/>
            <p:nvPr/>
          </p:nvSpPr>
          <p:spPr>
            <a:xfrm>
              <a:off x="1403869" y="3941563"/>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41"/>
            <p:cNvSpPr/>
            <p:nvPr/>
          </p:nvSpPr>
          <p:spPr>
            <a:xfrm>
              <a:off x="2348368" y="3941563"/>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41"/>
            <p:cNvSpPr/>
            <p:nvPr/>
          </p:nvSpPr>
          <p:spPr>
            <a:xfrm>
              <a:off x="3292883" y="3941563"/>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41"/>
            <p:cNvSpPr/>
            <p:nvPr/>
          </p:nvSpPr>
          <p:spPr>
            <a:xfrm>
              <a:off x="4195658" y="3941563"/>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41"/>
            <p:cNvSpPr/>
            <p:nvPr/>
          </p:nvSpPr>
          <p:spPr>
            <a:xfrm>
              <a:off x="5098433" y="3941563"/>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3" name="Google Shape;953;p41"/>
            <p:cNvGrpSpPr/>
            <p:nvPr/>
          </p:nvGrpSpPr>
          <p:grpSpPr>
            <a:xfrm>
              <a:off x="6001208" y="1733934"/>
              <a:ext cx="1052368" cy="2334348"/>
              <a:chOff x="6001208" y="1644460"/>
              <a:chExt cx="1052368" cy="2334348"/>
            </a:xfrm>
          </p:grpSpPr>
          <p:sp>
            <p:nvSpPr>
              <p:cNvPr id="954" name="Google Shape;954;p41"/>
              <p:cNvSpPr/>
              <p:nvPr/>
            </p:nvSpPr>
            <p:spPr>
              <a:xfrm>
                <a:off x="6001208" y="1644460"/>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41"/>
              <p:cNvSpPr/>
              <p:nvPr/>
            </p:nvSpPr>
            <p:spPr>
              <a:xfrm>
                <a:off x="6926741" y="1644460"/>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41"/>
              <p:cNvSpPr/>
              <p:nvPr/>
            </p:nvSpPr>
            <p:spPr>
              <a:xfrm>
                <a:off x="6001208" y="2380340"/>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41"/>
              <p:cNvSpPr/>
              <p:nvPr/>
            </p:nvSpPr>
            <p:spPr>
              <a:xfrm>
                <a:off x="6926741" y="2380340"/>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41"/>
              <p:cNvSpPr/>
              <p:nvPr/>
            </p:nvSpPr>
            <p:spPr>
              <a:xfrm>
                <a:off x="6001208" y="3116215"/>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41"/>
              <p:cNvSpPr/>
              <p:nvPr/>
            </p:nvSpPr>
            <p:spPr>
              <a:xfrm>
                <a:off x="6926741" y="3116215"/>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41"/>
              <p:cNvSpPr/>
              <p:nvPr/>
            </p:nvSpPr>
            <p:spPr>
              <a:xfrm>
                <a:off x="6001208" y="3852090"/>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41"/>
              <p:cNvSpPr/>
              <p:nvPr/>
            </p:nvSpPr>
            <p:spPr>
              <a:xfrm>
                <a:off x="6926741" y="3852090"/>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965" name="Shape 965"/>
        <p:cNvGrpSpPr/>
        <p:nvPr/>
      </p:nvGrpSpPr>
      <p:grpSpPr>
        <a:xfrm>
          <a:off x="0" y="0"/>
          <a:ext cx="0" cy="0"/>
          <a:chOff x="0" y="0"/>
          <a:chExt cx="0" cy="0"/>
        </a:xfrm>
      </p:grpSpPr>
      <p:sp>
        <p:nvSpPr>
          <p:cNvPr id="966" name="Google Shape;966;p42"/>
          <p:cNvSpPr txBox="1"/>
          <p:nvPr>
            <p:ph type="title"/>
          </p:nvPr>
        </p:nvSpPr>
        <p:spPr>
          <a:xfrm>
            <a:off x="1739850" y="534975"/>
            <a:ext cx="5664300" cy="53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THIS IS A </a:t>
            </a:r>
            <a:r>
              <a:rPr lang="en">
                <a:solidFill>
                  <a:schemeClr val="dk2"/>
                </a:solidFill>
              </a:rPr>
              <a:t>MAP</a:t>
            </a:r>
            <a:endParaRPr>
              <a:solidFill>
                <a:schemeClr val="dk2"/>
              </a:solidFill>
            </a:endParaRPr>
          </a:p>
        </p:txBody>
      </p:sp>
      <p:sp>
        <p:nvSpPr>
          <p:cNvPr id="967" name="Google Shape;967;p42"/>
          <p:cNvSpPr txBox="1"/>
          <p:nvPr/>
        </p:nvSpPr>
        <p:spPr>
          <a:xfrm>
            <a:off x="6217425" y="2647500"/>
            <a:ext cx="2213700" cy="453300"/>
          </a:xfrm>
          <a:prstGeom prst="rect">
            <a:avLst/>
          </a:prstGeom>
          <a:noFill/>
          <a:ln>
            <a:noFill/>
          </a:ln>
        </p:spPr>
        <p:txBody>
          <a:bodyPr anchorCtr="0" anchor="t" bIns="0" lIns="0" spcFirstLastPara="1" rIns="0" wrap="square" tIns="6350">
            <a:noAutofit/>
          </a:bodyPr>
          <a:lstStyle/>
          <a:p>
            <a:pPr indent="0" lvl="0" marL="12700" marR="0" rtl="0" algn="l">
              <a:lnSpc>
                <a:spcPct val="100000"/>
              </a:lnSpc>
              <a:spcBef>
                <a:spcPts val="0"/>
              </a:spcBef>
              <a:spcAft>
                <a:spcPts val="0"/>
              </a:spcAft>
              <a:buNone/>
            </a:pPr>
            <a:r>
              <a:rPr lang="en" sz="1600">
                <a:solidFill>
                  <a:schemeClr val="lt1"/>
                </a:solidFill>
                <a:latin typeface="Barlow Semi Condensed Light"/>
                <a:ea typeface="Barlow Semi Condensed Light"/>
                <a:cs typeface="Barlow Semi Condensed Light"/>
                <a:sym typeface="Barlow Semi Condensed Light"/>
              </a:rPr>
              <a:t>Despite being red, Mars is a cold place</a:t>
            </a:r>
            <a:endParaRPr sz="1600">
              <a:solidFill>
                <a:schemeClr val="lt1"/>
              </a:solidFill>
              <a:latin typeface="Barlow Semi Condensed Light"/>
              <a:ea typeface="Barlow Semi Condensed Light"/>
              <a:cs typeface="Barlow Semi Condensed Light"/>
              <a:sym typeface="Barlow Semi Condensed Light"/>
            </a:endParaRPr>
          </a:p>
          <a:p>
            <a:pPr indent="0" lvl="0" marL="12700" marR="0" rtl="0" algn="l">
              <a:lnSpc>
                <a:spcPct val="100000"/>
              </a:lnSpc>
              <a:spcBef>
                <a:spcPts val="0"/>
              </a:spcBef>
              <a:spcAft>
                <a:spcPts val="0"/>
              </a:spcAft>
              <a:buNone/>
            </a:pPr>
            <a:r>
              <a:rPr lang="en" sz="1600">
                <a:solidFill>
                  <a:schemeClr val="lt1"/>
                </a:solidFill>
                <a:latin typeface="Barlow Semi Condensed Light"/>
                <a:ea typeface="Barlow Semi Condensed Light"/>
                <a:cs typeface="Barlow Semi Condensed Light"/>
                <a:sym typeface="Barlow Semi Condensed Light"/>
              </a:rPr>
              <a:t> </a:t>
            </a:r>
            <a:endParaRPr sz="1600">
              <a:solidFill>
                <a:schemeClr val="lt1"/>
              </a:solidFill>
              <a:latin typeface="Barlow Semi Condensed Light"/>
              <a:ea typeface="Barlow Semi Condensed Light"/>
              <a:cs typeface="Barlow Semi Condensed Light"/>
              <a:sym typeface="Barlow Semi Condensed Light"/>
            </a:endParaRPr>
          </a:p>
        </p:txBody>
      </p:sp>
      <p:sp>
        <p:nvSpPr>
          <p:cNvPr id="968" name="Google Shape;968;p42"/>
          <p:cNvSpPr txBox="1"/>
          <p:nvPr/>
        </p:nvSpPr>
        <p:spPr>
          <a:xfrm>
            <a:off x="6217425" y="3451500"/>
            <a:ext cx="2213700" cy="453300"/>
          </a:xfrm>
          <a:prstGeom prst="rect">
            <a:avLst/>
          </a:prstGeom>
          <a:noFill/>
          <a:ln>
            <a:noFill/>
          </a:ln>
        </p:spPr>
        <p:txBody>
          <a:bodyPr anchorCtr="0" anchor="t" bIns="0" lIns="0" spcFirstLastPara="1" rIns="0" wrap="square" tIns="6350">
            <a:noAutofit/>
          </a:bodyPr>
          <a:lstStyle/>
          <a:p>
            <a:pPr indent="0" lvl="0" marL="12700" marR="0" rtl="0" algn="l">
              <a:lnSpc>
                <a:spcPct val="100000"/>
              </a:lnSpc>
              <a:spcBef>
                <a:spcPts val="0"/>
              </a:spcBef>
              <a:spcAft>
                <a:spcPts val="0"/>
              </a:spcAft>
              <a:buNone/>
            </a:pPr>
            <a:r>
              <a:rPr lang="en" sz="1600">
                <a:solidFill>
                  <a:schemeClr val="lt1"/>
                </a:solidFill>
                <a:latin typeface="Barlow Semi Condensed Light"/>
                <a:ea typeface="Barlow Semi Condensed Light"/>
                <a:cs typeface="Barlow Semi Condensed Light"/>
                <a:sym typeface="Barlow Semi Condensed Light"/>
              </a:rPr>
              <a:t>Neptune is the farthest planet from the Sun</a:t>
            </a:r>
            <a:endParaRPr sz="1600">
              <a:solidFill>
                <a:schemeClr val="lt1"/>
              </a:solidFill>
              <a:latin typeface="Barlow Semi Condensed Light"/>
              <a:ea typeface="Barlow Semi Condensed Light"/>
              <a:cs typeface="Barlow Semi Condensed Light"/>
              <a:sym typeface="Barlow Semi Condensed Light"/>
            </a:endParaRPr>
          </a:p>
          <a:p>
            <a:pPr indent="0" lvl="0" marL="12700" marR="0" rtl="0" algn="l">
              <a:lnSpc>
                <a:spcPct val="100000"/>
              </a:lnSpc>
              <a:spcBef>
                <a:spcPts val="0"/>
              </a:spcBef>
              <a:spcAft>
                <a:spcPts val="0"/>
              </a:spcAft>
              <a:buNone/>
            </a:pPr>
            <a:r>
              <a:rPr lang="en" sz="1600">
                <a:solidFill>
                  <a:schemeClr val="lt1"/>
                </a:solidFill>
                <a:latin typeface="Barlow Semi Condensed Light"/>
                <a:ea typeface="Barlow Semi Condensed Light"/>
                <a:cs typeface="Barlow Semi Condensed Light"/>
                <a:sym typeface="Barlow Semi Condensed Light"/>
              </a:rPr>
              <a:t> </a:t>
            </a:r>
            <a:endParaRPr sz="1600">
              <a:solidFill>
                <a:schemeClr val="lt1"/>
              </a:solidFill>
              <a:latin typeface="Barlow Semi Condensed Light"/>
              <a:ea typeface="Barlow Semi Condensed Light"/>
              <a:cs typeface="Barlow Semi Condensed Light"/>
              <a:sym typeface="Barlow Semi Condensed Light"/>
            </a:endParaRPr>
          </a:p>
        </p:txBody>
      </p:sp>
      <p:grpSp>
        <p:nvGrpSpPr>
          <p:cNvPr id="969" name="Google Shape;969;p42"/>
          <p:cNvGrpSpPr/>
          <p:nvPr/>
        </p:nvGrpSpPr>
        <p:grpSpPr>
          <a:xfrm>
            <a:off x="835373" y="1512761"/>
            <a:ext cx="4398988" cy="2709050"/>
            <a:chOff x="1423200" y="238125"/>
            <a:chExt cx="3771100" cy="2322375"/>
          </a:xfrm>
        </p:grpSpPr>
        <p:sp>
          <p:nvSpPr>
            <p:cNvPr id="970" name="Google Shape;970;p42"/>
            <p:cNvSpPr/>
            <p:nvPr/>
          </p:nvSpPr>
          <p:spPr>
            <a:xfrm>
              <a:off x="1487775" y="688075"/>
              <a:ext cx="459825" cy="745000"/>
            </a:xfrm>
            <a:custGeom>
              <a:rect b="b" l="l" r="r" t="t"/>
              <a:pathLst>
                <a:path extrusionOk="0" h="29800" w="18393">
                  <a:moveTo>
                    <a:pt x="5191" y="0"/>
                  </a:moveTo>
                  <a:cubicBezTo>
                    <a:pt x="3637" y="0"/>
                    <a:pt x="1944" y="1420"/>
                    <a:pt x="4605" y="1619"/>
                  </a:cubicBezTo>
                  <a:cubicBezTo>
                    <a:pt x="5456" y="1680"/>
                    <a:pt x="4002" y="1680"/>
                    <a:pt x="3861" y="1697"/>
                  </a:cubicBezTo>
                  <a:cubicBezTo>
                    <a:pt x="3395" y="1760"/>
                    <a:pt x="2920" y="1804"/>
                    <a:pt x="2483" y="1995"/>
                  </a:cubicBezTo>
                  <a:cubicBezTo>
                    <a:pt x="2041" y="2185"/>
                    <a:pt x="1537" y="2498"/>
                    <a:pt x="1418" y="3014"/>
                  </a:cubicBezTo>
                  <a:cubicBezTo>
                    <a:pt x="1256" y="3700"/>
                    <a:pt x="2041" y="4257"/>
                    <a:pt x="1649" y="4893"/>
                  </a:cubicBezTo>
                  <a:cubicBezTo>
                    <a:pt x="1372" y="5339"/>
                    <a:pt x="480" y="5385"/>
                    <a:pt x="141" y="5938"/>
                  </a:cubicBezTo>
                  <a:cubicBezTo>
                    <a:pt x="88" y="6025"/>
                    <a:pt x="1" y="6189"/>
                    <a:pt x="100" y="6280"/>
                  </a:cubicBezTo>
                  <a:cubicBezTo>
                    <a:pt x="213" y="6388"/>
                    <a:pt x="354" y="6428"/>
                    <a:pt x="506" y="6428"/>
                  </a:cubicBezTo>
                  <a:cubicBezTo>
                    <a:pt x="832" y="6428"/>
                    <a:pt x="1209" y="6244"/>
                    <a:pt x="1471" y="6149"/>
                  </a:cubicBezTo>
                  <a:cubicBezTo>
                    <a:pt x="3011" y="5579"/>
                    <a:pt x="4391" y="4761"/>
                    <a:pt x="5992" y="4315"/>
                  </a:cubicBezTo>
                  <a:cubicBezTo>
                    <a:pt x="6680" y="4124"/>
                    <a:pt x="7512" y="3988"/>
                    <a:pt x="8325" y="3988"/>
                  </a:cubicBezTo>
                  <a:cubicBezTo>
                    <a:pt x="10155" y="3988"/>
                    <a:pt x="11891" y="4676"/>
                    <a:pt x="11682" y="6957"/>
                  </a:cubicBezTo>
                  <a:cubicBezTo>
                    <a:pt x="11579" y="8077"/>
                    <a:pt x="11104" y="7948"/>
                    <a:pt x="10765" y="8853"/>
                  </a:cubicBezTo>
                  <a:cubicBezTo>
                    <a:pt x="10609" y="9266"/>
                    <a:pt x="10733" y="9633"/>
                    <a:pt x="10733" y="10059"/>
                  </a:cubicBezTo>
                  <a:cubicBezTo>
                    <a:pt x="10733" y="12763"/>
                    <a:pt x="7467" y="15191"/>
                    <a:pt x="9081" y="18031"/>
                  </a:cubicBezTo>
                  <a:cubicBezTo>
                    <a:pt x="9580" y="18907"/>
                    <a:pt x="9870" y="19452"/>
                    <a:pt x="9965" y="20464"/>
                  </a:cubicBezTo>
                  <a:cubicBezTo>
                    <a:pt x="10051" y="21381"/>
                    <a:pt x="10018" y="22210"/>
                    <a:pt x="10266" y="23102"/>
                  </a:cubicBezTo>
                  <a:cubicBezTo>
                    <a:pt x="10518" y="24011"/>
                    <a:pt x="11046" y="25724"/>
                    <a:pt x="12124" y="25947"/>
                  </a:cubicBezTo>
                  <a:cubicBezTo>
                    <a:pt x="12147" y="25952"/>
                    <a:pt x="12170" y="25954"/>
                    <a:pt x="12193" y="25954"/>
                  </a:cubicBezTo>
                  <a:cubicBezTo>
                    <a:pt x="12394" y="25954"/>
                    <a:pt x="12576" y="25769"/>
                    <a:pt x="12631" y="25579"/>
                  </a:cubicBezTo>
                  <a:cubicBezTo>
                    <a:pt x="12942" y="24472"/>
                    <a:pt x="12181" y="23073"/>
                    <a:pt x="11818" y="22054"/>
                  </a:cubicBezTo>
                  <a:cubicBezTo>
                    <a:pt x="11763" y="21905"/>
                    <a:pt x="11476" y="21049"/>
                    <a:pt x="11583" y="21049"/>
                  </a:cubicBezTo>
                  <a:cubicBezTo>
                    <a:pt x="11610" y="21049"/>
                    <a:pt x="11663" y="21105"/>
                    <a:pt x="11752" y="21244"/>
                  </a:cubicBezTo>
                  <a:cubicBezTo>
                    <a:pt x="12103" y="21789"/>
                    <a:pt x="12214" y="22565"/>
                    <a:pt x="12524" y="23156"/>
                  </a:cubicBezTo>
                  <a:cubicBezTo>
                    <a:pt x="13065" y="24180"/>
                    <a:pt x="13437" y="25047"/>
                    <a:pt x="13618" y="26199"/>
                  </a:cubicBezTo>
                  <a:cubicBezTo>
                    <a:pt x="13701" y="26723"/>
                    <a:pt x="13833" y="27190"/>
                    <a:pt x="14114" y="27652"/>
                  </a:cubicBezTo>
                  <a:cubicBezTo>
                    <a:pt x="14870" y="28882"/>
                    <a:pt x="16216" y="29551"/>
                    <a:pt x="17590" y="29795"/>
                  </a:cubicBezTo>
                  <a:cubicBezTo>
                    <a:pt x="17606" y="29798"/>
                    <a:pt x="17622" y="29799"/>
                    <a:pt x="17638" y="29799"/>
                  </a:cubicBezTo>
                  <a:cubicBezTo>
                    <a:pt x="17972" y="29799"/>
                    <a:pt x="18393" y="29210"/>
                    <a:pt x="17979" y="29143"/>
                  </a:cubicBezTo>
                  <a:cubicBezTo>
                    <a:pt x="15989" y="28838"/>
                    <a:pt x="14539" y="27624"/>
                    <a:pt x="14196" y="25608"/>
                  </a:cubicBezTo>
                  <a:cubicBezTo>
                    <a:pt x="14056" y="24795"/>
                    <a:pt x="14036" y="24242"/>
                    <a:pt x="13635" y="23506"/>
                  </a:cubicBezTo>
                  <a:cubicBezTo>
                    <a:pt x="13119" y="22561"/>
                    <a:pt x="12685" y="21558"/>
                    <a:pt x="12161" y="20625"/>
                  </a:cubicBezTo>
                  <a:cubicBezTo>
                    <a:pt x="11922" y="20196"/>
                    <a:pt x="11785" y="19948"/>
                    <a:pt x="11298" y="19869"/>
                  </a:cubicBezTo>
                  <a:cubicBezTo>
                    <a:pt x="11290" y="19868"/>
                    <a:pt x="11282" y="19868"/>
                    <a:pt x="11274" y="19868"/>
                  </a:cubicBezTo>
                  <a:cubicBezTo>
                    <a:pt x="11138" y="19868"/>
                    <a:pt x="10969" y="20032"/>
                    <a:pt x="10926" y="20142"/>
                  </a:cubicBezTo>
                  <a:cubicBezTo>
                    <a:pt x="10294" y="21759"/>
                    <a:pt x="12141" y="23488"/>
                    <a:pt x="12118" y="25173"/>
                  </a:cubicBezTo>
                  <a:lnTo>
                    <a:pt x="12118" y="25173"/>
                  </a:lnTo>
                  <a:cubicBezTo>
                    <a:pt x="11170" y="24519"/>
                    <a:pt x="10786" y="22510"/>
                    <a:pt x="10666" y="21632"/>
                  </a:cubicBezTo>
                  <a:cubicBezTo>
                    <a:pt x="10526" y="20567"/>
                    <a:pt x="10695" y="19518"/>
                    <a:pt x="10282" y="18511"/>
                  </a:cubicBezTo>
                  <a:cubicBezTo>
                    <a:pt x="10076" y="18003"/>
                    <a:pt x="9580" y="17648"/>
                    <a:pt x="9386" y="17128"/>
                  </a:cubicBezTo>
                  <a:cubicBezTo>
                    <a:pt x="9081" y="16297"/>
                    <a:pt x="9353" y="15178"/>
                    <a:pt x="9651" y="14386"/>
                  </a:cubicBezTo>
                  <a:cubicBezTo>
                    <a:pt x="10076" y="13250"/>
                    <a:pt x="11055" y="12234"/>
                    <a:pt x="11343" y="11033"/>
                  </a:cubicBezTo>
                  <a:cubicBezTo>
                    <a:pt x="11488" y="10422"/>
                    <a:pt x="11170" y="9836"/>
                    <a:pt x="11257" y="9261"/>
                  </a:cubicBezTo>
                  <a:cubicBezTo>
                    <a:pt x="11406" y="8275"/>
                    <a:pt x="12429" y="7969"/>
                    <a:pt x="12627" y="7065"/>
                  </a:cubicBezTo>
                  <a:cubicBezTo>
                    <a:pt x="12888" y="5884"/>
                    <a:pt x="11674" y="4022"/>
                    <a:pt x="10629" y="3584"/>
                  </a:cubicBezTo>
                  <a:cubicBezTo>
                    <a:pt x="9895" y="3279"/>
                    <a:pt x="9262" y="3159"/>
                    <a:pt x="8664" y="3159"/>
                  </a:cubicBezTo>
                  <a:cubicBezTo>
                    <a:pt x="7617" y="3159"/>
                    <a:pt x="6676" y="3529"/>
                    <a:pt x="5489" y="3931"/>
                  </a:cubicBezTo>
                  <a:cubicBezTo>
                    <a:pt x="4543" y="4249"/>
                    <a:pt x="3701" y="4546"/>
                    <a:pt x="2800" y="4992"/>
                  </a:cubicBezTo>
                  <a:cubicBezTo>
                    <a:pt x="2551" y="5116"/>
                    <a:pt x="1527" y="5770"/>
                    <a:pt x="1374" y="5770"/>
                  </a:cubicBezTo>
                  <a:cubicBezTo>
                    <a:pt x="1317" y="5770"/>
                    <a:pt x="1381" y="5679"/>
                    <a:pt x="1653" y="5434"/>
                  </a:cubicBezTo>
                  <a:cubicBezTo>
                    <a:pt x="2458" y="4708"/>
                    <a:pt x="2301" y="4860"/>
                    <a:pt x="2359" y="3877"/>
                  </a:cubicBezTo>
                  <a:cubicBezTo>
                    <a:pt x="2297" y="3761"/>
                    <a:pt x="2235" y="3647"/>
                    <a:pt x="2173" y="3531"/>
                  </a:cubicBezTo>
                  <a:cubicBezTo>
                    <a:pt x="2392" y="2759"/>
                    <a:pt x="2813" y="2362"/>
                    <a:pt x="3440" y="2333"/>
                  </a:cubicBezTo>
                  <a:cubicBezTo>
                    <a:pt x="3837" y="2168"/>
                    <a:pt x="4328" y="2234"/>
                    <a:pt x="4737" y="2044"/>
                  </a:cubicBezTo>
                  <a:cubicBezTo>
                    <a:pt x="5084" y="1884"/>
                    <a:pt x="5357" y="1710"/>
                    <a:pt x="5555" y="1388"/>
                  </a:cubicBezTo>
                  <a:cubicBezTo>
                    <a:pt x="5633" y="1259"/>
                    <a:pt x="5715" y="1012"/>
                    <a:pt x="5481" y="996"/>
                  </a:cubicBezTo>
                  <a:cubicBezTo>
                    <a:pt x="5471" y="995"/>
                    <a:pt x="5460" y="995"/>
                    <a:pt x="5447" y="995"/>
                  </a:cubicBezTo>
                  <a:cubicBezTo>
                    <a:pt x="5286" y="995"/>
                    <a:pt x="4931" y="1042"/>
                    <a:pt x="4652" y="1042"/>
                  </a:cubicBezTo>
                  <a:cubicBezTo>
                    <a:pt x="4489" y="1042"/>
                    <a:pt x="4352" y="1026"/>
                    <a:pt x="4295" y="975"/>
                  </a:cubicBezTo>
                  <a:cubicBezTo>
                    <a:pt x="4027" y="734"/>
                    <a:pt x="4301" y="658"/>
                    <a:pt x="4685" y="658"/>
                  </a:cubicBezTo>
                  <a:cubicBezTo>
                    <a:pt x="5111" y="658"/>
                    <a:pt x="5671" y="751"/>
                    <a:pt x="5778" y="813"/>
                  </a:cubicBezTo>
                  <a:cubicBezTo>
                    <a:pt x="5804" y="828"/>
                    <a:pt x="5832" y="835"/>
                    <a:pt x="5862" y="835"/>
                  </a:cubicBezTo>
                  <a:cubicBezTo>
                    <a:pt x="6099" y="835"/>
                    <a:pt x="6424" y="407"/>
                    <a:pt x="6178" y="252"/>
                  </a:cubicBezTo>
                  <a:cubicBezTo>
                    <a:pt x="5892" y="74"/>
                    <a:pt x="5545" y="0"/>
                    <a:pt x="51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42"/>
            <p:cNvSpPr/>
            <p:nvPr/>
          </p:nvSpPr>
          <p:spPr>
            <a:xfrm>
              <a:off x="1938300" y="1419100"/>
              <a:ext cx="245250" cy="385575"/>
            </a:xfrm>
            <a:custGeom>
              <a:rect b="b" l="l" r="r" t="t"/>
              <a:pathLst>
                <a:path extrusionOk="0" h="15423" w="9810">
                  <a:moveTo>
                    <a:pt x="521" y="1"/>
                  </a:moveTo>
                  <a:cubicBezTo>
                    <a:pt x="322" y="1"/>
                    <a:pt x="1" y="434"/>
                    <a:pt x="300" y="472"/>
                  </a:cubicBezTo>
                  <a:cubicBezTo>
                    <a:pt x="1143" y="571"/>
                    <a:pt x="1684" y="1495"/>
                    <a:pt x="2374" y="1901"/>
                  </a:cubicBezTo>
                  <a:cubicBezTo>
                    <a:pt x="3319" y="2450"/>
                    <a:pt x="4173" y="2594"/>
                    <a:pt x="4912" y="3481"/>
                  </a:cubicBezTo>
                  <a:cubicBezTo>
                    <a:pt x="5371" y="4031"/>
                    <a:pt x="5680" y="4869"/>
                    <a:pt x="6288" y="5274"/>
                  </a:cubicBezTo>
                  <a:cubicBezTo>
                    <a:pt x="6882" y="5674"/>
                    <a:pt x="7361" y="5530"/>
                    <a:pt x="7984" y="5964"/>
                  </a:cubicBezTo>
                  <a:cubicBezTo>
                    <a:pt x="9810" y="7235"/>
                    <a:pt x="7506" y="9259"/>
                    <a:pt x="7167" y="10894"/>
                  </a:cubicBezTo>
                  <a:cubicBezTo>
                    <a:pt x="6812" y="12611"/>
                    <a:pt x="7134" y="13817"/>
                    <a:pt x="7927" y="15332"/>
                  </a:cubicBezTo>
                  <a:cubicBezTo>
                    <a:pt x="7961" y="15396"/>
                    <a:pt x="8012" y="15422"/>
                    <a:pt x="8069" y="15422"/>
                  </a:cubicBezTo>
                  <a:cubicBezTo>
                    <a:pt x="8260" y="15422"/>
                    <a:pt x="8520" y="15129"/>
                    <a:pt x="8463" y="14948"/>
                  </a:cubicBezTo>
                  <a:cubicBezTo>
                    <a:pt x="8091" y="13783"/>
                    <a:pt x="7757" y="12846"/>
                    <a:pt x="7860" y="11570"/>
                  </a:cubicBezTo>
                  <a:cubicBezTo>
                    <a:pt x="7960" y="10364"/>
                    <a:pt x="8529" y="9754"/>
                    <a:pt x="8971" y="8705"/>
                  </a:cubicBezTo>
                  <a:cubicBezTo>
                    <a:pt x="9305" y="7904"/>
                    <a:pt x="9657" y="5749"/>
                    <a:pt x="8930" y="5072"/>
                  </a:cubicBezTo>
                  <a:cubicBezTo>
                    <a:pt x="8726" y="4883"/>
                    <a:pt x="8618" y="4834"/>
                    <a:pt x="8526" y="4834"/>
                  </a:cubicBezTo>
                  <a:cubicBezTo>
                    <a:pt x="8429" y="4834"/>
                    <a:pt x="8349" y="4888"/>
                    <a:pt x="8194" y="4888"/>
                  </a:cubicBezTo>
                  <a:cubicBezTo>
                    <a:pt x="8127" y="4888"/>
                    <a:pt x="8046" y="4878"/>
                    <a:pt x="7943" y="4849"/>
                  </a:cubicBezTo>
                  <a:cubicBezTo>
                    <a:pt x="6936" y="4563"/>
                    <a:pt x="6568" y="4365"/>
                    <a:pt x="5907" y="3651"/>
                  </a:cubicBezTo>
                  <a:cubicBezTo>
                    <a:pt x="5585" y="3308"/>
                    <a:pt x="5371" y="2867"/>
                    <a:pt x="5028" y="2536"/>
                  </a:cubicBezTo>
                  <a:cubicBezTo>
                    <a:pt x="4260" y="1797"/>
                    <a:pt x="3422" y="1673"/>
                    <a:pt x="2551" y="1148"/>
                  </a:cubicBezTo>
                  <a:cubicBezTo>
                    <a:pt x="1733" y="649"/>
                    <a:pt x="1518" y="18"/>
                    <a:pt x="523" y="1"/>
                  </a:cubicBezTo>
                  <a:cubicBezTo>
                    <a:pt x="523" y="1"/>
                    <a:pt x="522" y="1"/>
                    <a:pt x="5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42"/>
            <p:cNvSpPr/>
            <p:nvPr/>
          </p:nvSpPr>
          <p:spPr>
            <a:xfrm>
              <a:off x="2148350" y="1813750"/>
              <a:ext cx="201350" cy="620375"/>
            </a:xfrm>
            <a:custGeom>
              <a:rect b="b" l="l" r="r" t="t"/>
              <a:pathLst>
                <a:path extrusionOk="0" h="24815" w="8054">
                  <a:moveTo>
                    <a:pt x="310" y="1"/>
                  </a:moveTo>
                  <a:cubicBezTo>
                    <a:pt x="172" y="1"/>
                    <a:pt x="0" y="196"/>
                    <a:pt x="3" y="318"/>
                  </a:cubicBezTo>
                  <a:cubicBezTo>
                    <a:pt x="3" y="347"/>
                    <a:pt x="7" y="376"/>
                    <a:pt x="7" y="404"/>
                  </a:cubicBezTo>
                  <a:cubicBezTo>
                    <a:pt x="10" y="474"/>
                    <a:pt x="40" y="505"/>
                    <a:pt x="83" y="511"/>
                  </a:cubicBezTo>
                  <a:lnTo>
                    <a:pt x="83" y="511"/>
                  </a:lnTo>
                  <a:cubicBezTo>
                    <a:pt x="889" y="2168"/>
                    <a:pt x="1570" y="3167"/>
                    <a:pt x="3195" y="4129"/>
                  </a:cubicBezTo>
                  <a:cubicBezTo>
                    <a:pt x="4727" y="5042"/>
                    <a:pt x="4814" y="5909"/>
                    <a:pt x="5153" y="7556"/>
                  </a:cubicBezTo>
                  <a:cubicBezTo>
                    <a:pt x="5458" y="9018"/>
                    <a:pt x="5850" y="10380"/>
                    <a:pt x="5789" y="11891"/>
                  </a:cubicBezTo>
                  <a:cubicBezTo>
                    <a:pt x="5685" y="14307"/>
                    <a:pt x="4996" y="16978"/>
                    <a:pt x="5338" y="19386"/>
                  </a:cubicBezTo>
                  <a:cubicBezTo>
                    <a:pt x="5594" y="21195"/>
                    <a:pt x="6519" y="23230"/>
                    <a:pt x="7493" y="24762"/>
                  </a:cubicBezTo>
                  <a:cubicBezTo>
                    <a:pt x="7517" y="24799"/>
                    <a:pt x="7552" y="24815"/>
                    <a:pt x="7593" y="24815"/>
                  </a:cubicBezTo>
                  <a:cubicBezTo>
                    <a:pt x="7771" y="24815"/>
                    <a:pt x="8053" y="24515"/>
                    <a:pt x="7973" y="24357"/>
                  </a:cubicBezTo>
                  <a:cubicBezTo>
                    <a:pt x="6915" y="22293"/>
                    <a:pt x="5833" y="20017"/>
                    <a:pt x="5904" y="17656"/>
                  </a:cubicBezTo>
                  <a:cubicBezTo>
                    <a:pt x="5982" y="15051"/>
                    <a:pt x="6696" y="12288"/>
                    <a:pt x="6292" y="9694"/>
                  </a:cubicBezTo>
                  <a:cubicBezTo>
                    <a:pt x="6056" y="8208"/>
                    <a:pt x="5908" y="5875"/>
                    <a:pt x="4962" y="4625"/>
                  </a:cubicBezTo>
                  <a:cubicBezTo>
                    <a:pt x="4426" y="3914"/>
                    <a:pt x="3584" y="3642"/>
                    <a:pt x="2860" y="3159"/>
                  </a:cubicBezTo>
                  <a:cubicBezTo>
                    <a:pt x="1701" y="2378"/>
                    <a:pt x="1147" y="1243"/>
                    <a:pt x="425" y="70"/>
                  </a:cubicBezTo>
                  <a:cubicBezTo>
                    <a:pt x="395" y="21"/>
                    <a:pt x="354" y="1"/>
                    <a:pt x="3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42"/>
            <p:cNvSpPr/>
            <p:nvPr/>
          </p:nvSpPr>
          <p:spPr>
            <a:xfrm>
              <a:off x="2363075" y="1731475"/>
              <a:ext cx="359225" cy="763050"/>
            </a:xfrm>
            <a:custGeom>
              <a:rect b="b" l="l" r="r" t="t"/>
              <a:pathLst>
                <a:path extrusionOk="0" h="30522" w="14369">
                  <a:moveTo>
                    <a:pt x="12166" y="0"/>
                  </a:moveTo>
                  <a:cubicBezTo>
                    <a:pt x="11947" y="0"/>
                    <a:pt x="11648" y="398"/>
                    <a:pt x="11878" y="516"/>
                  </a:cubicBezTo>
                  <a:cubicBezTo>
                    <a:pt x="14368" y="1825"/>
                    <a:pt x="11687" y="4414"/>
                    <a:pt x="11114" y="6123"/>
                  </a:cubicBezTo>
                  <a:cubicBezTo>
                    <a:pt x="10776" y="7127"/>
                    <a:pt x="10590" y="8163"/>
                    <a:pt x="10342" y="9191"/>
                  </a:cubicBezTo>
                  <a:cubicBezTo>
                    <a:pt x="10226" y="9675"/>
                    <a:pt x="10231" y="10224"/>
                    <a:pt x="9949" y="10641"/>
                  </a:cubicBezTo>
                  <a:cubicBezTo>
                    <a:pt x="9532" y="11251"/>
                    <a:pt x="8678" y="11272"/>
                    <a:pt x="8207" y="11669"/>
                  </a:cubicBezTo>
                  <a:cubicBezTo>
                    <a:pt x="7720" y="12086"/>
                    <a:pt x="7550" y="12474"/>
                    <a:pt x="7365" y="13105"/>
                  </a:cubicBezTo>
                  <a:cubicBezTo>
                    <a:pt x="6961" y="14462"/>
                    <a:pt x="5621" y="17603"/>
                    <a:pt x="3866" y="17603"/>
                  </a:cubicBezTo>
                  <a:cubicBezTo>
                    <a:pt x="3736" y="17603"/>
                    <a:pt x="3603" y="17586"/>
                    <a:pt x="3468" y="17549"/>
                  </a:cubicBezTo>
                  <a:cubicBezTo>
                    <a:pt x="3451" y="17544"/>
                    <a:pt x="3434" y="17542"/>
                    <a:pt x="3416" y="17542"/>
                  </a:cubicBezTo>
                  <a:cubicBezTo>
                    <a:pt x="3204" y="17542"/>
                    <a:pt x="2891" y="17845"/>
                    <a:pt x="3054" y="18035"/>
                  </a:cubicBezTo>
                  <a:cubicBezTo>
                    <a:pt x="3744" y="18849"/>
                    <a:pt x="4594" y="18902"/>
                    <a:pt x="3438" y="19993"/>
                  </a:cubicBezTo>
                  <a:cubicBezTo>
                    <a:pt x="3285" y="20133"/>
                    <a:pt x="2818" y="20324"/>
                    <a:pt x="2625" y="20488"/>
                  </a:cubicBezTo>
                  <a:cubicBezTo>
                    <a:pt x="2344" y="20728"/>
                    <a:pt x="2385" y="20909"/>
                    <a:pt x="2055" y="21170"/>
                  </a:cubicBezTo>
                  <a:cubicBezTo>
                    <a:pt x="1728" y="21422"/>
                    <a:pt x="1551" y="21302"/>
                    <a:pt x="1250" y="21591"/>
                  </a:cubicBezTo>
                  <a:cubicBezTo>
                    <a:pt x="1175" y="21661"/>
                    <a:pt x="1097" y="21789"/>
                    <a:pt x="1134" y="21900"/>
                  </a:cubicBezTo>
                  <a:cubicBezTo>
                    <a:pt x="1510" y="22994"/>
                    <a:pt x="1382" y="23602"/>
                    <a:pt x="1337" y="24696"/>
                  </a:cubicBezTo>
                  <a:cubicBezTo>
                    <a:pt x="1299" y="25492"/>
                    <a:pt x="1733" y="24882"/>
                    <a:pt x="1539" y="26376"/>
                  </a:cubicBezTo>
                  <a:cubicBezTo>
                    <a:pt x="1514" y="26567"/>
                    <a:pt x="1312" y="26769"/>
                    <a:pt x="1307" y="26963"/>
                  </a:cubicBezTo>
                  <a:cubicBezTo>
                    <a:pt x="1280" y="28391"/>
                    <a:pt x="2300" y="29412"/>
                    <a:pt x="3498" y="30016"/>
                  </a:cubicBezTo>
                  <a:lnTo>
                    <a:pt x="3498" y="30016"/>
                  </a:lnTo>
                  <a:cubicBezTo>
                    <a:pt x="2388" y="29981"/>
                    <a:pt x="1025" y="29304"/>
                    <a:pt x="341" y="28871"/>
                  </a:cubicBezTo>
                  <a:cubicBezTo>
                    <a:pt x="324" y="28860"/>
                    <a:pt x="305" y="28855"/>
                    <a:pt x="284" y="28855"/>
                  </a:cubicBezTo>
                  <a:cubicBezTo>
                    <a:pt x="162" y="28855"/>
                    <a:pt x="1" y="29026"/>
                    <a:pt x="89" y="29118"/>
                  </a:cubicBezTo>
                  <a:cubicBezTo>
                    <a:pt x="765" y="29838"/>
                    <a:pt x="2181" y="30521"/>
                    <a:pt x="3388" y="30521"/>
                  </a:cubicBezTo>
                  <a:cubicBezTo>
                    <a:pt x="3760" y="30521"/>
                    <a:pt x="4112" y="30456"/>
                    <a:pt x="4417" y="30307"/>
                  </a:cubicBezTo>
                  <a:cubicBezTo>
                    <a:pt x="4533" y="30249"/>
                    <a:pt x="4838" y="29911"/>
                    <a:pt x="4594" y="29820"/>
                  </a:cubicBezTo>
                  <a:cubicBezTo>
                    <a:pt x="3859" y="29547"/>
                    <a:pt x="3133" y="29180"/>
                    <a:pt x="2595" y="28593"/>
                  </a:cubicBezTo>
                  <a:cubicBezTo>
                    <a:pt x="1625" y="27533"/>
                    <a:pt x="2195" y="27156"/>
                    <a:pt x="2278" y="25947"/>
                  </a:cubicBezTo>
                  <a:cubicBezTo>
                    <a:pt x="2344" y="25010"/>
                    <a:pt x="2046" y="24671"/>
                    <a:pt x="2022" y="23535"/>
                  </a:cubicBezTo>
                  <a:cubicBezTo>
                    <a:pt x="2014" y="23309"/>
                    <a:pt x="1788" y="21892"/>
                    <a:pt x="1783" y="21892"/>
                  </a:cubicBezTo>
                  <a:cubicBezTo>
                    <a:pt x="1783" y="21892"/>
                    <a:pt x="1783" y="21892"/>
                    <a:pt x="1783" y="21892"/>
                  </a:cubicBezTo>
                  <a:cubicBezTo>
                    <a:pt x="1795" y="21863"/>
                    <a:pt x="2534" y="21570"/>
                    <a:pt x="2707" y="21442"/>
                  </a:cubicBezTo>
                  <a:cubicBezTo>
                    <a:pt x="3108" y="21149"/>
                    <a:pt x="3071" y="20732"/>
                    <a:pt x="3661" y="20455"/>
                  </a:cubicBezTo>
                  <a:cubicBezTo>
                    <a:pt x="3979" y="20311"/>
                    <a:pt x="4330" y="20393"/>
                    <a:pt x="4611" y="20096"/>
                  </a:cubicBezTo>
                  <a:cubicBezTo>
                    <a:pt x="5257" y="19403"/>
                    <a:pt x="4759" y="18784"/>
                    <a:pt x="4205" y="18253"/>
                  </a:cubicBezTo>
                  <a:lnTo>
                    <a:pt x="4205" y="18253"/>
                  </a:lnTo>
                  <a:cubicBezTo>
                    <a:pt x="4241" y="18254"/>
                    <a:pt x="4277" y="18255"/>
                    <a:pt x="4312" y="18255"/>
                  </a:cubicBezTo>
                  <a:cubicBezTo>
                    <a:pt x="5751" y="18255"/>
                    <a:pt x="5934" y="17099"/>
                    <a:pt x="6931" y="15397"/>
                  </a:cubicBezTo>
                  <a:cubicBezTo>
                    <a:pt x="7365" y="14662"/>
                    <a:pt x="7497" y="14245"/>
                    <a:pt x="7798" y="13403"/>
                  </a:cubicBezTo>
                  <a:cubicBezTo>
                    <a:pt x="8265" y="12094"/>
                    <a:pt x="9000" y="12238"/>
                    <a:pt x="9875" y="11533"/>
                  </a:cubicBezTo>
                  <a:cubicBezTo>
                    <a:pt x="10416" y="11099"/>
                    <a:pt x="10771" y="10256"/>
                    <a:pt x="10919" y="9591"/>
                  </a:cubicBezTo>
                  <a:cubicBezTo>
                    <a:pt x="11365" y="7639"/>
                    <a:pt x="11510" y="6165"/>
                    <a:pt x="12505" y="4348"/>
                  </a:cubicBezTo>
                  <a:cubicBezTo>
                    <a:pt x="13319" y="2862"/>
                    <a:pt x="14087" y="1000"/>
                    <a:pt x="12237" y="17"/>
                  </a:cubicBezTo>
                  <a:cubicBezTo>
                    <a:pt x="12215" y="5"/>
                    <a:pt x="12191" y="0"/>
                    <a:pt x="121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42"/>
            <p:cNvSpPr/>
            <p:nvPr/>
          </p:nvSpPr>
          <p:spPr>
            <a:xfrm>
              <a:off x="2167850" y="1470075"/>
              <a:ext cx="476950" cy="257900"/>
            </a:xfrm>
            <a:custGeom>
              <a:rect b="b" l="l" r="r" t="t"/>
              <a:pathLst>
                <a:path extrusionOk="0" h="10316" w="19078">
                  <a:moveTo>
                    <a:pt x="3213" y="1"/>
                  </a:moveTo>
                  <a:cubicBezTo>
                    <a:pt x="3209" y="1"/>
                    <a:pt x="3204" y="1"/>
                    <a:pt x="3200" y="1"/>
                  </a:cubicBezTo>
                  <a:cubicBezTo>
                    <a:pt x="1754" y="134"/>
                    <a:pt x="1028" y="1302"/>
                    <a:pt x="136" y="2326"/>
                  </a:cubicBezTo>
                  <a:cubicBezTo>
                    <a:pt x="1" y="2482"/>
                    <a:pt x="48" y="2619"/>
                    <a:pt x="163" y="2619"/>
                  </a:cubicBezTo>
                  <a:cubicBezTo>
                    <a:pt x="213" y="2619"/>
                    <a:pt x="276" y="2594"/>
                    <a:pt x="342" y="2532"/>
                  </a:cubicBezTo>
                  <a:cubicBezTo>
                    <a:pt x="568" y="2329"/>
                    <a:pt x="2208" y="658"/>
                    <a:pt x="2681" y="658"/>
                  </a:cubicBezTo>
                  <a:cubicBezTo>
                    <a:pt x="2762" y="658"/>
                    <a:pt x="2809" y="708"/>
                    <a:pt x="2808" y="823"/>
                  </a:cubicBezTo>
                  <a:cubicBezTo>
                    <a:pt x="2808" y="881"/>
                    <a:pt x="2837" y="931"/>
                    <a:pt x="2890" y="956"/>
                  </a:cubicBezTo>
                  <a:cubicBezTo>
                    <a:pt x="3464" y="1194"/>
                    <a:pt x="4146" y="1059"/>
                    <a:pt x="4752" y="1257"/>
                  </a:cubicBezTo>
                  <a:cubicBezTo>
                    <a:pt x="5363" y="1455"/>
                    <a:pt x="5851" y="1575"/>
                    <a:pt x="6454" y="1728"/>
                  </a:cubicBezTo>
                  <a:cubicBezTo>
                    <a:pt x="7812" y="2067"/>
                    <a:pt x="8258" y="2938"/>
                    <a:pt x="9344" y="3618"/>
                  </a:cubicBezTo>
                  <a:cubicBezTo>
                    <a:pt x="10206" y="4159"/>
                    <a:pt x="11326" y="4403"/>
                    <a:pt x="11829" y="5341"/>
                  </a:cubicBezTo>
                  <a:cubicBezTo>
                    <a:pt x="12668" y="6913"/>
                    <a:pt x="11929" y="7636"/>
                    <a:pt x="13791" y="8359"/>
                  </a:cubicBezTo>
                  <a:cubicBezTo>
                    <a:pt x="14604" y="8676"/>
                    <a:pt x="15306" y="9135"/>
                    <a:pt x="16102" y="9482"/>
                  </a:cubicBezTo>
                  <a:cubicBezTo>
                    <a:pt x="16776" y="9775"/>
                    <a:pt x="17882" y="9701"/>
                    <a:pt x="18370" y="10258"/>
                  </a:cubicBezTo>
                  <a:cubicBezTo>
                    <a:pt x="18405" y="10298"/>
                    <a:pt x="18450" y="10315"/>
                    <a:pt x="18500" y="10315"/>
                  </a:cubicBezTo>
                  <a:cubicBezTo>
                    <a:pt x="18737" y="10315"/>
                    <a:pt x="19077" y="9919"/>
                    <a:pt x="18907" y="9722"/>
                  </a:cubicBezTo>
                  <a:cubicBezTo>
                    <a:pt x="18572" y="9325"/>
                    <a:pt x="18283" y="9337"/>
                    <a:pt x="17771" y="9201"/>
                  </a:cubicBezTo>
                  <a:cubicBezTo>
                    <a:pt x="16771" y="8933"/>
                    <a:pt x="16062" y="8516"/>
                    <a:pt x="15124" y="8095"/>
                  </a:cubicBezTo>
                  <a:cubicBezTo>
                    <a:pt x="14328" y="7744"/>
                    <a:pt x="13943" y="7776"/>
                    <a:pt x="13324" y="7046"/>
                  </a:cubicBezTo>
                  <a:cubicBezTo>
                    <a:pt x="12630" y="6224"/>
                    <a:pt x="12944" y="6542"/>
                    <a:pt x="12689" y="5861"/>
                  </a:cubicBezTo>
                  <a:cubicBezTo>
                    <a:pt x="12391" y="5084"/>
                    <a:pt x="12399" y="4647"/>
                    <a:pt x="11710" y="4089"/>
                  </a:cubicBezTo>
                  <a:cubicBezTo>
                    <a:pt x="10855" y="3395"/>
                    <a:pt x="9575" y="3239"/>
                    <a:pt x="8778" y="2408"/>
                  </a:cubicBezTo>
                  <a:cubicBezTo>
                    <a:pt x="8299" y="1909"/>
                    <a:pt x="8258" y="1459"/>
                    <a:pt x="7555" y="1244"/>
                  </a:cubicBezTo>
                  <a:cubicBezTo>
                    <a:pt x="7081" y="1100"/>
                    <a:pt x="3361" y="638"/>
                    <a:pt x="3340" y="142"/>
                  </a:cubicBezTo>
                  <a:cubicBezTo>
                    <a:pt x="3340" y="68"/>
                    <a:pt x="3288" y="1"/>
                    <a:pt x="32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42"/>
            <p:cNvSpPr/>
            <p:nvPr/>
          </p:nvSpPr>
          <p:spPr>
            <a:xfrm>
              <a:off x="1935025" y="1066375"/>
              <a:ext cx="352350" cy="470750"/>
            </a:xfrm>
            <a:custGeom>
              <a:rect b="b" l="l" r="r" t="t"/>
              <a:pathLst>
                <a:path extrusionOk="0" h="18830" w="14094">
                  <a:moveTo>
                    <a:pt x="13939" y="1"/>
                  </a:moveTo>
                  <a:cubicBezTo>
                    <a:pt x="13821" y="1"/>
                    <a:pt x="13645" y="92"/>
                    <a:pt x="13582" y="216"/>
                  </a:cubicBezTo>
                  <a:cubicBezTo>
                    <a:pt x="13000" y="1372"/>
                    <a:pt x="12756" y="2404"/>
                    <a:pt x="11456" y="3242"/>
                  </a:cubicBezTo>
                  <a:cubicBezTo>
                    <a:pt x="11092" y="3474"/>
                    <a:pt x="10650" y="3589"/>
                    <a:pt x="10288" y="3833"/>
                  </a:cubicBezTo>
                  <a:cubicBezTo>
                    <a:pt x="9758" y="4180"/>
                    <a:pt x="9197" y="4633"/>
                    <a:pt x="8941" y="5233"/>
                  </a:cubicBezTo>
                  <a:cubicBezTo>
                    <a:pt x="8758" y="5660"/>
                    <a:pt x="8872" y="8318"/>
                    <a:pt x="9070" y="8318"/>
                  </a:cubicBezTo>
                  <a:cubicBezTo>
                    <a:pt x="9072" y="8318"/>
                    <a:pt x="9075" y="8318"/>
                    <a:pt x="9077" y="8317"/>
                  </a:cubicBezTo>
                  <a:lnTo>
                    <a:pt x="9077" y="8317"/>
                  </a:lnTo>
                  <a:cubicBezTo>
                    <a:pt x="9024" y="8335"/>
                    <a:pt x="8975" y="8343"/>
                    <a:pt x="8927" y="8343"/>
                  </a:cubicBezTo>
                  <a:cubicBezTo>
                    <a:pt x="8147" y="8343"/>
                    <a:pt x="8031" y="6079"/>
                    <a:pt x="7740" y="5732"/>
                  </a:cubicBezTo>
                  <a:cubicBezTo>
                    <a:pt x="7405" y="5339"/>
                    <a:pt x="6939" y="5191"/>
                    <a:pt x="6459" y="5191"/>
                  </a:cubicBezTo>
                  <a:cubicBezTo>
                    <a:pt x="6258" y="5191"/>
                    <a:pt x="6054" y="5217"/>
                    <a:pt x="5857" y="5262"/>
                  </a:cubicBezTo>
                  <a:cubicBezTo>
                    <a:pt x="4824" y="5497"/>
                    <a:pt x="3561" y="6070"/>
                    <a:pt x="2549" y="6476"/>
                  </a:cubicBezTo>
                  <a:cubicBezTo>
                    <a:pt x="820" y="7169"/>
                    <a:pt x="468" y="8652"/>
                    <a:pt x="188" y="10394"/>
                  </a:cubicBezTo>
                  <a:cubicBezTo>
                    <a:pt x="1" y="11531"/>
                    <a:pt x="214" y="13123"/>
                    <a:pt x="1502" y="13123"/>
                  </a:cubicBezTo>
                  <a:cubicBezTo>
                    <a:pt x="1636" y="13123"/>
                    <a:pt x="1781" y="13106"/>
                    <a:pt x="1939" y="13069"/>
                  </a:cubicBezTo>
                  <a:cubicBezTo>
                    <a:pt x="2516" y="12938"/>
                    <a:pt x="2822" y="12393"/>
                    <a:pt x="3297" y="12115"/>
                  </a:cubicBezTo>
                  <a:cubicBezTo>
                    <a:pt x="3871" y="11783"/>
                    <a:pt x="4224" y="11649"/>
                    <a:pt x="4427" y="11649"/>
                  </a:cubicBezTo>
                  <a:cubicBezTo>
                    <a:pt x="5058" y="11649"/>
                    <a:pt x="4239" y="12952"/>
                    <a:pt x="4085" y="13706"/>
                  </a:cubicBezTo>
                  <a:cubicBezTo>
                    <a:pt x="4032" y="13961"/>
                    <a:pt x="3825" y="14213"/>
                    <a:pt x="3957" y="14478"/>
                  </a:cubicBezTo>
                  <a:cubicBezTo>
                    <a:pt x="4137" y="14837"/>
                    <a:pt x="4347" y="14929"/>
                    <a:pt x="4566" y="14929"/>
                  </a:cubicBezTo>
                  <a:cubicBezTo>
                    <a:pt x="4795" y="14929"/>
                    <a:pt x="5035" y="14828"/>
                    <a:pt x="5264" y="14828"/>
                  </a:cubicBezTo>
                  <a:cubicBezTo>
                    <a:pt x="5603" y="14828"/>
                    <a:pt x="5916" y="15049"/>
                    <a:pt x="6133" y="16145"/>
                  </a:cubicBezTo>
                  <a:cubicBezTo>
                    <a:pt x="6257" y="16778"/>
                    <a:pt x="5964" y="17248"/>
                    <a:pt x="6497" y="17822"/>
                  </a:cubicBezTo>
                  <a:cubicBezTo>
                    <a:pt x="7054" y="18425"/>
                    <a:pt x="8153" y="18512"/>
                    <a:pt x="8875" y="18821"/>
                  </a:cubicBezTo>
                  <a:cubicBezTo>
                    <a:pt x="8889" y="18827"/>
                    <a:pt x="8903" y="18830"/>
                    <a:pt x="8918" y="18830"/>
                  </a:cubicBezTo>
                  <a:cubicBezTo>
                    <a:pt x="9055" y="18830"/>
                    <a:pt x="9244" y="18589"/>
                    <a:pt x="9102" y="18503"/>
                  </a:cubicBezTo>
                  <a:cubicBezTo>
                    <a:pt x="7843" y="17788"/>
                    <a:pt x="6686" y="17793"/>
                    <a:pt x="6567" y="16034"/>
                  </a:cubicBezTo>
                  <a:cubicBezTo>
                    <a:pt x="6534" y="15588"/>
                    <a:pt x="6785" y="15150"/>
                    <a:pt x="6455" y="14737"/>
                  </a:cubicBezTo>
                  <a:cubicBezTo>
                    <a:pt x="6002" y="14171"/>
                    <a:pt x="4721" y="14573"/>
                    <a:pt x="4531" y="13714"/>
                  </a:cubicBezTo>
                  <a:cubicBezTo>
                    <a:pt x="4466" y="13403"/>
                    <a:pt x="5142" y="12397"/>
                    <a:pt x="5238" y="12082"/>
                  </a:cubicBezTo>
                  <a:cubicBezTo>
                    <a:pt x="5436" y="11406"/>
                    <a:pt x="5568" y="10897"/>
                    <a:pt x="4796" y="10762"/>
                  </a:cubicBezTo>
                  <a:cubicBezTo>
                    <a:pt x="4766" y="10756"/>
                    <a:pt x="4736" y="10754"/>
                    <a:pt x="4706" y="10754"/>
                  </a:cubicBezTo>
                  <a:cubicBezTo>
                    <a:pt x="4342" y="10754"/>
                    <a:pt x="3908" y="11099"/>
                    <a:pt x="3660" y="11278"/>
                  </a:cubicBezTo>
                  <a:cubicBezTo>
                    <a:pt x="3305" y="11537"/>
                    <a:pt x="2863" y="12214"/>
                    <a:pt x="2438" y="12338"/>
                  </a:cubicBezTo>
                  <a:cubicBezTo>
                    <a:pt x="2152" y="12423"/>
                    <a:pt x="1909" y="12461"/>
                    <a:pt x="1702" y="12461"/>
                  </a:cubicBezTo>
                  <a:cubicBezTo>
                    <a:pt x="152" y="12461"/>
                    <a:pt x="694" y="10304"/>
                    <a:pt x="898" y="9349"/>
                  </a:cubicBezTo>
                  <a:cubicBezTo>
                    <a:pt x="1323" y="7371"/>
                    <a:pt x="2743" y="7004"/>
                    <a:pt x="4321" y="6426"/>
                  </a:cubicBezTo>
                  <a:cubicBezTo>
                    <a:pt x="4909" y="6210"/>
                    <a:pt x="5060" y="6093"/>
                    <a:pt x="5340" y="6093"/>
                  </a:cubicBezTo>
                  <a:cubicBezTo>
                    <a:pt x="5542" y="6093"/>
                    <a:pt x="5810" y="6154"/>
                    <a:pt x="6356" y="6281"/>
                  </a:cubicBezTo>
                  <a:cubicBezTo>
                    <a:pt x="8020" y="6670"/>
                    <a:pt x="7335" y="6777"/>
                    <a:pt x="7698" y="8048"/>
                  </a:cubicBezTo>
                  <a:cubicBezTo>
                    <a:pt x="7851" y="8583"/>
                    <a:pt x="8160" y="9399"/>
                    <a:pt x="8745" y="9399"/>
                  </a:cubicBezTo>
                  <a:cubicBezTo>
                    <a:pt x="8875" y="9399"/>
                    <a:pt x="9018" y="9358"/>
                    <a:pt x="9177" y="9266"/>
                  </a:cubicBezTo>
                  <a:cubicBezTo>
                    <a:pt x="9503" y="9077"/>
                    <a:pt x="9569" y="8784"/>
                    <a:pt x="9643" y="8449"/>
                  </a:cubicBezTo>
                  <a:cubicBezTo>
                    <a:pt x="9709" y="8127"/>
                    <a:pt x="9598" y="7780"/>
                    <a:pt x="9556" y="7463"/>
                  </a:cubicBezTo>
                  <a:cubicBezTo>
                    <a:pt x="9379" y="6154"/>
                    <a:pt x="9152" y="6261"/>
                    <a:pt x="10085" y="5022"/>
                  </a:cubicBezTo>
                  <a:cubicBezTo>
                    <a:pt x="10972" y="3841"/>
                    <a:pt x="11027" y="4088"/>
                    <a:pt x="12054" y="3400"/>
                  </a:cubicBezTo>
                  <a:cubicBezTo>
                    <a:pt x="12269" y="3259"/>
                    <a:pt x="12504" y="3139"/>
                    <a:pt x="12687" y="2954"/>
                  </a:cubicBezTo>
                  <a:cubicBezTo>
                    <a:pt x="13396" y="2215"/>
                    <a:pt x="13566" y="1108"/>
                    <a:pt x="14015" y="220"/>
                  </a:cubicBezTo>
                  <a:cubicBezTo>
                    <a:pt x="14094" y="63"/>
                    <a:pt x="14036" y="1"/>
                    <a:pt x="139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42"/>
            <p:cNvSpPr/>
            <p:nvPr/>
          </p:nvSpPr>
          <p:spPr>
            <a:xfrm>
              <a:off x="2296000" y="775225"/>
              <a:ext cx="254400" cy="281325"/>
            </a:xfrm>
            <a:custGeom>
              <a:rect b="b" l="l" r="r" t="t"/>
              <a:pathLst>
                <a:path extrusionOk="0" h="11253" w="10176">
                  <a:moveTo>
                    <a:pt x="6761" y="936"/>
                  </a:moveTo>
                  <a:lnTo>
                    <a:pt x="6761" y="936"/>
                  </a:lnTo>
                  <a:cubicBezTo>
                    <a:pt x="6732" y="944"/>
                    <a:pt x="6707" y="948"/>
                    <a:pt x="6686" y="948"/>
                  </a:cubicBezTo>
                  <a:cubicBezTo>
                    <a:pt x="6683" y="948"/>
                    <a:pt x="6680" y="947"/>
                    <a:pt x="6677" y="947"/>
                  </a:cubicBezTo>
                  <a:lnTo>
                    <a:pt x="6677" y="947"/>
                  </a:lnTo>
                  <a:cubicBezTo>
                    <a:pt x="6575" y="978"/>
                    <a:pt x="6508" y="999"/>
                    <a:pt x="6516" y="999"/>
                  </a:cubicBezTo>
                  <a:cubicBezTo>
                    <a:pt x="6524" y="999"/>
                    <a:pt x="6595" y="981"/>
                    <a:pt x="6761" y="936"/>
                  </a:cubicBezTo>
                  <a:close/>
                  <a:moveTo>
                    <a:pt x="5405" y="6136"/>
                  </a:moveTo>
                  <a:lnTo>
                    <a:pt x="5405" y="6136"/>
                  </a:lnTo>
                  <a:cubicBezTo>
                    <a:pt x="5057" y="6244"/>
                    <a:pt x="4791" y="6494"/>
                    <a:pt x="4403" y="6602"/>
                  </a:cubicBezTo>
                  <a:cubicBezTo>
                    <a:pt x="4707" y="6324"/>
                    <a:pt x="5041" y="6167"/>
                    <a:pt x="5405" y="6136"/>
                  </a:cubicBezTo>
                  <a:close/>
                  <a:moveTo>
                    <a:pt x="8455" y="1"/>
                  </a:moveTo>
                  <a:cubicBezTo>
                    <a:pt x="8166" y="1"/>
                    <a:pt x="7710" y="203"/>
                    <a:pt x="6889" y="424"/>
                  </a:cubicBezTo>
                  <a:cubicBezTo>
                    <a:pt x="6675" y="481"/>
                    <a:pt x="6445" y="936"/>
                    <a:pt x="6677" y="947"/>
                  </a:cubicBezTo>
                  <a:lnTo>
                    <a:pt x="6677" y="947"/>
                  </a:lnTo>
                  <a:cubicBezTo>
                    <a:pt x="6945" y="866"/>
                    <a:pt x="7455" y="717"/>
                    <a:pt x="7451" y="717"/>
                  </a:cubicBezTo>
                  <a:cubicBezTo>
                    <a:pt x="7706" y="708"/>
                    <a:pt x="7914" y="704"/>
                    <a:pt x="8082" y="704"/>
                  </a:cubicBezTo>
                  <a:cubicBezTo>
                    <a:pt x="9446" y="704"/>
                    <a:pt x="8190" y="1003"/>
                    <a:pt x="8529" y="1643"/>
                  </a:cubicBezTo>
                  <a:cubicBezTo>
                    <a:pt x="8908" y="2365"/>
                    <a:pt x="8908" y="3294"/>
                    <a:pt x="8685" y="4062"/>
                  </a:cubicBezTo>
                  <a:cubicBezTo>
                    <a:pt x="8665" y="4130"/>
                    <a:pt x="8695" y="4228"/>
                    <a:pt x="8779" y="4228"/>
                  </a:cubicBezTo>
                  <a:cubicBezTo>
                    <a:pt x="8782" y="4228"/>
                    <a:pt x="8785" y="4228"/>
                    <a:pt x="8788" y="4227"/>
                  </a:cubicBezTo>
                  <a:cubicBezTo>
                    <a:pt x="8823" y="4224"/>
                    <a:pt x="8854" y="4222"/>
                    <a:pt x="8880" y="4222"/>
                  </a:cubicBezTo>
                  <a:cubicBezTo>
                    <a:pt x="9556" y="4222"/>
                    <a:pt x="7337" y="5420"/>
                    <a:pt x="7071" y="5503"/>
                  </a:cubicBezTo>
                  <a:cubicBezTo>
                    <a:pt x="6154" y="5788"/>
                    <a:pt x="5011" y="5453"/>
                    <a:pt x="4135" y="5966"/>
                  </a:cubicBezTo>
                  <a:cubicBezTo>
                    <a:pt x="3673" y="6238"/>
                    <a:pt x="3186" y="6627"/>
                    <a:pt x="3532" y="7179"/>
                  </a:cubicBezTo>
                  <a:cubicBezTo>
                    <a:pt x="3565" y="7231"/>
                    <a:pt x="3599" y="7250"/>
                    <a:pt x="3648" y="7250"/>
                  </a:cubicBezTo>
                  <a:cubicBezTo>
                    <a:pt x="3662" y="7250"/>
                    <a:pt x="3677" y="7248"/>
                    <a:pt x="3693" y="7246"/>
                  </a:cubicBezTo>
                  <a:cubicBezTo>
                    <a:pt x="4047" y="7177"/>
                    <a:pt x="4655" y="6745"/>
                    <a:pt x="5060" y="6745"/>
                  </a:cubicBezTo>
                  <a:cubicBezTo>
                    <a:pt x="5171" y="6745"/>
                    <a:pt x="5266" y="6777"/>
                    <a:pt x="5337" y="6857"/>
                  </a:cubicBezTo>
                  <a:cubicBezTo>
                    <a:pt x="5341" y="6861"/>
                    <a:pt x="5040" y="7366"/>
                    <a:pt x="5167" y="7555"/>
                  </a:cubicBezTo>
                  <a:cubicBezTo>
                    <a:pt x="5473" y="8018"/>
                    <a:pt x="6212" y="8051"/>
                    <a:pt x="5411" y="8695"/>
                  </a:cubicBezTo>
                  <a:cubicBezTo>
                    <a:pt x="5240" y="8831"/>
                    <a:pt x="4970" y="8947"/>
                    <a:pt x="4827" y="8947"/>
                  </a:cubicBezTo>
                  <a:cubicBezTo>
                    <a:pt x="4698" y="8947"/>
                    <a:pt x="4673" y="8852"/>
                    <a:pt x="4920" y="8592"/>
                  </a:cubicBezTo>
                  <a:cubicBezTo>
                    <a:pt x="4986" y="8525"/>
                    <a:pt x="5101" y="8365"/>
                    <a:pt x="5044" y="8262"/>
                  </a:cubicBezTo>
                  <a:cubicBezTo>
                    <a:pt x="5011" y="8195"/>
                    <a:pt x="4977" y="8134"/>
                    <a:pt x="4941" y="8067"/>
                  </a:cubicBezTo>
                  <a:cubicBezTo>
                    <a:pt x="4906" y="8004"/>
                    <a:pt x="4861" y="7984"/>
                    <a:pt x="4801" y="7984"/>
                  </a:cubicBezTo>
                  <a:cubicBezTo>
                    <a:pt x="4783" y="7984"/>
                    <a:pt x="4763" y="7986"/>
                    <a:pt x="4742" y="7989"/>
                  </a:cubicBezTo>
                  <a:cubicBezTo>
                    <a:pt x="2760" y="8270"/>
                    <a:pt x="1612" y="9785"/>
                    <a:pt x="150" y="10958"/>
                  </a:cubicBezTo>
                  <a:cubicBezTo>
                    <a:pt x="61" y="11030"/>
                    <a:pt x="0" y="11252"/>
                    <a:pt x="110" y="11252"/>
                  </a:cubicBezTo>
                  <a:cubicBezTo>
                    <a:pt x="133" y="11252"/>
                    <a:pt x="162" y="11243"/>
                    <a:pt x="200" y="11222"/>
                  </a:cubicBezTo>
                  <a:cubicBezTo>
                    <a:pt x="1315" y="10581"/>
                    <a:pt x="1691" y="10793"/>
                    <a:pt x="2422" y="9913"/>
                  </a:cubicBezTo>
                  <a:cubicBezTo>
                    <a:pt x="2875" y="9368"/>
                    <a:pt x="3202" y="9026"/>
                    <a:pt x="3830" y="8757"/>
                  </a:cubicBezTo>
                  <a:cubicBezTo>
                    <a:pt x="4057" y="8660"/>
                    <a:pt x="4201" y="8580"/>
                    <a:pt x="4228" y="8580"/>
                  </a:cubicBezTo>
                  <a:cubicBezTo>
                    <a:pt x="4254" y="8580"/>
                    <a:pt x="4172" y="8654"/>
                    <a:pt x="3954" y="8856"/>
                  </a:cubicBezTo>
                  <a:cubicBezTo>
                    <a:pt x="3866" y="8934"/>
                    <a:pt x="3801" y="9066"/>
                    <a:pt x="3830" y="9186"/>
                  </a:cubicBezTo>
                  <a:cubicBezTo>
                    <a:pt x="3908" y="9482"/>
                    <a:pt x="4158" y="9597"/>
                    <a:pt x="4478" y="9597"/>
                  </a:cubicBezTo>
                  <a:cubicBezTo>
                    <a:pt x="5189" y="9597"/>
                    <a:pt x="6243" y="9029"/>
                    <a:pt x="6505" y="8624"/>
                  </a:cubicBezTo>
                  <a:cubicBezTo>
                    <a:pt x="6819" y="8142"/>
                    <a:pt x="6616" y="8109"/>
                    <a:pt x="6480" y="7696"/>
                  </a:cubicBezTo>
                  <a:cubicBezTo>
                    <a:pt x="6385" y="7629"/>
                    <a:pt x="6274" y="7589"/>
                    <a:pt x="6151" y="7580"/>
                  </a:cubicBezTo>
                  <a:cubicBezTo>
                    <a:pt x="5828" y="7217"/>
                    <a:pt x="5762" y="6890"/>
                    <a:pt x="5956" y="6602"/>
                  </a:cubicBezTo>
                  <a:lnTo>
                    <a:pt x="5956" y="6602"/>
                  </a:lnTo>
                  <a:cubicBezTo>
                    <a:pt x="5957" y="6602"/>
                    <a:pt x="5957" y="6603"/>
                    <a:pt x="5957" y="6603"/>
                  </a:cubicBezTo>
                  <a:cubicBezTo>
                    <a:pt x="5963" y="6603"/>
                    <a:pt x="5912" y="6186"/>
                    <a:pt x="5915" y="6143"/>
                  </a:cubicBezTo>
                  <a:lnTo>
                    <a:pt x="5915" y="6143"/>
                  </a:lnTo>
                  <a:cubicBezTo>
                    <a:pt x="5918" y="6149"/>
                    <a:pt x="5921" y="6156"/>
                    <a:pt x="5923" y="6164"/>
                  </a:cubicBezTo>
                  <a:cubicBezTo>
                    <a:pt x="5919" y="6147"/>
                    <a:pt x="5917" y="6140"/>
                    <a:pt x="5916" y="6140"/>
                  </a:cubicBezTo>
                  <a:lnTo>
                    <a:pt x="5916" y="6140"/>
                  </a:lnTo>
                  <a:cubicBezTo>
                    <a:pt x="5915" y="6140"/>
                    <a:pt x="5915" y="6141"/>
                    <a:pt x="5915" y="6143"/>
                  </a:cubicBezTo>
                  <a:lnTo>
                    <a:pt x="5915" y="6143"/>
                  </a:lnTo>
                  <a:cubicBezTo>
                    <a:pt x="5914" y="6141"/>
                    <a:pt x="5913" y="6140"/>
                    <a:pt x="5912" y="6138"/>
                  </a:cubicBezTo>
                  <a:lnTo>
                    <a:pt x="5912" y="6138"/>
                  </a:lnTo>
                  <a:cubicBezTo>
                    <a:pt x="6231" y="6132"/>
                    <a:pt x="6550" y="6105"/>
                    <a:pt x="6869" y="6061"/>
                  </a:cubicBezTo>
                  <a:cubicBezTo>
                    <a:pt x="7075" y="6015"/>
                    <a:pt x="7281" y="5966"/>
                    <a:pt x="7483" y="5899"/>
                  </a:cubicBezTo>
                  <a:cubicBezTo>
                    <a:pt x="8339" y="5611"/>
                    <a:pt x="10176" y="5020"/>
                    <a:pt x="10118" y="3901"/>
                  </a:cubicBezTo>
                  <a:cubicBezTo>
                    <a:pt x="10114" y="3856"/>
                    <a:pt x="10094" y="3798"/>
                    <a:pt x="10044" y="3785"/>
                  </a:cubicBezTo>
                  <a:lnTo>
                    <a:pt x="10044" y="3785"/>
                  </a:lnTo>
                  <a:cubicBezTo>
                    <a:pt x="10044" y="3786"/>
                    <a:pt x="10045" y="3786"/>
                    <a:pt x="10044" y="3786"/>
                  </a:cubicBezTo>
                  <a:cubicBezTo>
                    <a:pt x="10042" y="3786"/>
                    <a:pt x="9639" y="3677"/>
                    <a:pt x="9435" y="3677"/>
                  </a:cubicBezTo>
                  <a:cubicBezTo>
                    <a:pt x="9349" y="3677"/>
                    <a:pt x="9298" y="3697"/>
                    <a:pt x="9329" y="3753"/>
                  </a:cubicBezTo>
                  <a:cubicBezTo>
                    <a:pt x="9202" y="3534"/>
                    <a:pt x="9536" y="3137"/>
                    <a:pt x="9548" y="2939"/>
                  </a:cubicBezTo>
                  <a:cubicBezTo>
                    <a:pt x="9573" y="2539"/>
                    <a:pt x="9284" y="1927"/>
                    <a:pt x="9198" y="1552"/>
                  </a:cubicBezTo>
                  <a:cubicBezTo>
                    <a:pt x="8932" y="368"/>
                    <a:pt x="8846" y="1"/>
                    <a:pt x="84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42"/>
            <p:cNvSpPr/>
            <p:nvPr/>
          </p:nvSpPr>
          <p:spPr>
            <a:xfrm>
              <a:off x="1911975" y="600675"/>
              <a:ext cx="692375" cy="305775"/>
            </a:xfrm>
            <a:custGeom>
              <a:rect b="b" l="l" r="r" t="t"/>
              <a:pathLst>
                <a:path extrusionOk="0" h="12231" w="27695">
                  <a:moveTo>
                    <a:pt x="10946" y="2327"/>
                  </a:moveTo>
                  <a:lnTo>
                    <a:pt x="10946" y="2327"/>
                  </a:lnTo>
                  <a:cubicBezTo>
                    <a:pt x="10946" y="2327"/>
                    <a:pt x="10945" y="2327"/>
                    <a:pt x="10945" y="2327"/>
                  </a:cubicBezTo>
                  <a:cubicBezTo>
                    <a:pt x="10945" y="2327"/>
                    <a:pt x="10946" y="2327"/>
                    <a:pt x="10946" y="2327"/>
                  </a:cubicBezTo>
                  <a:close/>
                  <a:moveTo>
                    <a:pt x="21194" y="0"/>
                  </a:moveTo>
                  <a:cubicBezTo>
                    <a:pt x="19919" y="0"/>
                    <a:pt x="18740" y="440"/>
                    <a:pt x="18217" y="1564"/>
                  </a:cubicBezTo>
                  <a:cubicBezTo>
                    <a:pt x="18158" y="1679"/>
                    <a:pt x="18154" y="1807"/>
                    <a:pt x="18274" y="1874"/>
                  </a:cubicBezTo>
                  <a:cubicBezTo>
                    <a:pt x="18087" y="2011"/>
                    <a:pt x="17939" y="2079"/>
                    <a:pt x="17832" y="2079"/>
                  </a:cubicBezTo>
                  <a:cubicBezTo>
                    <a:pt x="17685" y="2079"/>
                    <a:pt x="17615" y="1949"/>
                    <a:pt x="17622" y="1688"/>
                  </a:cubicBezTo>
                  <a:cubicBezTo>
                    <a:pt x="17597" y="1465"/>
                    <a:pt x="17564" y="1246"/>
                    <a:pt x="17527" y="1027"/>
                  </a:cubicBezTo>
                  <a:cubicBezTo>
                    <a:pt x="17436" y="891"/>
                    <a:pt x="17382" y="717"/>
                    <a:pt x="17238" y="635"/>
                  </a:cubicBezTo>
                  <a:cubicBezTo>
                    <a:pt x="17122" y="569"/>
                    <a:pt x="16992" y="541"/>
                    <a:pt x="16856" y="541"/>
                  </a:cubicBezTo>
                  <a:cubicBezTo>
                    <a:pt x="16473" y="541"/>
                    <a:pt x="16051" y="768"/>
                    <a:pt x="15825" y="1014"/>
                  </a:cubicBezTo>
                  <a:cubicBezTo>
                    <a:pt x="15623" y="1229"/>
                    <a:pt x="15591" y="1544"/>
                    <a:pt x="15467" y="1754"/>
                  </a:cubicBezTo>
                  <a:cubicBezTo>
                    <a:pt x="15681" y="2258"/>
                    <a:pt x="15484" y="2628"/>
                    <a:pt x="14877" y="2866"/>
                  </a:cubicBezTo>
                  <a:lnTo>
                    <a:pt x="14877" y="2866"/>
                  </a:lnTo>
                  <a:cubicBezTo>
                    <a:pt x="14978" y="2808"/>
                    <a:pt x="15096" y="2758"/>
                    <a:pt x="15173" y="2666"/>
                  </a:cubicBezTo>
                  <a:cubicBezTo>
                    <a:pt x="15696" y="2044"/>
                    <a:pt x="15327" y="1744"/>
                    <a:pt x="14788" y="1744"/>
                  </a:cubicBezTo>
                  <a:cubicBezTo>
                    <a:pt x="14676" y="1744"/>
                    <a:pt x="14558" y="1757"/>
                    <a:pt x="14438" y="1782"/>
                  </a:cubicBezTo>
                  <a:cubicBezTo>
                    <a:pt x="14162" y="1845"/>
                    <a:pt x="14013" y="2142"/>
                    <a:pt x="13790" y="2266"/>
                  </a:cubicBezTo>
                  <a:cubicBezTo>
                    <a:pt x="13159" y="2618"/>
                    <a:pt x="12926" y="2739"/>
                    <a:pt x="12786" y="2739"/>
                  </a:cubicBezTo>
                  <a:cubicBezTo>
                    <a:pt x="12564" y="2739"/>
                    <a:pt x="12579" y="2433"/>
                    <a:pt x="11606" y="2266"/>
                  </a:cubicBezTo>
                  <a:cubicBezTo>
                    <a:pt x="11555" y="2257"/>
                    <a:pt x="11508" y="2253"/>
                    <a:pt x="11462" y="2253"/>
                  </a:cubicBezTo>
                  <a:cubicBezTo>
                    <a:pt x="11277" y="2253"/>
                    <a:pt x="11125" y="2314"/>
                    <a:pt x="10946" y="2327"/>
                  </a:cubicBezTo>
                  <a:lnTo>
                    <a:pt x="10946" y="2327"/>
                  </a:lnTo>
                  <a:cubicBezTo>
                    <a:pt x="10958" y="2327"/>
                    <a:pt x="10967" y="2326"/>
                    <a:pt x="10974" y="2326"/>
                  </a:cubicBezTo>
                  <a:cubicBezTo>
                    <a:pt x="11207" y="2326"/>
                    <a:pt x="8589" y="2805"/>
                    <a:pt x="8306" y="2805"/>
                  </a:cubicBezTo>
                  <a:cubicBezTo>
                    <a:pt x="8287" y="2805"/>
                    <a:pt x="8279" y="2803"/>
                    <a:pt x="8282" y="2798"/>
                  </a:cubicBezTo>
                  <a:cubicBezTo>
                    <a:pt x="8357" y="2691"/>
                    <a:pt x="8401" y="2559"/>
                    <a:pt x="8323" y="2447"/>
                  </a:cubicBezTo>
                  <a:cubicBezTo>
                    <a:pt x="7840" y="1758"/>
                    <a:pt x="5883" y="1485"/>
                    <a:pt x="5053" y="1432"/>
                  </a:cubicBezTo>
                  <a:cubicBezTo>
                    <a:pt x="4925" y="1423"/>
                    <a:pt x="4797" y="1419"/>
                    <a:pt x="4669" y="1419"/>
                  </a:cubicBezTo>
                  <a:cubicBezTo>
                    <a:pt x="3285" y="1419"/>
                    <a:pt x="1882" y="1880"/>
                    <a:pt x="548" y="2171"/>
                  </a:cubicBezTo>
                  <a:cubicBezTo>
                    <a:pt x="287" y="2229"/>
                    <a:pt x="0" y="2788"/>
                    <a:pt x="319" y="2788"/>
                  </a:cubicBezTo>
                  <a:cubicBezTo>
                    <a:pt x="342" y="2788"/>
                    <a:pt x="369" y="2785"/>
                    <a:pt x="399" y="2778"/>
                  </a:cubicBezTo>
                  <a:cubicBezTo>
                    <a:pt x="1580" y="2522"/>
                    <a:pt x="2910" y="2097"/>
                    <a:pt x="4111" y="2047"/>
                  </a:cubicBezTo>
                  <a:cubicBezTo>
                    <a:pt x="4112" y="2047"/>
                    <a:pt x="4112" y="2047"/>
                    <a:pt x="4112" y="2047"/>
                  </a:cubicBezTo>
                  <a:cubicBezTo>
                    <a:pt x="4245" y="2047"/>
                    <a:pt x="7781" y="2700"/>
                    <a:pt x="7608" y="2952"/>
                  </a:cubicBezTo>
                  <a:cubicBezTo>
                    <a:pt x="7514" y="3088"/>
                    <a:pt x="7460" y="3323"/>
                    <a:pt x="7683" y="3348"/>
                  </a:cubicBezTo>
                  <a:cubicBezTo>
                    <a:pt x="7855" y="3367"/>
                    <a:pt x="8023" y="3374"/>
                    <a:pt x="8187" y="3374"/>
                  </a:cubicBezTo>
                  <a:cubicBezTo>
                    <a:pt x="8940" y="3374"/>
                    <a:pt x="9619" y="3208"/>
                    <a:pt x="10375" y="3133"/>
                  </a:cubicBezTo>
                  <a:cubicBezTo>
                    <a:pt x="10477" y="3123"/>
                    <a:pt x="10575" y="3119"/>
                    <a:pt x="10669" y="3119"/>
                  </a:cubicBezTo>
                  <a:cubicBezTo>
                    <a:pt x="11317" y="3119"/>
                    <a:pt x="11804" y="3327"/>
                    <a:pt x="12431" y="3327"/>
                  </a:cubicBezTo>
                  <a:cubicBezTo>
                    <a:pt x="12502" y="3327"/>
                    <a:pt x="12575" y="3324"/>
                    <a:pt x="12650" y="3318"/>
                  </a:cubicBezTo>
                  <a:cubicBezTo>
                    <a:pt x="12937" y="3296"/>
                    <a:pt x="13460" y="2995"/>
                    <a:pt x="13807" y="2770"/>
                  </a:cubicBezTo>
                  <a:lnTo>
                    <a:pt x="13807" y="2770"/>
                  </a:lnTo>
                  <a:cubicBezTo>
                    <a:pt x="13721" y="2861"/>
                    <a:pt x="13641" y="2998"/>
                    <a:pt x="13691" y="3104"/>
                  </a:cubicBezTo>
                  <a:cubicBezTo>
                    <a:pt x="13840" y="3422"/>
                    <a:pt x="14067" y="3544"/>
                    <a:pt x="14327" y="3544"/>
                  </a:cubicBezTo>
                  <a:cubicBezTo>
                    <a:pt x="14983" y="3544"/>
                    <a:pt x="15849" y="2768"/>
                    <a:pt x="16201" y="2439"/>
                  </a:cubicBezTo>
                  <a:cubicBezTo>
                    <a:pt x="16390" y="2260"/>
                    <a:pt x="15958" y="1321"/>
                    <a:pt x="16253" y="1321"/>
                  </a:cubicBezTo>
                  <a:cubicBezTo>
                    <a:pt x="16366" y="1321"/>
                    <a:pt x="16582" y="1457"/>
                    <a:pt x="16978" y="1820"/>
                  </a:cubicBezTo>
                  <a:cubicBezTo>
                    <a:pt x="17477" y="2274"/>
                    <a:pt x="16874" y="3034"/>
                    <a:pt x="17853" y="3166"/>
                  </a:cubicBezTo>
                  <a:cubicBezTo>
                    <a:pt x="17912" y="3174"/>
                    <a:pt x="17968" y="3178"/>
                    <a:pt x="18021" y="3178"/>
                  </a:cubicBezTo>
                  <a:cubicBezTo>
                    <a:pt x="18936" y="3178"/>
                    <a:pt x="18887" y="2008"/>
                    <a:pt x="19137" y="1540"/>
                  </a:cubicBezTo>
                  <a:cubicBezTo>
                    <a:pt x="19470" y="919"/>
                    <a:pt x="20460" y="673"/>
                    <a:pt x="21403" y="673"/>
                  </a:cubicBezTo>
                  <a:cubicBezTo>
                    <a:pt x="21921" y="673"/>
                    <a:pt x="22426" y="747"/>
                    <a:pt x="22800" y="875"/>
                  </a:cubicBezTo>
                  <a:cubicBezTo>
                    <a:pt x="23745" y="1197"/>
                    <a:pt x="24447" y="1725"/>
                    <a:pt x="25161" y="2394"/>
                  </a:cubicBezTo>
                  <a:cubicBezTo>
                    <a:pt x="25906" y="3091"/>
                    <a:pt x="25956" y="3221"/>
                    <a:pt x="25517" y="4137"/>
                  </a:cubicBezTo>
                  <a:lnTo>
                    <a:pt x="25517" y="4137"/>
                  </a:lnTo>
                  <a:cubicBezTo>
                    <a:pt x="25515" y="4120"/>
                    <a:pt x="25514" y="4103"/>
                    <a:pt x="25512" y="4086"/>
                  </a:cubicBezTo>
                  <a:cubicBezTo>
                    <a:pt x="25500" y="3982"/>
                    <a:pt x="25450" y="3943"/>
                    <a:pt x="25384" y="3943"/>
                  </a:cubicBezTo>
                  <a:cubicBezTo>
                    <a:pt x="25245" y="3943"/>
                    <a:pt x="25039" y="4117"/>
                    <a:pt x="24992" y="4215"/>
                  </a:cubicBezTo>
                  <a:cubicBezTo>
                    <a:pt x="24988" y="4227"/>
                    <a:pt x="24980" y="4240"/>
                    <a:pt x="24975" y="4252"/>
                  </a:cubicBezTo>
                  <a:cubicBezTo>
                    <a:pt x="24946" y="4314"/>
                    <a:pt x="24932" y="4423"/>
                    <a:pt x="24971" y="4485"/>
                  </a:cubicBezTo>
                  <a:lnTo>
                    <a:pt x="24971" y="4485"/>
                  </a:lnTo>
                  <a:cubicBezTo>
                    <a:pt x="24978" y="4558"/>
                    <a:pt x="24983" y="4630"/>
                    <a:pt x="24988" y="4702"/>
                  </a:cubicBezTo>
                  <a:cubicBezTo>
                    <a:pt x="24526" y="5204"/>
                    <a:pt x="24136" y="5456"/>
                    <a:pt x="23818" y="5456"/>
                  </a:cubicBezTo>
                  <a:cubicBezTo>
                    <a:pt x="23554" y="5456"/>
                    <a:pt x="23340" y="5282"/>
                    <a:pt x="23175" y="4934"/>
                  </a:cubicBezTo>
                  <a:cubicBezTo>
                    <a:pt x="22531" y="4578"/>
                    <a:pt x="23204" y="4513"/>
                    <a:pt x="22469" y="4314"/>
                  </a:cubicBezTo>
                  <a:cubicBezTo>
                    <a:pt x="22436" y="4305"/>
                    <a:pt x="22398" y="4301"/>
                    <a:pt x="22358" y="4301"/>
                  </a:cubicBezTo>
                  <a:cubicBezTo>
                    <a:pt x="22036" y="4301"/>
                    <a:pt x="21512" y="4545"/>
                    <a:pt x="21464" y="4545"/>
                  </a:cubicBezTo>
                  <a:cubicBezTo>
                    <a:pt x="21438" y="4545"/>
                    <a:pt x="21548" y="4476"/>
                    <a:pt x="21895" y="4265"/>
                  </a:cubicBezTo>
                  <a:cubicBezTo>
                    <a:pt x="22696" y="3773"/>
                    <a:pt x="23782" y="3158"/>
                    <a:pt x="22667" y="2184"/>
                  </a:cubicBezTo>
                  <a:cubicBezTo>
                    <a:pt x="22260" y="1828"/>
                    <a:pt x="21874" y="1687"/>
                    <a:pt x="21510" y="1687"/>
                  </a:cubicBezTo>
                  <a:cubicBezTo>
                    <a:pt x="20523" y="1687"/>
                    <a:pt x="19690" y="2728"/>
                    <a:pt x="18985" y="3385"/>
                  </a:cubicBezTo>
                  <a:cubicBezTo>
                    <a:pt x="18654" y="3695"/>
                    <a:pt x="18509" y="3773"/>
                    <a:pt x="18274" y="4157"/>
                  </a:cubicBezTo>
                  <a:cubicBezTo>
                    <a:pt x="18228" y="4240"/>
                    <a:pt x="18394" y="4458"/>
                    <a:pt x="18373" y="4524"/>
                  </a:cubicBezTo>
                  <a:cubicBezTo>
                    <a:pt x="18749" y="4805"/>
                    <a:pt x="18621" y="5028"/>
                    <a:pt x="17994" y="5189"/>
                  </a:cubicBezTo>
                  <a:cubicBezTo>
                    <a:pt x="17510" y="4776"/>
                    <a:pt x="17460" y="4413"/>
                    <a:pt x="17840" y="4099"/>
                  </a:cubicBezTo>
                  <a:cubicBezTo>
                    <a:pt x="17963" y="3942"/>
                    <a:pt x="17911" y="3770"/>
                    <a:pt x="17753" y="3770"/>
                  </a:cubicBezTo>
                  <a:cubicBezTo>
                    <a:pt x="17720" y="3770"/>
                    <a:pt x="17683" y="3778"/>
                    <a:pt x="17642" y="3794"/>
                  </a:cubicBezTo>
                  <a:cubicBezTo>
                    <a:pt x="17007" y="4046"/>
                    <a:pt x="16490" y="4372"/>
                    <a:pt x="15896" y="4694"/>
                  </a:cubicBezTo>
                  <a:cubicBezTo>
                    <a:pt x="14937" y="5210"/>
                    <a:pt x="13963" y="5420"/>
                    <a:pt x="12980" y="5805"/>
                  </a:cubicBezTo>
                  <a:cubicBezTo>
                    <a:pt x="12547" y="5974"/>
                    <a:pt x="12092" y="6192"/>
                    <a:pt x="11845" y="6618"/>
                  </a:cubicBezTo>
                  <a:cubicBezTo>
                    <a:pt x="11370" y="7431"/>
                    <a:pt x="11804" y="8195"/>
                    <a:pt x="12456" y="8724"/>
                  </a:cubicBezTo>
                  <a:cubicBezTo>
                    <a:pt x="13493" y="9570"/>
                    <a:pt x="14166" y="9380"/>
                    <a:pt x="14504" y="10998"/>
                  </a:cubicBezTo>
                  <a:cubicBezTo>
                    <a:pt x="14660" y="11740"/>
                    <a:pt x="14782" y="12230"/>
                    <a:pt x="15162" y="12230"/>
                  </a:cubicBezTo>
                  <a:cubicBezTo>
                    <a:pt x="15385" y="12230"/>
                    <a:pt x="15698" y="12060"/>
                    <a:pt x="16160" y="11672"/>
                  </a:cubicBezTo>
                  <a:cubicBezTo>
                    <a:pt x="16919" y="11036"/>
                    <a:pt x="17762" y="9921"/>
                    <a:pt x="18286" y="9033"/>
                  </a:cubicBezTo>
                  <a:cubicBezTo>
                    <a:pt x="18419" y="8806"/>
                    <a:pt x="18385" y="8530"/>
                    <a:pt x="18472" y="8294"/>
                  </a:cubicBezTo>
                  <a:cubicBezTo>
                    <a:pt x="18573" y="7010"/>
                    <a:pt x="18984" y="6368"/>
                    <a:pt x="19706" y="6368"/>
                  </a:cubicBezTo>
                  <a:cubicBezTo>
                    <a:pt x="20138" y="6368"/>
                    <a:pt x="20682" y="6599"/>
                    <a:pt x="21338" y="7059"/>
                  </a:cubicBezTo>
                  <a:cubicBezTo>
                    <a:pt x="21321" y="7196"/>
                    <a:pt x="21313" y="7337"/>
                    <a:pt x="21313" y="7472"/>
                  </a:cubicBezTo>
                  <a:cubicBezTo>
                    <a:pt x="21310" y="7560"/>
                    <a:pt x="21349" y="7595"/>
                    <a:pt x="21406" y="7595"/>
                  </a:cubicBezTo>
                  <a:cubicBezTo>
                    <a:pt x="21547" y="7595"/>
                    <a:pt x="21797" y="7389"/>
                    <a:pt x="21809" y="7238"/>
                  </a:cubicBezTo>
                  <a:cubicBezTo>
                    <a:pt x="21876" y="6279"/>
                    <a:pt x="21466" y="5362"/>
                    <a:pt x="20494" y="5362"/>
                  </a:cubicBezTo>
                  <a:cubicBezTo>
                    <a:pt x="20281" y="5362"/>
                    <a:pt x="20041" y="5406"/>
                    <a:pt x="19772" y="5503"/>
                  </a:cubicBezTo>
                  <a:cubicBezTo>
                    <a:pt x="18286" y="6044"/>
                    <a:pt x="17832" y="8492"/>
                    <a:pt x="17056" y="9591"/>
                  </a:cubicBezTo>
                  <a:cubicBezTo>
                    <a:pt x="16826" y="9915"/>
                    <a:pt x="15945" y="11197"/>
                    <a:pt x="15355" y="11197"/>
                  </a:cubicBezTo>
                  <a:cubicBezTo>
                    <a:pt x="15247" y="11197"/>
                    <a:pt x="15148" y="11154"/>
                    <a:pt x="15065" y="11053"/>
                  </a:cubicBezTo>
                  <a:cubicBezTo>
                    <a:pt x="14806" y="10739"/>
                    <a:pt x="15239" y="9859"/>
                    <a:pt x="14888" y="9384"/>
                  </a:cubicBezTo>
                  <a:cubicBezTo>
                    <a:pt x="14381" y="8699"/>
                    <a:pt x="13361" y="8694"/>
                    <a:pt x="12799" y="7989"/>
                  </a:cubicBezTo>
                  <a:cubicBezTo>
                    <a:pt x="11858" y="7436"/>
                    <a:pt x="12043" y="6836"/>
                    <a:pt x="13361" y="6192"/>
                  </a:cubicBezTo>
                  <a:cubicBezTo>
                    <a:pt x="13703" y="6135"/>
                    <a:pt x="14046" y="6064"/>
                    <a:pt x="14388" y="5982"/>
                  </a:cubicBezTo>
                  <a:cubicBezTo>
                    <a:pt x="14806" y="5841"/>
                    <a:pt x="15065" y="5664"/>
                    <a:pt x="15454" y="5449"/>
                  </a:cubicBezTo>
                  <a:cubicBezTo>
                    <a:pt x="15945" y="5182"/>
                    <a:pt x="16436" y="4692"/>
                    <a:pt x="16958" y="4526"/>
                  </a:cubicBezTo>
                  <a:lnTo>
                    <a:pt x="16958" y="4526"/>
                  </a:lnTo>
                  <a:cubicBezTo>
                    <a:pt x="16945" y="4564"/>
                    <a:pt x="16933" y="4607"/>
                    <a:pt x="16923" y="4656"/>
                  </a:cubicBezTo>
                  <a:cubicBezTo>
                    <a:pt x="16841" y="5090"/>
                    <a:pt x="16552" y="5152"/>
                    <a:pt x="16919" y="5569"/>
                  </a:cubicBezTo>
                  <a:cubicBezTo>
                    <a:pt x="17047" y="5714"/>
                    <a:pt x="17311" y="5779"/>
                    <a:pt x="17616" y="5779"/>
                  </a:cubicBezTo>
                  <a:cubicBezTo>
                    <a:pt x="18250" y="5779"/>
                    <a:pt x="19061" y="5499"/>
                    <a:pt x="19203" y="5069"/>
                  </a:cubicBezTo>
                  <a:cubicBezTo>
                    <a:pt x="19351" y="4620"/>
                    <a:pt x="18976" y="4421"/>
                    <a:pt x="19084" y="4033"/>
                  </a:cubicBezTo>
                  <a:cubicBezTo>
                    <a:pt x="19220" y="3532"/>
                    <a:pt x="20758" y="2305"/>
                    <a:pt x="21526" y="2305"/>
                  </a:cubicBezTo>
                  <a:cubicBezTo>
                    <a:pt x="21687" y="2305"/>
                    <a:pt x="21814" y="2359"/>
                    <a:pt x="21887" y="2485"/>
                  </a:cubicBezTo>
                  <a:cubicBezTo>
                    <a:pt x="22655" y="3814"/>
                    <a:pt x="19971" y="3806"/>
                    <a:pt x="19896" y="5024"/>
                  </a:cubicBezTo>
                  <a:cubicBezTo>
                    <a:pt x="19892" y="5086"/>
                    <a:pt x="19934" y="5136"/>
                    <a:pt x="19987" y="5161"/>
                  </a:cubicBezTo>
                  <a:cubicBezTo>
                    <a:pt x="20218" y="5281"/>
                    <a:pt x="20425" y="5320"/>
                    <a:pt x="20624" y="5320"/>
                  </a:cubicBezTo>
                  <a:cubicBezTo>
                    <a:pt x="20961" y="5320"/>
                    <a:pt x="21274" y="5210"/>
                    <a:pt x="21634" y="5210"/>
                  </a:cubicBezTo>
                  <a:cubicBezTo>
                    <a:pt x="21764" y="5210"/>
                    <a:pt x="21901" y="5224"/>
                    <a:pt x="22048" y="5264"/>
                  </a:cubicBezTo>
                  <a:cubicBezTo>
                    <a:pt x="22827" y="5473"/>
                    <a:pt x="23055" y="6196"/>
                    <a:pt x="23803" y="6196"/>
                  </a:cubicBezTo>
                  <a:cubicBezTo>
                    <a:pt x="23911" y="6196"/>
                    <a:pt x="24030" y="6181"/>
                    <a:pt x="24162" y="6148"/>
                  </a:cubicBezTo>
                  <a:cubicBezTo>
                    <a:pt x="25053" y="5923"/>
                    <a:pt x="25483" y="5245"/>
                    <a:pt x="25523" y="4471"/>
                  </a:cubicBezTo>
                  <a:lnTo>
                    <a:pt x="25523" y="4471"/>
                  </a:lnTo>
                  <a:cubicBezTo>
                    <a:pt x="27695" y="4070"/>
                    <a:pt x="26563" y="2603"/>
                    <a:pt x="25054" y="1308"/>
                  </a:cubicBezTo>
                  <a:cubicBezTo>
                    <a:pt x="24169" y="551"/>
                    <a:pt x="22621" y="0"/>
                    <a:pt x="211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42"/>
            <p:cNvSpPr/>
            <p:nvPr/>
          </p:nvSpPr>
          <p:spPr>
            <a:xfrm>
              <a:off x="1634275" y="624900"/>
              <a:ext cx="282525" cy="92375"/>
            </a:xfrm>
            <a:custGeom>
              <a:rect b="b" l="l" r="r" t="t"/>
              <a:pathLst>
                <a:path extrusionOk="0" h="3695" w="11301">
                  <a:moveTo>
                    <a:pt x="6696" y="1"/>
                  </a:moveTo>
                  <a:cubicBezTo>
                    <a:pt x="6163" y="1"/>
                    <a:pt x="5609" y="61"/>
                    <a:pt x="5016" y="199"/>
                  </a:cubicBezTo>
                  <a:cubicBezTo>
                    <a:pt x="3798" y="483"/>
                    <a:pt x="2485" y="756"/>
                    <a:pt x="1300" y="1074"/>
                  </a:cubicBezTo>
                  <a:cubicBezTo>
                    <a:pt x="681" y="1240"/>
                    <a:pt x="603" y="1227"/>
                    <a:pt x="182" y="1710"/>
                  </a:cubicBezTo>
                  <a:cubicBezTo>
                    <a:pt x="107" y="1796"/>
                    <a:pt x="0" y="1937"/>
                    <a:pt x="50" y="2061"/>
                  </a:cubicBezTo>
                  <a:cubicBezTo>
                    <a:pt x="206" y="2453"/>
                    <a:pt x="413" y="2770"/>
                    <a:pt x="557" y="3096"/>
                  </a:cubicBezTo>
                  <a:lnTo>
                    <a:pt x="557" y="3096"/>
                  </a:lnTo>
                  <a:cubicBezTo>
                    <a:pt x="529" y="3033"/>
                    <a:pt x="483" y="3007"/>
                    <a:pt x="430" y="3007"/>
                  </a:cubicBezTo>
                  <a:cubicBezTo>
                    <a:pt x="256" y="3007"/>
                    <a:pt x="7" y="3286"/>
                    <a:pt x="54" y="3456"/>
                  </a:cubicBezTo>
                  <a:cubicBezTo>
                    <a:pt x="105" y="3634"/>
                    <a:pt x="234" y="3694"/>
                    <a:pt x="387" y="3694"/>
                  </a:cubicBezTo>
                  <a:cubicBezTo>
                    <a:pt x="643" y="3694"/>
                    <a:pt x="965" y="3525"/>
                    <a:pt x="1094" y="3452"/>
                  </a:cubicBezTo>
                  <a:cubicBezTo>
                    <a:pt x="1226" y="3382"/>
                    <a:pt x="1391" y="3229"/>
                    <a:pt x="1380" y="3060"/>
                  </a:cubicBezTo>
                  <a:cubicBezTo>
                    <a:pt x="1342" y="2523"/>
                    <a:pt x="1041" y="2429"/>
                    <a:pt x="1338" y="1962"/>
                  </a:cubicBezTo>
                  <a:cubicBezTo>
                    <a:pt x="1618" y="1516"/>
                    <a:pt x="3064" y="1297"/>
                    <a:pt x="3555" y="1144"/>
                  </a:cubicBezTo>
                  <a:cubicBezTo>
                    <a:pt x="4570" y="833"/>
                    <a:pt x="5484" y="695"/>
                    <a:pt x="6370" y="695"/>
                  </a:cubicBezTo>
                  <a:cubicBezTo>
                    <a:pt x="7764" y="695"/>
                    <a:pt x="9089" y="1035"/>
                    <a:pt x="10628" y="1570"/>
                  </a:cubicBezTo>
                  <a:cubicBezTo>
                    <a:pt x="10647" y="1576"/>
                    <a:pt x="10667" y="1579"/>
                    <a:pt x="10687" y="1579"/>
                  </a:cubicBezTo>
                  <a:cubicBezTo>
                    <a:pt x="10944" y="1579"/>
                    <a:pt x="11300" y="1108"/>
                    <a:pt x="11029" y="1008"/>
                  </a:cubicBezTo>
                  <a:cubicBezTo>
                    <a:pt x="9485" y="462"/>
                    <a:pt x="8171" y="1"/>
                    <a:pt x="66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42"/>
            <p:cNvSpPr/>
            <p:nvPr/>
          </p:nvSpPr>
          <p:spPr>
            <a:xfrm>
              <a:off x="2109875" y="927825"/>
              <a:ext cx="114450" cy="57150"/>
            </a:xfrm>
            <a:custGeom>
              <a:rect b="b" l="l" r="r" t="t"/>
              <a:pathLst>
                <a:path extrusionOk="0" h="2286" w="4578">
                  <a:moveTo>
                    <a:pt x="2914" y="620"/>
                  </a:moveTo>
                  <a:cubicBezTo>
                    <a:pt x="3199" y="749"/>
                    <a:pt x="3611" y="1090"/>
                    <a:pt x="3532" y="1451"/>
                  </a:cubicBezTo>
                  <a:cubicBezTo>
                    <a:pt x="3507" y="1571"/>
                    <a:pt x="3515" y="1597"/>
                    <a:pt x="3504" y="1597"/>
                  </a:cubicBezTo>
                  <a:cubicBezTo>
                    <a:pt x="3496" y="1597"/>
                    <a:pt x="3475" y="1581"/>
                    <a:pt x="3419" y="1581"/>
                  </a:cubicBezTo>
                  <a:cubicBezTo>
                    <a:pt x="3406" y="1581"/>
                    <a:pt x="3392" y="1582"/>
                    <a:pt x="3376" y="1584"/>
                  </a:cubicBezTo>
                  <a:cubicBezTo>
                    <a:pt x="3369" y="1584"/>
                    <a:pt x="3363" y="1584"/>
                    <a:pt x="3356" y="1584"/>
                  </a:cubicBezTo>
                  <a:cubicBezTo>
                    <a:pt x="3237" y="1584"/>
                    <a:pt x="3051" y="1524"/>
                    <a:pt x="2938" y="1505"/>
                  </a:cubicBezTo>
                  <a:cubicBezTo>
                    <a:pt x="2711" y="1461"/>
                    <a:pt x="2475" y="1415"/>
                    <a:pt x="2241" y="1415"/>
                  </a:cubicBezTo>
                  <a:cubicBezTo>
                    <a:pt x="2206" y="1415"/>
                    <a:pt x="2172" y="1416"/>
                    <a:pt x="2137" y="1418"/>
                  </a:cubicBezTo>
                  <a:cubicBezTo>
                    <a:pt x="1881" y="1435"/>
                    <a:pt x="1662" y="1546"/>
                    <a:pt x="1415" y="1596"/>
                  </a:cubicBezTo>
                  <a:cubicBezTo>
                    <a:pt x="1354" y="1605"/>
                    <a:pt x="1197" y="1643"/>
                    <a:pt x="1120" y="1662"/>
                  </a:cubicBezTo>
                  <a:lnTo>
                    <a:pt x="1120" y="1662"/>
                  </a:lnTo>
                  <a:cubicBezTo>
                    <a:pt x="1135" y="1648"/>
                    <a:pt x="1150" y="1634"/>
                    <a:pt x="1167" y="1620"/>
                  </a:cubicBezTo>
                  <a:cubicBezTo>
                    <a:pt x="1352" y="1525"/>
                    <a:pt x="1514" y="1369"/>
                    <a:pt x="1704" y="1270"/>
                  </a:cubicBezTo>
                  <a:cubicBezTo>
                    <a:pt x="2096" y="1066"/>
                    <a:pt x="2496" y="779"/>
                    <a:pt x="2914" y="620"/>
                  </a:cubicBezTo>
                  <a:close/>
                  <a:moveTo>
                    <a:pt x="3259" y="1"/>
                  </a:moveTo>
                  <a:cubicBezTo>
                    <a:pt x="3188" y="1"/>
                    <a:pt x="3111" y="35"/>
                    <a:pt x="3040" y="88"/>
                  </a:cubicBezTo>
                  <a:lnTo>
                    <a:pt x="3040" y="88"/>
                  </a:lnTo>
                  <a:cubicBezTo>
                    <a:pt x="2634" y="159"/>
                    <a:pt x="2259" y="439"/>
                    <a:pt x="1897" y="618"/>
                  </a:cubicBezTo>
                  <a:cubicBezTo>
                    <a:pt x="1596" y="761"/>
                    <a:pt x="1303" y="919"/>
                    <a:pt x="1035" y="1121"/>
                  </a:cubicBezTo>
                  <a:cubicBezTo>
                    <a:pt x="690" y="1384"/>
                    <a:pt x="1" y="2285"/>
                    <a:pt x="899" y="2285"/>
                  </a:cubicBezTo>
                  <a:cubicBezTo>
                    <a:pt x="903" y="2285"/>
                    <a:pt x="907" y="2285"/>
                    <a:pt x="911" y="2285"/>
                  </a:cubicBezTo>
                  <a:cubicBezTo>
                    <a:pt x="1134" y="2285"/>
                    <a:pt x="1344" y="2178"/>
                    <a:pt x="1550" y="2120"/>
                  </a:cubicBezTo>
                  <a:cubicBezTo>
                    <a:pt x="1717" y="2073"/>
                    <a:pt x="1872" y="2054"/>
                    <a:pt x="2026" y="2054"/>
                  </a:cubicBezTo>
                  <a:cubicBezTo>
                    <a:pt x="2186" y="2054"/>
                    <a:pt x="2345" y="2074"/>
                    <a:pt x="2517" y="2104"/>
                  </a:cubicBezTo>
                  <a:cubicBezTo>
                    <a:pt x="2746" y="2141"/>
                    <a:pt x="2982" y="2202"/>
                    <a:pt x="3211" y="2202"/>
                  </a:cubicBezTo>
                  <a:cubicBezTo>
                    <a:pt x="3362" y="2202"/>
                    <a:pt x="3510" y="2176"/>
                    <a:pt x="3652" y="2099"/>
                  </a:cubicBezTo>
                  <a:cubicBezTo>
                    <a:pt x="4578" y="1600"/>
                    <a:pt x="4119" y="374"/>
                    <a:pt x="3339" y="18"/>
                  </a:cubicBezTo>
                  <a:cubicBezTo>
                    <a:pt x="3314" y="6"/>
                    <a:pt x="3287" y="1"/>
                    <a:pt x="32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42"/>
            <p:cNvSpPr/>
            <p:nvPr/>
          </p:nvSpPr>
          <p:spPr>
            <a:xfrm>
              <a:off x="2139800" y="964300"/>
              <a:ext cx="120225" cy="78750"/>
            </a:xfrm>
            <a:custGeom>
              <a:rect b="b" l="l" r="r" t="t"/>
              <a:pathLst>
                <a:path extrusionOk="0" h="3150" w="4809">
                  <a:moveTo>
                    <a:pt x="3336" y="1"/>
                  </a:moveTo>
                  <a:cubicBezTo>
                    <a:pt x="3092" y="1"/>
                    <a:pt x="2705" y="505"/>
                    <a:pt x="3067" y="566"/>
                  </a:cubicBezTo>
                  <a:cubicBezTo>
                    <a:pt x="3331" y="611"/>
                    <a:pt x="3880" y="707"/>
                    <a:pt x="4045" y="962"/>
                  </a:cubicBezTo>
                  <a:cubicBezTo>
                    <a:pt x="4260" y="1293"/>
                    <a:pt x="3975" y="1256"/>
                    <a:pt x="3760" y="1305"/>
                  </a:cubicBezTo>
                  <a:cubicBezTo>
                    <a:pt x="3372" y="1396"/>
                    <a:pt x="3187" y="1735"/>
                    <a:pt x="2827" y="1801"/>
                  </a:cubicBezTo>
                  <a:cubicBezTo>
                    <a:pt x="2735" y="1817"/>
                    <a:pt x="2674" y="1825"/>
                    <a:pt x="2638" y="1825"/>
                  </a:cubicBezTo>
                  <a:cubicBezTo>
                    <a:pt x="2482" y="1825"/>
                    <a:pt x="2754" y="1688"/>
                    <a:pt x="2848" y="1528"/>
                  </a:cubicBezTo>
                  <a:cubicBezTo>
                    <a:pt x="2918" y="1408"/>
                    <a:pt x="2975" y="1297"/>
                    <a:pt x="2968" y="1152"/>
                  </a:cubicBezTo>
                  <a:cubicBezTo>
                    <a:pt x="2955" y="868"/>
                    <a:pt x="2765" y="727"/>
                    <a:pt x="2489" y="714"/>
                  </a:cubicBezTo>
                  <a:cubicBezTo>
                    <a:pt x="2474" y="714"/>
                    <a:pt x="2460" y="713"/>
                    <a:pt x="2446" y="713"/>
                  </a:cubicBezTo>
                  <a:cubicBezTo>
                    <a:pt x="1866" y="713"/>
                    <a:pt x="1623" y="1275"/>
                    <a:pt x="1365" y="1697"/>
                  </a:cubicBezTo>
                  <a:cubicBezTo>
                    <a:pt x="1262" y="1867"/>
                    <a:pt x="1159" y="2036"/>
                    <a:pt x="1047" y="2193"/>
                  </a:cubicBezTo>
                  <a:cubicBezTo>
                    <a:pt x="951" y="2328"/>
                    <a:pt x="802" y="2569"/>
                    <a:pt x="705" y="2569"/>
                  </a:cubicBezTo>
                  <a:cubicBezTo>
                    <a:pt x="665" y="2569"/>
                    <a:pt x="634" y="2528"/>
                    <a:pt x="618" y="2424"/>
                  </a:cubicBezTo>
                  <a:cubicBezTo>
                    <a:pt x="557" y="2008"/>
                    <a:pt x="1151" y="1491"/>
                    <a:pt x="1374" y="1160"/>
                  </a:cubicBezTo>
                  <a:cubicBezTo>
                    <a:pt x="1485" y="999"/>
                    <a:pt x="1421" y="910"/>
                    <a:pt x="1312" y="910"/>
                  </a:cubicBezTo>
                  <a:cubicBezTo>
                    <a:pt x="1251" y="910"/>
                    <a:pt x="1176" y="938"/>
                    <a:pt x="1110" y="996"/>
                  </a:cubicBezTo>
                  <a:cubicBezTo>
                    <a:pt x="692" y="1355"/>
                    <a:pt x="168" y="1970"/>
                    <a:pt x="65" y="2528"/>
                  </a:cubicBezTo>
                  <a:cubicBezTo>
                    <a:pt x="1" y="2859"/>
                    <a:pt x="121" y="3150"/>
                    <a:pt x="431" y="3150"/>
                  </a:cubicBezTo>
                  <a:cubicBezTo>
                    <a:pt x="480" y="3150"/>
                    <a:pt x="534" y="3142"/>
                    <a:pt x="593" y="3126"/>
                  </a:cubicBezTo>
                  <a:cubicBezTo>
                    <a:pt x="1035" y="3003"/>
                    <a:pt x="1365" y="2445"/>
                    <a:pt x="1597" y="2090"/>
                  </a:cubicBezTo>
                  <a:cubicBezTo>
                    <a:pt x="1725" y="1892"/>
                    <a:pt x="1832" y="1570"/>
                    <a:pt x="2009" y="1408"/>
                  </a:cubicBezTo>
                  <a:cubicBezTo>
                    <a:pt x="2052" y="1368"/>
                    <a:pt x="2189" y="1215"/>
                    <a:pt x="2287" y="1215"/>
                  </a:cubicBezTo>
                  <a:cubicBezTo>
                    <a:pt x="2349" y="1215"/>
                    <a:pt x="2395" y="1276"/>
                    <a:pt x="2394" y="1463"/>
                  </a:cubicBezTo>
                  <a:cubicBezTo>
                    <a:pt x="2394" y="1520"/>
                    <a:pt x="2162" y="1677"/>
                    <a:pt x="2125" y="1726"/>
                  </a:cubicBezTo>
                  <a:cubicBezTo>
                    <a:pt x="1821" y="2139"/>
                    <a:pt x="1995" y="2588"/>
                    <a:pt x="2507" y="2588"/>
                  </a:cubicBezTo>
                  <a:cubicBezTo>
                    <a:pt x="2544" y="2588"/>
                    <a:pt x="2581" y="2586"/>
                    <a:pt x="2621" y="2581"/>
                  </a:cubicBezTo>
                  <a:cubicBezTo>
                    <a:pt x="2947" y="2544"/>
                    <a:pt x="3112" y="2305"/>
                    <a:pt x="3356" y="2123"/>
                  </a:cubicBezTo>
                  <a:cubicBezTo>
                    <a:pt x="3421" y="2073"/>
                    <a:pt x="3450" y="1921"/>
                    <a:pt x="3516" y="1904"/>
                  </a:cubicBezTo>
                  <a:lnTo>
                    <a:pt x="3516" y="1904"/>
                  </a:lnTo>
                  <a:cubicBezTo>
                    <a:pt x="3517" y="1905"/>
                    <a:pt x="3839" y="1978"/>
                    <a:pt x="3831" y="1978"/>
                  </a:cubicBezTo>
                  <a:cubicBezTo>
                    <a:pt x="3838" y="1978"/>
                    <a:pt x="3845" y="1978"/>
                    <a:pt x="3852" y="1978"/>
                  </a:cubicBezTo>
                  <a:cubicBezTo>
                    <a:pt x="4319" y="1978"/>
                    <a:pt x="4756" y="1559"/>
                    <a:pt x="4776" y="1095"/>
                  </a:cubicBezTo>
                  <a:cubicBezTo>
                    <a:pt x="4809" y="364"/>
                    <a:pt x="3942" y="13"/>
                    <a:pt x="3339" y="1"/>
                  </a:cubicBezTo>
                  <a:cubicBezTo>
                    <a:pt x="3338" y="1"/>
                    <a:pt x="3337" y="1"/>
                    <a:pt x="33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42"/>
            <p:cNvSpPr/>
            <p:nvPr/>
          </p:nvSpPr>
          <p:spPr>
            <a:xfrm>
              <a:off x="2185925" y="998550"/>
              <a:ext cx="115500" cy="53950"/>
            </a:xfrm>
            <a:custGeom>
              <a:rect b="b" l="l" r="r" t="t"/>
              <a:pathLst>
                <a:path extrusionOk="0" h="2158" w="4620">
                  <a:moveTo>
                    <a:pt x="3534" y="567"/>
                  </a:moveTo>
                  <a:lnTo>
                    <a:pt x="3534" y="567"/>
                  </a:lnTo>
                  <a:cubicBezTo>
                    <a:pt x="3533" y="567"/>
                    <a:pt x="3533" y="568"/>
                    <a:pt x="3533" y="568"/>
                  </a:cubicBezTo>
                  <a:lnTo>
                    <a:pt x="3533" y="568"/>
                  </a:lnTo>
                  <a:cubicBezTo>
                    <a:pt x="3533" y="568"/>
                    <a:pt x="3533" y="567"/>
                    <a:pt x="3534" y="567"/>
                  </a:cubicBezTo>
                  <a:close/>
                  <a:moveTo>
                    <a:pt x="3814" y="1"/>
                  </a:moveTo>
                  <a:cubicBezTo>
                    <a:pt x="3534" y="1"/>
                    <a:pt x="3179" y="118"/>
                    <a:pt x="2992" y="183"/>
                  </a:cubicBezTo>
                  <a:cubicBezTo>
                    <a:pt x="2555" y="340"/>
                    <a:pt x="2138" y="583"/>
                    <a:pt x="1767" y="865"/>
                  </a:cubicBezTo>
                  <a:cubicBezTo>
                    <a:pt x="1680" y="932"/>
                    <a:pt x="1562" y="1153"/>
                    <a:pt x="1634" y="1231"/>
                  </a:cubicBezTo>
                  <a:lnTo>
                    <a:pt x="1634" y="1231"/>
                  </a:lnTo>
                  <a:cubicBezTo>
                    <a:pt x="1535" y="1296"/>
                    <a:pt x="1440" y="1365"/>
                    <a:pt x="1342" y="1425"/>
                  </a:cubicBezTo>
                  <a:cubicBezTo>
                    <a:pt x="1354" y="1418"/>
                    <a:pt x="1358" y="1414"/>
                    <a:pt x="1356" y="1414"/>
                  </a:cubicBezTo>
                  <a:cubicBezTo>
                    <a:pt x="1338" y="1414"/>
                    <a:pt x="784" y="1697"/>
                    <a:pt x="577" y="1697"/>
                  </a:cubicBezTo>
                  <a:cubicBezTo>
                    <a:pt x="500" y="1697"/>
                    <a:pt x="471" y="1658"/>
                    <a:pt x="536" y="1549"/>
                  </a:cubicBezTo>
                  <a:cubicBezTo>
                    <a:pt x="619" y="1415"/>
                    <a:pt x="568" y="1350"/>
                    <a:pt x="485" y="1350"/>
                  </a:cubicBezTo>
                  <a:cubicBezTo>
                    <a:pt x="423" y="1350"/>
                    <a:pt x="343" y="1387"/>
                    <a:pt x="288" y="1459"/>
                  </a:cubicBezTo>
                  <a:cubicBezTo>
                    <a:pt x="0" y="1852"/>
                    <a:pt x="174" y="2158"/>
                    <a:pt x="626" y="2158"/>
                  </a:cubicBezTo>
                  <a:cubicBezTo>
                    <a:pt x="659" y="2158"/>
                    <a:pt x="694" y="2156"/>
                    <a:pt x="730" y="2153"/>
                  </a:cubicBezTo>
                  <a:cubicBezTo>
                    <a:pt x="1239" y="2107"/>
                    <a:pt x="1672" y="1629"/>
                    <a:pt x="2134" y="1446"/>
                  </a:cubicBezTo>
                  <a:cubicBezTo>
                    <a:pt x="2571" y="1273"/>
                    <a:pt x="3042" y="1223"/>
                    <a:pt x="3484" y="1079"/>
                  </a:cubicBezTo>
                  <a:cubicBezTo>
                    <a:pt x="3819" y="972"/>
                    <a:pt x="4620" y="406"/>
                    <a:pt x="4099" y="68"/>
                  </a:cubicBezTo>
                  <a:cubicBezTo>
                    <a:pt x="4026" y="20"/>
                    <a:pt x="3926" y="1"/>
                    <a:pt x="38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42"/>
            <p:cNvSpPr/>
            <p:nvPr/>
          </p:nvSpPr>
          <p:spPr>
            <a:xfrm>
              <a:off x="1988100" y="679500"/>
              <a:ext cx="85825" cy="43050"/>
            </a:xfrm>
            <a:custGeom>
              <a:rect b="b" l="l" r="r" t="t"/>
              <a:pathLst>
                <a:path extrusionOk="0" h="1722" w="3433">
                  <a:moveTo>
                    <a:pt x="2064" y="630"/>
                  </a:moveTo>
                  <a:cubicBezTo>
                    <a:pt x="2226" y="630"/>
                    <a:pt x="2379" y="659"/>
                    <a:pt x="2482" y="773"/>
                  </a:cubicBezTo>
                  <a:cubicBezTo>
                    <a:pt x="2693" y="1013"/>
                    <a:pt x="1975" y="1082"/>
                    <a:pt x="1785" y="1095"/>
                  </a:cubicBezTo>
                  <a:cubicBezTo>
                    <a:pt x="1674" y="1102"/>
                    <a:pt x="1558" y="1107"/>
                    <a:pt x="1441" y="1107"/>
                  </a:cubicBezTo>
                  <a:cubicBezTo>
                    <a:pt x="1272" y="1107"/>
                    <a:pt x="1102" y="1096"/>
                    <a:pt x="946" y="1062"/>
                  </a:cubicBezTo>
                  <a:cubicBezTo>
                    <a:pt x="879" y="1047"/>
                    <a:pt x="818" y="1022"/>
                    <a:pt x="752" y="1002"/>
                  </a:cubicBezTo>
                  <a:lnTo>
                    <a:pt x="752" y="1002"/>
                  </a:lnTo>
                  <a:cubicBezTo>
                    <a:pt x="763" y="991"/>
                    <a:pt x="774" y="981"/>
                    <a:pt x="786" y="971"/>
                  </a:cubicBezTo>
                  <a:cubicBezTo>
                    <a:pt x="901" y="889"/>
                    <a:pt x="1009" y="794"/>
                    <a:pt x="1135" y="736"/>
                  </a:cubicBezTo>
                  <a:lnTo>
                    <a:pt x="1135" y="736"/>
                  </a:lnTo>
                  <a:cubicBezTo>
                    <a:pt x="1137" y="743"/>
                    <a:pt x="1139" y="749"/>
                    <a:pt x="1141" y="756"/>
                  </a:cubicBezTo>
                  <a:cubicBezTo>
                    <a:pt x="1148" y="834"/>
                    <a:pt x="1183" y="865"/>
                    <a:pt x="1230" y="865"/>
                  </a:cubicBezTo>
                  <a:cubicBezTo>
                    <a:pt x="1321" y="865"/>
                    <a:pt x="1456" y="752"/>
                    <a:pt x="1517" y="648"/>
                  </a:cubicBezTo>
                  <a:lnTo>
                    <a:pt x="1517" y="648"/>
                  </a:lnTo>
                  <a:cubicBezTo>
                    <a:pt x="1532" y="656"/>
                    <a:pt x="1550" y="661"/>
                    <a:pt x="1571" y="661"/>
                  </a:cubicBezTo>
                  <a:cubicBezTo>
                    <a:pt x="1576" y="661"/>
                    <a:pt x="1581" y="661"/>
                    <a:pt x="1586" y="661"/>
                  </a:cubicBezTo>
                  <a:cubicBezTo>
                    <a:pt x="1723" y="661"/>
                    <a:pt x="1898" y="630"/>
                    <a:pt x="2064" y="630"/>
                  </a:cubicBezTo>
                  <a:close/>
                  <a:moveTo>
                    <a:pt x="2304" y="0"/>
                  </a:moveTo>
                  <a:cubicBezTo>
                    <a:pt x="2029" y="0"/>
                    <a:pt x="1754" y="91"/>
                    <a:pt x="1590" y="273"/>
                  </a:cubicBezTo>
                  <a:lnTo>
                    <a:pt x="1590" y="273"/>
                  </a:lnTo>
                  <a:cubicBezTo>
                    <a:pt x="1579" y="237"/>
                    <a:pt x="1558" y="207"/>
                    <a:pt x="1521" y="199"/>
                  </a:cubicBezTo>
                  <a:cubicBezTo>
                    <a:pt x="1492" y="193"/>
                    <a:pt x="1461" y="190"/>
                    <a:pt x="1428" y="190"/>
                  </a:cubicBezTo>
                  <a:cubicBezTo>
                    <a:pt x="935" y="190"/>
                    <a:pt x="1" y="824"/>
                    <a:pt x="113" y="1326"/>
                  </a:cubicBezTo>
                  <a:cubicBezTo>
                    <a:pt x="181" y="1641"/>
                    <a:pt x="619" y="1722"/>
                    <a:pt x="1050" y="1722"/>
                  </a:cubicBezTo>
                  <a:cubicBezTo>
                    <a:pt x="1352" y="1722"/>
                    <a:pt x="1650" y="1682"/>
                    <a:pt x="1813" y="1657"/>
                  </a:cubicBezTo>
                  <a:cubicBezTo>
                    <a:pt x="2314" y="1574"/>
                    <a:pt x="3433" y="1152"/>
                    <a:pt x="3119" y="434"/>
                  </a:cubicBezTo>
                  <a:cubicBezTo>
                    <a:pt x="2994" y="144"/>
                    <a:pt x="2649" y="0"/>
                    <a:pt x="2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42"/>
            <p:cNvSpPr/>
            <p:nvPr/>
          </p:nvSpPr>
          <p:spPr>
            <a:xfrm>
              <a:off x="1998250" y="738625"/>
              <a:ext cx="92400" cy="40750"/>
            </a:xfrm>
            <a:custGeom>
              <a:rect b="b" l="l" r="r" t="t"/>
              <a:pathLst>
                <a:path extrusionOk="0" h="1630" w="3696">
                  <a:moveTo>
                    <a:pt x="3159" y="1"/>
                  </a:moveTo>
                  <a:cubicBezTo>
                    <a:pt x="2930" y="1"/>
                    <a:pt x="2703" y="27"/>
                    <a:pt x="2473" y="85"/>
                  </a:cubicBezTo>
                  <a:cubicBezTo>
                    <a:pt x="2236" y="146"/>
                    <a:pt x="1946" y="656"/>
                    <a:pt x="2260" y="656"/>
                  </a:cubicBezTo>
                  <a:cubicBezTo>
                    <a:pt x="2281" y="656"/>
                    <a:pt x="2304" y="654"/>
                    <a:pt x="2329" y="649"/>
                  </a:cubicBezTo>
                  <a:cubicBezTo>
                    <a:pt x="2363" y="644"/>
                    <a:pt x="2397" y="639"/>
                    <a:pt x="2430" y="634"/>
                  </a:cubicBezTo>
                  <a:lnTo>
                    <a:pt x="2430" y="634"/>
                  </a:lnTo>
                  <a:cubicBezTo>
                    <a:pt x="2424" y="635"/>
                    <a:pt x="2419" y="636"/>
                    <a:pt x="2415" y="638"/>
                  </a:cubicBezTo>
                  <a:cubicBezTo>
                    <a:pt x="2093" y="724"/>
                    <a:pt x="1809" y="868"/>
                    <a:pt x="1499" y="992"/>
                  </a:cubicBezTo>
                  <a:cubicBezTo>
                    <a:pt x="1293" y="1076"/>
                    <a:pt x="1110" y="1083"/>
                    <a:pt x="896" y="1120"/>
                  </a:cubicBezTo>
                  <a:cubicBezTo>
                    <a:pt x="762" y="1142"/>
                    <a:pt x="688" y="1161"/>
                    <a:pt x="677" y="1161"/>
                  </a:cubicBezTo>
                  <a:cubicBezTo>
                    <a:pt x="666" y="1161"/>
                    <a:pt x="729" y="1139"/>
                    <a:pt x="871" y="1076"/>
                  </a:cubicBezTo>
                  <a:cubicBezTo>
                    <a:pt x="1165" y="943"/>
                    <a:pt x="1441" y="778"/>
                    <a:pt x="1750" y="691"/>
                  </a:cubicBezTo>
                  <a:cubicBezTo>
                    <a:pt x="1839" y="663"/>
                    <a:pt x="2047" y="389"/>
                    <a:pt x="1875" y="389"/>
                  </a:cubicBezTo>
                  <a:cubicBezTo>
                    <a:pt x="1871" y="389"/>
                    <a:pt x="1867" y="389"/>
                    <a:pt x="1862" y="390"/>
                  </a:cubicBezTo>
                  <a:cubicBezTo>
                    <a:pt x="1412" y="411"/>
                    <a:pt x="727" y="600"/>
                    <a:pt x="384" y="910"/>
                  </a:cubicBezTo>
                  <a:cubicBezTo>
                    <a:pt x="0" y="1257"/>
                    <a:pt x="243" y="1604"/>
                    <a:pt x="714" y="1628"/>
                  </a:cubicBezTo>
                  <a:cubicBezTo>
                    <a:pt x="732" y="1629"/>
                    <a:pt x="750" y="1630"/>
                    <a:pt x="768" y="1630"/>
                  </a:cubicBezTo>
                  <a:cubicBezTo>
                    <a:pt x="1052" y="1630"/>
                    <a:pt x="1334" y="1510"/>
                    <a:pt x="1590" y="1402"/>
                  </a:cubicBezTo>
                  <a:cubicBezTo>
                    <a:pt x="1986" y="1232"/>
                    <a:pt x="2383" y="1145"/>
                    <a:pt x="2791" y="1009"/>
                  </a:cubicBezTo>
                  <a:cubicBezTo>
                    <a:pt x="3126" y="897"/>
                    <a:pt x="3696" y="567"/>
                    <a:pt x="3696" y="159"/>
                  </a:cubicBezTo>
                  <a:cubicBezTo>
                    <a:pt x="3696" y="72"/>
                    <a:pt x="3637" y="35"/>
                    <a:pt x="3563" y="26"/>
                  </a:cubicBezTo>
                  <a:cubicBezTo>
                    <a:pt x="3426" y="9"/>
                    <a:pt x="3292" y="1"/>
                    <a:pt x="31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42"/>
            <p:cNvSpPr/>
            <p:nvPr/>
          </p:nvSpPr>
          <p:spPr>
            <a:xfrm>
              <a:off x="2083950" y="857800"/>
              <a:ext cx="37875" cy="55700"/>
            </a:xfrm>
            <a:custGeom>
              <a:rect b="b" l="l" r="r" t="t"/>
              <a:pathLst>
                <a:path extrusionOk="0" h="2228" w="1515">
                  <a:moveTo>
                    <a:pt x="655" y="396"/>
                  </a:moveTo>
                  <a:cubicBezTo>
                    <a:pt x="654" y="397"/>
                    <a:pt x="653" y="398"/>
                    <a:pt x="652" y="399"/>
                  </a:cubicBezTo>
                  <a:lnTo>
                    <a:pt x="652" y="399"/>
                  </a:lnTo>
                  <a:cubicBezTo>
                    <a:pt x="653" y="398"/>
                    <a:pt x="654" y="397"/>
                    <a:pt x="655" y="396"/>
                  </a:cubicBezTo>
                  <a:close/>
                  <a:moveTo>
                    <a:pt x="819" y="0"/>
                  </a:moveTo>
                  <a:cubicBezTo>
                    <a:pt x="739" y="0"/>
                    <a:pt x="658" y="20"/>
                    <a:pt x="586" y="57"/>
                  </a:cubicBezTo>
                  <a:cubicBezTo>
                    <a:pt x="172" y="267"/>
                    <a:pt x="98" y="812"/>
                    <a:pt x="49" y="1226"/>
                  </a:cubicBezTo>
                  <a:cubicBezTo>
                    <a:pt x="0" y="1693"/>
                    <a:pt x="219" y="2227"/>
                    <a:pt x="725" y="2227"/>
                  </a:cubicBezTo>
                  <a:cubicBezTo>
                    <a:pt x="779" y="2227"/>
                    <a:pt x="835" y="2221"/>
                    <a:pt x="895" y="2209"/>
                  </a:cubicBezTo>
                  <a:cubicBezTo>
                    <a:pt x="1131" y="2159"/>
                    <a:pt x="1316" y="1965"/>
                    <a:pt x="1390" y="1742"/>
                  </a:cubicBezTo>
                  <a:cubicBezTo>
                    <a:pt x="1448" y="1565"/>
                    <a:pt x="1514" y="1180"/>
                    <a:pt x="1308" y="1094"/>
                  </a:cubicBezTo>
                  <a:cubicBezTo>
                    <a:pt x="1294" y="1088"/>
                    <a:pt x="1280" y="1085"/>
                    <a:pt x="1266" y="1085"/>
                  </a:cubicBezTo>
                  <a:cubicBezTo>
                    <a:pt x="1188" y="1085"/>
                    <a:pt x="1103" y="1161"/>
                    <a:pt x="1064" y="1214"/>
                  </a:cubicBezTo>
                  <a:cubicBezTo>
                    <a:pt x="982" y="1329"/>
                    <a:pt x="961" y="1420"/>
                    <a:pt x="948" y="1561"/>
                  </a:cubicBezTo>
                  <a:cubicBezTo>
                    <a:pt x="945" y="1602"/>
                    <a:pt x="930" y="1662"/>
                    <a:pt x="933" y="1712"/>
                  </a:cubicBezTo>
                  <a:lnTo>
                    <a:pt x="933" y="1712"/>
                  </a:lnTo>
                  <a:cubicBezTo>
                    <a:pt x="919" y="1713"/>
                    <a:pt x="904" y="1715"/>
                    <a:pt x="887" y="1717"/>
                  </a:cubicBezTo>
                  <a:cubicBezTo>
                    <a:pt x="561" y="1565"/>
                    <a:pt x="487" y="1357"/>
                    <a:pt x="519" y="1003"/>
                  </a:cubicBezTo>
                  <a:cubicBezTo>
                    <a:pt x="534" y="858"/>
                    <a:pt x="539" y="578"/>
                    <a:pt x="624" y="437"/>
                  </a:cubicBezTo>
                  <a:lnTo>
                    <a:pt x="624" y="437"/>
                  </a:lnTo>
                  <a:cubicBezTo>
                    <a:pt x="624" y="452"/>
                    <a:pt x="678" y="435"/>
                    <a:pt x="734" y="471"/>
                  </a:cubicBezTo>
                  <a:cubicBezTo>
                    <a:pt x="825" y="520"/>
                    <a:pt x="833" y="589"/>
                    <a:pt x="858" y="681"/>
                  </a:cubicBezTo>
                  <a:cubicBezTo>
                    <a:pt x="891" y="825"/>
                    <a:pt x="883" y="974"/>
                    <a:pt x="891" y="1119"/>
                  </a:cubicBezTo>
                  <a:cubicBezTo>
                    <a:pt x="894" y="1179"/>
                    <a:pt x="920" y="1202"/>
                    <a:pt x="956" y="1202"/>
                  </a:cubicBezTo>
                  <a:cubicBezTo>
                    <a:pt x="1046" y="1202"/>
                    <a:pt x="1196" y="1056"/>
                    <a:pt x="1205" y="970"/>
                  </a:cubicBezTo>
                  <a:cubicBezTo>
                    <a:pt x="1234" y="709"/>
                    <a:pt x="1354" y="383"/>
                    <a:pt x="1167" y="156"/>
                  </a:cubicBezTo>
                  <a:cubicBezTo>
                    <a:pt x="1080" y="51"/>
                    <a:pt x="950" y="0"/>
                    <a:pt x="8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42"/>
            <p:cNvSpPr/>
            <p:nvPr/>
          </p:nvSpPr>
          <p:spPr>
            <a:xfrm>
              <a:off x="2065725" y="587300"/>
              <a:ext cx="202775" cy="78600"/>
            </a:xfrm>
            <a:custGeom>
              <a:rect b="b" l="l" r="r" t="t"/>
              <a:pathLst>
                <a:path extrusionOk="0" h="3144" w="8111">
                  <a:moveTo>
                    <a:pt x="3092" y="0"/>
                  </a:moveTo>
                  <a:cubicBezTo>
                    <a:pt x="2000" y="0"/>
                    <a:pt x="0" y="197"/>
                    <a:pt x="200" y="1591"/>
                  </a:cubicBezTo>
                  <a:cubicBezTo>
                    <a:pt x="263" y="2023"/>
                    <a:pt x="524" y="2156"/>
                    <a:pt x="862" y="2156"/>
                  </a:cubicBezTo>
                  <a:cubicBezTo>
                    <a:pt x="941" y="2156"/>
                    <a:pt x="1025" y="2149"/>
                    <a:pt x="1112" y="2136"/>
                  </a:cubicBezTo>
                  <a:cubicBezTo>
                    <a:pt x="1496" y="2077"/>
                    <a:pt x="1977" y="1626"/>
                    <a:pt x="2414" y="1626"/>
                  </a:cubicBezTo>
                  <a:cubicBezTo>
                    <a:pt x="2498" y="1626"/>
                    <a:pt x="2581" y="1643"/>
                    <a:pt x="2660" y="1682"/>
                  </a:cubicBezTo>
                  <a:cubicBezTo>
                    <a:pt x="3627" y="2149"/>
                    <a:pt x="2718" y="2355"/>
                    <a:pt x="2405" y="2620"/>
                  </a:cubicBezTo>
                  <a:cubicBezTo>
                    <a:pt x="2289" y="2719"/>
                    <a:pt x="2020" y="3115"/>
                    <a:pt x="2342" y="3135"/>
                  </a:cubicBezTo>
                  <a:cubicBezTo>
                    <a:pt x="2430" y="3141"/>
                    <a:pt x="2510" y="3143"/>
                    <a:pt x="2586" y="3143"/>
                  </a:cubicBezTo>
                  <a:cubicBezTo>
                    <a:pt x="2967" y="3143"/>
                    <a:pt x="3233" y="3075"/>
                    <a:pt x="3659" y="2958"/>
                  </a:cubicBezTo>
                  <a:cubicBezTo>
                    <a:pt x="4132" y="2826"/>
                    <a:pt x="4579" y="2676"/>
                    <a:pt x="5063" y="2676"/>
                  </a:cubicBezTo>
                  <a:cubicBezTo>
                    <a:pt x="5217" y="2676"/>
                    <a:pt x="5375" y="2691"/>
                    <a:pt x="5538" y="2727"/>
                  </a:cubicBezTo>
                  <a:cubicBezTo>
                    <a:pt x="5749" y="2772"/>
                    <a:pt x="5947" y="2900"/>
                    <a:pt x="6165" y="2917"/>
                  </a:cubicBezTo>
                  <a:cubicBezTo>
                    <a:pt x="6189" y="2918"/>
                    <a:pt x="6213" y="2919"/>
                    <a:pt x="6237" y="2919"/>
                  </a:cubicBezTo>
                  <a:cubicBezTo>
                    <a:pt x="6823" y="2919"/>
                    <a:pt x="7384" y="2538"/>
                    <a:pt x="7693" y="2058"/>
                  </a:cubicBezTo>
                  <a:cubicBezTo>
                    <a:pt x="7945" y="1665"/>
                    <a:pt x="8111" y="1100"/>
                    <a:pt x="7682" y="762"/>
                  </a:cubicBezTo>
                  <a:cubicBezTo>
                    <a:pt x="7535" y="645"/>
                    <a:pt x="7347" y="612"/>
                    <a:pt x="7156" y="612"/>
                  </a:cubicBezTo>
                  <a:cubicBezTo>
                    <a:pt x="7001" y="612"/>
                    <a:pt x="6845" y="633"/>
                    <a:pt x="6706" y="650"/>
                  </a:cubicBezTo>
                  <a:cubicBezTo>
                    <a:pt x="6287" y="697"/>
                    <a:pt x="5914" y="779"/>
                    <a:pt x="5559" y="779"/>
                  </a:cubicBezTo>
                  <a:cubicBezTo>
                    <a:pt x="5149" y="779"/>
                    <a:pt x="4764" y="670"/>
                    <a:pt x="4362" y="274"/>
                  </a:cubicBezTo>
                  <a:cubicBezTo>
                    <a:pt x="4325" y="239"/>
                    <a:pt x="4280" y="223"/>
                    <a:pt x="4231" y="223"/>
                  </a:cubicBezTo>
                  <a:cubicBezTo>
                    <a:pt x="3979" y="223"/>
                    <a:pt x="3631" y="636"/>
                    <a:pt x="3821" y="819"/>
                  </a:cubicBezTo>
                  <a:cubicBezTo>
                    <a:pt x="4184" y="1162"/>
                    <a:pt x="4564" y="1385"/>
                    <a:pt x="5075" y="1434"/>
                  </a:cubicBezTo>
                  <a:cubicBezTo>
                    <a:pt x="5081" y="1435"/>
                    <a:pt x="5087" y="1435"/>
                    <a:pt x="5094" y="1435"/>
                  </a:cubicBezTo>
                  <a:cubicBezTo>
                    <a:pt x="5332" y="1435"/>
                    <a:pt x="6598" y="1208"/>
                    <a:pt x="6787" y="1208"/>
                  </a:cubicBezTo>
                  <a:cubicBezTo>
                    <a:pt x="6800" y="1208"/>
                    <a:pt x="6808" y="1209"/>
                    <a:pt x="6810" y="1212"/>
                  </a:cubicBezTo>
                  <a:cubicBezTo>
                    <a:pt x="6579" y="1549"/>
                    <a:pt x="6348" y="1888"/>
                    <a:pt x="6121" y="2227"/>
                  </a:cubicBezTo>
                  <a:cubicBezTo>
                    <a:pt x="5951" y="2153"/>
                    <a:pt x="5778" y="2087"/>
                    <a:pt x="5601" y="2037"/>
                  </a:cubicBezTo>
                  <a:cubicBezTo>
                    <a:pt x="5410" y="2026"/>
                    <a:pt x="5235" y="1945"/>
                    <a:pt x="5036" y="1945"/>
                  </a:cubicBezTo>
                  <a:cubicBezTo>
                    <a:pt x="5023" y="1945"/>
                    <a:pt x="5010" y="1945"/>
                    <a:pt x="4997" y="1946"/>
                  </a:cubicBezTo>
                  <a:cubicBezTo>
                    <a:pt x="4486" y="1978"/>
                    <a:pt x="4073" y="2204"/>
                    <a:pt x="3626" y="2368"/>
                  </a:cubicBezTo>
                  <a:lnTo>
                    <a:pt x="3626" y="2368"/>
                  </a:lnTo>
                  <a:cubicBezTo>
                    <a:pt x="3961" y="2095"/>
                    <a:pt x="4157" y="1766"/>
                    <a:pt x="3829" y="1368"/>
                  </a:cubicBezTo>
                  <a:cubicBezTo>
                    <a:pt x="3631" y="1128"/>
                    <a:pt x="3169" y="1056"/>
                    <a:pt x="2773" y="1056"/>
                  </a:cubicBezTo>
                  <a:cubicBezTo>
                    <a:pt x="2583" y="1056"/>
                    <a:pt x="2408" y="1073"/>
                    <a:pt x="2285" y="1096"/>
                  </a:cubicBezTo>
                  <a:cubicBezTo>
                    <a:pt x="2139" y="1124"/>
                    <a:pt x="1456" y="1489"/>
                    <a:pt x="1400" y="1489"/>
                  </a:cubicBezTo>
                  <a:cubicBezTo>
                    <a:pt x="1398" y="1489"/>
                    <a:pt x="1398" y="1488"/>
                    <a:pt x="1397" y="1488"/>
                  </a:cubicBezTo>
                  <a:cubicBezTo>
                    <a:pt x="1425" y="822"/>
                    <a:pt x="1700" y="491"/>
                    <a:pt x="2220" y="491"/>
                  </a:cubicBezTo>
                  <a:cubicBezTo>
                    <a:pt x="2306" y="491"/>
                    <a:pt x="2399" y="500"/>
                    <a:pt x="2499" y="518"/>
                  </a:cubicBezTo>
                  <a:cubicBezTo>
                    <a:pt x="2756" y="497"/>
                    <a:pt x="3011" y="484"/>
                    <a:pt x="3267" y="480"/>
                  </a:cubicBezTo>
                  <a:cubicBezTo>
                    <a:pt x="3470" y="472"/>
                    <a:pt x="3796" y="22"/>
                    <a:pt x="3495" y="9"/>
                  </a:cubicBezTo>
                  <a:cubicBezTo>
                    <a:pt x="3385" y="4"/>
                    <a:pt x="3248" y="0"/>
                    <a:pt x="30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42"/>
            <p:cNvSpPr/>
            <p:nvPr/>
          </p:nvSpPr>
          <p:spPr>
            <a:xfrm>
              <a:off x="2157000" y="555125"/>
              <a:ext cx="134525" cy="47550"/>
            </a:xfrm>
            <a:custGeom>
              <a:rect b="b" l="l" r="r" t="t"/>
              <a:pathLst>
                <a:path extrusionOk="0" h="1902" w="5381">
                  <a:moveTo>
                    <a:pt x="3139" y="0"/>
                  </a:moveTo>
                  <a:cubicBezTo>
                    <a:pt x="3096" y="0"/>
                    <a:pt x="3038" y="6"/>
                    <a:pt x="2956" y="17"/>
                  </a:cubicBezTo>
                  <a:cubicBezTo>
                    <a:pt x="2808" y="37"/>
                    <a:pt x="2436" y="471"/>
                    <a:pt x="2705" y="537"/>
                  </a:cubicBezTo>
                  <a:cubicBezTo>
                    <a:pt x="2990" y="612"/>
                    <a:pt x="3072" y="970"/>
                    <a:pt x="3353" y="1086"/>
                  </a:cubicBezTo>
                  <a:cubicBezTo>
                    <a:pt x="3445" y="1123"/>
                    <a:pt x="3539" y="1136"/>
                    <a:pt x="3634" y="1136"/>
                  </a:cubicBezTo>
                  <a:cubicBezTo>
                    <a:pt x="3792" y="1136"/>
                    <a:pt x="3951" y="1100"/>
                    <a:pt x="4109" y="1082"/>
                  </a:cubicBezTo>
                  <a:cubicBezTo>
                    <a:pt x="4178" y="1074"/>
                    <a:pt x="4416" y="1041"/>
                    <a:pt x="4570" y="1041"/>
                  </a:cubicBezTo>
                  <a:cubicBezTo>
                    <a:pt x="4707" y="1041"/>
                    <a:pt x="4778" y="1067"/>
                    <a:pt x="4600" y="1161"/>
                  </a:cubicBezTo>
                  <a:cubicBezTo>
                    <a:pt x="4431" y="1247"/>
                    <a:pt x="4059" y="1218"/>
                    <a:pt x="3882" y="1239"/>
                  </a:cubicBezTo>
                  <a:cubicBezTo>
                    <a:pt x="3591" y="1273"/>
                    <a:pt x="3325" y="1309"/>
                    <a:pt x="3062" y="1309"/>
                  </a:cubicBezTo>
                  <a:cubicBezTo>
                    <a:pt x="2806" y="1309"/>
                    <a:pt x="2552" y="1275"/>
                    <a:pt x="2280" y="1169"/>
                  </a:cubicBezTo>
                  <a:cubicBezTo>
                    <a:pt x="1974" y="1053"/>
                    <a:pt x="1738" y="892"/>
                    <a:pt x="1405" y="871"/>
                  </a:cubicBezTo>
                  <a:cubicBezTo>
                    <a:pt x="1388" y="871"/>
                    <a:pt x="1371" y="870"/>
                    <a:pt x="1354" y="870"/>
                  </a:cubicBezTo>
                  <a:cubicBezTo>
                    <a:pt x="1151" y="870"/>
                    <a:pt x="907" y="922"/>
                    <a:pt x="723" y="922"/>
                  </a:cubicBezTo>
                  <a:cubicBezTo>
                    <a:pt x="719" y="922"/>
                    <a:pt x="716" y="922"/>
                    <a:pt x="713" y="922"/>
                  </a:cubicBezTo>
                  <a:lnTo>
                    <a:pt x="713" y="922"/>
                  </a:lnTo>
                  <a:cubicBezTo>
                    <a:pt x="731" y="913"/>
                    <a:pt x="751" y="903"/>
                    <a:pt x="772" y="892"/>
                  </a:cubicBezTo>
                  <a:cubicBezTo>
                    <a:pt x="826" y="871"/>
                    <a:pt x="879" y="855"/>
                    <a:pt x="934" y="839"/>
                  </a:cubicBezTo>
                  <a:cubicBezTo>
                    <a:pt x="1070" y="793"/>
                    <a:pt x="1210" y="760"/>
                    <a:pt x="1350" y="723"/>
                  </a:cubicBezTo>
                  <a:cubicBezTo>
                    <a:pt x="1582" y="656"/>
                    <a:pt x="1826" y="603"/>
                    <a:pt x="2049" y="525"/>
                  </a:cubicBezTo>
                  <a:cubicBezTo>
                    <a:pt x="2139" y="492"/>
                    <a:pt x="2387" y="219"/>
                    <a:pt x="2168" y="202"/>
                  </a:cubicBezTo>
                  <a:cubicBezTo>
                    <a:pt x="2108" y="197"/>
                    <a:pt x="2037" y="194"/>
                    <a:pt x="1959" y="194"/>
                  </a:cubicBezTo>
                  <a:cubicBezTo>
                    <a:pt x="1355" y="194"/>
                    <a:pt x="298" y="364"/>
                    <a:pt x="111" y="904"/>
                  </a:cubicBezTo>
                  <a:cubicBezTo>
                    <a:pt x="0" y="1226"/>
                    <a:pt x="231" y="1371"/>
                    <a:pt x="521" y="1429"/>
                  </a:cubicBezTo>
                  <a:cubicBezTo>
                    <a:pt x="597" y="1445"/>
                    <a:pt x="673" y="1449"/>
                    <a:pt x="749" y="1449"/>
                  </a:cubicBezTo>
                  <a:cubicBezTo>
                    <a:pt x="877" y="1449"/>
                    <a:pt x="1004" y="1436"/>
                    <a:pt x="1131" y="1436"/>
                  </a:cubicBezTo>
                  <a:cubicBezTo>
                    <a:pt x="1231" y="1436"/>
                    <a:pt x="1330" y="1444"/>
                    <a:pt x="1429" y="1474"/>
                  </a:cubicBezTo>
                  <a:cubicBezTo>
                    <a:pt x="1846" y="1603"/>
                    <a:pt x="2160" y="1854"/>
                    <a:pt x="2614" y="1891"/>
                  </a:cubicBezTo>
                  <a:cubicBezTo>
                    <a:pt x="2687" y="1898"/>
                    <a:pt x="2760" y="1901"/>
                    <a:pt x="2834" y="1901"/>
                  </a:cubicBezTo>
                  <a:cubicBezTo>
                    <a:pt x="3229" y="1901"/>
                    <a:pt x="3628" y="1813"/>
                    <a:pt x="4022" y="1792"/>
                  </a:cubicBezTo>
                  <a:cubicBezTo>
                    <a:pt x="4278" y="1776"/>
                    <a:pt x="4517" y="1784"/>
                    <a:pt x="4761" y="1681"/>
                  </a:cubicBezTo>
                  <a:cubicBezTo>
                    <a:pt x="5041" y="1557"/>
                    <a:pt x="5380" y="1276"/>
                    <a:pt x="5376" y="934"/>
                  </a:cubicBezTo>
                  <a:cubicBezTo>
                    <a:pt x="5372" y="541"/>
                    <a:pt x="5000" y="446"/>
                    <a:pt x="4671" y="446"/>
                  </a:cubicBezTo>
                  <a:cubicBezTo>
                    <a:pt x="4664" y="446"/>
                    <a:pt x="4657" y="446"/>
                    <a:pt x="4650" y="446"/>
                  </a:cubicBezTo>
                  <a:cubicBezTo>
                    <a:pt x="4517" y="450"/>
                    <a:pt x="4385" y="500"/>
                    <a:pt x="4254" y="500"/>
                  </a:cubicBezTo>
                  <a:cubicBezTo>
                    <a:pt x="4246" y="500"/>
                    <a:pt x="4240" y="500"/>
                    <a:pt x="4233" y="500"/>
                  </a:cubicBezTo>
                  <a:cubicBezTo>
                    <a:pt x="3867" y="500"/>
                    <a:pt x="3720" y="397"/>
                    <a:pt x="3473" y="206"/>
                  </a:cubicBezTo>
                  <a:cubicBezTo>
                    <a:pt x="3276" y="59"/>
                    <a:pt x="3276" y="0"/>
                    <a:pt x="31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42"/>
            <p:cNvSpPr/>
            <p:nvPr/>
          </p:nvSpPr>
          <p:spPr>
            <a:xfrm>
              <a:off x="2317200" y="555900"/>
              <a:ext cx="73725" cy="58750"/>
            </a:xfrm>
            <a:custGeom>
              <a:rect b="b" l="l" r="r" t="t"/>
              <a:pathLst>
                <a:path extrusionOk="0" h="2350" w="2949">
                  <a:moveTo>
                    <a:pt x="1838" y="345"/>
                  </a:moveTo>
                  <a:cubicBezTo>
                    <a:pt x="1730" y="471"/>
                    <a:pt x="1683" y="640"/>
                    <a:pt x="1817" y="724"/>
                  </a:cubicBezTo>
                  <a:cubicBezTo>
                    <a:pt x="2057" y="873"/>
                    <a:pt x="2197" y="1092"/>
                    <a:pt x="2185" y="1377"/>
                  </a:cubicBezTo>
                  <a:cubicBezTo>
                    <a:pt x="2181" y="1542"/>
                    <a:pt x="2147" y="1662"/>
                    <a:pt x="2003" y="1745"/>
                  </a:cubicBezTo>
                  <a:cubicBezTo>
                    <a:pt x="1956" y="1774"/>
                    <a:pt x="1889" y="1797"/>
                    <a:pt x="1827" y="1797"/>
                  </a:cubicBezTo>
                  <a:cubicBezTo>
                    <a:pt x="1758" y="1797"/>
                    <a:pt x="1693" y="1769"/>
                    <a:pt x="1665" y="1691"/>
                  </a:cubicBezTo>
                  <a:cubicBezTo>
                    <a:pt x="1611" y="1538"/>
                    <a:pt x="1780" y="1319"/>
                    <a:pt x="1718" y="1138"/>
                  </a:cubicBezTo>
                  <a:cubicBezTo>
                    <a:pt x="1673" y="1002"/>
                    <a:pt x="1570" y="932"/>
                    <a:pt x="1442" y="882"/>
                  </a:cubicBezTo>
                  <a:cubicBezTo>
                    <a:pt x="1307" y="834"/>
                    <a:pt x="1162" y="834"/>
                    <a:pt x="1017" y="834"/>
                  </a:cubicBezTo>
                  <a:cubicBezTo>
                    <a:pt x="873" y="834"/>
                    <a:pt x="729" y="834"/>
                    <a:pt x="599" y="787"/>
                  </a:cubicBezTo>
                  <a:cubicBezTo>
                    <a:pt x="581" y="779"/>
                    <a:pt x="546" y="760"/>
                    <a:pt x="523" y="760"/>
                  </a:cubicBezTo>
                  <a:cubicBezTo>
                    <a:pt x="515" y="760"/>
                    <a:pt x="508" y="763"/>
                    <a:pt x="505" y="771"/>
                  </a:cubicBezTo>
                  <a:lnTo>
                    <a:pt x="505" y="771"/>
                  </a:lnTo>
                  <a:cubicBezTo>
                    <a:pt x="525" y="679"/>
                    <a:pt x="801" y="570"/>
                    <a:pt x="863" y="543"/>
                  </a:cubicBezTo>
                  <a:cubicBezTo>
                    <a:pt x="1148" y="436"/>
                    <a:pt x="1474" y="419"/>
                    <a:pt x="1772" y="374"/>
                  </a:cubicBezTo>
                  <a:cubicBezTo>
                    <a:pt x="1792" y="370"/>
                    <a:pt x="1815" y="360"/>
                    <a:pt x="1838" y="345"/>
                  </a:cubicBezTo>
                  <a:close/>
                  <a:moveTo>
                    <a:pt x="1542" y="0"/>
                  </a:moveTo>
                  <a:cubicBezTo>
                    <a:pt x="1218" y="0"/>
                    <a:pt x="899" y="77"/>
                    <a:pt x="615" y="246"/>
                  </a:cubicBezTo>
                  <a:cubicBezTo>
                    <a:pt x="380" y="390"/>
                    <a:pt x="34" y="659"/>
                    <a:pt x="21" y="968"/>
                  </a:cubicBezTo>
                  <a:cubicBezTo>
                    <a:pt x="1" y="1509"/>
                    <a:pt x="909" y="1170"/>
                    <a:pt x="1156" y="1406"/>
                  </a:cubicBezTo>
                  <a:cubicBezTo>
                    <a:pt x="1383" y="1616"/>
                    <a:pt x="921" y="2042"/>
                    <a:pt x="1293" y="2277"/>
                  </a:cubicBezTo>
                  <a:cubicBezTo>
                    <a:pt x="1375" y="2328"/>
                    <a:pt x="1466" y="2349"/>
                    <a:pt x="1560" y="2349"/>
                  </a:cubicBezTo>
                  <a:cubicBezTo>
                    <a:pt x="1802" y="2349"/>
                    <a:pt x="2063" y="2210"/>
                    <a:pt x="2238" y="2079"/>
                  </a:cubicBezTo>
                  <a:cubicBezTo>
                    <a:pt x="2841" y="1637"/>
                    <a:pt x="2949" y="551"/>
                    <a:pt x="2189" y="204"/>
                  </a:cubicBezTo>
                  <a:cubicBezTo>
                    <a:pt x="2166" y="193"/>
                    <a:pt x="2141" y="188"/>
                    <a:pt x="2116" y="188"/>
                  </a:cubicBezTo>
                  <a:cubicBezTo>
                    <a:pt x="2054" y="188"/>
                    <a:pt x="1987" y="217"/>
                    <a:pt x="1926" y="262"/>
                  </a:cubicBezTo>
                  <a:lnTo>
                    <a:pt x="1926" y="262"/>
                  </a:lnTo>
                  <a:cubicBezTo>
                    <a:pt x="1999" y="170"/>
                    <a:pt x="2030" y="52"/>
                    <a:pt x="1900" y="31"/>
                  </a:cubicBezTo>
                  <a:cubicBezTo>
                    <a:pt x="1781" y="11"/>
                    <a:pt x="1661" y="0"/>
                    <a:pt x="15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42"/>
            <p:cNvSpPr/>
            <p:nvPr/>
          </p:nvSpPr>
          <p:spPr>
            <a:xfrm>
              <a:off x="2329600" y="532050"/>
              <a:ext cx="53900" cy="23400"/>
            </a:xfrm>
            <a:custGeom>
              <a:rect b="b" l="l" r="r" t="t"/>
              <a:pathLst>
                <a:path extrusionOk="0" h="936" w="2156">
                  <a:moveTo>
                    <a:pt x="797" y="364"/>
                  </a:moveTo>
                  <a:cubicBezTo>
                    <a:pt x="799" y="364"/>
                    <a:pt x="800" y="365"/>
                    <a:pt x="802" y="366"/>
                  </a:cubicBezTo>
                  <a:lnTo>
                    <a:pt x="802" y="366"/>
                  </a:lnTo>
                  <a:cubicBezTo>
                    <a:pt x="799" y="365"/>
                    <a:pt x="797" y="365"/>
                    <a:pt x="795" y="365"/>
                  </a:cubicBezTo>
                  <a:cubicBezTo>
                    <a:pt x="794" y="365"/>
                    <a:pt x="794" y="365"/>
                    <a:pt x="793" y="365"/>
                  </a:cubicBezTo>
                  <a:lnTo>
                    <a:pt x="793" y="365"/>
                  </a:lnTo>
                  <a:cubicBezTo>
                    <a:pt x="795" y="365"/>
                    <a:pt x="796" y="364"/>
                    <a:pt x="797" y="364"/>
                  </a:cubicBezTo>
                  <a:close/>
                  <a:moveTo>
                    <a:pt x="1566" y="434"/>
                  </a:moveTo>
                  <a:cubicBezTo>
                    <a:pt x="1566" y="434"/>
                    <a:pt x="1559" y="446"/>
                    <a:pt x="1555" y="454"/>
                  </a:cubicBezTo>
                  <a:lnTo>
                    <a:pt x="1555" y="454"/>
                  </a:lnTo>
                  <a:cubicBezTo>
                    <a:pt x="1554" y="454"/>
                    <a:pt x="1554" y="454"/>
                    <a:pt x="1553" y="454"/>
                  </a:cubicBezTo>
                  <a:lnTo>
                    <a:pt x="1553" y="454"/>
                  </a:lnTo>
                  <a:cubicBezTo>
                    <a:pt x="1562" y="439"/>
                    <a:pt x="1566" y="434"/>
                    <a:pt x="1566" y="434"/>
                  </a:cubicBezTo>
                  <a:close/>
                  <a:moveTo>
                    <a:pt x="720" y="544"/>
                  </a:moveTo>
                  <a:lnTo>
                    <a:pt x="720" y="544"/>
                  </a:lnTo>
                  <a:cubicBezTo>
                    <a:pt x="716" y="551"/>
                    <a:pt x="713" y="553"/>
                    <a:pt x="711" y="553"/>
                  </a:cubicBezTo>
                  <a:cubicBezTo>
                    <a:pt x="706" y="553"/>
                    <a:pt x="707" y="545"/>
                    <a:pt x="720" y="544"/>
                  </a:cubicBezTo>
                  <a:close/>
                  <a:moveTo>
                    <a:pt x="1177" y="0"/>
                  </a:moveTo>
                  <a:cubicBezTo>
                    <a:pt x="1050" y="0"/>
                    <a:pt x="924" y="18"/>
                    <a:pt x="813" y="52"/>
                  </a:cubicBezTo>
                  <a:cubicBezTo>
                    <a:pt x="561" y="131"/>
                    <a:pt x="0" y="659"/>
                    <a:pt x="433" y="866"/>
                  </a:cubicBezTo>
                  <a:cubicBezTo>
                    <a:pt x="538" y="915"/>
                    <a:pt x="648" y="933"/>
                    <a:pt x="760" y="933"/>
                  </a:cubicBezTo>
                  <a:cubicBezTo>
                    <a:pt x="942" y="933"/>
                    <a:pt x="1129" y="886"/>
                    <a:pt x="1307" y="847"/>
                  </a:cubicBezTo>
                  <a:lnTo>
                    <a:pt x="1307" y="847"/>
                  </a:lnTo>
                  <a:cubicBezTo>
                    <a:pt x="1325" y="910"/>
                    <a:pt x="1376" y="935"/>
                    <a:pt x="1436" y="935"/>
                  </a:cubicBezTo>
                  <a:cubicBezTo>
                    <a:pt x="1475" y="935"/>
                    <a:pt x="1518" y="924"/>
                    <a:pt x="1556" y="906"/>
                  </a:cubicBezTo>
                  <a:cubicBezTo>
                    <a:pt x="1858" y="767"/>
                    <a:pt x="2156" y="354"/>
                    <a:pt x="1763" y="138"/>
                  </a:cubicBezTo>
                  <a:cubicBezTo>
                    <a:pt x="1597" y="46"/>
                    <a:pt x="1384" y="0"/>
                    <a:pt x="11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42"/>
            <p:cNvSpPr/>
            <p:nvPr/>
          </p:nvSpPr>
          <p:spPr>
            <a:xfrm>
              <a:off x="2389050" y="557300"/>
              <a:ext cx="122250" cy="45650"/>
            </a:xfrm>
            <a:custGeom>
              <a:rect b="b" l="l" r="r" t="t"/>
              <a:pathLst>
                <a:path extrusionOk="0" h="1826" w="4890">
                  <a:moveTo>
                    <a:pt x="626" y="1"/>
                  </a:moveTo>
                  <a:cubicBezTo>
                    <a:pt x="522" y="1"/>
                    <a:pt x="407" y="50"/>
                    <a:pt x="293" y="148"/>
                  </a:cubicBezTo>
                  <a:cubicBezTo>
                    <a:pt x="1" y="392"/>
                    <a:pt x="25" y="636"/>
                    <a:pt x="174" y="954"/>
                  </a:cubicBezTo>
                  <a:cubicBezTo>
                    <a:pt x="355" y="1342"/>
                    <a:pt x="603" y="1635"/>
                    <a:pt x="1032" y="1726"/>
                  </a:cubicBezTo>
                  <a:cubicBezTo>
                    <a:pt x="1416" y="1806"/>
                    <a:pt x="1859" y="1825"/>
                    <a:pt x="2291" y="1825"/>
                  </a:cubicBezTo>
                  <a:cubicBezTo>
                    <a:pt x="2566" y="1825"/>
                    <a:pt x="2837" y="1818"/>
                    <a:pt x="3085" y="1813"/>
                  </a:cubicBezTo>
                  <a:cubicBezTo>
                    <a:pt x="3460" y="1804"/>
                    <a:pt x="4889" y="1565"/>
                    <a:pt x="4529" y="859"/>
                  </a:cubicBezTo>
                  <a:cubicBezTo>
                    <a:pt x="4460" y="721"/>
                    <a:pt x="4341" y="677"/>
                    <a:pt x="4209" y="677"/>
                  </a:cubicBezTo>
                  <a:cubicBezTo>
                    <a:pt x="4052" y="677"/>
                    <a:pt x="3876" y="740"/>
                    <a:pt x="3742" y="784"/>
                  </a:cubicBezTo>
                  <a:cubicBezTo>
                    <a:pt x="3469" y="875"/>
                    <a:pt x="3222" y="913"/>
                    <a:pt x="2983" y="913"/>
                  </a:cubicBezTo>
                  <a:cubicBezTo>
                    <a:pt x="2557" y="913"/>
                    <a:pt x="2155" y="790"/>
                    <a:pt x="1676" y="615"/>
                  </a:cubicBezTo>
                  <a:cubicBezTo>
                    <a:pt x="1662" y="610"/>
                    <a:pt x="1646" y="607"/>
                    <a:pt x="1629" y="607"/>
                  </a:cubicBezTo>
                  <a:cubicBezTo>
                    <a:pt x="1416" y="607"/>
                    <a:pt x="1048" y="989"/>
                    <a:pt x="1251" y="1119"/>
                  </a:cubicBezTo>
                  <a:cubicBezTo>
                    <a:pt x="1308" y="1155"/>
                    <a:pt x="1367" y="1189"/>
                    <a:pt x="1427" y="1221"/>
                  </a:cubicBezTo>
                  <a:lnTo>
                    <a:pt x="1427" y="1221"/>
                  </a:lnTo>
                  <a:cubicBezTo>
                    <a:pt x="1299" y="1208"/>
                    <a:pt x="1176" y="1178"/>
                    <a:pt x="1066" y="1110"/>
                  </a:cubicBezTo>
                  <a:cubicBezTo>
                    <a:pt x="912" y="1015"/>
                    <a:pt x="822" y="887"/>
                    <a:pt x="723" y="735"/>
                  </a:cubicBezTo>
                  <a:cubicBezTo>
                    <a:pt x="676" y="663"/>
                    <a:pt x="515" y="505"/>
                    <a:pt x="535" y="505"/>
                  </a:cubicBezTo>
                  <a:cubicBezTo>
                    <a:pt x="542" y="505"/>
                    <a:pt x="568" y="522"/>
                    <a:pt x="624" y="565"/>
                  </a:cubicBezTo>
                  <a:cubicBezTo>
                    <a:pt x="647" y="583"/>
                    <a:pt x="673" y="590"/>
                    <a:pt x="701" y="590"/>
                  </a:cubicBezTo>
                  <a:cubicBezTo>
                    <a:pt x="836" y="590"/>
                    <a:pt x="1002" y="405"/>
                    <a:pt x="958" y="281"/>
                  </a:cubicBezTo>
                  <a:cubicBezTo>
                    <a:pt x="889" y="93"/>
                    <a:pt x="768" y="1"/>
                    <a:pt x="6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42"/>
            <p:cNvSpPr/>
            <p:nvPr/>
          </p:nvSpPr>
          <p:spPr>
            <a:xfrm>
              <a:off x="2419900" y="502750"/>
              <a:ext cx="308050" cy="74225"/>
            </a:xfrm>
            <a:custGeom>
              <a:rect b="b" l="l" r="r" t="t"/>
              <a:pathLst>
                <a:path extrusionOk="0" h="2969" w="12322">
                  <a:moveTo>
                    <a:pt x="1966" y="1567"/>
                  </a:moveTo>
                  <a:cubicBezTo>
                    <a:pt x="1967" y="1567"/>
                    <a:pt x="1967" y="1568"/>
                    <a:pt x="1967" y="1568"/>
                  </a:cubicBezTo>
                  <a:lnTo>
                    <a:pt x="1967" y="1568"/>
                  </a:lnTo>
                  <a:cubicBezTo>
                    <a:pt x="1967" y="1568"/>
                    <a:pt x="1967" y="1567"/>
                    <a:pt x="1966" y="1567"/>
                  </a:cubicBezTo>
                  <a:close/>
                  <a:moveTo>
                    <a:pt x="10933" y="1"/>
                  </a:moveTo>
                  <a:cubicBezTo>
                    <a:pt x="9897" y="1"/>
                    <a:pt x="8838" y="169"/>
                    <a:pt x="7829" y="295"/>
                  </a:cubicBezTo>
                  <a:cubicBezTo>
                    <a:pt x="7111" y="387"/>
                    <a:pt x="6395" y="406"/>
                    <a:pt x="5681" y="406"/>
                  </a:cubicBezTo>
                  <a:cubicBezTo>
                    <a:pt x="5145" y="406"/>
                    <a:pt x="4611" y="395"/>
                    <a:pt x="4076" y="395"/>
                  </a:cubicBezTo>
                  <a:cubicBezTo>
                    <a:pt x="3464" y="395"/>
                    <a:pt x="2852" y="410"/>
                    <a:pt x="2239" y="472"/>
                  </a:cubicBezTo>
                  <a:cubicBezTo>
                    <a:pt x="1992" y="496"/>
                    <a:pt x="1588" y="1076"/>
                    <a:pt x="1931" y="1076"/>
                  </a:cubicBezTo>
                  <a:cubicBezTo>
                    <a:pt x="1937" y="1076"/>
                    <a:pt x="1943" y="1076"/>
                    <a:pt x="1950" y="1076"/>
                  </a:cubicBezTo>
                  <a:cubicBezTo>
                    <a:pt x="2235" y="1062"/>
                    <a:pt x="2521" y="1057"/>
                    <a:pt x="2806" y="1057"/>
                  </a:cubicBezTo>
                  <a:cubicBezTo>
                    <a:pt x="3698" y="1057"/>
                    <a:pt x="4587" y="1107"/>
                    <a:pt x="5479" y="1107"/>
                  </a:cubicBezTo>
                  <a:cubicBezTo>
                    <a:pt x="5948" y="1107"/>
                    <a:pt x="6417" y="1093"/>
                    <a:pt x="6888" y="1051"/>
                  </a:cubicBezTo>
                  <a:cubicBezTo>
                    <a:pt x="8155" y="936"/>
                    <a:pt x="9447" y="634"/>
                    <a:pt x="10729" y="634"/>
                  </a:cubicBezTo>
                  <a:lnTo>
                    <a:pt x="10729" y="634"/>
                  </a:lnTo>
                  <a:cubicBezTo>
                    <a:pt x="9373" y="1058"/>
                    <a:pt x="7688" y="1070"/>
                    <a:pt x="6422" y="1537"/>
                  </a:cubicBezTo>
                  <a:cubicBezTo>
                    <a:pt x="6078" y="1666"/>
                    <a:pt x="3704" y="2456"/>
                    <a:pt x="2445" y="2456"/>
                  </a:cubicBezTo>
                  <a:cubicBezTo>
                    <a:pt x="2240" y="2456"/>
                    <a:pt x="2064" y="2435"/>
                    <a:pt x="1932" y="2386"/>
                  </a:cubicBezTo>
                  <a:lnTo>
                    <a:pt x="1932" y="2386"/>
                  </a:lnTo>
                  <a:cubicBezTo>
                    <a:pt x="2122" y="2292"/>
                    <a:pt x="2288" y="2174"/>
                    <a:pt x="2403" y="1951"/>
                  </a:cubicBezTo>
                  <a:cubicBezTo>
                    <a:pt x="2449" y="1864"/>
                    <a:pt x="2470" y="1699"/>
                    <a:pt x="2350" y="1661"/>
                  </a:cubicBezTo>
                  <a:cubicBezTo>
                    <a:pt x="2260" y="1633"/>
                    <a:pt x="2034" y="1612"/>
                    <a:pt x="1967" y="1568"/>
                  </a:cubicBezTo>
                  <a:lnTo>
                    <a:pt x="1967" y="1568"/>
                  </a:lnTo>
                  <a:cubicBezTo>
                    <a:pt x="2003" y="1592"/>
                    <a:pt x="1974" y="1602"/>
                    <a:pt x="1906" y="1602"/>
                  </a:cubicBezTo>
                  <a:cubicBezTo>
                    <a:pt x="1605" y="1602"/>
                    <a:pt x="538" y="1402"/>
                    <a:pt x="959" y="1327"/>
                  </a:cubicBezTo>
                  <a:cubicBezTo>
                    <a:pt x="1103" y="1303"/>
                    <a:pt x="1369" y="906"/>
                    <a:pt x="1115" y="906"/>
                  </a:cubicBezTo>
                  <a:cubicBezTo>
                    <a:pt x="1114" y="906"/>
                    <a:pt x="1113" y="906"/>
                    <a:pt x="1111" y="906"/>
                  </a:cubicBezTo>
                  <a:cubicBezTo>
                    <a:pt x="534" y="918"/>
                    <a:pt x="566" y="906"/>
                    <a:pt x="145" y="1299"/>
                  </a:cubicBezTo>
                  <a:cubicBezTo>
                    <a:pt x="63" y="1377"/>
                    <a:pt x="0" y="1501"/>
                    <a:pt x="30" y="1617"/>
                  </a:cubicBezTo>
                  <a:cubicBezTo>
                    <a:pt x="145" y="2107"/>
                    <a:pt x="108" y="2178"/>
                    <a:pt x="682" y="2326"/>
                  </a:cubicBezTo>
                  <a:cubicBezTo>
                    <a:pt x="700" y="2331"/>
                    <a:pt x="721" y="2333"/>
                    <a:pt x="745" y="2333"/>
                  </a:cubicBezTo>
                  <a:cubicBezTo>
                    <a:pt x="879" y="2333"/>
                    <a:pt x="1088" y="2259"/>
                    <a:pt x="1280" y="2174"/>
                  </a:cubicBezTo>
                  <a:lnTo>
                    <a:pt x="1280" y="2174"/>
                  </a:lnTo>
                  <a:cubicBezTo>
                    <a:pt x="1155" y="2275"/>
                    <a:pt x="1045" y="2428"/>
                    <a:pt x="1090" y="2583"/>
                  </a:cubicBezTo>
                  <a:cubicBezTo>
                    <a:pt x="1111" y="2644"/>
                    <a:pt x="1128" y="2707"/>
                    <a:pt x="1149" y="2764"/>
                  </a:cubicBezTo>
                  <a:cubicBezTo>
                    <a:pt x="1161" y="2806"/>
                    <a:pt x="1190" y="2835"/>
                    <a:pt x="1231" y="2850"/>
                  </a:cubicBezTo>
                  <a:cubicBezTo>
                    <a:pt x="1686" y="2931"/>
                    <a:pt x="2134" y="2969"/>
                    <a:pt x="2574" y="2969"/>
                  </a:cubicBezTo>
                  <a:cubicBezTo>
                    <a:pt x="3737" y="2969"/>
                    <a:pt x="4856" y="2707"/>
                    <a:pt x="5967" y="2286"/>
                  </a:cubicBezTo>
                  <a:cubicBezTo>
                    <a:pt x="7871" y="1558"/>
                    <a:pt x="10224" y="1732"/>
                    <a:pt x="11941" y="613"/>
                  </a:cubicBezTo>
                  <a:cubicBezTo>
                    <a:pt x="12103" y="506"/>
                    <a:pt x="12322" y="117"/>
                    <a:pt x="12008" y="72"/>
                  </a:cubicBezTo>
                  <a:cubicBezTo>
                    <a:pt x="11655" y="21"/>
                    <a:pt x="11295" y="1"/>
                    <a:pt x="109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42"/>
            <p:cNvSpPr/>
            <p:nvPr/>
          </p:nvSpPr>
          <p:spPr>
            <a:xfrm>
              <a:off x="2598700" y="499175"/>
              <a:ext cx="460525" cy="276400"/>
            </a:xfrm>
            <a:custGeom>
              <a:rect b="b" l="l" r="r" t="t"/>
              <a:pathLst>
                <a:path extrusionOk="0" h="11056" w="18421">
                  <a:moveTo>
                    <a:pt x="12842" y="16"/>
                  </a:moveTo>
                  <a:cubicBezTo>
                    <a:pt x="12803" y="16"/>
                    <a:pt x="12765" y="16"/>
                    <a:pt x="12726" y="17"/>
                  </a:cubicBezTo>
                  <a:cubicBezTo>
                    <a:pt x="10691" y="33"/>
                    <a:pt x="8378" y="1"/>
                    <a:pt x="6388" y="434"/>
                  </a:cubicBezTo>
                  <a:cubicBezTo>
                    <a:pt x="6116" y="492"/>
                    <a:pt x="5835" y="1069"/>
                    <a:pt x="6145" y="1069"/>
                  </a:cubicBezTo>
                  <a:cubicBezTo>
                    <a:pt x="6170" y="1069"/>
                    <a:pt x="6198" y="1065"/>
                    <a:pt x="6231" y="1057"/>
                  </a:cubicBezTo>
                  <a:cubicBezTo>
                    <a:pt x="7748" y="694"/>
                    <a:pt x="9577" y="616"/>
                    <a:pt x="11266" y="616"/>
                  </a:cubicBezTo>
                  <a:cubicBezTo>
                    <a:pt x="11784" y="616"/>
                    <a:pt x="12288" y="623"/>
                    <a:pt x="12767" y="632"/>
                  </a:cubicBezTo>
                  <a:cubicBezTo>
                    <a:pt x="13738" y="649"/>
                    <a:pt x="14674" y="838"/>
                    <a:pt x="15636" y="946"/>
                  </a:cubicBezTo>
                  <a:cubicBezTo>
                    <a:pt x="16161" y="1008"/>
                    <a:pt x="16686" y="1049"/>
                    <a:pt x="17210" y="1078"/>
                  </a:cubicBezTo>
                  <a:cubicBezTo>
                    <a:pt x="17610" y="1301"/>
                    <a:pt x="17540" y="1499"/>
                    <a:pt x="16995" y="1680"/>
                  </a:cubicBezTo>
                  <a:cubicBezTo>
                    <a:pt x="16421" y="2532"/>
                    <a:pt x="15661" y="3192"/>
                    <a:pt x="15112" y="4113"/>
                  </a:cubicBezTo>
                  <a:cubicBezTo>
                    <a:pt x="13531" y="6751"/>
                    <a:pt x="12143" y="6372"/>
                    <a:pt x="9786" y="7226"/>
                  </a:cubicBezTo>
                  <a:cubicBezTo>
                    <a:pt x="8783" y="7589"/>
                    <a:pt x="8105" y="8151"/>
                    <a:pt x="7346" y="8865"/>
                  </a:cubicBezTo>
                  <a:cubicBezTo>
                    <a:pt x="6644" y="9529"/>
                    <a:pt x="5635" y="10404"/>
                    <a:pt x="4659" y="10404"/>
                  </a:cubicBezTo>
                  <a:cubicBezTo>
                    <a:pt x="4228" y="10404"/>
                    <a:pt x="3803" y="10233"/>
                    <a:pt x="3415" y="9798"/>
                  </a:cubicBezTo>
                  <a:cubicBezTo>
                    <a:pt x="2614" y="8899"/>
                    <a:pt x="2853" y="7837"/>
                    <a:pt x="3163" y="6814"/>
                  </a:cubicBezTo>
                  <a:cubicBezTo>
                    <a:pt x="3419" y="5962"/>
                    <a:pt x="3890" y="5009"/>
                    <a:pt x="3361" y="4154"/>
                  </a:cubicBezTo>
                  <a:cubicBezTo>
                    <a:pt x="2973" y="3534"/>
                    <a:pt x="227" y="3085"/>
                    <a:pt x="781" y="2217"/>
                  </a:cubicBezTo>
                  <a:cubicBezTo>
                    <a:pt x="871" y="2078"/>
                    <a:pt x="815" y="2009"/>
                    <a:pt x="727" y="2009"/>
                  </a:cubicBezTo>
                  <a:cubicBezTo>
                    <a:pt x="661" y="2009"/>
                    <a:pt x="577" y="2047"/>
                    <a:pt x="520" y="2122"/>
                  </a:cubicBezTo>
                  <a:cubicBezTo>
                    <a:pt x="223" y="2528"/>
                    <a:pt x="0" y="2862"/>
                    <a:pt x="335" y="3328"/>
                  </a:cubicBezTo>
                  <a:cubicBezTo>
                    <a:pt x="652" y="3770"/>
                    <a:pt x="1475" y="3662"/>
                    <a:pt x="1896" y="3915"/>
                  </a:cubicBezTo>
                  <a:cubicBezTo>
                    <a:pt x="3204" y="4695"/>
                    <a:pt x="2994" y="5743"/>
                    <a:pt x="2597" y="6953"/>
                  </a:cubicBezTo>
                  <a:cubicBezTo>
                    <a:pt x="2062" y="8588"/>
                    <a:pt x="2406" y="11056"/>
                    <a:pt x="4482" y="11056"/>
                  </a:cubicBezTo>
                  <a:cubicBezTo>
                    <a:pt x="4613" y="11056"/>
                    <a:pt x="4752" y="11046"/>
                    <a:pt x="4897" y="11025"/>
                  </a:cubicBezTo>
                  <a:cubicBezTo>
                    <a:pt x="5835" y="10888"/>
                    <a:pt x="6623" y="10145"/>
                    <a:pt x="7280" y="9534"/>
                  </a:cubicBezTo>
                  <a:cubicBezTo>
                    <a:pt x="8279" y="8605"/>
                    <a:pt x="9187" y="7904"/>
                    <a:pt x="10533" y="7557"/>
                  </a:cubicBezTo>
                  <a:cubicBezTo>
                    <a:pt x="11322" y="7350"/>
                    <a:pt x="12139" y="7251"/>
                    <a:pt x="12920" y="7003"/>
                  </a:cubicBezTo>
                  <a:cubicBezTo>
                    <a:pt x="13940" y="6681"/>
                    <a:pt x="14605" y="6219"/>
                    <a:pt x="15162" y="5306"/>
                  </a:cubicBezTo>
                  <a:cubicBezTo>
                    <a:pt x="15657" y="4493"/>
                    <a:pt x="15781" y="3551"/>
                    <a:pt x="16442" y="2795"/>
                  </a:cubicBezTo>
                  <a:cubicBezTo>
                    <a:pt x="16974" y="2181"/>
                    <a:pt x="17668" y="1788"/>
                    <a:pt x="18255" y="1239"/>
                  </a:cubicBezTo>
                  <a:cubicBezTo>
                    <a:pt x="18341" y="1156"/>
                    <a:pt x="18420" y="1016"/>
                    <a:pt x="18382" y="893"/>
                  </a:cubicBezTo>
                  <a:cubicBezTo>
                    <a:pt x="18358" y="818"/>
                    <a:pt x="18337" y="744"/>
                    <a:pt x="18312" y="670"/>
                  </a:cubicBezTo>
                  <a:cubicBezTo>
                    <a:pt x="18300" y="632"/>
                    <a:pt x="18271" y="603"/>
                    <a:pt x="18234" y="590"/>
                  </a:cubicBezTo>
                  <a:cubicBezTo>
                    <a:pt x="16505" y="280"/>
                    <a:pt x="14609" y="16"/>
                    <a:pt x="12842" y="1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42"/>
            <p:cNvSpPr/>
            <p:nvPr/>
          </p:nvSpPr>
          <p:spPr>
            <a:xfrm>
              <a:off x="2923650" y="685725"/>
              <a:ext cx="102425" cy="54625"/>
            </a:xfrm>
            <a:custGeom>
              <a:rect b="b" l="l" r="r" t="t"/>
              <a:pathLst>
                <a:path extrusionOk="0" h="2185" w="4097">
                  <a:moveTo>
                    <a:pt x="830" y="1"/>
                  </a:moveTo>
                  <a:cubicBezTo>
                    <a:pt x="745" y="1"/>
                    <a:pt x="655" y="20"/>
                    <a:pt x="557" y="65"/>
                  </a:cubicBezTo>
                  <a:cubicBezTo>
                    <a:pt x="264" y="202"/>
                    <a:pt x="1" y="536"/>
                    <a:pt x="29" y="875"/>
                  </a:cubicBezTo>
                  <a:cubicBezTo>
                    <a:pt x="88" y="1663"/>
                    <a:pt x="1107" y="2184"/>
                    <a:pt x="1849" y="2184"/>
                  </a:cubicBezTo>
                  <a:cubicBezTo>
                    <a:pt x="1943" y="2184"/>
                    <a:pt x="2032" y="2176"/>
                    <a:pt x="2114" y="2159"/>
                  </a:cubicBezTo>
                  <a:cubicBezTo>
                    <a:pt x="2734" y="2027"/>
                    <a:pt x="3919" y="1585"/>
                    <a:pt x="4035" y="821"/>
                  </a:cubicBezTo>
                  <a:cubicBezTo>
                    <a:pt x="4096" y="409"/>
                    <a:pt x="3775" y="281"/>
                    <a:pt x="3362" y="281"/>
                  </a:cubicBezTo>
                  <a:cubicBezTo>
                    <a:pt x="2837" y="281"/>
                    <a:pt x="2162" y="489"/>
                    <a:pt x="1945" y="581"/>
                  </a:cubicBezTo>
                  <a:cubicBezTo>
                    <a:pt x="1842" y="627"/>
                    <a:pt x="1672" y="813"/>
                    <a:pt x="1775" y="928"/>
                  </a:cubicBezTo>
                  <a:cubicBezTo>
                    <a:pt x="1858" y="1021"/>
                    <a:pt x="1963" y="1053"/>
                    <a:pt x="2076" y="1053"/>
                  </a:cubicBezTo>
                  <a:cubicBezTo>
                    <a:pt x="2297" y="1053"/>
                    <a:pt x="2553" y="931"/>
                    <a:pt x="2754" y="888"/>
                  </a:cubicBezTo>
                  <a:cubicBezTo>
                    <a:pt x="2834" y="870"/>
                    <a:pt x="2940" y="858"/>
                    <a:pt x="3042" y="858"/>
                  </a:cubicBezTo>
                  <a:cubicBezTo>
                    <a:pt x="3289" y="858"/>
                    <a:pt x="3512" y="931"/>
                    <a:pt x="3279" y="1189"/>
                  </a:cubicBezTo>
                  <a:cubicBezTo>
                    <a:pt x="3134" y="1349"/>
                    <a:pt x="2853" y="1428"/>
                    <a:pt x="2663" y="1498"/>
                  </a:cubicBezTo>
                  <a:cubicBezTo>
                    <a:pt x="2427" y="1581"/>
                    <a:pt x="2213" y="1625"/>
                    <a:pt x="2011" y="1625"/>
                  </a:cubicBezTo>
                  <a:cubicBezTo>
                    <a:pt x="1651" y="1625"/>
                    <a:pt x="1329" y="1489"/>
                    <a:pt x="983" y="1201"/>
                  </a:cubicBezTo>
                  <a:cubicBezTo>
                    <a:pt x="880" y="1118"/>
                    <a:pt x="533" y="850"/>
                    <a:pt x="550" y="697"/>
                  </a:cubicBezTo>
                  <a:cubicBezTo>
                    <a:pt x="567" y="559"/>
                    <a:pt x="640" y="510"/>
                    <a:pt x="736" y="510"/>
                  </a:cubicBezTo>
                  <a:cubicBezTo>
                    <a:pt x="943" y="510"/>
                    <a:pt x="1256" y="736"/>
                    <a:pt x="1354" y="792"/>
                  </a:cubicBezTo>
                  <a:cubicBezTo>
                    <a:pt x="1367" y="799"/>
                    <a:pt x="1382" y="802"/>
                    <a:pt x="1397" y="802"/>
                  </a:cubicBezTo>
                  <a:cubicBezTo>
                    <a:pt x="1529" y="802"/>
                    <a:pt x="1726" y="574"/>
                    <a:pt x="1619" y="478"/>
                  </a:cubicBezTo>
                  <a:cubicBezTo>
                    <a:pt x="1376" y="261"/>
                    <a:pt x="1140" y="1"/>
                    <a:pt x="8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42"/>
            <p:cNvSpPr/>
            <p:nvPr/>
          </p:nvSpPr>
          <p:spPr>
            <a:xfrm>
              <a:off x="3023050" y="843725"/>
              <a:ext cx="61950" cy="57750"/>
            </a:xfrm>
            <a:custGeom>
              <a:rect b="b" l="l" r="r" t="t"/>
              <a:pathLst>
                <a:path extrusionOk="0" h="2310" w="2478">
                  <a:moveTo>
                    <a:pt x="1497" y="527"/>
                  </a:moveTo>
                  <a:lnTo>
                    <a:pt x="1497" y="527"/>
                  </a:lnTo>
                  <a:cubicBezTo>
                    <a:pt x="1509" y="550"/>
                    <a:pt x="1531" y="559"/>
                    <a:pt x="1556" y="559"/>
                  </a:cubicBezTo>
                  <a:cubicBezTo>
                    <a:pt x="1565" y="559"/>
                    <a:pt x="1574" y="558"/>
                    <a:pt x="1583" y="556"/>
                  </a:cubicBezTo>
                  <a:lnTo>
                    <a:pt x="1583" y="556"/>
                  </a:lnTo>
                  <a:cubicBezTo>
                    <a:pt x="1621" y="564"/>
                    <a:pt x="1658" y="564"/>
                    <a:pt x="1692" y="564"/>
                  </a:cubicBezTo>
                  <a:cubicBezTo>
                    <a:pt x="1698" y="564"/>
                    <a:pt x="1704" y="564"/>
                    <a:pt x="1710" y="564"/>
                  </a:cubicBezTo>
                  <a:cubicBezTo>
                    <a:pt x="1804" y="564"/>
                    <a:pt x="1869" y="569"/>
                    <a:pt x="1850" y="727"/>
                  </a:cubicBezTo>
                  <a:cubicBezTo>
                    <a:pt x="1834" y="885"/>
                    <a:pt x="1747" y="1029"/>
                    <a:pt x="1689" y="1173"/>
                  </a:cubicBezTo>
                  <a:cubicBezTo>
                    <a:pt x="1607" y="1400"/>
                    <a:pt x="1582" y="1632"/>
                    <a:pt x="1322" y="1718"/>
                  </a:cubicBezTo>
                  <a:cubicBezTo>
                    <a:pt x="1234" y="1747"/>
                    <a:pt x="1082" y="1780"/>
                    <a:pt x="938" y="1780"/>
                  </a:cubicBezTo>
                  <a:cubicBezTo>
                    <a:pt x="817" y="1780"/>
                    <a:pt x="702" y="1757"/>
                    <a:pt x="636" y="1690"/>
                  </a:cubicBezTo>
                  <a:cubicBezTo>
                    <a:pt x="442" y="1487"/>
                    <a:pt x="760" y="1095"/>
                    <a:pt x="888" y="942"/>
                  </a:cubicBezTo>
                  <a:cubicBezTo>
                    <a:pt x="1049" y="752"/>
                    <a:pt x="1247" y="554"/>
                    <a:pt x="1497" y="527"/>
                  </a:cubicBezTo>
                  <a:close/>
                  <a:moveTo>
                    <a:pt x="2048" y="0"/>
                  </a:moveTo>
                  <a:cubicBezTo>
                    <a:pt x="1964" y="0"/>
                    <a:pt x="1876" y="20"/>
                    <a:pt x="1795" y="53"/>
                  </a:cubicBezTo>
                  <a:lnTo>
                    <a:pt x="1795" y="53"/>
                  </a:lnTo>
                  <a:cubicBezTo>
                    <a:pt x="1746" y="22"/>
                    <a:pt x="1691" y="9"/>
                    <a:pt x="1631" y="9"/>
                  </a:cubicBezTo>
                  <a:cubicBezTo>
                    <a:pt x="1352" y="9"/>
                    <a:pt x="985" y="300"/>
                    <a:pt x="831" y="443"/>
                  </a:cubicBezTo>
                  <a:cubicBezTo>
                    <a:pt x="480" y="756"/>
                    <a:pt x="91" y="1227"/>
                    <a:pt x="46" y="1718"/>
                  </a:cubicBezTo>
                  <a:cubicBezTo>
                    <a:pt x="0" y="2175"/>
                    <a:pt x="361" y="2309"/>
                    <a:pt x="732" y="2309"/>
                  </a:cubicBezTo>
                  <a:cubicBezTo>
                    <a:pt x="831" y="2309"/>
                    <a:pt x="932" y="2300"/>
                    <a:pt x="1025" y="2284"/>
                  </a:cubicBezTo>
                  <a:cubicBezTo>
                    <a:pt x="1372" y="2227"/>
                    <a:pt x="1681" y="2049"/>
                    <a:pt x="1896" y="1768"/>
                  </a:cubicBezTo>
                  <a:cubicBezTo>
                    <a:pt x="2073" y="1541"/>
                    <a:pt x="2140" y="1268"/>
                    <a:pt x="2251" y="1009"/>
                  </a:cubicBezTo>
                  <a:cubicBezTo>
                    <a:pt x="2342" y="786"/>
                    <a:pt x="2478" y="472"/>
                    <a:pt x="2391" y="228"/>
                  </a:cubicBezTo>
                  <a:cubicBezTo>
                    <a:pt x="2331" y="62"/>
                    <a:pt x="2196" y="0"/>
                    <a:pt x="20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42"/>
            <p:cNvSpPr/>
            <p:nvPr/>
          </p:nvSpPr>
          <p:spPr>
            <a:xfrm>
              <a:off x="3104075" y="794375"/>
              <a:ext cx="21800" cy="12750"/>
            </a:xfrm>
            <a:custGeom>
              <a:rect b="b" l="l" r="r" t="t"/>
              <a:pathLst>
                <a:path extrusionOk="0" h="510" w="872">
                  <a:moveTo>
                    <a:pt x="559" y="1"/>
                  </a:moveTo>
                  <a:cubicBezTo>
                    <a:pt x="331" y="1"/>
                    <a:pt x="1" y="509"/>
                    <a:pt x="315" y="509"/>
                  </a:cubicBezTo>
                  <a:cubicBezTo>
                    <a:pt x="546" y="509"/>
                    <a:pt x="872" y="1"/>
                    <a:pt x="5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42"/>
            <p:cNvSpPr/>
            <p:nvPr/>
          </p:nvSpPr>
          <p:spPr>
            <a:xfrm>
              <a:off x="3076400" y="796075"/>
              <a:ext cx="83875" cy="123900"/>
            </a:xfrm>
            <a:custGeom>
              <a:rect b="b" l="l" r="r" t="t"/>
              <a:pathLst>
                <a:path extrusionOk="0" h="4956" w="3355">
                  <a:moveTo>
                    <a:pt x="1405" y="364"/>
                  </a:moveTo>
                  <a:cubicBezTo>
                    <a:pt x="1382" y="439"/>
                    <a:pt x="1386" y="512"/>
                    <a:pt x="1434" y="569"/>
                  </a:cubicBezTo>
                  <a:cubicBezTo>
                    <a:pt x="1913" y="1160"/>
                    <a:pt x="1793" y="1998"/>
                    <a:pt x="2186" y="2646"/>
                  </a:cubicBezTo>
                  <a:cubicBezTo>
                    <a:pt x="2334" y="2902"/>
                    <a:pt x="2681" y="3187"/>
                    <a:pt x="2685" y="3504"/>
                  </a:cubicBezTo>
                  <a:cubicBezTo>
                    <a:pt x="2697" y="3969"/>
                    <a:pt x="1537" y="4323"/>
                    <a:pt x="1123" y="4323"/>
                  </a:cubicBezTo>
                  <a:cubicBezTo>
                    <a:pt x="1114" y="4323"/>
                    <a:pt x="1105" y="4322"/>
                    <a:pt x="1096" y="4322"/>
                  </a:cubicBezTo>
                  <a:cubicBezTo>
                    <a:pt x="456" y="4297"/>
                    <a:pt x="881" y="3761"/>
                    <a:pt x="1066" y="3418"/>
                  </a:cubicBezTo>
                  <a:cubicBezTo>
                    <a:pt x="1199" y="3187"/>
                    <a:pt x="1372" y="2923"/>
                    <a:pt x="1393" y="2650"/>
                  </a:cubicBezTo>
                  <a:cubicBezTo>
                    <a:pt x="1418" y="2378"/>
                    <a:pt x="1331" y="2159"/>
                    <a:pt x="1190" y="1928"/>
                  </a:cubicBezTo>
                  <a:cubicBezTo>
                    <a:pt x="1087" y="1762"/>
                    <a:pt x="753" y="1473"/>
                    <a:pt x="740" y="1275"/>
                  </a:cubicBezTo>
                  <a:cubicBezTo>
                    <a:pt x="724" y="899"/>
                    <a:pt x="1083" y="561"/>
                    <a:pt x="1368" y="392"/>
                  </a:cubicBezTo>
                  <a:cubicBezTo>
                    <a:pt x="1381" y="384"/>
                    <a:pt x="1393" y="375"/>
                    <a:pt x="1405" y="364"/>
                  </a:cubicBezTo>
                  <a:close/>
                  <a:moveTo>
                    <a:pt x="1415" y="0"/>
                  </a:moveTo>
                  <a:cubicBezTo>
                    <a:pt x="1386" y="0"/>
                    <a:pt x="1350" y="11"/>
                    <a:pt x="1306" y="36"/>
                  </a:cubicBezTo>
                  <a:cubicBezTo>
                    <a:pt x="913" y="255"/>
                    <a:pt x="476" y="507"/>
                    <a:pt x="294" y="941"/>
                  </a:cubicBezTo>
                  <a:cubicBezTo>
                    <a:pt x="1" y="1642"/>
                    <a:pt x="629" y="1853"/>
                    <a:pt x="765" y="2448"/>
                  </a:cubicBezTo>
                  <a:cubicBezTo>
                    <a:pt x="955" y="3273"/>
                    <a:pt x="67" y="3715"/>
                    <a:pt x="100" y="4471"/>
                  </a:cubicBezTo>
                  <a:cubicBezTo>
                    <a:pt x="113" y="4828"/>
                    <a:pt x="330" y="4956"/>
                    <a:pt x="612" y="4956"/>
                  </a:cubicBezTo>
                  <a:cubicBezTo>
                    <a:pt x="688" y="4956"/>
                    <a:pt x="769" y="4946"/>
                    <a:pt x="852" y="4929"/>
                  </a:cubicBezTo>
                  <a:cubicBezTo>
                    <a:pt x="1681" y="4764"/>
                    <a:pt x="3354" y="4579"/>
                    <a:pt x="3313" y="3401"/>
                  </a:cubicBezTo>
                  <a:cubicBezTo>
                    <a:pt x="3292" y="2824"/>
                    <a:pt x="2855" y="2473"/>
                    <a:pt x="2607" y="1993"/>
                  </a:cubicBezTo>
                  <a:cubicBezTo>
                    <a:pt x="2280" y="1349"/>
                    <a:pt x="2458" y="623"/>
                    <a:pt x="1938" y="66"/>
                  </a:cubicBezTo>
                  <a:cubicBezTo>
                    <a:pt x="1904" y="29"/>
                    <a:pt x="1861" y="13"/>
                    <a:pt x="1814" y="13"/>
                  </a:cubicBezTo>
                  <a:cubicBezTo>
                    <a:pt x="1709" y="13"/>
                    <a:pt x="1586" y="92"/>
                    <a:pt x="1500" y="196"/>
                  </a:cubicBezTo>
                  <a:lnTo>
                    <a:pt x="1500" y="196"/>
                  </a:lnTo>
                  <a:cubicBezTo>
                    <a:pt x="1524" y="97"/>
                    <a:pt x="1502" y="0"/>
                    <a:pt x="14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42"/>
            <p:cNvSpPr/>
            <p:nvPr/>
          </p:nvSpPr>
          <p:spPr>
            <a:xfrm>
              <a:off x="3012525" y="983800"/>
              <a:ext cx="503175" cy="149250"/>
            </a:xfrm>
            <a:custGeom>
              <a:rect b="b" l="l" r="r" t="t"/>
              <a:pathLst>
                <a:path extrusionOk="0" h="5970" w="20127">
                  <a:moveTo>
                    <a:pt x="9980" y="2227"/>
                  </a:moveTo>
                  <a:lnTo>
                    <a:pt x="9980" y="2227"/>
                  </a:lnTo>
                  <a:cubicBezTo>
                    <a:pt x="10011" y="2246"/>
                    <a:pt x="10025" y="2255"/>
                    <a:pt x="10026" y="2255"/>
                  </a:cubicBezTo>
                  <a:cubicBezTo>
                    <a:pt x="10026" y="2255"/>
                    <a:pt x="10011" y="2245"/>
                    <a:pt x="9985" y="2229"/>
                  </a:cubicBezTo>
                  <a:lnTo>
                    <a:pt x="9985" y="2229"/>
                  </a:lnTo>
                  <a:cubicBezTo>
                    <a:pt x="9983" y="2228"/>
                    <a:pt x="9982" y="2227"/>
                    <a:pt x="9980" y="2227"/>
                  </a:cubicBezTo>
                  <a:close/>
                  <a:moveTo>
                    <a:pt x="11449" y="1004"/>
                  </a:moveTo>
                  <a:cubicBezTo>
                    <a:pt x="11751" y="1004"/>
                    <a:pt x="12682" y="1786"/>
                    <a:pt x="12846" y="2011"/>
                  </a:cubicBezTo>
                  <a:cubicBezTo>
                    <a:pt x="13020" y="2252"/>
                    <a:pt x="13163" y="2529"/>
                    <a:pt x="13294" y="2818"/>
                  </a:cubicBezTo>
                  <a:lnTo>
                    <a:pt x="13294" y="2818"/>
                  </a:lnTo>
                  <a:cubicBezTo>
                    <a:pt x="12844" y="2449"/>
                    <a:pt x="11798" y="2270"/>
                    <a:pt x="11409" y="1314"/>
                  </a:cubicBezTo>
                  <a:cubicBezTo>
                    <a:pt x="11318" y="1091"/>
                    <a:pt x="11349" y="1004"/>
                    <a:pt x="11449" y="1004"/>
                  </a:cubicBezTo>
                  <a:close/>
                  <a:moveTo>
                    <a:pt x="12186" y="2887"/>
                  </a:moveTo>
                  <a:cubicBezTo>
                    <a:pt x="12288" y="2943"/>
                    <a:pt x="12396" y="2990"/>
                    <a:pt x="12507" y="3031"/>
                  </a:cubicBezTo>
                  <a:cubicBezTo>
                    <a:pt x="12429" y="3391"/>
                    <a:pt x="12350" y="3755"/>
                    <a:pt x="12272" y="4113"/>
                  </a:cubicBezTo>
                  <a:cubicBezTo>
                    <a:pt x="12109" y="4310"/>
                    <a:pt x="11855" y="4439"/>
                    <a:pt x="11580" y="4484"/>
                  </a:cubicBezTo>
                  <a:lnTo>
                    <a:pt x="11580" y="4484"/>
                  </a:lnTo>
                  <a:cubicBezTo>
                    <a:pt x="12092" y="4261"/>
                    <a:pt x="12456" y="3860"/>
                    <a:pt x="12305" y="3189"/>
                  </a:cubicBezTo>
                  <a:cubicBezTo>
                    <a:pt x="12281" y="3082"/>
                    <a:pt x="12240" y="2982"/>
                    <a:pt x="12186" y="2887"/>
                  </a:cubicBezTo>
                  <a:close/>
                  <a:moveTo>
                    <a:pt x="11201" y="0"/>
                  </a:moveTo>
                  <a:cubicBezTo>
                    <a:pt x="11017" y="0"/>
                    <a:pt x="10841" y="50"/>
                    <a:pt x="10682" y="166"/>
                  </a:cubicBezTo>
                  <a:cubicBezTo>
                    <a:pt x="10285" y="455"/>
                    <a:pt x="10298" y="843"/>
                    <a:pt x="10451" y="1277"/>
                  </a:cubicBezTo>
                  <a:cubicBezTo>
                    <a:pt x="10525" y="1488"/>
                    <a:pt x="10650" y="1658"/>
                    <a:pt x="10802" y="1806"/>
                  </a:cubicBezTo>
                  <a:lnTo>
                    <a:pt x="10802" y="1806"/>
                  </a:lnTo>
                  <a:cubicBezTo>
                    <a:pt x="10349" y="1572"/>
                    <a:pt x="9901" y="1369"/>
                    <a:pt x="9621" y="1157"/>
                  </a:cubicBezTo>
                  <a:cubicBezTo>
                    <a:pt x="9125" y="780"/>
                    <a:pt x="8936" y="580"/>
                    <a:pt x="8531" y="580"/>
                  </a:cubicBezTo>
                  <a:cubicBezTo>
                    <a:pt x="8387" y="580"/>
                    <a:pt x="8214" y="606"/>
                    <a:pt x="7990" y="658"/>
                  </a:cubicBezTo>
                  <a:cubicBezTo>
                    <a:pt x="5566" y="1219"/>
                    <a:pt x="5574" y="4006"/>
                    <a:pt x="3341" y="4795"/>
                  </a:cubicBezTo>
                  <a:cubicBezTo>
                    <a:pt x="2936" y="4938"/>
                    <a:pt x="2563" y="5018"/>
                    <a:pt x="2243" y="5018"/>
                  </a:cubicBezTo>
                  <a:cubicBezTo>
                    <a:pt x="1396" y="5018"/>
                    <a:pt x="916" y="4459"/>
                    <a:pt x="1198" y="3027"/>
                  </a:cubicBezTo>
                  <a:cubicBezTo>
                    <a:pt x="1218" y="2804"/>
                    <a:pt x="1223" y="2577"/>
                    <a:pt x="1210" y="2350"/>
                  </a:cubicBezTo>
                  <a:cubicBezTo>
                    <a:pt x="1440" y="1839"/>
                    <a:pt x="1745" y="1583"/>
                    <a:pt x="2127" y="1583"/>
                  </a:cubicBezTo>
                  <a:cubicBezTo>
                    <a:pt x="2267" y="1583"/>
                    <a:pt x="2417" y="1617"/>
                    <a:pt x="2577" y="1685"/>
                  </a:cubicBezTo>
                  <a:cubicBezTo>
                    <a:pt x="3101" y="1578"/>
                    <a:pt x="3605" y="1512"/>
                    <a:pt x="4129" y="1352"/>
                  </a:cubicBezTo>
                  <a:cubicBezTo>
                    <a:pt x="4331" y="1291"/>
                    <a:pt x="4574" y="840"/>
                    <a:pt x="4333" y="840"/>
                  </a:cubicBezTo>
                  <a:cubicBezTo>
                    <a:pt x="4312" y="840"/>
                    <a:pt x="4287" y="843"/>
                    <a:pt x="4257" y="851"/>
                  </a:cubicBezTo>
                  <a:cubicBezTo>
                    <a:pt x="3934" y="935"/>
                    <a:pt x="3610" y="958"/>
                    <a:pt x="3295" y="958"/>
                  </a:cubicBezTo>
                  <a:cubicBezTo>
                    <a:pt x="2903" y="958"/>
                    <a:pt x="2526" y="922"/>
                    <a:pt x="2182" y="922"/>
                  </a:cubicBezTo>
                  <a:cubicBezTo>
                    <a:pt x="1429" y="922"/>
                    <a:pt x="836" y="1095"/>
                    <a:pt x="608" y="2198"/>
                  </a:cubicBezTo>
                  <a:cubicBezTo>
                    <a:pt x="389" y="3263"/>
                    <a:pt x="0" y="5558"/>
                    <a:pt x="1623" y="5935"/>
                  </a:cubicBezTo>
                  <a:cubicBezTo>
                    <a:pt x="1727" y="5958"/>
                    <a:pt x="1841" y="5970"/>
                    <a:pt x="1962" y="5970"/>
                  </a:cubicBezTo>
                  <a:cubicBezTo>
                    <a:pt x="2983" y="5970"/>
                    <a:pt x="4549" y="5185"/>
                    <a:pt x="5162" y="4506"/>
                  </a:cubicBezTo>
                  <a:cubicBezTo>
                    <a:pt x="6188" y="3378"/>
                    <a:pt x="6482" y="1337"/>
                    <a:pt x="7979" y="1337"/>
                  </a:cubicBezTo>
                  <a:cubicBezTo>
                    <a:pt x="8296" y="1337"/>
                    <a:pt x="8667" y="1429"/>
                    <a:pt x="9111" y="1640"/>
                  </a:cubicBezTo>
                  <a:lnTo>
                    <a:pt x="9111" y="1640"/>
                  </a:lnTo>
                  <a:cubicBezTo>
                    <a:pt x="9092" y="1631"/>
                    <a:pt x="9080" y="1627"/>
                    <a:pt x="9076" y="1627"/>
                  </a:cubicBezTo>
                  <a:cubicBezTo>
                    <a:pt x="9030" y="1627"/>
                    <a:pt x="9797" y="2110"/>
                    <a:pt x="9985" y="2229"/>
                  </a:cubicBezTo>
                  <a:lnTo>
                    <a:pt x="9985" y="2229"/>
                  </a:lnTo>
                  <a:cubicBezTo>
                    <a:pt x="10404" y="2426"/>
                    <a:pt x="10807" y="2649"/>
                    <a:pt x="11198" y="2899"/>
                  </a:cubicBezTo>
                  <a:cubicBezTo>
                    <a:pt x="11323" y="3746"/>
                    <a:pt x="11146" y="4169"/>
                    <a:pt x="10665" y="4169"/>
                  </a:cubicBezTo>
                  <a:cubicBezTo>
                    <a:pt x="10590" y="4169"/>
                    <a:pt x="10508" y="4159"/>
                    <a:pt x="10418" y="4138"/>
                  </a:cubicBezTo>
                  <a:cubicBezTo>
                    <a:pt x="10416" y="4138"/>
                    <a:pt x="10414" y="4138"/>
                    <a:pt x="10411" y="4138"/>
                  </a:cubicBezTo>
                  <a:cubicBezTo>
                    <a:pt x="10215" y="4138"/>
                    <a:pt x="9837" y="4483"/>
                    <a:pt x="10030" y="4679"/>
                  </a:cubicBezTo>
                  <a:cubicBezTo>
                    <a:pt x="10507" y="5165"/>
                    <a:pt x="10900" y="5368"/>
                    <a:pt x="11264" y="5368"/>
                  </a:cubicBezTo>
                  <a:cubicBezTo>
                    <a:pt x="11826" y="5368"/>
                    <a:pt x="12317" y="4882"/>
                    <a:pt x="12936" y="4196"/>
                  </a:cubicBezTo>
                  <a:cubicBezTo>
                    <a:pt x="13295" y="3797"/>
                    <a:pt x="13462" y="3512"/>
                    <a:pt x="13497" y="3293"/>
                  </a:cubicBezTo>
                  <a:lnTo>
                    <a:pt x="13497" y="3293"/>
                  </a:lnTo>
                  <a:cubicBezTo>
                    <a:pt x="13604" y="3551"/>
                    <a:pt x="13708" y="3807"/>
                    <a:pt x="13820" y="4043"/>
                  </a:cubicBezTo>
                  <a:cubicBezTo>
                    <a:pt x="14047" y="4518"/>
                    <a:pt x="14344" y="5699"/>
                    <a:pt x="15013" y="5756"/>
                  </a:cubicBezTo>
                  <a:cubicBezTo>
                    <a:pt x="15045" y="5759"/>
                    <a:pt x="15077" y="5760"/>
                    <a:pt x="15107" y="5760"/>
                  </a:cubicBezTo>
                  <a:cubicBezTo>
                    <a:pt x="15941" y="5760"/>
                    <a:pt x="16095" y="4770"/>
                    <a:pt x="16101" y="3937"/>
                  </a:cubicBezTo>
                  <a:lnTo>
                    <a:pt x="16101" y="3937"/>
                  </a:lnTo>
                  <a:cubicBezTo>
                    <a:pt x="16552" y="4532"/>
                    <a:pt x="16654" y="5277"/>
                    <a:pt x="17536" y="5625"/>
                  </a:cubicBezTo>
                  <a:cubicBezTo>
                    <a:pt x="17869" y="5758"/>
                    <a:pt x="18220" y="5828"/>
                    <a:pt x="18568" y="5828"/>
                  </a:cubicBezTo>
                  <a:cubicBezTo>
                    <a:pt x="18966" y="5828"/>
                    <a:pt x="19359" y="5736"/>
                    <a:pt x="19716" y="5542"/>
                  </a:cubicBezTo>
                  <a:cubicBezTo>
                    <a:pt x="19964" y="5406"/>
                    <a:pt x="20127" y="4905"/>
                    <a:pt x="19885" y="4905"/>
                  </a:cubicBezTo>
                  <a:cubicBezTo>
                    <a:pt x="19841" y="4905"/>
                    <a:pt x="19784" y="4922"/>
                    <a:pt x="19712" y="4960"/>
                  </a:cubicBezTo>
                  <a:cubicBezTo>
                    <a:pt x="19334" y="5156"/>
                    <a:pt x="19013" y="5240"/>
                    <a:pt x="18733" y="5240"/>
                  </a:cubicBezTo>
                  <a:cubicBezTo>
                    <a:pt x="17439" y="5240"/>
                    <a:pt x="17031" y="3453"/>
                    <a:pt x="15971" y="2825"/>
                  </a:cubicBezTo>
                  <a:cubicBezTo>
                    <a:pt x="15941" y="2808"/>
                    <a:pt x="15909" y="2800"/>
                    <a:pt x="15877" y="2800"/>
                  </a:cubicBezTo>
                  <a:cubicBezTo>
                    <a:pt x="15669" y="2800"/>
                    <a:pt x="15434" y="3116"/>
                    <a:pt x="15434" y="3284"/>
                  </a:cubicBezTo>
                  <a:cubicBezTo>
                    <a:pt x="15444" y="4050"/>
                    <a:pt x="15334" y="4492"/>
                    <a:pt x="15121" y="4492"/>
                  </a:cubicBezTo>
                  <a:cubicBezTo>
                    <a:pt x="14952" y="4492"/>
                    <a:pt x="14719" y="4216"/>
                    <a:pt x="14427" y="3606"/>
                  </a:cubicBezTo>
                  <a:cubicBezTo>
                    <a:pt x="14092" y="2899"/>
                    <a:pt x="13845" y="2115"/>
                    <a:pt x="13374" y="1487"/>
                  </a:cubicBezTo>
                  <a:cubicBezTo>
                    <a:pt x="13000" y="995"/>
                    <a:pt x="12022" y="0"/>
                    <a:pt x="112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42"/>
            <p:cNvSpPr/>
            <p:nvPr/>
          </p:nvSpPr>
          <p:spPr>
            <a:xfrm>
              <a:off x="3080750" y="687175"/>
              <a:ext cx="373275" cy="312550"/>
            </a:xfrm>
            <a:custGeom>
              <a:rect b="b" l="l" r="r" t="t"/>
              <a:pathLst>
                <a:path extrusionOk="0" h="12502" w="14931">
                  <a:moveTo>
                    <a:pt x="8368" y="0"/>
                  </a:moveTo>
                  <a:cubicBezTo>
                    <a:pt x="8294" y="0"/>
                    <a:pt x="8203" y="34"/>
                    <a:pt x="8110" y="115"/>
                  </a:cubicBezTo>
                  <a:cubicBezTo>
                    <a:pt x="7066" y="1028"/>
                    <a:pt x="3262" y="3406"/>
                    <a:pt x="5513" y="4818"/>
                  </a:cubicBezTo>
                  <a:cubicBezTo>
                    <a:pt x="5648" y="4903"/>
                    <a:pt x="5744" y="4935"/>
                    <a:pt x="5814" y="4935"/>
                  </a:cubicBezTo>
                  <a:cubicBezTo>
                    <a:pt x="6037" y="4935"/>
                    <a:pt x="6009" y="4614"/>
                    <a:pt x="6190" y="4614"/>
                  </a:cubicBezTo>
                  <a:cubicBezTo>
                    <a:pt x="6322" y="4614"/>
                    <a:pt x="6565" y="4785"/>
                    <a:pt x="7098" y="5379"/>
                  </a:cubicBezTo>
                  <a:cubicBezTo>
                    <a:pt x="7474" y="5800"/>
                    <a:pt x="7255" y="6255"/>
                    <a:pt x="8044" y="6337"/>
                  </a:cubicBezTo>
                  <a:cubicBezTo>
                    <a:pt x="8098" y="6343"/>
                    <a:pt x="8150" y="6346"/>
                    <a:pt x="8199" y="6346"/>
                  </a:cubicBezTo>
                  <a:cubicBezTo>
                    <a:pt x="8775" y="6346"/>
                    <a:pt x="9022" y="5961"/>
                    <a:pt x="9353" y="5520"/>
                  </a:cubicBezTo>
                  <a:cubicBezTo>
                    <a:pt x="10014" y="4636"/>
                    <a:pt x="10125" y="4401"/>
                    <a:pt x="10063" y="3431"/>
                  </a:cubicBezTo>
                  <a:cubicBezTo>
                    <a:pt x="10050" y="3269"/>
                    <a:pt x="9732" y="3170"/>
                    <a:pt x="9720" y="3018"/>
                  </a:cubicBezTo>
                  <a:cubicBezTo>
                    <a:pt x="9683" y="2564"/>
                    <a:pt x="10014" y="2143"/>
                    <a:pt x="10365" y="1903"/>
                  </a:cubicBezTo>
                  <a:cubicBezTo>
                    <a:pt x="10578" y="1758"/>
                    <a:pt x="10890" y="1622"/>
                    <a:pt x="11110" y="1622"/>
                  </a:cubicBezTo>
                  <a:cubicBezTo>
                    <a:pt x="11223" y="1622"/>
                    <a:pt x="11312" y="1658"/>
                    <a:pt x="11352" y="1746"/>
                  </a:cubicBezTo>
                  <a:cubicBezTo>
                    <a:pt x="11388" y="1836"/>
                    <a:pt x="10914" y="2093"/>
                    <a:pt x="10906" y="2233"/>
                  </a:cubicBezTo>
                  <a:cubicBezTo>
                    <a:pt x="10876" y="2968"/>
                    <a:pt x="10517" y="3467"/>
                    <a:pt x="11545" y="3786"/>
                  </a:cubicBezTo>
                  <a:cubicBezTo>
                    <a:pt x="11675" y="3827"/>
                    <a:pt x="11796" y="3842"/>
                    <a:pt x="11912" y="3842"/>
                  </a:cubicBezTo>
                  <a:cubicBezTo>
                    <a:pt x="12204" y="3842"/>
                    <a:pt x="12467" y="3744"/>
                    <a:pt x="12780" y="3711"/>
                  </a:cubicBezTo>
                  <a:cubicBezTo>
                    <a:pt x="13043" y="3684"/>
                    <a:pt x="13389" y="3551"/>
                    <a:pt x="13676" y="3551"/>
                  </a:cubicBezTo>
                  <a:cubicBezTo>
                    <a:pt x="13735" y="3551"/>
                    <a:pt x="13792" y="3557"/>
                    <a:pt x="13845" y="3571"/>
                  </a:cubicBezTo>
                  <a:cubicBezTo>
                    <a:pt x="13841" y="3571"/>
                    <a:pt x="12383" y="3790"/>
                    <a:pt x="12276" y="3802"/>
                  </a:cubicBezTo>
                  <a:cubicBezTo>
                    <a:pt x="12053" y="3827"/>
                    <a:pt x="11752" y="4070"/>
                    <a:pt x="11830" y="4323"/>
                  </a:cubicBezTo>
                  <a:cubicBezTo>
                    <a:pt x="12086" y="5169"/>
                    <a:pt x="11731" y="4739"/>
                    <a:pt x="11144" y="4983"/>
                  </a:cubicBezTo>
                  <a:cubicBezTo>
                    <a:pt x="10992" y="5049"/>
                    <a:pt x="10831" y="5239"/>
                    <a:pt x="10835" y="5413"/>
                  </a:cubicBezTo>
                  <a:cubicBezTo>
                    <a:pt x="10839" y="5755"/>
                    <a:pt x="10901" y="5751"/>
                    <a:pt x="10645" y="6057"/>
                  </a:cubicBezTo>
                  <a:cubicBezTo>
                    <a:pt x="10462" y="6277"/>
                    <a:pt x="10401" y="6342"/>
                    <a:pt x="10378" y="6342"/>
                  </a:cubicBezTo>
                  <a:cubicBezTo>
                    <a:pt x="10345" y="6342"/>
                    <a:pt x="10390" y="6212"/>
                    <a:pt x="10274" y="6212"/>
                  </a:cubicBezTo>
                  <a:cubicBezTo>
                    <a:pt x="10237" y="6212"/>
                    <a:pt x="10184" y="6225"/>
                    <a:pt x="10108" y="6259"/>
                  </a:cubicBezTo>
                  <a:cubicBezTo>
                    <a:pt x="9689" y="6443"/>
                    <a:pt x="8851" y="6738"/>
                    <a:pt x="8310" y="6738"/>
                  </a:cubicBezTo>
                  <a:cubicBezTo>
                    <a:pt x="8222" y="6738"/>
                    <a:pt x="8142" y="6730"/>
                    <a:pt x="8073" y="6713"/>
                  </a:cubicBezTo>
                  <a:cubicBezTo>
                    <a:pt x="7353" y="6530"/>
                    <a:pt x="7262" y="4982"/>
                    <a:pt x="6470" y="4982"/>
                  </a:cubicBezTo>
                  <a:cubicBezTo>
                    <a:pt x="6404" y="4982"/>
                    <a:pt x="6333" y="4993"/>
                    <a:pt x="6256" y="5016"/>
                  </a:cubicBezTo>
                  <a:cubicBezTo>
                    <a:pt x="5583" y="5218"/>
                    <a:pt x="5769" y="6221"/>
                    <a:pt x="5500" y="6671"/>
                  </a:cubicBezTo>
                  <a:cubicBezTo>
                    <a:pt x="4646" y="8113"/>
                    <a:pt x="1863" y="9467"/>
                    <a:pt x="446" y="9798"/>
                  </a:cubicBezTo>
                  <a:cubicBezTo>
                    <a:pt x="257" y="9842"/>
                    <a:pt x="0" y="10120"/>
                    <a:pt x="137" y="10313"/>
                  </a:cubicBezTo>
                  <a:cubicBezTo>
                    <a:pt x="690" y="11098"/>
                    <a:pt x="1483" y="11172"/>
                    <a:pt x="1471" y="12407"/>
                  </a:cubicBezTo>
                  <a:cubicBezTo>
                    <a:pt x="1470" y="12476"/>
                    <a:pt x="1500" y="12502"/>
                    <a:pt x="1543" y="12502"/>
                  </a:cubicBezTo>
                  <a:cubicBezTo>
                    <a:pt x="1643" y="12502"/>
                    <a:pt x="1812" y="12362"/>
                    <a:pt x="1829" y="12275"/>
                  </a:cubicBezTo>
                  <a:cubicBezTo>
                    <a:pt x="2051" y="11149"/>
                    <a:pt x="1503" y="10893"/>
                    <a:pt x="925" y="10229"/>
                  </a:cubicBezTo>
                  <a:lnTo>
                    <a:pt x="925" y="10229"/>
                  </a:lnTo>
                  <a:cubicBezTo>
                    <a:pt x="1840" y="10064"/>
                    <a:pt x="2368" y="9984"/>
                    <a:pt x="3262" y="9261"/>
                  </a:cubicBezTo>
                  <a:cubicBezTo>
                    <a:pt x="3581" y="9005"/>
                    <a:pt x="3853" y="8678"/>
                    <a:pt x="4175" y="8426"/>
                  </a:cubicBezTo>
                  <a:cubicBezTo>
                    <a:pt x="4617" y="8001"/>
                    <a:pt x="5116" y="7687"/>
                    <a:pt x="5673" y="7489"/>
                  </a:cubicBezTo>
                  <a:cubicBezTo>
                    <a:pt x="5785" y="7444"/>
                    <a:pt x="5901" y="7399"/>
                    <a:pt x="6016" y="7353"/>
                  </a:cubicBezTo>
                  <a:cubicBezTo>
                    <a:pt x="6153" y="7151"/>
                    <a:pt x="6334" y="6878"/>
                    <a:pt x="6475" y="6680"/>
                  </a:cubicBezTo>
                  <a:cubicBezTo>
                    <a:pt x="6600" y="6508"/>
                    <a:pt x="6278" y="5922"/>
                    <a:pt x="6333" y="5922"/>
                  </a:cubicBezTo>
                  <a:cubicBezTo>
                    <a:pt x="6356" y="5922"/>
                    <a:pt x="6445" y="6025"/>
                    <a:pt x="6660" y="6305"/>
                  </a:cubicBezTo>
                  <a:cubicBezTo>
                    <a:pt x="6908" y="6627"/>
                    <a:pt x="6590" y="6734"/>
                    <a:pt x="6883" y="6981"/>
                  </a:cubicBezTo>
                  <a:cubicBezTo>
                    <a:pt x="7209" y="7259"/>
                    <a:pt x="7821" y="7358"/>
                    <a:pt x="8457" y="7358"/>
                  </a:cubicBezTo>
                  <a:cubicBezTo>
                    <a:pt x="9185" y="7358"/>
                    <a:pt x="9945" y="7228"/>
                    <a:pt x="10344" y="7084"/>
                  </a:cubicBezTo>
                  <a:cubicBezTo>
                    <a:pt x="10815" y="6915"/>
                    <a:pt x="11049" y="6928"/>
                    <a:pt x="11347" y="6404"/>
                  </a:cubicBezTo>
                  <a:cubicBezTo>
                    <a:pt x="11558" y="6036"/>
                    <a:pt x="11382" y="5606"/>
                    <a:pt x="11671" y="5606"/>
                  </a:cubicBezTo>
                  <a:cubicBezTo>
                    <a:pt x="11711" y="5606"/>
                    <a:pt x="11759" y="5614"/>
                    <a:pt x="11817" y="5631"/>
                  </a:cubicBezTo>
                  <a:cubicBezTo>
                    <a:pt x="11841" y="5638"/>
                    <a:pt x="11866" y="5641"/>
                    <a:pt x="11890" y="5641"/>
                  </a:cubicBezTo>
                  <a:cubicBezTo>
                    <a:pt x="12006" y="5641"/>
                    <a:pt x="12119" y="5566"/>
                    <a:pt x="12198" y="5491"/>
                  </a:cubicBezTo>
                  <a:cubicBezTo>
                    <a:pt x="12571" y="5130"/>
                    <a:pt x="12638" y="4818"/>
                    <a:pt x="12563" y="4412"/>
                  </a:cubicBezTo>
                  <a:lnTo>
                    <a:pt x="12563" y="4412"/>
                  </a:lnTo>
                  <a:cubicBezTo>
                    <a:pt x="12769" y="4422"/>
                    <a:pt x="13006" y="4435"/>
                    <a:pt x="13247" y="4435"/>
                  </a:cubicBezTo>
                  <a:cubicBezTo>
                    <a:pt x="13954" y="4435"/>
                    <a:pt x="14702" y="4321"/>
                    <a:pt x="14824" y="3679"/>
                  </a:cubicBezTo>
                  <a:cubicBezTo>
                    <a:pt x="14931" y="3125"/>
                    <a:pt x="14650" y="3046"/>
                    <a:pt x="14146" y="2951"/>
                  </a:cubicBezTo>
                  <a:cubicBezTo>
                    <a:pt x="14103" y="2943"/>
                    <a:pt x="14059" y="2939"/>
                    <a:pt x="14013" y="2939"/>
                  </a:cubicBezTo>
                  <a:cubicBezTo>
                    <a:pt x="13633" y="2939"/>
                    <a:pt x="13154" y="3193"/>
                    <a:pt x="12800" y="3193"/>
                  </a:cubicBezTo>
                  <a:cubicBezTo>
                    <a:pt x="12734" y="3193"/>
                    <a:pt x="12671" y="3184"/>
                    <a:pt x="12615" y="3162"/>
                  </a:cubicBezTo>
                  <a:cubicBezTo>
                    <a:pt x="12334" y="3059"/>
                    <a:pt x="12082" y="1840"/>
                    <a:pt x="12086" y="1733"/>
                  </a:cubicBezTo>
                  <a:cubicBezTo>
                    <a:pt x="12095" y="1577"/>
                    <a:pt x="12486" y="1415"/>
                    <a:pt x="12466" y="1246"/>
                  </a:cubicBezTo>
                  <a:cubicBezTo>
                    <a:pt x="12388" y="692"/>
                    <a:pt x="12377" y="340"/>
                    <a:pt x="11865" y="340"/>
                  </a:cubicBezTo>
                  <a:cubicBezTo>
                    <a:pt x="11778" y="340"/>
                    <a:pt x="11676" y="350"/>
                    <a:pt x="11558" y="371"/>
                  </a:cubicBezTo>
                  <a:cubicBezTo>
                    <a:pt x="11186" y="437"/>
                    <a:pt x="11045" y="664"/>
                    <a:pt x="10736" y="883"/>
                  </a:cubicBezTo>
                  <a:cubicBezTo>
                    <a:pt x="10306" y="1188"/>
                    <a:pt x="9241" y="1845"/>
                    <a:pt x="9043" y="2406"/>
                  </a:cubicBezTo>
                  <a:cubicBezTo>
                    <a:pt x="8713" y="3348"/>
                    <a:pt x="9720" y="4016"/>
                    <a:pt x="9147" y="4851"/>
                  </a:cubicBezTo>
                  <a:cubicBezTo>
                    <a:pt x="8980" y="5094"/>
                    <a:pt x="8829" y="5191"/>
                    <a:pt x="8679" y="5191"/>
                  </a:cubicBezTo>
                  <a:cubicBezTo>
                    <a:pt x="8391" y="5191"/>
                    <a:pt x="8107" y="4835"/>
                    <a:pt x="7722" y="4471"/>
                  </a:cubicBezTo>
                  <a:cubicBezTo>
                    <a:pt x="7586" y="4342"/>
                    <a:pt x="7268" y="3917"/>
                    <a:pt x="7098" y="3753"/>
                  </a:cubicBezTo>
                  <a:cubicBezTo>
                    <a:pt x="7087" y="3742"/>
                    <a:pt x="7070" y="3737"/>
                    <a:pt x="7051" y="3737"/>
                  </a:cubicBezTo>
                  <a:cubicBezTo>
                    <a:pt x="6932" y="3737"/>
                    <a:pt x="6691" y="3913"/>
                    <a:pt x="6597" y="3913"/>
                  </a:cubicBezTo>
                  <a:cubicBezTo>
                    <a:pt x="6586" y="3913"/>
                    <a:pt x="6577" y="3911"/>
                    <a:pt x="6570" y="3905"/>
                  </a:cubicBezTo>
                  <a:cubicBezTo>
                    <a:pt x="6529" y="3923"/>
                    <a:pt x="6494" y="3932"/>
                    <a:pt x="6462" y="3932"/>
                  </a:cubicBezTo>
                  <a:cubicBezTo>
                    <a:pt x="6298" y="3932"/>
                    <a:pt x="6268" y="3685"/>
                    <a:pt x="6376" y="3191"/>
                  </a:cubicBezTo>
                  <a:cubicBezTo>
                    <a:pt x="6033" y="2667"/>
                    <a:pt x="6136" y="2303"/>
                    <a:pt x="6677" y="2101"/>
                  </a:cubicBezTo>
                  <a:cubicBezTo>
                    <a:pt x="7066" y="1502"/>
                    <a:pt x="7887" y="924"/>
                    <a:pt x="8407" y="416"/>
                  </a:cubicBezTo>
                  <a:cubicBezTo>
                    <a:pt x="8629" y="200"/>
                    <a:pt x="8547" y="0"/>
                    <a:pt x="83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42"/>
            <p:cNvSpPr/>
            <p:nvPr/>
          </p:nvSpPr>
          <p:spPr>
            <a:xfrm>
              <a:off x="3298150" y="598075"/>
              <a:ext cx="561200" cy="127100"/>
            </a:xfrm>
            <a:custGeom>
              <a:rect b="b" l="l" r="r" t="t"/>
              <a:pathLst>
                <a:path extrusionOk="0" h="5084" w="22448">
                  <a:moveTo>
                    <a:pt x="22201" y="1"/>
                  </a:moveTo>
                  <a:cubicBezTo>
                    <a:pt x="22163" y="1"/>
                    <a:pt x="22117" y="11"/>
                    <a:pt x="22062" y="33"/>
                  </a:cubicBezTo>
                  <a:cubicBezTo>
                    <a:pt x="20633" y="623"/>
                    <a:pt x="20872" y="1082"/>
                    <a:pt x="20653" y="2374"/>
                  </a:cubicBezTo>
                  <a:cubicBezTo>
                    <a:pt x="20654" y="2373"/>
                    <a:pt x="20654" y="2372"/>
                    <a:pt x="20654" y="2372"/>
                  </a:cubicBezTo>
                  <a:lnTo>
                    <a:pt x="20654" y="2372"/>
                  </a:lnTo>
                  <a:cubicBezTo>
                    <a:pt x="20656" y="2372"/>
                    <a:pt x="20488" y="3308"/>
                    <a:pt x="20367" y="3308"/>
                  </a:cubicBezTo>
                  <a:cubicBezTo>
                    <a:pt x="20340" y="3308"/>
                    <a:pt x="20315" y="3260"/>
                    <a:pt x="20295" y="3142"/>
                  </a:cubicBezTo>
                  <a:cubicBezTo>
                    <a:pt x="20265" y="2985"/>
                    <a:pt x="20537" y="2746"/>
                    <a:pt x="20518" y="2560"/>
                  </a:cubicBezTo>
                  <a:cubicBezTo>
                    <a:pt x="20455" y="1949"/>
                    <a:pt x="20637" y="1416"/>
                    <a:pt x="20175" y="871"/>
                  </a:cubicBezTo>
                  <a:cubicBezTo>
                    <a:pt x="19889" y="540"/>
                    <a:pt x="19461" y="356"/>
                    <a:pt x="19038" y="356"/>
                  </a:cubicBezTo>
                  <a:cubicBezTo>
                    <a:pt x="18721" y="356"/>
                    <a:pt x="18406" y="459"/>
                    <a:pt x="18155" y="681"/>
                  </a:cubicBezTo>
                  <a:cubicBezTo>
                    <a:pt x="17414" y="1334"/>
                    <a:pt x="17697" y="1885"/>
                    <a:pt x="18070" y="2451"/>
                  </a:cubicBezTo>
                  <a:lnTo>
                    <a:pt x="18070" y="2451"/>
                  </a:lnTo>
                  <a:cubicBezTo>
                    <a:pt x="17497" y="2386"/>
                    <a:pt x="16695" y="2213"/>
                    <a:pt x="16296" y="2213"/>
                  </a:cubicBezTo>
                  <a:cubicBezTo>
                    <a:pt x="16261" y="2213"/>
                    <a:pt x="16230" y="2215"/>
                    <a:pt x="16202" y="2217"/>
                  </a:cubicBezTo>
                  <a:cubicBezTo>
                    <a:pt x="14775" y="2354"/>
                    <a:pt x="13280" y="2569"/>
                    <a:pt x="11821" y="2569"/>
                  </a:cubicBezTo>
                  <a:cubicBezTo>
                    <a:pt x="11524" y="2569"/>
                    <a:pt x="11228" y="2560"/>
                    <a:pt x="10934" y="2539"/>
                  </a:cubicBezTo>
                  <a:cubicBezTo>
                    <a:pt x="10930" y="2539"/>
                    <a:pt x="10926" y="2539"/>
                    <a:pt x="10923" y="2539"/>
                  </a:cubicBezTo>
                  <a:cubicBezTo>
                    <a:pt x="10733" y="2539"/>
                    <a:pt x="10391" y="2841"/>
                    <a:pt x="10500" y="3043"/>
                  </a:cubicBezTo>
                  <a:cubicBezTo>
                    <a:pt x="10595" y="3216"/>
                    <a:pt x="9831" y="3489"/>
                    <a:pt x="9707" y="3555"/>
                  </a:cubicBezTo>
                  <a:cubicBezTo>
                    <a:pt x="9054" y="3896"/>
                    <a:pt x="8962" y="4263"/>
                    <a:pt x="8374" y="4263"/>
                  </a:cubicBezTo>
                  <a:cubicBezTo>
                    <a:pt x="8045" y="4263"/>
                    <a:pt x="7560" y="4148"/>
                    <a:pt x="6734" y="3849"/>
                  </a:cubicBezTo>
                  <a:lnTo>
                    <a:pt x="6734" y="3849"/>
                  </a:lnTo>
                  <a:cubicBezTo>
                    <a:pt x="7093" y="3977"/>
                    <a:pt x="7633" y="4104"/>
                    <a:pt x="8081" y="4104"/>
                  </a:cubicBezTo>
                  <a:cubicBezTo>
                    <a:pt x="8191" y="4104"/>
                    <a:pt x="8295" y="4096"/>
                    <a:pt x="8390" y="4079"/>
                  </a:cubicBezTo>
                  <a:cubicBezTo>
                    <a:pt x="9221" y="3927"/>
                    <a:pt x="9699" y="3295"/>
                    <a:pt x="9034" y="2610"/>
                  </a:cubicBezTo>
                  <a:cubicBezTo>
                    <a:pt x="8613" y="2176"/>
                    <a:pt x="7676" y="2060"/>
                    <a:pt x="7148" y="1924"/>
                  </a:cubicBezTo>
                  <a:cubicBezTo>
                    <a:pt x="5959" y="1626"/>
                    <a:pt x="5038" y="1175"/>
                    <a:pt x="3908" y="1175"/>
                  </a:cubicBezTo>
                  <a:cubicBezTo>
                    <a:pt x="3659" y="1175"/>
                    <a:pt x="3400" y="1197"/>
                    <a:pt x="3126" y="1247"/>
                  </a:cubicBezTo>
                  <a:cubicBezTo>
                    <a:pt x="2226" y="1408"/>
                    <a:pt x="615" y="2035"/>
                    <a:pt x="108" y="2865"/>
                  </a:cubicBezTo>
                  <a:cubicBezTo>
                    <a:pt x="0" y="3042"/>
                    <a:pt x="72" y="3131"/>
                    <a:pt x="182" y="3131"/>
                  </a:cubicBezTo>
                  <a:cubicBezTo>
                    <a:pt x="262" y="3131"/>
                    <a:pt x="363" y="3083"/>
                    <a:pt x="430" y="2985"/>
                  </a:cubicBezTo>
                  <a:cubicBezTo>
                    <a:pt x="993" y="2166"/>
                    <a:pt x="2597" y="1818"/>
                    <a:pt x="3720" y="1818"/>
                  </a:cubicBezTo>
                  <a:cubicBezTo>
                    <a:pt x="4012" y="1818"/>
                    <a:pt x="4272" y="1841"/>
                    <a:pt x="4472" y="1886"/>
                  </a:cubicBezTo>
                  <a:cubicBezTo>
                    <a:pt x="5244" y="2060"/>
                    <a:pt x="6004" y="2345"/>
                    <a:pt x="6772" y="2551"/>
                  </a:cubicBezTo>
                  <a:cubicBezTo>
                    <a:pt x="7056" y="2626"/>
                    <a:pt x="7982" y="2734"/>
                    <a:pt x="8146" y="3001"/>
                  </a:cubicBezTo>
                  <a:cubicBezTo>
                    <a:pt x="8317" y="3276"/>
                    <a:pt x="8157" y="3351"/>
                    <a:pt x="7886" y="3351"/>
                  </a:cubicBezTo>
                  <a:cubicBezTo>
                    <a:pt x="7567" y="3351"/>
                    <a:pt x="7096" y="3247"/>
                    <a:pt x="6835" y="3247"/>
                  </a:cubicBezTo>
                  <a:cubicBezTo>
                    <a:pt x="6782" y="3247"/>
                    <a:pt x="6738" y="3252"/>
                    <a:pt x="6706" y="3262"/>
                  </a:cubicBezTo>
                  <a:cubicBezTo>
                    <a:pt x="6277" y="3394"/>
                    <a:pt x="6157" y="3439"/>
                    <a:pt x="5934" y="3836"/>
                  </a:cubicBezTo>
                  <a:cubicBezTo>
                    <a:pt x="5884" y="3927"/>
                    <a:pt x="5876" y="4038"/>
                    <a:pt x="5942" y="4125"/>
                  </a:cubicBezTo>
                  <a:cubicBezTo>
                    <a:pt x="6478" y="4827"/>
                    <a:pt x="7008" y="5083"/>
                    <a:pt x="7547" y="5083"/>
                  </a:cubicBezTo>
                  <a:cubicBezTo>
                    <a:pt x="8244" y="5083"/>
                    <a:pt x="8954" y="4654"/>
                    <a:pt x="9711" y="4207"/>
                  </a:cubicBezTo>
                  <a:cubicBezTo>
                    <a:pt x="10210" y="3912"/>
                    <a:pt x="11141" y="3698"/>
                    <a:pt x="11216" y="3140"/>
                  </a:cubicBezTo>
                  <a:lnTo>
                    <a:pt x="11216" y="3140"/>
                  </a:lnTo>
                  <a:cubicBezTo>
                    <a:pt x="12835" y="3129"/>
                    <a:pt x="14409" y="2984"/>
                    <a:pt x="16025" y="2841"/>
                  </a:cubicBezTo>
                  <a:cubicBezTo>
                    <a:pt x="16072" y="2836"/>
                    <a:pt x="16121" y="2834"/>
                    <a:pt x="16171" y="2834"/>
                  </a:cubicBezTo>
                  <a:cubicBezTo>
                    <a:pt x="16742" y="2834"/>
                    <a:pt x="17457" y="3092"/>
                    <a:pt x="18070" y="3092"/>
                  </a:cubicBezTo>
                  <a:cubicBezTo>
                    <a:pt x="18287" y="3092"/>
                    <a:pt x="18491" y="3060"/>
                    <a:pt x="18671" y="2973"/>
                  </a:cubicBezTo>
                  <a:cubicBezTo>
                    <a:pt x="18849" y="2886"/>
                    <a:pt x="19056" y="2646"/>
                    <a:pt x="18927" y="2448"/>
                  </a:cubicBezTo>
                  <a:cubicBezTo>
                    <a:pt x="18841" y="2271"/>
                    <a:pt x="18713" y="2130"/>
                    <a:pt x="18536" y="2031"/>
                  </a:cubicBezTo>
                  <a:cubicBezTo>
                    <a:pt x="18976" y="1815"/>
                    <a:pt x="19313" y="1708"/>
                    <a:pt x="19548" y="1708"/>
                  </a:cubicBezTo>
                  <a:cubicBezTo>
                    <a:pt x="20063" y="1708"/>
                    <a:pt x="20083" y="2228"/>
                    <a:pt x="19609" y="3270"/>
                  </a:cubicBezTo>
                  <a:cubicBezTo>
                    <a:pt x="19601" y="3373"/>
                    <a:pt x="19369" y="3601"/>
                    <a:pt x="19415" y="3704"/>
                  </a:cubicBezTo>
                  <a:cubicBezTo>
                    <a:pt x="19615" y="4157"/>
                    <a:pt x="19460" y="4389"/>
                    <a:pt x="20180" y="4389"/>
                  </a:cubicBezTo>
                  <a:cubicBezTo>
                    <a:pt x="20188" y="4389"/>
                    <a:pt x="20196" y="4389"/>
                    <a:pt x="20203" y="4389"/>
                  </a:cubicBezTo>
                  <a:cubicBezTo>
                    <a:pt x="22148" y="4377"/>
                    <a:pt x="20633" y="1143"/>
                    <a:pt x="22065" y="541"/>
                  </a:cubicBezTo>
                  <a:cubicBezTo>
                    <a:pt x="22309" y="440"/>
                    <a:pt x="22447" y="1"/>
                    <a:pt x="222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42"/>
            <p:cNvSpPr/>
            <p:nvPr/>
          </p:nvSpPr>
          <p:spPr>
            <a:xfrm>
              <a:off x="3862300" y="549225"/>
              <a:ext cx="790900" cy="112200"/>
            </a:xfrm>
            <a:custGeom>
              <a:rect b="b" l="l" r="r" t="t"/>
              <a:pathLst>
                <a:path extrusionOk="0" h="4488" w="31636">
                  <a:moveTo>
                    <a:pt x="8291" y="0"/>
                  </a:moveTo>
                  <a:cubicBezTo>
                    <a:pt x="7257" y="0"/>
                    <a:pt x="6161" y="368"/>
                    <a:pt x="5169" y="608"/>
                  </a:cubicBezTo>
                  <a:cubicBezTo>
                    <a:pt x="4281" y="827"/>
                    <a:pt x="3364" y="880"/>
                    <a:pt x="2476" y="1107"/>
                  </a:cubicBezTo>
                  <a:cubicBezTo>
                    <a:pt x="2082" y="1208"/>
                    <a:pt x="1003" y="1691"/>
                    <a:pt x="482" y="1691"/>
                  </a:cubicBezTo>
                  <a:cubicBezTo>
                    <a:pt x="469" y="1691"/>
                    <a:pt x="457" y="1691"/>
                    <a:pt x="445" y="1690"/>
                  </a:cubicBezTo>
                  <a:cubicBezTo>
                    <a:pt x="444" y="1690"/>
                    <a:pt x="443" y="1690"/>
                    <a:pt x="442" y="1690"/>
                  </a:cubicBezTo>
                  <a:cubicBezTo>
                    <a:pt x="296" y="1690"/>
                    <a:pt x="0" y="2049"/>
                    <a:pt x="206" y="2094"/>
                  </a:cubicBezTo>
                  <a:cubicBezTo>
                    <a:pt x="412" y="2139"/>
                    <a:pt x="631" y="2159"/>
                    <a:pt x="861" y="2159"/>
                  </a:cubicBezTo>
                  <a:cubicBezTo>
                    <a:pt x="2332" y="2159"/>
                    <a:pt x="4218" y="1350"/>
                    <a:pt x="5532" y="1075"/>
                  </a:cubicBezTo>
                  <a:cubicBezTo>
                    <a:pt x="6012" y="975"/>
                    <a:pt x="7214" y="606"/>
                    <a:pt x="7932" y="606"/>
                  </a:cubicBezTo>
                  <a:cubicBezTo>
                    <a:pt x="8104" y="606"/>
                    <a:pt x="8248" y="627"/>
                    <a:pt x="8348" y="678"/>
                  </a:cubicBezTo>
                  <a:cubicBezTo>
                    <a:pt x="9178" y="1099"/>
                    <a:pt x="8273" y="1698"/>
                    <a:pt x="8096" y="2367"/>
                  </a:cubicBezTo>
                  <a:cubicBezTo>
                    <a:pt x="8067" y="2470"/>
                    <a:pt x="8096" y="2548"/>
                    <a:pt x="8187" y="2602"/>
                  </a:cubicBezTo>
                  <a:cubicBezTo>
                    <a:pt x="8337" y="2690"/>
                    <a:pt x="8473" y="2721"/>
                    <a:pt x="8608" y="2721"/>
                  </a:cubicBezTo>
                  <a:cubicBezTo>
                    <a:pt x="8842" y="2721"/>
                    <a:pt x="9070" y="2627"/>
                    <a:pt x="9348" y="2569"/>
                  </a:cubicBezTo>
                  <a:cubicBezTo>
                    <a:pt x="10506" y="2325"/>
                    <a:pt x="11622" y="2155"/>
                    <a:pt x="12819" y="2155"/>
                  </a:cubicBezTo>
                  <a:cubicBezTo>
                    <a:pt x="12859" y="2155"/>
                    <a:pt x="12900" y="2155"/>
                    <a:pt x="12940" y="2156"/>
                  </a:cubicBezTo>
                  <a:cubicBezTo>
                    <a:pt x="14137" y="2169"/>
                    <a:pt x="15376" y="2230"/>
                    <a:pt x="16486" y="2706"/>
                  </a:cubicBezTo>
                  <a:cubicBezTo>
                    <a:pt x="17274" y="3045"/>
                    <a:pt x="17694" y="3347"/>
                    <a:pt x="18493" y="3347"/>
                  </a:cubicBezTo>
                  <a:cubicBezTo>
                    <a:pt x="18557" y="3347"/>
                    <a:pt x="18623" y="3345"/>
                    <a:pt x="18691" y="3341"/>
                  </a:cubicBezTo>
                  <a:cubicBezTo>
                    <a:pt x="20327" y="3249"/>
                    <a:pt x="21646" y="2883"/>
                    <a:pt x="23092" y="2883"/>
                  </a:cubicBezTo>
                  <a:cubicBezTo>
                    <a:pt x="23785" y="2883"/>
                    <a:pt x="24506" y="2967"/>
                    <a:pt x="25306" y="3205"/>
                  </a:cubicBezTo>
                  <a:cubicBezTo>
                    <a:pt x="27139" y="3754"/>
                    <a:pt x="29009" y="4162"/>
                    <a:pt x="30892" y="4485"/>
                  </a:cubicBezTo>
                  <a:cubicBezTo>
                    <a:pt x="30904" y="4487"/>
                    <a:pt x="30916" y="4488"/>
                    <a:pt x="30929" y="4488"/>
                  </a:cubicBezTo>
                  <a:cubicBezTo>
                    <a:pt x="31236" y="4488"/>
                    <a:pt x="31635" y="3863"/>
                    <a:pt x="31223" y="3800"/>
                  </a:cubicBezTo>
                  <a:cubicBezTo>
                    <a:pt x="28455" y="3373"/>
                    <a:pt x="25632" y="2104"/>
                    <a:pt x="22810" y="2104"/>
                  </a:cubicBezTo>
                  <a:cubicBezTo>
                    <a:pt x="22268" y="2104"/>
                    <a:pt x="21726" y="2151"/>
                    <a:pt x="21185" y="2260"/>
                  </a:cubicBezTo>
                  <a:cubicBezTo>
                    <a:pt x="20397" y="2418"/>
                    <a:pt x="19613" y="2588"/>
                    <a:pt x="18837" y="2588"/>
                  </a:cubicBezTo>
                  <a:cubicBezTo>
                    <a:pt x="18360" y="2588"/>
                    <a:pt x="17887" y="2524"/>
                    <a:pt x="17419" y="2354"/>
                  </a:cubicBezTo>
                  <a:cubicBezTo>
                    <a:pt x="16771" y="2119"/>
                    <a:pt x="16267" y="1776"/>
                    <a:pt x="15557" y="1665"/>
                  </a:cubicBezTo>
                  <a:cubicBezTo>
                    <a:pt x="14749" y="1538"/>
                    <a:pt x="13921" y="1476"/>
                    <a:pt x="13091" y="1476"/>
                  </a:cubicBezTo>
                  <a:cubicBezTo>
                    <a:pt x="12067" y="1476"/>
                    <a:pt x="11041" y="1570"/>
                    <a:pt x="10049" y="1748"/>
                  </a:cubicBezTo>
                  <a:cubicBezTo>
                    <a:pt x="9826" y="1788"/>
                    <a:pt x="9611" y="1942"/>
                    <a:pt x="9379" y="1942"/>
                  </a:cubicBezTo>
                  <a:cubicBezTo>
                    <a:pt x="9328" y="1942"/>
                    <a:pt x="9277" y="1935"/>
                    <a:pt x="9224" y="1917"/>
                  </a:cubicBezTo>
                  <a:cubicBezTo>
                    <a:pt x="8629" y="1710"/>
                    <a:pt x="9236" y="1954"/>
                    <a:pt x="9314" y="1549"/>
                  </a:cubicBezTo>
                  <a:cubicBezTo>
                    <a:pt x="9356" y="1338"/>
                    <a:pt x="9615" y="1199"/>
                    <a:pt x="9636" y="963"/>
                  </a:cubicBezTo>
                  <a:cubicBezTo>
                    <a:pt x="9714" y="129"/>
                    <a:pt x="9009" y="9"/>
                    <a:pt x="8340" y="0"/>
                  </a:cubicBezTo>
                  <a:cubicBezTo>
                    <a:pt x="8324" y="0"/>
                    <a:pt x="8307" y="0"/>
                    <a:pt x="82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42"/>
            <p:cNvSpPr/>
            <p:nvPr/>
          </p:nvSpPr>
          <p:spPr>
            <a:xfrm>
              <a:off x="4481075" y="644600"/>
              <a:ext cx="450300" cy="580500"/>
            </a:xfrm>
            <a:custGeom>
              <a:rect b="b" l="l" r="r" t="t"/>
              <a:pathLst>
                <a:path extrusionOk="0" h="23220" w="18012">
                  <a:moveTo>
                    <a:pt x="8041" y="0"/>
                  </a:moveTo>
                  <a:cubicBezTo>
                    <a:pt x="7823" y="0"/>
                    <a:pt x="7498" y="402"/>
                    <a:pt x="7739" y="480"/>
                  </a:cubicBezTo>
                  <a:cubicBezTo>
                    <a:pt x="8982" y="877"/>
                    <a:pt x="10217" y="1239"/>
                    <a:pt x="11501" y="1442"/>
                  </a:cubicBezTo>
                  <a:cubicBezTo>
                    <a:pt x="11889" y="1503"/>
                    <a:pt x="12354" y="1511"/>
                    <a:pt x="12848" y="1511"/>
                  </a:cubicBezTo>
                  <a:cubicBezTo>
                    <a:pt x="13034" y="1511"/>
                    <a:pt x="13225" y="1510"/>
                    <a:pt x="13416" y="1510"/>
                  </a:cubicBezTo>
                  <a:cubicBezTo>
                    <a:pt x="14412" y="1510"/>
                    <a:pt x="15442" y="1542"/>
                    <a:pt x="16134" y="1938"/>
                  </a:cubicBezTo>
                  <a:cubicBezTo>
                    <a:pt x="16787" y="2309"/>
                    <a:pt x="16830" y="2416"/>
                    <a:pt x="16585" y="2416"/>
                  </a:cubicBezTo>
                  <a:cubicBezTo>
                    <a:pt x="16251" y="2416"/>
                    <a:pt x="15378" y="2215"/>
                    <a:pt x="14799" y="2215"/>
                  </a:cubicBezTo>
                  <a:cubicBezTo>
                    <a:pt x="14593" y="2215"/>
                    <a:pt x="14424" y="2240"/>
                    <a:pt x="14329" y="2310"/>
                  </a:cubicBezTo>
                  <a:cubicBezTo>
                    <a:pt x="13325" y="3036"/>
                    <a:pt x="14701" y="3284"/>
                    <a:pt x="14783" y="3730"/>
                  </a:cubicBezTo>
                  <a:cubicBezTo>
                    <a:pt x="15027" y="5109"/>
                    <a:pt x="11868" y="4539"/>
                    <a:pt x="11216" y="5719"/>
                  </a:cubicBezTo>
                  <a:cubicBezTo>
                    <a:pt x="11166" y="5811"/>
                    <a:pt x="11162" y="5914"/>
                    <a:pt x="11224" y="6001"/>
                  </a:cubicBezTo>
                  <a:cubicBezTo>
                    <a:pt x="11959" y="7032"/>
                    <a:pt x="13528" y="7235"/>
                    <a:pt x="13904" y="8614"/>
                  </a:cubicBezTo>
                  <a:cubicBezTo>
                    <a:pt x="14119" y="9407"/>
                    <a:pt x="13726" y="9724"/>
                    <a:pt x="13222" y="9724"/>
                  </a:cubicBezTo>
                  <a:cubicBezTo>
                    <a:pt x="12905" y="9724"/>
                    <a:pt x="12544" y="9598"/>
                    <a:pt x="12264" y="9386"/>
                  </a:cubicBezTo>
                  <a:cubicBezTo>
                    <a:pt x="11852" y="9068"/>
                    <a:pt x="11439" y="8647"/>
                    <a:pt x="11183" y="8193"/>
                  </a:cubicBezTo>
                  <a:cubicBezTo>
                    <a:pt x="10557" y="7069"/>
                    <a:pt x="11256" y="4092"/>
                    <a:pt x="9212" y="4092"/>
                  </a:cubicBezTo>
                  <a:cubicBezTo>
                    <a:pt x="9124" y="4092"/>
                    <a:pt x="9031" y="4098"/>
                    <a:pt x="8933" y="4109"/>
                  </a:cubicBezTo>
                  <a:cubicBezTo>
                    <a:pt x="8470" y="4163"/>
                    <a:pt x="8433" y="4320"/>
                    <a:pt x="8053" y="4605"/>
                  </a:cubicBezTo>
                  <a:cubicBezTo>
                    <a:pt x="7751" y="4828"/>
                    <a:pt x="7393" y="5336"/>
                    <a:pt x="6975" y="5431"/>
                  </a:cubicBezTo>
                  <a:cubicBezTo>
                    <a:pt x="6891" y="5450"/>
                    <a:pt x="6803" y="5457"/>
                    <a:pt x="6712" y="5457"/>
                  </a:cubicBezTo>
                  <a:cubicBezTo>
                    <a:pt x="6237" y="5457"/>
                    <a:pt x="5688" y="5245"/>
                    <a:pt x="5241" y="5224"/>
                  </a:cubicBezTo>
                  <a:cubicBezTo>
                    <a:pt x="5189" y="5222"/>
                    <a:pt x="5138" y="5221"/>
                    <a:pt x="5086" y="5221"/>
                  </a:cubicBezTo>
                  <a:cubicBezTo>
                    <a:pt x="4015" y="5221"/>
                    <a:pt x="3044" y="5718"/>
                    <a:pt x="2772" y="6876"/>
                  </a:cubicBezTo>
                  <a:cubicBezTo>
                    <a:pt x="2648" y="7408"/>
                    <a:pt x="2693" y="7838"/>
                    <a:pt x="3048" y="8263"/>
                  </a:cubicBezTo>
                  <a:cubicBezTo>
                    <a:pt x="3288" y="8544"/>
                    <a:pt x="3623" y="8614"/>
                    <a:pt x="3936" y="8780"/>
                  </a:cubicBezTo>
                  <a:cubicBezTo>
                    <a:pt x="4870" y="9283"/>
                    <a:pt x="5447" y="9506"/>
                    <a:pt x="6042" y="10489"/>
                  </a:cubicBezTo>
                  <a:cubicBezTo>
                    <a:pt x="6492" y="11232"/>
                    <a:pt x="6781" y="11897"/>
                    <a:pt x="6959" y="12751"/>
                  </a:cubicBezTo>
                  <a:cubicBezTo>
                    <a:pt x="7166" y="13734"/>
                    <a:pt x="7458" y="14159"/>
                    <a:pt x="6633" y="14630"/>
                  </a:cubicBezTo>
                  <a:cubicBezTo>
                    <a:pt x="6170" y="14895"/>
                    <a:pt x="5546" y="14878"/>
                    <a:pt x="5171" y="15274"/>
                  </a:cubicBezTo>
                  <a:cubicBezTo>
                    <a:pt x="4837" y="15625"/>
                    <a:pt x="4791" y="16191"/>
                    <a:pt x="4816" y="16649"/>
                  </a:cubicBezTo>
                  <a:cubicBezTo>
                    <a:pt x="4862" y="17557"/>
                    <a:pt x="5927" y="18131"/>
                    <a:pt x="5947" y="18854"/>
                  </a:cubicBezTo>
                  <a:cubicBezTo>
                    <a:pt x="5958" y="19236"/>
                    <a:pt x="5868" y="19384"/>
                    <a:pt x="5722" y="19384"/>
                  </a:cubicBezTo>
                  <a:cubicBezTo>
                    <a:pt x="5272" y="19384"/>
                    <a:pt x="4290" y="17987"/>
                    <a:pt x="4073" y="17710"/>
                  </a:cubicBezTo>
                  <a:cubicBezTo>
                    <a:pt x="3540" y="17029"/>
                    <a:pt x="2467" y="16113"/>
                    <a:pt x="1706" y="15795"/>
                  </a:cubicBezTo>
                  <a:cubicBezTo>
                    <a:pt x="1549" y="15729"/>
                    <a:pt x="1389" y="15697"/>
                    <a:pt x="1233" y="15697"/>
                  </a:cubicBezTo>
                  <a:cubicBezTo>
                    <a:pt x="571" y="15697"/>
                    <a:pt x="0" y="16261"/>
                    <a:pt x="187" y="17104"/>
                  </a:cubicBezTo>
                  <a:cubicBezTo>
                    <a:pt x="262" y="17454"/>
                    <a:pt x="509" y="17673"/>
                    <a:pt x="778" y="17876"/>
                  </a:cubicBezTo>
                  <a:cubicBezTo>
                    <a:pt x="918" y="17979"/>
                    <a:pt x="1129" y="17991"/>
                    <a:pt x="1265" y="18102"/>
                  </a:cubicBezTo>
                  <a:cubicBezTo>
                    <a:pt x="1822" y="18556"/>
                    <a:pt x="1715" y="18466"/>
                    <a:pt x="1769" y="19255"/>
                  </a:cubicBezTo>
                  <a:cubicBezTo>
                    <a:pt x="1855" y="20637"/>
                    <a:pt x="2821" y="21579"/>
                    <a:pt x="2991" y="23045"/>
                  </a:cubicBezTo>
                  <a:cubicBezTo>
                    <a:pt x="3005" y="23170"/>
                    <a:pt x="3074" y="23220"/>
                    <a:pt x="3162" y="23220"/>
                  </a:cubicBezTo>
                  <a:cubicBezTo>
                    <a:pt x="3375" y="23220"/>
                    <a:pt x="3704" y="22932"/>
                    <a:pt x="3680" y="22710"/>
                  </a:cubicBezTo>
                  <a:cubicBezTo>
                    <a:pt x="3585" y="21897"/>
                    <a:pt x="3474" y="21286"/>
                    <a:pt x="3086" y="20555"/>
                  </a:cubicBezTo>
                  <a:cubicBezTo>
                    <a:pt x="2677" y="19791"/>
                    <a:pt x="2516" y="19804"/>
                    <a:pt x="2478" y="18863"/>
                  </a:cubicBezTo>
                  <a:cubicBezTo>
                    <a:pt x="2471" y="18693"/>
                    <a:pt x="2735" y="18338"/>
                    <a:pt x="2615" y="18115"/>
                  </a:cubicBezTo>
                  <a:cubicBezTo>
                    <a:pt x="2347" y="17590"/>
                    <a:pt x="2640" y="18106"/>
                    <a:pt x="2177" y="17586"/>
                  </a:cubicBezTo>
                  <a:lnTo>
                    <a:pt x="2177" y="17586"/>
                  </a:lnTo>
                  <a:cubicBezTo>
                    <a:pt x="2187" y="17597"/>
                    <a:pt x="2188" y="17602"/>
                    <a:pt x="2183" y="17602"/>
                  </a:cubicBezTo>
                  <a:cubicBezTo>
                    <a:pt x="2124" y="17602"/>
                    <a:pt x="1098" y="16858"/>
                    <a:pt x="1533" y="16732"/>
                  </a:cubicBezTo>
                  <a:lnTo>
                    <a:pt x="1533" y="16732"/>
                  </a:lnTo>
                  <a:cubicBezTo>
                    <a:pt x="1477" y="16749"/>
                    <a:pt x="2367" y="17302"/>
                    <a:pt x="2400" y="17323"/>
                  </a:cubicBezTo>
                  <a:cubicBezTo>
                    <a:pt x="3412" y="18028"/>
                    <a:pt x="4287" y="20320"/>
                    <a:pt x="5654" y="20444"/>
                  </a:cubicBezTo>
                  <a:cubicBezTo>
                    <a:pt x="5704" y="20448"/>
                    <a:pt x="5753" y="20450"/>
                    <a:pt x="5800" y="20450"/>
                  </a:cubicBezTo>
                  <a:cubicBezTo>
                    <a:pt x="6253" y="20450"/>
                    <a:pt x="6566" y="20252"/>
                    <a:pt x="6756" y="19791"/>
                  </a:cubicBezTo>
                  <a:cubicBezTo>
                    <a:pt x="7004" y="19185"/>
                    <a:pt x="6604" y="18462"/>
                    <a:pt x="6339" y="17950"/>
                  </a:cubicBezTo>
                  <a:cubicBezTo>
                    <a:pt x="5798" y="16905"/>
                    <a:pt x="5010" y="16298"/>
                    <a:pt x="6343" y="15530"/>
                  </a:cubicBezTo>
                  <a:cubicBezTo>
                    <a:pt x="6732" y="15307"/>
                    <a:pt x="7182" y="15448"/>
                    <a:pt x="7532" y="15051"/>
                  </a:cubicBezTo>
                  <a:cubicBezTo>
                    <a:pt x="8912" y="13491"/>
                    <a:pt x="6831" y="9424"/>
                    <a:pt x="5357" y="8540"/>
                  </a:cubicBezTo>
                  <a:cubicBezTo>
                    <a:pt x="5113" y="8391"/>
                    <a:pt x="4254" y="8284"/>
                    <a:pt x="4134" y="8073"/>
                  </a:cubicBezTo>
                  <a:cubicBezTo>
                    <a:pt x="4229" y="7701"/>
                    <a:pt x="4325" y="7326"/>
                    <a:pt x="4420" y="6950"/>
                  </a:cubicBezTo>
                  <a:cubicBezTo>
                    <a:pt x="4297" y="6195"/>
                    <a:pt x="4436" y="5815"/>
                    <a:pt x="4835" y="5815"/>
                  </a:cubicBezTo>
                  <a:cubicBezTo>
                    <a:pt x="4930" y="5815"/>
                    <a:pt x="5041" y="5837"/>
                    <a:pt x="5167" y="5881"/>
                  </a:cubicBezTo>
                  <a:cubicBezTo>
                    <a:pt x="5250" y="5866"/>
                    <a:pt x="5335" y="5859"/>
                    <a:pt x="5420" y="5859"/>
                  </a:cubicBezTo>
                  <a:cubicBezTo>
                    <a:pt x="5890" y="5859"/>
                    <a:pt x="6385" y="6057"/>
                    <a:pt x="6874" y="6057"/>
                  </a:cubicBezTo>
                  <a:cubicBezTo>
                    <a:pt x="6987" y="6057"/>
                    <a:pt x="7099" y="6046"/>
                    <a:pt x="7210" y="6021"/>
                  </a:cubicBezTo>
                  <a:cubicBezTo>
                    <a:pt x="8033" y="5835"/>
                    <a:pt x="8239" y="5113"/>
                    <a:pt x="8875" y="4915"/>
                  </a:cubicBezTo>
                  <a:cubicBezTo>
                    <a:pt x="8910" y="4904"/>
                    <a:pt x="8944" y="4899"/>
                    <a:pt x="8978" y="4899"/>
                  </a:cubicBezTo>
                  <a:cubicBezTo>
                    <a:pt x="9850" y="4899"/>
                    <a:pt x="10349" y="8390"/>
                    <a:pt x="10989" y="9201"/>
                  </a:cubicBezTo>
                  <a:cubicBezTo>
                    <a:pt x="11417" y="9748"/>
                    <a:pt x="12316" y="10607"/>
                    <a:pt x="13135" y="10607"/>
                  </a:cubicBezTo>
                  <a:cubicBezTo>
                    <a:pt x="13225" y="10607"/>
                    <a:pt x="13313" y="10597"/>
                    <a:pt x="13400" y="10575"/>
                  </a:cubicBezTo>
                  <a:cubicBezTo>
                    <a:pt x="13986" y="10430"/>
                    <a:pt x="14230" y="9931"/>
                    <a:pt x="14408" y="9407"/>
                  </a:cubicBezTo>
                  <a:cubicBezTo>
                    <a:pt x="14846" y="8090"/>
                    <a:pt x="14366" y="7297"/>
                    <a:pt x="13329" y="6603"/>
                  </a:cubicBezTo>
                  <a:cubicBezTo>
                    <a:pt x="13016" y="6388"/>
                    <a:pt x="12132" y="6141"/>
                    <a:pt x="12054" y="5839"/>
                  </a:cubicBezTo>
                  <a:cubicBezTo>
                    <a:pt x="12003" y="5635"/>
                    <a:pt x="12090" y="5603"/>
                    <a:pt x="12218" y="5603"/>
                  </a:cubicBezTo>
                  <a:cubicBezTo>
                    <a:pt x="12276" y="5603"/>
                    <a:pt x="12342" y="5609"/>
                    <a:pt x="12407" y="5609"/>
                  </a:cubicBezTo>
                  <a:cubicBezTo>
                    <a:pt x="12477" y="5609"/>
                    <a:pt x="12546" y="5602"/>
                    <a:pt x="12603" y="5571"/>
                  </a:cubicBezTo>
                  <a:cubicBezTo>
                    <a:pt x="13144" y="5274"/>
                    <a:pt x="13929" y="5174"/>
                    <a:pt x="14511" y="4886"/>
                  </a:cubicBezTo>
                  <a:cubicBezTo>
                    <a:pt x="15010" y="4638"/>
                    <a:pt x="15816" y="4320"/>
                    <a:pt x="15774" y="3634"/>
                  </a:cubicBezTo>
                  <a:cubicBezTo>
                    <a:pt x="15749" y="3276"/>
                    <a:pt x="15345" y="3350"/>
                    <a:pt x="15212" y="3127"/>
                  </a:cubicBezTo>
                  <a:cubicBezTo>
                    <a:pt x="15144" y="3013"/>
                    <a:pt x="15069" y="2927"/>
                    <a:pt x="14999" y="2863"/>
                  </a:cubicBezTo>
                  <a:lnTo>
                    <a:pt x="14999" y="2863"/>
                  </a:lnTo>
                  <a:cubicBezTo>
                    <a:pt x="15086" y="2890"/>
                    <a:pt x="15194" y="2919"/>
                    <a:pt x="15328" y="2949"/>
                  </a:cubicBezTo>
                  <a:cubicBezTo>
                    <a:pt x="15692" y="3032"/>
                    <a:pt x="16030" y="3217"/>
                    <a:pt x="16401" y="3263"/>
                  </a:cubicBezTo>
                  <a:cubicBezTo>
                    <a:pt x="16555" y="3284"/>
                    <a:pt x="16725" y="3306"/>
                    <a:pt x="16890" y="3306"/>
                  </a:cubicBezTo>
                  <a:cubicBezTo>
                    <a:pt x="17222" y="3306"/>
                    <a:pt x="17537" y="3215"/>
                    <a:pt x="17678" y="2838"/>
                  </a:cubicBezTo>
                  <a:cubicBezTo>
                    <a:pt x="18012" y="1942"/>
                    <a:pt x="16629" y="1277"/>
                    <a:pt x="15985" y="1108"/>
                  </a:cubicBezTo>
                  <a:cubicBezTo>
                    <a:pt x="15489" y="976"/>
                    <a:pt x="14963" y="954"/>
                    <a:pt x="14433" y="954"/>
                  </a:cubicBezTo>
                  <a:cubicBezTo>
                    <a:pt x="14172" y="954"/>
                    <a:pt x="13910" y="959"/>
                    <a:pt x="13650" y="959"/>
                  </a:cubicBezTo>
                  <a:cubicBezTo>
                    <a:pt x="13381" y="959"/>
                    <a:pt x="13115" y="953"/>
                    <a:pt x="12855" y="930"/>
                  </a:cubicBezTo>
                  <a:cubicBezTo>
                    <a:pt x="11240" y="789"/>
                    <a:pt x="9647" y="402"/>
                    <a:pt x="8082" y="6"/>
                  </a:cubicBezTo>
                  <a:cubicBezTo>
                    <a:pt x="8069" y="2"/>
                    <a:pt x="8056" y="0"/>
                    <a:pt x="80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42"/>
            <p:cNvSpPr/>
            <p:nvPr/>
          </p:nvSpPr>
          <p:spPr>
            <a:xfrm>
              <a:off x="3893525" y="1245200"/>
              <a:ext cx="669825" cy="389700"/>
            </a:xfrm>
            <a:custGeom>
              <a:rect b="b" l="l" r="r" t="t"/>
              <a:pathLst>
                <a:path extrusionOk="0" h="15588" w="26793">
                  <a:moveTo>
                    <a:pt x="26701" y="1"/>
                  </a:moveTo>
                  <a:cubicBezTo>
                    <a:pt x="26573" y="1"/>
                    <a:pt x="26351" y="188"/>
                    <a:pt x="26327" y="293"/>
                  </a:cubicBezTo>
                  <a:cubicBezTo>
                    <a:pt x="25985" y="1734"/>
                    <a:pt x="24292" y="3605"/>
                    <a:pt x="22797" y="3786"/>
                  </a:cubicBezTo>
                  <a:cubicBezTo>
                    <a:pt x="22496" y="3819"/>
                    <a:pt x="22137" y="3769"/>
                    <a:pt x="21843" y="3877"/>
                  </a:cubicBezTo>
                  <a:cubicBezTo>
                    <a:pt x="21464" y="4021"/>
                    <a:pt x="21113" y="4232"/>
                    <a:pt x="20951" y="4624"/>
                  </a:cubicBezTo>
                  <a:cubicBezTo>
                    <a:pt x="20406" y="5916"/>
                    <a:pt x="22157" y="7130"/>
                    <a:pt x="22483" y="8220"/>
                  </a:cubicBezTo>
                  <a:cubicBezTo>
                    <a:pt x="22766" y="9164"/>
                    <a:pt x="22295" y="10739"/>
                    <a:pt x="21364" y="10739"/>
                  </a:cubicBezTo>
                  <a:cubicBezTo>
                    <a:pt x="21138" y="10739"/>
                    <a:pt x="20885" y="10646"/>
                    <a:pt x="20609" y="10429"/>
                  </a:cubicBezTo>
                  <a:cubicBezTo>
                    <a:pt x="20287" y="10178"/>
                    <a:pt x="20196" y="9653"/>
                    <a:pt x="19861" y="9393"/>
                  </a:cubicBezTo>
                  <a:cubicBezTo>
                    <a:pt x="19640" y="9216"/>
                    <a:pt x="19449" y="9087"/>
                    <a:pt x="19217" y="9087"/>
                  </a:cubicBezTo>
                  <a:cubicBezTo>
                    <a:pt x="19125" y="9087"/>
                    <a:pt x="19026" y="9108"/>
                    <a:pt x="18916" y="9154"/>
                  </a:cubicBezTo>
                  <a:cubicBezTo>
                    <a:pt x="17805" y="9625"/>
                    <a:pt x="18462" y="11235"/>
                    <a:pt x="18838" y="11924"/>
                  </a:cubicBezTo>
                  <a:cubicBezTo>
                    <a:pt x="18986" y="12205"/>
                    <a:pt x="20613" y="14344"/>
                    <a:pt x="20010" y="14715"/>
                  </a:cubicBezTo>
                  <a:cubicBezTo>
                    <a:pt x="20010" y="14715"/>
                    <a:pt x="20010" y="14715"/>
                    <a:pt x="20010" y="14715"/>
                  </a:cubicBezTo>
                  <a:cubicBezTo>
                    <a:pt x="19990" y="14715"/>
                    <a:pt x="18986" y="12836"/>
                    <a:pt x="18846" y="12577"/>
                  </a:cubicBezTo>
                  <a:cubicBezTo>
                    <a:pt x="18334" y="11631"/>
                    <a:pt x="18214" y="10883"/>
                    <a:pt x="18083" y="9798"/>
                  </a:cubicBezTo>
                  <a:cubicBezTo>
                    <a:pt x="17950" y="8703"/>
                    <a:pt x="17764" y="7898"/>
                    <a:pt x="16839" y="7205"/>
                  </a:cubicBezTo>
                  <a:cubicBezTo>
                    <a:pt x="16509" y="6957"/>
                    <a:pt x="15997" y="6862"/>
                    <a:pt x="15708" y="6557"/>
                  </a:cubicBezTo>
                  <a:cubicBezTo>
                    <a:pt x="15167" y="5978"/>
                    <a:pt x="15291" y="5145"/>
                    <a:pt x="14990" y="4476"/>
                  </a:cubicBezTo>
                  <a:cubicBezTo>
                    <a:pt x="14583" y="3567"/>
                    <a:pt x="13998" y="3202"/>
                    <a:pt x="13341" y="3202"/>
                  </a:cubicBezTo>
                  <a:cubicBezTo>
                    <a:pt x="11262" y="3202"/>
                    <a:pt x="8460" y="6852"/>
                    <a:pt x="8288" y="8493"/>
                  </a:cubicBezTo>
                  <a:cubicBezTo>
                    <a:pt x="8230" y="9051"/>
                    <a:pt x="8264" y="11025"/>
                    <a:pt x="7695" y="11025"/>
                  </a:cubicBezTo>
                  <a:cubicBezTo>
                    <a:pt x="7528" y="11025"/>
                    <a:pt x="7309" y="10855"/>
                    <a:pt x="7020" y="10429"/>
                  </a:cubicBezTo>
                  <a:cubicBezTo>
                    <a:pt x="6723" y="9991"/>
                    <a:pt x="6702" y="9149"/>
                    <a:pt x="6513" y="8642"/>
                  </a:cubicBezTo>
                  <a:cubicBezTo>
                    <a:pt x="6248" y="7940"/>
                    <a:pt x="5827" y="7316"/>
                    <a:pt x="5522" y="6635"/>
                  </a:cubicBezTo>
                  <a:cubicBezTo>
                    <a:pt x="5002" y="5474"/>
                    <a:pt x="5084" y="4447"/>
                    <a:pt x="4085" y="3649"/>
                  </a:cubicBezTo>
                  <a:cubicBezTo>
                    <a:pt x="2995" y="2778"/>
                    <a:pt x="2066" y="1750"/>
                    <a:pt x="661" y="1474"/>
                  </a:cubicBezTo>
                  <a:cubicBezTo>
                    <a:pt x="650" y="1472"/>
                    <a:pt x="638" y="1471"/>
                    <a:pt x="627" y="1471"/>
                  </a:cubicBezTo>
                  <a:cubicBezTo>
                    <a:pt x="367" y="1471"/>
                    <a:pt x="1" y="1967"/>
                    <a:pt x="270" y="2023"/>
                  </a:cubicBezTo>
                  <a:cubicBezTo>
                    <a:pt x="1195" y="2208"/>
                    <a:pt x="3738" y="3852"/>
                    <a:pt x="4287" y="4810"/>
                  </a:cubicBezTo>
                  <a:cubicBezTo>
                    <a:pt x="4593" y="5347"/>
                    <a:pt x="4593" y="6172"/>
                    <a:pt x="4828" y="6751"/>
                  </a:cubicBezTo>
                  <a:cubicBezTo>
                    <a:pt x="5151" y="7544"/>
                    <a:pt x="5646" y="8249"/>
                    <a:pt x="5938" y="9050"/>
                  </a:cubicBezTo>
                  <a:cubicBezTo>
                    <a:pt x="6211" y="9780"/>
                    <a:pt x="6405" y="12173"/>
                    <a:pt x="7538" y="12173"/>
                  </a:cubicBezTo>
                  <a:cubicBezTo>
                    <a:pt x="7662" y="12173"/>
                    <a:pt x="7797" y="12144"/>
                    <a:pt x="7945" y="12081"/>
                  </a:cubicBezTo>
                  <a:cubicBezTo>
                    <a:pt x="9118" y="11590"/>
                    <a:pt x="8787" y="9674"/>
                    <a:pt x="8916" y="8745"/>
                  </a:cubicBezTo>
                  <a:cubicBezTo>
                    <a:pt x="9101" y="7460"/>
                    <a:pt x="9907" y="5825"/>
                    <a:pt x="11026" y="5078"/>
                  </a:cubicBezTo>
                  <a:cubicBezTo>
                    <a:pt x="11296" y="4897"/>
                    <a:pt x="13013" y="4274"/>
                    <a:pt x="13739" y="4274"/>
                  </a:cubicBezTo>
                  <a:cubicBezTo>
                    <a:pt x="13856" y="4274"/>
                    <a:pt x="13947" y="4290"/>
                    <a:pt x="14003" y="4327"/>
                  </a:cubicBezTo>
                  <a:cubicBezTo>
                    <a:pt x="14321" y="4537"/>
                    <a:pt x="14432" y="5371"/>
                    <a:pt x="14531" y="5690"/>
                  </a:cubicBezTo>
                  <a:cubicBezTo>
                    <a:pt x="14845" y="6709"/>
                    <a:pt x="15060" y="7043"/>
                    <a:pt x="15943" y="7622"/>
                  </a:cubicBezTo>
                  <a:cubicBezTo>
                    <a:pt x="17805" y="8827"/>
                    <a:pt x="17079" y="10755"/>
                    <a:pt x="17909" y="12518"/>
                  </a:cubicBezTo>
                  <a:cubicBezTo>
                    <a:pt x="18169" y="13068"/>
                    <a:pt x="19011" y="15380"/>
                    <a:pt x="19693" y="15557"/>
                  </a:cubicBezTo>
                  <a:cubicBezTo>
                    <a:pt x="19771" y="15578"/>
                    <a:pt x="19843" y="15587"/>
                    <a:pt x="19911" y="15587"/>
                  </a:cubicBezTo>
                  <a:cubicBezTo>
                    <a:pt x="20601" y="15587"/>
                    <a:pt x="20763" y="14596"/>
                    <a:pt x="20728" y="14010"/>
                  </a:cubicBezTo>
                  <a:cubicBezTo>
                    <a:pt x="20675" y="13146"/>
                    <a:pt x="20183" y="12548"/>
                    <a:pt x="19742" y="11841"/>
                  </a:cubicBezTo>
                  <a:cubicBezTo>
                    <a:pt x="19567" y="11566"/>
                    <a:pt x="18611" y="10085"/>
                    <a:pt x="19217" y="10085"/>
                  </a:cubicBezTo>
                  <a:cubicBezTo>
                    <a:pt x="19282" y="10085"/>
                    <a:pt x="19365" y="10102"/>
                    <a:pt x="19470" y="10140"/>
                  </a:cubicBezTo>
                  <a:cubicBezTo>
                    <a:pt x="19853" y="10281"/>
                    <a:pt x="20101" y="11226"/>
                    <a:pt x="20456" y="11487"/>
                  </a:cubicBezTo>
                  <a:cubicBezTo>
                    <a:pt x="20692" y="11658"/>
                    <a:pt x="20930" y="11731"/>
                    <a:pt x="21161" y="11731"/>
                  </a:cubicBezTo>
                  <a:cubicBezTo>
                    <a:pt x="22072" y="11731"/>
                    <a:pt x="22889" y="10588"/>
                    <a:pt x="23202" y="9781"/>
                  </a:cubicBezTo>
                  <a:cubicBezTo>
                    <a:pt x="23565" y="8840"/>
                    <a:pt x="23354" y="8072"/>
                    <a:pt x="22859" y="7213"/>
                  </a:cubicBezTo>
                  <a:cubicBezTo>
                    <a:pt x="22567" y="6705"/>
                    <a:pt x="21997" y="6201"/>
                    <a:pt x="21848" y="5631"/>
                  </a:cubicBezTo>
                  <a:cubicBezTo>
                    <a:pt x="21616" y="4719"/>
                    <a:pt x="22001" y="4723"/>
                    <a:pt x="22897" y="4405"/>
                  </a:cubicBezTo>
                  <a:cubicBezTo>
                    <a:pt x="24994" y="3662"/>
                    <a:pt x="26716" y="2658"/>
                    <a:pt x="26790" y="123"/>
                  </a:cubicBezTo>
                  <a:cubicBezTo>
                    <a:pt x="26792" y="35"/>
                    <a:pt x="26755" y="1"/>
                    <a:pt x="26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42"/>
            <p:cNvSpPr/>
            <p:nvPr/>
          </p:nvSpPr>
          <p:spPr>
            <a:xfrm>
              <a:off x="3510750" y="1202250"/>
              <a:ext cx="389025" cy="343175"/>
            </a:xfrm>
            <a:custGeom>
              <a:rect b="b" l="l" r="r" t="t"/>
              <a:pathLst>
                <a:path extrusionOk="0" h="13727" w="15561">
                  <a:moveTo>
                    <a:pt x="1165" y="2449"/>
                  </a:moveTo>
                  <a:cubicBezTo>
                    <a:pt x="1564" y="2726"/>
                    <a:pt x="1963" y="3002"/>
                    <a:pt x="2306" y="3341"/>
                  </a:cubicBezTo>
                  <a:cubicBezTo>
                    <a:pt x="3074" y="4104"/>
                    <a:pt x="3690" y="5157"/>
                    <a:pt x="4300" y="6053"/>
                  </a:cubicBezTo>
                  <a:cubicBezTo>
                    <a:pt x="5192" y="7362"/>
                    <a:pt x="5477" y="8134"/>
                    <a:pt x="5428" y="9649"/>
                  </a:cubicBezTo>
                  <a:cubicBezTo>
                    <a:pt x="5424" y="9775"/>
                    <a:pt x="5404" y="9921"/>
                    <a:pt x="5391" y="10070"/>
                  </a:cubicBezTo>
                  <a:lnTo>
                    <a:pt x="5391" y="10070"/>
                  </a:lnTo>
                  <a:cubicBezTo>
                    <a:pt x="5334" y="9977"/>
                    <a:pt x="5274" y="9882"/>
                    <a:pt x="5209" y="9786"/>
                  </a:cubicBezTo>
                  <a:cubicBezTo>
                    <a:pt x="4366" y="8538"/>
                    <a:pt x="3061" y="7622"/>
                    <a:pt x="2533" y="6177"/>
                  </a:cubicBezTo>
                  <a:cubicBezTo>
                    <a:pt x="2219" y="5323"/>
                    <a:pt x="2165" y="4439"/>
                    <a:pt x="1757" y="3608"/>
                  </a:cubicBezTo>
                  <a:cubicBezTo>
                    <a:pt x="1561" y="3207"/>
                    <a:pt x="1354" y="2832"/>
                    <a:pt x="1165" y="2449"/>
                  </a:cubicBezTo>
                  <a:close/>
                  <a:moveTo>
                    <a:pt x="8478" y="0"/>
                  </a:moveTo>
                  <a:cubicBezTo>
                    <a:pt x="8323" y="0"/>
                    <a:pt x="8146" y="46"/>
                    <a:pt x="7938" y="153"/>
                  </a:cubicBezTo>
                  <a:cubicBezTo>
                    <a:pt x="6241" y="1020"/>
                    <a:pt x="8512" y="4096"/>
                    <a:pt x="9651" y="4336"/>
                  </a:cubicBezTo>
                  <a:cubicBezTo>
                    <a:pt x="9712" y="4348"/>
                    <a:pt x="9777" y="4354"/>
                    <a:pt x="9845" y="4354"/>
                  </a:cubicBezTo>
                  <a:cubicBezTo>
                    <a:pt x="10193" y="4354"/>
                    <a:pt x="10615" y="4215"/>
                    <a:pt x="10988" y="4215"/>
                  </a:cubicBezTo>
                  <a:cubicBezTo>
                    <a:pt x="11039" y="4215"/>
                    <a:pt x="11089" y="4218"/>
                    <a:pt x="11138" y="4224"/>
                  </a:cubicBezTo>
                  <a:cubicBezTo>
                    <a:pt x="12294" y="4368"/>
                    <a:pt x="12261" y="4426"/>
                    <a:pt x="12178" y="5664"/>
                  </a:cubicBezTo>
                  <a:cubicBezTo>
                    <a:pt x="12071" y="7316"/>
                    <a:pt x="12261" y="6214"/>
                    <a:pt x="11608" y="7065"/>
                  </a:cubicBezTo>
                  <a:cubicBezTo>
                    <a:pt x="10741" y="8191"/>
                    <a:pt x="9428" y="8955"/>
                    <a:pt x="8202" y="9616"/>
                  </a:cubicBezTo>
                  <a:cubicBezTo>
                    <a:pt x="7859" y="9800"/>
                    <a:pt x="7235" y="10245"/>
                    <a:pt x="6704" y="10245"/>
                  </a:cubicBezTo>
                  <a:cubicBezTo>
                    <a:pt x="6424" y="10245"/>
                    <a:pt x="6170" y="10121"/>
                    <a:pt x="5998" y="9769"/>
                  </a:cubicBezTo>
                  <a:cubicBezTo>
                    <a:pt x="5882" y="9534"/>
                    <a:pt x="6117" y="8989"/>
                    <a:pt x="6117" y="8712"/>
                  </a:cubicBezTo>
                  <a:cubicBezTo>
                    <a:pt x="6112" y="7383"/>
                    <a:pt x="5365" y="6317"/>
                    <a:pt x="4614" y="5252"/>
                  </a:cubicBezTo>
                  <a:cubicBezTo>
                    <a:pt x="4056" y="4451"/>
                    <a:pt x="3532" y="3489"/>
                    <a:pt x="2830" y="2811"/>
                  </a:cubicBezTo>
                  <a:cubicBezTo>
                    <a:pt x="2162" y="2163"/>
                    <a:pt x="1302" y="1730"/>
                    <a:pt x="622" y="1081"/>
                  </a:cubicBezTo>
                  <a:cubicBezTo>
                    <a:pt x="579" y="1041"/>
                    <a:pt x="530" y="1023"/>
                    <a:pt x="481" y="1023"/>
                  </a:cubicBezTo>
                  <a:cubicBezTo>
                    <a:pt x="257" y="1023"/>
                    <a:pt x="1" y="1376"/>
                    <a:pt x="52" y="1565"/>
                  </a:cubicBezTo>
                  <a:cubicBezTo>
                    <a:pt x="452" y="3126"/>
                    <a:pt x="1336" y="4475"/>
                    <a:pt x="1773" y="6041"/>
                  </a:cubicBezTo>
                  <a:cubicBezTo>
                    <a:pt x="2169" y="7465"/>
                    <a:pt x="2901" y="8155"/>
                    <a:pt x="3863" y="9220"/>
                  </a:cubicBezTo>
                  <a:cubicBezTo>
                    <a:pt x="4585" y="10017"/>
                    <a:pt x="4841" y="11433"/>
                    <a:pt x="5836" y="11924"/>
                  </a:cubicBezTo>
                  <a:cubicBezTo>
                    <a:pt x="6079" y="12045"/>
                    <a:pt x="6466" y="12063"/>
                    <a:pt x="6892" y="12063"/>
                  </a:cubicBezTo>
                  <a:cubicBezTo>
                    <a:pt x="7083" y="12063"/>
                    <a:pt x="7282" y="12060"/>
                    <a:pt x="7479" y="12060"/>
                  </a:cubicBezTo>
                  <a:cubicBezTo>
                    <a:pt x="8533" y="12060"/>
                    <a:pt x="9541" y="12166"/>
                    <a:pt x="9057" y="13523"/>
                  </a:cubicBezTo>
                  <a:cubicBezTo>
                    <a:pt x="9004" y="13670"/>
                    <a:pt x="9054" y="13727"/>
                    <a:pt x="9145" y="13727"/>
                  </a:cubicBezTo>
                  <a:cubicBezTo>
                    <a:pt x="9310" y="13727"/>
                    <a:pt x="9607" y="13542"/>
                    <a:pt x="9668" y="13369"/>
                  </a:cubicBezTo>
                  <a:cubicBezTo>
                    <a:pt x="9937" y="12610"/>
                    <a:pt x="10114" y="11780"/>
                    <a:pt x="9247" y="11429"/>
                  </a:cubicBezTo>
                  <a:cubicBezTo>
                    <a:pt x="9109" y="11373"/>
                    <a:pt x="8954" y="11355"/>
                    <a:pt x="8794" y="11355"/>
                  </a:cubicBezTo>
                  <a:cubicBezTo>
                    <a:pt x="8504" y="11355"/>
                    <a:pt x="8196" y="11415"/>
                    <a:pt x="7938" y="11421"/>
                  </a:cubicBezTo>
                  <a:cubicBezTo>
                    <a:pt x="7701" y="11426"/>
                    <a:pt x="7462" y="11455"/>
                    <a:pt x="7226" y="11455"/>
                  </a:cubicBezTo>
                  <a:cubicBezTo>
                    <a:pt x="7053" y="11455"/>
                    <a:pt x="6883" y="11439"/>
                    <a:pt x="6716" y="11387"/>
                  </a:cubicBezTo>
                  <a:cubicBezTo>
                    <a:pt x="6492" y="11319"/>
                    <a:pt x="6313" y="11221"/>
                    <a:pt x="6162" y="11100"/>
                  </a:cubicBezTo>
                  <a:lnTo>
                    <a:pt x="6162" y="11100"/>
                  </a:lnTo>
                  <a:cubicBezTo>
                    <a:pt x="6192" y="11102"/>
                    <a:pt x="6223" y="11103"/>
                    <a:pt x="6254" y="11103"/>
                  </a:cubicBezTo>
                  <a:cubicBezTo>
                    <a:pt x="8141" y="11103"/>
                    <a:pt x="12155" y="7450"/>
                    <a:pt x="12793" y="6705"/>
                  </a:cubicBezTo>
                  <a:cubicBezTo>
                    <a:pt x="13438" y="5958"/>
                    <a:pt x="13706" y="5409"/>
                    <a:pt x="13128" y="4500"/>
                  </a:cubicBezTo>
                  <a:cubicBezTo>
                    <a:pt x="12801" y="3985"/>
                    <a:pt x="12207" y="3448"/>
                    <a:pt x="11621" y="3257"/>
                  </a:cubicBezTo>
                  <a:cubicBezTo>
                    <a:pt x="11507" y="3220"/>
                    <a:pt x="11385" y="3206"/>
                    <a:pt x="11258" y="3206"/>
                  </a:cubicBezTo>
                  <a:cubicBezTo>
                    <a:pt x="10807" y="3206"/>
                    <a:pt x="10286" y="3388"/>
                    <a:pt x="9803" y="3388"/>
                  </a:cubicBezTo>
                  <a:cubicBezTo>
                    <a:pt x="9593" y="3388"/>
                    <a:pt x="9390" y="3353"/>
                    <a:pt x="9202" y="3254"/>
                  </a:cubicBezTo>
                  <a:lnTo>
                    <a:pt x="9202" y="3254"/>
                  </a:lnTo>
                  <a:cubicBezTo>
                    <a:pt x="9208" y="3257"/>
                    <a:pt x="9212" y="3258"/>
                    <a:pt x="9215" y="3258"/>
                  </a:cubicBezTo>
                  <a:cubicBezTo>
                    <a:pt x="9324" y="3258"/>
                    <a:pt x="8125" y="1630"/>
                    <a:pt x="8157" y="1453"/>
                  </a:cubicBezTo>
                  <a:cubicBezTo>
                    <a:pt x="8392" y="1325"/>
                    <a:pt x="8631" y="1197"/>
                    <a:pt x="8871" y="1069"/>
                  </a:cubicBezTo>
                  <a:cubicBezTo>
                    <a:pt x="9003" y="1321"/>
                    <a:pt x="9135" y="1569"/>
                    <a:pt x="9268" y="1821"/>
                  </a:cubicBezTo>
                  <a:cubicBezTo>
                    <a:pt x="9643" y="2440"/>
                    <a:pt x="9685" y="2461"/>
                    <a:pt x="10358" y="2737"/>
                  </a:cubicBezTo>
                  <a:cubicBezTo>
                    <a:pt x="10567" y="2825"/>
                    <a:pt x="10698" y="2851"/>
                    <a:pt x="10799" y="2851"/>
                  </a:cubicBezTo>
                  <a:cubicBezTo>
                    <a:pt x="10940" y="2851"/>
                    <a:pt x="11020" y="2801"/>
                    <a:pt x="11167" y="2801"/>
                  </a:cubicBezTo>
                  <a:cubicBezTo>
                    <a:pt x="11350" y="2801"/>
                    <a:pt x="11636" y="2879"/>
                    <a:pt x="12269" y="3229"/>
                  </a:cubicBezTo>
                  <a:cubicBezTo>
                    <a:pt x="12467" y="3341"/>
                    <a:pt x="12591" y="3568"/>
                    <a:pt x="12822" y="3638"/>
                  </a:cubicBezTo>
                  <a:cubicBezTo>
                    <a:pt x="13235" y="3768"/>
                    <a:pt x="13579" y="3818"/>
                    <a:pt x="13928" y="3818"/>
                  </a:cubicBezTo>
                  <a:cubicBezTo>
                    <a:pt x="14288" y="3818"/>
                    <a:pt x="14653" y="3765"/>
                    <a:pt x="15105" y="3691"/>
                  </a:cubicBezTo>
                  <a:cubicBezTo>
                    <a:pt x="15271" y="3667"/>
                    <a:pt x="15560" y="3233"/>
                    <a:pt x="15275" y="3233"/>
                  </a:cubicBezTo>
                  <a:cubicBezTo>
                    <a:pt x="15092" y="3233"/>
                    <a:pt x="14910" y="3236"/>
                    <a:pt x="14730" y="3236"/>
                  </a:cubicBezTo>
                  <a:cubicBezTo>
                    <a:pt x="14170" y="3236"/>
                    <a:pt x="13628" y="3201"/>
                    <a:pt x="13128" y="2907"/>
                  </a:cubicBezTo>
                  <a:cubicBezTo>
                    <a:pt x="12872" y="2758"/>
                    <a:pt x="12686" y="2493"/>
                    <a:pt x="12439" y="2358"/>
                  </a:cubicBezTo>
                  <a:cubicBezTo>
                    <a:pt x="11633" y="1920"/>
                    <a:pt x="10568" y="2081"/>
                    <a:pt x="9878" y="1387"/>
                  </a:cubicBezTo>
                  <a:cubicBezTo>
                    <a:pt x="9406" y="911"/>
                    <a:pt x="9168" y="0"/>
                    <a:pt x="847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42"/>
            <p:cNvSpPr/>
            <p:nvPr/>
          </p:nvSpPr>
          <p:spPr>
            <a:xfrm>
              <a:off x="3204900" y="1543550"/>
              <a:ext cx="544125" cy="641925"/>
            </a:xfrm>
            <a:custGeom>
              <a:rect b="b" l="l" r="r" t="t"/>
              <a:pathLst>
                <a:path extrusionOk="0" h="25677" w="21765">
                  <a:moveTo>
                    <a:pt x="21615" y="1"/>
                  </a:moveTo>
                  <a:cubicBezTo>
                    <a:pt x="21493" y="1"/>
                    <a:pt x="21301" y="101"/>
                    <a:pt x="21229" y="222"/>
                  </a:cubicBezTo>
                  <a:cubicBezTo>
                    <a:pt x="19318" y="3442"/>
                    <a:pt x="15448" y="5230"/>
                    <a:pt x="15448" y="9342"/>
                  </a:cubicBezTo>
                  <a:cubicBezTo>
                    <a:pt x="15448" y="10453"/>
                    <a:pt x="15642" y="11551"/>
                    <a:pt x="15589" y="12666"/>
                  </a:cubicBezTo>
                  <a:cubicBezTo>
                    <a:pt x="15502" y="14421"/>
                    <a:pt x="14825" y="15734"/>
                    <a:pt x="13995" y="17228"/>
                  </a:cubicBezTo>
                  <a:cubicBezTo>
                    <a:pt x="12835" y="19309"/>
                    <a:pt x="12612" y="21523"/>
                    <a:pt x="10750" y="23224"/>
                  </a:cubicBezTo>
                  <a:cubicBezTo>
                    <a:pt x="9979" y="23929"/>
                    <a:pt x="8558" y="24927"/>
                    <a:pt x="7408" y="24927"/>
                  </a:cubicBezTo>
                  <a:cubicBezTo>
                    <a:pt x="6794" y="24927"/>
                    <a:pt x="6258" y="24643"/>
                    <a:pt x="5940" y="23881"/>
                  </a:cubicBezTo>
                  <a:cubicBezTo>
                    <a:pt x="5551" y="22951"/>
                    <a:pt x="5419" y="21911"/>
                    <a:pt x="5064" y="20961"/>
                  </a:cubicBezTo>
                  <a:cubicBezTo>
                    <a:pt x="4692" y="19974"/>
                    <a:pt x="4156" y="19050"/>
                    <a:pt x="3800" y="18055"/>
                  </a:cubicBezTo>
                  <a:cubicBezTo>
                    <a:pt x="3177" y="16304"/>
                    <a:pt x="3457" y="14875"/>
                    <a:pt x="3636" y="13091"/>
                  </a:cubicBezTo>
                  <a:cubicBezTo>
                    <a:pt x="3863" y="10850"/>
                    <a:pt x="3375" y="9041"/>
                    <a:pt x="2830" y="6882"/>
                  </a:cubicBezTo>
                  <a:cubicBezTo>
                    <a:pt x="2380" y="5085"/>
                    <a:pt x="2140" y="3343"/>
                    <a:pt x="728" y="2030"/>
                  </a:cubicBezTo>
                  <a:cubicBezTo>
                    <a:pt x="692" y="1996"/>
                    <a:pt x="648" y="1981"/>
                    <a:pt x="600" y="1981"/>
                  </a:cubicBezTo>
                  <a:cubicBezTo>
                    <a:pt x="349" y="1981"/>
                    <a:pt x="1" y="2393"/>
                    <a:pt x="192" y="2566"/>
                  </a:cubicBezTo>
                  <a:cubicBezTo>
                    <a:pt x="1307" y="3574"/>
                    <a:pt x="1641" y="4792"/>
                    <a:pt x="1980" y="6192"/>
                  </a:cubicBezTo>
                  <a:cubicBezTo>
                    <a:pt x="2359" y="7778"/>
                    <a:pt x="2929" y="9375"/>
                    <a:pt x="3099" y="10998"/>
                  </a:cubicBezTo>
                  <a:cubicBezTo>
                    <a:pt x="3371" y="13706"/>
                    <a:pt x="2293" y="16142"/>
                    <a:pt x="3379" y="18777"/>
                  </a:cubicBezTo>
                  <a:cubicBezTo>
                    <a:pt x="3928" y="20102"/>
                    <a:pt x="4585" y="21316"/>
                    <a:pt x="4973" y="22707"/>
                  </a:cubicBezTo>
                  <a:cubicBezTo>
                    <a:pt x="5188" y="23471"/>
                    <a:pt x="5291" y="24546"/>
                    <a:pt x="5860" y="25148"/>
                  </a:cubicBezTo>
                  <a:cubicBezTo>
                    <a:pt x="6221" y="25530"/>
                    <a:pt x="6646" y="25676"/>
                    <a:pt x="7092" y="25676"/>
                  </a:cubicBezTo>
                  <a:cubicBezTo>
                    <a:pt x="7991" y="25676"/>
                    <a:pt x="8972" y="25084"/>
                    <a:pt x="9676" y="24632"/>
                  </a:cubicBezTo>
                  <a:cubicBezTo>
                    <a:pt x="11282" y="23604"/>
                    <a:pt x="12620" y="22138"/>
                    <a:pt x="13334" y="20359"/>
                  </a:cubicBezTo>
                  <a:cubicBezTo>
                    <a:pt x="13900" y="18955"/>
                    <a:pt x="14358" y="17733"/>
                    <a:pt x="15081" y="16382"/>
                  </a:cubicBezTo>
                  <a:cubicBezTo>
                    <a:pt x="15493" y="15614"/>
                    <a:pt x="15820" y="14879"/>
                    <a:pt x="16014" y="14029"/>
                  </a:cubicBezTo>
                  <a:cubicBezTo>
                    <a:pt x="16646" y="11225"/>
                    <a:pt x="15279" y="8140"/>
                    <a:pt x="17141" y="5655"/>
                  </a:cubicBezTo>
                  <a:cubicBezTo>
                    <a:pt x="18590" y="3723"/>
                    <a:pt x="20551" y="2422"/>
                    <a:pt x="21679" y="229"/>
                  </a:cubicBezTo>
                  <a:cubicBezTo>
                    <a:pt x="21765" y="64"/>
                    <a:pt x="21712" y="1"/>
                    <a:pt x="216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42"/>
            <p:cNvSpPr/>
            <p:nvPr/>
          </p:nvSpPr>
          <p:spPr>
            <a:xfrm>
              <a:off x="2906400" y="1338875"/>
              <a:ext cx="292500" cy="270625"/>
            </a:xfrm>
            <a:custGeom>
              <a:rect b="b" l="l" r="r" t="t"/>
              <a:pathLst>
                <a:path extrusionOk="0" h="10825" w="11700">
                  <a:moveTo>
                    <a:pt x="812" y="0"/>
                  </a:moveTo>
                  <a:cubicBezTo>
                    <a:pt x="639" y="0"/>
                    <a:pt x="346" y="296"/>
                    <a:pt x="384" y="485"/>
                  </a:cubicBezTo>
                  <a:cubicBezTo>
                    <a:pt x="542" y="1289"/>
                    <a:pt x="1004" y="2124"/>
                    <a:pt x="694" y="2966"/>
                  </a:cubicBezTo>
                  <a:cubicBezTo>
                    <a:pt x="595" y="3239"/>
                    <a:pt x="277" y="3445"/>
                    <a:pt x="161" y="3730"/>
                  </a:cubicBezTo>
                  <a:cubicBezTo>
                    <a:pt x="1" y="4123"/>
                    <a:pt x="5" y="4457"/>
                    <a:pt x="50" y="4878"/>
                  </a:cubicBezTo>
                  <a:cubicBezTo>
                    <a:pt x="121" y="5535"/>
                    <a:pt x="380" y="6042"/>
                    <a:pt x="756" y="6542"/>
                  </a:cubicBezTo>
                  <a:cubicBezTo>
                    <a:pt x="1318" y="7298"/>
                    <a:pt x="2082" y="8012"/>
                    <a:pt x="2676" y="8788"/>
                  </a:cubicBezTo>
                  <a:cubicBezTo>
                    <a:pt x="3866" y="10332"/>
                    <a:pt x="3841" y="10510"/>
                    <a:pt x="5720" y="10580"/>
                  </a:cubicBezTo>
                  <a:cubicBezTo>
                    <a:pt x="6090" y="10593"/>
                    <a:pt x="6402" y="10619"/>
                    <a:pt x="6698" y="10619"/>
                  </a:cubicBezTo>
                  <a:cubicBezTo>
                    <a:pt x="7136" y="10619"/>
                    <a:pt x="7537" y="10563"/>
                    <a:pt x="8035" y="10328"/>
                  </a:cubicBezTo>
                  <a:cubicBezTo>
                    <a:pt x="8724" y="10006"/>
                    <a:pt x="9357" y="9552"/>
                    <a:pt x="9926" y="9552"/>
                  </a:cubicBezTo>
                  <a:cubicBezTo>
                    <a:pt x="10384" y="9552"/>
                    <a:pt x="10802" y="9846"/>
                    <a:pt x="11174" y="10741"/>
                  </a:cubicBezTo>
                  <a:cubicBezTo>
                    <a:pt x="11198" y="10801"/>
                    <a:pt x="11241" y="10825"/>
                    <a:pt x="11291" y="10825"/>
                  </a:cubicBezTo>
                  <a:cubicBezTo>
                    <a:pt x="11455" y="10825"/>
                    <a:pt x="11699" y="10567"/>
                    <a:pt x="11649" y="10402"/>
                  </a:cubicBezTo>
                  <a:cubicBezTo>
                    <a:pt x="11325" y="9403"/>
                    <a:pt x="11255" y="8682"/>
                    <a:pt x="10421" y="8682"/>
                  </a:cubicBezTo>
                  <a:cubicBezTo>
                    <a:pt x="10298" y="8682"/>
                    <a:pt x="10157" y="8697"/>
                    <a:pt x="9997" y="8731"/>
                  </a:cubicBezTo>
                  <a:cubicBezTo>
                    <a:pt x="9118" y="8912"/>
                    <a:pt x="8416" y="9581"/>
                    <a:pt x="7515" y="9779"/>
                  </a:cubicBezTo>
                  <a:cubicBezTo>
                    <a:pt x="7068" y="9880"/>
                    <a:pt x="6619" y="9928"/>
                    <a:pt x="6167" y="9928"/>
                  </a:cubicBezTo>
                  <a:cubicBezTo>
                    <a:pt x="5896" y="9928"/>
                    <a:pt x="5625" y="9911"/>
                    <a:pt x="5352" y="9878"/>
                  </a:cubicBezTo>
                  <a:cubicBezTo>
                    <a:pt x="4431" y="9762"/>
                    <a:pt x="4621" y="9688"/>
                    <a:pt x="3989" y="9053"/>
                  </a:cubicBezTo>
                  <a:cubicBezTo>
                    <a:pt x="3353" y="8409"/>
                    <a:pt x="2916" y="7632"/>
                    <a:pt x="2358" y="6938"/>
                  </a:cubicBezTo>
                  <a:cubicBezTo>
                    <a:pt x="1851" y="6307"/>
                    <a:pt x="885" y="5848"/>
                    <a:pt x="790" y="4965"/>
                  </a:cubicBezTo>
                  <a:cubicBezTo>
                    <a:pt x="678" y="3928"/>
                    <a:pt x="1459" y="3128"/>
                    <a:pt x="1516" y="2162"/>
                  </a:cubicBezTo>
                  <a:cubicBezTo>
                    <a:pt x="1554" y="1546"/>
                    <a:pt x="1078" y="695"/>
                    <a:pt x="925" y="96"/>
                  </a:cubicBezTo>
                  <a:cubicBezTo>
                    <a:pt x="908" y="28"/>
                    <a:pt x="866" y="0"/>
                    <a:pt x="81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42"/>
            <p:cNvSpPr/>
            <p:nvPr/>
          </p:nvSpPr>
          <p:spPr>
            <a:xfrm>
              <a:off x="2920950" y="1104900"/>
              <a:ext cx="659000" cy="229925"/>
            </a:xfrm>
            <a:custGeom>
              <a:rect b="b" l="l" r="r" t="t"/>
              <a:pathLst>
                <a:path extrusionOk="0" h="9197" w="26360">
                  <a:moveTo>
                    <a:pt x="24180" y="0"/>
                  </a:moveTo>
                  <a:cubicBezTo>
                    <a:pt x="23899" y="0"/>
                    <a:pt x="23490" y="607"/>
                    <a:pt x="23888" y="636"/>
                  </a:cubicBezTo>
                  <a:cubicBezTo>
                    <a:pt x="24656" y="694"/>
                    <a:pt x="24936" y="1528"/>
                    <a:pt x="24804" y="2135"/>
                  </a:cubicBezTo>
                  <a:cubicBezTo>
                    <a:pt x="24651" y="2833"/>
                    <a:pt x="23714" y="3502"/>
                    <a:pt x="23074" y="3626"/>
                  </a:cubicBezTo>
                  <a:cubicBezTo>
                    <a:pt x="22977" y="3644"/>
                    <a:pt x="22874" y="3652"/>
                    <a:pt x="22766" y="3652"/>
                  </a:cubicBezTo>
                  <a:cubicBezTo>
                    <a:pt x="22010" y="3652"/>
                    <a:pt x="21038" y="3237"/>
                    <a:pt x="20402" y="2998"/>
                  </a:cubicBezTo>
                  <a:cubicBezTo>
                    <a:pt x="19760" y="2756"/>
                    <a:pt x="19424" y="2635"/>
                    <a:pt x="19077" y="2635"/>
                  </a:cubicBezTo>
                  <a:cubicBezTo>
                    <a:pt x="18802" y="2635"/>
                    <a:pt x="18520" y="2712"/>
                    <a:pt x="18074" y="2866"/>
                  </a:cubicBezTo>
                  <a:cubicBezTo>
                    <a:pt x="17405" y="3094"/>
                    <a:pt x="18082" y="3268"/>
                    <a:pt x="17829" y="3268"/>
                  </a:cubicBezTo>
                  <a:cubicBezTo>
                    <a:pt x="17720" y="3268"/>
                    <a:pt x="17442" y="3236"/>
                    <a:pt x="16814" y="3163"/>
                  </a:cubicBezTo>
                  <a:cubicBezTo>
                    <a:pt x="15600" y="3018"/>
                    <a:pt x="16153" y="3172"/>
                    <a:pt x="15217" y="2692"/>
                  </a:cubicBezTo>
                  <a:cubicBezTo>
                    <a:pt x="14580" y="2366"/>
                    <a:pt x="13858" y="1887"/>
                    <a:pt x="13445" y="1297"/>
                  </a:cubicBezTo>
                  <a:cubicBezTo>
                    <a:pt x="13334" y="1135"/>
                    <a:pt x="13383" y="868"/>
                    <a:pt x="13239" y="723"/>
                  </a:cubicBezTo>
                  <a:cubicBezTo>
                    <a:pt x="12753" y="231"/>
                    <a:pt x="12285" y="64"/>
                    <a:pt x="11701" y="64"/>
                  </a:cubicBezTo>
                  <a:cubicBezTo>
                    <a:pt x="11457" y="64"/>
                    <a:pt x="11192" y="93"/>
                    <a:pt x="10897" y="140"/>
                  </a:cubicBezTo>
                  <a:cubicBezTo>
                    <a:pt x="10369" y="224"/>
                    <a:pt x="9960" y="417"/>
                    <a:pt x="9456" y="578"/>
                  </a:cubicBezTo>
                  <a:cubicBezTo>
                    <a:pt x="8667" y="825"/>
                    <a:pt x="8044" y="933"/>
                    <a:pt x="7291" y="933"/>
                  </a:cubicBezTo>
                  <a:cubicBezTo>
                    <a:pt x="7176" y="933"/>
                    <a:pt x="7059" y="930"/>
                    <a:pt x="6937" y="925"/>
                  </a:cubicBezTo>
                  <a:cubicBezTo>
                    <a:pt x="6796" y="918"/>
                    <a:pt x="6636" y="901"/>
                    <a:pt x="6479" y="901"/>
                  </a:cubicBezTo>
                  <a:cubicBezTo>
                    <a:pt x="6356" y="901"/>
                    <a:pt x="6234" y="912"/>
                    <a:pt x="6125" y="946"/>
                  </a:cubicBezTo>
                  <a:cubicBezTo>
                    <a:pt x="5340" y="1198"/>
                    <a:pt x="4745" y="2057"/>
                    <a:pt x="4282" y="2676"/>
                  </a:cubicBezTo>
                  <a:cubicBezTo>
                    <a:pt x="3833" y="3283"/>
                    <a:pt x="3539" y="3948"/>
                    <a:pt x="3131" y="4588"/>
                  </a:cubicBezTo>
                  <a:cubicBezTo>
                    <a:pt x="2619" y="5388"/>
                    <a:pt x="1892" y="5715"/>
                    <a:pt x="1306" y="6446"/>
                  </a:cubicBezTo>
                  <a:cubicBezTo>
                    <a:pt x="753" y="7140"/>
                    <a:pt x="1" y="8155"/>
                    <a:pt x="116" y="9072"/>
                  </a:cubicBezTo>
                  <a:cubicBezTo>
                    <a:pt x="124" y="9134"/>
                    <a:pt x="158" y="9196"/>
                    <a:pt x="228" y="9196"/>
                  </a:cubicBezTo>
                  <a:cubicBezTo>
                    <a:pt x="232" y="9196"/>
                    <a:pt x="236" y="9196"/>
                    <a:pt x="240" y="9196"/>
                  </a:cubicBezTo>
                  <a:cubicBezTo>
                    <a:pt x="257" y="9196"/>
                    <a:pt x="273" y="9192"/>
                    <a:pt x="290" y="9192"/>
                  </a:cubicBezTo>
                  <a:cubicBezTo>
                    <a:pt x="442" y="9175"/>
                    <a:pt x="654" y="9022"/>
                    <a:pt x="637" y="8845"/>
                  </a:cubicBezTo>
                  <a:cubicBezTo>
                    <a:pt x="633" y="8807"/>
                    <a:pt x="629" y="8766"/>
                    <a:pt x="620" y="8725"/>
                  </a:cubicBezTo>
                  <a:cubicBezTo>
                    <a:pt x="612" y="8641"/>
                    <a:pt x="573" y="8608"/>
                    <a:pt x="523" y="8608"/>
                  </a:cubicBezTo>
                  <a:cubicBezTo>
                    <a:pt x="398" y="8608"/>
                    <a:pt x="196" y="8809"/>
                    <a:pt x="183" y="8933"/>
                  </a:cubicBezTo>
                  <a:lnTo>
                    <a:pt x="183" y="8933"/>
                  </a:lnTo>
                  <a:cubicBezTo>
                    <a:pt x="305" y="7712"/>
                    <a:pt x="2454" y="6123"/>
                    <a:pt x="3213" y="5421"/>
                  </a:cubicBezTo>
                  <a:cubicBezTo>
                    <a:pt x="3701" y="4975"/>
                    <a:pt x="3614" y="4881"/>
                    <a:pt x="3969" y="4348"/>
                  </a:cubicBezTo>
                  <a:cubicBezTo>
                    <a:pt x="4452" y="3626"/>
                    <a:pt x="5125" y="1784"/>
                    <a:pt x="6331" y="1552"/>
                  </a:cubicBezTo>
                  <a:cubicBezTo>
                    <a:pt x="6532" y="1514"/>
                    <a:pt x="6731" y="1502"/>
                    <a:pt x="6930" y="1502"/>
                  </a:cubicBezTo>
                  <a:cubicBezTo>
                    <a:pt x="7268" y="1502"/>
                    <a:pt x="7605" y="1537"/>
                    <a:pt x="7949" y="1537"/>
                  </a:cubicBezTo>
                  <a:cubicBezTo>
                    <a:pt x="8213" y="1537"/>
                    <a:pt x="8480" y="1517"/>
                    <a:pt x="8755" y="1445"/>
                  </a:cubicBezTo>
                  <a:cubicBezTo>
                    <a:pt x="9590" y="1225"/>
                    <a:pt x="10344" y="734"/>
                    <a:pt x="11235" y="734"/>
                  </a:cubicBezTo>
                  <a:cubicBezTo>
                    <a:pt x="11260" y="734"/>
                    <a:pt x="11285" y="734"/>
                    <a:pt x="11310" y="735"/>
                  </a:cubicBezTo>
                  <a:cubicBezTo>
                    <a:pt x="12780" y="784"/>
                    <a:pt x="12492" y="1656"/>
                    <a:pt x="13284" y="2453"/>
                  </a:cubicBezTo>
                  <a:cubicBezTo>
                    <a:pt x="13963" y="3135"/>
                    <a:pt x="15728" y="4352"/>
                    <a:pt x="16921" y="4352"/>
                  </a:cubicBezTo>
                  <a:cubicBezTo>
                    <a:pt x="17056" y="4352"/>
                    <a:pt x="17184" y="4336"/>
                    <a:pt x="17302" y="4302"/>
                  </a:cubicBezTo>
                  <a:cubicBezTo>
                    <a:pt x="17574" y="4224"/>
                    <a:pt x="17755" y="3976"/>
                    <a:pt x="17974" y="3832"/>
                  </a:cubicBezTo>
                  <a:cubicBezTo>
                    <a:pt x="18400" y="3553"/>
                    <a:pt x="18726" y="3451"/>
                    <a:pt x="19039" y="3451"/>
                  </a:cubicBezTo>
                  <a:cubicBezTo>
                    <a:pt x="19542" y="3451"/>
                    <a:pt x="20010" y="3717"/>
                    <a:pt x="20803" y="3944"/>
                  </a:cubicBezTo>
                  <a:cubicBezTo>
                    <a:pt x="21430" y="4121"/>
                    <a:pt x="22200" y="4324"/>
                    <a:pt x="22929" y="4324"/>
                  </a:cubicBezTo>
                  <a:cubicBezTo>
                    <a:pt x="23385" y="4324"/>
                    <a:pt x="23825" y="4245"/>
                    <a:pt x="24205" y="4030"/>
                  </a:cubicBezTo>
                  <a:cubicBezTo>
                    <a:pt x="25654" y="3204"/>
                    <a:pt x="26360" y="104"/>
                    <a:pt x="24189" y="1"/>
                  </a:cubicBezTo>
                  <a:cubicBezTo>
                    <a:pt x="24186" y="1"/>
                    <a:pt x="24183" y="0"/>
                    <a:pt x="241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42"/>
            <p:cNvSpPr/>
            <p:nvPr/>
          </p:nvSpPr>
          <p:spPr>
            <a:xfrm>
              <a:off x="3640425" y="1843600"/>
              <a:ext cx="112650" cy="203575"/>
            </a:xfrm>
            <a:custGeom>
              <a:rect b="b" l="l" r="r" t="t"/>
              <a:pathLst>
                <a:path extrusionOk="0" h="8143" w="4506">
                  <a:moveTo>
                    <a:pt x="3441" y="895"/>
                  </a:moveTo>
                  <a:cubicBezTo>
                    <a:pt x="3452" y="1304"/>
                    <a:pt x="3461" y="1717"/>
                    <a:pt x="3473" y="2130"/>
                  </a:cubicBezTo>
                  <a:cubicBezTo>
                    <a:pt x="3444" y="2312"/>
                    <a:pt x="3304" y="2485"/>
                    <a:pt x="3254" y="2663"/>
                  </a:cubicBezTo>
                  <a:cubicBezTo>
                    <a:pt x="3031" y="3459"/>
                    <a:pt x="2759" y="4248"/>
                    <a:pt x="2442" y="5007"/>
                  </a:cubicBezTo>
                  <a:cubicBezTo>
                    <a:pt x="2263" y="5429"/>
                    <a:pt x="2103" y="5842"/>
                    <a:pt x="1996" y="6288"/>
                  </a:cubicBezTo>
                  <a:cubicBezTo>
                    <a:pt x="1950" y="6465"/>
                    <a:pt x="1954" y="6989"/>
                    <a:pt x="1838" y="7105"/>
                  </a:cubicBezTo>
                  <a:cubicBezTo>
                    <a:pt x="1467" y="7084"/>
                    <a:pt x="1095" y="7064"/>
                    <a:pt x="723" y="7044"/>
                  </a:cubicBezTo>
                  <a:cubicBezTo>
                    <a:pt x="822" y="6581"/>
                    <a:pt x="921" y="6122"/>
                    <a:pt x="1021" y="5660"/>
                  </a:cubicBezTo>
                  <a:cubicBezTo>
                    <a:pt x="1252" y="4864"/>
                    <a:pt x="1178" y="3307"/>
                    <a:pt x="1714" y="2745"/>
                  </a:cubicBezTo>
                  <a:cubicBezTo>
                    <a:pt x="1752" y="2706"/>
                    <a:pt x="1779" y="2662"/>
                    <a:pt x="1797" y="2619"/>
                  </a:cubicBezTo>
                  <a:lnTo>
                    <a:pt x="1797" y="2619"/>
                  </a:lnTo>
                  <a:cubicBezTo>
                    <a:pt x="1799" y="2619"/>
                    <a:pt x="1802" y="2619"/>
                    <a:pt x="1805" y="2619"/>
                  </a:cubicBezTo>
                  <a:cubicBezTo>
                    <a:pt x="1846" y="2619"/>
                    <a:pt x="1898" y="2607"/>
                    <a:pt x="1962" y="2580"/>
                  </a:cubicBezTo>
                  <a:cubicBezTo>
                    <a:pt x="2734" y="2242"/>
                    <a:pt x="2788" y="1762"/>
                    <a:pt x="3313" y="1226"/>
                  </a:cubicBezTo>
                  <a:cubicBezTo>
                    <a:pt x="3358" y="1114"/>
                    <a:pt x="3399" y="1007"/>
                    <a:pt x="3441" y="895"/>
                  </a:cubicBezTo>
                  <a:close/>
                  <a:moveTo>
                    <a:pt x="3733" y="0"/>
                  </a:moveTo>
                  <a:cubicBezTo>
                    <a:pt x="3665" y="0"/>
                    <a:pt x="3589" y="13"/>
                    <a:pt x="3507" y="41"/>
                  </a:cubicBezTo>
                  <a:cubicBezTo>
                    <a:pt x="2734" y="296"/>
                    <a:pt x="2755" y="1638"/>
                    <a:pt x="1954" y="2031"/>
                  </a:cubicBezTo>
                  <a:cubicBezTo>
                    <a:pt x="1840" y="2087"/>
                    <a:pt x="1744" y="2218"/>
                    <a:pt x="1700" y="2343"/>
                  </a:cubicBezTo>
                  <a:lnTo>
                    <a:pt x="1700" y="2343"/>
                  </a:lnTo>
                  <a:cubicBezTo>
                    <a:pt x="1696" y="2342"/>
                    <a:pt x="1692" y="2342"/>
                    <a:pt x="1688" y="2342"/>
                  </a:cubicBezTo>
                  <a:cubicBezTo>
                    <a:pt x="1639" y="2342"/>
                    <a:pt x="1579" y="2365"/>
                    <a:pt x="1508" y="2419"/>
                  </a:cubicBezTo>
                  <a:cubicBezTo>
                    <a:pt x="1021" y="2791"/>
                    <a:pt x="856" y="3199"/>
                    <a:pt x="765" y="3810"/>
                  </a:cubicBezTo>
                  <a:cubicBezTo>
                    <a:pt x="653" y="4529"/>
                    <a:pt x="633" y="5156"/>
                    <a:pt x="373" y="5863"/>
                  </a:cubicBezTo>
                  <a:cubicBezTo>
                    <a:pt x="224" y="6259"/>
                    <a:pt x="1" y="6635"/>
                    <a:pt x="39" y="7080"/>
                  </a:cubicBezTo>
                  <a:cubicBezTo>
                    <a:pt x="98" y="7821"/>
                    <a:pt x="546" y="8143"/>
                    <a:pt x="1044" y="8143"/>
                  </a:cubicBezTo>
                  <a:cubicBezTo>
                    <a:pt x="1545" y="8143"/>
                    <a:pt x="2095" y="7817"/>
                    <a:pt x="2350" y="7267"/>
                  </a:cubicBezTo>
                  <a:cubicBezTo>
                    <a:pt x="2536" y="6861"/>
                    <a:pt x="2541" y="6412"/>
                    <a:pt x="2644" y="5986"/>
                  </a:cubicBezTo>
                  <a:cubicBezTo>
                    <a:pt x="2821" y="5280"/>
                    <a:pt x="3197" y="4641"/>
                    <a:pt x="3428" y="3955"/>
                  </a:cubicBezTo>
                  <a:cubicBezTo>
                    <a:pt x="3734" y="3067"/>
                    <a:pt x="4506" y="1733"/>
                    <a:pt x="4336" y="751"/>
                  </a:cubicBezTo>
                  <a:cubicBezTo>
                    <a:pt x="4264" y="340"/>
                    <a:pt x="4087" y="0"/>
                    <a:pt x="3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42"/>
            <p:cNvSpPr/>
            <p:nvPr/>
          </p:nvSpPr>
          <p:spPr>
            <a:xfrm>
              <a:off x="4448375" y="1824375"/>
              <a:ext cx="531925" cy="423175"/>
            </a:xfrm>
            <a:custGeom>
              <a:rect b="b" l="l" r="r" t="t"/>
              <a:pathLst>
                <a:path extrusionOk="0" h="16927" w="21277">
                  <a:moveTo>
                    <a:pt x="13294" y="0"/>
                  </a:moveTo>
                  <a:cubicBezTo>
                    <a:pt x="12498" y="0"/>
                    <a:pt x="11517" y="1024"/>
                    <a:pt x="10736" y="1475"/>
                  </a:cubicBezTo>
                  <a:cubicBezTo>
                    <a:pt x="9568" y="2147"/>
                    <a:pt x="8320" y="2304"/>
                    <a:pt x="7296" y="3225"/>
                  </a:cubicBezTo>
                  <a:cubicBezTo>
                    <a:pt x="5827" y="4551"/>
                    <a:pt x="5013" y="6264"/>
                    <a:pt x="2841" y="6586"/>
                  </a:cubicBezTo>
                  <a:cubicBezTo>
                    <a:pt x="2538" y="6629"/>
                    <a:pt x="2218" y="7260"/>
                    <a:pt x="2607" y="7260"/>
                  </a:cubicBezTo>
                  <a:cubicBezTo>
                    <a:pt x="2627" y="7260"/>
                    <a:pt x="2648" y="7258"/>
                    <a:pt x="2672" y="7255"/>
                  </a:cubicBezTo>
                  <a:cubicBezTo>
                    <a:pt x="5030" y="6900"/>
                    <a:pt x="5785" y="5212"/>
                    <a:pt x="7449" y="3754"/>
                  </a:cubicBezTo>
                  <a:cubicBezTo>
                    <a:pt x="8589" y="2754"/>
                    <a:pt x="10199" y="2477"/>
                    <a:pt x="11442" y="1623"/>
                  </a:cubicBezTo>
                  <a:cubicBezTo>
                    <a:pt x="11950" y="1274"/>
                    <a:pt x="12431" y="745"/>
                    <a:pt x="12909" y="745"/>
                  </a:cubicBezTo>
                  <a:cubicBezTo>
                    <a:pt x="13143" y="745"/>
                    <a:pt x="13375" y="871"/>
                    <a:pt x="13610" y="1206"/>
                  </a:cubicBezTo>
                  <a:cubicBezTo>
                    <a:pt x="13783" y="1450"/>
                    <a:pt x="13787" y="1883"/>
                    <a:pt x="13854" y="2176"/>
                  </a:cubicBezTo>
                  <a:cubicBezTo>
                    <a:pt x="14011" y="2863"/>
                    <a:pt x="14063" y="4120"/>
                    <a:pt x="14890" y="4120"/>
                  </a:cubicBezTo>
                  <a:cubicBezTo>
                    <a:pt x="14974" y="4120"/>
                    <a:pt x="15066" y="4108"/>
                    <a:pt x="15167" y="4080"/>
                  </a:cubicBezTo>
                  <a:cubicBezTo>
                    <a:pt x="16197" y="3796"/>
                    <a:pt x="16570" y="931"/>
                    <a:pt x="17318" y="931"/>
                  </a:cubicBezTo>
                  <a:cubicBezTo>
                    <a:pt x="17344" y="931"/>
                    <a:pt x="17370" y="935"/>
                    <a:pt x="17396" y="941"/>
                  </a:cubicBezTo>
                  <a:cubicBezTo>
                    <a:pt x="18036" y="1107"/>
                    <a:pt x="18151" y="3998"/>
                    <a:pt x="18374" y="4781"/>
                  </a:cubicBezTo>
                  <a:cubicBezTo>
                    <a:pt x="18812" y="6321"/>
                    <a:pt x="19845" y="7754"/>
                    <a:pt x="20059" y="9336"/>
                  </a:cubicBezTo>
                  <a:cubicBezTo>
                    <a:pt x="20307" y="11177"/>
                    <a:pt x="19097" y="12520"/>
                    <a:pt x="17875" y="13696"/>
                  </a:cubicBezTo>
                  <a:cubicBezTo>
                    <a:pt x="16562" y="14967"/>
                    <a:pt x="15876" y="15525"/>
                    <a:pt x="14064" y="15707"/>
                  </a:cubicBezTo>
                  <a:cubicBezTo>
                    <a:pt x="13489" y="15764"/>
                    <a:pt x="13130" y="15820"/>
                    <a:pt x="12869" y="15820"/>
                  </a:cubicBezTo>
                  <a:cubicBezTo>
                    <a:pt x="12397" y="15820"/>
                    <a:pt x="12250" y="15638"/>
                    <a:pt x="11739" y="14960"/>
                  </a:cubicBezTo>
                  <a:cubicBezTo>
                    <a:pt x="11434" y="14559"/>
                    <a:pt x="11186" y="14117"/>
                    <a:pt x="10889" y="13709"/>
                  </a:cubicBezTo>
                  <a:cubicBezTo>
                    <a:pt x="10071" y="12586"/>
                    <a:pt x="9286" y="12061"/>
                    <a:pt x="8260" y="12061"/>
                  </a:cubicBezTo>
                  <a:cubicBezTo>
                    <a:pt x="7773" y="12061"/>
                    <a:pt x="7231" y="12179"/>
                    <a:pt x="6607" y="12408"/>
                  </a:cubicBezTo>
                  <a:cubicBezTo>
                    <a:pt x="5996" y="12635"/>
                    <a:pt x="5426" y="12953"/>
                    <a:pt x="4827" y="13214"/>
                  </a:cubicBezTo>
                  <a:cubicBezTo>
                    <a:pt x="4394" y="13428"/>
                    <a:pt x="3944" y="13605"/>
                    <a:pt x="3477" y="13754"/>
                  </a:cubicBezTo>
                  <a:cubicBezTo>
                    <a:pt x="3224" y="13906"/>
                    <a:pt x="3001" y="13982"/>
                    <a:pt x="2808" y="13982"/>
                  </a:cubicBezTo>
                  <a:cubicBezTo>
                    <a:pt x="2456" y="13982"/>
                    <a:pt x="2205" y="13730"/>
                    <a:pt x="2052" y="13225"/>
                  </a:cubicBezTo>
                  <a:cubicBezTo>
                    <a:pt x="1053" y="11842"/>
                    <a:pt x="2132" y="9117"/>
                    <a:pt x="2383" y="7466"/>
                  </a:cubicBezTo>
                  <a:cubicBezTo>
                    <a:pt x="2402" y="7337"/>
                    <a:pt x="2353" y="7288"/>
                    <a:pt x="2278" y="7288"/>
                  </a:cubicBezTo>
                  <a:cubicBezTo>
                    <a:pt x="2146" y="7288"/>
                    <a:pt x="1935" y="7445"/>
                    <a:pt x="1904" y="7585"/>
                  </a:cubicBezTo>
                  <a:cubicBezTo>
                    <a:pt x="1611" y="8886"/>
                    <a:pt x="1" y="13035"/>
                    <a:pt x="1330" y="14249"/>
                  </a:cubicBezTo>
                  <a:cubicBezTo>
                    <a:pt x="1619" y="14512"/>
                    <a:pt x="1981" y="14619"/>
                    <a:pt x="2387" y="14619"/>
                  </a:cubicBezTo>
                  <a:cubicBezTo>
                    <a:pt x="4060" y="14619"/>
                    <a:pt x="6482" y="12809"/>
                    <a:pt x="7615" y="12660"/>
                  </a:cubicBezTo>
                  <a:cubicBezTo>
                    <a:pt x="7759" y="12640"/>
                    <a:pt x="7897" y="12631"/>
                    <a:pt x="8027" y="12631"/>
                  </a:cubicBezTo>
                  <a:cubicBezTo>
                    <a:pt x="10380" y="12631"/>
                    <a:pt x="10536" y="15591"/>
                    <a:pt x="12358" y="16627"/>
                  </a:cubicBezTo>
                  <a:cubicBezTo>
                    <a:pt x="12727" y="16836"/>
                    <a:pt x="13109" y="16927"/>
                    <a:pt x="13496" y="16927"/>
                  </a:cubicBezTo>
                  <a:cubicBezTo>
                    <a:pt x="15256" y="16927"/>
                    <a:pt x="17112" y="15058"/>
                    <a:pt x="18185" y="14006"/>
                  </a:cubicBezTo>
                  <a:cubicBezTo>
                    <a:pt x="19902" y="12326"/>
                    <a:pt x="21277" y="10529"/>
                    <a:pt x="20439" y="8044"/>
                  </a:cubicBezTo>
                  <a:cubicBezTo>
                    <a:pt x="19906" y="6462"/>
                    <a:pt x="19102" y="5075"/>
                    <a:pt x="18755" y="3411"/>
                  </a:cubicBezTo>
                  <a:cubicBezTo>
                    <a:pt x="18614" y="2750"/>
                    <a:pt x="18626" y="595"/>
                    <a:pt x="17974" y="177"/>
                  </a:cubicBezTo>
                  <a:cubicBezTo>
                    <a:pt x="17841" y="92"/>
                    <a:pt x="17716" y="56"/>
                    <a:pt x="17597" y="56"/>
                  </a:cubicBezTo>
                  <a:cubicBezTo>
                    <a:pt x="17123" y="56"/>
                    <a:pt x="16764" y="641"/>
                    <a:pt x="16516" y="1041"/>
                  </a:cubicBezTo>
                  <a:cubicBezTo>
                    <a:pt x="16281" y="1423"/>
                    <a:pt x="15605" y="3416"/>
                    <a:pt x="15021" y="3416"/>
                  </a:cubicBezTo>
                  <a:cubicBezTo>
                    <a:pt x="14999" y="3416"/>
                    <a:pt x="14977" y="3413"/>
                    <a:pt x="14956" y="3407"/>
                  </a:cubicBezTo>
                  <a:cubicBezTo>
                    <a:pt x="14555" y="3304"/>
                    <a:pt x="14407" y="1252"/>
                    <a:pt x="14279" y="909"/>
                  </a:cubicBezTo>
                  <a:cubicBezTo>
                    <a:pt x="14023" y="242"/>
                    <a:pt x="13680" y="0"/>
                    <a:pt x="132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42"/>
            <p:cNvSpPr/>
            <p:nvPr/>
          </p:nvSpPr>
          <p:spPr>
            <a:xfrm>
              <a:off x="4301625" y="1586975"/>
              <a:ext cx="152975" cy="190900"/>
            </a:xfrm>
            <a:custGeom>
              <a:rect b="b" l="l" r="r" t="t"/>
              <a:pathLst>
                <a:path extrusionOk="0" h="7636" w="6119">
                  <a:moveTo>
                    <a:pt x="871" y="640"/>
                  </a:moveTo>
                  <a:cubicBezTo>
                    <a:pt x="1956" y="1511"/>
                    <a:pt x="2699" y="2723"/>
                    <a:pt x="3777" y="3625"/>
                  </a:cubicBezTo>
                  <a:cubicBezTo>
                    <a:pt x="4484" y="4215"/>
                    <a:pt x="5602" y="5355"/>
                    <a:pt x="5239" y="6445"/>
                  </a:cubicBezTo>
                  <a:cubicBezTo>
                    <a:pt x="5147" y="6719"/>
                    <a:pt x="5014" y="6831"/>
                    <a:pt x="4857" y="6831"/>
                  </a:cubicBezTo>
                  <a:cubicBezTo>
                    <a:pt x="4217" y="6831"/>
                    <a:pt x="3180" y="4972"/>
                    <a:pt x="2952" y="4570"/>
                  </a:cubicBezTo>
                  <a:cubicBezTo>
                    <a:pt x="2214" y="3284"/>
                    <a:pt x="1562" y="1949"/>
                    <a:pt x="871" y="640"/>
                  </a:cubicBezTo>
                  <a:close/>
                  <a:moveTo>
                    <a:pt x="439" y="0"/>
                  </a:moveTo>
                  <a:cubicBezTo>
                    <a:pt x="255" y="0"/>
                    <a:pt x="1" y="269"/>
                    <a:pt x="74" y="438"/>
                  </a:cubicBezTo>
                  <a:cubicBezTo>
                    <a:pt x="419" y="1201"/>
                    <a:pt x="2884" y="7635"/>
                    <a:pt x="4810" y="7635"/>
                  </a:cubicBezTo>
                  <a:cubicBezTo>
                    <a:pt x="5071" y="7635"/>
                    <a:pt x="5322" y="7517"/>
                    <a:pt x="5557" y="7251"/>
                  </a:cubicBezTo>
                  <a:cubicBezTo>
                    <a:pt x="6119" y="6606"/>
                    <a:pt x="5932" y="5305"/>
                    <a:pt x="5627" y="4579"/>
                  </a:cubicBezTo>
                  <a:cubicBezTo>
                    <a:pt x="5256" y="3703"/>
                    <a:pt x="4364" y="3212"/>
                    <a:pt x="3695" y="2597"/>
                  </a:cubicBezTo>
                  <a:cubicBezTo>
                    <a:pt x="2824" y="1795"/>
                    <a:pt x="2237" y="768"/>
                    <a:pt x="1292" y="41"/>
                  </a:cubicBezTo>
                  <a:cubicBezTo>
                    <a:pt x="1256" y="14"/>
                    <a:pt x="1215" y="2"/>
                    <a:pt x="1172" y="2"/>
                  </a:cubicBezTo>
                  <a:cubicBezTo>
                    <a:pt x="996" y="2"/>
                    <a:pt x="780" y="196"/>
                    <a:pt x="725" y="365"/>
                  </a:cubicBezTo>
                  <a:lnTo>
                    <a:pt x="725" y="365"/>
                  </a:lnTo>
                  <a:cubicBezTo>
                    <a:pt x="675" y="270"/>
                    <a:pt x="624" y="176"/>
                    <a:pt x="573" y="82"/>
                  </a:cubicBezTo>
                  <a:cubicBezTo>
                    <a:pt x="542" y="24"/>
                    <a:pt x="493" y="0"/>
                    <a:pt x="4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42"/>
            <p:cNvSpPr/>
            <p:nvPr/>
          </p:nvSpPr>
          <p:spPr>
            <a:xfrm>
              <a:off x="4450250" y="1751375"/>
              <a:ext cx="101075" cy="51900"/>
            </a:xfrm>
            <a:custGeom>
              <a:rect b="b" l="l" r="r" t="t"/>
              <a:pathLst>
                <a:path extrusionOk="0" h="2076" w="4043">
                  <a:moveTo>
                    <a:pt x="1134" y="0"/>
                  </a:moveTo>
                  <a:cubicBezTo>
                    <a:pt x="632" y="0"/>
                    <a:pt x="110" y="629"/>
                    <a:pt x="45" y="1096"/>
                  </a:cubicBezTo>
                  <a:cubicBezTo>
                    <a:pt x="0" y="1443"/>
                    <a:pt x="190" y="1645"/>
                    <a:pt x="516" y="1698"/>
                  </a:cubicBezTo>
                  <a:cubicBezTo>
                    <a:pt x="586" y="1709"/>
                    <a:pt x="657" y="1712"/>
                    <a:pt x="729" y="1712"/>
                  </a:cubicBezTo>
                  <a:cubicBezTo>
                    <a:pt x="830" y="1712"/>
                    <a:pt x="931" y="1706"/>
                    <a:pt x="1032" y="1706"/>
                  </a:cubicBezTo>
                  <a:cubicBezTo>
                    <a:pt x="1073" y="1706"/>
                    <a:pt x="1115" y="1707"/>
                    <a:pt x="1156" y="1710"/>
                  </a:cubicBezTo>
                  <a:cubicBezTo>
                    <a:pt x="1544" y="1740"/>
                    <a:pt x="1945" y="1847"/>
                    <a:pt x="2320" y="1933"/>
                  </a:cubicBezTo>
                  <a:cubicBezTo>
                    <a:pt x="2575" y="1992"/>
                    <a:pt x="2833" y="2076"/>
                    <a:pt x="3088" y="2076"/>
                  </a:cubicBezTo>
                  <a:cubicBezTo>
                    <a:pt x="3230" y="2076"/>
                    <a:pt x="3371" y="2050"/>
                    <a:pt x="3509" y="1979"/>
                  </a:cubicBezTo>
                  <a:cubicBezTo>
                    <a:pt x="3766" y="1847"/>
                    <a:pt x="4001" y="1586"/>
                    <a:pt x="4022" y="1285"/>
                  </a:cubicBezTo>
                  <a:cubicBezTo>
                    <a:pt x="4042" y="951"/>
                    <a:pt x="3770" y="690"/>
                    <a:pt x="3477" y="567"/>
                  </a:cubicBezTo>
                  <a:cubicBezTo>
                    <a:pt x="3241" y="471"/>
                    <a:pt x="2956" y="480"/>
                    <a:pt x="2713" y="418"/>
                  </a:cubicBezTo>
                  <a:cubicBezTo>
                    <a:pt x="2465" y="360"/>
                    <a:pt x="2242" y="265"/>
                    <a:pt x="1986" y="233"/>
                  </a:cubicBezTo>
                  <a:cubicBezTo>
                    <a:pt x="1978" y="231"/>
                    <a:pt x="1969" y="231"/>
                    <a:pt x="1961" y="231"/>
                  </a:cubicBezTo>
                  <a:cubicBezTo>
                    <a:pt x="1673" y="231"/>
                    <a:pt x="1291" y="825"/>
                    <a:pt x="1680" y="873"/>
                  </a:cubicBezTo>
                  <a:cubicBezTo>
                    <a:pt x="2048" y="917"/>
                    <a:pt x="2436" y="1046"/>
                    <a:pt x="2808" y="1116"/>
                  </a:cubicBezTo>
                  <a:cubicBezTo>
                    <a:pt x="2853" y="1124"/>
                    <a:pt x="3501" y="1359"/>
                    <a:pt x="3370" y="1458"/>
                  </a:cubicBezTo>
                  <a:cubicBezTo>
                    <a:pt x="3354" y="1470"/>
                    <a:pt x="3327" y="1475"/>
                    <a:pt x="3292" y="1475"/>
                  </a:cubicBezTo>
                  <a:cubicBezTo>
                    <a:pt x="3116" y="1475"/>
                    <a:pt x="2737" y="1351"/>
                    <a:pt x="2630" y="1327"/>
                  </a:cubicBezTo>
                  <a:cubicBezTo>
                    <a:pt x="2225" y="1244"/>
                    <a:pt x="1804" y="1132"/>
                    <a:pt x="1388" y="1104"/>
                  </a:cubicBezTo>
                  <a:cubicBezTo>
                    <a:pt x="1375" y="1103"/>
                    <a:pt x="1361" y="1103"/>
                    <a:pt x="1348" y="1103"/>
                  </a:cubicBezTo>
                  <a:cubicBezTo>
                    <a:pt x="1259" y="1103"/>
                    <a:pt x="1163" y="1117"/>
                    <a:pt x="1072" y="1117"/>
                  </a:cubicBezTo>
                  <a:cubicBezTo>
                    <a:pt x="1029" y="1117"/>
                    <a:pt x="986" y="1113"/>
                    <a:pt x="946" y="1104"/>
                  </a:cubicBezTo>
                  <a:cubicBezTo>
                    <a:pt x="918" y="1108"/>
                    <a:pt x="893" y="1110"/>
                    <a:pt x="870" y="1110"/>
                  </a:cubicBezTo>
                  <a:cubicBezTo>
                    <a:pt x="682" y="1110"/>
                    <a:pt x="641" y="975"/>
                    <a:pt x="755" y="703"/>
                  </a:cubicBezTo>
                  <a:cubicBezTo>
                    <a:pt x="838" y="587"/>
                    <a:pt x="958" y="521"/>
                    <a:pt x="1110" y="509"/>
                  </a:cubicBezTo>
                  <a:cubicBezTo>
                    <a:pt x="1117" y="510"/>
                    <a:pt x="1124" y="511"/>
                    <a:pt x="1131" y="511"/>
                  </a:cubicBezTo>
                  <a:cubicBezTo>
                    <a:pt x="1293" y="511"/>
                    <a:pt x="1643" y="227"/>
                    <a:pt x="1457" y="100"/>
                  </a:cubicBezTo>
                  <a:cubicBezTo>
                    <a:pt x="1354" y="31"/>
                    <a:pt x="1244" y="0"/>
                    <a:pt x="11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42"/>
            <p:cNvSpPr/>
            <p:nvPr/>
          </p:nvSpPr>
          <p:spPr>
            <a:xfrm>
              <a:off x="4556250" y="1777425"/>
              <a:ext cx="135350" cy="50475"/>
            </a:xfrm>
            <a:custGeom>
              <a:rect b="b" l="l" r="r" t="t"/>
              <a:pathLst>
                <a:path extrusionOk="0" h="2019" w="5414">
                  <a:moveTo>
                    <a:pt x="4509" y="0"/>
                  </a:moveTo>
                  <a:cubicBezTo>
                    <a:pt x="4278" y="0"/>
                    <a:pt x="4024" y="81"/>
                    <a:pt x="3848" y="132"/>
                  </a:cubicBezTo>
                  <a:cubicBezTo>
                    <a:pt x="3604" y="201"/>
                    <a:pt x="3372" y="223"/>
                    <a:pt x="3144" y="223"/>
                  </a:cubicBezTo>
                  <a:cubicBezTo>
                    <a:pt x="2745" y="223"/>
                    <a:pt x="2358" y="156"/>
                    <a:pt x="1944" y="156"/>
                  </a:cubicBezTo>
                  <a:cubicBezTo>
                    <a:pt x="1847" y="156"/>
                    <a:pt x="1748" y="160"/>
                    <a:pt x="1648" y="169"/>
                  </a:cubicBezTo>
                  <a:cubicBezTo>
                    <a:pt x="1421" y="189"/>
                    <a:pt x="979" y="727"/>
                    <a:pt x="1367" y="751"/>
                  </a:cubicBezTo>
                  <a:cubicBezTo>
                    <a:pt x="1843" y="784"/>
                    <a:pt x="2326" y="878"/>
                    <a:pt x="2802" y="878"/>
                  </a:cubicBezTo>
                  <a:cubicBezTo>
                    <a:pt x="3044" y="878"/>
                    <a:pt x="3285" y="854"/>
                    <a:pt x="3522" y="784"/>
                  </a:cubicBezTo>
                  <a:cubicBezTo>
                    <a:pt x="3697" y="734"/>
                    <a:pt x="3797" y="671"/>
                    <a:pt x="3935" y="671"/>
                  </a:cubicBezTo>
                  <a:cubicBezTo>
                    <a:pt x="3990" y="671"/>
                    <a:pt x="4051" y="681"/>
                    <a:pt x="4125" y="706"/>
                  </a:cubicBezTo>
                  <a:cubicBezTo>
                    <a:pt x="4390" y="714"/>
                    <a:pt x="4426" y="759"/>
                    <a:pt x="4228" y="842"/>
                  </a:cubicBezTo>
                  <a:cubicBezTo>
                    <a:pt x="4109" y="921"/>
                    <a:pt x="3985" y="999"/>
                    <a:pt x="3861" y="1069"/>
                  </a:cubicBezTo>
                  <a:cubicBezTo>
                    <a:pt x="3580" y="1224"/>
                    <a:pt x="3293" y="1414"/>
                    <a:pt x="2972" y="1414"/>
                  </a:cubicBezTo>
                  <a:cubicBezTo>
                    <a:pt x="2916" y="1414"/>
                    <a:pt x="2858" y="1408"/>
                    <a:pt x="2800" y="1395"/>
                  </a:cubicBezTo>
                  <a:cubicBezTo>
                    <a:pt x="2606" y="1350"/>
                    <a:pt x="2404" y="1218"/>
                    <a:pt x="2221" y="1144"/>
                  </a:cubicBezTo>
                  <a:cubicBezTo>
                    <a:pt x="1800" y="974"/>
                    <a:pt x="1388" y="1020"/>
                    <a:pt x="971" y="875"/>
                  </a:cubicBezTo>
                  <a:cubicBezTo>
                    <a:pt x="964" y="872"/>
                    <a:pt x="573" y="673"/>
                    <a:pt x="499" y="673"/>
                  </a:cubicBezTo>
                  <a:cubicBezTo>
                    <a:pt x="498" y="673"/>
                    <a:pt x="497" y="673"/>
                    <a:pt x="496" y="673"/>
                  </a:cubicBezTo>
                  <a:lnTo>
                    <a:pt x="496" y="673"/>
                  </a:lnTo>
                  <a:cubicBezTo>
                    <a:pt x="534" y="650"/>
                    <a:pt x="688" y="591"/>
                    <a:pt x="710" y="574"/>
                  </a:cubicBezTo>
                  <a:cubicBezTo>
                    <a:pt x="830" y="479"/>
                    <a:pt x="1095" y="338"/>
                    <a:pt x="992" y="140"/>
                  </a:cubicBezTo>
                  <a:cubicBezTo>
                    <a:pt x="973" y="104"/>
                    <a:pt x="947" y="89"/>
                    <a:pt x="919" y="89"/>
                  </a:cubicBezTo>
                  <a:cubicBezTo>
                    <a:pt x="834" y="89"/>
                    <a:pt x="724" y="218"/>
                    <a:pt x="702" y="281"/>
                  </a:cubicBezTo>
                  <a:cubicBezTo>
                    <a:pt x="728" y="199"/>
                    <a:pt x="738" y="169"/>
                    <a:pt x="722" y="169"/>
                  </a:cubicBezTo>
                  <a:cubicBezTo>
                    <a:pt x="703" y="169"/>
                    <a:pt x="645" y="214"/>
                    <a:pt x="529" y="264"/>
                  </a:cubicBezTo>
                  <a:cubicBezTo>
                    <a:pt x="426" y="305"/>
                    <a:pt x="323" y="355"/>
                    <a:pt x="239" y="433"/>
                  </a:cubicBezTo>
                  <a:cubicBezTo>
                    <a:pt x="71" y="590"/>
                    <a:pt x="1" y="776"/>
                    <a:pt x="100" y="990"/>
                  </a:cubicBezTo>
                  <a:cubicBezTo>
                    <a:pt x="335" y="1499"/>
                    <a:pt x="1169" y="1432"/>
                    <a:pt x="1602" y="1585"/>
                  </a:cubicBezTo>
                  <a:cubicBezTo>
                    <a:pt x="2036" y="1738"/>
                    <a:pt x="2407" y="2019"/>
                    <a:pt x="2843" y="2019"/>
                  </a:cubicBezTo>
                  <a:cubicBezTo>
                    <a:pt x="2947" y="2019"/>
                    <a:pt x="3055" y="2003"/>
                    <a:pt x="3168" y="1965"/>
                  </a:cubicBezTo>
                  <a:cubicBezTo>
                    <a:pt x="3589" y="1829"/>
                    <a:pt x="5413" y="970"/>
                    <a:pt x="4992" y="243"/>
                  </a:cubicBezTo>
                  <a:cubicBezTo>
                    <a:pt x="4888" y="59"/>
                    <a:pt x="4706" y="0"/>
                    <a:pt x="4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42"/>
            <p:cNvSpPr/>
            <p:nvPr/>
          </p:nvSpPr>
          <p:spPr>
            <a:xfrm>
              <a:off x="4465425" y="1552475"/>
              <a:ext cx="147300" cy="180025"/>
            </a:xfrm>
            <a:custGeom>
              <a:rect b="b" l="l" r="r" t="t"/>
              <a:pathLst>
                <a:path extrusionOk="0" h="7201" w="5892">
                  <a:moveTo>
                    <a:pt x="4043" y="755"/>
                  </a:moveTo>
                  <a:cubicBezTo>
                    <a:pt x="4089" y="755"/>
                    <a:pt x="4139" y="764"/>
                    <a:pt x="4191" y="785"/>
                  </a:cubicBezTo>
                  <a:cubicBezTo>
                    <a:pt x="4373" y="859"/>
                    <a:pt x="4546" y="1388"/>
                    <a:pt x="4600" y="1570"/>
                  </a:cubicBezTo>
                  <a:cubicBezTo>
                    <a:pt x="4851" y="2403"/>
                    <a:pt x="4587" y="3205"/>
                    <a:pt x="4331" y="4002"/>
                  </a:cubicBezTo>
                  <a:cubicBezTo>
                    <a:pt x="4215" y="4373"/>
                    <a:pt x="4076" y="4736"/>
                    <a:pt x="3972" y="5113"/>
                  </a:cubicBezTo>
                  <a:cubicBezTo>
                    <a:pt x="3922" y="5311"/>
                    <a:pt x="3910" y="5789"/>
                    <a:pt x="3790" y="5938"/>
                  </a:cubicBezTo>
                  <a:cubicBezTo>
                    <a:pt x="3532" y="6252"/>
                    <a:pt x="3077" y="6387"/>
                    <a:pt x="2643" y="6387"/>
                  </a:cubicBezTo>
                  <a:cubicBezTo>
                    <a:pt x="2396" y="6387"/>
                    <a:pt x="2155" y="6343"/>
                    <a:pt x="1961" y="6264"/>
                  </a:cubicBezTo>
                  <a:cubicBezTo>
                    <a:pt x="1585" y="6108"/>
                    <a:pt x="1309" y="5913"/>
                    <a:pt x="1078" y="5578"/>
                  </a:cubicBezTo>
                  <a:cubicBezTo>
                    <a:pt x="717" y="5058"/>
                    <a:pt x="627" y="4429"/>
                    <a:pt x="491" y="3824"/>
                  </a:cubicBezTo>
                  <a:lnTo>
                    <a:pt x="491" y="3824"/>
                  </a:lnTo>
                  <a:cubicBezTo>
                    <a:pt x="517" y="3834"/>
                    <a:pt x="550" y="3840"/>
                    <a:pt x="590" y="3840"/>
                  </a:cubicBezTo>
                  <a:cubicBezTo>
                    <a:pt x="1420" y="3840"/>
                    <a:pt x="2056" y="3398"/>
                    <a:pt x="2564" y="2771"/>
                  </a:cubicBezTo>
                  <a:cubicBezTo>
                    <a:pt x="2874" y="2391"/>
                    <a:pt x="3113" y="1961"/>
                    <a:pt x="3344" y="1536"/>
                  </a:cubicBezTo>
                  <a:cubicBezTo>
                    <a:pt x="3469" y="1307"/>
                    <a:pt x="3686" y="755"/>
                    <a:pt x="4043" y="755"/>
                  </a:cubicBezTo>
                  <a:close/>
                  <a:moveTo>
                    <a:pt x="4236" y="0"/>
                  </a:moveTo>
                  <a:cubicBezTo>
                    <a:pt x="3768" y="0"/>
                    <a:pt x="3392" y="470"/>
                    <a:pt x="3159" y="818"/>
                  </a:cubicBezTo>
                  <a:cubicBezTo>
                    <a:pt x="2548" y="1727"/>
                    <a:pt x="2233" y="3089"/>
                    <a:pt x="920" y="3151"/>
                  </a:cubicBezTo>
                  <a:cubicBezTo>
                    <a:pt x="736" y="3161"/>
                    <a:pt x="486" y="3425"/>
                    <a:pt x="427" y="3623"/>
                  </a:cubicBezTo>
                  <a:lnTo>
                    <a:pt x="427" y="3623"/>
                  </a:lnTo>
                  <a:cubicBezTo>
                    <a:pt x="410" y="3607"/>
                    <a:pt x="390" y="3601"/>
                    <a:pt x="366" y="3601"/>
                  </a:cubicBezTo>
                  <a:cubicBezTo>
                    <a:pt x="230" y="3601"/>
                    <a:pt x="1" y="3833"/>
                    <a:pt x="4" y="3952"/>
                  </a:cubicBezTo>
                  <a:cubicBezTo>
                    <a:pt x="65" y="5659"/>
                    <a:pt x="886" y="7200"/>
                    <a:pt x="2796" y="7200"/>
                  </a:cubicBezTo>
                  <a:cubicBezTo>
                    <a:pt x="2840" y="7200"/>
                    <a:pt x="2885" y="7199"/>
                    <a:pt x="2931" y="7198"/>
                  </a:cubicBezTo>
                  <a:cubicBezTo>
                    <a:pt x="4509" y="7139"/>
                    <a:pt x="4604" y="4947"/>
                    <a:pt x="4962" y="3844"/>
                  </a:cubicBezTo>
                  <a:cubicBezTo>
                    <a:pt x="5240" y="2998"/>
                    <a:pt x="5892" y="265"/>
                    <a:pt x="4348" y="9"/>
                  </a:cubicBezTo>
                  <a:cubicBezTo>
                    <a:pt x="4310" y="3"/>
                    <a:pt x="4273" y="0"/>
                    <a:pt x="42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42"/>
            <p:cNvSpPr/>
            <p:nvPr/>
          </p:nvSpPr>
          <p:spPr>
            <a:xfrm>
              <a:off x="4592475" y="1386800"/>
              <a:ext cx="40375" cy="81050"/>
            </a:xfrm>
            <a:custGeom>
              <a:rect b="b" l="l" r="r" t="t"/>
              <a:pathLst>
                <a:path extrusionOk="0" h="3242" w="1615">
                  <a:moveTo>
                    <a:pt x="729" y="746"/>
                  </a:moveTo>
                  <a:cubicBezTo>
                    <a:pt x="710" y="786"/>
                    <a:pt x="699" y="829"/>
                    <a:pt x="698" y="872"/>
                  </a:cubicBezTo>
                  <a:cubicBezTo>
                    <a:pt x="694" y="1124"/>
                    <a:pt x="888" y="1413"/>
                    <a:pt x="930" y="1673"/>
                  </a:cubicBezTo>
                  <a:cubicBezTo>
                    <a:pt x="976" y="1951"/>
                    <a:pt x="976" y="2190"/>
                    <a:pt x="941" y="2460"/>
                  </a:cubicBezTo>
                  <a:lnTo>
                    <a:pt x="941" y="2460"/>
                  </a:lnTo>
                  <a:cubicBezTo>
                    <a:pt x="935" y="2437"/>
                    <a:pt x="925" y="2408"/>
                    <a:pt x="909" y="2366"/>
                  </a:cubicBezTo>
                  <a:cubicBezTo>
                    <a:pt x="852" y="2218"/>
                    <a:pt x="802" y="2061"/>
                    <a:pt x="756" y="1908"/>
                  </a:cubicBezTo>
                  <a:cubicBezTo>
                    <a:pt x="686" y="1661"/>
                    <a:pt x="645" y="1409"/>
                    <a:pt x="629" y="1152"/>
                  </a:cubicBezTo>
                  <a:cubicBezTo>
                    <a:pt x="624" y="1049"/>
                    <a:pt x="620" y="946"/>
                    <a:pt x="624" y="843"/>
                  </a:cubicBezTo>
                  <a:cubicBezTo>
                    <a:pt x="624" y="823"/>
                    <a:pt x="624" y="803"/>
                    <a:pt x="624" y="783"/>
                  </a:cubicBezTo>
                  <a:lnTo>
                    <a:pt x="624" y="783"/>
                  </a:lnTo>
                  <a:cubicBezTo>
                    <a:pt x="657" y="783"/>
                    <a:pt x="693" y="769"/>
                    <a:pt x="729" y="746"/>
                  </a:cubicBezTo>
                  <a:close/>
                  <a:moveTo>
                    <a:pt x="609" y="1"/>
                  </a:moveTo>
                  <a:cubicBezTo>
                    <a:pt x="568" y="1"/>
                    <a:pt x="521" y="11"/>
                    <a:pt x="467" y="33"/>
                  </a:cubicBezTo>
                  <a:cubicBezTo>
                    <a:pt x="153" y="170"/>
                    <a:pt x="67" y="586"/>
                    <a:pt x="42" y="889"/>
                  </a:cubicBezTo>
                  <a:cubicBezTo>
                    <a:pt x="0" y="1371"/>
                    <a:pt x="42" y="1863"/>
                    <a:pt x="166" y="2333"/>
                  </a:cubicBezTo>
                  <a:cubicBezTo>
                    <a:pt x="232" y="2581"/>
                    <a:pt x="307" y="3039"/>
                    <a:pt x="566" y="3176"/>
                  </a:cubicBezTo>
                  <a:cubicBezTo>
                    <a:pt x="652" y="3221"/>
                    <a:pt x="733" y="3241"/>
                    <a:pt x="809" y="3241"/>
                  </a:cubicBezTo>
                  <a:cubicBezTo>
                    <a:pt x="1290" y="3241"/>
                    <a:pt x="1551" y="2420"/>
                    <a:pt x="1586" y="2048"/>
                  </a:cubicBezTo>
                  <a:cubicBezTo>
                    <a:pt x="1614" y="1704"/>
                    <a:pt x="1575" y="492"/>
                    <a:pt x="1091" y="492"/>
                  </a:cubicBezTo>
                  <a:cubicBezTo>
                    <a:pt x="1087" y="492"/>
                    <a:pt x="1083" y="492"/>
                    <a:pt x="1079" y="492"/>
                  </a:cubicBezTo>
                  <a:cubicBezTo>
                    <a:pt x="1014" y="495"/>
                    <a:pt x="948" y="520"/>
                    <a:pt x="890" y="560"/>
                  </a:cubicBezTo>
                  <a:lnTo>
                    <a:pt x="890" y="560"/>
                  </a:lnTo>
                  <a:cubicBezTo>
                    <a:pt x="909" y="518"/>
                    <a:pt x="917" y="477"/>
                    <a:pt x="909" y="443"/>
                  </a:cubicBezTo>
                  <a:cubicBezTo>
                    <a:pt x="865" y="237"/>
                    <a:pt x="806" y="1"/>
                    <a:pt x="6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42"/>
            <p:cNvSpPr/>
            <p:nvPr/>
          </p:nvSpPr>
          <p:spPr>
            <a:xfrm>
              <a:off x="4739050" y="1669175"/>
              <a:ext cx="255100" cy="164175"/>
            </a:xfrm>
            <a:custGeom>
              <a:rect b="b" l="l" r="r" t="t"/>
              <a:pathLst>
                <a:path extrusionOk="0" h="6567" w="10204">
                  <a:moveTo>
                    <a:pt x="1056" y="0"/>
                  </a:moveTo>
                  <a:cubicBezTo>
                    <a:pt x="787" y="0"/>
                    <a:pt x="554" y="145"/>
                    <a:pt x="430" y="523"/>
                  </a:cubicBezTo>
                  <a:cubicBezTo>
                    <a:pt x="1" y="1823"/>
                    <a:pt x="2234" y="2757"/>
                    <a:pt x="2895" y="3409"/>
                  </a:cubicBezTo>
                  <a:cubicBezTo>
                    <a:pt x="3502" y="4003"/>
                    <a:pt x="3593" y="5568"/>
                    <a:pt x="4687" y="5610"/>
                  </a:cubicBezTo>
                  <a:cubicBezTo>
                    <a:pt x="4705" y="5610"/>
                    <a:pt x="4722" y="5611"/>
                    <a:pt x="4739" y="5611"/>
                  </a:cubicBezTo>
                  <a:cubicBezTo>
                    <a:pt x="5338" y="5611"/>
                    <a:pt x="5609" y="5167"/>
                    <a:pt x="6104" y="5167"/>
                  </a:cubicBezTo>
                  <a:cubicBezTo>
                    <a:pt x="6312" y="5167"/>
                    <a:pt x="6559" y="5246"/>
                    <a:pt x="6888" y="5469"/>
                  </a:cubicBezTo>
                  <a:cubicBezTo>
                    <a:pt x="7309" y="5758"/>
                    <a:pt x="7515" y="6167"/>
                    <a:pt x="8003" y="6378"/>
                  </a:cubicBezTo>
                  <a:cubicBezTo>
                    <a:pt x="8251" y="6485"/>
                    <a:pt x="8541" y="6567"/>
                    <a:pt x="8817" y="6567"/>
                  </a:cubicBezTo>
                  <a:cubicBezTo>
                    <a:pt x="9123" y="6567"/>
                    <a:pt x="9412" y="6466"/>
                    <a:pt x="9605" y="6187"/>
                  </a:cubicBezTo>
                  <a:cubicBezTo>
                    <a:pt x="10204" y="5329"/>
                    <a:pt x="8882" y="4516"/>
                    <a:pt x="8577" y="3818"/>
                  </a:cubicBezTo>
                  <a:cubicBezTo>
                    <a:pt x="7978" y="2446"/>
                    <a:pt x="7544" y="1827"/>
                    <a:pt x="6227" y="1030"/>
                  </a:cubicBezTo>
                  <a:cubicBezTo>
                    <a:pt x="5721" y="727"/>
                    <a:pt x="5222" y="392"/>
                    <a:pt x="4623" y="392"/>
                  </a:cubicBezTo>
                  <a:cubicBezTo>
                    <a:pt x="4563" y="392"/>
                    <a:pt x="4502" y="396"/>
                    <a:pt x="4439" y="403"/>
                  </a:cubicBezTo>
                  <a:cubicBezTo>
                    <a:pt x="3912" y="466"/>
                    <a:pt x="3343" y="1050"/>
                    <a:pt x="2782" y="1050"/>
                  </a:cubicBezTo>
                  <a:cubicBezTo>
                    <a:pt x="2574" y="1050"/>
                    <a:pt x="2367" y="970"/>
                    <a:pt x="2164" y="754"/>
                  </a:cubicBezTo>
                  <a:cubicBezTo>
                    <a:pt x="2127" y="714"/>
                    <a:pt x="2080" y="697"/>
                    <a:pt x="2029" y="697"/>
                  </a:cubicBezTo>
                  <a:cubicBezTo>
                    <a:pt x="1777" y="697"/>
                    <a:pt x="1419" y="1112"/>
                    <a:pt x="1607" y="1312"/>
                  </a:cubicBezTo>
                  <a:cubicBezTo>
                    <a:pt x="1894" y="1617"/>
                    <a:pt x="2105" y="1743"/>
                    <a:pt x="2408" y="1743"/>
                  </a:cubicBezTo>
                  <a:cubicBezTo>
                    <a:pt x="2528" y="1743"/>
                    <a:pt x="2662" y="1723"/>
                    <a:pt x="2821" y="1687"/>
                  </a:cubicBezTo>
                  <a:cubicBezTo>
                    <a:pt x="3193" y="1604"/>
                    <a:pt x="3473" y="1295"/>
                    <a:pt x="3824" y="1183"/>
                  </a:cubicBezTo>
                  <a:cubicBezTo>
                    <a:pt x="4048" y="1113"/>
                    <a:pt x="4242" y="1083"/>
                    <a:pt x="4418" y="1083"/>
                  </a:cubicBezTo>
                  <a:cubicBezTo>
                    <a:pt x="4939" y="1083"/>
                    <a:pt x="5299" y="1349"/>
                    <a:pt x="5790" y="1646"/>
                  </a:cubicBezTo>
                  <a:cubicBezTo>
                    <a:pt x="7033" y="2397"/>
                    <a:pt x="7301" y="2785"/>
                    <a:pt x="7900" y="4078"/>
                  </a:cubicBezTo>
                  <a:cubicBezTo>
                    <a:pt x="8044" y="4396"/>
                    <a:pt x="8188" y="4676"/>
                    <a:pt x="8346" y="4990"/>
                  </a:cubicBezTo>
                  <a:cubicBezTo>
                    <a:pt x="8507" y="5301"/>
                    <a:pt x="9108" y="5767"/>
                    <a:pt x="8591" y="5767"/>
                  </a:cubicBezTo>
                  <a:cubicBezTo>
                    <a:pt x="8550" y="5767"/>
                    <a:pt x="8503" y="5764"/>
                    <a:pt x="8449" y="5758"/>
                  </a:cubicBezTo>
                  <a:cubicBezTo>
                    <a:pt x="7833" y="5692"/>
                    <a:pt x="7475" y="4788"/>
                    <a:pt x="6979" y="4519"/>
                  </a:cubicBezTo>
                  <a:cubicBezTo>
                    <a:pt x="6763" y="4403"/>
                    <a:pt x="6616" y="4363"/>
                    <a:pt x="6495" y="4363"/>
                  </a:cubicBezTo>
                  <a:cubicBezTo>
                    <a:pt x="6257" y="4363"/>
                    <a:pt x="6112" y="4517"/>
                    <a:pt x="5716" y="4561"/>
                  </a:cubicBezTo>
                  <a:cubicBezTo>
                    <a:pt x="5608" y="4643"/>
                    <a:pt x="5501" y="4722"/>
                    <a:pt x="5394" y="4805"/>
                  </a:cubicBezTo>
                  <a:cubicBezTo>
                    <a:pt x="5300" y="4816"/>
                    <a:pt x="5212" y="4822"/>
                    <a:pt x="5129" y="4822"/>
                  </a:cubicBezTo>
                  <a:cubicBezTo>
                    <a:pt x="4601" y="4822"/>
                    <a:pt x="4280" y="4597"/>
                    <a:pt x="4163" y="4144"/>
                  </a:cubicBezTo>
                  <a:cubicBezTo>
                    <a:pt x="4022" y="3921"/>
                    <a:pt x="4018" y="3616"/>
                    <a:pt x="3874" y="3384"/>
                  </a:cubicBezTo>
                  <a:cubicBezTo>
                    <a:pt x="3568" y="2905"/>
                    <a:pt x="3102" y="2699"/>
                    <a:pt x="2660" y="2377"/>
                  </a:cubicBezTo>
                  <a:cubicBezTo>
                    <a:pt x="2366" y="2162"/>
                    <a:pt x="2082" y="1943"/>
                    <a:pt x="1805" y="1712"/>
                  </a:cubicBezTo>
                  <a:cubicBezTo>
                    <a:pt x="1371" y="1480"/>
                    <a:pt x="1240" y="1121"/>
                    <a:pt x="1405" y="638"/>
                  </a:cubicBezTo>
                  <a:lnTo>
                    <a:pt x="1405" y="638"/>
                  </a:lnTo>
                  <a:cubicBezTo>
                    <a:pt x="1419" y="642"/>
                    <a:pt x="1434" y="644"/>
                    <a:pt x="1450" y="644"/>
                  </a:cubicBezTo>
                  <a:cubicBezTo>
                    <a:pt x="1637" y="644"/>
                    <a:pt x="1900" y="339"/>
                    <a:pt x="1706" y="217"/>
                  </a:cubicBezTo>
                  <a:cubicBezTo>
                    <a:pt x="1491" y="86"/>
                    <a:pt x="1263" y="0"/>
                    <a:pt x="10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42"/>
            <p:cNvSpPr/>
            <p:nvPr/>
          </p:nvSpPr>
          <p:spPr>
            <a:xfrm>
              <a:off x="4591225" y="1636450"/>
              <a:ext cx="92000" cy="113075"/>
            </a:xfrm>
            <a:custGeom>
              <a:rect b="b" l="l" r="r" t="t"/>
              <a:pathLst>
                <a:path extrusionOk="0" h="4523" w="3680">
                  <a:moveTo>
                    <a:pt x="2850" y="661"/>
                  </a:moveTo>
                  <a:cubicBezTo>
                    <a:pt x="2876" y="661"/>
                    <a:pt x="2875" y="663"/>
                    <a:pt x="2825" y="668"/>
                  </a:cubicBezTo>
                  <a:cubicBezTo>
                    <a:pt x="2746" y="674"/>
                    <a:pt x="2670" y="676"/>
                    <a:pt x="2595" y="676"/>
                  </a:cubicBezTo>
                  <a:lnTo>
                    <a:pt x="2595" y="676"/>
                  </a:lnTo>
                  <a:cubicBezTo>
                    <a:pt x="2686" y="667"/>
                    <a:pt x="2807" y="661"/>
                    <a:pt x="2850" y="661"/>
                  </a:cubicBezTo>
                  <a:close/>
                  <a:moveTo>
                    <a:pt x="1273" y="956"/>
                  </a:moveTo>
                  <a:cubicBezTo>
                    <a:pt x="1265" y="963"/>
                    <a:pt x="1314" y="972"/>
                    <a:pt x="1385" y="981"/>
                  </a:cubicBezTo>
                  <a:lnTo>
                    <a:pt x="1385" y="981"/>
                  </a:lnTo>
                  <a:cubicBezTo>
                    <a:pt x="1225" y="1152"/>
                    <a:pt x="1115" y="1387"/>
                    <a:pt x="1182" y="1609"/>
                  </a:cubicBezTo>
                  <a:cubicBezTo>
                    <a:pt x="1241" y="1797"/>
                    <a:pt x="1341" y="1855"/>
                    <a:pt x="1459" y="1855"/>
                  </a:cubicBezTo>
                  <a:cubicBezTo>
                    <a:pt x="1562" y="1855"/>
                    <a:pt x="1679" y="1811"/>
                    <a:pt x="1795" y="1772"/>
                  </a:cubicBezTo>
                  <a:lnTo>
                    <a:pt x="1795" y="1772"/>
                  </a:lnTo>
                  <a:cubicBezTo>
                    <a:pt x="1594" y="1978"/>
                    <a:pt x="1547" y="2257"/>
                    <a:pt x="1785" y="2629"/>
                  </a:cubicBezTo>
                  <a:cubicBezTo>
                    <a:pt x="1901" y="2814"/>
                    <a:pt x="2070" y="3008"/>
                    <a:pt x="2095" y="3235"/>
                  </a:cubicBezTo>
                  <a:cubicBezTo>
                    <a:pt x="2104" y="3327"/>
                    <a:pt x="2133" y="3496"/>
                    <a:pt x="2082" y="3496"/>
                  </a:cubicBezTo>
                  <a:cubicBezTo>
                    <a:pt x="2067" y="3496"/>
                    <a:pt x="2044" y="3481"/>
                    <a:pt x="2011" y="3442"/>
                  </a:cubicBezTo>
                  <a:cubicBezTo>
                    <a:pt x="1908" y="3318"/>
                    <a:pt x="1917" y="3058"/>
                    <a:pt x="1855" y="2909"/>
                  </a:cubicBezTo>
                  <a:cubicBezTo>
                    <a:pt x="1732" y="2613"/>
                    <a:pt x="1561" y="2484"/>
                    <a:pt x="1271" y="2484"/>
                  </a:cubicBezTo>
                  <a:cubicBezTo>
                    <a:pt x="1230" y="2484"/>
                    <a:pt x="1186" y="2487"/>
                    <a:pt x="1140" y="2492"/>
                  </a:cubicBezTo>
                  <a:cubicBezTo>
                    <a:pt x="1051" y="2501"/>
                    <a:pt x="935" y="2555"/>
                    <a:pt x="847" y="2635"/>
                  </a:cubicBezTo>
                  <a:lnTo>
                    <a:pt x="847" y="2635"/>
                  </a:lnTo>
                  <a:cubicBezTo>
                    <a:pt x="879" y="2446"/>
                    <a:pt x="914" y="2258"/>
                    <a:pt x="942" y="2067"/>
                  </a:cubicBezTo>
                  <a:cubicBezTo>
                    <a:pt x="995" y="1745"/>
                    <a:pt x="970" y="1326"/>
                    <a:pt x="1143" y="1035"/>
                  </a:cubicBezTo>
                  <a:lnTo>
                    <a:pt x="1143" y="1035"/>
                  </a:lnTo>
                  <a:cubicBezTo>
                    <a:pt x="1182" y="1021"/>
                    <a:pt x="1225" y="996"/>
                    <a:pt x="1273" y="956"/>
                  </a:cubicBezTo>
                  <a:close/>
                  <a:moveTo>
                    <a:pt x="778" y="3134"/>
                  </a:moveTo>
                  <a:lnTo>
                    <a:pt x="778" y="3134"/>
                  </a:lnTo>
                  <a:cubicBezTo>
                    <a:pt x="840" y="3357"/>
                    <a:pt x="917" y="3613"/>
                    <a:pt x="860" y="3776"/>
                  </a:cubicBezTo>
                  <a:cubicBezTo>
                    <a:pt x="835" y="3849"/>
                    <a:pt x="816" y="3879"/>
                    <a:pt x="801" y="3879"/>
                  </a:cubicBezTo>
                  <a:cubicBezTo>
                    <a:pt x="747" y="3879"/>
                    <a:pt x="758" y="3464"/>
                    <a:pt x="761" y="3376"/>
                  </a:cubicBezTo>
                  <a:cubicBezTo>
                    <a:pt x="764" y="3295"/>
                    <a:pt x="770" y="3214"/>
                    <a:pt x="778" y="3134"/>
                  </a:cubicBezTo>
                  <a:close/>
                  <a:moveTo>
                    <a:pt x="3039" y="0"/>
                  </a:moveTo>
                  <a:cubicBezTo>
                    <a:pt x="2931" y="0"/>
                    <a:pt x="2820" y="18"/>
                    <a:pt x="2722" y="52"/>
                  </a:cubicBezTo>
                  <a:cubicBezTo>
                    <a:pt x="2350" y="180"/>
                    <a:pt x="2123" y="346"/>
                    <a:pt x="1714" y="370"/>
                  </a:cubicBezTo>
                  <a:cubicBezTo>
                    <a:pt x="1417" y="386"/>
                    <a:pt x="1256" y="353"/>
                    <a:pt x="1041" y="593"/>
                  </a:cubicBezTo>
                  <a:cubicBezTo>
                    <a:pt x="997" y="642"/>
                    <a:pt x="968" y="699"/>
                    <a:pt x="951" y="755"/>
                  </a:cubicBezTo>
                  <a:lnTo>
                    <a:pt x="951" y="755"/>
                  </a:lnTo>
                  <a:cubicBezTo>
                    <a:pt x="489" y="1239"/>
                    <a:pt x="489" y="1919"/>
                    <a:pt x="361" y="2546"/>
                  </a:cubicBezTo>
                  <a:cubicBezTo>
                    <a:pt x="269" y="2987"/>
                    <a:pt x="1" y="3913"/>
                    <a:pt x="277" y="4338"/>
                  </a:cubicBezTo>
                  <a:cubicBezTo>
                    <a:pt x="364" y="4470"/>
                    <a:pt x="485" y="4523"/>
                    <a:pt x="615" y="4523"/>
                  </a:cubicBezTo>
                  <a:cubicBezTo>
                    <a:pt x="813" y="4523"/>
                    <a:pt x="1030" y="4399"/>
                    <a:pt x="1169" y="4247"/>
                  </a:cubicBezTo>
                  <a:cubicBezTo>
                    <a:pt x="1333" y="4072"/>
                    <a:pt x="1399" y="3869"/>
                    <a:pt x="1414" y="3654"/>
                  </a:cubicBezTo>
                  <a:lnTo>
                    <a:pt x="1414" y="3654"/>
                  </a:lnTo>
                  <a:cubicBezTo>
                    <a:pt x="1468" y="3875"/>
                    <a:pt x="1530" y="4099"/>
                    <a:pt x="1710" y="4218"/>
                  </a:cubicBezTo>
                  <a:cubicBezTo>
                    <a:pt x="1796" y="4274"/>
                    <a:pt x="1882" y="4299"/>
                    <a:pt x="1966" y="4299"/>
                  </a:cubicBezTo>
                  <a:cubicBezTo>
                    <a:pt x="2179" y="4299"/>
                    <a:pt x="2377" y="4143"/>
                    <a:pt x="2507" y="3954"/>
                  </a:cubicBezTo>
                  <a:cubicBezTo>
                    <a:pt x="2821" y="3492"/>
                    <a:pt x="2730" y="2905"/>
                    <a:pt x="2478" y="2447"/>
                  </a:cubicBezTo>
                  <a:cubicBezTo>
                    <a:pt x="2429" y="2360"/>
                    <a:pt x="2144" y="2001"/>
                    <a:pt x="2156" y="1968"/>
                  </a:cubicBezTo>
                  <a:lnTo>
                    <a:pt x="2156" y="1968"/>
                  </a:lnTo>
                  <a:cubicBezTo>
                    <a:pt x="2155" y="1971"/>
                    <a:pt x="2175" y="1973"/>
                    <a:pt x="2205" y="1973"/>
                  </a:cubicBezTo>
                  <a:cubicBezTo>
                    <a:pt x="2278" y="1973"/>
                    <a:pt x="2408" y="1962"/>
                    <a:pt x="2429" y="1939"/>
                  </a:cubicBezTo>
                  <a:cubicBezTo>
                    <a:pt x="2565" y="1790"/>
                    <a:pt x="2665" y="1773"/>
                    <a:pt x="2764" y="1567"/>
                  </a:cubicBezTo>
                  <a:cubicBezTo>
                    <a:pt x="2804" y="1485"/>
                    <a:pt x="2817" y="1394"/>
                    <a:pt x="2760" y="1320"/>
                  </a:cubicBezTo>
                  <a:cubicBezTo>
                    <a:pt x="2735" y="1288"/>
                    <a:pt x="2709" y="1262"/>
                    <a:pt x="2682" y="1239"/>
                  </a:cubicBezTo>
                  <a:lnTo>
                    <a:pt x="2682" y="1239"/>
                  </a:lnTo>
                  <a:cubicBezTo>
                    <a:pt x="3059" y="1154"/>
                    <a:pt x="3454" y="949"/>
                    <a:pt x="3564" y="568"/>
                  </a:cubicBezTo>
                  <a:cubicBezTo>
                    <a:pt x="3679" y="167"/>
                    <a:pt x="3369" y="0"/>
                    <a:pt x="30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42"/>
            <p:cNvSpPr/>
            <p:nvPr/>
          </p:nvSpPr>
          <p:spPr>
            <a:xfrm>
              <a:off x="4621800" y="1524800"/>
              <a:ext cx="68550" cy="58450"/>
            </a:xfrm>
            <a:custGeom>
              <a:rect b="b" l="l" r="r" t="t"/>
              <a:pathLst>
                <a:path extrusionOk="0" h="2338" w="2742">
                  <a:moveTo>
                    <a:pt x="1221" y="819"/>
                  </a:moveTo>
                  <a:cubicBezTo>
                    <a:pt x="1147" y="860"/>
                    <a:pt x="1082" y="923"/>
                    <a:pt x="1036" y="983"/>
                  </a:cubicBezTo>
                  <a:cubicBezTo>
                    <a:pt x="1034" y="986"/>
                    <a:pt x="1028" y="987"/>
                    <a:pt x="1018" y="987"/>
                  </a:cubicBezTo>
                  <a:cubicBezTo>
                    <a:pt x="987" y="987"/>
                    <a:pt x="922" y="976"/>
                    <a:pt x="850" y="959"/>
                  </a:cubicBezTo>
                  <a:lnTo>
                    <a:pt x="850" y="959"/>
                  </a:lnTo>
                  <a:cubicBezTo>
                    <a:pt x="964" y="897"/>
                    <a:pt x="1092" y="853"/>
                    <a:pt x="1221" y="819"/>
                  </a:cubicBezTo>
                  <a:close/>
                  <a:moveTo>
                    <a:pt x="2017" y="563"/>
                  </a:moveTo>
                  <a:cubicBezTo>
                    <a:pt x="2120" y="563"/>
                    <a:pt x="2126" y="957"/>
                    <a:pt x="2122" y="983"/>
                  </a:cubicBezTo>
                  <a:cubicBezTo>
                    <a:pt x="2102" y="1086"/>
                    <a:pt x="2036" y="1178"/>
                    <a:pt x="2011" y="1277"/>
                  </a:cubicBezTo>
                  <a:cubicBezTo>
                    <a:pt x="1990" y="1369"/>
                    <a:pt x="1986" y="1470"/>
                    <a:pt x="1988" y="1569"/>
                  </a:cubicBezTo>
                  <a:lnTo>
                    <a:pt x="1988" y="1569"/>
                  </a:lnTo>
                  <a:cubicBezTo>
                    <a:pt x="1982" y="1564"/>
                    <a:pt x="1976" y="1558"/>
                    <a:pt x="1970" y="1553"/>
                  </a:cubicBezTo>
                  <a:cubicBezTo>
                    <a:pt x="1937" y="1458"/>
                    <a:pt x="1884" y="1355"/>
                    <a:pt x="1838" y="1265"/>
                  </a:cubicBezTo>
                  <a:cubicBezTo>
                    <a:pt x="1751" y="1079"/>
                    <a:pt x="1664" y="930"/>
                    <a:pt x="1491" y="814"/>
                  </a:cubicBezTo>
                  <a:cubicBezTo>
                    <a:pt x="1461" y="794"/>
                    <a:pt x="1429" y="783"/>
                    <a:pt x="1397" y="779"/>
                  </a:cubicBezTo>
                  <a:lnTo>
                    <a:pt x="1397" y="779"/>
                  </a:lnTo>
                  <a:cubicBezTo>
                    <a:pt x="1457" y="766"/>
                    <a:pt x="1517" y="755"/>
                    <a:pt x="1573" y="745"/>
                  </a:cubicBezTo>
                  <a:cubicBezTo>
                    <a:pt x="1613" y="737"/>
                    <a:pt x="1674" y="694"/>
                    <a:pt x="1728" y="639"/>
                  </a:cubicBezTo>
                  <a:lnTo>
                    <a:pt x="1728" y="639"/>
                  </a:lnTo>
                  <a:cubicBezTo>
                    <a:pt x="1745" y="647"/>
                    <a:pt x="1764" y="651"/>
                    <a:pt x="1786" y="651"/>
                  </a:cubicBezTo>
                  <a:cubicBezTo>
                    <a:pt x="1837" y="651"/>
                    <a:pt x="1902" y="629"/>
                    <a:pt x="1983" y="575"/>
                  </a:cubicBezTo>
                  <a:cubicBezTo>
                    <a:pt x="1995" y="567"/>
                    <a:pt x="2006" y="563"/>
                    <a:pt x="2017" y="563"/>
                  </a:cubicBezTo>
                  <a:close/>
                  <a:moveTo>
                    <a:pt x="2239" y="0"/>
                  </a:moveTo>
                  <a:cubicBezTo>
                    <a:pt x="2112" y="0"/>
                    <a:pt x="1971" y="54"/>
                    <a:pt x="1829" y="166"/>
                  </a:cubicBezTo>
                  <a:cubicBezTo>
                    <a:pt x="1772" y="211"/>
                    <a:pt x="1729" y="266"/>
                    <a:pt x="1700" y="324"/>
                  </a:cubicBezTo>
                  <a:lnTo>
                    <a:pt x="1700" y="324"/>
                  </a:lnTo>
                  <a:cubicBezTo>
                    <a:pt x="1627" y="305"/>
                    <a:pt x="1551" y="296"/>
                    <a:pt x="1474" y="296"/>
                  </a:cubicBezTo>
                  <a:cubicBezTo>
                    <a:pt x="964" y="296"/>
                    <a:pt x="397" y="683"/>
                    <a:pt x="140" y="1071"/>
                  </a:cubicBezTo>
                  <a:cubicBezTo>
                    <a:pt x="75" y="1174"/>
                    <a:pt x="1" y="1355"/>
                    <a:pt x="149" y="1425"/>
                  </a:cubicBezTo>
                  <a:cubicBezTo>
                    <a:pt x="309" y="1499"/>
                    <a:pt x="478" y="1536"/>
                    <a:pt x="643" y="1536"/>
                  </a:cubicBezTo>
                  <a:cubicBezTo>
                    <a:pt x="811" y="1536"/>
                    <a:pt x="975" y="1498"/>
                    <a:pt x="1123" y="1420"/>
                  </a:cubicBezTo>
                  <a:lnTo>
                    <a:pt x="1123" y="1420"/>
                  </a:lnTo>
                  <a:cubicBezTo>
                    <a:pt x="1368" y="1721"/>
                    <a:pt x="1426" y="2276"/>
                    <a:pt x="1850" y="2334"/>
                  </a:cubicBezTo>
                  <a:cubicBezTo>
                    <a:pt x="1870" y="2337"/>
                    <a:pt x="1890" y="2338"/>
                    <a:pt x="1909" y="2338"/>
                  </a:cubicBezTo>
                  <a:cubicBezTo>
                    <a:pt x="2256" y="2338"/>
                    <a:pt x="2481" y="1933"/>
                    <a:pt x="2540" y="1636"/>
                  </a:cubicBezTo>
                  <a:cubicBezTo>
                    <a:pt x="2577" y="1446"/>
                    <a:pt x="2543" y="1256"/>
                    <a:pt x="2593" y="1071"/>
                  </a:cubicBezTo>
                  <a:cubicBezTo>
                    <a:pt x="2651" y="852"/>
                    <a:pt x="2742" y="707"/>
                    <a:pt x="2696" y="476"/>
                  </a:cubicBezTo>
                  <a:cubicBezTo>
                    <a:pt x="2636" y="164"/>
                    <a:pt x="2460" y="0"/>
                    <a:pt x="22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42"/>
            <p:cNvSpPr/>
            <p:nvPr/>
          </p:nvSpPr>
          <p:spPr>
            <a:xfrm>
              <a:off x="4761150" y="2264150"/>
              <a:ext cx="61975" cy="57775"/>
            </a:xfrm>
            <a:custGeom>
              <a:rect b="b" l="l" r="r" t="t"/>
              <a:pathLst>
                <a:path extrusionOk="0" h="2311" w="2479">
                  <a:moveTo>
                    <a:pt x="1011" y="1"/>
                  </a:moveTo>
                  <a:cubicBezTo>
                    <a:pt x="805" y="1"/>
                    <a:pt x="608" y="74"/>
                    <a:pt x="434" y="275"/>
                  </a:cubicBezTo>
                  <a:cubicBezTo>
                    <a:pt x="1" y="783"/>
                    <a:pt x="211" y="1456"/>
                    <a:pt x="108" y="2055"/>
                  </a:cubicBezTo>
                  <a:cubicBezTo>
                    <a:pt x="95" y="2129"/>
                    <a:pt x="95" y="2241"/>
                    <a:pt x="186" y="2266"/>
                  </a:cubicBezTo>
                  <a:cubicBezTo>
                    <a:pt x="293" y="2296"/>
                    <a:pt x="396" y="2310"/>
                    <a:pt x="496" y="2310"/>
                  </a:cubicBezTo>
                  <a:cubicBezTo>
                    <a:pt x="912" y="2310"/>
                    <a:pt x="1265" y="2065"/>
                    <a:pt x="1545" y="1725"/>
                  </a:cubicBezTo>
                  <a:cubicBezTo>
                    <a:pt x="1718" y="1523"/>
                    <a:pt x="1850" y="1291"/>
                    <a:pt x="2023" y="1089"/>
                  </a:cubicBezTo>
                  <a:cubicBezTo>
                    <a:pt x="2222" y="854"/>
                    <a:pt x="2387" y="622"/>
                    <a:pt x="2448" y="321"/>
                  </a:cubicBezTo>
                  <a:cubicBezTo>
                    <a:pt x="2479" y="178"/>
                    <a:pt x="2423" y="123"/>
                    <a:pt x="2338" y="123"/>
                  </a:cubicBezTo>
                  <a:cubicBezTo>
                    <a:pt x="2189" y="123"/>
                    <a:pt x="1946" y="292"/>
                    <a:pt x="1912" y="453"/>
                  </a:cubicBezTo>
                  <a:cubicBezTo>
                    <a:pt x="1846" y="771"/>
                    <a:pt x="1541" y="1018"/>
                    <a:pt x="1363" y="1279"/>
                  </a:cubicBezTo>
                  <a:cubicBezTo>
                    <a:pt x="1194" y="1520"/>
                    <a:pt x="1034" y="1735"/>
                    <a:pt x="763" y="1735"/>
                  </a:cubicBezTo>
                  <a:cubicBezTo>
                    <a:pt x="741" y="1735"/>
                    <a:pt x="717" y="1734"/>
                    <a:pt x="693" y="1731"/>
                  </a:cubicBezTo>
                  <a:lnTo>
                    <a:pt x="693" y="1731"/>
                  </a:lnTo>
                  <a:cubicBezTo>
                    <a:pt x="719" y="1433"/>
                    <a:pt x="695" y="1135"/>
                    <a:pt x="723" y="837"/>
                  </a:cubicBezTo>
                  <a:cubicBezTo>
                    <a:pt x="727" y="775"/>
                    <a:pt x="727" y="597"/>
                    <a:pt x="785" y="560"/>
                  </a:cubicBezTo>
                  <a:cubicBezTo>
                    <a:pt x="790" y="557"/>
                    <a:pt x="798" y="555"/>
                    <a:pt x="807" y="555"/>
                  </a:cubicBezTo>
                  <a:cubicBezTo>
                    <a:pt x="864" y="555"/>
                    <a:pt x="984" y="611"/>
                    <a:pt x="1017" y="618"/>
                  </a:cubicBezTo>
                  <a:cubicBezTo>
                    <a:pt x="1181" y="667"/>
                    <a:pt x="1318" y="717"/>
                    <a:pt x="1495" y="726"/>
                  </a:cubicBezTo>
                  <a:cubicBezTo>
                    <a:pt x="1498" y="726"/>
                    <a:pt x="1501" y="726"/>
                    <a:pt x="1503" y="726"/>
                  </a:cubicBezTo>
                  <a:cubicBezTo>
                    <a:pt x="1687" y="726"/>
                    <a:pt x="2040" y="344"/>
                    <a:pt x="1789" y="230"/>
                  </a:cubicBezTo>
                  <a:cubicBezTo>
                    <a:pt x="1533" y="112"/>
                    <a:pt x="1265" y="1"/>
                    <a:pt x="101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42"/>
            <p:cNvSpPr/>
            <p:nvPr/>
          </p:nvSpPr>
          <p:spPr>
            <a:xfrm>
              <a:off x="4962950" y="2264675"/>
              <a:ext cx="171575" cy="102300"/>
            </a:xfrm>
            <a:custGeom>
              <a:rect b="b" l="l" r="r" t="t"/>
              <a:pathLst>
                <a:path extrusionOk="0" h="4092" w="6863">
                  <a:moveTo>
                    <a:pt x="5090" y="854"/>
                  </a:moveTo>
                  <a:cubicBezTo>
                    <a:pt x="5177" y="854"/>
                    <a:pt x="5233" y="916"/>
                    <a:pt x="5220" y="1092"/>
                  </a:cubicBezTo>
                  <a:cubicBezTo>
                    <a:pt x="5212" y="1159"/>
                    <a:pt x="4394" y="1576"/>
                    <a:pt x="4237" y="1662"/>
                  </a:cubicBezTo>
                  <a:cubicBezTo>
                    <a:pt x="3820" y="1899"/>
                    <a:pt x="3356" y="2067"/>
                    <a:pt x="2932" y="2297"/>
                  </a:cubicBezTo>
                  <a:lnTo>
                    <a:pt x="2932" y="2297"/>
                  </a:lnTo>
                  <a:cubicBezTo>
                    <a:pt x="3475" y="1945"/>
                    <a:pt x="4004" y="1570"/>
                    <a:pt x="4522" y="1191"/>
                  </a:cubicBezTo>
                  <a:cubicBezTo>
                    <a:pt x="4542" y="1174"/>
                    <a:pt x="4893" y="854"/>
                    <a:pt x="5090" y="854"/>
                  </a:cubicBezTo>
                  <a:close/>
                  <a:moveTo>
                    <a:pt x="2545" y="2543"/>
                  </a:moveTo>
                  <a:cubicBezTo>
                    <a:pt x="2365" y="2700"/>
                    <a:pt x="2134" y="3007"/>
                    <a:pt x="1974" y="3062"/>
                  </a:cubicBezTo>
                  <a:cubicBezTo>
                    <a:pt x="1917" y="3157"/>
                    <a:pt x="1862" y="3204"/>
                    <a:pt x="1809" y="3204"/>
                  </a:cubicBezTo>
                  <a:cubicBezTo>
                    <a:pt x="1721" y="3204"/>
                    <a:pt x="1640" y="3074"/>
                    <a:pt x="1566" y="2811"/>
                  </a:cubicBezTo>
                  <a:cubicBezTo>
                    <a:pt x="1702" y="2737"/>
                    <a:pt x="1846" y="2675"/>
                    <a:pt x="1995" y="2628"/>
                  </a:cubicBezTo>
                  <a:lnTo>
                    <a:pt x="1995" y="2628"/>
                  </a:lnTo>
                  <a:cubicBezTo>
                    <a:pt x="2017" y="2689"/>
                    <a:pt x="2068" y="2730"/>
                    <a:pt x="2146" y="2730"/>
                  </a:cubicBezTo>
                  <a:cubicBezTo>
                    <a:pt x="2201" y="2730"/>
                    <a:pt x="2269" y="2710"/>
                    <a:pt x="2350" y="2662"/>
                  </a:cubicBezTo>
                  <a:cubicBezTo>
                    <a:pt x="2415" y="2623"/>
                    <a:pt x="2480" y="2583"/>
                    <a:pt x="2545" y="2543"/>
                  </a:cubicBezTo>
                  <a:close/>
                  <a:moveTo>
                    <a:pt x="5736" y="0"/>
                  </a:moveTo>
                  <a:cubicBezTo>
                    <a:pt x="5391" y="0"/>
                    <a:pt x="4970" y="292"/>
                    <a:pt x="4753" y="444"/>
                  </a:cubicBezTo>
                  <a:cubicBezTo>
                    <a:pt x="3919" y="1027"/>
                    <a:pt x="3113" y="1658"/>
                    <a:pt x="2241" y="2189"/>
                  </a:cubicBezTo>
                  <a:lnTo>
                    <a:pt x="2241" y="2189"/>
                  </a:lnTo>
                  <a:cubicBezTo>
                    <a:pt x="2235" y="2189"/>
                    <a:pt x="2229" y="2188"/>
                    <a:pt x="2223" y="2188"/>
                  </a:cubicBezTo>
                  <a:cubicBezTo>
                    <a:pt x="2210" y="2188"/>
                    <a:pt x="2196" y="2189"/>
                    <a:pt x="2180" y="2191"/>
                  </a:cubicBezTo>
                  <a:cubicBezTo>
                    <a:pt x="1566" y="2270"/>
                    <a:pt x="0" y="2988"/>
                    <a:pt x="649" y="3859"/>
                  </a:cubicBezTo>
                  <a:cubicBezTo>
                    <a:pt x="774" y="4028"/>
                    <a:pt x="931" y="4092"/>
                    <a:pt x="1097" y="4092"/>
                  </a:cubicBezTo>
                  <a:cubicBezTo>
                    <a:pt x="1390" y="4092"/>
                    <a:pt x="1709" y="3891"/>
                    <a:pt x="1929" y="3714"/>
                  </a:cubicBezTo>
                  <a:cubicBezTo>
                    <a:pt x="2180" y="3512"/>
                    <a:pt x="2371" y="3248"/>
                    <a:pt x="2622" y="3046"/>
                  </a:cubicBezTo>
                  <a:cubicBezTo>
                    <a:pt x="3019" y="2731"/>
                    <a:pt x="3502" y="2624"/>
                    <a:pt x="3939" y="2390"/>
                  </a:cubicBezTo>
                  <a:cubicBezTo>
                    <a:pt x="4303" y="2186"/>
                    <a:pt x="6863" y="923"/>
                    <a:pt x="6058" y="126"/>
                  </a:cubicBezTo>
                  <a:cubicBezTo>
                    <a:pt x="5968" y="36"/>
                    <a:pt x="5856" y="0"/>
                    <a:pt x="57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42"/>
            <p:cNvSpPr/>
            <p:nvPr/>
          </p:nvSpPr>
          <p:spPr>
            <a:xfrm>
              <a:off x="5117275" y="2174825"/>
              <a:ext cx="77025" cy="111950"/>
            </a:xfrm>
            <a:custGeom>
              <a:rect b="b" l="l" r="r" t="t"/>
              <a:pathLst>
                <a:path extrusionOk="0" h="4478" w="3081">
                  <a:moveTo>
                    <a:pt x="1577" y="532"/>
                  </a:moveTo>
                  <a:cubicBezTo>
                    <a:pt x="1639" y="532"/>
                    <a:pt x="1692" y="1128"/>
                    <a:pt x="1701" y="1218"/>
                  </a:cubicBezTo>
                  <a:cubicBezTo>
                    <a:pt x="1739" y="1491"/>
                    <a:pt x="1656" y="1822"/>
                    <a:pt x="1817" y="2069"/>
                  </a:cubicBezTo>
                  <a:cubicBezTo>
                    <a:pt x="2019" y="2374"/>
                    <a:pt x="2684" y="2411"/>
                    <a:pt x="2259" y="2849"/>
                  </a:cubicBezTo>
                  <a:cubicBezTo>
                    <a:pt x="2027" y="3089"/>
                    <a:pt x="1520" y="3213"/>
                    <a:pt x="1235" y="3436"/>
                  </a:cubicBezTo>
                  <a:cubicBezTo>
                    <a:pt x="1111" y="3535"/>
                    <a:pt x="1000" y="3650"/>
                    <a:pt x="876" y="3749"/>
                  </a:cubicBezTo>
                  <a:cubicBezTo>
                    <a:pt x="758" y="3845"/>
                    <a:pt x="716" y="3906"/>
                    <a:pt x="686" y="3906"/>
                  </a:cubicBezTo>
                  <a:cubicBezTo>
                    <a:pt x="667" y="3906"/>
                    <a:pt x="652" y="3878"/>
                    <a:pt x="624" y="3815"/>
                  </a:cubicBezTo>
                  <a:cubicBezTo>
                    <a:pt x="542" y="3635"/>
                    <a:pt x="683" y="3361"/>
                    <a:pt x="674" y="3125"/>
                  </a:cubicBezTo>
                  <a:lnTo>
                    <a:pt x="674" y="3125"/>
                  </a:lnTo>
                  <a:cubicBezTo>
                    <a:pt x="710" y="3110"/>
                    <a:pt x="752" y="3085"/>
                    <a:pt x="798" y="3047"/>
                  </a:cubicBezTo>
                  <a:cubicBezTo>
                    <a:pt x="1421" y="2540"/>
                    <a:pt x="1524" y="1999"/>
                    <a:pt x="1520" y="1218"/>
                  </a:cubicBezTo>
                  <a:cubicBezTo>
                    <a:pt x="1516" y="1049"/>
                    <a:pt x="1495" y="859"/>
                    <a:pt x="1524" y="690"/>
                  </a:cubicBezTo>
                  <a:cubicBezTo>
                    <a:pt x="1542" y="577"/>
                    <a:pt x="1559" y="532"/>
                    <a:pt x="1577" y="532"/>
                  </a:cubicBezTo>
                  <a:close/>
                  <a:moveTo>
                    <a:pt x="1715" y="0"/>
                  </a:moveTo>
                  <a:cubicBezTo>
                    <a:pt x="1632" y="0"/>
                    <a:pt x="1535" y="23"/>
                    <a:pt x="1421" y="74"/>
                  </a:cubicBezTo>
                  <a:cubicBezTo>
                    <a:pt x="463" y="504"/>
                    <a:pt x="1371" y="2045"/>
                    <a:pt x="645" y="2626"/>
                  </a:cubicBezTo>
                  <a:cubicBezTo>
                    <a:pt x="532" y="2716"/>
                    <a:pt x="476" y="2850"/>
                    <a:pt x="473" y="2958"/>
                  </a:cubicBezTo>
                  <a:lnTo>
                    <a:pt x="473" y="2958"/>
                  </a:lnTo>
                  <a:cubicBezTo>
                    <a:pt x="412" y="2995"/>
                    <a:pt x="355" y="3055"/>
                    <a:pt x="339" y="3093"/>
                  </a:cubicBezTo>
                  <a:cubicBezTo>
                    <a:pt x="203" y="3427"/>
                    <a:pt x="1" y="4038"/>
                    <a:pt x="145" y="4398"/>
                  </a:cubicBezTo>
                  <a:cubicBezTo>
                    <a:pt x="165" y="4452"/>
                    <a:pt x="215" y="4472"/>
                    <a:pt x="268" y="4476"/>
                  </a:cubicBezTo>
                  <a:cubicBezTo>
                    <a:pt x="279" y="4477"/>
                    <a:pt x="289" y="4477"/>
                    <a:pt x="299" y="4477"/>
                  </a:cubicBezTo>
                  <a:cubicBezTo>
                    <a:pt x="596" y="4477"/>
                    <a:pt x="855" y="4255"/>
                    <a:pt x="1078" y="4076"/>
                  </a:cubicBezTo>
                  <a:cubicBezTo>
                    <a:pt x="1520" y="3716"/>
                    <a:pt x="1995" y="3506"/>
                    <a:pt x="2469" y="3200"/>
                  </a:cubicBezTo>
                  <a:cubicBezTo>
                    <a:pt x="2713" y="3043"/>
                    <a:pt x="3060" y="2767"/>
                    <a:pt x="3068" y="2445"/>
                  </a:cubicBezTo>
                  <a:cubicBezTo>
                    <a:pt x="3081" y="1949"/>
                    <a:pt x="2482" y="1953"/>
                    <a:pt x="2296" y="1594"/>
                  </a:cubicBezTo>
                  <a:cubicBezTo>
                    <a:pt x="2129" y="1270"/>
                    <a:pt x="2327" y="0"/>
                    <a:pt x="17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42"/>
            <p:cNvSpPr/>
            <p:nvPr/>
          </p:nvSpPr>
          <p:spPr>
            <a:xfrm>
              <a:off x="4565500" y="1288525"/>
              <a:ext cx="38150" cy="53175"/>
            </a:xfrm>
            <a:custGeom>
              <a:rect b="b" l="l" r="r" t="t"/>
              <a:pathLst>
                <a:path extrusionOk="0" h="2127" w="1526">
                  <a:moveTo>
                    <a:pt x="947" y="505"/>
                  </a:moveTo>
                  <a:cubicBezTo>
                    <a:pt x="902" y="681"/>
                    <a:pt x="906" y="878"/>
                    <a:pt x="894" y="1054"/>
                  </a:cubicBezTo>
                  <a:cubicBezTo>
                    <a:pt x="888" y="1101"/>
                    <a:pt x="838" y="1363"/>
                    <a:pt x="809" y="1534"/>
                  </a:cubicBezTo>
                  <a:lnTo>
                    <a:pt x="809" y="1534"/>
                  </a:lnTo>
                  <a:cubicBezTo>
                    <a:pt x="765" y="1509"/>
                    <a:pt x="712" y="1484"/>
                    <a:pt x="687" y="1458"/>
                  </a:cubicBezTo>
                  <a:cubicBezTo>
                    <a:pt x="551" y="1334"/>
                    <a:pt x="522" y="1211"/>
                    <a:pt x="597" y="1045"/>
                  </a:cubicBezTo>
                  <a:cubicBezTo>
                    <a:pt x="681" y="850"/>
                    <a:pt x="821" y="682"/>
                    <a:pt x="947" y="505"/>
                  </a:cubicBezTo>
                  <a:close/>
                  <a:moveTo>
                    <a:pt x="1069" y="0"/>
                  </a:moveTo>
                  <a:cubicBezTo>
                    <a:pt x="971" y="0"/>
                    <a:pt x="821" y="83"/>
                    <a:pt x="766" y="187"/>
                  </a:cubicBezTo>
                  <a:cubicBezTo>
                    <a:pt x="543" y="608"/>
                    <a:pt x="64" y="889"/>
                    <a:pt x="23" y="1413"/>
                  </a:cubicBezTo>
                  <a:cubicBezTo>
                    <a:pt x="1" y="1751"/>
                    <a:pt x="315" y="2126"/>
                    <a:pt x="668" y="2126"/>
                  </a:cubicBezTo>
                  <a:cubicBezTo>
                    <a:pt x="703" y="2126"/>
                    <a:pt x="738" y="2122"/>
                    <a:pt x="774" y="2114"/>
                  </a:cubicBezTo>
                  <a:cubicBezTo>
                    <a:pt x="1525" y="1958"/>
                    <a:pt x="1373" y="847"/>
                    <a:pt x="1485" y="298"/>
                  </a:cubicBezTo>
                  <a:cubicBezTo>
                    <a:pt x="1514" y="160"/>
                    <a:pt x="1467" y="110"/>
                    <a:pt x="1392" y="110"/>
                  </a:cubicBezTo>
                  <a:cubicBezTo>
                    <a:pt x="1311" y="110"/>
                    <a:pt x="1198" y="168"/>
                    <a:pt x="1112" y="236"/>
                  </a:cubicBezTo>
                  <a:lnTo>
                    <a:pt x="1112" y="236"/>
                  </a:lnTo>
                  <a:cubicBezTo>
                    <a:pt x="1119" y="221"/>
                    <a:pt x="1126" y="206"/>
                    <a:pt x="1133" y="191"/>
                  </a:cubicBezTo>
                  <a:cubicBezTo>
                    <a:pt x="1194" y="53"/>
                    <a:pt x="1148" y="0"/>
                    <a:pt x="1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42"/>
            <p:cNvSpPr/>
            <p:nvPr/>
          </p:nvSpPr>
          <p:spPr>
            <a:xfrm>
              <a:off x="4639875" y="973525"/>
              <a:ext cx="143750" cy="230375"/>
            </a:xfrm>
            <a:custGeom>
              <a:rect b="b" l="l" r="r" t="t"/>
              <a:pathLst>
                <a:path extrusionOk="0" h="9215" w="5750">
                  <a:moveTo>
                    <a:pt x="3184" y="1127"/>
                  </a:moveTo>
                  <a:cubicBezTo>
                    <a:pt x="3265" y="1185"/>
                    <a:pt x="3346" y="1240"/>
                    <a:pt x="3427" y="1287"/>
                  </a:cubicBezTo>
                  <a:cubicBezTo>
                    <a:pt x="3547" y="1341"/>
                    <a:pt x="3663" y="1395"/>
                    <a:pt x="3782" y="1448"/>
                  </a:cubicBezTo>
                  <a:cubicBezTo>
                    <a:pt x="4273" y="1527"/>
                    <a:pt x="4290" y="1750"/>
                    <a:pt x="3827" y="2121"/>
                  </a:cubicBezTo>
                  <a:cubicBezTo>
                    <a:pt x="3821" y="2120"/>
                    <a:pt x="3814" y="2120"/>
                    <a:pt x="3807" y="2120"/>
                  </a:cubicBezTo>
                  <a:cubicBezTo>
                    <a:pt x="3699" y="2120"/>
                    <a:pt x="3547" y="2220"/>
                    <a:pt x="3454" y="2343"/>
                  </a:cubicBezTo>
                  <a:lnTo>
                    <a:pt x="3454" y="2343"/>
                  </a:lnTo>
                  <a:cubicBezTo>
                    <a:pt x="3352" y="1941"/>
                    <a:pt x="3260" y="1539"/>
                    <a:pt x="3184" y="1127"/>
                  </a:cubicBezTo>
                  <a:close/>
                  <a:moveTo>
                    <a:pt x="3644" y="3059"/>
                  </a:moveTo>
                  <a:lnTo>
                    <a:pt x="3644" y="3059"/>
                  </a:lnTo>
                  <a:cubicBezTo>
                    <a:pt x="4063" y="3759"/>
                    <a:pt x="4514" y="4447"/>
                    <a:pt x="4723" y="5243"/>
                  </a:cubicBezTo>
                  <a:cubicBezTo>
                    <a:pt x="5218" y="7150"/>
                    <a:pt x="3452" y="6792"/>
                    <a:pt x="2440" y="7349"/>
                  </a:cubicBezTo>
                  <a:cubicBezTo>
                    <a:pt x="2147" y="7514"/>
                    <a:pt x="2085" y="7683"/>
                    <a:pt x="1854" y="7894"/>
                  </a:cubicBezTo>
                  <a:cubicBezTo>
                    <a:pt x="1775" y="7968"/>
                    <a:pt x="1631" y="8509"/>
                    <a:pt x="1573" y="8513"/>
                  </a:cubicBezTo>
                  <a:cubicBezTo>
                    <a:pt x="1572" y="8513"/>
                    <a:pt x="1572" y="8513"/>
                    <a:pt x="1571" y="8513"/>
                  </a:cubicBezTo>
                  <a:cubicBezTo>
                    <a:pt x="1421" y="8513"/>
                    <a:pt x="1457" y="7223"/>
                    <a:pt x="1500" y="6873"/>
                  </a:cubicBezTo>
                  <a:lnTo>
                    <a:pt x="1500" y="6873"/>
                  </a:lnTo>
                  <a:cubicBezTo>
                    <a:pt x="1513" y="6941"/>
                    <a:pt x="1556" y="6987"/>
                    <a:pt x="1637" y="6987"/>
                  </a:cubicBezTo>
                  <a:cubicBezTo>
                    <a:pt x="1680" y="6987"/>
                    <a:pt x="1734" y="6974"/>
                    <a:pt x="1800" y="6944"/>
                  </a:cubicBezTo>
                  <a:cubicBezTo>
                    <a:pt x="2762" y="6502"/>
                    <a:pt x="3794" y="6386"/>
                    <a:pt x="4013" y="5168"/>
                  </a:cubicBezTo>
                  <a:cubicBezTo>
                    <a:pt x="4100" y="4686"/>
                    <a:pt x="3968" y="4235"/>
                    <a:pt x="3840" y="3773"/>
                  </a:cubicBezTo>
                  <a:cubicBezTo>
                    <a:pt x="3774" y="3532"/>
                    <a:pt x="3708" y="3295"/>
                    <a:pt x="3644" y="3059"/>
                  </a:cubicBezTo>
                  <a:close/>
                  <a:moveTo>
                    <a:pt x="2869" y="1"/>
                  </a:moveTo>
                  <a:cubicBezTo>
                    <a:pt x="2663" y="1"/>
                    <a:pt x="2416" y="263"/>
                    <a:pt x="2436" y="449"/>
                  </a:cubicBezTo>
                  <a:cubicBezTo>
                    <a:pt x="2539" y="1416"/>
                    <a:pt x="2696" y="2340"/>
                    <a:pt x="2969" y="3274"/>
                  </a:cubicBezTo>
                  <a:cubicBezTo>
                    <a:pt x="3047" y="3550"/>
                    <a:pt x="3341" y="4136"/>
                    <a:pt x="3320" y="4404"/>
                  </a:cubicBezTo>
                  <a:cubicBezTo>
                    <a:pt x="3253" y="5127"/>
                    <a:pt x="2449" y="6077"/>
                    <a:pt x="1792" y="6366"/>
                  </a:cubicBezTo>
                  <a:cubicBezTo>
                    <a:pt x="1647" y="6428"/>
                    <a:pt x="1538" y="6597"/>
                    <a:pt x="1506" y="6743"/>
                  </a:cubicBezTo>
                  <a:lnTo>
                    <a:pt x="1506" y="6743"/>
                  </a:lnTo>
                  <a:cubicBezTo>
                    <a:pt x="1494" y="6705"/>
                    <a:pt x="1466" y="6689"/>
                    <a:pt x="1429" y="6689"/>
                  </a:cubicBezTo>
                  <a:cubicBezTo>
                    <a:pt x="1337" y="6689"/>
                    <a:pt x="1196" y="6787"/>
                    <a:pt x="1161" y="6870"/>
                  </a:cubicBezTo>
                  <a:cubicBezTo>
                    <a:pt x="962" y="7316"/>
                    <a:pt x="0" y="9075"/>
                    <a:pt x="1243" y="9211"/>
                  </a:cubicBezTo>
                  <a:cubicBezTo>
                    <a:pt x="1264" y="9213"/>
                    <a:pt x="1285" y="9214"/>
                    <a:pt x="1306" y="9214"/>
                  </a:cubicBezTo>
                  <a:cubicBezTo>
                    <a:pt x="1985" y="9214"/>
                    <a:pt x="2254" y="8002"/>
                    <a:pt x="2804" y="7753"/>
                  </a:cubicBezTo>
                  <a:cubicBezTo>
                    <a:pt x="3815" y="7299"/>
                    <a:pt x="4980" y="7551"/>
                    <a:pt x="5380" y="6258"/>
                  </a:cubicBezTo>
                  <a:cubicBezTo>
                    <a:pt x="5750" y="5063"/>
                    <a:pt x="4915" y="3776"/>
                    <a:pt x="4275" y="2727"/>
                  </a:cubicBezTo>
                  <a:lnTo>
                    <a:pt x="4275" y="2727"/>
                  </a:lnTo>
                  <a:cubicBezTo>
                    <a:pt x="4633" y="2656"/>
                    <a:pt x="4876" y="2439"/>
                    <a:pt x="5140" y="2005"/>
                  </a:cubicBezTo>
                  <a:cubicBezTo>
                    <a:pt x="5182" y="1936"/>
                    <a:pt x="5264" y="1803"/>
                    <a:pt x="5211" y="1717"/>
                  </a:cubicBezTo>
                  <a:cubicBezTo>
                    <a:pt x="4711" y="887"/>
                    <a:pt x="3770" y="639"/>
                    <a:pt x="2998" y="44"/>
                  </a:cubicBezTo>
                  <a:cubicBezTo>
                    <a:pt x="2959" y="14"/>
                    <a:pt x="2915" y="1"/>
                    <a:pt x="28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42"/>
            <p:cNvSpPr/>
            <p:nvPr/>
          </p:nvSpPr>
          <p:spPr>
            <a:xfrm>
              <a:off x="3601225" y="562125"/>
              <a:ext cx="138000" cy="84350"/>
            </a:xfrm>
            <a:custGeom>
              <a:rect b="b" l="l" r="r" t="t"/>
              <a:pathLst>
                <a:path extrusionOk="0" h="3374" w="5520">
                  <a:moveTo>
                    <a:pt x="4395" y="579"/>
                  </a:moveTo>
                  <a:cubicBezTo>
                    <a:pt x="4407" y="579"/>
                    <a:pt x="4419" y="579"/>
                    <a:pt x="4431" y="579"/>
                  </a:cubicBezTo>
                  <a:cubicBezTo>
                    <a:pt x="4889" y="587"/>
                    <a:pt x="4439" y="686"/>
                    <a:pt x="4224" y="761"/>
                  </a:cubicBezTo>
                  <a:cubicBezTo>
                    <a:pt x="3960" y="856"/>
                    <a:pt x="3699" y="926"/>
                    <a:pt x="3423" y="988"/>
                  </a:cubicBezTo>
                  <a:cubicBezTo>
                    <a:pt x="2712" y="1153"/>
                    <a:pt x="1664" y="1256"/>
                    <a:pt x="1276" y="1987"/>
                  </a:cubicBezTo>
                  <a:cubicBezTo>
                    <a:pt x="1094" y="2331"/>
                    <a:pt x="1179" y="2579"/>
                    <a:pt x="1382" y="2751"/>
                  </a:cubicBezTo>
                  <a:lnTo>
                    <a:pt x="1382" y="2751"/>
                  </a:lnTo>
                  <a:cubicBezTo>
                    <a:pt x="1008" y="2680"/>
                    <a:pt x="767" y="2249"/>
                    <a:pt x="995" y="1830"/>
                  </a:cubicBezTo>
                  <a:cubicBezTo>
                    <a:pt x="1152" y="1537"/>
                    <a:pt x="1651" y="1285"/>
                    <a:pt x="1961" y="1149"/>
                  </a:cubicBezTo>
                  <a:cubicBezTo>
                    <a:pt x="2411" y="946"/>
                    <a:pt x="2899" y="868"/>
                    <a:pt x="3381" y="765"/>
                  </a:cubicBezTo>
                  <a:cubicBezTo>
                    <a:pt x="3705" y="697"/>
                    <a:pt x="4059" y="579"/>
                    <a:pt x="4395" y="579"/>
                  </a:cubicBezTo>
                  <a:close/>
                  <a:moveTo>
                    <a:pt x="4663" y="1"/>
                  </a:moveTo>
                  <a:cubicBezTo>
                    <a:pt x="4375" y="1"/>
                    <a:pt x="4054" y="53"/>
                    <a:pt x="3861" y="92"/>
                  </a:cubicBezTo>
                  <a:cubicBezTo>
                    <a:pt x="2585" y="352"/>
                    <a:pt x="1276" y="645"/>
                    <a:pt x="462" y="1760"/>
                  </a:cubicBezTo>
                  <a:cubicBezTo>
                    <a:pt x="128" y="2219"/>
                    <a:pt x="0" y="2701"/>
                    <a:pt x="500" y="3097"/>
                  </a:cubicBezTo>
                  <a:cubicBezTo>
                    <a:pt x="731" y="3282"/>
                    <a:pt x="984" y="3373"/>
                    <a:pt x="1239" y="3373"/>
                  </a:cubicBezTo>
                  <a:cubicBezTo>
                    <a:pt x="1467" y="3373"/>
                    <a:pt x="1695" y="3300"/>
                    <a:pt x="1908" y="3156"/>
                  </a:cubicBezTo>
                  <a:cubicBezTo>
                    <a:pt x="1953" y="3126"/>
                    <a:pt x="1992" y="3080"/>
                    <a:pt x="2024" y="3028"/>
                  </a:cubicBezTo>
                  <a:lnTo>
                    <a:pt x="2024" y="3028"/>
                  </a:lnTo>
                  <a:cubicBezTo>
                    <a:pt x="2068" y="3037"/>
                    <a:pt x="2112" y="3045"/>
                    <a:pt x="2156" y="3052"/>
                  </a:cubicBezTo>
                  <a:cubicBezTo>
                    <a:pt x="2161" y="3053"/>
                    <a:pt x="2166" y="3053"/>
                    <a:pt x="2172" y="3053"/>
                  </a:cubicBezTo>
                  <a:cubicBezTo>
                    <a:pt x="2324" y="3053"/>
                    <a:pt x="2586" y="2732"/>
                    <a:pt x="2390" y="2652"/>
                  </a:cubicBezTo>
                  <a:cubicBezTo>
                    <a:pt x="2097" y="2537"/>
                    <a:pt x="1540" y="2354"/>
                    <a:pt x="1973" y="1888"/>
                  </a:cubicBezTo>
                  <a:cubicBezTo>
                    <a:pt x="2068" y="1784"/>
                    <a:pt x="2399" y="1756"/>
                    <a:pt x="2531" y="1727"/>
                  </a:cubicBezTo>
                  <a:cubicBezTo>
                    <a:pt x="2924" y="1632"/>
                    <a:pt x="3324" y="1578"/>
                    <a:pt x="3712" y="1471"/>
                  </a:cubicBezTo>
                  <a:cubicBezTo>
                    <a:pt x="4195" y="1335"/>
                    <a:pt x="4748" y="1140"/>
                    <a:pt x="5066" y="728"/>
                  </a:cubicBezTo>
                  <a:cubicBezTo>
                    <a:pt x="5519" y="144"/>
                    <a:pt x="5138" y="1"/>
                    <a:pt x="46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42"/>
            <p:cNvSpPr/>
            <p:nvPr/>
          </p:nvSpPr>
          <p:spPr>
            <a:xfrm>
              <a:off x="3232175" y="520725"/>
              <a:ext cx="147650" cy="55400"/>
            </a:xfrm>
            <a:custGeom>
              <a:rect b="b" l="l" r="r" t="t"/>
              <a:pathLst>
                <a:path extrusionOk="0" h="2216" w="5906">
                  <a:moveTo>
                    <a:pt x="5094" y="1"/>
                  </a:moveTo>
                  <a:cubicBezTo>
                    <a:pt x="4464" y="1"/>
                    <a:pt x="3690" y="330"/>
                    <a:pt x="3283" y="521"/>
                  </a:cubicBezTo>
                  <a:cubicBezTo>
                    <a:pt x="3036" y="638"/>
                    <a:pt x="2894" y="1101"/>
                    <a:pt x="3135" y="1101"/>
                  </a:cubicBezTo>
                  <a:cubicBezTo>
                    <a:pt x="3175" y="1101"/>
                    <a:pt x="3225" y="1088"/>
                    <a:pt x="3288" y="1058"/>
                  </a:cubicBezTo>
                  <a:cubicBezTo>
                    <a:pt x="3630" y="900"/>
                    <a:pt x="4140" y="633"/>
                    <a:pt x="4562" y="633"/>
                  </a:cubicBezTo>
                  <a:cubicBezTo>
                    <a:pt x="4634" y="633"/>
                    <a:pt x="4704" y="640"/>
                    <a:pt x="4769" y="658"/>
                  </a:cubicBezTo>
                  <a:cubicBezTo>
                    <a:pt x="5133" y="757"/>
                    <a:pt x="4493" y="786"/>
                    <a:pt x="4304" y="848"/>
                  </a:cubicBezTo>
                  <a:cubicBezTo>
                    <a:pt x="4216" y="875"/>
                    <a:pt x="4054" y="1001"/>
                    <a:pt x="3972" y="1133"/>
                  </a:cubicBezTo>
                  <a:lnTo>
                    <a:pt x="3972" y="1133"/>
                  </a:lnTo>
                  <a:cubicBezTo>
                    <a:pt x="3927" y="1119"/>
                    <a:pt x="3892" y="1109"/>
                    <a:pt x="3878" y="1108"/>
                  </a:cubicBezTo>
                  <a:cubicBezTo>
                    <a:pt x="3823" y="1100"/>
                    <a:pt x="3774" y="1096"/>
                    <a:pt x="3729" y="1096"/>
                  </a:cubicBezTo>
                  <a:cubicBezTo>
                    <a:pt x="3448" y="1096"/>
                    <a:pt x="3333" y="1241"/>
                    <a:pt x="3052" y="1405"/>
                  </a:cubicBezTo>
                  <a:cubicBezTo>
                    <a:pt x="2986" y="1443"/>
                    <a:pt x="2924" y="1678"/>
                    <a:pt x="2871" y="1685"/>
                  </a:cubicBezTo>
                  <a:cubicBezTo>
                    <a:pt x="2920" y="1678"/>
                    <a:pt x="2536" y="1443"/>
                    <a:pt x="2446" y="1393"/>
                  </a:cubicBezTo>
                  <a:cubicBezTo>
                    <a:pt x="1999" y="1150"/>
                    <a:pt x="1406" y="1139"/>
                    <a:pt x="888" y="1056"/>
                  </a:cubicBezTo>
                  <a:lnTo>
                    <a:pt x="888" y="1056"/>
                  </a:lnTo>
                  <a:cubicBezTo>
                    <a:pt x="1225" y="916"/>
                    <a:pt x="1756" y="900"/>
                    <a:pt x="2125" y="900"/>
                  </a:cubicBezTo>
                  <a:cubicBezTo>
                    <a:pt x="2227" y="900"/>
                    <a:pt x="2317" y="902"/>
                    <a:pt x="2387" y="902"/>
                  </a:cubicBezTo>
                  <a:cubicBezTo>
                    <a:pt x="2557" y="902"/>
                    <a:pt x="2837" y="534"/>
                    <a:pt x="2581" y="505"/>
                  </a:cubicBezTo>
                  <a:cubicBezTo>
                    <a:pt x="2336" y="476"/>
                    <a:pt x="2070" y="452"/>
                    <a:pt x="1804" y="452"/>
                  </a:cubicBezTo>
                  <a:cubicBezTo>
                    <a:pt x="1156" y="452"/>
                    <a:pt x="508" y="599"/>
                    <a:pt x="154" y="1190"/>
                  </a:cubicBezTo>
                  <a:cubicBezTo>
                    <a:pt x="100" y="1277"/>
                    <a:pt x="1" y="1492"/>
                    <a:pt x="161" y="1542"/>
                  </a:cubicBezTo>
                  <a:cubicBezTo>
                    <a:pt x="653" y="1685"/>
                    <a:pt x="1169" y="1698"/>
                    <a:pt x="1661" y="1839"/>
                  </a:cubicBezTo>
                  <a:cubicBezTo>
                    <a:pt x="1983" y="1933"/>
                    <a:pt x="2297" y="2198"/>
                    <a:pt x="2631" y="2215"/>
                  </a:cubicBezTo>
                  <a:cubicBezTo>
                    <a:pt x="2643" y="2215"/>
                    <a:pt x="2655" y="2215"/>
                    <a:pt x="2668" y="2215"/>
                  </a:cubicBezTo>
                  <a:cubicBezTo>
                    <a:pt x="2847" y="2215"/>
                    <a:pt x="3033" y="2161"/>
                    <a:pt x="3172" y="2049"/>
                  </a:cubicBezTo>
                  <a:cubicBezTo>
                    <a:pt x="3415" y="1853"/>
                    <a:pt x="3332" y="1737"/>
                    <a:pt x="3467" y="1737"/>
                  </a:cubicBezTo>
                  <a:cubicBezTo>
                    <a:pt x="3522" y="1737"/>
                    <a:pt x="3613" y="1757"/>
                    <a:pt x="3778" y="1797"/>
                  </a:cubicBezTo>
                  <a:cubicBezTo>
                    <a:pt x="3996" y="1852"/>
                    <a:pt x="4223" y="1939"/>
                    <a:pt x="4435" y="1939"/>
                  </a:cubicBezTo>
                  <a:cubicBezTo>
                    <a:pt x="4608" y="1939"/>
                    <a:pt x="4771" y="1880"/>
                    <a:pt x="4910" y="1698"/>
                  </a:cubicBezTo>
                  <a:cubicBezTo>
                    <a:pt x="5072" y="1484"/>
                    <a:pt x="5066" y="1325"/>
                    <a:pt x="4975" y="1199"/>
                  </a:cubicBezTo>
                  <a:lnTo>
                    <a:pt x="4975" y="1199"/>
                  </a:lnTo>
                  <a:cubicBezTo>
                    <a:pt x="5349" y="1076"/>
                    <a:pt x="5693" y="894"/>
                    <a:pt x="5840" y="530"/>
                  </a:cubicBezTo>
                  <a:cubicBezTo>
                    <a:pt x="5872" y="447"/>
                    <a:pt x="5905" y="344"/>
                    <a:pt x="5835" y="269"/>
                  </a:cubicBezTo>
                  <a:cubicBezTo>
                    <a:pt x="5655" y="74"/>
                    <a:pt x="5390" y="1"/>
                    <a:pt x="50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42"/>
            <p:cNvSpPr/>
            <p:nvPr/>
          </p:nvSpPr>
          <p:spPr>
            <a:xfrm>
              <a:off x="2483825" y="903500"/>
              <a:ext cx="102200" cy="64725"/>
            </a:xfrm>
            <a:custGeom>
              <a:rect b="b" l="l" r="r" t="t"/>
              <a:pathLst>
                <a:path extrusionOk="0" h="2589" w="4088">
                  <a:moveTo>
                    <a:pt x="1682" y="744"/>
                  </a:moveTo>
                  <a:lnTo>
                    <a:pt x="1682" y="744"/>
                  </a:lnTo>
                  <a:cubicBezTo>
                    <a:pt x="1684" y="754"/>
                    <a:pt x="1686" y="764"/>
                    <a:pt x="1689" y="773"/>
                  </a:cubicBezTo>
                  <a:cubicBezTo>
                    <a:pt x="1763" y="1033"/>
                    <a:pt x="1924" y="1189"/>
                    <a:pt x="2143" y="1334"/>
                  </a:cubicBezTo>
                  <a:cubicBezTo>
                    <a:pt x="2250" y="1404"/>
                    <a:pt x="2365" y="1458"/>
                    <a:pt x="2473" y="1524"/>
                  </a:cubicBezTo>
                  <a:cubicBezTo>
                    <a:pt x="2564" y="1574"/>
                    <a:pt x="2651" y="1627"/>
                    <a:pt x="2733" y="1694"/>
                  </a:cubicBezTo>
                  <a:cubicBezTo>
                    <a:pt x="2813" y="1757"/>
                    <a:pt x="2878" y="1838"/>
                    <a:pt x="2920" y="1934"/>
                  </a:cubicBezTo>
                  <a:lnTo>
                    <a:pt x="2920" y="1934"/>
                  </a:lnTo>
                  <a:cubicBezTo>
                    <a:pt x="2917" y="1934"/>
                    <a:pt x="2915" y="1934"/>
                    <a:pt x="2912" y="1934"/>
                  </a:cubicBezTo>
                  <a:cubicBezTo>
                    <a:pt x="2861" y="1934"/>
                    <a:pt x="2806" y="1938"/>
                    <a:pt x="2761" y="1938"/>
                  </a:cubicBezTo>
                  <a:cubicBezTo>
                    <a:pt x="2753" y="1938"/>
                    <a:pt x="2745" y="1938"/>
                    <a:pt x="2737" y="1937"/>
                  </a:cubicBezTo>
                  <a:cubicBezTo>
                    <a:pt x="2536" y="1921"/>
                    <a:pt x="2330" y="1879"/>
                    <a:pt x="2124" y="1879"/>
                  </a:cubicBezTo>
                  <a:cubicBezTo>
                    <a:pt x="2115" y="1879"/>
                    <a:pt x="2106" y="1879"/>
                    <a:pt x="2097" y="1879"/>
                  </a:cubicBezTo>
                  <a:cubicBezTo>
                    <a:pt x="1890" y="1881"/>
                    <a:pt x="1544" y="1955"/>
                    <a:pt x="1242" y="1955"/>
                  </a:cubicBezTo>
                  <a:cubicBezTo>
                    <a:pt x="1050" y="1955"/>
                    <a:pt x="877" y="1926"/>
                    <a:pt x="768" y="1829"/>
                  </a:cubicBezTo>
                  <a:cubicBezTo>
                    <a:pt x="599" y="1681"/>
                    <a:pt x="664" y="1710"/>
                    <a:pt x="801" y="1557"/>
                  </a:cubicBezTo>
                  <a:cubicBezTo>
                    <a:pt x="908" y="1433"/>
                    <a:pt x="1069" y="1347"/>
                    <a:pt x="1193" y="1235"/>
                  </a:cubicBezTo>
                  <a:cubicBezTo>
                    <a:pt x="1368" y="1085"/>
                    <a:pt x="1518" y="907"/>
                    <a:pt x="1682" y="744"/>
                  </a:cubicBezTo>
                  <a:close/>
                  <a:moveTo>
                    <a:pt x="2109" y="0"/>
                  </a:moveTo>
                  <a:cubicBezTo>
                    <a:pt x="2076" y="0"/>
                    <a:pt x="2035" y="9"/>
                    <a:pt x="1986" y="30"/>
                  </a:cubicBezTo>
                  <a:cubicBezTo>
                    <a:pt x="1478" y="236"/>
                    <a:pt x="1135" y="711"/>
                    <a:pt x="714" y="1046"/>
                  </a:cubicBezTo>
                  <a:cubicBezTo>
                    <a:pt x="429" y="1269"/>
                    <a:pt x="0" y="1591"/>
                    <a:pt x="16" y="1999"/>
                  </a:cubicBezTo>
                  <a:cubicBezTo>
                    <a:pt x="34" y="2465"/>
                    <a:pt x="529" y="2557"/>
                    <a:pt x="1010" y="2557"/>
                  </a:cubicBezTo>
                  <a:cubicBezTo>
                    <a:pt x="1300" y="2557"/>
                    <a:pt x="1585" y="2524"/>
                    <a:pt x="1759" y="2519"/>
                  </a:cubicBezTo>
                  <a:cubicBezTo>
                    <a:pt x="1770" y="2519"/>
                    <a:pt x="1781" y="2519"/>
                    <a:pt x="1792" y="2519"/>
                  </a:cubicBezTo>
                  <a:cubicBezTo>
                    <a:pt x="2073" y="2519"/>
                    <a:pt x="2401" y="2588"/>
                    <a:pt x="2708" y="2588"/>
                  </a:cubicBezTo>
                  <a:cubicBezTo>
                    <a:pt x="3037" y="2588"/>
                    <a:pt x="3341" y="2508"/>
                    <a:pt x="3534" y="2176"/>
                  </a:cubicBezTo>
                  <a:cubicBezTo>
                    <a:pt x="4088" y="1231"/>
                    <a:pt x="2552" y="958"/>
                    <a:pt x="2291" y="339"/>
                  </a:cubicBezTo>
                  <a:cubicBezTo>
                    <a:pt x="2272" y="293"/>
                    <a:pt x="2244" y="263"/>
                    <a:pt x="2211" y="247"/>
                  </a:cubicBezTo>
                  <a:lnTo>
                    <a:pt x="2211" y="247"/>
                  </a:lnTo>
                  <a:cubicBezTo>
                    <a:pt x="2255" y="126"/>
                    <a:pt x="2234" y="0"/>
                    <a:pt x="21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42"/>
            <p:cNvSpPr/>
            <p:nvPr/>
          </p:nvSpPr>
          <p:spPr>
            <a:xfrm>
              <a:off x="2098150" y="1314900"/>
              <a:ext cx="131325" cy="59250"/>
            </a:xfrm>
            <a:custGeom>
              <a:rect b="b" l="l" r="r" t="t"/>
              <a:pathLst>
                <a:path extrusionOk="0" h="2370" w="5253">
                  <a:moveTo>
                    <a:pt x="1732" y="568"/>
                  </a:moveTo>
                  <a:cubicBezTo>
                    <a:pt x="1818" y="568"/>
                    <a:pt x="1904" y="577"/>
                    <a:pt x="1993" y="599"/>
                  </a:cubicBezTo>
                  <a:lnTo>
                    <a:pt x="1993" y="599"/>
                  </a:lnTo>
                  <a:cubicBezTo>
                    <a:pt x="1908" y="719"/>
                    <a:pt x="1870" y="856"/>
                    <a:pt x="1941" y="945"/>
                  </a:cubicBezTo>
                  <a:lnTo>
                    <a:pt x="1941" y="945"/>
                  </a:lnTo>
                  <a:cubicBezTo>
                    <a:pt x="1748" y="894"/>
                    <a:pt x="1554" y="842"/>
                    <a:pt x="1359" y="792"/>
                  </a:cubicBezTo>
                  <a:cubicBezTo>
                    <a:pt x="1253" y="768"/>
                    <a:pt x="1147" y="718"/>
                    <a:pt x="1041" y="703"/>
                  </a:cubicBezTo>
                  <a:lnTo>
                    <a:pt x="1041" y="703"/>
                  </a:lnTo>
                  <a:cubicBezTo>
                    <a:pt x="1273" y="636"/>
                    <a:pt x="1499" y="568"/>
                    <a:pt x="1732" y="568"/>
                  </a:cubicBezTo>
                  <a:close/>
                  <a:moveTo>
                    <a:pt x="1727" y="0"/>
                  </a:moveTo>
                  <a:cubicBezTo>
                    <a:pt x="1137" y="0"/>
                    <a:pt x="399" y="317"/>
                    <a:pt x="253" y="729"/>
                  </a:cubicBezTo>
                  <a:cubicBezTo>
                    <a:pt x="1" y="1440"/>
                    <a:pt x="1821" y="1638"/>
                    <a:pt x="2242" y="1758"/>
                  </a:cubicBezTo>
                  <a:cubicBezTo>
                    <a:pt x="2854" y="1931"/>
                    <a:pt x="3551" y="2336"/>
                    <a:pt x="4184" y="2368"/>
                  </a:cubicBezTo>
                  <a:cubicBezTo>
                    <a:pt x="4203" y="2369"/>
                    <a:pt x="4222" y="2370"/>
                    <a:pt x="4241" y="2370"/>
                  </a:cubicBezTo>
                  <a:cubicBezTo>
                    <a:pt x="4594" y="2370"/>
                    <a:pt x="4914" y="2186"/>
                    <a:pt x="5063" y="1848"/>
                  </a:cubicBezTo>
                  <a:cubicBezTo>
                    <a:pt x="5253" y="1419"/>
                    <a:pt x="5072" y="1163"/>
                    <a:pt x="4658" y="1047"/>
                  </a:cubicBezTo>
                  <a:cubicBezTo>
                    <a:pt x="3902" y="836"/>
                    <a:pt x="3164" y="737"/>
                    <a:pt x="2446" y="379"/>
                  </a:cubicBezTo>
                  <a:cubicBezTo>
                    <a:pt x="2439" y="375"/>
                    <a:pt x="2433" y="373"/>
                    <a:pt x="2426" y="370"/>
                  </a:cubicBezTo>
                  <a:lnTo>
                    <a:pt x="2426" y="370"/>
                  </a:lnTo>
                  <a:cubicBezTo>
                    <a:pt x="2432" y="329"/>
                    <a:pt x="2425" y="289"/>
                    <a:pt x="2400" y="255"/>
                  </a:cubicBezTo>
                  <a:cubicBezTo>
                    <a:pt x="2269" y="77"/>
                    <a:pt x="2016" y="0"/>
                    <a:pt x="17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42"/>
            <p:cNvSpPr/>
            <p:nvPr/>
          </p:nvSpPr>
          <p:spPr>
            <a:xfrm>
              <a:off x="2207275" y="1362150"/>
              <a:ext cx="81350" cy="39575"/>
            </a:xfrm>
            <a:custGeom>
              <a:rect b="b" l="l" r="r" t="t"/>
              <a:pathLst>
                <a:path extrusionOk="0" h="1583" w="3254">
                  <a:moveTo>
                    <a:pt x="2691" y="634"/>
                  </a:moveTo>
                  <a:cubicBezTo>
                    <a:pt x="2726" y="634"/>
                    <a:pt x="2736" y="681"/>
                    <a:pt x="2618" y="705"/>
                  </a:cubicBezTo>
                  <a:lnTo>
                    <a:pt x="2618" y="705"/>
                  </a:lnTo>
                  <a:cubicBezTo>
                    <a:pt x="2636" y="652"/>
                    <a:pt x="2669" y="634"/>
                    <a:pt x="2691" y="634"/>
                  </a:cubicBezTo>
                  <a:close/>
                  <a:moveTo>
                    <a:pt x="1457" y="555"/>
                  </a:moveTo>
                  <a:cubicBezTo>
                    <a:pt x="1482" y="586"/>
                    <a:pt x="1523" y="609"/>
                    <a:pt x="1582" y="619"/>
                  </a:cubicBezTo>
                  <a:cubicBezTo>
                    <a:pt x="1689" y="636"/>
                    <a:pt x="1751" y="809"/>
                    <a:pt x="1850" y="863"/>
                  </a:cubicBezTo>
                  <a:cubicBezTo>
                    <a:pt x="1863" y="871"/>
                    <a:pt x="1877" y="878"/>
                    <a:pt x="1890" y="884"/>
                  </a:cubicBezTo>
                  <a:lnTo>
                    <a:pt x="1890" y="884"/>
                  </a:lnTo>
                  <a:cubicBezTo>
                    <a:pt x="1825" y="896"/>
                    <a:pt x="1759" y="907"/>
                    <a:pt x="1693" y="916"/>
                  </a:cubicBezTo>
                  <a:cubicBezTo>
                    <a:pt x="1563" y="938"/>
                    <a:pt x="1340" y="985"/>
                    <a:pt x="1122" y="1004"/>
                  </a:cubicBezTo>
                  <a:lnTo>
                    <a:pt x="1122" y="1004"/>
                  </a:lnTo>
                  <a:cubicBezTo>
                    <a:pt x="1230" y="877"/>
                    <a:pt x="1313" y="724"/>
                    <a:pt x="1405" y="580"/>
                  </a:cubicBezTo>
                  <a:lnTo>
                    <a:pt x="1405" y="580"/>
                  </a:lnTo>
                  <a:cubicBezTo>
                    <a:pt x="1421" y="574"/>
                    <a:pt x="1439" y="565"/>
                    <a:pt x="1457" y="555"/>
                  </a:cubicBezTo>
                  <a:close/>
                  <a:moveTo>
                    <a:pt x="1845" y="1"/>
                  </a:moveTo>
                  <a:cubicBezTo>
                    <a:pt x="1745" y="1"/>
                    <a:pt x="1632" y="76"/>
                    <a:pt x="1549" y="174"/>
                  </a:cubicBezTo>
                  <a:lnTo>
                    <a:pt x="1549" y="174"/>
                  </a:lnTo>
                  <a:cubicBezTo>
                    <a:pt x="1546" y="171"/>
                    <a:pt x="1543" y="168"/>
                    <a:pt x="1540" y="165"/>
                  </a:cubicBezTo>
                  <a:cubicBezTo>
                    <a:pt x="1514" y="142"/>
                    <a:pt x="1481" y="132"/>
                    <a:pt x="1447" y="132"/>
                  </a:cubicBezTo>
                  <a:cubicBezTo>
                    <a:pt x="1410" y="132"/>
                    <a:pt x="1372" y="143"/>
                    <a:pt x="1342" y="160"/>
                  </a:cubicBezTo>
                  <a:cubicBezTo>
                    <a:pt x="1082" y="301"/>
                    <a:pt x="1033" y="611"/>
                    <a:pt x="818" y="764"/>
                  </a:cubicBezTo>
                  <a:cubicBezTo>
                    <a:pt x="772" y="796"/>
                    <a:pt x="587" y="789"/>
                    <a:pt x="520" y="813"/>
                  </a:cubicBezTo>
                  <a:cubicBezTo>
                    <a:pt x="392" y="863"/>
                    <a:pt x="314" y="933"/>
                    <a:pt x="219" y="1032"/>
                  </a:cubicBezTo>
                  <a:cubicBezTo>
                    <a:pt x="149" y="1098"/>
                    <a:pt x="0" y="1321"/>
                    <a:pt x="124" y="1412"/>
                  </a:cubicBezTo>
                  <a:cubicBezTo>
                    <a:pt x="296" y="1540"/>
                    <a:pt x="540" y="1583"/>
                    <a:pt x="802" y="1583"/>
                  </a:cubicBezTo>
                  <a:cubicBezTo>
                    <a:pt x="1192" y="1583"/>
                    <a:pt x="1621" y="1487"/>
                    <a:pt x="1908" y="1433"/>
                  </a:cubicBezTo>
                  <a:cubicBezTo>
                    <a:pt x="2325" y="1354"/>
                    <a:pt x="3253" y="1147"/>
                    <a:pt x="3213" y="553"/>
                  </a:cubicBezTo>
                  <a:cubicBezTo>
                    <a:pt x="3209" y="499"/>
                    <a:pt x="3184" y="421"/>
                    <a:pt x="3118" y="404"/>
                  </a:cubicBezTo>
                  <a:cubicBezTo>
                    <a:pt x="2824" y="347"/>
                    <a:pt x="2477" y="383"/>
                    <a:pt x="2230" y="202"/>
                  </a:cubicBezTo>
                  <a:cubicBezTo>
                    <a:pt x="2081" y="95"/>
                    <a:pt x="2085" y="36"/>
                    <a:pt x="1879" y="4"/>
                  </a:cubicBezTo>
                  <a:cubicBezTo>
                    <a:pt x="1868" y="2"/>
                    <a:pt x="1857" y="1"/>
                    <a:pt x="18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42"/>
            <p:cNvSpPr/>
            <p:nvPr/>
          </p:nvSpPr>
          <p:spPr>
            <a:xfrm>
              <a:off x="4097225" y="1521225"/>
              <a:ext cx="45850" cy="61925"/>
            </a:xfrm>
            <a:custGeom>
              <a:rect b="b" l="l" r="r" t="t"/>
              <a:pathLst>
                <a:path extrusionOk="0" h="2477" w="1834">
                  <a:moveTo>
                    <a:pt x="680" y="671"/>
                  </a:moveTo>
                  <a:cubicBezTo>
                    <a:pt x="898" y="878"/>
                    <a:pt x="982" y="1148"/>
                    <a:pt x="1102" y="1420"/>
                  </a:cubicBezTo>
                  <a:cubicBezTo>
                    <a:pt x="1144" y="1511"/>
                    <a:pt x="1255" y="1705"/>
                    <a:pt x="1193" y="1795"/>
                  </a:cubicBezTo>
                  <a:cubicBezTo>
                    <a:pt x="1153" y="1853"/>
                    <a:pt x="1062" y="1877"/>
                    <a:pt x="976" y="1877"/>
                  </a:cubicBezTo>
                  <a:cubicBezTo>
                    <a:pt x="919" y="1877"/>
                    <a:pt x="866" y="1867"/>
                    <a:pt x="830" y="1849"/>
                  </a:cubicBezTo>
                  <a:cubicBezTo>
                    <a:pt x="512" y="1691"/>
                    <a:pt x="570" y="1131"/>
                    <a:pt x="680" y="671"/>
                  </a:cubicBezTo>
                  <a:close/>
                  <a:moveTo>
                    <a:pt x="790" y="1"/>
                  </a:moveTo>
                  <a:cubicBezTo>
                    <a:pt x="709" y="1"/>
                    <a:pt x="578" y="75"/>
                    <a:pt x="540" y="120"/>
                  </a:cubicBezTo>
                  <a:cubicBezTo>
                    <a:pt x="178" y="549"/>
                    <a:pt x="0" y="1115"/>
                    <a:pt x="41" y="1671"/>
                  </a:cubicBezTo>
                  <a:cubicBezTo>
                    <a:pt x="71" y="2102"/>
                    <a:pt x="251" y="2476"/>
                    <a:pt x="685" y="2476"/>
                  </a:cubicBezTo>
                  <a:cubicBezTo>
                    <a:pt x="729" y="2476"/>
                    <a:pt x="776" y="2472"/>
                    <a:pt x="826" y="2464"/>
                  </a:cubicBezTo>
                  <a:cubicBezTo>
                    <a:pt x="1279" y="2390"/>
                    <a:pt x="1775" y="1997"/>
                    <a:pt x="1813" y="1515"/>
                  </a:cubicBezTo>
                  <a:cubicBezTo>
                    <a:pt x="1833" y="1259"/>
                    <a:pt x="1705" y="1036"/>
                    <a:pt x="1614" y="804"/>
                  </a:cubicBezTo>
                  <a:cubicBezTo>
                    <a:pt x="1506" y="536"/>
                    <a:pt x="1391" y="284"/>
                    <a:pt x="1176" y="90"/>
                  </a:cubicBezTo>
                  <a:cubicBezTo>
                    <a:pt x="1139" y="56"/>
                    <a:pt x="1094" y="42"/>
                    <a:pt x="1047" y="42"/>
                  </a:cubicBezTo>
                  <a:cubicBezTo>
                    <a:pt x="982" y="42"/>
                    <a:pt x="912" y="68"/>
                    <a:pt x="847" y="110"/>
                  </a:cubicBezTo>
                  <a:lnTo>
                    <a:pt x="847" y="110"/>
                  </a:lnTo>
                  <a:cubicBezTo>
                    <a:pt x="870" y="29"/>
                    <a:pt x="840" y="1"/>
                    <a:pt x="7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42"/>
            <p:cNvSpPr/>
            <p:nvPr/>
          </p:nvSpPr>
          <p:spPr>
            <a:xfrm>
              <a:off x="3422125" y="950775"/>
              <a:ext cx="197475" cy="109575"/>
            </a:xfrm>
            <a:custGeom>
              <a:rect b="b" l="l" r="r" t="t"/>
              <a:pathLst>
                <a:path extrusionOk="0" h="4383" w="7899">
                  <a:moveTo>
                    <a:pt x="4839" y="658"/>
                  </a:moveTo>
                  <a:cubicBezTo>
                    <a:pt x="4855" y="658"/>
                    <a:pt x="4872" y="659"/>
                    <a:pt x="4889" y="661"/>
                  </a:cubicBezTo>
                  <a:cubicBezTo>
                    <a:pt x="5455" y="719"/>
                    <a:pt x="5005" y="1231"/>
                    <a:pt x="4794" y="1541"/>
                  </a:cubicBezTo>
                  <a:cubicBezTo>
                    <a:pt x="4736" y="1623"/>
                    <a:pt x="4658" y="1789"/>
                    <a:pt x="4752" y="1875"/>
                  </a:cubicBezTo>
                  <a:cubicBezTo>
                    <a:pt x="5173" y="2276"/>
                    <a:pt x="7899" y="3527"/>
                    <a:pt x="5707" y="3630"/>
                  </a:cubicBezTo>
                  <a:cubicBezTo>
                    <a:pt x="5693" y="3630"/>
                    <a:pt x="5679" y="3631"/>
                    <a:pt x="5666" y="3631"/>
                  </a:cubicBezTo>
                  <a:cubicBezTo>
                    <a:pt x="5291" y="3631"/>
                    <a:pt x="4868" y="3414"/>
                    <a:pt x="4501" y="3366"/>
                  </a:cubicBezTo>
                  <a:cubicBezTo>
                    <a:pt x="4379" y="3351"/>
                    <a:pt x="4270" y="3345"/>
                    <a:pt x="4167" y="3345"/>
                  </a:cubicBezTo>
                  <a:cubicBezTo>
                    <a:pt x="3875" y="3345"/>
                    <a:pt x="3634" y="3395"/>
                    <a:pt x="3307" y="3432"/>
                  </a:cubicBezTo>
                  <a:cubicBezTo>
                    <a:pt x="2963" y="3472"/>
                    <a:pt x="2513" y="3574"/>
                    <a:pt x="2128" y="3574"/>
                  </a:cubicBezTo>
                  <a:cubicBezTo>
                    <a:pt x="1567" y="3574"/>
                    <a:pt x="1147" y="3357"/>
                    <a:pt x="1404" y="2416"/>
                  </a:cubicBezTo>
                  <a:cubicBezTo>
                    <a:pt x="1445" y="2255"/>
                    <a:pt x="1676" y="1846"/>
                    <a:pt x="1771" y="1722"/>
                  </a:cubicBezTo>
                  <a:cubicBezTo>
                    <a:pt x="1858" y="1435"/>
                    <a:pt x="2048" y="1292"/>
                    <a:pt x="2339" y="1292"/>
                  </a:cubicBezTo>
                  <a:cubicBezTo>
                    <a:pt x="2480" y="1292"/>
                    <a:pt x="2645" y="1325"/>
                    <a:pt x="2833" y="1392"/>
                  </a:cubicBezTo>
                  <a:cubicBezTo>
                    <a:pt x="2825" y="1528"/>
                    <a:pt x="2829" y="1661"/>
                    <a:pt x="2837" y="1797"/>
                  </a:cubicBezTo>
                  <a:cubicBezTo>
                    <a:pt x="3014" y="2019"/>
                    <a:pt x="2861" y="2032"/>
                    <a:pt x="3138" y="2210"/>
                  </a:cubicBezTo>
                  <a:cubicBezTo>
                    <a:pt x="3170" y="2230"/>
                    <a:pt x="3206" y="2239"/>
                    <a:pt x="3245" y="2239"/>
                  </a:cubicBezTo>
                  <a:cubicBezTo>
                    <a:pt x="3296" y="2239"/>
                    <a:pt x="3351" y="2223"/>
                    <a:pt x="3403" y="2197"/>
                  </a:cubicBezTo>
                  <a:lnTo>
                    <a:pt x="3403" y="2197"/>
                  </a:lnTo>
                  <a:cubicBezTo>
                    <a:pt x="3424" y="2237"/>
                    <a:pt x="3460" y="2263"/>
                    <a:pt x="3512" y="2263"/>
                  </a:cubicBezTo>
                  <a:cubicBezTo>
                    <a:pt x="3563" y="2263"/>
                    <a:pt x="3629" y="2239"/>
                    <a:pt x="3712" y="2181"/>
                  </a:cubicBezTo>
                  <a:cubicBezTo>
                    <a:pt x="4174" y="1855"/>
                    <a:pt x="4600" y="1867"/>
                    <a:pt x="4683" y="1244"/>
                  </a:cubicBezTo>
                  <a:cubicBezTo>
                    <a:pt x="4695" y="1144"/>
                    <a:pt x="4439" y="1021"/>
                    <a:pt x="4439" y="967"/>
                  </a:cubicBezTo>
                  <a:cubicBezTo>
                    <a:pt x="4443" y="858"/>
                    <a:pt x="4589" y="658"/>
                    <a:pt x="4839" y="658"/>
                  </a:cubicBezTo>
                  <a:close/>
                  <a:moveTo>
                    <a:pt x="5562" y="0"/>
                  </a:moveTo>
                  <a:cubicBezTo>
                    <a:pt x="5345" y="0"/>
                    <a:pt x="5102" y="64"/>
                    <a:pt x="4893" y="112"/>
                  </a:cubicBezTo>
                  <a:cubicBezTo>
                    <a:pt x="4480" y="207"/>
                    <a:pt x="3832" y="393"/>
                    <a:pt x="3700" y="876"/>
                  </a:cubicBezTo>
                  <a:cubicBezTo>
                    <a:pt x="3605" y="1236"/>
                    <a:pt x="3832" y="1161"/>
                    <a:pt x="3836" y="1417"/>
                  </a:cubicBezTo>
                  <a:cubicBezTo>
                    <a:pt x="3841" y="1537"/>
                    <a:pt x="3959" y="1491"/>
                    <a:pt x="3948" y="1528"/>
                  </a:cubicBezTo>
                  <a:cubicBezTo>
                    <a:pt x="3950" y="1520"/>
                    <a:pt x="3947" y="1517"/>
                    <a:pt x="3941" y="1517"/>
                  </a:cubicBezTo>
                  <a:cubicBezTo>
                    <a:pt x="3900" y="1517"/>
                    <a:pt x="3705" y="1655"/>
                    <a:pt x="3610" y="1724"/>
                  </a:cubicBezTo>
                  <a:lnTo>
                    <a:pt x="3610" y="1724"/>
                  </a:lnTo>
                  <a:cubicBezTo>
                    <a:pt x="3140" y="1250"/>
                    <a:pt x="3708" y="694"/>
                    <a:pt x="2886" y="496"/>
                  </a:cubicBezTo>
                  <a:cubicBezTo>
                    <a:pt x="2812" y="478"/>
                    <a:pt x="2739" y="470"/>
                    <a:pt x="2666" y="470"/>
                  </a:cubicBezTo>
                  <a:cubicBezTo>
                    <a:pt x="2270" y="470"/>
                    <a:pt x="1902" y="720"/>
                    <a:pt x="1648" y="1017"/>
                  </a:cubicBezTo>
                  <a:cubicBezTo>
                    <a:pt x="863" y="1933"/>
                    <a:pt x="1" y="3544"/>
                    <a:pt x="1457" y="4258"/>
                  </a:cubicBezTo>
                  <a:cubicBezTo>
                    <a:pt x="1639" y="4348"/>
                    <a:pt x="1791" y="4381"/>
                    <a:pt x="1947" y="4381"/>
                  </a:cubicBezTo>
                  <a:cubicBezTo>
                    <a:pt x="2105" y="4381"/>
                    <a:pt x="2267" y="4347"/>
                    <a:pt x="2469" y="4303"/>
                  </a:cubicBezTo>
                  <a:cubicBezTo>
                    <a:pt x="3104" y="4166"/>
                    <a:pt x="3526" y="4001"/>
                    <a:pt x="4080" y="4001"/>
                  </a:cubicBezTo>
                  <a:cubicBezTo>
                    <a:pt x="4276" y="4001"/>
                    <a:pt x="4488" y="4022"/>
                    <a:pt x="4732" y="4072"/>
                  </a:cubicBezTo>
                  <a:cubicBezTo>
                    <a:pt x="5202" y="4168"/>
                    <a:pt x="5724" y="4383"/>
                    <a:pt x="6223" y="4383"/>
                  </a:cubicBezTo>
                  <a:cubicBezTo>
                    <a:pt x="6429" y="4383"/>
                    <a:pt x="6632" y="4346"/>
                    <a:pt x="6825" y="4249"/>
                  </a:cubicBezTo>
                  <a:cubicBezTo>
                    <a:pt x="7214" y="4051"/>
                    <a:pt x="7486" y="3663"/>
                    <a:pt x="7441" y="3222"/>
                  </a:cubicBezTo>
                  <a:cubicBezTo>
                    <a:pt x="7342" y="2196"/>
                    <a:pt x="6101" y="1990"/>
                    <a:pt x="5421" y="1494"/>
                  </a:cubicBezTo>
                  <a:lnTo>
                    <a:pt x="5421" y="1494"/>
                  </a:lnTo>
                  <a:cubicBezTo>
                    <a:pt x="5758" y="1215"/>
                    <a:pt x="6245" y="1011"/>
                    <a:pt x="6128" y="443"/>
                  </a:cubicBezTo>
                  <a:cubicBezTo>
                    <a:pt x="6057" y="98"/>
                    <a:pt x="5830" y="0"/>
                    <a:pt x="55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42"/>
            <p:cNvSpPr/>
            <p:nvPr/>
          </p:nvSpPr>
          <p:spPr>
            <a:xfrm>
              <a:off x="3641675" y="959975"/>
              <a:ext cx="128425" cy="169900"/>
            </a:xfrm>
            <a:custGeom>
              <a:rect b="b" l="l" r="r" t="t"/>
              <a:pathLst>
                <a:path extrusionOk="0" h="6796" w="5137">
                  <a:moveTo>
                    <a:pt x="2645" y="1"/>
                  </a:moveTo>
                  <a:cubicBezTo>
                    <a:pt x="2570" y="1"/>
                    <a:pt x="2497" y="6"/>
                    <a:pt x="2428" y="16"/>
                  </a:cubicBezTo>
                  <a:cubicBezTo>
                    <a:pt x="1739" y="119"/>
                    <a:pt x="599" y="491"/>
                    <a:pt x="335" y="1239"/>
                  </a:cubicBezTo>
                  <a:cubicBezTo>
                    <a:pt x="0" y="2185"/>
                    <a:pt x="938" y="2964"/>
                    <a:pt x="1429" y="3629"/>
                  </a:cubicBezTo>
                  <a:cubicBezTo>
                    <a:pt x="2119" y="4563"/>
                    <a:pt x="1500" y="5802"/>
                    <a:pt x="2590" y="6524"/>
                  </a:cubicBezTo>
                  <a:cubicBezTo>
                    <a:pt x="2862" y="6706"/>
                    <a:pt x="3159" y="6795"/>
                    <a:pt x="3454" y="6795"/>
                  </a:cubicBezTo>
                  <a:cubicBezTo>
                    <a:pt x="3846" y="6795"/>
                    <a:pt x="4234" y="6637"/>
                    <a:pt x="4551" y="6330"/>
                  </a:cubicBezTo>
                  <a:cubicBezTo>
                    <a:pt x="5108" y="5793"/>
                    <a:pt x="5137" y="5161"/>
                    <a:pt x="4799" y="4493"/>
                  </a:cubicBezTo>
                  <a:cubicBezTo>
                    <a:pt x="4485" y="3881"/>
                    <a:pt x="4047" y="3283"/>
                    <a:pt x="3688" y="2688"/>
                  </a:cubicBezTo>
                  <a:cubicBezTo>
                    <a:pt x="3465" y="2324"/>
                    <a:pt x="3275" y="2040"/>
                    <a:pt x="2849" y="1912"/>
                  </a:cubicBezTo>
                  <a:cubicBezTo>
                    <a:pt x="2835" y="1908"/>
                    <a:pt x="2820" y="1906"/>
                    <a:pt x="2804" y="1906"/>
                  </a:cubicBezTo>
                  <a:cubicBezTo>
                    <a:pt x="2598" y="1906"/>
                    <a:pt x="2293" y="2263"/>
                    <a:pt x="2519" y="2370"/>
                  </a:cubicBezTo>
                  <a:cubicBezTo>
                    <a:pt x="3147" y="2676"/>
                    <a:pt x="3324" y="3340"/>
                    <a:pt x="3646" y="3902"/>
                  </a:cubicBezTo>
                  <a:cubicBezTo>
                    <a:pt x="3749" y="4083"/>
                    <a:pt x="3873" y="4253"/>
                    <a:pt x="3985" y="4435"/>
                  </a:cubicBezTo>
                  <a:cubicBezTo>
                    <a:pt x="4101" y="4588"/>
                    <a:pt x="4195" y="4748"/>
                    <a:pt x="4274" y="4922"/>
                  </a:cubicBezTo>
                  <a:cubicBezTo>
                    <a:pt x="4740" y="5525"/>
                    <a:pt x="4369" y="5917"/>
                    <a:pt x="3160" y="6103"/>
                  </a:cubicBezTo>
                  <a:cubicBezTo>
                    <a:pt x="2329" y="5817"/>
                    <a:pt x="2610" y="4831"/>
                    <a:pt x="2585" y="4195"/>
                  </a:cubicBezTo>
                  <a:cubicBezTo>
                    <a:pt x="2565" y="3795"/>
                    <a:pt x="2424" y="3650"/>
                    <a:pt x="2177" y="3340"/>
                  </a:cubicBezTo>
                  <a:cubicBezTo>
                    <a:pt x="1842" y="2924"/>
                    <a:pt x="1227" y="2440"/>
                    <a:pt x="1083" y="1912"/>
                  </a:cubicBezTo>
                  <a:cubicBezTo>
                    <a:pt x="967" y="1499"/>
                    <a:pt x="1153" y="1156"/>
                    <a:pt x="1540" y="883"/>
                  </a:cubicBezTo>
                  <a:cubicBezTo>
                    <a:pt x="1862" y="764"/>
                    <a:pt x="2188" y="661"/>
                    <a:pt x="2519" y="570"/>
                  </a:cubicBezTo>
                  <a:cubicBezTo>
                    <a:pt x="2746" y="744"/>
                    <a:pt x="2969" y="921"/>
                    <a:pt x="3196" y="1095"/>
                  </a:cubicBezTo>
                  <a:cubicBezTo>
                    <a:pt x="3155" y="1160"/>
                    <a:pt x="2610" y="1239"/>
                    <a:pt x="2478" y="1375"/>
                  </a:cubicBezTo>
                  <a:cubicBezTo>
                    <a:pt x="2333" y="1520"/>
                    <a:pt x="2308" y="1611"/>
                    <a:pt x="2251" y="1825"/>
                  </a:cubicBezTo>
                  <a:cubicBezTo>
                    <a:pt x="2222" y="1929"/>
                    <a:pt x="2257" y="1967"/>
                    <a:pt x="2315" y="1967"/>
                  </a:cubicBezTo>
                  <a:cubicBezTo>
                    <a:pt x="2416" y="1967"/>
                    <a:pt x="2589" y="1854"/>
                    <a:pt x="2630" y="1775"/>
                  </a:cubicBezTo>
                  <a:cubicBezTo>
                    <a:pt x="2874" y="1309"/>
                    <a:pt x="3812" y="1672"/>
                    <a:pt x="3804" y="847"/>
                  </a:cubicBezTo>
                  <a:cubicBezTo>
                    <a:pt x="3796" y="255"/>
                    <a:pt x="3165" y="1"/>
                    <a:pt x="26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42"/>
            <p:cNvSpPr/>
            <p:nvPr/>
          </p:nvSpPr>
          <p:spPr>
            <a:xfrm>
              <a:off x="4239875" y="832900"/>
              <a:ext cx="49050" cy="75075"/>
            </a:xfrm>
            <a:custGeom>
              <a:rect b="b" l="l" r="r" t="t"/>
              <a:pathLst>
                <a:path extrusionOk="0" h="3003" w="1962">
                  <a:moveTo>
                    <a:pt x="1115" y="2073"/>
                  </a:moveTo>
                  <a:cubicBezTo>
                    <a:pt x="1064" y="2166"/>
                    <a:pt x="1004" y="2251"/>
                    <a:pt x="934" y="2325"/>
                  </a:cubicBezTo>
                  <a:cubicBezTo>
                    <a:pt x="844" y="2420"/>
                    <a:pt x="693" y="2561"/>
                    <a:pt x="681" y="2561"/>
                  </a:cubicBezTo>
                  <a:cubicBezTo>
                    <a:pt x="674" y="2561"/>
                    <a:pt x="705" y="2523"/>
                    <a:pt x="801" y="2420"/>
                  </a:cubicBezTo>
                  <a:cubicBezTo>
                    <a:pt x="909" y="2304"/>
                    <a:pt x="1020" y="2197"/>
                    <a:pt x="1115" y="2073"/>
                  </a:cubicBezTo>
                  <a:close/>
                  <a:moveTo>
                    <a:pt x="1443" y="0"/>
                  </a:moveTo>
                  <a:cubicBezTo>
                    <a:pt x="1293" y="0"/>
                    <a:pt x="1042" y="261"/>
                    <a:pt x="1045" y="392"/>
                  </a:cubicBezTo>
                  <a:cubicBezTo>
                    <a:pt x="1057" y="817"/>
                    <a:pt x="1061" y="1284"/>
                    <a:pt x="854" y="1669"/>
                  </a:cubicBezTo>
                  <a:cubicBezTo>
                    <a:pt x="723" y="1912"/>
                    <a:pt x="512" y="2094"/>
                    <a:pt x="347" y="2309"/>
                  </a:cubicBezTo>
                  <a:cubicBezTo>
                    <a:pt x="181" y="2519"/>
                    <a:pt x="0" y="2986"/>
                    <a:pt x="429" y="3003"/>
                  </a:cubicBezTo>
                  <a:cubicBezTo>
                    <a:pt x="436" y="3003"/>
                    <a:pt x="442" y="3003"/>
                    <a:pt x="449" y="3003"/>
                  </a:cubicBezTo>
                  <a:cubicBezTo>
                    <a:pt x="815" y="3003"/>
                    <a:pt x="1229" y="2568"/>
                    <a:pt x="1412" y="2304"/>
                  </a:cubicBezTo>
                  <a:cubicBezTo>
                    <a:pt x="1742" y="1833"/>
                    <a:pt x="1961" y="1132"/>
                    <a:pt x="1866" y="566"/>
                  </a:cubicBezTo>
                  <a:cubicBezTo>
                    <a:pt x="1850" y="472"/>
                    <a:pt x="1801" y="435"/>
                    <a:pt x="1738" y="435"/>
                  </a:cubicBezTo>
                  <a:cubicBezTo>
                    <a:pt x="1698" y="435"/>
                    <a:pt x="1653" y="450"/>
                    <a:pt x="1608" y="475"/>
                  </a:cubicBezTo>
                  <a:lnTo>
                    <a:pt x="1608" y="475"/>
                  </a:lnTo>
                  <a:cubicBezTo>
                    <a:pt x="1598" y="347"/>
                    <a:pt x="1576" y="218"/>
                    <a:pt x="1544" y="91"/>
                  </a:cubicBezTo>
                  <a:cubicBezTo>
                    <a:pt x="1528" y="26"/>
                    <a:pt x="1491" y="0"/>
                    <a:pt x="14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42"/>
            <p:cNvSpPr/>
            <p:nvPr/>
          </p:nvSpPr>
          <p:spPr>
            <a:xfrm>
              <a:off x="1539250" y="744225"/>
              <a:ext cx="22400" cy="45200"/>
            </a:xfrm>
            <a:custGeom>
              <a:rect b="b" l="l" r="r" t="t"/>
              <a:pathLst>
                <a:path extrusionOk="0" h="1808" w="896">
                  <a:moveTo>
                    <a:pt x="845" y="0"/>
                  </a:moveTo>
                  <a:cubicBezTo>
                    <a:pt x="812" y="0"/>
                    <a:pt x="767" y="24"/>
                    <a:pt x="754" y="63"/>
                  </a:cubicBezTo>
                  <a:cubicBezTo>
                    <a:pt x="543" y="629"/>
                    <a:pt x="122" y="1169"/>
                    <a:pt x="7" y="1763"/>
                  </a:cubicBezTo>
                  <a:cubicBezTo>
                    <a:pt x="1" y="1796"/>
                    <a:pt x="12" y="1807"/>
                    <a:pt x="30" y="1807"/>
                  </a:cubicBezTo>
                  <a:cubicBezTo>
                    <a:pt x="61" y="1807"/>
                    <a:pt x="109" y="1774"/>
                    <a:pt x="122" y="1751"/>
                  </a:cubicBezTo>
                  <a:cubicBezTo>
                    <a:pt x="391" y="1220"/>
                    <a:pt x="718" y="641"/>
                    <a:pt x="873" y="65"/>
                  </a:cubicBezTo>
                  <a:lnTo>
                    <a:pt x="873" y="65"/>
                  </a:lnTo>
                  <a:cubicBezTo>
                    <a:pt x="873" y="64"/>
                    <a:pt x="874" y="63"/>
                    <a:pt x="874" y="63"/>
                  </a:cubicBezTo>
                  <a:cubicBezTo>
                    <a:pt x="896" y="19"/>
                    <a:pt x="875" y="0"/>
                    <a:pt x="8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42"/>
            <p:cNvSpPr/>
            <p:nvPr/>
          </p:nvSpPr>
          <p:spPr>
            <a:xfrm>
              <a:off x="1541625" y="742475"/>
              <a:ext cx="32950" cy="66250"/>
            </a:xfrm>
            <a:custGeom>
              <a:rect b="b" l="l" r="r" t="t"/>
              <a:pathLst>
                <a:path extrusionOk="0" h="2650" w="1318">
                  <a:moveTo>
                    <a:pt x="1271" y="1"/>
                  </a:moveTo>
                  <a:cubicBezTo>
                    <a:pt x="1237" y="1"/>
                    <a:pt x="1189" y="28"/>
                    <a:pt x="1175" y="66"/>
                  </a:cubicBezTo>
                  <a:cubicBezTo>
                    <a:pt x="832" y="937"/>
                    <a:pt x="423" y="1755"/>
                    <a:pt x="19" y="2597"/>
                  </a:cubicBezTo>
                  <a:cubicBezTo>
                    <a:pt x="0" y="2635"/>
                    <a:pt x="16" y="2649"/>
                    <a:pt x="40" y="2649"/>
                  </a:cubicBezTo>
                  <a:cubicBezTo>
                    <a:pt x="64" y="2649"/>
                    <a:pt x="96" y="2635"/>
                    <a:pt x="110" y="2614"/>
                  </a:cubicBezTo>
                  <a:cubicBezTo>
                    <a:pt x="663" y="1871"/>
                    <a:pt x="973" y="925"/>
                    <a:pt x="1299" y="66"/>
                  </a:cubicBezTo>
                  <a:cubicBezTo>
                    <a:pt x="1318" y="20"/>
                    <a:pt x="1299" y="1"/>
                    <a:pt x="12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42"/>
            <p:cNvSpPr/>
            <p:nvPr/>
          </p:nvSpPr>
          <p:spPr>
            <a:xfrm>
              <a:off x="1546625" y="732875"/>
              <a:ext cx="47625" cy="87200"/>
            </a:xfrm>
            <a:custGeom>
              <a:rect b="b" l="l" r="r" t="t"/>
              <a:pathLst>
                <a:path extrusionOk="0" h="3488" w="1905">
                  <a:moveTo>
                    <a:pt x="1862" y="1"/>
                  </a:moveTo>
                  <a:cubicBezTo>
                    <a:pt x="1827" y="1"/>
                    <a:pt x="1772" y="28"/>
                    <a:pt x="1751" y="62"/>
                  </a:cubicBezTo>
                  <a:cubicBezTo>
                    <a:pt x="1099" y="1161"/>
                    <a:pt x="529" y="2267"/>
                    <a:pt x="17" y="3436"/>
                  </a:cubicBezTo>
                  <a:cubicBezTo>
                    <a:pt x="1" y="3473"/>
                    <a:pt x="15" y="3487"/>
                    <a:pt x="37" y="3487"/>
                  </a:cubicBezTo>
                  <a:cubicBezTo>
                    <a:pt x="59" y="3487"/>
                    <a:pt x="89" y="3473"/>
                    <a:pt x="104" y="3452"/>
                  </a:cubicBezTo>
                  <a:cubicBezTo>
                    <a:pt x="421" y="2960"/>
                    <a:pt x="608" y="2379"/>
                    <a:pt x="876" y="1858"/>
                  </a:cubicBezTo>
                  <a:cubicBezTo>
                    <a:pt x="1189" y="1247"/>
                    <a:pt x="1532" y="652"/>
                    <a:pt x="1879" y="62"/>
                  </a:cubicBezTo>
                  <a:cubicBezTo>
                    <a:pt x="1905" y="18"/>
                    <a:pt x="1890" y="1"/>
                    <a:pt x="18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42"/>
            <p:cNvSpPr/>
            <p:nvPr/>
          </p:nvSpPr>
          <p:spPr>
            <a:xfrm>
              <a:off x="1565250" y="725450"/>
              <a:ext cx="47425" cy="80825"/>
            </a:xfrm>
            <a:custGeom>
              <a:rect b="b" l="l" r="r" t="t"/>
              <a:pathLst>
                <a:path extrusionOk="0" h="3233" w="1897">
                  <a:moveTo>
                    <a:pt x="1862" y="0"/>
                  </a:moveTo>
                  <a:cubicBezTo>
                    <a:pt x="1825" y="0"/>
                    <a:pt x="1760" y="43"/>
                    <a:pt x="1749" y="82"/>
                  </a:cubicBezTo>
                  <a:cubicBezTo>
                    <a:pt x="1423" y="1243"/>
                    <a:pt x="482" y="2089"/>
                    <a:pt x="15" y="3179"/>
                  </a:cubicBezTo>
                  <a:cubicBezTo>
                    <a:pt x="1" y="3217"/>
                    <a:pt x="17" y="3233"/>
                    <a:pt x="41" y="3233"/>
                  </a:cubicBezTo>
                  <a:cubicBezTo>
                    <a:pt x="63" y="3233"/>
                    <a:pt x="92" y="3218"/>
                    <a:pt x="106" y="3196"/>
                  </a:cubicBezTo>
                  <a:cubicBezTo>
                    <a:pt x="726" y="2222"/>
                    <a:pt x="1580" y="1181"/>
                    <a:pt x="1886" y="50"/>
                  </a:cubicBezTo>
                  <a:cubicBezTo>
                    <a:pt x="1897" y="14"/>
                    <a:pt x="1884" y="0"/>
                    <a:pt x="18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42"/>
            <p:cNvSpPr/>
            <p:nvPr/>
          </p:nvSpPr>
          <p:spPr>
            <a:xfrm>
              <a:off x="1586950" y="716450"/>
              <a:ext cx="47950" cy="85225"/>
            </a:xfrm>
            <a:custGeom>
              <a:rect b="b" l="l" r="r" t="t"/>
              <a:pathLst>
                <a:path extrusionOk="0" h="3409" w="1918">
                  <a:moveTo>
                    <a:pt x="1868" y="0"/>
                  </a:moveTo>
                  <a:cubicBezTo>
                    <a:pt x="1831" y="0"/>
                    <a:pt x="1777" y="29"/>
                    <a:pt x="1756" y="67"/>
                  </a:cubicBezTo>
                  <a:cubicBezTo>
                    <a:pt x="1207" y="1186"/>
                    <a:pt x="531" y="2251"/>
                    <a:pt x="10" y="3379"/>
                  </a:cubicBezTo>
                  <a:cubicBezTo>
                    <a:pt x="0" y="3401"/>
                    <a:pt x="8" y="3409"/>
                    <a:pt x="22" y="3409"/>
                  </a:cubicBezTo>
                  <a:cubicBezTo>
                    <a:pt x="36" y="3409"/>
                    <a:pt x="55" y="3399"/>
                    <a:pt x="64" y="3387"/>
                  </a:cubicBezTo>
                  <a:cubicBezTo>
                    <a:pt x="811" y="2388"/>
                    <a:pt x="1348" y="1190"/>
                    <a:pt x="1893" y="71"/>
                  </a:cubicBezTo>
                  <a:cubicBezTo>
                    <a:pt x="1918" y="20"/>
                    <a:pt x="1899" y="0"/>
                    <a:pt x="18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42"/>
            <p:cNvSpPr/>
            <p:nvPr/>
          </p:nvSpPr>
          <p:spPr>
            <a:xfrm>
              <a:off x="1609175" y="714975"/>
              <a:ext cx="37600" cy="79100"/>
            </a:xfrm>
            <a:custGeom>
              <a:rect b="b" l="l" r="r" t="t"/>
              <a:pathLst>
                <a:path extrusionOk="0" h="3164" w="1504">
                  <a:moveTo>
                    <a:pt x="1472" y="1"/>
                  </a:moveTo>
                  <a:cubicBezTo>
                    <a:pt x="1435" y="1"/>
                    <a:pt x="1368" y="43"/>
                    <a:pt x="1355" y="80"/>
                  </a:cubicBezTo>
                  <a:cubicBezTo>
                    <a:pt x="975" y="1125"/>
                    <a:pt x="364" y="2079"/>
                    <a:pt x="9" y="3127"/>
                  </a:cubicBezTo>
                  <a:cubicBezTo>
                    <a:pt x="0" y="3154"/>
                    <a:pt x="9" y="3164"/>
                    <a:pt x="24" y="3164"/>
                  </a:cubicBezTo>
                  <a:cubicBezTo>
                    <a:pt x="50" y="3164"/>
                    <a:pt x="98" y="3134"/>
                    <a:pt x="108" y="3116"/>
                  </a:cubicBezTo>
                  <a:cubicBezTo>
                    <a:pt x="657" y="2157"/>
                    <a:pt x="1128" y="1092"/>
                    <a:pt x="1492" y="48"/>
                  </a:cubicBezTo>
                  <a:cubicBezTo>
                    <a:pt x="1503" y="14"/>
                    <a:pt x="1492" y="1"/>
                    <a:pt x="14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42"/>
            <p:cNvSpPr/>
            <p:nvPr/>
          </p:nvSpPr>
          <p:spPr>
            <a:xfrm>
              <a:off x="1631150" y="697775"/>
              <a:ext cx="36900" cy="83325"/>
            </a:xfrm>
            <a:custGeom>
              <a:rect b="b" l="l" r="r" t="t"/>
              <a:pathLst>
                <a:path extrusionOk="0" h="3333" w="1476">
                  <a:moveTo>
                    <a:pt x="1426" y="0"/>
                  </a:moveTo>
                  <a:cubicBezTo>
                    <a:pt x="1389" y="0"/>
                    <a:pt x="1336" y="30"/>
                    <a:pt x="1318" y="71"/>
                  </a:cubicBezTo>
                  <a:cubicBezTo>
                    <a:pt x="893" y="1128"/>
                    <a:pt x="249" y="2176"/>
                    <a:pt x="5" y="3295"/>
                  </a:cubicBezTo>
                  <a:cubicBezTo>
                    <a:pt x="1" y="3322"/>
                    <a:pt x="12" y="3332"/>
                    <a:pt x="28" y="3332"/>
                  </a:cubicBezTo>
                  <a:cubicBezTo>
                    <a:pt x="53" y="3332"/>
                    <a:pt x="92" y="3306"/>
                    <a:pt x="100" y="3283"/>
                  </a:cubicBezTo>
                  <a:cubicBezTo>
                    <a:pt x="579" y="2230"/>
                    <a:pt x="1025" y="1144"/>
                    <a:pt x="1455" y="71"/>
                  </a:cubicBezTo>
                  <a:cubicBezTo>
                    <a:pt x="1475" y="20"/>
                    <a:pt x="1456" y="0"/>
                    <a:pt x="14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42"/>
            <p:cNvSpPr/>
            <p:nvPr/>
          </p:nvSpPr>
          <p:spPr>
            <a:xfrm>
              <a:off x="1658525" y="666325"/>
              <a:ext cx="17450" cy="40150"/>
            </a:xfrm>
            <a:custGeom>
              <a:rect b="b" l="l" r="r" t="t"/>
              <a:pathLst>
                <a:path extrusionOk="0" h="1606" w="698">
                  <a:moveTo>
                    <a:pt x="654" y="0"/>
                  </a:moveTo>
                  <a:cubicBezTo>
                    <a:pt x="621" y="0"/>
                    <a:pt x="572" y="27"/>
                    <a:pt x="553" y="61"/>
                  </a:cubicBezTo>
                  <a:cubicBezTo>
                    <a:pt x="421" y="334"/>
                    <a:pt x="294" y="610"/>
                    <a:pt x="182" y="896"/>
                  </a:cubicBezTo>
                  <a:cubicBezTo>
                    <a:pt x="103" y="1110"/>
                    <a:pt x="0" y="1345"/>
                    <a:pt x="17" y="1580"/>
                  </a:cubicBezTo>
                  <a:cubicBezTo>
                    <a:pt x="18" y="1599"/>
                    <a:pt x="27" y="1605"/>
                    <a:pt x="38" y="1605"/>
                  </a:cubicBezTo>
                  <a:cubicBezTo>
                    <a:pt x="62" y="1605"/>
                    <a:pt x="99" y="1573"/>
                    <a:pt x="107" y="1556"/>
                  </a:cubicBezTo>
                  <a:cubicBezTo>
                    <a:pt x="211" y="1325"/>
                    <a:pt x="261" y="1073"/>
                    <a:pt x="347" y="837"/>
                  </a:cubicBezTo>
                  <a:cubicBezTo>
                    <a:pt x="446" y="573"/>
                    <a:pt x="566" y="321"/>
                    <a:pt x="677" y="65"/>
                  </a:cubicBezTo>
                  <a:cubicBezTo>
                    <a:pt x="698" y="19"/>
                    <a:pt x="681" y="0"/>
                    <a:pt x="6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42"/>
            <p:cNvSpPr/>
            <p:nvPr/>
          </p:nvSpPr>
          <p:spPr>
            <a:xfrm>
              <a:off x="1649325" y="657200"/>
              <a:ext cx="45400" cy="125925"/>
            </a:xfrm>
            <a:custGeom>
              <a:rect b="b" l="l" r="r" t="t"/>
              <a:pathLst>
                <a:path extrusionOk="0" h="5037" w="1816">
                  <a:moveTo>
                    <a:pt x="1779" y="1"/>
                  </a:moveTo>
                  <a:cubicBezTo>
                    <a:pt x="1738" y="1"/>
                    <a:pt x="1670" y="47"/>
                    <a:pt x="1657" y="91"/>
                  </a:cubicBezTo>
                  <a:cubicBezTo>
                    <a:pt x="1190" y="1751"/>
                    <a:pt x="484" y="3333"/>
                    <a:pt x="10" y="4989"/>
                  </a:cubicBezTo>
                  <a:cubicBezTo>
                    <a:pt x="0" y="5023"/>
                    <a:pt x="13" y="5036"/>
                    <a:pt x="35" y="5036"/>
                  </a:cubicBezTo>
                  <a:cubicBezTo>
                    <a:pt x="69" y="5036"/>
                    <a:pt x="125" y="5002"/>
                    <a:pt x="137" y="4972"/>
                  </a:cubicBezTo>
                  <a:cubicBezTo>
                    <a:pt x="782" y="3374"/>
                    <a:pt x="1351" y="1714"/>
                    <a:pt x="1805" y="55"/>
                  </a:cubicBezTo>
                  <a:cubicBezTo>
                    <a:pt x="1816" y="16"/>
                    <a:pt x="1802" y="1"/>
                    <a:pt x="17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42"/>
            <p:cNvSpPr/>
            <p:nvPr/>
          </p:nvSpPr>
          <p:spPr>
            <a:xfrm>
              <a:off x="1666750" y="651525"/>
              <a:ext cx="50100" cy="131250"/>
            </a:xfrm>
            <a:custGeom>
              <a:rect b="b" l="l" r="r" t="t"/>
              <a:pathLst>
                <a:path extrusionOk="0" h="5250" w="2004">
                  <a:moveTo>
                    <a:pt x="1954" y="0"/>
                  </a:moveTo>
                  <a:cubicBezTo>
                    <a:pt x="1917" y="0"/>
                    <a:pt x="1861" y="30"/>
                    <a:pt x="1843" y="70"/>
                  </a:cubicBezTo>
                  <a:cubicBezTo>
                    <a:pt x="1083" y="1702"/>
                    <a:pt x="373" y="3445"/>
                    <a:pt x="6" y="5212"/>
                  </a:cubicBezTo>
                  <a:cubicBezTo>
                    <a:pt x="0" y="5239"/>
                    <a:pt x="9" y="5249"/>
                    <a:pt x="25" y="5249"/>
                  </a:cubicBezTo>
                  <a:cubicBezTo>
                    <a:pt x="53" y="5249"/>
                    <a:pt x="102" y="5213"/>
                    <a:pt x="113" y="5183"/>
                  </a:cubicBezTo>
                  <a:cubicBezTo>
                    <a:pt x="720" y="3465"/>
                    <a:pt x="1215" y="1739"/>
                    <a:pt x="1979" y="70"/>
                  </a:cubicBezTo>
                  <a:cubicBezTo>
                    <a:pt x="2003" y="20"/>
                    <a:pt x="1985" y="0"/>
                    <a:pt x="19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42"/>
            <p:cNvSpPr/>
            <p:nvPr/>
          </p:nvSpPr>
          <p:spPr>
            <a:xfrm>
              <a:off x="1678150" y="641625"/>
              <a:ext cx="62250" cy="145075"/>
            </a:xfrm>
            <a:custGeom>
              <a:rect b="b" l="l" r="r" t="t"/>
              <a:pathLst>
                <a:path extrusionOk="0" h="5803" w="2490">
                  <a:moveTo>
                    <a:pt x="2434" y="0"/>
                  </a:moveTo>
                  <a:cubicBezTo>
                    <a:pt x="2395" y="0"/>
                    <a:pt x="2341" y="32"/>
                    <a:pt x="2325" y="75"/>
                  </a:cubicBezTo>
                  <a:cubicBezTo>
                    <a:pt x="1573" y="1974"/>
                    <a:pt x="665" y="3836"/>
                    <a:pt x="8" y="5768"/>
                  </a:cubicBezTo>
                  <a:cubicBezTo>
                    <a:pt x="0" y="5793"/>
                    <a:pt x="9" y="5802"/>
                    <a:pt x="25" y="5802"/>
                  </a:cubicBezTo>
                  <a:cubicBezTo>
                    <a:pt x="50" y="5802"/>
                    <a:pt x="93" y="5777"/>
                    <a:pt x="103" y="5756"/>
                  </a:cubicBezTo>
                  <a:cubicBezTo>
                    <a:pt x="1003" y="3927"/>
                    <a:pt x="1725" y="1978"/>
                    <a:pt x="2469" y="79"/>
                  </a:cubicBezTo>
                  <a:cubicBezTo>
                    <a:pt x="2489" y="23"/>
                    <a:pt x="2467" y="0"/>
                    <a:pt x="24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42"/>
            <p:cNvSpPr/>
            <p:nvPr/>
          </p:nvSpPr>
          <p:spPr>
            <a:xfrm>
              <a:off x="1704550" y="637650"/>
              <a:ext cx="71525" cy="141975"/>
            </a:xfrm>
            <a:custGeom>
              <a:rect b="b" l="l" r="r" t="t"/>
              <a:pathLst>
                <a:path extrusionOk="0" h="5679" w="2861">
                  <a:moveTo>
                    <a:pt x="2809" y="1"/>
                  </a:moveTo>
                  <a:cubicBezTo>
                    <a:pt x="2771" y="1"/>
                    <a:pt x="2715" y="32"/>
                    <a:pt x="2697" y="73"/>
                  </a:cubicBezTo>
                  <a:cubicBezTo>
                    <a:pt x="1859" y="1947"/>
                    <a:pt x="947" y="3793"/>
                    <a:pt x="21" y="5622"/>
                  </a:cubicBezTo>
                  <a:cubicBezTo>
                    <a:pt x="1" y="5662"/>
                    <a:pt x="18" y="5678"/>
                    <a:pt x="44" y="5678"/>
                  </a:cubicBezTo>
                  <a:cubicBezTo>
                    <a:pt x="69" y="5678"/>
                    <a:pt x="102" y="5663"/>
                    <a:pt x="116" y="5639"/>
                  </a:cubicBezTo>
                  <a:cubicBezTo>
                    <a:pt x="1239" y="3958"/>
                    <a:pt x="2024" y="1923"/>
                    <a:pt x="2838" y="76"/>
                  </a:cubicBezTo>
                  <a:cubicBezTo>
                    <a:pt x="2860" y="22"/>
                    <a:pt x="2840" y="1"/>
                    <a:pt x="28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42"/>
            <p:cNvSpPr/>
            <p:nvPr/>
          </p:nvSpPr>
          <p:spPr>
            <a:xfrm>
              <a:off x="1724600" y="636800"/>
              <a:ext cx="64425" cy="134100"/>
            </a:xfrm>
            <a:custGeom>
              <a:rect b="b" l="l" r="r" t="t"/>
              <a:pathLst>
                <a:path extrusionOk="0" h="5364" w="2577">
                  <a:moveTo>
                    <a:pt x="2522" y="1"/>
                  </a:moveTo>
                  <a:cubicBezTo>
                    <a:pt x="2484" y="1"/>
                    <a:pt x="2431" y="31"/>
                    <a:pt x="2415" y="74"/>
                  </a:cubicBezTo>
                  <a:cubicBezTo>
                    <a:pt x="1710" y="1862"/>
                    <a:pt x="755" y="3529"/>
                    <a:pt x="21" y="5301"/>
                  </a:cubicBezTo>
                  <a:cubicBezTo>
                    <a:pt x="1" y="5346"/>
                    <a:pt x="16" y="5364"/>
                    <a:pt x="42" y="5364"/>
                  </a:cubicBezTo>
                  <a:cubicBezTo>
                    <a:pt x="75" y="5364"/>
                    <a:pt x="126" y="5336"/>
                    <a:pt x="145" y="5301"/>
                  </a:cubicBezTo>
                  <a:cubicBezTo>
                    <a:pt x="1045" y="3620"/>
                    <a:pt x="1862" y="1854"/>
                    <a:pt x="2556" y="78"/>
                  </a:cubicBezTo>
                  <a:cubicBezTo>
                    <a:pt x="2577" y="23"/>
                    <a:pt x="2555" y="1"/>
                    <a:pt x="25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42"/>
            <p:cNvSpPr/>
            <p:nvPr/>
          </p:nvSpPr>
          <p:spPr>
            <a:xfrm>
              <a:off x="1743950" y="632025"/>
              <a:ext cx="71850" cy="156825"/>
            </a:xfrm>
            <a:custGeom>
              <a:rect b="b" l="l" r="r" t="t"/>
              <a:pathLst>
                <a:path extrusionOk="0" h="6273" w="2874">
                  <a:moveTo>
                    <a:pt x="2821" y="1"/>
                  </a:moveTo>
                  <a:cubicBezTo>
                    <a:pt x="2783" y="1"/>
                    <a:pt x="2729" y="30"/>
                    <a:pt x="2710" y="71"/>
                  </a:cubicBezTo>
                  <a:cubicBezTo>
                    <a:pt x="1815" y="2114"/>
                    <a:pt x="911" y="4158"/>
                    <a:pt x="23" y="6202"/>
                  </a:cubicBezTo>
                  <a:cubicBezTo>
                    <a:pt x="1" y="6253"/>
                    <a:pt x="17" y="6273"/>
                    <a:pt x="46" y="6273"/>
                  </a:cubicBezTo>
                  <a:cubicBezTo>
                    <a:pt x="81" y="6273"/>
                    <a:pt x="134" y="6243"/>
                    <a:pt x="155" y="6207"/>
                  </a:cubicBezTo>
                  <a:cubicBezTo>
                    <a:pt x="1191" y="4249"/>
                    <a:pt x="1967" y="2106"/>
                    <a:pt x="2851" y="75"/>
                  </a:cubicBezTo>
                  <a:cubicBezTo>
                    <a:pt x="2874" y="22"/>
                    <a:pt x="2853" y="1"/>
                    <a:pt x="28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42"/>
            <p:cNvSpPr/>
            <p:nvPr/>
          </p:nvSpPr>
          <p:spPr>
            <a:xfrm>
              <a:off x="1756625" y="649825"/>
              <a:ext cx="68950" cy="151700"/>
            </a:xfrm>
            <a:custGeom>
              <a:rect b="b" l="l" r="r" t="t"/>
              <a:pathLst>
                <a:path extrusionOk="0" h="6068" w="2758">
                  <a:moveTo>
                    <a:pt x="2704" y="0"/>
                  </a:moveTo>
                  <a:cubicBezTo>
                    <a:pt x="2665" y="0"/>
                    <a:pt x="2610" y="31"/>
                    <a:pt x="2592" y="73"/>
                  </a:cubicBezTo>
                  <a:cubicBezTo>
                    <a:pt x="1738" y="2051"/>
                    <a:pt x="722" y="3991"/>
                    <a:pt x="11" y="6027"/>
                  </a:cubicBezTo>
                  <a:cubicBezTo>
                    <a:pt x="1" y="6056"/>
                    <a:pt x="11" y="6067"/>
                    <a:pt x="29" y="6067"/>
                  </a:cubicBezTo>
                  <a:cubicBezTo>
                    <a:pt x="58" y="6067"/>
                    <a:pt x="109" y="6038"/>
                    <a:pt x="118" y="6015"/>
                  </a:cubicBezTo>
                  <a:cubicBezTo>
                    <a:pt x="1031" y="4058"/>
                    <a:pt x="1886" y="2059"/>
                    <a:pt x="2733" y="77"/>
                  </a:cubicBezTo>
                  <a:cubicBezTo>
                    <a:pt x="2757" y="22"/>
                    <a:pt x="2736" y="0"/>
                    <a:pt x="2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42"/>
            <p:cNvSpPr/>
            <p:nvPr/>
          </p:nvSpPr>
          <p:spPr>
            <a:xfrm>
              <a:off x="1782700" y="642525"/>
              <a:ext cx="80250" cy="158000"/>
            </a:xfrm>
            <a:custGeom>
              <a:rect b="b" l="l" r="r" t="t"/>
              <a:pathLst>
                <a:path extrusionOk="0" h="6320" w="3210">
                  <a:moveTo>
                    <a:pt x="3158" y="0"/>
                  </a:moveTo>
                  <a:cubicBezTo>
                    <a:pt x="3118" y="0"/>
                    <a:pt x="3060" y="31"/>
                    <a:pt x="3039" y="72"/>
                  </a:cubicBezTo>
                  <a:cubicBezTo>
                    <a:pt x="2040" y="2140"/>
                    <a:pt x="1000" y="4196"/>
                    <a:pt x="17" y="6269"/>
                  </a:cubicBezTo>
                  <a:cubicBezTo>
                    <a:pt x="0" y="6305"/>
                    <a:pt x="16" y="6319"/>
                    <a:pt x="38" y="6319"/>
                  </a:cubicBezTo>
                  <a:cubicBezTo>
                    <a:pt x="60" y="6319"/>
                    <a:pt x="88" y="6306"/>
                    <a:pt x="100" y="6286"/>
                  </a:cubicBezTo>
                  <a:cubicBezTo>
                    <a:pt x="1297" y="4316"/>
                    <a:pt x="2189" y="2149"/>
                    <a:pt x="3184" y="76"/>
                  </a:cubicBezTo>
                  <a:cubicBezTo>
                    <a:pt x="3210" y="21"/>
                    <a:pt x="3190" y="0"/>
                    <a:pt x="31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42"/>
            <p:cNvSpPr/>
            <p:nvPr/>
          </p:nvSpPr>
          <p:spPr>
            <a:xfrm>
              <a:off x="1784075" y="649725"/>
              <a:ext cx="88575" cy="181800"/>
            </a:xfrm>
            <a:custGeom>
              <a:rect b="b" l="l" r="r" t="t"/>
              <a:pathLst>
                <a:path extrusionOk="0" h="7272" w="3543">
                  <a:moveTo>
                    <a:pt x="3486" y="1"/>
                  </a:moveTo>
                  <a:cubicBezTo>
                    <a:pt x="3446" y="1"/>
                    <a:pt x="3392" y="32"/>
                    <a:pt x="3377" y="77"/>
                  </a:cubicBezTo>
                  <a:cubicBezTo>
                    <a:pt x="2439" y="2534"/>
                    <a:pt x="1151" y="4846"/>
                    <a:pt x="20" y="7216"/>
                  </a:cubicBezTo>
                  <a:cubicBezTo>
                    <a:pt x="0" y="7256"/>
                    <a:pt x="13" y="7271"/>
                    <a:pt x="36" y="7271"/>
                  </a:cubicBezTo>
                  <a:cubicBezTo>
                    <a:pt x="65" y="7271"/>
                    <a:pt x="111" y="7246"/>
                    <a:pt x="127" y="7216"/>
                  </a:cubicBezTo>
                  <a:cubicBezTo>
                    <a:pt x="1423" y="4969"/>
                    <a:pt x="2605" y="2509"/>
                    <a:pt x="3521" y="81"/>
                  </a:cubicBezTo>
                  <a:cubicBezTo>
                    <a:pt x="3542" y="24"/>
                    <a:pt x="3519" y="1"/>
                    <a:pt x="34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42"/>
            <p:cNvSpPr/>
            <p:nvPr/>
          </p:nvSpPr>
          <p:spPr>
            <a:xfrm>
              <a:off x="1803600" y="651500"/>
              <a:ext cx="82675" cy="175975"/>
            </a:xfrm>
            <a:custGeom>
              <a:rect b="b" l="l" r="r" t="t"/>
              <a:pathLst>
                <a:path extrusionOk="0" h="7039" w="3307">
                  <a:moveTo>
                    <a:pt x="3272" y="0"/>
                  </a:moveTo>
                  <a:cubicBezTo>
                    <a:pt x="3231" y="0"/>
                    <a:pt x="3157" y="47"/>
                    <a:pt x="3141" y="92"/>
                  </a:cubicBezTo>
                  <a:cubicBezTo>
                    <a:pt x="2274" y="2480"/>
                    <a:pt x="1048" y="4672"/>
                    <a:pt x="19" y="6983"/>
                  </a:cubicBezTo>
                  <a:cubicBezTo>
                    <a:pt x="1" y="7024"/>
                    <a:pt x="13" y="7039"/>
                    <a:pt x="35" y="7039"/>
                  </a:cubicBezTo>
                  <a:cubicBezTo>
                    <a:pt x="63" y="7039"/>
                    <a:pt x="106" y="7014"/>
                    <a:pt x="122" y="6983"/>
                  </a:cubicBezTo>
                  <a:cubicBezTo>
                    <a:pt x="1357" y="4771"/>
                    <a:pt x="2439" y="2434"/>
                    <a:pt x="3293" y="52"/>
                  </a:cubicBezTo>
                  <a:cubicBezTo>
                    <a:pt x="3307" y="15"/>
                    <a:pt x="3294" y="0"/>
                    <a:pt x="32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42"/>
            <p:cNvSpPr/>
            <p:nvPr/>
          </p:nvSpPr>
          <p:spPr>
            <a:xfrm>
              <a:off x="1780475" y="648050"/>
              <a:ext cx="126425" cy="263375"/>
            </a:xfrm>
            <a:custGeom>
              <a:rect b="b" l="l" r="r" t="t"/>
              <a:pathLst>
                <a:path extrusionOk="0" h="10535" w="5057">
                  <a:moveTo>
                    <a:pt x="5000" y="0"/>
                  </a:moveTo>
                  <a:cubicBezTo>
                    <a:pt x="4958" y="0"/>
                    <a:pt x="4899" y="33"/>
                    <a:pt x="4879" y="78"/>
                  </a:cubicBezTo>
                  <a:cubicBezTo>
                    <a:pt x="3326" y="3567"/>
                    <a:pt x="1415" y="6907"/>
                    <a:pt x="20" y="10462"/>
                  </a:cubicBezTo>
                  <a:cubicBezTo>
                    <a:pt x="1" y="10514"/>
                    <a:pt x="20" y="10534"/>
                    <a:pt x="49" y="10534"/>
                  </a:cubicBezTo>
                  <a:cubicBezTo>
                    <a:pt x="85" y="10534"/>
                    <a:pt x="136" y="10505"/>
                    <a:pt x="151" y="10466"/>
                  </a:cubicBezTo>
                  <a:cubicBezTo>
                    <a:pt x="1729" y="6982"/>
                    <a:pt x="3488" y="3579"/>
                    <a:pt x="5032" y="82"/>
                  </a:cubicBezTo>
                  <a:cubicBezTo>
                    <a:pt x="5056" y="23"/>
                    <a:pt x="5034" y="0"/>
                    <a:pt x="50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42"/>
            <p:cNvSpPr/>
            <p:nvPr/>
          </p:nvSpPr>
          <p:spPr>
            <a:xfrm>
              <a:off x="1773500" y="656575"/>
              <a:ext cx="144250" cy="285775"/>
            </a:xfrm>
            <a:custGeom>
              <a:rect b="b" l="l" r="r" t="t"/>
              <a:pathLst>
                <a:path extrusionOk="0" h="11431" w="5770">
                  <a:moveTo>
                    <a:pt x="5724" y="0"/>
                  </a:moveTo>
                  <a:cubicBezTo>
                    <a:pt x="5690" y="0"/>
                    <a:pt x="5641" y="27"/>
                    <a:pt x="5625" y="63"/>
                  </a:cubicBezTo>
                  <a:cubicBezTo>
                    <a:pt x="3969" y="3931"/>
                    <a:pt x="2065" y="7672"/>
                    <a:pt x="30" y="11356"/>
                  </a:cubicBezTo>
                  <a:cubicBezTo>
                    <a:pt x="0" y="11410"/>
                    <a:pt x="19" y="11431"/>
                    <a:pt x="52" y="11431"/>
                  </a:cubicBezTo>
                  <a:cubicBezTo>
                    <a:pt x="94" y="11431"/>
                    <a:pt x="158" y="11399"/>
                    <a:pt x="183" y="11356"/>
                  </a:cubicBezTo>
                  <a:cubicBezTo>
                    <a:pt x="2247" y="7697"/>
                    <a:pt x="4114" y="3936"/>
                    <a:pt x="5749" y="63"/>
                  </a:cubicBezTo>
                  <a:cubicBezTo>
                    <a:pt x="5769" y="18"/>
                    <a:pt x="5752" y="0"/>
                    <a:pt x="57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42"/>
            <p:cNvSpPr/>
            <p:nvPr/>
          </p:nvSpPr>
          <p:spPr>
            <a:xfrm>
              <a:off x="1786975" y="652350"/>
              <a:ext cx="154400" cy="305675"/>
            </a:xfrm>
            <a:custGeom>
              <a:rect b="b" l="l" r="r" t="t"/>
              <a:pathLst>
                <a:path extrusionOk="0" h="12227" w="6176">
                  <a:moveTo>
                    <a:pt x="6129" y="1"/>
                  </a:moveTo>
                  <a:cubicBezTo>
                    <a:pt x="6093" y="1"/>
                    <a:pt x="6041" y="30"/>
                    <a:pt x="6023" y="71"/>
                  </a:cubicBezTo>
                  <a:cubicBezTo>
                    <a:pt x="4260" y="4188"/>
                    <a:pt x="2092" y="8163"/>
                    <a:pt x="32" y="12140"/>
                  </a:cubicBezTo>
                  <a:cubicBezTo>
                    <a:pt x="0" y="12202"/>
                    <a:pt x="24" y="12226"/>
                    <a:pt x="63" y="12226"/>
                  </a:cubicBezTo>
                  <a:cubicBezTo>
                    <a:pt x="111" y="12226"/>
                    <a:pt x="181" y="12191"/>
                    <a:pt x="206" y="12144"/>
                  </a:cubicBezTo>
                  <a:cubicBezTo>
                    <a:pt x="2278" y="8184"/>
                    <a:pt x="4421" y="4192"/>
                    <a:pt x="6155" y="71"/>
                  </a:cubicBezTo>
                  <a:cubicBezTo>
                    <a:pt x="6176" y="21"/>
                    <a:pt x="6158" y="1"/>
                    <a:pt x="61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42"/>
            <p:cNvSpPr/>
            <p:nvPr/>
          </p:nvSpPr>
          <p:spPr>
            <a:xfrm>
              <a:off x="1757100" y="659275"/>
              <a:ext cx="203525" cy="399575"/>
            </a:xfrm>
            <a:custGeom>
              <a:rect b="b" l="l" r="r" t="t"/>
              <a:pathLst>
                <a:path extrusionOk="0" h="15983" w="8141">
                  <a:moveTo>
                    <a:pt x="8080" y="1"/>
                  </a:moveTo>
                  <a:cubicBezTo>
                    <a:pt x="8035" y="1"/>
                    <a:pt x="7971" y="36"/>
                    <a:pt x="7949" y="83"/>
                  </a:cubicBezTo>
                  <a:cubicBezTo>
                    <a:pt x="5513" y="5418"/>
                    <a:pt x="3184" y="10938"/>
                    <a:pt x="34" y="15901"/>
                  </a:cubicBezTo>
                  <a:cubicBezTo>
                    <a:pt x="0" y="15956"/>
                    <a:pt x="22" y="15983"/>
                    <a:pt x="54" y="15983"/>
                  </a:cubicBezTo>
                  <a:cubicBezTo>
                    <a:pt x="79" y="15983"/>
                    <a:pt x="109" y="15968"/>
                    <a:pt x="128" y="15938"/>
                  </a:cubicBezTo>
                  <a:cubicBezTo>
                    <a:pt x="3428" y="11070"/>
                    <a:pt x="5686" y="5414"/>
                    <a:pt x="8114" y="87"/>
                  </a:cubicBezTo>
                  <a:cubicBezTo>
                    <a:pt x="8140" y="25"/>
                    <a:pt x="8117" y="1"/>
                    <a:pt x="80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42"/>
            <p:cNvSpPr/>
            <p:nvPr/>
          </p:nvSpPr>
          <p:spPr>
            <a:xfrm>
              <a:off x="1797050" y="657875"/>
              <a:ext cx="172825" cy="370750"/>
            </a:xfrm>
            <a:custGeom>
              <a:rect b="b" l="l" r="r" t="t"/>
              <a:pathLst>
                <a:path extrusionOk="0" h="14830" w="6913">
                  <a:moveTo>
                    <a:pt x="6859" y="1"/>
                  </a:moveTo>
                  <a:cubicBezTo>
                    <a:pt x="6821" y="1"/>
                    <a:pt x="6767" y="32"/>
                    <a:pt x="6751" y="77"/>
                  </a:cubicBezTo>
                  <a:cubicBezTo>
                    <a:pt x="4868" y="5139"/>
                    <a:pt x="2552" y="10007"/>
                    <a:pt x="22" y="14776"/>
                  </a:cubicBezTo>
                  <a:cubicBezTo>
                    <a:pt x="0" y="14814"/>
                    <a:pt x="18" y="14829"/>
                    <a:pt x="44" y="14829"/>
                  </a:cubicBezTo>
                  <a:cubicBezTo>
                    <a:pt x="69" y="14829"/>
                    <a:pt x="102" y="14815"/>
                    <a:pt x="116" y="14793"/>
                  </a:cubicBezTo>
                  <a:cubicBezTo>
                    <a:pt x="2932" y="10242"/>
                    <a:pt x="5055" y="5085"/>
                    <a:pt x="6892" y="77"/>
                  </a:cubicBezTo>
                  <a:cubicBezTo>
                    <a:pt x="6913" y="23"/>
                    <a:pt x="6891" y="1"/>
                    <a:pt x="68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42"/>
            <p:cNvSpPr/>
            <p:nvPr/>
          </p:nvSpPr>
          <p:spPr>
            <a:xfrm>
              <a:off x="1817650" y="641625"/>
              <a:ext cx="180725" cy="398200"/>
            </a:xfrm>
            <a:custGeom>
              <a:rect b="b" l="l" r="r" t="t"/>
              <a:pathLst>
                <a:path extrusionOk="0" h="15928" w="7229">
                  <a:moveTo>
                    <a:pt x="7173" y="0"/>
                  </a:moveTo>
                  <a:cubicBezTo>
                    <a:pt x="7133" y="0"/>
                    <a:pt x="7078" y="32"/>
                    <a:pt x="7063" y="75"/>
                  </a:cubicBezTo>
                  <a:cubicBezTo>
                    <a:pt x="5977" y="2993"/>
                    <a:pt x="4784" y="5863"/>
                    <a:pt x="3471" y="8687"/>
                  </a:cubicBezTo>
                  <a:cubicBezTo>
                    <a:pt x="2356" y="11087"/>
                    <a:pt x="869" y="13391"/>
                    <a:pt x="10" y="15893"/>
                  </a:cubicBezTo>
                  <a:cubicBezTo>
                    <a:pt x="1" y="15918"/>
                    <a:pt x="10" y="15928"/>
                    <a:pt x="26" y="15928"/>
                  </a:cubicBezTo>
                  <a:cubicBezTo>
                    <a:pt x="52" y="15928"/>
                    <a:pt x="96" y="15903"/>
                    <a:pt x="105" y="15881"/>
                  </a:cubicBezTo>
                  <a:cubicBezTo>
                    <a:pt x="1171" y="13295"/>
                    <a:pt x="2628" y="10876"/>
                    <a:pt x="3797" y="8337"/>
                  </a:cubicBezTo>
                  <a:cubicBezTo>
                    <a:pt x="5039" y="5628"/>
                    <a:pt x="6171" y="2875"/>
                    <a:pt x="7207" y="79"/>
                  </a:cubicBezTo>
                  <a:cubicBezTo>
                    <a:pt x="7228" y="23"/>
                    <a:pt x="7206" y="0"/>
                    <a:pt x="71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42"/>
            <p:cNvSpPr/>
            <p:nvPr/>
          </p:nvSpPr>
          <p:spPr>
            <a:xfrm>
              <a:off x="1877600" y="649975"/>
              <a:ext cx="136650" cy="313600"/>
            </a:xfrm>
            <a:custGeom>
              <a:rect b="b" l="l" r="r" t="t"/>
              <a:pathLst>
                <a:path extrusionOk="0" h="12544" w="5466">
                  <a:moveTo>
                    <a:pt x="5432" y="1"/>
                  </a:moveTo>
                  <a:cubicBezTo>
                    <a:pt x="5394" y="1"/>
                    <a:pt x="5326" y="45"/>
                    <a:pt x="5313" y="88"/>
                  </a:cubicBezTo>
                  <a:cubicBezTo>
                    <a:pt x="3922" y="4390"/>
                    <a:pt x="1774" y="8342"/>
                    <a:pt x="15" y="12495"/>
                  </a:cubicBezTo>
                  <a:cubicBezTo>
                    <a:pt x="1" y="12530"/>
                    <a:pt x="13" y="12544"/>
                    <a:pt x="33" y="12544"/>
                  </a:cubicBezTo>
                  <a:cubicBezTo>
                    <a:pt x="59" y="12544"/>
                    <a:pt x="97" y="12522"/>
                    <a:pt x="110" y="12495"/>
                  </a:cubicBezTo>
                  <a:cubicBezTo>
                    <a:pt x="2092" y="8445"/>
                    <a:pt x="4095" y="4361"/>
                    <a:pt x="5454" y="50"/>
                  </a:cubicBezTo>
                  <a:cubicBezTo>
                    <a:pt x="5465" y="15"/>
                    <a:pt x="5453" y="1"/>
                    <a:pt x="54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42"/>
            <p:cNvSpPr/>
            <p:nvPr/>
          </p:nvSpPr>
          <p:spPr>
            <a:xfrm>
              <a:off x="2005250" y="647550"/>
              <a:ext cx="24450" cy="54850"/>
            </a:xfrm>
            <a:custGeom>
              <a:rect b="b" l="l" r="r" t="t"/>
              <a:pathLst>
                <a:path extrusionOk="0" h="2194" w="978">
                  <a:moveTo>
                    <a:pt x="930" y="0"/>
                  </a:moveTo>
                  <a:cubicBezTo>
                    <a:pt x="895" y="0"/>
                    <a:pt x="846" y="29"/>
                    <a:pt x="830" y="69"/>
                  </a:cubicBezTo>
                  <a:cubicBezTo>
                    <a:pt x="575" y="742"/>
                    <a:pt x="108" y="1439"/>
                    <a:pt x="5" y="2158"/>
                  </a:cubicBezTo>
                  <a:cubicBezTo>
                    <a:pt x="0" y="2184"/>
                    <a:pt x="9" y="2194"/>
                    <a:pt x="24" y="2194"/>
                  </a:cubicBezTo>
                  <a:cubicBezTo>
                    <a:pt x="47" y="2194"/>
                    <a:pt x="85" y="2167"/>
                    <a:pt x="96" y="2146"/>
                  </a:cubicBezTo>
                  <a:cubicBezTo>
                    <a:pt x="426" y="1489"/>
                    <a:pt x="702" y="759"/>
                    <a:pt x="959" y="69"/>
                  </a:cubicBezTo>
                  <a:cubicBezTo>
                    <a:pt x="978" y="20"/>
                    <a:pt x="959" y="0"/>
                    <a:pt x="9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42"/>
            <p:cNvSpPr/>
            <p:nvPr/>
          </p:nvSpPr>
          <p:spPr>
            <a:xfrm>
              <a:off x="2024450" y="649075"/>
              <a:ext cx="19225" cy="41175"/>
            </a:xfrm>
            <a:custGeom>
              <a:rect b="b" l="l" r="r" t="t"/>
              <a:pathLst>
                <a:path extrusionOk="0" h="1647" w="769">
                  <a:moveTo>
                    <a:pt x="716" y="0"/>
                  </a:moveTo>
                  <a:cubicBezTo>
                    <a:pt x="679" y="0"/>
                    <a:pt x="628" y="29"/>
                    <a:pt x="612" y="69"/>
                  </a:cubicBezTo>
                  <a:cubicBezTo>
                    <a:pt x="492" y="359"/>
                    <a:pt x="344" y="631"/>
                    <a:pt x="220" y="917"/>
                  </a:cubicBezTo>
                  <a:cubicBezTo>
                    <a:pt x="125" y="1131"/>
                    <a:pt x="1" y="1382"/>
                    <a:pt x="13" y="1622"/>
                  </a:cubicBezTo>
                  <a:cubicBezTo>
                    <a:pt x="13" y="1640"/>
                    <a:pt x="21" y="1647"/>
                    <a:pt x="32" y="1647"/>
                  </a:cubicBezTo>
                  <a:cubicBezTo>
                    <a:pt x="58" y="1647"/>
                    <a:pt x="100" y="1614"/>
                    <a:pt x="108" y="1597"/>
                  </a:cubicBezTo>
                  <a:cubicBezTo>
                    <a:pt x="220" y="1346"/>
                    <a:pt x="290" y="1077"/>
                    <a:pt x="405" y="822"/>
                  </a:cubicBezTo>
                  <a:cubicBezTo>
                    <a:pt x="521" y="574"/>
                    <a:pt x="645" y="326"/>
                    <a:pt x="748" y="74"/>
                  </a:cubicBezTo>
                  <a:cubicBezTo>
                    <a:pt x="769" y="21"/>
                    <a:pt x="748" y="0"/>
                    <a:pt x="7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42"/>
            <p:cNvSpPr/>
            <p:nvPr/>
          </p:nvSpPr>
          <p:spPr>
            <a:xfrm>
              <a:off x="2036250" y="646900"/>
              <a:ext cx="14425" cy="35800"/>
            </a:xfrm>
            <a:custGeom>
              <a:rect b="b" l="l" r="r" t="t"/>
              <a:pathLst>
                <a:path extrusionOk="0" h="1432" w="577">
                  <a:moveTo>
                    <a:pt x="546" y="0"/>
                  </a:moveTo>
                  <a:cubicBezTo>
                    <a:pt x="511" y="0"/>
                    <a:pt x="446" y="41"/>
                    <a:pt x="432" y="78"/>
                  </a:cubicBezTo>
                  <a:cubicBezTo>
                    <a:pt x="284" y="495"/>
                    <a:pt x="70" y="962"/>
                    <a:pt x="3" y="1404"/>
                  </a:cubicBezTo>
                  <a:cubicBezTo>
                    <a:pt x="1" y="1424"/>
                    <a:pt x="8" y="1432"/>
                    <a:pt x="19" y="1432"/>
                  </a:cubicBezTo>
                  <a:cubicBezTo>
                    <a:pt x="38" y="1432"/>
                    <a:pt x="71" y="1407"/>
                    <a:pt x="82" y="1391"/>
                  </a:cubicBezTo>
                  <a:cubicBezTo>
                    <a:pt x="305" y="983"/>
                    <a:pt x="413" y="483"/>
                    <a:pt x="565" y="45"/>
                  </a:cubicBezTo>
                  <a:cubicBezTo>
                    <a:pt x="577" y="13"/>
                    <a:pt x="566" y="0"/>
                    <a:pt x="5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42"/>
            <p:cNvSpPr/>
            <p:nvPr/>
          </p:nvSpPr>
          <p:spPr>
            <a:xfrm>
              <a:off x="2049875" y="649175"/>
              <a:ext cx="12975" cy="36150"/>
            </a:xfrm>
            <a:custGeom>
              <a:rect b="b" l="l" r="r" t="t"/>
              <a:pathLst>
                <a:path extrusionOk="0" h="1446" w="519">
                  <a:moveTo>
                    <a:pt x="483" y="0"/>
                  </a:moveTo>
                  <a:cubicBezTo>
                    <a:pt x="445" y="0"/>
                    <a:pt x="382" y="44"/>
                    <a:pt x="371" y="86"/>
                  </a:cubicBezTo>
                  <a:cubicBezTo>
                    <a:pt x="318" y="330"/>
                    <a:pt x="255" y="570"/>
                    <a:pt x="185" y="809"/>
                  </a:cubicBezTo>
                  <a:cubicBezTo>
                    <a:pt x="123" y="1012"/>
                    <a:pt x="24" y="1214"/>
                    <a:pt x="3" y="1420"/>
                  </a:cubicBezTo>
                  <a:cubicBezTo>
                    <a:pt x="1" y="1439"/>
                    <a:pt x="8" y="1445"/>
                    <a:pt x="20" y="1445"/>
                  </a:cubicBezTo>
                  <a:cubicBezTo>
                    <a:pt x="42" y="1445"/>
                    <a:pt x="78" y="1422"/>
                    <a:pt x="86" y="1412"/>
                  </a:cubicBezTo>
                  <a:cubicBezTo>
                    <a:pt x="329" y="1028"/>
                    <a:pt x="413" y="491"/>
                    <a:pt x="512" y="50"/>
                  </a:cubicBezTo>
                  <a:cubicBezTo>
                    <a:pt x="519" y="14"/>
                    <a:pt x="505" y="0"/>
                    <a:pt x="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42"/>
            <p:cNvSpPr/>
            <p:nvPr/>
          </p:nvSpPr>
          <p:spPr>
            <a:xfrm>
              <a:off x="2056400" y="662100"/>
              <a:ext cx="17150" cy="40900"/>
            </a:xfrm>
            <a:custGeom>
              <a:rect b="b" l="l" r="r" t="t"/>
              <a:pathLst>
                <a:path extrusionOk="0" h="1636" w="686">
                  <a:moveTo>
                    <a:pt x="637" y="0"/>
                  </a:moveTo>
                  <a:cubicBezTo>
                    <a:pt x="602" y="0"/>
                    <a:pt x="553" y="28"/>
                    <a:pt x="539" y="69"/>
                  </a:cubicBezTo>
                  <a:cubicBezTo>
                    <a:pt x="350" y="577"/>
                    <a:pt x="152" y="1080"/>
                    <a:pt x="7" y="1605"/>
                  </a:cubicBezTo>
                  <a:cubicBezTo>
                    <a:pt x="1" y="1627"/>
                    <a:pt x="9" y="1635"/>
                    <a:pt x="24" y="1635"/>
                  </a:cubicBezTo>
                  <a:cubicBezTo>
                    <a:pt x="46" y="1635"/>
                    <a:pt x="82" y="1614"/>
                    <a:pt x="89" y="1597"/>
                  </a:cubicBezTo>
                  <a:cubicBezTo>
                    <a:pt x="291" y="1089"/>
                    <a:pt x="474" y="581"/>
                    <a:pt x="667" y="69"/>
                  </a:cubicBezTo>
                  <a:cubicBezTo>
                    <a:pt x="686" y="20"/>
                    <a:pt x="666" y="0"/>
                    <a:pt x="6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42"/>
            <p:cNvSpPr/>
            <p:nvPr/>
          </p:nvSpPr>
          <p:spPr>
            <a:xfrm>
              <a:off x="2048400" y="658775"/>
              <a:ext cx="43650" cy="75750"/>
            </a:xfrm>
            <a:custGeom>
              <a:rect b="b" l="l" r="r" t="t"/>
              <a:pathLst>
                <a:path extrusionOk="0" h="3030" w="1746">
                  <a:moveTo>
                    <a:pt x="1698" y="0"/>
                  </a:moveTo>
                  <a:cubicBezTo>
                    <a:pt x="1686" y="0"/>
                    <a:pt x="1669" y="6"/>
                    <a:pt x="1648" y="20"/>
                  </a:cubicBezTo>
                  <a:cubicBezTo>
                    <a:pt x="1280" y="281"/>
                    <a:pt x="1095" y="764"/>
                    <a:pt x="893" y="1148"/>
                  </a:cubicBezTo>
                  <a:cubicBezTo>
                    <a:pt x="583" y="1730"/>
                    <a:pt x="137" y="2324"/>
                    <a:pt x="9" y="2976"/>
                  </a:cubicBezTo>
                  <a:cubicBezTo>
                    <a:pt x="1" y="3015"/>
                    <a:pt x="16" y="3029"/>
                    <a:pt x="38" y="3029"/>
                  </a:cubicBezTo>
                  <a:cubicBezTo>
                    <a:pt x="74" y="3029"/>
                    <a:pt x="128" y="2993"/>
                    <a:pt x="141" y="2960"/>
                  </a:cubicBezTo>
                  <a:cubicBezTo>
                    <a:pt x="364" y="2436"/>
                    <a:pt x="624" y="1945"/>
                    <a:pt x="893" y="1440"/>
                  </a:cubicBezTo>
                  <a:cubicBezTo>
                    <a:pt x="1124" y="1011"/>
                    <a:pt x="1301" y="437"/>
                    <a:pt x="1686" y="123"/>
                  </a:cubicBezTo>
                  <a:cubicBezTo>
                    <a:pt x="1737" y="81"/>
                    <a:pt x="1746" y="0"/>
                    <a:pt x="16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42"/>
            <p:cNvSpPr/>
            <p:nvPr/>
          </p:nvSpPr>
          <p:spPr>
            <a:xfrm>
              <a:off x="2058300" y="657300"/>
              <a:ext cx="46925" cy="88325"/>
            </a:xfrm>
            <a:custGeom>
              <a:rect b="b" l="l" r="r" t="t"/>
              <a:pathLst>
                <a:path extrusionOk="0" h="3533" w="1877">
                  <a:moveTo>
                    <a:pt x="1836" y="0"/>
                  </a:moveTo>
                  <a:cubicBezTo>
                    <a:pt x="1798" y="0"/>
                    <a:pt x="1739" y="32"/>
                    <a:pt x="1727" y="67"/>
                  </a:cubicBezTo>
                  <a:cubicBezTo>
                    <a:pt x="1273" y="1264"/>
                    <a:pt x="484" y="2292"/>
                    <a:pt x="17" y="3473"/>
                  </a:cubicBezTo>
                  <a:cubicBezTo>
                    <a:pt x="1" y="3515"/>
                    <a:pt x="18" y="3533"/>
                    <a:pt x="44" y="3533"/>
                  </a:cubicBezTo>
                  <a:cubicBezTo>
                    <a:pt x="68" y="3533"/>
                    <a:pt x="100" y="3516"/>
                    <a:pt x="116" y="3490"/>
                  </a:cubicBezTo>
                  <a:cubicBezTo>
                    <a:pt x="769" y="2400"/>
                    <a:pt x="1429" y="1248"/>
                    <a:pt x="1863" y="51"/>
                  </a:cubicBezTo>
                  <a:cubicBezTo>
                    <a:pt x="1876" y="14"/>
                    <a:pt x="1861" y="0"/>
                    <a:pt x="18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42"/>
            <p:cNvSpPr/>
            <p:nvPr/>
          </p:nvSpPr>
          <p:spPr>
            <a:xfrm>
              <a:off x="2078325" y="671650"/>
              <a:ext cx="36150" cy="68400"/>
            </a:xfrm>
            <a:custGeom>
              <a:rect b="b" l="l" r="r" t="t"/>
              <a:pathLst>
                <a:path extrusionOk="0" h="2736" w="1446">
                  <a:moveTo>
                    <a:pt x="1391" y="1"/>
                  </a:moveTo>
                  <a:cubicBezTo>
                    <a:pt x="1351" y="1"/>
                    <a:pt x="1293" y="32"/>
                    <a:pt x="1272" y="75"/>
                  </a:cubicBezTo>
                  <a:cubicBezTo>
                    <a:pt x="880" y="955"/>
                    <a:pt x="468" y="1817"/>
                    <a:pt x="22" y="2672"/>
                  </a:cubicBezTo>
                  <a:cubicBezTo>
                    <a:pt x="0" y="2717"/>
                    <a:pt x="21" y="2735"/>
                    <a:pt x="50" y="2735"/>
                  </a:cubicBezTo>
                  <a:cubicBezTo>
                    <a:pt x="78" y="2735"/>
                    <a:pt x="113" y="2719"/>
                    <a:pt x="129" y="2693"/>
                  </a:cubicBezTo>
                  <a:cubicBezTo>
                    <a:pt x="641" y="1863"/>
                    <a:pt x="1025" y="967"/>
                    <a:pt x="1421" y="79"/>
                  </a:cubicBezTo>
                  <a:cubicBezTo>
                    <a:pt x="1445" y="23"/>
                    <a:pt x="1425" y="1"/>
                    <a:pt x="13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42"/>
            <p:cNvSpPr/>
            <p:nvPr/>
          </p:nvSpPr>
          <p:spPr>
            <a:xfrm>
              <a:off x="1998975" y="716000"/>
              <a:ext cx="5000" cy="5475"/>
            </a:xfrm>
            <a:custGeom>
              <a:rect b="b" l="l" r="r" t="t"/>
              <a:pathLst>
                <a:path extrusionOk="0" h="219" w="200">
                  <a:moveTo>
                    <a:pt x="182" y="1"/>
                  </a:moveTo>
                  <a:cubicBezTo>
                    <a:pt x="175" y="1"/>
                    <a:pt x="167" y="4"/>
                    <a:pt x="161" y="10"/>
                  </a:cubicBezTo>
                  <a:cubicBezTo>
                    <a:pt x="115" y="64"/>
                    <a:pt x="74" y="118"/>
                    <a:pt x="25" y="167"/>
                  </a:cubicBezTo>
                  <a:cubicBezTo>
                    <a:pt x="1" y="194"/>
                    <a:pt x="11" y="218"/>
                    <a:pt x="32" y="218"/>
                  </a:cubicBezTo>
                  <a:cubicBezTo>
                    <a:pt x="41" y="218"/>
                    <a:pt x="51" y="214"/>
                    <a:pt x="61" y="205"/>
                  </a:cubicBezTo>
                  <a:cubicBezTo>
                    <a:pt x="115" y="147"/>
                    <a:pt x="165" y="98"/>
                    <a:pt x="194" y="23"/>
                  </a:cubicBezTo>
                  <a:cubicBezTo>
                    <a:pt x="199" y="8"/>
                    <a:pt x="192" y="1"/>
                    <a:pt x="1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42"/>
            <p:cNvSpPr/>
            <p:nvPr/>
          </p:nvSpPr>
          <p:spPr>
            <a:xfrm>
              <a:off x="1923425" y="714500"/>
              <a:ext cx="83800" cy="181250"/>
            </a:xfrm>
            <a:custGeom>
              <a:rect b="b" l="l" r="r" t="t"/>
              <a:pathLst>
                <a:path extrusionOk="0" h="7250" w="3352">
                  <a:moveTo>
                    <a:pt x="3321" y="0"/>
                  </a:moveTo>
                  <a:cubicBezTo>
                    <a:pt x="3301" y="0"/>
                    <a:pt x="3276" y="12"/>
                    <a:pt x="3266" y="25"/>
                  </a:cubicBezTo>
                  <a:cubicBezTo>
                    <a:pt x="3216" y="70"/>
                    <a:pt x="3167" y="120"/>
                    <a:pt x="3117" y="170"/>
                  </a:cubicBezTo>
                  <a:cubicBezTo>
                    <a:pt x="3101" y="183"/>
                    <a:pt x="3105" y="203"/>
                    <a:pt x="3121" y="203"/>
                  </a:cubicBezTo>
                  <a:cubicBezTo>
                    <a:pt x="3125" y="203"/>
                    <a:pt x="3131" y="202"/>
                    <a:pt x="3137" y="198"/>
                  </a:cubicBezTo>
                  <a:lnTo>
                    <a:pt x="3137" y="198"/>
                  </a:lnTo>
                  <a:cubicBezTo>
                    <a:pt x="2948" y="318"/>
                    <a:pt x="2613" y="1545"/>
                    <a:pt x="2489" y="1813"/>
                  </a:cubicBezTo>
                  <a:cubicBezTo>
                    <a:pt x="2233" y="2374"/>
                    <a:pt x="1969" y="2936"/>
                    <a:pt x="1717" y="3502"/>
                  </a:cubicBezTo>
                  <a:cubicBezTo>
                    <a:pt x="1164" y="4736"/>
                    <a:pt x="590" y="5963"/>
                    <a:pt x="20" y="7189"/>
                  </a:cubicBezTo>
                  <a:cubicBezTo>
                    <a:pt x="0" y="7233"/>
                    <a:pt x="15" y="7250"/>
                    <a:pt x="41" y="7250"/>
                  </a:cubicBezTo>
                  <a:cubicBezTo>
                    <a:pt x="73" y="7250"/>
                    <a:pt x="121" y="7223"/>
                    <a:pt x="139" y="7189"/>
                  </a:cubicBezTo>
                  <a:cubicBezTo>
                    <a:pt x="1328" y="4980"/>
                    <a:pt x="2658" y="2457"/>
                    <a:pt x="3344" y="38"/>
                  </a:cubicBezTo>
                  <a:cubicBezTo>
                    <a:pt x="3352" y="10"/>
                    <a:pt x="3339" y="0"/>
                    <a:pt x="33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42"/>
            <p:cNvSpPr/>
            <p:nvPr/>
          </p:nvSpPr>
          <p:spPr>
            <a:xfrm>
              <a:off x="1971650" y="722050"/>
              <a:ext cx="48450" cy="117575"/>
            </a:xfrm>
            <a:custGeom>
              <a:rect b="b" l="l" r="r" t="t"/>
              <a:pathLst>
                <a:path extrusionOk="0" h="4703" w="1938">
                  <a:moveTo>
                    <a:pt x="1887" y="1"/>
                  </a:moveTo>
                  <a:cubicBezTo>
                    <a:pt x="1850" y="1"/>
                    <a:pt x="1798" y="31"/>
                    <a:pt x="1783" y="74"/>
                  </a:cubicBezTo>
                  <a:cubicBezTo>
                    <a:pt x="1196" y="1598"/>
                    <a:pt x="589" y="3117"/>
                    <a:pt x="15" y="4649"/>
                  </a:cubicBezTo>
                  <a:cubicBezTo>
                    <a:pt x="0" y="4688"/>
                    <a:pt x="14" y="4702"/>
                    <a:pt x="36" y="4702"/>
                  </a:cubicBezTo>
                  <a:cubicBezTo>
                    <a:pt x="64" y="4702"/>
                    <a:pt x="104" y="4679"/>
                    <a:pt x="118" y="4649"/>
                  </a:cubicBezTo>
                  <a:cubicBezTo>
                    <a:pt x="762" y="3142"/>
                    <a:pt x="1332" y="1602"/>
                    <a:pt x="1919" y="74"/>
                  </a:cubicBezTo>
                  <a:cubicBezTo>
                    <a:pt x="1937" y="22"/>
                    <a:pt x="1917" y="1"/>
                    <a:pt x="18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42"/>
            <p:cNvSpPr/>
            <p:nvPr/>
          </p:nvSpPr>
          <p:spPr>
            <a:xfrm>
              <a:off x="2015075" y="721225"/>
              <a:ext cx="16900" cy="38750"/>
            </a:xfrm>
            <a:custGeom>
              <a:rect b="b" l="l" r="r" t="t"/>
              <a:pathLst>
                <a:path extrusionOk="0" h="1550" w="676">
                  <a:moveTo>
                    <a:pt x="646" y="0"/>
                  </a:moveTo>
                  <a:cubicBezTo>
                    <a:pt x="605" y="0"/>
                    <a:pt x="534" y="54"/>
                    <a:pt x="528" y="91"/>
                  </a:cubicBezTo>
                  <a:cubicBezTo>
                    <a:pt x="483" y="388"/>
                    <a:pt x="368" y="648"/>
                    <a:pt x="239" y="916"/>
                  </a:cubicBezTo>
                  <a:cubicBezTo>
                    <a:pt x="149" y="1103"/>
                    <a:pt x="4" y="1313"/>
                    <a:pt x="0" y="1524"/>
                  </a:cubicBezTo>
                  <a:cubicBezTo>
                    <a:pt x="0" y="1542"/>
                    <a:pt x="9" y="1549"/>
                    <a:pt x="20" y="1549"/>
                  </a:cubicBezTo>
                  <a:cubicBezTo>
                    <a:pt x="42" y="1549"/>
                    <a:pt x="75" y="1526"/>
                    <a:pt x="82" y="1515"/>
                  </a:cubicBezTo>
                  <a:cubicBezTo>
                    <a:pt x="244" y="1288"/>
                    <a:pt x="351" y="999"/>
                    <a:pt x="467" y="747"/>
                  </a:cubicBezTo>
                  <a:cubicBezTo>
                    <a:pt x="566" y="520"/>
                    <a:pt x="660" y="285"/>
                    <a:pt x="673" y="37"/>
                  </a:cubicBezTo>
                  <a:cubicBezTo>
                    <a:pt x="675" y="11"/>
                    <a:pt x="664" y="0"/>
                    <a:pt x="6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42"/>
            <p:cNvSpPr/>
            <p:nvPr/>
          </p:nvSpPr>
          <p:spPr>
            <a:xfrm>
              <a:off x="2031525" y="718025"/>
              <a:ext cx="12925" cy="28425"/>
            </a:xfrm>
            <a:custGeom>
              <a:rect b="b" l="l" r="r" t="t"/>
              <a:pathLst>
                <a:path extrusionOk="0" h="1137" w="517">
                  <a:moveTo>
                    <a:pt x="480" y="1"/>
                  </a:moveTo>
                  <a:cubicBezTo>
                    <a:pt x="438" y="1"/>
                    <a:pt x="367" y="48"/>
                    <a:pt x="354" y="91"/>
                  </a:cubicBezTo>
                  <a:cubicBezTo>
                    <a:pt x="250" y="429"/>
                    <a:pt x="126" y="760"/>
                    <a:pt x="11" y="1094"/>
                  </a:cubicBezTo>
                  <a:cubicBezTo>
                    <a:pt x="0" y="1125"/>
                    <a:pt x="12" y="1137"/>
                    <a:pt x="31" y="1137"/>
                  </a:cubicBezTo>
                  <a:cubicBezTo>
                    <a:pt x="63" y="1137"/>
                    <a:pt x="116" y="1105"/>
                    <a:pt x="126" y="1077"/>
                  </a:cubicBezTo>
                  <a:cubicBezTo>
                    <a:pt x="275" y="743"/>
                    <a:pt x="399" y="400"/>
                    <a:pt x="507" y="53"/>
                  </a:cubicBezTo>
                  <a:cubicBezTo>
                    <a:pt x="517" y="15"/>
                    <a:pt x="503" y="1"/>
                    <a:pt x="4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42"/>
            <p:cNvSpPr/>
            <p:nvPr/>
          </p:nvSpPr>
          <p:spPr>
            <a:xfrm>
              <a:off x="1725825" y="968525"/>
              <a:ext cx="57500" cy="100550"/>
            </a:xfrm>
            <a:custGeom>
              <a:rect b="b" l="l" r="r" t="t"/>
              <a:pathLst>
                <a:path extrusionOk="0" h="4022" w="2300">
                  <a:moveTo>
                    <a:pt x="2261" y="0"/>
                  </a:moveTo>
                  <a:cubicBezTo>
                    <a:pt x="2255" y="0"/>
                    <a:pt x="2248" y="2"/>
                    <a:pt x="2238" y="5"/>
                  </a:cubicBezTo>
                  <a:cubicBezTo>
                    <a:pt x="1846" y="162"/>
                    <a:pt x="1693" y="732"/>
                    <a:pt x="1524" y="1079"/>
                  </a:cubicBezTo>
                  <a:cubicBezTo>
                    <a:pt x="1045" y="2057"/>
                    <a:pt x="492" y="2994"/>
                    <a:pt x="17" y="3973"/>
                  </a:cubicBezTo>
                  <a:cubicBezTo>
                    <a:pt x="1" y="4008"/>
                    <a:pt x="15" y="4021"/>
                    <a:pt x="38" y="4021"/>
                  </a:cubicBezTo>
                  <a:cubicBezTo>
                    <a:pt x="61" y="4021"/>
                    <a:pt x="93" y="4006"/>
                    <a:pt x="108" y="3985"/>
                  </a:cubicBezTo>
                  <a:cubicBezTo>
                    <a:pt x="521" y="3394"/>
                    <a:pt x="847" y="2738"/>
                    <a:pt x="1169" y="2094"/>
                  </a:cubicBezTo>
                  <a:cubicBezTo>
                    <a:pt x="1434" y="1574"/>
                    <a:pt x="1760" y="427"/>
                    <a:pt x="2255" y="80"/>
                  </a:cubicBezTo>
                  <a:cubicBezTo>
                    <a:pt x="2283" y="58"/>
                    <a:pt x="2300" y="0"/>
                    <a:pt x="22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42"/>
            <p:cNvSpPr/>
            <p:nvPr/>
          </p:nvSpPr>
          <p:spPr>
            <a:xfrm>
              <a:off x="1722825" y="1067725"/>
              <a:ext cx="27175" cy="48325"/>
            </a:xfrm>
            <a:custGeom>
              <a:rect b="b" l="l" r="r" t="t"/>
              <a:pathLst>
                <a:path extrusionOk="0" h="1933" w="1087">
                  <a:moveTo>
                    <a:pt x="1037" y="0"/>
                  </a:moveTo>
                  <a:cubicBezTo>
                    <a:pt x="1000" y="0"/>
                    <a:pt x="948" y="28"/>
                    <a:pt x="929" y="67"/>
                  </a:cubicBezTo>
                  <a:cubicBezTo>
                    <a:pt x="794" y="381"/>
                    <a:pt x="666" y="703"/>
                    <a:pt x="517" y="1012"/>
                  </a:cubicBezTo>
                  <a:cubicBezTo>
                    <a:pt x="372" y="1318"/>
                    <a:pt x="170" y="1587"/>
                    <a:pt x="18" y="1888"/>
                  </a:cubicBezTo>
                  <a:cubicBezTo>
                    <a:pt x="1" y="1916"/>
                    <a:pt x="16" y="1932"/>
                    <a:pt x="38" y="1932"/>
                  </a:cubicBezTo>
                  <a:cubicBezTo>
                    <a:pt x="49" y="1932"/>
                    <a:pt x="60" y="1929"/>
                    <a:pt x="71" y="1921"/>
                  </a:cubicBezTo>
                  <a:cubicBezTo>
                    <a:pt x="591" y="1496"/>
                    <a:pt x="805" y="665"/>
                    <a:pt x="1066" y="71"/>
                  </a:cubicBezTo>
                  <a:cubicBezTo>
                    <a:pt x="1087" y="20"/>
                    <a:pt x="1067" y="0"/>
                    <a:pt x="10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42"/>
            <p:cNvSpPr/>
            <p:nvPr/>
          </p:nvSpPr>
          <p:spPr>
            <a:xfrm>
              <a:off x="1734625" y="1043275"/>
              <a:ext cx="54350" cy="107925"/>
            </a:xfrm>
            <a:custGeom>
              <a:rect b="b" l="l" r="r" t="t"/>
              <a:pathLst>
                <a:path extrusionOk="0" h="4317" w="2174">
                  <a:moveTo>
                    <a:pt x="2124" y="1"/>
                  </a:moveTo>
                  <a:cubicBezTo>
                    <a:pt x="2087" y="1"/>
                    <a:pt x="2033" y="32"/>
                    <a:pt x="2014" y="74"/>
                  </a:cubicBezTo>
                  <a:cubicBezTo>
                    <a:pt x="1408" y="1495"/>
                    <a:pt x="528" y="2816"/>
                    <a:pt x="11" y="4274"/>
                  </a:cubicBezTo>
                  <a:cubicBezTo>
                    <a:pt x="1" y="4305"/>
                    <a:pt x="11" y="4316"/>
                    <a:pt x="30" y="4316"/>
                  </a:cubicBezTo>
                  <a:cubicBezTo>
                    <a:pt x="60" y="4316"/>
                    <a:pt x="113" y="4285"/>
                    <a:pt x="123" y="4261"/>
                  </a:cubicBezTo>
                  <a:cubicBezTo>
                    <a:pt x="846" y="2903"/>
                    <a:pt x="1564" y="1495"/>
                    <a:pt x="2151" y="74"/>
                  </a:cubicBezTo>
                  <a:cubicBezTo>
                    <a:pt x="2173" y="22"/>
                    <a:pt x="2154" y="1"/>
                    <a:pt x="21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42"/>
            <p:cNvSpPr/>
            <p:nvPr/>
          </p:nvSpPr>
          <p:spPr>
            <a:xfrm>
              <a:off x="1749050" y="1056975"/>
              <a:ext cx="63125" cy="120375"/>
            </a:xfrm>
            <a:custGeom>
              <a:rect b="b" l="l" r="r" t="t"/>
              <a:pathLst>
                <a:path extrusionOk="0" h="4815" w="2525">
                  <a:moveTo>
                    <a:pt x="2469" y="1"/>
                  </a:moveTo>
                  <a:cubicBezTo>
                    <a:pt x="2426" y="1"/>
                    <a:pt x="2362" y="33"/>
                    <a:pt x="2338" y="75"/>
                  </a:cubicBezTo>
                  <a:cubicBezTo>
                    <a:pt x="1483" y="1587"/>
                    <a:pt x="604" y="3132"/>
                    <a:pt x="13" y="4767"/>
                  </a:cubicBezTo>
                  <a:cubicBezTo>
                    <a:pt x="0" y="4801"/>
                    <a:pt x="12" y="4814"/>
                    <a:pt x="33" y="4814"/>
                  </a:cubicBezTo>
                  <a:cubicBezTo>
                    <a:pt x="67" y="4814"/>
                    <a:pt x="124" y="4780"/>
                    <a:pt x="137" y="4750"/>
                  </a:cubicBezTo>
                  <a:cubicBezTo>
                    <a:pt x="884" y="3168"/>
                    <a:pt x="1635" y="1607"/>
                    <a:pt x="2495" y="79"/>
                  </a:cubicBezTo>
                  <a:cubicBezTo>
                    <a:pt x="2525" y="23"/>
                    <a:pt x="2504" y="1"/>
                    <a:pt x="24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42"/>
            <p:cNvSpPr/>
            <p:nvPr/>
          </p:nvSpPr>
          <p:spPr>
            <a:xfrm>
              <a:off x="1753500" y="1107300"/>
              <a:ext cx="51150" cy="105425"/>
            </a:xfrm>
            <a:custGeom>
              <a:rect b="b" l="l" r="r" t="t"/>
              <a:pathLst>
                <a:path extrusionOk="0" h="4217" w="2046">
                  <a:moveTo>
                    <a:pt x="1989" y="1"/>
                  </a:moveTo>
                  <a:cubicBezTo>
                    <a:pt x="1949" y="1"/>
                    <a:pt x="1890" y="31"/>
                    <a:pt x="1871" y="73"/>
                  </a:cubicBezTo>
                  <a:cubicBezTo>
                    <a:pt x="1222" y="1420"/>
                    <a:pt x="458" y="2749"/>
                    <a:pt x="9" y="4178"/>
                  </a:cubicBezTo>
                  <a:cubicBezTo>
                    <a:pt x="1" y="4206"/>
                    <a:pt x="11" y="4216"/>
                    <a:pt x="28" y="4216"/>
                  </a:cubicBezTo>
                  <a:cubicBezTo>
                    <a:pt x="56" y="4216"/>
                    <a:pt x="101" y="4189"/>
                    <a:pt x="112" y="4166"/>
                  </a:cubicBezTo>
                  <a:cubicBezTo>
                    <a:pt x="727" y="2790"/>
                    <a:pt x="1367" y="1436"/>
                    <a:pt x="2019" y="78"/>
                  </a:cubicBezTo>
                  <a:cubicBezTo>
                    <a:pt x="2046" y="23"/>
                    <a:pt x="2024" y="1"/>
                    <a:pt x="19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42"/>
            <p:cNvSpPr/>
            <p:nvPr/>
          </p:nvSpPr>
          <p:spPr>
            <a:xfrm>
              <a:off x="1745250" y="1223350"/>
              <a:ext cx="20875" cy="42975"/>
            </a:xfrm>
            <a:custGeom>
              <a:rect b="b" l="l" r="r" t="t"/>
              <a:pathLst>
                <a:path extrusionOk="0" h="1719" w="835">
                  <a:moveTo>
                    <a:pt x="795" y="0"/>
                  </a:moveTo>
                  <a:cubicBezTo>
                    <a:pt x="753" y="0"/>
                    <a:pt x="683" y="49"/>
                    <a:pt x="673" y="94"/>
                  </a:cubicBezTo>
                  <a:cubicBezTo>
                    <a:pt x="607" y="411"/>
                    <a:pt x="499" y="708"/>
                    <a:pt x="354" y="997"/>
                  </a:cubicBezTo>
                  <a:cubicBezTo>
                    <a:pt x="247" y="1228"/>
                    <a:pt x="99" y="1439"/>
                    <a:pt x="13" y="1679"/>
                  </a:cubicBezTo>
                  <a:cubicBezTo>
                    <a:pt x="1" y="1708"/>
                    <a:pt x="10" y="1718"/>
                    <a:pt x="28" y="1718"/>
                  </a:cubicBezTo>
                  <a:cubicBezTo>
                    <a:pt x="54" y="1718"/>
                    <a:pt x="99" y="1694"/>
                    <a:pt x="112" y="1679"/>
                  </a:cubicBezTo>
                  <a:cubicBezTo>
                    <a:pt x="478" y="1245"/>
                    <a:pt x="718" y="614"/>
                    <a:pt x="825" y="56"/>
                  </a:cubicBezTo>
                  <a:cubicBezTo>
                    <a:pt x="834" y="16"/>
                    <a:pt x="819" y="0"/>
                    <a:pt x="7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42"/>
            <p:cNvSpPr/>
            <p:nvPr/>
          </p:nvSpPr>
          <p:spPr>
            <a:xfrm>
              <a:off x="1759800" y="1247000"/>
              <a:ext cx="12075" cy="32725"/>
            </a:xfrm>
            <a:custGeom>
              <a:rect b="b" l="l" r="r" t="t"/>
              <a:pathLst>
                <a:path extrusionOk="0" h="1309" w="483">
                  <a:moveTo>
                    <a:pt x="447" y="0"/>
                  </a:moveTo>
                  <a:cubicBezTo>
                    <a:pt x="406" y="0"/>
                    <a:pt x="333" y="46"/>
                    <a:pt x="317" y="89"/>
                  </a:cubicBezTo>
                  <a:cubicBezTo>
                    <a:pt x="252" y="299"/>
                    <a:pt x="190" y="514"/>
                    <a:pt x="132" y="733"/>
                  </a:cubicBezTo>
                  <a:cubicBezTo>
                    <a:pt x="83" y="910"/>
                    <a:pt x="4" y="1100"/>
                    <a:pt x="0" y="1290"/>
                  </a:cubicBezTo>
                  <a:cubicBezTo>
                    <a:pt x="0" y="1303"/>
                    <a:pt x="7" y="1308"/>
                    <a:pt x="16" y="1308"/>
                  </a:cubicBezTo>
                  <a:cubicBezTo>
                    <a:pt x="33" y="1308"/>
                    <a:pt x="58" y="1292"/>
                    <a:pt x="66" y="1282"/>
                  </a:cubicBezTo>
                  <a:cubicBezTo>
                    <a:pt x="281" y="918"/>
                    <a:pt x="338" y="448"/>
                    <a:pt x="471" y="51"/>
                  </a:cubicBezTo>
                  <a:cubicBezTo>
                    <a:pt x="483" y="15"/>
                    <a:pt x="470" y="0"/>
                    <a:pt x="44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42"/>
            <p:cNvSpPr/>
            <p:nvPr/>
          </p:nvSpPr>
          <p:spPr>
            <a:xfrm>
              <a:off x="1768625" y="1261700"/>
              <a:ext cx="13650" cy="33525"/>
            </a:xfrm>
            <a:custGeom>
              <a:rect b="b" l="l" r="r" t="t"/>
              <a:pathLst>
                <a:path extrusionOk="0" h="1341" w="546">
                  <a:moveTo>
                    <a:pt x="500" y="1"/>
                  </a:moveTo>
                  <a:cubicBezTo>
                    <a:pt x="466" y="1"/>
                    <a:pt x="418" y="28"/>
                    <a:pt x="402" y="66"/>
                  </a:cubicBezTo>
                  <a:cubicBezTo>
                    <a:pt x="316" y="269"/>
                    <a:pt x="242" y="479"/>
                    <a:pt x="172" y="685"/>
                  </a:cubicBezTo>
                  <a:cubicBezTo>
                    <a:pt x="105" y="888"/>
                    <a:pt x="6" y="1102"/>
                    <a:pt x="2" y="1317"/>
                  </a:cubicBezTo>
                  <a:cubicBezTo>
                    <a:pt x="1" y="1334"/>
                    <a:pt x="7" y="1341"/>
                    <a:pt x="16" y="1341"/>
                  </a:cubicBezTo>
                  <a:cubicBezTo>
                    <a:pt x="37" y="1341"/>
                    <a:pt x="71" y="1312"/>
                    <a:pt x="76" y="1301"/>
                  </a:cubicBezTo>
                  <a:cubicBezTo>
                    <a:pt x="287" y="925"/>
                    <a:pt x="366" y="462"/>
                    <a:pt x="526" y="66"/>
                  </a:cubicBezTo>
                  <a:cubicBezTo>
                    <a:pt x="545" y="19"/>
                    <a:pt x="527" y="1"/>
                    <a:pt x="5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42"/>
            <p:cNvSpPr/>
            <p:nvPr/>
          </p:nvSpPr>
          <p:spPr>
            <a:xfrm>
              <a:off x="1779125" y="1284225"/>
              <a:ext cx="9075" cy="15525"/>
            </a:xfrm>
            <a:custGeom>
              <a:rect b="b" l="l" r="r" t="t"/>
              <a:pathLst>
                <a:path extrusionOk="0" h="621" w="363">
                  <a:moveTo>
                    <a:pt x="310" y="0"/>
                  </a:moveTo>
                  <a:cubicBezTo>
                    <a:pt x="271" y="0"/>
                    <a:pt x="217" y="31"/>
                    <a:pt x="201" y="74"/>
                  </a:cubicBezTo>
                  <a:cubicBezTo>
                    <a:pt x="135" y="239"/>
                    <a:pt x="70" y="404"/>
                    <a:pt x="11" y="577"/>
                  </a:cubicBezTo>
                  <a:cubicBezTo>
                    <a:pt x="0" y="609"/>
                    <a:pt x="13" y="621"/>
                    <a:pt x="33" y="621"/>
                  </a:cubicBezTo>
                  <a:cubicBezTo>
                    <a:pt x="67" y="621"/>
                    <a:pt x="122" y="589"/>
                    <a:pt x="135" y="561"/>
                  </a:cubicBezTo>
                  <a:cubicBezTo>
                    <a:pt x="205" y="400"/>
                    <a:pt x="276" y="239"/>
                    <a:pt x="342" y="74"/>
                  </a:cubicBezTo>
                  <a:cubicBezTo>
                    <a:pt x="362" y="21"/>
                    <a:pt x="341" y="0"/>
                    <a:pt x="3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42"/>
            <p:cNvSpPr/>
            <p:nvPr/>
          </p:nvSpPr>
          <p:spPr>
            <a:xfrm>
              <a:off x="1816000" y="986725"/>
              <a:ext cx="52150" cy="101025"/>
            </a:xfrm>
            <a:custGeom>
              <a:rect b="b" l="l" r="r" t="t"/>
              <a:pathLst>
                <a:path extrusionOk="0" h="4041" w="2086">
                  <a:moveTo>
                    <a:pt x="2042" y="1"/>
                  </a:moveTo>
                  <a:cubicBezTo>
                    <a:pt x="2010" y="1"/>
                    <a:pt x="1963" y="27"/>
                    <a:pt x="1947" y="61"/>
                  </a:cubicBezTo>
                  <a:cubicBezTo>
                    <a:pt x="1373" y="1403"/>
                    <a:pt x="535" y="2634"/>
                    <a:pt x="15" y="3988"/>
                  </a:cubicBezTo>
                  <a:cubicBezTo>
                    <a:pt x="0" y="4026"/>
                    <a:pt x="12" y="4041"/>
                    <a:pt x="32" y="4041"/>
                  </a:cubicBezTo>
                  <a:cubicBezTo>
                    <a:pt x="58" y="4041"/>
                    <a:pt x="96" y="4018"/>
                    <a:pt x="110" y="3992"/>
                  </a:cubicBezTo>
                  <a:cubicBezTo>
                    <a:pt x="819" y="2729"/>
                    <a:pt x="1522" y="1408"/>
                    <a:pt x="2067" y="65"/>
                  </a:cubicBezTo>
                  <a:cubicBezTo>
                    <a:pt x="2085" y="19"/>
                    <a:pt x="2069" y="1"/>
                    <a:pt x="20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42"/>
            <p:cNvSpPr/>
            <p:nvPr/>
          </p:nvSpPr>
          <p:spPr>
            <a:xfrm>
              <a:off x="1793700" y="923225"/>
              <a:ext cx="121150" cy="240950"/>
            </a:xfrm>
            <a:custGeom>
              <a:rect b="b" l="l" r="r" t="t"/>
              <a:pathLst>
                <a:path extrusionOk="0" h="9638" w="4846">
                  <a:moveTo>
                    <a:pt x="4793" y="1"/>
                  </a:moveTo>
                  <a:cubicBezTo>
                    <a:pt x="4754" y="1"/>
                    <a:pt x="4699" y="30"/>
                    <a:pt x="4680" y="70"/>
                  </a:cubicBezTo>
                  <a:cubicBezTo>
                    <a:pt x="3182" y="3266"/>
                    <a:pt x="1513" y="6384"/>
                    <a:pt x="19" y="9580"/>
                  </a:cubicBezTo>
                  <a:cubicBezTo>
                    <a:pt x="0" y="9621"/>
                    <a:pt x="14" y="9638"/>
                    <a:pt x="38" y="9638"/>
                  </a:cubicBezTo>
                  <a:cubicBezTo>
                    <a:pt x="69" y="9638"/>
                    <a:pt x="116" y="9612"/>
                    <a:pt x="135" y="9580"/>
                  </a:cubicBezTo>
                  <a:cubicBezTo>
                    <a:pt x="1819" y="6483"/>
                    <a:pt x="3335" y="3270"/>
                    <a:pt x="4821" y="74"/>
                  </a:cubicBezTo>
                  <a:cubicBezTo>
                    <a:pt x="4845" y="22"/>
                    <a:pt x="4825" y="1"/>
                    <a:pt x="479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42"/>
            <p:cNvSpPr/>
            <p:nvPr/>
          </p:nvSpPr>
          <p:spPr>
            <a:xfrm>
              <a:off x="1802725" y="960375"/>
              <a:ext cx="117125" cy="231325"/>
            </a:xfrm>
            <a:custGeom>
              <a:rect b="b" l="l" r="r" t="t"/>
              <a:pathLst>
                <a:path extrusionOk="0" h="9253" w="4685">
                  <a:moveTo>
                    <a:pt x="4630" y="1"/>
                  </a:moveTo>
                  <a:cubicBezTo>
                    <a:pt x="4590" y="1"/>
                    <a:pt x="4530" y="34"/>
                    <a:pt x="4510" y="79"/>
                  </a:cubicBezTo>
                  <a:cubicBezTo>
                    <a:pt x="3114" y="3180"/>
                    <a:pt x="1578" y="6178"/>
                    <a:pt x="21" y="9195"/>
                  </a:cubicBezTo>
                  <a:cubicBezTo>
                    <a:pt x="0" y="9236"/>
                    <a:pt x="18" y="9252"/>
                    <a:pt x="43" y="9252"/>
                  </a:cubicBezTo>
                  <a:cubicBezTo>
                    <a:pt x="69" y="9252"/>
                    <a:pt x="102" y="9237"/>
                    <a:pt x="117" y="9212"/>
                  </a:cubicBezTo>
                  <a:cubicBezTo>
                    <a:pt x="1891" y="6318"/>
                    <a:pt x="3271" y="3171"/>
                    <a:pt x="4658" y="79"/>
                  </a:cubicBezTo>
                  <a:cubicBezTo>
                    <a:pt x="4684" y="23"/>
                    <a:pt x="4664" y="1"/>
                    <a:pt x="46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42"/>
            <p:cNvSpPr/>
            <p:nvPr/>
          </p:nvSpPr>
          <p:spPr>
            <a:xfrm>
              <a:off x="1800850" y="1001775"/>
              <a:ext cx="119000" cy="220200"/>
            </a:xfrm>
            <a:custGeom>
              <a:rect b="b" l="l" r="r" t="t"/>
              <a:pathLst>
                <a:path extrusionOk="0" h="8808" w="4760">
                  <a:moveTo>
                    <a:pt x="4705" y="1"/>
                  </a:moveTo>
                  <a:cubicBezTo>
                    <a:pt x="4665" y="1"/>
                    <a:pt x="4605" y="33"/>
                    <a:pt x="4585" y="79"/>
                  </a:cubicBezTo>
                  <a:cubicBezTo>
                    <a:pt x="3201" y="3019"/>
                    <a:pt x="1728" y="5946"/>
                    <a:pt x="34" y="8725"/>
                  </a:cubicBezTo>
                  <a:cubicBezTo>
                    <a:pt x="1" y="8780"/>
                    <a:pt x="22" y="8807"/>
                    <a:pt x="56" y="8807"/>
                  </a:cubicBezTo>
                  <a:cubicBezTo>
                    <a:pt x="81" y="8807"/>
                    <a:pt x="112" y="8792"/>
                    <a:pt x="133" y="8762"/>
                  </a:cubicBezTo>
                  <a:cubicBezTo>
                    <a:pt x="2000" y="6119"/>
                    <a:pt x="3367" y="2998"/>
                    <a:pt x="4733" y="79"/>
                  </a:cubicBezTo>
                  <a:cubicBezTo>
                    <a:pt x="4759" y="23"/>
                    <a:pt x="4739" y="1"/>
                    <a:pt x="47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42"/>
            <p:cNvSpPr/>
            <p:nvPr/>
          </p:nvSpPr>
          <p:spPr>
            <a:xfrm>
              <a:off x="1811450" y="1037375"/>
              <a:ext cx="118500" cy="212050"/>
            </a:xfrm>
            <a:custGeom>
              <a:rect b="b" l="l" r="r" t="t"/>
              <a:pathLst>
                <a:path extrusionOk="0" h="8482" w="4740">
                  <a:moveTo>
                    <a:pt x="4681" y="1"/>
                  </a:moveTo>
                  <a:cubicBezTo>
                    <a:pt x="4635" y="1"/>
                    <a:pt x="4565" y="36"/>
                    <a:pt x="4540" y="84"/>
                  </a:cubicBezTo>
                  <a:cubicBezTo>
                    <a:pt x="3013" y="2841"/>
                    <a:pt x="1394" y="5579"/>
                    <a:pt x="23" y="8419"/>
                  </a:cubicBezTo>
                  <a:cubicBezTo>
                    <a:pt x="1" y="8464"/>
                    <a:pt x="15" y="8481"/>
                    <a:pt x="41" y="8481"/>
                  </a:cubicBezTo>
                  <a:cubicBezTo>
                    <a:pt x="73" y="8481"/>
                    <a:pt x="121" y="8456"/>
                    <a:pt x="139" y="8424"/>
                  </a:cubicBezTo>
                  <a:cubicBezTo>
                    <a:pt x="1683" y="5658"/>
                    <a:pt x="3174" y="2858"/>
                    <a:pt x="4706" y="84"/>
                  </a:cubicBezTo>
                  <a:cubicBezTo>
                    <a:pt x="4739" y="24"/>
                    <a:pt x="4718" y="1"/>
                    <a:pt x="46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42"/>
            <p:cNvSpPr/>
            <p:nvPr/>
          </p:nvSpPr>
          <p:spPr>
            <a:xfrm>
              <a:off x="1814325" y="1063425"/>
              <a:ext cx="122800" cy="210800"/>
            </a:xfrm>
            <a:custGeom>
              <a:rect b="b" l="l" r="r" t="t"/>
              <a:pathLst>
                <a:path extrusionOk="0" h="8432" w="4912">
                  <a:moveTo>
                    <a:pt x="4853" y="0"/>
                  </a:moveTo>
                  <a:cubicBezTo>
                    <a:pt x="4809" y="0"/>
                    <a:pt x="4743" y="33"/>
                    <a:pt x="4718" y="78"/>
                  </a:cubicBezTo>
                  <a:cubicBezTo>
                    <a:pt x="3195" y="2874"/>
                    <a:pt x="1589" y="5615"/>
                    <a:pt x="19" y="8385"/>
                  </a:cubicBezTo>
                  <a:cubicBezTo>
                    <a:pt x="1" y="8418"/>
                    <a:pt x="15" y="8432"/>
                    <a:pt x="36" y="8432"/>
                  </a:cubicBezTo>
                  <a:cubicBezTo>
                    <a:pt x="58" y="8432"/>
                    <a:pt x="88" y="8418"/>
                    <a:pt x="103" y="8398"/>
                  </a:cubicBezTo>
                  <a:cubicBezTo>
                    <a:pt x="1890" y="5755"/>
                    <a:pt x="3352" y="2878"/>
                    <a:pt x="4880" y="82"/>
                  </a:cubicBezTo>
                  <a:cubicBezTo>
                    <a:pt x="4912" y="24"/>
                    <a:pt x="4890" y="0"/>
                    <a:pt x="48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42"/>
            <p:cNvSpPr/>
            <p:nvPr/>
          </p:nvSpPr>
          <p:spPr>
            <a:xfrm>
              <a:off x="1855200" y="1080650"/>
              <a:ext cx="89000" cy="155000"/>
            </a:xfrm>
            <a:custGeom>
              <a:rect b="b" l="l" r="r" t="t"/>
              <a:pathLst>
                <a:path extrusionOk="0" h="6200" w="3560">
                  <a:moveTo>
                    <a:pt x="3507" y="0"/>
                  </a:moveTo>
                  <a:cubicBezTo>
                    <a:pt x="3467" y="0"/>
                    <a:pt x="3407" y="30"/>
                    <a:pt x="3385" y="70"/>
                  </a:cubicBezTo>
                  <a:cubicBezTo>
                    <a:pt x="2249" y="2085"/>
                    <a:pt x="1109" y="4100"/>
                    <a:pt x="24" y="6139"/>
                  </a:cubicBezTo>
                  <a:cubicBezTo>
                    <a:pt x="0" y="6183"/>
                    <a:pt x="14" y="6200"/>
                    <a:pt x="40" y="6200"/>
                  </a:cubicBezTo>
                  <a:cubicBezTo>
                    <a:pt x="72" y="6200"/>
                    <a:pt x="125" y="6172"/>
                    <a:pt x="143" y="6139"/>
                  </a:cubicBezTo>
                  <a:cubicBezTo>
                    <a:pt x="1324" y="4146"/>
                    <a:pt x="2394" y="2089"/>
                    <a:pt x="3529" y="74"/>
                  </a:cubicBezTo>
                  <a:cubicBezTo>
                    <a:pt x="3560" y="21"/>
                    <a:pt x="3541" y="0"/>
                    <a:pt x="350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42"/>
            <p:cNvSpPr/>
            <p:nvPr/>
          </p:nvSpPr>
          <p:spPr>
            <a:xfrm>
              <a:off x="1820000" y="1244100"/>
              <a:ext cx="30975" cy="43250"/>
            </a:xfrm>
            <a:custGeom>
              <a:rect b="b" l="l" r="r" t="t"/>
              <a:pathLst>
                <a:path extrusionOk="0" h="1730" w="1239">
                  <a:moveTo>
                    <a:pt x="1044" y="0"/>
                  </a:moveTo>
                  <a:cubicBezTo>
                    <a:pt x="1031" y="0"/>
                    <a:pt x="1017" y="6"/>
                    <a:pt x="1006" y="15"/>
                  </a:cubicBezTo>
                  <a:cubicBezTo>
                    <a:pt x="1002" y="19"/>
                    <a:pt x="998" y="19"/>
                    <a:pt x="994" y="23"/>
                  </a:cubicBezTo>
                  <a:cubicBezTo>
                    <a:pt x="973" y="39"/>
                    <a:pt x="937" y="97"/>
                    <a:pt x="981" y="97"/>
                  </a:cubicBezTo>
                  <a:cubicBezTo>
                    <a:pt x="928" y="97"/>
                    <a:pt x="718" y="527"/>
                    <a:pt x="655" y="617"/>
                  </a:cubicBezTo>
                  <a:cubicBezTo>
                    <a:pt x="441" y="956"/>
                    <a:pt x="160" y="1307"/>
                    <a:pt x="15" y="1679"/>
                  </a:cubicBezTo>
                  <a:cubicBezTo>
                    <a:pt x="1" y="1715"/>
                    <a:pt x="17" y="1730"/>
                    <a:pt x="39" y="1730"/>
                  </a:cubicBezTo>
                  <a:cubicBezTo>
                    <a:pt x="56" y="1730"/>
                    <a:pt x="76" y="1722"/>
                    <a:pt x="90" y="1707"/>
                  </a:cubicBezTo>
                  <a:cubicBezTo>
                    <a:pt x="181" y="1612"/>
                    <a:pt x="1238" y="126"/>
                    <a:pt x="1065" y="7"/>
                  </a:cubicBezTo>
                  <a:cubicBezTo>
                    <a:pt x="1059" y="2"/>
                    <a:pt x="1052" y="0"/>
                    <a:pt x="10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42"/>
            <p:cNvSpPr/>
            <p:nvPr/>
          </p:nvSpPr>
          <p:spPr>
            <a:xfrm>
              <a:off x="1836250" y="1146875"/>
              <a:ext cx="93450" cy="147525"/>
            </a:xfrm>
            <a:custGeom>
              <a:rect b="b" l="l" r="r" t="t"/>
              <a:pathLst>
                <a:path extrusionOk="0" h="5901" w="3738">
                  <a:moveTo>
                    <a:pt x="3664" y="0"/>
                  </a:moveTo>
                  <a:cubicBezTo>
                    <a:pt x="3632" y="0"/>
                    <a:pt x="3593" y="20"/>
                    <a:pt x="3569" y="60"/>
                  </a:cubicBezTo>
                  <a:cubicBezTo>
                    <a:pt x="2397" y="1979"/>
                    <a:pt x="1228" y="3900"/>
                    <a:pt x="39" y="5807"/>
                  </a:cubicBezTo>
                  <a:cubicBezTo>
                    <a:pt x="1" y="5869"/>
                    <a:pt x="27" y="5901"/>
                    <a:pt x="65" y="5901"/>
                  </a:cubicBezTo>
                  <a:cubicBezTo>
                    <a:pt x="94" y="5901"/>
                    <a:pt x="129" y="5883"/>
                    <a:pt x="150" y="5848"/>
                  </a:cubicBezTo>
                  <a:cubicBezTo>
                    <a:pt x="1347" y="3945"/>
                    <a:pt x="2524" y="2025"/>
                    <a:pt x="3697" y="105"/>
                  </a:cubicBezTo>
                  <a:cubicBezTo>
                    <a:pt x="3737" y="36"/>
                    <a:pt x="3708" y="0"/>
                    <a:pt x="36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42"/>
            <p:cNvSpPr/>
            <p:nvPr/>
          </p:nvSpPr>
          <p:spPr>
            <a:xfrm>
              <a:off x="1822150" y="1157625"/>
              <a:ext cx="114925" cy="185775"/>
            </a:xfrm>
            <a:custGeom>
              <a:rect b="b" l="l" r="r" t="t"/>
              <a:pathLst>
                <a:path extrusionOk="0" h="7431" w="4597">
                  <a:moveTo>
                    <a:pt x="4542" y="1"/>
                  </a:moveTo>
                  <a:cubicBezTo>
                    <a:pt x="4500" y="1"/>
                    <a:pt x="4434" y="33"/>
                    <a:pt x="4409" y="76"/>
                  </a:cubicBezTo>
                  <a:cubicBezTo>
                    <a:pt x="3022" y="2532"/>
                    <a:pt x="1230" y="4819"/>
                    <a:pt x="20" y="7375"/>
                  </a:cubicBezTo>
                  <a:cubicBezTo>
                    <a:pt x="0" y="7415"/>
                    <a:pt x="13" y="7431"/>
                    <a:pt x="36" y="7431"/>
                  </a:cubicBezTo>
                  <a:cubicBezTo>
                    <a:pt x="65" y="7431"/>
                    <a:pt x="111" y="7406"/>
                    <a:pt x="127" y="7375"/>
                  </a:cubicBezTo>
                  <a:cubicBezTo>
                    <a:pt x="1544" y="4903"/>
                    <a:pt x="3167" y="2557"/>
                    <a:pt x="4567" y="76"/>
                  </a:cubicBezTo>
                  <a:cubicBezTo>
                    <a:pt x="4596" y="22"/>
                    <a:pt x="4577" y="1"/>
                    <a:pt x="45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42"/>
            <p:cNvSpPr/>
            <p:nvPr/>
          </p:nvSpPr>
          <p:spPr>
            <a:xfrm>
              <a:off x="1841200" y="1161575"/>
              <a:ext cx="103200" cy="174750"/>
            </a:xfrm>
            <a:custGeom>
              <a:rect b="b" l="l" r="r" t="t"/>
              <a:pathLst>
                <a:path extrusionOk="0" h="6990" w="4128">
                  <a:moveTo>
                    <a:pt x="4071" y="0"/>
                  </a:moveTo>
                  <a:cubicBezTo>
                    <a:pt x="4028" y="0"/>
                    <a:pt x="3964" y="33"/>
                    <a:pt x="3941" y="78"/>
                  </a:cubicBezTo>
                  <a:cubicBezTo>
                    <a:pt x="2698" y="2399"/>
                    <a:pt x="1282" y="4612"/>
                    <a:pt x="26" y="6925"/>
                  </a:cubicBezTo>
                  <a:cubicBezTo>
                    <a:pt x="0" y="6971"/>
                    <a:pt x="16" y="6989"/>
                    <a:pt x="45" y="6989"/>
                  </a:cubicBezTo>
                  <a:cubicBezTo>
                    <a:pt x="80" y="6989"/>
                    <a:pt x="134" y="6963"/>
                    <a:pt x="154" y="6929"/>
                  </a:cubicBezTo>
                  <a:cubicBezTo>
                    <a:pt x="1501" y="4661"/>
                    <a:pt x="2859" y="2403"/>
                    <a:pt x="4097" y="78"/>
                  </a:cubicBezTo>
                  <a:cubicBezTo>
                    <a:pt x="4127" y="22"/>
                    <a:pt x="4107" y="0"/>
                    <a:pt x="40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42"/>
            <p:cNvSpPr/>
            <p:nvPr/>
          </p:nvSpPr>
          <p:spPr>
            <a:xfrm>
              <a:off x="1838825" y="1182000"/>
              <a:ext cx="116050" cy="184425"/>
            </a:xfrm>
            <a:custGeom>
              <a:rect b="b" l="l" r="r" t="t"/>
              <a:pathLst>
                <a:path extrusionOk="0" h="7377" w="4642">
                  <a:moveTo>
                    <a:pt x="4587" y="1"/>
                  </a:moveTo>
                  <a:cubicBezTo>
                    <a:pt x="4546" y="1"/>
                    <a:pt x="4483" y="31"/>
                    <a:pt x="4461" y="71"/>
                  </a:cubicBezTo>
                  <a:cubicBezTo>
                    <a:pt x="3037" y="2461"/>
                    <a:pt x="1711" y="5067"/>
                    <a:pt x="39" y="7292"/>
                  </a:cubicBezTo>
                  <a:cubicBezTo>
                    <a:pt x="0" y="7341"/>
                    <a:pt x="26" y="7376"/>
                    <a:pt x="64" y="7376"/>
                  </a:cubicBezTo>
                  <a:cubicBezTo>
                    <a:pt x="83" y="7376"/>
                    <a:pt x="106" y="7367"/>
                    <a:pt x="125" y="7346"/>
                  </a:cubicBezTo>
                  <a:cubicBezTo>
                    <a:pt x="939" y="6438"/>
                    <a:pt x="1501" y="5203"/>
                    <a:pt x="2136" y="4166"/>
                  </a:cubicBezTo>
                  <a:cubicBezTo>
                    <a:pt x="2974" y="2808"/>
                    <a:pt x="3796" y="1445"/>
                    <a:pt x="4609" y="75"/>
                  </a:cubicBezTo>
                  <a:cubicBezTo>
                    <a:pt x="4642" y="22"/>
                    <a:pt x="4622" y="1"/>
                    <a:pt x="45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42"/>
            <p:cNvSpPr/>
            <p:nvPr/>
          </p:nvSpPr>
          <p:spPr>
            <a:xfrm>
              <a:off x="1839675" y="1213525"/>
              <a:ext cx="109600" cy="169225"/>
            </a:xfrm>
            <a:custGeom>
              <a:rect b="b" l="l" r="r" t="t"/>
              <a:pathLst>
                <a:path extrusionOk="0" h="6769" w="4384">
                  <a:moveTo>
                    <a:pt x="4331" y="1"/>
                  </a:moveTo>
                  <a:cubicBezTo>
                    <a:pt x="4288" y="1"/>
                    <a:pt x="4221" y="34"/>
                    <a:pt x="4196" y="77"/>
                  </a:cubicBezTo>
                  <a:cubicBezTo>
                    <a:pt x="2900" y="2360"/>
                    <a:pt x="1450" y="4516"/>
                    <a:pt x="21" y="6717"/>
                  </a:cubicBezTo>
                  <a:cubicBezTo>
                    <a:pt x="0" y="6752"/>
                    <a:pt x="14" y="6769"/>
                    <a:pt x="36" y="6769"/>
                  </a:cubicBezTo>
                  <a:cubicBezTo>
                    <a:pt x="52" y="6769"/>
                    <a:pt x="73" y="6759"/>
                    <a:pt x="87" y="6741"/>
                  </a:cubicBezTo>
                  <a:cubicBezTo>
                    <a:pt x="1694" y="4653"/>
                    <a:pt x="3056" y="2364"/>
                    <a:pt x="4352" y="77"/>
                  </a:cubicBezTo>
                  <a:cubicBezTo>
                    <a:pt x="4384" y="22"/>
                    <a:pt x="4365" y="1"/>
                    <a:pt x="43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42"/>
            <p:cNvSpPr/>
            <p:nvPr/>
          </p:nvSpPr>
          <p:spPr>
            <a:xfrm>
              <a:off x="1869500" y="1246000"/>
              <a:ext cx="79650" cy="132825"/>
            </a:xfrm>
            <a:custGeom>
              <a:rect b="b" l="l" r="r" t="t"/>
              <a:pathLst>
                <a:path extrusionOk="0" h="5313" w="3186">
                  <a:moveTo>
                    <a:pt x="3131" y="1"/>
                  </a:moveTo>
                  <a:cubicBezTo>
                    <a:pt x="3090" y="1"/>
                    <a:pt x="3028" y="32"/>
                    <a:pt x="3003" y="74"/>
                  </a:cubicBezTo>
                  <a:cubicBezTo>
                    <a:pt x="2058" y="1838"/>
                    <a:pt x="1017" y="3535"/>
                    <a:pt x="17" y="5269"/>
                  </a:cubicBezTo>
                  <a:cubicBezTo>
                    <a:pt x="1" y="5300"/>
                    <a:pt x="14" y="5313"/>
                    <a:pt x="36" y="5313"/>
                  </a:cubicBezTo>
                  <a:cubicBezTo>
                    <a:pt x="57" y="5313"/>
                    <a:pt x="86" y="5300"/>
                    <a:pt x="100" y="5282"/>
                  </a:cubicBezTo>
                  <a:cubicBezTo>
                    <a:pt x="1269" y="3655"/>
                    <a:pt x="2210" y="1838"/>
                    <a:pt x="3156" y="79"/>
                  </a:cubicBezTo>
                  <a:cubicBezTo>
                    <a:pt x="3186" y="23"/>
                    <a:pt x="3166" y="1"/>
                    <a:pt x="31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42"/>
            <p:cNvSpPr/>
            <p:nvPr/>
          </p:nvSpPr>
          <p:spPr>
            <a:xfrm>
              <a:off x="1880675" y="1267950"/>
              <a:ext cx="74150" cy="126450"/>
            </a:xfrm>
            <a:custGeom>
              <a:rect b="b" l="l" r="r" t="t"/>
              <a:pathLst>
                <a:path extrusionOk="0" h="5058" w="2966">
                  <a:moveTo>
                    <a:pt x="2913" y="1"/>
                  </a:moveTo>
                  <a:cubicBezTo>
                    <a:pt x="2872" y="1"/>
                    <a:pt x="2810" y="32"/>
                    <a:pt x="2787" y="72"/>
                  </a:cubicBezTo>
                  <a:cubicBezTo>
                    <a:pt x="1891" y="1736"/>
                    <a:pt x="929" y="3355"/>
                    <a:pt x="21" y="5006"/>
                  </a:cubicBezTo>
                  <a:cubicBezTo>
                    <a:pt x="0" y="5044"/>
                    <a:pt x="16" y="5058"/>
                    <a:pt x="40" y="5058"/>
                  </a:cubicBezTo>
                  <a:cubicBezTo>
                    <a:pt x="64" y="5058"/>
                    <a:pt x="97" y="5044"/>
                    <a:pt x="111" y="5023"/>
                  </a:cubicBezTo>
                  <a:cubicBezTo>
                    <a:pt x="1235" y="3528"/>
                    <a:pt x="2056" y="1719"/>
                    <a:pt x="2935" y="76"/>
                  </a:cubicBezTo>
                  <a:cubicBezTo>
                    <a:pt x="2966" y="22"/>
                    <a:pt x="2946" y="1"/>
                    <a:pt x="29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42"/>
            <p:cNvSpPr/>
            <p:nvPr/>
          </p:nvSpPr>
          <p:spPr>
            <a:xfrm>
              <a:off x="1893350" y="1297850"/>
              <a:ext cx="56525" cy="105650"/>
            </a:xfrm>
            <a:custGeom>
              <a:rect b="b" l="l" r="r" t="t"/>
              <a:pathLst>
                <a:path extrusionOk="0" h="4226" w="2261">
                  <a:moveTo>
                    <a:pt x="2204" y="0"/>
                  </a:moveTo>
                  <a:cubicBezTo>
                    <a:pt x="2163" y="0"/>
                    <a:pt x="2102" y="33"/>
                    <a:pt x="2082" y="78"/>
                  </a:cubicBezTo>
                  <a:cubicBezTo>
                    <a:pt x="1441" y="1457"/>
                    <a:pt x="785" y="2852"/>
                    <a:pt x="25" y="4165"/>
                  </a:cubicBezTo>
                  <a:cubicBezTo>
                    <a:pt x="1" y="4209"/>
                    <a:pt x="18" y="4225"/>
                    <a:pt x="46" y="4225"/>
                  </a:cubicBezTo>
                  <a:cubicBezTo>
                    <a:pt x="74" y="4225"/>
                    <a:pt x="112" y="4209"/>
                    <a:pt x="128" y="4186"/>
                  </a:cubicBezTo>
                  <a:cubicBezTo>
                    <a:pt x="1016" y="2989"/>
                    <a:pt x="1611" y="1432"/>
                    <a:pt x="2234" y="81"/>
                  </a:cubicBezTo>
                  <a:cubicBezTo>
                    <a:pt x="2261" y="23"/>
                    <a:pt x="2239" y="0"/>
                    <a:pt x="22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42"/>
            <p:cNvSpPr/>
            <p:nvPr/>
          </p:nvSpPr>
          <p:spPr>
            <a:xfrm>
              <a:off x="1911325" y="1329600"/>
              <a:ext cx="35875" cy="74850"/>
            </a:xfrm>
            <a:custGeom>
              <a:rect b="b" l="l" r="r" t="t"/>
              <a:pathLst>
                <a:path extrusionOk="0" h="2994" w="1435">
                  <a:moveTo>
                    <a:pt x="1384" y="0"/>
                  </a:moveTo>
                  <a:cubicBezTo>
                    <a:pt x="1346" y="0"/>
                    <a:pt x="1290" y="32"/>
                    <a:pt x="1272" y="75"/>
                  </a:cubicBezTo>
                  <a:cubicBezTo>
                    <a:pt x="892" y="1021"/>
                    <a:pt x="488" y="1999"/>
                    <a:pt x="13" y="2899"/>
                  </a:cubicBezTo>
                  <a:cubicBezTo>
                    <a:pt x="4" y="2924"/>
                    <a:pt x="0" y="2945"/>
                    <a:pt x="17" y="2966"/>
                  </a:cubicBezTo>
                  <a:cubicBezTo>
                    <a:pt x="21" y="2970"/>
                    <a:pt x="21" y="2978"/>
                    <a:pt x="25" y="2982"/>
                  </a:cubicBezTo>
                  <a:cubicBezTo>
                    <a:pt x="31" y="2990"/>
                    <a:pt x="38" y="2993"/>
                    <a:pt x="47" y="2993"/>
                  </a:cubicBezTo>
                  <a:cubicBezTo>
                    <a:pt x="75" y="2993"/>
                    <a:pt x="111" y="2961"/>
                    <a:pt x="120" y="2945"/>
                  </a:cubicBezTo>
                  <a:cubicBezTo>
                    <a:pt x="657" y="2087"/>
                    <a:pt x="1037" y="1021"/>
                    <a:pt x="1412" y="75"/>
                  </a:cubicBezTo>
                  <a:cubicBezTo>
                    <a:pt x="1434" y="21"/>
                    <a:pt x="1415" y="0"/>
                    <a:pt x="13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42"/>
            <p:cNvSpPr/>
            <p:nvPr/>
          </p:nvSpPr>
          <p:spPr>
            <a:xfrm>
              <a:off x="1920300" y="1350775"/>
              <a:ext cx="31800" cy="58050"/>
            </a:xfrm>
            <a:custGeom>
              <a:rect b="b" l="l" r="r" t="t"/>
              <a:pathLst>
                <a:path extrusionOk="0" h="2322" w="1272">
                  <a:moveTo>
                    <a:pt x="1222" y="0"/>
                  </a:moveTo>
                  <a:cubicBezTo>
                    <a:pt x="1184" y="0"/>
                    <a:pt x="1127" y="30"/>
                    <a:pt x="1107" y="70"/>
                  </a:cubicBezTo>
                  <a:cubicBezTo>
                    <a:pt x="893" y="529"/>
                    <a:pt x="636" y="962"/>
                    <a:pt x="397" y="1408"/>
                  </a:cubicBezTo>
                  <a:cubicBezTo>
                    <a:pt x="269" y="1656"/>
                    <a:pt x="1" y="2003"/>
                    <a:pt x="71" y="2296"/>
                  </a:cubicBezTo>
                  <a:cubicBezTo>
                    <a:pt x="76" y="2314"/>
                    <a:pt x="85" y="2321"/>
                    <a:pt x="98" y="2321"/>
                  </a:cubicBezTo>
                  <a:cubicBezTo>
                    <a:pt x="139" y="2321"/>
                    <a:pt x="208" y="2242"/>
                    <a:pt x="211" y="2214"/>
                  </a:cubicBezTo>
                  <a:cubicBezTo>
                    <a:pt x="252" y="1825"/>
                    <a:pt x="546" y="1417"/>
                    <a:pt x="731" y="1078"/>
                  </a:cubicBezTo>
                  <a:cubicBezTo>
                    <a:pt x="908" y="748"/>
                    <a:pt x="1091" y="417"/>
                    <a:pt x="1247" y="70"/>
                  </a:cubicBezTo>
                  <a:cubicBezTo>
                    <a:pt x="1272" y="20"/>
                    <a:pt x="1253" y="0"/>
                    <a:pt x="12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42"/>
            <p:cNvSpPr/>
            <p:nvPr/>
          </p:nvSpPr>
          <p:spPr>
            <a:xfrm>
              <a:off x="1924850" y="1361400"/>
              <a:ext cx="28125" cy="59425"/>
            </a:xfrm>
            <a:custGeom>
              <a:rect b="b" l="l" r="r" t="t"/>
              <a:pathLst>
                <a:path extrusionOk="0" h="2377" w="1125">
                  <a:moveTo>
                    <a:pt x="1073" y="0"/>
                  </a:moveTo>
                  <a:cubicBezTo>
                    <a:pt x="1035" y="0"/>
                    <a:pt x="978" y="29"/>
                    <a:pt x="958" y="66"/>
                  </a:cubicBezTo>
                  <a:cubicBezTo>
                    <a:pt x="608" y="756"/>
                    <a:pt x="42" y="1520"/>
                    <a:pt x="0" y="2321"/>
                  </a:cubicBezTo>
                  <a:cubicBezTo>
                    <a:pt x="0" y="2334"/>
                    <a:pt x="8" y="2351"/>
                    <a:pt x="25" y="2355"/>
                  </a:cubicBezTo>
                  <a:cubicBezTo>
                    <a:pt x="38" y="2362"/>
                    <a:pt x="50" y="2366"/>
                    <a:pt x="63" y="2375"/>
                  </a:cubicBezTo>
                  <a:cubicBezTo>
                    <a:pt x="65" y="2376"/>
                    <a:pt x="68" y="2377"/>
                    <a:pt x="71" y="2377"/>
                  </a:cubicBezTo>
                  <a:cubicBezTo>
                    <a:pt x="90" y="2377"/>
                    <a:pt x="113" y="2356"/>
                    <a:pt x="120" y="2342"/>
                  </a:cubicBezTo>
                  <a:cubicBezTo>
                    <a:pt x="269" y="1987"/>
                    <a:pt x="318" y="1598"/>
                    <a:pt x="488" y="1244"/>
                  </a:cubicBezTo>
                  <a:cubicBezTo>
                    <a:pt x="673" y="843"/>
                    <a:pt x="896" y="463"/>
                    <a:pt x="1098" y="71"/>
                  </a:cubicBezTo>
                  <a:cubicBezTo>
                    <a:pt x="1125" y="20"/>
                    <a:pt x="1106" y="0"/>
                    <a:pt x="10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42"/>
            <p:cNvSpPr/>
            <p:nvPr/>
          </p:nvSpPr>
          <p:spPr>
            <a:xfrm>
              <a:off x="1936800" y="1378300"/>
              <a:ext cx="23400" cy="50375"/>
            </a:xfrm>
            <a:custGeom>
              <a:rect b="b" l="l" r="r" t="t"/>
              <a:pathLst>
                <a:path extrusionOk="0" h="2015" w="936">
                  <a:moveTo>
                    <a:pt x="885" y="1"/>
                  </a:moveTo>
                  <a:cubicBezTo>
                    <a:pt x="847" y="1"/>
                    <a:pt x="792" y="32"/>
                    <a:pt x="774" y="72"/>
                  </a:cubicBezTo>
                  <a:cubicBezTo>
                    <a:pt x="513" y="675"/>
                    <a:pt x="88" y="1315"/>
                    <a:pt x="6" y="1972"/>
                  </a:cubicBezTo>
                  <a:cubicBezTo>
                    <a:pt x="1" y="2003"/>
                    <a:pt x="13" y="2015"/>
                    <a:pt x="31" y="2015"/>
                  </a:cubicBezTo>
                  <a:cubicBezTo>
                    <a:pt x="61" y="2015"/>
                    <a:pt x="106" y="1983"/>
                    <a:pt x="117" y="1955"/>
                  </a:cubicBezTo>
                  <a:cubicBezTo>
                    <a:pt x="385" y="1332"/>
                    <a:pt x="645" y="699"/>
                    <a:pt x="913" y="76"/>
                  </a:cubicBezTo>
                  <a:cubicBezTo>
                    <a:pt x="936" y="22"/>
                    <a:pt x="916" y="1"/>
                    <a:pt x="8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42"/>
            <p:cNvSpPr/>
            <p:nvPr/>
          </p:nvSpPr>
          <p:spPr>
            <a:xfrm>
              <a:off x="1952750" y="1388725"/>
              <a:ext cx="19750" cy="40850"/>
            </a:xfrm>
            <a:custGeom>
              <a:rect b="b" l="l" r="r" t="t"/>
              <a:pathLst>
                <a:path extrusionOk="0" h="1634" w="790">
                  <a:moveTo>
                    <a:pt x="733" y="1"/>
                  </a:moveTo>
                  <a:cubicBezTo>
                    <a:pt x="692" y="1"/>
                    <a:pt x="636" y="32"/>
                    <a:pt x="618" y="76"/>
                  </a:cubicBezTo>
                  <a:cubicBezTo>
                    <a:pt x="416" y="576"/>
                    <a:pt x="160" y="1071"/>
                    <a:pt x="12" y="1588"/>
                  </a:cubicBezTo>
                  <a:cubicBezTo>
                    <a:pt x="1" y="1621"/>
                    <a:pt x="12" y="1633"/>
                    <a:pt x="31" y="1633"/>
                  </a:cubicBezTo>
                  <a:cubicBezTo>
                    <a:pt x="65" y="1633"/>
                    <a:pt x="123" y="1597"/>
                    <a:pt x="136" y="1571"/>
                  </a:cubicBezTo>
                  <a:cubicBezTo>
                    <a:pt x="378" y="1096"/>
                    <a:pt x="565" y="576"/>
                    <a:pt x="767" y="80"/>
                  </a:cubicBezTo>
                  <a:cubicBezTo>
                    <a:pt x="790" y="23"/>
                    <a:pt x="767" y="1"/>
                    <a:pt x="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42"/>
            <p:cNvSpPr/>
            <p:nvPr/>
          </p:nvSpPr>
          <p:spPr>
            <a:xfrm>
              <a:off x="1968125" y="1384225"/>
              <a:ext cx="26875" cy="46075"/>
            </a:xfrm>
            <a:custGeom>
              <a:rect b="b" l="l" r="r" t="t"/>
              <a:pathLst>
                <a:path extrusionOk="0" h="1843" w="1075">
                  <a:moveTo>
                    <a:pt x="1028" y="0"/>
                  </a:moveTo>
                  <a:cubicBezTo>
                    <a:pt x="993" y="0"/>
                    <a:pt x="940" y="26"/>
                    <a:pt x="920" y="62"/>
                  </a:cubicBezTo>
                  <a:cubicBezTo>
                    <a:pt x="619" y="628"/>
                    <a:pt x="264" y="1190"/>
                    <a:pt x="20" y="1784"/>
                  </a:cubicBezTo>
                  <a:cubicBezTo>
                    <a:pt x="1" y="1827"/>
                    <a:pt x="13" y="1843"/>
                    <a:pt x="36" y="1843"/>
                  </a:cubicBezTo>
                  <a:cubicBezTo>
                    <a:pt x="67" y="1843"/>
                    <a:pt x="116" y="1815"/>
                    <a:pt x="135" y="1784"/>
                  </a:cubicBezTo>
                  <a:cubicBezTo>
                    <a:pt x="466" y="1227"/>
                    <a:pt x="746" y="636"/>
                    <a:pt x="1048" y="66"/>
                  </a:cubicBezTo>
                  <a:cubicBezTo>
                    <a:pt x="1075" y="19"/>
                    <a:pt x="1058" y="0"/>
                    <a:pt x="102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42"/>
            <p:cNvSpPr/>
            <p:nvPr/>
          </p:nvSpPr>
          <p:spPr>
            <a:xfrm>
              <a:off x="1980550" y="1370400"/>
              <a:ext cx="33900" cy="65475"/>
            </a:xfrm>
            <a:custGeom>
              <a:rect b="b" l="l" r="r" t="t"/>
              <a:pathLst>
                <a:path extrusionOk="0" h="2619" w="1356">
                  <a:moveTo>
                    <a:pt x="1309" y="1"/>
                  </a:moveTo>
                  <a:cubicBezTo>
                    <a:pt x="1274" y="1"/>
                    <a:pt x="1222" y="28"/>
                    <a:pt x="1204" y="66"/>
                  </a:cubicBezTo>
                  <a:cubicBezTo>
                    <a:pt x="778" y="871"/>
                    <a:pt x="253" y="1697"/>
                    <a:pt x="10" y="2576"/>
                  </a:cubicBezTo>
                  <a:cubicBezTo>
                    <a:pt x="0" y="2607"/>
                    <a:pt x="11" y="2619"/>
                    <a:pt x="28" y="2619"/>
                  </a:cubicBezTo>
                  <a:cubicBezTo>
                    <a:pt x="58" y="2619"/>
                    <a:pt x="107" y="2587"/>
                    <a:pt x="118" y="2564"/>
                  </a:cubicBezTo>
                  <a:cubicBezTo>
                    <a:pt x="522" y="1730"/>
                    <a:pt x="902" y="892"/>
                    <a:pt x="1332" y="66"/>
                  </a:cubicBezTo>
                  <a:cubicBezTo>
                    <a:pt x="1356" y="19"/>
                    <a:pt x="1339" y="1"/>
                    <a:pt x="13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42"/>
            <p:cNvSpPr/>
            <p:nvPr/>
          </p:nvSpPr>
          <p:spPr>
            <a:xfrm>
              <a:off x="1979950" y="1359000"/>
              <a:ext cx="53900" cy="101475"/>
            </a:xfrm>
            <a:custGeom>
              <a:rect b="b" l="l" r="r" t="t"/>
              <a:pathLst>
                <a:path extrusionOk="0" h="4059" w="2156">
                  <a:moveTo>
                    <a:pt x="2109" y="1"/>
                  </a:moveTo>
                  <a:cubicBezTo>
                    <a:pt x="2074" y="1"/>
                    <a:pt x="2022" y="30"/>
                    <a:pt x="2004" y="68"/>
                  </a:cubicBezTo>
                  <a:cubicBezTo>
                    <a:pt x="1682" y="762"/>
                    <a:pt x="1347" y="1451"/>
                    <a:pt x="1000" y="2136"/>
                  </a:cubicBezTo>
                  <a:cubicBezTo>
                    <a:pt x="703" y="2735"/>
                    <a:pt x="451" y="3445"/>
                    <a:pt x="39" y="3974"/>
                  </a:cubicBezTo>
                  <a:cubicBezTo>
                    <a:pt x="1" y="4025"/>
                    <a:pt x="26" y="4058"/>
                    <a:pt x="63" y="4058"/>
                  </a:cubicBezTo>
                  <a:cubicBezTo>
                    <a:pt x="83" y="4058"/>
                    <a:pt x="106" y="4049"/>
                    <a:pt x="125" y="4027"/>
                  </a:cubicBezTo>
                  <a:cubicBezTo>
                    <a:pt x="496" y="3640"/>
                    <a:pt x="695" y="3024"/>
                    <a:pt x="930" y="2550"/>
                  </a:cubicBezTo>
                  <a:cubicBezTo>
                    <a:pt x="1343" y="1728"/>
                    <a:pt x="1748" y="902"/>
                    <a:pt x="2135" y="68"/>
                  </a:cubicBezTo>
                  <a:cubicBezTo>
                    <a:pt x="2156" y="20"/>
                    <a:pt x="2138" y="1"/>
                    <a:pt x="21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42"/>
            <p:cNvSpPr/>
            <p:nvPr/>
          </p:nvSpPr>
          <p:spPr>
            <a:xfrm>
              <a:off x="2000275" y="1358850"/>
              <a:ext cx="47475" cy="105175"/>
            </a:xfrm>
            <a:custGeom>
              <a:rect b="b" l="l" r="r" t="t"/>
              <a:pathLst>
                <a:path extrusionOk="0" h="4207" w="1899">
                  <a:moveTo>
                    <a:pt x="1847" y="0"/>
                  </a:moveTo>
                  <a:cubicBezTo>
                    <a:pt x="1809" y="0"/>
                    <a:pt x="1755" y="31"/>
                    <a:pt x="1740" y="74"/>
                  </a:cubicBezTo>
                  <a:cubicBezTo>
                    <a:pt x="1183" y="1441"/>
                    <a:pt x="501" y="2783"/>
                    <a:pt x="9" y="4174"/>
                  </a:cubicBezTo>
                  <a:cubicBezTo>
                    <a:pt x="0" y="4198"/>
                    <a:pt x="8" y="4207"/>
                    <a:pt x="22" y="4207"/>
                  </a:cubicBezTo>
                  <a:cubicBezTo>
                    <a:pt x="46" y="4207"/>
                    <a:pt x="89" y="4180"/>
                    <a:pt x="97" y="4162"/>
                  </a:cubicBezTo>
                  <a:cubicBezTo>
                    <a:pt x="806" y="2869"/>
                    <a:pt x="1322" y="1437"/>
                    <a:pt x="1876" y="74"/>
                  </a:cubicBezTo>
                  <a:cubicBezTo>
                    <a:pt x="1899" y="22"/>
                    <a:pt x="1879" y="0"/>
                    <a:pt x="184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42"/>
            <p:cNvSpPr/>
            <p:nvPr/>
          </p:nvSpPr>
          <p:spPr>
            <a:xfrm>
              <a:off x="2022175" y="1361325"/>
              <a:ext cx="36900" cy="95400"/>
            </a:xfrm>
            <a:custGeom>
              <a:rect b="b" l="l" r="r" t="t"/>
              <a:pathLst>
                <a:path extrusionOk="0" h="3816" w="1476">
                  <a:moveTo>
                    <a:pt x="1440" y="0"/>
                  </a:moveTo>
                  <a:cubicBezTo>
                    <a:pt x="1398" y="0"/>
                    <a:pt x="1323" y="48"/>
                    <a:pt x="1310" y="90"/>
                  </a:cubicBezTo>
                  <a:cubicBezTo>
                    <a:pt x="888" y="1329"/>
                    <a:pt x="446" y="2552"/>
                    <a:pt x="9" y="3782"/>
                  </a:cubicBezTo>
                  <a:cubicBezTo>
                    <a:pt x="0" y="3806"/>
                    <a:pt x="8" y="3816"/>
                    <a:pt x="23" y="3816"/>
                  </a:cubicBezTo>
                  <a:cubicBezTo>
                    <a:pt x="47" y="3816"/>
                    <a:pt x="90" y="3790"/>
                    <a:pt x="100" y="3770"/>
                  </a:cubicBezTo>
                  <a:cubicBezTo>
                    <a:pt x="678" y="2588"/>
                    <a:pt x="1041" y="1296"/>
                    <a:pt x="1462" y="54"/>
                  </a:cubicBezTo>
                  <a:cubicBezTo>
                    <a:pt x="1476" y="15"/>
                    <a:pt x="1463" y="0"/>
                    <a:pt x="14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42"/>
            <p:cNvSpPr/>
            <p:nvPr/>
          </p:nvSpPr>
          <p:spPr>
            <a:xfrm>
              <a:off x="2029425" y="1428625"/>
              <a:ext cx="21500" cy="46775"/>
            </a:xfrm>
            <a:custGeom>
              <a:rect b="b" l="l" r="r" t="t"/>
              <a:pathLst>
                <a:path extrusionOk="0" h="1871" w="860">
                  <a:moveTo>
                    <a:pt x="809" y="0"/>
                  </a:moveTo>
                  <a:cubicBezTo>
                    <a:pt x="773" y="0"/>
                    <a:pt x="722" y="30"/>
                    <a:pt x="705" y="70"/>
                  </a:cubicBezTo>
                  <a:cubicBezTo>
                    <a:pt x="475" y="660"/>
                    <a:pt x="202" y="1234"/>
                    <a:pt x="8" y="1837"/>
                  </a:cubicBezTo>
                  <a:cubicBezTo>
                    <a:pt x="0" y="1862"/>
                    <a:pt x="9" y="1871"/>
                    <a:pt x="24" y="1871"/>
                  </a:cubicBezTo>
                  <a:cubicBezTo>
                    <a:pt x="50" y="1871"/>
                    <a:pt x="92" y="1845"/>
                    <a:pt x="103" y="1825"/>
                  </a:cubicBezTo>
                  <a:cubicBezTo>
                    <a:pt x="372" y="1251"/>
                    <a:pt x="606" y="660"/>
                    <a:pt x="838" y="74"/>
                  </a:cubicBezTo>
                  <a:cubicBezTo>
                    <a:pt x="859" y="21"/>
                    <a:pt x="839" y="0"/>
                    <a:pt x="8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42"/>
            <p:cNvSpPr/>
            <p:nvPr/>
          </p:nvSpPr>
          <p:spPr>
            <a:xfrm>
              <a:off x="2040100" y="1431825"/>
              <a:ext cx="23100" cy="53275"/>
            </a:xfrm>
            <a:custGeom>
              <a:rect b="b" l="l" r="r" t="t"/>
              <a:pathLst>
                <a:path extrusionOk="0" h="2131" w="924">
                  <a:moveTo>
                    <a:pt x="870" y="1"/>
                  </a:moveTo>
                  <a:cubicBezTo>
                    <a:pt x="832" y="1"/>
                    <a:pt x="778" y="31"/>
                    <a:pt x="762" y="74"/>
                  </a:cubicBezTo>
                  <a:cubicBezTo>
                    <a:pt x="510" y="735"/>
                    <a:pt x="175" y="1407"/>
                    <a:pt x="6" y="2097"/>
                  </a:cubicBezTo>
                  <a:cubicBezTo>
                    <a:pt x="0" y="2122"/>
                    <a:pt x="9" y="2130"/>
                    <a:pt x="23" y="2130"/>
                  </a:cubicBezTo>
                  <a:cubicBezTo>
                    <a:pt x="46" y="2130"/>
                    <a:pt x="85" y="2105"/>
                    <a:pt x="93" y="2089"/>
                  </a:cubicBezTo>
                  <a:cubicBezTo>
                    <a:pt x="423" y="1453"/>
                    <a:pt x="646" y="743"/>
                    <a:pt x="903" y="74"/>
                  </a:cubicBezTo>
                  <a:cubicBezTo>
                    <a:pt x="923" y="21"/>
                    <a:pt x="902" y="1"/>
                    <a:pt x="8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42"/>
            <p:cNvSpPr/>
            <p:nvPr/>
          </p:nvSpPr>
          <p:spPr>
            <a:xfrm>
              <a:off x="2052350" y="1440975"/>
              <a:ext cx="22800" cy="57925"/>
            </a:xfrm>
            <a:custGeom>
              <a:rect b="b" l="l" r="r" t="t"/>
              <a:pathLst>
                <a:path extrusionOk="0" h="2317" w="912">
                  <a:moveTo>
                    <a:pt x="879" y="0"/>
                  </a:moveTo>
                  <a:cubicBezTo>
                    <a:pt x="841" y="0"/>
                    <a:pt x="772" y="44"/>
                    <a:pt x="760" y="84"/>
                  </a:cubicBezTo>
                  <a:cubicBezTo>
                    <a:pt x="507" y="790"/>
                    <a:pt x="127" y="1541"/>
                    <a:pt x="4" y="2284"/>
                  </a:cubicBezTo>
                  <a:cubicBezTo>
                    <a:pt x="1" y="2308"/>
                    <a:pt x="10" y="2316"/>
                    <a:pt x="24" y="2316"/>
                  </a:cubicBezTo>
                  <a:cubicBezTo>
                    <a:pt x="48" y="2316"/>
                    <a:pt x="83" y="2293"/>
                    <a:pt x="91" y="2272"/>
                  </a:cubicBezTo>
                  <a:cubicBezTo>
                    <a:pt x="413" y="1562"/>
                    <a:pt x="640" y="786"/>
                    <a:pt x="899" y="47"/>
                  </a:cubicBezTo>
                  <a:cubicBezTo>
                    <a:pt x="911" y="13"/>
                    <a:pt x="900" y="0"/>
                    <a:pt x="8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42"/>
            <p:cNvSpPr/>
            <p:nvPr/>
          </p:nvSpPr>
          <p:spPr>
            <a:xfrm>
              <a:off x="2068025" y="1442375"/>
              <a:ext cx="29425" cy="61975"/>
            </a:xfrm>
            <a:custGeom>
              <a:rect b="b" l="l" r="r" t="t"/>
              <a:pathLst>
                <a:path extrusionOk="0" h="2479" w="1177">
                  <a:moveTo>
                    <a:pt x="1121" y="1"/>
                  </a:moveTo>
                  <a:cubicBezTo>
                    <a:pt x="1081" y="1"/>
                    <a:pt x="1025" y="31"/>
                    <a:pt x="1008" y="73"/>
                  </a:cubicBezTo>
                  <a:cubicBezTo>
                    <a:pt x="665" y="821"/>
                    <a:pt x="165" y="1642"/>
                    <a:pt x="4" y="2451"/>
                  </a:cubicBezTo>
                  <a:cubicBezTo>
                    <a:pt x="0" y="2471"/>
                    <a:pt x="9" y="2478"/>
                    <a:pt x="21" y="2478"/>
                  </a:cubicBezTo>
                  <a:cubicBezTo>
                    <a:pt x="37" y="2478"/>
                    <a:pt x="59" y="2465"/>
                    <a:pt x="66" y="2451"/>
                  </a:cubicBezTo>
                  <a:cubicBezTo>
                    <a:pt x="520" y="1733"/>
                    <a:pt x="797" y="854"/>
                    <a:pt x="1152" y="78"/>
                  </a:cubicBezTo>
                  <a:cubicBezTo>
                    <a:pt x="1177" y="23"/>
                    <a:pt x="1155" y="1"/>
                    <a:pt x="11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42"/>
            <p:cNvSpPr/>
            <p:nvPr/>
          </p:nvSpPr>
          <p:spPr>
            <a:xfrm>
              <a:off x="2078225" y="1464350"/>
              <a:ext cx="19775" cy="51675"/>
            </a:xfrm>
            <a:custGeom>
              <a:rect b="b" l="l" r="r" t="t"/>
              <a:pathLst>
                <a:path extrusionOk="0" h="2067" w="791">
                  <a:moveTo>
                    <a:pt x="755" y="0"/>
                  </a:moveTo>
                  <a:cubicBezTo>
                    <a:pt x="715" y="0"/>
                    <a:pt x="640" y="48"/>
                    <a:pt x="624" y="91"/>
                  </a:cubicBezTo>
                  <a:cubicBezTo>
                    <a:pt x="409" y="718"/>
                    <a:pt x="133" y="1379"/>
                    <a:pt x="5" y="2031"/>
                  </a:cubicBezTo>
                  <a:cubicBezTo>
                    <a:pt x="0" y="2057"/>
                    <a:pt x="9" y="2067"/>
                    <a:pt x="23" y="2067"/>
                  </a:cubicBezTo>
                  <a:cubicBezTo>
                    <a:pt x="47" y="2067"/>
                    <a:pt x="86" y="2039"/>
                    <a:pt x="96" y="2018"/>
                  </a:cubicBezTo>
                  <a:cubicBezTo>
                    <a:pt x="397" y="1404"/>
                    <a:pt x="554" y="697"/>
                    <a:pt x="777" y="53"/>
                  </a:cubicBezTo>
                  <a:cubicBezTo>
                    <a:pt x="790" y="15"/>
                    <a:pt x="778" y="0"/>
                    <a:pt x="7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42"/>
            <p:cNvSpPr/>
            <p:nvPr/>
          </p:nvSpPr>
          <p:spPr>
            <a:xfrm>
              <a:off x="2093400" y="1507600"/>
              <a:ext cx="13350" cy="30675"/>
            </a:xfrm>
            <a:custGeom>
              <a:rect b="b" l="l" r="r" t="t"/>
              <a:pathLst>
                <a:path extrusionOk="0" h="1227" w="534">
                  <a:moveTo>
                    <a:pt x="491" y="0"/>
                  </a:moveTo>
                  <a:cubicBezTo>
                    <a:pt x="458" y="0"/>
                    <a:pt x="409" y="27"/>
                    <a:pt x="393" y="61"/>
                  </a:cubicBezTo>
                  <a:cubicBezTo>
                    <a:pt x="294" y="251"/>
                    <a:pt x="208" y="450"/>
                    <a:pt x="137" y="656"/>
                  </a:cubicBezTo>
                  <a:cubicBezTo>
                    <a:pt x="79" y="825"/>
                    <a:pt x="1" y="1027"/>
                    <a:pt x="38" y="1205"/>
                  </a:cubicBezTo>
                  <a:cubicBezTo>
                    <a:pt x="41" y="1220"/>
                    <a:pt x="50" y="1227"/>
                    <a:pt x="61" y="1227"/>
                  </a:cubicBezTo>
                  <a:cubicBezTo>
                    <a:pt x="91" y="1227"/>
                    <a:pt x="139" y="1182"/>
                    <a:pt x="145" y="1164"/>
                  </a:cubicBezTo>
                  <a:cubicBezTo>
                    <a:pt x="208" y="999"/>
                    <a:pt x="224" y="821"/>
                    <a:pt x="277" y="652"/>
                  </a:cubicBezTo>
                  <a:cubicBezTo>
                    <a:pt x="339" y="450"/>
                    <a:pt x="422" y="255"/>
                    <a:pt x="513" y="61"/>
                  </a:cubicBezTo>
                  <a:cubicBezTo>
                    <a:pt x="533" y="17"/>
                    <a:pt x="517" y="0"/>
                    <a:pt x="4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42"/>
            <p:cNvSpPr/>
            <p:nvPr/>
          </p:nvSpPr>
          <p:spPr>
            <a:xfrm>
              <a:off x="2101775" y="1512250"/>
              <a:ext cx="10675" cy="32425"/>
            </a:xfrm>
            <a:custGeom>
              <a:rect b="b" l="l" r="r" t="t"/>
              <a:pathLst>
                <a:path extrusionOk="0" h="1297" w="427">
                  <a:moveTo>
                    <a:pt x="389" y="1"/>
                  </a:moveTo>
                  <a:cubicBezTo>
                    <a:pt x="349" y="1"/>
                    <a:pt x="283" y="45"/>
                    <a:pt x="273" y="90"/>
                  </a:cubicBezTo>
                  <a:cubicBezTo>
                    <a:pt x="220" y="296"/>
                    <a:pt x="157" y="503"/>
                    <a:pt x="108" y="713"/>
                  </a:cubicBezTo>
                  <a:cubicBezTo>
                    <a:pt x="62" y="891"/>
                    <a:pt x="1" y="1085"/>
                    <a:pt x="25" y="1266"/>
                  </a:cubicBezTo>
                  <a:cubicBezTo>
                    <a:pt x="29" y="1288"/>
                    <a:pt x="39" y="1297"/>
                    <a:pt x="52" y="1297"/>
                  </a:cubicBezTo>
                  <a:cubicBezTo>
                    <a:pt x="84" y="1297"/>
                    <a:pt x="132" y="1249"/>
                    <a:pt x="140" y="1226"/>
                  </a:cubicBezTo>
                  <a:cubicBezTo>
                    <a:pt x="199" y="1036"/>
                    <a:pt x="215" y="829"/>
                    <a:pt x="264" y="635"/>
                  </a:cubicBezTo>
                  <a:cubicBezTo>
                    <a:pt x="314" y="441"/>
                    <a:pt x="368" y="247"/>
                    <a:pt x="418" y="53"/>
                  </a:cubicBezTo>
                  <a:cubicBezTo>
                    <a:pt x="427" y="15"/>
                    <a:pt x="412" y="1"/>
                    <a:pt x="3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42"/>
            <p:cNvSpPr/>
            <p:nvPr/>
          </p:nvSpPr>
          <p:spPr>
            <a:xfrm>
              <a:off x="2110225" y="1516175"/>
              <a:ext cx="12150" cy="28550"/>
            </a:xfrm>
            <a:custGeom>
              <a:rect b="b" l="l" r="r" t="t"/>
              <a:pathLst>
                <a:path extrusionOk="0" h="1142" w="486">
                  <a:moveTo>
                    <a:pt x="433" y="1"/>
                  </a:moveTo>
                  <a:cubicBezTo>
                    <a:pt x="396" y="1"/>
                    <a:pt x="343" y="31"/>
                    <a:pt x="327" y="74"/>
                  </a:cubicBezTo>
                  <a:cubicBezTo>
                    <a:pt x="195" y="408"/>
                    <a:pt x="96" y="751"/>
                    <a:pt x="9" y="1098"/>
                  </a:cubicBezTo>
                  <a:cubicBezTo>
                    <a:pt x="1" y="1129"/>
                    <a:pt x="11" y="1142"/>
                    <a:pt x="29" y="1142"/>
                  </a:cubicBezTo>
                  <a:cubicBezTo>
                    <a:pt x="63" y="1142"/>
                    <a:pt x="122" y="1100"/>
                    <a:pt x="133" y="1065"/>
                  </a:cubicBezTo>
                  <a:cubicBezTo>
                    <a:pt x="248" y="738"/>
                    <a:pt x="339" y="400"/>
                    <a:pt x="463" y="78"/>
                  </a:cubicBezTo>
                  <a:cubicBezTo>
                    <a:pt x="486" y="23"/>
                    <a:pt x="465" y="1"/>
                    <a:pt x="4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42"/>
            <p:cNvSpPr/>
            <p:nvPr/>
          </p:nvSpPr>
          <p:spPr>
            <a:xfrm>
              <a:off x="2117425" y="1521275"/>
              <a:ext cx="12950" cy="29950"/>
            </a:xfrm>
            <a:custGeom>
              <a:rect b="b" l="l" r="r" t="t"/>
              <a:pathLst>
                <a:path extrusionOk="0" h="1198" w="518">
                  <a:moveTo>
                    <a:pt x="484" y="1"/>
                  </a:moveTo>
                  <a:cubicBezTo>
                    <a:pt x="445" y="1"/>
                    <a:pt x="374" y="44"/>
                    <a:pt x="362" y="84"/>
                  </a:cubicBezTo>
                  <a:cubicBezTo>
                    <a:pt x="233" y="435"/>
                    <a:pt x="130" y="798"/>
                    <a:pt x="10" y="1153"/>
                  </a:cubicBezTo>
                  <a:cubicBezTo>
                    <a:pt x="0" y="1186"/>
                    <a:pt x="14" y="1198"/>
                    <a:pt x="35" y="1198"/>
                  </a:cubicBezTo>
                  <a:cubicBezTo>
                    <a:pt x="69" y="1198"/>
                    <a:pt x="121" y="1168"/>
                    <a:pt x="134" y="1137"/>
                  </a:cubicBezTo>
                  <a:cubicBezTo>
                    <a:pt x="270" y="778"/>
                    <a:pt x="373" y="410"/>
                    <a:pt x="505" y="47"/>
                  </a:cubicBezTo>
                  <a:cubicBezTo>
                    <a:pt x="517" y="14"/>
                    <a:pt x="505" y="1"/>
                    <a:pt x="4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42"/>
            <p:cNvSpPr/>
            <p:nvPr/>
          </p:nvSpPr>
          <p:spPr>
            <a:xfrm>
              <a:off x="2135550" y="1527700"/>
              <a:ext cx="6825" cy="19450"/>
            </a:xfrm>
            <a:custGeom>
              <a:rect b="b" l="l" r="r" t="t"/>
              <a:pathLst>
                <a:path extrusionOk="0" h="778" w="273">
                  <a:moveTo>
                    <a:pt x="238" y="1"/>
                  </a:moveTo>
                  <a:cubicBezTo>
                    <a:pt x="199" y="1"/>
                    <a:pt x="134" y="45"/>
                    <a:pt x="123" y="88"/>
                  </a:cubicBezTo>
                  <a:cubicBezTo>
                    <a:pt x="66" y="307"/>
                    <a:pt x="28" y="521"/>
                    <a:pt x="3" y="748"/>
                  </a:cubicBezTo>
                  <a:cubicBezTo>
                    <a:pt x="1" y="769"/>
                    <a:pt x="10" y="777"/>
                    <a:pt x="25" y="777"/>
                  </a:cubicBezTo>
                  <a:cubicBezTo>
                    <a:pt x="58" y="777"/>
                    <a:pt x="118" y="734"/>
                    <a:pt x="123" y="703"/>
                  </a:cubicBezTo>
                  <a:cubicBezTo>
                    <a:pt x="165" y="484"/>
                    <a:pt x="206" y="265"/>
                    <a:pt x="264" y="50"/>
                  </a:cubicBezTo>
                  <a:cubicBezTo>
                    <a:pt x="273" y="14"/>
                    <a:pt x="259"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42"/>
            <p:cNvSpPr/>
            <p:nvPr/>
          </p:nvSpPr>
          <p:spPr>
            <a:xfrm>
              <a:off x="1920625" y="853550"/>
              <a:ext cx="41200" cy="81000"/>
            </a:xfrm>
            <a:custGeom>
              <a:rect b="b" l="l" r="r" t="t"/>
              <a:pathLst>
                <a:path extrusionOk="0" h="3240" w="1648">
                  <a:moveTo>
                    <a:pt x="1592" y="0"/>
                  </a:moveTo>
                  <a:cubicBezTo>
                    <a:pt x="1554" y="0"/>
                    <a:pt x="1492" y="52"/>
                    <a:pt x="1486" y="87"/>
                  </a:cubicBezTo>
                  <a:cubicBezTo>
                    <a:pt x="1429" y="517"/>
                    <a:pt x="1099" y="929"/>
                    <a:pt x="895" y="1301"/>
                  </a:cubicBezTo>
                  <a:cubicBezTo>
                    <a:pt x="569" y="1904"/>
                    <a:pt x="161" y="2527"/>
                    <a:pt x="9" y="3200"/>
                  </a:cubicBezTo>
                  <a:cubicBezTo>
                    <a:pt x="1" y="3229"/>
                    <a:pt x="10" y="3239"/>
                    <a:pt x="26" y="3239"/>
                  </a:cubicBezTo>
                  <a:cubicBezTo>
                    <a:pt x="54" y="3239"/>
                    <a:pt x="101" y="3207"/>
                    <a:pt x="112" y="3183"/>
                  </a:cubicBezTo>
                  <a:cubicBezTo>
                    <a:pt x="442" y="2503"/>
                    <a:pt x="764" y="1825"/>
                    <a:pt x="1127" y="1156"/>
                  </a:cubicBezTo>
                  <a:cubicBezTo>
                    <a:pt x="1297" y="847"/>
                    <a:pt x="1648" y="413"/>
                    <a:pt x="1623" y="37"/>
                  </a:cubicBezTo>
                  <a:cubicBezTo>
                    <a:pt x="1622" y="11"/>
                    <a:pt x="1609" y="0"/>
                    <a:pt x="15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42"/>
            <p:cNvSpPr/>
            <p:nvPr/>
          </p:nvSpPr>
          <p:spPr>
            <a:xfrm>
              <a:off x="1938400" y="779575"/>
              <a:ext cx="85925" cy="172675"/>
            </a:xfrm>
            <a:custGeom>
              <a:rect b="b" l="l" r="r" t="t"/>
              <a:pathLst>
                <a:path extrusionOk="0" h="6907" w="3437">
                  <a:moveTo>
                    <a:pt x="3382" y="0"/>
                  </a:moveTo>
                  <a:cubicBezTo>
                    <a:pt x="3342" y="0"/>
                    <a:pt x="3287" y="30"/>
                    <a:pt x="3269" y="73"/>
                  </a:cubicBezTo>
                  <a:cubicBezTo>
                    <a:pt x="2307" y="2410"/>
                    <a:pt x="1196" y="4627"/>
                    <a:pt x="20" y="6857"/>
                  </a:cubicBezTo>
                  <a:cubicBezTo>
                    <a:pt x="1" y="6893"/>
                    <a:pt x="16" y="6907"/>
                    <a:pt x="39" y="6907"/>
                  </a:cubicBezTo>
                  <a:cubicBezTo>
                    <a:pt x="61" y="6907"/>
                    <a:pt x="90" y="6894"/>
                    <a:pt x="102" y="6874"/>
                  </a:cubicBezTo>
                  <a:cubicBezTo>
                    <a:pt x="1494" y="4776"/>
                    <a:pt x="2464" y="2398"/>
                    <a:pt x="3414" y="77"/>
                  </a:cubicBezTo>
                  <a:cubicBezTo>
                    <a:pt x="3437" y="22"/>
                    <a:pt x="3415" y="0"/>
                    <a:pt x="33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42"/>
            <p:cNvSpPr/>
            <p:nvPr/>
          </p:nvSpPr>
          <p:spPr>
            <a:xfrm>
              <a:off x="1926800" y="771575"/>
              <a:ext cx="123375" cy="247300"/>
            </a:xfrm>
            <a:custGeom>
              <a:rect b="b" l="l" r="r" t="t"/>
              <a:pathLst>
                <a:path extrusionOk="0" h="9892" w="4935">
                  <a:moveTo>
                    <a:pt x="4884" y="1"/>
                  </a:moveTo>
                  <a:cubicBezTo>
                    <a:pt x="4847" y="1"/>
                    <a:pt x="4794" y="30"/>
                    <a:pt x="4778" y="71"/>
                  </a:cubicBezTo>
                  <a:cubicBezTo>
                    <a:pt x="3390" y="3436"/>
                    <a:pt x="1706" y="6615"/>
                    <a:pt x="21" y="9836"/>
                  </a:cubicBezTo>
                  <a:cubicBezTo>
                    <a:pt x="1" y="9876"/>
                    <a:pt x="14" y="9891"/>
                    <a:pt x="38" y="9891"/>
                  </a:cubicBezTo>
                  <a:cubicBezTo>
                    <a:pt x="67" y="9891"/>
                    <a:pt x="112" y="9868"/>
                    <a:pt x="128" y="9841"/>
                  </a:cubicBezTo>
                  <a:cubicBezTo>
                    <a:pt x="1974" y="6719"/>
                    <a:pt x="3543" y="3428"/>
                    <a:pt x="4915" y="71"/>
                  </a:cubicBezTo>
                  <a:cubicBezTo>
                    <a:pt x="4935" y="21"/>
                    <a:pt x="4915" y="1"/>
                    <a:pt x="48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42"/>
            <p:cNvSpPr/>
            <p:nvPr/>
          </p:nvSpPr>
          <p:spPr>
            <a:xfrm>
              <a:off x="1964325" y="760800"/>
              <a:ext cx="117050" cy="239450"/>
            </a:xfrm>
            <a:custGeom>
              <a:rect b="b" l="l" r="r" t="t"/>
              <a:pathLst>
                <a:path extrusionOk="0" h="9578" w="4682">
                  <a:moveTo>
                    <a:pt x="4626" y="1"/>
                  </a:moveTo>
                  <a:cubicBezTo>
                    <a:pt x="4583" y="1"/>
                    <a:pt x="4519" y="35"/>
                    <a:pt x="4499" y="81"/>
                  </a:cubicBezTo>
                  <a:cubicBezTo>
                    <a:pt x="3046" y="3227"/>
                    <a:pt x="1320" y="6316"/>
                    <a:pt x="15" y="9523"/>
                  </a:cubicBezTo>
                  <a:cubicBezTo>
                    <a:pt x="0" y="9562"/>
                    <a:pt x="13" y="9577"/>
                    <a:pt x="35" y="9577"/>
                  </a:cubicBezTo>
                  <a:cubicBezTo>
                    <a:pt x="62" y="9577"/>
                    <a:pt x="102" y="9554"/>
                    <a:pt x="119" y="9523"/>
                  </a:cubicBezTo>
                  <a:cubicBezTo>
                    <a:pt x="1650" y="6382"/>
                    <a:pt x="3191" y="3256"/>
                    <a:pt x="4656" y="81"/>
                  </a:cubicBezTo>
                  <a:cubicBezTo>
                    <a:pt x="4682" y="23"/>
                    <a:pt x="4661" y="1"/>
                    <a:pt x="46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42"/>
            <p:cNvSpPr/>
            <p:nvPr/>
          </p:nvSpPr>
          <p:spPr>
            <a:xfrm>
              <a:off x="1944975" y="789175"/>
              <a:ext cx="130625" cy="261975"/>
            </a:xfrm>
            <a:custGeom>
              <a:rect b="b" l="l" r="r" t="t"/>
              <a:pathLst>
                <a:path extrusionOk="0" h="10479" w="5225">
                  <a:moveTo>
                    <a:pt x="5169" y="0"/>
                  </a:moveTo>
                  <a:cubicBezTo>
                    <a:pt x="5128" y="0"/>
                    <a:pt x="5066" y="34"/>
                    <a:pt x="5046" y="81"/>
                  </a:cubicBezTo>
                  <a:cubicBezTo>
                    <a:pt x="3534" y="3632"/>
                    <a:pt x="1705" y="6972"/>
                    <a:pt x="17" y="10433"/>
                  </a:cubicBezTo>
                  <a:cubicBezTo>
                    <a:pt x="0" y="10466"/>
                    <a:pt x="12" y="10478"/>
                    <a:pt x="31" y="10478"/>
                  </a:cubicBezTo>
                  <a:cubicBezTo>
                    <a:pt x="56" y="10478"/>
                    <a:pt x="94" y="10458"/>
                    <a:pt x="108" y="10433"/>
                  </a:cubicBezTo>
                  <a:cubicBezTo>
                    <a:pt x="2065" y="7109"/>
                    <a:pt x="3692" y="3628"/>
                    <a:pt x="5198" y="81"/>
                  </a:cubicBezTo>
                  <a:cubicBezTo>
                    <a:pt x="5225" y="23"/>
                    <a:pt x="5204" y="0"/>
                    <a:pt x="51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42"/>
            <p:cNvSpPr/>
            <p:nvPr/>
          </p:nvSpPr>
          <p:spPr>
            <a:xfrm>
              <a:off x="1945850" y="826525"/>
              <a:ext cx="137050" cy="252900"/>
            </a:xfrm>
            <a:custGeom>
              <a:rect b="b" l="l" r="r" t="t"/>
              <a:pathLst>
                <a:path extrusionOk="0" h="10116" w="5482">
                  <a:moveTo>
                    <a:pt x="5425" y="0"/>
                  </a:moveTo>
                  <a:cubicBezTo>
                    <a:pt x="5384" y="0"/>
                    <a:pt x="5325" y="33"/>
                    <a:pt x="5304" y="78"/>
                  </a:cubicBezTo>
                  <a:cubicBezTo>
                    <a:pt x="3756" y="3575"/>
                    <a:pt x="1914" y="6763"/>
                    <a:pt x="19" y="10074"/>
                  </a:cubicBezTo>
                  <a:cubicBezTo>
                    <a:pt x="0" y="10104"/>
                    <a:pt x="13" y="10116"/>
                    <a:pt x="34" y="10116"/>
                  </a:cubicBezTo>
                  <a:cubicBezTo>
                    <a:pt x="54" y="10116"/>
                    <a:pt x="81" y="10105"/>
                    <a:pt x="94" y="10086"/>
                  </a:cubicBezTo>
                  <a:cubicBezTo>
                    <a:pt x="2240" y="6924"/>
                    <a:pt x="3917" y="3575"/>
                    <a:pt x="5457" y="82"/>
                  </a:cubicBezTo>
                  <a:cubicBezTo>
                    <a:pt x="5481" y="23"/>
                    <a:pt x="5459" y="0"/>
                    <a:pt x="54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42"/>
            <p:cNvSpPr/>
            <p:nvPr/>
          </p:nvSpPr>
          <p:spPr>
            <a:xfrm>
              <a:off x="1960800" y="871100"/>
              <a:ext cx="122300" cy="216750"/>
            </a:xfrm>
            <a:custGeom>
              <a:rect b="b" l="l" r="r" t="t"/>
              <a:pathLst>
                <a:path extrusionOk="0" h="8670" w="4892">
                  <a:moveTo>
                    <a:pt x="4834" y="1"/>
                  </a:moveTo>
                  <a:cubicBezTo>
                    <a:pt x="4791" y="1"/>
                    <a:pt x="4727" y="34"/>
                    <a:pt x="4702" y="78"/>
                  </a:cubicBezTo>
                  <a:cubicBezTo>
                    <a:pt x="3244" y="2994"/>
                    <a:pt x="1672" y="5801"/>
                    <a:pt x="24" y="8613"/>
                  </a:cubicBezTo>
                  <a:cubicBezTo>
                    <a:pt x="0" y="8654"/>
                    <a:pt x="19" y="8670"/>
                    <a:pt x="47" y="8670"/>
                  </a:cubicBezTo>
                  <a:cubicBezTo>
                    <a:pt x="73" y="8670"/>
                    <a:pt x="107" y="8656"/>
                    <a:pt x="123" y="8634"/>
                  </a:cubicBezTo>
                  <a:cubicBezTo>
                    <a:pt x="1907" y="5892"/>
                    <a:pt x="3401" y="3006"/>
                    <a:pt x="4863" y="82"/>
                  </a:cubicBezTo>
                  <a:cubicBezTo>
                    <a:pt x="4891" y="24"/>
                    <a:pt x="4870" y="1"/>
                    <a:pt x="48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42"/>
            <p:cNvSpPr/>
            <p:nvPr/>
          </p:nvSpPr>
          <p:spPr>
            <a:xfrm>
              <a:off x="1931600" y="923025"/>
              <a:ext cx="137600" cy="255775"/>
            </a:xfrm>
            <a:custGeom>
              <a:rect b="b" l="l" r="r" t="t"/>
              <a:pathLst>
                <a:path extrusionOk="0" h="10231" w="5504">
                  <a:moveTo>
                    <a:pt x="5447" y="1"/>
                  </a:moveTo>
                  <a:cubicBezTo>
                    <a:pt x="5404" y="1"/>
                    <a:pt x="5343" y="34"/>
                    <a:pt x="5321" y="78"/>
                  </a:cubicBezTo>
                  <a:cubicBezTo>
                    <a:pt x="3702" y="3564"/>
                    <a:pt x="1918" y="6842"/>
                    <a:pt x="23" y="10174"/>
                  </a:cubicBezTo>
                  <a:cubicBezTo>
                    <a:pt x="0" y="10214"/>
                    <a:pt x="18" y="10230"/>
                    <a:pt x="45" y="10230"/>
                  </a:cubicBezTo>
                  <a:cubicBezTo>
                    <a:pt x="71" y="10230"/>
                    <a:pt x="106" y="10215"/>
                    <a:pt x="123" y="10190"/>
                  </a:cubicBezTo>
                  <a:cubicBezTo>
                    <a:pt x="2183" y="6937"/>
                    <a:pt x="3855" y="3571"/>
                    <a:pt x="5478" y="82"/>
                  </a:cubicBezTo>
                  <a:cubicBezTo>
                    <a:pt x="5504" y="24"/>
                    <a:pt x="5482" y="1"/>
                    <a:pt x="54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42"/>
            <p:cNvSpPr/>
            <p:nvPr/>
          </p:nvSpPr>
          <p:spPr>
            <a:xfrm>
              <a:off x="1956900" y="900250"/>
              <a:ext cx="145550" cy="277625"/>
            </a:xfrm>
            <a:custGeom>
              <a:rect b="b" l="l" r="r" t="t"/>
              <a:pathLst>
                <a:path extrusionOk="0" h="11105" w="5822">
                  <a:moveTo>
                    <a:pt x="5762" y="0"/>
                  </a:moveTo>
                  <a:cubicBezTo>
                    <a:pt x="5720" y="0"/>
                    <a:pt x="5658" y="34"/>
                    <a:pt x="5638" y="81"/>
                  </a:cubicBezTo>
                  <a:cubicBezTo>
                    <a:pt x="4037" y="3896"/>
                    <a:pt x="1984" y="7423"/>
                    <a:pt x="19" y="11052"/>
                  </a:cubicBezTo>
                  <a:cubicBezTo>
                    <a:pt x="0" y="11089"/>
                    <a:pt x="17" y="11105"/>
                    <a:pt x="43" y="11105"/>
                  </a:cubicBezTo>
                  <a:cubicBezTo>
                    <a:pt x="67" y="11105"/>
                    <a:pt x="99" y="11091"/>
                    <a:pt x="113" y="11068"/>
                  </a:cubicBezTo>
                  <a:cubicBezTo>
                    <a:pt x="2269" y="7546"/>
                    <a:pt x="4206" y="3896"/>
                    <a:pt x="5796" y="86"/>
                  </a:cubicBezTo>
                  <a:cubicBezTo>
                    <a:pt x="5822" y="25"/>
                    <a:pt x="5799" y="0"/>
                    <a:pt x="5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42"/>
            <p:cNvSpPr/>
            <p:nvPr/>
          </p:nvSpPr>
          <p:spPr>
            <a:xfrm>
              <a:off x="1967575" y="920525"/>
              <a:ext cx="148750" cy="284925"/>
            </a:xfrm>
            <a:custGeom>
              <a:rect b="b" l="l" r="r" t="t"/>
              <a:pathLst>
                <a:path extrusionOk="0" h="11397" w="5950">
                  <a:moveTo>
                    <a:pt x="5892" y="1"/>
                  </a:moveTo>
                  <a:cubicBezTo>
                    <a:pt x="5849" y="1"/>
                    <a:pt x="5783" y="36"/>
                    <a:pt x="5761" y="83"/>
                  </a:cubicBezTo>
                  <a:cubicBezTo>
                    <a:pt x="3972" y="3878"/>
                    <a:pt x="1640" y="7495"/>
                    <a:pt x="17" y="11343"/>
                  </a:cubicBezTo>
                  <a:cubicBezTo>
                    <a:pt x="1" y="11382"/>
                    <a:pt x="13" y="11397"/>
                    <a:pt x="35" y="11397"/>
                  </a:cubicBezTo>
                  <a:cubicBezTo>
                    <a:pt x="62" y="11397"/>
                    <a:pt x="103" y="11373"/>
                    <a:pt x="116" y="11343"/>
                  </a:cubicBezTo>
                  <a:cubicBezTo>
                    <a:pt x="1974" y="7549"/>
                    <a:pt x="4121" y="3915"/>
                    <a:pt x="5921" y="83"/>
                  </a:cubicBezTo>
                  <a:cubicBezTo>
                    <a:pt x="5950" y="24"/>
                    <a:pt x="5928" y="1"/>
                    <a:pt x="58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42"/>
            <p:cNvSpPr/>
            <p:nvPr/>
          </p:nvSpPr>
          <p:spPr>
            <a:xfrm>
              <a:off x="1987175" y="960450"/>
              <a:ext cx="134050" cy="236475"/>
            </a:xfrm>
            <a:custGeom>
              <a:rect b="b" l="l" r="r" t="t"/>
              <a:pathLst>
                <a:path extrusionOk="0" h="9459" w="5362">
                  <a:moveTo>
                    <a:pt x="5307" y="1"/>
                  </a:moveTo>
                  <a:cubicBezTo>
                    <a:pt x="5265" y="1"/>
                    <a:pt x="5200" y="33"/>
                    <a:pt x="5175" y="76"/>
                  </a:cubicBezTo>
                  <a:cubicBezTo>
                    <a:pt x="3490" y="3197"/>
                    <a:pt x="1818" y="6324"/>
                    <a:pt x="26" y="9387"/>
                  </a:cubicBezTo>
                  <a:cubicBezTo>
                    <a:pt x="0" y="9437"/>
                    <a:pt x="24" y="9458"/>
                    <a:pt x="59" y="9458"/>
                  </a:cubicBezTo>
                  <a:cubicBezTo>
                    <a:pt x="89" y="9458"/>
                    <a:pt x="128" y="9441"/>
                    <a:pt x="146" y="9411"/>
                  </a:cubicBezTo>
                  <a:cubicBezTo>
                    <a:pt x="1974" y="6356"/>
                    <a:pt x="3639" y="3206"/>
                    <a:pt x="5332" y="76"/>
                  </a:cubicBezTo>
                  <a:cubicBezTo>
                    <a:pt x="5362" y="22"/>
                    <a:pt x="5342" y="1"/>
                    <a:pt x="53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42"/>
            <p:cNvSpPr/>
            <p:nvPr/>
          </p:nvSpPr>
          <p:spPr>
            <a:xfrm>
              <a:off x="1983225" y="953075"/>
              <a:ext cx="149275" cy="269100"/>
            </a:xfrm>
            <a:custGeom>
              <a:rect b="b" l="l" r="r" t="t"/>
              <a:pathLst>
                <a:path extrusionOk="0" h="10764" w="5971">
                  <a:moveTo>
                    <a:pt x="5913" y="1"/>
                  </a:moveTo>
                  <a:cubicBezTo>
                    <a:pt x="5871" y="1"/>
                    <a:pt x="5810" y="33"/>
                    <a:pt x="5787" y="78"/>
                  </a:cubicBezTo>
                  <a:cubicBezTo>
                    <a:pt x="4792" y="2154"/>
                    <a:pt x="3801" y="4240"/>
                    <a:pt x="2686" y="6255"/>
                  </a:cubicBezTo>
                  <a:cubicBezTo>
                    <a:pt x="2374" y="6815"/>
                    <a:pt x="2044" y="7362"/>
                    <a:pt x="1709" y="7906"/>
                  </a:cubicBezTo>
                  <a:lnTo>
                    <a:pt x="1709" y="7906"/>
                  </a:lnTo>
                  <a:cubicBezTo>
                    <a:pt x="2250" y="7105"/>
                    <a:pt x="2815" y="6318"/>
                    <a:pt x="3210" y="5582"/>
                  </a:cubicBezTo>
                  <a:cubicBezTo>
                    <a:pt x="4177" y="3778"/>
                    <a:pt x="5056" y="1927"/>
                    <a:pt x="5944" y="82"/>
                  </a:cubicBezTo>
                  <a:cubicBezTo>
                    <a:pt x="5970" y="24"/>
                    <a:pt x="5949" y="1"/>
                    <a:pt x="5913" y="1"/>
                  </a:cubicBezTo>
                  <a:close/>
                  <a:moveTo>
                    <a:pt x="1709" y="7906"/>
                  </a:moveTo>
                  <a:cubicBezTo>
                    <a:pt x="1353" y="8432"/>
                    <a:pt x="1007" y="8965"/>
                    <a:pt x="726" y="9494"/>
                  </a:cubicBezTo>
                  <a:lnTo>
                    <a:pt x="726" y="9494"/>
                  </a:lnTo>
                  <a:cubicBezTo>
                    <a:pt x="1051" y="8962"/>
                    <a:pt x="1382" y="8436"/>
                    <a:pt x="1709" y="7906"/>
                  </a:cubicBezTo>
                  <a:close/>
                  <a:moveTo>
                    <a:pt x="726" y="9494"/>
                  </a:moveTo>
                  <a:cubicBezTo>
                    <a:pt x="719" y="9506"/>
                    <a:pt x="711" y="9517"/>
                    <a:pt x="704" y="9529"/>
                  </a:cubicBezTo>
                  <a:cubicBezTo>
                    <a:pt x="705" y="9528"/>
                    <a:pt x="705" y="9528"/>
                    <a:pt x="705" y="9528"/>
                  </a:cubicBezTo>
                  <a:lnTo>
                    <a:pt x="705" y="9528"/>
                  </a:lnTo>
                  <a:cubicBezTo>
                    <a:pt x="708" y="9528"/>
                    <a:pt x="84" y="10619"/>
                    <a:pt x="138" y="10619"/>
                  </a:cubicBezTo>
                  <a:cubicBezTo>
                    <a:pt x="138" y="10619"/>
                    <a:pt x="138" y="10619"/>
                    <a:pt x="138" y="10619"/>
                  </a:cubicBezTo>
                  <a:lnTo>
                    <a:pt x="138" y="10619"/>
                  </a:lnTo>
                  <a:cubicBezTo>
                    <a:pt x="85" y="10628"/>
                    <a:pt x="1" y="10764"/>
                    <a:pt x="81" y="10764"/>
                  </a:cubicBezTo>
                  <a:cubicBezTo>
                    <a:pt x="83" y="10764"/>
                    <a:pt x="84" y="10764"/>
                    <a:pt x="85" y="10764"/>
                  </a:cubicBezTo>
                  <a:cubicBezTo>
                    <a:pt x="97" y="10764"/>
                    <a:pt x="110" y="10764"/>
                    <a:pt x="118" y="10760"/>
                  </a:cubicBezTo>
                  <a:cubicBezTo>
                    <a:pt x="167" y="10760"/>
                    <a:pt x="213" y="10714"/>
                    <a:pt x="225" y="10669"/>
                  </a:cubicBezTo>
                  <a:cubicBezTo>
                    <a:pt x="341" y="10282"/>
                    <a:pt x="515" y="9889"/>
                    <a:pt x="726" y="949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42"/>
            <p:cNvSpPr/>
            <p:nvPr/>
          </p:nvSpPr>
          <p:spPr>
            <a:xfrm>
              <a:off x="2020750" y="1004250"/>
              <a:ext cx="106000" cy="187525"/>
            </a:xfrm>
            <a:custGeom>
              <a:rect b="b" l="l" r="r" t="t"/>
              <a:pathLst>
                <a:path extrusionOk="0" h="7501" w="4240">
                  <a:moveTo>
                    <a:pt x="4185" y="0"/>
                  </a:moveTo>
                  <a:cubicBezTo>
                    <a:pt x="4144" y="0"/>
                    <a:pt x="4083" y="32"/>
                    <a:pt x="4063" y="75"/>
                  </a:cubicBezTo>
                  <a:cubicBezTo>
                    <a:pt x="2787" y="2573"/>
                    <a:pt x="1437" y="5022"/>
                    <a:pt x="25" y="7440"/>
                  </a:cubicBezTo>
                  <a:cubicBezTo>
                    <a:pt x="1" y="7483"/>
                    <a:pt x="22" y="7501"/>
                    <a:pt x="52" y="7501"/>
                  </a:cubicBezTo>
                  <a:cubicBezTo>
                    <a:pt x="79" y="7501"/>
                    <a:pt x="113" y="7486"/>
                    <a:pt x="128" y="7461"/>
                  </a:cubicBezTo>
                  <a:cubicBezTo>
                    <a:pt x="1573" y="5046"/>
                    <a:pt x="2935" y="2585"/>
                    <a:pt x="4212" y="79"/>
                  </a:cubicBezTo>
                  <a:cubicBezTo>
                    <a:pt x="4240" y="22"/>
                    <a:pt x="4219" y="0"/>
                    <a:pt x="41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42"/>
            <p:cNvSpPr/>
            <p:nvPr/>
          </p:nvSpPr>
          <p:spPr>
            <a:xfrm>
              <a:off x="2027400" y="1019475"/>
              <a:ext cx="98550" cy="196525"/>
            </a:xfrm>
            <a:custGeom>
              <a:rect b="b" l="l" r="r" t="t"/>
              <a:pathLst>
                <a:path extrusionOk="0" h="7861" w="3942">
                  <a:moveTo>
                    <a:pt x="3883" y="1"/>
                  </a:moveTo>
                  <a:cubicBezTo>
                    <a:pt x="3841" y="1"/>
                    <a:pt x="3780" y="35"/>
                    <a:pt x="3759" y="85"/>
                  </a:cubicBezTo>
                  <a:cubicBezTo>
                    <a:pt x="2699" y="2728"/>
                    <a:pt x="1604" y="5404"/>
                    <a:pt x="31" y="7790"/>
                  </a:cubicBezTo>
                  <a:cubicBezTo>
                    <a:pt x="1" y="7837"/>
                    <a:pt x="19" y="7860"/>
                    <a:pt x="49" y="7860"/>
                  </a:cubicBezTo>
                  <a:cubicBezTo>
                    <a:pt x="70" y="7860"/>
                    <a:pt x="99" y="7847"/>
                    <a:pt x="118" y="7822"/>
                  </a:cubicBezTo>
                  <a:cubicBezTo>
                    <a:pt x="1811" y="5518"/>
                    <a:pt x="2860" y="2724"/>
                    <a:pt x="3917" y="85"/>
                  </a:cubicBezTo>
                  <a:cubicBezTo>
                    <a:pt x="3941" y="25"/>
                    <a:pt x="3919" y="1"/>
                    <a:pt x="38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42"/>
            <p:cNvSpPr/>
            <p:nvPr/>
          </p:nvSpPr>
          <p:spPr>
            <a:xfrm>
              <a:off x="2075150" y="1021000"/>
              <a:ext cx="75450" cy="148050"/>
            </a:xfrm>
            <a:custGeom>
              <a:rect b="b" l="l" r="r" t="t"/>
              <a:pathLst>
                <a:path extrusionOk="0" h="5922" w="3018">
                  <a:moveTo>
                    <a:pt x="2953" y="1"/>
                  </a:moveTo>
                  <a:cubicBezTo>
                    <a:pt x="2906" y="1"/>
                    <a:pt x="2838" y="37"/>
                    <a:pt x="2816" y="86"/>
                  </a:cubicBezTo>
                  <a:cubicBezTo>
                    <a:pt x="1912" y="2027"/>
                    <a:pt x="962" y="3942"/>
                    <a:pt x="21" y="5863"/>
                  </a:cubicBezTo>
                  <a:cubicBezTo>
                    <a:pt x="1" y="5905"/>
                    <a:pt x="15" y="5921"/>
                    <a:pt x="40" y="5921"/>
                  </a:cubicBezTo>
                  <a:cubicBezTo>
                    <a:pt x="71" y="5921"/>
                    <a:pt x="118" y="5896"/>
                    <a:pt x="136" y="5867"/>
                  </a:cubicBezTo>
                  <a:cubicBezTo>
                    <a:pt x="1197" y="4001"/>
                    <a:pt x="2081" y="2031"/>
                    <a:pt x="2989" y="90"/>
                  </a:cubicBezTo>
                  <a:cubicBezTo>
                    <a:pt x="3017" y="26"/>
                    <a:pt x="2992" y="1"/>
                    <a:pt x="295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42"/>
            <p:cNvSpPr/>
            <p:nvPr/>
          </p:nvSpPr>
          <p:spPr>
            <a:xfrm>
              <a:off x="1951450" y="1211250"/>
              <a:ext cx="23325" cy="33700"/>
            </a:xfrm>
            <a:custGeom>
              <a:rect b="b" l="l" r="r" t="t"/>
              <a:pathLst>
                <a:path extrusionOk="0" h="1348" w="933">
                  <a:moveTo>
                    <a:pt x="870" y="0"/>
                  </a:moveTo>
                  <a:cubicBezTo>
                    <a:pt x="842" y="0"/>
                    <a:pt x="807" y="17"/>
                    <a:pt x="786" y="52"/>
                  </a:cubicBezTo>
                  <a:cubicBezTo>
                    <a:pt x="530" y="466"/>
                    <a:pt x="253" y="875"/>
                    <a:pt x="18" y="1304"/>
                  </a:cubicBezTo>
                  <a:cubicBezTo>
                    <a:pt x="0" y="1336"/>
                    <a:pt x="12" y="1347"/>
                    <a:pt x="31" y="1347"/>
                  </a:cubicBezTo>
                  <a:cubicBezTo>
                    <a:pt x="53" y="1347"/>
                    <a:pt x="84" y="1333"/>
                    <a:pt x="97" y="1316"/>
                  </a:cubicBezTo>
                  <a:cubicBezTo>
                    <a:pt x="398" y="936"/>
                    <a:pt x="642" y="507"/>
                    <a:pt x="897" y="90"/>
                  </a:cubicBezTo>
                  <a:cubicBezTo>
                    <a:pt x="933" y="31"/>
                    <a:pt x="908" y="0"/>
                    <a:pt x="8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42"/>
            <p:cNvSpPr/>
            <p:nvPr/>
          </p:nvSpPr>
          <p:spPr>
            <a:xfrm>
              <a:off x="2071725" y="1181075"/>
              <a:ext cx="1075" cy="650"/>
            </a:xfrm>
            <a:custGeom>
              <a:rect b="b" l="l" r="r" t="t"/>
              <a:pathLst>
                <a:path extrusionOk="0" h="26" w="43">
                  <a:moveTo>
                    <a:pt x="25" y="1"/>
                  </a:moveTo>
                  <a:cubicBezTo>
                    <a:pt x="17" y="1"/>
                    <a:pt x="0" y="26"/>
                    <a:pt x="17" y="26"/>
                  </a:cubicBezTo>
                  <a:cubicBezTo>
                    <a:pt x="25" y="26"/>
                    <a:pt x="42" y="1"/>
                    <a:pt x="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42"/>
            <p:cNvSpPr/>
            <p:nvPr/>
          </p:nvSpPr>
          <p:spPr>
            <a:xfrm>
              <a:off x="2050500" y="1179100"/>
              <a:ext cx="24050" cy="33675"/>
            </a:xfrm>
            <a:custGeom>
              <a:rect b="b" l="l" r="r" t="t"/>
              <a:pathLst>
                <a:path extrusionOk="0" h="1347" w="962">
                  <a:moveTo>
                    <a:pt x="905" y="0"/>
                  </a:moveTo>
                  <a:cubicBezTo>
                    <a:pt x="903" y="0"/>
                    <a:pt x="901" y="0"/>
                    <a:pt x="899" y="1"/>
                  </a:cubicBezTo>
                  <a:cubicBezTo>
                    <a:pt x="668" y="25"/>
                    <a:pt x="523" y="328"/>
                    <a:pt x="424" y="505"/>
                  </a:cubicBezTo>
                  <a:cubicBezTo>
                    <a:pt x="333" y="665"/>
                    <a:pt x="251" y="831"/>
                    <a:pt x="169" y="996"/>
                  </a:cubicBezTo>
                  <a:cubicBezTo>
                    <a:pt x="119" y="1091"/>
                    <a:pt x="16" y="1211"/>
                    <a:pt x="3" y="1319"/>
                  </a:cubicBezTo>
                  <a:cubicBezTo>
                    <a:pt x="1" y="1339"/>
                    <a:pt x="16" y="1346"/>
                    <a:pt x="32" y="1346"/>
                  </a:cubicBezTo>
                  <a:cubicBezTo>
                    <a:pt x="42" y="1346"/>
                    <a:pt x="53" y="1343"/>
                    <a:pt x="61" y="1338"/>
                  </a:cubicBezTo>
                  <a:cubicBezTo>
                    <a:pt x="218" y="1264"/>
                    <a:pt x="300" y="976"/>
                    <a:pt x="375" y="831"/>
                  </a:cubicBezTo>
                  <a:cubicBezTo>
                    <a:pt x="457" y="658"/>
                    <a:pt x="635" y="145"/>
                    <a:pt x="858" y="117"/>
                  </a:cubicBezTo>
                  <a:cubicBezTo>
                    <a:pt x="902" y="113"/>
                    <a:pt x="961" y="0"/>
                    <a:pt x="9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42"/>
            <p:cNvSpPr/>
            <p:nvPr/>
          </p:nvSpPr>
          <p:spPr>
            <a:xfrm>
              <a:off x="2089000" y="1040075"/>
              <a:ext cx="69925" cy="138725"/>
            </a:xfrm>
            <a:custGeom>
              <a:rect b="b" l="l" r="r" t="t"/>
              <a:pathLst>
                <a:path extrusionOk="0" h="5549" w="2797">
                  <a:moveTo>
                    <a:pt x="2744" y="1"/>
                  </a:moveTo>
                  <a:cubicBezTo>
                    <a:pt x="2706" y="1"/>
                    <a:pt x="2651" y="30"/>
                    <a:pt x="2633" y="71"/>
                  </a:cubicBezTo>
                  <a:cubicBezTo>
                    <a:pt x="1845" y="1920"/>
                    <a:pt x="891" y="3679"/>
                    <a:pt x="20" y="5492"/>
                  </a:cubicBezTo>
                  <a:cubicBezTo>
                    <a:pt x="0" y="5533"/>
                    <a:pt x="13" y="5549"/>
                    <a:pt x="36" y="5549"/>
                  </a:cubicBezTo>
                  <a:cubicBezTo>
                    <a:pt x="67" y="5549"/>
                    <a:pt x="115" y="5522"/>
                    <a:pt x="131" y="5492"/>
                  </a:cubicBezTo>
                  <a:cubicBezTo>
                    <a:pt x="1127" y="3749"/>
                    <a:pt x="1989" y="1916"/>
                    <a:pt x="2774" y="75"/>
                  </a:cubicBezTo>
                  <a:cubicBezTo>
                    <a:pt x="2797" y="22"/>
                    <a:pt x="2776" y="1"/>
                    <a:pt x="27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42"/>
            <p:cNvSpPr/>
            <p:nvPr/>
          </p:nvSpPr>
          <p:spPr>
            <a:xfrm>
              <a:off x="2105500" y="1010950"/>
              <a:ext cx="83400" cy="172475"/>
            </a:xfrm>
            <a:custGeom>
              <a:rect b="b" l="l" r="r" t="t"/>
              <a:pathLst>
                <a:path extrusionOk="0" h="6899" w="3336">
                  <a:moveTo>
                    <a:pt x="3287" y="0"/>
                  </a:moveTo>
                  <a:cubicBezTo>
                    <a:pt x="3251" y="0"/>
                    <a:pt x="3197" y="29"/>
                    <a:pt x="3179" y="67"/>
                  </a:cubicBezTo>
                  <a:cubicBezTo>
                    <a:pt x="2118" y="2326"/>
                    <a:pt x="1098" y="4601"/>
                    <a:pt x="16" y="6850"/>
                  </a:cubicBezTo>
                  <a:cubicBezTo>
                    <a:pt x="0" y="6885"/>
                    <a:pt x="11" y="6898"/>
                    <a:pt x="31" y="6898"/>
                  </a:cubicBezTo>
                  <a:cubicBezTo>
                    <a:pt x="57" y="6898"/>
                    <a:pt x="97" y="6876"/>
                    <a:pt x="111" y="6850"/>
                  </a:cubicBezTo>
                  <a:cubicBezTo>
                    <a:pt x="1379" y="4700"/>
                    <a:pt x="2263" y="2330"/>
                    <a:pt x="3311" y="71"/>
                  </a:cubicBezTo>
                  <a:cubicBezTo>
                    <a:pt x="3336" y="20"/>
                    <a:pt x="3317" y="0"/>
                    <a:pt x="32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42"/>
            <p:cNvSpPr/>
            <p:nvPr/>
          </p:nvSpPr>
          <p:spPr>
            <a:xfrm>
              <a:off x="2108650" y="1027025"/>
              <a:ext cx="99875" cy="189700"/>
            </a:xfrm>
            <a:custGeom>
              <a:rect b="b" l="l" r="r" t="t"/>
              <a:pathLst>
                <a:path extrusionOk="0" h="7588" w="3995">
                  <a:moveTo>
                    <a:pt x="3942" y="1"/>
                  </a:moveTo>
                  <a:cubicBezTo>
                    <a:pt x="3903" y="1"/>
                    <a:pt x="3846" y="32"/>
                    <a:pt x="3825" y="72"/>
                  </a:cubicBezTo>
                  <a:cubicBezTo>
                    <a:pt x="2620" y="2595"/>
                    <a:pt x="1307" y="5056"/>
                    <a:pt x="19" y="7537"/>
                  </a:cubicBezTo>
                  <a:cubicBezTo>
                    <a:pt x="1" y="7574"/>
                    <a:pt x="13" y="7587"/>
                    <a:pt x="35" y="7587"/>
                  </a:cubicBezTo>
                  <a:cubicBezTo>
                    <a:pt x="62" y="7587"/>
                    <a:pt x="106" y="7565"/>
                    <a:pt x="122" y="7537"/>
                  </a:cubicBezTo>
                  <a:cubicBezTo>
                    <a:pt x="1546" y="5134"/>
                    <a:pt x="2773" y="2599"/>
                    <a:pt x="3970" y="76"/>
                  </a:cubicBezTo>
                  <a:cubicBezTo>
                    <a:pt x="3994" y="22"/>
                    <a:pt x="3974" y="1"/>
                    <a:pt x="39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42"/>
            <p:cNvSpPr/>
            <p:nvPr/>
          </p:nvSpPr>
          <p:spPr>
            <a:xfrm>
              <a:off x="2116625" y="1049000"/>
              <a:ext cx="89125" cy="179350"/>
            </a:xfrm>
            <a:custGeom>
              <a:rect b="b" l="l" r="r" t="t"/>
              <a:pathLst>
                <a:path extrusionOk="0" h="7174" w="3565">
                  <a:moveTo>
                    <a:pt x="3527" y="1"/>
                  </a:moveTo>
                  <a:cubicBezTo>
                    <a:pt x="3486" y="1"/>
                    <a:pt x="3418" y="47"/>
                    <a:pt x="3407" y="89"/>
                  </a:cubicBezTo>
                  <a:cubicBezTo>
                    <a:pt x="3123" y="1299"/>
                    <a:pt x="2276" y="2410"/>
                    <a:pt x="1702" y="3495"/>
                  </a:cubicBezTo>
                  <a:cubicBezTo>
                    <a:pt x="1078" y="4672"/>
                    <a:pt x="484" y="5869"/>
                    <a:pt x="17" y="7112"/>
                  </a:cubicBezTo>
                  <a:cubicBezTo>
                    <a:pt x="1" y="7156"/>
                    <a:pt x="16" y="7173"/>
                    <a:pt x="41" y="7173"/>
                  </a:cubicBezTo>
                  <a:cubicBezTo>
                    <a:pt x="72" y="7173"/>
                    <a:pt x="117" y="7147"/>
                    <a:pt x="133" y="7112"/>
                  </a:cubicBezTo>
                  <a:cubicBezTo>
                    <a:pt x="769" y="5755"/>
                    <a:pt x="1384" y="4396"/>
                    <a:pt x="2090" y="3070"/>
                  </a:cubicBezTo>
                  <a:cubicBezTo>
                    <a:pt x="2610" y="2100"/>
                    <a:pt x="3312" y="1138"/>
                    <a:pt x="3556" y="52"/>
                  </a:cubicBezTo>
                  <a:cubicBezTo>
                    <a:pt x="3565" y="15"/>
                    <a:pt x="3550" y="1"/>
                    <a:pt x="35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42"/>
            <p:cNvSpPr/>
            <p:nvPr/>
          </p:nvSpPr>
          <p:spPr>
            <a:xfrm>
              <a:off x="2147675" y="1039100"/>
              <a:ext cx="91175" cy="166275"/>
            </a:xfrm>
            <a:custGeom>
              <a:rect b="b" l="l" r="r" t="t"/>
              <a:pathLst>
                <a:path extrusionOk="0" h="6651" w="3647">
                  <a:moveTo>
                    <a:pt x="3591" y="0"/>
                  </a:moveTo>
                  <a:cubicBezTo>
                    <a:pt x="3548" y="0"/>
                    <a:pt x="3482" y="33"/>
                    <a:pt x="3457" y="76"/>
                  </a:cubicBezTo>
                  <a:cubicBezTo>
                    <a:pt x="2293" y="2240"/>
                    <a:pt x="1038" y="4367"/>
                    <a:pt x="19" y="6600"/>
                  </a:cubicBezTo>
                  <a:cubicBezTo>
                    <a:pt x="0" y="6637"/>
                    <a:pt x="12" y="6651"/>
                    <a:pt x="32" y="6651"/>
                  </a:cubicBezTo>
                  <a:cubicBezTo>
                    <a:pt x="59" y="6651"/>
                    <a:pt x="101" y="6628"/>
                    <a:pt x="118" y="6600"/>
                  </a:cubicBezTo>
                  <a:cubicBezTo>
                    <a:pt x="1265" y="4416"/>
                    <a:pt x="2446" y="2252"/>
                    <a:pt x="3615" y="81"/>
                  </a:cubicBezTo>
                  <a:cubicBezTo>
                    <a:pt x="3647" y="23"/>
                    <a:pt x="3627" y="0"/>
                    <a:pt x="35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42"/>
            <p:cNvSpPr/>
            <p:nvPr/>
          </p:nvSpPr>
          <p:spPr>
            <a:xfrm>
              <a:off x="2185800" y="1028600"/>
              <a:ext cx="74800" cy="143575"/>
            </a:xfrm>
            <a:custGeom>
              <a:rect b="b" l="l" r="r" t="t"/>
              <a:pathLst>
                <a:path extrusionOk="0" h="5743" w="2992">
                  <a:moveTo>
                    <a:pt x="2936" y="1"/>
                  </a:moveTo>
                  <a:cubicBezTo>
                    <a:pt x="2895" y="1"/>
                    <a:pt x="2835" y="32"/>
                    <a:pt x="2812" y="75"/>
                  </a:cubicBezTo>
                  <a:cubicBezTo>
                    <a:pt x="1900" y="1950"/>
                    <a:pt x="822" y="3766"/>
                    <a:pt x="17" y="5691"/>
                  </a:cubicBezTo>
                  <a:cubicBezTo>
                    <a:pt x="1" y="5728"/>
                    <a:pt x="13" y="5743"/>
                    <a:pt x="33" y="5743"/>
                  </a:cubicBezTo>
                  <a:cubicBezTo>
                    <a:pt x="60" y="5743"/>
                    <a:pt x="102" y="5719"/>
                    <a:pt x="116" y="5691"/>
                  </a:cubicBezTo>
                  <a:cubicBezTo>
                    <a:pt x="1086" y="3833"/>
                    <a:pt x="2048" y="1963"/>
                    <a:pt x="2965" y="80"/>
                  </a:cubicBezTo>
                  <a:cubicBezTo>
                    <a:pt x="2991" y="23"/>
                    <a:pt x="2970" y="1"/>
                    <a:pt x="29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42"/>
            <p:cNvSpPr/>
            <p:nvPr/>
          </p:nvSpPr>
          <p:spPr>
            <a:xfrm>
              <a:off x="2213300" y="1008325"/>
              <a:ext cx="68225" cy="144375"/>
            </a:xfrm>
            <a:custGeom>
              <a:rect b="b" l="l" r="r" t="t"/>
              <a:pathLst>
                <a:path extrusionOk="0" h="5775" w="2729">
                  <a:moveTo>
                    <a:pt x="2690" y="1"/>
                  </a:moveTo>
                  <a:cubicBezTo>
                    <a:pt x="2645" y="1"/>
                    <a:pt x="2566" y="50"/>
                    <a:pt x="2551" y="98"/>
                  </a:cubicBezTo>
                  <a:cubicBezTo>
                    <a:pt x="1873" y="2067"/>
                    <a:pt x="948" y="3868"/>
                    <a:pt x="20" y="5722"/>
                  </a:cubicBezTo>
                  <a:cubicBezTo>
                    <a:pt x="1" y="5759"/>
                    <a:pt x="17" y="5775"/>
                    <a:pt x="41" y="5775"/>
                  </a:cubicBezTo>
                  <a:cubicBezTo>
                    <a:pt x="64" y="5775"/>
                    <a:pt x="96" y="5760"/>
                    <a:pt x="110" y="5738"/>
                  </a:cubicBezTo>
                  <a:cubicBezTo>
                    <a:pt x="1238" y="3991"/>
                    <a:pt x="2046" y="2021"/>
                    <a:pt x="2715" y="56"/>
                  </a:cubicBezTo>
                  <a:cubicBezTo>
                    <a:pt x="2729" y="16"/>
                    <a:pt x="2714" y="1"/>
                    <a:pt x="26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42"/>
            <p:cNvSpPr/>
            <p:nvPr/>
          </p:nvSpPr>
          <p:spPr>
            <a:xfrm>
              <a:off x="2134775" y="1206650"/>
              <a:ext cx="22250" cy="46750"/>
            </a:xfrm>
            <a:custGeom>
              <a:rect b="b" l="l" r="r" t="t"/>
              <a:pathLst>
                <a:path extrusionOk="0" h="1870" w="890">
                  <a:moveTo>
                    <a:pt x="845" y="0"/>
                  </a:moveTo>
                  <a:cubicBezTo>
                    <a:pt x="812" y="0"/>
                    <a:pt x="764" y="25"/>
                    <a:pt x="749" y="59"/>
                  </a:cubicBezTo>
                  <a:cubicBezTo>
                    <a:pt x="480" y="613"/>
                    <a:pt x="93" y="1211"/>
                    <a:pt x="5" y="1827"/>
                  </a:cubicBezTo>
                  <a:cubicBezTo>
                    <a:pt x="1" y="1858"/>
                    <a:pt x="13" y="1870"/>
                    <a:pt x="31" y="1870"/>
                  </a:cubicBezTo>
                  <a:cubicBezTo>
                    <a:pt x="60" y="1870"/>
                    <a:pt x="105" y="1840"/>
                    <a:pt x="117" y="1814"/>
                  </a:cubicBezTo>
                  <a:cubicBezTo>
                    <a:pt x="373" y="1232"/>
                    <a:pt x="600" y="642"/>
                    <a:pt x="869" y="63"/>
                  </a:cubicBezTo>
                  <a:cubicBezTo>
                    <a:pt x="889" y="18"/>
                    <a:pt x="872" y="0"/>
                    <a:pt x="8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42"/>
            <p:cNvSpPr/>
            <p:nvPr/>
          </p:nvSpPr>
          <p:spPr>
            <a:xfrm>
              <a:off x="2138100" y="1233925"/>
              <a:ext cx="26450" cy="54950"/>
            </a:xfrm>
            <a:custGeom>
              <a:rect b="b" l="l" r="r" t="t"/>
              <a:pathLst>
                <a:path extrusionOk="0" h="2198" w="1058">
                  <a:moveTo>
                    <a:pt x="1007" y="1"/>
                  </a:moveTo>
                  <a:cubicBezTo>
                    <a:pt x="971" y="1"/>
                    <a:pt x="919" y="31"/>
                    <a:pt x="901" y="71"/>
                  </a:cubicBezTo>
                  <a:cubicBezTo>
                    <a:pt x="608" y="761"/>
                    <a:pt x="253" y="1458"/>
                    <a:pt x="9" y="2164"/>
                  </a:cubicBezTo>
                  <a:cubicBezTo>
                    <a:pt x="1" y="2189"/>
                    <a:pt x="11" y="2198"/>
                    <a:pt x="26" y="2198"/>
                  </a:cubicBezTo>
                  <a:cubicBezTo>
                    <a:pt x="50" y="2198"/>
                    <a:pt x="86" y="2179"/>
                    <a:pt x="95" y="2164"/>
                  </a:cubicBezTo>
                  <a:cubicBezTo>
                    <a:pt x="537" y="1561"/>
                    <a:pt x="748" y="761"/>
                    <a:pt x="1037" y="75"/>
                  </a:cubicBezTo>
                  <a:cubicBezTo>
                    <a:pt x="1058" y="22"/>
                    <a:pt x="1038" y="1"/>
                    <a:pt x="10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42"/>
            <p:cNvSpPr/>
            <p:nvPr/>
          </p:nvSpPr>
          <p:spPr>
            <a:xfrm>
              <a:off x="2081400" y="674325"/>
              <a:ext cx="45325" cy="107275"/>
            </a:xfrm>
            <a:custGeom>
              <a:rect b="b" l="l" r="r" t="t"/>
              <a:pathLst>
                <a:path extrusionOk="0" h="4291" w="1813">
                  <a:moveTo>
                    <a:pt x="1789" y="0"/>
                  </a:moveTo>
                  <a:cubicBezTo>
                    <a:pt x="1756" y="0"/>
                    <a:pt x="1695" y="50"/>
                    <a:pt x="1687" y="67"/>
                  </a:cubicBezTo>
                  <a:cubicBezTo>
                    <a:pt x="1666" y="100"/>
                    <a:pt x="1649" y="134"/>
                    <a:pt x="1633" y="162"/>
                  </a:cubicBezTo>
                  <a:cubicBezTo>
                    <a:pt x="1613" y="199"/>
                    <a:pt x="1626" y="212"/>
                    <a:pt x="1649" y="212"/>
                  </a:cubicBezTo>
                  <a:cubicBezTo>
                    <a:pt x="1672" y="212"/>
                    <a:pt x="1704" y="198"/>
                    <a:pt x="1719" y="180"/>
                  </a:cubicBezTo>
                  <a:lnTo>
                    <a:pt x="1719" y="180"/>
                  </a:lnTo>
                  <a:cubicBezTo>
                    <a:pt x="1496" y="460"/>
                    <a:pt x="1456" y="942"/>
                    <a:pt x="1319" y="1277"/>
                  </a:cubicBezTo>
                  <a:cubicBezTo>
                    <a:pt x="1183" y="1595"/>
                    <a:pt x="1022" y="1900"/>
                    <a:pt x="881" y="2219"/>
                  </a:cubicBezTo>
                  <a:cubicBezTo>
                    <a:pt x="584" y="2880"/>
                    <a:pt x="303" y="3548"/>
                    <a:pt x="23" y="4221"/>
                  </a:cubicBezTo>
                  <a:cubicBezTo>
                    <a:pt x="1" y="4271"/>
                    <a:pt x="18" y="4290"/>
                    <a:pt x="47" y="4290"/>
                  </a:cubicBezTo>
                  <a:cubicBezTo>
                    <a:pt x="83" y="4290"/>
                    <a:pt x="136" y="4260"/>
                    <a:pt x="155" y="4221"/>
                  </a:cubicBezTo>
                  <a:cubicBezTo>
                    <a:pt x="518" y="3444"/>
                    <a:pt x="840" y="2652"/>
                    <a:pt x="1195" y="1876"/>
                  </a:cubicBezTo>
                  <a:cubicBezTo>
                    <a:pt x="1468" y="1277"/>
                    <a:pt x="1740" y="694"/>
                    <a:pt x="1810" y="34"/>
                  </a:cubicBezTo>
                  <a:cubicBezTo>
                    <a:pt x="1813" y="9"/>
                    <a:pt x="1804" y="0"/>
                    <a:pt x="17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42"/>
            <p:cNvSpPr/>
            <p:nvPr/>
          </p:nvSpPr>
          <p:spPr>
            <a:xfrm>
              <a:off x="2088575" y="680650"/>
              <a:ext cx="52475" cy="122325"/>
            </a:xfrm>
            <a:custGeom>
              <a:rect b="b" l="l" r="r" t="t"/>
              <a:pathLst>
                <a:path extrusionOk="0" h="4893" w="2099">
                  <a:moveTo>
                    <a:pt x="2047" y="1"/>
                  </a:moveTo>
                  <a:cubicBezTo>
                    <a:pt x="2009" y="1"/>
                    <a:pt x="1955" y="32"/>
                    <a:pt x="1937" y="75"/>
                  </a:cubicBezTo>
                  <a:cubicBezTo>
                    <a:pt x="1288" y="1660"/>
                    <a:pt x="586" y="3241"/>
                    <a:pt x="8" y="4856"/>
                  </a:cubicBezTo>
                  <a:cubicBezTo>
                    <a:pt x="0" y="4883"/>
                    <a:pt x="10" y="4893"/>
                    <a:pt x="27" y="4893"/>
                  </a:cubicBezTo>
                  <a:cubicBezTo>
                    <a:pt x="54" y="4893"/>
                    <a:pt x="97" y="4867"/>
                    <a:pt x="107" y="4843"/>
                  </a:cubicBezTo>
                  <a:cubicBezTo>
                    <a:pt x="826" y="3283"/>
                    <a:pt x="1428" y="1664"/>
                    <a:pt x="2076" y="75"/>
                  </a:cubicBezTo>
                  <a:cubicBezTo>
                    <a:pt x="2099" y="22"/>
                    <a:pt x="2079" y="1"/>
                    <a:pt x="20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42"/>
            <p:cNvSpPr/>
            <p:nvPr/>
          </p:nvSpPr>
          <p:spPr>
            <a:xfrm>
              <a:off x="2090800" y="669475"/>
              <a:ext cx="78425" cy="170925"/>
            </a:xfrm>
            <a:custGeom>
              <a:rect b="b" l="l" r="r" t="t"/>
              <a:pathLst>
                <a:path extrusionOk="0" h="6837" w="3137">
                  <a:moveTo>
                    <a:pt x="3097" y="1"/>
                  </a:moveTo>
                  <a:cubicBezTo>
                    <a:pt x="3061" y="1"/>
                    <a:pt x="3004" y="32"/>
                    <a:pt x="2991" y="67"/>
                  </a:cubicBezTo>
                  <a:cubicBezTo>
                    <a:pt x="2136" y="2380"/>
                    <a:pt x="1000" y="4530"/>
                    <a:pt x="18" y="6785"/>
                  </a:cubicBezTo>
                  <a:cubicBezTo>
                    <a:pt x="0" y="6823"/>
                    <a:pt x="12" y="6837"/>
                    <a:pt x="33" y="6837"/>
                  </a:cubicBezTo>
                  <a:cubicBezTo>
                    <a:pt x="61" y="6837"/>
                    <a:pt x="105" y="6813"/>
                    <a:pt x="121" y="6785"/>
                  </a:cubicBezTo>
                  <a:cubicBezTo>
                    <a:pt x="1339" y="4667"/>
                    <a:pt x="2318" y="2350"/>
                    <a:pt x="3123" y="51"/>
                  </a:cubicBezTo>
                  <a:cubicBezTo>
                    <a:pt x="3136" y="15"/>
                    <a:pt x="3121" y="1"/>
                    <a:pt x="30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42"/>
            <p:cNvSpPr/>
            <p:nvPr/>
          </p:nvSpPr>
          <p:spPr>
            <a:xfrm>
              <a:off x="2096175" y="667425"/>
              <a:ext cx="88125" cy="204075"/>
            </a:xfrm>
            <a:custGeom>
              <a:rect b="b" l="l" r="r" t="t"/>
              <a:pathLst>
                <a:path extrusionOk="0" h="8163" w="3525">
                  <a:moveTo>
                    <a:pt x="3467" y="0"/>
                  </a:moveTo>
                  <a:cubicBezTo>
                    <a:pt x="3425" y="0"/>
                    <a:pt x="3364" y="36"/>
                    <a:pt x="3346" y="84"/>
                  </a:cubicBezTo>
                  <a:cubicBezTo>
                    <a:pt x="2289" y="2779"/>
                    <a:pt x="1004" y="5393"/>
                    <a:pt x="13" y="8114"/>
                  </a:cubicBezTo>
                  <a:cubicBezTo>
                    <a:pt x="1" y="8149"/>
                    <a:pt x="14" y="8163"/>
                    <a:pt x="37" y="8163"/>
                  </a:cubicBezTo>
                  <a:cubicBezTo>
                    <a:pt x="73" y="8163"/>
                    <a:pt x="131" y="8130"/>
                    <a:pt x="146" y="8097"/>
                  </a:cubicBezTo>
                  <a:cubicBezTo>
                    <a:pt x="1311" y="5451"/>
                    <a:pt x="2450" y="2779"/>
                    <a:pt x="3503" y="84"/>
                  </a:cubicBezTo>
                  <a:cubicBezTo>
                    <a:pt x="3525" y="24"/>
                    <a:pt x="3502" y="0"/>
                    <a:pt x="34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42"/>
            <p:cNvSpPr/>
            <p:nvPr/>
          </p:nvSpPr>
          <p:spPr>
            <a:xfrm>
              <a:off x="2123750" y="677400"/>
              <a:ext cx="83025" cy="170575"/>
            </a:xfrm>
            <a:custGeom>
              <a:rect b="b" l="l" r="r" t="t"/>
              <a:pathLst>
                <a:path extrusionOk="0" h="6823" w="3321">
                  <a:moveTo>
                    <a:pt x="3269" y="1"/>
                  </a:moveTo>
                  <a:cubicBezTo>
                    <a:pt x="3231" y="1"/>
                    <a:pt x="3178" y="31"/>
                    <a:pt x="3160" y="72"/>
                  </a:cubicBezTo>
                  <a:cubicBezTo>
                    <a:pt x="2247" y="2343"/>
                    <a:pt x="1298" y="4639"/>
                    <a:pt x="34" y="6740"/>
                  </a:cubicBezTo>
                  <a:cubicBezTo>
                    <a:pt x="0" y="6795"/>
                    <a:pt x="22" y="6823"/>
                    <a:pt x="55" y="6823"/>
                  </a:cubicBezTo>
                  <a:cubicBezTo>
                    <a:pt x="79" y="6823"/>
                    <a:pt x="109" y="6808"/>
                    <a:pt x="128" y="6778"/>
                  </a:cubicBezTo>
                  <a:cubicBezTo>
                    <a:pt x="1508" y="4758"/>
                    <a:pt x="2396" y="2335"/>
                    <a:pt x="3299" y="76"/>
                  </a:cubicBezTo>
                  <a:cubicBezTo>
                    <a:pt x="3320" y="22"/>
                    <a:pt x="3300" y="1"/>
                    <a:pt x="32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42"/>
            <p:cNvSpPr/>
            <p:nvPr/>
          </p:nvSpPr>
          <p:spPr>
            <a:xfrm>
              <a:off x="2110275" y="687950"/>
              <a:ext cx="103025" cy="226250"/>
            </a:xfrm>
            <a:custGeom>
              <a:rect b="b" l="l" r="r" t="t"/>
              <a:pathLst>
                <a:path extrusionOk="0" h="9050" w="4121">
                  <a:moveTo>
                    <a:pt x="4083" y="0"/>
                  </a:moveTo>
                  <a:cubicBezTo>
                    <a:pt x="4040" y="0"/>
                    <a:pt x="3962" y="49"/>
                    <a:pt x="3946" y="92"/>
                  </a:cubicBezTo>
                  <a:cubicBezTo>
                    <a:pt x="2856" y="3202"/>
                    <a:pt x="1526" y="6075"/>
                    <a:pt x="19" y="8999"/>
                  </a:cubicBezTo>
                  <a:cubicBezTo>
                    <a:pt x="1" y="9034"/>
                    <a:pt x="17" y="9049"/>
                    <a:pt x="41" y="9049"/>
                  </a:cubicBezTo>
                  <a:cubicBezTo>
                    <a:pt x="65" y="9049"/>
                    <a:pt x="96" y="9035"/>
                    <a:pt x="110" y="9011"/>
                  </a:cubicBezTo>
                  <a:cubicBezTo>
                    <a:pt x="1812" y="6190"/>
                    <a:pt x="3021" y="3156"/>
                    <a:pt x="4107" y="55"/>
                  </a:cubicBezTo>
                  <a:cubicBezTo>
                    <a:pt x="4120" y="15"/>
                    <a:pt x="4107" y="0"/>
                    <a:pt x="40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42"/>
            <p:cNvSpPr/>
            <p:nvPr/>
          </p:nvSpPr>
          <p:spPr>
            <a:xfrm>
              <a:off x="2143125" y="670175"/>
              <a:ext cx="88500" cy="219975"/>
            </a:xfrm>
            <a:custGeom>
              <a:rect b="b" l="l" r="r" t="t"/>
              <a:pathLst>
                <a:path extrusionOk="0" h="8799" w="3540">
                  <a:moveTo>
                    <a:pt x="3503" y="1"/>
                  </a:moveTo>
                  <a:cubicBezTo>
                    <a:pt x="3464" y="1"/>
                    <a:pt x="3398" y="46"/>
                    <a:pt x="3388" y="89"/>
                  </a:cubicBezTo>
                  <a:cubicBezTo>
                    <a:pt x="2752" y="3070"/>
                    <a:pt x="1303" y="5981"/>
                    <a:pt x="22" y="8735"/>
                  </a:cubicBezTo>
                  <a:cubicBezTo>
                    <a:pt x="0" y="8781"/>
                    <a:pt x="16" y="8799"/>
                    <a:pt x="43" y="8799"/>
                  </a:cubicBezTo>
                  <a:cubicBezTo>
                    <a:pt x="77" y="8799"/>
                    <a:pt x="128" y="8771"/>
                    <a:pt x="146" y="8735"/>
                  </a:cubicBezTo>
                  <a:cubicBezTo>
                    <a:pt x="1554" y="6063"/>
                    <a:pt x="2926" y="3025"/>
                    <a:pt x="3532" y="52"/>
                  </a:cubicBezTo>
                  <a:cubicBezTo>
                    <a:pt x="3540" y="15"/>
                    <a:pt x="3525" y="1"/>
                    <a:pt x="35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42"/>
            <p:cNvSpPr/>
            <p:nvPr/>
          </p:nvSpPr>
          <p:spPr>
            <a:xfrm>
              <a:off x="2116950" y="902175"/>
              <a:ext cx="21625" cy="42000"/>
            </a:xfrm>
            <a:custGeom>
              <a:rect b="b" l="l" r="r" t="t"/>
              <a:pathLst>
                <a:path extrusionOk="0" h="1680" w="865">
                  <a:moveTo>
                    <a:pt x="814" y="0"/>
                  </a:moveTo>
                  <a:cubicBezTo>
                    <a:pt x="777" y="0"/>
                    <a:pt x="724" y="30"/>
                    <a:pt x="707" y="70"/>
                  </a:cubicBezTo>
                  <a:cubicBezTo>
                    <a:pt x="484" y="586"/>
                    <a:pt x="177" y="1107"/>
                    <a:pt x="9" y="1644"/>
                  </a:cubicBezTo>
                  <a:cubicBezTo>
                    <a:pt x="1" y="1670"/>
                    <a:pt x="11" y="1679"/>
                    <a:pt x="27" y="1679"/>
                  </a:cubicBezTo>
                  <a:cubicBezTo>
                    <a:pt x="52" y="1679"/>
                    <a:pt x="90" y="1658"/>
                    <a:pt x="99" y="1644"/>
                  </a:cubicBezTo>
                  <a:cubicBezTo>
                    <a:pt x="438" y="1189"/>
                    <a:pt x="619" y="586"/>
                    <a:pt x="842" y="74"/>
                  </a:cubicBezTo>
                  <a:cubicBezTo>
                    <a:pt x="865" y="21"/>
                    <a:pt x="845" y="0"/>
                    <a:pt x="8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42"/>
            <p:cNvSpPr/>
            <p:nvPr/>
          </p:nvSpPr>
          <p:spPr>
            <a:xfrm>
              <a:off x="2143300" y="793950"/>
              <a:ext cx="61200" cy="146575"/>
            </a:xfrm>
            <a:custGeom>
              <a:rect b="b" l="l" r="r" t="t"/>
              <a:pathLst>
                <a:path extrusionOk="0" h="5863" w="2448">
                  <a:moveTo>
                    <a:pt x="2422" y="0"/>
                  </a:moveTo>
                  <a:cubicBezTo>
                    <a:pt x="2392" y="0"/>
                    <a:pt x="2338" y="36"/>
                    <a:pt x="2328" y="68"/>
                  </a:cubicBezTo>
                  <a:cubicBezTo>
                    <a:pt x="1663" y="2025"/>
                    <a:pt x="610" y="3837"/>
                    <a:pt x="11" y="5811"/>
                  </a:cubicBezTo>
                  <a:cubicBezTo>
                    <a:pt x="0" y="5848"/>
                    <a:pt x="14" y="5862"/>
                    <a:pt x="36" y="5862"/>
                  </a:cubicBezTo>
                  <a:cubicBezTo>
                    <a:pt x="71" y="5862"/>
                    <a:pt x="127" y="5828"/>
                    <a:pt x="139" y="5794"/>
                  </a:cubicBezTo>
                  <a:cubicBezTo>
                    <a:pt x="891" y="3875"/>
                    <a:pt x="1820" y="2009"/>
                    <a:pt x="2439" y="39"/>
                  </a:cubicBezTo>
                  <a:cubicBezTo>
                    <a:pt x="2448" y="11"/>
                    <a:pt x="2438" y="0"/>
                    <a:pt x="24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42"/>
            <p:cNvSpPr/>
            <p:nvPr/>
          </p:nvSpPr>
          <p:spPr>
            <a:xfrm>
              <a:off x="2150700" y="805575"/>
              <a:ext cx="72275" cy="157500"/>
            </a:xfrm>
            <a:custGeom>
              <a:rect b="b" l="l" r="r" t="t"/>
              <a:pathLst>
                <a:path extrusionOk="0" h="6300" w="2891">
                  <a:moveTo>
                    <a:pt x="2838" y="0"/>
                  </a:moveTo>
                  <a:cubicBezTo>
                    <a:pt x="2799" y="0"/>
                    <a:pt x="2745" y="30"/>
                    <a:pt x="2730" y="73"/>
                  </a:cubicBezTo>
                  <a:cubicBezTo>
                    <a:pt x="1924" y="2171"/>
                    <a:pt x="801" y="4145"/>
                    <a:pt x="17" y="6238"/>
                  </a:cubicBezTo>
                  <a:cubicBezTo>
                    <a:pt x="0" y="6283"/>
                    <a:pt x="16" y="6300"/>
                    <a:pt x="41" y="6300"/>
                  </a:cubicBezTo>
                  <a:cubicBezTo>
                    <a:pt x="72" y="6300"/>
                    <a:pt x="117" y="6274"/>
                    <a:pt x="132" y="6242"/>
                  </a:cubicBezTo>
                  <a:cubicBezTo>
                    <a:pt x="1087" y="4199"/>
                    <a:pt x="2065" y="2183"/>
                    <a:pt x="2870" y="73"/>
                  </a:cubicBezTo>
                  <a:cubicBezTo>
                    <a:pt x="2891" y="21"/>
                    <a:pt x="2870" y="0"/>
                    <a:pt x="28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42"/>
            <p:cNvSpPr/>
            <p:nvPr/>
          </p:nvSpPr>
          <p:spPr>
            <a:xfrm>
              <a:off x="2172850" y="831425"/>
              <a:ext cx="52725" cy="122450"/>
            </a:xfrm>
            <a:custGeom>
              <a:rect b="b" l="l" r="r" t="t"/>
              <a:pathLst>
                <a:path extrusionOk="0" h="4898" w="2109">
                  <a:moveTo>
                    <a:pt x="2069" y="0"/>
                  </a:moveTo>
                  <a:cubicBezTo>
                    <a:pt x="2023" y="0"/>
                    <a:pt x="1942" y="53"/>
                    <a:pt x="1926" y="101"/>
                  </a:cubicBezTo>
                  <a:cubicBezTo>
                    <a:pt x="1390" y="1749"/>
                    <a:pt x="820" y="3313"/>
                    <a:pt x="18" y="4849"/>
                  </a:cubicBezTo>
                  <a:cubicBezTo>
                    <a:pt x="0" y="4884"/>
                    <a:pt x="14" y="4897"/>
                    <a:pt x="36" y="4897"/>
                  </a:cubicBezTo>
                  <a:cubicBezTo>
                    <a:pt x="59" y="4897"/>
                    <a:pt x="91" y="4882"/>
                    <a:pt x="106" y="4861"/>
                  </a:cubicBezTo>
                  <a:cubicBezTo>
                    <a:pt x="1101" y="3449"/>
                    <a:pt x="1567" y="1686"/>
                    <a:pt x="2095" y="59"/>
                  </a:cubicBezTo>
                  <a:cubicBezTo>
                    <a:pt x="2109" y="16"/>
                    <a:pt x="2094" y="0"/>
                    <a:pt x="2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42"/>
            <p:cNvSpPr/>
            <p:nvPr/>
          </p:nvSpPr>
          <p:spPr>
            <a:xfrm>
              <a:off x="2190850" y="822400"/>
              <a:ext cx="56650" cy="123275"/>
            </a:xfrm>
            <a:custGeom>
              <a:rect b="b" l="l" r="r" t="t"/>
              <a:pathLst>
                <a:path extrusionOk="0" h="4931" w="2266">
                  <a:moveTo>
                    <a:pt x="2208" y="1"/>
                  </a:moveTo>
                  <a:cubicBezTo>
                    <a:pt x="2166" y="1"/>
                    <a:pt x="2108" y="34"/>
                    <a:pt x="2090" y="82"/>
                  </a:cubicBezTo>
                  <a:cubicBezTo>
                    <a:pt x="1467" y="1725"/>
                    <a:pt x="781" y="3307"/>
                    <a:pt x="17" y="4884"/>
                  </a:cubicBezTo>
                  <a:cubicBezTo>
                    <a:pt x="0" y="4918"/>
                    <a:pt x="14" y="4931"/>
                    <a:pt x="36" y="4931"/>
                  </a:cubicBezTo>
                  <a:cubicBezTo>
                    <a:pt x="56" y="4931"/>
                    <a:pt x="83" y="4919"/>
                    <a:pt x="95" y="4900"/>
                  </a:cubicBezTo>
                  <a:cubicBezTo>
                    <a:pt x="1037" y="3418"/>
                    <a:pt x="1623" y="1717"/>
                    <a:pt x="2243" y="82"/>
                  </a:cubicBezTo>
                  <a:cubicBezTo>
                    <a:pt x="2265" y="24"/>
                    <a:pt x="2242" y="1"/>
                    <a:pt x="22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42"/>
            <p:cNvSpPr/>
            <p:nvPr/>
          </p:nvSpPr>
          <p:spPr>
            <a:xfrm>
              <a:off x="2192750" y="842175"/>
              <a:ext cx="60200" cy="124350"/>
            </a:xfrm>
            <a:custGeom>
              <a:rect b="b" l="l" r="r" t="t"/>
              <a:pathLst>
                <a:path extrusionOk="0" h="4974" w="2408">
                  <a:moveTo>
                    <a:pt x="2358" y="1"/>
                  </a:moveTo>
                  <a:cubicBezTo>
                    <a:pt x="2321" y="1"/>
                    <a:pt x="2267" y="30"/>
                    <a:pt x="2249" y="71"/>
                  </a:cubicBezTo>
                  <a:cubicBezTo>
                    <a:pt x="1530" y="1698"/>
                    <a:pt x="663" y="3280"/>
                    <a:pt x="11" y="4939"/>
                  </a:cubicBezTo>
                  <a:cubicBezTo>
                    <a:pt x="0" y="4964"/>
                    <a:pt x="9" y="4974"/>
                    <a:pt x="24" y="4974"/>
                  </a:cubicBezTo>
                  <a:cubicBezTo>
                    <a:pt x="43" y="4974"/>
                    <a:pt x="72" y="4958"/>
                    <a:pt x="82" y="4939"/>
                  </a:cubicBezTo>
                  <a:cubicBezTo>
                    <a:pt x="941" y="3370"/>
                    <a:pt x="1663" y="1702"/>
                    <a:pt x="2386" y="71"/>
                  </a:cubicBezTo>
                  <a:cubicBezTo>
                    <a:pt x="2408" y="21"/>
                    <a:pt x="2389" y="1"/>
                    <a:pt x="23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42"/>
            <p:cNvSpPr/>
            <p:nvPr/>
          </p:nvSpPr>
          <p:spPr>
            <a:xfrm>
              <a:off x="2198025" y="858225"/>
              <a:ext cx="58250" cy="126400"/>
            </a:xfrm>
            <a:custGeom>
              <a:rect b="b" l="l" r="r" t="t"/>
              <a:pathLst>
                <a:path extrusionOk="0" h="5056" w="2330">
                  <a:moveTo>
                    <a:pt x="2275" y="1"/>
                  </a:moveTo>
                  <a:cubicBezTo>
                    <a:pt x="2236" y="1"/>
                    <a:pt x="2182" y="32"/>
                    <a:pt x="2167" y="77"/>
                  </a:cubicBezTo>
                  <a:cubicBezTo>
                    <a:pt x="1534" y="1778"/>
                    <a:pt x="882" y="3410"/>
                    <a:pt x="19" y="5007"/>
                  </a:cubicBezTo>
                  <a:cubicBezTo>
                    <a:pt x="0" y="5042"/>
                    <a:pt x="14" y="5056"/>
                    <a:pt x="36" y="5056"/>
                  </a:cubicBezTo>
                  <a:cubicBezTo>
                    <a:pt x="57" y="5056"/>
                    <a:pt x="87" y="5043"/>
                    <a:pt x="101" y="5024"/>
                  </a:cubicBezTo>
                  <a:cubicBezTo>
                    <a:pt x="1155" y="3558"/>
                    <a:pt x="1691" y="1754"/>
                    <a:pt x="2310" y="77"/>
                  </a:cubicBezTo>
                  <a:cubicBezTo>
                    <a:pt x="2329" y="23"/>
                    <a:pt x="2307" y="1"/>
                    <a:pt x="2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42"/>
            <p:cNvSpPr/>
            <p:nvPr/>
          </p:nvSpPr>
          <p:spPr>
            <a:xfrm>
              <a:off x="2213550" y="838750"/>
              <a:ext cx="58275" cy="134500"/>
            </a:xfrm>
            <a:custGeom>
              <a:rect b="b" l="l" r="r" t="t"/>
              <a:pathLst>
                <a:path extrusionOk="0" h="5380" w="2331">
                  <a:moveTo>
                    <a:pt x="2292" y="1"/>
                  </a:moveTo>
                  <a:cubicBezTo>
                    <a:pt x="2248" y="1"/>
                    <a:pt x="2168" y="51"/>
                    <a:pt x="2152" y="97"/>
                  </a:cubicBezTo>
                  <a:cubicBezTo>
                    <a:pt x="1533" y="1893"/>
                    <a:pt x="728" y="3581"/>
                    <a:pt x="14" y="5332"/>
                  </a:cubicBezTo>
                  <a:cubicBezTo>
                    <a:pt x="1" y="5367"/>
                    <a:pt x="12" y="5380"/>
                    <a:pt x="31" y="5380"/>
                  </a:cubicBezTo>
                  <a:cubicBezTo>
                    <a:pt x="55" y="5380"/>
                    <a:pt x="90" y="5359"/>
                    <a:pt x="104" y="5336"/>
                  </a:cubicBezTo>
                  <a:cubicBezTo>
                    <a:pt x="1037" y="3680"/>
                    <a:pt x="1702" y="1847"/>
                    <a:pt x="2318" y="55"/>
                  </a:cubicBezTo>
                  <a:cubicBezTo>
                    <a:pt x="2331" y="16"/>
                    <a:pt x="2317" y="1"/>
                    <a:pt x="22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42"/>
            <p:cNvSpPr/>
            <p:nvPr/>
          </p:nvSpPr>
          <p:spPr>
            <a:xfrm>
              <a:off x="2225375" y="864750"/>
              <a:ext cx="50400" cy="115250"/>
            </a:xfrm>
            <a:custGeom>
              <a:rect b="b" l="l" r="r" t="t"/>
              <a:pathLst>
                <a:path extrusionOk="0" h="4610" w="2016">
                  <a:moveTo>
                    <a:pt x="1962" y="0"/>
                  </a:moveTo>
                  <a:cubicBezTo>
                    <a:pt x="1923" y="0"/>
                    <a:pt x="1868" y="32"/>
                    <a:pt x="1852" y="77"/>
                  </a:cubicBezTo>
                  <a:cubicBezTo>
                    <a:pt x="1258" y="1580"/>
                    <a:pt x="560" y="3049"/>
                    <a:pt x="11" y="4569"/>
                  </a:cubicBezTo>
                  <a:cubicBezTo>
                    <a:pt x="0" y="4599"/>
                    <a:pt x="12" y="4610"/>
                    <a:pt x="31" y="4610"/>
                  </a:cubicBezTo>
                  <a:cubicBezTo>
                    <a:pt x="63" y="4610"/>
                    <a:pt x="114" y="4582"/>
                    <a:pt x="126" y="4557"/>
                  </a:cubicBezTo>
                  <a:cubicBezTo>
                    <a:pt x="812" y="3095"/>
                    <a:pt x="1403" y="1575"/>
                    <a:pt x="1993" y="77"/>
                  </a:cubicBezTo>
                  <a:cubicBezTo>
                    <a:pt x="2016" y="22"/>
                    <a:pt x="1995" y="0"/>
                    <a:pt x="19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42"/>
            <p:cNvSpPr/>
            <p:nvPr/>
          </p:nvSpPr>
          <p:spPr>
            <a:xfrm>
              <a:off x="2242900" y="889850"/>
              <a:ext cx="36950" cy="85025"/>
            </a:xfrm>
            <a:custGeom>
              <a:rect b="b" l="l" r="r" t="t"/>
              <a:pathLst>
                <a:path extrusionOk="0" h="3401" w="1478">
                  <a:moveTo>
                    <a:pt x="1421" y="0"/>
                  </a:moveTo>
                  <a:cubicBezTo>
                    <a:pt x="1382" y="0"/>
                    <a:pt x="1328" y="31"/>
                    <a:pt x="1313" y="75"/>
                  </a:cubicBezTo>
                  <a:cubicBezTo>
                    <a:pt x="887" y="1174"/>
                    <a:pt x="372" y="2248"/>
                    <a:pt x="8" y="3366"/>
                  </a:cubicBezTo>
                  <a:cubicBezTo>
                    <a:pt x="0" y="3391"/>
                    <a:pt x="9" y="3400"/>
                    <a:pt x="23" y="3400"/>
                  </a:cubicBezTo>
                  <a:cubicBezTo>
                    <a:pt x="47" y="3400"/>
                    <a:pt x="87" y="3375"/>
                    <a:pt x="94" y="3355"/>
                  </a:cubicBezTo>
                  <a:cubicBezTo>
                    <a:pt x="623" y="2301"/>
                    <a:pt x="1032" y="1174"/>
                    <a:pt x="1457" y="80"/>
                  </a:cubicBezTo>
                  <a:cubicBezTo>
                    <a:pt x="1478" y="23"/>
                    <a:pt x="1455" y="0"/>
                    <a:pt x="14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42"/>
            <p:cNvSpPr/>
            <p:nvPr/>
          </p:nvSpPr>
          <p:spPr>
            <a:xfrm>
              <a:off x="2255975" y="897975"/>
              <a:ext cx="39500" cy="74850"/>
            </a:xfrm>
            <a:custGeom>
              <a:rect b="b" l="l" r="r" t="t"/>
              <a:pathLst>
                <a:path extrusionOk="0" h="2994" w="1580">
                  <a:moveTo>
                    <a:pt x="1525" y="1"/>
                  </a:moveTo>
                  <a:cubicBezTo>
                    <a:pt x="1484" y="1"/>
                    <a:pt x="1423" y="32"/>
                    <a:pt x="1400" y="77"/>
                  </a:cubicBezTo>
                  <a:cubicBezTo>
                    <a:pt x="943" y="1027"/>
                    <a:pt x="468" y="1976"/>
                    <a:pt x="22" y="2930"/>
                  </a:cubicBezTo>
                  <a:cubicBezTo>
                    <a:pt x="0" y="2976"/>
                    <a:pt x="15" y="2993"/>
                    <a:pt x="40" y="2993"/>
                  </a:cubicBezTo>
                  <a:cubicBezTo>
                    <a:pt x="73" y="2993"/>
                    <a:pt x="123" y="2966"/>
                    <a:pt x="141" y="2934"/>
                  </a:cubicBezTo>
                  <a:cubicBezTo>
                    <a:pt x="661" y="2010"/>
                    <a:pt x="1091" y="1031"/>
                    <a:pt x="1553" y="77"/>
                  </a:cubicBezTo>
                  <a:cubicBezTo>
                    <a:pt x="1580" y="23"/>
                    <a:pt x="1559" y="1"/>
                    <a:pt x="15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42"/>
            <p:cNvSpPr/>
            <p:nvPr/>
          </p:nvSpPr>
          <p:spPr>
            <a:xfrm>
              <a:off x="2307300" y="889050"/>
              <a:ext cx="3625" cy="2200"/>
            </a:xfrm>
            <a:custGeom>
              <a:rect b="b" l="l" r="r" t="t"/>
              <a:pathLst>
                <a:path extrusionOk="0" h="88" w="145">
                  <a:moveTo>
                    <a:pt x="95" y="0"/>
                  </a:moveTo>
                  <a:cubicBezTo>
                    <a:pt x="54" y="0"/>
                    <a:pt x="0" y="88"/>
                    <a:pt x="54" y="88"/>
                  </a:cubicBezTo>
                  <a:cubicBezTo>
                    <a:pt x="91" y="88"/>
                    <a:pt x="144" y="0"/>
                    <a:pt x="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42"/>
            <p:cNvSpPr/>
            <p:nvPr/>
          </p:nvSpPr>
          <p:spPr>
            <a:xfrm>
              <a:off x="2266000" y="873700"/>
              <a:ext cx="57575" cy="138050"/>
            </a:xfrm>
            <a:custGeom>
              <a:rect b="b" l="l" r="r" t="t"/>
              <a:pathLst>
                <a:path extrusionOk="0" h="5522" w="2303">
                  <a:moveTo>
                    <a:pt x="2250" y="1"/>
                  </a:moveTo>
                  <a:cubicBezTo>
                    <a:pt x="2212" y="1"/>
                    <a:pt x="2159" y="31"/>
                    <a:pt x="2143" y="73"/>
                  </a:cubicBezTo>
                  <a:cubicBezTo>
                    <a:pt x="1417" y="1853"/>
                    <a:pt x="492" y="3612"/>
                    <a:pt x="8" y="5478"/>
                  </a:cubicBezTo>
                  <a:cubicBezTo>
                    <a:pt x="1" y="5510"/>
                    <a:pt x="13" y="5522"/>
                    <a:pt x="33" y="5522"/>
                  </a:cubicBezTo>
                  <a:cubicBezTo>
                    <a:pt x="64" y="5522"/>
                    <a:pt x="114" y="5490"/>
                    <a:pt x="124" y="5462"/>
                  </a:cubicBezTo>
                  <a:cubicBezTo>
                    <a:pt x="830" y="3662"/>
                    <a:pt x="1557" y="1870"/>
                    <a:pt x="2280" y="77"/>
                  </a:cubicBezTo>
                  <a:cubicBezTo>
                    <a:pt x="2303" y="23"/>
                    <a:pt x="2282" y="1"/>
                    <a:pt x="225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42"/>
            <p:cNvSpPr/>
            <p:nvPr/>
          </p:nvSpPr>
          <p:spPr>
            <a:xfrm>
              <a:off x="2269350" y="835525"/>
              <a:ext cx="90050" cy="197175"/>
            </a:xfrm>
            <a:custGeom>
              <a:rect b="b" l="l" r="r" t="t"/>
              <a:pathLst>
                <a:path extrusionOk="0" h="7887" w="3602">
                  <a:moveTo>
                    <a:pt x="3547" y="0"/>
                  </a:moveTo>
                  <a:cubicBezTo>
                    <a:pt x="3508" y="0"/>
                    <a:pt x="3452" y="32"/>
                    <a:pt x="3434" y="77"/>
                  </a:cubicBezTo>
                  <a:cubicBezTo>
                    <a:pt x="2381" y="2686"/>
                    <a:pt x="993" y="5205"/>
                    <a:pt x="15" y="7832"/>
                  </a:cubicBezTo>
                  <a:cubicBezTo>
                    <a:pt x="1" y="7871"/>
                    <a:pt x="13" y="7886"/>
                    <a:pt x="34" y="7886"/>
                  </a:cubicBezTo>
                  <a:cubicBezTo>
                    <a:pt x="61" y="7886"/>
                    <a:pt x="102" y="7862"/>
                    <a:pt x="118" y="7832"/>
                  </a:cubicBezTo>
                  <a:cubicBezTo>
                    <a:pt x="1374" y="5284"/>
                    <a:pt x="2525" y="2715"/>
                    <a:pt x="3579" y="77"/>
                  </a:cubicBezTo>
                  <a:cubicBezTo>
                    <a:pt x="3601" y="23"/>
                    <a:pt x="3580" y="0"/>
                    <a:pt x="354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42"/>
            <p:cNvSpPr/>
            <p:nvPr/>
          </p:nvSpPr>
          <p:spPr>
            <a:xfrm>
              <a:off x="2287375" y="825200"/>
              <a:ext cx="88600" cy="211375"/>
            </a:xfrm>
            <a:custGeom>
              <a:rect b="b" l="l" r="r" t="t"/>
              <a:pathLst>
                <a:path extrusionOk="0" h="8455" w="3544">
                  <a:moveTo>
                    <a:pt x="3499" y="0"/>
                  </a:moveTo>
                  <a:cubicBezTo>
                    <a:pt x="3475" y="0"/>
                    <a:pt x="3446" y="13"/>
                    <a:pt x="3431" y="31"/>
                  </a:cubicBezTo>
                  <a:cubicBezTo>
                    <a:pt x="3399" y="65"/>
                    <a:pt x="3369" y="98"/>
                    <a:pt x="3336" y="135"/>
                  </a:cubicBezTo>
                  <a:cubicBezTo>
                    <a:pt x="3293" y="181"/>
                    <a:pt x="3309" y="223"/>
                    <a:pt x="3346" y="223"/>
                  </a:cubicBezTo>
                  <a:cubicBezTo>
                    <a:pt x="3362" y="223"/>
                    <a:pt x="3382" y="215"/>
                    <a:pt x="3403" y="197"/>
                  </a:cubicBezTo>
                  <a:lnTo>
                    <a:pt x="3403" y="197"/>
                  </a:lnTo>
                  <a:cubicBezTo>
                    <a:pt x="2969" y="585"/>
                    <a:pt x="2700" y="1857"/>
                    <a:pt x="2469" y="2402"/>
                  </a:cubicBezTo>
                  <a:cubicBezTo>
                    <a:pt x="2168" y="3112"/>
                    <a:pt x="1871" y="3818"/>
                    <a:pt x="1557" y="4519"/>
                  </a:cubicBezTo>
                  <a:cubicBezTo>
                    <a:pt x="983" y="5796"/>
                    <a:pt x="331" y="7022"/>
                    <a:pt x="9" y="8397"/>
                  </a:cubicBezTo>
                  <a:cubicBezTo>
                    <a:pt x="0" y="8439"/>
                    <a:pt x="15" y="8454"/>
                    <a:pt x="39" y="8454"/>
                  </a:cubicBezTo>
                  <a:cubicBezTo>
                    <a:pt x="84" y="8454"/>
                    <a:pt x="160" y="8399"/>
                    <a:pt x="173" y="8355"/>
                  </a:cubicBezTo>
                  <a:cubicBezTo>
                    <a:pt x="1045" y="5548"/>
                    <a:pt x="2936" y="2926"/>
                    <a:pt x="3535" y="52"/>
                  </a:cubicBezTo>
                  <a:cubicBezTo>
                    <a:pt x="3543" y="14"/>
                    <a:pt x="3524" y="0"/>
                    <a:pt x="34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42"/>
            <p:cNvSpPr/>
            <p:nvPr/>
          </p:nvSpPr>
          <p:spPr>
            <a:xfrm>
              <a:off x="2380625" y="753900"/>
              <a:ext cx="22150" cy="52275"/>
            </a:xfrm>
            <a:custGeom>
              <a:rect b="b" l="l" r="r" t="t"/>
              <a:pathLst>
                <a:path extrusionOk="0" h="2091" w="886">
                  <a:moveTo>
                    <a:pt x="854" y="1"/>
                  </a:moveTo>
                  <a:cubicBezTo>
                    <a:pt x="818" y="1"/>
                    <a:pt x="751" y="43"/>
                    <a:pt x="738" y="80"/>
                  </a:cubicBezTo>
                  <a:cubicBezTo>
                    <a:pt x="511" y="745"/>
                    <a:pt x="288" y="1397"/>
                    <a:pt x="16" y="2041"/>
                  </a:cubicBezTo>
                  <a:cubicBezTo>
                    <a:pt x="1" y="2077"/>
                    <a:pt x="11" y="2091"/>
                    <a:pt x="30" y="2091"/>
                  </a:cubicBezTo>
                  <a:cubicBezTo>
                    <a:pt x="54" y="2091"/>
                    <a:pt x="92" y="2069"/>
                    <a:pt x="106" y="2045"/>
                  </a:cubicBezTo>
                  <a:cubicBezTo>
                    <a:pt x="469" y="1431"/>
                    <a:pt x="647" y="716"/>
                    <a:pt x="874" y="47"/>
                  </a:cubicBezTo>
                  <a:cubicBezTo>
                    <a:pt x="886" y="14"/>
                    <a:pt x="875" y="1"/>
                    <a:pt x="8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42"/>
            <p:cNvSpPr/>
            <p:nvPr/>
          </p:nvSpPr>
          <p:spPr>
            <a:xfrm>
              <a:off x="2364775" y="745575"/>
              <a:ext cx="53700" cy="148600"/>
            </a:xfrm>
            <a:custGeom>
              <a:rect b="b" l="l" r="r" t="t"/>
              <a:pathLst>
                <a:path extrusionOk="0" h="5944" w="2148">
                  <a:moveTo>
                    <a:pt x="2110" y="1"/>
                  </a:moveTo>
                  <a:cubicBezTo>
                    <a:pt x="2068" y="1"/>
                    <a:pt x="1994" y="48"/>
                    <a:pt x="1978" y="91"/>
                  </a:cubicBezTo>
                  <a:cubicBezTo>
                    <a:pt x="1334" y="2031"/>
                    <a:pt x="703" y="3973"/>
                    <a:pt x="13" y="5896"/>
                  </a:cubicBezTo>
                  <a:cubicBezTo>
                    <a:pt x="0" y="5931"/>
                    <a:pt x="14" y="5944"/>
                    <a:pt x="37" y="5944"/>
                  </a:cubicBezTo>
                  <a:cubicBezTo>
                    <a:pt x="71" y="5944"/>
                    <a:pt x="125" y="5914"/>
                    <a:pt x="137" y="5884"/>
                  </a:cubicBezTo>
                  <a:cubicBezTo>
                    <a:pt x="930" y="3988"/>
                    <a:pt x="1492" y="2003"/>
                    <a:pt x="2136" y="54"/>
                  </a:cubicBezTo>
                  <a:cubicBezTo>
                    <a:pt x="2148" y="16"/>
                    <a:pt x="2134" y="1"/>
                    <a:pt x="21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42"/>
            <p:cNvSpPr/>
            <p:nvPr/>
          </p:nvSpPr>
          <p:spPr>
            <a:xfrm>
              <a:off x="2379525" y="748850"/>
              <a:ext cx="51025" cy="152550"/>
            </a:xfrm>
            <a:custGeom>
              <a:rect b="b" l="l" r="r" t="t"/>
              <a:pathLst>
                <a:path extrusionOk="0" h="6102" w="2041">
                  <a:moveTo>
                    <a:pt x="2005" y="0"/>
                  </a:moveTo>
                  <a:cubicBezTo>
                    <a:pt x="1965" y="0"/>
                    <a:pt x="1893" y="47"/>
                    <a:pt x="1880" y="92"/>
                  </a:cubicBezTo>
                  <a:cubicBezTo>
                    <a:pt x="1261" y="2087"/>
                    <a:pt x="670" y="4076"/>
                    <a:pt x="10" y="6058"/>
                  </a:cubicBezTo>
                  <a:cubicBezTo>
                    <a:pt x="1" y="6090"/>
                    <a:pt x="13" y="6102"/>
                    <a:pt x="32" y="6102"/>
                  </a:cubicBezTo>
                  <a:cubicBezTo>
                    <a:pt x="64" y="6102"/>
                    <a:pt x="117" y="6070"/>
                    <a:pt x="129" y="6042"/>
                  </a:cubicBezTo>
                  <a:cubicBezTo>
                    <a:pt x="971" y="4130"/>
                    <a:pt x="1422" y="2049"/>
                    <a:pt x="2029" y="51"/>
                  </a:cubicBezTo>
                  <a:cubicBezTo>
                    <a:pt x="2040" y="15"/>
                    <a:pt x="2027" y="0"/>
                    <a:pt x="20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42"/>
            <p:cNvSpPr/>
            <p:nvPr/>
          </p:nvSpPr>
          <p:spPr>
            <a:xfrm>
              <a:off x="2393350" y="751975"/>
              <a:ext cx="60150" cy="159100"/>
            </a:xfrm>
            <a:custGeom>
              <a:rect b="b" l="l" r="r" t="t"/>
              <a:pathLst>
                <a:path extrusionOk="0" h="6364" w="2406">
                  <a:moveTo>
                    <a:pt x="2367" y="0"/>
                  </a:moveTo>
                  <a:cubicBezTo>
                    <a:pt x="2322" y="0"/>
                    <a:pt x="2243" y="52"/>
                    <a:pt x="2227" y="100"/>
                  </a:cubicBezTo>
                  <a:cubicBezTo>
                    <a:pt x="1567" y="2201"/>
                    <a:pt x="716" y="4233"/>
                    <a:pt x="10" y="6322"/>
                  </a:cubicBezTo>
                  <a:cubicBezTo>
                    <a:pt x="0" y="6352"/>
                    <a:pt x="12" y="6363"/>
                    <a:pt x="32" y="6363"/>
                  </a:cubicBezTo>
                  <a:cubicBezTo>
                    <a:pt x="63" y="6363"/>
                    <a:pt x="113" y="6334"/>
                    <a:pt x="126" y="6309"/>
                  </a:cubicBezTo>
                  <a:cubicBezTo>
                    <a:pt x="972" y="4266"/>
                    <a:pt x="1731" y="2168"/>
                    <a:pt x="2392" y="58"/>
                  </a:cubicBezTo>
                  <a:cubicBezTo>
                    <a:pt x="2406" y="16"/>
                    <a:pt x="2392" y="0"/>
                    <a:pt x="23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42"/>
            <p:cNvSpPr/>
            <p:nvPr/>
          </p:nvSpPr>
          <p:spPr>
            <a:xfrm>
              <a:off x="2411200" y="782800"/>
              <a:ext cx="44600" cy="132475"/>
            </a:xfrm>
            <a:custGeom>
              <a:rect b="b" l="l" r="r" t="t"/>
              <a:pathLst>
                <a:path extrusionOk="0" h="5299" w="1784">
                  <a:moveTo>
                    <a:pt x="1745" y="1"/>
                  </a:moveTo>
                  <a:cubicBezTo>
                    <a:pt x="1701" y="1"/>
                    <a:pt x="1625" y="52"/>
                    <a:pt x="1612" y="96"/>
                  </a:cubicBezTo>
                  <a:cubicBezTo>
                    <a:pt x="1141" y="1811"/>
                    <a:pt x="337" y="3507"/>
                    <a:pt x="7" y="5254"/>
                  </a:cubicBezTo>
                  <a:cubicBezTo>
                    <a:pt x="1" y="5286"/>
                    <a:pt x="12" y="5298"/>
                    <a:pt x="30" y="5298"/>
                  </a:cubicBezTo>
                  <a:cubicBezTo>
                    <a:pt x="64" y="5298"/>
                    <a:pt x="123" y="5253"/>
                    <a:pt x="134" y="5221"/>
                  </a:cubicBezTo>
                  <a:cubicBezTo>
                    <a:pt x="704" y="3507"/>
                    <a:pt x="1299" y="1798"/>
                    <a:pt x="1773" y="56"/>
                  </a:cubicBezTo>
                  <a:cubicBezTo>
                    <a:pt x="1784" y="16"/>
                    <a:pt x="1769" y="1"/>
                    <a:pt x="17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42"/>
            <p:cNvSpPr/>
            <p:nvPr/>
          </p:nvSpPr>
          <p:spPr>
            <a:xfrm>
              <a:off x="2429275" y="795825"/>
              <a:ext cx="38600" cy="115075"/>
            </a:xfrm>
            <a:custGeom>
              <a:rect b="b" l="l" r="r" t="t"/>
              <a:pathLst>
                <a:path extrusionOk="0" h="4603" w="1544">
                  <a:moveTo>
                    <a:pt x="1505" y="0"/>
                  </a:moveTo>
                  <a:cubicBezTo>
                    <a:pt x="1464" y="0"/>
                    <a:pt x="1394" y="47"/>
                    <a:pt x="1380" y="92"/>
                  </a:cubicBezTo>
                  <a:cubicBezTo>
                    <a:pt x="959" y="1599"/>
                    <a:pt x="485" y="3077"/>
                    <a:pt x="10" y="4568"/>
                  </a:cubicBezTo>
                  <a:cubicBezTo>
                    <a:pt x="0" y="4593"/>
                    <a:pt x="10" y="4603"/>
                    <a:pt x="27" y="4603"/>
                  </a:cubicBezTo>
                  <a:cubicBezTo>
                    <a:pt x="54" y="4603"/>
                    <a:pt x="99" y="4578"/>
                    <a:pt x="109" y="4555"/>
                  </a:cubicBezTo>
                  <a:cubicBezTo>
                    <a:pt x="704" y="3098"/>
                    <a:pt x="1117" y="1566"/>
                    <a:pt x="1533" y="55"/>
                  </a:cubicBezTo>
                  <a:cubicBezTo>
                    <a:pt x="1544" y="16"/>
                    <a:pt x="1529" y="0"/>
                    <a:pt x="15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42"/>
            <p:cNvSpPr/>
            <p:nvPr/>
          </p:nvSpPr>
          <p:spPr>
            <a:xfrm>
              <a:off x="2444425" y="785250"/>
              <a:ext cx="38825" cy="126575"/>
            </a:xfrm>
            <a:custGeom>
              <a:rect b="b" l="l" r="r" t="t"/>
              <a:pathLst>
                <a:path extrusionOk="0" h="5063" w="1553">
                  <a:moveTo>
                    <a:pt x="1514" y="1"/>
                  </a:moveTo>
                  <a:cubicBezTo>
                    <a:pt x="1471" y="1"/>
                    <a:pt x="1401" y="49"/>
                    <a:pt x="1390" y="93"/>
                  </a:cubicBezTo>
                  <a:cubicBezTo>
                    <a:pt x="1018" y="1700"/>
                    <a:pt x="700" y="3500"/>
                    <a:pt x="19" y="5008"/>
                  </a:cubicBezTo>
                  <a:cubicBezTo>
                    <a:pt x="1" y="5047"/>
                    <a:pt x="17" y="5062"/>
                    <a:pt x="41" y="5062"/>
                  </a:cubicBezTo>
                  <a:cubicBezTo>
                    <a:pt x="66" y="5062"/>
                    <a:pt x="99" y="5046"/>
                    <a:pt x="114" y="5023"/>
                  </a:cubicBezTo>
                  <a:cubicBezTo>
                    <a:pt x="490" y="4471"/>
                    <a:pt x="597" y="3723"/>
                    <a:pt x="774" y="3087"/>
                  </a:cubicBezTo>
                  <a:cubicBezTo>
                    <a:pt x="1056" y="2084"/>
                    <a:pt x="1311" y="1073"/>
                    <a:pt x="1542" y="57"/>
                  </a:cubicBezTo>
                  <a:cubicBezTo>
                    <a:pt x="1553" y="16"/>
                    <a:pt x="1538" y="1"/>
                    <a:pt x="15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42"/>
            <p:cNvSpPr/>
            <p:nvPr/>
          </p:nvSpPr>
          <p:spPr>
            <a:xfrm>
              <a:off x="2462475" y="785975"/>
              <a:ext cx="35500" cy="125850"/>
            </a:xfrm>
            <a:custGeom>
              <a:rect b="b" l="l" r="r" t="t"/>
              <a:pathLst>
                <a:path extrusionOk="0" h="5034" w="1420">
                  <a:moveTo>
                    <a:pt x="1377" y="0"/>
                  </a:moveTo>
                  <a:cubicBezTo>
                    <a:pt x="1331" y="0"/>
                    <a:pt x="1256" y="52"/>
                    <a:pt x="1245" y="102"/>
                  </a:cubicBezTo>
                  <a:cubicBezTo>
                    <a:pt x="919" y="1758"/>
                    <a:pt x="416" y="3355"/>
                    <a:pt x="7" y="4994"/>
                  </a:cubicBezTo>
                  <a:cubicBezTo>
                    <a:pt x="1" y="5023"/>
                    <a:pt x="13" y="5034"/>
                    <a:pt x="31" y="5034"/>
                  </a:cubicBezTo>
                  <a:cubicBezTo>
                    <a:pt x="60" y="5034"/>
                    <a:pt x="104" y="5006"/>
                    <a:pt x="115" y="4979"/>
                  </a:cubicBezTo>
                  <a:cubicBezTo>
                    <a:pt x="717" y="3401"/>
                    <a:pt x="1089" y="1712"/>
                    <a:pt x="1411" y="60"/>
                  </a:cubicBezTo>
                  <a:cubicBezTo>
                    <a:pt x="1420" y="17"/>
                    <a:pt x="1403" y="0"/>
                    <a:pt x="13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42"/>
            <p:cNvSpPr/>
            <p:nvPr/>
          </p:nvSpPr>
          <p:spPr>
            <a:xfrm>
              <a:off x="2478525" y="804800"/>
              <a:ext cx="28200" cy="106500"/>
            </a:xfrm>
            <a:custGeom>
              <a:rect b="b" l="l" r="r" t="t"/>
              <a:pathLst>
                <a:path extrusionOk="0" h="4260" w="1128">
                  <a:moveTo>
                    <a:pt x="1088" y="1"/>
                  </a:moveTo>
                  <a:cubicBezTo>
                    <a:pt x="1046" y="1"/>
                    <a:pt x="979" y="47"/>
                    <a:pt x="971" y="92"/>
                  </a:cubicBezTo>
                  <a:cubicBezTo>
                    <a:pt x="703" y="1488"/>
                    <a:pt x="286" y="2846"/>
                    <a:pt x="5" y="4234"/>
                  </a:cubicBezTo>
                  <a:cubicBezTo>
                    <a:pt x="1" y="4252"/>
                    <a:pt x="7" y="4259"/>
                    <a:pt x="17" y="4259"/>
                  </a:cubicBezTo>
                  <a:cubicBezTo>
                    <a:pt x="35" y="4259"/>
                    <a:pt x="66" y="4235"/>
                    <a:pt x="71" y="4217"/>
                  </a:cubicBezTo>
                  <a:cubicBezTo>
                    <a:pt x="554" y="2879"/>
                    <a:pt x="851" y="1451"/>
                    <a:pt x="1120" y="55"/>
                  </a:cubicBezTo>
                  <a:cubicBezTo>
                    <a:pt x="1127" y="16"/>
                    <a:pt x="1112" y="1"/>
                    <a:pt x="10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42"/>
            <p:cNvSpPr/>
            <p:nvPr/>
          </p:nvSpPr>
          <p:spPr>
            <a:xfrm>
              <a:off x="2502200" y="838000"/>
              <a:ext cx="15075" cy="51975"/>
            </a:xfrm>
            <a:custGeom>
              <a:rect b="b" l="l" r="r" t="t"/>
              <a:pathLst>
                <a:path extrusionOk="0" h="2079" w="603">
                  <a:moveTo>
                    <a:pt x="564" y="1"/>
                  </a:moveTo>
                  <a:cubicBezTo>
                    <a:pt x="521" y="1"/>
                    <a:pt x="452" y="49"/>
                    <a:pt x="441" y="93"/>
                  </a:cubicBezTo>
                  <a:cubicBezTo>
                    <a:pt x="310" y="746"/>
                    <a:pt x="148" y="1390"/>
                    <a:pt x="8" y="2038"/>
                  </a:cubicBezTo>
                  <a:cubicBezTo>
                    <a:pt x="1" y="2068"/>
                    <a:pt x="11" y="2079"/>
                    <a:pt x="28" y="2079"/>
                  </a:cubicBezTo>
                  <a:cubicBezTo>
                    <a:pt x="59" y="2079"/>
                    <a:pt x="113" y="2042"/>
                    <a:pt x="123" y="2010"/>
                  </a:cubicBezTo>
                  <a:cubicBezTo>
                    <a:pt x="301" y="1362"/>
                    <a:pt x="462" y="713"/>
                    <a:pt x="594" y="57"/>
                  </a:cubicBezTo>
                  <a:cubicBezTo>
                    <a:pt x="603" y="16"/>
                    <a:pt x="588" y="1"/>
                    <a:pt x="56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42"/>
            <p:cNvSpPr/>
            <p:nvPr/>
          </p:nvSpPr>
          <p:spPr>
            <a:xfrm>
              <a:off x="2319325" y="914400"/>
              <a:ext cx="40650" cy="108825"/>
            </a:xfrm>
            <a:custGeom>
              <a:rect b="b" l="l" r="r" t="t"/>
              <a:pathLst>
                <a:path extrusionOk="0" h="4353" w="1626">
                  <a:moveTo>
                    <a:pt x="1592" y="1"/>
                  </a:moveTo>
                  <a:cubicBezTo>
                    <a:pt x="1552" y="1"/>
                    <a:pt x="1480" y="47"/>
                    <a:pt x="1464" y="89"/>
                  </a:cubicBezTo>
                  <a:cubicBezTo>
                    <a:pt x="972" y="1485"/>
                    <a:pt x="419" y="2880"/>
                    <a:pt x="10" y="4305"/>
                  </a:cubicBezTo>
                  <a:cubicBezTo>
                    <a:pt x="1" y="4339"/>
                    <a:pt x="15" y="4352"/>
                    <a:pt x="37" y="4352"/>
                  </a:cubicBezTo>
                  <a:cubicBezTo>
                    <a:pt x="72" y="4352"/>
                    <a:pt x="128" y="4319"/>
                    <a:pt x="139" y="4288"/>
                  </a:cubicBezTo>
                  <a:cubicBezTo>
                    <a:pt x="704" y="2909"/>
                    <a:pt x="1130" y="1460"/>
                    <a:pt x="1612" y="52"/>
                  </a:cubicBezTo>
                  <a:cubicBezTo>
                    <a:pt x="1626" y="15"/>
                    <a:pt x="1614" y="1"/>
                    <a:pt x="15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42"/>
            <p:cNvSpPr/>
            <p:nvPr/>
          </p:nvSpPr>
          <p:spPr>
            <a:xfrm>
              <a:off x="2346625" y="911100"/>
              <a:ext cx="41025" cy="100300"/>
            </a:xfrm>
            <a:custGeom>
              <a:rect b="b" l="l" r="r" t="t"/>
              <a:pathLst>
                <a:path extrusionOk="0" h="4012" w="1641">
                  <a:moveTo>
                    <a:pt x="1605" y="1"/>
                  </a:moveTo>
                  <a:cubicBezTo>
                    <a:pt x="1564" y="1"/>
                    <a:pt x="1491" y="47"/>
                    <a:pt x="1475" y="89"/>
                  </a:cubicBezTo>
                  <a:cubicBezTo>
                    <a:pt x="1024" y="1398"/>
                    <a:pt x="434" y="2665"/>
                    <a:pt x="8" y="3978"/>
                  </a:cubicBezTo>
                  <a:cubicBezTo>
                    <a:pt x="1" y="4002"/>
                    <a:pt x="9" y="4011"/>
                    <a:pt x="24" y="4011"/>
                  </a:cubicBezTo>
                  <a:cubicBezTo>
                    <a:pt x="49" y="4011"/>
                    <a:pt x="92" y="3984"/>
                    <a:pt x="99" y="3966"/>
                  </a:cubicBezTo>
                  <a:cubicBezTo>
                    <a:pt x="739" y="2735"/>
                    <a:pt x="1177" y="1361"/>
                    <a:pt x="1627" y="52"/>
                  </a:cubicBezTo>
                  <a:cubicBezTo>
                    <a:pt x="1640" y="15"/>
                    <a:pt x="1628" y="1"/>
                    <a:pt x="16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42"/>
            <p:cNvSpPr/>
            <p:nvPr/>
          </p:nvSpPr>
          <p:spPr>
            <a:xfrm>
              <a:off x="2378975" y="935350"/>
              <a:ext cx="15850" cy="52725"/>
            </a:xfrm>
            <a:custGeom>
              <a:rect b="b" l="l" r="r" t="t"/>
              <a:pathLst>
                <a:path extrusionOk="0" h="2109" w="634">
                  <a:moveTo>
                    <a:pt x="593" y="1"/>
                  </a:moveTo>
                  <a:cubicBezTo>
                    <a:pt x="549" y="1"/>
                    <a:pt x="480" y="49"/>
                    <a:pt x="469" y="94"/>
                  </a:cubicBezTo>
                  <a:cubicBezTo>
                    <a:pt x="337" y="758"/>
                    <a:pt x="156" y="1411"/>
                    <a:pt x="7" y="2067"/>
                  </a:cubicBezTo>
                  <a:cubicBezTo>
                    <a:pt x="0" y="2097"/>
                    <a:pt x="9" y="2108"/>
                    <a:pt x="25" y="2108"/>
                  </a:cubicBezTo>
                  <a:cubicBezTo>
                    <a:pt x="55" y="2108"/>
                    <a:pt x="107" y="2069"/>
                    <a:pt x="118" y="2042"/>
                  </a:cubicBezTo>
                  <a:cubicBezTo>
                    <a:pt x="349" y="1398"/>
                    <a:pt x="490" y="721"/>
                    <a:pt x="627" y="56"/>
                  </a:cubicBezTo>
                  <a:cubicBezTo>
                    <a:pt x="634" y="16"/>
                    <a:pt x="617" y="1"/>
                    <a:pt x="59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42"/>
            <p:cNvSpPr/>
            <p:nvPr/>
          </p:nvSpPr>
          <p:spPr>
            <a:xfrm>
              <a:off x="2396050" y="952500"/>
              <a:ext cx="12400" cy="39600"/>
            </a:xfrm>
            <a:custGeom>
              <a:rect b="b" l="l" r="r" t="t"/>
              <a:pathLst>
                <a:path extrusionOk="0" h="1584" w="496">
                  <a:moveTo>
                    <a:pt x="459" y="0"/>
                  </a:moveTo>
                  <a:cubicBezTo>
                    <a:pt x="419" y="0"/>
                    <a:pt x="354" y="46"/>
                    <a:pt x="344" y="88"/>
                  </a:cubicBezTo>
                  <a:cubicBezTo>
                    <a:pt x="245" y="576"/>
                    <a:pt x="92" y="1055"/>
                    <a:pt x="5" y="1542"/>
                  </a:cubicBezTo>
                  <a:cubicBezTo>
                    <a:pt x="1" y="1572"/>
                    <a:pt x="11" y="1583"/>
                    <a:pt x="27" y="1583"/>
                  </a:cubicBezTo>
                  <a:cubicBezTo>
                    <a:pt x="56" y="1583"/>
                    <a:pt x="104" y="1544"/>
                    <a:pt x="112" y="1517"/>
                  </a:cubicBezTo>
                  <a:cubicBezTo>
                    <a:pt x="282" y="1047"/>
                    <a:pt x="390" y="542"/>
                    <a:pt x="489" y="52"/>
                  </a:cubicBezTo>
                  <a:cubicBezTo>
                    <a:pt x="496" y="14"/>
                    <a:pt x="481" y="0"/>
                    <a:pt x="4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42"/>
            <p:cNvSpPr/>
            <p:nvPr/>
          </p:nvSpPr>
          <p:spPr>
            <a:xfrm>
              <a:off x="2408800" y="937925"/>
              <a:ext cx="15950" cy="50250"/>
            </a:xfrm>
            <a:custGeom>
              <a:rect b="b" l="l" r="r" t="t"/>
              <a:pathLst>
                <a:path extrusionOk="0" h="2010" w="638">
                  <a:moveTo>
                    <a:pt x="602" y="1"/>
                  </a:moveTo>
                  <a:cubicBezTo>
                    <a:pt x="563" y="1"/>
                    <a:pt x="497" y="45"/>
                    <a:pt x="486" y="85"/>
                  </a:cubicBezTo>
                  <a:cubicBezTo>
                    <a:pt x="321" y="713"/>
                    <a:pt x="160" y="1336"/>
                    <a:pt x="7" y="1968"/>
                  </a:cubicBezTo>
                  <a:cubicBezTo>
                    <a:pt x="0" y="1998"/>
                    <a:pt x="11" y="2010"/>
                    <a:pt x="29" y="2010"/>
                  </a:cubicBezTo>
                  <a:cubicBezTo>
                    <a:pt x="63" y="2010"/>
                    <a:pt x="120" y="1970"/>
                    <a:pt x="131" y="1935"/>
                  </a:cubicBezTo>
                  <a:cubicBezTo>
                    <a:pt x="309" y="1312"/>
                    <a:pt x="461" y="679"/>
                    <a:pt x="627" y="52"/>
                  </a:cubicBezTo>
                  <a:cubicBezTo>
                    <a:pt x="637" y="15"/>
                    <a:pt x="624" y="1"/>
                    <a:pt x="6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42"/>
            <p:cNvSpPr/>
            <p:nvPr/>
          </p:nvSpPr>
          <p:spPr>
            <a:xfrm>
              <a:off x="2416625" y="966300"/>
              <a:ext cx="15575" cy="40950"/>
            </a:xfrm>
            <a:custGeom>
              <a:rect b="b" l="l" r="r" t="t"/>
              <a:pathLst>
                <a:path extrusionOk="0" h="1638" w="623">
                  <a:moveTo>
                    <a:pt x="586" y="1"/>
                  </a:moveTo>
                  <a:cubicBezTo>
                    <a:pt x="545" y="1"/>
                    <a:pt x="476" y="45"/>
                    <a:pt x="462" y="89"/>
                  </a:cubicBezTo>
                  <a:cubicBezTo>
                    <a:pt x="305" y="581"/>
                    <a:pt x="78" y="1097"/>
                    <a:pt x="4" y="1606"/>
                  </a:cubicBezTo>
                  <a:cubicBezTo>
                    <a:pt x="1" y="1629"/>
                    <a:pt x="10" y="1637"/>
                    <a:pt x="23" y="1637"/>
                  </a:cubicBezTo>
                  <a:cubicBezTo>
                    <a:pt x="46" y="1637"/>
                    <a:pt x="79" y="1615"/>
                    <a:pt x="87" y="1597"/>
                  </a:cubicBezTo>
                  <a:cubicBezTo>
                    <a:pt x="318" y="1114"/>
                    <a:pt x="449" y="560"/>
                    <a:pt x="611" y="53"/>
                  </a:cubicBezTo>
                  <a:cubicBezTo>
                    <a:pt x="623" y="15"/>
                    <a:pt x="609" y="1"/>
                    <a:pt x="5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42"/>
            <p:cNvSpPr/>
            <p:nvPr/>
          </p:nvSpPr>
          <p:spPr>
            <a:xfrm>
              <a:off x="2434825" y="980675"/>
              <a:ext cx="4525" cy="13250"/>
            </a:xfrm>
            <a:custGeom>
              <a:rect b="b" l="l" r="r" t="t"/>
              <a:pathLst>
                <a:path extrusionOk="0" h="530" w="181">
                  <a:moveTo>
                    <a:pt x="147" y="1"/>
                  </a:moveTo>
                  <a:cubicBezTo>
                    <a:pt x="99" y="1"/>
                    <a:pt x="19" y="65"/>
                    <a:pt x="19" y="118"/>
                  </a:cubicBezTo>
                  <a:cubicBezTo>
                    <a:pt x="19" y="246"/>
                    <a:pt x="19" y="374"/>
                    <a:pt x="3" y="497"/>
                  </a:cubicBezTo>
                  <a:cubicBezTo>
                    <a:pt x="0" y="521"/>
                    <a:pt x="10" y="530"/>
                    <a:pt x="24" y="530"/>
                  </a:cubicBezTo>
                  <a:cubicBezTo>
                    <a:pt x="58" y="530"/>
                    <a:pt x="122" y="481"/>
                    <a:pt x="131" y="452"/>
                  </a:cubicBezTo>
                  <a:cubicBezTo>
                    <a:pt x="167" y="312"/>
                    <a:pt x="176" y="183"/>
                    <a:pt x="180" y="40"/>
                  </a:cubicBezTo>
                  <a:cubicBezTo>
                    <a:pt x="180" y="12"/>
                    <a:pt x="166" y="1"/>
                    <a:pt x="1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42"/>
            <p:cNvSpPr/>
            <p:nvPr/>
          </p:nvSpPr>
          <p:spPr>
            <a:xfrm>
              <a:off x="2494725" y="925850"/>
              <a:ext cx="21025" cy="38100"/>
            </a:xfrm>
            <a:custGeom>
              <a:rect b="b" l="l" r="r" t="t"/>
              <a:pathLst>
                <a:path extrusionOk="0" h="1524" w="841">
                  <a:moveTo>
                    <a:pt x="796" y="0"/>
                  </a:moveTo>
                  <a:cubicBezTo>
                    <a:pt x="761" y="0"/>
                    <a:pt x="709" y="28"/>
                    <a:pt x="691" y="64"/>
                  </a:cubicBezTo>
                  <a:cubicBezTo>
                    <a:pt x="567" y="316"/>
                    <a:pt x="464" y="577"/>
                    <a:pt x="348" y="832"/>
                  </a:cubicBezTo>
                  <a:cubicBezTo>
                    <a:pt x="253" y="1047"/>
                    <a:pt x="84" y="1258"/>
                    <a:pt x="10" y="1477"/>
                  </a:cubicBezTo>
                  <a:cubicBezTo>
                    <a:pt x="1" y="1510"/>
                    <a:pt x="22" y="1523"/>
                    <a:pt x="46" y="1523"/>
                  </a:cubicBezTo>
                  <a:cubicBezTo>
                    <a:pt x="55" y="1523"/>
                    <a:pt x="64" y="1521"/>
                    <a:pt x="71" y="1518"/>
                  </a:cubicBezTo>
                  <a:cubicBezTo>
                    <a:pt x="270" y="1427"/>
                    <a:pt x="369" y="1122"/>
                    <a:pt x="447" y="939"/>
                  </a:cubicBezTo>
                  <a:cubicBezTo>
                    <a:pt x="575" y="651"/>
                    <a:pt x="683" y="354"/>
                    <a:pt x="819" y="64"/>
                  </a:cubicBezTo>
                  <a:cubicBezTo>
                    <a:pt x="841" y="18"/>
                    <a:pt x="824" y="0"/>
                    <a:pt x="79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42"/>
            <p:cNvSpPr/>
            <p:nvPr/>
          </p:nvSpPr>
          <p:spPr>
            <a:xfrm>
              <a:off x="2512700" y="919100"/>
              <a:ext cx="16150" cy="38500"/>
            </a:xfrm>
            <a:custGeom>
              <a:rect b="b" l="l" r="r" t="t"/>
              <a:pathLst>
                <a:path extrusionOk="0" h="1540" w="646">
                  <a:moveTo>
                    <a:pt x="607" y="0"/>
                  </a:moveTo>
                  <a:cubicBezTo>
                    <a:pt x="564" y="0"/>
                    <a:pt x="487" y="50"/>
                    <a:pt x="471" y="95"/>
                  </a:cubicBezTo>
                  <a:cubicBezTo>
                    <a:pt x="339" y="525"/>
                    <a:pt x="1" y="1041"/>
                    <a:pt x="34" y="1503"/>
                  </a:cubicBezTo>
                  <a:cubicBezTo>
                    <a:pt x="35" y="1529"/>
                    <a:pt x="46" y="1539"/>
                    <a:pt x="60" y="1539"/>
                  </a:cubicBezTo>
                  <a:cubicBezTo>
                    <a:pt x="95" y="1539"/>
                    <a:pt x="153" y="1480"/>
                    <a:pt x="162" y="1453"/>
                  </a:cubicBezTo>
                  <a:cubicBezTo>
                    <a:pt x="257" y="1198"/>
                    <a:pt x="315" y="929"/>
                    <a:pt x="414" y="669"/>
                  </a:cubicBezTo>
                  <a:cubicBezTo>
                    <a:pt x="492" y="466"/>
                    <a:pt x="570" y="264"/>
                    <a:pt x="633" y="58"/>
                  </a:cubicBezTo>
                  <a:cubicBezTo>
                    <a:pt x="646" y="16"/>
                    <a:pt x="632" y="0"/>
                    <a:pt x="60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42"/>
            <p:cNvSpPr/>
            <p:nvPr/>
          </p:nvSpPr>
          <p:spPr>
            <a:xfrm>
              <a:off x="2529525" y="924500"/>
              <a:ext cx="10725" cy="31500"/>
            </a:xfrm>
            <a:custGeom>
              <a:rect b="b" l="l" r="r" t="t"/>
              <a:pathLst>
                <a:path extrusionOk="0" h="1260" w="429">
                  <a:moveTo>
                    <a:pt x="394" y="1"/>
                  </a:moveTo>
                  <a:cubicBezTo>
                    <a:pt x="344" y="1"/>
                    <a:pt x="250" y="75"/>
                    <a:pt x="244" y="131"/>
                  </a:cubicBezTo>
                  <a:cubicBezTo>
                    <a:pt x="223" y="341"/>
                    <a:pt x="174" y="547"/>
                    <a:pt x="116" y="751"/>
                  </a:cubicBezTo>
                  <a:cubicBezTo>
                    <a:pt x="75" y="903"/>
                    <a:pt x="0" y="1064"/>
                    <a:pt x="5" y="1225"/>
                  </a:cubicBezTo>
                  <a:cubicBezTo>
                    <a:pt x="7" y="1251"/>
                    <a:pt x="18" y="1260"/>
                    <a:pt x="33" y="1260"/>
                  </a:cubicBezTo>
                  <a:cubicBezTo>
                    <a:pt x="69" y="1260"/>
                    <a:pt x="125" y="1212"/>
                    <a:pt x="137" y="1192"/>
                  </a:cubicBezTo>
                  <a:cubicBezTo>
                    <a:pt x="315" y="862"/>
                    <a:pt x="389" y="412"/>
                    <a:pt x="426" y="44"/>
                  </a:cubicBezTo>
                  <a:cubicBezTo>
                    <a:pt x="429" y="13"/>
                    <a:pt x="415" y="1"/>
                    <a:pt x="3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42"/>
            <p:cNvSpPr/>
            <p:nvPr/>
          </p:nvSpPr>
          <p:spPr>
            <a:xfrm>
              <a:off x="2542700" y="935000"/>
              <a:ext cx="11525" cy="24700"/>
            </a:xfrm>
            <a:custGeom>
              <a:rect b="b" l="l" r="r" t="t"/>
              <a:pathLst>
                <a:path extrusionOk="0" h="988" w="461">
                  <a:moveTo>
                    <a:pt x="415" y="1"/>
                  </a:moveTo>
                  <a:cubicBezTo>
                    <a:pt x="365" y="1"/>
                    <a:pt x="281" y="58"/>
                    <a:pt x="271" y="112"/>
                  </a:cubicBezTo>
                  <a:cubicBezTo>
                    <a:pt x="201" y="396"/>
                    <a:pt x="102" y="669"/>
                    <a:pt x="10" y="945"/>
                  </a:cubicBezTo>
                  <a:cubicBezTo>
                    <a:pt x="0" y="976"/>
                    <a:pt x="12" y="987"/>
                    <a:pt x="32" y="987"/>
                  </a:cubicBezTo>
                  <a:cubicBezTo>
                    <a:pt x="58" y="987"/>
                    <a:pt x="98" y="967"/>
                    <a:pt x="110" y="950"/>
                  </a:cubicBezTo>
                  <a:cubicBezTo>
                    <a:pt x="283" y="681"/>
                    <a:pt x="378" y="375"/>
                    <a:pt x="448" y="66"/>
                  </a:cubicBezTo>
                  <a:cubicBezTo>
                    <a:pt x="460" y="19"/>
                    <a:pt x="443" y="1"/>
                    <a:pt x="4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42"/>
            <p:cNvSpPr/>
            <p:nvPr/>
          </p:nvSpPr>
          <p:spPr>
            <a:xfrm>
              <a:off x="2208825" y="672975"/>
              <a:ext cx="35575" cy="79300"/>
            </a:xfrm>
            <a:custGeom>
              <a:rect b="b" l="l" r="r" t="t"/>
              <a:pathLst>
                <a:path extrusionOk="0" h="3172" w="1423">
                  <a:moveTo>
                    <a:pt x="1309" y="1"/>
                  </a:moveTo>
                  <a:cubicBezTo>
                    <a:pt x="1280" y="1"/>
                    <a:pt x="1248" y="33"/>
                    <a:pt x="1239" y="55"/>
                  </a:cubicBezTo>
                  <a:cubicBezTo>
                    <a:pt x="805" y="1067"/>
                    <a:pt x="529" y="2124"/>
                    <a:pt x="25" y="3107"/>
                  </a:cubicBezTo>
                  <a:cubicBezTo>
                    <a:pt x="0" y="3153"/>
                    <a:pt x="20" y="3171"/>
                    <a:pt x="50" y="3171"/>
                  </a:cubicBezTo>
                  <a:cubicBezTo>
                    <a:pt x="79" y="3171"/>
                    <a:pt x="118" y="3154"/>
                    <a:pt x="136" y="3127"/>
                  </a:cubicBezTo>
                  <a:cubicBezTo>
                    <a:pt x="326" y="2834"/>
                    <a:pt x="1392" y="154"/>
                    <a:pt x="1321" y="134"/>
                  </a:cubicBezTo>
                  <a:lnTo>
                    <a:pt x="1321" y="134"/>
                  </a:lnTo>
                  <a:cubicBezTo>
                    <a:pt x="1323" y="135"/>
                    <a:pt x="1325" y="135"/>
                    <a:pt x="1327" y="135"/>
                  </a:cubicBezTo>
                  <a:cubicBezTo>
                    <a:pt x="1358" y="135"/>
                    <a:pt x="1423" y="74"/>
                    <a:pt x="1392" y="51"/>
                  </a:cubicBezTo>
                  <a:cubicBezTo>
                    <a:pt x="1371" y="39"/>
                    <a:pt x="1350" y="22"/>
                    <a:pt x="1333" y="10"/>
                  </a:cubicBezTo>
                  <a:cubicBezTo>
                    <a:pt x="1326" y="3"/>
                    <a:pt x="1317" y="1"/>
                    <a:pt x="13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42"/>
            <p:cNvSpPr/>
            <p:nvPr/>
          </p:nvSpPr>
          <p:spPr>
            <a:xfrm>
              <a:off x="2236325" y="666075"/>
              <a:ext cx="31875" cy="94650"/>
            </a:xfrm>
            <a:custGeom>
              <a:rect b="b" l="l" r="r" t="t"/>
              <a:pathLst>
                <a:path extrusionOk="0" h="3786" w="1275">
                  <a:moveTo>
                    <a:pt x="1237" y="1"/>
                  </a:moveTo>
                  <a:cubicBezTo>
                    <a:pt x="1196" y="1"/>
                    <a:pt x="1128" y="47"/>
                    <a:pt x="1117" y="92"/>
                  </a:cubicBezTo>
                  <a:cubicBezTo>
                    <a:pt x="820" y="1343"/>
                    <a:pt x="366" y="2524"/>
                    <a:pt x="6" y="3750"/>
                  </a:cubicBezTo>
                  <a:cubicBezTo>
                    <a:pt x="0" y="3776"/>
                    <a:pt x="10" y="3786"/>
                    <a:pt x="25" y="3786"/>
                  </a:cubicBezTo>
                  <a:cubicBezTo>
                    <a:pt x="50" y="3786"/>
                    <a:pt x="91" y="3760"/>
                    <a:pt x="101" y="3742"/>
                  </a:cubicBezTo>
                  <a:cubicBezTo>
                    <a:pt x="671" y="2602"/>
                    <a:pt x="976" y="1289"/>
                    <a:pt x="1266" y="54"/>
                  </a:cubicBezTo>
                  <a:cubicBezTo>
                    <a:pt x="1275" y="16"/>
                    <a:pt x="1260" y="1"/>
                    <a:pt x="12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42"/>
            <p:cNvSpPr/>
            <p:nvPr/>
          </p:nvSpPr>
          <p:spPr>
            <a:xfrm>
              <a:off x="2273050" y="683950"/>
              <a:ext cx="17225" cy="51600"/>
            </a:xfrm>
            <a:custGeom>
              <a:rect b="b" l="l" r="r" t="t"/>
              <a:pathLst>
                <a:path extrusionOk="0" h="2064" w="689">
                  <a:moveTo>
                    <a:pt x="651" y="0"/>
                  </a:moveTo>
                  <a:cubicBezTo>
                    <a:pt x="609" y="0"/>
                    <a:pt x="537" y="47"/>
                    <a:pt x="523" y="91"/>
                  </a:cubicBezTo>
                  <a:cubicBezTo>
                    <a:pt x="334" y="723"/>
                    <a:pt x="73" y="1384"/>
                    <a:pt x="3" y="2040"/>
                  </a:cubicBezTo>
                  <a:cubicBezTo>
                    <a:pt x="0" y="2057"/>
                    <a:pt x="7" y="2064"/>
                    <a:pt x="18" y="2064"/>
                  </a:cubicBezTo>
                  <a:cubicBezTo>
                    <a:pt x="41" y="2064"/>
                    <a:pt x="81" y="2036"/>
                    <a:pt x="90" y="2019"/>
                  </a:cubicBezTo>
                  <a:cubicBezTo>
                    <a:pt x="334" y="1388"/>
                    <a:pt x="483" y="702"/>
                    <a:pt x="677" y="54"/>
                  </a:cubicBezTo>
                  <a:cubicBezTo>
                    <a:pt x="689" y="15"/>
                    <a:pt x="675" y="0"/>
                    <a:pt x="6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42"/>
            <p:cNvSpPr/>
            <p:nvPr/>
          </p:nvSpPr>
          <p:spPr>
            <a:xfrm>
              <a:off x="2290850" y="665200"/>
              <a:ext cx="18000" cy="65475"/>
            </a:xfrm>
            <a:custGeom>
              <a:rect b="b" l="l" r="r" t="t"/>
              <a:pathLst>
                <a:path extrusionOk="0" h="2619" w="720">
                  <a:moveTo>
                    <a:pt x="679" y="1"/>
                  </a:moveTo>
                  <a:cubicBezTo>
                    <a:pt x="636" y="1"/>
                    <a:pt x="567" y="49"/>
                    <a:pt x="559" y="93"/>
                  </a:cubicBezTo>
                  <a:cubicBezTo>
                    <a:pt x="398" y="928"/>
                    <a:pt x="150" y="1753"/>
                    <a:pt x="5" y="2584"/>
                  </a:cubicBezTo>
                  <a:cubicBezTo>
                    <a:pt x="1" y="2609"/>
                    <a:pt x="10" y="2619"/>
                    <a:pt x="25" y="2619"/>
                  </a:cubicBezTo>
                  <a:cubicBezTo>
                    <a:pt x="48" y="2619"/>
                    <a:pt x="82" y="2596"/>
                    <a:pt x="93" y="2576"/>
                  </a:cubicBezTo>
                  <a:cubicBezTo>
                    <a:pt x="436" y="1795"/>
                    <a:pt x="550" y="891"/>
                    <a:pt x="712" y="57"/>
                  </a:cubicBezTo>
                  <a:cubicBezTo>
                    <a:pt x="720" y="16"/>
                    <a:pt x="703" y="1"/>
                    <a:pt x="6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42"/>
            <p:cNvSpPr/>
            <p:nvPr/>
          </p:nvSpPr>
          <p:spPr>
            <a:xfrm>
              <a:off x="2307600" y="626300"/>
              <a:ext cx="23125" cy="93250"/>
            </a:xfrm>
            <a:custGeom>
              <a:rect b="b" l="l" r="r" t="t"/>
              <a:pathLst>
                <a:path extrusionOk="0" h="3730" w="925">
                  <a:moveTo>
                    <a:pt x="885" y="0"/>
                  </a:moveTo>
                  <a:cubicBezTo>
                    <a:pt x="843" y="0"/>
                    <a:pt x="775" y="49"/>
                    <a:pt x="764" y="93"/>
                  </a:cubicBezTo>
                  <a:cubicBezTo>
                    <a:pt x="504" y="1287"/>
                    <a:pt x="187" y="2484"/>
                    <a:pt x="4" y="3690"/>
                  </a:cubicBezTo>
                  <a:cubicBezTo>
                    <a:pt x="0" y="3719"/>
                    <a:pt x="11" y="3730"/>
                    <a:pt x="28" y="3730"/>
                  </a:cubicBezTo>
                  <a:cubicBezTo>
                    <a:pt x="59" y="3730"/>
                    <a:pt x="108" y="3693"/>
                    <a:pt x="116" y="3661"/>
                  </a:cubicBezTo>
                  <a:cubicBezTo>
                    <a:pt x="450" y="2480"/>
                    <a:pt x="657" y="1253"/>
                    <a:pt x="917" y="56"/>
                  </a:cubicBezTo>
                  <a:cubicBezTo>
                    <a:pt x="925" y="16"/>
                    <a:pt x="909" y="0"/>
                    <a:pt x="8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42"/>
            <p:cNvSpPr/>
            <p:nvPr/>
          </p:nvSpPr>
          <p:spPr>
            <a:xfrm>
              <a:off x="2328825" y="629550"/>
              <a:ext cx="20550" cy="75475"/>
            </a:xfrm>
            <a:custGeom>
              <a:rect b="b" l="l" r="r" t="t"/>
              <a:pathLst>
                <a:path extrusionOk="0" h="3019" w="822">
                  <a:moveTo>
                    <a:pt x="785" y="1"/>
                  </a:moveTo>
                  <a:cubicBezTo>
                    <a:pt x="744" y="1"/>
                    <a:pt x="673" y="49"/>
                    <a:pt x="663" y="91"/>
                  </a:cubicBezTo>
                  <a:cubicBezTo>
                    <a:pt x="411" y="1024"/>
                    <a:pt x="56" y="2020"/>
                    <a:pt x="2" y="2990"/>
                  </a:cubicBezTo>
                  <a:cubicBezTo>
                    <a:pt x="0" y="3010"/>
                    <a:pt x="8" y="3018"/>
                    <a:pt x="20" y="3018"/>
                  </a:cubicBezTo>
                  <a:cubicBezTo>
                    <a:pt x="50" y="3018"/>
                    <a:pt x="103" y="2971"/>
                    <a:pt x="110" y="2948"/>
                  </a:cubicBezTo>
                  <a:cubicBezTo>
                    <a:pt x="378" y="1999"/>
                    <a:pt x="560" y="1012"/>
                    <a:pt x="811" y="54"/>
                  </a:cubicBezTo>
                  <a:cubicBezTo>
                    <a:pt x="821" y="16"/>
                    <a:pt x="808" y="1"/>
                    <a:pt x="7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42"/>
            <p:cNvSpPr/>
            <p:nvPr/>
          </p:nvSpPr>
          <p:spPr>
            <a:xfrm>
              <a:off x="2346550" y="660275"/>
              <a:ext cx="19950" cy="64175"/>
            </a:xfrm>
            <a:custGeom>
              <a:rect b="b" l="l" r="r" t="t"/>
              <a:pathLst>
                <a:path extrusionOk="0" h="2567" w="798">
                  <a:moveTo>
                    <a:pt x="755" y="1"/>
                  </a:moveTo>
                  <a:cubicBezTo>
                    <a:pt x="712" y="1"/>
                    <a:pt x="641" y="50"/>
                    <a:pt x="630" y="97"/>
                  </a:cubicBezTo>
                  <a:cubicBezTo>
                    <a:pt x="462" y="906"/>
                    <a:pt x="119" y="1711"/>
                    <a:pt x="3" y="2525"/>
                  </a:cubicBezTo>
                  <a:cubicBezTo>
                    <a:pt x="0" y="2555"/>
                    <a:pt x="13" y="2566"/>
                    <a:pt x="31" y="2566"/>
                  </a:cubicBezTo>
                  <a:cubicBezTo>
                    <a:pt x="59" y="2566"/>
                    <a:pt x="100" y="2538"/>
                    <a:pt x="110" y="2512"/>
                  </a:cubicBezTo>
                  <a:cubicBezTo>
                    <a:pt x="432" y="1744"/>
                    <a:pt x="622" y="869"/>
                    <a:pt x="788" y="59"/>
                  </a:cubicBezTo>
                  <a:cubicBezTo>
                    <a:pt x="797" y="17"/>
                    <a:pt x="781" y="1"/>
                    <a:pt x="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42"/>
            <p:cNvSpPr/>
            <p:nvPr/>
          </p:nvSpPr>
          <p:spPr>
            <a:xfrm>
              <a:off x="2369375" y="657000"/>
              <a:ext cx="19950" cy="73925"/>
            </a:xfrm>
            <a:custGeom>
              <a:rect b="b" l="l" r="r" t="t"/>
              <a:pathLst>
                <a:path extrusionOk="0" h="2957" w="798">
                  <a:moveTo>
                    <a:pt x="757" y="1"/>
                  </a:moveTo>
                  <a:cubicBezTo>
                    <a:pt x="712" y="1"/>
                    <a:pt x="637" y="52"/>
                    <a:pt x="626" y="99"/>
                  </a:cubicBezTo>
                  <a:cubicBezTo>
                    <a:pt x="399" y="1029"/>
                    <a:pt x="106" y="1978"/>
                    <a:pt x="3" y="2928"/>
                  </a:cubicBezTo>
                  <a:cubicBezTo>
                    <a:pt x="1" y="2949"/>
                    <a:pt x="8" y="2956"/>
                    <a:pt x="19" y="2956"/>
                  </a:cubicBezTo>
                  <a:cubicBezTo>
                    <a:pt x="47" y="2956"/>
                    <a:pt x="101" y="2911"/>
                    <a:pt x="110" y="2891"/>
                  </a:cubicBezTo>
                  <a:cubicBezTo>
                    <a:pt x="391" y="1966"/>
                    <a:pt x="560" y="1000"/>
                    <a:pt x="788" y="59"/>
                  </a:cubicBezTo>
                  <a:cubicBezTo>
                    <a:pt x="798" y="17"/>
                    <a:pt x="782" y="1"/>
                    <a:pt x="7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42"/>
            <p:cNvSpPr/>
            <p:nvPr/>
          </p:nvSpPr>
          <p:spPr>
            <a:xfrm>
              <a:off x="2388250" y="616200"/>
              <a:ext cx="22800" cy="68250"/>
            </a:xfrm>
            <a:custGeom>
              <a:rect b="b" l="l" r="r" t="t"/>
              <a:pathLst>
                <a:path extrusionOk="0" h="2730" w="912">
                  <a:moveTo>
                    <a:pt x="858" y="1"/>
                  </a:moveTo>
                  <a:cubicBezTo>
                    <a:pt x="826" y="1"/>
                    <a:pt x="774" y="52"/>
                    <a:pt x="771" y="84"/>
                  </a:cubicBezTo>
                  <a:cubicBezTo>
                    <a:pt x="717" y="572"/>
                    <a:pt x="420" y="1137"/>
                    <a:pt x="260" y="1591"/>
                  </a:cubicBezTo>
                  <a:cubicBezTo>
                    <a:pt x="132" y="1946"/>
                    <a:pt x="24" y="2310"/>
                    <a:pt x="3" y="2689"/>
                  </a:cubicBezTo>
                  <a:cubicBezTo>
                    <a:pt x="1" y="2718"/>
                    <a:pt x="12" y="2729"/>
                    <a:pt x="30" y="2729"/>
                  </a:cubicBezTo>
                  <a:cubicBezTo>
                    <a:pt x="72" y="2729"/>
                    <a:pt x="148" y="2669"/>
                    <a:pt x="157" y="2632"/>
                  </a:cubicBezTo>
                  <a:cubicBezTo>
                    <a:pt x="268" y="2120"/>
                    <a:pt x="412" y="1637"/>
                    <a:pt x="582" y="1137"/>
                  </a:cubicBezTo>
                  <a:cubicBezTo>
                    <a:pt x="702" y="790"/>
                    <a:pt x="912" y="402"/>
                    <a:pt x="883" y="31"/>
                  </a:cubicBezTo>
                  <a:cubicBezTo>
                    <a:pt x="881" y="9"/>
                    <a:pt x="871" y="1"/>
                    <a:pt x="8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42"/>
            <p:cNvSpPr/>
            <p:nvPr/>
          </p:nvSpPr>
          <p:spPr>
            <a:xfrm>
              <a:off x="2405850" y="603575"/>
              <a:ext cx="25525" cy="74550"/>
            </a:xfrm>
            <a:custGeom>
              <a:rect b="b" l="l" r="r" t="t"/>
              <a:pathLst>
                <a:path extrusionOk="0" h="2982" w="1021">
                  <a:moveTo>
                    <a:pt x="983" y="1"/>
                  </a:moveTo>
                  <a:cubicBezTo>
                    <a:pt x="941" y="1"/>
                    <a:pt x="869" y="49"/>
                    <a:pt x="856" y="94"/>
                  </a:cubicBezTo>
                  <a:cubicBezTo>
                    <a:pt x="600" y="1035"/>
                    <a:pt x="175" y="1981"/>
                    <a:pt x="5" y="2943"/>
                  </a:cubicBezTo>
                  <a:cubicBezTo>
                    <a:pt x="1" y="2971"/>
                    <a:pt x="11" y="2981"/>
                    <a:pt x="27" y="2981"/>
                  </a:cubicBezTo>
                  <a:cubicBezTo>
                    <a:pt x="53" y="2981"/>
                    <a:pt x="94" y="2953"/>
                    <a:pt x="105" y="2930"/>
                  </a:cubicBezTo>
                  <a:cubicBezTo>
                    <a:pt x="505" y="2026"/>
                    <a:pt x="753" y="1006"/>
                    <a:pt x="1008" y="56"/>
                  </a:cubicBezTo>
                  <a:cubicBezTo>
                    <a:pt x="1020" y="16"/>
                    <a:pt x="1007" y="1"/>
                    <a:pt x="9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42"/>
            <p:cNvSpPr/>
            <p:nvPr/>
          </p:nvSpPr>
          <p:spPr>
            <a:xfrm>
              <a:off x="2426675" y="613350"/>
              <a:ext cx="20200" cy="43900"/>
            </a:xfrm>
            <a:custGeom>
              <a:rect b="b" l="l" r="r" t="t"/>
              <a:pathLst>
                <a:path extrusionOk="0" h="1756" w="808">
                  <a:moveTo>
                    <a:pt x="755" y="0"/>
                  </a:moveTo>
                  <a:cubicBezTo>
                    <a:pt x="718" y="0"/>
                    <a:pt x="664" y="30"/>
                    <a:pt x="646" y="70"/>
                  </a:cubicBezTo>
                  <a:cubicBezTo>
                    <a:pt x="428" y="607"/>
                    <a:pt x="110" y="1132"/>
                    <a:pt x="7" y="1705"/>
                  </a:cubicBezTo>
                  <a:cubicBezTo>
                    <a:pt x="0" y="1742"/>
                    <a:pt x="14" y="1755"/>
                    <a:pt x="34" y="1755"/>
                  </a:cubicBezTo>
                  <a:cubicBezTo>
                    <a:pt x="61" y="1755"/>
                    <a:pt x="100" y="1731"/>
                    <a:pt x="120" y="1706"/>
                  </a:cubicBezTo>
                  <a:lnTo>
                    <a:pt x="120" y="1706"/>
                  </a:lnTo>
                  <a:cubicBezTo>
                    <a:pt x="121" y="1707"/>
                    <a:pt x="121" y="1708"/>
                    <a:pt x="122" y="1709"/>
                  </a:cubicBezTo>
                  <a:cubicBezTo>
                    <a:pt x="263" y="1515"/>
                    <a:pt x="295" y="1197"/>
                    <a:pt x="390" y="978"/>
                  </a:cubicBezTo>
                  <a:cubicBezTo>
                    <a:pt x="518" y="673"/>
                    <a:pt x="663" y="380"/>
                    <a:pt x="787" y="74"/>
                  </a:cubicBezTo>
                  <a:cubicBezTo>
                    <a:pt x="808" y="21"/>
                    <a:pt x="787" y="0"/>
                    <a:pt x="7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42"/>
            <p:cNvSpPr/>
            <p:nvPr/>
          </p:nvSpPr>
          <p:spPr>
            <a:xfrm>
              <a:off x="2441800" y="615050"/>
              <a:ext cx="13850" cy="41825"/>
            </a:xfrm>
            <a:custGeom>
              <a:rect b="b" l="l" r="r" t="t"/>
              <a:pathLst>
                <a:path extrusionOk="0" h="1673" w="554">
                  <a:moveTo>
                    <a:pt x="519" y="1"/>
                  </a:moveTo>
                  <a:cubicBezTo>
                    <a:pt x="480" y="1"/>
                    <a:pt x="410" y="47"/>
                    <a:pt x="397" y="89"/>
                  </a:cubicBezTo>
                  <a:cubicBezTo>
                    <a:pt x="310" y="365"/>
                    <a:pt x="231" y="643"/>
                    <a:pt x="157" y="923"/>
                  </a:cubicBezTo>
                  <a:cubicBezTo>
                    <a:pt x="91" y="1158"/>
                    <a:pt x="0" y="1406"/>
                    <a:pt x="4" y="1649"/>
                  </a:cubicBezTo>
                  <a:cubicBezTo>
                    <a:pt x="4" y="1666"/>
                    <a:pt x="11" y="1672"/>
                    <a:pt x="21" y="1672"/>
                  </a:cubicBezTo>
                  <a:cubicBezTo>
                    <a:pt x="43" y="1672"/>
                    <a:pt x="78" y="1643"/>
                    <a:pt x="87" y="1629"/>
                  </a:cubicBezTo>
                  <a:cubicBezTo>
                    <a:pt x="319" y="1150"/>
                    <a:pt x="388" y="559"/>
                    <a:pt x="541" y="52"/>
                  </a:cubicBezTo>
                  <a:cubicBezTo>
                    <a:pt x="553" y="15"/>
                    <a:pt x="541" y="1"/>
                    <a:pt x="5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42"/>
            <p:cNvSpPr/>
            <p:nvPr/>
          </p:nvSpPr>
          <p:spPr>
            <a:xfrm>
              <a:off x="2456150" y="612575"/>
              <a:ext cx="19125" cy="47150"/>
            </a:xfrm>
            <a:custGeom>
              <a:rect b="b" l="l" r="r" t="t"/>
              <a:pathLst>
                <a:path extrusionOk="0" h="1886" w="765">
                  <a:moveTo>
                    <a:pt x="722" y="0"/>
                  </a:moveTo>
                  <a:cubicBezTo>
                    <a:pt x="682" y="0"/>
                    <a:pt x="618" y="35"/>
                    <a:pt x="603" y="73"/>
                  </a:cubicBezTo>
                  <a:cubicBezTo>
                    <a:pt x="404" y="618"/>
                    <a:pt x="0" y="1257"/>
                    <a:pt x="29" y="1851"/>
                  </a:cubicBezTo>
                  <a:cubicBezTo>
                    <a:pt x="30" y="1876"/>
                    <a:pt x="40" y="1886"/>
                    <a:pt x="55" y="1886"/>
                  </a:cubicBezTo>
                  <a:cubicBezTo>
                    <a:pt x="88" y="1886"/>
                    <a:pt x="143" y="1834"/>
                    <a:pt x="149" y="1811"/>
                  </a:cubicBezTo>
                  <a:cubicBezTo>
                    <a:pt x="330" y="1212"/>
                    <a:pt x="537" y="638"/>
                    <a:pt x="751" y="52"/>
                  </a:cubicBezTo>
                  <a:cubicBezTo>
                    <a:pt x="765" y="15"/>
                    <a:pt x="748" y="0"/>
                    <a:pt x="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42"/>
            <p:cNvSpPr/>
            <p:nvPr/>
          </p:nvSpPr>
          <p:spPr>
            <a:xfrm>
              <a:off x="2474000" y="620250"/>
              <a:ext cx="12775" cy="44225"/>
            </a:xfrm>
            <a:custGeom>
              <a:rect b="b" l="l" r="r" t="t"/>
              <a:pathLst>
                <a:path extrusionOk="0" h="1769" w="511">
                  <a:moveTo>
                    <a:pt x="480" y="1"/>
                  </a:moveTo>
                  <a:cubicBezTo>
                    <a:pt x="448" y="1"/>
                    <a:pt x="396" y="37"/>
                    <a:pt x="388" y="71"/>
                  </a:cubicBezTo>
                  <a:cubicBezTo>
                    <a:pt x="281" y="616"/>
                    <a:pt x="5" y="1182"/>
                    <a:pt x="1" y="1739"/>
                  </a:cubicBezTo>
                  <a:cubicBezTo>
                    <a:pt x="1" y="1761"/>
                    <a:pt x="10" y="1769"/>
                    <a:pt x="22" y="1769"/>
                  </a:cubicBezTo>
                  <a:cubicBezTo>
                    <a:pt x="53" y="1769"/>
                    <a:pt x="106" y="1721"/>
                    <a:pt x="112" y="1698"/>
                  </a:cubicBezTo>
                  <a:cubicBezTo>
                    <a:pt x="252" y="1153"/>
                    <a:pt x="401" y="595"/>
                    <a:pt x="504" y="42"/>
                  </a:cubicBezTo>
                  <a:cubicBezTo>
                    <a:pt x="510" y="12"/>
                    <a:pt x="498" y="1"/>
                    <a:pt x="4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42"/>
            <p:cNvSpPr/>
            <p:nvPr/>
          </p:nvSpPr>
          <p:spPr>
            <a:xfrm>
              <a:off x="2481900" y="625500"/>
              <a:ext cx="20875" cy="59250"/>
            </a:xfrm>
            <a:custGeom>
              <a:rect b="b" l="l" r="r" t="t"/>
              <a:pathLst>
                <a:path extrusionOk="0" h="2370" w="835">
                  <a:moveTo>
                    <a:pt x="795" y="1"/>
                  </a:moveTo>
                  <a:cubicBezTo>
                    <a:pt x="752" y="1"/>
                    <a:pt x="682" y="47"/>
                    <a:pt x="672" y="92"/>
                  </a:cubicBezTo>
                  <a:cubicBezTo>
                    <a:pt x="473" y="835"/>
                    <a:pt x="151" y="1578"/>
                    <a:pt x="7" y="2325"/>
                  </a:cubicBezTo>
                  <a:cubicBezTo>
                    <a:pt x="0" y="2358"/>
                    <a:pt x="12" y="2370"/>
                    <a:pt x="30" y="2370"/>
                  </a:cubicBezTo>
                  <a:cubicBezTo>
                    <a:pt x="60" y="2370"/>
                    <a:pt x="108" y="2337"/>
                    <a:pt x="118" y="2314"/>
                  </a:cubicBezTo>
                  <a:cubicBezTo>
                    <a:pt x="457" y="1620"/>
                    <a:pt x="630" y="798"/>
                    <a:pt x="824" y="55"/>
                  </a:cubicBezTo>
                  <a:cubicBezTo>
                    <a:pt x="835" y="16"/>
                    <a:pt x="819" y="1"/>
                    <a:pt x="7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42"/>
            <p:cNvSpPr/>
            <p:nvPr/>
          </p:nvSpPr>
          <p:spPr>
            <a:xfrm>
              <a:off x="2432675" y="698475"/>
              <a:ext cx="15800" cy="28350"/>
            </a:xfrm>
            <a:custGeom>
              <a:rect b="b" l="l" r="r" t="t"/>
              <a:pathLst>
                <a:path extrusionOk="0" h="1134" w="632">
                  <a:moveTo>
                    <a:pt x="579" y="1"/>
                  </a:moveTo>
                  <a:cubicBezTo>
                    <a:pt x="542" y="1"/>
                    <a:pt x="488" y="32"/>
                    <a:pt x="472" y="75"/>
                  </a:cubicBezTo>
                  <a:cubicBezTo>
                    <a:pt x="398" y="270"/>
                    <a:pt x="303" y="456"/>
                    <a:pt x="204" y="641"/>
                  </a:cubicBezTo>
                  <a:cubicBezTo>
                    <a:pt x="126" y="786"/>
                    <a:pt x="19" y="938"/>
                    <a:pt x="2" y="1108"/>
                  </a:cubicBezTo>
                  <a:cubicBezTo>
                    <a:pt x="0" y="1127"/>
                    <a:pt x="9" y="1134"/>
                    <a:pt x="21" y="1134"/>
                  </a:cubicBezTo>
                  <a:cubicBezTo>
                    <a:pt x="45" y="1134"/>
                    <a:pt x="84" y="1107"/>
                    <a:pt x="93" y="1096"/>
                  </a:cubicBezTo>
                  <a:cubicBezTo>
                    <a:pt x="208" y="955"/>
                    <a:pt x="282" y="774"/>
                    <a:pt x="365" y="612"/>
                  </a:cubicBezTo>
                  <a:cubicBezTo>
                    <a:pt x="456" y="435"/>
                    <a:pt x="543" y="262"/>
                    <a:pt x="613" y="75"/>
                  </a:cubicBezTo>
                  <a:cubicBezTo>
                    <a:pt x="631" y="22"/>
                    <a:pt x="611" y="1"/>
                    <a:pt x="5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42"/>
            <p:cNvSpPr/>
            <p:nvPr/>
          </p:nvSpPr>
          <p:spPr>
            <a:xfrm>
              <a:off x="2480200" y="631175"/>
              <a:ext cx="34050" cy="82850"/>
            </a:xfrm>
            <a:custGeom>
              <a:rect b="b" l="l" r="r" t="t"/>
              <a:pathLst>
                <a:path extrusionOk="0" h="3314" w="1362">
                  <a:moveTo>
                    <a:pt x="1317" y="0"/>
                  </a:moveTo>
                  <a:cubicBezTo>
                    <a:pt x="1277" y="0"/>
                    <a:pt x="1214" y="34"/>
                    <a:pt x="1201" y="72"/>
                  </a:cubicBezTo>
                  <a:cubicBezTo>
                    <a:pt x="809" y="1124"/>
                    <a:pt x="264" y="2173"/>
                    <a:pt x="8" y="3268"/>
                  </a:cubicBezTo>
                  <a:cubicBezTo>
                    <a:pt x="0" y="3301"/>
                    <a:pt x="13" y="3314"/>
                    <a:pt x="33" y="3314"/>
                  </a:cubicBezTo>
                  <a:cubicBezTo>
                    <a:pt x="65" y="3314"/>
                    <a:pt x="114" y="3283"/>
                    <a:pt x="124" y="3255"/>
                  </a:cubicBezTo>
                  <a:cubicBezTo>
                    <a:pt x="570" y="2210"/>
                    <a:pt x="954" y="1120"/>
                    <a:pt x="1346" y="55"/>
                  </a:cubicBezTo>
                  <a:cubicBezTo>
                    <a:pt x="1361" y="15"/>
                    <a:pt x="1344" y="0"/>
                    <a:pt x="13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42"/>
            <p:cNvSpPr/>
            <p:nvPr/>
          </p:nvSpPr>
          <p:spPr>
            <a:xfrm>
              <a:off x="2489750" y="636775"/>
              <a:ext cx="40725" cy="95950"/>
            </a:xfrm>
            <a:custGeom>
              <a:rect b="b" l="l" r="r" t="t"/>
              <a:pathLst>
                <a:path extrusionOk="0" h="3838" w="1629">
                  <a:moveTo>
                    <a:pt x="1576" y="0"/>
                  </a:moveTo>
                  <a:cubicBezTo>
                    <a:pt x="1537" y="0"/>
                    <a:pt x="1482" y="32"/>
                    <a:pt x="1464" y="75"/>
                  </a:cubicBezTo>
                  <a:cubicBezTo>
                    <a:pt x="985" y="1310"/>
                    <a:pt x="489" y="2539"/>
                    <a:pt x="19" y="3774"/>
                  </a:cubicBezTo>
                  <a:cubicBezTo>
                    <a:pt x="0" y="3820"/>
                    <a:pt x="15" y="3837"/>
                    <a:pt x="40" y="3837"/>
                  </a:cubicBezTo>
                  <a:cubicBezTo>
                    <a:pt x="72" y="3837"/>
                    <a:pt x="118" y="3810"/>
                    <a:pt x="135" y="3778"/>
                  </a:cubicBezTo>
                  <a:cubicBezTo>
                    <a:pt x="436" y="3229"/>
                    <a:pt x="605" y="2577"/>
                    <a:pt x="840" y="1994"/>
                  </a:cubicBezTo>
                  <a:cubicBezTo>
                    <a:pt x="1101" y="1354"/>
                    <a:pt x="1360" y="719"/>
                    <a:pt x="1608" y="79"/>
                  </a:cubicBezTo>
                  <a:cubicBezTo>
                    <a:pt x="1629" y="22"/>
                    <a:pt x="1608" y="0"/>
                    <a:pt x="157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42"/>
            <p:cNvSpPr/>
            <p:nvPr/>
          </p:nvSpPr>
          <p:spPr>
            <a:xfrm>
              <a:off x="2495850" y="653175"/>
              <a:ext cx="41900" cy="87325"/>
            </a:xfrm>
            <a:custGeom>
              <a:rect b="b" l="l" r="r" t="t"/>
              <a:pathLst>
                <a:path extrusionOk="0" h="3493" w="1676">
                  <a:moveTo>
                    <a:pt x="1627" y="1"/>
                  </a:moveTo>
                  <a:cubicBezTo>
                    <a:pt x="1589" y="1"/>
                    <a:pt x="1535" y="30"/>
                    <a:pt x="1517" y="71"/>
                  </a:cubicBezTo>
                  <a:cubicBezTo>
                    <a:pt x="1006" y="1182"/>
                    <a:pt x="411" y="2297"/>
                    <a:pt x="10" y="3457"/>
                  </a:cubicBezTo>
                  <a:cubicBezTo>
                    <a:pt x="0" y="3483"/>
                    <a:pt x="9" y="3493"/>
                    <a:pt x="24" y="3493"/>
                  </a:cubicBezTo>
                  <a:cubicBezTo>
                    <a:pt x="50" y="3493"/>
                    <a:pt x="95" y="3465"/>
                    <a:pt x="105" y="3444"/>
                  </a:cubicBezTo>
                  <a:cubicBezTo>
                    <a:pt x="671" y="2350"/>
                    <a:pt x="1137" y="1190"/>
                    <a:pt x="1654" y="71"/>
                  </a:cubicBezTo>
                  <a:cubicBezTo>
                    <a:pt x="1676" y="21"/>
                    <a:pt x="1657" y="1"/>
                    <a:pt x="16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42"/>
            <p:cNvSpPr/>
            <p:nvPr/>
          </p:nvSpPr>
          <p:spPr>
            <a:xfrm>
              <a:off x="2514000" y="667650"/>
              <a:ext cx="31925" cy="71850"/>
            </a:xfrm>
            <a:custGeom>
              <a:rect b="b" l="l" r="r" t="t"/>
              <a:pathLst>
                <a:path extrusionOk="0" h="2874" w="1277">
                  <a:moveTo>
                    <a:pt x="1224" y="1"/>
                  </a:moveTo>
                  <a:cubicBezTo>
                    <a:pt x="1186" y="1"/>
                    <a:pt x="1131" y="31"/>
                    <a:pt x="1113" y="75"/>
                  </a:cubicBezTo>
                  <a:cubicBezTo>
                    <a:pt x="725" y="978"/>
                    <a:pt x="283" y="1895"/>
                    <a:pt x="7" y="2844"/>
                  </a:cubicBezTo>
                  <a:cubicBezTo>
                    <a:pt x="1" y="2866"/>
                    <a:pt x="8" y="2874"/>
                    <a:pt x="20" y="2874"/>
                  </a:cubicBezTo>
                  <a:cubicBezTo>
                    <a:pt x="41" y="2874"/>
                    <a:pt x="77" y="2851"/>
                    <a:pt x="85" y="2832"/>
                  </a:cubicBezTo>
                  <a:cubicBezTo>
                    <a:pt x="527" y="1941"/>
                    <a:pt x="861" y="991"/>
                    <a:pt x="1254" y="75"/>
                  </a:cubicBezTo>
                  <a:cubicBezTo>
                    <a:pt x="1276" y="22"/>
                    <a:pt x="1256" y="1"/>
                    <a:pt x="1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42"/>
            <p:cNvSpPr/>
            <p:nvPr/>
          </p:nvSpPr>
          <p:spPr>
            <a:xfrm>
              <a:off x="2537900" y="676600"/>
              <a:ext cx="22525" cy="46950"/>
            </a:xfrm>
            <a:custGeom>
              <a:rect b="b" l="l" r="r" t="t"/>
              <a:pathLst>
                <a:path extrusionOk="0" h="1878" w="901">
                  <a:moveTo>
                    <a:pt x="847" y="0"/>
                  </a:moveTo>
                  <a:cubicBezTo>
                    <a:pt x="810" y="0"/>
                    <a:pt x="759" y="29"/>
                    <a:pt x="744" y="71"/>
                  </a:cubicBezTo>
                  <a:cubicBezTo>
                    <a:pt x="513" y="662"/>
                    <a:pt x="260" y="1244"/>
                    <a:pt x="17" y="1826"/>
                  </a:cubicBezTo>
                  <a:cubicBezTo>
                    <a:pt x="0" y="1863"/>
                    <a:pt x="14" y="1878"/>
                    <a:pt x="35" y="1878"/>
                  </a:cubicBezTo>
                  <a:cubicBezTo>
                    <a:pt x="62" y="1878"/>
                    <a:pt x="103" y="1856"/>
                    <a:pt x="116" y="1826"/>
                  </a:cubicBezTo>
                  <a:cubicBezTo>
                    <a:pt x="384" y="1248"/>
                    <a:pt x="644" y="670"/>
                    <a:pt x="879" y="75"/>
                  </a:cubicBezTo>
                  <a:cubicBezTo>
                    <a:pt x="900" y="22"/>
                    <a:pt x="879" y="0"/>
                    <a:pt x="84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42"/>
            <p:cNvSpPr/>
            <p:nvPr/>
          </p:nvSpPr>
          <p:spPr>
            <a:xfrm>
              <a:off x="2092850" y="597225"/>
              <a:ext cx="16475" cy="32200"/>
            </a:xfrm>
            <a:custGeom>
              <a:rect b="b" l="l" r="r" t="t"/>
              <a:pathLst>
                <a:path extrusionOk="0" h="1288" w="659">
                  <a:moveTo>
                    <a:pt x="609" y="0"/>
                  </a:moveTo>
                  <a:cubicBezTo>
                    <a:pt x="573" y="0"/>
                    <a:pt x="522" y="29"/>
                    <a:pt x="506" y="67"/>
                  </a:cubicBezTo>
                  <a:cubicBezTo>
                    <a:pt x="411" y="285"/>
                    <a:pt x="308" y="500"/>
                    <a:pt x="205" y="715"/>
                  </a:cubicBezTo>
                  <a:cubicBezTo>
                    <a:pt x="126" y="889"/>
                    <a:pt x="11" y="1070"/>
                    <a:pt x="2" y="1260"/>
                  </a:cubicBezTo>
                  <a:cubicBezTo>
                    <a:pt x="0" y="1280"/>
                    <a:pt x="9" y="1287"/>
                    <a:pt x="21" y="1287"/>
                  </a:cubicBezTo>
                  <a:cubicBezTo>
                    <a:pt x="44" y="1287"/>
                    <a:pt x="81" y="1263"/>
                    <a:pt x="89" y="1252"/>
                  </a:cubicBezTo>
                  <a:cubicBezTo>
                    <a:pt x="213" y="1078"/>
                    <a:pt x="274" y="872"/>
                    <a:pt x="365" y="678"/>
                  </a:cubicBezTo>
                  <a:cubicBezTo>
                    <a:pt x="457" y="476"/>
                    <a:pt x="552" y="277"/>
                    <a:pt x="638" y="71"/>
                  </a:cubicBezTo>
                  <a:cubicBezTo>
                    <a:pt x="659" y="20"/>
                    <a:pt x="639" y="0"/>
                    <a:pt x="6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42"/>
            <p:cNvSpPr/>
            <p:nvPr/>
          </p:nvSpPr>
          <p:spPr>
            <a:xfrm>
              <a:off x="2109900" y="590900"/>
              <a:ext cx="18000" cy="30325"/>
            </a:xfrm>
            <a:custGeom>
              <a:rect b="b" l="l" r="r" t="t"/>
              <a:pathLst>
                <a:path extrusionOk="0" h="1213" w="720">
                  <a:moveTo>
                    <a:pt x="676" y="1"/>
                  </a:moveTo>
                  <a:cubicBezTo>
                    <a:pt x="643" y="1"/>
                    <a:pt x="593" y="26"/>
                    <a:pt x="575" y="60"/>
                  </a:cubicBezTo>
                  <a:cubicBezTo>
                    <a:pt x="468" y="254"/>
                    <a:pt x="365" y="444"/>
                    <a:pt x="261" y="637"/>
                  </a:cubicBezTo>
                  <a:cubicBezTo>
                    <a:pt x="171" y="807"/>
                    <a:pt x="38" y="989"/>
                    <a:pt x="6" y="1178"/>
                  </a:cubicBezTo>
                  <a:cubicBezTo>
                    <a:pt x="1" y="1204"/>
                    <a:pt x="10" y="1213"/>
                    <a:pt x="24" y="1213"/>
                  </a:cubicBezTo>
                  <a:cubicBezTo>
                    <a:pt x="45" y="1213"/>
                    <a:pt x="76" y="1193"/>
                    <a:pt x="88" y="1178"/>
                  </a:cubicBezTo>
                  <a:cubicBezTo>
                    <a:pt x="217" y="1022"/>
                    <a:pt x="295" y="820"/>
                    <a:pt x="390" y="637"/>
                  </a:cubicBezTo>
                  <a:cubicBezTo>
                    <a:pt x="489" y="448"/>
                    <a:pt x="592" y="254"/>
                    <a:pt x="695" y="64"/>
                  </a:cubicBezTo>
                  <a:cubicBezTo>
                    <a:pt x="720" y="19"/>
                    <a:pt x="704" y="1"/>
                    <a:pt x="6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42"/>
            <p:cNvSpPr/>
            <p:nvPr/>
          </p:nvSpPr>
          <p:spPr>
            <a:xfrm>
              <a:off x="2121500" y="591650"/>
              <a:ext cx="18750" cy="30925"/>
            </a:xfrm>
            <a:custGeom>
              <a:rect b="b" l="l" r="r" t="t"/>
              <a:pathLst>
                <a:path extrusionOk="0" h="1237" w="750">
                  <a:moveTo>
                    <a:pt x="702" y="1"/>
                  </a:moveTo>
                  <a:cubicBezTo>
                    <a:pt x="667" y="1"/>
                    <a:pt x="615" y="27"/>
                    <a:pt x="595" y="62"/>
                  </a:cubicBezTo>
                  <a:cubicBezTo>
                    <a:pt x="483" y="261"/>
                    <a:pt x="372" y="459"/>
                    <a:pt x="264" y="657"/>
                  </a:cubicBezTo>
                  <a:cubicBezTo>
                    <a:pt x="169" y="830"/>
                    <a:pt x="41" y="1013"/>
                    <a:pt x="4" y="1211"/>
                  </a:cubicBezTo>
                  <a:cubicBezTo>
                    <a:pt x="1" y="1230"/>
                    <a:pt x="8" y="1237"/>
                    <a:pt x="18" y="1237"/>
                  </a:cubicBezTo>
                  <a:cubicBezTo>
                    <a:pt x="34" y="1237"/>
                    <a:pt x="60" y="1221"/>
                    <a:pt x="70" y="1211"/>
                  </a:cubicBezTo>
                  <a:cubicBezTo>
                    <a:pt x="206" y="1049"/>
                    <a:pt x="293" y="843"/>
                    <a:pt x="397" y="657"/>
                  </a:cubicBezTo>
                  <a:cubicBezTo>
                    <a:pt x="504" y="459"/>
                    <a:pt x="615" y="266"/>
                    <a:pt x="723" y="67"/>
                  </a:cubicBezTo>
                  <a:cubicBezTo>
                    <a:pt x="749" y="20"/>
                    <a:pt x="732" y="1"/>
                    <a:pt x="7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42"/>
            <p:cNvSpPr/>
            <p:nvPr/>
          </p:nvSpPr>
          <p:spPr>
            <a:xfrm>
              <a:off x="2139525" y="604425"/>
              <a:ext cx="12225" cy="18600"/>
            </a:xfrm>
            <a:custGeom>
              <a:rect b="b" l="l" r="r" t="t"/>
              <a:pathLst>
                <a:path extrusionOk="0" h="744" w="489">
                  <a:moveTo>
                    <a:pt x="422" y="0"/>
                  </a:moveTo>
                  <a:cubicBezTo>
                    <a:pt x="394" y="0"/>
                    <a:pt x="358" y="17"/>
                    <a:pt x="336" y="52"/>
                  </a:cubicBezTo>
                  <a:cubicBezTo>
                    <a:pt x="204" y="258"/>
                    <a:pt x="84" y="473"/>
                    <a:pt x="10" y="704"/>
                  </a:cubicBezTo>
                  <a:cubicBezTo>
                    <a:pt x="1" y="733"/>
                    <a:pt x="10" y="743"/>
                    <a:pt x="27" y="743"/>
                  </a:cubicBezTo>
                  <a:cubicBezTo>
                    <a:pt x="57" y="743"/>
                    <a:pt x="107" y="712"/>
                    <a:pt x="117" y="691"/>
                  </a:cubicBezTo>
                  <a:cubicBezTo>
                    <a:pt x="229" y="489"/>
                    <a:pt x="324" y="287"/>
                    <a:pt x="448" y="92"/>
                  </a:cubicBezTo>
                  <a:cubicBezTo>
                    <a:pt x="489" y="33"/>
                    <a:pt x="462" y="0"/>
                    <a:pt x="4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42"/>
            <p:cNvSpPr/>
            <p:nvPr/>
          </p:nvSpPr>
          <p:spPr>
            <a:xfrm>
              <a:off x="2149750" y="601275"/>
              <a:ext cx="15500" cy="32000"/>
            </a:xfrm>
            <a:custGeom>
              <a:rect b="b" l="l" r="r" t="t"/>
              <a:pathLst>
                <a:path extrusionOk="0" h="1280" w="620">
                  <a:moveTo>
                    <a:pt x="587" y="1"/>
                  </a:moveTo>
                  <a:cubicBezTo>
                    <a:pt x="548" y="1"/>
                    <a:pt x="477" y="46"/>
                    <a:pt x="464" y="87"/>
                  </a:cubicBezTo>
                  <a:cubicBezTo>
                    <a:pt x="389" y="306"/>
                    <a:pt x="307" y="525"/>
                    <a:pt x="216" y="735"/>
                  </a:cubicBezTo>
                  <a:cubicBezTo>
                    <a:pt x="142" y="904"/>
                    <a:pt x="39" y="1070"/>
                    <a:pt x="5" y="1247"/>
                  </a:cubicBezTo>
                  <a:cubicBezTo>
                    <a:pt x="0" y="1271"/>
                    <a:pt x="9" y="1279"/>
                    <a:pt x="23" y="1279"/>
                  </a:cubicBezTo>
                  <a:cubicBezTo>
                    <a:pt x="42" y="1279"/>
                    <a:pt x="70" y="1263"/>
                    <a:pt x="79" y="1251"/>
                  </a:cubicBezTo>
                  <a:cubicBezTo>
                    <a:pt x="344" y="925"/>
                    <a:pt x="476" y="441"/>
                    <a:pt x="608" y="49"/>
                  </a:cubicBezTo>
                  <a:cubicBezTo>
                    <a:pt x="620" y="14"/>
                    <a:pt x="608" y="1"/>
                    <a:pt x="5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42"/>
            <p:cNvSpPr/>
            <p:nvPr/>
          </p:nvSpPr>
          <p:spPr>
            <a:xfrm>
              <a:off x="2160100" y="610950"/>
              <a:ext cx="24050" cy="41875"/>
            </a:xfrm>
            <a:custGeom>
              <a:rect b="b" l="l" r="r" t="t"/>
              <a:pathLst>
                <a:path extrusionOk="0" h="1675" w="962">
                  <a:moveTo>
                    <a:pt x="912" y="1"/>
                  </a:moveTo>
                  <a:cubicBezTo>
                    <a:pt x="874" y="1"/>
                    <a:pt x="818" y="30"/>
                    <a:pt x="797" y="71"/>
                  </a:cubicBezTo>
                  <a:cubicBezTo>
                    <a:pt x="541" y="584"/>
                    <a:pt x="215" y="1095"/>
                    <a:pt x="12" y="1628"/>
                  </a:cubicBezTo>
                  <a:cubicBezTo>
                    <a:pt x="0" y="1662"/>
                    <a:pt x="11" y="1675"/>
                    <a:pt x="29" y="1675"/>
                  </a:cubicBezTo>
                  <a:cubicBezTo>
                    <a:pt x="48" y="1675"/>
                    <a:pt x="76" y="1660"/>
                    <a:pt x="91" y="1640"/>
                  </a:cubicBezTo>
                  <a:cubicBezTo>
                    <a:pt x="458" y="1190"/>
                    <a:pt x="677" y="592"/>
                    <a:pt x="938" y="71"/>
                  </a:cubicBezTo>
                  <a:cubicBezTo>
                    <a:pt x="962" y="21"/>
                    <a:pt x="943" y="1"/>
                    <a:pt x="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42"/>
            <p:cNvSpPr/>
            <p:nvPr/>
          </p:nvSpPr>
          <p:spPr>
            <a:xfrm>
              <a:off x="2188650" y="615800"/>
              <a:ext cx="9775" cy="27375"/>
            </a:xfrm>
            <a:custGeom>
              <a:rect b="b" l="l" r="r" t="t"/>
              <a:pathLst>
                <a:path extrusionOk="0" h="1095" w="391">
                  <a:moveTo>
                    <a:pt x="352" y="1"/>
                  </a:moveTo>
                  <a:cubicBezTo>
                    <a:pt x="311" y="1"/>
                    <a:pt x="243" y="47"/>
                    <a:pt x="233" y="92"/>
                  </a:cubicBezTo>
                  <a:cubicBezTo>
                    <a:pt x="196" y="266"/>
                    <a:pt x="154" y="443"/>
                    <a:pt x="105" y="617"/>
                  </a:cubicBezTo>
                  <a:cubicBezTo>
                    <a:pt x="64" y="765"/>
                    <a:pt x="6" y="914"/>
                    <a:pt x="2" y="1070"/>
                  </a:cubicBezTo>
                  <a:cubicBezTo>
                    <a:pt x="1" y="1088"/>
                    <a:pt x="7" y="1094"/>
                    <a:pt x="18" y="1094"/>
                  </a:cubicBezTo>
                  <a:cubicBezTo>
                    <a:pt x="41" y="1094"/>
                    <a:pt x="84" y="1060"/>
                    <a:pt x="93" y="1046"/>
                  </a:cubicBezTo>
                  <a:cubicBezTo>
                    <a:pt x="250" y="756"/>
                    <a:pt x="316" y="377"/>
                    <a:pt x="381" y="55"/>
                  </a:cubicBezTo>
                  <a:cubicBezTo>
                    <a:pt x="390" y="16"/>
                    <a:pt x="375" y="1"/>
                    <a:pt x="3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42"/>
            <p:cNvSpPr/>
            <p:nvPr/>
          </p:nvSpPr>
          <p:spPr>
            <a:xfrm>
              <a:off x="2210050" y="613750"/>
              <a:ext cx="9125" cy="25025"/>
            </a:xfrm>
            <a:custGeom>
              <a:rect b="b" l="l" r="r" t="t"/>
              <a:pathLst>
                <a:path extrusionOk="0" h="1001" w="365">
                  <a:moveTo>
                    <a:pt x="335" y="0"/>
                  </a:moveTo>
                  <a:cubicBezTo>
                    <a:pt x="303" y="0"/>
                    <a:pt x="247" y="36"/>
                    <a:pt x="236" y="70"/>
                  </a:cubicBezTo>
                  <a:cubicBezTo>
                    <a:pt x="145" y="356"/>
                    <a:pt x="21" y="682"/>
                    <a:pt x="1" y="983"/>
                  </a:cubicBezTo>
                  <a:cubicBezTo>
                    <a:pt x="1" y="995"/>
                    <a:pt x="6" y="1000"/>
                    <a:pt x="14" y="1000"/>
                  </a:cubicBezTo>
                  <a:cubicBezTo>
                    <a:pt x="31" y="1000"/>
                    <a:pt x="61" y="975"/>
                    <a:pt x="66" y="967"/>
                  </a:cubicBezTo>
                  <a:cubicBezTo>
                    <a:pt x="224" y="690"/>
                    <a:pt x="261" y="343"/>
                    <a:pt x="356" y="42"/>
                  </a:cubicBezTo>
                  <a:cubicBezTo>
                    <a:pt x="365" y="12"/>
                    <a:pt x="354" y="0"/>
                    <a:pt x="3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42"/>
            <p:cNvSpPr/>
            <p:nvPr/>
          </p:nvSpPr>
          <p:spPr>
            <a:xfrm>
              <a:off x="2226000" y="614225"/>
              <a:ext cx="14750" cy="32950"/>
            </a:xfrm>
            <a:custGeom>
              <a:rect b="b" l="l" r="r" t="t"/>
              <a:pathLst>
                <a:path extrusionOk="0" h="1318" w="590">
                  <a:moveTo>
                    <a:pt x="555" y="0"/>
                  </a:moveTo>
                  <a:cubicBezTo>
                    <a:pt x="514" y="0"/>
                    <a:pt x="441" y="46"/>
                    <a:pt x="428" y="89"/>
                  </a:cubicBezTo>
                  <a:cubicBezTo>
                    <a:pt x="349" y="324"/>
                    <a:pt x="263" y="560"/>
                    <a:pt x="172" y="791"/>
                  </a:cubicBezTo>
                  <a:cubicBezTo>
                    <a:pt x="110" y="956"/>
                    <a:pt x="19" y="1117"/>
                    <a:pt x="2" y="1295"/>
                  </a:cubicBezTo>
                  <a:cubicBezTo>
                    <a:pt x="1" y="1311"/>
                    <a:pt x="8" y="1317"/>
                    <a:pt x="18" y="1317"/>
                  </a:cubicBezTo>
                  <a:cubicBezTo>
                    <a:pt x="39" y="1317"/>
                    <a:pt x="73" y="1293"/>
                    <a:pt x="81" y="1282"/>
                  </a:cubicBezTo>
                  <a:cubicBezTo>
                    <a:pt x="213" y="1105"/>
                    <a:pt x="275" y="878"/>
                    <a:pt x="354" y="671"/>
                  </a:cubicBezTo>
                  <a:cubicBezTo>
                    <a:pt x="432" y="464"/>
                    <a:pt x="507" y="258"/>
                    <a:pt x="577" y="51"/>
                  </a:cubicBezTo>
                  <a:cubicBezTo>
                    <a:pt x="590" y="14"/>
                    <a:pt x="577" y="0"/>
                    <a:pt x="5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42"/>
            <p:cNvSpPr/>
            <p:nvPr/>
          </p:nvSpPr>
          <p:spPr>
            <a:xfrm>
              <a:off x="2193125" y="563200"/>
              <a:ext cx="14900" cy="17575"/>
            </a:xfrm>
            <a:custGeom>
              <a:rect b="b" l="l" r="r" t="t"/>
              <a:pathLst>
                <a:path extrusionOk="0" h="703" w="596">
                  <a:moveTo>
                    <a:pt x="545" y="1"/>
                  </a:moveTo>
                  <a:cubicBezTo>
                    <a:pt x="532" y="1"/>
                    <a:pt x="517" y="6"/>
                    <a:pt x="500" y="20"/>
                  </a:cubicBezTo>
                  <a:cubicBezTo>
                    <a:pt x="331" y="156"/>
                    <a:pt x="0" y="437"/>
                    <a:pt x="50" y="685"/>
                  </a:cubicBezTo>
                  <a:cubicBezTo>
                    <a:pt x="52" y="698"/>
                    <a:pt x="59" y="703"/>
                    <a:pt x="69" y="703"/>
                  </a:cubicBezTo>
                  <a:cubicBezTo>
                    <a:pt x="91" y="703"/>
                    <a:pt x="127" y="673"/>
                    <a:pt x="133" y="664"/>
                  </a:cubicBezTo>
                  <a:cubicBezTo>
                    <a:pt x="202" y="577"/>
                    <a:pt x="236" y="474"/>
                    <a:pt x="297" y="383"/>
                  </a:cubicBezTo>
                  <a:cubicBezTo>
                    <a:pt x="368" y="276"/>
                    <a:pt x="459" y="190"/>
                    <a:pt x="554" y="102"/>
                  </a:cubicBezTo>
                  <a:cubicBezTo>
                    <a:pt x="595" y="61"/>
                    <a:pt x="585" y="1"/>
                    <a:pt x="5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42"/>
            <p:cNvSpPr/>
            <p:nvPr/>
          </p:nvSpPr>
          <p:spPr>
            <a:xfrm>
              <a:off x="2207125" y="562400"/>
              <a:ext cx="19200" cy="30525"/>
            </a:xfrm>
            <a:custGeom>
              <a:rect b="b" l="l" r="r" t="t"/>
              <a:pathLst>
                <a:path extrusionOk="0" h="1221" w="768">
                  <a:moveTo>
                    <a:pt x="719" y="1"/>
                  </a:moveTo>
                  <a:cubicBezTo>
                    <a:pt x="681" y="1"/>
                    <a:pt x="625" y="28"/>
                    <a:pt x="605" y="64"/>
                  </a:cubicBezTo>
                  <a:cubicBezTo>
                    <a:pt x="498" y="262"/>
                    <a:pt x="386" y="456"/>
                    <a:pt x="275" y="651"/>
                  </a:cubicBezTo>
                  <a:cubicBezTo>
                    <a:pt x="183" y="816"/>
                    <a:pt x="39" y="998"/>
                    <a:pt x="6" y="1183"/>
                  </a:cubicBezTo>
                  <a:cubicBezTo>
                    <a:pt x="0" y="1210"/>
                    <a:pt x="13" y="1221"/>
                    <a:pt x="31" y="1221"/>
                  </a:cubicBezTo>
                  <a:cubicBezTo>
                    <a:pt x="49" y="1221"/>
                    <a:pt x="72" y="1210"/>
                    <a:pt x="84" y="1196"/>
                  </a:cubicBezTo>
                  <a:cubicBezTo>
                    <a:pt x="217" y="1055"/>
                    <a:pt x="299" y="861"/>
                    <a:pt x="394" y="687"/>
                  </a:cubicBezTo>
                  <a:cubicBezTo>
                    <a:pt x="509" y="481"/>
                    <a:pt x="625" y="275"/>
                    <a:pt x="741" y="68"/>
                  </a:cubicBezTo>
                  <a:cubicBezTo>
                    <a:pt x="767" y="20"/>
                    <a:pt x="749" y="1"/>
                    <a:pt x="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42"/>
            <p:cNvSpPr/>
            <p:nvPr/>
          </p:nvSpPr>
          <p:spPr>
            <a:xfrm>
              <a:off x="2219850" y="568825"/>
              <a:ext cx="16325" cy="25800"/>
            </a:xfrm>
            <a:custGeom>
              <a:rect b="b" l="l" r="r" t="t"/>
              <a:pathLst>
                <a:path extrusionOk="0" h="1032" w="653">
                  <a:moveTo>
                    <a:pt x="603" y="1"/>
                  </a:moveTo>
                  <a:cubicBezTo>
                    <a:pt x="565" y="1"/>
                    <a:pt x="507" y="29"/>
                    <a:pt x="484" y="68"/>
                  </a:cubicBezTo>
                  <a:cubicBezTo>
                    <a:pt x="385" y="237"/>
                    <a:pt x="278" y="402"/>
                    <a:pt x="179" y="571"/>
                  </a:cubicBezTo>
                  <a:cubicBezTo>
                    <a:pt x="108" y="695"/>
                    <a:pt x="0" y="852"/>
                    <a:pt x="13" y="1005"/>
                  </a:cubicBezTo>
                  <a:cubicBezTo>
                    <a:pt x="15" y="1024"/>
                    <a:pt x="25" y="1031"/>
                    <a:pt x="37" y="1031"/>
                  </a:cubicBezTo>
                  <a:cubicBezTo>
                    <a:pt x="61" y="1031"/>
                    <a:pt x="94" y="1008"/>
                    <a:pt x="104" y="992"/>
                  </a:cubicBezTo>
                  <a:cubicBezTo>
                    <a:pt x="199" y="852"/>
                    <a:pt x="253" y="687"/>
                    <a:pt x="339" y="542"/>
                  </a:cubicBezTo>
                  <a:cubicBezTo>
                    <a:pt x="430" y="381"/>
                    <a:pt x="534" y="228"/>
                    <a:pt x="625" y="72"/>
                  </a:cubicBezTo>
                  <a:cubicBezTo>
                    <a:pt x="653" y="21"/>
                    <a:pt x="635" y="1"/>
                    <a:pt x="6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42"/>
            <p:cNvSpPr/>
            <p:nvPr/>
          </p:nvSpPr>
          <p:spPr>
            <a:xfrm>
              <a:off x="2238025" y="573675"/>
              <a:ext cx="5750" cy="15075"/>
            </a:xfrm>
            <a:custGeom>
              <a:rect b="b" l="l" r="r" t="t"/>
              <a:pathLst>
                <a:path extrusionOk="0" h="603" w="230">
                  <a:moveTo>
                    <a:pt x="193" y="0"/>
                  </a:moveTo>
                  <a:cubicBezTo>
                    <a:pt x="153" y="0"/>
                    <a:pt x="90" y="46"/>
                    <a:pt x="79" y="88"/>
                  </a:cubicBezTo>
                  <a:cubicBezTo>
                    <a:pt x="46" y="249"/>
                    <a:pt x="1" y="415"/>
                    <a:pt x="9" y="579"/>
                  </a:cubicBezTo>
                  <a:cubicBezTo>
                    <a:pt x="9" y="596"/>
                    <a:pt x="16" y="602"/>
                    <a:pt x="26" y="602"/>
                  </a:cubicBezTo>
                  <a:cubicBezTo>
                    <a:pt x="49" y="602"/>
                    <a:pt x="86" y="573"/>
                    <a:pt x="91" y="558"/>
                  </a:cubicBezTo>
                  <a:cubicBezTo>
                    <a:pt x="161" y="394"/>
                    <a:pt x="190" y="224"/>
                    <a:pt x="224" y="51"/>
                  </a:cubicBezTo>
                  <a:cubicBezTo>
                    <a:pt x="229" y="14"/>
                    <a:pt x="215" y="0"/>
                    <a:pt x="1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42"/>
            <p:cNvSpPr/>
            <p:nvPr/>
          </p:nvSpPr>
          <p:spPr>
            <a:xfrm>
              <a:off x="2245750" y="581550"/>
              <a:ext cx="6750" cy="3950"/>
            </a:xfrm>
            <a:custGeom>
              <a:rect b="b" l="l" r="r" t="t"/>
              <a:pathLst>
                <a:path extrusionOk="0" h="158" w="270">
                  <a:moveTo>
                    <a:pt x="170" y="1"/>
                  </a:moveTo>
                  <a:cubicBezTo>
                    <a:pt x="100" y="1"/>
                    <a:pt x="1" y="157"/>
                    <a:pt x="96" y="157"/>
                  </a:cubicBezTo>
                  <a:cubicBezTo>
                    <a:pt x="166" y="157"/>
                    <a:pt x="270" y="1"/>
                    <a:pt x="1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42"/>
            <p:cNvSpPr/>
            <p:nvPr/>
          </p:nvSpPr>
          <p:spPr>
            <a:xfrm>
              <a:off x="2331950" y="567375"/>
              <a:ext cx="8125" cy="16000"/>
            </a:xfrm>
            <a:custGeom>
              <a:rect b="b" l="l" r="r" t="t"/>
              <a:pathLst>
                <a:path extrusionOk="0" h="640" w="325">
                  <a:moveTo>
                    <a:pt x="293" y="0"/>
                  </a:moveTo>
                  <a:cubicBezTo>
                    <a:pt x="258" y="0"/>
                    <a:pt x="202" y="42"/>
                    <a:pt x="191" y="76"/>
                  </a:cubicBezTo>
                  <a:cubicBezTo>
                    <a:pt x="149" y="257"/>
                    <a:pt x="5" y="427"/>
                    <a:pt x="0" y="608"/>
                  </a:cubicBezTo>
                  <a:cubicBezTo>
                    <a:pt x="0" y="631"/>
                    <a:pt x="11" y="639"/>
                    <a:pt x="25" y="639"/>
                  </a:cubicBezTo>
                  <a:cubicBezTo>
                    <a:pt x="52" y="639"/>
                    <a:pt x="94" y="610"/>
                    <a:pt x="105" y="596"/>
                  </a:cubicBezTo>
                  <a:cubicBezTo>
                    <a:pt x="223" y="448"/>
                    <a:pt x="286" y="233"/>
                    <a:pt x="319" y="47"/>
                  </a:cubicBezTo>
                  <a:cubicBezTo>
                    <a:pt x="325" y="13"/>
                    <a:pt x="312" y="0"/>
                    <a:pt x="2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42"/>
            <p:cNvSpPr/>
            <p:nvPr/>
          </p:nvSpPr>
          <p:spPr>
            <a:xfrm>
              <a:off x="2342275" y="563175"/>
              <a:ext cx="6100" cy="14250"/>
            </a:xfrm>
            <a:custGeom>
              <a:rect b="b" l="l" r="r" t="t"/>
              <a:pathLst>
                <a:path extrusionOk="0" h="570" w="244">
                  <a:moveTo>
                    <a:pt x="208" y="1"/>
                  </a:moveTo>
                  <a:cubicBezTo>
                    <a:pt x="170" y="1"/>
                    <a:pt x="107" y="45"/>
                    <a:pt x="96" y="87"/>
                  </a:cubicBezTo>
                  <a:cubicBezTo>
                    <a:pt x="67" y="231"/>
                    <a:pt x="1" y="397"/>
                    <a:pt x="26" y="545"/>
                  </a:cubicBezTo>
                  <a:cubicBezTo>
                    <a:pt x="28" y="563"/>
                    <a:pt x="36" y="569"/>
                    <a:pt x="47" y="569"/>
                  </a:cubicBezTo>
                  <a:cubicBezTo>
                    <a:pt x="69" y="569"/>
                    <a:pt x="100" y="541"/>
                    <a:pt x="108" y="525"/>
                  </a:cubicBezTo>
                  <a:cubicBezTo>
                    <a:pt x="182" y="376"/>
                    <a:pt x="203" y="210"/>
                    <a:pt x="237" y="50"/>
                  </a:cubicBezTo>
                  <a:cubicBezTo>
                    <a:pt x="244" y="14"/>
                    <a:pt x="230" y="1"/>
                    <a:pt x="2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42"/>
            <p:cNvSpPr/>
            <p:nvPr/>
          </p:nvSpPr>
          <p:spPr>
            <a:xfrm>
              <a:off x="2353200" y="559225"/>
              <a:ext cx="12300" cy="29675"/>
            </a:xfrm>
            <a:custGeom>
              <a:rect b="b" l="l" r="r" t="t"/>
              <a:pathLst>
                <a:path extrusionOk="0" h="1187" w="492">
                  <a:moveTo>
                    <a:pt x="460" y="0"/>
                  </a:moveTo>
                  <a:cubicBezTo>
                    <a:pt x="423" y="0"/>
                    <a:pt x="356" y="42"/>
                    <a:pt x="340" y="80"/>
                  </a:cubicBezTo>
                  <a:cubicBezTo>
                    <a:pt x="221" y="410"/>
                    <a:pt x="18" y="806"/>
                    <a:pt x="2" y="1157"/>
                  </a:cubicBezTo>
                  <a:cubicBezTo>
                    <a:pt x="0" y="1178"/>
                    <a:pt x="9" y="1186"/>
                    <a:pt x="21" y="1186"/>
                  </a:cubicBezTo>
                  <a:cubicBezTo>
                    <a:pt x="47" y="1186"/>
                    <a:pt x="92" y="1151"/>
                    <a:pt x="101" y="1136"/>
                  </a:cubicBezTo>
                  <a:cubicBezTo>
                    <a:pt x="265" y="799"/>
                    <a:pt x="353" y="402"/>
                    <a:pt x="480" y="46"/>
                  </a:cubicBezTo>
                  <a:cubicBezTo>
                    <a:pt x="492" y="13"/>
                    <a:pt x="481" y="0"/>
                    <a:pt x="4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42"/>
            <p:cNvSpPr/>
            <p:nvPr/>
          </p:nvSpPr>
          <p:spPr>
            <a:xfrm>
              <a:off x="2361250" y="570250"/>
              <a:ext cx="7550" cy="32525"/>
            </a:xfrm>
            <a:custGeom>
              <a:rect b="b" l="l" r="r" t="t"/>
              <a:pathLst>
                <a:path extrusionOk="0" h="1301" w="302">
                  <a:moveTo>
                    <a:pt x="270" y="0"/>
                  </a:moveTo>
                  <a:cubicBezTo>
                    <a:pt x="226" y="0"/>
                    <a:pt x="144" y="64"/>
                    <a:pt x="138" y="114"/>
                  </a:cubicBezTo>
                  <a:cubicBezTo>
                    <a:pt x="109" y="502"/>
                    <a:pt x="31" y="886"/>
                    <a:pt x="2" y="1274"/>
                  </a:cubicBezTo>
                  <a:cubicBezTo>
                    <a:pt x="1" y="1293"/>
                    <a:pt x="9" y="1301"/>
                    <a:pt x="22" y="1301"/>
                  </a:cubicBezTo>
                  <a:cubicBezTo>
                    <a:pt x="51" y="1301"/>
                    <a:pt x="99" y="1265"/>
                    <a:pt x="105" y="1245"/>
                  </a:cubicBezTo>
                  <a:cubicBezTo>
                    <a:pt x="250" y="869"/>
                    <a:pt x="265" y="440"/>
                    <a:pt x="299" y="39"/>
                  </a:cubicBezTo>
                  <a:cubicBezTo>
                    <a:pt x="301" y="11"/>
                    <a:pt x="289" y="0"/>
                    <a:pt x="2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42"/>
            <p:cNvSpPr/>
            <p:nvPr/>
          </p:nvSpPr>
          <p:spPr>
            <a:xfrm>
              <a:off x="2404925" y="567850"/>
              <a:ext cx="14000" cy="21175"/>
            </a:xfrm>
            <a:custGeom>
              <a:rect b="b" l="l" r="r" t="t"/>
              <a:pathLst>
                <a:path extrusionOk="0" h="847" w="560">
                  <a:moveTo>
                    <a:pt x="505" y="0"/>
                  </a:moveTo>
                  <a:cubicBezTo>
                    <a:pt x="462" y="0"/>
                    <a:pt x="397" y="32"/>
                    <a:pt x="372" y="73"/>
                  </a:cubicBezTo>
                  <a:cubicBezTo>
                    <a:pt x="302" y="206"/>
                    <a:pt x="233" y="334"/>
                    <a:pt x="162" y="465"/>
                  </a:cubicBezTo>
                  <a:cubicBezTo>
                    <a:pt x="104" y="573"/>
                    <a:pt x="26" y="680"/>
                    <a:pt x="5" y="804"/>
                  </a:cubicBezTo>
                  <a:cubicBezTo>
                    <a:pt x="1" y="835"/>
                    <a:pt x="16" y="847"/>
                    <a:pt x="35" y="847"/>
                  </a:cubicBezTo>
                  <a:cubicBezTo>
                    <a:pt x="54" y="847"/>
                    <a:pt x="78" y="835"/>
                    <a:pt x="92" y="821"/>
                  </a:cubicBezTo>
                  <a:cubicBezTo>
                    <a:pt x="290" y="627"/>
                    <a:pt x="393" y="317"/>
                    <a:pt x="530" y="78"/>
                  </a:cubicBezTo>
                  <a:cubicBezTo>
                    <a:pt x="560" y="22"/>
                    <a:pt x="540" y="0"/>
                    <a:pt x="5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42"/>
            <p:cNvSpPr/>
            <p:nvPr/>
          </p:nvSpPr>
          <p:spPr>
            <a:xfrm>
              <a:off x="2448100" y="519300"/>
              <a:ext cx="18600" cy="23400"/>
            </a:xfrm>
            <a:custGeom>
              <a:rect b="b" l="l" r="r" t="t"/>
              <a:pathLst>
                <a:path extrusionOk="0" h="936" w="744">
                  <a:moveTo>
                    <a:pt x="675" y="1"/>
                  </a:moveTo>
                  <a:cubicBezTo>
                    <a:pt x="644" y="1"/>
                    <a:pt x="606" y="17"/>
                    <a:pt x="582" y="50"/>
                  </a:cubicBezTo>
                  <a:cubicBezTo>
                    <a:pt x="384" y="306"/>
                    <a:pt x="136" y="545"/>
                    <a:pt x="12" y="847"/>
                  </a:cubicBezTo>
                  <a:cubicBezTo>
                    <a:pt x="0" y="884"/>
                    <a:pt x="0" y="925"/>
                    <a:pt x="46" y="934"/>
                  </a:cubicBezTo>
                  <a:cubicBezTo>
                    <a:pt x="53" y="935"/>
                    <a:pt x="59" y="935"/>
                    <a:pt x="65" y="935"/>
                  </a:cubicBezTo>
                  <a:cubicBezTo>
                    <a:pt x="114" y="935"/>
                    <a:pt x="141" y="909"/>
                    <a:pt x="177" y="875"/>
                  </a:cubicBezTo>
                  <a:cubicBezTo>
                    <a:pt x="198" y="860"/>
                    <a:pt x="219" y="814"/>
                    <a:pt x="190" y="797"/>
                  </a:cubicBezTo>
                  <a:cubicBezTo>
                    <a:pt x="157" y="785"/>
                    <a:pt x="181" y="785"/>
                    <a:pt x="227" y="727"/>
                  </a:cubicBezTo>
                  <a:cubicBezTo>
                    <a:pt x="281" y="661"/>
                    <a:pt x="326" y="570"/>
                    <a:pt x="380" y="496"/>
                  </a:cubicBezTo>
                  <a:cubicBezTo>
                    <a:pt x="483" y="360"/>
                    <a:pt x="595" y="227"/>
                    <a:pt x="698" y="92"/>
                  </a:cubicBezTo>
                  <a:cubicBezTo>
                    <a:pt x="743" y="32"/>
                    <a:pt x="717" y="1"/>
                    <a:pt x="6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42"/>
            <p:cNvSpPr/>
            <p:nvPr/>
          </p:nvSpPr>
          <p:spPr>
            <a:xfrm>
              <a:off x="2462850" y="520825"/>
              <a:ext cx="20700" cy="29900"/>
            </a:xfrm>
            <a:custGeom>
              <a:rect b="b" l="l" r="r" t="t"/>
              <a:pathLst>
                <a:path extrusionOk="0" h="1196" w="828">
                  <a:moveTo>
                    <a:pt x="761" y="1"/>
                  </a:moveTo>
                  <a:cubicBezTo>
                    <a:pt x="732" y="1"/>
                    <a:pt x="696" y="19"/>
                    <a:pt x="674" y="55"/>
                  </a:cubicBezTo>
                  <a:cubicBezTo>
                    <a:pt x="542" y="254"/>
                    <a:pt x="388" y="439"/>
                    <a:pt x="252" y="633"/>
                  </a:cubicBezTo>
                  <a:cubicBezTo>
                    <a:pt x="145" y="786"/>
                    <a:pt x="17" y="963"/>
                    <a:pt x="5" y="1153"/>
                  </a:cubicBezTo>
                  <a:cubicBezTo>
                    <a:pt x="1" y="1178"/>
                    <a:pt x="22" y="1191"/>
                    <a:pt x="46" y="1195"/>
                  </a:cubicBezTo>
                  <a:cubicBezTo>
                    <a:pt x="50" y="1195"/>
                    <a:pt x="53" y="1196"/>
                    <a:pt x="57" y="1196"/>
                  </a:cubicBezTo>
                  <a:cubicBezTo>
                    <a:pt x="101" y="1196"/>
                    <a:pt x="134" y="1151"/>
                    <a:pt x="153" y="1117"/>
                  </a:cubicBezTo>
                  <a:cubicBezTo>
                    <a:pt x="215" y="1009"/>
                    <a:pt x="244" y="881"/>
                    <a:pt x="314" y="774"/>
                  </a:cubicBezTo>
                  <a:cubicBezTo>
                    <a:pt x="459" y="538"/>
                    <a:pt x="641" y="328"/>
                    <a:pt x="790" y="96"/>
                  </a:cubicBezTo>
                  <a:cubicBezTo>
                    <a:pt x="827" y="34"/>
                    <a:pt x="801" y="1"/>
                    <a:pt x="7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42"/>
            <p:cNvSpPr/>
            <p:nvPr/>
          </p:nvSpPr>
          <p:spPr>
            <a:xfrm>
              <a:off x="2470800" y="527325"/>
              <a:ext cx="20875" cy="30675"/>
            </a:xfrm>
            <a:custGeom>
              <a:rect b="b" l="l" r="r" t="t"/>
              <a:pathLst>
                <a:path extrusionOk="0" h="1227" w="835">
                  <a:moveTo>
                    <a:pt x="766" y="1"/>
                  </a:moveTo>
                  <a:cubicBezTo>
                    <a:pt x="737" y="1"/>
                    <a:pt x="701" y="17"/>
                    <a:pt x="678" y="51"/>
                  </a:cubicBezTo>
                  <a:cubicBezTo>
                    <a:pt x="550" y="253"/>
                    <a:pt x="422" y="455"/>
                    <a:pt x="293" y="662"/>
                  </a:cubicBezTo>
                  <a:cubicBezTo>
                    <a:pt x="194" y="823"/>
                    <a:pt x="45" y="1000"/>
                    <a:pt x="5" y="1191"/>
                  </a:cubicBezTo>
                  <a:cubicBezTo>
                    <a:pt x="0" y="1217"/>
                    <a:pt x="13" y="1226"/>
                    <a:pt x="30" y="1226"/>
                  </a:cubicBezTo>
                  <a:cubicBezTo>
                    <a:pt x="48" y="1226"/>
                    <a:pt x="70" y="1216"/>
                    <a:pt x="83" y="1203"/>
                  </a:cubicBezTo>
                  <a:cubicBezTo>
                    <a:pt x="232" y="1055"/>
                    <a:pt x="323" y="848"/>
                    <a:pt x="434" y="670"/>
                  </a:cubicBezTo>
                  <a:cubicBezTo>
                    <a:pt x="554" y="476"/>
                    <a:pt x="674" y="287"/>
                    <a:pt x="794" y="97"/>
                  </a:cubicBezTo>
                  <a:cubicBezTo>
                    <a:pt x="834" y="34"/>
                    <a:pt x="807" y="1"/>
                    <a:pt x="7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42"/>
            <p:cNvSpPr/>
            <p:nvPr/>
          </p:nvSpPr>
          <p:spPr>
            <a:xfrm>
              <a:off x="2474050" y="532350"/>
              <a:ext cx="28150" cy="40250"/>
            </a:xfrm>
            <a:custGeom>
              <a:rect b="b" l="l" r="r" t="t"/>
              <a:pathLst>
                <a:path extrusionOk="0" h="1610" w="1126">
                  <a:moveTo>
                    <a:pt x="1060" y="0"/>
                  </a:moveTo>
                  <a:cubicBezTo>
                    <a:pt x="1032" y="0"/>
                    <a:pt x="996" y="16"/>
                    <a:pt x="973" y="48"/>
                  </a:cubicBezTo>
                  <a:cubicBezTo>
                    <a:pt x="647" y="498"/>
                    <a:pt x="110" y="1002"/>
                    <a:pt x="7" y="1572"/>
                  </a:cubicBezTo>
                  <a:cubicBezTo>
                    <a:pt x="0" y="1600"/>
                    <a:pt x="9" y="1609"/>
                    <a:pt x="24" y="1609"/>
                  </a:cubicBezTo>
                  <a:cubicBezTo>
                    <a:pt x="49" y="1609"/>
                    <a:pt x="91" y="1580"/>
                    <a:pt x="102" y="1559"/>
                  </a:cubicBezTo>
                  <a:cubicBezTo>
                    <a:pt x="258" y="1287"/>
                    <a:pt x="391" y="1014"/>
                    <a:pt x="580" y="759"/>
                  </a:cubicBezTo>
                  <a:cubicBezTo>
                    <a:pt x="742" y="532"/>
                    <a:pt x="919" y="317"/>
                    <a:pt x="1085" y="90"/>
                  </a:cubicBezTo>
                  <a:cubicBezTo>
                    <a:pt x="1125" y="32"/>
                    <a:pt x="1100" y="0"/>
                    <a:pt x="10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42"/>
            <p:cNvSpPr/>
            <p:nvPr/>
          </p:nvSpPr>
          <p:spPr>
            <a:xfrm>
              <a:off x="2488950" y="534775"/>
              <a:ext cx="26325" cy="33075"/>
            </a:xfrm>
            <a:custGeom>
              <a:rect b="b" l="l" r="r" t="t"/>
              <a:pathLst>
                <a:path extrusionOk="0" h="1323" w="1053">
                  <a:moveTo>
                    <a:pt x="986" y="0"/>
                  </a:moveTo>
                  <a:cubicBezTo>
                    <a:pt x="957" y="0"/>
                    <a:pt x="921" y="15"/>
                    <a:pt x="897" y="46"/>
                  </a:cubicBezTo>
                  <a:cubicBezTo>
                    <a:pt x="600" y="443"/>
                    <a:pt x="315" y="847"/>
                    <a:pt x="34" y="1252"/>
                  </a:cubicBezTo>
                  <a:cubicBezTo>
                    <a:pt x="1" y="1299"/>
                    <a:pt x="19" y="1322"/>
                    <a:pt x="50" y="1322"/>
                  </a:cubicBezTo>
                  <a:cubicBezTo>
                    <a:pt x="72" y="1322"/>
                    <a:pt x="102" y="1310"/>
                    <a:pt x="121" y="1285"/>
                  </a:cubicBezTo>
                  <a:cubicBezTo>
                    <a:pt x="430" y="897"/>
                    <a:pt x="712" y="488"/>
                    <a:pt x="1009" y="88"/>
                  </a:cubicBezTo>
                  <a:cubicBezTo>
                    <a:pt x="1052" y="30"/>
                    <a:pt x="1027" y="0"/>
                    <a:pt x="9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42"/>
            <p:cNvSpPr/>
            <p:nvPr/>
          </p:nvSpPr>
          <p:spPr>
            <a:xfrm>
              <a:off x="2508575" y="529850"/>
              <a:ext cx="25300" cy="36250"/>
            </a:xfrm>
            <a:custGeom>
              <a:rect b="b" l="l" r="r" t="t"/>
              <a:pathLst>
                <a:path extrusionOk="0" h="1450" w="1012">
                  <a:moveTo>
                    <a:pt x="945" y="0"/>
                  </a:moveTo>
                  <a:cubicBezTo>
                    <a:pt x="916" y="0"/>
                    <a:pt x="879" y="16"/>
                    <a:pt x="855" y="49"/>
                  </a:cubicBezTo>
                  <a:cubicBezTo>
                    <a:pt x="558" y="487"/>
                    <a:pt x="285" y="941"/>
                    <a:pt x="21" y="1400"/>
                  </a:cubicBezTo>
                  <a:cubicBezTo>
                    <a:pt x="0" y="1435"/>
                    <a:pt x="16" y="1449"/>
                    <a:pt x="40" y="1449"/>
                  </a:cubicBezTo>
                  <a:cubicBezTo>
                    <a:pt x="63" y="1449"/>
                    <a:pt x="94" y="1436"/>
                    <a:pt x="108" y="1416"/>
                  </a:cubicBezTo>
                  <a:cubicBezTo>
                    <a:pt x="413" y="987"/>
                    <a:pt x="674" y="524"/>
                    <a:pt x="971" y="91"/>
                  </a:cubicBezTo>
                  <a:cubicBezTo>
                    <a:pt x="1012" y="31"/>
                    <a:pt x="986" y="0"/>
                    <a:pt x="9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42"/>
            <p:cNvSpPr/>
            <p:nvPr/>
          </p:nvSpPr>
          <p:spPr>
            <a:xfrm>
              <a:off x="2525625" y="523625"/>
              <a:ext cx="30725" cy="46550"/>
            </a:xfrm>
            <a:custGeom>
              <a:rect b="b" l="l" r="r" t="t"/>
              <a:pathLst>
                <a:path extrusionOk="0" h="1862" w="1229">
                  <a:moveTo>
                    <a:pt x="1183" y="0"/>
                  </a:moveTo>
                  <a:cubicBezTo>
                    <a:pt x="1149" y="0"/>
                    <a:pt x="1098" y="25"/>
                    <a:pt x="1078" y="58"/>
                  </a:cubicBezTo>
                  <a:cubicBezTo>
                    <a:pt x="731" y="645"/>
                    <a:pt x="351" y="1215"/>
                    <a:pt x="21" y="1813"/>
                  </a:cubicBezTo>
                  <a:cubicBezTo>
                    <a:pt x="0" y="1848"/>
                    <a:pt x="14" y="1861"/>
                    <a:pt x="36" y="1861"/>
                  </a:cubicBezTo>
                  <a:cubicBezTo>
                    <a:pt x="59" y="1861"/>
                    <a:pt x="92" y="1847"/>
                    <a:pt x="107" y="1826"/>
                  </a:cubicBezTo>
                  <a:cubicBezTo>
                    <a:pt x="528" y="1285"/>
                    <a:pt x="855" y="653"/>
                    <a:pt x="1202" y="63"/>
                  </a:cubicBezTo>
                  <a:cubicBezTo>
                    <a:pt x="1228" y="18"/>
                    <a:pt x="1212" y="0"/>
                    <a:pt x="11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42"/>
            <p:cNvSpPr/>
            <p:nvPr/>
          </p:nvSpPr>
          <p:spPr>
            <a:xfrm>
              <a:off x="2549450" y="523525"/>
              <a:ext cx="27075" cy="41725"/>
            </a:xfrm>
            <a:custGeom>
              <a:rect b="b" l="l" r="r" t="t"/>
              <a:pathLst>
                <a:path extrusionOk="0" h="1669" w="1083">
                  <a:moveTo>
                    <a:pt x="1036" y="1"/>
                  </a:moveTo>
                  <a:cubicBezTo>
                    <a:pt x="1002" y="1"/>
                    <a:pt x="954" y="27"/>
                    <a:pt x="938" y="62"/>
                  </a:cubicBezTo>
                  <a:cubicBezTo>
                    <a:pt x="781" y="376"/>
                    <a:pt x="591" y="666"/>
                    <a:pt x="397" y="954"/>
                  </a:cubicBezTo>
                  <a:cubicBezTo>
                    <a:pt x="257" y="1169"/>
                    <a:pt x="79" y="1388"/>
                    <a:pt x="9" y="1636"/>
                  </a:cubicBezTo>
                  <a:cubicBezTo>
                    <a:pt x="1" y="1660"/>
                    <a:pt x="9" y="1668"/>
                    <a:pt x="24" y="1668"/>
                  </a:cubicBezTo>
                  <a:cubicBezTo>
                    <a:pt x="46" y="1668"/>
                    <a:pt x="83" y="1649"/>
                    <a:pt x="95" y="1636"/>
                  </a:cubicBezTo>
                  <a:cubicBezTo>
                    <a:pt x="293" y="1388"/>
                    <a:pt x="447" y="1087"/>
                    <a:pt x="624" y="818"/>
                  </a:cubicBezTo>
                  <a:cubicBezTo>
                    <a:pt x="781" y="575"/>
                    <a:pt x="934" y="327"/>
                    <a:pt x="1061" y="67"/>
                  </a:cubicBezTo>
                  <a:cubicBezTo>
                    <a:pt x="1082" y="19"/>
                    <a:pt x="1064" y="1"/>
                    <a:pt x="10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42"/>
            <p:cNvSpPr/>
            <p:nvPr/>
          </p:nvSpPr>
          <p:spPr>
            <a:xfrm>
              <a:off x="2581200" y="527950"/>
              <a:ext cx="20800" cy="25750"/>
            </a:xfrm>
            <a:custGeom>
              <a:rect b="b" l="l" r="r" t="t"/>
              <a:pathLst>
                <a:path extrusionOk="0" h="1030" w="832">
                  <a:moveTo>
                    <a:pt x="762" y="0"/>
                  </a:moveTo>
                  <a:cubicBezTo>
                    <a:pt x="742" y="0"/>
                    <a:pt x="717" y="11"/>
                    <a:pt x="692" y="39"/>
                  </a:cubicBezTo>
                  <a:cubicBezTo>
                    <a:pt x="436" y="327"/>
                    <a:pt x="163" y="633"/>
                    <a:pt x="14" y="988"/>
                  </a:cubicBezTo>
                  <a:cubicBezTo>
                    <a:pt x="0" y="1018"/>
                    <a:pt x="11" y="1030"/>
                    <a:pt x="28" y="1030"/>
                  </a:cubicBezTo>
                  <a:cubicBezTo>
                    <a:pt x="47" y="1030"/>
                    <a:pt x="72" y="1017"/>
                    <a:pt x="85" y="1000"/>
                  </a:cubicBezTo>
                  <a:cubicBezTo>
                    <a:pt x="321" y="712"/>
                    <a:pt x="527" y="406"/>
                    <a:pt x="774" y="125"/>
                  </a:cubicBezTo>
                  <a:cubicBezTo>
                    <a:pt x="832" y="61"/>
                    <a:pt x="809" y="0"/>
                    <a:pt x="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42"/>
            <p:cNvSpPr/>
            <p:nvPr/>
          </p:nvSpPr>
          <p:spPr>
            <a:xfrm>
              <a:off x="2598175" y="523300"/>
              <a:ext cx="17675" cy="24900"/>
            </a:xfrm>
            <a:custGeom>
              <a:rect b="b" l="l" r="r" t="t"/>
              <a:pathLst>
                <a:path extrusionOk="0" h="996" w="707">
                  <a:moveTo>
                    <a:pt x="638" y="0"/>
                  </a:moveTo>
                  <a:cubicBezTo>
                    <a:pt x="608" y="0"/>
                    <a:pt x="572" y="17"/>
                    <a:pt x="549" y="51"/>
                  </a:cubicBezTo>
                  <a:cubicBezTo>
                    <a:pt x="368" y="324"/>
                    <a:pt x="99" y="641"/>
                    <a:pt x="9" y="959"/>
                  </a:cubicBezTo>
                  <a:cubicBezTo>
                    <a:pt x="1" y="986"/>
                    <a:pt x="13" y="995"/>
                    <a:pt x="31" y="995"/>
                  </a:cubicBezTo>
                  <a:cubicBezTo>
                    <a:pt x="47" y="995"/>
                    <a:pt x="69" y="986"/>
                    <a:pt x="79" y="976"/>
                  </a:cubicBezTo>
                  <a:cubicBezTo>
                    <a:pt x="307" y="715"/>
                    <a:pt x="471" y="381"/>
                    <a:pt x="665" y="92"/>
                  </a:cubicBezTo>
                  <a:cubicBezTo>
                    <a:pt x="706" y="32"/>
                    <a:pt x="679" y="0"/>
                    <a:pt x="6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42"/>
            <p:cNvSpPr/>
            <p:nvPr/>
          </p:nvSpPr>
          <p:spPr>
            <a:xfrm>
              <a:off x="2642250" y="514850"/>
              <a:ext cx="7150" cy="4275"/>
            </a:xfrm>
            <a:custGeom>
              <a:rect b="b" l="l" r="r" t="t"/>
              <a:pathLst>
                <a:path extrusionOk="0" h="171" w="286">
                  <a:moveTo>
                    <a:pt x="183" y="1"/>
                  </a:moveTo>
                  <a:cubicBezTo>
                    <a:pt x="108" y="1"/>
                    <a:pt x="0" y="170"/>
                    <a:pt x="99" y="170"/>
                  </a:cubicBezTo>
                  <a:cubicBezTo>
                    <a:pt x="179" y="170"/>
                    <a:pt x="286" y="1"/>
                    <a:pt x="1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42"/>
            <p:cNvSpPr/>
            <p:nvPr/>
          </p:nvSpPr>
          <p:spPr>
            <a:xfrm>
              <a:off x="2616225" y="524975"/>
              <a:ext cx="25950" cy="44200"/>
            </a:xfrm>
            <a:custGeom>
              <a:rect b="b" l="l" r="r" t="t"/>
              <a:pathLst>
                <a:path extrusionOk="0" h="1768" w="1038">
                  <a:moveTo>
                    <a:pt x="856" y="1"/>
                  </a:moveTo>
                  <a:cubicBezTo>
                    <a:pt x="811" y="1"/>
                    <a:pt x="750" y="67"/>
                    <a:pt x="757" y="103"/>
                  </a:cubicBezTo>
                  <a:cubicBezTo>
                    <a:pt x="810" y="406"/>
                    <a:pt x="546" y="752"/>
                    <a:pt x="402" y="1000"/>
                  </a:cubicBezTo>
                  <a:cubicBezTo>
                    <a:pt x="311" y="1161"/>
                    <a:pt x="1" y="1549"/>
                    <a:pt x="75" y="1743"/>
                  </a:cubicBezTo>
                  <a:cubicBezTo>
                    <a:pt x="81" y="1761"/>
                    <a:pt x="93" y="1767"/>
                    <a:pt x="106" y="1767"/>
                  </a:cubicBezTo>
                  <a:cubicBezTo>
                    <a:pt x="137" y="1767"/>
                    <a:pt x="180" y="1731"/>
                    <a:pt x="195" y="1714"/>
                  </a:cubicBezTo>
                  <a:cubicBezTo>
                    <a:pt x="290" y="1595"/>
                    <a:pt x="340" y="1429"/>
                    <a:pt x="410" y="1297"/>
                  </a:cubicBezTo>
                  <a:cubicBezTo>
                    <a:pt x="509" y="1107"/>
                    <a:pt x="620" y="926"/>
                    <a:pt x="719" y="736"/>
                  </a:cubicBezTo>
                  <a:cubicBezTo>
                    <a:pt x="798" y="574"/>
                    <a:pt x="1037" y="187"/>
                    <a:pt x="885" y="13"/>
                  </a:cubicBezTo>
                  <a:cubicBezTo>
                    <a:pt x="877" y="4"/>
                    <a:pt x="867" y="1"/>
                    <a:pt x="8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42"/>
            <p:cNvSpPr/>
            <p:nvPr/>
          </p:nvSpPr>
          <p:spPr>
            <a:xfrm>
              <a:off x="2625825" y="526450"/>
              <a:ext cx="31500" cy="50750"/>
            </a:xfrm>
            <a:custGeom>
              <a:rect b="b" l="l" r="r" t="t"/>
              <a:pathLst>
                <a:path extrusionOk="0" h="2030" w="1260">
                  <a:moveTo>
                    <a:pt x="1195" y="0"/>
                  </a:moveTo>
                  <a:cubicBezTo>
                    <a:pt x="1160" y="0"/>
                    <a:pt x="1115" y="20"/>
                    <a:pt x="1095" y="53"/>
                  </a:cubicBezTo>
                  <a:cubicBezTo>
                    <a:pt x="732" y="660"/>
                    <a:pt x="183" y="1279"/>
                    <a:pt x="9" y="1977"/>
                  </a:cubicBezTo>
                  <a:cubicBezTo>
                    <a:pt x="0" y="2016"/>
                    <a:pt x="13" y="2030"/>
                    <a:pt x="34" y="2030"/>
                  </a:cubicBezTo>
                  <a:cubicBezTo>
                    <a:pt x="71" y="2030"/>
                    <a:pt x="134" y="1987"/>
                    <a:pt x="150" y="1961"/>
                  </a:cubicBezTo>
                  <a:cubicBezTo>
                    <a:pt x="501" y="1325"/>
                    <a:pt x="864" y="705"/>
                    <a:pt x="1227" y="78"/>
                  </a:cubicBezTo>
                  <a:cubicBezTo>
                    <a:pt x="1260" y="24"/>
                    <a:pt x="1233" y="0"/>
                    <a:pt x="11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42"/>
            <p:cNvSpPr/>
            <p:nvPr/>
          </p:nvSpPr>
          <p:spPr>
            <a:xfrm>
              <a:off x="2637825" y="524100"/>
              <a:ext cx="30800" cy="51800"/>
            </a:xfrm>
            <a:custGeom>
              <a:rect b="b" l="l" r="r" t="t"/>
              <a:pathLst>
                <a:path extrusionOk="0" h="2072" w="1232">
                  <a:moveTo>
                    <a:pt x="1182" y="1"/>
                  </a:moveTo>
                  <a:cubicBezTo>
                    <a:pt x="1142" y="1"/>
                    <a:pt x="1080" y="32"/>
                    <a:pt x="1057" y="73"/>
                  </a:cubicBezTo>
                  <a:cubicBezTo>
                    <a:pt x="706" y="704"/>
                    <a:pt x="219" y="1340"/>
                    <a:pt x="9" y="2034"/>
                  </a:cubicBezTo>
                  <a:cubicBezTo>
                    <a:pt x="0" y="2061"/>
                    <a:pt x="10" y="2071"/>
                    <a:pt x="27" y="2071"/>
                  </a:cubicBezTo>
                  <a:cubicBezTo>
                    <a:pt x="50" y="2071"/>
                    <a:pt x="87" y="2051"/>
                    <a:pt x="99" y="2034"/>
                  </a:cubicBezTo>
                  <a:cubicBezTo>
                    <a:pt x="508" y="1419"/>
                    <a:pt x="842" y="725"/>
                    <a:pt x="1202" y="73"/>
                  </a:cubicBezTo>
                  <a:cubicBezTo>
                    <a:pt x="1231" y="21"/>
                    <a:pt x="1214" y="1"/>
                    <a:pt x="11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42"/>
            <p:cNvSpPr/>
            <p:nvPr/>
          </p:nvSpPr>
          <p:spPr>
            <a:xfrm>
              <a:off x="2649800" y="515075"/>
              <a:ext cx="44700" cy="69825"/>
            </a:xfrm>
            <a:custGeom>
              <a:rect b="b" l="l" r="r" t="t"/>
              <a:pathLst>
                <a:path extrusionOk="0" h="2793" w="1788">
                  <a:moveTo>
                    <a:pt x="1719" y="0"/>
                  </a:moveTo>
                  <a:cubicBezTo>
                    <a:pt x="1689" y="0"/>
                    <a:pt x="1653" y="18"/>
                    <a:pt x="1631" y="53"/>
                  </a:cubicBezTo>
                  <a:cubicBezTo>
                    <a:pt x="1078" y="925"/>
                    <a:pt x="426" y="1788"/>
                    <a:pt x="16" y="2738"/>
                  </a:cubicBezTo>
                  <a:cubicBezTo>
                    <a:pt x="0" y="2777"/>
                    <a:pt x="15" y="2792"/>
                    <a:pt x="39" y="2792"/>
                  </a:cubicBezTo>
                  <a:cubicBezTo>
                    <a:pt x="62" y="2792"/>
                    <a:pt x="93" y="2777"/>
                    <a:pt x="108" y="2754"/>
                  </a:cubicBezTo>
                  <a:cubicBezTo>
                    <a:pt x="677" y="1887"/>
                    <a:pt x="1194" y="979"/>
                    <a:pt x="1747" y="99"/>
                  </a:cubicBezTo>
                  <a:cubicBezTo>
                    <a:pt x="1788" y="34"/>
                    <a:pt x="1760"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42"/>
            <p:cNvSpPr/>
            <p:nvPr/>
          </p:nvSpPr>
          <p:spPr>
            <a:xfrm>
              <a:off x="2661650" y="517600"/>
              <a:ext cx="47475" cy="72300"/>
            </a:xfrm>
            <a:custGeom>
              <a:rect b="b" l="l" r="r" t="t"/>
              <a:pathLst>
                <a:path extrusionOk="0" h="2892" w="1899">
                  <a:moveTo>
                    <a:pt x="1831" y="1"/>
                  </a:moveTo>
                  <a:cubicBezTo>
                    <a:pt x="1802" y="1"/>
                    <a:pt x="1766" y="17"/>
                    <a:pt x="1743" y="52"/>
                  </a:cubicBezTo>
                  <a:cubicBezTo>
                    <a:pt x="1137" y="943"/>
                    <a:pt x="480" y="1852"/>
                    <a:pt x="22" y="2831"/>
                  </a:cubicBezTo>
                  <a:cubicBezTo>
                    <a:pt x="1" y="2875"/>
                    <a:pt x="19" y="2892"/>
                    <a:pt x="46" y="2892"/>
                  </a:cubicBezTo>
                  <a:cubicBezTo>
                    <a:pt x="73" y="2892"/>
                    <a:pt x="108" y="2875"/>
                    <a:pt x="125" y="2851"/>
                  </a:cubicBezTo>
                  <a:cubicBezTo>
                    <a:pt x="716" y="1939"/>
                    <a:pt x="1248" y="998"/>
                    <a:pt x="1855" y="93"/>
                  </a:cubicBezTo>
                  <a:cubicBezTo>
                    <a:pt x="1899" y="33"/>
                    <a:pt x="1871" y="1"/>
                    <a:pt x="18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42"/>
            <p:cNvSpPr/>
            <p:nvPr/>
          </p:nvSpPr>
          <p:spPr>
            <a:xfrm>
              <a:off x="2671925" y="525025"/>
              <a:ext cx="49100" cy="80825"/>
            </a:xfrm>
            <a:custGeom>
              <a:rect b="b" l="l" r="r" t="t"/>
              <a:pathLst>
                <a:path extrusionOk="0" h="3233" w="1964">
                  <a:moveTo>
                    <a:pt x="1900" y="0"/>
                  </a:moveTo>
                  <a:cubicBezTo>
                    <a:pt x="1874" y="0"/>
                    <a:pt x="1843" y="16"/>
                    <a:pt x="1824" y="48"/>
                  </a:cubicBezTo>
                  <a:cubicBezTo>
                    <a:pt x="1196" y="1052"/>
                    <a:pt x="461" y="2083"/>
                    <a:pt x="15" y="3182"/>
                  </a:cubicBezTo>
                  <a:cubicBezTo>
                    <a:pt x="1" y="3218"/>
                    <a:pt x="15" y="3232"/>
                    <a:pt x="35" y="3232"/>
                  </a:cubicBezTo>
                  <a:cubicBezTo>
                    <a:pt x="55" y="3232"/>
                    <a:pt x="81" y="3219"/>
                    <a:pt x="94" y="3198"/>
                  </a:cubicBezTo>
                  <a:cubicBezTo>
                    <a:pt x="738" y="2187"/>
                    <a:pt x="1291" y="1109"/>
                    <a:pt x="1927" y="89"/>
                  </a:cubicBezTo>
                  <a:cubicBezTo>
                    <a:pt x="1963" y="31"/>
                    <a:pt x="1937" y="0"/>
                    <a:pt x="19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42"/>
            <p:cNvSpPr/>
            <p:nvPr/>
          </p:nvSpPr>
          <p:spPr>
            <a:xfrm>
              <a:off x="2677575" y="533950"/>
              <a:ext cx="54175" cy="91200"/>
            </a:xfrm>
            <a:custGeom>
              <a:rect b="b" l="l" r="r" t="t"/>
              <a:pathLst>
                <a:path extrusionOk="0" h="3648" w="2167">
                  <a:moveTo>
                    <a:pt x="2117" y="0"/>
                  </a:moveTo>
                  <a:cubicBezTo>
                    <a:pt x="2079" y="0"/>
                    <a:pt x="2023" y="29"/>
                    <a:pt x="2002" y="66"/>
                  </a:cubicBezTo>
                  <a:cubicBezTo>
                    <a:pt x="1358" y="1261"/>
                    <a:pt x="668" y="2420"/>
                    <a:pt x="16" y="3605"/>
                  </a:cubicBezTo>
                  <a:cubicBezTo>
                    <a:pt x="0" y="3636"/>
                    <a:pt x="13" y="3647"/>
                    <a:pt x="33" y="3647"/>
                  </a:cubicBezTo>
                  <a:cubicBezTo>
                    <a:pt x="53" y="3647"/>
                    <a:pt x="82" y="3635"/>
                    <a:pt x="94" y="3618"/>
                  </a:cubicBezTo>
                  <a:cubicBezTo>
                    <a:pt x="908" y="2532"/>
                    <a:pt x="1499" y="1261"/>
                    <a:pt x="2139" y="71"/>
                  </a:cubicBezTo>
                  <a:cubicBezTo>
                    <a:pt x="2167" y="20"/>
                    <a:pt x="2149" y="0"/>
                    <a:pt x="21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42"/>
            <p:cNvSpPr/>
            <p:nvPr/>
          </p:nvSpPr>
          <p:spPr>
            <a:xfrm>
              <a:off x="2668275" y="524225"/>
              <a:ext cx="82150" cy="135300"/>
            </a:xfrm>
            <a:custGeom>
              <a:rect b="b" l="l" r="r" t="t"/>
              <a:pathLst>
                <a:path extrusionOk="0" h="5412" w="3286">
                  <a:moveTo>
                    <a:pt x="3237" y="0"/>
                  </a:moveTo>
                  <a:cubicBezTo>
                    <a:pt x="3199" y="0"/>
                    <a:pt x="3140" y="29"/>
                    <a:pt x="3117" y="68"/>
                  </a:cubicBezTo>
                  <a:cubicBezTo>
                    <a:pt x="2143" y="1864"/>
                    <a:pt x="983" y="3557"/>
                    <a:pt x="21" y="5357"/>
                  </a:cubicBezTo>
                  <a:cubicBezTo>
                    <a:pt x="0" y="5396"/>
                    <a:pt x="17" y="5412"/>
                    <a:pt x="42" y="5412"/>
                  </a:cubicBezTo>
                  <a:cubicBezTo>
                    <a:pt x="68" y="5412"/>
                    <a:pt x="101" y="5396"/>
                    <a:pt x="116" y="5374"/>
                  </a:cubicBezTo>
                  <a:cubicBezTo>
                    <a:pt x="1243" y="3664"/>
                    <a:pt x="2284" y="1868"/>
                    <a:pt x="3258" y="68"/>
                  </a:cubicBezTo>
                  <a:cubicBezTo>
                    <a:pt x="3286" y="19"/>
                    <a:pt x="3268" y="0"/>
                    <a:pt x="32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42"/>
            <p:cNvSpPr/>
            <p:nvPr/>
          </p:nvSpPr>
          <p:spPr>
            <a:xfrm>
              <a:off x="2666800" y="524850"/>
              <a:ext cx="95875" cy="171150"/>
            </a:xfrm>
            <a:custGeom>
              <a:rect b="b" l="l" r="r" t="t"/>
              <a:pathLst>
                <a:path extrusionOk="0" h="6846" w="3835">
                  <a:moveTo>
                    <a:pt x="3783" y="1"/>
                  </a:moveTo>
                  <a:cubicBezTo>
                    <a:pt x="3743" y="1"/>
                    <a:pt x="3682" y="33"/>
                    <a:pt x="3660" y="76"/>
                  </a:cubicBezTo>
                  <a:cubicBezTo>
                    <a:pt x="2549" y="2368"/>
                    <a:pt x="1067" y="4478"/>
                    <a:pt x="18" y="6793"/>
                  </a:cubicBezTo>
                  <a:cubicBezTo>
                    <a:pt x="0" y="6831"/>
                    <a:pt x="12" y="6846"/>
                    <a:pt x="33" y="6846"/>
                  </a:cubicBezTo>
                  <a:cubicBezTo>
                    <a:pt x="61" y="6846"/>
                    <a:pt x="105" y="6821"/>
                    <a:pt x="121" y="6793"/>
                  </a:cubicBezTo>
                  <a:cubicBezTo>
                    <a:pt x="1356" y="4556"/>
                    <a:pt x="2698" y="2384"/>
                    <a:pt x="3809" y="76"/>
                  </a:cubicBezTo>
                  <a:cubicBezTo>
                    <a:pt x="3834" y="22"/>
                    <a:pt x="3815" y="1"/>
                    <a:pt x="37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42"/>
            <p:cNvSpPr/>
            <p:nvPr/>
          </p:nvSpPr>
          <p:spPr>
            <a:xfrm>
              <a:off x="2670525" y="519850"/>
              <a:ext cx="118275" cy="201375"/>
            </a:xfrm>
            <a:custGeom>
              <a:rect b="b" l="l" r="r" t="t"/>
              <a:pathLst>
                <a:path extrusionOk="0" h="8055" w="4731">
                  <a:moveTo>
                    <a:pt x="4673" y="0"/>
                  </a:moveTo>
                  <a:cubicBezTo>
                    <a:pt x="4630" y="0"/>
                    <a:pt x="4567" y="34"/>
                    <a:pt x="4547" y="81"/>
                  </a:cubicBezTo>
                  <a:cubicBezTo>
                    <a:pt x="3238" y="2819"/>
                    <a:pt x="1785" y="5499"/>
                    <a:pt x="34" y="7980"/>
                  </a:cubicBezTo>
                  <a:cubicBezTo>
                    <a:pt x="0" y="8031"/>
                    <a:pt x="21" y="8055"/>
                    <a:pt x="54" y="8055"/>
                  </a:cubicBezTo>
                  <a:cubicBezTo>
                    <a:pt x="78" y="8055"/>
                    <a:pt x="108" y="8042"/>
                    <a:pt x="129" y="8018"/>
                  </a:cubicBezTo>
                  <a:cubicBezTo>
                    <a:pt x="2016" y="5660"/>
                    <a:pt x="3408" y="2791"/>
                    <a:pt x="4704" y="81"/>
                  </a:cubicBezTo>
                  <a:cubicBezTo>
                    <a:pt x="4730" y="24"/>
                    <a:pt x="4708" y="0"/>
                    <a:pt x="46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42"/>
            <p:cNvSpPr/>
            <p:nvPr/>
          </p:nvSpPr>
          <p:spPr>
            <a:xfrm>
              <a:off x="2685950" y="509375"/>
              <a:ext cx="138700" cy="225650"/>
            </a:xfrm>
            <a:custGeom>
              <a:rect b="b" l="l" r="r" t="t"/>
              <a:pathLst>
                <a:path extrusionOk="0" h="9026" w="5548">
                  <a:moveTo>
                    <a:pt x="5490" y="1"/>
                  </a:moveTo>
                  <a:cubicBezTo>
                    <a:pt x="5446" y="1"/>
                    <a:pt x="5379" y="33"/>
                    <a:pt x="5354" y="75"/>
                  </a:cubicBezTo>
                  <a:cubicBezTo>
                    <a:pt x="3637" y="3077"/>
                    <a:pt x="1783" y="5992"/>
                    <a:pt x="24" y="8969"/>
                  </a:cubicBezTo>
                  <a:cubicBezTo>
                    <a:pt x="1" y="9009"/>
                    <a:pt x="20" y="9026"/>
                    <a:pt x="48" y="9026"/>
                  </a:cubicBezTo>
                  <a:cubicBezTo>
                    <a:pt x="75" y="9026"/>
                    <a:pt x="111" y="9010"/>
                    <a:pt x="127" y="8986"/>
                  </a:cubicBezTo>
                  <a:cubicBezTo>
                    <a:pt x="2063" y="6112"/>
                    <a:pt x="3798" y="3086"/>
                    <a:pt x="5516" y="79"/>
                  </a:cubicBezTo>
                  <a:cubicBezTo>
                    <a:pt x="5547" y="23"/>
                    <a:pt x="5526" y="1"/>
                    <a:pt x="54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42"/>
            <p:cNvSpPr/>
            <p:nvPr/>
          </p:nvSpPr>
          <p:spPr>
            <a:xfrm>
              <a:off x="2730575" y="514975"/>
              <a:ext cx="108125" cy="190175"/>
            </a:xfrm>
            <a:custGeom>
              <a:rect b="b" l="l" r="r" t="t"/>
              <a:pathLst>
                <a:path extrusionOk="0" h="7607" w="4325">
                  <a:moveTo>
                    <a:pt x="4300" y="1"/>
                  </a:moveTo>
                  <a:cubicBezTo>
                    <a:pt x="4272" y="1"/>
                    <a:pt x="4224" y="33"/>
                    <a:pt x="4214" y="62"/>
                  </a:cubicBezTo>
                  <a:cubicBezTo>
                    <a:pt x="3726" y="1494"/>
                    <a:pt x="2607" y="2816"/>
                    <a:pt x="1831" y="4108"/>
                  </a:cubicBezTo>
                  <a:cubicBezTo>
                    <a:pt x="1162" y="5219"/>
                    <a:pt x="518" y="6350"/>
                    <a:pt x="19" y="7544"/>
                  </a:cubicBezTo>
                  <a:cubicBezTo>
                    <a:pt x="1" y="7589"/>
                    <a:pt x="16" y="7607"/>
                    <a:pt x="41" y="7607"/>
                  </a:cubicBezTo>
                  <a:cubicBezTo>
                    <a:pt x="74" y="7607"/>
                    <a:pt x="124" y="7579"/>
                    <a:pt x="143" y="7544"/>
                  </a:cubicBezTo>
                  <a:cubicBezTo>
                    <a:pt x="951" y="5959"/>
                    <a:pt x="1790" y="4418"/>
                    <a:pt x="2723" y="2899"/>
                  </a:cubicBezTo>
                  <a:cubicBezTo>
                    <a:pt x="3301" y="1965"/>
                    <a:pt x="3995" y="1094"/>
                    <a:pt x="4317" y="38"/>
                  </a:cubicBezTo>
                  <a:cubicBezTo>
                    <a:pt x="4324" y="11"/>
                    <a:pt x="4315" y="1"/>
                    <a:pt x="43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42"/>
            <p:cNvSpPr/>
            <p:nvPr/>
          </p:nvSpPr>
          <p:spPr>
            <a:xfrm>
              <a:off x="2787800" y="511050"/>
              <a:ext cx="76600" cy="120675"/>
            </a:xfrm>
            <a:custGeom>
              <a:rect b="b" l="l" r="r" t="t"/>
              <a:pathLst>
                <a:path extrusionOk="0" h="4827" w="3064">
                  <a:moveTo>
                    <a:pt x="3007" y="0"/>
                  </a:moveTo>
                  <a:cubicBezTo>
                    <a:pt x="2963" y="0"/>
                    <a:pt x="2897" y="32"/>
                    <a:pt x="2870" y="75"/>
                  </a:cubicBezTo>
                  <a:cubicBezTo>
                    <a:pt x="1937" y="1647"/>
                    <a:pt x="901" y="3179"/>
                    <a:pt x="17" y="4782"/>
                  </a:cubicBezTo>
                  <a:cubicBezTo>
                    <a:pt x="1" y="4814"/>
                    <a:pt x="13" y="4826"/>
                    <a:pt x="34" y="4826"/>
                  </a:cubicBezTo>
                  <a:cubicBezTo>
                    <a:pt x="55" y="4826"/>
                    <a:pt x="85" y="4813"/>
                    <a:pt x="99" y="4794"/>
                  </a:cubicBezTo>
                  <a:cubicBezTo>
                    <a:pt x="1194" y="3316"/>
                    <a:pt x="2094" y="1660"/>
                    <a:pt x="3031" y="79"/>
                  </a:cubicBezTo>
                  <a:cubicBezTo>
                    <a:pt x="3063" y="22"/>
                    <a:pt x="3043" y="0"/>
                    <a:pt x="300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42"/>
            <p:cNvSpPr/>
            <p:nvPr/>
          </p:nvSpPr>
          <p:spPr>
            <a:xfrm>
              <a:off x="2806775" y="510925"/>
              <a:ext cx="80325" cy="136700"/>
            </a:xfrm>
            <a:custGeom>
              <a:rect b="b" l="l" r="r" t="t"/>
              <a:pathLst>
                <a:path extrusionOk="0" h="5468" w="3213">
                  <a:moveTo>
                    <a:pt x="3155" y="0"/>
                  </a:moveTo>
                  <a:cubicBezTo>
                    <a:pt x="3111" y="0"/>
                    <a:pt x="3045" y="34"/>
                    <a:pt x="3020" y="80"/>
                  </a:cubicBezTo>
                  <a:cubicBezTo>
                    <a:pt x="2061" y="1859"/>
                    <a:pt x="860" y="3569"/>
                    <a:pt x="22" y="5402"/>
                  </a:cubicBezTo>
                  <a:cubicBezTo>
                    <a:pt x="1" y="5448"/>
                    <a:pt x="21" y="5468"/>
                    <a:pt x="50" y="5468"/>
                  </a:cubicBezTo>
                  <a:cubicBezTo>
                    <a:pt x="79" y="5468"/>
                    <a:pt x="115" y="5450"/>
                    <a:pt x="133" y="5422"/>
                  </a:cubicBezTo>
                  <a:cubicBezTo>
                    <a:pt x="1190" y="3668"/>
                    <a:pt x="2214" y="1888"/>
                    <a:pt x="3180" y="84"/>
                  </a:cubicBezTo>
                  <a:cubicBezTo>
                    <a:pt x="3212" y="24"/>
                    <a:pt x="3191" y="0"/>
                    <a:pt x="31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42"/>
            <p:cNvSpPr/>
            <p:nvPr/>
          </p:nvSpPr>
          <p:spPr>
            <a:xfrm>
              <a:off x="2810950" y="507750"/>
              <a:ext cx="91375" cy="167300"/>
            </a:xfrm>
            <a:custGeom>
              <a:rect b="b" l="l" r="r" t="t"/>
              <a:pathLst>
                <a:path extrusionOk="0" h="6692" w="3655">
                  <a:moveTo>
                    <a:pt x="3599" y="0"/>
                  </a:moveTo>
                  <a:cubicBezTo>
                    <a:pt x="3557" y="0"/>
                    <a:pt x="3495" y="33"/>
                    <a:pt x="3472" y="79"/>
                  </a:cubicBezTo>
                  <a:cubicBezTo>
                    <a:pt x="2407" y="2304"/>
                    <a:pt x="1031" y="4390"/>
                    <a:pt x="20" y="6631"/>
                  </a:cubicBezTo>
                  <a:cubicBezTo>
                    <a:pt x="0" y="6675"/>
                    <a:pt x="14" y="6691"/>
                    <a:pt x="38" y="6691"/>
                  </a:cubicBezTo>
                  <a:cubicBezTo>
                    <a:pt x="69" y="6691"/>
                    <a:pt x="117" y="6665"/>
                    <a:pt x="135" y="6635"/>
                  </a:cubicBezTo>
                  <a:cubicBezTo>
                    <a:pt x="1341" y="4468"/>
                    <a:pt x="2559" y="2320"/>
                    <a:pt x="3629" y="79"/>
                  </a:cubicBezTo>
                  <a:cubicBezTo>
                    <a:pt x="3655" y="23"/>
                    <a:pt x="3634" y="0"/>
                    <a:pt x="35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42"/>
            <p:cNvSpPr/>
            <p:nvPr/>
          </p:nvSpPr>
          <p:spPr>
            <a:xfrm>
              <a:off x="2837975" y="512750"/>
              <a:ext cx="89475" cy="153950"/>
            </a:xfrm>
            <a:custGeom>
              <a:rect b="b" l="l" r="r" t="t"/>
              <a:pathLst>
                <a:path extrusionOk="0" h="6158" w="3579">
                  <a:moveTo>
                    <a:pt x="3527" y="0"/>
                  </a:moveTo>
                  <a:cubicBezTo>
                    <a:pt x="3486" y="0"/>
                    <a:pt x="3423" y="31"/>
                    <a:pt x="3399" y="72"/>
                  </a:cubicBezTo>
                  <a:cubicBezTo>
                    <a:pt x="2288" y="2075"/>
                    <a:pt x="991" y="4032"/>
                    <a:pt x="17" y="6109"/>
                  </a:cubicBezTo>
                  <a:cubicBezTo>
                    <a:pt x="1" y="6145"/>
                    <a:pt x="13" y="6158"/>
                    <a:pt x="33" y="6158"/>
                  </a:cubicBezTo>
                  <a:cubicBezTo>
                    <a:pt x="60" y="6158"/>
                    <a:pt x="102" y="6135"/>
                    <a:pt x="116" y="6109"/>
                  </a:cubicBezTo>
                  <a:cubicBezTo>
                    <a:pt x="1301" y="4123"/>
                    <a:pt x="2428" y="2096"/>
                    <a:pt x="3551" y="72"/>
                  </a:cubicBezTo>
                  <a:cubicBezTo>
                    <a:pt x="3579" y="21"/>
                    <a:pt x="3560" y="0"/>
                    <a:pt x="35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42"/>
            <p:cNvSpPr/>
            <p:nvPr/>
          </p:nvSpPr>
          <p:spPr>
            <a:xfrm>
              <a:off x="2866250" y="516650"/>
              <a:ext cx="73500" cy="142975"/>
            </a:xfrm>
            <a:custGeom>
              <a:rect b="b" l="l" r="r" t="t"/>
              <a:pathLst>
                <a:path extrusionOk="0" h="5719" w="2940">
                  <a:moveTo>
                    <a:pt x="2881" y="0"/>
                  </a:moveTo>
                  <a:cubicBezTo>
                    <a:pt x="2837" y="0"/>
                    <a:pt x="2773" y="33"/>
                    <a:pt x="2750" y="78"/>
                  </a:cubicBezTo>
                  <a:cubicBezTo>
                    <a:pt x="1813" y="1919"/>
                    <a:pt x="793" y="3744"/>
                    <a:pt x="17" y="5660"/>
                  </a:cubicBezTo>
                  <a:cubicBezTo>
                    <a:pt x="1" y="5702"/>
                    <a:pt x="15" y="5718"/>
                    <a:pt x="38" y="5718"/>
                  </a:cubicBezTo>
                  <a:cubicBezTo>
                    <a:pt x="68" y="5718"/>
                    <a:pt x="112" y="5692"/>
                    <a:pt x="128" y="5660"/>
                  </a:cubicBezTo>
                  <a:cubicBezTo>
                    <a:pt x="1041" y="3794"/>
                    <a:pt x="1966" y="1932"/>
                    <a:pt x="2912" y="82"/>
                  </a:cubicBezTo>
                  <a:cubicBezTo>
                    <a:pt x="2940" y="23"/>
                    <a:pt x="2917" y="0"/>
                    <a:pt x="28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42"/>
            <p:cNvSpPr/>
            <p:nvPr/>
          </p:nvSpPr>
          <p:spPr>
            <a:xfrm>
              <a:off x="2887100" y="515100"/>
              <a:ext cx="84100" cy="154625"/>
            </a:xfrm>
            <a:custGeom>
              <a:rect b="b" l="l" r="r" t="t"/>
              <a:pathLst>
                <a:path extrusionOk="0" h="6185" w="3364">
                  <a:moveTo>
                    <a:pt x="3308" y="1"/>
                  </a:moveTo>
                  <a:cubicBezTo>
                    <a:pt x="3267" y="1"/>
                    <a:pt x="3208" y="31"/>
                    <a:pt x="3188" y="73"/>
                  </a:cubicBezTo>
                  <a:cubicBezTo>
                    <a:pt x="2172" y="2118"/>
                    <a:pt x="954" y="4071"/>
                    <a:pt x="13" y="6143"/>
                  </a:cubicBezTo>
                  <a:cubicBezTo>
                    <a:pt x="0" y="6173"/>
                    <a:pt x="12" y="6185"/>
                    <a:pt x="30" y="6185"/>
                  </a:cubicBezTo>
                  <a:cubicBezTo>
                    <a:pt x="47" y="6185"/>
                    <a:pt x="69" y="6174"/>
                    <a:pt x="79" y="6156"/>
                  </a:cubicBezTo>
                  <a:cubicBezTo>
                    <a:pt x="1260" y="4190"/>
                    <a:pt x="2317" y="2129"/>
                    <a:pt x="3336" y="77"/>
                  </a:cubicBezTo>
                  <a:cubicBezTo>
                    <a:pt x="3363" y="23"/>
                    <a:pt x="3342" y="1"/>
                    <a:pt x="33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42"/>
            <p:cNvSpPr/>
            <p:nvPr/>
          </p:nvSpPr>
          <p:spPr>
            <a:xfrm>
              <a:off x="2896775" y="520900"/>
              <a:ext cx="85650" cy="145250"/>
            </a:xfrm>
            <a:custGeom>
              <a:rect b="b" l="l" r="r" t="t"/>
              <a:pathLst>
                <a:path extrusionOk="0" h="5810" w="3426">
                  <a:moveTo>
                    <a:pt x="3377" y="1"/>
                  </a:moveTo>
                  <a:cubicBezTo>
                    <a:pt x="3338" y="1"/>
                    <a:pt x="3280" y="32"/>
                    <a:pt x="3260" y="73"/>
                  </a:cubicBezTo>
                  <a:cubicBezTo>
                    <a:pt x="2269" y="2017"/>
                    <a:pt x="1108" y="3855"/>
                    <a:pt x="26" y="5750"/>
                  </a:cubicBezTo>
                  <a:cubicBezTo>
                    <a:pt x="1" y="5792"/>
                    <a:pt x="19" y="5810"/>
                    <a:pt x="49" y="5810"/>
                  </a:cubicBezTo>
                  <a:cubicBezTo>
                    <a:pt x="77" y="5810"/>
                    <a:pt x="116" y="5793"/>
                    <a:pt x="134" y="5766"/>
                  </a:cubicBezTo>
                  <a:cubicBezTo>
                    <a:pt x="1331" y="3942"/>
                    <a:pt x="2413" y="2021"/>
                    <a:pt x="3400" y="73"/>
                  </a:cubicBezTo>
                  <a:cubicBezTo>
                    <a:pt x="3426" y="21"/>
                    <a:pt x="3408" y="1"/>
                    <a:pt x="33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42"/>
            <p:cNvSpPr/>
            <p:nvPr/>
          </p:nvSpPr>
          <p:spPr>
            <a:xfrm>
              <a:off x="2926975" y="528150"/>
              <a:ext cx="78325" cy="133075"/>
            </a:xfrm>
            <a:custGeom>
              <a:rect b="b" l="l" r="r" t="t"/>
              <a:pathLst>
                <a:path extrusionOk="0" h="5323" w="3133">
                  <a:moveTo>
                    <a:pt x="3079" y="0"/>
                  </a:moveTo>
                  <a:cubicBezTo>
                    <a:pt x="3039" y="0"/>
                    <a:pt x="2978" y="31"/>
                    <a:pt x="2955" y="71"/>
                  </a:cubicBezTo>
                  <a:cubicBezTo>
                    <a:pt x="2044" y="1843"/>
                    <a:pt x="986" y="3524"/>
                    <a:pt x="24" y="5266"/>
                  </a:cubicBezTo>
                  <a:cubicBezTo>
                    <a:pt x="1" y="5306"/>
                    <a:pt x="19" y="5322"/>
                    <a:pt x="46" y="5322"/>
                  </a:cubicBezTo>
                  <a:cubicBezTo>
                    <a:pt x="72" y="5322"/>
                    <a:pt x="107" y="5307"/>
                    <a:pt x="123" y="5283"/>
                  </a:cubicBezTo>
                  <a:cubicBezTo>
                    <a:pt x="1234" y="3627"/>
                    <a:pt x="2196" y="1847"/>
                    <a:pt x="3104" y="75"/>
                  </a:cubicBezTo>
                  <a:cubicBezTo>
                    <a:pt x="3132" y="21"/>
                    <a:pt x="3113" y="0"/>
                    <a:pt x="30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42"/>
            <p:cNvSpPr/>
            <p:nvPr/>
          </p:nvSpPr>
          <p:spPr>
            <a:xfrm>
              <a:off x="2722925" y="639150"/>
              <a:ext cx="55150" cy="120925"/>
            </a:xfrm>
            <a:custGeom>
              <a:rect b="b" l="l" r="r" t="t"/>
              <a:pathLst>
                <a:path extrusionOk="0" h="4837" w="2206">
                  <a:moveTo>
                    <a:pt x="2150" y="1"/>
                  </a:moveTo>
                  <a:cubicBezTo>
                    <a:pt x="2109" y="1"/>
                    <a:pt x="2050" y="33"/>
                    <a:pt x="2030" y="79"/>
                  </a:cubicBezTo>
                  <a:cubicBezTo>
                    <a:pt x="1381" y="1652"/>
                    <a:pt x="605" y="3188"/>
                    <a:pt x="15" y="4786"/>
                  </a:cubicBezTo>
                  <a:cubicBezTo>
                    <a:pt x="0" y="4822"/>
                    <a:pt x="12" y="4836"/>
                    <a:pt x="32" y="4836"/>
                  </a:cubicBezTo>
                  <a:cubicBezTo>
                    <a:pt x="58" y="4836"/>
                    <a:pt x="96" y="4814"/>
                    <a:pt x="110" y="4786"/>
                  </a:cubicBezTo>
                  <a:cubicBezTo>
                    <a:pt x="882" y="3262"/>
                    <a:pt x="1530" y="1660"/>
                    <a:pt x="2183" y="79"/>
                  </a:cubicBezTo>
                  <a:cubicBezTo>
                    <a:pt x="2205" y="23"/>
                    <a:pt x="2184" y="1"/>
                    <a:pt x="215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42"/>
            <p:cNvSpPr/>
            <p:nvPr/>
          </p:nvSpPr>
          <p:spPr>
            <a:xfrm>
              <a:off x="2759100" y="656150"/>
              <a:ext cx="37150" cy="61775"/>
            </a:xfrm>
            <a:custGeom>
              <a:rect b="b" l="l" r="r" t="t"/>
              <a:pathLst>
                <a:path extrusionOk="0" h="2471" w="1486">
                  <a:moveTo>
                    <a:pt x="1430" y="0"/>
                  </a:moveTo>
                  <a:cubicBezTo>
                    <a:pt x="1386" y="0"/>
                    <a:pt x="1318" y="34"/>
                    <a:pt x="1293" y="80"/>
                  </a:cubicBezTo>
                  <a:cubicBezTo>
                    <a:pt x="872" y="861"/>
                    <a:pt x="459" y="1644"/>
                    <a:pt x="21" y="2417"/>
                  </a:cubicBezTo>
                  <a:cubicBezTo>
                    <a:pt x="0" y="2455"/>
                    <a:pt x="18" y="2470"/>
                    <a:pt x="44" y="2470"/>
                  </a:cubicBezTo>
                  <a:cubicBezTo>
                    <a:pt x="69" y="2470"/>
                    <a:pt x="102" y="2456"/>
                    <a:pt x="117" y="2433"/>
                  </a:cubicBezTo>
                  <a:cubicBezTo>
                    <a:pt x="603" y="1674"/>
                    <a:pt x="1024" y="876"/>
                    <a:pt x="1454" y="80"/>
                  </a:cubicBezTo>
                  <a:cubicBezTo>
                    <a:pt x="1486" y="22"/>
                    <a:pt x="1466" y="0"/>
                    <a:pt x="14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42"/>
            <p:cNvSpPr/>
            <p:nvPr/>
          </p:nvSpPr>
          <p:spPr>
            <a:xfrm>
              <a:off x="2694775" y="709050"/>
              <a:ext cx="32175" cy="52025"/>
            </a:xfrm>
            <a:custGeom>
              <a:rect b="b" l="l" r="r" t="t"/>
              <a:pathLst>
                <a:path extrusionOk="0" h="2081" w="1287">
                  <a:moveTo>
                    <a:pt x="1234" y="0"/>
                  </a:moveTo>
                  <a:cubicBezTo>
                    <a:pt x="1195" y="0"/>
                    <a:pt x="1136" y="31"/>
                    <a:pt x="1116" y="73"/>
                  </a:cubicBezTo>
                  <a:cubicBezTo>
                    <a:pt x="778" y="738"/>
                    <a:pt x="393" y="1371"/>
                    <a:pt x="26" y="2019"/>
                  </a:cubicBezTo>
                  <a:cubicBezTo>
                    <a:pt x="1" y="2063"/>
                    <a:pt x="19" y="2080"/>
                    <a:pt x="49" y="2080"/>
                  </a:cubicBezTo>
                  <a:cubicBezTo>
                    <a:pt x="77" y="2080"/>
                    <a:pt x="115" y="2064"/>
                    <a:pt x="134" y="2040"/>
                  </a:cubicBezTo>
                  <a:cubicBezTo>
                    <a:pt x="575" y="1428"/>
                    <a:pt x="922" y="747"/>
                    <a:pt x="1261" y="73"/>
                  </a:cubicBezTo>
                  <a:cubicBezTo>
                    <a:pt x="1287" y="21"/>
                    <a:pt x="1267" y="0"/>
                    <a:pt x="12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42"/>
            <p:cNvSpPr/>
            <p:nvPr/>
          </p:nvSpPr>
          <p:spPr>
            <a:xfrm>
              <a:off x="2154500" y="1504025"/>
              <a:ext cx="49775" cy="109800"/>
            </a:xfrm>
            <a:custGeom>
              <a:rect b="b" l="l" r="r" t="t"/>
              <a:pathLst>
                <a:path extrusionOk="0" h="4392" w="1991">
                  <a:moveTo>
                    <a:pt x="1940" y="1"/>
                  </a:moveTo>
                  <a:cubicBezTo>
                    <a:pt x="1903" y="1"/>
                    <a:pt x="1850" y="32"/>
                    <a:pt x="1835" y="72"/>
                  </a:cubicBezTo>
                  <a:cubicBezTo>
                    <a:pt x="1219" y="1484"/>
                    <a:pt x="505" y="2884"/>
                    <a:pt x="13" y="4341"/>
                  </a:cubicBezTo>
                  <a:cubicBezTo>
                    <a:pt x="1" y="4378"/>
                    <a:pt x="14" y="4391"/>
                    <a:pt x="37" y="4391"/>
                  </a:cubicBezTo>
                  <a:cubicBezTo>
                    <a:pt x="74" y="4391"/>
                    <a:pt x="135" y="4356"/>
                    <a:pt x="150" y="4326"/>
                  </a:cubicBezTo>
                  <a:cubicBezTo>
                    <a:pt x="777" y="2925"/>
                    <a:pt x="1409" y="1505"/>
                    <a:pt x="1970" y="76"/>
                  </a:cubicBezTo>
                  <a:cubicBezTo>
                    <a:pt x="1991" y="22"/>
                    <a:pt x="1971" y="1"/>
                    <a:pt x="19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42"/>
            <p:cNvSpPr/>
            <p:nvPr/>
          </p:nvSpPr>
          <p:spPr>
            <a:xfrm>
              <a:off x="2169500" y="1489425"/>
              <a:ext cx="61775" cy="132275"/>
            </a:xfrm>
            <a:custGeom>
              <a:rect b="b" l="l" r="r" t="t"/>
              <a:pathLst>
                <a:path extrusionOk="0" h="5291" w="2471">
                  <a:moveTo>
                    <a:pt x="2418" y="1"/>
                  </a:moveTo>
                  <a:cubicBezTo>
                    <a:pt x="2378" y="1"/>
                    <a:pt x="2320" y="31"/>
                    <a:pt x="2300" y="74"/>
                  </a:cubicBezTo>
                  <a:cubicBezTo>
                    <a:pt x="1486" y="1754"/>
                    <a:pt x="528" y="3443"/>
                    <a:pt x="8" y="5247"/>
                  </a:cubicBezTo>
                  <a:cubicBezTo>
                    <a:pt x="0" y="5279"/>
                    <a:pt x="12" y="5291"/>
                    <a:pt x="31" y="5291"/>
                  </a:cubicBezTo>
                  <a:cubicBezTo>
                    <a:pt x="62" y="5291"/>
                    <a:pt x="111" y="5261"/>
                    <a:pt x="124" y="5236"/>
                  </a:cubicBezTo>
                  <a:cubicBezTo>
                    <a:pt x="863" y="3492"/>
                    <a:pt x="1623" y="1783"/>
                    <a:pt x="2444" y="74"/>
                  </a:cubicBezTo>
                  <a:cubicBezTo>
                    <a:pt x="2471" y="21"/>
                    <a:pt x="2451" y="1"/>
                    <a:pt x="24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42"/>
            <p:cNvSpPr/>
            <p:nvPr/>
          </p:nvSpPr>
          <p:spPr>
            <a:xfrm>
              <a:off x="2186450" y="1489325"/>
              <a:ext cx="63150" cy="142950"/>
            </a:xfrm>
            <a:custGeom>
              <a:rect b="b" l="l" r="r" t="t"/>
              <a:pathLst>
                <a:path extrusionOk="0" h="5718" w="2526">
                  <a:moveTo>
                    <a:pt x="2450" y="0"/>
                  </a:moveTo>
                  <a:cubicBezTo>
                    <a:pt x="2404" y="0"/>
                    <a:pt x="2329" y="66"/>
                    <a:pt x="2332" y="115"/>
                  </a:cubicBezTo>
                  <a:cubicBezTo>
                    <a:pt x="2348" y="1123"/>
                    <a:pt x="1527" y="2423"/>
                    <a:pt x="1102" y="3315"/>
                  </a:cubicBezTo>
                  <a:cubicBezTo>
                    <a:pt x="730" y="4100"/>
                    <a:pt x="305" y="4855"/>
                    <a:pt x="12" y="5677"/>
                  </a:cubicBezTo>
                  <a:cubicBezTo>
                    <a:pt x="1" y="5706"/>
                    <a:pt x="11" y="5717"/>
                    <a:pt x="30" y="5717"/>
                  </a:cubicBezTo>
                  <a:cubicBezTo>
                    <a:pt x="61" y="5717"/>
                    <a:pt x="114" y="5686"/>
                    <a:pt x="127" y="5661"/>
                  </a:cubicBezTo>
                  <a:cubicBezTo>
                    <a:pt x="652" y="4579"/>
                    <a:pt x="1205" y="3501"/>
                    <a:pt x="1688" y="2398"/>
                  </a:cubicBezTo>
                  <a:cubicBezTo>
                    <a:pt x="1993" y="1697"/>
                    <a:pt x="2526" y="826"/>
                    <a:pt x="2485" y="41"/>
                  </a:cubicBezTo>
                  <a:cubicBezTo>
                    <a:pt x="2484" y="12"/>
                    <a:pt x="2469" y="0"/>
                    <a:pt x="24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42"/>
            <p:cNvSpPr/>
            <p:nvPr/>
          </p:nvSpPr>
          <p:spPr>
            <a:xfrm>
              <a:off x="2214150" y="1491725"/>
              <a:ext cx="51175" cy="142950"/>
            </a:xfrm>
            <a:custGeom>
              <a:rect b="b" l="l" r="r" t="t"/>
              <a:pathLst>
                <a:path extrusionOk="0" h="5718" w="2047">
                  <a:moveTo>
                    <a:pt x="2005" y="0"/>
                  </a:moveTo>
                  <a:cubicBezTo>
                    <a:pt x="1959" y="0"/>
                    <a:pt x="1879" y="52"/>
                    <a:pt x="1863" y="102"/>
                  </a:cubicBezTo>
                  <a:cubicBezTo>
                    <a:pt x="1282" y="1969"/>
                    <a:pt x="567" y="3802"/>
                    <a:pt x="10" y="5676"/>
                  </a:cubicBezTo>
                  <a:cubicBezTo>
                    <a:pt x="1" y="5706"/>
                    <a:pt x="12" y="5717"/>
                    <a:pt x="31" y="5717"/>
                  </a:cubicBezTo>
                  <a:cubicBezTo>
                    <a:pt x="60" y="5717"/>
                    <a:pt x="109" y="5689"/>
                    <a:pt x="121" y="5664"/>
                  </a:cubicBezTo>
                  <a:cubicBezTo>
                    <a:pt x="897" y="3859"/>
                    <a:pt x="1451" y="1931"/>
                    <a:pt x="2033" y="61"/>
                  </a:cubicBezTo>
                  <a:cubicBezTo>
                    <a:pt x="2047" y="17"/>
                    <a:pt x="2031" y="0"/>
                    <a:pt x="20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42"/>
            <p:cNvSpPr/>
            <p:nvPr/>
          </p:nvSpPr>
          <p:spPr>
            <a:xfrm>
              <a:off x="2238700" y="1495900"/>
              <a:ext cx="50875" cy="134500"/>
            </a:xfrm>
            <a:custGeom>
              <a:rect b="b" l="l" r="r" t="t"/>
              <a:pathLst>
                <a:path extrusionOk="0" h="5380" w="2035">
                  <a:moveTo>
                    <a:pt x="1998" y="0"/>
                  </a:moveTo>
                  <a:cubicBezTo>
                    <a:pt x="1955" y="0"/>
                    <a:pt x="1877" y="51"/>
                    <a:pt x="1861" y="96"/>
                  </a:cubicBezTo>
                  <a:cubicBezTo>
                    <a:pt x="1287" y="1851"/>
                    <a:pt x="725" y="3622"/>
                    <a:pt x="14" y="5331"/>
                  </a:cubicBezTo>
                  <a:cubicBezTo>
                    <a:pt x="0" y="5366"/>
                    <a:pt x="13" y="5379"/>
                    <a:pt x="33" y="5379"/>
                  </a:cubicBezTo>
                  <a:cubicBezTo>
                    <a:pt x="54" y="5379"/>
                    <a:pt x="83" y="5365"/>
                    <a:pt x="98" y="5344"/>
                  </a:cubicBezTo>
                  <a:cubicBezTo>
                    <a:pt x="1076" y="3833"/>
                    <a:pt x="1468" y="1760"/>
                    <a:pt x="2021" y="54"/>
                  </a:cubicBezTo>
                  <a:cubicBezTo>
                    <a:pt x="2034" y="15"/>
                    <a:pt x="2021" y="0"/>
                    <a:pt x="19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42"/>
            <p:cNvSpPr/>
            <p:nvPr/>
          </p:nvSpPr>
          <p:spPr>
            <a:xfrm>
              <a:off x="2252850" y="1506475"/>
              <a:ext cx="50425" cy="132425"/>
            </a:xfrm>
            <a:custGeom>
              <a:rect b="b" l="l" r="r" t="t"/>
              <a:pathLst>
                <a:path extrusionOk="0" h="5297" w="2017">
                  <a:moveTo>
                    <a:pt x="1980" y="0"/>
                  </a:moveTo>
                  <a:cubicBezTo>
                    <a:pt x="1939" y="0"/>
                    <a:pt x="1865" y="49"/>
                    <a:pt x="1851" y="94"/>
                  </a:cubicBezTo>
                  <a:cubicBezTo>
                    <a:pt x="1323" y="1844"/>
                    <a:pt x="543" y="3504"/>
                    <a:pt x="10" y="5251"/>
                  </a:cubicBezTo>
                  <a:cubicBezTo>
                    <a:pt x="1" y="5284"/>
                    <a:pt x="14" y="5297"/>
                    <a:pt x="36" y="5297"/>
                  </a:cubicBezTo>
                  <a:cubicBezTo>
                    <a:pt x="70" y="5297"/>
                    <a:pt x="125" y="5265"/>
                    <a:pt x="138" y="5234"/>
                  </a:cubicBezTo>
                  <a:cubicBezTo>
                    <a:pt x="799" y="3525"/>
                    <a:pt x="1480" y="1812"/>
                    <a:pt x="2005" y="53"/>
                  </a:cubicBezTo>
                  <a:cubicBezTo>
                    <a:pt x="2017" y="15"/>
                    <a:pt x="2003" y="0"/>
                    <a:pt x="19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42"/>
            <p:cNvSpPr/>
            <p:nvPr/>
          </p:nvSpPr>
          <p:spPr>
            <a:xfrm>
              <a:off x="2274700" y="1517800"/>
              <a:ext cx="44100" cy="117850"/>
            </a:xfrm>
            <a:custGeom>
              <a:rect b="b" l="l" r="r" t="t"/>
              <a:pathLst>
                <a:path extrusionOk="0" h="4714" w="1764">
                  <a:moveTo>
                    <a:pt x="1726" y="1"/>
                  </a:moveTo>
                  <a:cubicBezTo>
                    <a:pt x="1683" y="1"/>
                    <a:pt x="1605" y="50"/>
                    <a:pt x="1589" y="95"/>
                  </a:cubicBezTo>
                  <a:cubicBezTo>
                    <a:pt x="1069" y="1623"/>
                    <a:pt x="544" y="3146"/>
                    <a:pt x="11" y="4666"/>
                  </a:cubicBezTo>
                  <a:cubicBezTo>
                    <a:pt x="0" y="4700"/>
                    <a:pt x="14" y="4713"/>
                    <a:pt x="37" y="4713"/>
                  </a:cubicBezTo>
                  <a:cubicBezTo>
                    <a:pt x="72" y="4713"/>
                    <a:pt x="127" y="4682"/>
                    <a:pt x="140" y="4650"/>
                  </a:cubicBezTo>
                  <a:cubicBezTo>
                    <a:pt x="705" y="3130"/>
                    <a:pt x="1225" y="1589"/>
                    <a:pt x="1750" y="53"/>
                  </a:cubicBezTo>
                  <a:cubicBezTo>
                    <a:pt x="1763" y="16"/>
                    <a:pt x="1750" y="1"/>
                    <a:pt x="17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42"/>
            <p:cNvSpPr/>
            <p:nvPr/>
          </p:nvSpPr>
          <p:spPr>
            <a:xfrm>
              <a:off x="2297675" y="1513800"/>
              <a:ext cx="54325" cy="148350"/>
            </a:xfrm>
            <a:custGeom>
              <a:rect b="b" l="l" r="r" t="t"/>
              <a:pathLst>
                <a:path extrusionOk="0" h="5934" w="2173">
                  <a:moveTo>
                    <a:pt x="2135" y="0"/>
                  </a:moveTo>
                  <a:cubicBezTo>
                    <a:pt x="2093" y="0"/>
                    <a:pt x="2017" y="49"/>
                    <a:pt x="2004" y="95"/>
                  </a:cubicBezTo>
                  <a:cubicBezTo>
                    <a:pt x="1388" y="2043"/>
                    <a:pt x="794" y="3984"/>
                    <a:pt x="18" y="5879"/>
                  </a:cubicBezTo>
                  <a:cubicBezTo>
                    <a:pt x="1" y="5919"/>
                    <a:pt x="15" y="5934"/>
                    <a:pt x="39" y="5934"/>
                  </a:cubicBezTo>
                  <a:cubicBezTo>
                    <a:pt x="67" y="5934"/>
                    <a:pt x="107" y="5912"/>
                    <a:pt x="121" y="5883"/>
                  </a:cubicBezTo>
                  <a:cubicBezTo>
                    <a:pt x="1009" y="4021"/>
                    <a:pt x="1541" y="2014"/>
                    <a:pt x="2160" y="53"/>
                  </a:cubicBezTo>
                  <a:cubicBezTo>
                    <a:pt x="2172" y="15"/>
                    <a:pt x="2159" y="0"/>
                    <a:pt x="21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42"/>
            <p:cNvSpPr/>
            <p:nvPr/>
          </p:nvSpPr>
          <p:spPr>
            <a:xfrm>
              <a:off x="2292100" y="1526775"/>
              <a:ext cx="71900" cy="188750"/>
            </a:xfrm>
            <a:custGeom>
              <a:rect b="b" l="l" r="r" t="t"/>
              <a:pathLst>
                <a:path extrusionOk="0" h="7550" w="2876">
                  <a:moveTo>
                    <a:pt x="2836" y="0"/>
                  </a:moveTo>
                  <a:cubicBezTo>
                    <a:pt x="2794" y="0"/>
                    <a:pt x="2724" y="47"/>
                    <a:pt x="2714" y="91"/>
                  </a:cubicBezTo>
                  <a:cubicBezTo>
                    <a:pt x="2086" y="2651"/>
                    <a:pt x="1289" y="5186"/>
                    <a:pt x="18" y="7503"/>
                  </a:cubicBezTo>
                  <a:cubicBezTo>
                    <a:pt x="1" y="7537"/>
                    <a:pt x="16" y="7550"/>
                    <a:pt x="38" y="7550"/>
                  </a:cubicBezTo>
                  <a:cubicBezTo>
                    <a:pt x="60" y="7550"/>
                    <a:pt x="88" y="7538"/>
                    <a:pt x="100" y="7519"/>
                  </a:cubicBezTo>
                  <a:cubicBezTo>
                    <a:pt x="1545" y="5343"/>
                    <a:pt x="2255" y="2560"/>
                    <a:pt x="2867" y="54"/>
                  </a:cubicBezTo>
                  <a:cubicBezTo>
                    <a:pt x="2876" y="15"/>
                    <a:pt x="2860" y="0"/>
                    <a:pt x="28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42"/>
            <p:cNvSpPr/>
            <p:nvPr/>
          </p:nvSpPr>
          <p:spPr>
            <a:xfrm>
              <a:off x="2308125" y="1538750"/>
              <a:ext cx="70725" cy="195775"/>
            </a:xfrm>
            <a:custGeom>
              <a:rect b="b" l="l" r="r" t="t"/>
              <a:pathLst>
                <a:path extrusionOk="0" h="7831" w="2829">
                  <a:moveTo>
                    <a:pt x="2788" y="1"/>
                  </a:moveTo>
                  <a:cubicBezTo>
                    <a:pt x="2743" y="1"/>
                    <a:pt x="2664" y="53"/>
                    <a:pt x="2651" y="103"/>
                  </a:cubicBezTo>
                  <a:cubicBezTo>
                    <a:pt x="1925" y="2721"/>
                    <a:pt x="991" y="5236"/>
                    <a:pt x="17" y="7771"/>
                  </a:cubicBezTo>
                  <a:cubicBezTo>
                    <a:pt x="0" y="7814"/>
                    <a:pt x="16" y="7831"/>
                    <a:pt x="40" y="7831"/>
                  </a:cubicBezTo>
                  <a:cubicBezTo>
                    <a:pt x="70" y="7831"/>
                    <a:pt x="114" y="7805"/>
                    <a:pt x="128" y="7771"/>
                  </a:cubicBezTo>
                  <a:cubicBezTo>
                    <a:pt x="1268" y="5302"/>
                    <a:pt x="2093" y="2676"/>
                    <a:pt x="2816" y="58"/>
                  </a:cubicBezTo>
                  <a:cubicBezTo>
                    <a:pt x="2828" y="17"/>
                    <a:pt x="2813" y="1"/>
                    <a:pt x="27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42"/>
            <p:cNvSpPr/>
            <p:nvPr/>
          </p:nvSpPr>
          <p:spPr>
            <a:xfrm>
              <a:off x="2314225" y="1548375"/>
              <a:ext cx="76100" cy="218150"/>
            </a:xfrm>
            <a:custGeom>
              <a:rect b="b" l="l" r="r" t="t"/>
              <a:pathLst>
                <a:path extrusionOk="0" h="8726" w="3044">
                  <a:moveTo>
                    <a:pt x="3002" y="0"/>
                  </a:moveTo>
                  <a:cubicBezTo>
                    <a:pt x="2954" y="0"/>
                    <a:pt x="2870" y="56"/>
                    <a:pt x="2857" y="107"/>
                  </a:cubicBezTo>
                  <a:cubicBezTo>
                    <a:pt x="2043" y="3001"/>
                    <a:pt x="1111" y="5850"/>
                    <a:pt x="21" y="8650"/>
                  </a:cubicBezTo>
                  <a:cubicBezTo>
                    <a:pt x="0" y="8704"/>
                    <a:pt x="20" y="8725"/>
                    <a:pt x="51" y="8725"/>
                  </a:cubicBezTo>
                  <a:cubicBezTo>
                    <a:pt x="88" y="8725"/>
                    <a:pt x="141" y="8694"/>
                    <a:pt x="157" y="8654"/>
                  </a:cubicBezTo>
                  <a:cubicBezTo>
                    <a:pt x="1292" y="5846"/>
                    <a:pt x="2213" y="2977"/>
                    <a:pt x="3030" y="61"/>
                  </a:cubicBezTo>
                  <a:cubicBezTo>
                    <a:pt x="3044" y="17"/>
                    <a:pt x="3028" y="0"/>
                    <a:pt x="30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42"/>
            <p:cNvSpPr/>
            <p:nvPr/>
          </p:nvSpPr>
          <p:spPr>
            <a:xfrm>
              <a:off x="2330275" y="1560775"/>
              <a:ext cx="66225" cy="211775"/>
            </a:xfrm>
            <a:custGeom>
              <a:rect b="b" l="l" r="r" t="t"/>
              <a:pathLst>
                <a:path extrusionOk="0" h="8471" w="2649">
                  <a:moveTo>
                    <a:pt x="2609" y="1"/>
                  </a:moveTo>
                  <a:cubicBezTo>
                    <a:pt x="2565" y="1"/>
                    <a:pt x="2494" y="49"/>
                    <a:pt x="2483" y="93"/>
                  </a:cubicBezTo>
                  <a:cubicBezTo>
                    <a:pt x="1794" y="2910"/>
                    <a:pt x="609" y="5593"/>
                    <a:pt x="6" y="8430"/>
                  </a:cubicBezTo>
                  <a:cubicBezTo>
                    <a:pt x="0" y="8459"/>
                    <a:pt x="11" y="8471"/>
                    <a:pt x="28" y="8471"/>
                  </a:cubicBezTo>
                  <a:cubicBezTo>
                    <a:pt x="58" y="8471"/>
                    <a:pt x="109" y="8434"/>
                    <a:pt x="117" y="8402"/>
                  </a:cubicBezTo>
                  <a:cubicBezTo>
                    <a:pt x="940" y="5618"/>
                    <a:pt x="1959" y="2881"/>
                    <a:pt x="2640" y="57"/>
                  </a:cubicBezTo>
                  <a:cubicBezTo>
                    <a:pt x="2649" y="16"/>
                    <a:pt x="2633" y="1"/>
                    <a:pt x="26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42"/>
            <p:cNvSpPr/>
            <p:nvPr/>
          </p:nvSpPr>
          <p:spPr>
            <a:xfrm>
              <a:off x="2348000" y="1564100"/>
              <a:ext cx="69350" cy="229525"/>
            </a:xfrm>
            <a:custGeom>
              <a:rect b="b" l="l" r="r" t="t"/>
              <a:pathLst>
                <a:path extrusionOk="0" h="9181" w="2774">
                  <a:moveTo>
                    <a:pt x="2747" y="0"/>
                  </a:moveTo>
                  <a:cubicBezTo>
                    <a:pt x="2707" y="0"/>
                    <a:pt x="2626" y="62"/>
                    <a:pt x="2621" y="109"/>
                  </a:cubicBezTo>
                  <a:cubicBezTo>
                    <a:pt x="2241" y="3131"/>
                    <a:pt x="982" y="6270"/>
                    <a:pt x="12" y="9140"/>
                  </a:cubicBezTo>
                  <a:cubicBezTo>
                    <a:pt x="0" y="9170"/>
                    <a:pt x="11" y="9181"/>
                    <a:pt x="30" y="9181"/>
                  </a:cubicBezTo>
                  <a:cubicBezTo>
                    <a:pt x="59" y="9181"/>
                    <a:pt x="108" y="9152"/>
                    <a:pt x="119" y="9127"/>
                  </a:cubicBezTo>
                  <a:cubicBezTo>
                    <a:pt x="1312" y="6382"/>
                    <a:pt x="2439" y="3017"/>
                    <a:pt x="2769" y="35"/>
                  </a:cubicBezTo>
                  <a:cubicBezTo>
                    <a:pt x="2773" y="10"/>
                    <a:pt x="2763" y="0"/>
                    <a:pt x="274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42"/>
            <p:cNvSpPr/>
            <p:nvPr/>
          </p:nvSpPr>
          <p:spPr>
            <a:xfrm>
              <a:off x="2364450" y="1575175"/>
              <a:ext cx="65500" cy="223775"/>
            </a:xfrm>
            <a:custGeom>
              <a:rect b="b" l="l" r="r" t="t"/>
              <a:pathLst>
                <a:path extrusionOk="0" h="8951" w="2620">
                  <a:moveTo>
                    <a:pt x="2574" y="0"/>
                  </a:moveTo>
                  <a:cubicBezTo>
                    <a:pt x="2526" y="0"/>
                    <a:pt x="2448" y="54"/>
                    <a:pt x="2437" y="104"/>
                  </a:cubicBezTo>
                  <a:cubicBezTo>
                    <a:pt x="1856" y="3048"/>
                    <a:pt x="1153" y="6091"/>
                    <a:pt x="22" y="8878"/>
                  </a:cubicBezTo>
                  <a:cubicBezTo>
                    <a:pt x="0" y="8930"/>
                    <a:pt x="19" y="8950"/>
                    <a:pt x="49" y="8950"/>
                  </a:cubicBezTo>
                  <a:cubicBezTo>
                    <a:pt x="86" y="8950"/>
                    <a:pt x="142" y="8919"/>
                    <a:pt x="162" y="8878"/>
                  </a:cubicBezTo>
                  <a:cubicBezTo>
                    <a:pt x="1435" y="6170"/>
                    <a:pt x="2045" y="2986"/>
                    <a:pt x="2611" y="62"/>
                  </a:cubicBezTo>
                  <a:cubicBezTo>
                    <a:pt x="2620" y="18"/>
                    <a:pt x="2602" y="0"/>
                    <a:pt x="25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42"/>
            <p:cNvSpPr/>
            <p:nvPr/>
          </p:nvSpPr>
          <p:spPr>
            <a:xfrm>
              <a:off x="2378225" y="1577750"/>
              <a:ext cx="62075" cy="230275"/>
            </a:xfrm>
            <a:custGeom>
              <a:rect b="b" l="l" r="r" t="t"/>
              <a:pathLst>
                <a:path extrusionOk="0" h="9211" w="2483">
                  <a:moveTo>
                    <a:pt x="2441" y="0"/>
                  </a:moveTo>
                  <a:cubicBezTo>
                    <a:pt x="2397" y="0"/>
                    <a:pt x="2327" y="49"/>
                    <a:pt x="2316" y="96"/>
                  </a:cubicBezTo>
                  <a:cubicBezTo>
                    <a:pt x="1730" y="3102"/>
                    <a:pt x="1230" y="6339"/>
                    <a:pt x="16" y="9163"/>
                  </a:cubicBezTo>
                  <a:cubicBezTo>
                    <a:pt x="0" y="9198"/>
                    <a:pt x="10" y="9211"/>
                    <a:pt x="28" y="9211"/>
                  </a:cubicBezTo>
                  <a:cubicBezTo>
                    <a:pt x="51" y="9211"/>
                    <a:pt x="89" y="9189"/>
                    <a:pt x="103" y="9163"/>
                  </a:cubicBezTo>
                  <a:cubicBezTo>
                    <a:pt x="1585" y="6558"/>
                    <a:pt x="1920" y="2966"/>
                    <a:pt x="2473" y="59"/>
                  </a:cubicBezTo>
                  <a:cubicBezTo>
                    <a:pt x="2482" y="17"/>
                    <a:pt x="2466" y="0"/>
                    <a:pt x="24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42"/>
            <p:cNvSpPr/>
            <p:nvPr/>
          </p:nvSpPr>
          <p:spPr>
            <a:xfrm>
              <a:off x="2394850" y="1579250"/>
              <a:ext cx="61800" cy="241300"/>
            </a:xfrm>
            <a:custGeom>
              <a:rect b="b" l="l" r="r" t="t"/>
              <a:pathLst>
                <a:path extrusionOk="0" h="9652" w="2472">
                  <a:moveTo>
                    <a:pt x="2426" y="0"/>
                  </a:moveTo>
                  <a:cubicBezTo>
                    <a:pt x="2378" y="0"/>
                    <a:pt x="2303" y="52"/>
                    <a:pt x="2296" y="103"/>
                  </a:cubicBezTo>
                  <a:cubicBezTo>
                    <a:pt x="1766" y="3306"/>
                    <a:pt x="1082" y="6535"/>
                    <a:pt x="11" y="9607"/>
                  </a:cubicBezTo>
                  <a:cubicBezTo>
                    <a:pt x="0" y="9639"/>
                    <a:pt x="14" y="9652"/>
                    <a:pt x="35" y="9652"/>
                  </a:cubicBezTo>
                  <a:cubicBezTo>
                    <a:pt x="68" y="9652"/>
                    <a:pt x="122" y="9621"/>
                    <a:pt x="131" y="9591"/>
                  </a:cubicBezTo>
                  <a:cubicBezTo>
                    <a:pt x="1345" y="6588"/>
                    <a:pt x="1944" y="3240"/>
                    <a:pt x="2464" y="61"/>
                  </a:cubicBezTo>
                  <a:cubicBezTo>
                    <a:pt x="2472" y="17"/>
                    <a:pt x="2453" y="0"/>
                    <a:pt x="24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42"/>
            <p:cNvSpPr/>
            <p:nvPr/>
          </p:nvSpPr>
          <p:spPr>
            <a:xfrm>
              <a:off x="2415350" y="1600575"/>
              <a:ext cx="54000" cy="223100"/>
            </a:xfrm>
            <a:custGeom>
              <a:rect b="b" l="l" r="r" t="t"/>
              <a:pathLst>
                <a:path extrusionOk="0" h="8924" w="2160">
                  <a:moveTo>
                    <a:pt x="2121" y="1"/>
                  </a:moveTo>
                  <a:cubicBezTo>
                    <a:pt x="2081" y="1"/>
                    <a:pt x="2015" y="47"/>
                    <a:pt x="2004" y="92"/>
                  </a:cubicBezTo>
                  <a:cubicBezTo>
                    <a:pt x="1413" y="3052"/>
                    <a:pt x="782" y="5967"/>
                    <a:pt x="9" y="8882"/>
                  </a:cubicBezTo>
                  <a:cubicBezTo>
                    <a:pt x="0" y="8912"/>
                    <a:pt x="10" y="8923"/>
                    <a:pt x="26" y="8923"/>
                  </a:cubicBezTo>
                  <a:cubicBezTo>
                    <a:pt x="57" y="8923"/>
                    <a:pt x="114" y="8883"/>
                    <a:pt x="125" y="8853"/>
                  </a:cubicBezTo>
                  <a:cubicBezTo>
                    <a:pt x="1149" y="6025"/>
                    <a:pt x="1591" y="2998"/>
                    <a:pt x="2152" y="54"/>
                  </a:cubicBezTo>
                  <a:cubicBezTo>
                    <a:pt x="2160" y="16"/>
                    <a:pt x="2145" y="1"/>
                    <a:pt x="21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42"/>
            <p:cNvSpPr/>
            <p:nvPr/>
          </p:nvSpPr>
          <p:spPr>
            <a:xfrm>
              <a:off x="2431700" y="1629775"/>
              <a:ext cx="45800" cy="200300"/>
            </a:xfrm>
            <a:custGeom>
              <a:rect b="b" l="l" r="r" t="t"/>
              <a:pathLst>
                <a:path extrusionOk="0" h="8012" w="1832">
                  <a:moveTo>
                    <a:pt x="1793" y="1"/>
                  </a:moveTo>
                  <a:cubicBezTo>
                    <a:pt x="1751" y="1"/>
                    <a:pt x="1684" y="47"/>
                    <a:pt x="1676" y="92"/>
                  </a:cubicBezTo>
                  <a:cubicBezTo>
                    <a:pt x="1168" y="2743"/>
                    <a:pt x="813" y="5390"/>
                    <a:pt x="8" y="7974"/>
                  </a:cubicBezTo>
                  <a:cubicBezTo>
                    <a:pt x="0" y="8001"/>
                    <a:pt x="11" y="8011"/>
                    <a:pt x="28" y="8011"/>
                  </a:cubicBezTo>
                  <a:cubicBezTo>
                    <a:pt x="56" y="8011"/>
                    <a:pt x="101" y="7985"/>
                    <a:pt x="111" y="7961"/>
                  </a:cubicBezTo>
                  <a:cubicBezTo>
                    <a:pt x="1193" y="5509"/>
                    <a:pt x="1342" y="2665"/>
                    <a:pt x="1824" y="55"/>
                  </a:cubicBezTo>
                  <a:cubicBezTo>
                    <a:pt x="1832" y="16"/>
                    <a:pt x="1816" y="1"/>
                    <a:pt x="179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42"/>
            <p:cNvSpPr/>
            <p:nvPr/>
          </p:nvSpPr>
          <p:spPr>
            <a:xfrm>
              <a:off x="2428025" y="1658200"/>
              <a:ext cx="60050" cy="224100"/>
            </a:xfrm>
            <a:custGeom>
              <a:rect b="b" l="l" r="r" t="t"/>
              <a:pathLst>
                <a:path extrusionOk="0" h="8964" w="2402">
                  <a:moveTo>
                    <a:pt x="2365" y="0"/>
                  </a:moveTo>
                  <a:cubicBezTo>
                    <a:pt x="2324" y="0"/>
                    <a:pt x="2255" y="48"/>
                    <a:pt x="2244" y="91"/>
                  </a:cubicBezTo>
                  <a:cubicBezTo>
                    <a:pt x="1514" y="2997"/>
                    <a:pt x="1076" y="6090"/>
                    <a:pt x="18" y="8898"/>
                  </a:cubicBezTo>
                  <a:cubicBezTo>
                    <a:pt x="0" y="8945"/>
                    <a:pt x="16" y="8964"/>
                    <a:pt x="43" y="8964"/>
                  </a:cubicBezTo>
                  <a:cubicBezTo>
                    <a:pt x="75" y="8964"/>
                    <a:pt x="122" y="8936"/>
                    <a:pt x="138" y="8901"/>
                  </a:cubicBezTo>
                  <a:cubicBezTo>
                    <a:pt x="1464" y="6317"/>
                    <a:pt x="1707" y="2857"/>
                    <a:pt x="2393" y="53"/>
                  </a:cubicBezTo>
                  <a:cubicBezTo>
                    <a:pt x="2401" y="15"/>
                    <a:pt x="2387" y="0"/>
                    <a:pt x="23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42"/>
            <p:cNvSpPr/>
            <p:nvPr/>
          </p:nvSpPr>
          <p:spPr>
            <a:xfrm>
              <a:off x="2446150" y="1663225"/>
              <a:ext cx="57025" cy="221375"/>
            </a:xfrm>
            <a:custGeom>
              <a:rect b="b" l="l" r="r" t="t"/>
              <a:pathLst>
                <a:path extrusionOk="0" h="8855" w="2281">
                  <a:moveTo>
                    <a:pt x="2246" y="1"/>
                  </a:moveTo>
                  <a:cubicBezTo>
                    <a:pt x="2209" y="1"/>
                    <a:pt x="2151" y="44"/>
                    <a:pt x="2142" y="83"/>
                  </a:cubicBezTo>
                  <a:cubicBezTo>
                    <a:pt x="1606" y="3031"/>
                    <a:pt x="701" y="5897"/>
                    <a:pt x="8" y="8812"/>
                  </a:cubicBezTo>
                  <a:cubicBezTo>
                    <a:pt x="1" y="8843"/>
                    <a:pt x="10" y="8855"/>
                    <a:pt x="27" y="8855"/>
                  </a:cubicBezTo>
                  <a:cubicBezTo>
                    <a:pt x="59" y="8855"/>
                    <a:pt x="117" y="8811"/>
                    <a:pt x="128" y="8779"/>
                  </a:cubicBezTo>
                  <a:cubicBezTo>
                    <a:pt x="1090" y="5996"/>
                    <a:pt x="1820" y="2957"/>
                    <a:pt x="2275" y="50"/>
                  </a:cubicBezTo>
                  <a:cubicBezTo>
                    <a:pt x="2281" y="15"/>
                    <a:pt x="2267" y="1"/>
                    <a:pt x="22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42"/>
            <p:cNvSpPr/>
            <p:nvPr/>
          </p:nvSpPr>
          <p:spPr>
            <a:xfrm>
              <a:off x="2482550" y="1671000"/>
              <a:ext cx="37275" cy="191850"/>
            </a:xfrm>
            <a:custGeom>
              <a:rect b="b" l="l" r="r" t="t"/>
              <a:pathLst>
                <a:path extrusionOk="0" h="7674" w="1491">
                  <a:moveTo>
                    <a:pt x="1448" y="0"/>
                  </a:moveTo>
                  <a:cubicBezTo>
                    <a:pt x="1403" y="0"/>
                    <a:pt x="1330" y="51"/>
                    <a:pt x="1322" y="99"/>
                  </a:cubicBezTo>
                  <a:cubicBezTo>
                    <a:pt x="893" y="2609"/>
                    <a:pt x="364" y="5107"/>
                    <a:pt x="5" y="7625"/>
                  </a:cubicBezTo>
                  <a:cubicBezTo>
                    <a:pt x="1" y="7661"/>
                    <a:pt x="15" y="7674"/>
                    <a:pt x="35" y="7674"/>
                  </a:cubicBezTo>
                  <a:cubicBezTo>
                    <a:pt x="72" y="7674"/>
                    <a:pt x="130" y="7630"/>
                    <a:pt x="137" y="7593"/>
                  </a:cubicBezTo>
                  <a:cubicBezTo>
                    <a:pt x="678" y="5103"/>
                    <a:pt x="1062" y="2572"/>
                    <a:pt x="1483" y="58"/>
                  </a:cubicBezTo>
                  <a:cubicBezTo>
                    <a:pt x="1490" y="16"/>
                    <a:pt x="1474" y="0"/>
                    <a:pt x="14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42"/>
            <p:cNvSpPr/>
            <p:nvPr/>
          </p:nvSpPr>
          <p:spPr>
            <a:xfrm>
              <a:off x="2490700" y="1688850"/>
              <a:ext cx="49475" cy="216925"/>
            </a:xfrm>
            <a:custGeom>
              <a:rect b="b" l="l" r="r" t="t"/>
              <a:pathLst>
                <a:path extrusionOk="0" h="8677" w="1979">
                  <a:moveTo>
                    <a:pt x="1935" y="0"/>
                  </a:moveTo>
                  <a:cubicBezTo>
                    <a:pt x="1889" y="0"/>
                    <a:pt x="1816" y="51"/>
                    <a:pt x="1806" y="99"/>
                  </a:cubicBezTo>
                  <a:cubicBezTo>
                    <a:pt x="1244" y="2948"/>
                    <a:pt x="493" y="5768"/>
                    <a:pt x="6" y="8630"/>
                  </a:cubicBezTo>
                  <a:cubicBezTo>
                    <a:pt x="1" y="8664"/>
                    <a:pt x="14" y="8676"/>
                    <a:pt x="34" y="8676"/>
                  </a:cubicBezTo>
                  <a:cubicBezTo>
                    <a:pt x="69" y="8676"/>
                    <a:pt x="126" y="8634"/>
                    <a:pt x="133" y="8596"/>
                  </a:cubicBezTo>
                  <a:cubicBezTo>
                    <a:pt x="823" y="5772"/>
                    <a:pt x="1414" y="2911"/>
                    <a:pt x="1971" y="58"/>
                  </a:cubicBezTo>
                  <a:cubicBezTo>
                    <a:pt x="1978" y="16"/>
                    <a:pt x="1961" y="0"/>
                    <a:pt x="19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42"/>
            <p:cNvSpPr/>
            <p:nvPr/>
          </p:nvSpPr>
          <p:spPr>
            <a:xfrm>
              <a:off x="2514950" y="1697625"/>
              <a:ext cx="48075" cy="209725"/>
            </a:xfrm>
            <a:custGeom>
              <a:rect b="b" l="l" r="r" t="t"/>
              <a:pathLst>
                <a:path extrusionOk="0" h="8389" w="1923">
                  <a:moveTo>
                    <a:pt x="1876" y="1"/>
                  </a:moveTo>
                  <a:cubicBezTo>
                    <a:pt x="1827" y="1"/>
                    <a:pt x="1751" y="55"/>
                    <a:pt x="1740" y="107"/>
                  </a:cubicBezTo>
                  <a:cubicBezTo>
                    <a:pt x="1195" y="2857"/>
                    <a:pt x="749" y="5640"/>
                    <a:pt x="10" y="8344"/>
                  </a:cubicBezTo>
                  <a:cubicBezTo>
                    <a:pt x="1" y="8376"/>
                    <a:pt x="12" y="8388"/>
                    <a:pt x="31" y="8388"/>
                  </a:cubicBezTo>
                  <a:cubicBezTo>
                    <a:pt x="66" y="8388"/>
                    <a:pt x="127" y="8346"/>
                    <a:pt x="137" y="8311"/>
                  </a:cubicBezTo>
                  <a:cubicBezTo>
                    <a:pt x="1050" y="5678"/>
                    <a:pt x="1376" y="2791"/>
                    <a:pt x="1913" y="66"/>
                  </a:cubicBezTo>
                  <a:cubicBezTo>
                    <a:pt x="1922" y="19"/>
                    <a:pt x="1904" y="1"/>
                    <a:pt x="18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42"/>
            <p:cNvSpPr/>
            <p:nvPr/>
          </p:nvSpPr>
          <p:spPr>
            <a:xfrm>
              <a:off x="2526750" y="1690375"/>
              <a:ext cx="59675" cy="236900"/>
            </a:xfrm>
            <a:custGeom>
              <a:rect b="b" l="l" r="r" t="t"/>
              <a:pathLst>
                <a:path extrusionOk="0" h="9476" w="2387">
                  <a:moveTo>
                    <a:pt x="2342" y="0"/>
                  </a:moveTo>
                  <a:cubicBezTo>
                    <a:pt x="2295" y="0"/>
                    <a:pt x="2220" y="54"/>
                    <a:pt x="2209" y="104"/>
                  </a:cubicBezTo>
                  <a:cubicBezTo>
                    <a:pt x="1647" y="3279"/>
                    <a:pt x="1020" y="6372"/>
                    <a:pt x="8" y="9440"/>
                  </a:cubicBezTo>
                  <a:cubicBezTo>
                    <a:pt x="0" y="9466"/>
                    <a:pt x="10" y="9475"/>
                    <a:pt x="25" y="9475"/>
                  </a:cubicBezTo>
                  <a:cubicBezTo>
                    <a:pt x="50" y="9475"/>
                    <a:pt x="89" y="9452"/>
                    <a:pt x="99" y="9432"/>
                  </a:cubicBezTo>
                  <a:cubicBezTo>
                    <a:pt x="1342" y="6454"/>
                    <a:pt x="1826" y="3222"/>
                    <a:pt x="2379" y="62"/>
                  </a:cubicBezTo>
                  <a:cubicBezTo>
                    <a:pt x="2386" y="18"/>
                    <a:pt x="2368" y="0"/>
                    <a:pt x="23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42"/>
            <p:cNvSpPr/>
            <p:nvPr/>
          </p:nvSpPr>
          <p:spPr>
            <a:xfrm>
              <a:off x="2525425" y="1704900"/>
              <a:ext cx="72475" cy="273075"/>
            </a:xfrm>
            <a:custGeom>
              <a:rect b="b" l="l" r="r" t="t"/>
              <a:pathLst>
                <a:path extrusionOk="0" h="10923" w="2899">
                  <a:moveTo>
                    <a:pt x="2852" y="0"/>
                  </a:moveTo>
                  <a:cubicBezTo>
                    <a:pt x="2803" y="0"/>
                    <a:pt x="2724" y="56"/>
                    <a:pt x="2716" y="110"/>
                  </a:cubicBezTo>
                  <a:cubicBezTo>
                    <a:pt x="2031" y="3776"/>
                    <a:pt x="1235" y="7348"/>
                    <a:pt x="12" y="10877"/>
                  </a:cubicBezTo>
                  <a:cubicBezTo>
                    <a:pt x="1" y="10910"/>
                    <a:pt x="14" y="10922"/>
                    <a:pt x="35" y="10922"/>
                  </a:cubicBezTo>
                  <a:cubicBezTo>
                    <a:pt x="69" y="10922"/>
                    <a:pt x="123" y="10892"/>
                    <a:pt x="136" y="10862"/>
                  </a:cubicBezTo>
                  <a:cubicBezTo>
                    <a:pt x="1527" y="7401"/>
                    <a:pt x="2213" y="3718"/>
                    <a:pt x="2890" y="64"/>
                  </a:cubicBezTo>
                  <a:cubicBezTo>
                    <a:pt x="2898" y="18"/>
                    <a:pt x="2880" y="0"/>
                    <a:pt x="28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42"/>
            <p:cNvSpPr/>
            <p:nvPr/>
          </p:nvSpPr>
          <p:spPr>
            <a:xfrm>
              <a:off x="2536325" y="1724425"/>
              <a:ext cx="71250" cy="284900"/>
            </a:xfrm>
            <a:custGeom>
              <a:rect b="b" l="l" r="r" t="t"/>
              <a:pathLst>
                <a:path extrusionOk="0" h="11396" w="2850">
                  <a:moveTo>
                    <a:pt x="2804" y="1"/>
                  </a:moveTo>
                  <a:cubicBezTo>
                    <a:pt x="2756" y="1"/>
                    <a:pt x="2681" y="55"/>
                    <a:pt x="2673" y="105"/>
                  </a:cubicBezTo>
                  <a:cubicBezTo>
                    <a:pt x="2032" y="3949"/>
                    <a:pt x="1211" y="7653"/>
                    <a:pt x="10" y="11356"/>
                  </a:cubicBezTo>
                  <a:cubicBezTo>
                    <a:pt x="0" y="11385"/>
                    <a:pt x="11" y="11396"/>
                    <a:pt x="29" y="11396"/>
                  </a:cubicBezTo>
                  <a:cubicBezTo>
                    <a:pt x="57" y="11396"/>
                    <a:pt x="103" y="11369"/>
                    <a:pt x="113" y="11344"/>
                  </a:cubicBezTo>
                  <a:cubicBezTo>
                    <a:pt x="1554" y="7743"/>
                    <a:pt x="2215" y="3874"/>
                    <a:pt x="2842" y="63"/>
                  </a:cubicBezTo>
                  <a:cubicBezTo>
                    <a:pt x="2849" y="18"/>
                    <a:pt x="2831" y="1"/>
                    <a:pt x="28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42"/>
            <p:cNvSpPr/>
            <p:nvPr/>
          </p:nvSpPr>
          <p:spPr>
            <a:xfrm>
              <a:off x="2556400" y="1729425"/>
              <a:ext cx="63925" cy="279350"/>
            </a:xfrm>
            <a:custGeom>
              <a:rect b="b" l="l" r="r" t="t"/>
              <a:pathLst>
                <a:path extrusionOk="0" h="11174" w="2557">
                  <a:moveTo>
                    <a:pt x="2514" y="0"/>
                  </a:moveTo>
                  <a:cubicBezTo>
                    <a:pt x="2469" y="0"/>
                    <a:pt x="2399" y="51"/>
                    <a:pt x="2394" y="99"/>
                  </a:cubicBezTo>
                  <a:cubicBezTo>
                    <a:pt x="1873" y="3876"/>
                    <a:pt x="792" y="7419"/>
                    <a:pt x="8" y="11127"/>
                  </a:cubicBezTo>
                  <a:cubicBezTo>
                    <a:pt x="0" y="11161"/>
                    <a:pt x="12" y="11174"/>
                    <a:pt x="31" y="11174"/>
                  </a:cubicBezTo>
                  <a:cubicBezTo>
                    <a:pt x="66" y="11174"/>
                    <a:pt x="125" y="11132"/>
                    <a:pt x="135" y="11094"/>
                  </a:cubicBezTo>
                  <a:cubicBezTo>
                    <a:pt x="1122" y="7424"/>
                    <a:pt x="2043" y="3836"/>
                    <a:pt x="2551" y="57"/>
                  </a:cubicBezTo>
                  <a:cubicBezTo>
                    <a:pt x="2557" y="16"/>
                    <a:pt x="2540" y="0"/>
                    <a:pt x="25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42"/>
            <p:cNvSpPr/>
            <p:nvPr/>
          </p:nvSpPr>
          <p:spPr>
            <a:xfrm>
              <a:off x="2575325" y="1715600"/>
              <a:ext cx="68600" cy="297775"/>
            </a:xfrm>
            <a:custGeom>
              <a:rect b="b" l="l" r="r" t="t"/>
              <a:pathLst>
                <a:path extrusionOk="0" h="11911" w="2744">
                  <a:moveTo>
                    <a:pt x="2700" y="1"/>
                  </a:moveTo>
                  <a:cubicBezTo>
                    <a:pt x="2654" y="1"/>
                    <a:pt x="2582" y="53"/>
                    <a:pt x="2574" y="103"/>
                  </a:cubicBezTo>
                  <a:cubicBezTo>
                    <a:pt x="1989" y="4107"/>
                    <a:pt x="1013" y="7960"/>
                    <a:pt x="7" y="11874"/>
                  </a:cubicBezTo>
                  <a:cubicBezTo>
                    <a:pt x="1" y="11900"/>
                    <a:pt x="10" y="11910"/>
                    <a:pt x="25" y="11910"/>
                  </a:cubicBezTo>
                  <a:cubicBezTo>
                    <a:pt x="53" y="11910"/>
                    <a:pt x="103" y="11875"/>
                    <a:pt x="114" y="11846"/>
                  </a:cubicBezTo>
                  <a:cubicBezTo>
                    <a:pt x="1410" y="8042"/>
                    <a:pt x="2170" y="4029"/>
                    <a:pt x="2736" y="61"/>
                  </a:cubicBezTo>
                  <a:cubicBezTo>
                    <a:pt x="2743" y="18"/>
                    <a:pt x="2726" y="1"/>
                    <a:pt x="27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42"/>
            <p:cNvSpPr/>
            <p:nvPr/>
          </p:nvSpPr>
          <p:spPr>
            <a:xfrm>
              <a:off x="2598575" y="1732650"/>
              <a:ext cx="66500" cy="267175"/>
            </a:xfrm>
            <a:custGeom>
              <a:rect b="b" l="l" r="r" t="t"/>
              <a:pathLst>
                <a:path extrusionOk="0" h="10687" w="2660">
                  <a:moveTo>
                    <a:pt x="2616" y="0"/>
                  </a:moveTo>
                  <a:cubicBezTo>
                    <a:pt x="2570" y="0"/>
                    <a:pt x="2497" y="52"/>
                    <a:pt x="2486" y="102"/>
                  </a:cubicBezTo>
                  <a:cubicBezTo>
                    <a:pt x="1880" y="3673"/>
                    <a:pt x="954" y="7146"/>
                    <a:pt x="9" y="10643"/>
                  </a:cubicBezTo>
                  <a:cubicBezTo>
                    <a:pt x="0" y="10675"/>
                    <a:pt x="11" y="10687"/>
                    <a:pt x="29" y="10687"/>
                  </a:cubicBezTo>
                  <a:cubicBezTo>
                    <a:pt x="63" y="10687"/>
                    <a:pt x="123" y="10645"/>
                    <a:pt x="133" y="10610"/>
                  </a:cubicBezTo>
                  <a:cubicBezTo>
                    <a:pt x="1281" y="7196"/>
                    <a:pt x="2053" y="3608"/>
                    <a:pt x="2652" y="61"/>
                  </a:cubicBezTo>
                  <a:cubicBezTo>
                    <a:pt x="2660" y="17"/>
                    <a:pt x="2642" y="0"/>
                    <a:pt x="26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42"/>
            <p:cNvSpPr/>
            <p:nvPr/>
          </p:nvSpPr>
          <p:spPr>
            <a:xfrm>
              <a:off x="2644150" y="1773125"/>
              <a:ext cx="30700" cy="125200"/>
            </a:xfrm>
            <a:custGeom>
              <a:rect b="b" l="l" r="r" t="t"/>
              <a:pathLst>
                <a:path extrusionOk="0" h="5008" w="1228">
                  <a:moveTo>
                    <a:pt x="1180" y="1"/>
                  </a:moveTo>
                  <a:cubicBezTo>
                    <a:pt x="1132" y="1"/>
                    <a:pt x="1059" y="53"/>
                    <a:pt x="1052" y="106"/>
                  </a:cubicBezTo>
                  <a:cubicBezTo>
                    <a:pt x="816" y="1753"/>
                    <a:pt x="412" y="3351"/>
                    <a:pt x="7" y="4965"/>
                  </a:cubicBezTo>
                  <a:cubicBezTo>
                    <a:pt x="0" y="4996"/>
                    <a:pt x="10" y="5007"/>
                    <a:pt x="27" y="5007"/>
                  </a:cubicBezTo>
                  <a:cubicBezTo>
                    <a:pt x="58" y="5007"/>
                    <a:pt x="112" y="4969"/>
                    <a:pt x="122" y="4937"/>
                  </a:cubicBezTo>
                  <a:cubicBezTo>
                    <a:pt x="623" y="3347"/>
                    <a:pt x="982" y="1712"/>
                    <a:pt x="1221" y="64"/>
                  </a:cubicBezTo>
                  <a:cubicBezTo>
                    <a:pt x="1227" y="19"/>
                    <a:pt x="1207" y="1"/>
                    <a:pt x="11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42"/>
            <p:cNvSpPr/>
            <p:nvPr/>
          </p:nvSpPr>
          <p:spPr>
            <a:xfrm>
              <a:off x="2124875" y="1632775"/>
              <a:ext cx="44050" cy="100875"/>
            </a:xfrm>
            <a:custGeom>
              <a:rect b="b" l="l" r="r" t="t"/>
              <a:pathLst>
                <a:path extrusionOk="0" h="4035" w="1762">
                  <a:moveTo>
                    <a:pt x="1704" y="1"/>
                  </a:moveTo>
                  <a:cubicBezTo>
                    <a:pt x="1661" y="1"/>
                    <a:pt x="1601" y="36"/>
                    <a:pt x="1583" y="83"/>
                  </a:cubicBezTo>
                  <a:cubicBezTo>
                    <a:pt x="1062" y="1375"/>
                    <a:pt x="439" y="2669"/>
                    <a:pt x="9" y="3994"/>
                  </a:cubicBezTo>
                  <a:cubicBezTo>
                    <a:pt x="0" y="4023"/>
                    <a:pt x="10" y="4034"/>
                    <a:pt x="27" y="4034"/>
                  </a:cubicBezTo>
                  <a:cubicBezTo>
                    <a:pt x="58" y="4034"/>
                    <a:pt x="110" y="4001"/>
                    <a:pt x="121" y="3977"/>
                  </a:cubicBezTo>
                  <a:cubicBezTo>
                    <a:pt x="765" y="2743"/>
                    <a:pt x="1223" y="1380"/>
                    <a:pt x="1739" y="83"/>
                  </a:cubicBezTo>
                  <a:cubicBezTo>
                    <a:pt x="1761" y="24"/>
                    <a:pt x="1739"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42"/>
            <p:cNvSpPr/>
            <p:nvPr/>
          </p:nvSpPr>
          <p:spPr>
            <a:xfrm>
              <a:off x="2142425" y="1646625"/>
              <a:ext cx="34575" cy="88025"/>
            </a:xfrm>
            <a:custGeom>
              <a:rect b="b" l="l" r="r" t="t"/>
              <a:pathLst>
                <a:path extrusionOk="0" h="3521" w="1383">
                  <a:moveTo>
                    <a:pt x="1343" y="1"/>
                  </a:moveTo>
                  <a:cubicBezTo>
                    <a:pt x="1296" y="1"/>
                    <a:pt x="1213" y="53"/>
                    <a:pt x="1195" y="103"/>
                  </a:cubicBezTo>
                  <a:cubicBezTo>
                    <a:pt x="810" y="1231"/>
                    <a:pt x="410" y="2350"/>
                    <a:pt x="14" y="3472"/>
                  </a:cubicBezTo>
                  <a:cubicBezTo>
                    <a:pt x="1" y="3507"/>
                    <a:pt x="14" y="3520"/>
                    <a:pt x="36" y="3520"/>
                  </a:cubicBezTo>
                  <a:cubicBezTo>
                    <a:pt x="71" y="3520"/>
                    <a:pt x="129" y="3487"/>
                    <a:pt x="141" y="3456"/>
                  </a:cubicBezTo>
                  <a:cubicBezTo>
                    <a:pt x="641" y="2362"/>
                    <a:pt x="980" y="1198"/>
                    <a:pt x="1368" y="58"/>
                  </a:cubicBezTo>
                  <a:cubicBezTo>
                    <a:pt x="1383" y="17"/>
                    <a:pt x="1368" y="1"/>
                    <a:pt x="13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42"/>
            <p:cNvSpPr/>
            <p:nvPr/>
          </p:nvSpPr>
          <p:spPr>
            <a:xfrm>
              <a:off x="2130650" y="1658050"/>
              <a:ext cx="55175" cy="132300"/>
            </a:xfrm>
            <a:custGeom>
              <a:rect b="b" l="l" r="r" t="t"/>
              <a:pathLst>
                <a:path extrusionOk="0" h="5292" w="2207">
                  <a:moveTo>
                    <a:pt x="2149" y="0"/>
                  </a:moveTo>
                  <a:cubicBezTo>
                    <a:pt x="2109" y="0"/>
                    <a:pt x="2053" y="33"/>
                    <a:pt x="2037" y="80"/>
                  </a:cubicBezTo>
                  <a:cubicBezTo>
                    <a:pt x="1380" y="1806"/>
                    <a:pt x="612" y="3507"/>
                    <a:pt x="10" y="5254"/>
                  </a:cubicBezTo>
                  <a:cubicBezTo>
                    <a:pt x="1" y="5281"/>
                    <a:pt x="10" y="5291"/>
                    <a:pt x="26" y="5291"/>
                  </a:cubicBezTo>
                  <a:cubicBezTo>
                    <a:pt x="54" y="5291"/>
                    <a:pt x="104" y="5261"/>
                    <a:pt x="117" y="5237"/>
                  </a:cubicBezTo>
                  <a:cubicBezTo>
                    <a:pt x="918" y="3577"/>
                    <a:pt x="1533" y="1801"/>
                    <a:pt x="2186" y="80"/>
                  </a:cubicBezTo>
                  <a:cubicBezTo>
                    <a:pt x="2206" y="23"/>
                    <a:pt x="2183" y="0"/>
                    <a:pt x="21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42"/>
            <p:cNvSpPr/>
            <p:nvPr/>
          </p:nvSpPr>
          <p:spPr>
            <a:xfrm>
              <a:off x="2148950" y="1653950"/>
              <a:ext cx="58050" cy="152075"/>
            </a:xfrm>
            <a:custGeom>
              <a:rect b="b" l="l" r="r" t="t"/>
              <a:pathLst>
                <a:path extrusionOk="0" h="6083" w="2322">
                  <a:moveTo>
                    <a:pt x="2281" y="1"/>
                  </a:moveTo>
                  <a:cubicBezTo>
                    <a:pt x="2234" y="1"/>
                    <a:pt x="2151" y="53"/>
                    <a:pt x="2135" y="103"/>
                  </a:cubicBezTo>
                  <a:cubicBezTo>
                    <a:pt x="1483" y="2098"/>
                    <a:pt x="764" y="4055"/>
                    <a:pt x="17" y="6016"/>
                  </a:cubicBezTo>
                  <a:cubicBezTo>
                    <a:pt x="0" y="6064"/>
                    <a:pt x="17" y="6083"/>
                    <a:pt x="44" y="6083"/>
                  </a:cubicBezTo>
                  <a:cubicBezTo>
                    <a:pt x="77" y="6083"/>
                    <a:pt x="125" y="6055"/>
                    <a:pt x="141" y="6020"/>
                  </a:cubicBezTo>
                  <a:cubicBezTo>
                    <a:pt x="1058" y="4121"/>
                    <a:pt x="1656" y="2057"/>
                    <a:pt x="2308" y="58"/>
                  </a:cubicBezTo>
                  <a:cubicBezTo>
                    <a:pt x="2322" y="17"/>
                    <a:pt x="2307" y="1"/>
                    <a:pt x="22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42"/>
            <p:cNvSpPr/>
            <p:nvPr/>
          </p:nvSpPr>
          <p:spPr>
            <a:xfrm>
              <a:off x="2156075" y="1641775"/>
              <a:ext cx="67100" cy="179800"/>
            </a:xfrm>
            <a:custGeom>
              <a:rect b="b" l="l" r="r" t="t"/>
              <a:pathLst>
                <a:path extrusionOk="0" h="7192" w="2684">
                  <a:moveTo>
                    <a:pt x="2642" y="1"/>
                  </a:moveTo>
                  <a:cubicBezTo>
                    <a:pt x="2595" y="1"/>
                    <a:pt x="2515" y="53"/>
                    <a:pt x="2502" y="104"/>
                  </a:cubicBezTo>
                  <a:cubicBezTo>
                    <a:pt x="1775" y="2486"/>
                    <a:pt x="983" y="4823"/>
                    <a:pt x="21" y="7123"/>
                  </a:cubicBezTo>
                  <a:cubicBezTo>
                    <a:pt x="0" y="7172"/>
                    <a:pt x="18" y="7192"/>
                    <a:pt x="46" y="7192"/>
                  </a:cubicBezTo>
                  <a:cubicBezTo>
                    <a:pt x="82" y="7192"/>
                    <a:pt x="135" y="7162"/>
                    <a:pt x="153" y="7123"/>
                  </a:cubicBezTo>
                  <a:cubicBezTo>
                    <a:pt x="1227" y="4864"/>
                    <a:pt x="1949" y="2448"/>
                    <a:pt x="2671" y="58"/>
                  </a:cubicBezTo>
                  <a:cubicBezTo>
                    <a:pt x="2683" y="17"/>
                    <a:pt x="2668" y="1"/>
                    <a:pt x="26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42"/>
            <p:cNvSpPr/>
            <p:nvPr/>
          </p:nvSpPr>
          <p:spPr>
            <a:xfrm>
              <a:off x="2175000" y="1659650"/>
              <a:ext cx="64375" cy="182800"/>
            </a:xfrm>
            <a:custGeom>
              <a:rect b="b" l="l" r="r" t="t"/>
              <a:pathLst>
                <a:path extrusionOk="0" h="7312" w="2575">
                  <a:moveTo>
                    <a:pt x="2533" y="0"/>
                  </a:moveTo>
                  <a:cubicBezTo>
                    <a:pt x="2486" y="0"/>
                    <a:pt x="2407" y="52"/>
                    <a:pt x="2394" y="102"/>
                  </a:cubicBezTo>
                  <a:cubicBezTo>
                    <a:pt x="1667" y="2514"/>
                    <a:pt x="725" y="4855"/>
                    <a:pt x="11" y="7267"/>
                  </a:cubicBezTo>
                  <a:cubicBezTo>
                    <a:pt x="1" y="7300"/>
                    <a:pt x="11" y="7312"/>
                    <a:pt x="30" y="7312"/>
                  </a:cubicBezTo>
                  <a:cubicBezTo>
                    <a:pt x="65" y="7312"/>
                    <a:pt x="130" y="7268"/>
                    <a:pt x="143" y="7233"/>
                  </a:cubicBezTo>
                  <a:cubicBezTo>
                    <a:pt x="998" y="4864"/>
                    <a:pt x="1840" y="2473"/>
                    <a:pt x="2562" y="58"/>
                  </a:cubicBezTo>
                  <a:cubicBezTo>
                    <a:pt x="2574" y="16"/>
                    <a:pt x="2559" y="0"/>
                    <a:pt x="25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42"/>
            <p:cNvSpPr/>
            <p:nvPr/>
          </p:nvSpPr>
          <p:spPr>
            <a:xfrm>
              <a:off x="2177050" y="1656200"/>
              <a:ext cx="77100" cy="219725"/>
            </a:xfrm>
            <a:custGeom>
              <a:rect b="b" l="l" r="r" t="t"/>
              <a:pathLst>
                <a:path extrusionOk="0" h="8789" w="3084">
                  <a:moveTo>
                    <a:pt x="3036" y="0"/>
                  </a:moveTo>
                  <a:cubicBezTo>
                    <a:pt x="2986" y="0"/>
                    <a:pt x="2903" y="56"/>
                    <a:pt x="2890" y="108"/>
                  </a:cubicBezTo>
                  <a:cubicBezTo>
                    <a:pt x="2114" y="2970"/>
                    <a:pt x="1300" y="6033"/>
                    <a:pt x="24" y="8718"/>
                  </a:cubicBezTo>
                  <a:cubicBezTo>
                    <a:pt x="0" y="8769"/>
                    <a:pt x="17" y="8788"/>
                    <a:pt x="46" y="8788"/>
                  </a:cubicBezTo>
                  <a:cubicBezTo>
                    <a:pt x="83" y="8788"/>
                    <a:pt x="140" y="8758"/>
                    <a:pt x="161" y="8722"/>
                  </a:cubicBezTo>
                  <a:cubicBezTo>
                    <a:pt x="1539" y="6092"/>
                    <a:pt x="2299" y="2921"/>
                    <a:pt x="3071" y="67"/>
                  </a:cubicBezTo>
                  <a:cubicBezTo>
                    <a:pt x="3083" y="19"/>
                    <a:pt x="3065" y="0"/>
                    <a:pt x="30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42"/>
            <p:cNvSpPr/>
            <p:nvPr/>
          </p:nvSpPr>
          <p:spPr>
            <a:xfrm>
              <a:off x="2190625" y="1666175"/>
              <a:ext cx="74525" cy="228050"/>
            </a:xfrm>
            <a:custGeom>
              <a:rect b="b" l="l" r="r" t="t"/>
              <a:pathLst>
                <a:path extrusionOk="0" h="9122" w="2981">
                  <a:moveTo>
                    <a:pt x="2940" y="1"/>
                  </a:moveTo>
                  <a:cubicBezTo>
                    <a:pt x="2896" y="1"/>
                    <a:pt x="2822" y="50"/>
                    <a:pt x="2809" y="98"/>
                  </a:cubicBezTo>
                  <a:cubicBezTo>
                    <a:pt x="2029" y="3153"/>
                    <a:pt x="1083" y="6118"/>
                    <a:pt x="10" y="9082"/>
                  </a:cubicBezTo>
                  <a:cubicBezTo>
                    <a:pt x="0" y="9111"/>
                    <a:pt x="12" y="9122"/>
                    <a:pt x="30" y="9122"/>
                  </a:cubicBezTo>
                  <a:cubicBezTo>
                    <a:pt x="60" y="9122"/>
                    <a:pt x="108" y="9094"/>
                    <a:pt x="121" y="9066"/>
                  </a:cubicBezTo>
                  <a:cubicBezTo>
                    <a:pt x="1348" y="6164"/>
                    <a:pt x="2194" y="3107"/>
                    <a:pt x="2970" y="56"/>
                  </a:cubicBezTo>
                  <a:cubicBezTo>
                    <a:pt x="2980" y="16"/>
                    <a:pt x="2965" y="1"/>
                    <a:pt x="29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42"/>
            <p:cNvSpPr/>
            <p:nvPr/>
          </p:nvSpPr>
          <p:spPr>
            <a:xfrm>
              <a:off x="2207750" y="1675850"/>
              <a:ext cx="68000" cy="222425"/>
            </a:xfrm>
            <a:custGeom>
              <a:rect b="b" l="l" r="r" t="t"/>
              <a:pathLst>
                <a:path extrusionOk="0" h="8897" w="2720">
                  <a:moveTo>
                    <a:pt x="2676" y="1"/>
                  </a:moveTo>
                  <a:cubicBezTo>
                    <a:pt x="2631" y="1"/>
                    <a:pt x="2558" y="51"/>
                    <a:pt x="2546" y="98"/>
                  </a:cubicBezTo>
                  <a:cubicBezTo>
                    <a:pt x="1856" y="3076"/>
                    <a:pt x="976" y="5962"/>
                    <a:pt x="10" y="8856"/>
                  </a:cubicBezTo>
                  <a:cubicBezTo>
                    <a:pt x="0" y="8885"/>
                    <a:pt x="11" y="8896"/>
                    <a:pt x="29" y="8896"/>
                  </a:cubicBezTo>
                  <a:cubicBezTo>
                    <a:pt x="57" y="8896"/>
                    <a:pt x="103" y="8869"/>
                    <a:pt x="113" y="8844"/>
                  </a:cubicBezTo>
                  <a:cubicBezTo>
                    <a:pt x="1248" y="6007"/>
                    <a:pt x="2020" y="3031"/>
                    <a:pt x="2710" y="62"/>
                  </a:cubicBezTo>
                  <a:cubicBezTo>
                    <a:pt x="2719" y="18"/>
                    <a:pt x="2702" y="1"/>
                    <a:pt x="26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42"/>
            <p:cNvSpPr/>
            <p:nvPr/>
          </p:nvSpPr>
          <p:spPr>
            <a:xfrm>
              <a:off x="2286125" y="1683675"/>
              <a:ext cx="2300" cy="1350"/>
            </a:xfrm>
            <a:custGeom>
              <a:rect b="b" l="l" r="r" t="t"/>
              <a:pathLst>
                <a:path extrusionOk="0" h="54" w="92">
                  <a:moveTo>
                    <a:pt x="59" y="0"/>
                  </a:moveTo>
                  <a:cubicBezTo>
                    <a:pt x="34" y="0"/>
                    <a:pt x="0" y="54"/>
                    <a:pt x="30" y="54"/>
                  </a:cubicBezTo>
                  <a:cubicBezTo>
                    <a:pt x="55" y="54"/>
                    <a:pt x="91" y="0"/>
                    <a:pt x="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42"/>
            <p:cNvSpPr/>
            <p:nvPr/>
          </p:nvSpPr>
          <p:spPr>
            <a:xfrm>
              <a:off x="2249850" y="1677600"/>
              <a:ext cx="41025" cy="126575"/>
            </a:xfrm>
            <a:custGeom>
              <a:rect b="b" l="l" r="r" t="t"/>
              <a:pathLst>
                <a:path extrusionOk="0" h="5063" w="1641">
                  <a:moveTo>
                    <a:pt x="1619" y="0"/>
                  </a:moveTo>
                  <a:cubicBezTo>
                    <a:pt x="1594" y="0"/>
                    <a:pt x="1552" y="36"/>
                    <a:pt x="1546" y="66"/>
                  </a:cubicBezTo>
                  <a:cubicBezTo>
                    <a:pt x="1534" y="112"/>
                    <a:pt x="1518" y="157"/>
                    <a:pt x="1501" y="207"/>
                  </a:cubicBezTo>
                  <a:cubicBezTo>
                    <a:pt x="1493" y="224"/>
                    <a:pt x="1501" y="231"/>
                    <a:pt x="1512" y="231"/>
                  </a:cubicBezTo>
                  <a:cubicBezTo>
                    <a:pt x="1524" y="231"/>
                    <a:pt x="1540" y="223"/>
                    <a:pt x="1546" y="215"/>
                  </a:cubicBezTo>
                  <a:cubicBezTo>
                    <a:pt x="1584" y="164"/>
                    <a:pt x="1601" y="144"/>
                    <a:pt x="1606" y="144"/>
                  </a:cubicBezTo>
                  <a:cubicBezTo>
                    <a:pt x="1619" y="144"/>
                    <a:pt x="1481" y="373"/>
                    <a:pt x="1468" y="421"/>
                  </a:cubicBezTo>
                  <a:cubicBezTo>
                    <a:pt x="1323" y="962"/>
                    <a:pt x="1203" y="1507"/>
                    <a:pt x="1035" y="2044"/>
                  </a:cubicBezTo>
                  <a:cubicBezTo>
                    <a:pt x="717" y="3047"/>
                    <a:pt x="300" y="4013"/>
                    <a:pt x="10" y="5021"/>
                  </a:cubicBezTo>
                  <a:cubicBezTo>
                    <a:pt x="1" y="5051"/>
                    <a:pt x="12" y="5062"/>
                    <a:pt x="31" y="5062"/>
                  </a:cubicBezTo>
                  <a:cubicBezTo>
                    <a:pt x="60" y="5062"/>
                    <a:pt x="108" y="5034"/>
                    <a:pt x="118" y="5008"/>
                  </a:cubicBezTo>
                  <a:cubicBezTo>
                    <a:pt x="774" y="3431"/>
                    <a:pt x="1419" y="1730"/>
                    <a:pt x="1638" y="33"/>
                  </a:cubicBezTo>
                  <a:cubicBezTo>
                    <a:pt x="1640" y="10"/>
                    <a:pt x="1632" y="0"/>
                    <a:pt x="16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42"/>
            <p:cNvSpPr/>
            <p:nvPr/>
          </p:nvSpPr>
          <p:spPr>
            <a:xfrm>
              <a:off x="2228500" y="1810725"/>
              <a:ext cx="26775" cy="79650"/>
            </a:xfrm>
            <a:custGeom>
              <a:rect b="b" l="l" r="r" t="t"/>
              <a:pathLst>
                <a:path extrusionOk="0" h="3186" w="1071">
                  <a:moveTo>
                    <a:pt x="1034" y="1"/>
                  </a:moveTo>
                  <a:cubicBezTo>
                    <a:pt x="993" y="1"/>
                    <a:pt x="923" y="47"/>
                    <a:pt x="910" y="92"/>
                  </a:cubicBezTo>
                  <a:cubicBezTo>
                    <a:pt x="626" y="1112"/>
                    <a:pt x="328" y="2128"/>
                    <a:pt x="10" y="3139"/>
                  </a:cubicBezTo>
                  <a:cubicBezTo>
                    <a:pt x="1" y="3173"/>
                    <a:pt x="14" y="3185"/>
                    <a:pt x="36" y="3185"/>
                  </a:cubicBezTo>
                  <a:cubicBezTo>
                    <a:pt x="70" y="3185"/>
                    <a:pt x="125" y="3153"/>
                    <a:pt x="138" y="3123"/>
                  </a:cubicBezTo>
                  <a:cubicBezTo>
                    <a:pt x="518" y="2124"/>
                    <a:pt x="774" y="1083"/>
                    <a:pt x="1059" y="55"/>
                  </a:cubicBezTo>
                  <a:cubicBezTo>
                    <a:pt x="1070" y="16"/>
                    <a:pt x="1057" y="1"/>
                    <a:pt x="10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42"/>
            <p:cNvSpPr/>
            <p:nvPr/>
          </p:nvSpPr>
          <p:spPr>
            <a:xfrm>
              <a:off x="2234925" y="1745000"/>
              <a:ext cx="59375" cy="176225"/>
            </a:xfrm>
            <a:custGeom>
              <a:rect b="b" l="l" r="r" t="t"/>
              <a:pathLst>
                <a:path extrusionOk="0" h="7049" w="2375">
                  <a:moveTo>
                    <a:pt x="2338" y="1"/>
                  </a:moveTo>
                  <a:cubicBezTo>
                    <a:pt x="2296" y="1"/>
                    <a:pt x="2223" y="48"/>
                    <a:pt x="2210" y="91"/>
                  </a:cubicBezTo>
                  <a:cubicBezTo>
                    <a:pt x="1520" y="2411"/>
                    <a:pt x="790" y="4707"/>
                    <a:pt x="13" y="7003"/>
                  </a:cubicBezTo>
                  <a:cubicBezTo>
                    <a:pt x="0" y="7036"/>
                    <a:pt x="13" y="7049"/>
                    <a:pt x="35" y="7049"/>
                  </a:cubicBezTo>
                  <a:cubicBezTo>
                    <a:pt x="70" y="7049"/>
                    <a:pt x="128" y="7017"/>
                    <a:pt x="141" y="6986"/>
                  </a:cubicBezTo>
                  <a:cubicBezTo>
                    <a:pt x="1074" y="4749"/>
                    <a:pt x="1686" y="2378"/>
                    <a:pt x="2362" y="54"/>
                  </a:cubicBezTo>
                  <a:cubicBezTo>
                    <a:pt x="2374" y="15"/>
                    <a:pt x="2361" y="1"/>
                    <a:pt x="23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42"/>
            <p:cNvSpPr/>
            <p:nvPr/>
          </p:nvSpPr>
          <p:spPr>
            <a:xfrm>
              <a:off x="2257825" y="1736700"/>
              <a:ext cx="57000" cy="169875"/>
            </a:xfrm>
            <a:custGeom>
              <a:rect b="b" l="l" r="r" t="t"/>
              <a:pathLst>
                <a:path extrusionOk="0" h="6795" w="2280">
                  <a:moveTo>
                    <a:pt x="2238" y="0"/>
                  </a:moveTo>
                  <a:cubicBezTo>
                    <a:pt x="2192" y="0"/>
                    <a:pt x="2112" y="53"/>
                    <a:pt x="2098" y="101"/>
                  </a:cubicBezTo>
                  <a:cubicBezTo>
                    <a:pt x="1414" y="2318"/>
                    <a:pt x="596" y="4507"/>
                    <a:pt x="9" y="6748"/>
                  </a:cubicBezTo>
                  <a:cubicBezTo>
                    <a:pt x="1" y="6782"/>
                    <a:pt x="11" y="6794"/>
                    <a:pt x="29" y="6794"/>
                  </a:cubicBezTo>
                  <a:cubicBezTo>
                    <a:pt x="63" y="6794"/>
                    <a:pt x="124" y="6751"/>
                    <a:pt x="137" y="6716"/>
                  </a:cubicBezTo>
                  <a:cubicBezTo>
                    <a:pt x="905" y="4523"/>
                    <a:pt x="1587" y="2285"/>
                    <a:pt x="2268" y="60"/>
                  </a:cubicBezTo>
                  <a:cubicBezTo>
                    <a:pt x="2280" y="17"/>
                    <a:pt x="2264" y="0"/>
                    <a:pt x="22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42"/>
            <p:cNvSpPr/>
            <p:nvPr/>
          </p:nvSpPr>
          <p:spPr>
            <a:xfrm>
              <a:off x="2256050" y="1767525"/>
              <a:ext cx="61975" cy="173175"/>
            </a:xfrm>
            <a:custGeom>
              <a:rect b="b" l="l" r="r" t="t"/>
              <a:pathLst>
                <a:path extrusionOk="0" h="6927" w="2479">
                  <a:moveTo>
                    <a:pt x="2437" y="1"/>
                  </a:moveTo>
                  <a:cubicBezTo>
                    <a:pt x="2392" y="1"/>
                    <a:pt x="2314" y="52"/>
                    <a:pt x="2298" y="103"/>
                  </a:cubicBezTo>
                  <a:cubicBezTo>
                    <a:pt x="1939" y="1296"/>
                    <a:pt x="1563" y="2489"/>
                    <a:pt x="1163" y="3670"/>
                  </a:cubicBezTo>
                  <a:cubicBezTo>
                    <a:pt x="972" y="4223"/>
                    <a:pt x="782" y="4776"/>
                    <a:pt x="589" y="5325"/>
                  </a:cubicBezTo>
                  <a:cubicBezTo>
                    <a:pt x="460" y="5681"/>
                    <a:pt x="316" y="6535"/>
                    <a:pt x="48" y="6829"/>
                  </a:cubicBezTo>
                  <a:cubicBezTo>
                    <a:pt x="26" y="6854"/>
                    <a:pt x="0" y="6927"/>
                    <a:pt x="45" y="6927"/>
                  </a:cubicBezTo>
                  <a:cubicBezTo>
                    <a:pt x="50" y="6927"/>
                    <a:pt x="56" y="6926"/>
                    <a:pt x="64" y="6924"/>
                  </a:cubicBezTo>
                  <a:cubicBezTo>
                    <a:pt x="440" y="6812"/>
                    <a:pt x="601" y="5755"/>
                    <a:pt x="688" y="5515"/>
                  </a:cubicBezTo>
                  <a:cubicBezTo>
                    <a:pt x="1332" y="3711"/>
                    <a:pt x="1918" y="1895"/>
                    <a:pt x="2467" y="61"/>
                  </a:cubicBezTo>
                  <a:cubicBezTo>
                    <a:pt x="2479" y="18"/>
                    <a:pt x="2463" y="1"/>
                    <a:pt x="24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42"/>
            <p:cNvSpPr/>
            <p:nvPr/>
          </p:nvSpPr>
          <p:spPr>
            <a:xfrm>
              <a:off x="2272050" y="1799850"/>
              <a:ext cx="55175" cy="138475"/>
            </a:xfrm>
            <a:custGeom>
              <a:rect b="b" l="l" r="r" t="t"/>
              <a:pathLst>
                <a:path extrusionOk="0" h="5539" w="2207">
                  <a:moveTo>
                    <a:pt x="2164" y="1"/>
                  </a:moveTo>
                  <a:cubicBezTo>
                    <a:pt x="2116" y="1"/>
                    <a:pt x="2027" y="57"/>
                    <a:pt x="2009" y="110"/>
                  </a:cubicBezTo>
                  <a:cubicBezTo>
                    <a:pt x="1390" y="1915"/>
                    <a:pt x="816" y="3731"/>
                    <a:pt x="23" y="5469"/>
                  </a:cubicBezTo>
                  <a:cubicBezTo>
                    <a:pt x="1" y="5520"/>
                    <a:pt x="18" y="5539"/>
                    <a:pt x="46" y="5539"/>
                  </a:cubicBezTo>
                  <a:cubicBezTo>
                    <a:pt x="81" y="5539"/>
                    <a:pt x="134" y="5510"/>
                    <a:pt x="155" y="5474"/>
                  </a:cubicBezTo>
                  <a:cubicBezTo>
                    <a:pt x="1014" y="3740"/>
                    <a:pt x="1567" y="1886"/>
                    <a:pt x="2190" y="64"/>
                  </a:cubicBezTo>
                  <a:cubicBezTo>
                    <a:pt x="2207" y="19"/>
                    <a:pt x="2192" y="1"/>
                    <a:pt x="216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42"/>
            <p:cNvSpPr/>
            <p:nvPr/>
          </p:nvSpPr>
          <p:spPr>
            <a:xfrm>
              <a:off x="2285000" y="1808850"/>
              <a:ext cx="54250" cy="145225"/>
            </a:xfrm>
            <a:custGeom>
              <a:rect b="b" l="l" r="r" t="t"/>
              <a:pathLst>
                <a:path extrusionOk="0" h="5809" w="2170">
                  <a:moveTo>
                    <a:pt x="2128" y="1"/>
                  </a:moveTo>
                  <a:cubicBezTo>
                    <a:pt x="2081" y="1"/>
                    <a:pt x="1998" y="54"/>
                    <a:pt x="1983" y="105"/>
                  </a:cubicBezTo>
                  <a:cubicBezTo>
                    <a:pt x="1363" y="2008"/>
                    <a:pt x="607" y="3866"/>
                    <a:pt x="9" y="5774"/>
                  </a:cubicBezTo>
                  <a:cubicBezTo>
                    <a:pt x="1" y="5799"/>
                    <a:pt x="10" y="5808"/>
                    <a:pt x="25" y="5808"/>
                  </a:cubicBezTo>
                  <a:cubicBezTo>
                    <a:pt x="50" y="5808"/>
                    <a:pt x="92" y="5783"/>
                    <a:pt x="100" y="5762"/>
                  </a:cubicBezTo>
                  <a:cubicBezTo>
                    <a:pt x="912" y="3920"/>
                    <a:pt x="1532" y="1972"/>
                    <a:pt x="2156" y="60"/>
                  </a:cubicBezTo>
                  <a:cubicBezTo>
                    <a:pt x="2169" y="17"/>
                    <a:pt x="2154" y="1"/>
                    <a:pt x="21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42"/>
            <p:cNvSpPr/>
            <p:nvPr/>
          </p:nvSpPr>
          <p:spPr>
            <a:xfrm>
              <a:off x="2290925" y="1815300"/>
              <a:ext cx="62125" cy="172475"/>
            </a:xfrm>
            <a:custGeom>
              <a:rect b="b" l="l" r="r" t="t"/>
              <a:pathLst>
                <a:path extrusionOk="0" h="6899" w="2485">
                  <a:moveTo>
                    <a:pt x="2443" y="1"/>
                  </a:moveTo>
                  <a:cubicBezTo>
                    <a:pt x="2395" y="1"/>
                    <a:pt x="2311" y="57"/>
                    <a:pt x="2295" y="107"/>
                  </a:cubicBezTo>
                  <a:cubicBezTo>
                    <a:pt x="1567" y="2366"/>
                    <a:pt x="639" y="4563"/>
                    <a:pt x="11" y="6850"/>
                  </a:cubicBezTo>
                  <a:cubicBezTo>
                    <a:pt x="1" y="6885"/>
                    <a:pt x="13" y="6898"/>
                    <a:pt x="33" y="6898"/>
                  </a:cubicBezTo>
                  <a:cubicBezTo>
                    <a:pt x="71" y="6898"/>
                    <a:pt x="136" y="6854"/>
                    <a:pt x="147" y="6817"/>
                  </a:cubicBezTo>
                  <a:cubicBezTo>
                    <a:pt x="915" y="4563"/>
                    <a:pt x="1746" y="2329"/>
                    <a:pt x="2472" y="62"/>
                  </a:cubicBezTo>
                  <a:cubicBezTo>
                    <a:pt x="2485" y="18"/>
                    <a:pt x="2470" y="1"/>
                    <a:pt x="24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42"/>
            <p:cNvSpPr/>
            <p:nvPr/>
          </p:nvSpPr>
          <p:spPr>
            <a:xfrm>
              <a:off x="2322400" y="1826025"/>
              <a:ext cx="52350" cy="148225"/>
            </a:xfrm>
            <a:custGeom>
              <a:rect b="b" l="l" r="r" t="t"/>
              <a:pathLst>
                <a:path extrusionOk="0" h="5929" w="2094">
                  <a:moveTo>
                    <a:pt x="2055" y="1"/>
                  </a:moveTo>
                  <a:cubicBezTo>
                    <a:pt x="2011" y="1"/>
                    <a:pt x="1934" y="51"/>
                    <a:pt x="1918" y="96"/>
                  </a:cubicBezTo>
                  <a:cubicBezTo>
                    <a:pt x="1299" y="2036"/>
                    <a:pt x="622" y="3960"/>
                    <a:pt x="7" y="5897"/>
                  </a:cubicBezTo>
                  <a:cubicBezTo>
                    <a:pt x="1" y="5920"/>
                    <a:pt x="10" y="5928"/>
                    <a:pt x="24" y="5928"/>
                  </a:cubicBezTo>
                  <a:cubicBezTo>
                    <a:pt x="48" y="5928"/>
                    <a:pt x="86" y="5905"/>
                    <a:pt x="94" y="5884"/>
                  </a:cubicBezTo>
                  <a:cubicBezTo>
                    <a:pt x="965" y="4039"/>
                    <a:pt x="1461" y="1999"/>
                    <a:pt x="2080" y="58"/>
                  </a:cubicBezTo>
                  <a:cubicBezTo>
                    <a:pt x="2093" y="17"/>
                    <a:pt x="2079" y="1"/>
                    <a:pt x="20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42"/>
            <p:cNvSpPr/>
            <p:nvPr/>
          </p:nvSpPr>
          <p:spPr>
            <a:xfrm>
              <a:off x="2338775" y="1828225"/>
              <a:ext cx="49975" cy="153025"/>
            </a:xfrm>
            <a:custGeom>
              <a:rect b="b" l="l" r="r" t="t"/>
              <a:pathLst>
                <a:path extrusionOk="0" h="6121" w="1999">
                  <a:moveTo>
                    <a:pt x="1952" y="0"/>
                  </a:moveTo>
                  <a:cubicBezTo>
                    <a:pt x="1903" y="0"/>
                    <a:pt x="1822" y="54"/>
                    <a:pt x="1809" y="107"/>
                  </a:cubicBezTo>
                  <a:cubicBezTo>
                    <a:pt x="1313" y="2129"/>
                    <a:pt x="756" y="4107"/>
                    <a:pt x="17" y="6056"/>
                  </a:cubicBezTo>
                  <a:cubicBezTo>
                    <a:pt x="0" y="6103"/>
                    <a:pt x="18" y="6121"/>
                    <a:pt x="45" y="6121"/>
                  </a:cubicBezTo>
                  <a:cubicBezTo>
                    <a:pt x="78" y="6121"/>
                    <a:pt x="125" y="6093"/>
                    <a:pt x="141" y="6056"/>
                  </a:cubicBezTo>
                  <a:cubicBezTo>
                    <a:pt x="991" y="4141"/>
                    <a:pt x="1495" y="2093"/>
                    <a:pt x="1987" y="65"/>
                  </a:cubicBezTo>
                  <a:cubicBezTo>
                    <a:pt x="1999" y="18"/>
                    <a:pt x="1981" y="0"/>
                    <a:pt x="19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42"/>
            <p:cNvSpPr/>
            <p:nvPr/>
          </p:nvSpPr>
          <p:spPr>
            <a:xfrm>
              <a:off x="2339875" y="1838100"/>
              <a:ext cx="60850" cy="180250"/>
            </a:xfrm>
            <a:custGeom>
              <a:rect b="b" l="l" r="r" t="t"/>
              <a:pathLst>
                <a:path extrusionOk="0" h="7210" w="2434">
                  <a:moveTo>
                    <a:pt x="2392" y="1"/>
                  </a:moveTo>
                  <a:cubicBezTo>
                    <a:pt x="2347" y="1"/>
                    <a:pt x="2269" y="52"/>
                    <a:pt x="2256" y="99"/>
                  </a:cubicBezTo>
                  <a:cubicBezTo>
                    <a:pt x="1600" y="2494"/>
                    <a:pt x="762" y="4811"/>
                    <a:pt x="11" y="7169"/>
                  </a:cubicBezTo>
                  <a:cubicBezTo>
                    <a:pt x="1" y="7199"/>
                    <a:pt x="12" y="7210"/>
                    <a:pt x="31" y="7210"/>
                  </a:cubicBezTo>
                  <a:cubicBezTo>
                    <a:pt x="60" y="7210"/>
                    <a:pt x="109" y="7181"/>
                    <a:pt x="122" y="7156"/>
                  </a:cubicBezTo>
                  <a:cubicBezTo>
                    <a:pt x="1088" y="4873"/>
                    <a:pt x="1773" y="2445"/>
                    <a:pt x="2422" y="59"/>
                  </a:cubicBezTo>
                  <a:cubicBezTo>
                    <a:pt x="2433" y="17"/>
                    <a:pt x="2418" y="1"/>
                    <a:pt x="23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42"/>
            <p:cNvSpPr/>
            <p:nvPr/>
          </p:nvSpPr>
          <p:spPr>
            <a:xfrm>
              <a:off x="2333875" y="1837175"/>
              <a:ext cx="84125" cy="249625"/>
            </a:xfrm>
            <a:custGeom>
              <a:rect b="b" l="l" r="r" t="t"/>
              <a:pathLst>
                <a:path extrusionOk="0" h="9985" w="3365">
                  <a:moveTo>
                    <a:pt x="3320" y="0"/>
                  </a:moveTo>
                  <a:cubicBezTo>
                    <a:pt x="3270" y="0"/>
                    <a:pt x="3185" y="55"/>
                    <a:pt x="3169" y="107"/>
                  </a:cubicBezTo>
                  <a:cubicBezTo>
                    <a:pt x="2187" y="3398"/>
                    <a:pt x="899" y="6623"/>
                    <a:pt x="11" y="9935"/>
                  </a:cubicBezTo>
                  <a:cubicBezTo>
                    <a:pt x="1" y="9971"/>
                    <a:pt x="12" y="9985"/>
                    <a:pt x="33" y="9985"/>
                  </a:cubicBezTo>
                  <a:cubicBezTo>
                    <a:pt x="71" y="9985"/>
                    <a:pt x="138" y="9938"/>
                    <a:pt x="151" y="9897"/>
                  </a:cubicBezTo>
                  <a:cubicBezTo>
                    <a:pt x="1192" y="6611"/>
                    <a:pt x="2360" y="3370"/>
                    <a:pt x="3351" y="62"/>
                  </a:cubicBezTo>
                  <a:cubicBezTo>
                    <a:pt x="3364" y="17"/>
                    <a:pt x="3348" y="0"/>
                    <a:pt x="33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42"/>
            <p:cNvSpPr/>
            <p:nvPr/>
          </p:nvSpPr>
          <p:spPr>
            <a:xfrm>
              <a:off x="2356825" y="1886100"/>
              <a:ext cx="59900" cy="183375"/>
            </a:xfrm>
            <a:custGeom>
              <a:rect b="b" l="l" r="r" t="t"/>
              <a:pathLst>
                <a:path extrusionOk="0" h="7335" w="2396">
                  <a:moveTo>
                    <a:pt x="2356" y="1"/>
                  </a:moveTo>
                  <a:cubicBezTo>
                    <a:pt x="2313" y="1"/>
                    <a:pt x="2245" y="48"/>
                    <a:pt x="2235" y="96"/>
                  </a:cubicBezTo>
                  <a:cubicBezTo>
                    <a:pt x="1715" y="2585"/>
                    <a:pt x="963" y="4918"/>
                    <a:pt x="17" y="7276"/>
                  </a:cubicBezTo>
                  <a:cubicBezTo>
                    <a:pt x="1" y="7318"/>
                    <a:pt x="15" y="7334"/>
                    <a:pt x="38" y="7334"/>
                  </a:cubicBezTo>
                  <a:cubicBezTo>
                    <a:pt x="66" y="7334"/>
                    <a:pt x="109" y="7310"/>
                    <a:pt x="125" y="7280"/>
                  </a:cubicBezTo>
                  <a:cubicBezTo>
                    <a:pt x="1298" y="5046"/>
                    <a:pt x="1892" y="2511"/>
                    <a:pt x="2388" y="54"/>
                  </a:cubicBezTo>
                  <a:cubicBezTo>
                    <a:pt x="2395" y="16"/>
                    <a:pt x="2380" y="1"/>
                    <a:pt x="23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42"/>
            <p:cNvSpPr/>
            <p:nvPr/>
          </p:nvSpPr>
          <p:spPr>
            <a:xfrm>
              <a:off x="2369625" y="1885825"/>
              <a:ext cx="60375" cy="195150"/>
            </a:xfrm>
            <a:custGeom>
              <a:rect b="b" l="l" r="r" t="t"/>
              <a:pathLst>
                <a:path extrusionOk="0" h="7806" w="2415">
                  <a:moveTo>
                    <a:pt x="2368" y="0"/>
                  </a:moveTo>
                  <a:cubicBezTo>
                    <a:pt x="2319" y="0"/>
                    <a:pt x="2241" y="54"/>
                    <a:pt x="2230" y="107"/>
                  </a:cubicBezTo>
                  <a:cubicBezTo>
                    <a:pt x="1670" y="2724"/>
                    <a:pt x="1016" y="5251"/>
                    <a:pt x="18" y="7741"/>
                  </a:cubicBezTo>
                  <a:cubicBezTo>
                    <a:pt x="1" y="7788"/>
                    <a:pt x="18" y="7806"/>
                    <a:pt x="44" y="7806"/>
                  </a:cubicBezTo>
                  <a:cubicBezTo>
                    <a:pt x="76" y="7806"/>
                    <a:pt x="122" y="7779"/>
                    <a:pt x="137" y="7745"/>
                  </a:cubicBezTo>
                  <a:cubicBezTo>
                    <a:pt x="1285" y="5321"/>
                    <a:pt x="1851" y="2670"/>
                    <a:pt x="2404" y="65"/>
                  </a:cubicBezTo>
                  <a:cubicBezTo>
                    <a:pt x="2414" y="18"/>
                    <a:pt x="2396" y="0"/>
                    <a:pt x="23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42"/>
            <p:cNvSpPr/>
            <p:nvPr/>
          </p:nvSpPr>
          <p:spPr>
            <a:xfrm>
              <a:off x="2382050" y="1900525"/>
              <a:ext cx="58325" cy="184400"/>
            </a:xfrm>
            <a:custGeom>
              <a:rect b="b" l="l" r="r" t="t"/>
              <a:pathLst>
                <a:path extrusionOk="0" h="7376" w="2333">
                  <a:moveTo>
                    <a:pt x="2291" y="0"/>
                  </a:moveTo>
                  <a:cubicBezTo>
                    <a:pt x="2245" y="0"/>
                    <a:pt x="2169" y="54"/>
                    <a:pt x="2159" y="104"/>
                  </a:cubicBezTo>
                  <a:cubicBezTo>
                    <a:pt x="1643" y="2582"/>
                    <a:pt x="710" y="4907"/>
                    <a:pt x="8" y="7334"/>
                  </a:cubicBezTo>
                  <a:cubicBezTo>
                    <a:pt x="0" y="7364"/>
                    <a:pt x="13" y="7376"/>
                    <a:pt x="32" y="7376"/>
                  </a:cubicBezTo>
                  <a:cubicBezTo>
                    <a:pt x="64" y="7376"/>
                    <a:pt x="113" y="7346"/>
                    <a:pt x="123" y="7318"/>
                  </a:cubicBezTo>
                  <a:cubicBezTo>
                    <a:pt x="1036" y="4973"/>
                    <a:pt x="1821" y="2528"/>
                    <a:pt x="2324" y="60"/>
                  </a:cubicBezTo>
                  <a:cubicBezTo>
                    <a:pt x="2333" y="17"/>
                    <a:pt x="2316" y="0"/>
                    <a:pt x="22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42"/>
            <p:cNvSpPr/>
            <p:nvPr/>
          </p:nvSpPr>
          <p:spPr>
            <a:xfrm>
              <a:off x="2402525" y="1875475"/>
              <a:ext cx="65500" cy="207650"/>
            </a:xfrm>
            <a:custGeom>
              <a:rect b="b" l="l" r="r" t="t"/>
              <a:pathLst>
                <a:path extrusionOk="0" h="8306" w="2620">
                  <a:moveTo>
                    <a:pt x="2580" y="0"/>
                  </a:moveTo>
                  <a:cubicBezTo>
                    <a:pt x="2536" y="0"/>
                    <a:pt x="2460" y="52"/>
                    <a:pt x="2446" y="100"/>
                  </a:cubicBezTo>
                  <a:cubicBezTo>
                    <a:pt x="1662" y="2829"/>
                    <a:pt x="770" y="5533"/>
                    <a:pt x="7" y="8266"/>
                  </a:cubicBezTo>
                  <a:cubicBezTo>
                    <a:pt x="0" y="8295"/>
                    <a:pt x="12" y="8306"/>
                    <a:pt x="30" y="8306"/>
                  </a:cubicBezTo>
                  <a:cubicBezTo>
                    <a:pt x="57" y="8306"/>
                    <a:pt x="99" y="8279"/>
                    <a:pt x="110" y="8254"/>
                  </a:cubicBezTo>
                  <a:cubicBezTo>
                    <a:pt x="1137" y="5603"/>
                    <a:pt x="1831" y="2791"/>
                    <a:pt x="2608" y="58"/>
                  </a:cubicBezTo>
                  <a:cubicBezTo>
                    <a:pt x="2620" y="16"/>
                    <a:pt x="2605" y="0"/>
                    <a:pt x="25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42"/>
            <p:cNvSpPr/>
            <p:nvPr/>
          </p:nvSpPr>
          <p:spPr>
            <a:xfrm>
              <a:off x="2417600" y="1879400"/>
              <a:ext cx="66800" cy="212925"/>
            </a:xfrm>
            <a:custGeom>
              <a:rect b="b" l="l" r="r" t="t"/>
              <a:pathLst>
                <a:path extrusionOk="0" h="8517" w="2672">
                  <a:moveTo>
                    <a:pt x="2627" y="0"/>
                  </a:moveTo>
                  <a:cubicBezTo>
                    <a:pt x="2579" y="0"/>
                    <a:pt x="2501" y="53"/>
                    <a:pt x="2488" y="103"/>
                  </a:cubicBezTo>
                  <a:cubicBezTo>
                    <a:pt x="1761" y="2927"/>
                    <a:pt x="836" y="5677"/>
                    <a:pt x="10" y="8473"/>
                  </a:cubicBezTo>
                  <a:cubicBezTo>
                    <a:pt x="1" y="8504"/>
                    <a:pt x="14" y="8517"/>
                    <a:pt x="35" y="8517"/>
                  </a:cubicBezTo>
                  <a:cubicBezTo>
                    <a:pt x="68" y="8517"/>
                    <a:pt x="120" y="8486"/>
                    <a:pt x="130" y="8456"/>
                  </a:cubicBezTo>
                  <a:cubicBezTo>
                    <a:pt x="1167" y="5731"/>
                    <a:pt x="1939" y="2882"/>
                    <a:pt x="2661" y="62"/>
                  </a:cubicBezTo>
                  <a:cubicBezTo>
                    <a:pt x="2671" y="17"/>
                    <a:pt x="2654" y="0"/>
                    <a:pt x="26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42"/>
            <p:cNvSpPr/>
            <p:nvPr/>
          </p:nvSpPr>
          <p:spPr>
            <a:xfrm>
              <a:off x="2433975" y="1931425"/>
              <a:ext cx="60775" cy="200550"/>
            </a:xfrm>
            <a:custGeom>
              <a:rect b="b" l="l" r="r" t="t"/>
              <a:pathLst>
                <a:path extrusionOk="0" h="8022" w="2431">
                  <a:moveTo>
                    <a:pt x="2391" y="0"/>
                  </a:moveTo>
                  <a:cubicBezTo>
                    <a:pt x="2347" y="0"/>
                    <a:pt x="2271" y="51"/>
                    <a:pt x="2258" y="99"/>
                  </a:cubicBezTo>
                  <a:cubicBezTo>
                    <a:pt x="1568" y="2742"/>
                    <a:pt x="676" y="5330"/>
                    <a:pt x="7" y="7977"/>
                  </a:cubicBezTo>
                  <a:cubicBezTo>
                    <a:pt x="0" y="8009"/>
                    <a:pt x="11" y="8021"/>
                    <a:pt x="29" y="8021"/>
                  </a:cubicBezTo>
                  <a:cubicBezTo>
                    <a:pt x="61" y="8021"/>
                    <a:pt x="117" y="7981"/>
                    <a:pt x="127" y="7948"/>
                  </a:cubicBezTo>
                  <a:cubicBezTo>
                    <a:pt x="961" y="5347"/>
                    <a:pt x="1729" y="2704"/>
                    <a:pt x="2419" y="57"/>
                  </a:cubicBezTo>
                  <a:cubicBezTo>
                    <a:pt x="2431" y="16"/>
                    <a:pt x="2416" y="0"/>
                    <a:pt x="23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42"/>
            <p:cNvSpPr/>
            <p:nvPr/>
          </p:nvSpPr>
          <p:spPr>
            <a:xfrm>
              <a:off x="2443250" y="1934775"/>
              <a:ext cx="64375" cy="216375"/>
            </a:xfrm>
            <a:custGeom>
              <a:rect b="b" l="l" r="r" t="t"/>
              <a:pathLst>
                <a:path extrusionOk="0" h="8655" w="2575">
                  <a:moveTo>
                    <a:pt x="2535" y="0"/>
                  </a:moveTo>
                  <a:cubicBezTo>
                    <a:pt x="2493" y="0"/>
                    <a:pt x="2422" y="48"/>
                    <a:pt x="2411" y="93"/>
                  </a:cubicBezTo>
                  <a:cubicBezTo>
                    <a:pt x="1692" y="2971"/>
                    <a:pt x="850" y="5783"/>
                    <a:pt x="8" y="8619"/>
                  </a:cubicBezTo>
                  <a:cubicBezTo>
                    <a:pt x="0" y="8645"/>
                    <a:pt x="10" y="8654"/>
                    <a:pt x="25" y="8654"/>
                  </a:cubicBezTo>
                  <a:cubicBezTo>
                    <a:pt x="49" y="8654"/>
                    <a:pt x="87" y="8631"/>
                    <a:pt x="95" y="8611"/>
                  </a:cubicBezTo>
                  <a:cubicBezTo>
                    <a:pt x="1172" y="5837"/>
                    <a:pt x="1850" y="2934"/>
                    <a:pt x="2564" y="56"/>
                  </a:cubicBezTo>
                  <a:cubicBezTo>
                    <a:pt x="2575" y="16"/>
                    <a:pt x="2560" y="0"/>
                    <a:pt x="25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42"/>
            <p:cNvSpPr/>
            <p:nvPr/>
          </p:nvSpPr>
          <p:spPr>
            <a:xfrm>
              <a:off x="2461950" y="1967100"/>
              <a:ext cx="55600" cy="198425"/>
            </a:xfrm>
            <a:custGeom>
              <a:rect b="b" l="l" r="r" t="t"/>
              <a:pathLst>
                <a:path extrusionOk="0" h="7937" w="2224">
                  <a:moveTo>
                    <a:pt x="2181" y="0"/>
                  </a:moveTo>
                  <a:cubicBezTo>
                    <a:pt x="2135" y="0"/>
                    <a:pt x="2058" y="53"/>
                    <a:pt x="2047" y="101"/>
                  </a:cubicBezTo>
                  <a:cubicBezTo>
                    <a:pt x="1403" y="2689"/>
                    <a:pt x="788" y="5336"/>
                    <a:pt x="12" y="7884"/>
                  </a:cubicBezTo>
                  <a:cubicBezTo>
                    <a:pt x="1" y="7922"/>
                    <a:pt x="15" y="7936"/>
                    <a:pt x="39" y="7936"/>
                  </a:cubicBezTo>
                  <a:cubicBezTo>
                    <a:pt x="76" y="7936"/>
                    <a:pt x="136" y="7900"/>
                    <a:pt x="152" y="7867"/>
                  </a:cubicBezTo>
                  <a:cubicBezTo>
                    <a:pt x="561" y="6893"/>
                    <a:pt x="718" y="5741"/>
                    <a:pt x="990" y="4721"/>
                  </a:cubicBezTo>
                  <a:cubicBezTo>
                    <a:pt x="1407" y="3169"/>
                    <a:pt x="1828" y="1620"/>
                    <a:pt x="2213" y="59"/>
                  </a:cubicBezTo>
                  <a:cubicBezTo>
                    <a:pt x="2223" y="17"/>
                    <a:pt x="2207" y="0"/>
                    <a:pt x="21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42"/>
            <p:cNvSpPr/>
            <p:nvPr/>
          </p:nvSpPr>
          <p:spPr>
            <a:xfrm>
              <a:off x="2478775" y="2012425"/>
              <a:ext cx="48750" cy="153500"/>
            </a:xfrm>
            <a:custGeom>
              <a:rect b="b" l="l" r="r" t="t"/>
              <a:pathLst>
                <a:path extrusionOk="0" h="6140" w="1950">
                  <a:moveTo>
                    <a:pt x="1906" y="1"/>
                  </a:moveTo>
                  <a:cubicBezTo>
                    <a:pt x="1857" y="1"/>
                    <a:pt x="1774" y="54"/>
                    <a:pt x="1758" y="104"/>
                  </a:cubicBezTo>
                  <a:cubicBezTo>
                    <a:pt x="1151" y="2090"/>
                    <a:pt x="483" y="4081"/>
                    <a:pt x="8" y="6100"/>
                  </a:cubicBezTo>
                  <a:cubicBezTo>
                    <a:pt x="1" y="6129"/>
                    <a:pt x="9" y="6139"/>
                    <a:pt x="25" y="6139"/>
                  </a:cubicBezTo>
                  <a:cubicBezTo>
                    <a:pt x="53" y="6139"/>
                    <a:pt x="104" y="6102"/>
                    <a:pt x="115" y="6075"/>
                  </a:cubicBezTo>
                  <a:cubicBezTo>
                    <a:pt x="797" y="4097"/>
                    <a:pt x="1325" y="2062"/>
                    <a:pt x="1936" y="63"/>
                  </a:cubicBezTo>
                  <a:cubicBezTo>
                    <a:pt x="1949" y="18"/>
                    <a:pt x="1933" y="1"/>
                    <a:pt x="190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42"/>
            <p:cNvSpPr/>
            <p:nvPr/>
          </p:nvSpPr>
          <p:spPr>
            <a:xfrm>
              <a:off x="2495425" y="2040000"/>
              <a:ext cx="39325" cy="122150"/>
            </a:xfrm>
            <a:custGeom>
              <a:rect b="b" l="l" r="r" t="t"/>
              <a:pathLst>
                <a:path extrusionOk="0" h="4886" w="1573">
                  <a:moveTo>
                    <a:pt x="1529" y="1"/>
                  </a:moveTo>
                  <a:cubicBezTo>
                    <a:pt x="1481" y="1"/>
                    <a:pt x="1397" y="55"/>
                    <a:pt x="1381" y="108"/>
                  </a:cubicBezTo>
                  <a:cubicBezTo>
                    <a:pt x="931" y="1685"/>
                    <a:pt x="453" y="3259"/>
                    <a:pt x="11" y="4840"/>
                  </a:cubicBezTo>
                  <a:cubicBezTo>
                    <a:pt x="1" y="4873"/>
                    <a:pt x="11" y="4886"/>
                    <a:pt x="30" y="4886"/>
                  </a:cubicBezTo>
                  <a:cubicBezTo>
                    <a:pt x="65" y="4886"/>
                    <a:pt x="129" y="4842"/>
                    <a:pt x="143" y="4807"/>
                  </a:cubicBezTo>
                  <a:cubicBezTo>
                    <a:pt x="676" y="3246"/>
                    <a:pt x="1109" y="1648"/>
                    <a:pt x="1559" y="63"/>
                  </a:cubicBezTo>
                  <a:cubicBezTo>
                    <a:pt x="1572" y="18"/>
                    <a:pt x="1556" y="1"/>
                    <a:pt x="15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42"/>
            <p:cNvSpPr/>
            <p:nvPr/>
          </p:nvSpPr>
          <p:spPr>
            <a:xfrm>
              <a:off x="2528675" y="2057075"/>
              <a:ext cx="17275" cy="49125"/>
            </a:xfrm>
            <a:custGeom>
              <a:rect b="b" l="l" r="r" t="t"/>
              <a:pathLst>
                <a:path extrusionOk="0" h="1965" w="691">
                  <a:moveTo>
                    <a:pt x="648" y="1"/>
                  </a:moveTo>
                  <a:cubicBezTo>
                    <a:pt x="601" y="1"/>
                    <a:pt x="523" y="52"/>
                    <a:pt x="510" y="102"/>
                  </a:cubicBezTo>
                  <a:cubicBezTo>
                    <a:pt x="352" y="710"/>
                    <a:pt x="163" y="1308"/>
                    <a:pt x="10" y="1915"/>
                  </a:cubicBezTo>
                  <a:cubicBezTo>
                    <a:pt x="1" y="1950"/>
                    <a:pt x="13" y="1964"/>
                    <a:pt x="34" y="1964"/>
                  </a:cubicBezTo>
                  <a:cubicBezTo>
                    <a:pt x="70" y="1964"/>
                    <a:pt x="132" y="1921"/>
                    <a:pt x="142" y="1882"/>
                  </a:cubicBezTo>
                  <a:cubicBezTo>
                    <a:pt x="316" y="1275"/>
                    <a:pt x="514" y="672"/>
                    <a:pt x="679" y="61"/>
                  </a:cubicBezTo>
                  <a:cubicBezTo>
                    <a:pt x="691" y="17"/>
                    <a:pt x="675" y="1"/>
                    <a:pt x="6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42"/>
            <p:cNvSpPr/>
            <p:nvPr/>
          </p:nvSpPr>
          <p:spPr>
            <a:xfrm>
              <a:off x="2297500" y="1989025"/>
              <a:ext cx="10850" cy="40400"/>
            </a:xfrm>
            <a:custGeom>
              <a:rect b="b" l="l" r="r" t="t"/>
              <a:pathLst>
                <a:path extrusionOk="0" h="1616" w="434">
                  <a:moveTo>
                    <a:pt x="342" y="1"/>
                  </a:moveTo>
                  <a:cubicBezTo>
                    <a:pt x="295" y="1"/>
                    <a:pt x="221" y="66"/>
                    <a:pt x="227" y="116"/>
                  </a:cubicBezTo>
                  <a:cubicBezTo>
                    <a:pt x="248" y="400"/>
                    <a:pt x="223" y="677"/>
                    <a:pt x="153" y="954"/>
                  </a:cubicBezTo>
                  <a:cubicBezTo>
                    <a:pt x="99" y="1164"/>
                    <a:pt x="0" y="1375"/>
                    <a:pt x="0" y="1593"/>
                  </a:cubicBezTo>
                  <a:cubicBezTo>
                    <a:pt x="0" y="1610"/>
                    <a:pt x="8" y="1615"/>
                    <a:pt x="18" y="1615"/>
                  </a:cubicBezTo>
                  <a:cubicBezTo>
                    <a:pt x="38" y="1615"/>
                    <a:pt x="66" y="1596"/>
                    <a:pt x="74" y="1586"/>
                  </a:cubicBezTo>
                  <a:cubicBezTo>
                    <a:pt x="338" y="1144"/>
                    <a:pt x="433" y="545"/>
                    <a:pt x="380" y="42"/>
                  </a:cubicBezTo>
                  <a:cubicBezTo>
                    <a:pt x="377" y="12"/>
                    <a:pt x="362" y="1"/>
                    <a:pt x="3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42"/>
            <p:cNvSpPr/>
            <p:nvPr/>
          </p:nvSpPr>
          <p:spPr>
            <a:xfrm>
              <a:off x="2301650" y="1994800"/>
              <a:ext cx="21775" cy="78050"/>
            </a:xfrm>
            <a:custGeom>
              <a:rect b="b" l="l" r="r" t="t"/>
              <a:pathLst>
                <a:path extrusionOk="0" h="3122" w="871">
                  <a:moveTo>
                    <a:pt x="831" y="0"/>
                  </a:moveTo>
                  <a:cubicBezTo>
                    <a:pt x="789" y="0"/>
                    <a:pt x="720" y="48"/>
                    <a:pt x="709" y="95"/>
                  </a:cubicBezTo>
                  <a:cubicBezTo>
                    <a:pt x="482" y="1090"/>
                    <a:pt x="246" y="2081"/>
                    <a:pt x="7" y="3077"/>
                  </a:cubicBezTo>
                  <a:cubicBezTo>
                    <a:pt x="0" y="3109"/>
                    <a:pt x="12" y="3121"/>
                    <a:pt x="31" y="3121"/>
                  </a:cubicBezTo>
                  <a:cubicBezTo>
                    <a:pt x="66" y="3121"/>
                    <a:pt x="124" y="3081"/>
                    <a:pt x="135" y="3043"/>
                  </a:cubicBezTo>
                  <a:cubicBezTo>
                    <a:pt x="420" y="2061"/>
                    <a:pt x="639" y="1057"/>
                    <a:pt x="862" y="54"/>
                  </a:cubicBezTo>
                  <a:cubicBezTo>
                    <a:pt x="871" y="15"/>
                    <a:pt x="855" y="0"/>
                    <a:pt x="8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42"/>
            <p:cNvSpPr/>
            <p:nvPr/>
          </p:nvSpPr>
          <p:spPr>
            <a:xfrm>
              <a:off x="2291975" y="2026275"/>
              <a:ext cx="35725" cy="127525"/>
            </a:xfrm>
            <a:custGeom>
              <a:rect b="b" l="l" r="r" t="t"/>
              <a:pathLst>
                <a:path extrusionOk="0" h="5101" w="1429">
                  <a:moveTo>
                    <a:pt x="1385" y="1"/>
                  </a:moveTo>
                  <a:cubicBezTo>
                    <a:pt x="1339" y="1"/>
                    <a:pt x="1262" y="54"/>
                    <a:pt x="1249" y="103"/>
                  </a:cubicBezTo>
                  <a:cubicBezTo>
                    <a:pt x="861" y="1751"/>
                    <a:pt x="465" y="3403"/>
                    <a:pt x="14" y="5038"/>
                  </a:cubicBezTo>
                  <a:cubicBezTo>
                    <a:pt x="1" y="5083"/>
                    <a:pt x="17" y="5100"/>
                    <a:pt x="44" y="5100"/>
                  </a:cubicBezTo>
                  <a:cubicBezTo>
                    <a:pt x="93" y="5100"/>
                    <a:pt x="176" y="5045"/>
                    <a:pt x="192" y="4993"/>
                  </a:cubicBezTo>
                  <a:cubicBezTo>
                    <a:pt x="646" y="3358"/>
                    <a:pt x="1035" y="1710"/>
                    <a:pt x="1418" y="63"/>
                  </a:cubicBezTo>
                  <a:cubicBezTo>
                    <a:pt x="1429" y="18"/>
                    <a:pt x="1412" y="1"/>
                    <a:pt x="13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42"/>
            <p:cNvSpPr/>
            <p:nvPr/>
          </p:nvSpPr>
          <p:spPr>
            <a:xfrm>
              <a:off x="2284600" y="2095300"/>
              <a:ext cx="29925" cy="130925"/>
            </a:xfrm>
            <a:custGeom>
              <a:rect b="b" l="l" r="r" t="t"/>
              <a:pathLst>
                <a:path extrusionOk="0" h="5237" w="1197">
                  <a:moveTo>
                    <a:pt x="1155" y="1"/>
                  </a:moveTo>
                  <a:cubicBezTo>
                    <a:pt x="1111" y="1"/>
                    <a:pt x="1042" y="50"/>
                    <a:pt x="1032" y="97"/>
                  </a:cubicBezTo>
                  <a:cubicBezTo>
                    <a:pt x="705" y="1798"/>
                    <a:pt x="347" y="3491"/>
                    <a:pt x="8" y="5188"/>
                  </a:cubicBezTo>
                  <a:cubicBezTo>
                    <a:pt x="0" y="5223"/>
                    <a:pt x="12" y="5237"/>
                    <a:pt x="32" y="5237"/>
                  </a:cubicBezTo>
                  <a:cubicBezTo>
                    <a:pt x="67" y="5237"/>
                    <a:pt x="125" y="5194"/>
                    <a:pt x="136" y="5159"/>
                  </a:cubicBezTo>
                  <a:cubicBezTo>
                    <a:pt x="631" y="3499"/>
                    <a:pt x="871" y="1757"/>
                    <a:pt x="1189" y="60"/>
                  </a:cubicBezTo>
                  <a:cubicBezTo>
                    <a:pt x="1197" y="17"/>
                    <a:pt x="1180" y="1"/>
                    <a:pt x="11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42"/>
            <p:cNvSpPr/>
            <p:nvPr/>
          </p:nvSpPr>
          <p:spPr>
            <a:xfrm>
              <a:off x="2287225" y="2098650"/>
              <a:ext cx="42750" cy="138000"/>
            </a:xfrm>
            <a:custGeom>
              <a:rect b="b" l="l" r="r" t="t"/>
              <a:pathLst>
                <a:path extrusionOk="0" h="5520" w="1710">
                  <a:moveTo>
                    <a:pt x="1673" y="1"/>
                  </a:moveTo>
                  <a:cubicBezTo>
                    <a:pt x="1631" y="1"/>
                    <a:pt x="1560" y="50"/>
                    <a:pt x="1547" y="95"/>
                  </a:cubicBezTo>
                  <a:cubicBezTo>
                    <a:pt x="1046" y="1879"/>
                    <a:pt x="349" y="3655"/>
                    <a:pt x="6" y="5475"/>
                  </a:cubicBezTo>
                  <a:cubicBezTo>
                    <a:pt x="0" y="5507"/>
                    <a:pt x="11" y="5519"/>
                    <a:pt x="29" y="5519"/>
                  </a:cubicBezTo>
                  <a:cubicBezTo>
                    <a:pt x="61" y="5519"/>
                    <a:pt x="114" y="5478"/>
                    <a:pt x="122" y="5446"/>
                  </a:cubicBezTo>
                  <a:cubicBezTo>
                    <a:pt x="695" y="3670"/>
                    <a:pt x="1204" y="1854"/>
                    <a:pt x="1699" y="53"/>
                  </a:cubicBezTo>
                  <a:cubicBezTo>
                    <a:pt x="1709" y="16"/>
                    <a:pt x="1696" y="1"/>
                    <a:pt x="16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42"/>
            <p:cNvSpPr/>
            <p:nvPr/>
          </p:nvSpPr>
          <p:spPr>
            <a:xfrm>
              <a:off x="2287425" y="2088200"/>
              <a:ext cx="62825" cy="179875"/>
            </a:xfrm>
            <a:custGeom>
              <a:rect b="b" l="l" r="r" t="t"/>
              <a:pathLst>
                <a:path extrusionOk="0" h="7195" w="2513">
                  <a:moveTo>
                    <a:pt x="2464" y="1"/>
                  </a:moveTo>
                  <a:cubicBezTo>
                    <a:pt x="2428" y="1"/>
                    <a:pt x="2376" y="30"/>
                    <a:pt x="2360" y="71"/>
                  </a:cubicBezTo>
                  <a:cubicBezTo>
                    <a:pt x="1394" y="2346"/>
                    <a:pt x="560" y="4745"/>
                    <a:pt x="7" y="7156"/>
                  </a:cubicBezTo>
                  <a:cubicBezTo>
                    <a:pt x="1" y="7184"/>
                    <a:pt x="10" y="7194"/>
                    <a:pt x="24" y="7194"/>
                  </a:cubicBezTo>
                  <a:cubicBezTo>
                    <a:pt x="51" y="7194"/>
                    <a:pt x="99" y="7159"/>
                    <a:pt x="110" y="7132"/>
                  </a:cubicBezTo>
                  <a:cubicBezTo>
                    <a:pt x="923" y="4778"/>
                    <a:pt x="1539" y="2379"/>
                    <a:pt x="2492" y="71"/>
                  </a:cubicBezTo>
                  <a:cubicBezTo>
                    <a:pt x="2513" y="21"/>
                    <a:pt x="2494" y="1"/>
                    <a:pt x="246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42"/>
            <p:cNvSpPr/>
            <p:nvPr/>
          </p:nvSpPr>
          <p:spPr>
            <a:xfrm>
              <a:off x="2292775" y="2081350"/>
              <a:ext cx="69125" cy="212750"/>
            </a:xfrm>
            <a:custGeom>
              <a:rect b="b" l="l" r="r" t="t"/>
              <a:pathLst>
                <a:path extrusionOk="0" h="8510" w="2765">
                  <a:moveTo>
                    <a:pt x="2721" y="1"/>
                  </a:moveTo>
                  <a:cubicBezTo>
                    <a:pt x="2673" y="1"/>
                    <a:pt x="2593" y="55"/>
                    <a:pt x="2579" y="105"/>
                  </a:cubicBezTo>
                  <a:cubicBezTo>
                    <a:pt x="1861" y="2864"/>
                    <a:pt x="1238" y="5866"/>
                    <a:pt x="20" y="8454"/>
                  </a:cubicBezTo>
                  <a:cubicBezTo>
                    <a:pt x="1" y="8494"/>
                    <a:pt x="16" y="8509"/>
                    <a:pt x="40" y="8509"/>
                  </a:cubicBezTo>
                  <a:cubicBezTo>
                    <a:pt x="64" y="8509"/>
                    <a:pt x="96" y="8494"/>
                    <a:pt x="111" y="8471"/>
                  </a:cubicBezTo>
                  <a:cubicBezTo>
                    <a:pt x="696" y="7558"/>
                    <a:pt x="953" y="6348"/>
                    <a:pt x="1291" y="5325"/>
                  </a:cubicBezTo>
                  <a:cubicBezTo>
                    <a:pt x="1853" y="3591"/>
                    <a:pt x="2299" y="1824"/>
                    <a:pt x="2753" y="65"/>
                  </a:cubicBezTo>
                  <a:cubicBezTo>
                    <a:pt x="2765" y="18"/>
                    <a:pt x="2748" y="1"/>
                    <a:pt x="27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42"/>
            <p:cNvSpPr/>
            <p:nvPr/>
          </p:nvSpPr>
          <p:spPr>
            <a:xfrm>
              <a:off x="2303275" y="2099250"/>
              <a:ext cx="68300" cy="225075"/>
            </a:xfrm>
            <a:custGeom>
              <a:rect b="b" l="l" r="r" t="t"/>
              <a:pathLst>
                <a:path extrusionOk="0" h="9003" w="2732">
                  <a:moveTo>
                    <a:pt x="2687" y="1"/>
                  </a:moveTo>
                  <a:cubicBezTo>
                    <a:pt x="2639" y="1"/>
                    <a:pt x="2561" y="54"/>
                    <a:pt x="2548" y="104"/>
                  </a:cubicBezTo>
                  <a:cubicBezTo>
                    <a:pt x="1875" y="3126"/>
                    <a:pt x="846" y="5988"/>
                    <a:pt x="8" y="8957"/>
                  </a:cubicBezTo>
                  <a:cubicBezTo>
                    <a:pt x="0" y="8990"/>
                    <a:pt x="14" y="9003"/>
                    <a:pt x="35" y="9003"/>
                  </a:cubicBezTo>
                  <a:cubicBezTo>
                    <a:pt x="68" y="9003"/>
                    <a:pt x="118" y="8972"/>
                    <a:pt x="128" y="8944"/>
                  </a:cubicBezTo>
                  <a:cubicBezTo>
                    <a:pt x="1235" y="6058"/>
                    <a:pt x="2056" y="3077"/>
                    <a:pt x="2721" y="63"/>
                  </a:cubicBezTo>
                  <a:cubicBezTo>
                    <a:pt x="2732" y="18"/>
                    <a:pt x="2714" y="1"/>
                    <a:pt x="26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42"/>
            <p:cNvSpPr/>
            <p:nvPr/>
          </p:nvSpPr>
          <p:spPr>
            <a:xfrm>
              <a:off x="2308950" y="2104150"/>
              <a:ext cx="73150" cy="236325"/>
            </a:xfrm>
            <a:custGeom>
              <a:rect b="b" l="l" r="r" t="t"/>
              <a:pathLst>
                <a:path extrusionOk="0" h="9453" w="2926">
                  <a:moveTo>
                    <a:pt x="2883" y="1"/>
                  </a:moveTo>
                  <a:cubicBezTo>
                    <a:pt x="2836" y="1"/>
                    <a:pt x="2759" y="52"/>
                    <a:pt x="2746" y="102"/>
                  </a:cubicBezTo>
                  <a:cubicBezTo>
                    <a:pt x="1986" y="3256"/>
                    <a:pt x="945" y="6308"/>
                    <a:pt x="9" y="9409"/>
                  </a:cubicBezTo>
                  <a:cubicBezTo>
                    <a:pt x="0" y="9441"/>
                    <a:pt x="11" y="9453"/>
                    <a:pt x="29" y="9453"/>
                  </a:cubicBezTo>
                  <a:cubicBezTo>
                    <a:pt x="63" y="9453"/>
                    <a:pt x="122" y="9412"/>
                    <a:pt x="133" y="9380"/>
                  </a:cubicBezTo>
                  <a:cubicBezTo>
                    <a:pt x="1206" y="6320"/>
                    <a:pt x="2155" y="3212"/>
                    <a:pt x="2915" y="60"/>
                  </a:cubicBezTo>
                  <a:cubicBezTo>
                    <a:pt x="2926" y="17"/>
                    <a:pt x="2909" y="1"/>
                    <a:pt x="28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42"/>
            <p:cNvSpPr/>
            <p:nvPr/>
          </p:nvSpPr>
          <p:spPr>
            <a:xfrm>
              <a:off x="2314750" y="2091925"/>
              <a:ext cx="86900" cy="275275"/>
            </a:xfrm>
            <a:custGeom>
              <a:rect b="b" l="l" r="r" t="t"/>
              <a:pathLst>
                <a:path extrusionOk="0" h="11011" w="3476">
                  <a:moveTo>
                    <a:pt x="3431" y="1"/>
                  </a:moveTo>
                  <a:cubicBezTo>
                    <a:pt x="3383" y="1"/>
                    <a:pt x="3303" y="54"/>
                    <a:pt x="3290" y="103"/>
                  </a:cubicBezTo>
                  <a:cubicBezTo>
                    <a:pt x="2365" y="3783"/>
                    <a:pt x="928" y="7309"/>
                    <a:pt x="8" y="10967"/>
                  </a:cubicBezTo>
                  <a:cubicBezTo>
                    <a:pt x="0" y="10998"/>
                    <a:pt x="12" y="11010"/>
                    <a:pt x="30" y="11010"/>
                  </a:cubicBezTo>
                  <a:cubicBezTo>
                    <a:pt x="62" y="11010"/>
                    <a:pt x="117" y="10973"/>
                    <a:pt x="128" y="10939"/>
                  </a:cubicBezTo>
                  <a:cubicBezTo>
                    <a:pt x="1263" y="7301"/>
                    <a:pt x="2535" y="3775"/>
                    <a:pt x="3463" y="63"/>
                  </a:cubicBezTo>
                  <a:cubicBezTo>
                    <a:pt x="3475" y="18"/>
                    <a:pt x="3459" y="1"/>
                    <a:pt x="34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42"/>
            <p:cNvSpPr/>
            <p:nvPr/>
          </p:nvSpPr>
          <p:spPr>
            <a:xfrm>
              <a:off x="2323725" y="2109675"/>
              <a:ext cx="85325" cy="290000"/>
            </a:xfrm>
            <a:custGeom>
              <a:rect b="b" l="l" r="r" t="t"/>
              <a:pathLst>
                <a:path extrusionOk="0" h="11600" w="3413">
                  <a:moveTo>
                    <a:pt x="3365" y="0"/>
                  </a:moveTo>
                  <a:cubicBezTo>
                    <a:pt x="3315" y="0"/>
                    <a:pt x="3233" y="57"/>
                    <a:pt x="3220" y="112"/>
                  </a:cubicBezTo>
                  <a:cubicBezTo>
                    <a:pt x="2296" y="3961"/>
                    <a:pt x="842" y="7706"/>
                    <a:pt x="7" y="11557"/>
                  </a:cubicBezTo>
                  <a:cubicBezTo>
                    <a:pt x="0" y="11588"/>
                    <a:pt x="11" y="11600"/>
                    <a:pt x="28" y="11600"/>
                  </a:cubicBezTo>
                  <a:cubicBezTo>
                    <a:pt x="59" y="11600"/>
                    <a:pt x="112" y="11561"/>
                    <a:pt x="123" y="11529"/>
                  </a:cubicBezTo>
                  <a:cubicBezTo>
                    <a:pt x="1280" y="7710"/>
                    <a:pt x="2469" y="3952"/>
                    <a:pt x="3401" y="67"/>
                  </a:cubicBezTo>
                  <a:cubicBezTo>
                    <a:pt x="3412" y="19"/>
                    <a:pt x="3394" y="0"/>
                    <a:pt x="33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42"/>
            <p:cNvSpPr/>
            <p:nvPr/>
          </p:nvSpPr>
          <p:spPr>
            <a:xfrm>
              <a:off x="2341700" y="2123650"/>
              <a:ext cx="82475" cy="290575"/>
            </a:xfrm>
            <a:custGeom>
              <a:rect b="b" l="l" r="r" t="t"/>
              <a:pathLst>
                <a:path extrusionOk="0" h="11623" w="3299">
                  <a:moveTo>
                    <a:pt x="3255" y="1"/>
                  </a:moveTo>
                  <a:cubicBezTo>
                    <a:pt x="3209" y="1"/>
                    <a:pt x="3135" y="52"/>
                    <a:pt x="3124" y="103"/>
                  </a:cubicBezTo>
                  <a:cubicBezTo>
                    <a:pt x="2663" y="2209"/>
                    <a:pt x="2133" y="4294"/>
                    <a:pt x="1473" y="6350"/>
                  </a:cubicBezTo>
                  <a:cubicBezTo>
                    <a:pt x="916" y="8071"/>
                    <a:pt x="176" y="9781"/>
                    <a:pt x="3" y="11593"/>
                  </a:cubicBezTo>
                  <a:cubicBezTo>
                    <a:pt x="0" y="11615"/>
                    <a:pt x="9" y="11623"/>
                    <a:pt x="23" y="11623"/>
                  </a:cubicBezTo>
                  <a:cubicBezTo>
                    <a:pt x="54" y="11623"/>
                    <a:pt x="109" y="11581"/>
                    <a:pt x="115" y="11552"/>
                  </a:cubicBezTo>
                  <a:cubicBezTo>
                    <a:pt x="920" y="7663"/>
                    <a:pt x="2448" y="3955"/>
                    <a:pt x="3290" y="61"/>
                  </a:cubicBezTo>
                  <a:cubicBezTo>
                    <a:pt x="3299" y="18"/>
                    <a:pt x="3282" y="1"/>
                    <a:pt x="32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42"/>
            <p:cNvSpPr/>
            <p:nvPr/>
          </p:nvSpPr>
          <p:spPr>
            <a:xfrm>
              <a:off x="2393625" y="2153800"/>
              <a:ext cx="39450" cy="113500"/>
            </a:xfrm>
            <a:custGeom>
              <a:rect b="b" l="l" r="r" t="t"/>
              <a:pathLst>
                <a:path extrusionOk="0" h="4540" w="1578">
                  <a:moveTo>
                    <a:pt x="1540" y="1"/>
                  </a:moveTo>
                  <a:cubicBezTo>
                    <a:pt x="1498" y="1"/>
                    <a:pt x="1424" y="49"/>
                    <a:pt x="1411" y="94"/>
                  </a:cubicBezTo>
                  <a:cubicBezTo>
                    <a:pt x="948" y="1560"/>
                    <a:pt x="399" y="3017"/>
                    <a:pt x="7" y="4500"/>
                  </a:cubicBezTo>
                  <a:cubicBezTo>
                    <a:pt x="1" y="4529"/>
                    <a:pt x="12" y="4539"/>
                    <a:pt x="29" y="4539"/>
                  </a:cubicBezTo>
                  <a:cubicBezTo>
                    <a:pt x="55" y="4539"/>
                    <a:pt x="96" y="4512"/>
                    <a:pt x="106" y="4487"/>
                  </a:cubicBezTo>
                  <a:cubicBezTo>
                    <a:pt x="680" y="3050"/>
                    <a:pt x="1106" y="1535"/>
                    <a:pt x="1564" y="56"/>
                  </a:cubicBezTo>
                  <a:cubicBezTo>
                    <a:pt x="1577" y="16"/>
                    <a:pt x="1564" y="1"/>
                    <a:pt x="15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42"/>
            <p:cNvSpPr/>
            <p:nvPr/>
          </p:nvSpPr>
          <p:spPr>
            <a:xfrm>
              <a:off x="2403025" y="2147950"/>
              <a:ext cx="38225" cy="136575"/>
            </a:xfrm>
            <a:custGeom>
              <a:rect b="b" l="l" r="r" t="t"/>
              <a:pathLst>
                <a:path extrusionOk="0" h="5463" w="1529">
                  <a:moveTo>
                    <a:pt x="1487" y="0"/>
                  </a:moveTo>
                  <a:cubicBezTo>
                    <a:pt x="1441" y="0"/>
                    <a:pt x="1363" y="53"/>
                    <a:pt x="1353" y="101"/>
                  </a:cubicBezTo>
                  <a:cubicBezTo>
                    <a:pt x="961" y="1901"/>
                    <a:pt x="589" y="3668"/>
                    <a:pt x="11" y="5419"/>
                  </a:cubicBezTo>
                  <a:cubicBezTo>
                    <a:pt x="0" y="5450"/>
                    <a:pt x="12" y="5462"/>
                    <a:pt x="32" y="5462"/>
                  </a:cubicBezTo>
                  <a:cubicBezTo>
                    <a:pt x="64" y="5462"/>
                    <a:pt x="118" y="5431"/>
                    <a:pt x="130" y="5403"/>
                  </a:cubicBezTo>
                  <a:cubicBezTo>
                    <a:pt x="874" y="3722"/>
                    <a:pt x="1130" y="1847"/>
                    <a:pt x="1518" y="59"/>
                  </a:cubicBezTo>
                  <a:cubicBezTo>
                    <a:pt x="1528" y="17"/>
                    <a:pt x="1512" y="0"/>
                    <a:pt x="14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42"/>
            <p:cNvSpPr/>
            <p:nvPr/>
          </p:nvSpPr>
          <p:spPr>
            <a:xfrm>
              <a:off x="2416800" y="2186900"/>
              <a:ext cx="28575" cy="90600"/>
            </a:xfrm>
            <a:custGeom>
              <a:rect b="b" l="l" r="r" t="t"/>
              <a:pathLst>
                <a:path extrusionOk="0" h="3624" w="1143">
                  <a:moveTo>
                    <a:pt x="1100" y="0"/>
                  </a:moveTo>
                  <a:cubicBezTo>
                    <a:pt x="1053" y="0"/>
                    <a:pt x="976" y="54"/>
                    <a:pt x="963" y="104"/>
                  </a:cubicBezTo>
                  <a:cubicBezTo>
                    <a:pt x="674" y="1272"/>
                    <a:pt x="278" y="2424"/>
                    <a:pt x="5" y="3597"/>
                  </a:cubicBezTo>
                  <a:cubicBezTo>
                    <a:pt x="1" y="3616"/>
                    <a:pt x="7" y="3623"/>
                    <a:pt x="17" y="3623"/>
                  </a:cubicBezTo>
                  <a:cubicBezTo>
                    <a:pt x="36" y="3623"/>
                    <a:pt x="67" y="3601"/>
                    <a:pt x="75" y="3588"/>
                  </a:cubicBezTo>
                  <a:cubicBezTo>
                    <a:pt x="620" y="2507"/>
                    <a:pt x="839" y="1227"/>
                    <a:pt x="1132" y="62"/>
                  </a:cubicBezTo>
                  <a:cubicBezTo>
                    <a:pt x="1143" y="17"/>
                    <a:pt x="1126" y="0"/>
                    <a:pt x="11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42"/>
            <p:cNvSpPr/>
            <p:nvPr/>
          </p:nvSpPr>
          <p:spPr>
            <a:xfrm>
              <a:off x="2442725" y="2200925"/>
              <a:ext cx="16150" cy="50600"/>
            </a:xfrm>
            <a:custGeom>
              <a:rect b="b" l="l" r="r" t="t"/>
              <a:pathLst>
                <a:path extrusionOk="0" h="2024" w="646">
                  <a:moveTo>
                    <a:pt x="607" y="0"/>
                  </a:moveTo>
                  <a:cubicBezTo>
                    <a:pt x="566" y="0"/>
                    <a:pt x="498" y="47"/>
                    <a:pt x="488" y="92"/>
                  </a:cubicBezTo>
                  <a:cubicBezTo>
                    <a:pt x="331" y="719"/>
                    <a:pt x="95" y="1355"/>
                    <a:pt x="4" y="1995"/>
                  </a:cubicBezTo>
                  <a:cubicBezTo>
                    <a:pt x="1" y="2016"/>
                    <a:pt x="10" y="2024"/>
                    <a:pt x="22" y="2024"/>
                  </a:cubicBezTo>
                  <a:cubicBezTo>
                    <a:pt x="42" y="2024"/>
                    <a:pt x="71" y="2005"/>
                    <a:pt x="78" y="1987"/>
                  </a:cubicBezTo>
                  <a:cubicBezTo>
                    <a:pt x="314" y="1363"/>
                    <a:pt x="471" y="698"/>
                    <a:pt x="636" y="54"/>
                  </a:cubicBezTo>
                  <a:cubicBezTo>
                    <a:pt x="645" y="15"/>
                    <a:pt x="630" y="0"/>
                    <a:pt x="60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42"/>
            <p:cNvSpPr/>
            <p:nvPr/>
          </p:nvSpPr>
          <p:spPr>
            <a:xfrm>
              <a:off x="2459300" y="2205825"/>
              <a:ext cx="10025" cy="32350"/>
            </a:xfrm>
            <a:custGeom>
              <a:rect b="b" l="l" r="r" t="t"/>
              <a:pathLst>
                <a:path extrusionOk="0" h="1294" w="401">
                  <a:moveTo>
                    <a:pt x="362" y="0"/>
                  </a:moveTo>
                  <a:cubicBezTo>
                    <a:pt x="321" y="0"/>
                    <a:pt x="258" y="45"/>
                    <a:pt x="250" y="90"/>
                  </a:cubicBezTo>
                  <a:cubicBezTo>
                    <a:pt x="179" y="477"/>
                    <a:pt x="84" y="866"/>
                    <a:pt x="6" y="1254"/>
                  </a:cubicBezTo>
                  <a:cubicBezTo>
                    <a:pt x="0" y="1283"/>
                    <a:pt x="10" y="1293"/>
                    <a:pt x="26" y="1293"/>
                  </a:cubicBezTo>
                  <a:cubicBezTo>
                    <a:pt x="55" y="1293"/>
                    <a:pt x="107" y="1255"/>
                    <a:pt x="118" y="1226"/>
                  </a:cubicBezTo>
                  <a:cubicBezTo>
                    <a:pt x="229" y="837"/>
                    <a:pt x="324" y="449"/>
                    <a:pt x="394" y="52"/>
                  </a:cubicBezTo>
                  <a:cubicBezTo>
                    <a:pt x="401" y="15"/>
                    <a:pt x="385" y="0"/>
                    <a:pt x="3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42"/>
            <p:cNvSpPr/>
            <p:nvPr/>
          </p:nvSpPr>
          <p:spPr>
            <a:xfrm>
              <a:off x="2349575" y="2279650"/>
              <a:ext cx="47550" cy="167150"/>
            </a:xfrm>
            <a:custGeom>
              <a:rect b="b" l="l" r="r" t="t"/>
              <a:pathLst>
                <a:path extrusionOk="0" h="6686" w="1902">
                  <a:moveTo>
                    <a:pt x="1866" y="0"/>
                  </a:moveTo>
                  <a:cubicBezTo>
                    <a:pt x="1826" y="0"/>
                    <a:pt x="1759" y="46"/>
                    <a:pt x="1748" y="89"/>
                  </a:cubicBezTo>
                  <a:cubicBezTo>
                    <a:pt x="1237" y="2286"/>
                    <a:pt x="440" y="4425"/>
                    <a:pt x="6" y="6641"/>
                  </a:cubicBezTo>
                  <a:cubicBezTo>
                    <a:pt x="0" y="6673"/>
                    <a:pt x="11" y="6685"/>
                    <a:pt x="29" y="6685"/>
                  </a:cubicBezTo>
                  <a:cubicBezTo>
                    <a:pt x="63" y="6685"/>
                    <a:pt x="119" y="6643"/>
                    <a:pt x="130" y="6609"/>
                  </a:cubicBezTo>
                  <a:cubicBezTo>
                    <a:pt x="762" y="4441"/>
                    <a:pt x="1397" y="2256"/>
                    <a:pt x="1893" y="51"/>
                  </a:cubicBezTo>
                  <a:cubicBezTo>
                    <a:pt x="1902" y="15"/>
                    <a:pt x="1888" y="0"/>
                    <a:pt x="18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42"/>
            <p:cNvSpPr/>
            <p:nvPr/>
          </p:nvSpPr>
          <p:spPr>
            <a:xfrm>
              <a:off x="2369325" y="2302825"/>
              <a:ext cx="33900" cy="129975"/>
            </a:xfrm>
            <a:custGeom>
              <a:rect b="b" l="l" r="r" t="t"/>
              <a:pathLst>
                <a:path extrusionOk="0" h="5199" w="1356">
                  <a:moveTo>
                    <a:pt x="1311" y="0"/>
                  </a:moveTo>
                  <a:cubicBezTo>
                    <a:pt x="1262" y="0"/>
                    <a:pt x="1184" y="55"/>
                    <a:pt x="1173" y="107"/>
                  </a:cubicBezTo>
                  <a:cubicBezTo>
                    <a:pt x="818" y="1792"/>
                    <a:pt x="306" y="3465"/>
                    <a:pt x="5" y="5161"/>
                  </a:cubicBezTo>
                  <a:cubicBezTo>
                    <a:pt x="0" y="5189"/>
                    <a:pt x="10" y="5199"/>
                    <a:pt x="25" y="5199"/>
                  </a:cubicBezTo>
                  <a:cubicBezTo>
                    <a:pt x="53" y="5199"/>
                    <a:pt x="100" y="5162"/>
                    <a:pt x="108" y="5133"/>
                  </a:cubicBezTo>
                  <a:cubicBezTo>
                    <a:pt x="636" y="3485"/>
                    <a:pt x="988" y="1755"/>
                    <a:pt x="1347" y="62"/>
                  </a:cubicBezTo>
                  <a:cubicBezTo>
                    <a:pt x="1355" y="17"/>
                    <a:pt x="1338" y="0"/>
                    <a:pt x="131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42"/>
            <p:cNvSpPr/>
            <p:nvPr/>
          </p:nvSpPr>
          <p:spPr>
            <a:xfrm>
              <a:off x="2376675" y="2325675"/>
              <a:ext cx="32025" cy="130600"/>
            </a:xfrm>
            <a:custGeom>
              <a:rect b="b" l="l" r="r" t="t"/>
              <a:pathLst>
                <a:path extrusionOk="0" h="5224" w="1281">
                  <a:moveTo>
                    <a:pt x="1238" y="0"/>
                  </a:moveTo>
                  <a:cubicBezTo>
                    <a:pt x="1193" y="0"/>
                    <a:pt x="1121" y="51"/>
                    <a:pt x="1110" y="98"/>
                  </a:cubicBezTo>
                  <a:cubicBezTo>
                    <a:pt x="751" y="1791"/>
                    <a:pt x="277" y="3479"/>
                    <a:pt x="4" y="5185"/>
                  </a:cubicBezTo>
                  <a:cubicBezTo>
                    <a:pt x="1" y="5213"/>
                    <a:pt x="12" y="5223"/>
                    <a:pt x="27" y="5223"/>
                  </a:cubicBezTo>
                  <a:cubicBezTo>
                    <a:pt x="55" y="5223"/>
                    <a:pt x="99" y="5189"/>
                    <a:pt x="107" y="5160"/>
                  </a:cubicBezTo>
                  <a:cubicBezTo>
                    <a:pt x="595" y="3496"/>
                    <a:pt x="912" y="1758"/>
                    <a:pt x="1272" y="61"/>
                  </a:cubicBezTo>
                  <a:cubicBezTo>
                    <a:pt x="1281" y="17"/>
                    <a:pt x="1264" y="0"/>
                    <a:pt x="12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42"/>
            <p:cNvSpPr/>
            <p:nvPr/>
          </p:nvSpPr>
          <p:spPr>
            <a:xfrm>
              <a:off x="2389025" y="2354175"/>
              <a:ext cx="22025" cy="102825"/>
            </a:xfrm>
            <a:custGeom>
              <a:rect b="b" l="l" r="r" t="t"/>
              <a:pathLst>
                <a:path extrusionOk="0" h="4113" w="881">
                  <a:moveTo>
                    <a:pt x="839" y="0"/>
                  </a:moveTo>
                  <a:cubicBezTo>
                    <a:pt x="796" y="0"/>
                    <a:pt x="728" y="49"/>
                    <a:pt x="720" y="93"/>
                  </a:cubicBezTo>
                  <a:cubicBezTo>
                    <a:pt x="459" y="1415"/>
                    <a:pt x="137" y="2749"/>
                    <a:pt x="2" y="4090"/>
                  </a:cubicBezTo>
                  <a:cubicBezTo>
                    <a:pt x="0" y="4106"/>
                    <a:pt x="7" y="4112"/>
                    <a:pt x="18" y="4112"/>
                  </a:cubicBezTo>
                  <a:cubicBezTo>
                    <a:pt x="43" y="4112"/>
                    <a:pt x="90" y="4077"/>
                    <a:pt x="96" y="4053"/>
                  </a:cubicBezTo>
                  <a:cubicBezTo>
                    <a:pt x="414" y="2740"/>
                    <a:pt x="612" y="1386"/>
                    <a:pt x="873" y="56"/>
                  </a:cubicBezTo>
                  <a:cubicBezTo>
                    <a:pt x="880" y="16"/>
                    <a:pt x="864" y="0"/>
                    <a:pt x="8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42"/>
            <p:cNvSpPr/>
            <p:nvPr/>
          </p:nvSpPr>
          <p:spPr>
            <a:xfrm>
              <a:off x="2395500" y="2430350"/>
              <a:ext cx="10650" cy="44450"/>
            </a:xfrm>
            <a:custGeom>
              <a:rect b="b" l="l" r="r" t="t"/>
              <a:pathLst>
                <a:path extrusionOk="0" h="1778" w="426">
                  <a:moveTo>
                    <a:pt x="395" y="0"/>
                  </a:moveTo>
                  <a:cubicBezTo>
                    <a:pt x="350" y="0"/>
                    <a:pt x="269" y="65"/>
                    <a:pt x="263" y="118"/>
                  </a:cubicBezTo>
                  <a:cubicBezTo>
                    <a:pt x="197" y="663"/>
                    <a:pt x="48" y="1208"/>
                    <a:pt x="2" y="1753"/>
                  </a:cubicBezTo>
                  <a:cubicBezTo>
                    <a:pt x="1" y="1771"/>
                    <a:pt x="9" y="1778"/>
                    <a:pt x="21" y="1778"/>
                  </a:cubicBezTo>
                  <a:cubicBezTo>
                    <a:pt x="44" y="1778"/>
                    <a:pt x="84" y="1750"/>
                    <a:pt x="89" y="1733"/>
                  </a:cubicBezTo>
                  <a:cubicBezTo>
                    <a:pt x="288" y="1200"/>
                    <a:pt x="353" y="601"/>
                    <a:pt x="423" y="40"/>
                  </a:cubicBezTo>
                  <a:cubicBezTo>
                    <a:pt x="426" y="12"/>
                    <a:pt x="414" y="0"/>
                    <a:pt x="3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42"/>
            <p:cNvSpPr/>
            <p:nvPr/>
          </p:nvSpPr>
          <p:spPr>
            <a:xfrm>
              <a:off x="2412175" y="2439625"/>
              <a:ext cx="6100" cy="30275"/>
            </a:xfrm>
            <a:custGeom>
              <a:rect b="b" l="l" r="r" t="t"/>
              <a:pathLst>
                <a:path extrusionOk="0" h="1211" w="244">
                  <a:moveTo>
                    <a:pt x="167" y="0"/>
                  </a:moveTo>
                  <a:cubicBezTo>
                    <a:pt x="128" y="0"/>
                    <a:pt x="62" y="53"/>
                    <a:pt x="62" y="94"/>
                  </a:cubicBezTo>
                  <a:cubicBezTo>
                    <a:pt x="62" y="284"/>
                    <a:pt x="67" y="470"/>
                    <a:pt x="54" y="659"/>
                  </a:cubicBezTo>
                  <a:cubicBezTo>
                    <a:pt x="50" y="833"/>
                    <a:pt x="0" y="1019"/>
                    <a:pt x="21" y="1189"/>
                  </a:cubicBezTo>
                  <a:cubicBezTo>
                    <a:pt x="24" y="1205"/>
                    <a:pt x="32" y="1211"/>
                    <a:pt x="42" y="1211"/>
                  </a:cubicBezTo>
                  <a:cubicBezTo>
                    <a:pt x="64" y="1211"/>
                    <a:pt x="95" y="1185"/>
                    <a:pt x="103" y="1168"/>
                  </a:cubicBezTo>
                  <a:cubicBezTo>
                    <a:pt x="244" y="833"/>
                    <a:pt x="194" y="391"/>
                    <a:pt x="194" y="32"/>
                  </a:cubicBezTo>
                  <a:cubicBezTo>
                    <a:pt x="194" y="9"/>
                    <a:pt x="183" y="0"/>
                    <a:pt x="1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42"/>
            <p:cNvSpPr/>
            <p:nvPr/>
          </p:nvSpPr>
          <p:spPr>
            <a:xfrm>
              <a:off x="2422500" y="2455175"/>
              <a:ext cx="5725" cy="26700"/>
            </a:xfrm>
            <a:custGeom>
              <a:rect b="b" l="l" r="r" t="t"/>
              <a:pathLst>
                <a:path extrusionOk="0" h="1068" w="229">
                  <a:moveTo>
                    <a:pt x="193" y="1"/>
                  </a:moveTo>
                  <a:cubicBezTo>
                    <a:pt x="141" y="1"/>
                    <a:pt x="49" y="78"/>
                    <a:pt x="45" y="137"/>
                  </a:cubicBezTo>
                  <a:cubicBezTo>
                    <a:pt x="45" y="430"/>
                    <a:pt x="0" y="740"/>
                    <a:pt x="37" y="1032"/>
                  </a:cubicBezTo>
                  <a:cubicBezTo>
                    <a:pt x="41" y="1058"/>
                    <a:pt x="55" y="1068"/>
                    <a:pt x="72" y="1068"/>
                  </a:cubicBezTo>
                  <a:cubicBezTo>
                    <a:pt x="110" y="1068"/>
                    <a:pt x="166" y="1017"/>
                    <a:pt x="169" y="983"/>
                  </a:cubicBezTo>
                  <a:cubicBezTo>
                    <a:pt x="211" y="674"/>
                    <a:pt x="227" y="360"/>
                    <a:pt x="227" y="46"/>
                  </a:cubicBezTo>
                  <a:cubicBezTo>
                    <a:pt x="229" y="14"/>
                    <a:pt x="214" y="1"/>
                    <a:pt x="19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42"/>
            <p:cNvSpPr/>
            <p:nvPr/>
          </p:nvSpPr>
          <p:spPr>
            <a:xfrm>
              <a:off x="2766800" y="676975"/>
              <a:ext cx="36525" cy="53475"/>
            </a:xfrm>
            <a:custGeom>
              <a:rect b="b" l="l" r="r" t="t"/>
              <a:pathLst>
                <a:path extrusionOk="0" h="2139" w="1461">
                  <a:moveTo>
                    <a:pt x="1386" y="1"/>
                  </a:moveTo>
                  <a:cubicBezTo>
                    <a:pt x="1352" y="1"/>
                    <a:pt x="1310" y="20"/>
                    <a:pt x="1282" y="60"/>
                  </a:cubicBezTo>
                  <a:cubicBezTo>
                    <a:pt x="849" y="717"/>
                    <a:pt x="394" y="1377"/>
                    <a:pt x="23" y="2080"/>
                  </a:cubicBezTo>
                  <a:cubicBezTo>
                    <a:pt x="1" y="2122"/>
                    <a:pt x="18" y="2139"/>
                    <a:pt x="46" y="2139"/>
                  </a:cubicBezTo>
                  <a:cubicBezTo>
                    <a:pt x="74" y="2139"/>
                    <a:pt x="113" y="2121"/>
                    <a:pt x="131" y="2096"/>
                  </a:cubicBezTo>
                  <a:cubicBezTo>
                    <a:pt x="580" y="1448"/>
                    <a:pt x="977" y="762"/>
                    <a:pt x="1415" y="106"/>
                  </a:cubicBezTo>
                  <a:cubicBezTo>
                    <a:pt x="1460" y="37"/>
                    <a:pt x="1431" y="1"/>
                    <a:pt x="13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42"/>
            <p:cNvSpPr/>
            <p:nvPr/>
          </p:nvSpPr>
          <p:spPr>
            <a:xfrm>
              <a:off x="2938000" y="692125"/>
              <a:ext cx="14475" cy="21950"/>
            </a:xfrm>
            <a:custGeom>
              <a:rect b="b" l="l" r="r" t="t"/>
              <a:pathLst>
                <a:path extrusionOk="0" h="878" w="579">
                  <a:moveTo>
                    <a:pt x="499" y="1"/>
                  </a:moveTo>
                  <a:cubicBezTo>
                    <a:pt x="458" y="1"/>
                    <a:pt x="409" y="57"/>
                    <a:pt x="393" y="87"/>
                  </a:cubicBezTo>
                  <a:cubicBezTo>
                    <a:pt x="314" y="218"/>
                    <a:pt x="252" y="359"/>
                    <a:pt x="178" y="491"/>
                  </a:cubicBezTo>
                  <a:cubicBezTo>
                    <a:pt x="120" y="607"/>
                    <a:pt x="42" y="710"/>
                    <a:pt x="8" y="834"/>
                  </a:cubicBezTo>
                  <a:cubicBezTo>
                    <a:pt x="1" y="866"/>
                    <a:pt x="16" y="877"/>
                    <a:pt x="36" y="877"/>
                  </a:cubicBezTo>
                  <a:cubicBezTo>
                    <a:pt x="60" y="877"/>
                    <a:pt x="92" y="863"/>
                    <a:pt x="107" y="850"/>
                  </a:cubicBezTo>
                  <a:cubicBezTo>
                    <a:pt x="206" y="763"/>
                    <a:pt x="265" y="643"/>
                    <a:pt x="326" y="527"/>
                  </a:cubicBezTo>
                  <a:cubicBezTo>
                    <a:pt x="359" y="462"/>
                    <a:pt x="393" y="392"/>
                    <a:pt x="425" y="325"/>
                  </a:cubicBezTo>
                  <a:cubicBezTo>
                    <a:pt x="442" y="289"/>
                    <a:pt x="458" y="255"/>
                    <a:pt x="475" y="222"/>
                  </a:cubicBezTo>
                  <a:cubicBezTo>
                    <a:pt x="497" y="193"/>
                    <a:pt x="509" y="173"/>
                    <a:pt x="510" y="161"/>
                  </a:cubicBezTo>
                  <a:lnTo>
                    <a:pt x="510" y="161"/>
                  </a:lnTo>
                  <a:cubicBezTo>
                    <a:pt x="525" y="147"/>
                    <a:pt x="536" y="132"/>
                    <a:pt x="537" y="123"/>
                  </a:cubicBezTo>
                  <a:cubicBezTo>
                    <a:pt x="541" y="115"/>
                    <a:pt x="541" y="111"/>
                    <a:pt x="541" y="106"/>
                  </a:cubicBezTo>
                  <a:cubicBezTo>
                    <a:pt x="553" y="82"/>
                    <a:pt x="578" y="32"/>
                    <a:pt x="537" y="16"/>
                  </a:cubicBezTo>
                  <a:lnTo>
                    <a:pt x="532" y="16"/>
                  </a:lnTo>
                  <a:cubicBezTo>
                    <a:pt x="523" y="5"/>
                    <a:pt x="511" y="1"/>
                    <a:pt x="4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42"/>
            <p:cNvSpPr/>
            <p:nvPr/>
          </p:nvSpPr>
          <p:spPr>
            <a:xfrm>
              <a:off x="2949575" y="697275"/>
              <a:ext cx="13225" cy="26725"/>
            </a:xfrm>
            <a:custGeom>
              <a:rect b="b" l="l" r="r" t="t"/>
              <a:pathLst>
                <a:path extrusionOk="0" h="1069" w="529">
                  <a:moveTo>
                    <a:pt x="477" y="1"/>
                  </a:moveTo>
                  <a:cubicBezTo>
                    <a:pt x="440" y="1"/>
                    <a:pt x="387" y="31"/>
                    <a:pt x="372" y="74"/>
                  </a:cubicBezTo>
                  <a:cubicBezTo>
                    <a:pt x="305" y="243"/>
                    <a:pt x="239" y="417"/>
                    <a:pt x="169" y="586"/>
                  </a:cubicBezTo>
                  <a:cubicBezTo>
                    <a:pt x="111" y="731"/>
                    <a:pt x="25" y="879"/>
                    <a:pt x="4" y="1036"/>
                  </a:cubicBezTo>
                  <a:cubicBezTo>
                    <a:pt x="0" y="1060"/>
                    <a:pt x="9" y="1068"/>
                    <a:pt x="23" y="1068"/>
                  </a:cubicBezTo>
                  <a:cubicBezTo>
                    <a:pt x="42" y="1068"/>
                    <a:pt x="70" y="1051"/>
                    <a:pt x="82" y="1036"/>
                  </a:cubicBezTo>
                  <a:cubicBezTo>
                    <a:pt x="288" y="767"/>
                    <a:pt x="388" y="388"/>
                    <a:pt x="507" y="74"/>
                  </a:cubicBezTo>
                  <a:cubicBezTo>
                    <a:pt x="528" y="22"/>
                    <a:pt x="508" y="1"/>
                    <a:pt x="4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42"/>
            <p:cNvSpPr/>
            <p:nvPr/>
          </p:nvSpPr>
          <p:spPr>
            <a:xfrm>
              <a:off x="2961000" y="705725"/>
              <a:ext cx="10400" cy="22100"/>
            </a:xfrm>
            <a:custGeom>
              <a:rect b="b" l="l" r="r" t="t"/>
              <a:pathLst>
                <a:path extrusionOk="0" h="884" w="416">
                  <a:moveTo>
                    <a:pt x="362" y="0"/>
                  </a:moveTo>
                  <a:cubicBezTo>
                    <a:pt x="323" y="0"/>
                    <a:pt x="266" y="32"/>
                    <a:pt x="249" y="75"/>
                  </a:cubicBezTo>
                  <a:cubicBezTo>
                    <a:pt x="153" y="314"/>
                    <a:pt x="9" y="599"/>
                    <a:pt x="1" y="856"/>
                  </a:cubicBezTo>
                  <a:cubicBezTo>
                    <a:pt x="1" y="876"/>
                    <a:pt x="10" y="884"/>
                    <a:pt x="22" y="884"/>
                  </a:cubicBezTo>
                  <a:cubicBezTo>
                    <a:pt x="48" y="884"/>
                    <a:pt x="92" y="848"/>
                    <a:pt x="100" y="831"/>
                  </a:cubicBezTo>
                  <a:cubicBezTo>
                    <a:pt x="228" y="599"/>
                    <a:pt x="298" y="322"/>
                    <a:pt x="393" y="79"/>
                  </a:cubicBezTo>
                  <a:cubicBezTo>
                    <a:pt x="416" y="22"/>
                    <a:pt x="395" y="0"/>
                    <a:pt x="3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42"/>
            <p:cNvSpPr/>
            <p:nvPr/>
          </p:nvSpPr>
          <p:spPr>
            <a:xfrm>
              <a:off x="2972025" y="703375"/>
              <a:ext cx="12800" cy="24975"/>
            </a:xfrm>
            <a:custGeom>
              <a:rect b="b" l="l" r="r" t="t"/>
              <a:pathLst>
                <a:path extrusionOk="0" h="999" w="512">
                  <a:moveTo>
                    <a:pt x="458" y="0"/>
                  </a:moveTo>
                  <a:cubicBezTo>
                    <a:pt x="419" y="0"/>
                    <a:pt x="363" y="31"/>
                    <a:pt x="345" y="74"/>
                  </a:cubicBezTo>
                  <a:cubicBezTo>
                    <a:pt x="229" y="355"/>
                    <a:pt x="39" y="668"/>
                    <a:pt x="2" y="974"/>
                  </a:cubicBezTo>
                  <a:cubicBezTo>
                    <a:pt x="1" y="992"/>
                    <a:pt x="8" y="998"/>
                    <a:pt x="20" y="998"/>
                  </a:cubicBezTo>
                  <a:cubicBezTo>
                    <a:pt x="43" y="998"/>
                    <a:pt x="80" y="973"/>
                    <a:pt x="88" y="961"/>
                  </a:cubicBezTo>
                  <a:cubicBezTo>
                    <a:pt x="270" y="706"/>
                    <a:pt x="366" y="367"/>
                    <a:pt x="489" y="74"/>
                  </a:cubicBezTo>
                  <a:cubicBezTo>
                    <a:pt x="512" y="21"/>
                    <a:pt x="491" y="0"/>
                    <a:pt x="4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42"/>
            <p:cNvSpPr/>
            <p:nvPr/>
          </p:nvSpPr>
          <p:spPr>
            <a:xfrm>
              <a:off x="2987350" y="703050"/>
              <a:ext cx="9150" cy="20700"/>
            </a:xfrm>
            <a:custGeom>
              <a:rect b="b" l="l" r="r" t="t"/>
              <a:pathLst>
                <a:path extrusionOk="0" h="828" w="366">
                  <a:moveTo>
                    <a:pt x="334" y="1"/>
                  </a:moveTo>
                  <a:cubicBezTo>
                    <a:pt x="299" y="1"/>
                    <a:pt x="236" y="42"/>
                    <a:pt x="223" y="79"/>
                  </a:cubicBezTo>
                  <a:cubicBezTo>
                    <a:pt x="157" y="302"/>
                    <a:pt x="0" y="574"/>
                    <a:pt x="12" y="809"/>
                  </a:cubicBezTo>
                  <a:cubicBezTo>
                    <a:pt x="12" y="822"/>
                    <a:pt x="19" y="827"/>
                    <a:pt x="27" y="827"/>
                  </a:cubicBezTo>
                  <a:cubicBezTo>
                    <a:pt x="43" y="827"/>
                    <a:pt x="66" y="812"/>
                    <a:pt x="75" y="801"/>
                  </a:cubicBezTo>
                  <a:cubicBezTo>
                    <a:pt x="210" y="578"/>
                    <a:pt x="281" y="294"/>
                    <a:pt x="355" y="46"/>
                  </a:cubicBezTo>
                  <a:cubicBezTo>
                    <a:pt x="365" y="13"/>
                    <a:pt x="354" y="1"/>
                    <a:pt x="3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42"/>
            <p:cNvSpPr/>
            <p:nvPr/>
          </p:nvSpPr>
          <p:spPr>
            <a:xfrm>
              <a:off x="2996800" y="703475"/>
              <a:ext cx="14275" cy="21250"/>
            </a:xfrm>
            <a:custGeom>
              <a:rect b="b" l="l" r="r" t="t"/>
              <a:pathLst>
                <a:path extrusionOk="0" h="850" w="571">
                  <a:moveTo>
                    <a:pt x="523" y="1"/>
                  </a:moveTo>
                  <a:cubicBezTo>
                    <a:pt x="485" y="1"/>
                    <a:pt x="425" y="31"/>
                    <a:pt x="402" y="70"/>
                  </a:cubicBezTo>
                  <a:cubicBezTo>
                    <a:pt x="266" y="301"/>
                    <a:pt x="118" y="553"/>
                    <a:pt x="14" y="801"/>
                  </a:cubicBezTo>
                  <a:cubicBezTo>
                    <a:pt x="0" y="832"/>
                    <a:pt x="15" y="849"/>
                    <a:pt x="37" y="849"/>
                  </a:cubicBezTo>
                  <a:cubicBezTo>
                    <a:pt x="48" y="849"/>
                    <a:pt x="60" y="845"/>
                    <a:pt x="72" y="838"/>
                  </a:cubicBezTo>
                  <a:cubicBezTo>
                    <a:pt x="311" y="660"/>
                    <a:pt x="398" y="317"/>
                    <a:pt x="543" y="70"/>
                  </a:cubicBezTo>
                  <a:cubicBezTo>
                    <a:pt x="570" y="20"/>
                    <a:pt x="554" y="1"/>
                    <a:pt x="5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42"/>
            <p:cNvSpPr/>
            <p:nvPr/>
          </p:nvSpPr>
          <p:spPr>
            <a:xfrm>
              <a:off x="3254775" y="539150"/>
              <a:ext cx="12425" cy="14225"/>
            </a:xfrm>
            <a:custGeom>
              <a:rect b="b" l="l" r="r" t="t"/>
              <a:pathLst>
                <a:path extrusionOk="0" h="569" w="497">
                  <a:moveTo>
                    <a:pt x="429" y="0"/>
                  </a:moveTo>
                  <a:cubicBezTo>
                    <a:pt x="400" y="0"/>
                    <a:pt x="363" y="16"/>
                    <a:pt x="340" y="49"/>
                  </a:cubicBezTo>
                  <a:cubicBezTo>
                    <a:pt x="237" y="201"/>
                    <a:pt x="113" y="346"/>
                    <a:pt x="25" y="508"/>
                  </a:cubicBezTo>
                  <a:cubicBezTo>
                    <a:pt x="0" y="552"/>
                    <a:pt x="21" y="568"/>
                    <a:pt x="50" y="568"/>
                  </a:cubicBezTo>
                  <a:cubicBezTo>
                    <a:pt x="73" y="568"/>
                    <a:pt x="101" y="558"/>
                    <a:pt x="117" y="544"/>
                  </a:cubicBezTo>
                  <a:cubicBezTo>
                    <a:pt x="257" y="420"/>
                    <a:pt x="352" y="251"/>
                    <a:pt x="456" y="94"/>
                  </a:cubicBezTo>
                  <a:cubicBezTo>
                    <a:pt x="497" y="32"/>
                    <a:pt x="470" y="0"/>
                    <a:pt x="4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42"/>
            <p:cNvSpPr/>
            <p:nvPr/>
          </p:nvSpPr>
          <p:spPr>
            <a:xfrm>
              <a:off x="3268725" y="538025"/>
              <a:ext cx="9050" cy="17475"/>
            </a:xfrm>
            <a:custGeom>
              <a:rect b="b" l="l" r="r" t="t"/>
              <a:pathLst>
                <a:path extrusionOk="0" h="699" w="362">
                  <a:moveTo>
                    <a:pt x="314" y="0"/>
                  </a:moveTo>
                  <a:cubicBezTo>
                    <a:pt x="280" y="0"/>
                    <a:pt x="231" y="28"/>
                    <a:pt x="216" y="69"/>
                  </a:cubicBezTo>
                  <a:cubicBezTo>
                    <a:pt x="145" y="250"/>
                    <a:pt x="1" y="473"/>
                    <a:pt x="12" y="676"/>
                  </a:cubicBezTo>
                  <a:cubicBezTo>
                    <a:pt x="14" y="692"/>
                    <a:pt x="21" y="698"/>
                    <a:pt x="31" y="698"/>
                  </a:cubicBezTo>
                  <a:cubicBezTo>
                    <a:pt x="54" y="698"/>
                    <a:pt x="91" y="665"/>
                    <a:pt x="100" y="652"/>
                  </a:cubicBezTo>
                  <a:cubicBezTo>
                    <a:pt x="203" y="473"/>
                    <a:pt x="269" y="263"/>
                    <a:pt x="343" y="69"/>
                  </a:cubicBezTo>
                  <a:cubicBezTo>
                    <a:pt x="362" y="20"/>
                    <a:pt x="343" y="0"/>
                    <a:pt x="3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42"/>
            <p:cNvSpPr/>
            <p:nvPr/>
          </p:nvSpPr>
          <p:spPr>
            <a:xfrm>
              <a:off x="3278325" y="539325"/>
              <a:ext cx="9350" cy="15400"/>
            </a:xfrm>
            <a:custGeom>
              <a:rect b="b" l="l" r="r" t="t"/>
              <a:pathLst>
                <a:path extrusionOk="0" h="616" w="374">
                  <a:moveTo>
                    <a:pt x="327" y="0"/>
                  </a:moveTo>
                  <a:cubicBezTo>
                    <a:pt x="292" y="0"/>
                    <a:pt x="239" y="27"/>
                    <a:pt x="219" y="63"/>
                  </a:cubicBezTo>
                  <a:cubicBezTo>
                    <a:pt x="133" y="223"/>
                    <a:pt x="5" y="409"/>
                    <a:pt x="0" y="595"/>
                  </a:cubicBezTo>
                  <a:cubicBezTo>
                    <a:pt x="0" y="610"/>
                    <a:pt x="7" y="616"/>
                    <a:pt x="16" y="616"/>
                  </a:cubicBezTo>
                  <a:cubicBezTo>
                    <a:pt x="35" y="616"/>
                    <a:pt x="63" y="595"/>
                    <a:pt x="70" y="587"/>
                  </a:cubicBezTo>
                  <a:cubicBezTo>
                    <a:pt x="194" y="434"/>
                    <a:pt x="257" y="236"/>
                    <a:pt x="347" y="66"/>
                  </a:cubicBezTo>
                  <a:cubicBezTo>
                    <a:pt x="374" y="19"/>
                    <a:pt x="357" y="0"/>
                    <a:pt x="3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42"/>
            <p:cNvSpPr/>
            <p:nvPr/>
          </p:nvSpPr>
          <p:spPr>
            <a:xfrm>
              <a:off x="3288375" y="541375"/>
              <a:ext cx="11025" cy="16475"/>
            </a:xfrm>
            <a:custGeom>
              <a:rect b="b" l="l" r="r" t="t"/>
              <a:pathLst>
                <a:path extrusionOk="0" h="659" w="441">
                  <a:moveTo>
                    <a:pt x="390" y="0"/>
                  </a:moveTo>
                  <a:cubicBezTo>
                    <a:pt x="368" y="0"/>
                    <a:pt x="342" y="13"/>
                    <a:pt x="325" y="38"/>
                  </a:cubicBezTo>
                  <a:cubicBezTo>
                    <a:pt x="213" y="224"/>
                    <a:pt x="94" y="414"/>
                    <a:pt x="11" y="617"/>
                  </a:cubicBezTo>
                  <a:cubicBezTo>
                    <a:pt x="1" y="646"/>
                    <a:pt x="14" y="658"/>
                    <a:pt x="33" y="658"/>
                  </a:cubicBezTo>
                  <a:cubicBezTo>
                    <a:pt x="50" y="658"/>
                    <a:pt x="73" y="647"/>
                    <a:pt x="86" y="629"/>
                  </a:cubicBezTo>
                  <a:cubicBezTo>
                    <a:pt x="198" y="447"/>
                    <a:pt x="301" y="253"/>
                    <a:pt x="412" y="72"/>
                  </a:cubicBezTo>
                  <a:cubicBezTo>
                    <a:pt x="441" y="25"/>
                    <a:pt x="420" y="0"/>
                    <a:pt x="3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42"/>
            <p:cNvSpPr/>
            <p:nvPr/>
          </p:nvSpPr>
          <p:spPr>
            <a:xfrm>
              <a:off x="3304150" y="534075"/>
              <a:ext cx="22425" cy="24400"/>
            </a:xfrm>
            <a:custGeom>
              <a:rect b="b" l="l" r="r" t="t"/>
              <a:pathLst>
                <a:path extrusionOk="0" h="976" w="897">
                  <a:moveTo>
                    <a:pt x="817" y="1"/>
                  </a:moveTo>
                  <a:cubicBezTo>
                    <a:pt x="794" y="1"/>
                    <a:pt x="767" y="11"/>
                    <a:pt x="739" y="37"/>
                  </a:cubicBezTo>
                  <a:cubicBezTo>
                    <a:pt x="474" y="273"/>
                    <a:pt x="99" y="562"/>
                    <a:pt x="8" y="925"/>
                  </a:cubicBezTo>
                  <a:cubicBezTo>
                    <a:pt x="0" y="961"/>
                    <a:pt x="15" y="975"/>
                    <a:pt x="38" y="975"/>
                  </a:cubicBezTo>
                  <a:cubicBezTo>
                    <a:pt x="66" y="975"/>
                    <a:pt x="107" y="953"/>
                    <a:pt x="131" y="924"/>
                  </a:cubicBezTo>
                  <a:lnTo>
                    <a:pt x="131" y="924"/>
                  </a:lnTo>
                  <a:cubicBezTo>
                    <a:pt x="131" y="924"/>
                    <a:pt x="131" y="924"/>
                    <a:pt x="131" y="925"/>
                  </a:cubicBezTo>
                  <a:cubicBezTo>
                    <a:pt x="133" y="922"/>
                    <a:pt x="134" y="920"/>
                    <a:pt x="135" y="918"/>
                  </a:cubicBezTo>
                  <a:lnTo>
                    <a:pt x="135" y="918"/>
                  </a:lnTo>
                  <a:cubicBezTo>
                    <a:pt x="138" y="914"/>
                    <a:pt x="141" y="910"/>
                    <a:pt x="143" y="906"/>
                  </a:cubicBezTo>
                  <a:lnTo>
                    <a:pt x="143" y="906"/>
                  </a:lnTo>
                  <a:cubicBezTo>
                    <a:pt x="331" y="602"/>
                    <a:pt x="563" y="367"/>
                    <a:pt x="830" y="124"/>
                  </a:cubicBezTo>
                  <a:cubicBezTo>
                    <a:pt x="897" y="62"/>
                    <a:pt x="871" y="1"/>
                    <a:pt x="8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42"/>
            <p:cNvSpPr/>
            <p:nvPr/>
          </p:nvSpPr>
          <p:spPr>
            <a:xfrm>
              <a:off x="3321625" y="530750"/>
              <a:ext cx="14100" cy="19950"/>
            </a:xfrm>
            <a:custGeom>
              <a:rect b="b" l="l" r="r" t="t"/>
              <a:pathLst>
                <a:path extrusionOk="0" h="798" w="564">
                  <a:moveTo>
                    <a:pt x="517" y="1"/>
                  </a:moveTo>
                  <a:cubicBezTo>
                    <a:pt x="481" y="1"/>
                    <a:pt x="428" y="28"/>
                    <a:pt x="408" y="67"/>
                  </a:cubicBezTo>
                  <a:cubicBezTo>
                    <a:pt x="288" y="298"/>
                    <a:pt x="118" y="509"/>
                    <a:pt x="15" y="748"/>
                  </a:cubicBezTo>
                  <a:cubicBezTo>
                    <a:pt x="0" y="782"/>
                    <a:pt x="18" y="798"/>
                    <a:pt x="41" y="798"/>
                  </a:cubicBezTo>
                  <a:cubicBezTo>
                    <a:pt x="57" y="798"/>
                    <a:pt x="76" y="790"/>
                    <a:pt x="89" y="777"/>
                  </a:cubicBezTo>
                  <a:cubicBezTo>
                    <a:pt x="280" y="575"/>
                    <a:pt x="415" y="314"/>
                    <a:pt x="539" y="67"/>
                  </a:cubicBezTo>
                  <a:cubicBezTo>
                    <a:pt x="564" y="20"/>
                    <a:pt x="546" y="1"/>
                    <a:pt x="5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42"/>
            <p:cNvSpPr/>
            <p:nvPr/>
          </p:nvSpPr>
          <p:spPr>
            <a:xfrm>
              <a:off x="3032900" y="855275"/>
              <a:ext cx="15650" cy="32375"/>
            </a:xfrm>
            <a:custGeom>
              <a:rect b="b" l="l" r="r" t="t"/>
              <a:pathLst>
                <a:path extrusionOk="0" h="1295" w="626">
                  <a:moveTo>
                    <a:pt x="598" y="0"/>
                  </a:moveTo>
                  <a:cubicBezTo>
                    <a:pt x="567" y="0"/>
                    <a:pt x="513" y="39"/>
                    <a:pt x="502" y="71"/>
                  </a:cubicBezTo>
                  <a:cubicBezTo>
                    <a:pt x="437" y="307"/>
                    <a:pt x="345" y="530"/>
                    <a:pt x="238" y="753"/>
                  </a:cubicBezTo>
                  <a:cubicBezTo>
                    <a:pt x="160" y="918"/>
                    <a:pt x="40" y="1079"/>
                    <a:pt x="7" y="1260"/>
                  </a:cubicBezTo>
                  <a:cubicBezTo>
                    <a:pt x="1" y="1285"/>
                    <a:pt x="12" y="1295"/>
                    <a:pt x="28" y="1295"/>
                  </a:cubicBezTo>
                  <a:cubicBezTo>
                    <a:pt x="43" y="1295"/>
                    <a:pt x="63" y="1285"/>
                    <a:pt x="73" y="1273"/>
                  </a:cubicBezTo>
                  <a:cubicBezTo>
                    <a:pt x="358" y="955"/>
                    <a:pt x="527" y="452"/>
                    <a:pt x="618" y="42"/>
                  </a:cubicBezTo>
                  <a:cubicBezTo>
                    <a:pt x="625" y="12"/>
                    <a:pt x="615" y="0"/>
                    <a:pt x="5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42"/>
            <p:cNvSpPr/>
            <p:nvPr/>
          </p:nvSpPr>
          <p:spPr>
            <a:xfrm>
              <a:off x="3039150" y="861900"/>
              <a:ext cx="10800" cy="31750"/>
            </a:xfrm>
            <a:custGeom>
              <a:rect b="b" l="l" r="r" t="t"/>
              <a:pathLst>
                <a:path extrusionOk="0" h="1270" w="432">
                  <a:moveTo>
                    <a:pt x="402" y="1"/>
                  </a:moveTo>
                  <a:cubicBezTo>
                    <a:pt x="368" y="1"/>
                    <a:pt x="308" y="40"/>
                    <a:pt x="298" y="75"/>
                  </a:cubicBezTo>
                  <a:cubicBezTo>
                    <a:pt x="232" y="282"/>
                    <a:pt x="174" y="492"/>
                    <a:pt x="116" y="703"/>
                  </a:cubicBezTo>
                  <a:cubicBezTo>
                    <a:pt x="71" y="876"/>
                    <a:pt x="0" y="1066"/>
                    <a:pt x="4" y="1248"/>
                  </a:cubicBezTo>
                  <a:cubicBezTo>
                    <a:pt x="4" y="1263"/>
                    <a:pt x="11" y="1269"/>
                    <a:pt x="20" y="1269"/>
                  </a:cubicBezTo>
                  <a:cubicBezTo>
                    <a:pt x="40" y="1269"/>
                    <a:pt x="73" y="1241"/>
                    <a:pt x="79" y="1227"/>
                  </a:cubicBezTo>
                  <a:cubicBezTo>
                    <a:pt x="252" y="871"/>
                    <a:pt x="307" y="425"/>
                    <a:pt x="422" y="46"/>
                  </a:cubicBezTo>
                  <a:cubicBezTo>
                    <a:pt x="432" y="13"/>
                    <a:pt x="421" y="1"/>
                    <a:pt x="4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42"/>
            <p:cNvSpPr/>
            <p:nvPr/>
          </p:nvSpPr>
          <p:spPr>
            <a:xfrm>
              <a:off x="3043000" y="860475"/>
              <a:ext cx="13925" cy="32600"/>
            </a:xfrm>
            <a:custGeom>
              <a:rect b="b" l="l" r="r" t="t"/>
              <a:pathLst>
                <a:path extrusionOk="0" h="1304" w="557">
                  <a:moveTo>
                    <a:pt x="522" y="0"/>
                  </a:moveTo>
                  <a:cubicBezTo>
                    <a:pt x="482" y="0"/>
                    <a:pt x="413" y="44"/>
                    <a:pt x="400" y="86"/>
                  </a:cubicBezTo>
                  <a:cubicBezTo>
                    <a:pt x="280" y="467"/>
                    <a:pt x="222" y="892"/>
                    <a:pt x="24" y="1243"/>
                  </a:cubicBezTo>
                  <a:cubicBezTo>
                    <a:pt x="1" y="1285"/>
                    <a:pt x="22" y="1303"/>
                    <a:pt x="52" y="1303"/>
                  </a:cubicBezTo>
                  <a:cubicBezTo>
                    <a:pt x="74" y="1303"/>
                    <a:pt x="101" y="1293"/>
                    <a:pt x="119" y="1275"/>
                  </a:cubicBezTo>
                  <a:cubicBezTo>
                    <a:pt x="256" y="1136"/>
                    <a:pt x="305" y="892"/>
                    <a:pt x="363" y="705"/>
                  </a:cubicBezTo>
                  <a:cubicBezTo>
                    <a:pt x="425" y="491"/>
                    <a:pt x="479" y="268"/>
                    <a:pt x="544" y="49"/>
                  </a:cubicBezTo>
                  <a:cubicBezTo>
                    <a:pt x="556" y="14"/>
                    <a:pt x="544" y="0"/>
                    <a:pt x="5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42"/>
            <p:cNvSpPr/>
            <p:nvPr/>
          </p:nvSpPr>
          <p:spPr>
            <a:xfrm>
              <a:off x="3055150" y="852975"/>
              <a:ext cx="12950" cy="32250"/>
            </a:xfrm>
            <a:custGeom>
              <a:rect b="b" l="l" r="r" t="t"/>
              <a:pathLst>
                <a:path extrusionOk="0" h="1290" w="518">
                  <a:moveTo>
                    <a:pt x="480" y="1"/>
                  </a:moveTo>
                  <a:cubicBezTo>
                    <a:pt x="437" y="1"/>
                    <a:pt x="361" y="50"/>
                    <a:pt x="347" y="98"/>
                  </a:cubicBezTo>
                  <a:cubicBezTo>
                    <a:pt x="281" y="308"/>
                    <a:pt x="223" y="519"/>
                    <a:pt x="157" y="729"/>
                  </a:cubicBezTo>
                  <a:cubicBezTo>
                    <a:pt x="108" y="894"/>
                    <a:pt x="1" y="1093"/>
                    <a:pt x="17" y="1266"/>
                  </a:cubicBezTo>
                  <a:cubicBezTo>
                    <a:pt x="19" y="1283"/>
                    <a:pt x="27" y="1290"/>
                    <a:pt x="37" y="1290"/>
                  </a:cubicBezTo>
                  <a:cubicBezTo>
                    <a:pt x="56" y="1290"/>
                    <a:pt x="83" y="1268"/>
                    <a:pt x="92" y="1258"/>
                  </a:cubicBezTo>
                  <a:cubicBezTo>
                    <a:pt x="212" y="1109"/>
                    <a:pt x="256" y="906"/>
                    <a:pt x="311" y="729"/>
                  </a:cubicBezTo>
                  <a:cubicBezTo>
                    <a:pt x="376" y="506"/>
                    <a:pt x="439" y="279"/>
                    <a:pt x="504" y="56"/>
                  </a:cubicBezTo>
                  <a:cubicBezTo>
                    <a:pt x="517" y="16"/>
                    <a:pt x="504" y="1"/>
                    <a:pt x="4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42"/>
            <p:cNvSpPr/>
            <p:nvPr/>
          </p:nvSpPr>
          <p:spPr>
            <a:xfrm>
              <a:off x="3090450" y="804975"/>
              <a:ext cx="12875" cy="34625"/>
            </a:xfrm>
            <a:custGeom>
              <a:rect b="b" l="l" r="r" t="t"/>
              <a:pathLst>
                <a:path extrusionOk="0" h="1385" w="515">
                  <a:moveTo>
                    <a:pt x="476" y="0"/>
                  </a:moveTo>
                  <a:cubicBezTo>
                    <a:pt x="433" y="0"/>
                    <a:pt x="361" y="48"/>
                    <a:pt x="347" y="93"/>
                  </a:cubicBezTo>
                  <a:cubicBezTo>
                    <a:pt x="232" y="469"/>
                    <a:pt x="1" y="948"/>
                    <a:pt x="42" y="1349"/>
                  </a:cubicBezTo>
                  <a:cubicBezTo>
                    <a:pt x="45" y="1375"/>
                    <a:pt x="56" y="1385"/>
                    <a:pt x="70" y="1385"/>
                  </a:cubicBezTo>
                  <a:cubicBezTo>
                    <a:pt x="107" y="1385"/>
                    <a:pt x="166" y="1325"/>
                    <a:pt x="174" y="1299"/>
                  </a:cubicBezTo>
                  <a:cubicBezTo>
                    <a:pt x="240" y="1092"/>
                    <a:pt x="265" y="874"/>
                    <a:pt x="323" y="663"/>
                  </a:cubicBezTo>
                  <a:cubicBezTo>
                    <a:pt x="376" y="461"/>
                    <a:pt x="443" y="259"/>
                    <a:pt x="504" y="57"/>
                  </a:cubicBezTo>
                  <a:cubicBezTo>
                    <a:pt x="515" y="16"/>
                    <a:pt x="500" y="0"/>
                    <a:pt x="47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42"/>
            <p:cNvSpPr/>
            <p:nvPr/>
          </p:nvSpPr>
          <p:spPr>
            <a:xfrm>
              <a:off x="3099525" y="804275"/>
              <a:ext cx="14650" cy="48400"/>
            </a:xfrm>
            <a:custGeom>
              <a:rect b="b" l="l" r="r" t="t"/>
              <a:pathLst>
                <a:path extrusionOk="0" h="1936" w="586">
                  <a:moveTo>
                    <a:pt x="542" y="1"/>
                  </a:moveTo>
                  <a:cubicBezTo>
                    <a:pt x="497" y="1"/>
                    <a:pt x="430" y="49"/>
                    <a:pt x="422" y="96"/>
                  </a:cubicBezTo>
                  <a:cubicBezTo>
                    <a:pt x="319" y="704"/>
                    <a:pt x="100" y="1290"/>
                    <a:pt x="5" y="1893"/>
                  </a:cubicBezTo>
                  <a:cubicBezTo>
                    <a:pt x="0" y="1924"/>
                    <a:pt x="12" y="1935"/>
                    <a:pt x="29" y="1935"/>
                  </a:cubicBezTo>
                  <a:cubicBezTo>
                    <a:pt x="58" y="1935"/>
                    <a:pt x="102" y="1904"/>
                    <a:pt x="112" y="1880"/>
                  </a:cubicBezTo>
                  <a:cubicBezTo>
                    <a:pt x="381" y="1331"/>
                    <a:pt x="480" y="658"/>
                    <a:pt x="579" y="60"/>
                  </a:cubicBezTo>
                  <a:cubicBezTo>
                    <a:pt x="585" y="17"/>
                    <a:pt x="567" y="1"/>
                    <a:pt x="5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42"/>
            <p:cNvSpPr/>
            <p:nvPr/>
          </p:nvSpPr>
          <p:spPr>
            <a:xfrm>
              <a:off x="3094100" y="816900"/>
              <a:ext cx="29425" cy="87075"/>
            </a:xfrm>
            <a:custGeom>
              <a:rect b="b" l="l" r="r" t="t"/>
              <a:pathLst>
                <a:path extrusionOk="0" h="3483" w="1177">
                  <a:moveTo>
                    <a:pt x="1131" y="0"/>
                  </a:moveTo>
                  <a:cubicBezTo>
                    <a:pt x="1083" y="0"/>
                    <a:pt x="1006" y="54"/>
                    <a:pt x="998" y="104"/>
                  </a:cubicBezTo>
                  <a:cubicBezTo>
                    <a:pt x="792" y="1198"/>
                    <a:pt x="516" y="2412"/>
                    <a:pt x="24" y="3415"/>
                  </a:cubicBezTo>
                  <a:cubicBezTo>
                    <a:pt x="1" y="3463"/>
                    <a:pt x="20" y="3483"/>
                    <a:pt x="50" y="3483"/>
                  </a:cubicBezTo>
                  <a:cubicBezTo>
                    <a:pt x="79" y="3483"/>
                    <a:pt x="117" y="3464"/>
                    <a:pt x="135" y="3435"/>
                  </a:cubicBezTo>
                  <a:cubicBezTo>
                    <a:pt x="392" y="3035"/>
                    <a:pt x="516" y="2528"/>
                    <a:pt x="655" y="2073"/>
                  </a:cubicBezTo>
                  <a:cubicBezTo>
                    <a:pt x="866" y="1413"/>
                    <a:pt x="1040" y="744"/>
                    <a:pt x="1168" y="62"/>
                  </a:cubicBezTo>
                  <a:cubicBezTo>
                    <a:pt x="1177" y="17"/>
                    <a:pt x="1159" y="0"/>
                    <a:pt x="11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42"/>
            <p:cNvSpPr/>
            <p:nvPr/>
          </p:nvSpPr>
          <p:spPr>
            <a:xfrm>
              <a:off x="3108625" y="839400"/>
              <a:ext cx="24175" cy="72275"/>
            </a:xfrm>
            <a:custGeom>
              <a:rect b="b" l="l" r="r" t="t"/>
              <a:pathLst>
                <a:path extrusionOk="0" h="2891" w="967">
                  <a:moveTo>
                    <a:pt x="923" y="0"/>
                  </a:moveTo>
                  <a:cubicBezTo>
                    <a:pt x="875" y="0"/>
                    <a:pt x="794" y="55"/>
                    <a:pt x="781" y="108"/>
                  </a:cubicBezTo>
                  <a:cubicBezTo>
                    <a:pt x="537" y="1016"/>
                    <a:pt x="169" y="1925"/>
                    <a:pt x="5" y="2850"/>
                  </a:cubicBezTo>
                  <a:cubicBezTo>
                    <a:pt x="0" y="2879"/>
                    <a:pt x="13" y="2891"/>
                    <a:pt x="31" y="2891"/>
                  </a:cubicBezTo>
                  <a:cubicBezTo>
                    <a:pt x="61" y="2891"/>
                    <a:pt x="106" y="2861"/>
                    <a:pt x="116" y="2833"/>
                  </a:cubicBezTo>
                  <a:cubicBezTo>
                    <a:pt x="471" y="1950"/>
                    <a:pt x="707" y="984"/>
                    <a:pt x="954" y="62"/>
                  </a:cubicBezTo>
                  <a:cubicBezTo>
                    <a:pt x="966" y="17"/>
                    <a:pt x="950" y="0"/>
                    <a:pt x="9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42"/>
            <p:cNvSpPr/>
            <p:nvPr/>
          </p:nvSpPr>
          <p:spPr>
            <a:xfrm>
              <a:off x="3128875" y="858250"/>
              <a:ext cx="14900" cy="38550"/>
            </a:xfrm>
            <a:custGeom>
              <a:rect b="b" l="l" r="r" t="t"/>
              <a:pathLst>
                <a:path extrusionOk="0" h="1542" w="596">
                  <a:moveTo>
                    <a:pt x="552" y="0"/>
                  </a:moveTo>
                  <a:cubicBezTo>
                    <a:pt x="503" y="0"/>
                    <a:pt x="420" y="55"/>
                    <a:pt x="404" y="106"/>
                  </a:cubicBezTo>
                  <a:cubicBezTo>
                    <a:pt x="280" y="564"/>
                    <a:pt x="112" y="1026"/>
                    <a:pt x="8" y="1488"/>
                  </a:cubicBezTo>
                  <a:cubicBezTo>
                    <a:pt x="0" y="1527"/>
                    <a:pt x="13" y="1541"/>
                    <a:pt x="34" y="1541"/>
                  </a:cubicBezTo>
                  <a:cubicBezTo>
                    <a:pt x="69" y="1541"/>
                    <a:pt x="129" y="1498"/>
                    <a:pt x="144" y="1472"/>
                  </a:cubicBezTo>
                  <a:cubicBezTo>
                    <a:pt x="384" y="1055"/>
                    <a:pt x="458" y="522"/>
                    <a:pt x="582" y="64"/>
                  </a:cubicBezTo>
                  <a:cubicBezTo>
                    <a:pt x="596" y="18"/>
                    <a:pt x="579" y="0"/>
                    <a:pt x="5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42"/>
            <p:cNvSpPr/>
            <p:nvPr/>
          </p:nvSpPr>
          <p:spPr>
            <a:xfrm>
              <a:off x="3132800" y="878500"/>
              <a:ext cx="12600" cy="28375"/>
            </a:xfrm>
            <a:custGeom>
              <a:rect b="b" l="l" r="r" t="t"/>
              <a:pathLst>
                <a:path extrusionOk="0" h="1135" w="504">
                  <a:moveTo>
                    <a:pt x="462" y="1"/>
                  </a:moveTo>
                  <a:cubicBezTo>
                    <a:pt x="418" y="1"/>
                    <a:pt x="343" y="49"/>
                    <a:pt x="330" y="96"/>
                  </a:cubicBezTo>
                  <a:cubicBezTo>
                    <a:pt x="235" y="430"/>
                    <a:pt x="86" y="752"/>
                    <a:pt x="8" y="1091"/>
                  </a:cubicBezTo>
                  <a:cubicBezTo>
                    <a:pt x="1" y="1123"/>
                    <a:pt x="11" y="1134"/>
                    <a:pt x="28" y="1134"/>
                  </a:cubicBezTo>
                  <a:cubicBezTo>
                    <a:pt x="59" y="1134"/>
                    <a:pt x="110" y="1099"/>
                    <a:pt x="123" y="1074"/>
                  </a:cubicBezTo>
                  <a:cubicBezTo>
                    <a:pt x="289" y="761"/>
                    <a:pt x="392" y="398"/>
                    <a:pt x="491" y="59"/>
                  </a:cubicBezTo>
                  <a:cubicBezTo>
                    <a:pt x="503" y="17"/>
                    <a:pt x="488" y="1"/>
                    <a:pt x="4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42"/>
            <p:cNvSpPr/>
            <p:nvPr/>
          </p:nvSpPr>
          <p:spPr>
            <a:xfrm>
              <a:off x="3038100" y="1020725"/>
              <a:ext cx="16600" cy="85125"/>
            </a:xfrm>
            <a:custGeom>
              <a:rect b="b" l="l" r="r" t="t"/>
              <a:pathLst>
                <a:path extrusionOk="0" h="3405" w="664">
                  <a:moveTo>
                    <a:pt x="617" y="1"/>
                  </a:moveTo>
                  <a:cubicBezTo>
                    <a:pt x="569" y="1"/>
                    <a:pt x="496" y="53"/>
                    <a:pt x="488" y="105"/>
                  </a:cubicBezTo>
                  <a:cubicBezTo>
                    <a:pt x="319" y="1188"/>
                    <a:pt x="76" y="2278"/>
                    <a:pt x="2" y="3376"/>
                  </a:cubicBezTo>
                  <a:cubicBezTo>
                    <a:pt x="0" y="3396"/>
                    <a:pt x="9" y="3405"/>
                    <a:pt x="23" y="3405"/>
                  </a:cubicBezTo>
                  <a:cubicBezTo>
                    <a:pt x="56" y="3405"/>
                    <a:pt x="115" y="3359"/>
                    <a:pt x="121" y="3330"/>
                  </a:cubicBezTo>
                  <a:cubicBezTo>
                    <a:pt x="340" y="2253"/>
                    <a:pt x="484" y="1150"/>
                    <a:pt x="658" y="64"/>
                  </a:cubicBezTo>
                  <a:cubicBezTo>
                    <a:pt x="664" y="18"/>
                    <a:pt x="645" y="1"/>
                    <a:pt x="6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42"/>
            <p:cNvSpPr/>
            <p:nvPr/>
          </p:nvSpPr>
          <p:spPr>
            <a:xfrm>
              <a:off x="3047575" y="1018800"/>
              <a:ext cx="21200" cy="96300"/>
            </a:xfrm>
            <a:custGeom>
              <a:rect b="b" l="l" r="r" t="t"/>
              <a:pathLst>
                <a:path extrusionOk="0" h="3852" w="848">
                  <a:moveTo>
                    <a:pt x="815" y="0"/>
                  </a:moveTo>
                  <a:cubicBezTo>
                    <a:pt x="765" y="0"/>
                    <a:pt x="669" y="74"/>
                    <a:pt x="663" y="133"/>
                  </a:cubicBezTo>
                  <a:cubicBezTo>
                    <a:pt x="510" y="1376"/>
                    <a:pt x="225" y="2573"/>
                    <a:pt x="6" y="3803"/>
                  </a:cubicBezTo>
                  <a:cubicBezTo>
                    <a:pt x="0" y="3839"/>
                    <a:pt x="12" y="3852"/>
                    <a:pt x="30" y="3852"/>
                  </a:cubicBezTo>
                  <a:cubicBezTo>
                    <a:pt x="65" y="3852"/>
                    <a:pt x="125" y="3803"/>
                    <a:pt x="138" y="3771"/>
                  </a:cubicBezTo>
                  <a:cubicBezTo>
                    <a:pt x="559" y="2589"/>
                    <a:pt x="696" y="1280"/>
                    <a:pt x="845" y="42"/>
                  </a:cubicBezTo>
                  <a:cubicBezTo>
                    <a:pt x="848" y="12"/>
                    <a:pt x="835" y="0"/>
                    <a:pt x="8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42"/>
            <p:cNvSpPr/>
            <p:nvPr/>
          </p:nvSpPr>
          <p:spPr>
            <a:xfrm>
              <a:off x="3056950" y="1023750"/>
              <a:ext cx="23900" cy="99000"/>
            </a:xfrm>
            <a:custGeom>
              <a:rect b="b" l="l" r="r" t="t"/>
              <a:pathLst>
                <a:path extrusionOk="0" h="3960" w="956">
                  <a:moveTo>
                    <a:pt x="911" y="1"/>
                  </a:moveTo>
                  <a:cubicBezTo>
                    <a:pt x="865" y="1"/>
                    <a:pt x="791" y="54"/>
                    <a:pt x="784" y="104"/>
                  </a:cubicBezTo>
                  <a:cubicBezTo>
                    <a:pt x="581" y="1400"/>
                    <a:pt x="313" y="2643"/>
                    <a:pt x="7" y="3920"/>
                  </a:cubicBezTo>
                  <a:cubicBezTo>
                    <a:pt x="1" y="3949"/>
                    <a:pt x="12" y="3960"/>
                    <a:pt x="28" y="3960"/>
                  </a:cubicBezTo>
                  <a:cubicBezTo>
                    <a:pt x="56" y="3960"/>
                    <a:pt x="100" y="3930"/>
                    <a:pt x="110" y="3907"/>
                  </a:cubicBezTo>
                  <a:cubicBezTo>
                    <a:pt x="651" y="2721"/>
                    <a:pt x="754" y="1334"/>
                    <a:pt x="948" y="63"/>
                  </a:cubicBezTo>
                  <a:cubicBezTo>
                    <a:pt x="956" y="18"/>
                    <a:pt x="938" y="1"/>
                    <a:pt x="91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42"/>
            <p:cNvSpPr/>
            <p:nvPr/>
          </p:nvSpPr>
          <p:spPr>
            <a:xfrm>
              <a:off x="3066300" y="1022700"/>
              <a:ext cx="24125" cy="98625"/>
            </a:xfrm>
            <a:custGeom>
              <a:rect b="b" l="l" r="r" t="t"/>
              <a:pathLst>
                <a:path extrusionOk="0" h="3945" w="965">
                  <a:moveTo>
                    <a:pt x="921" y="1"/>
                  </a:moveTo>
                  <a:cubicBezTo>
                    <a:pt x="877" y="1"/>
                    <a:pt x="809" y="50"/>
                    <a:pt x="801" y="97"/>
                  </a:cubicBezTo>
                  <a:cubicBezTo>
                    <a:pt x="599" y="1389"/>
                    <a:pt x="294" y="2636"/>
                    <a:pt x="4" y="3912"/>
                  </a:cubicBezTo>
                  <a:cubicBezTo>
                    <a:pt x="0" y="3936"/>
                    <a:pt x="9" y="3944"/>
                    <a:pt x="22" y="3944"/>
                  </a:cubicBezTo>
                  <a:cubicBezTo>
                    <a:pt x="46" y="3944"/>
                    <a:pt x="85" y="3917"/>
                    <a:pt x="96" y="3899"/>
                  </a:cubicBezTo>
                  <a:cubicBezTo>
                    <a:pt x="665" y="2784"/>
                    <a:pt x="764" y="1282"/>
                    <a:pt x="959" y="59"/>
                  </a:cubicBezTo>
                  <a:cubicBezTo>
                    <a:pt x="965" y="17"/>
                    <a:pt x="947" y="1"/>
                    <a:pt x="9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42"/>
            <p:cNvSpPr/>
            <p:nvPr/>
          </p:nvSpPr>
          <p:spPr>
            <a:xfrm>
              <a:off x="3082750" y="1025150"/>
              <a:ext cx="21025" cy="90125"/>
            </a:xfrm>
            <a:custGeom>
              <a:rect b="b" l="l" r="r" t="t"/>
              <a:pathLst>
                <a:path extrusionOk="0" h="3605" w="841">
                  <a:moveTo>
                    <a:pt x="800" y="1"/>
                  </a:moveTo>
                  <a:cubicBezTo>
                    <a:pt x="757" y="1"/>
                    <a:pt x="689" y="50"/>
                    <a:pt x="680" y="98"/>
                  </a:cubicBezTo>
                  <a:cubicBezTo>
                    <a:pt x="461" y="1249"/>
                    <a:pt x="123" y="2414"/>
                    <a:pt x="3" y="3578"/>
                  </a:cubicBezTo>
                  <a:cubicBezTo>
                    <a:pt x="1" y="3597"/>
                    <a:pt x="7" y="3604"/>
                    <a:pt x="18" y="3604"/>
                  </a:cubicBezTo>
                  <a:cubicBezTo>
                    <a:pt x="44" y="3604"/>
                    <a:pt x="92" y="3566"/>
                    <a:pt x="99" y="3545"/>
                  </a:cubicBezTo>
                  <a:cubicBezTo>
                    <a:pt x="445" y="2423"/>
                    <a:pt x="619" y="1213"/>
                    <a:pt x="833" y="56"/>
                  </a:cubicBezTo>
                  <a:cubicBezTo>
                    <a:pt x="840" y="16"/>
                    <a:pt x="824" y="1"/>
                    <a:pt x="8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42"/>
            <p:cNvSpPr/>
            <p:nvPr/>
          </p:nvSpPr>
          <p:spPr>
            <a:xfrm>
              <a:off x="3113400" y="1011075"/>
              <a:ext cx="22825" cy="84375"/>
            </a:xfrm>
            <a:custGeom>
              <a:rect b="b" l="l" r="r" t="t"/>
              <a:pathLst>
                <a:path extrusionOk="0" h="3375" w="913">
                  <a:moveTo>
                    <a:pt x="871" y="0"/>
                  </a:moveTo>
                  <a:cubicBezTo>
                    <a:pt x="825" y="0"/>
                    <a:pt x="749" y="51"/>
                    <a:pt x="739" y="99"/>
                  </a:cubicBezTo>
                  <a:cubicBezTo>
                    <a:pt x="520" y="1185"/>
                    <a:pt x="251" y="2254"/>
                    <a:pt x="7" y="3332"/>
                  </a:cubicBezTo>
                  <a:cubicBezTo>
                    <a:pt x="0" y="3363"/>
                    <a:pt x="11" y="3374"/>
                    <a:pt x="29" y="3374"/>
                  </a:cubicBezTo>
                  <a:cubicBezTo>
                    <a:pt x="61" y="3374"/>
                    <a:pt x="117" y="3335"/>
                    <a:pt x="127" y="3303"/>
                  </a:cubicBezTo>
                  <a:cubicBezTo>
                    <a:pt x="458" y="2242"/>
                    <a:pt x="685" y="1147"/>
                    <a:pt x="904" y="57"/>
                  </a:cubicBezTo>
                  <a:cubicBezTo>
                    <a:pt x="913" y="16"/>
                    <a:pt x="896" y="0"/>
                    <a:pt x="8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42"/>
            <p:cNvSpPr/>
            <p:nvPr/>
          </p:nvSpPr>
          <p:spPr>
            <a:xfrm>
              <a:off x="3096400" y="1003700"/>
              <a:ext cx="25225" cy="108250"/>
            </a:xfrm>
            <a:custGeom>
              <a:rect b="b" l="l" r="r" t="t"/>
              <a:pathLst>
                <a:path extrusionOk="0" h="4330" w="1009">
                  <a:moveTo>
                    <a:pt x="963" y="1"/>
                  </a:moveTo>
                  <a:cubicBezTo>
                    <a:pt x="916" y="1"/>
                    <a:pt x="843" y="53"/>
                    <a:pt x="832" y="105"/>
                  </a:cubicBezTo>
                  <a:cubicBezTo>
                    <a:pt x="605" y="1505"/>
                    <a:pt x="209" y="2884"/>
                    <a:pt x="6" y="4284"/>
                  </a:cubicBezTo>
                  <a:cubicBezTo>
                    <a:pt x="0" y="4317"/>
                    <a:pt x="11" y="4329"/>
                    <a:pt x="29" y="4329"/>
                  </a:cubicBezTo>
                  <a:cubicBezTo>
                    <a:pt x="61" y="4329"/>
                    <a:pt x="115" y="4287"/>
                    <a:pt x="126" y="4255"/>
                  </a:cubicBezTo>
                  <a:cubicBezTo>
                    <a:pt x="544" y="2900"/>
                    <a:pt x="782" y="1459"/>
                    <a:pt x="1001" y="64"/>
                  </a:cubicBezTo>
                  <a:cubicBezTo>
                    <a:pt x="1009" y="18"/>
                    <a:pt x="990" y="1"/>
                    <a:pt x="9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42"/>
            <p:cNvSpPr/>
            <p:nvPr/>
          </p:nvSpPr>
          <p:spPr>
            <a:xfrm>
              <a:off x="3121950" y="928325"/>
              <a:ext cx="12350" cy="54575"/>
            </a:xfrm>
            <a:custGeom>
              <a:rect b="b" l="l" r="r" t="t"/>
              <a:pathLst>
                <a:path extrusionOk="0" h="2183" w="494">
                  <a:moveTo>
                    <a:pt x="448" y="0"/>
                  </a:moveTo>
                  <a:cubicBezTo>
                    <a:pt x="402" y="0"/>
                    <a:pt x="331" y="52"/>
                    <a:pt x="326" y="102"/>
                  </a:cubicBezTo>
                  <a:cubicBezTo>
                    <a:pt x="227" y="754"/>
                    <a:pt x="0" y="1490"/>
                    <a:pt x="33" y="2153"/>
                  </a:cubicBezTo>
                  <a:cubicBezTo>
                    <a:pt x="34" y="2175"/>
                    <a:pt x="43" y="2183"/>
                    <a:pt x="55" y="2183"/>
                  </a:cubicBezTo>
                  <a:cubicBezTo>
                    <a:pt x="86" y="2183"/>
                    <a:pt x="138" y="2133"/>
                    <a:pt x="145" y="2113"/>
                  </a:cubicBezTo>
                  <a:cubicBezTo>
                    <a:pt x="351" y="1469"/>
                    <a:pt x="393" y="729"/>
                    <a:pt x="488" y="61"/>
                  </a:cubicBezTo>
                  <a:cubicBezTo>
                    <a:pt x="493" y="17"/>
                    <a:pt x="475" y="0"/>
                    <a:pt x="4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42"/>
            <p:cNvSpPr/>
            <p:nvPr/>
          </p:nvSpPr>
          <p:spPr>
            <a:xfrm>
              <a:off x="3138125" y="909750"/>
              <a:ext cx="24400" cy="111250"/>
            </a:xfrm>
            <a:custGeom>
              <a:rect b="b" l="l" r="r" t="t"/>
              <a:pathLst>
                <a:path extrusionOk="0" h="4450" w="976">
                  <a:moveTo>
                    <a:pt x="945" y="0"/>
                  </a:moveTo>
                  <a:cubicBezTo>
                    <a:pt x="906" y="0"/>
                    <a:pt x="838" y="60"/>
                    <a:pt x="836" y="102"/>
                  </a:cubicBezTo>
                  <a:cubicBezTo>
                    <a:pt x="716" y="1564"/>
                    <a:pt x="104" y="2963"/>
                    <a:pt x="1" y="4425"/>
                  </a:cubicBezTo>
                  <a:cubicBezTo>
                    <a:pt x="0" y="4443"/>
                    <a:pt x="7" y="4450"/>
                    <a:pt x="18" y="4450"/>
                  </a:cubicBezTo>
                  <a:cubicBezTo>
                    <a:pt x="45" y="4450"/>
                    <a:pt x="95" y="4408"/>
                    <a:pt x="100" y="4388"/>
                  </a:cubicBezTo>
                  <a:cubicBezTo>
                    <a:pt x="340" y="3586"/>
                    <a:pt x="497" y="2748"/>
                    <a:pt x="662" y="1926"/>
                  </a:cubicBezTo>
                  <a:cubicBezTo>
                    <a:pt x="786" y="1324"/>
                    <a:pt x="975" y="655"/>
                    <a:pt x="971" y="36"/>
                  </a:cubicBezTo>
                  <a:cubicBezTo>
                    <a:pt x="971" y="10"/>
                    <a:pt x="960" y="0"/>
                    <a:pt x="9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42"/>
            <p:cNvSpPr/>
            <p:nvPr/>
          </p:nvSpPr>
          <p:spPr>
            <a:xfrm>
              <a:off x="3133450" y="924125"/>
              <a:ext cx="13575" cy="59550"/>
            </a:xfrm>
            <a:custGeom>
              <a:rect b="b" l="l" r="r" t="t"/>
              <a:pathLst>
                <a:path extrusionOk="0" h="2382" w="543">
                  <a:moveTo>
                    <a:pt x="500" y="0"/>
                  </a:moveTo>
                  <a:cubicBezTo>
                    <a:pt x="455" y="0"/>
                    <a:pt x="386" y="50"/>
                    <a:pt x="378" y="97"/>
                  </a:cubicBezTo>
                  <a:cubicBezTo>
                    <a:pt x="259" y="844"/>
                    <a:pt x="118" y="1587"/>
                    <a:pt x="7" y="2334"/>
                  </a:cubicBezTo>
                  <a:cubicBezTo>
                    <a:pt x="1" y="2368"/>
                    <a:pt x="13" y="2381"/>
                    <a:pt x="32" y="2381"/>
                  </a:cubicBezTo>
                  <a:cubicBezTo>
                    <a:pt x="66" y="2381"/>
                    <a:pt x="122" y="2339"/>
                    <a:pt x="131" y="2302"/>
                  </a:cubicBezTo>
                  <a:cubicBezTo>
                    <a:pt x="308" y="1562"/>
                    <a:pt x="415" y="806"/>
                    <a:pt x="535" y="59"/>
                  </a:cubicBezTo>
                  <a:cubicBezTo>
                    <a:pt x="543" y="17"/>
                    <a:pt x="525" y="0"/>
                    <a:pt x="5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42"/>
            <p:cNvSpPr/>
            <p:nvPr/>
          </p:nvSpPr>
          <p:spPr>
            <a:xfrm>
              <a:off x="3134450" y="896575"/>
              <a:ext cx="43125" cy="173575"/>
            </a:xfrm>
            <a:custGeom>
              <a:rect b="b" l="l" r="r" t="t"/>
              <a:pathLst>
                <a:path extrusionOk="0" h="6943" w="1725">
                  <a:moveTo>
                    <a:pt x="1680" y="1"/>
                  </a:moveTo>
                  <a:cubicBezTo>
                    <a:pt x="1633" y="1"/>
                    <a:pt x="1560" y="54"/>
                    <a:pt x="1552" y="104"/>
                  </a:cubicBezTo>
                  <a:cubicBezTo>
                    <a:pt x="1160" y="2400"/>
                    <a:pt x="499" y="4622"/>
                    <a:pt x="8" y="6892"/>
                  </a:cubicBezTo>
                  <a:cubicBezTo>
                    <a:pt x="1" y="6929"/>
                    <a:pt x="13" y="6942"/>
                    <a:pt x="34" y="6942"/>
                  </a:cubicBezTo>
                  <a:cubicBezTo>
                    <a:pt x="71" y="6942"/>
                    <a:pt x="133" y="6896"/>
                    <a:pt x="144" y="6859"/>
                  </a:cubicBezTo>
                  <a:cubicBezTo>
                    <a:pt x="813" y="4637"/>
                    <a:pt x="1341" y="2350"/>
                    <a:pt x="1717" y="63"/>
                  </a:cubicBezTo>
                  <a:cubicBezTo>
                    <a:pt x="1724" y="18"/>
                    <a:pt x="1706" y="1"/>
                    <a:pt x="16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42"/>
            <p:cNvSpPr/>
            <p:nvPr/>
          </p:nvSpPr>
          <p:spPr>
            <a:xfrm>
              <a:off x="3158375" y="886425"/>
              <a:ext cx="29250" cy="139150"/>
            </a:xfrm>
            <a:custGeom>
              <a:rect b="b" l="l" r="r" t="t"/>
              <a:pathLst>
                <a:path extrusionOk="0" h="5566" w="1170">
                  <a:moveTo>
                    <a:pt x="1137" y="0"/>
                  </a:moveTo>
                  <a:cubicBezTo>
                    <a:pt x="1092" y="0"/>
                    <a:pt x="1015" y="64"/>
                    <a:pt x="1013" y="113"/>
                  </a:cubicBezTo>
                  <a:cubicBezTo>
                    <a:pt x="950" y="1980"/>
                    <a:pt x="240" y="3690"/>
                    <a:pt x="5" y="5519"/>
                  </a:cubicBezTo>
                  <a:cubicBezTo>
                    <a:pt x="0" y="5553"/>
                    <a:pt x="13" y="5565"/>
                    <a:pt x="32" y="5565"/>
                  </a:cubicBezTo>
                  <a:cubicBezTo>
                    <a:pt x="67" y="5565"/>
                    <a:pt x="122" y="5524"/>
                    <a:pt x="133" y="5489"/>
                  </a:cubicBezTo>
                  <a:cubicBezTo>
                    <a:pt x="579" y="3711"/>
                    <a:pt x="1132" y="1885"/>
                    <a:pt x="1169" y="39"/>
                  </a:cubicBezTo>
                  <a:cubicBezTo>
                    <a:pt x="1169" y="11"/>
                    <a:pt x="1156" y="0"/>
                    <a:pt x="1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42"/>
            <p:cNvSpPr/>
            <p:nvPr/>
          </p:nvSpPr>
          <p:spPr>
            <a:xfrm>
              <a:off x="3178075" y="877875"/>
              <a:ext cx="26675" cy="144525"/>
            </a:xfrm>
            <a:custGeom>
              <a:rect b="b" l="l" r="r" t="t"/>
              <a:pathLst>
                <a:path extrusionOk="0" h="5781" w="1067">
                  <a:moveTo>
                    <a:pt x="1023" y="1"/>
                  </a:moveTo>
                  <a:cubicBezTo>
                    <a:pt x="980" y="1"/>
                    <a:pt x="914" y="49"/>
                    <a:pt x="905" y="97"/>
                  </a:cubicBezTo>
                  <a:cubicBezTo>
                    <a:pt x="654" y="1987"/>
                    <a:pt x="257" y="3854"/>
                    <a:pt x="6" y="5737"/>
                  </a:cubicBezTo>
                  <a:cubicBezTo>
                    <a:pt x="1" y="5768"/>
                    <a:pt x="13" y="5780"/>
                    <a:pt x="30" y="5780"/>
                  </a:cubicBezTo>
                  <a:cubicBezTo>
                    <a:pt x="61" y="5780"/>
                    <a:pt x="109" y="5744"/>
                    <a:pt x="117" y="5712"/>
                  </a:cubicBezTo>
                  <a:cubicBezTo>
                    <a:pt x="579" y="3866"/>
                    <a:pt x="819" y="1942"/>
                    <a:pt x="1062" y="59"/>
                  </a:cubicBezTo>
                  <a:cubicBezTo>
                    <a:pt x="1067" y="17"/>
                    <a:pt x="1049" y="1"/>
                    <a:pt x="10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42"/>
            <p:cNvSpPr/>
            <p:nvPr/>
          </p:nvSpPr>
          <p:spPr>
            <a:xfrm>
              <a:off x="3188675" y="875475"/>
              <a:ext cx="30100" cy="145950"/>
            </a:xfrm>
            <a:custGeom>
              <a:rect b="b" l="l" r="r" t="t"/>
              <a:pathLst>
                <a:path extrusionOk="0" h="5838" w="1204">
                  <a:moveTo>
                    <a:pt x="1173" y="1"/>
                  </a:moveTo>
                  <a:cubicBezTo>
                    <a:pt x="1129" y="1"/>
                    <a:pt x="1045" y="65"/>
                    <a:pt x="1039" y="114"/>
                  </a:cubicBezTo>
                  <a:cubicBezTo>
                    <a:pt x="820" y="2034"/>
                    <a:pt x="296" y="3884"/>
                    <a:pt x="7" y="5788"/>
                  </a:cubicBezTo>
                  <a:cubicBezTo>
                    <a:pt x="1" y="5824"/>
                    <a:pt x="14" y="5838"/>
                    <a:pt x="34" y="5838"/>
                  </a:cubicBezTo>
                  <a:cubicBezTo>
                    <a:pt x="71" y="5838"/>
                    <a:pt x="131" y="5792"/>
                    <a:pt x="139" y="5754"/>
                  </a:cubicBezTo>
                  <a:cubicBezTo>
                    <a:pt x="630" y="3888"/>
                    <a:pt x="994" y="1956"/>
                    <a:pt x="1200" y="40"/>
                  </a:cubicBezTo>
                  <a:cubicBezTo>
                    <a:pt x="1204" y="12"/>
                    <a:pt x="1192" y="1"/>
                    <a:pt x="11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42"/>
            <p:cNvSpPr/>
            <p:nvPr/>
          </p:nvSpPr>
          <p:spPr>
            <a:xfrm>
              <a:off x="3213400" y="857425"/>
              <a:ext cx="25150" cy="138725"/>
            </a:xfrm>
            <a:custGeom>
              <a:rect b="b" l="l" r="r" t="t"/>
              <a:pathLst>
                <a:path extrusionOk="0" h="5549" w="1006">
                  <a:moveTo>
                    <a:pt x="980" y="0"/>
                  </a:moveTo>
                  <a:cubicBezTo>
                    <a:pt x="942" y="0"/>
                    <a:pt x="869" y="60"/>
                    <a:pt x="863" y="101"/>
                  </a:cubicBezTo>
                  <a:cubicBezTo>
                    <a:pt x="674" y="1914"/>
                    <a:pt x="203" y="3693"/>
                    <a:pt x="5" y="5510"/>
                  </a:cubicBezTo>
                  <a:cubicBezTo>
                    <a:pt x="1" y="5538"/>
                    <a:pt x="13" y="5548"/>
                    <a:pt x="32" y="5548"/>
                  </a:cubicBezTo>
                  <a:cubicBezTo>
                    <a:pt x="74" y="5548"/>
                    <a:pt x="153" y="5492"/>
                    <a:pt x="161" y="5452"/>
                  </a:cubicBezTo>
                  <a:cubicBezTo>
                    <a:pt x="487" y="3685"/>
                    <a:pt x="872" y="1827"/>
                    <a:pt x="1004" y="35"/>
                  </a:cubicBezTo>
                  <a:cubicBezTo>
                    <a:pt x="1006" y="10"/>
                    <a:pt x="996" y="0"/>
                    <a:pt x="9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42"/>
            <p:cNvSpPr/>
            <p:nvPr/>
          </p:nvSpPr>
          <p:spPr>
            <a:xfrm>
              <a:off x="3222575" y="833925"/>
              <a:ext cx="32200" cy="171300"/>
            </a:xfrm>
            <a:custGeom>
              <a:rect b="b" l="l" r="r" t="t"/>
              <a:pathLst>
                <a:path extrusionOk="0" h="6852" w="1288">
                  <a:moveTo>
                    <a:pt x="1255" y="0"/>
                  </a:moveTo>
                  <a:cubicBezTo>
                    <a:pt x="1207" y="0"/>
                    <a:pt x="1118" y="72"/>
                    <a:pt x="1111" y="124"/>
                  </a:cubicBezTo>
                  <a:cubicBezTo>
                    <a:pt x="951" y="2404"/>
                    <a:pt x="298" y="4547"/>
                    <a:pt x="5" y="6797"/>
                  </a:cubicBezTo>
                  <a:cubicBezTo>
                    <a:pt x="1" y="6837"/>
                    <a:pt x="17" y="6852"/>
                    <a:pt x="40" y="6852"/>
                  </a:cubicBezTo>
                  <a:cubicBezTo>
                    <a:pt x="81" y="6852"/>
                    <a:pt x="146" y="6803"/>
                    <a:pt x="154" y="6760"/>
                  </a:cubicBezTo>
                  <a:cubicBezTo>
                    <a:pt x="637" y="4517"/>
                    <a:pt x="1136" y="2337"/>
                    <a:pt x="1285" y="42"/>
                  </a:cubicBezTo>
                  <a:cubicBezTo>
                    <a:pt x="1287" y="12"/>
                    <a:pt x="1275" y="0"/>
                    <a:pt x="12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42"/>
            <p:cNvSpPr/>
            <p:nvPr/>
          </p:nvSpPr>
          <p:spPr>
            <a:xfrm>
              <a:off x="3236250" y="854025"/>
              <a:ext cx="27125" cy="142175"/>
            </a:xfrm>
            <a:custGeom>
              <a:rect b="b" l="l" r="r" t="t"/>
              <a:pathLst>
                <a:path extrusionOk="0" h="5687" w="1085">
                  <a:moveTo>
                    <a:pt x="1051" y="0"/>
                  </a:moveTo>
                  <a:cubicBezTo>
                    <a:pt x="1003" y="0"/>
                    <a:pt x="913" y="70"/>
                    <a:pt x="907" y="126"/>
                  </a:cubicBezTo>
                  <a:cubicBezTo>
                    <a:pt x="701" y="1954"/>
                    <a:pt x="614" y="3892"/>
                    <a:pt x="11" y="5646"/>
                  </a:cubicBezTo>
                  <a:cubicBezTo>
                    <a:pt x="0" y="5676"/>
                    <a:pt x="11" y="5686"/>
                    <a:pt x="29" y="5686"/>
                  </a:cubicBezTo>
                  <a:cubicBezTo>
                    <a:pt x="59" y="5686"/>
                    <a:pt x="110" y="5657"/>
                    <a:pt x="122" y="5634"/>
                  </a:cubicBezTo>
                  <a:cubicBezTo>
                    <a:pt x="932" y="4031"/>
                    <a:pt x="890" y="1798"/>
                    <a:pt x="1081" y="43"/>
                  </a:cubicBezTo>
                  <a:cubicBezTo>
                    <a:pt x="1084" y="12"/>
                    <a:pt x="1072" y="0"/>
                    <a:pt x="10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42"/>
            <p:cNvSpPr/>
            <p:nvPr/>
          </p:nvSpPr>
          <p:spPr>
            <a:xfrm>
              <a:off x="3252375" y="857650"/>
              <a:ext cx="25625" cy="149200"/>
            </a:xfrm>
            <a:custGeom>
              <a:rect b="b" l="l" r="r" t="t"/>
              <a:pathLst>
                <a:path extrusionOk="0" h="5968" w="1025">
                  <a:moveTo>
                    <a:pt x="990" y="0"/>
                  </a:moveTo>
                  <a:cubicBezTo>
                    <a:pt x="940" y="0"/>
                    <a:pt x="850" y="70"/>
                    <a:pt x="845" y="125"/>
                  </a:cubicBezTo>
                  <a:cubicBezTo>
                    <a:pt x="634" y="2057"/>
                    <a:pt x="518" y="4031"/>
                    <a:pt x="10" y="5918"/>
                  </a:cubicBezTo>
                  <a:cubicBezTo>
                    <a:pt x="1" y="5954"/>
                    <a:pt x="12" y="5967"/>
                    <a:pt x="32" y="5967"/>
                  </a:cubicBezTo>
                  <a:cubicBezTo>
                    <a:pt x="69" y="5967"/>
                    <a:pt x="138" y="5919"/>
                    <a:pt x="151" y="5881"/>
                  </a:cubicBezTo>
                  <a:cubicBezTo>
                    <a:pt x="811" y="4081"/>
                    <a:pt x="820" y="1933"/>
                    <a:pt x="1022" y="43"/>
                  </a:cubicBezTo>
                  <a:cubicBezTo>
                    <a:pt x="1025" y="12"/>
                    <a:pt x="1011" y="0"/>
                    <a:pt x="9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42"/>
            <p:cNvSpPr/>
            <p:nvPr/>
          </p:nvSpPr>
          <p:spPr>
            <a:xfrm>
              <a:off x="3259975" y="861225"/>
              <a:ext cx="28450" cy="160450"/>
            </a:xfrm>
            <a:custGeom>
              <a:rect b="b" l="l" r="r" t="t"/>
              <a:pathLst>
                <a:path extrusionOk="0" h="6418" w="1138">
                  <a:moveTo>
                    <a:pt x="1103" y="1"/>
                  </a:moveTo>
                  <a:cubicBezTo>
                    <a:pt x="1053" y="1"/>
                    <a:pt x="959" y="75"/>
                    <a:pt x="953" y="130"/>
                  </a:cubicBezTo>
                  <a:cubicBezTo>
                    <a:pt x="726" y="2183"/>
                    <a:pt x="615" y="4376"/>
                    <a:pt x="12" y="6362"/>
                  </a:cubicBezTo>
                  <a:cubicBezTo>
                    <a:pt x="0" y="6402"/>
                    <a:pt x="14" y="6417"/>
                    <a:pt x="37" y="6417"/>
                  </a:cubicBezTo>
                  <a:cubicBezTo>
                    <a:pt x="81" y="6417"/>
                    <a:pt x="160" y="6363"/>
                    <a:pt x="173" y="6320"/>
                  </a:cubicBezTo>
                  <a:cubicBezTo>
                    <a:pt x="871" y="4404"/>
                    <a:pt x="912" y="2059"/>
                    <a:pt x="1135" y="44"/>
                  </a:cubicBezTo>
                  <a:cubicBezTo>
                    <a:pt x="1138" y="13"/>
                    <a:pt x="1124" y="1"/>
                    <a:pt x="11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42"/>
            <p:cNvSpPr/>
            <p:nvPr/>
          </p:nvSpPr>
          <p:spPr>
            <a:xfrm>
              <a:off x="3271550" y="869850"/>
              <a:ext cx="26525" cy="133900"/>
            </a:xfrm>
            <a:custGeom>
              <a:rect b="b" l="l" r="r" t="t"/>
              <a:pathLst>
                <a:path extrusionOk="0" h="5356" w="1061">
                  <a:moveTo>
                    <a:pt x="1016" y="1"/>
                  </a:moveTo>
                  <a:cubicBezTo>
                    <a:pt x="969" y="1"/>
                    <a:pt x="893" y="54"/>
                    <a:pt x="882" y="103"/>
                  </a:cubicBezTo>
                  <a:cubicBezTo>
                    <a:pt x="585" y="1834"/>
                    <a:pt x="152" y="3572"/>
                    <a:pt x="4" y="5323"/>
                  </a:cubicBezTo>
                  <a:cubicBezTo>
                    <a:pt x="1" y="5346"/>
                    <a:pt x="10" y="5355"/>
                    <a:pt x="25" y="5355"/>
                  </a:cubicBezTo>
                  <a:cubicBezTo>
                    <a:pt x="60" y="5355"/>
                    <a:pt x="125" y="5305"/>
                    <a:pt x="131" y="5273"/>
                  </a:cubicBezTo>
                  <a:cubicBezTo>
                    <a:pt x="486" y="3551"/>
                    <a:pt x="759" y="1797"/>
                    <a:pt x="1052" y="63"/>
                  </a:cubicBezTo>
                  <a:cubicBezTo>
                    <a:pt x="1061" y="18"/>
                    <a:pt x="1043" y="1"/>
                    <a:pt x="10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42"/>
            <p:cNvSpPr/>
            <p:nvPr/>
          </p:nvSpPr>
          <p:spPr>
            <a:xfrm>
              <a:off x="3289000" y="848600"/>
              <a:ext cx="21100" cy="134075"/>
            </a:xfrm>
            <a:custGeom>
              <a:rect b="b" l="l" r="r" t="t"/>
              <a:pathLst>
                <a:path extrusionOk="0" h="5363" w="844">
                  <a:moveTo>
                    <a:pt x="811" y="0"/>
                  </a:moveTo>
                  <a:cubicBezTo>
                    <a:pt x="764" y="0"/>
                    <a:pt x="679" y="68"/>
                    <a:pt x="676" y="120"/>
                  </a:cubicBezTo>
                  <a:cubicBezTo>
                    <a:pt x="495" y="1862"/>
                    <a:pt x="192" y="3588"/>
                    <a:pt x="3" y="5327"/>
                  </a:cubicBezTo>
                  <a:cubicBezTo>
                    <a:pt x="0" y="5352"/>
                    <a:pt x="12" y="5362"/>
                    <a:pt x="29" y="5362"/>
                  </a:cubicBezTo>
                  <a:cubicBezTo>
                    <a:pt x="69" y="5362"/>
                    <a:pt x="142" y="5308"/>
                    <a:pt x="148" y="5273"/>
                  </a:cubicBezTo>
                  <a:cubicBezTo>
                    <a:pt x="486" y="3551"/>
                    <a:pt x="668" y="1784"/>
                    <a:pt x="841" y="41"/>
                  </a:cubicBezTo>
                  <a:cubicBezTo>
                    <a:pt x="844" y="12"/>
                    <a:pt x="831" y="0"/>
                    <a:pt x="81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42"/>
            <p:cNvSpPr/>
            <p:nvPr/>
          </p:nvSpPr>
          <p:spPr>
            <a:xfrm>
              <a:off x="3297275" y="843650"/>
              <a:ext cx="30600" cy="157975"/>
            </a:xfrm>
            <a:custGeom>
              <a:rect b="b" l="l" r="r" t="t"/>
              <a:pathLst>
                <a:path extrusionOk="0" h="6319" w="1224">
                  <a:moveTo>
                    <a:pt x="1188" y="0"/>
                  </a:moveTo>
                  <a:cubicBezTo>
                    <a:pt x="1140" y="0"/>
                    <a:pt x="1053" y="58"/>
                    <a:pt x="1047" y="107"/>
                  </a:cubicBezTo>
                  <a:cubicBezTo>
                    <a:pt x="787" y="2176"/>
                    <a:pt x="316" y="4203"/>
                    <a:pt x="6" y="6259"/>
                  </a:cubicBezTo>
                  <a:cubicBezTo>
                    <a:pt x="0" y="6302"/>
                    <a:pt x="17" y="6319"/>
                    <a:pt x="42" y="6319"/>
                  </a:cubicBezTo>
                  <a:cubicBezTo>
                    <a:pt x="85" y="6319"/>
                    <a:pt x="153" y="6267"/>
                    <a:pt x="164" y="6222"/>
                  </a:cubicBezTo>
                  <a:cubicBezTo>
                    <a:pt x="597" y="4183"/>
                    <a:pt x="964" y="2114"/>
                    <a:pt x="1220" y="41"/>
                  </a:cubicBezTo>
                  <a:cubicBezTo>
                    <a:pt x="1224" y="12"/>
                    <a:pt x="1210" y="0"/>
                    <a:pt x="11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42"/>
            <p:cNvSpPr/>
            <p:nvPr/>
          </p:nvSpPr>
          <p:spPr>
            <a:xfrm>
              <a:off x="3317575" y="850875"/>
              <a:ext cx="34025" cy="154025"/>
            </a:xfrm>
            <a:custGeom>
              <a:rect b="b" l="l" r="r" t="t"/>
              <a:pathLst>
                <a:path extrusionOk="0" h="6161" w="1361">
                  <a:moveTo>
                    <a:pt x="1325" y="1"/>
                  </a:moveTo>
                  <a:cubicBezTo>
                    <a:pt x="1275" y="1"/>
                    <a:pt x="1183" y="73"/>
                    <a:pt x="1180" y="132"/>
                  </a:cubicBezTo>
                  <a:cubicBezTo>
                    <a:pt x="1040" y="2200"/>
                    <a:pt x="681" y="4153"/>
                    <a:pt x="12" y="6115"/>
                  </a:cubicBezTo>
                  <a:cubicBezTo>
                    <a:pt x="1" y="6148"/>
                    <a:pt x="13" y="6161"/>
                    <a:pt x="35" y="6161"/>
                  </a:cubicBezTo>
                  <a:cubicBezTo>
                    <a:pt x="68" y="6161"/>
                    <a:pt x="123" y="6129"/>
                    <a:pt x="136" y="6099"/>
                  </a:cubicBezTo>
                  <a:cubicBezTo>
                    <a:pt x="962" y="4199"/>
                    <a:pt x="1226" y="2093"/>
                    <a:pt x="1358" y="45"/>
                  </a:cubicBezTo>
                  <a:cubicBezTo>
                    <a:pt x="1361" y="13"/>
                    <a:pt x="1347" y="1"/>
                    <a:pt x="13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42"/>
            <p:cNvSpPr/>
            <p:nvPr/>
          </p:nvSpPr>
          <p:spPr>
            <a:xfrm>
              <a:off x="3333550" y="851600"/>
              <a:ext cx="28850" cy="166750"/>
            </a:xfrm>
            <a:custGeom>
              <a:rect b="b" l="l" r="r" t="t"/>
              <a:pathLst>
                <a:path extrusionOk="0" h="6670" w="1154">
                  <a:moveTo>
                    <a:pt x="1122" y="1"/>
                  </a:moveTo>
                  <a:cubicBezTo>
                    <a:pt x="1075" y="1"/>
                    <a:pt x="989" y="71"/>
                    <a:pt x="983" y="124"/>
                  </a:cubicBezTo>
                  <a:cubicBezTo>
                    <a:pt x="855" y="2329"/>
                    <a:pt x="318" y="4443"/>
                    <a:pt x="5" y="6623"/>
                  </a:cubicBezTo>
                  <a:cubicBezTo>
                    <a:pt x="0" y="6656"/>
                    <a:pt x="13" y="6669"/>
                    <a:pt x="33" y="6669"/>
                  </a:cubicBezTo>
                  <a:cubicBezTo>
                    <a:pt x="69" y="6669"/>
                    <a:pt x="126" y="6627"/>
                    <a:pt x="137" y="6590"/>
                  </a:cubicBezTo>
                  <a:cubicBezTo>
                    <a:pt x="653" y="4450"/>
                    <a:pt x="1032" y="2238"/>
                    <a:pt x="1152" y="41"/>
                  </a:cubicBezTo>
                  <a:cubicBezTo>
                    <a:pt x="1154" y="12"/>
                    <a:pt x="1141" y="1"/>
                    <a:pt x="11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42"/>
            <p:cNvSpPr/>
            <p:nvPr/>
          </p:nvSpPr>
          <p:spPr>
            <a:xfrm>
              <a:off x="3308950" y="855975"/>
              <a:ext cx="29050" cy="140250"/>
            </a:xfrm>
            <a:custGeom>
              <a:rect b="b" l="l" r="r" t="t"/>
              <a:pathLst>
                <a:path extrusionOk="0" h="5610" w="1162">
                  <a:moveTo>
                    <a:pt x="1133" y="1"/>
                  </a:moveTo>
                  <a:cubicBezTo>
                    <a:pt x="1088" y="1"/>
                    <a:pt x="1002" y="68"/>
                    <a:pt x="997" y="117"/>
                  </a:cubicBezTo>
                  <a:cubicBezTo>
                    <a:pt x="778" y="1951"/>
                    <a:pt x="151" y="3747"/>
                    <a:pt x="2" y="5581"/>
                  </a:cubicBezTo>
                  <a:cubicBezTo>
                    <a:pt x="1" y="5602"/>
                    <a:pt x="9" y="5610"/>
                    <a:pt x="22" y="5610"/>
                  </a:cubicBezTo>
                  <a:cubicBezTo>
                    <a:pt x="51" y="5610"/>
                    <a:pt x="103" y="5565"/>
                    <a:pt x="109" y="5539"/>
                  </a:cubicBezTo>
                  <a:cubicBezTo>
                    <a:pt x="584" y="3747"/>
                    <a:pt x="968" y="1881"/>
                    <a:pt x="1158" y="39"/>
                  </a:cubicBezTo>
                  <a:cubicBezTo>
                    <a:pt x="1162" y="12"/>
                    <a:pt x="1151" y="1"/>
                    <a:pt x="11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42"/>
            <p:cNvSpPr/>
            <p:nvPr/>
          </p:nvSpPr>
          <p:spPr>
            <a:xfrm>
              <a:off x="3304025" y="1050675"/>
              <a:ext cx="15800" cy="53175"/>
            </a:xfrm>
            <a:custGeom>
              <a:rect b="b" l="l" r="r" t="t"/>
              <a:pathLst>
                <a:path extrusionOk="0" h="2127" w="632">
                  <a:moveTo>
                    <a:pt x="589" y="1"/>
                  </a:moveTo>
                  <a:cubicBezTo>
                    <a:pt x="544" y="1"/>
                    <a:pt x="475" y="49"/>
                    <a:pt x="467" y="97"/>
                  </a:cubicBezTo>
                  <a:cubicBezTo>
                    <a:pt x="344" y="761"/>
                    <a:pt x="104" y="1421"/>
                    <a:pt x="5" y="2086"/>
                  </a:cubicBezTo>
                  <a:cubicBezTo>
                    <a:pt x="0" y="2116"/>
                    <a:pt x="11" y="2127"/>
                    <a:pt x="28" y="2127"/>
                  </a:cubicBezTo>
                  <a:cubicBezTo>
                    <a:pt x="56" y="2127"/>
                    <a:pt x="98" y="2097"/>
                    <a:pt x="108" y="2075"/>
                  </a:cubicBezTo>
                  <a:cubicBezTo>
                    <a:pt x="405" y="1467"/>
                    <a:pt x="504" y="720"/>
                    <a:pt x="624" y="59"/>
                  </a:cubicBezTo>
                  <a:cubicBezTo>
                    <a:pt x="632" y="17"/>
                    <a:pt x="614" y="1"/>
                    <a:pt x="5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42"/>
            <p:cNvSpPr/>
            <p:nvPr/>
          </p:nvSpPr>
          <p:spPr>
            <a:xfrm>
              <a:off x="3320950" y="1046300"/>
              <a:ext cx="11825" cy="37600"/>
            </a:xfrm>
            <a:custGeom>
              <a:rect b="b" l="l" r="r" t="t"/>
              <a:pathLst>
                <a:path extrusionOk="0" h="1504" w="473">
                  <a:moveTo>
                    <a:pt x="429" y="1"/>
                  </a:moveTo>
                  <a:cubicBezTo>
                    <a:pt x="383" y="1"/>
                    <a:pt x="309" y="52"/>
                    <a:pt x="298" y="102"/>
                  </a:cubicBezTo>
                  <a:cubicBezTo>
                    <a:pt x="244" y="346"/>
                    <a:pt x="187" y="590"/>
                    <a:pt x="124" y="833"/>
                  </a:cubicBezTo>
                  <a:cubicBezTo>
                    <a:pt x="75" y="1040"/>
                    <a:pt x="1" y="1259"/>
                    <a:pt x="4" y="1473"/>
                  </a:cubicBezTo>
                  <a:cubicBezTo>
                    <a:pt x="4" y="1495"/>
                    <a:pt x="15" y="1504"/>
                    <a:pt x="29" y="1504"/>
                  </a:cubicBezTo>
                  <a:cubicBezTo>
                    <a:pt x="60" y="1504"/>
                    <a:pt x="108" y="1467"/>
                    <a:pt x="116" y="1444"/>
                  </a:cubicBezTo>
                  <a:cubicBezTo>
                    <a:pt x="294" y="1023"/>
                    <a:pt x="368" y="511"/>
                    <a:pt x="463" y="60"/>
                  </a:cubicBezTo>
                  <a:cubicBezTo>
                    <a:pt x="472" y="17"/>
                    <a:pt x="455" y="1"/>
                    <a:pt x="4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42"/>
            <p:cNvSpPr/>
            <p:nvPr/>
          </p:nvSpPr>
          <p:spPr>
            <a:xfrm>
              <a:off x="3213775" y="746925"/>
              <a:ext cx="13700" cy="40900"/>
            </a:xfrm>
            <a:custGeom>
              <a:rect b="b" l="l" r="r" t="t"/>
              <a:pathLst>
                <a:path extrusionOk="0" h="1636" w="548">
                  <a:moveTo>
                    <a:pt x="517" y="0"/>
                  </a:moveTo>
                  <a:cubicBezTo>
                    <a:pt x="486" y="0"/>
                    <a:pt x="438" y="36"/>
                    <a:pt x="423" y="74"/>
                  </a:cubicBezTo>
                  <a:lnTo>
                    <a:pt x="423" y="74"/>
                  </a:lnTo>
                  <a:cubicBezTo>
                    <a:pt x="422" y="74"/>
                    <a:pt x="420" y="74"/>
                    <a:pt x="419" y="75"/>
                  </a:cubicBezTo>
                  <a:cubicBezTo>
                    <a:pt x="258" y="536"/>
                    <a:pt x="18" y="1106"/>
                    <a:pt x="2" y="1602"/>
                  </a:cubicBezTo>
                  <a:cubicBezTo>
                    <a:pt x="0" y="1626"/>
                    <a:pt x="9" y="1636"/>
                    <a:pt x="23" y="1636"/>
                  </a:cubicBezTo>
                  <a:cubicBezTo>
                    <a:pt x="57" y="1636"/>
                    <a:pt x="121" y="1576"/>
                    <a:pt x="129" y="1552"/>
                  </a:cubicBezTo>
                  <a:cubicBezTo>
                    <a:pt x="217" y="1304"/>
                    <a:pt x="270" y="1045"/>
                    <a:pt x="344" y="793"/>
                  </a:cubicBezTo>
                  <a:cubicBezTo>
                    <a:pt x="419" y="545"/>
                    <a:pt x="506" y="302"/>
                    <a:pt x="543" y="45"/>
                  </a:cubicBezTo>
                  <a:cubicBezTo>
                    <a:pt x="547" y="13"/>
                    <a:pt x="535" y="0"/>
                    <a:pt x="5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42"/>
            <p:cNvSpPr/>
            <p:nvPr/>
          </p:nvSpPr>
          <p:spPr>
            <a:xfrm>
              <a:off x="3227325" y="737400"/>
              <a:ext cx="11475" cy="50775"/>
            </a:xfrm>
            <a:custGeom>
              <a:rect b="b" l="l" r="r" t="t"/>
              <a:pathLst>
                <a:path extrusionOk="0" h="2031" w="459">
                  <a:moveTo>
                    <a:pt x="419" y="1"/>
                  </a:moveTo>
                  <a:cubicBezTo>
                    <a:pt x="377" y="1"/>
                    <a:pt x="310" y="48"/>
                    <a:pt x="302" y="96"/>
                  </a:cubicBezTo>
                  <a:cubicBezTo>
                    <a:pt x="203" y="728"/>
                    <a:pt x="83" y="1355"/>
                    <a:pt x="5" y="1987"/>
                  </a:cubicBezTo>
                  <a:cubicBezTo>
                    <a:pt x="0" y="2018"/>
                    <a:pt x="13" y="2030"/>
                    <a:pt x="30" y="2030"/>
                  </a:cubicBezTo>
                  <a:cubicBezTo>
                    <a:pt x="62" y="2030"/>
                    <a:pt x="112" y="1992"/>
                    <a:pt x="121" y="1958"/>
                  </a:cubicBezTo>
                  <a:cubicBezTo>
                    <a:pt x="237" y="1327"/>
                    <a:pt x="351" y="694"/>
                    <a:pt x="451" y="54"/>
                  </a:cubicBezTo>
                  <a:cubicBezTo>
                    <a:pt x="458" y="16"/>
                    <a:pt x="443" y="1"/>
                    <a:pt x="4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42"/>
            <p:cNvSpPr/>
            <p:nvPr/>
          </p:nvSpPr>
          <p:spPr>
            <a:xfrm>
              <a:off x="3232200" y="725325"/>
              <a:ext cx="23275" cy="70550"/>
            </a:xfrm>
            <a:custGeom>
              <a:rect b="b" l="l" r="r" t="t"/>
              <a:pathLst>
                <a:path extrusionOk="0" h="2822" w="931">
                  <a:moveTo>
                    <a:pt x="894" y="1"/>
                  </a:moveTo>
                  <a:cubicBezTo>
                    <a:pt x="854" y="1"/>
                    <a:pt x="785" y="47"/>
                    <a:pt x="772" y="91"/>
                  </a:cubicBezTo>
                  <a:cubicBezTo>
                    <a:pt x="545" y="992"/>
                    <a:pt x="256" y="1880"/>
                    <a:pt x="8" y="2780"/>
                  </a:cubicBezTo>
                  <a:cubicBezTo>
                    <a:pt x="0" y="2810"/>
                    <a:pt x="11" y="2822"/>
                    <a:pt x="29" y="2822"/>
                  </a:cubicBezTo>
                  <a:cubicBezTo>
                    <a:pt x="61" y="2822"/>
                    <a:pt x="117" y="2783"/>
                    <a:pt x="128" y="2751"/>
                  </a:cubicBezTo>
                  <a:cubicBezTo>
                    <a:pt x="417" y="1859"/>
                    <a:pt x="690" y="963"/>
                    <a:pt x="921" y="55"/>
                  </a:cubicBezTo>
                  <a:cubicBezTo>
                    <a:pt x="931" y="16"/>
                    <a:pt x="917" y="1"/>
                    <a:pt x="8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42"/>
            <p:cNvSpPr/>
            <p:nvPr/>
          </p:nvSpPr>
          <p:spPr>
            <a:xfrm>
              <a:off x="3248725" y="718750"/>
              <a:ext cx="21325" cy="69800"/>
            </a:xfrm>
            <a:custGeom>
              <a:rect b="b" l="l" r="r" t="t"/>
              <a:pathLst>
                <a:path extrusionOk="0" h="2792" w="853">
                  <a:moveTo>
                    <a:pt x="823" y="0"/>
                  </a:moveTo>
                  <a:cubicBezTo>
                    <a:pt x="778" y="0"/>
                    <a:pt x="696" y="64"/>
                    <a:pt x="694" y="112"/>
                  </a:cubicBezTo>
                  <a:cubicBezTo>
                    <a:pt x="602" y="1028"/>
                    <a:pt x="65" y="1858"/>
                    <a:pt x="4" y="2762"/>
                  </a:cubicBezTo>
                  <a:cubicBezTo>
                    <a:pt x="1" y="2784"/>
                    <a:pt x="9" y="2791"/>
                    <a:pt x="23" y="2791"/>
                  </a:cubicBezTo>
                  <a:cubicBezTo>
                    <a:pt x="50" y="2791"/>
                    <a:pt x="98" y="2757"/>
                    <a:pt x="107" y="2738"/>
                  </a:cubicBezTo>
                  <a:cubicBezTo>
                    <a:pt x="441" y="1890"/>
                    <a:pt x="763" y="945"/>
                    <a:pt x="850" y="37"/>
                  </a:cubicBezTo>
                  <a:cubicBezTo>
                    <a:pt x="852" y="11"/>
                    <a:pt x="841" y="0"/>
                    <a:pt x="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42"/>
            <p:cNvSpPr/>
            <p:nvPr/>
          </p:nvSpPr>
          <p:spPr>
            <a:xfrm>
              <a:off x="3263375" y="699200"/>
              <a:ext cx="23825" cy="99725"/>
            </a:xfrm>
            <a:custGeom>
              <a:rect b="b" l="l" r="r" t="t"/>
              <a:pathLst>
                <a:path extrusionOk="0" h="3989" w="953">
                  <a:moveTo>
                    <a:pt x="910" y="0"/>
                  </a:moveTo>
                  <a:cubicBezTo>
                    <a:pt x="865" y="0"/>
                    <a:pt x="796" y="49"/>
                    <a:pt x="788" y="96"/>
                  </a:cubicBezTo>
                  <a:cubicBezTo>
                    <a:pt x="557" y="1384"/>
                    <a:pt x="182" y="2660"/>
                    <a:pt x="3" y="3953"/>
                  </a:cubicBezTo>
                  <a:cubicBezTo>
                    <a:pt x="1" y="3979"/>
                    <a:pt x="11" y="3989"/>
                    <a:pt x="25" y="3989"/>
                  </a:cubicBezTo>
                  <a:cubicBezTo>
                    <a:pt x="52" y="3989"/>
                    <a:pt x="95" y="3955"/>
                    <a:pt x="103" y="3928"/>
                  </a:cubicBezTo>
                  <a:cubicBezTo>
                    <a:pt x="495" y="2677"/>
                    <a:pt x="714" y="1347"/>
                    <a:pt x="945" y="59"/>
                  </a:cubicBezTo>
                  <a:cubicBezTo>
                    <a:pt x="953" y="17"/>
                    <a:pt x="935" y="0"/>
                    <a:pt x="9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42"/>
            <p:cNvSpPr/>
            <p:nvPr/>
          </p:nvSpPr>
          <p:spPr>
            <a:xfrm>
              <a:off x="3272825" y="675725"/>
              <a:ext cx="32950" cy="151750"/>
            </a:xfrm>
            <a:custGeom>
              <a:rect b="b" l="l" r="r" t="t"/>
              <a:pathLst>
                <a:path extrusionOk="0" h="6070" w="1318">
                  <a:moveTo>
                    <a:pt x="1277" y="1"/>
                  </a:moveTo>
                  <a:cubicBezTo>
                    <a:pt x="1234" y="1"/>
                    <a:pt x="1166" y="49"/>
                    <a:pt x="1158" y="93"/>
                  </a:cubicBezTo>
                  <a:cubicBezTo>
                    <a:pt x="828" y="2047"/>
                    <a:pt x="616" y="4141"/>
                    <a:pt x="10" y="6027"/>
                  </a:cubicBezTo>
                  <a:cubicBezTo>
                    <a:pt x="1" y="6058"/>
                    <a:pt x="11" y="6069"/>
                    <a:pt x="29" y="6069"/>
                  </a:cubicBezTo>
                  <a:cubicBezTo>
                    <a:pt x="58" y="6069"/>
                    <a:pt x="107" y="6038"/>
                    <a:pt x="117" y="6014"/>
                  </a:cubicBezTo>
                  <a:cubicBezTo>
                    <a:pt x="498" y="5301"/>
                    <a:pt x="555" y="4347"/>
                    <a:pt x="704" y="3558"/>
                  </a:cubicBezTo>
                  <a:cubicBezTo>
                    <a:pt x="927" y="2397"/>
                    <a:pt x="1121" y="1225"/>
                    <a:pt x="1310" y="57"/>
                  </a:cubicBezTo>
                  <a:cubicBezTo>
                    <a:pt x="1318" y="16"/>
                    <a:pt x="1301" y="1"/>
                    <a:pt x="12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42"/>
            <p:cNvSpPr/>
            <p:nvPr/>
          </p:nvSpPr>
          <p:spPr>
            <a:xfrm>
              <a:off x="3286075" y="722625"/>
              <a:ext cx="27225" cy="110925"/>
            </a:xfrm>
            <a:custGeom>
              <a:rect b="b" l="l" r="r" t="t"/>
              <a:pathLst>
                <a:path extrusionOk="0" h="4437" w="1089">
                  <a:moveTo>
                    <a:pt x="1041" y="0"/>
                  </a:moveTo>
                  <a:cubicBezTo>
                    <a:pt x="993" y="0"/>
                    <a:pt x="920" y="53"/>
                    <a:pt x="913" y="105"/>
                  </a:cubicBezTo>
                  <a:cubicBezTo>
                    <a:pt x="702" y="1533"/>
                    <a:pt x="545" y="3004"/>
                    <a:pt x="21" y="4366"/>
                  </a:cubicBezTo>
                  <a:cubicBezTo>
                    <a:pt x="1" y="4417"/>
                    <a:pt x="18" y="4436"/>
                    <a:pt x="46" y="4436"/>
                  </a:cubicBezTo>
                  <a:cubicBezTo>
                    <a:pt x="82" y="4436"/>
                    <a:pt x="136" y="4405"/>
                    <a:pt x="157" y="4366"/>
                  </a:cubicBezTo>
                  <a:cubicBezTo>
                    <a:pt x="789" y="3069"/>
                    <a:pt x="875" y="1472"/>
                    <a:pt x="1082" y="64"/>
                  </a:cubicBezTo>
                  <a:cubicBezTo>
                    <a:pt x="1088" y="18"/>
                    <a:pt x="1068" y="0"/>
                    <a:pt x="10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42"/>
            <p:cNvSpPr/>
            <p:nvPr/>
          </p:nvSpPr>
          <p:spPr>
            <a:xfrm>
              <a:off x="3302150" y="769800"/>
              <a:ext cx="10925" cy="53775"/>
            </a:xfrm>
            <a:custGeom>
              <a:rect b="b" l="l" r="r" t="t"/>
              <a:pathLst>
                <a:path extrusionOk="0" h="2151" w="437">
                  <a:moveTo>
                    <a:pt x="393" y="0"/>
                  </a:moveTo>
                  <a:cubicBezTo>
                    <a:pt x="349" y="0"/>
                    <a:pt x="281" y="49"/>
                    <a:pt x="274" y="96"/>
                  </a:cubicBezTo>
                  <a:cubicBezTo>
                    <a:pt x="179" y="765"/>
                    <a:pt x="38" y="1443"/>
                    <a:pt x="1" y="2120"/>
                  </a:cubicBezTo>
                  <a:cubicBezTo>
                    <a:pt x="0" y="2142"/>
                    <a:pt x="10" y="2150"/>
                    <a:pt x="24" y="2150"/>
                  </a:cubicBezTo>
                  <a:cubicBezTo>
                    <a:pt x="57" y="2150"/>
                    <a:pt x="115" y="2103"/>
                    <a:pt x="121" y="2074"/>
                  </a:cubicBezTo>
                  <a:cubicBezTo>
                    <a:pt x="270" y="1414"/>
                    <a:pt x="335" y="728"/>
                    <a:pt x="430" y="59"/>
                  </a:cubicBezTo>
                  <a:cubicBezTo>
                    <a:pt x="437" y="17"/>
                    <a:pt x="419" y="0"/>
                    <a:pt x="3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42"/>
            <p:cNvSpPr/>
            <p:nvPr/>
          </p:nvSpPr>
          <p:spPr>
            <a:xfrm>
              <a:off x="3307950" y="661900"/>
              <a:ext cx="11525" cy="61725"/>
            </a:xfrm>
            <a:custGeom>
              <a:rect b="b" l="l" r="r" t="t"/>
              <a:pathLst>
                <a:path extrusionOk="0" h="2469" w="461">
                  <a:moveTo>
                    <a:pt x="428" y="1"/>
                  </a:moveTo>
                  <a:cubicBezTo>
                    <a:pt x="382" y="1"/>
                    <a:pt x="302" y="65"/>
                    <a:pt x="302" y="114"/>
                  </a:cubicBezTo>
                  <a:cubicBezTo>
                    <a:pt x="286" y="882"/>
                    <a:pt x="0" y="1679"/>
                    <a:pt x="67" y="2439"/>
                  </a:cubicBezTo>
                  <a:cubicBezTo>
                    <a:pt x="69" y="2460"/>
                    <a:pt x="79" y="2468"/>
                    <a:pt x="92" y="2468"/>
                  </a:cubicBezTo>
                  <a:cubicBezTo>
                    <a:pt x="122" y="2468"/>
                    <a:pt x="168" y="2425"/>
                    <a:pt x="174" y="2401"/>
                  </a:cubicBezTo>
                  <a:cubicBezTo>
                    <a:pt x="364" y="1662"/>
                    <a:pt x="446" y="804"/>
                    <a:pt x="459" y="40"/>
                  </a:cubicBezTo>
                  <a:cubicBezTo>
                    <a:pt x="460" y="12"/>
                    <a:pt x="447" y="1"/>
                    <a:pt x="4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42"/>
            <p:cNvSpPr/>
            <p:nvPr/>
          </p:nvSpPr>
          <p:spPr>
            <a:xfrm>
              <a:off x="3324450" y="650475"/>
              <a:ext cx="21275" cy="84200"/>
            </a:xfrm>
            <a:custGeom>
              <a:rect b="b" l="l" r="r" t="t"/>
              <a:pathLst>
                <a:path extrusionOk="0" h="3368" w="851">
                  <a:moveTo>
                    <a:pt x="808" y="1"/>
                  </a:moveTo>
                  <a:cubicBezTo>
                    <a:pt x="763" y="1"/>
                    <a:pt x="689" y="51"/>
                    <a:pt x="678" y="101"/>
                  </a:cubicBezTo>
                  <a:cubicBezTo>
                    <a:pt x="451" y="1170"/>
                    <a:pt x="117" y="2256"/>
                    <a:pt x="1" y="3346"/>
                  </a:cubicBezTo>
                  <a:cubicBezTo>
                    <a:pt x="0" y="3361"/>
                    <a:pt x="6" y="3367"/>
                    <a:pt x="16" y="3367"/>
                  </a:cubicBezTo>
                  <a:cubicBezTo>
                    <a:pt x="39" y="3367"/>
                    <a:pt x="82" y="3332"/>
                    <a:pt x="87" y="3317"/>
                  </a:cubicBezTo>
                  <a:cubicBezTo>
                    <a:pt x="418" y="2260"/>
                    <a:pt x="608" y="1141"/>
                    <a:pt x="840" y="59"/>
                  </a:cubicBezTo>
                  <a:cubicBezTo>
                    <a:pt x="850" y="17"/>
                    <a:pt x="834" y="1"/>
                    <a:pt x="8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42"/>
            <p:cNvSpPr/>
            <p:nvPr/>
          </p:nvSpPr>
          <p:spPr>
            <a:xfrm>
              <a:off x="3344000" y="647275"/>
              <a:ext cx="20250" cy="82250"/>
            </a:xfrm>
            <a:custGeom>
              <a:rect b="b" l="l" r="r" t="t"/>
              <a:pathLst>
                <a:path extrusionOk="0" h="3290" w="810">
                  <a:moveTo>
                    <a:pt x="769" y="1"/>
                  </a:moveTo>
                  <a:cubicBezTo>
                    <a:pt x="725" y="1"/>
                    <a:pt x="654" y="51"/>
                    <a:pt x="643" y="101"/>
                  </a:cubicBezTo>
                  <a:cubicBezTo>
                    <a:pt x="450" y="1153"/>
                    <a:pt x="277" y="2207"/>
                    <a:pt x="8" y="3243"/>
                  </a:cubicBezTo>
                  <a:cubicBezTo>
                    <a:pt x="1" y="3277"/>
                    <a:pt x="13" y="3289"/>
                    <a:pt x="33" y="3289"/>
                  </a:cubicBezTo>
                  <a:cubicBezTo>
                    <a:pt x="69" y="3289"/>
                    <a:pt x="129" y="3247"/>
                    <a:pt x="140" y="3209"/>
                  </a:cubicBezTo>
                  <a:cubicBezTo>
                    <a:pt x="466" y="2186"/>
                    <a:pt x="607" y="1113"/>
                    <a:pt x="801" y="59"/>
                  </a:cubicBezTo>
                  <a:cubicBezTo>
                    <a:pt x="810" y="17"/>
                    <a:pt x="794" y="1"/>
                    <a:pt x="7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42"/>
            <p:cNvSpPr/>
            <p:nvPr/>
          </p:nvSpPr>
          <p:spPr>
            <a:xfrm>
              <a:off x="3357825" y="640725"/>
              <a:ext cx="20400" cy="75000"/>
            </a:xfrm>
            <a:custGeom>
              <a:rect b="b" l="l" r="r" t="t"/>
              <a:pathLst>
                <a:path extrusionOk="0" h="3000" w="816">
                  <a:moveTo>
                    <a:pt x="772" y="1"/>
                  </a:moveTo>
                  <a:cubicBezTo>
                    <a:pt x="726" y="1"/>
                    <a:pt x="650" y="52"/>
                    <a:pt x="640" y="102"/>
                  </a:cubicBezTo>
                  <a:cubicBezTo>
                    <a:pt x="412" y="1048"/>
                    <a:pt x="202" y="1998"/>
                    <a:pt x="8" y="2951"/>
                  </a:cubicBezTo>
                  <a:cubicBezTo>
                    <a:pt x="1" y="2986"/>
                    <a:pt x="13" y="3000"/>
                    <a:pt x="33" y="3000"/>
                  </a:cubicBezTo>
                  <a:cubicBezTo>
                    <a:pt x="69" y="3000"/>
                    <a:pt x="130" y="2956"/>
                    <a:pt x="140" y="2918"/>
                  </a:cubicBezTo>
                  <a:cubicBezTo>
                    <a:pt x="396" y="1977"/>
                    <a:pt x="578" y="1011"/>
                    <a:pt x="805" y="62"/>
                  </a:cubicBezTo>
                  <a:cubicBezTo>
                    <a:pt x="815" y="18"/>
                    <a:pt x="798" y="1"/>
                    <a:pt x="7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42"/>
            <p:cNvSpPr/>
            <p:nvPr/>
          </p:nvSpPr>
          <p:spPr>
            <a:xfrm>
              <a:off x="3373400" y="639300"/>
              <a:ext cx="20025" cy="71500"/>
            </a:xfrm>
            <a:custGeom>
              <a:rect b="b" l="l" r="r" t="t"/>
              <a:pathLst>
                <a:path extrusionOk="0" h="2860" w="801">
                  <a:moveTo>
                    <a:pt x="761" y="1"/>
                  </a:moveTo>
                  <a:cubicBezTo>
                    <a:pt x="719" y="1"/>
                    <a:pt x="651" y="49"/>
                    <a:pt x="641" y="94"/>
                  </a:cubicBezTo>
                  <a:cubicBezTo>
                    <a:pt x="438" y="994"/>
                    <a:pt x="141" y="1902"/>
                    <a:pt x="4" y="2814"/>
                  </a:cubicBezTo>
                  <a:cubicBezTo>
                    <a:pt x="0" y="2847"/>
                    <a:pt x="12" y="2860"/>
                    <a:pt x="30" y="2860"/>
                  </a:cubicBezTo>
                  <a:cubicBezTo>
                    <a:pt x="63" y="2860"/>
                    <a:pt x="117" y="2817"/>
                    <a:pt x="128" y="2785"/>
                  </a:cubicBezTo>
                  <a:cubicBezTo>
                    <a:pt x="409" y="1897"/>
                    <a:pt x="587" y="961"/>
                    <a:pt x="793" y="56"/>
                  </a:cubicBezTo>
                  <a:cubicBezTo>
                    <a:pt x="801" y="16"/>
                    <a:pt x="785" y="1"/>
                    <a:pt x="7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42"/>
            <p:cNvSpPr/>
            <p:nvPr/>
          </p:nvSpPr>
          <p:spPr>
            <a:xfrm>
              <a:off x="3387175" y="635000"/>
              <a:ext cx="30025" cy="103375"/>
            </a:xfrm>
            <a:custGeom>
              <a:rect b="b" l="l" r="r" t="t"/>
              <a:pathLst>
                <a:path extrusionOk="0" h="4135" w="1201">
                  <a:moveTo>
                    <a:pt x="1156" y="1"/>
                  </a:moveTo>
                  <a:cubicBezTo>
                    <a:pt x="1109" y="1"/>
                    <a:pt x="1033" y="54"/>
                    <a:pt x="1022" y="104"/>
                  </a:cubicBezTo>
                  <a:cubicBezTo>
                    <a:pt x="717" y="1434"/>
                    <a:pt x="209" y="2743"/>
                    <a:pt x="6" y="4089"/>
                  </a:cubicBezTo>
                  <a:cubicBezTo>
                    <a:pt x="1" y="4122"/>
                    <a:pt x="12" y="4135"/>
                    <a:pt x="31" y="4135"/>
                  </a:cubicBezTo>
                  <a:cubicBezTo>
                    <a:pt x="64" y="4135"/>
                    <a:pt x="120" y="4092"/>
                    <a:pt x="130" y="4060"/>
                  </a:cubicBezTo>
                  <a:cubicBezTo>
                    <a:pt x="527" y="2747"/>
                    <a:pt x="886" y="1396"/>
                    <a:pt x="1191" y="63"/>
                  </a:cubicBezTo>
                  <a:cubicBezTo>
                    <a:pt x="1200" y="18"/>
                    <a:pt x="1183" y="1"/>
                    <a:pt x="11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42"/>
            <p:cNvSpPr/>
            <p:nvPr/>
          </p:nvSpPr>
          <p:spPr>
            <a:xfrm>
              <a:off x="3364775" y="722850"/>
              <a:ext cx="15500" cy="42825"/>
            </a:xfrm>
            <a:custGeom>
              <a:rect b="b" l="l" r="r" t="t"/>
              <a:pathLst>
                <a:path extrusionOk="0" h="1713" w="620">
                  <a:moveTo>
                    <a:pt x="580" y="1"/>
                  </a:moveTo>
                  <a:cubicBezTo>
                    <a:pt x="538" y="1"/>
                    <a:pt x="474" y="47"/>
                    <a:pt x="469" y="91"/>
                  </a:cubicBezTo>
                  <a:cubicBezTo>
                    <a:pt x="428" y="364"/>
                    <a:pt x="370" y="636"/>
                    <a:pt x="292" y="901"/>
                  </a:cubicBezTo>
                  <a:cubicBezTo>
                    <a:pt x="214" y="1161"/>
                    <a:pt x="60" y="1413"/>
                    <a:pt x="6" y="1677"/>
                  </a:cubicBezTo>
                  <a:cubicBezTo>
                    <a:pt x="1" y="1703"/>
                    <a:pt x="13" y="1713"/>
                    <a:pt x="30" y="1713"/>
                  </a:cubicBezTo>
                  <a:cubicBezTo>
                    <a:pt x="48" y="1713"/>
                    <a:pt x="70" y="1702"/>
                    <a:pt x="81" y="1690"/>
                  </a:cubicBezTo>
                  <a:cubicBezTo>
                    <a:pt x="444" y="1285"/>
                    <a:pt x="544" y="571"/>
                    <a:pt x="614" y="55"/>
                  </a:cubicBezTo>
                  <a:cubicBezTo>
                    <a:pt x="620" y="16"/>
                    <a:pt x="603" y="1"/>
                    <a:pt x="5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42"/>
            <p:cNvSpPr/>
            <p:nvPr/>
          </p:nvSpPr>
          <p:spPr>
            <a:xfrm>
              <a:off x="3394125" y="649875"/>
              <a:ext cx="37275" cy="131800"/>
            </a:xfrm>
            <a:custGeom>
              <a:rect b="b" l="l" r="r" t="t"/>
              <a:pathLst>
                <a:path extrusionOk="0" h="5272" w="1491">
                  <a:moveTo>
                    <a:pt x="1453" y="1"/>
                  </a:moveTo>
                  <a:cubicBezTo>
                    <a:pt x="1412" y="1"/>
                    <a:pt x="1347" y="47"/>
                    <a:pt x="1339" y="92"/>
                  </a:cubicBezTo>
                  <a:cubicBezTo>
                    <a:pt x="992" y="1826"/>
                    <a:pt x="385" y="3490"/>
                    <a:pt x="10" y="5215"/>
                  </a:cubicBezTo>
                  <a:cubicBezTo>
                    <a:pt x="0" y="5257"/>
                    <a:pt x="15" y="5272"/>
                    <a:pt x="38" y="5272"/>
                  </a:cubicBezTo>
                  <a:cubicBezTo>
                    <a:pt x="75" y="5272"/>
                    <a:pt x="134" y="5232"/>
                    <a:pt x="149" y="5199"/>
                  </a:cubicBezTo>
                  <a:cubicBezTo>
                    <a:pt x="418" y="4588"/>
                    <a:pt x="501" y="3812"/>
                    <a:pt x="691" y="3168"/>
                  </a:cubicBezTo>
                  <a:cubicBezTo>
                    <a:pt x="992" y="2135"/>
                    <a:pt x="1285" y="1112"/>
                    <a:pt x="1483" y="54"/>
                  </a:cubicBezTo>
                  <a:cubicBezTo>
                    <a:pt x="1491" y="15"/>
                    <a:pt x="1476" y="1"/>
                    <a:pt x="145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42"/>
            <p:cNvSpPr/>
            <p:nvPr/>
          </p:nvSpPr>
          <p:spPr>
            <a:xfrm>
              <a:off x="3417425" y="646400"/>
              <a:ext cx="34550" cy="120175"/>
            </a:xfrm>
            <a:custGeom>
              <a:rect b="b" l="l" r="r" t="t"/>
              <a:pathLst>
                <a:path extrusionOk="0" h="4807" w="1382">
                  <a:moveTo>
                    <a:pt x="1338" y="1"/>
                  </a:moveTo>
                  <a:cubicBezTo>
                    <a:pt x="1292" y="1"/>
                    <a:pt x="1218" y="52"/>
                    <a:pt x="1208" y="102"/>
                  </a:cubicBezTo>
                  <a:cubicBezTo>
                    <a:pt x="873" y="1672"/>
                    <a:pt x="292" y="3195"/>
                    <a:pt x="6" y="4768"/>
                  </a:cubicBezTo>
                  <a:cubicBezTo>
                    <a:pt x="1" y="4796"/>
                    <a:pt x="10" y="4807"/>
                    <a:pt x="24" y="4807"/>
                  </a:cubicBezTo>
                  <a:cubicBezTo>
                    <a:pt x="52" y="4807"/>
                    <a:pt x="101" y="4767"/>
                    <a:pt x="109" y="4740"/>
                  </a:cubicBezTo>
                  <a:cubicBezTo>
                    <a:pt x="654" y="3236"/>
                    <a:pt x="1043" y="1626"/>
                    <a:pt x="1373" y="61"/>
                  </a:cubicBezTo>
                  <a:cubicBezTo>
                    <a:pt x="1382" y="18"/>
                    <a:pt x="1365" y="1"/>
                    <a:pt x="13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42"/>
            <p:cNvSpPr/>
            <p:nvPr/>
          </p:nvSpPr>
          <p:spPr>
            <a:xfrm>
              <a:off x="3436250" y="664325"/>
              <a:ext cx="25475" cy="95600"/>
            </a:xfrm>
            <a:custGeom>
              <a:rect b="b" l="l" r="r" t="t"/>
              <a:pathLst>
                <a:path extrusionOk="0" h="3824" w="1019">
                  <a:moveTo>
                    <a:pt x="976" y="0"/>
                  </a:moveTo>
                  <a:cubicBezTo>
                    <a:pt x="931" y="0"/>
                    <a:pt x="858" y="50"/>
                    <a:pt x="848" y="100"/>
                  </a:cubicBezTo>
                  <a:cubicBezTo>
                    <a:pt x="558" y="1322"/>
                    <a:pt x="215" y="2552"/>
                    <a:pt x="5" y="3787"/>
                  </a:cubicBezTo>
                  <a:cubicBezTo>
                    <a:pt x="1" y="3813"/>
                    <a:pt x="9" y="3823"/>
                    <a:pt x="23" y="3823"/>
                  </a:cubicBezTo>
                  <a:cubicBezTo>
                    <a:pt x="47" y="3823"/>
                    <a:pt x="88" y="3790"/>
                    <a:pt x="96" y="3766"/>
                  </a:cubicBezTo>
                  <a:cubicBezTo>
                    <a:pt x="509" y="2569"/>
                    <a:pt x="719" y="1289"/>
                    <a:pt x="1008" y="59"/>
                  </a:cubicBezTo>
                  <a:cubicBezTo>
                    <a:pt x="1019" y="17"/>
                    <a:pt x="1002" y="0"/>
                    <a:pt x="97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42"/>
            <p:cNvSpPr/>
            <p:nvPr/>
          </p:nvSpPr>
          <p:spPr>
            <a:xfrm>
              <a:off x="3440325" y="711375"/>
              <a:ext cx="22225" cy="71325"/>
            </a:xfrm>
            <a:custGeom>
              <a:rect b="b" l="l" r="r" t="t"/>
              <a:pathLst>
                <a:path extrusionOk="0" h="2853" w="889">
                  <a:moveTo>
                    <a:pt x="846" y="1"/>
                  </a:moveTo>
                  <a:cubicBezTo>
                    <a:pt x="801" y="1"/>
                    <a:pt x="728" y="49"/>
                    <a:pt x="717" y="96"/>
                  </a:cubicBezTo>
                  <a:cubicBezTo>
                    <a:pt x="486" y="996"/>
                    <a:pt x="102" y="1905"/>
                    <a:pt x="3" y="2825"/>
                  </a:cubicBezTo>
                  <a:cubicBezTo>
                    <a:pt x="1" y="2845"/>
                    <a:pt x="7" y="2852"/>
                    <a:pt x="18" y="2852"/>
                  </a:cubicBezTo>
                  <a:cubicBezTo>
                    <a:pt x="43" y="2852"/>
                    <a:pt x="92" y="2810"/>
                    <a:pt x="98" y="2793"/>
                  </a:cubicBezTo>
                  <a:cubicBezTo>
                    <a:pt x="395" y="1901"/>
                    <a:pt x="643" y="967"/>
                    <a:pt x="878" y="60"/>
                  </a:cubicBezTo>
                  <a:cubicBezTo>
                    <a:pt x="889" y="17"/>
                    <a:pt x="872" y="1"/>
                    <a:pt x="8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42"/>
            <p:cNvSpPr/>
            <p:nvPr/>
          </p:nvSpPr>
          <p:spPr>
            <a:xfrm>
              <a:off x="3480200" y="658600"/>
              <a:ext cx="15725" cy="40950"/>
            </a:xfrm>
            <a:custGeom>
              <a:rect b="b" l="l" r="r" t="t"/>
              <a:pathLst>
                <a:path extrusionOk="0" h="1638" w="629">
                  <a:moveTo>
                    <a:pt x="586" y="0"/>
                  </a:moveTo>
                  <a:cubicBezTo>
                    <a:pt x="539" y="0"/>
                    <a:pt x="461" y="52"/>
                    <a:pt x="447" y="102"/>
                  </a:cubicBezTo>
                  <a:cubicBezTo>
                    <a:pt x="312" y="601"/>
                    <a:pt x="146" y="1089"/>
                    <a:pt x="10" y="1588"/>
                  </a:cubicBezTo>
                  <a:cubicBezTo>
                    <a:pt x="1" y="1624"/>
                    <a:pt x="15" y="1637"/>
                    <a:pt x="37" y="1637"/>
                  </a:cubicBezTo>
                  <a:cubicBezTo>
                    <a:pt x="72" y="1637"/>
                    <a:pt x="125" y="1604"/>
                    <a:pt x="138" y="1571"/>
                  </a:cubicBezTo>
                  <a:cubicBezTo>
                    <a:pt x="332" y="1081"/>
                    <a:pt x="481" y="568"/>
                    <a:pt x="617" y="60"/>
                  </a:cubicBezTo>
                  <a:cubicBezTo>
                    <a:pt x="629" y="17"/>
                    <a:pt x="613" y="0"/>
                    <a:pt x="5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42"/>
            <p:cNvSpPr/>
            <p:nvPr/>
          </p:nvSpPr>
          <p:spPr>
            <a:xfrm>
              <a:off x="3355700" y="828125"/>
              <a:ext cx="34500" cy="180250"/>
            </a:xfrm>
            <a:custGeom>
              <a:rect b="b" l="l" r="r" t="t"/>
              <a:pathLst>
                <a:path extrusionOk="0" h="7210" w="1380">
                  <a:moveTo>
                    <a:pt x="1335" y="1"/>
                  </a:moveTo>
                  <a:cubicBezTo>
                    <a:pt x="1290" y="1"/>
                    <a:pt x="1220" y="51"/>
                    <a:pt x="1212" y="101"/>
                  </a:cubicBezTo>
                  <a:cubicBezTo>
                    <a:pt x="907" y="2479"/>
                    <a:pt x="411" y="4808"/>
                    <a:pt x="7" y="7169"/>
                  </a:cubicBezTo>
                  <a:cubicBezTo>
                    <a:pt x="1" y="7198"/>
                    <a:pt x="11" y="7209"/>
                    <a:pt x="28" y="7209"/>
                  </a:cubicBezTo>
                  <a:cubicBezTo>
                    <a:pt x="59" y="7209"/>
                    <a:pt x="110" y="7173"/>
                    <a:pt x="118" y="7141"/>
                  </a:cubicBezTo>
                  <a:cubicBezTo>
                    <a:pt x="729" y="4829"/>
                    <a:pt x="1076" y="2430"/>
                    <a:pt x="1373" y="59"/>
                  </a:cubicBezTo>
                  <a:cubicBezTo>
                    <a:pt x="1379" y="17"/>
                    <a:pt x="1361" y="1"/>
                    <a:pt x="13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42"/>
            <p:cNvSpPr/>
            <p:nvPr/>
          </p:nvSpPr>
          <p:spPr>
            <a:xfrm>
              <a:off x="3373275" y="782875"/>
              <a:ext cx="48425" cy="224125"/>
            </a:xfrm>
            <a:custGeom>
              <a:rect b="b" l="l" r="r" t="t"/>
              <a:pathLst>
                <a:path extrusionOk="0" h="8965" w="1937">
                  <a:moveTo>
                    <a:pt x="1897" y="1"/>
                  </a:moveTo>
                  <a:cubicBezTo>
                    <a:pt x="1855" y="1"/>
                    <a:pt x="1789" y="49"/>
                    <a:pt x="1781" y="93"/>
                  </a:cubicBezTo>
                  <a:cubicBezTo>
                    <a:pt x="1231" y="3037"/>
                    <a:pt x="394" y="5945"/>
                    <a:pt x="5" y="8918"/>
                  </a:cubicBezTo>
                  <a:cubicBezTo>
                    <a:pt x="1" y="8951"/>
                    <a:pt x="15" y="8964"/>
                    <a:pt x="35" y="8964"/>
                  </a:cubicBezTo>
                  <a:cubicBezTo>
                    <a:pt x="72" y="8964"/>
                    <a:pt x="129" y="8922"/>
                    <a:pt x="137" y="8884"/>
                  </a:cubicBezTo>
                  <a:cubicBezTo>
                    <a:pt x="753" y="5949"/>
                    <a:pt x="1405" y="3009"/>
                    <a:pt x="1930" y="57"/>
                  </a:cubicBezTo>
                  <a:cubicBezTo>
                    <a:pt x="1937" y="16"/>
                    <a:pt x="1921" y="1"/>
                    <a:pt x="18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42"/>
            <p:cNvSpPr/>
            <p:nvPr/>
          </p:nvSpPr>
          <p:spPr>
            <a:xfrm>
              <a:off x="3388000" y="789175"/>
              <a:ext cx="40400" cy="194825"/>
            </a:xfrm>
            <a:custGeom>
              <a:rect b="b" l="l" r="r" t="t"/>
              <a:pathLst>
                <a:path extrusionOk="0" h="7793" w="1616">
                  <a:moveTo>
                    <a:pt x="1571" y="0"/>
                  </a:moveTo>
                  <a:cubicBezTo>
                    <a:pt x="1525" y="0"/>
                    <a:pt x="1451" y="52"/>
                    <a:pt x="1444" y="102"/>
                  </a:cubicBezTo>
                  <a:cubicBezTo>
                    <a:pt x="1023" y="2658"/>
                    <a:pt x="535" y="5193"/>
                    <a:pt x="11" y="7728"/>
                  </a:cubicBezTo>
                  <a:cubicBezTo>
                    <a:pt x="0" y="7775"/>
                    <a:pt x="19" y="7793"/>
                    <a:pt x="47" y="7793"/>
                  </a:cubicBezTo>
                  <a:cubicBezTo>
                    <a:pt x="97" y="7793"/>
                    <a:pt x="178" y="7738"/>
                    <a:pt x="188" y="7683"/>
                  </a:cubicBezTo>
                  <a:cubicBezTo>
                    <a:pt x="725" y="5152"/>
                    <a:pt x="1192" y="2616"/>
                    <a:pt x="1608" y="60"/>
                  </a:cubicBezTo>
                  <a:cubicBezTo>
                    <a:pt x="1616" y="17"/>
                    <a:pt x="1598" y="0"/>
                    <a:pt x="15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42"/>
            <p:cNvSpPr/>
            <p:nvPr/>
          </p:nvSpPr>
          <p:spPr>
            <a:xfrm>
              <a:off x="3387325" y="790000"/>
              <a:ext cx="49975" cy="262150"/>
            </a:xfrm>
            <a:custGeom>
              <a:rect b="b" l="l" r="r" t="t"/>
              <a:pathLst>
                <a:path extrusionOk="0" h="10486" w="1999">
                  <a:moveTo>
                    <a:pt x="1964" y="1"/>
                  </a:moveTo>
                  <a:cubicBezTo>
                    <a:pt x="1918" y="1"/>
                    <a:pt x="1836" y="56"/>
                    <a:pt x="1830" y="102"/>
                  </a:cubicBezTo>
                  <a:cubicBezTo>
                    <a:pt x="1388" y="3591"/>
                    <a:pt x="554" y="6985"/>
                    <a:pt x="5" y="10445"/>
                  </a:cubicBezTo>
                  <a:cubicBezTo>
                    <a:pt x="1" y="10475"/>
                    <a:pt x="12" y="10486"/>
                    <a:pt x="29" y="10486"/>
                  </a:cubicBezTo>
                  <a:cubicBezTo>
                    <a:pt x="60" y="10486"/>
                    <a:pt x="109" y="10450"/>
                    <a:pt x="116" y="10421"/>
                  </a:cubicBezTo>
                  <a:cubicBezTo>
                    <a:pt x="996" y="7006"/>
                    <a:pt x="1561" y="3537"/>
                    <a:pt x="1995" y="40"/>
                  </a:cubicBezTo>
                  <a:cubicBezTo>
                    <a:pt x="1999" y="12"/>
                    <a:pt x="1985" y="1"/>
                    <a:pt x="196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42"/>
            <p:cNvSpPr/>
            <p:nvPr/>
          </p:nvSpPr>
          <p:spPr>
            <a:xfrm>
              <a:off x="3362550" y="1013325"/>
              <a:ext cx="11325" cy="47525"/>
            </a:xfrm>
            <a:custGeom>
              <a:rect b="b" l="l" r="r" t="t"/>
              <a:pathLst>
                <a:path extrusionOk="0" h="1901" w="453">
                  <a:moveTo>
                    <a:pt x="412" y="1"/>
                  </a:moveTo>
                  <a:cubicBezTo>
                    <a:pt x="370" y="1"/>
                    <a:pt x="306" y="46"/>
                    <a:pt x="298" y="87"/>
                  </a:cubicBezTo>
                  <a:cubicBezTo>
                    <a:pt x="199" y="666"/>
                    <a:pt x="0" y="1289"/>
                    <a:pt x="0" y="1875"/>
                  </a:cubicBezTo>
                  <a:cubicBezTo>
                    <a:pt x="0" y="1893"/>
                    <a:pt x="8" y="1900"/>
                    <a:pt x="18" y="1900"/>
                  </a:cubicBezTo>
                  <a:cubicBezTo>
                    <a:pt x="43" y="1900"/>
                    <a:pt x="86" y="1861"/>
                    <a:pt x="91" y="1846"/>
                  </a:cubicBezTo>
                  <a:cubicBezTo>
                    <a:pt x="273" y="1276"/>
                    <a:pt x="343" y="641"/>
                    <a:pt x="446" y="55"/>
                  </a:cubicBezTo>
                  <a:cubicBezTo>
                    <a:pt x="452" y="16"/>
                    <a:pt x="436" y="1"/>
                    <a:pt x="4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42"/>
            <p:cNvSpPr/>
            <p:nvPr/>
          </p:nvSpPr>
          <p:spPr>
            <a:xfrm>
              <a:off x="3373075" y="1016575"/>
              <a:ext cx="11200" cy="59750"/>
            </a:xfrm>
            <a:custGeom>
              <a:rect b="b" l="l" r="r" t="t"/>
              <a:pathLst>
                <a:path extrusionOk="0" h="2390" w="448">
                  <a:moveTo>
                    <a:pt x="408" y="0"/>
                  </a:moveTo>
                  <a:cubicBezTo>
                    <a:pt x="368" y="0"/>
                    <a:pt x="308" y="45"/>
                    <a:pt x="303" y="90"/>
                  </a:cubicBezTo>
                  <a:cubicBezTo>
                    <a:pt x="204" y="828"/>
                    <a:pt x="9" y="1617"/>
                    <a:pt x="0" y="2364"/>
                  </a:cubicBezTo>
                  <a:cubicBezTo>
                    <a:pt x="0" y="2383"/>
                    <a:pt x="8" y="2389"/>
                    <a:pt x="18" y="2389"/>
                  </a:cubicBezTo>
                  <a:cubicBezTo>
                    <a:pt x="43" y="2389"/>
                    <a:pt x="86" y="2349"/>
                    <a:pt x="92" y="2332"/>
                  </a:cubicBezTo>
                  <a:cubicBezTo>
                    <a:pt x="319" y="1613"/>
                    <a:pt x="347" y="800"/>
                    <a:pt x="442" y="52"/>
                  </a:cubicBezTo>
                  <a:cubicBezTo>
                    <a:pt x="447" y="15"/>
                    <a:pt x="431" y="0"/>
                    <a:pt x="4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42"/>
            <p:cNvSpPr/>
            <p:nvPr/>
          </p:nvSpPr>
          <p:spPr>
            <a:xfrm>
              <a:off x="3385275" y="1058775"/>
              <a:ext cx="11225" cy="46950"/>
            </a:xfrm>
            <a:custGeom>
              <a:rect b="b" l="l" r="r" t="t"/>
              <a:pathLst>
                <a:path extrusionOk="0" h="1878" w="449">
                  <a:moveTo>
                    <a:pt x="410" y="1"/>
                  </a:moveTo>
                  <a:cubicBezTo>
                    <a:pt x="371" y="1"/>
                    <a:pt x="309" y="45"/>
                    <a:pt x="301" y="87"/>
                  </a:cubicBezTo>
                  <a:cubicBezTo>
                    <a:pt x="206" y="636"/>
                    <a:pt x="0" y="1292"/>
                    <a:pt x="91" y="1850"/>
                  </a:cubicBezTo>
                  <a:cubicBezTo>
                    <a:pt x="94" y="1870"/>
                    <a:pt x="104" y="1877"/>
                    <a:pt x="117" y="1877"/>
                  </a:cubicBezTo>
                  <a:cubicBezTo>
                    <a:pt x="147" y="1877"/>
                    <a:pt x="192" y="1837"/>
                    <a:pt x="194" y="1808"/>
                  </a:cubicBezTo>
                  <a:cubicBezTo>
                    <a:pt x="297" y="1230"/>
                    <a:pt x="343" y="636"/>
                    <a:pt x="442" y="53"/>
                  </a:cubicBezTo>
                  <a:cubicBezTo>
                    <a:pt x="448" y="15"/>
                    <a:pt x="433" y="1"/>
                    <a:pt x="4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42"/>
            <p:cNvSpPr/>
            <p:nvPr/>
          </p:nvSpPr>
          <p:spPr>
            <a:xfrm>
              <a:off x="3435200" y="715475"/>
              <a:ext cx="37675" cy="198850"/>
            </a:xfrm>
            <a:custGeom>
              <a:rect b="b" l="l" r="r" t="t"/>
              <a:pathLst>
                <a:path extrusionOk="0" h="7954" w="1507">
                  <a:moveTo>
                    <a:pt x="1466" y="1"/>
                  </a:moveTo>
                  <a:cubicBezTo>
                    <a:pt x="1423" y="1"/>
                    <a:pt x="1356" y="50"/>
                    <a:pt x="1348" y="98"/>
                  </a:cubicBezTo>
                  <a:cubicBezTo>
                    <a:pt x="943" y="2703"/>
                    <a:pt x="270" y="5300"/>
                    <a:pt x="2" y="7926"/>
                  </a:cubicBezTo>
                  <a:cubicBezTo>
                    <a:pt x="1" y="7946"/>
                    <a:pt x="9" y="7953"/>
                    <a:pt x="23" y="7953"/>
                  </a:cubicBezTo>
                  <a:cubicBezTo>
                    <a:pt x="54" y="7953"/>
                    <a:pt x="111" y="7910"/>
                    <a:pt x="117" y="7881"/>
                  </a:cubicBezTo>
                  <a:cubicBezTo>
                    <a:pt x="608" y="5280"/>
                    <a:pt x="1104" y="2674"/>
                    <a:pt x="1500" y="56"/>
                  </a:cubicBezTo>
                  <a:cubicBezTo>
                    <a:pt x="1506" y="16"/>
                    <a:pt x="1490" y="1"/>
                    <a:pt x="14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42"/>
            <p:cNvSpPr/>
            <p:nvPr/>
          </p:nvSpPr>
          <p:spPr>
            <a:xfrm>
              <a:off x="3443425" y="732575"/>
              <a:ext cx="39850" cy="207625"/>
            </a:xfrm>
            <a:custGeom>
              <a:rect b="b" l="l" r="r" t="t"/>
              <a:pathLst>
                <a:path extrusionOk="0" h="8305" w="1594">
                  <a:moveTo>
                    <a:pt x="1565" y="0"/>
                  </a:moveTo>
                  <a:cubicBezTo>
                    <a:pt x="1522" y="0"/>
                    <a:pt x="1445" y="64"/>
                    <a:pt x="1440" y="112"/>
                  </a:cubicBezTo>
                  <a:cubicBezTo>
                    <a:pt x="1209" y="2861"/>
                    <a:pt x="346" y="5541"/>
                    <a:pt x="3" y="8279"/>
                  </a:cubicBezTo>
                  <a:cubicBezTo>
                    <a:pt x="0" y="8297"/>
                    <a:pt x="8" y="8304"/>
                    <a:pt x="20" y="8304"/>
                  </a:cubicBezTo>
                  <a:cubicBezTo>
                    <a:pt x="49" y="8304"/>
                    <a:pt x="104" y="8263"/>
                    <a:pt x="110" y="8237"/>
                  </a:cubicBezTo>
                  <a:cubicBezTo>
                    <a:pt x="696" y="5574"/>
                    <a:pt x="1411" y="2762"/>
                    <a:pt x="1592" y="37"/>
                  </a:cubicBezTo>
                  <a:cubicBezTo>
                    <a:pt x="1593" y="11"/>
                    <a:pt x="1582" y="0"/>
                    <a:pt x="15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42"/>
            <p:cNvSpPr/>
            <p:nvPr/>
          </p:nvSpPr>
          <p:spPr>
            <a:xfrm>
              <a:off x="3466650" y="702350"/>
              <a:ext cx="34800" cy="202375"/>
            </a:xfrm>
            <a:custGeom>
              <a:rect b="b" l="l" r="r" t="t"/>
              <a:pathLst>
                <a:path extrusionOk="0" h="8095" w="1392">
                  <a:moveTo>
                    <a:pt x="1346" y="1"/>
                  </a:moveTo>
                  <a:cubicBezTo>
                    <a:pt x="1298" y="1"/>
                    <a:pt x="1225" y="53"/>
                    <a:pt x="1217" y="103"/>
                  </a:cubicBezTo>
                  <a:cubicBezTo>
                    <a:pt x="800" y="2745"/>
                    <a:pt x="341" y="5391"/>
                    <a:pt x="3" y="8046"/>
                  </a:cubicBezTo>
                  <a:cubicBezTo>
                    <a:pt x="0" y="8081"/>
                    <a:pt x="15" y="8094"/>
                    <a:pt x="36" y="8094"/>
                  </a:cubicBezTo>
                  <a:cubicBezTo>
                    <a:pt x="72" y="8094"/>
                    <a:pt x="125" y="8054"/>
                    <a:pt x="131" y="8017"/>
                  </a:cubicBezTo>
                  <a:cubicBezTo>
                    <a:pt x="631" y="5379"/>
                    <a:pt x="969" y="2712"/>
                    <a:pt x="1386" y="61"/>
                  </a:cubicBezTo>
                  <a:cubicBezTo>
                    <a:pt x="1392" y="18"/>
                    <a:pt x="1373" y="1"/>
                    <a:pt x="1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42"/>
            <p:cNvSpPr/>
            <p:nvPr/>
          </p:nvSpPr>
          <p:spPr>
            <a:xfrm>
              <a:off x="3487250" y="710475"/>
              <a:ext cx="27125" cy="176975"/>
            </a:xfrm>
            <a:custGeom>
              <a:rect b="b" l="l" r="r" t="t"/>
              <a:pathLst>
                <a:path extrusionOk="0" h="7079" w="1085">
                  <a:moveTo>
                    <a:pt x="1052" y="1"/>
                  </a:moveTo>
                  <a:cubicBezTo>
                    <a:pt x="1005" y="1"/>
                    <a:pt x="919" y="68"/>
                    <a:pt x="913" y="121"/>
                  </a:cubicBezTo>
                  <a:cubicBezTo>
                    <a:pt x="653" y="2436"/>
                    <a:pt x="356" y="4736"/>
                    <a:pt x="5" y="7040"/>
                  </a:cubicBezTo>
                  <a:cubicBezTo>
                    <a:pt x="0" y="7068"/>
                    <a:pt x="10" y="7079"/>
                    <a:pt x="26" y="7079"/>
                  </a:cubicBezTo>
                  <a:cubicBezTo>
                    <a:pt x="54" y="7079"/>
                    <a:pt x="100" y="7044"/>
                    <a:pt x="108" y="7012"/>
                  </a:cubicBezTo>
                  <a:cubicBezTo>
                    <a:pt x="686" y="4744"/>
                    <a:pt x="826" y="2358"/>
                    <a:pt x="1082" y="41"/>
                  </a:cubicBezTo>
                  <a:cubicBezTo>
                    <a:pt x="1085" y="12"/>
                    <a:pt x="1072" y="1"/>
                    <a:pt x="10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42"/>
            <p:cNvSpPr/>
            <p:nvPr/>
          </p:nvSpPr>
          <p:spPr>
            <a:xfrm>
              <a:off x="3506450" y="719375"/>
              <a:ext cx="24950" cy="179600"/>
            </a:xfrm>
            <a:custGeom>
              <a:rect b="b" l="l" r="r" t="t"/>
              <a:pathLst>
                <a:path extrusionOk="0" h="7184" w="998">
                  <a:moveTo>
                    <a:pt x="966" y="1"/>
                  </a:moveTo>
                  <a:cubicBezTo>
                    <a:pt x="919" y="1"/>
                    <a:pt x="832" y="70"/>
                    <a:pt x="826" y="123"/>
                  </a:cubicBezTo>
                  <a:cubicBezTo>
                    <a:pt x="562" y="2465"/>
                    <a:pt x="335" y="4806"/>
                    <a:pt x="5" y="7138"/>
                  </a:cubicBezTo>
                  <a:cubicBezTo>
                    <a:pt x="0" y="7171"/>
                    <a:pt x="13" y="7183"/>
                    <a:pt x="31" y="7183"/>
                  </a:cubicBezTo>
                  <a:cubicBezTo>
                    <a:pt x="64" y="7183"/>
                    <a:pt x="116" y="7144"/>
                    <a:pt x="125" y="7109"/>
                  </a:cubicBezTo>
                  <a:cubicBezTo>
                    <a:pt x="653" y="4813"/>
                    <a:pt x="735" y="2378"/>
                    <a:pt x="996" y="41"/>
                  </a:cubicBezTo>
                  <a:cubicBezTo>
                    <a:pt x="998" y="12"/>
                    <a:pt x="986" y="1"/>
                    <a:pt x="9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42"/>
            <p:cNvSpPr/>
            <p:nvPr/>
          </p:nvSpPr>
          <p:spPr>
            <a:xfrm>
              <a:off x="3526725" y="697325"/>
              <a:ext cx="35750" cy="198425"/>
            </a:xfrm>
            <a:custGeom>
              <a:rect b="b" l="l" r="r" t="t"/>
              <a:pathLst>
                <a:path extrusionOk="0" h="7937" w="1430">
                  <a:moveTo>
                    <a:pt x="1378" y="0"/>
                  </a:moveTo>
                  <a:cubicBezTo>
                    <a:pt x="1326" y="0"/>
                    <a:pt x="1250" y="55"/>
                    <a:pt x="1242" y="109"/>
                  </a:cubicBezTo>
                  <a:cubicBezTo>
                    <a:pt x="911" y="2715"/>
                    <a:pt x="556" y="5324"/>
                    <a:pt x="7" y="7892"/>
                  </a:cubicBezTo>
                  <a:cubicBezTo>
                    <a:pt x="0" y="7924"/>
                    <a:pt x="10" y="7936"/>
                    <a:pt x="28" y="7936"/>
                  </a:cubicBezTo>
                  <a:cubicBezTo>
                    <a:pt x="60" y="7936"/>
                    <a:pt x="116" y="7894"/>
                    <a:pt x="127" y="7860"/>
                  </a:cubicBezTo>
                  <a:cubicBezTo>
                    <a:pt x="928" y="5403"/>
                    <a:pt x="1101" y="2620"/>
                    <a:pt x="1423" y="68"/>
                  </a:cubicBezTo>
                  <a:cubicBezTo>
                    <a:pt x="1430" y="19"/>
                    <a:pt x="1408" y="0"/>
                    <a:pt x="137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42"/>
            <p:cNvSpPr/>
            <p:nvPr/>
          </p:nvSpPr>
          <p:spPr>
            <a:xfrm>
              <a:off x="3548950" y="699950"/>
              <a:ext cx="22100" cy="180950"/>
            </a:xfrm>
            <a:custGeom>
              <a:rect b="b" l="l" r="r" t="t"/>
              <a:pathLst>
                <a:path extrusionOk="0" h="7238" w="884">
                  <a:moveTo>
                    <a:pt x="852" y="0"/>
                  </a:moveTo>
                  <a:cubicBezTo>
                    <a:pt x="806" y="0"/>
                    <a:pt x="722" y="68"/>
                    <a:pt x="716" y="120"/>
                  </a:cubicBezTo>
                  <a:cubicBezTo>
                    <a:pt x="546" y="2494"/>
                    <a:pt x="199" y="4843"/>
                    <a:pt x="1" y="7214"/>
                  </a:cubicBezTo>
                  <a:cubicBezTo>
                    <a:pt x="0" y="7231"/>
                    <a:pt x="8" y="7237"/>
                    <a:pt x="20" y="7237"/>
                  </a:cubicBezTo>
                  <a:cubicBezTo>
                    <a:pt x="48" y="7237"/>
                    <a:pt x="99" y="7200"/>
                    <a:pt x="105" y="7176"/>
                  </a:cubicBezTo>
                  <a:cubicBezTo>
                    <a:pt x="542" y="4831"/>
                    <a:pt x="716" y="2415"/>
                    <a:pt x="881" y="41"/>
                  </a:cubicBezTo>
                  <a:cubicBezTo>
                    <a:pt x="884" y="12"/>
                    <a:pt x="871" y="0"/>
                    <a:pt x="8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42"/>
            <p:cNvSpPr/>
            <p:nvPr/>
          </p:nvSpPr>
          <p:spPr>
            <a:xfrm>
              <a:off x="3567700" y="679650"/>
              <a:ext cx="25325" cy="192225"/>
            </a:xfrm>
            <a:custGeom>
              <a:rect b="b" l="l" r="r" t="t"/>
              <a:pathLst>
                <a:path extrusionOk="0" h="7689" w="1013">
                  <a:moveTo>
                    <a:pt x="982" y="0"/>
                  </a:moveTo>
                  <a:cubicBezTo>
                    <a:pt x="935" y="0"/>
                    <a:pt x="847" y="70"/>
                    <a:pt x="842" y="123"/>
                  </a:cubicBezTo>
                  <a:cubicBezTo>
                    <a:pt x="589" y="2637"/>
                    <a:pt x="333" y="5148"/>
                    <a:pt x="3" y="7654"/>
                  </a:cubicBezTo>
                  <a:cubicBezTo>
                    <a:pt x="0" y="7679"/>
                    <a:pt x="10" y="7688"/>
                    <a:pt x="23" y="7688"/>
                  </a:cubicBezTo>
                  <a:cubicBezTo>
                    <a:pt x="49" y="7688"/>
                    <a:pt x="90" y="7656"/>
                    <a:pt x="99" y="7629"/>
                  </a:cubicBezTo>
                  <a:cubicBezTo>
                    <a:pt x="730" y="5213"/>
                    <a:pt x="762" y="2518"/>
                    <a:pt x="1010" y="40"/>
                  </a:cubicBezTo>
                  <a:cubicBezTo>
                    <a:pt x="1013" y="12"/>
                    <a:pt x="1001" y="0"/>
                    <a:pt x="9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42"/>
            <p:cNvSpPr/>
            <p:nvPr/>
          </p:nvSpPr>
          <p:spPr>
            <a:xfrm>
              <a:off x="3585550" y="662675"/>
              <a:ext cx="23675" cy="217250"/>
            </a:xfrm>
            <a:custGeom>
              <a:rect b="b" l="l" r="r" t="t"/>
              <a:pathLst>
                <a:path extrusionOk="0" h="8690" w="947">
                  <a:moveTo>
                    <a:pt x="913" y="1"/>
                  </a:moveTo>
                  <a:cubicBezTo>
                    <a:pt x="866" y="1"/>
                    <a:pt x="783" y="68"/>
                    <a:pt x="780" y="120"/>
                  </a:cubicBezTo>
                  <a:cubicBezTo>
                    <a:pt x="590" y="2965"/>
                    <a:pt x="412" y="5831"/>
                    <a:pt x="4" y="8655"/>
                  </a:cubicBezTo>
                  <a:cubicBezTo>
                    <a:pt x="1" y="8680"/>
                    <a:pt x="10" y="8689"/>
                    <a:pt x="23" y="8689"/>
                  </a:cubicBezTo>
                  <a:cubicBezTo>
                    <a:pt x="47" y="8689"/>
                    <a:pt x="86" y="8659"/>
                    <a:pt x="94" y="8634"/>
                  </a:cubicBezTo>
                  <a:cubicBezTo>
                    <a:pt x="829" y="5942"/>
                    <a:pt x="763" y="2816"/>
                    <a:pt x="945" y="42"/>
                  </a:cubicBezTo>
                  <a:cubicBezTo>
                    <a:pt x="946" y="12"/>
                    <a:pt x="933" y="1"/>
                    <a:pt x="9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42"/>
            <p:cNvSpPr/>
            <p:nvPr/>
          </p:nvSpPr>
          <p:spPr>
            <a:xfrm>
              <a:off x="3604550" y="670625"/>
              <a:ext cx="19450" cy="159525"/>
            </a:xfrm>
            <a:custGeom>
              <a:rect b="b" l="l" r="r" t="t"/>
              <a:pathLst>
                <a:path extrusionOk="0" h="6381" w="778">
                  <a:moveTo>
                    <a:pt x="745" y="0"/>
                  </a:moveTo>
                  <a:cubicBezTo>
                    <a:pt x="696" y="0"/>
                    <a:pt x="604" y="73"/>
                    <a:pt x="598" y="129"/>
                  </a:cubicBezTo>
                  <a:cubicBezTo>
                    <a:pt x="428" y="2205"/>
                    <a:pt x="148" y="4270"/>
                    <a:pt x="3" y="6347"/>
                  </a:cubicBezTo>
                  <a:cubicBezTo>
                    <a:pt x="1" y="6371"/>
                    <a:pt x="10" y="6380"/>
                    <a:pt x="25" y="6380"/>
                  </a:cubicBezTo>
                  <a:cubicBezTo>
                    <a:pt x="62" y="6380"/>
                    <a:pt x="132" y="6323"/>
                    <a:pt x="136" y="6285"/>
                  </a:cubicBezTo>
                  <a:cubicBezTo>
                    <a:pt x="387" y="4208"/>
                    <a:pt x="606" y="2127"/>
                    <a:pt x="775" y="42"/>
                  </a:cubicBezTo>
                  <a:cubicBezTo>
                    <a:pt x="777" y="12"/>
                    <a:pt x="765" y="0"/>
                    <a:pt x="7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42"/>
            <p:cNvSpPr/>
            <p:nvPr/>
          </p:nvSpPr>
          <p:spPr>
            <a:xfrm>
              <a:off x="2976275" y="1264250"/>
              <a:ext cx="3550" cy="5525"/>
            </a:xfrm>
            <a:custGeom>
              <a:rect b="b" l="l" r="r" t="t"/>
              <a:pathLst>
                <a:path extrusionOk="0" h="221" w="142">
                  <a:moveTo>
                    <a:pt x="115" y="1"/>
                  </a:moveTo>
                  <a:cubicBezTo>
                    <a:pt x="108" y="1"/>
                    <a:pt x="101" y="3"/>
                    <a:pt x="96" y="5"/>
                  </a:cubicBezTo>
                  <a:cubicBezTo>
                    <a:pt x="63" y="18"/>
                    <a:pt x="47" y="38"/>
                    <a:pt x="26" y="68"/>
                  </a:cubicBezTo>
                  <a:cubicBezTo>
                    <a:pt x="10" y="89"/>
                    <a:pt x="17" y="107"/>
                    <a:pt x="32" y="111"/>
                  </a:cubicBezTo>
                  <a:lnTo>
                    <a:pt x="32" y="111"/>
                  </a:lnTo>
                  <a:cubicBezTo>
                    <a:pt x="29" y="116"/>
                    <a:pt x="26" y="123"/>
                    <a:pt x="22" y="133"/>
                  </a:cubicBezTo>
                  <a:cubicBezTo>
                    <a:pt x="13" y="150"/>
                    <a:pt x="9" y="167"/>
                    <a:pt x="5" y="187"/>
                  </a:cubicBezTo>
                  <a:cubicBezTo>
                    <a:pt x="1" y="211"/>
                    <a:pt x="10" y="220"/>
                    <a:pt x="25" y="220"/>
                  </a:cubicBezTo>
                  <a:cubicBezTo>
                    <a:pt x="50" y="220"/>
                    <a:pt x="91" y="191"/>
                    <a:pt x="96" y="162"/>
                  </a:cubicBezTo>
                  <a:cubicBezTo>
                    <a:pt x="108" y="112"/>
                    <a:pt x="137" y="72"/>
                    <a:pt x="141" y="22"/>
                  </a:cubicBezTo>
                  <a:cubicBezTo>
                    <a:pt x="141" y="6"/>
                    <a:pt x="128" y="1"/>
                    <a:pt x="1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42"/>
            <p:cNvSpPr/>
            <p:nvPr/>
          </p:nvSpPr>
          <p:spPr>
            <a:xfrm>
              <a:off x="2929850" y="1273025"/>
              <a:ext cx="32850" cy="101475"/>
            </a:xfrm>
            <a:custGeom>
              <a:rect b="b" l="l" r="r" t="t"/>
              <a:pathLst>
                <a:path extrusionOk="0" h="4059" w="1314">
                  <a:moveTo>
                    <a:pt x="1267" y="0"/>
                  </a:moveTo>
                  <a:cubicBezTo>
                    <a:pt x="1227" y="0"/>
                    <a:pt x="1161" y="57"/>
                    <a:pt x="1161" y="100"/>
                  </a:cubicBezTo>
                  <a:cubicBezTo>
                    <a:pt x="1136" y="1417"/>
                    <a:pt x="359" y="2768"/>
                    <a:pt x="8" y="4023"/>
                  </a:cubicBezTo>
                  <a:cubicBezTo>
                    <a:pt x="0" y="4049"/>
                    <a:pt x="10" y="4058"/>
                    <a:pt x="26" y="4058"/>
                  </a:cubicBezTo>
                  <a:cubicBezTo>
                    <a:pt x="52" y="4058"/>
                    <a:pt x="97" y="4031"/>
                    <a:pt x="107" y="4011"/>
                  </a:cubicBezTo>
                  <a:cubicBezTo>
                    <a:pt x="433" y="3325"/>
                    <a:pt x="624" y="2595"/>
                    <a:pt x="858" y="1880"/>
                  </a:cubicBezTo>
                  <a:cubicBezTo>
                    <a:pt x="1066" y="1269"/>
                    <a:pt x="1313" y="691"/>
                    <a:pt x="1296" y="34"/>
                  </a:cubicBezTo>
                  <a:cubicBezTo>
                    <a:pt x="1295" y="10"/>
                    <a:pt x="1283" y="0"/>
                    <a:pt x="12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42"/>
            <p:cNvSpPr/>
            <p:nvPr/>
          </p:nvSpPr>
          <p:spPr>
            <a:xfrm>
              <a:off x="2936575" y="1261975"/>
              <a:ext cx="50600" cy="132425"/>
            </a:xfrm>
            <a:custGeom>
              <a:rect b="b" l="l" r="r" t="t"/>
              <a:pathLst>
                <a:path extrusionOk="0" h="5297" w="2024">
                  <a:moveTo>
                    <a:pt x="1959" y="0"/>
                  </a:moveTo>
                  <a:cubicBezTo>
                    <a:pt x="1932" y="0"/>
                    <a:pt x="1898" y="17"/>
                    <a:pt x="1878" y="51"/>
                  </a:cubicBezTo>
                  <a:cubicBezTo>
                    <a:pt x="1453" y="699"/>
                    <a:pt x="1246" y="1402"/>
                    <a:pt x="1052" y="2145"/>
                  </a:cubicBezTo>
                  <a:cubicBezTo>
                    <a:pt x="776" y="3201"/>
                    <a:pt x="425" y="4209"/>
                    <a:pt x="20" y="5229"/>
                  </a:cubicBezTo>
                  <a:cubicBezTo>
                    <a:pt x="0" y="5278"/>
                    <a:pt x="15" y="5297"/>
                    <a:pt x="42" y="5297"/>
                  </a:cubicBezTo>
                  <a:cubicBezTo>
                    <a:pt x="75" y="5297"/>
                    <a:pt x="127" y="5266"/>
                    <a:pt x="148" y="5229"/>
                  </a:cubicBezTo>
                  <a:cubicBezTo>
                    <a:pt x="1027" y="3622"/>
                    <a:pt x="1011" y="1632"/>
                    <a:pt x="1986" y="92"/>
                  </a:cubicBezTo>
                  <a:cubicBezTo>
                    <a:pt x="2024" y="32"/>
                    <a:pt x="1998" y="0"/>
                    <a:pt x="19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42"/>
            <p:cNvSpPr/>
            <p:nvPr/>
          </p:nvSpPr>
          <p:spPr>
            <a:xfrm>
              <a:off x="2962525" y="1221800"/>
              <a:ext cx="51175" cy="162475"/>
            </a:xfrm>
            <a:custGeom>
              <a:rect b="b" l="l" r="r" t="t"/>
              <a:pathLst>
                <a:path extrusionOk="0" h="6499" w="2047">
                  <a:moveTo>
                    <a:pt x="2009" y="1"/>
                  </a:moveTo>
                  <a:cubicBezTo>
                    <a:pt x="1969" y="1"/>
                    <a:pt x="1901" y="46"/>
                    <a:pt x="1893" y="89"/>
                  </a:cubicBezTo>
                  <a:cubicBezTo>
                    <a:pt x="1406" y="2203"/>
                    <a:pt x="902" y="4461"/>
                    <a:pt x="18" y="6448"/>
                  </a:cubicBezTo>
                  <a:cubicBezTo>
                    <a:pt x="0" y="6484"/>
                    <a:pt x="12" y="6498"/>
                    <a:pt x="33" y="6498"/>
                  </a:cubicBezTo>
                  <a:cubicBezTo>
                    <a:pt x="59" y="6498"/>
                    <a:pt x="101" y="6476"/>
                    <a:pt x="117" y="6448"/>
                  </a:cubicBezTo>
                  <a:cubicBezTo>
                    <a:pt x="1150" y="4585"/>
                    <a:pt x="1575" y="2117"/>
                    <a:pt x="2038" y="52"/>
                  </a:cubicBezTo>
                  <a:cubicBezTo>
                    <a:pt x="2047" y="15"/>
                    <a:pt x="2032" y="1"/>
                    <a:pt x="20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42"/>
            <p:cNvSpPr/>
            <p:nvPr/>
          </p:nvSpPr>
          <p:spPr>
            <a:xfrm>
              <a:off x="2979400" y="1153675"/>
              <a:ext cx="69675" cy="214950"/>
            </a:xfrm>
            <a:custGeom>
              <a:rect b="b" l="l" r="r" t="t"/>
              <a:pathLst>
                <a:path extrusionOk="0" h="8598" w="2787">
                  <a:moveTo>
                    <a:pt x="2751" y="0"/>
                  </a:moveTo>
                  <a:cubicBezTo>
                    <a:pt x="2711" y="0"/>
                    <a:pt x="2640" y="46"/>
                    <a:pt x="2626" y="89"/>
                  </a:cubicBezTo>
                  <a:cubicBezTo>
                    <a:pt x="1796" y="2925"/>
                    <a:pt x="933" y="5745"/>
                    <a:pt x="12" y="8554"/>
                  </a:cubicBezTo>
                  <a:cubicBezTo>
                    <a:pt x="1" y="8586"/>
                    <a:pt x="14" y="8598"/>
                    <a:pt x="34" y="8598"/>
                  </a:cubicBezTo>
                  <a:cubicBezTo>
                    <a:pt x="66" y="8598"/>
                    <a:pt x="118" y="8569"/>
                    <a:pt x="128" y="8541"/>
                  </a:cubicBezTo>
                  <a:cubicBezTo>
                    <a:pt x="1218" y="5787"/>
                    <a:pt x="1953" y="2892"/>
                    <a:pt x="2775" y="51"/>
                  </a:cubicBezTo>
                  <a:cubicBezTo>
                    <a:pt x="2787" y="15"/>
                    <a:pt x="2774" y="0"/>
                    <a:pt x="27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42"/>
            <p:cNvSpPr/>
            <p:nvPr/>
          </p:nvSpPr>
          <p:spPr>
            <a:xfrm>
              <a:off x="3010000" y="1150025"/>
              <a:ext cx="54625" cy="174625"/>
            </a:xfrm>
            <a:custGeom>
              <a:rect b="b" l="l" r="r" t="t"/>
              <a:pathLst>
                <a:path extrusionOk="0" h="6985" w="2185">
                  <a:moveTo>
                    <a:pt x="2146" y="1"/>
                  </a:moveTo>
                  <a:cubicBezTo>
                    <a:pt x="2107" y="1"/>
                    <a:pt x="2047" y="44"/>
                    <a:pt x="2042" y="86"/>
                  </a:cubicBezTo>
                  <a:cubicBezTo>
                    <a:pt x="1683" y="2353"/>
                    <a:pt x="873" y="4810"/>
                    <a:pt x="15" y="6932"/>
                  </a:cubicBezTo>
                  <a:cubicBezTo>
                    <a:pt x="0" y="6970"/>
                    <a:pt x="13" y="6984"/>
                    <a:pt x="34" y="6984"/>
                  </a:cubicBezTo>
                  <a:cubicBezTo>
                    <a:pt x="60" y="6984"/>
                    <a:pt x="100" y="6961"/>
                    <a:pt x="114" y="6936"/>
                  </a:cubicBezTo>
                  <a:cubicBezTo>
                    <a:pt x="638" y="5958"/>
                    <a:pt x="840" y="4851"/>
                    <a:pt x="1187" y="3806"/>
                  </a:cubicBezTo>
                  <a:cubicBezTo>
                    <a:pt x="1600" y="2568"/>
                    <a:pt x="1993" y="1346"/>
                    <a:pt x="2178" y="54"/>
                  </a:cubicBezTo>
                  <a:cubicBezTo>
                    <a:pt x="2184" y="15"/>
                    <a:pt x="2169" y="1"/>
                    <a:pt x="21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42"/>
            <p:cNvSpPr/>
            <p:nvPr/>
          </p:nvSpPr>
          <p:spPr>
            <a:xfrm>
              <a:off x="3032000" y="1151275"/>
              <a:ext cx="52175" cy="185675"/>
            </a:xfrm>
            <a:custGeom>
              <a:rect b="b" l="l" r="r" t="t"/>
              <a:pathLst>
                <a:path extrusionOk="0" h="7427" w="2087">
                  <a:moveTo>
                    <a:pt x="2048" y="0"/>
                  </a:moveTo>
                  <a:cubicBezTo>
                    <a:pt x="2008" y="0"/>
                    <a:pt x="1946" y="44"/>
                    <a:pt x="1938" y="86"/>
                  </a:cubicBezTo>
                  <a:cubicBezTo>
                    <a:pt x="1430" y="2550"/>
                    <a:pt x="481" y="4925"/>
                    <a:pt x="6" y="7386"/>
                  </a:cubicBezTo>
                  <a:cubicBezTo>
                    <a:pt x="0" y="7415"/>
                    <a:pt x="10" y="7426"/>
                    <a:pt x="27" y="7426"/>
                  </a:cubicBezTo>
                  <a:cubicBezTo>
                    <a:pt x="58" y="7426"/>
                    <a:pt x="109" y="7389"/>
                    <a:pt x="117" y="7357"/>
                  </a:cubicBezTo>
                  <a:cubicBezTo>
                    <a:pt x="799" y="4921"/>
                    <a:pt x="1579" y="2535"/>
                    <a:pt x="2079" y="53"/>
                  </a:cubicBezTo>
                  <a:cubicBezTo>
                    <a:pt x="2086" y="15"/>
                    <a:pt x="2071" y="0"/>
                    <a:pt x="20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42"/>
            <p:cNvSpPr/>
            <p:nvPr/>
          </p:nvSpPr>
          <p:spPr>
            <a:xfrm>
              <a:off x="3046475" y="1136575"/>
              <a:ext cx="65900" cy="224700"/>
            </a:xfrm>
            <a:custGeom>
              <a:rect b="b" l="l" r="r" t="t"/>
              <a:pathLst>
                <a:path extrusionOk="0" h="8988" w="2636">
                  <a:moveTo>
                    <a:pt x="2596" y="1"/>
                  </a:moveTo>
                  <a:cubicBezTo>
                    <a:pt x="2554" y="1"/>
                    <a:pt x="2485" y="47"/>
                    <a:pt x="2474" y="91"/>
                  </a:cubicBezTo>
                  <a:cubicBezTo>
                    <a:pt x="1780" y="3085"/>
                    <a:pt x="843" y="5996"/>
                    <a:pt x="9" y="8948"/>
                  </a:cubicBezTo>
                  <a:cubicBezTo>
                    <a:pt x="0" y="8977"/>
                    <a:pt x="9" y="8988"/>
                    <a:pt x="25" y="8988"/>
                  </a:cubicBezTo>
                  <a:cubicBezTo>
                    <a:pt x="56" y="8988"/>
                    <a:pt x="114" y="8948"/>
                    <a:pt x="125" y="8916"/>
                  </a:cubicBezTo>
                  <a:cubicBezTo>
                    <a:pt x="1132" y="6021"/>
                    <a:pt x="1937" y="3039"/>
                    <a:pt x="2627" y="55"/>
                  </a:cubicBezTo>
                  <a:cubicBezTo>
                    <a:pt x="2636" y="16"/>
                    <a:pt x="2620" y="1"/>
                    <a:pt x="25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42"/>
            <p:cNvSpPr/>
            <p:nvPr/>
          </p:nvSpPr>
          <p:spPr>
            <a:xfrm>
              <a:off x="3083600" y="1159775"/>
              <a:ext cx="50550" cy="190075"/>
            </a:xfrm>
            <a:custGeom>
              <a:rect b="b" l="l" r="r" t="t"/>
              <a:pathLst>
                <a:path extrusionOk="0" h="7603" w="2022">
                  <a:moveTo>
                    <a:pt x="1986" y="0"/>
                  </a:moveTo>
                  <a:cubicBezTo>
                    <a:pt x="1946" y="0"/>
                    <a:pt x="1879" y="46"/>
                    <a:pt x="1868" y="89"/>
                  </a:cubicBezTo>
                  <a:cubicBezTo>
                    <a:pt x="1270" y="2591"/>
                    <a:pt x="638" y="5084"/>
                    <a:pt x="6" y="7575"/>
                  </a:cubicBezTo>
                  <a:cubicBezTo>
                    <a:pt x="1" y="7595"/>
                    <a:pt x="7" y="7602"/>
                    <a:pt x="17" y="7602"/>
                  </a:cubicBezTo>
                  <a:cubicBezTo>
                    <a:pt x="37" y="7602"/>
                    <a:pt x="73" y="7576"/>
                    <a:pt x="80" y="7558"/>
                  </a:cubicBezTo>
                  <a:cubicBezTo>
                    <a:pt x="956" y="5164"/>
                    <a:pt x="1418" y="2529"/>
                    <a:pt x="2013" y="51"/>
                  </a:cubicBezTo>
                  <a:cubicBezTo>
                    <a:pt x="2022" y="14"/>
                    <a:pt x="2008" y="0"/>
                    <a:pt x="19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42"/>
            <p:cNvSpPr/>
            <p:nvPr/>
          </p:nvSpPr>
          <p:spPr>
            <a:xfrm>
              <a:off x="3086975" y="1136450"/>
              <a:ext cx="58200" cy="225700"/>
            </a:xfrm>
            <a:custGeom>
              <a:rect b="b" l="l" r="r" t="t"/>
              <a:pathLst>
                <a:path extrusionOk="0" h="9028" w="2328">
                  <a:moveTo>
                    <a:pt x="2285" y="1"/>
                  </a:moveTo>
                  <a:cubicBezTo>
                    <a:pt x="2242" y="1"/>
                    <a:pt x="2175" y="49"/>
                    <a:pt x="2167" y="96"/>
                  </a:cubicBezTo>
                  <a:cubicBezTo>
                    <a:pt x="1668" y="3143"/>
                    <a:pt x="1098" y="6084"/>
                    <a:pt x="12" y="8986"/>
                  </a:cubicBezTo>
                  <a:cubicBezTo>
                    <a:pt x="1" y="9016"/>
                    <a:pt x="12" y="9027"/>
                    <a:pt x="29" y="9027"/>
                  </a:cubicBezTo>
                  <a:cubicBezTo>
                    <a:pt x="51" y="9027"/>
                    <a:pt x="82" y="9009"/>
                    <a:pt x="94" y="8986"/>
                  </a:cubicBezTo>
                  <a:cubicBezTo>
                    <a:pt x="1386" y="6187"/>
                    <a:pt x="1828" y="3078"/>
                    <a:pt x="2320" y="60"/>
                  </a:cubicBezTo>
                  <a:cubicBezTo>
                    <a:pt x="2327" y="17"/>
                    <a:pt x="2310" y="1"/>
                    <a:pt x="22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42"/>
            <p:cNvSpPr/>
            <p:nvPr/>
          </p:nvSpPr>
          <p:spPr>
            <a:xfrm>
              <a:off x="3111375" y="1137725"/>
              <a:ext cx="50875" cy="195275"/>
            </a:xfrm>
            <a:custGeom>
              <a:rect b="b" l="l" r="r" t="t"/>
              <a:pathLst>
                <a:path extrusionOk="0" h="7811" w="2035">
                  <a:moveTo>
                    <a:pt x="1994" y="1"/>
                  </a:moveTo>
                  <a:cubicBezTo>
                    <a:pt x="1951" y="1"/>
                    <a:pt x="1883" y="48"/>
                    <a:pt x="1872" y="95"/>
                  </a:cubicBezTo>
                  <a:cubicBezTo>
                    <a:pt x="1327" y="2680"/>
                    <a:pt x="617" y="5211"/>
                    <a:pt x="6" y="7780"/>
                  </a:cubicBezTo>
                  <a:cubicBezTo>
                    <a:pt x="0" y="7802"/>
                    <a:pt x="8" y="7810"/>
                    <a:pt x="20" y="7810"/>
                  </a:cubicBezTo>
                  <a:cubicBezTo>
                    <a:pt x="45" y="7810"/>
                    <a:pt x="89" y="7779"/>
                    <a:pt x="97" y="7755"/>
                  </a:cubicBezTo>
                  <a:cubicBezTo>
                    <a:pt x="927" y="5253"/>
                    <a:pt x="1484" y="2635"/>
                    <a:pt x="2026" y="58"/>
                  </a:cubicBezTo>
                  <a:cubicBezTo>
                    <a:pt x="2035" y="17"/>
                    <a:pt x="2018" y="1"/>
                    <a:pt x="19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42"/>
            <p:cNvSpPr/>
            <p:nvPr/>
          </p:nvSpPr>
          <p:spPr>
            <a:xfrm>
              <a:off x="3118700" y="1130450"/>
              <a:ext cx="61800" cy="218300"/>
            </a:xfrm>
            <a:custGeom>
              <a:rect b="b" l="l" r="r" t="t"/>
              <a:pathLst>
                <a:path extrusionOk="0" h="8732" w="2472">
                  <a:moveTo>
                    <a:pt x="2433" y="0"/>
                  </a:moveTo>
                  <a:cubicBezTo>
                    <a:pt x="2390" y="0"/>
                    <a:pt x="2321" y="49"/>
                    <a:pt x="2310" y="93"/>
                  </a:cubicBezTo>
                  <a:cubicBezTo>
                    <a:pt x="1625" y="2987"/>
                    <a:pt x="770" y="5828"/>
                    <a:pt x="6" y="8702"/>
                  </a:cubicBezTo>
                  <a:cubicBezTo>
                    <a:pt x="0" y="8724"/>
                    <a:pt x="8" y="8732"/>
                    <a:pt x="20" y="8732"/>
                  </a:cubicBezTo>
                  <a:cubicBezTo>
                    <a:pt x="43" y="8732"/>
                    <a:pt x="85" y="8703"/>
                    <a:pt x="92" y="8681"/>
                  </a:cubicBezTo>
                  <a:cubicBezTo>
                    <a:pt x="1072" y="5870"/>
                    <a:pt x="1782" y="2950"/>
                    <a:pt x="2463" y="56"/>
                  </a:cubicBezTo>
                  <a:cubicBezTo>
                    <a:pt x="2472" y="16"/>
                    <a:pt x="2457" y="0"/>
                    <a:pt x="24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42"/>
            <p:cNvSpPr/>
            <p:nvPr/>
          </p:nvSpPr>
          <p:spPr>
            <a:xfrm>
              <a:off x="3137850" y="1130500"/>
              <a:ext cx="59575" cy="225750"/>
            </a:xfrm>
            <a:custGeom>
              <a:rect b="b" l="l" r="r" t="t"/>
              <a:pathLst>
                <a:path extrusionOk="0" h="9030" w="2383">
                  <a:moveTo>
                    <a:pt x="2345" y="0"/>
                  </a:moveTo>
                  <a:cubicBezTo>
                    <a:pt x="2304" y="0"/>
                    <a:pt x="2238" y="47"/>
                    <a:pt x="2230" y="91"/>
                  </a:cubicBezTo>
                  <a:cubicBezTo>
                    <a:pt x="1586" y="3093"/>
                    <a:pt x="875" y="6049"/>
                    <a:pt x="8" y="8993"/>
                  </a:cubicBezTo>
                  <a:cubicBezTo>
                    <a:pt x="1" y="9019"/>
                    <a:pt x="10" y="9029"/>
                    <a:pt x="26" y="9029"/>
                  </a:cubicBezTo>
                  <a:cubicBezTo>
                    <a:pt x="54" y="9029"/>
                    <a:pt x="105" y="8995"/>
                    <a:pt x="115" y="8968"/>
                  </a:cubicBezTo>
                  <a:cubicBezTo>
                    <a:pt x="1140" y="6078"/>
                    <a:pt x="1738" y="3048"/>
                    <a:pt x="2374" y="54"/>
                  </a:cubicBezTo>
                  <a:cubicBezTo>
                    <a:pt x="2383" y="15"/>
                    <a:pt x="2368" y="0"/>
                    <a:pt x="23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42"/>
            <p:cNvSpPr/>
            <p:nvPr/>
          </p:nvSpPr>
          <p:spPr>
            <a:xfrm>
              <a:off x="3157225" y="1120775"/>
              <a:ext cx="60925" cy="225875"/>
            </a:xfrm>
            <a:custGeom>
              <a:rect b="b" l="l" r="r" t="t"/>
              <a:pathLst>
                <a:path extrusionOk="0" h="9035" w="2437">
                  <a:moveTo>
                    <a:pt x="2397" y="1"/>
                  </a:moveTo>
                  <a:cubicBezTo>
                    <a:pt x="2355" y="1"/>
                    <a:pt x="2288" y="47"/>
                    <a:pt x="2280" y="92"/>
                  </a:cubicBezTo>
                  <a:cubicBezTo>
                    <a:pt x="1682" y="3107"/>
                    <a:pt x="851" y="6038"/>
                    <a:pt x="9" y="8994"/>
                  </a:cubicBezTo>
                  <a:cubicBezTo>
                    <a:pt x="0" y="9023"/>
                    <a:pt x="10" y="9034"/>
                    <a:pt x="27" y="9034"/>
                  </a:cubicBezTo>
                  <a:cubicBezTo>
                    <a:pt x="58" y="9034"/>
                    <a:pt x="113" y="8997"/>
                    <a:pt x="121" y="8965"/>
                  </a:cubicBezTo>
                  <a:cubicBezTo>
                    <a:pt x="1112" y="6063"/>
                    <a:pt x="1835" y="3061"/>
                    <a:pt x="2429" y="54"/>
                  </a:cubicBezTo>
                  <a:cubicBezTo>
                    <a:pt x="2437" y="16"/>
                    <a:pt x="2421" y="1"/>
                    <a:pt x="23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42"/>
            <p:cNvSpPr/>
            <p:nvPr/>
          </p:nvSpPr>
          <p:spPr>
            <a:xfrm>
              <a:off x="3177625" y="1135300"/>
              <a:ext cx="53900" cy="210300"/>
            </a:xfrm>
            <a:custGeom>
              <a:rect b="b" l="l" r="r" t="t"/>
              <a:pathLst>
                <a:path extrusionOk="0" h="8412" w="2156">
                  <a:moveTo>
                    <a:pt x="2115" y="0"/>
                  </a:moveTo>
                  <a:cubicBezTo>
                    <a:pt x="2072" y="0"/>
                    <a:pt x="2005" y="48"/>
                    <a:pt x="1997" y="93"/>
                  </a:cubicBezTo>
                  <a:cubicBezTo>
                    <a:pt x="1543" y="2913"/>
                    <a:pt x="870" y="5647"/>
                    <a:pt x="11" y="8367"/>
                  </a:cubicBezTo>
                  <a:cubicBezTo>
                    <a:pt x="1" y="8399"/>
                    <a:pt x="11" y="8411"/>
                    <a:pt x="30" y="8411"/>
                  </a:cubicBezTo>
                  <a:cubicBezTo>
                    <a:pt x="66" y="8411"/>
                    <a:pt x="130" y="8369"/>
                    <a:pt x="144" y="8335"/>
                  </a:cubicBezTo>
                  <a:cubicBezTo>
                    <a:pt x="1101" y="5655"/>
                    <a:pt x="1704" y="2863"/>
                    <a:pt x="2150" y="56"/>
                  </a:cubicBezTo>
                  <a:cubicBezTo>
                    <a:pt x="2156" y="16"/>
                    <a:pt x="2139" y="0"/>
                    <a:pt x="21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42"/>
            <p:cNvSpPr/>
            <p:nvPr/>
          </p:nvSpPr>
          <p:spPr>
            <a:xfrm>
              <a:off x="3208700" y="1153825"/>
              <a:ext cx="39550" cy="190125"/>
            </a:xfrm>
            <a:custGeom>
              <a:rect b="b" l="l" r="r" t="t"/>
              <a:pathLst>
                <a:path extrusionOk="0" h="7605" w="1582">
                  <a:moveTo>
                    <a:pt x="1547" y="1"/>
                  </a:moveTo>
                  <a:cubicBezTo>
                    <a:pt x="1510" y="1"/>
                    <a:pt x="1453" y="43"/>
                    <a:pt x="1447" y="83"/>
                  </a:cubicBezTo>
                  <a:cubicBezTo>
                    <a:pt x="1001" y="2597"/>
                    <a:pt x="601" y="5087"/>
                    <a:pt x="6" y="7573"/>
                  </a:cubicBezTo>
                  <a:cubicBezTo>
                    <a:pt x="1" y="7596"/>
                    <a:pt x="9" y="7604"/>
                    <a:pt x="21" y="7604"/>
                  </a:cubicBezTo>
                  <a:cubicBezTo>
                    <a:pt x="46" y="7604"/>
                    <a:pt x="89" y="7573"/>
                    <a:pt x="98" y="7548"/>
                  </a:cubicBezTo>
                  <a:cubicBezTo>
                    <a:pt x="969" y="5158"/>
                    <a:pt x="1163" y="2544"/>
                    <a:pt x="1576" y="50"/>
                  </a:cubicBezTo>
                  <a:cubicBezTo>
                    <a:pt x="1582" y="14"/>
                    <a:pt x="1568" y="1"/>
                    <a:pt x="15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42"/>
            <p:cNvSpPr/>
            <p:nvPr/>
          </p:nvSpPr>
          <p:spPr>
            <a:xfrm>
              <a:off x="3223975" y="1158525"/>
              <a:ext cx="52600" cy="210275"/>
            </a:xfrm>
            <a:custGeom>
              <a:rect b="b" l="l" r="r" t="t"/>
              <a:pathLst>
                <a:path extrusionOk="0" h="8411" w="2104">
                  <a:moveTo>
                    <a:pt x="2066" y="1"/>
                  </a:moveTo>
                  <a:cubicBezTo>
                    <a:pt x="2025" y="1"/>
                    <a:pt x="1958" y="47"/>
                    <a:pt x="1947" y="89"/>
                  </a:cubicBezTo>
                  <a:cubicBezTo>
                    <a:pt x="1307" y="2847"/>
                    <a:pt x="593" y="5593"/>
                    <a:pt x="7" y="8364"/>
                  </a:cubicBezTo>
                  <a:cubicBezTo>
                    <a:pt x="1" y="8398"/>
                    <a:pt x="14" y="8410"/>
                    <a:pt x="34" y="8410"/>
                  </a:cubicBezTo>
                  <a:cubicBezTo>
                    <a:pt x="70" y="8410"/>
                    <a:pt x="128" y="8368"/>
                    <a:pt x="139" y="8330"/>
                  </a:cubicBezTo>
                  <a:cubicBezTo>
                    <a:pt x="820" y="5576"/>
                    <a:pt x="1465" y="2814"/>
                    <a:pt x="2096" y="52"/>
                  </a:cubicBezTo>
                  <a:cubicBezTo>
                    <a:pt x="2103" y="15"/>
                    <a:pt x="2089" y="1"/>
                    <a:pt x="20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42"/>
            <p:cNvSpPr/>
            <p:nvPr/>
          </p:nvSpPr>
          <p:spPr>
            <a:xfrm>
              <a:off x="3233475" y="1162025"/>
              <a:ext cx="60175" cy="264100"/>
            </a:xfrm>
            <a:custGeom>
              <a:rect b="b" l="l" r="r" t="t"/>
              <a:pathLst>
                <a:path extrusionOk="0" h="10564" w="2407">
                  <a:moveTo>
                    <a:pt x="2368" y="1"/>
                  </a:moveTo>
                  <a:cubicBezTo>
                    <a:pt x="2325" y="1"/>
                    <a:pt x="2255" y="50"/>
                    <a:pt x="2245" y="98"/>
                  </a:cubicBezTo>
                  <a:cubicBezTo>
                    <a:pt x="1534" y="3570"/>
                    <a:pt x="858" y="7071"/>
                    <a:pt x="10" y="10511"/>
                  </a:cubicBezTo>
                  <a:cubicBezTo>
                    <a:pt x="0" y="10549"/>
                    <a:pt x="14" y="10564"/>
                    <a:pt x="36" y="10564"/>
                  </a:cubicBezTo>
                  <a:cubicBezTo>
                    <a:pt x="76" y="10564"/>
                    <a:pt x="145" y="10516"/>
                    <a:pt x="155" y="10474"/>
                  </a:cubicBezTo>
                  <a:cubicBezTo>
                    <a:pt x="1096" y="7071"/>
                    <a:pt x="1695" y="3521"/>
                    <a:pt x="2398" y="56"/>
                  </a:cubicBezTo>
                  <a:cubicBezTo>
                    <a:pt x="2406" y="16"/>
                    <a:pt x="2391" y="1"/>
                    <a:pt x="236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42"/>
            <p:cNvSpPr/>
            <p:nvPr/>
          </p:nvSpPr>
          <p:spPr>
            <a:xfrm>
              <a:off x="3250975" y="1168125"/>
              <a:ext cx="56000" cy="261250"/>
            </a:xfrm>
            <a:custGeom>
              <a:rect b="b" l="l" r="r" t="t"/>
              <a:pathLst>
                <a:path extrusionOk="0" h="10450" w="2240">
                  <a:moveTo>
                    <a:pt x="2198" y="0"/>
                  </a:moveTo>
                  <a:cubicBezTo>
                    <a:pt x="2155" y="0"/>
                    <a:pt x="2087" y="50"/>
                    <a:pt x="2081" y="98"/>
                  </a:cubicBezTo>
                  <a:cubicBezTo>
                    <a:pt x="1623" y="3607"/>
                    <a:pt x="987" y="7005"/>
                    <a:pt x="9" y="10412"/>
                  </a:cubicBezTo>
                  <a:cubicBezTo>
                    <a:pt x="0" y="10439"/>
                    <a:pt x="9" y="10449"/>
                    <a:pt x="25" y="10449"/>
                  </a:cubicBezTo>
                  <a:cubicBezTo>
                    <a:pt x="54" y="10449"/>
                    <a:pt x="109" y="10413"/>
                    <a:pt x="120" y="10383"/>
                  </a:cubicBezTo>
                  <a:cubicBezTo>
                    <a:pt x="1313" y="7071"/>
                    <a:pt x="1793" y="3532"/>
                    <a:pt x="2234" y="56"/>
                  </a:cubicBezTo>
                  <a:cubicBezTo>
                    <a:pt x="2240" y="16"/>
                    <a:pt x="2223" y="0"/>
                    <a:pt x="21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42"/>
            <p:cNvSpPr/>
            <p:nvPr/>
          </p:nvSpPr>
          <p:spPr>
            <a:xfrm>
              <a:off x="3255925" y="1199900"/>
              <a:ext cx="60675" cy="275625"/>
            </a:xfrm>
            <a:custGeom>
              <a:rect b="b" l="l" r="r" t="t"/>
              <a:pathLst>
                <a:path extrusionOk="0" h="11025" w="2427">
                  <a:moveTo>
                    <a:pt x="2387" y="1"/>
                  </a:moveTo>
                  <a:cubicBezTo>
                    <a:pt x="2347" y="1"/>
                    <a:pt x="2284" y="45"/>
                    <a:pt x="2275" y="90"/>
                  </a:cubicBezTo>
                  <a:cubicBezTo>
                    <a:pt x="1730" y="3781"/>
                    <a:pt x="1058" y="7402"/>
                    <a:pt x="9" y="10986"/>
                  </a:cubicBezTo>
                  <a:cubicBezTo>
                    <a:pt x="0" y="11014"/>
                    <a:pt x="9" y="11025"/>
                    <a:pt x="25" y="11025"/>
                  </a:cubicBezTo>
                  <a:cubicBezTo>
                    <a:pt x="54" y="11025"/>
                    <a:pt x="104" y="10990"/>
                    <a:pt x="112" y="10961"/>
                  </a:cubicBezTo>
                  <a:cubicBezTo>
                    <a:pt x="1313" y="7431"/>
                    <a:pt x="1879" y="3732"/>
                    <a:pt x="2420" y="53"/>
                  </a:cubicBezTo>
                  <a:cubicBezTo>
                    <a:pt x="2426" y="15"/>
                    <a:pt x="2411" y="1"/>
                    <a:pt x="23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42"/>
            <p:cNvSpPr/>
            <p:nvPr/>
          </p:nvSpPr>
          <p:spPr>
            <a:xfrm>
              <a:off x="3285450" y="1216875"/>
              <a:ext cx="49400" cy="260900"/>
            </a:xfrm>
            <a:custGeom>
              <a:rect b="b" l="l" r="r" t="t"/>
              <a:pathLst>
                <a:path extrusionOk="0" h="10436" w="1976">
                  <a:moveTo>
                    <a:pt x="1936" y="1"/>
                  </a:moveTo>
                  <a:cubicBezTo>
                    <a:pt x="1894" y="1"/>
                    <a:pt x="1831" y="47"/>
                    <a:pt x="1826" y="92"/>
                  </a:cubicBezTo>
                  <a:cubicBezTo>
                    <a:pt x="1330" y="3556"/>
                    <a:pt x="661" y="6971"/>
                    <a:pt x="4" y="10402"/>
                  </a:cubicBezTo>
                  <a:cubicBezTo>
                    <a:pt x="0" y="10426"/>
                    <a:pt x="9" y="10435"/>
                    <a:pt x="23" y="10435"/>
                  </a:cubicBezTo>
                  <a:cubicBezTo>
                    <a:pt x="48" y="10435"/>
                    <a:pt x="86" y="10407"/>
                    <a:pt x="92" y="10381"/>
                  </a:cubicBezTo>
                  <a:cubicBezTo>
                    <a:pt x="959" y="6996"/>
                    <a:pt x="1474" y="3511"/>
                    <a:pt x="1969" y="55"/>
                  </a:cubicBezTo>
                  <a:cubicBezTo>
                    <a:pt x="1976" y="16"/>
                    <a:pt x="1959" y="1"/>
                    <a:pt x="19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42"/>
            <p:cNvSpPr/>
            <p:nvPr/>
          </p:nvSpPr>
          <p:spPr>
            <a:xfrm>
              <a:off x="3308250" y="1187600"/>
              <a:ext cx="49850" cy="275850"/>
            </a:xfrm>
            <a:custGeom>
              <a:rect b="b" l="l" r="r" t="t"/>
              <a:pathLst>
                <a:path extrusionOk="0" h="11034" w="1994">
                  <a:moveTo>
                    <a:pt x="1950" y="0"/>
                  </a:moveTo>
                  <a:cubicBezTo>
                    <a:pt x="1906" y="0"/>
                    <a:pt x="1839" y="48"/>
                    <a:pt x="1834" y="95"/>
                  </a:cubicBezTo>
                  <a:cubicBezTo>
                    <a:pt x="1293" y="3740"/>
                    <a:pt x="628" y="7361"/>
                    <a:pt x="5" y="10995"/>
                  </a:cubicBezTo>
                  <a:cubicBezTo>
                    <a:pt x="1" y="11023"/>
                    <a:pt x="12" y="11034"/>
                    <a:pt x="29" y="11034"/>
                  </a:cubicBezTo>
                  <a:cubicBezTo>
                    <a:pt x="59" y="11034"/>
                    <a:pt x="108" y="10998"/>
                    <a:pt x="116" y="10966"/>
                  </a:cubicBezTo>
                  <a:cubicBezTo>
                    <a:pt x="918" y="7370"/>
                    <a:pt x="1450" y="3704"/>
                    <a:pt x="1987" y="57"/>
                  </a:cubicBezTo>
                  <a:cubicBezTo>
                    <a:pt x="1993" y="16"/>
                    <a:pt x="1975" y="0"/>
                    <a:pt x="19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42"/>
            <p:cNvSpPr/>
            <p:nvPr/>
          </p:nvSpPr>
          <p:spPr>
            <a:xfrm>
              <a:off x="3314200" y="1199825"/>
              <a:ext cx="63375" cy="284375"/>
            </a:xfrm>
            <a:custGeom>
              <a:rect b="b" l="l" r="r" t="t"/>
              <a:pathLst>
                <a:path extrusionOk="0" h="11375" w="2535">
                  <a:moveTo>
                    <a:pt x="2494" y="0"/>
                  </a:moveTo>
                  <a:cubicBezTo>
                    <a:pt x="2451" y="0"/>
                    <a:pt x="2385" y="48"/>
                    <a:pt x="2376" y="93"/>
                  </a:cubicBezTo>
                  <a:cubicBezTo>
                    <a:pt x="1728" y="3875"/>
                    <a:pt x="840" y="7591"/>
                    <a:pt x="7" y="11332"/>
                  </a:cubicBezTo>
                  <a:cubicBezTo>
                    <a:pt x="1" y="11362"/>
                    <a:pt x="12" y="11374"/>
                    <a:pt x="29" y="11374"/>
                  </a:cubicBezTo>
                  <a:cubicBezTo>
                    <a:pt x="61" y="11374"/>
                    <a:pt x="114" y="11335"/>
                    <a:pt x="122" y="11303"/>
                  </a:cubicBezTo>
                  <a:cubicBezTo>
                    <a:pt x="1130" y="7608"/>
                    <a:pt x="1885" y="3829"/>
                    <a:pt x="2529" y="56"/>
                  </a:cubicBezTo>
                  <a:cubicBezTo>
                    <a:pt x="2535" y="15"/>
                    <a:pt x="2518" y="0"/>
                    <a:pt x="24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42"/>
            <p:cNvSpPr/>
            <p:nvPr/>
          </p:nvSpPr>
          <p:spPr>
            <a:xfrm>
              <a:off x="3337450" y="1185200"/>
              <a:ext cx="55950" cy="292725"/>
            </a:xfrm>
            <a:custGeom>
              <a:rect b="b" l="l" r="r" t="t"/>
              <a:pathLst>
                <a:path extrusionOk="0" h="11709" w="2238">
                  <a:moveTo>
                    <a:pt x="2207" y="1"/>
                  </a:moveTo>
                  <a:cubicBezTo>
                    <a:pt x="2162" y="1"/>
                    <a:pt x="2080" y="63"/>
                    <a:pt x="2075" y="112"/>
                  </a:cubicBezTo>
                  <a:cubicBezTo>
                    <a:pt x="1587" y="4031"/>
                    <a:pt x="1137" y="7878"/>
                    <a:pt x="9" y="11673"/>
                  </a:cubicBezTo>
                  <a:cubicBezTo>
                    <a:pt x="1" y="11699"/>
                    <a:pt x="9" y="11709"/>
                    <a:pt x="23" y="11709"/>
                  </a:cubicBezTo>
                  <a:cubicBezTo>
                    <a:pt x="51" y="11709"/>
                    <a:pt x="102" y="11674"/>
                    <a:pt x="112" y="11644"/>
                  </a:cubicBezTo>
                  <a:cubicBezTo>
                    <a:pt x="1425" y="7920"/>
                    <a:pt x="1748" y="3935"/>
                    <a:pt x="2235" y="38"/>
                  </a:cubicBezTo>
                  <a:cubicBezTo>
                    <a:pt x="2237" y="11"/>
                    <a:pt x="2225" y="1"/>
                    <a:pt x="22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42"/>
            <p:cNvSpPr/>
            <p:nvPr/>
          </p:nvSpPr>
          <p:spPr>
            <a:xfrm>
              <a:off x="3345825" y="1184100"/>
              <a:ext cx="71675" cy="371925"/>
            </a:xfrm>
            <a:custGeom>
              <a:rect b="b" l="l" r="r" t="t"/>
              <a:pathLst>
                <a:path extrusionOk="0" h="14877" w="2867">
                  <a:moveTo>
                    <a:pt x="2827" y="0"/>
                  </a:moveTo>
                  <a:cubicBezTo>
                    <a:pt x="2787" y="0"/>
                    <a:pt x="2727" y="44"/>
                    <a:pt x="2722" y="86"/>
                  </a:cubicBezTo>
                  <a:cubicBezTo>
                    <a:pt x="2028" y="5037"/>
                    <a:pt x="1309" y="10003"/>
                    <a:pt x="9" y="14834"/>
                  </a:cubicBezTo>
                  <a:cubicBezTo>
                    <a:pt x="1" y="14865"/>
                    <a:pt x="10" y="14877"/>
                    <a:pt x="27" y="14877"/>
                  </a:cubicBezTo>
                  <a:cubicBezTo>
                    <a:pt x="58" y="14877"/>
                    <a:pt x="114" y="14836"/>
                    <a:pt x="124" y="14802"/>
                  </a:cubicBezTo>
                  <a:cubicBezTo>
                    <a:pt x="1660" y="10095"/>
                    <a:pt x="2181" y="4942"/>
                    <a:pt x="2862" y="53"/>
                  </a:cubicBezTo>
                  <a:cubicBezTo>
                    <a:pt x="2867" y="15"/>
                    <a:pt x="2850" y="0"/>
                    <a:pt x="28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42"/>
            <p:cNvSpPr/>
            <p:nvPr/>
          </p:nvSpPr>
          <p:spPr>
            <a:xfrm>
              <a:off x="3394025" y="1189000"/>
              <a:ext cx="44625" cy="223875"/>
            </a:xfrm>
            <a:custGeom>
              <a:rect b="b" l="l" r="r" t="t"/>
              <a:pathLst>
                <a:path extrusionOk="0" h="8955" w="1785">
                  <a:moveTo>
                    <a:pt x="1526" y="0"/>
                  </a:moveTo>
                  <a:cubicBezTo>
                    <a:pt x="1487" y="0"/>
                    <a:pt x="1437" y="58"/>
                    <a:pt x="1434" y="84"/>
                  </a:cubicBezTo>
                  <a:cubicBezTo>
                    <a:pt x="914" y="3023"/>
                    <a:pt x="703" y="5988"/>
                    <a:pt x="10" y="8900"/>
                  </a:cubicBezTo>
                  <a:cubicBezTo>
                    <a:pt x="1" y="8939"/>
                    <a:pt x="15" y="8954"/>
                    <a:pt x="37" y="8954"/>
                  </a:cubicBezTo>
                  <a:cubicBezTo>
                    <a:pt x="79" y="8954"/>
                    <a:pt x="149" y="8904"/>
                    <a:pt x="162" y="8858"/>
                  </a:cubicBezTo>
                  <a:cubicBezTo>
                    <a:pt x="555" y="7417"/>
                    <a:pt x="790" y="5952"/>
                    <a:pt x="984" y="4473"/>
                  </a:cubicBezTo>
                  <a:cubicBezTo>
                    <a:pt x="1041" y="4039"/>
                    <a:pt x="1095" y="3614"/>
                    <a:pt x="1149" y="3185"/>
                  </a:cubicBezTo>
                  <a:cubicBezTo>
                    <a:pt x="1190" y="2834"/>
                    <a:pt x="1785" y="414"/>
                    <a:pt x="1546" y="216"/>
                  </a:cubicBezTo>
                  <a:lnTo>
                    <a:pt x="1546" y="216"/>
                  </a:lnTo>
                  <a:cubicBezTo>
                    <a:pt x="1553" y="221"/>
                    <a:pt x="1560" y="223"/>
                    <a:pt x="1569" y="223"/>
                  </a:cubicBezTo>
                  <a:cubicBezTo>
                    <a:pt x="1614" y="223"/>
                    <a:pt x="1672" y="155"/>
                    <a:pt x="1640" y="117"/>
                  </a:cubicBezTo>
                  <a:cubicBezTo>
                    <a:pt x="1611" y="84"/>
                    <a:pt x="1582" y="47"/>
                    <a:pt x="1554" y="14"/>
                  </a:cubicBezTo>
                  <a:cubicBezTo>
                    <a:pt x="1546" y="4"/>
                    <a:pt x="1536" y="0"/>
                    <a:pt x="15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42"/>
            <p:cNvSpPr/>
            <p:nvPr/>
          </p:nvSpPr>
          <p:spPr>
            <a:xfrm>
              <a:off x="3411475" y="1204900"/>
              <a:ext cx="33975" cy="214950"/>
            </a:xfrm>
            <a:custGeom>
              <a:rect b="b" l="l" r="r" t="t"/>
              <a:pathLst>
                <a:path extrusionOk="0" h="8598" w="1359">
                  <a:moveTo>
                    <a:pt x="1333" y="0"/>
                  </a:moveTo>
                  <a:cubicBezTo>
                    <a:pt x="1295" y="0"/>
                    <a:pt x="1221" y="57"/>
                    <a:pt x="1214" y="100"/>
                  </a:cubicBezTo>
                  <a:cubicBezTo>
                    <a:pt x="860" y="2924"/>
                    <a:pt x="385" y="5728"/>
                    <a:pt x="5" y="8552"/>
                  </a:cubicBezTo>
                  <a:cubicBezTo>
                    <a:pt x="1" y="8585"/>
                    <a:pt x="14" y="8597"/>
                    <a:pt x="34" y="8597"/>
                  </a:cubicBezTo>
                  <a:cubicBezTo>
                    <a:pt x="69" y="8597"/>
                    <a:pt x="125" y="8556"/>
                    <a:pt x="133" y="8519"/>
                  </a:cubicBezTo>
                  <a:cubicBezTo>
                    <a:pt x="629" y="5707"/>
                    <a:pt x="1012" y="2867"/>
                    <a:pt x="1355" y="34"/>
                  </a:cubicBezTo>
                  <a:cubicBezTo>
                    <a:pt x="1359" y="10"/>
                    <a:pt x="1349" y="0"/>
                    <a:pt x="13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42"/>
            <p:cNvSpPr/>
            <p:nvPr/>
          </p:nvSpPr>
          <p:spPr>
            <a:xfrm>
              <a:off x="3429700" y="1198500"/>
              <a:ext cx="41625" cy="216525"/>
            </a:xfrm>
            <a:custGeom>
              <a:rect b="b" l="l" r="r" t="t"/>
              <a:pathLst>
                <a:path extrusionOk="0" h="8661" w="1665">
                  <a:moveTo>
                    <a:pt x="1621" y="0"/>
                  </a:moveTo>
                  <a:cubicBezTo>
                    <a:pt x="1577" y="0"/>
                    <a:pt x="1509" y="49"/>
                    <a:pt x="1501" y="97"/>
                  </a:cubicBezTo>
                  <a:cubicBezTo>
                    <a:pt x="1006" y="2937"/>
                    <a:pt x="436" y="5765"/>
                    <a:pt x="7" y="8614"/>
                  </a:cubicBezTo>
                  <a:cubicBezTo>
                    <a:pt x="1" y="8648"/>
                    <a:pt x="14" y="8661"/>
                    <a:pt x="33" y="8661"/>
                  </a:cubicBezTo>
                  <a:cubicBezTo>
                    <a:pt x="69" y="8661"/>
                    <a:pt x="127" y="8618"/>
                    <a:pt x="135" y="8581"/>
                  </a:cubicBezTo>
                  <a:cubicBezTo>
                    <a:pt x="689" y="5749"/>
                    <a:pt x="1167" y="2900"/>
                    <a:pt x="1659" y="59"/>
                  </a:cubicBezTo>
                  <a:cubicBezTo>
                    <a:pt x="1664" y="17"/>
                    <a:pt x="1647" y="0"/>
                    <a:pt x="16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42"/>
            <p:cNvSpPr/>
            <p:nvPr/>
          </p:nvSpPr>
          <p:spPr>
            <a:xfrm>
              <a:off x="3442125" y="1208275"/>
              <a:ext cx="43725" cy="267325"/>
            </a:xfrm>
            <a:custGeom>
              <a:rect b="b" l="l" r="r" t="t"/>
              <a:pathLst>
                <a:path extrusionOk="0" h="10693" w="1749">
                  <a:moveTo>
                    <a:pt x="1706" y="0"/>
                  </a:moveTo>
                  <a:cubicBezTo>
                    <a:pt x="1662" y="0"/>
                    <a:pt x="1596" y="50"/>
                    <a:pt x="1591" y="97"/>
                  </a:cubicBezTo>
                  <a:cubicBezTo>
                    <a:pt x="1133" y="3636"/>
                    <a:pt x="596" y="7138"/>
                    <a:pt x="5" y="10651"/>
                  </a:cubicBezTo>
                  <a:cubicBezTo>
                    <a:pt x="1" y="10681"/>
                    <a:pt x="13" y="10693"/>
                    <a:pt x="30" y="10693"/>
                  </a:cubicBezTo>
                  <a:cubicBezTo>
                    <a:pt x="61" y="10693"/>
                    <a:pt x="107" y="10657"/>
                    <a:pt x="112" y="10626"/>
                  </a:cubicBezTo>
                  <a:cubicBezTo>
                    <a:pt x="876" y="7129"/>
                    <a:pt x="1290" y="3603"/>
                    <a:pt x="1743" y="56"/>
                  </a:cubicBezTo>
                  <a:cubicBezTo>
                    <a:pt x="1748" y="16"/>
                    <a:pt x="1730" y="0"/>
                    <a:pt x="17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42"/>
            <p:cNvSpPr/>
            <p:nvPr/>
          </p:nvSpPr>
          <p:spPr>
            <a:xfrm>
              <a:off x="3449350" y="1214400"/>
              <a:ext cx="52225" cy="295200"/>
            </a:xfrm>
            <a:custGeom>
              <a:rect b="b" l="l" r="r" t="t"/>
              <a:pathLst>
                <a:path extrusionOk="0" h="11808" w="2089">
                  <a:moveTo>
                    <a:pt x="2059" y="1"/>
                  </a:moveTo>
                  <a:cubicBezTo>
                    <a:pt x="2016" y="1"/>
                    <a:pt x="1937" y="63"/>
                    <a:pt x="1934" y="113"/>
                  </a:cubicBezTo>
                  <a:cubicBezTo>
                    <a:pt x="1542" y="4064"/>
                    <a:pt x="1145" y="7949"/>
                    <a:pt x="10" y="11768"/>
                  </a:cubicBezTo>
                  <a:cubicBezTo>
                    <a:pt x="1" y="11797"/>
                    <a:pt x="10" y="11807"/>
                    <a:pt x="26" y="11807"/>
                  </a:cubicBezTo>
                  <a:cubicBezTo>
                    <a:pt x="55" y="11807"/>
                    <a:pt x="106" y="11773"/>
                    <a:pt x="117" y="11744"/>
                  </a:cubicBezTo>
                  <a:cubicBezTo>
                    <a:pt x="1409" y="7978"/>
                    <a:pt x="1698" y="3973"/>
                    <a:pt x="2087" y="38"/>
                  </a:cubicBezTo>
                  <a:cubicBezTo>
                    <a:pt x="2089" y="12"/>
                    <a:pt x="2077" y="1"/>
                    <a:pt x="20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42"/>
            <p:cNvSpPr/>
            <p:nvPr/>
          </p:nvSpPr>
          <p:spPr>
            <a:xfrm>
              <a:off x="3488475" y="1203475"/>
              <a:ext cx="46025" cy="323175"/>
            </a:xfrm>
            <a:custGeom>
              <a:rect b="b" l="l" r="r" t="t"/>
              <a:pathLst>
                <a:path extrusionOk="0" h="12927" w="1841">
                  <a:moveTo>
                    <a:pt x="1811" y="0"/>
                  </a:moveTo>
                  <a:cubicBezTo>
                    <a:pt x="1767" y="0"/>
                    <a:pt x="1688" y="62"/>
                    <a:pt x="1682" y="112"/>
                  </a:cubicBezTo>
                  <a:cubicBezTo>
                    <a:pt x="1190" y="4382"/>
                    <a:pt x="558" y="8626"/>
                    <a:pt x="5" y="12887"/>
                  </a:cubicBezTo>
                  <a:cubicBezTo>
                    <a:pt x="1" y="12916"/>
                    <a:pt x="12" y="12927"/>
                    <a:pt x="28" y="12927"/>
                  </a:cubicBezTo>
                  <a:cubicBezTo>
                    <a:pt x="56" y="12927"/>
                    <a:pt x="99" y="12894"/>
                    <a:pt x="104" y="12862"/>
                  </a:cubicBezTo>
                  <a:cubicBezTo>
                    <a:pt x="884" y="8626"/>
                    <a:pt x="1347" y="4315"/>
                    <a:pt x="1839" y="37"/>
                  </a:cubicBezTo>
                  <a:cubicBezTo>
                    <a:pt x="1841" y="11"/>
                    <a:pt x="1829" y="0"/>
                    <a:pt x="181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42"/>
            <p:cNvSpPr/>
            <p:nvPr/>
          </p:nvSpPr>
          <p:spPr>
            <a:xfrm>
              <a:off x="3493600" y="1270425"/>
              <a:ext cx="38325" cy="288750"/>
            </a:xfrm>
            <a:custGeom>
              <a:rect b="b" l="l" r="r" t="t"/>
              <a:pathLst>
                <a:path extrusionOk="0" h="11550" w="1533">
                  <a:moveTo>
                    <a:pt x="1505" y="1"/>
                  </a:moveTo>
                  <a:cubicBezTo>
                    <a:pt x="1464" y="1"/>
                    <a:pt x="1385" y="62"/>
                    <a:pt x="1382" y="109"/>
                  </a:cubicBezTo>
                  <a:cubicBezTo>
                    <a:pt x="1113" y="3909"/>
                    <a:pt x="989" y="7827"/>
                    <a:pt x="6" y="11522"/>
                  </a:cubicBezTo>
                  <a:cubicBezTo>
                    <a:pt x="1" y="11542"/>
                    <a:pt x="7" y="11550"/>
                    <a:pt x="18" y="11550"/>
                  </a:cubicBezTo>
                  <a:cubicBezTo>
                    <a:pt x="39" y="11550"/>
                    <a:pt x="77" y="11523"/>
                    <a:pt x="85" y="11501"/>
                  </a:cubicBezTo>
                  <a:cubicBezTo>
                    <a:pt x="1319" y="7938"/>
                    <a:pt x="1270" y="3764"/>
                    <a:pt x="1531" y="35"/>
                  </a:cubicBezTo>
                  <a:cubicBezTo>
                    <a:pt x="1533" y="10"/>
                    <a:pt x="1522" y="1"/>
                    <a:pt x="15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42"/>
            <p:cNvSpPr/>
            <p:nvPr/>
          </p:nvSpPr>
          <p:spPr>
            <a:xfrm>
              <a:off x="3510350" y="1331350"/>
              <a:ext cx="31275" cy="217150"/>
            </a:xfrm>
            <a:custGeom>
              <a:rect b="b" l="l" r="r" t="t"/>
              <a:pathLst>
                <a:path extrusionOk="0" h="8686" w="1251">
                  <a:moveTo>
                    <a:pt x="1223" y="1"/>
                  </a:moveTo>
                  <a:cubicBezTo>
                    <a:pt x="1182" y="1"/>
                    <a:pt x="1107" y="58"/>
                    <a:pt x="1104" y="104"/>
                  </a:cubicBezTo>
                  <a:cubicBezTo>
                    <a:pt x="815" y="2966"/>
                    <a:pt x="522" y="5819"/>
                    <a:pt x="5" y="8647"/>
                  </a:cubicBezTo>
                  <a:cubicBezTo>
                    <a:pt x="1" y="8674"/>
                    <a:pt x="12" y="8685"/>
                    <a:pt x="28" y="8685"/>
                  </a:cubicBezTo>
                  <a:cubicBezTo>
                    <a:pt x="56" y="8685"/>
                    <a:pt x="99" y="8654"/>
                    <a:pt x="104" y="8622"/>
                  </a:cubicBezTo>
                  <a:cubicBezTo>
                    <a:pt x="708" y="5794"/>
                    <a:pt x="960" y="2908"/>
                    <a:pt x="1248" y="35"/>
                  </a:cubicBezTo>
                  <a:cubicBezTo>
                    <a:pt x="1251" y="10"/>
                    <a:pt x="1240" y="1"/>
                    <a:pt x="12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42"/>
            <p:cNvSpPr/>
            <p:nvPr/>
          </p:nvSpPr>
          <p:spPr>
            <a:xfrm>
              <a:off x="3509000" y="1353175"/>
              <a:ext cx="47275" cy="272025"/>
            </a:xfrm>
            <a:custGeom>
              <a:rect b="b" l="l" r="r" t="t"/>
              <a:pathLst>
                <a:path extrusionOk="0" h="10881" w="1891">
                  <a:moveTo>
                    <a:pt x="1863" y="1"/>
                  </a:moveTo>
                  <a:cubicBezTo>
                    <a:pt x="1821" y="1"/>
                    <a:pt x="1746" y="60"/>
                    <a:pt x="1740" y="107"/>
                  </a:cubicBezTo>
                  <a:cubicBezTo>
                    <a:pt x="1397" y="3675"/>
                    <a:pt x="1162" y="7427"/>
                    <a:pt x="10" y="10842"/>
                  </a:cubicBezTo>
                  <a:cubicBezTo>
                    <a:pt x="0" y="10870"/>
                    <a:pt x="11" y="10880"/>
                    <a:pt x="28" y="10880"/>
                  </a:cubicBezTo>
                  <a:cubicBezTo>
                    <a:pt x="55" y="10880"/>
                    <a:pt x="99" y="10855"/>
                    <a:pt x="109" y="10830"/>
                  </a:cubicBezTo>
                  <a:cubicBezTo>
                    <a:pt x="1426" y="7506"/>
                    <a:pt x="1550" y="3563"/>
                    <a:pt x="1889" y="37"/>
                  </a:cubicBezTo>
                  <a:cubicBezTo>
                    <a:pt x="1891" y="11"/>
                    <a:pt x="1880" y="1"/>
                    <a:pt x="18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42"/>
            <p:cNvSpPr/>
            <p:nvPr/>
          </p:nvSpPr>
          <p:spPr>
            <a:xfrm>
              <a:off x="3527600" y="1400625"/>
              <a:ext cx="42150" cy="254800"/>
            </a:xfrm>
            <a:custGeom>
              <a:rect b="b" l="l" r="r" t="t"/>
              <a:pathLst>
                <a:path extrusionOk="0" h="10192" w="1686">
                  <a:moveTo>
                    <a:pt x="1657" y="1"/>
                  </a:moveTo>
                  <a:cubicBezTo>
                    <a:pt x="1615" y="1"/>
                    <a:pt x="1535" y="63"/>
                    <a:pt x="1529" y="113"/>
                  </a:cubicBezTo>
                  <a:cubicBezTo>
                    <a:pt x="1169" y="3486"/>
                    <a:pt x="567" y="6814"/>
                    <a:pt x="5" y="10158"/>
                  </a:cubicBezTo>
                  <a:cubicBezTo>
                    <a:pt x="1" y="10182"/>
                    <a:pt x="10" y="10192"/>
                    <a:pt x="24" y="10192"/>
                  </a:cubicBezTo>
                  <a:cubicBezTo>
                    <a:pt x="48" y="10192"/>
                    <a:pt x="87" y="10164"/>
                    <a:pt x="92" y="10137"/>
                  </a:cubicBezTo>
                  <a:cubicBezTo>
                    <a:pt x="781" y="6797"/>
                    <a:pt x="1326" y="3427"/>
                    <a:pt x="1682" y="38"/>
                  </a:cubicBezTo>
                  <a:cubicBezTo>
                    <a:pt x="1685" y="12"/>
                    <a:pt x="1674" y="1"/>
                    <a:pt x="16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42"/>
            <p:cNvSpPr/>
            <p:nvPr/>
          </p:nvSpPr>
          <p:spPr>
            <a:xfrm>
              <a:off x="3542050" y="1415175"/>
              <a:ext cx="38725" cy="274500"/>
            </a:xfrm>
            <a:custGeom>
              <a:rect b="b" l="l" r="r" t="t"/>
              <a:pathLst>
                <a:path extrusionOk="0" h="10980" w="1549">
                  <a:moveTo>
                    <a:pt x="1517" y="1"/>
                  </a:moveTo>
                  <a:cubicBezTo>
                    <a:pt x="1472" y="1"/>
                    <a:pt x="1391" y="63"/>
                    <a:pt x="1388" y="112"/>
                  </a:cubicBezTo>
                  <a:cubicBezTo>
                    <a:pt x="1037" y="3742"/>
                    <a:pt x="505" y="7334"/>
                    <a:pt x="5" y="10943"/>
                  </a:cubicBezTo>
                  <a:cubicBezTo>
                    <a:pt x="0" y="10969"/>
                    <a:pt x="11" y="10979"/>
                    <a:pt x="27" y="10979"/>
                  </a:cubicBezTo>
                  <a:cubicBezTo>
                    <a:pt x="55" y="10979"/>
                    <a:pt x="99" y="10947"/>
                    <a:pt x="104" y="10918"/>
                  </a:cubicBezTo>
                  <a:cubicBezTo>
                    <a:pt x="757" y="7322"/>
                    <a:pt x="1194" y="3676"/>
                    <a:pt x="1546" y="38"/>
                  </a:cubicBezTo>
                  <a:cubicBezTo>
                    <a:pt x="1548" y="11"/>
                    <a:pt x="1536" y="1"/>
                    <a:pt x="15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42"/>
            <p:cNvSpPr/>
            <p:nvPr/>
          </p:nvSpPr>
          <p:spPr>
            <a:xfrm>
              <a:off x="3579900" y="1417600"/>
              <a:ext cx="17750" cy="213500"/>
            </a:xfrm>
            <a:custGeom>
              <a:rect b="b" l="l" r="r" t="t"/>
              <a:pathLst>
                <a:path extrusionOk="0" h="8540" w="710">
                  <a:moveTo>
                    <a:pt x="679" y="1"/>
                  </a:moveTo>
                  <a:cubicBezTo>
                    <a:pt x="635" y="1"/>
                    <a:pt x="559" y="65"/>
                    <a:pt x="556" y="114"/>
                  </a:cubicBezTo>
                  <a:cubicBezTo>
                    <a:pt x="453" y="2922"/>
                    <a:pt x="250" y="5717"/>
                    <a:pt x="2" y="8517"/>
                  </a:cubicBezTo>
                  <a:cubicBezTo>
                    <a:pt x="1" y="8533"/>
                    <a:pt x="8" y="8540"/>
                    <a:pt x="20" y="8540"/>
                  </a:cubicBezTo>
                  <a:cubicBezTo>
                    <a:pt x="46" y="8540"/>
                    <a:pt x="90" y="8507"/>
                    <a:pt x="93" y="8484"/>
                  </a:cubicBezTo>
                  <a:cubicBezTo>
                    <a:pt x="502" y="5693"/>
                    <a:pt x="609" y="2856"/>
                    <a:pt x="709" y="40"/>
                  </a:cubicBezTo>
                  <a:cubicBezTo>
                    <a:pt x="710" y="12"/>
                    <a:pt x="697" y="1"/>
                    <a:pt x="6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42"/>
            <p:cNvSpPr/>
            <p:nvPr/>
          </p:nvSpPr>
          <p:spPr>
            <a:xfrm>
              <a:off x="3589175" y="1434700"/>
              <a:ext cx="27975" cy="226050"/>
            </a:xfrm>
            <a:custGeom>
              <a:rect b="b" l="l" r="r" t="t"/>
              <a:pathLst>
                <a:path extrusionOk="0" h="9042" w="1119">
                  <a:moveTo>
                    <a:pt x="1088" y="0"/>
                  </a:moveTo>
                  <a:cubicBezTo>
                    <a:pt x="1045" y="0"/>
                    <a:pt x="968" y="61"/>
                    <a:pt x="965" y="107"/>
                  </a:cubicBezTo>
                  <a:cubicBezTo>
                    <a:pt x="816" y="3105"/>
                    <a:pt x="622" y="6053"/>
                    <a:pt x="8" y="8997"/>
                  </a:cubicBezTo>
                  <a:cubicBezTo>
                    <a:pt x="0" y="9029"/>
                    <a:pt x="11" y="9041"/>
                    <a:pt x="29" y="9041"/>
                  </a:cubicBezTo>
                  <a:cubicBezTo>
                    <a:pt x="63" y="9041"/>
                    <a:pt x="120" y="8999"/>
                    <a:pt x="131" y="8964"/>
                  </a:cubicBezTo>
                  <a:cubicBezTo>
                    <a:pt x="903" y="6062"/>
                    <a:pt x="978" y="3023"/>
                    <a:pt x="1117" y="38"/>
                  </a:cubicBezTo>
                  <a:cubicBezTo>
                    <a:pt x="1119" y="11"/>
                    <a:pt x="1107" y="0"/>
                    <a:pt x="10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42"/>
            <p:cNvSpPr/>
            <p:nvPr/>
          </p:nvSpPr>
          <p:spPr>
            <a:xfrm>
              <a:off x="3609200" y="1461575"/>
              <a:ext cx="18775" cy="190200"/>
            </a:xfrm>
            <a:custGeom>
              <a:rect b="b" l="l" r="r" t="t"/>
              <a:pathLst>
                <a:path extrusionOk="0" h="7608" w="751">
                  <a:moveTo>
                    <a:pt x="721" y="0"/>
                  </a:moveTo>
                  <a:cubicBezTo>
                    <a:pt x="679" y="0"/>
                    <a:pt x="609" y="59"/>
                    <a:pt x="606" y="103"/>
                  </a:cubicBezTo>
                  <a:cubicBezTo>
                    <a:pt x="507" y="2613"/>
                    <a:pt x="321" y="5086"/>
                    <a:pt x="3" y="7575"/>
                  </a:cubicBezTo>
                  <a:cubicBezTo>
                    <a:pt x="0" y="7599"/>
                    <a:pt x="9" y="7608"/>
                    <a:pt x="22" y="7608"/>
                  </a:cubicBezTo>
                  <a:cubicBezTo>
                    <a:pt x="46" y="7608"/>
                    <a:pt x="84" y="7579"/>
                    <a:pt x="89" y="7555"/>
                  </a:cubicBezTo>
                  <a:cubicBezTo>
                    <a:pt x="589" y="5086"/>
                    <a:pt x="651" y="2542"/>
                    <a:pt x="750" y="36"/>
                  </a:cubicBezTo>
                  <a:cubicBezTo>
                    <a:pt x="750" y="10"/>
                    <a:pt x="738" y="0"/>
                    <a:pt x="7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42"/>
            <p:cNvSpPr/>
            <p:nvPr/>
          </p:nvSpPr>
          <p:spPr>
            <a:xfrm>
              <a:off x="3621075" y="1489550"/>
              <a:ext cx="20350" cy="180675"/>
            </a:xfrm>
            <a:custGeom>
              <a:rect b="b" l="l" r="r" t="t"/>
              <a:pathLst>
                <a:path extrusionOk="0" h="7227" w="814">
                  <a:moveTo>
                    <a:pt x="785" y="1"/>
                  </a:moveTo>
                  <a:cubicBezTo>
                    <a:pt x="744" y="1"/>
                    <a:pt x="671" y="59"/>
                    <a:pt x="668" y="106"/>
                  </a:cubicBezTo>
                  <a:cubicBezTo>
                    <a:pt x="474" y="2477"/>
                    <a:pt x="271" y="4838"/>
                    <a:pt x="3" y="7200"/>
                  </a:cubicBezTo>
                  <a:cubicBezTo>
                    <a:pt x="0" y="7219"/>
                    <a:pt x="9" y="7227"/>
                    <a:pt x="23" y="7227"/>
                  </a:cubicBezTo>
                  <a:cubicBezTo>
                    <a:pt x="53" y="7227"/>
                    <a:pt x="105" y="7191"/>
                    <a:pt x="110" y="7163"/>
                  </a:cubicBezTo>
                  <a:cubicBezTo>
                    <a:pt x="490" y="4805"/>
                    <a:pt x="618" y="2410"/>
                    <a:pt x="813" y="36"/>
                  </a:cubicBezTo>
                  <a:cubicBezTo>
                    <a:pt x="814" y="11"/>
                    <a:pt x="802" y="1"/>
                    <a:pt x="7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42"/>
            <p:cNvSpPr/>
            <p:nvPr/>
          </p:nvSpPr>
          <p:spPr>
            <a:xfrm>
              <a:off x="3632175" y="1494400"/>
              <a:ext cx="29925" cy="185400"/>
            </a:xfrm>
            <a:custGeom>
              <a:rect b="b" l="l" r="r" t="t"/>
              <a:pathLst>
                <a:path extrusionOk="0" h="7416" w="1197">
                  <a:moveTo>
                    <a:pt x="1169" y="0"/>
                  </a:moveTo>
                  <a:cubicBezTo>
                    <a:pt x="1129" y="0"/>
                    <a:pt x="1055" y="60"/>
                    <a:pt x="1049" y="107"/>
                  </a:cubicBezTo>
                  <a:cubicBezTo>
                    <a:pt x="760" y="2546"/>
                    <a:pt x="459" y="4966"/>
                    <a:pt x="5" y="7381"/>
                  </a:cubicBezTo>
                  <a:cubicBezTo>
                    <a:pt x="0" y="7406"/>
                    <a:pt x="9" y="7416"/>
                    <a:pt x="22" y="7416"/>
                  </a:cubicBezTo>
                  <a:cubicBezTo>
                    <a:pt x="47" y="7416"/>
                    <a:pt x="88" y="7385"/>
                    <a:pt x="96" y="7361"/>
                  </a:cubicBezTo>
                  <a:cubicBezTo>
                    <a:pt x="769" y="4995"/>
                    <a:pt x="909" y="2468"/>
                    <a:pt x="1194" y="36"/>
                  </a:cubicBezTo>
                  <a:cubicBezTo>
                    <a:pt x="1196" y="11"/>
                    <a:pt x="1186" y="0"/>
                    <a:pt x="11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42"/>
            <p:cNvSpPr/>
            <p:nvPr/>
          </p:nvSpPr>
          <p:spPr>
            <a:xfrm>
              <a:off x="3661425" y="1519950"/>
              <a:ext cx="17700" cy="117275"/>
            </a:xfrm>
            <a:custGeom>
              <a:rect b="b" l="l" r="r" t="t"/>
              <a:pathLst>
                <a:path extrusionOk="0" h="4691" w="708">
                  <a:moveTo>
                    <a:pt x="682" y="1"/>
                  </a:moveTo>
                  <a:cubicBezTo>
                    <a:pt x="642" y="1"/>
                    <a:pt x="567" y="60"/>
                    <a:pt x="561" y="104"/>
                  </a:cubicBezTo>
                  <a:cubicBezTo>
                    <a:pt x="416" y="1632"/>
                    <a:pt x="247" y="3143"/>
                    <a:pt x="3" y="4659"/>
                  </a:cubicBezTo>
                  <a:cubicBezTo>
                    <a:pt x="0" y="4682"/>
                    <a:pt x="9" y="4690"/>
                    <a:pt x="22" y="4690"/>
                  </a:cubicBezTo>
                  <a:cubicBezTo>
                    <a:pt x="47" y="4690"/>
                    <a:pt x="86" y="4660"/>
                    <a:pt x="94" y="4634"/>
                  </a:cubicBezTo>
                  <a:cubicBezTo>
                    <a:pt x="491" y="3143"/>
                    <a:pt x="561" y="1566"/>
                    <a:pt x="705" y="34"/>
                  </a:cubicBezTo>
                  <a:cubicBezTo>
                    <a:pt x="707" y="10"/>
                    <a:pt x="697" y="1"/>
                    <a:pt x="6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42"/>
            <p:cNvSpPr/>
            <p:nvPr/>
          </p:nvSpPr>
          <p:spPr>
            <a:xfrm>
              <a:off x="3682525" y="1510375"/>
              <a:ext cx="22000" cy="132550"/>
            </a:xfrm>
            <a:custGeom>
              <a:rect b="b" l="l" r="r" t="t"/>
              <a:pathLst>
                <a:path extrusionOk="0" h="5302" w="880">
                  <a:moveTo>
                    <a:pt x="854" y="1"/>
                  </a:moveTo>
                  <a:cubicBezTo>
                    <a:pt x="818" y="1"/>
                    <a:pt x="750" y="54"/>
                    <a:pt x="745" y="95"/>
                  </a:cubicBezTo>
                  <a:cubicBezTo>
                    <a:pt x="543" y="1833"/>
                    <a:pt x="179" y="3551"/>
                    <a:pt x="2" y="5285"/>
                  </a:cubicBezTo>
                  <a:cubicBezTo>
                    <a:pt x="0" y="5297"/>
                    <a:pt x="5" y="5301"/>
                    <a:pt x="13" y="5301"/>
                  </a:cubicBezTo>
                  <a:cubicBezTo>
                    <a:pt x="30" y="5301"/>
                    <a:pt x="61" y="5279"/>
                    <a:pt x="64" y="5265"/>
                  </a:cubicBezTo>
                  <a:cubicBezTo>
                    <a:pt x="455" y="3551"/>
                    <a:pt x="674" y="1775"/>
                    <a:pt x="877" y="33"/>
                  </a:cubicBezTo>
                  <a:cubicBezTo>
                    <a:pt x="879" y="10"/>
                    <a:pt x="870" y="1"/>
                    <a:pt x="8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42"/>
            <p:cNvSpPr/>
            <p:nvPr/>
          </p:nvSpPr>
          <p:spPr>
            <a:xfrm>
              <a:off x="3702600" y="1505300"/>
              <a:ext cx="11875" cy="101675"/>
            </a:xfrm>
            <a:custGeom>
              <a:rect b="b" l="l" r="r" t="t"/>
              <a:pathLst>
                <a:path extrusionOk="0" h="4067" w="475">
                  <a:moveTo>
                    <a:pt x="444" y="1"/>
                  </a:moveTo>
                  <a:cubicBezTo>
                    <a:pt x="400" y="1"/>
                    <a:pt x="325" y="61"/>
                    <a:pt x="321" y="108"/>
                  </a:cubicBezTo>
                  <a:cubicBezTo>
                    <a:pt x="272" y="1426"/>
                    <a:pt x="189" y="2726"/>
                    <a:pt x="4" y="4027"/>
                  </a:cubicBezTo>
                  <a:cubicBezTo>
                    <a:pt x="1" y="4055"/>
                    <a:pt x="13" y="4066"/>
                    <a:pt x="29" y="4066"/>
                  </a:cubicBezTo>
                  <a:cubicBezTo>
                    <a:pt x="59" y="4066"/>
                    <a:pt x="103" y="4033"/>
                    <a:pt x="111" y="4002"/>
                  </a:cubicBezTo>
                  <a:cubicBezTo>
                    <a:pt x="380" y="2697"/>
                    <a:pt x="420" y="1363"/>
                    <a:pt x="475" y="38"/>
                  </a:cubicBezTo>
                  <a:cubicBezTo>
                    <a:pt x="475" y="11"/>
                    <a:pt x="462" y="1"/>
                    <a:pt x="4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42"/>
            <p:cNvSpPr/>
            <p:nvPr/>
          </p:nvSpPr>
          <p:spPr>
            <a:xfrm>
              <a:off x="3721900" y="1500325"/>
              <a:ext cx="13375" cy="83700"/>
            </a:xfrm>
            <a:custGeom>
              <a:rect b="b" l="l" r="r" t="t"/>
              <a:pathLst>
                <a:path extrusionOk="0" h="3348" w="535">
                  <a:moveTo>
                    <a:pt x="493" y="1"/>
                  </a:moveTo>
                  <a:cubicBezTo>
                    <a:pt x="449" y="1"/>
                    <a:pt x="383" y="49"/>
                    <a:pt x="376" y="96"/>
                  </a:cubicBezTo>
                  <a:cubicBezTo>
                    <a:pt x="239" y="1162"/>
                    <a:pt x="140" y="2235"/>
                    <a:pt x="4" y="3304"/>
                  </a:cubicBezTo>
                  <a:cubicBezTo>
                    <a:pt x="1" y="3336"/>
                    <a:pt x="14" y="3348"/>
                    <a:pt x="32" y="3348"/>
                  </a:cubicBezTo>
                  <a:cubicBezTo>
                    <a:pt x="65" y="3348"/>
                    <a:pt x="116" y="3310"/>
                    <a:pt x="124" y="3275"/>
                  </a:cubicBezTo>
                  <a:cubicBezTo>
                    <a:pt x="351" y="2219"/>
                    <a:pt x="392" y="1129"/>
                    <a:pt x="528" y="59"/>
                  </a:cubicBezTo>
                  <a:cubicBezTo>
                    <a:pt x="534" y="17"/>
                    <a:pt x="517" y="1"/>
                    <a:pt x="49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42"/>
            <p:cNvSpPr/>
            <p:nvPr/>
          </p:nvSpPr>
          <p:spPr>
            <a:xfrm>
              <a:off x="2916175" y="1384975"/>
              <a:ext cx="34325" cy="108975"/>
            </a:xfrm>
            <a:custGeom>
              <a:rect b="b" l="l" r="r" t="t"/>
              <a:pathLst>
                <a:path extrusionOk="0" h="4359" w="1373">
                  <a:moveTo>
                    <a:pt x="1324" y="0"/>
                  </a:moveTo>
                  <a:cubicBezTo>
                    <a:pt x="1289" y="0"/>
                    <a:pt x="1240" y="27"/>
                    <a:pt x="1224" y="65"/>
                  </a:cubicBezTo>
                  <a:cubicBezTo>
                    <a:pt x="618" y="1416"/>
                    <a:pt x="576" y="2927"/>
                    <a:pt x="18" y="4301"/>
                  </a:cubicBezTo>
                  <a:cubicBezTo>
                    <a:pt x="0" y="4343"/>
                    <a:pt x="13" y="4358"/>
                    <a:pt x="36" y="4358"/>
                  </a:cubicBezTo>
                  <a:cubicBezTo>
                    <a:pt x="65" y="4358"/>
                    <a:pt x="110" y="4332"/>
                    <a:pt x="126" y="4301"/>
                  </a:cubicBezTo>
                  <a:cubicBezTo>
                    <a:pt x="841" y="2997"/>
                    <a:pt x="761" y="1423"/>
                    <a:pt x="1352" y="70"/>
                  </a:cubicBezTo>
                  <a:cubicBezTo>
                    <a:pt x="1373" y="20"/>
                    <a:pt x="1354" y="0"/>
                    <a:pt x="13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42"/>
            <p:cNvSpPr/>
            <p:nvPr/>
          </p:nvSpPr>
          <p:spPr>
            <a:xfrm>
              <a:off x="2930050" y="1397000"/>
              <a:ext cx="24100" cy="90525"/>
            </a:xfrm>
            <a:custGeom>
              <a:rect b="b" l="l" r="r" t="t"/>
              <a:pathLst>
                <a:path extrusionOk="0" h="3621" w="964">
                  <a:moveTo>
                    <a:pt x="925" y="1"/>
                  </a:moveTo>
                  <a:cubicBezTo>
                    <a:pt x="884" y="1"/>
                    <a:pt x="816" y="47"/>
                    <a:pt x="806" y="92"/>
                  </a:cubicBezTo>
                  <a:cubicBezTo>
                    <a:pt x="516" y="1249"/>
                    <a:pt x="231" y="2417"/>
                    <a:pt x="4" y="3589"/>
                  </a:cubicBezTo>
                  <a:cubicBezTo>
                    <a:pt x="0" y="3612"/>
                    <a:pt x="9" y="3621"/>
                    <a:pt x="22" y="3621"/>
                  </a:cubicBezTo>
                  <a:cubicBezTo>
                    <a:pt x="47" y="3621"/>
                    <a:pt x="90" y="3589"/>
                    <a:pt x="95" y="3565"/>
                  </a:cubicBezTo>
                  <a:cubicBezTo>
                    <a:pt x="442" y="2413"/>
                    <a:pt x="665" y="1224"/>
                    <a:pt x="954" y="55"/>
                  </a:cubicBezTo>
                  <a:cubicBezTo>
                    <a:pt x="963" y="16"/>
                    <a:pt x="949" y="1"/>
                    <a:pt x="9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42"/>
            <p:cNvSpPr/>
            <p:nvPr/>
          </p:nvSpPr>
          <p:spPr>
            <a:xfrm>
              <a:off x="2938675" y="1381325"/>
              <a:ext cx="31125" cy="112225"/>
            </a:xfrm>
            <a:custGeom>
              <a:rect b="b" l="l" r="r" t="t"/>
              <a:pathLst>
                <a:path extrusionOk="0" h="4489" w="1245">
                  <a:moveTo>
                    <a:pt x="1208" y="1"/>
                  </a:moveTo>
                  <a:cubicBezTo>
                    <a:pt x="1170" y="1"/>
                    <a:pt x="1107" y="44"/>
                    <a:pt x="1096" y="83"/>
                  </a:cubicBezTo>
                  <a:cubicBezTo>
                    <a:pt x="753" y="1545"/>
                    <a:pt x="303" y="2990"/>
                    <a:pt x="6" y="4456"/>
                  </a:cubicBezTo>
                  <a:cubicBezTo>
                    <a:pt x="0" y="4479"/>
                    <a:pt x="8" y="4488"/>
                    <a:pt x="20" y="4488"/>
                  </a:cubicBezTo>
                  <a:cubicBezTo>
                    <a:pt x="42" y="4488"/>
                    <a:pt x="81" y="4459"/>
                    <a:pt x="89" y="4435"/>
                  </a:cubicBezTo>
                  <a:cubicBezTo>
                    <a:pt x="560" y="3006"/>
                    <a:pt x="890" y="1516"/>
                    <a:pt x="1237" y="50"/>
                  </a:cubicBezTo>
                  <a:cubicBezTo>
                    <a:pt x="1244" y="15"/>
                    <a:pt x="1230" y="1"/>
                    <a:pt x="12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42"/>
            <p:cNvSpPr/>
            <p:nvPr/>
          </p:nvSpPr>
          <p:spPr>
            <a:xfrm>
              <a:off x="2950500" y="1361825"/>
              <a:ext cx="43725" cy="140525"/>
            </a:xfrm>
            <a:custGeom>
              <a:rect b="b" l="l" r="r" t="t"/>
              <a:pathLst>
                <a:path extrusionOk="0" h="5621" w="1749">
                  <a:moveTo>
                    <a:pt x="1714" y="0"/>
                  </a:moveTo>
                  <a:cubicBezTo>
                    <a:pt x="1675" y="0"/>
                    <a:pt x="1608" y="44"/>
                    <a:pt x="1598" y="87"/>
                  </a:cubicBezTo>
                  <a:cubicBezTo>
                    <a:pt x="1061" y="1912"/>
                    <a:pt x="429" y="3725"/>
                    <a:pt x="8" y="5583"/>
                  </a:cubicBezTo>
                  <a:cubicBezTo>
                    <a:pt x="1" y="5610"/>
                    <a:pt x="10" y="5620"/>
                    <a:pt x="25" y="5620"/>
                  </a:cubicBezTo>
                  <a:cubicBezTo>
                    <a:pt x="53" y="5620"/>
                    <a:pt x="105" y="5583"/>
                    <a:pt x="116" y="5554"/>
                  </a:cubicBezTo>
                  <a:cubicBezTo>
                    <a:pt x="673" y="3725"/>
                    <a:pt x="1202" y="1888"/>
                    <a:pt x="1738" y="49"/>
                  </a:cubicBezTo>
                  <a:cubicBezTo>
                    <a:pt x="1748" y="14"/>
                    <a:pt x="1735" y="0"/>
                    <a:pt x="17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42"/>
            <p:cNvSpPr/>
            <p:nvPr/>
          </p:nvSpPr>
          <p:spPr>
            <a:xfrm>
              <a:off x="2963100" y="1344825"/>
              <a:ext cx="45650" cy="164500"/>
            </a:xfrm>
            <a:custGeom>
              <a:rect b="b" l="l" r="r" t="t"/>
              <a:pathLst>
                <a:path extrusionOk="0" h="6580" w="1826">
                  <a:moveTo>
                    <a:pt x="1791" y="1"/>
                  </a:moveTo>
                  <a:cubicBezTo>
                    <a:pt x="1753" y="1"/>
                    <a:pt x="1691" y="42"/>
                    <a:pt x="1680" y="81"/>
                  </a:cubicBezTo>
                  <a:cubicBezTo>
                    <a:pt x="1089" y="2216"/>
                    <a:pt x="342" y="4359"/>
                    <a:pt x="4" y="6551"/>
                  </a:cubicBezTo>
                  <a:cubicBezTo>
                    <a:pt x="1" y="6572"/>
                    <a:pt x="9" y="6579"/>
                    <a:pt x="20" y="6579"/>
                  </a:cubicBezTo>
                  <a:cubicBezTo>
                    <a:pt x="41" y="6579"/>
                    <a:pt x="77" y="6553"/>
                    <a:pt x="82" y="6531"/>
                  </a:cubicBezTo>
                  <a:cubicBezTo>
                    <a:pt x="648" y="4363"/>
                    <a:pt x="1222" y="2208"/>
                    <a:pt x="1817" y="49"/>
                  </a:cubicBezTo>
                  <a:cubicBezTo>
                    <a:pt x="1826" y="14"/>
                    <a:pt x="1812" y="1"/>
                    <a:pt x="17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42"/>
            <p:cNvSpPr/>
            <p:nvPr/>
          </p:nvSpPr>
          <p:spPr>
            <a:xfrm>
              <a:off x="2968525" y="1358250"/>
              <a:ext cx="59625" cy="194075"/>
            </a:xfrm>
            <a:custGeom>
              <a:rect b="b" l="l" r="r" t="t"/>
              <a:pathLst>
                <a:path extrusionOk="0" h="7763" w="2385">
                  <a:moveTo>
                    <a:pt x="2351" y="1"/>
                  </a:moveTo>
                  <a:cubicBezTo>
                    <a:pt x="2314" y="1"/>
                    <a:pt x="2254" y="42"/>
                    <a:pt x="2244" y="81"/>
                  </a:cubicBezTo>
                  <a:cubicBezTo>
                    <a:pt x="1529" y="2629"/>
                    <a:pt x="839" y="5210"/>
                    <a:pt x="10" y="7720"/>
                  </a:cubicBezTo>
                  <a:cubicBezTo>
                    <a:pt x="0" y="7751"/>
                    <a:pt x="13" y="7763"/>
                    <a:pt x="33" y="7763"/>
                  </a:cubicBezTo>
                  <a:cubicBezTo>
                    <a:pt x="64" y="7763"/>
                    <a:pt x="112" y="7735"/>
                    <a:pt x="125" y="7708"/>
                  </a:cubicBezTo>
                  <a:cubicBezTo>
                    <a:pt x="1051" y="5246"/>
                    <a:pt x="1670" y="2584"/>
                    <a:pt x="2375" y="49"/>
                  </a:cubicBezTo>
                  <a:cubicBezTo>
                    <a:pt x="2384" y="14"/>
                    <a:pt x="2372" y="1"/>
                    <a:pt x="23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42"/>
            <p:cNvSpPr/>
            <p:nvPr/>
          </p:nvSpPr>
          <p:spPr>
            <a:xfrm>
              <a:off x="2988275" y="1348450"/>
              <a:ext cx="56875" cy="208500"/>
            </a:xfrm>
            <a:custGeom>
              <a:rect b="b" l="l" r="r" t="t"/>
              <a:pathLst>
                <a:path extrusionOk="0" h="8340" w="2275">
                  <a:moveTo>
                    <a:pt x="2238" y="0"/>
                  </a:moveTo>
                  <a:cubicBezTo>
                    <a:pt x="2199" y="0"/>
                    <a:pt x="2139" y="44"/>
                    <a:pt x="2130" y="85"/>
                  </a:cubicBezTo>
                  <a:cubicBezTo>
                    <a:pt x="1593" y="2884"/>
                    <a:pt x="929" y="5606"/>
                    <a:pt x="8" y="8306"/>
                  </a:cubicBezTo>
                  <a:cubicBezTo>
                    <a:pt x="0" y="8330"/>
                    <a:pt x="10" y="8339"/>
                    <a:pt x="27" y="8339"/>
                  </a:cubicBezTo>
                  <a:cubicBezTo>
                    <a:pt x="52" y="8339"/>
                    <a:pt x="93" y="8317"/>
                    <a:pt x="103" y="8294"/>
                  </a:cubicBezTo>
                  <a:cubicBezTo>
                    <a:pt x="1160" y="5647"/>
                    <a:pt x="1734" y="2839"/>
                    <a:pt x="2267" y="52"/>
                  </a:cubicBezTo>
                  <a:cubicBezTo>
                    <a:pt x="2275" y="15"/>
                    <a:pt x="2260" y="0"/>
                    <a:pt x="22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42"/>
            <p:cNvSpPr/>
            <p:nvPr/>
          </p:nvSpPr>
          <p:spPr>
            <a:xfrm>
              <a:off x="3007825" y="1362975"/>
              <a:ext cx="48325" cy="208550"/>
            </a:xfrm>
            <a:custGeom>
              <a:rect b="b" l="l" r="r" t="t"/>
              <a:pathLst>
                <a:path extrusionOk="0" h="8342" w="1933">
                  <a:moveTo>
                    <a:pt x="1894" y="1"/>
                  </a:moveTo>
                  <a:cubicBezTo>
                    <a:pt x="1855" y="1"/>
                    <a:pt x="1794" y="45"/>
                    <a:pt x="1786" y="87"/>
                  </a:cubicBezTo>
                  <a:cubicBezTo>
                    <a:pt x="1341" y="2873"/>
                    <a:pt x="775" y="5590"/>
                    <a:pt x="7" y="8308"/>
                  </a:cubicBezTo>
                  <a:cubicBezTo>
                    <a:pt x="1" y="8332"/>
                    <a:pt x="9" y="8341"/>
                    <a:pt x="23" y="8341"/>
                  </a:cubicBezTo>
                  <a:cubicBezTo>
                    <a:pt x="49" y="8341"/>
                    <a:pt x="94" y="8311"/>
                    <a:pt x="102" y="8287"/>
                  </a:cubicBezTo>
                  <a:cubicBezTo>
                    <a:pt x="1030" y="5627"/>
                    <a:pt x="1485" y="2824"/>
                    <a:pt x="1926" y="53"/>
                  </a:cubicBezTo>
                  <a:cubicBezTo>
                    <a:pt x="1932" y="15"/>
                    <a:pt x="1917" y="1"/>
                    <a:pt x="18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42"/>
            <p:cNvSpPr/>
            <p:nvPr/>
          </p:nvSpPr>
          <p:spPr>
            <a:xfrm>
              <a:off x="3013875" y="1381425"/>
              <a:ext cx="51875" cy="214475"/>
            </a:xfrm>
            <a:custGeom>
              <a:rect b="b" l="l" r="r" t="t"/>
              <a:pathLst>
                <a:path extrusionOk="0" h="8579" w="2075">
                  <a:moveTo>
                    <a:pt x="2041" y="0"/>
                  </a:moveTo>
                  <a:cubicBezTo>
                    <a:pt x="2005" y="0"/>
                    <a:pt x="1948" y="40"/>
                    <a:pt x="1941" y="79"/>
                  </a:cubicBezTo>
                  <a:cubicBezTo>
                    <a:pt x="1404" y="2941"/>
                    <a:pt x="880" y="5761"/>
                    <a:pt x="9" y="8544"/>
                  </a:cubicBezTo>
                  <a:cubicBezTo>
                    <a:pt x="1" y="8569"/>
                    <a:pt x="10" y="8579"/>
                    <a:pt x="26" y="8579"/>
                  </a:cubicBezTo>
                  <a:cubicBezTo>
                    <a:pt x="51" y="8579"/>
                    <a:pt x="91" y="8554"/>
                    <a:pt x="99" y="8531"/>
                  </a:cubicBezTo>
                  <a:cubicBezTo>
                    <a:pt x="1110" y="5802"/>
                    <a:pt x="1536" y="2895"/>
                    <a:pt x="2069" y="46"/>
                  </a:cubicBezTo>
                  <a:cubicBezTo>
                    <a:pt x="2075" y="13"/>
                    <a:pt x="2061" y="0"/>
                    <a:pt x="20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42"/>
            <p:cNvSpPr/>
            <p:nvPr/>
          </p:nvSpPr>
          <p:spPr>
            <a:xfrm>
              <a:off x="3027375" y="1375125"/>
              <a:ext cx="53150" cy="231650"/>
            </a:xfrm>
            <a:custGeom>
              <a:rect b="b" l="l" r="r" t="t"/>
              <a:pathLst>
                <a:path extrusionOk="0" h="9266" w="2126">
                  <a:moveTo>
                    <a:pt x="2086" y="1"/>
                  </a:moveTo>
                  <a:cubicBezTo>
                    <a:pt x="2045" y="1"/>
                    <a:pt x="1982" y="46"/>
                    <a:pt x="1975" y="87"/>
                  </a:cubicBezTo>
                  <a:cubicBezTo>
                    <a:pt x="1475" y="3180"/>
                    <a:pt x="703" y="6187"/>
                    <a:pt x="5" y="9234"/>
                  </a:cubicBezTo>
                  <a:cubicBezTo>
                    <a:pt x="0" y="9257"/>
                    <a:pt x="9" y="9266"/>
                    <a:pt x="23" y="9266"/>
                  </a:cubicBezTo>
                  <a:cubicBezTo>
                    <a:pt x="47" y="9266"/>
                    <a:pt x="88" y="9237"/>
                    <a:pt x="96" y="9213"/>
                  </a:cubicBezTo>
                  <a:cubicBezTo>
                    <a:pt x="1008" y="6227"/>
                    <a:pt x="1624" y="3130"/>
                    <a:pt x="2119" y="55"/>
                  </a:cubicBezTo>
                  <a:cubicBezTo>
                    <a:pt x="2125" y="15"/>
                    <a:pt x="2109" y="1"/>
                    <a:pt x="20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42"/>
            <p:cNvSpPr/>
            <p:nvPr/>
          </p:nvSpPr>
          <p:spPr>
            <a:xfrm>
              <a:off x="3043500" y="1367900"/>
              <a:ext cx="60025" cy="241675"/>
            </a:xfrm>
            <a:custGeom>
              <a:rect b="b" l="l" r="r" t="t"/>
              <a:pathLst>
                <a:path extrusionOk="0" h="9667" w="2401">
                  <a:moveTo>
                    <a:pt x="2365" y="1"/>
                  </a:moveTo>
                  <a:cubicBezTo>
                    <a:pt x="2327" y="1"/>
                    <a:pt x="2266" y="44"/>
                    <a:pt x="2258" y="84"/>
                  </a:cubicBezTo>
                  <a:cubicBezTo>
                    <a:pt x="1991" y="1689"/>
                    <a:pt x="1747" y="3296"/>
                    <a:pt x="1429" y="4894"/>
                  </a:cubicBezTo>
                  <a:cubicBezTo>
                    <a:pt x="1297" y="5566"/>
                    <a:pt x="1" y="9269"/>
                    <a:pt x="221" y="9521"/>
                  </a:cubicBezTo>
                  <a:lnTo>
                    <a:pt x="221" y="9521"/>
                  </a:lnTo>
                  <a:cubicBezTo>
                    <a:pt x="216" y="9516"/>
                    <a:pt x="210" y="9514"/>
                    <a:pt x="204" y="9514"/>
                  </a:cubicBezTo>
                  <a:cubicBezTo>
                    <a:pt x="174" y="9514"/>
                    <a:pt x="135" y="9565"/>
                    <a:pt x="144" y="9588"/>
                  </a:cubicBezTo>
                  <a:cubicBezTo>
                    <a:pt x="161" y="9642"/>
                    <a:pt x="152" y="9642"/>
                    <a:pt x="194" y="9663"/>
                  </a:cubicBezTo>
                  <a:cubicBezTo>
                    <a:pt x="200" y="9666"/>
                    <a:pt x="206" y="9667"/>
                    <a:pt x="213" y="9667"/>
                  </a:cubicBezTo>
                  <a:cubicBezTo>
                    <a:pt x="248" y="9667"/>
                    <a:pt x="283" y="9621"/>
                    <a:pt x="293" y="9592"/>
                  </a:cubicBezTo>
                  <a:cubicBezTo>
                    <a:pt x="1416" y="6516"/>
                    <a:pt x="1858" y="3267"/>
                    <a:pt x="2395" y="50"/>
                  </a:cubicBezTo>
                  <a:cubicBezTo>
                    <a:pt x="2401" y="14"/>
                    <a:pt x="2387" y="1"/>
                    <a:pt x="23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42"/>
            <p:cNvSpPr/>
            <p:nvPr/>
          </p:nvSpPr>
          <p:spPr>
            <a:xfrm>
              <a:off x="3070825" y="1359425"/>
              <a:ext cx="48500" cy="218425"/>
            </a:xfrm>
            <a:custGeom>
              <a:rect b="b" l="l" r="r" t="t"/>
              <a:pathLst>
                <a:path extrusionOk="0" h="8737" w="1940">
                  <a:moveTo>
                    <a:pt x="1902" y="1"/>
                  </a:moveTo>
                  <a:cubicBezTo>
                    <a:pt x="1864" y="1"/>
                    <a:pt x="1806" y="42"/>
                    <a:pt x="1801" y="84"/>
                  </a:cubicBezTo>
                  <a:cubicBezTo>
                    <a:pt x="1306" y="2925"/>
                    <a:pt x="955" y="5963"/>
                    <a:pt x="10" y="8697"/>
                  </a:cubicBezTo>
                  <a:cubicBezTo>
                    <a:pt x="0" y="8726"/>
                    <a:pt x="11" y="8737"/>
                    <a:pt x="29" y="8737"/>
                  </a:cubicBezTo>
                  <a:cubicBezTo>
                    <a:pt x="59" y="8737"/>
                    <a:pt x="106" y="8709"/>
                    <a:pt x="117" y="8681"/>
                  </a:cubicBezTo>
                  <a:cubicBezTo>
                    <a:pt x="1170" y="6017"/>
                    <a:pt x="1451" y="2859"/>
                    <a:pt x="1933" y="51"/>
                  </a:cubicBezTo>
                  <a:cubicBezTo>
                    <a:pt x="1939" y="15"/>
                    <a:pt x="1924" y="1"/>
                    <a:pt x="19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42"/>
            <p:cNvSpPr/>
            <p:nvPr/>
          </p:nvSpPr>
          <p:spPr>
            <a:xfrm>
              <a:off x="3080925" y="1356900"/>
              <a:ext cx="55550" cy="240100"/>
            </a:xfrm>
            <a:custGeom>
              <a:rect b="b" l="l" r="r" t="t"/>
              <a:pathLst>
                <a:path extrusionOk="0" h="9604" w="2222">
                  <a:moveTo>
                    <a:pt x="2183" y="0"/>
                  </a:moveTo>
                  <a:cubicBezTo>
                    <a:pt x="2143" y="0"/>
                    <a:pt x="2082" y="44"/>
                    <a:pt x="2074" y="86"/>
                  </a:cubicBezTo>
                  <a:cubicBezTo>
                    <a:pt x="1534" y="3294"/>
                    <a:pt x="865" y="6436"/>
                    <a:pt x="6" y="9574"/>
                  </a:cubicBezTo>
                  <a:cubicBezTo>
                    <a:pt x="0" y="9595"/>
                    <a:pt x="8" y="9603"/>
                    <a:pt x="20" y="9603"/>
                  </a:cubicBezTo>
                  <a:cubicBezTo>
                    <a:pt x="45" y="9603"/>
                    <a:pt x="89" y="9574"/>
                    <a:pt x="97" y="9550"/>
                  </a:cubicBezTo>
                  <a:cubicBezTo>
                    <a:pt x="1125" y="6470"/>
                    <a:pt x="1678" y="3249"/>
                    <a:pt x="2215" y="53"/>
                  </a:cubicBezTo>
                  <a:cubicBezTo>
                    <a:pt x="2221" y="15"/>
                    <a:pt x="2205" y="0"/>
                    <a:pt x="21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42"/>
            <p:cNvSpPr/>
            <p:nvPr/>
          </p:nvSpPr>
          <p:spPr>
            <a:xfrm>
              <a:off x="3103900" y="1363050"/>
              <a:ext cx="54475" cy="231700"/>
            </a:xfrm>
            <a:custGeom>
              <a:rect b="b" l="l" r="r" t="t"/>
              <a:pathLst>
                <a:path extrusionOk="0" h="9268" w="2179">
                  <a:moveTo>
                    <a:pt x="2143" y="1"/>
                  </a:moveTo>
                  <a:cubicBezTo>
                    <a:pt x="2105" y="1"/>
                    <a:pt x="2043" y="44"/>
                    <a:pt x="2035" y="84"/>
                  </a:cubicBezTo>
                  <a:cubicBezTo>
                    <a:pt x="1403" y="3147"/>
                    <a:pt x="759" y="6194"/>
                    <a:pt x="8" y="9229"/>
                  </a:cubicBezTo>
                  <a:cubicBezTo>
                    <a:pt x="0" y="9257"/>
                    <a:pt x="9" y="9268"/>
                    <a:pt x="25" y="9268"/>
                  </a:cubicBezTo>
                  <a:cubicBezTo>
                    <a:pt x="52" y="9268"/>
                    <a:pt x="101" y="9234"/>
                    <a:pt x="111" y="9204"/>
                  </a:cubicBezTo>
                  <a:cubicBezTo>
                    <a:pt x="978" y="6199"/>
                    <a:pt x="1544" y="3110"/>
                    <a:pt x="2171" y="50"/>
                  </a:cubicBezTo>
                  <a:cubicBezTo>
                    <a:pt x="2178" y="14"/>
                    <a:pt x="2164" y="1"/>
                    <a:pt x="21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42"/>
            <p:cNvSpPr/>
            <p:nvPr/>
          </p:nvSpPr>
          <p:spPr>
            <a:xfrm>
              <a:off x="3120825" y="1353375"/>
              <a:ext cx="53350" cy="219425"/>
            </a:xfrm>
            <a:custGeom>
              <a:rect b="b" l="l" r="r" t="t"/>
              <a:pathLst>
                <a:path extrusionOk="0" h="8777" w="2134">
                  <a:moveTo>
                    <a:pt x="2099" y="0"/>
                  </a:moveTo>
                  <a:cubicBezTo>
                    <a:pt x="2062" y="0"/>
                    <a:pt x="2000" y="43"/>
                    <a:pt x="1989" y="82"/>
                  </a:cubicBezTo>
                  <a:cubicBezTo>
                    <a:pt x="1577" y="1746"/>
                    <a:pt x="1284" y="3431"/>
                    <a:pt x="933" y="5107"/>
                  </a:cubicBezTo>
                  <a:cubicBezTo>
                    <a:pt x="718" y="6148"/>
                    <a:pt x="644" y="7820"/>
                    <a:pt x="24" y="8716"/>
                  </a:cubicBezTo>
                  <a:cubicBezTo>
                    <a:pt x="1" y="8753"/>
                    <a:pt x="16" y="8777"/>
                    <a:pt x="41" y="8777"/>
                  </a:cubicBezTo>
                  <a:cubicBezTo>
                    <a:pt x="55" y="8777"/>
                    <a:pt x="72" y="8769"/>
                    <a:pt x="87" y="8753"/>
                  </a:cubicBezTo>
                  <a:cubicBezTo>
                    <a:pt x="636" y="8171"/>
                    <a:pt x="652" y="7184"/>
                    <a:pt x="805" y="6441"/>
                  </a:cubicBezTo>
                  <a:cubicBezTo>
                    <a:pt x="1238" y="4311"/>
                    <a:pt x="1614" y="2163"/>
                    <a:pt x="2126" y="50"/>
                  </a:cubicBezTo>
                  <a:cubicBezTo>
                    <a:pt x="2134" y="14"/>
                    <a:pt x="2120" y="0"/>
                    <a:pt x="20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42"/>
            <p:cNvSpPr/>
            <p:nvPr/>
          </p:nvSpPr>
          <p:spPr>
            <a:xfrm>
              <a:off x="3140125" y="1340925"/>
              <a:ext cx="52525" cy="217550"/>
            </a:xfrm>
            <a:custGeom>
              <a:rect b="b" l="l" r="r" t="t"/>
              <a:pathLst>
                <a:path extrusionOk="0" h="8702" w="2101">
                  <a:moveTo>
                    <a:pt x="2061" y="0"/>
                  </a:moveTo>
                  <a:cubicBezTo>
                    <a:pt x="2018" y="0"/>
                    <a:pt x="1948" y="50"/>
                    <a:pt x="1941" y="98"/>
                  </a:cubicBezTo>
                  <a:cubicBezTo>
                    <a:pt x="1346" y="2962"/>
                    <a:pt x="594" y="5791"/>
                    <a:pt x="8" y="8657"/>
                  </a:cubicBezTo>
                  <a:cubicBezTo>
                    <a:pt x="1" y="8689"/>
                    <a:pt x="13" y="8702"/>
                    <a:pt x="31" y="8702"/>
                  </a:cubicBezTo>
                  <a:cubicBezTo>
                    <a:pt x="65" y="8702"/>
                    <a:pt x="122" y="8662"/>
                    <a:pt x="132" y="8628"/>
                  </a:cubicBezTo>
                  <a:cubicBezTo>
                    <a:pt x="908" y="5808"/>
                    <a:pt x="1507" y="2922"/>
                    <a:pt x="2093" y="56"/>
                  </a:cubicBezTo>
                  <a:cubicBezTo>
                    <a:pt x="2101" y="16"/>
                    <a:pt x="2085" y="0"/>
                    <a:pt x="20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42"/>
            <p:cNvSpPr/>
            <p:nvPr/>
          </p:nvSpPr>
          <p:spPr>
            <a:xfrm>
              <a:off x="3159100" y="1354500"/>
              <a:ext cx="45500" cy="205775"/>
            </a:xfrm>
            <a:custGeom>
              <a:rect b="b" l="l" r="r" t="t"/>
              <a:pathLst>
                <a:path extrusionOk="0" h="8231" w="1820">
                  <a:moveTo>
                    <a:pt x="1782" y="1"/>
                  </a:moveTo>
                  <a:cubicBezTo>
                    <a:pt x="1743" y="1"/>
                    <a:pt x="1681" y="44"/>
                    <a:pt x="1672" y="87"/>
                  </a:cubicBezTo>
                  <a:cubicBezTo>
                    <a:pt x="1231" y="2829"/>
                    <a:pt x="641" y="5504"/>
                    <a:pt x="5" y="8205"/>
                  </a:cubicBezTo>
                  <a:cubicBezTo>
                    <a:pt x="0" y="8223"/>
                    <a:pt x="7" y="8231"/>
                    <a:pt x="17" y="8231"/>
                  </a:cubicBezTo>
                  <a:cubicBezTo>
                    <a:pt x="37" y="8231"/>
                    <a:pt x="70" y="8206"/>
                    <a:pt x="75" y="8188"/>
                  </a:cubicBezTo>
                  <a:cubicBezTo>
                    <a:pt x="938" y="5558"/>
                    <a:pt x="1371" y="2779"/>
                    <a:pt x="1813" y="50"/>
                  </a:cubicBezTo>
                  <a:cubicBezTo>
                    <a:pt x="1819" y="14"/>
                    <a:pt x="1804" y="1"/>
                    <a:pt x="17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42"/>
            <p:cNvSpPr/>
            <p:nvPr/>
          </p:nvSpPr>
          <p:spPr>
            <a:xfrm>
              <a:off x="3179250" y="1376225"/>
              <a:ext cx="35225" cy="193025"/>
            </a:xfrm>
            <a:custGeom>
              <a:rect b="b" l="l" r="r" t="t"/>
              <a:pathLst>
                <a:path extrusionOk="0" h="7721" w="1409">
                  <a:moveTo>
                    <a:pt x="1366" y="0"/>
                  </a:moveTo>
                  <a:cubicBezTo>
                    <a:pt x="1322" y="0"/>
                    <a:pt x="1256" y="48"/>
                    <a:pt x="1251" y="93"/>
                  </a:cubicBezTo>
                  <a:cubicBezTo>
                    <a:pt x="921" y="2637"/>
                    <a:pt x="569" y="5180"/>
                    <a:pt x="8" y="7683"/>
                  </a:cubicBezTo>
                  <a:cubicBezTo>
                    <a:pt x="1" y="7710"/>
                    <a:pt x="11" y="7721"/>
                    <a:pt x="27" y="7721"/>
                  </a:cubicBezTo>
                  <a:cubicBezTo>
                    <a:pt x="57" y="7721"/>
                    <a:pt x="108" y="7686"/>
                    <a:pt x="115" y="7654"/>
                  </a:cubicBezTo>
                  <a:cubicBezTo>
                    <a:pt x="850" y="5221"/>
                    <a:pt x="1073" y="2570"/>
                    <a:pt x="1403" y="56"/>
                  </a:cubicBezTo>
                  <a:cubicBezTo>
                    <a:pt x="1408" y="16"/>
                    <a:pt x="1390" y="0"/>
                    <a:pt x="13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42"/>
            <p:cNvSpPr/>
            <p:nvPr/>
          </p:nvSpPr>
          <p:spPr>
            <a:xfrm>
              <a:off x="3180400" y="1408075"/>
              <a:ext cx="50950" cy="198950"/>
            </a:xfrm>
            <a:custGeom>
              <a:rect b="b" l="l" r="r" t="t"/>
              <a:pathLst>
                <a:path extrusionOk="0" h="7958" w="2038">
                  <a:moveTo>
                    <a:pt x="2002" y="0"/>
                  </a:moveTo>
                  <a:cubicBezTo>
                    <a:pt x="1964" y="0"/>
                    <a:pt x="1902" y="43"/>
                    <a:pt x="1895" y="82"/>
                  </a:cubicBezTo>
                  <a:cubicBezTo>
                    <a:pt x="1399" y="2742"/>
                    <a:pt x="953" y="5359"/>
                    <a:pt x="16" y="7903"/>
                  </a:cubicBezTo>
                  <a:cubicBezTo>
                    <a:pt x="1" y="7942"/>
                    <a:pt x="15" y="7958"/>
                    <a:pt x="36" y="7958"/>
                  </a:cubicBezTo>
                  <a:cubicBezTo>
                    <a:pt x="63" y="7958"/>
                    <a:pt x="101" y="7934"/>
                    <a:pt x="115" y="7903"/>
                  </a:cubicBezTo>
                  <a:cubicBezTo>
                    <a:pt x="1184" y="5418"/>
                    <a:pt x="1544" y="2696"/>
                    <a:pt x="2030" y="50"/>
                  </a:cubicBezTo>
                  <a:cubicBezTo>
                    <a:pt x="2038" y="14"/>
                    <a:pt x="2024" y="0"/>
                    <a:pt x="20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42"/>
            <p:cNvSpPr/>
            <p:nvPr/>
          </p:nvSpPr>
          <p:spPr>
            <a:xfrm>
              <a:off x="3212125" y="1466300"/>
              <a:ext cx="23025" cy="117625"/>
            </a:xfrm>
            <a:custGeom>
              <a:rect b="b" l="l" r="r" t="t"/>
              <a:pathLst>
                <a:path extrusionOk="0" h="4705" w="921">
                  <a:moveTo>
                    <a:pt x="878" y="1"/>
                  </a:moveTo>
                  <a:cubicBezTo>
                    <a:pt x="836" y="1"/>
                    <a:pt x="771" y="48"/>
                    <a:pt x="765" y="95"/>
                  </a:cubicBezTo>
                  <a:cubicBezTo>
                    <a:pt x="563" y="1627"/>
                    <a:pt x="291" y="3142"/>
                    <a:pt x="6" y="4665"/>
                  </a:cubicBezTo>
                  <a:cubicBezTo>
                    <a:pt x="0" y="4693"/>
                    <a:pt x="11" y="4704"/>
                    <a:pt x="28" y="4704"/>
                  </a:cubicBezTo>
                  <a:cubicBezTo>
                    <a:pt x="58" y="4704"/>
                    <a:pt x="109" y="4668"/>
                    <a:pt x="117" y="4636"/>
                  </a:cubicBezTo>
                  <a:cubicBezTo>
                    <a:pt x="493" y="3134"/>
                    <a:pt x="712" y="1589"/>
                    <a:pt x="914" y="57"/>
                  </a:cubicBezTo>
                  <a:cubicBezTo>
                    <a:pt x="920" y="17"/>
                    <a:pt x="903" y="1"/>
                    <a:pt x="8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42"/>
            <p:cNvSpPr/>
            <p:nvPr/>
          </p:nvSpPr>
          <p:spPr>
            <a:xfrm>
              <a:off x="3231875" y="1478550"/>
              <a:ext cx="26300" cy="133125"/>
            </a:xfrm>
            <a:custGeom>
              <a:rect b="b" l="l" r="r" t="t"/>
              <a:pathLst>
                <a:path extrusionOk="0" h="5325" w="1052">
                  <a:moveTo>
                    <a:pt x="1012" y="1"/>
                  </a:moveTo>
                  <a:cubicBezTo>
                    <a:pt x="971" y="1"/>
                    <a:pt x="908" y="46"/>
                    <a:pt x="901" y="87"/>
                  </a:cubicBezTo>
                  <a:cubicBezTo>
                    <a:pt x="653" y="1835"/>
                    <a:pt x="273" y="3552"/>
                    <a:pt x="5" y="5290"/>
                  </a:cubicBezTo>
                  <a:cubicBezTo>
                    <a:pt x="0" y="5315"/>
                    <a:pt x="9" y="5324"/>
                    <a:pt x="23" y="5324"/>
                  </a:cubicBezTo>
                  <a:cubicBezTo>
                    <a:pt x="47" y="5324"/>
                    <a:pt x="87" y="5294"/>
                    <a:pt x="95" y="5270"/>
                  </a:cubicBezTo>
                  <a:cubicBezTo>
                    <a:pt x="570" y="3577"/>
                    <a:pt x="802" y="1793"/>
                    <a:pt x="1045" y="55"/>
                  </a:cubicBezTo>
                  <a:cubicBezTo>
                    <a:pt x="1051" y="16"/>
                    <a:pt x="1035" y="1"/>
                    <a:pt x="10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42"/>
            <p:cNvSpPr/>
            <p:nvPr/>
          </p:nvSpPr>
          <p:spPr>
            <a:xfrm>
              <a:off x="3247425" y="1481125"/>
              <a:ext cx="28875" cy="174625"/>
            </a:xfrm>
            <a:custGeom>
              <a:rect b="b" l="l" r="r" t="t"/>
              <a:pathLst>
                <a:path extrusionOk="0" h="6985" w="1155">
                  <a:moveTo>
                    <a:pt x="1117" y="0"/>
                  </a:moveTo>
                  <a:cubicBezTo>
                    <a:pt x="1079" y="0"/>
                    <a:pt x="1023" y="42"/>
                    <a:pt x="1018" y="84"/>
                  </a:cubicBezTo>
                  <a:cubicBezTo>
                    <a:pt x="662" y="2363"/>
                    <a:pt x="155" y="4651"/>
                    <a:pt x="2" y="6955"/>
                  </a:cubicBezTo>
                  <a:cubicBezTo>
                    <a:pt x="1" y="6976"/>
                    <a:pt x="10" y="6985"/>
                    <a:pt x="24" y="6985"/>
                  </a:cubicBezTo>
                  <a:cubicBezTo>
                    <a:pt x="56" y="6985"/>
                    <a:pt x="111" y="6942"/>
                    <a:pt x="113" y="6913"/>
                  </a:cubicBezTo>
                  <a:cubicBezTo>
                    <a:pt x="477" y="4630"/>
                    <a:pt x="811" y="2338"/>
                    <a:pt x="1150" y="51"/>
                  </a:cubicBezTo>
                  <a:cubicBezTo>
                    <a:pt x="1154" y="14"/>
                    <a:pt x="1139" y="0"/>
                    <a:pt x="11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42"/>
            <p:cNvSpPr/>
            <p:nvPr/>
          </p:nvSpPr>
          <p:spPr>
            <a:xfrm>
              <a:off x="3271650" y="1496700"/>
              <a:ext cx="18325" cy="137275"/>
            </a:xfrm>
            <a:custGeom>
              <a:rect b="b" l="l" r="r" t="t"/>
              <a:pathLst>
                <a:path extrusionOk="0" h="5491" w="733">
                  <a:moveTo>
                    <a:pt x="701" y="0"/>
                  </a:moveTo>
                  <a:cubicBezTo>
                    <a:pt x="656" y="0"/>
                    <a:pt x="575" y="64"/>
                    <a:pt x="569" y="114"/>
                  </a:cubicBezTo>
                  <a:cubicBezTo>
                    <a:pt x="375" y="1893"/>
                    <a:pt x="148" y="3677"/>
                    <a:pt x="3" y="5461"/>
                  </a:cubicBezTo>
                  <a:cubicBezTo>
                    <a:pt x="1" y="5482"/>
                    <a:pt x="10" y="5490"/>
                    <a:pt x="25" y="5490"/>
                  </a:cubicBezTo>
                  <a:cubicBezTo>
                    <a:pt x="59" y="5490"/>
                    <a:pt x="121" y="5447"/>
                    <a:pt x="127" y="5415"/>
                  </a:cubicBezTo>
                  <a:cubicBezTo>
                    <a:pt x="375" y="3632"/>
                    <a:pt x="536" y="1831"/>
                    <a:pt x="730" y="39"/>
                  </a:cubicBezTo>
                  <a:cubicBezTo>
                    <a:pt x="732" y="11"/>
                    <a:pt x="720" y="0"/>
                    <a:pt x="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42"/>
            <p:cNvSpPr/>
            <p:nvPr/>
          </p:nvSpPr>
          <p:spPr>
            <a:xfrm>
              <a:off x="3271925" y="1476175"/>
              <a:ext cx="38475" cy="239075"/>
            </a:xfrm>
            <a:custGeom>
              <a:rect b="b" l="l" r="r" t="t"/>
              <a:pathLst>
                <a:path extrusionOk="0" h="9563" w="1539">
                  <a:moveTo>
                    <a:pt x="1510" y="0"/>
                  </a:moveTo>
                  <a:cubicBezTo>
                    <a:pt x="1470" y="0"/>
                    <a:pt x="1402" y="48"/>
                    <a:pt x="1396" y="88"/>
                  </a:cubicBezTo>
                  <a:cubicBezTo>
                    <a:pt x="999" y="3243"/>
                    <a:pt x="442" y="6372"/>
                    <a:pt x="4" y="9522"/>
                  </a:cubicBezTo>
                  <a:cubicBezTo>
                    <a:pt x="0" y="9551"/>
                    <a:pt x="11" y="9562"/>
                    <a:pt x="27" y="9562"/>
                  </a:cubicBezTo>
                  <a:cubicBezTo>
                    <a:pt x="55" y="9562"/>
                    <a:pt x="98" y="9529"/>
                    <a:pt x="103" y="9497"/>
                  </a:cubicBezTo>
                  <a:cubicBezTo>
                    <a:pt x="732" y="6376"/>
                    <a:pt x="1144" y="3197"/>
                    <a:pt x="1536" y="34"/>
                  </a:cubicBezTo>
                  <a:cubicBezTo>
                    <a:pt x="1539" y="10"/>
                    <a:pt x="1527" y="0"/>
                    <a:pt x="15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42"/>
            <p:cNvSpPr/>
            <p:nvPr/>
          </p:nvSpPr>
          <p:spPr>
            <a:xfrm>
              <a:off x="3265650" y="1510150"/>
              <a:ext cx="58275" cy="251325"/>
            </a:xfrm>
            <a:custGeom>
              <a:rect b="b" l="l" r="r" t="t"/>
              <a:pathLst>
                <a:path extrusionOk="0" h="10053" w="2331">
                  <a:moveTo>
                    <a:pt x="2290" y="1"/>
                  </a:moveTo>
                  <a:cubicBezTo>
                    <a:pt x="2249" y="1"/>
                    <a:pt x="2185" y="47"/>
                    <a:pt x="2180" y="92"/>
                  </a:cubicBezTo>
                  <a:cubicBezTo>
                    <a:pt x="1676" y="3469"/>
                    <a:pt x="953" y="6735"/>
                    <a:pt x="8" y="10013"/>
                  </a:cubicBezTo>
                  <a:cubicBezTo>
                    <a:pt x="0" y="10041"/>
                    <a:pt x="10" y="10052"/>
                    <a:pt x="26" y="10052"/>
                  </a:cubicBezTo>
                  <a:cubicBezTo>
                    <a:pt x="55" y="10052"/>
                    <a:pt x="105" y="10018"/>
                    <a:pt x="116" y="9989"/>
                  </a:cubicBezTo>
                  <a:cubicBezTo>
                    <a:pt x="1255" y="6789"/>
                    <a:pt x="1833" y="3403"/>
                    <a:pt x="2324" y="54"/>
                  </a:cubicBezTo>
                  <a:cubicBezTo>
                    <a:pt x="2330" y="16"/>
                    <a:pt x="2314" y="1"/>
                    <a:pt x="22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42"/>
            <p:cNvSpPr/>
            <p:nvPr/>
          </p:nvSpPr>
          <p:spPr>
            <a:xfrm>
              <a:off x="3290150" y="1617450"/>
              <a:ext cx="33525" cy="174425"/>
            </a:xfrm>
            <a:custGeom>
              <a:rect b="b" l="l" r="r" t="t"/>
              <a:pathLst>
                <a:path extrusionOk="0" h="6977" w="1341">
                  <a:moveTo>
                    <a:pt x="1305" y="0"/>
                  </a:moveTo>
                  <a:cubicBezTo>
                    <a:pt x="1269" y="0"/>
                    <a:pt x="1213" y="42"/>
                    <a:pt x="1208" y="81"/>
                  </a:cubicBezTo>
                  <a:cubicBezTo>
                    <a:pt x="903" y="2390"/>
                    <a:pt x="440" y="4652"/>
                    <a:pt x="7" y="6939"/>
                  </a:cubicBezTo>
                  <a:cubicBezTo>
                    <a:pt x="1" y="6966"/>
                    <a:pt x="10" y="6976"/>
                    <a:pt x="25" y="6976"/>
                  </a:cubicBezTo>
                  <a:cubicBezTo>
                    <a:pt x="52" y="6976"/>
                    <a:pt x="98" y="6944"/>
                    <a:pt x="106" y="6914"/>
                  </a:cubicBezTo>
                  <a:cubicBezTo>
                    <a:pt x="704" y="4673"/>
                    <a:pt x="1038" y="2348"/>
                    <a:pt x="1336" y="48"/>
                  </a:cubicBezTo>
                  <a:cubicBezTo>
                    <a:pt x="1340" y="14"/>
                    <a:pt x="1326" y="0"/>
                    <a:pt x="13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42"/>
            <p:cNvSpPr/>
            <p:nvPr/>
          </p:nvSpPr>
          <p:spPr>
            <a:xfrm>
              <a:off x="3299875" y="1679275"/>
              <a:ext cx="32650" cy="135725"/>
            </a:xfrm>
            <a:custGeom>
              <a:rect b="b" l="l" r="r" t="t"/>
              <a:pathLst>
                <a:path extrusionOk="0" h="5429" w="1306">
                  <a:moveTo>
                    <a:pt x="1265" y="0"/>
                  </a:moveTo>
                  <a:cubicBezTo>
                    <a:pt x="1223" y="0"/>
                    <a:pt x="1157" y="47"/>
                    <a:pt x="1150" y="94"/>
                  </a:cubicBezTo>
                  <a:cubicBezTo>
                    <a:pt x="794" y="1865"/>
                    <a:pt x="336" y="3616"/>
                    <a:pt x="5" y="5392"/>
                  </a:cubicBezTo>
                  <a:cubicBezTo>
                    <a:pt x="1" y="5418"/>
                    <a:pt x="11" y="5428"/>
                    <a:pt x="26" y="5428"/>
                  </a:cubicBezTo>
                  <a:cubicBezTo>
                    <a:pt x="53" y="5428"/>
                    <a:pt x="97" y="5396"/>
                    <a:pt x="104" y="5367"/>
                  </a:cubicBezTo>
                  <a:cubicBezTo>
                    <a:pt x="563" y="3612"/>
                    <a:pt x="947" y="1832"/>
                    <a:pt x="1298" y="57"/>
                  </a:cubicBezTo>
                  <a:cubicBezTo>
                    <a:pt x="1306" y="16"/>
                    <a:pt x="1289" y="0"/>
                    <a:pt x="12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42"/>
            <p:cNvSpPr/>
            <p:nvPr/>
          </p:nvSpPr>
          <p:spPr>
            <a:xfrm>
              <a:off x="3281300" y="1768050"/>
              <a:ext cx="42825" cy="172550"/>
            </a:xfrm>
            <a:custGeom>
              <a:rect b="b" l="l" r="r" t="t"/>
              <a:pathLst>
                <a:path extrusionOk="0" h="6902" w="1713">
                  <a:moveTo>
                    <a:pt x="1673" y="1"/>
                  </a:moveTo>
                  <a:cubicBezTo>
                    <a:pt x="1631" y="1"/>
                    <a:pt x="1560" y="49"/>
                    <a:pt x="1550" y="94"/>
                  </a:cubicBezTo>
                  <a:cubicBezTo>
                    <a:pt x="1009" y="2336"/>
                    <a:pt x="401" y="4586"/>
                    <a:pt x="5" y="6857"/>
                  </a:cubicBezTo>
                  <a:cubicBezTo>
                    <a:pt x="1" y="6889"/>
                    <a:pt x="13" y="6901"/>
                    <a:pt x="32" y="6901"/>
                  </a:cubicBezTo>
                  <a:cubicBezTo>
                    <a:pt x="66" y="6901"/>
                    <a:pt x="121" y="6859"/>
                    <a:pt x="129" y="6824"/>
                  </a:cubicBezTo>
                  <a:cubicBezTo>
                    <a:pt x="699" y="4582"/>
                    <a:pt x="1165" y="2307"/>
                    <a:pt x="1702" y="57"/>
                  </a:cubicBezTo>
                  <a:cubicBezTo>
                    <a:pt x="1713" y="16"/>
                    <a:pt x="1698" y="1"/>
                    <a:pt x="16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42"/>
            <p:cNvSpPr/>
            <p:nvPr/>
          </p:nvSpPr>
          <p:spPr>
            <a:xfrm>
              <a:off x="3292500" y="1783875"/>
              <a:ext cx="45025" cy="174725"/>
            </a:xfrm>
            <a:custGeom>
              <a:rect b="b" l="l" r="r" t="t"/>
              <a:pathLst>
                <a:path extrusionOk="0" h="6989" w="1801">
                  <a:moveTo>
                    <a:pt x="1761" y="0"/>
                  </a:moveTo>
                  <a:cubicBezTo>
                    <a:pt x="1718" y="0"/>
                    <a:pt x="1647" y="49"/>
                    <a:pt x="1634" y="97"/>
                  </a:cubicBezTo>
                  <a:cubicBezTo>
                    <a:pt x="1102" y="2384"/>
                    <a:pt x="540" y="4663"/>
                    <a:pt x="8" y="6950"/>
                  </a:cubicBezTo>
                  <a:cubicBezTo>
                    <a:pt x="1" y="6978"/>
                    <a:pt x="9" y="6989"/>
                    <a:pt x="24" y="6989"/>
                  </a:cubicBezTo>
                  <a:cubicBezTo>
                    <a:pt x="51" y="6989"/>
                    <a:pt x="100" y="6953"/>
                    <a:pt x="111" y="6926"/>
                  </a:cubicBezTo>
                  <a:cubicBezTo>
                    <a:pt x="805" y="4676"/>
                    <a:pt x="1258" y="2347"/>
                    <a:pt x="1792" y="55"/>
                  </a:cubicBezTo>
                  <a:cubicBezTo>
                    <a:pt x="1800" y="16"/>
                    <a:pt x="1785" y="0"/>
                    <a:pt x="17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42"/>
            <p:cNvSpPr/>
            <p:nvPr/>
          </p:nvSpPr>
          <p:spPr>
            <a:xfrm>
              <a:off x="3292375" y="1819150"/>
              <a:ext cx="47575" cy="200425"/>
            </a:xfrm>
            <a:custGeom>
              <a:rect b="b" l="l" r="r" t="t"/>
              <a:pathLst>
                <a:path extrusionOk="0" h="8017" w="1903">
                  <a:moveTo>
                    <a:pt x="1861" y="1"/>
                  </a:moveTo>
                  <a:cubicBezTo>
                    <a:pt x="1816" y="1"/>
                    <a:pt x="1746" y="49"/>
                    <a:pt x="1738" y="94"/>
                  </a:cubicBezTo>
                  <a:cubicBezTo>
                    <a:pt x="1197" y="2732"/>
                    <a:pt x="566" y="5346"/>
                    <a:pt x="8" y="7976"/>
                  </a:cubicBezTo>
                  <a:cubicBezTo>
                    <a:pt x="1" y="8005"/>
                    <a:pt x="11" y="8016"/>
                    <a:pt x="28" y="8016"/>
                  </a:cubicBezTo>
                  <a:cubicBezTo>
                    <a:pt x="59" y="8016"/>
                    <a:pt x="112" y="7979"/>
                    <a:pt x="120" y="7947"/>
                  </a:cubicBezTo>
                  <a:cubicBezTo>
                    <a:pt x="810" y="5341"/>
                    <a:pt x="1355" y="2695"/>
                    <a:pt x="1896" y="56"/>
                  </a:cubicBezTo>
                  <a:cubicBezTo>
                    <a:pt x="1903" y="16"/>
                    <a:pt x="1886" y="1"/>
                    <a:pt x="18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42"/>
            <p:cNvSpPr/>
            <p:nvPr/>
          </p:nvSpPr>
          <p:spPr>
            <a:xfrm>
              <a:off x="3297600" y="1862925"/>
              <a:ext cx="47225" cy="169750"/>
            </a:xfrm>
            <a:custGeom>
              <a:rect b="b" l="l" r="r" t="t"/>
              <a:pathLst>
                <a:path extrusionOk="0" h="6790" w="1889">
                  <a:moveTo>
                    <a:pt x="1849" y="0"/>
                  </a:moveTo>
                  <a:cubicBezTo>
                    <a:pt x="1805" y="0"/>
                    <a:pt x="1734" y="50"/>
                    <a:pt x="1723" y="97"/>
                  </a:cubicBezTo>
                  <a:cubicBezTo>
                    <a:pt x="1182" y="2323"/>
                    <a:pt x="452" y="4512"/>
                    <a:pt x="6" y="6757"/>
                  </a:cubicBezTo>
                  <a:cubicBezTo>
                    <a:pt x="0" y="6781"/>
                    <a:pt x="8" y="6790"/>
                    <a:pt x="21" y="6790"/>
                  </a:cubicBezTo>
                  <a:cubicBezTo>
                    <a:pt x="45" y="6790"/>
                    <a:pt x="87" y="6760"/>
                    <a:pt x="92" y="6733"/>
                  </a:cubicBezTo>
                  <a:cubicBezTo>
                    <a:pt x="728" y="4524"/>
                    <a:pt x="1335" y="2294"/>
                    <a:pt x="1880" y="56"/>
                  </a:cubicBezTo>
                  <a:cubicBezTo>
                    <a:pt x="1889" y="16"/>
                    <a:pt x="1873" y="0"/>
                    <a:pt x="18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42"/>
            <p:cNvSpPr/>
            <p:nvPr/>
          </p:nvSpPr>
          <p:spPr>
            <a:xfrm>
              <a:off x="3320650" y="1876350"/>
              <a:ext cx="39900" cy="164900"/>
            </a:xfrm>
            <a:custGeom>
              <a:rect b="b" l="l" r="r" t="t"/>
              <a:pathLst>
                <a:path extrusionOk="0" h="6596" w="1596">
                  <a:moveTo>
                    <a:pt x="1556" y="0"/>
                  </a:moveTo>
                  <a:cubicBezTo>
                    <a:pt x="1513" y="0"/>
                    <a:pt x="1444" y="48"/>
                    <a:pt x="1434" y="93"/>
                  </a:cubicBezTo>
                  <a:cubicBezTo>
                    <a:pt x="1000" y="2257"/>
                    <a:pt x="418" y="4396"/>
                    <a:pt x="5" y="6559"/>
                  </a:cubicBezTo>
                  <a:cubicBezTo>
                    <a:pt x="0" y="6586"/>
                    <a:pt x="9" y="6595"/>
                    <a:pt x="23" y="6595"/>
                  </a:cubicBezTo>
                  <a:cubicBezTo>
                    <a:pt x="49" y="6595"/>
                    <a:pt x="91" y="6563"/>
                    <a:pt x="100" y="6538"/>
                  </a:cubicBezTo>
                  <a:cubicBezTo>
                    <a:pt x="744" y="4425"/>
                    <a:pt x="1152" y="2220"/>
                    <a:pt x="1586" y="56"/>
                  </a:cubicBezTo>
                  <a:cubicBezTo>
                    <a:pt x="1595" y="16"/>
                    <a:pt x="1580" y="0"/>
                    <a:pt x="15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42"/>
            <p:cNvSpPr/>
            <p:nvPr/>
          </p:nvSpPr>
          <p:spPr>
            <a:xfrm>
              <a:off x="3320525" y="1910675"/>
              <a:ext cx="53250" cy="178025"/>
            </a:xfrm>
            <a:custGeom>
              <a:rect b="b" l="l" r="r" t="t"/>
              <a:pathLst>
                <a:path extrusionOk="0" h="7121" w="2130">
                  <a:moveTo>
                    <a:pt x="2095" y="0"/>
                  </a:moveTo>
                  <a:cubicBezTo>
                    <a:pt x="2058" y="0"/>
                    <a:pt x="1994" y="43"/>
                    <a:pt x="1984" y="83"/>
                  </a:cubicBezTo>
                  <a:cubicBezTo>
                    <a:pt x="1355" y="2432"/>
                    <a:pt x="789" y="4782"/>
                    <a:pt x="10" y="7086"/>
                  </a:cubicBezTo>
                  <a:cubicBezTo>
                    <a:pt x="0" y="7111"/>
                    <a:pt x="9" y="7121"/>
                    <a:pt x="24" y="7121"/>
                  </a:cubicBezTo>
                  <a:cubicBezTo>
                    <a:pt x="49" y="7121"/>
                    <a:pt x="90" y="7096"/>
                    <a:pt x="101" y="7073"/>
                  </a:cubicBezTo>
                  <a:cubicBezTo>
                    <a:pt x="1033" y="4823"/>
                    <a:pt x="1496" y="2395"/>
                    <a:pt x="2119" y="50"/>
                  </a:cubicBezTo>
                  <a:cubicBezTo>
                    <a:pt x="2130" y="14"/>
                    <a:pt x="2117" y="0"/>
                    <a:pt x="20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42"/>
            <p:cNvSpPr/>
            <p:nvPr/>
          </p:nvSpPr>
          <p:spPr>
            <a:xfrm>
              <a:off x="3332725" y="1929850"/>
              <a:ext cx="46175" cy="172200"/>
            </a:xfrm>
            <a:custGeom>
              <a:rect b="b" l="l" r="r" t="t"/>
              <a:pathLst>
                <a:path extrusionOk="0" h="6888" w="1847">
                  <a:moveTo>
                    <a:pt x="1805" y="0"/>
                  </a:moveTo>
                  <a:cubicBezTo>
                    <a:pt x="1761" y="0"/>
                    <a:pt x="1692" y="49"/>
                    <a:pt x="1681" y="96"/>
                  </a:cubicBezTo>
                  <a:cubicBezTo>
                    <a:pt x="1193" y="2321"/>
                    <a:pt x="859" y="4717"/>
                    <a:pt x="13" y="6843"/>
                  </a:cubicBezTo>
                  <a:cubicBezTo>
                    <a:pt x="0" y="6874"/>
                    <a:pt x="15" y="6888"/>
                    <a:pt x="35" y="6888"/>
                  </a:cubicBezTo>
                  <a:cubicBezTo>
                    <a:pt x="54" y="6888"/>
                    <a:pt x="79" y="6875"/>
                    <a:pt x="91" y="6855"/>
                  </a:cubicBezTo>
                  <a:cubicBezTo>
                    <a:pt x="549" y="6112"/>
                    <a:pt x="690" y="5134"/>
                    <a:pt x="896" y="4299"/>
                  </a:cubicBezTo>
                  <a:cubicBezTo>
                    <a:pt x="1243" y="2891"/>
                    <a:pt x="1532" y="1471"/>
                    <a:pt x="1837" y="59"/>
                  </a:cubicBezTo>
                  <a:cubicBezTo>
                    <a:pt x="1847" y="16"/>
                    <a:pt x="1830" y="0"/>
                    <a:pt x="18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42"/>
            <p:cNvSpPr/>
            <p:nvPr/>
          </p:nvSpPr>
          <p:spPr>
            <a:xfrm>
              <a:off x="3345850" y="1987225"/>
              <a:ext cx="42700" cy="141850"/>
            </a:xfrm>
            <a:custGeom>
              <a:rect b="b" l="l" r="r" t="t"/>
              <a:pathLst>
                <a:path extrusionOk="0" h="5674" w="1708">
                  <a:moveTo>
                    <a:pt x="1671" y="0"/>
                  </a:moveTo>
                  <a:cubicBezTo>
                    <a:pt x="1631" y="0"/>
                    <a:pt x="1562" y="46"/>
                    <a:pt x="1548" y="89"/>
                  </a:cubicBezTo>
                  <a:cubicBezTo>
                    <a:pt x="1024" y="1934"/>
                    <a:pt x="561" y="3796"/>
                    <a:pt x="8" y="5634"/>
                  </a:cubicBezTo>
                  <a:cubicBezTo>
                    <a:pt x="0" y="5663"/>
                    <a:pt x="12" y="5674"/>
                    <a:pt x="30" y="5674"/>
                  </a:cubicBezTo>
                  <a:cubicBezTo>
                    <a:pt x="59" y="5674"/>
                    <a:pt x="105" y="5647"/>
                    <a:pt x="115" y="5621"/>
                  </a:cubicBezTo>
                  <a:cubicBezTo>
                    <a:pt x="801" y="3817"/>
                    <a:pt x="1173" y="1901"/>
                    <a:pt x="1697" y="51"/>
                  </a:cubicBezTo>
                  <a:cubicBezTo>
                    <a:pt x="1707" y="14"/>
                    <a:pt x="1694" y="0"/>
                    <a:pt x="16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42"/>
            <p:cNvSpPr/>
            <p:nvPr/>
          </p:nvSpPr>
          <p:spPr>
            <a:xfrm>
              <a:off x="3346775" y="1978525"/>
              <a:ext cx="51650" cy="182525"/>
            </a:xfrm>
            <a:custGeom>
              <a:rect b="b" l="l" r="r" t="t"/>
              <a:pathLst>
                <a:path extrusionOk="0" h="7301" w="2066">
                  <a:moveTo>
                    <a:pt x="2025" y="1"/>
                  </a:moveTo>
                  <a:cubicBezTo>
                    <a:pt x="1981" y="1"/>
                    <a:pt x="1908" y="50"/>
                    <a:pt x="1895" y="98"/>
                  </a:cubicBezTo>
                  <a:cubicBezTo>
                    <a:pt x="1296" y="2484"/>
                    <a:pt x="503" y="4834"/>
                    <a:pt x="8" y="7250"/>
                  </a:cubicBezTo>
                  <a:cubicBezTo>
                    <a:pt x="1" y="7287"/>
                    <a:pt x="14" y="7301"/>
                    <a:pt x="36" y="7301"/>
                  </a:cubicBezTo>
                  <a:cubicBezTo>
                    <a:pt x="75" y="7301"/>
                    <a:pt x="138" y="7256"/>
                    <a:pt x="149" y="7216"/>
                  </a:cubicBezTo>
                  <a:cubicBezTo>
                    <a:pt x="760" y="4822"/>
                    <a:pt x="1458" y="2451"/>
                    <a:pt x="2056" y="56"/>
                  </a:cubicBezTo>
                  <a:cubicBezTo>
                    <a:pt x="2065" y="16"/>
                    <a:pt x="2050" y="1"/>
                    <a:pt x="20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42"/>
            <p:cNvSpPr/>
            <p:nvPr/>
          </p:nvSpPr>
          <p:spPr>
            <a:xfrm>
              <a:off x="3370175" y="2021325"/>
              <a:ext cx="35175" cy="145475"/>
            </a:xfrm>
            <a:custGeom>
              <a:rect b="b" l="l" r="r" t="t"/>
              <a:pathLst>
                <a:path extrusionOk="0" h="5819" w="1407">
                  <a:moveTo>
                    <a:pt x="1370" y="0"/>
                  </a:moveTo>
                  <a:cubicBezTo>
                    <a:pt x="1331" y="0"/>
                    <a:pt x="1269" y="45"/>
                    <a:pt x="1261" y="87"/>
                  </a:cubicBezTo>
                  <a:cubicBezTo>
                    <a:pt x="914" y="2007"/>
                    <a:pt x="522" y="3894"/>
                    <a:pt x="9" y="5776"/>
                  </a:cubicBezTo>
                  <a:cubicBezTo>
                    <a:pt x="1" y="5807"/>
                    <a:pt x="10" y="5819"/>
                    <a:pt x="28" y="5819"/>
                  </a:cubicBezTo>
                  <a:cubicBezTo>
                    <a:pt x="59" y="5819"/>
                    <a:pt x="115" y="5780"/>
                    <a:pt x="125" y="5748"/>
                  </a:cubicBezTo>
                  <a:cubicBezTo>
                    <a:pt x="770" y="3914"/>
                    <a:pt x="1063" y="1957"/>
                    <a:pt x="1401" y="50"/>
                  </a:cubicBezTo>
                  <a:cubicBezTo>
                    <a:pt x="1407" y="14"/>
                    <a:pt x="1392" y="0"/>
                    <a:pt x="13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42"/>
            <p:cNvSpPr/>
            <p:nvPr/>
          </p:nvSpPr>
          <p:spPr>
            <a:xfrm>
              <a:off x="3395775" y="2016250"/>
              <a:ext cx="31725" cy="142050"/>
            </a:xfrm>
            <a:custGeom>
              <a:rect b="b" l="l" r="r" t="t"/>
              <a:pathLst>
                <a:path extrusionOk="0" h="5682" w="1269">
                  <a:moveTo>
                    <a:pt x="1226" y="0"/>
                  </a:moveTo>
                  <a:cubicBezTo>
                    <a:pt x="1183" y="0"/>
                    <a:pt x="1114" y="49"/>
                    <a:pt x="1104" y="96"/>
                  </a:cubicBezTo>
                  <a:cubicBezTo>
                    <a:pt x="761" y="1950"/>
                    <a:pt x="344" y="3787"/>
                    <a:pt x="5" y="5642"/>
                  </a:cubicBezTo>
                  <a:cubicBezTo>
                    <a:pt x="1" y="5671"/>
                    <a:pt x="13" y="5682"/>
                    <a:pt x="30" y="5682"/>
                  </a:cubicBezTo>
                  <a:cubicBezTo>
                    <a:pt x="62" y="5682"/>
                    <a:pt x="113" y="5645"/>
                    <a:pt x="121" y="5613"/>
                  </a:cubicBezTo>
                  <a:cubicBezTo>
                    <a:pt x="559" y="3775"/>
                    <a:pt x="918" y="1913"/>
                    <a:pt x="1261" y="59"/>
                  </a:cubicBezTo>
                  <a:cubicBezTo>
                    <a:pt x="1268" y="16"/>
                    <a:pt x="1252" y="0"/>
                    <a:pt x="12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42"/>
            <p:cNvSpPr/>
            <p:nvPr/>
          </p:nvSpPr>
          <p:spPr>
            <a:xfrm>
              <a:off x="3408175" y="2028400"/>
              <a:ext cx="32775" cy="145500"/>
            </a:xfrm>
            <a:custGeom>
              <a:rect b="b" l="l" r="r" t="t"/>
              <a:pathLst>
                <a:path extrusionOk="0" h="5820" w="1311">
                  <a:moveTo>
                    <a:pt x="1271" y="0"/>
                  </a:moveTo>
                  <a:cubicBezTo>
                    <a:pt x="1227" y="0"/>
                    <a:pt x="1155" y="50"/>
                    <a:pt x="1144" y="98"/>
                  </a:cubicBezTo>
                  <a:cubicBezTo>
                    <a:pt x="761" y="1988"/>
                    <a:pt x="331" y="3883"/>
                    <a:pt x="5" y="5783"/>
                  </a:cubicBezTo>
                  <a:cubicBezTo>
                    <a:pt x="0" y="5810"/>
                    <a:pt x="10" y="5820"/>
                    <a:pt x="26" y="5820"/>
                  </a:cubicBezTo>
                  <a:cubicBezTo>
                    <a:pt x="53" y="5820"/>
                    <a:pt x="96" y="5787"/>
                    <a:pt x="104" y="5758"/>
                  </a:cubicBezTo>
                  <a:cubicBezTo>
                    <a:pt x="628" y="3896"/>
                    <a:pt x="917" y="1956"/>
                    <a:pt x="1302" y="56"/>
                  </a:cubicBezTo>
                  <a:cubicBezTo>
                    <a:pt x="1311" y="16"/>
                    <a:pt x="1295" y="0"/>
                    <a:pt x="12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42"/>
            <p:cNvSpPr/>
            <p:nvPr/>
          </p:nvSpPr>
          <p:spPr>
            <a:xfrm>
              <a:off x="3424075" y="2031000"/>
              <a:ext cx="33800" cy="134375"/>
            </a:xfrm>
            <a:custGeom>
              <a:rect b="b" l="l" r="r" t="t"/>
              <a:pathLst>
                <a:path extrusionOk="0" h="5375" w="1352">
                  <a:moveTo>
                    <a:pt x="1314" y="0"/>
                  </a:moveTo>
                  <a:cubicBezTo>
                    <a:pt x="1273" y="0"/>
                    <a:pt x="1205" y="46"/>
                    <a:pt x="1194" y="88"/>
                  </a:cubicBezTo>
                  <a:cubicBezTo>
                    <a:pt x="806" y="1839"/>
                    <a:pt x="339" y="3581"/>
                    <a:pt x="5" y="5340"/>
                  </a:cubicBezTo>
                  <a:cubicBezTo>
                    <a:pt x="0" y="5365"/>
                    <a:pt x="9" y="5374"/>
                    <a:pt x="23" y="5374"/>
                  </a:cubicBezTo>
                  <a:cubicBezTo>
                    <a:pt x="49" y="5374"/>
                    <a:pt x="92" y="5342"/>
                    <a:pt x="100" y="5315"/>
                  </a:cubicBezTo>
                  <a:cubicBezTo>
                    <a:pt x="624" y="3598"/>
                    <a:pt x="954" y="1806"/>
                    <a:pt x="1343" y="51"/>
                  </a:cubicBezTo>
                  <a:cubicBezTo>
                    <a:pt x="1351" y="14"/>
                    <a:pt x="1337" y="0"/>
                    <a:pt x="13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42"/>
            <p:cNvSpPr/>
            <p:nvPr/>
          </p:nvSpPr>
          <p:spPr>
            <a:xfrm>
              <a:off x="3438300" y="2009025"/>
              <a:ext cx="45200" cy="148050"/>
            </a:xfrm>
            <a:custGeom>
              <a:rect b="b" l="l" r="r" t="t"/>
              <a:pathLst>
                <a:path extrusionOk="0" h="5922" w="1808">
                  <a:moveTo>
                    <a:pt x="1769" y="1"/>
                  </a:moveTo>
                  <a:cubicBezTo>
                    <a:pt x="1728" y="1"/>
                    <a:pt x="1658" y="47"/>
                    <a:pt x="1645" y="92"/>
                  </a:cubicBezTo>
                  <a:cubicBezTo>
                    <a:pt x="1116" y="2016"/>
                    <a:pt x="633" y="3989"/>
                    <a:pt x="10" y="5881"/>
                  </a:cubicBezTo>
                  <a:cubicBezTo>
                    <a:pt x="0" y="5910"/>
                    <a:pt x="11" y="5921"/>
                    <a:pt x="29" y="5921"/>
                  </a:cubicBezTo>
                  <a:cubicBezTo>
                    <a:pt x="58" y="5921"/>
                    <a:pt x="107" y="5892"/>
                    <a:pt x="117" y="5868"/>
                  </a:cubicBezTo>
                  <a:cubicBezTo>
                    <a:pt x="497" y="5109"/>
                    <a:pt x="617" y="4192"/>
                    <a:pt x="848" y="3379"/>
                  </a:cubicBezTo>
                  <a:cubicBezTo>
                    <a:pt x="1162" y="2272"/>
                    <a:pt x="1492" y="1165"/>
                    <a:pt x="1797" y="55"/>
                  </a:cubicBezTo>
                  <a:cubicBezTo>
                    <a:pt x="1808" y="16"/>
                    <a:pt x="1793" y="1"/>
                    <a:pt x="17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42"/>
            <p:cNvSpPr/>
            <p:nvPr/>
          </p:nvSpPr>
          <p:spPr>
            <a:xfrm>
              <a:off x="3447950" y="1995625"/>
              <a:ext cx="42825" cy="155325"/>
            </a:xfrm>
            <a:custGeom>
              <a:rect b="b" l="l" r="r" t="t"/>
              <a:pathLst>
                <a:path extrusionOk="0" h="6213" w="1713">
                  <a:moveTo>
                    <a:pt x="1673" y="1"/>
                  </a:moveTo>
                  <a:cubicBezTo>
                    <a:pt x="1631" y="1"/>
                    <a:pt x="1563" y="48"/>
                    <a:pt x="1552" y="96"/>
                  </a:cubicBezTo>
                  <a:cubicBezTo>
                    <a:pt x="1110" y="2152"/>
                    <a:pt x="714" y="4183"/>
                    <a:pt x="12" y="6173"/>
                  </a:cubicBezTo>
                  <a:cubicBezTo>
                    <a:pt x="1" y="6202"/>
                    <a:pt x="12" y="6213"/>
                    <a:pt x="31" y="6213"/>
                  </a:cubicBezTo>
                  <a:cubicBezTo>
                    <a:pt x="61" y="6213"/>
                    <a:pt x="110" y="6186"/>
                    <a:pt x="123" y="6160"/>
                  </a:cubicBezTo>
                  <a:cubicBezTo>
                    <a:pt x="957" y="4224"/>
                    <a:pt x="1263" y="2102"/>
                    <a:pt x="1705" y="54"/>
                  </a:cubicBezTo>
                  <a:cubicBezTo>
                    <a:pt x="1712" y="16"/>
                    <a:pt x="1697" y="1"/>
                    <a:pt x="16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42"/>
            <p:cNvSpPr/>
            <p:nvPr/>
          </p:nvSpPr>
          <p:spPr>
            <a:xfrm>
              <a:off x="3475825" y="1940975"/>
              <a:ext cx="48800" cy="182125"/>
            </a:xfrm>
            <a:custGeom>
              <a:rect b="b" l="l" r="r" t="t"/>
              <a:pathLst>
                <a:path extrusionOk="0" h="7285" w="1952">
                  <a:moveTo>
                    <a:pt x="1915" y="0"/>
                  </a:moveTo>
                  <a:cubicBezTo>
                    <a:pt x="1876" y="0"/>
                    <a:pt x="1812" y="46"/>
                    <a:pt x="1804" y="89"/>
                  </a:cubicBezTo>
                  <a:cubicBezTo>
                    <a:pt x="1362" y="2524"/>
                    <a:pt x="825" y="4899"/>
                    <a:pt x="12" y="7240"/>
                  </a:cubicBezTo>
                  <a:cubicBezTo>
                    <a:pt x="1" y="7273"/>
                    <a:pt x="13" y="7285"/>
                    <a:pt x="34" y="7285"/>
                  </a:cubicBezTo>
                  <a:cubicBezTo>
                    <a:pt x="67" y="7285"/>
                    <a:pt x="119" y="7255"/>
                    <a:pt x="132" y="7228"/>
                  </a:cubicBezTo>
                  <a:cubicBezTo>
                    <a:pt x="1036" y="4920"/>
                    <a:pt x="1506" y="2480"/>
                    <a:pt x="1944" y="52"/>
                  </a:cubicBezTo>
                  <a:cubicBezTo>
                    <a:pt x="1952" y="15"/>
                    <a:pt x="1937" y="0"/>
                    <a:pt x="19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42"/>
            <p:cNvSpPr/>
            <p:nvPr/>
          </p:nvSpPr>
          <p:spPr>
            <a:xfrm>
              <a:off x="3539350" y="1670800"/>
              <a:ext cx="39900" cy="324550"/>
            </a:xfrm>
            <a:custGeom>
              <a:rect b="b" l="l" r="r" t="t"/>
              <a:pathLst>
                <a:path extrusionOk="0" h="12982" w="1596">
                  <a:moveTo>
                    <a:pt x="1566" y="1"/>
                  </a:moveTo>
                  <a:cubicBezTo>
                    <a:pt x="1525" y="1"/>
                    <a:pt x="1456" y="60"/>
                    <a:pt x="1456" y="107"/>
                  </a:cubicBezTo>
                  <a:cubicBezTo>
                    <a:pt x="1368" y="4443"/>
                    <a:pt x="365" y="8645"/>
                    <a:pt x="2" y="12952"/>
                  </a:cubicBezTo>
                  <a:cubicBezTo>
                    <a:pt x="1" y="12973"/>
                    <a:pt x="11" y="12982"/>
                    <a:pt x="26" y="12982"/>
                  </a:cubicBezTo>
                  <a:cubicBezTo>
                    <a:pt x="60" y="12982"/>
                    <a:pt x="119" y="12938"/>
                    <a:pt x="122" y="12906"/>
                  </a:cubicBezTo>
                  <a:cubicBezTo>
                    <a:pt x="787" y="8654"/>
                    <a:pt x="1563" y="4351"/>
                    <a:pt x="1595" y="37"/>
                  </a:cubicBezTo>
                  <a:cubicBezTo>
                    <a:pt x="1595" y="11"/>
                    <a:pt x="1583" y="1"/>
                    <a:pt x="15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42"/>
            <p:cNvSpPr/>
            <p:nvPr/>
          </p:nvSpPr>
          <p:spPr>
            <a:xfrm>
              <a:off x="3561325" y="1766875"/>
              <a:ext cx="25425" cy="196750"/>
            </a:xfrm>
            <a:custGeom>
              <a:rect b="b" l="l" r="r" t="t"/>
              <a:pathLst>
                <a:path extrusionOk="0" h="7870" w="1017">
                  <a:moveTo>
                    <a:pt x="986" y="0"/>
                  </a:moveTo>
                  <a:cubicBezTo>
                    <a:pt x="943" y="0"/>
                    <a:pt x="864" y="62"/>
                    <a:pt x="861" y="112"/>
                  </a:cubicBezTo>
                  <a:cubicBezTo>
                    <a:pt x="695" y="2705"/>
                    <a:pt x="246" y="5257"/>
                    <a:pt x="2" y="7842"/>
                  </a:cubicBezTo>
                  <a:cubicBezTo>
                    <a:pt x="1" y="7862"/>
                    <a:pt x="10" y="7870"/>
                    <a:pt x="24" y="7870"/>
                  </a:cubicBezTo>
                  <a:cubicBezTo>
                    <a:pt x="56" y="7870"/>
                    <a:pt x="112" y="7829"/>
                    <a:pt x="118" y="7800"/>
                  </a:cubicBezTo>
                  <a:cubicBezTo>
                    <a:pt x="560" y="5240"/>
                    <a:pt x="857" y="2626"/>
                    <a:pt x="1014" y="38"/>
                  </a:cubicBezTo>
                  <a:cubicBezTo>
                    <a:pt x="1016" y="11"/>
                    <a:pt x="1004" y="0"/>
                    <a:pt x="9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42"/>
            <p:cNvSpPr/>
            <p:nvPr/>
          </p:nvSpPr>
          <p:spPr>
            <a:xfrm>
              <a:off x="3576900" y="1838575"/>
              <a:ext cx="13525" cy="102125"/>
            </a:xfrm>
            <a:custGeom>
              <a:rect b="b" l="l" r="r" t="t"/>
              <a:pathLst>
                <a:path extrusionOk="0" h="4085" w="541">
                  <a:moveTo>
                    <a:pt x="508" y="0"/>
                  </a:moveTo>
                  <a:cubicBezTo>
                    <a:pt x="463" y="0"/>
                    <a:pt x="383" y="65"/>
                    <a:pt x="383" y="118"/>
                  </a:cubicBezTo>
                  <a:cubicBezTo>
                    <a:pt x="325" y="1435"/>
                    <a:pt x="168" y="2744"/>
                    <a:pt x="3" y="4053"/>
                  </a:cubicBezTo>
                  <a:cubicBezTo>
                    <a:pt x="0" y="4075"/>
                    <a:pt x="11" y="4084"/>
                    <a:pt x="27" y="4084"/>
                  </a:cubicBezTo>
                  <a:cubicBezTo>
                    <a:pt x="63" y="4084"/>
                    <a:pt x="129" y="4038"/>
                    <a:pt x="135" y="4003"/>
                  </a:cubicBezTo>
                  <a:cubicBezTo>
                    <a:pt x="354" y="2690"/>
                    <a:pt x="486" y="1368"/>
                    <a:pt x="539" y="40"/>
                  </a:cubicBezTo>
                  <a:cubicBezTo>
                    <a:pt x="540" y="12"/>
                    <a:pt x="527" y="0"/>
                    <a:pt x="5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42"/>
            <p:cNvSpPr/>
            <p:nvPr/>
          </p:nvSpPr>
          <p:spPr>
            <a:xfrm>
              <a:off x="3590525" y="1675750"/>
              <a:ext cx="10775" cy="62850"/>
            </a:xfrm>
            <a:custGeom>
              <a:rect b="b" l="l" r="r" t="t"/>
              <a:pathLst>
                <a:path extrusionOk="0" h="2514" w="431">
                  <a:moveTo>
                    <a:pt x="392" y="1"/>
                  </a:moveTo>
                  <a:cubicBezTo>
                    <a:pt x="352" y="1"/>
                    <a:pt x="291" y="44"/>
                    <a:pt x="284" y="87"/>
                  </a:cubicBezTo>
                  <a:cubicBezTo>
                    <a:pt x="135" y="870"/>
                    <a:pt x="77" y="1688"/>
                    <a:pt x="3" y="2481"/>
                  </a:cubicBezTo>
                  <a:cubicBezTo>
                    <a:pt x="0" y="2505"/>
                    <a:pt x="9" y="2514"/>
                    <a:pt x="23" y="2514"/>
                  </a:cubicBezTo>
                  <a:cubicBezTo>
                    <a:pt x="55" y="2514"/>
                    <a:pt x="114" y="2466"/>
                    <a:pt x="122" y="2440"/>
                  </a:cubicBezTo>
                  <a:cubicBezTo>
                    <a:pt x="316" y="1663"/>
                    <a:pt x="295" y="842"/>
                    <a:pt x="424" y="53"/>
                  </a:cubicBezTo>
                  <a:cubicBezTo>
                    <a:pt x="430" y="15"/>
                    <a:pt x="414" y="1"/>
                    <a:pt x="3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42"/>
            <p:cNvSpPr/>
            <p:nvPr/>
          </p:nvSpPr>
          <p:spPr>
            <a:xfrm>
              <a:off x="3505300" y="1991950"/>
              <a:ext cx="24375" cy="95800"/>
            </a:xfrm>
            <a:custGeom>
              <a:rect b="b" l="l" r="r" t="t"/>
              <a:pathLst>
                <a:path extrusionOk="0" h="3832" w="975">
                  <a:moveTo>
                    <a:pt x="935" y="1"/>
                  </a:moveTo>
                  <a:cubicBezTo>
                    <a:pt x="893" y="1"/>
                    <a:pt x="825" y="49"/>
                    <a:pt x="815" y="94"/>
                  </a:cubicBezTo>
                  <a:cubicBezTo>
                    <a:pt x="571" y="1328"/>
                    <a:pt x="195" y="2547"/>
                    <a:pt x="5" y="3789"/>
                  </a:cubicBezTo>
                  <a:cubicBezTo>
                    <a:pt x="1" y="3820"/>
                    <a:pt x="13" y="3831"/>
                    <a:pt x="30" y="3831"/>
                  </a:cubicBezTo>
                  <a:cubicBezTo>
                    <a:pt x="62" y="3831"/>
                    <a:pt x="113" y="3793"/>
                    <a:pt x="121" y="3761"/>
                  </a:cubicBezTo>
                  <a:cubicBezTo>
                    <a:pt x="434" y="2538"/>
                    <a:pt x="724" y="1295"/>
                    <a:pt x="967" y="56"/>
                  </a:cubicBezTo>
                  <a:cubicBezTo>
                    <a:pt x="975" y="16"/>
                    <a:pt x="959" y="1"/>
                    <a:pt x="9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42"/>
            <p:cNvSpPr/>
            <p:nvPr/>
          </p:nvSpPr>
          <p:spPr>
            <a:xfrm>
              <a:off x="3524650" y="1649200"/>
              <a:ext cx="38775" cy="247450"/>
            </a:xfrm>
            <a:custGeom>
              <a:rect b="b" l="l" r="r" t="t"/>
              <a:pathLst>
                <a:path extrusionOk="0" h="9898" w="1551">
                  <a:moveTo>
                    <a:pt x="1515" y="1"/>
                  </a:moveTo>
                  <a:cubicBezTo>
                    <a:pt x="1481" y="1"/>
                    <a:pt x="1423" y="49"/>
                    <a:pt x="1419" y="87"/>
                  </a:cubicBezTo>
                  <a:cubicBezTo>
                    <a:pt x="1405" y="1589"/>
                    <a:pt x="1314" y="3282"/>
                    <a:pt x="1101" y="4961"/>
                  </a:cubicBezTo>
                  <a:lnTo>
                    <a:pt x="1101" y="4961"/>
                  </a:lnTo>
                  <a:cubicBezTo>
                    <a:pt x="1362" y="3325"/>
                    <a:pt x="1550" y="1697"/>
                    <a:pt x="1539" y="30"/>
                  </a:cubicBezTo>
                  <a:cubicBezTo>
                    <a:pt x="1539" y="9"/>
                    <a:pt x="1529" y="1"/>
                    <a:pt x="1515" y="1"/>
                  </a:cubicBezTo>
                  <a:close/>
                  <a:moveTo>
                    <a:pt x="1101" y="4961"/>
                  </a:moveTo>
                  <a:cubicBezTo>
                    <a:pt x="1062" y="5208"/>
                    <a:pt x="1020" y="5455"/>
                    <a:pt x="978" y="5703"/>
                  </a:cubicBezTo>
                  <a:cubicBezTo>
                    <a:pt x="926" y="6006"/>
                    <a:pt x="883" y="6327"/>
                    <a:pt x="840" y="6658"/>
                  </a:cubicBezTo>
                  <a:lnTo>
                    <a:pt x="840" y="6658"/>
                  </a:lnTo>
                  <a:cubicBezTo>
                    <a:pt x="942" y="6099"/>
                    <a:pt x="1029" y="5531"/>
                    <a:pt x="1101" y="4961"/>
                  </a:cubicBezTo>
                  <a:close/>
                  <a:moveTo>
                    <a:pt x="840" y="6658"/>
                  </a:moveTo>
                  <a:lnTo>
                    <a:pt x="840" y="6658"/>
                  </a:lnTo>
                  <a:cubicBezTo>
                    <a:pt x="633" y="7785"/>
                    <a:pt x="362" y="8873"/>
                    <a:pt x="12" y="9856"/>
                  </a:cubicBezTo>
                  <a:cubicBezTo>
                    <a:pt x="1" y="9886"/>
                    <a:pt x="11" y="9897"/>
                    <a:pt x="30" y="9897"/>
                  </a:cubicBezTo>
                  <a:cubicBezTo>
                    <a:pt x="60" y="9897"/>
                    <a:pt x="110" y="9869"/>
                    <a:pt x="123" y="9844"/>
                  </a:cubicBezTo>
                  <a:cubicBezTo>
                    <a:pt x="560" y="8923"/>
                    <a:pt x="698" y="7743"/>
                    <a:pt x="840" y="665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42"/>
            <p:cNvSpPr/>
            <p:nvPr/>
          </p:nvSpPr>
          <p:spPr>
            <a:xfrm>
              <a:off x="3499075" y="1719400"/>
              <a:ext cx="37825" cy="238350"/>
            </a:xfrm>
            <a:custGeom>
              <a:rect b="b" l="l" r="r" t="t"/>
              <a:pathLst>
                <a:path extrusionOk="0" h="9534" w="1513">
                  <a:moveTo>
                    <a:pt x="1482" y="0"/>
                  </a:moveTo>
                  <a:cubicBezTo>
                    <a:pt x="1439" y="0"/>
                    <a:pt x="1358" y="62"/>
                    <a:pt x="1352" y="111"/>
                  </a:cubicBezTo>
                  <a:cubicBezTo>
                    <a:pt x="1035" y="3262"/>
                    <a:pt x="357" y="6358"/>
                    <a:pt x="2" y="9501"/>
                  </a:cubicBezTo>
                  <a:cubicBezTo>
                    <a:pt x="0" y="9525"/>
                    <a:pt x="11" y="9534"/>
                    <a:pt x="27" y="9534"/>
                  </a:cubicBezTo>
                  <a:cubicBezTo>
                    <a:pt x="63" y="9534"/>
                    <a:pt x="129" y="9486"/>
                    <a:pt x="134" y="9451"/>
                  </a:cubicBezTo>
                  <a:cubicBezTo>
                    <a:pt x="675" y="6330"/>
                    <a:pt x="1200" y="3192"/>
                    <a:pt x="1510" y="37"/>
                  </a:cubicBezTo>
                  <a:cubicBezTo>
                    <a:pt x="1512" y="11"/>
                    <a:pt x="1500" y="0"/>
                    <a:pt x="14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42"/>
            <p:cNvSpPr/>
            <p:nvPr/>
          </p:nvSpPr>
          <p:spPr>
            <a:xfrm>
              <a:off x="3332475" y="1439725"/>
              <a:ext cx="54575" cy="233075"/>
            </a:xfrm>
            <a:custGeom>
              <a:rect b="b" l="l" r="r" t="t"/>
              <a:pathLst>
                <a:path extrusionOk="0" h="9323" w="2183">
                  <a:moveTo>
                    <a:pt x="2144" y="1"/>
                  </a:moveTo>
                  <a:cubicBezTo>
                    <a:pt x="2105" y="1"/>
                    <a:pt x="2047" y="43"/>
                    <a:pt x="2042" y="85"/>
                  </a:cubicBezTo>
                  <a:cubicBezTo>
                    <a:pt x="1563" y="3197"/>
                    <a:pt x="609" y="6195"/>
                    <a:pt x="6" y="9280"/>
                  </a:cubicBezTo>
                  <a:cubicBezTo>
                    <a:pt x="0" y="9311"/>
                    <a:pt x="12" y="9323"/>
                    <a:pt x="30" y="9323"/>
                  </a:cubicBezTo>
                  <a:cubicBezTo>
                    <a:pt x="62" y="9323"/>
                    <a:pt x="114" y="9285"/>
                    <a:pt x="122" y="9251"/>
                  </a:cubicBezTo>
                  <a:cubicBezTo>
                    <a:pt x="898" y="6212"/>
                    <a:pt x="1712" y="3152"/>
                    <a:pt x="2178" y="51"/>
                  </a:cubicBezTo>
                  <a:cubicBezTo>
                    <a:pt x="2183" y="15"/>
                    <a:pt x="2167" y="1"/>
                    <a:pt x="21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42"/>
            <p:cNvSpPr/>
            <p:nvPr/>
          </p:nvSpPr>
          <p:spPr>
            <a:xfrm>
              <a:off x="3371350" y="1433500"/>
              <a:ext cx="31525" cy="169950"/>
            </a:xfrm>
            <a:custGeom>
              <a:rect b="b" l="l" r="r" t="t"/>
              <a:pathLst>
                <a:path extrusionOk="0" h="6798" w="1261">
                  <a:moveTo>
                    <a:pt x="1231" y="1"/>
                  </a:moveTo>
                  <a:cubicBezTo>
                    <a:pt x="1189" y="1"/>
                    <a:pt x="1115" y="60"/>
                    <a:pt x="1115" y="106"/>
                  </a:cubicBezTo>
                  <a:cubicBezTo>
                    <a:pt x="1069" y="2402"/>
                    <a:pt x="549" y="4545"/>
                    <a:pt x="8" y="6754"/>
                  </a:cubicBezTo>
                  <a:cubicBezTo>
                    <a:pt x="1" y="6786"/>
                    <a:pt x="11" y="6798"/>
                    <a:pt x="29" y="6798"/>
                  </a:cubicBezTo>
                  <a:cubicBezTo>
                    <a:pt x="61" y="6798"/>
                    <a:pt x="117" y="6757"/>
                    <a:pt x="128" y="6725"/>
                  </a:cubicBezTo>
                  <a:cubicBezTo>
                    <a:pt x="879" y="4607"/>
                    <a:pt x="1239" y="2282"/>
                    <a:pt x="1259" y="36"/>
                  </a:cubicBezTo>
                  <a:cubicBezTo>
                    <a:pt x="1260" y="11"/>
                    <a:pt x="1248" y="1"/>
                    <a:pt x="1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42"/>
            <p:cNvSpPr/>
            <p:nvPr/>
          </p:nvSpPr>
          <p:spPr>
            <a:xfrm>
              <a:off x="3378725" y="1427550"/>
              <a:ext cx="48450" cy="258675"/>
            </a:xfrm>
            <a:custGeom>
              <a:rect b="b" l="l" r="r" t="t"/>
              <a:pathLst>
                <a:path extrusionOk="0" h="10347" w="1938">
                  <a:moveTo>
                    <a:pt x="1911" y="1"/>
                  </a:moveTo>
                  <a:cubicBezTo>
                    <a:pt x="1872" y="1"/>
                    <a:pt x="1800" y="57"/>
                    <a:pt x="1794" y="101"/>
                  </a:cubicBezTo>
                  <a:cubicBezTo>
                    <a:pt x="1455" y="3556"/>
                    <a:pt x="584" y="6889"/>
                    <a:pt x="6" y="10303"/>
                  </a:cubicBezTo>
                  <a:cubicBezTo>
                    <a:pt x="0" y="10334"/>
                    <a:pt x="12" y="10346"/>
                    <a:pt x="30" y="10346"/>
                  </a:cubicBezTo>
                  <a:cubicBezTo>
                    <a:pt x="62" y="10346"/>
                    <a:pt x="114" y="10308"/>
                    <a:pt x="121" y="10274"/>
                  </a:cubicBezTo>
                  <a:cubicBezTo>
                    <a:pt x="919" y="6905"/>
                    <a:pt x="1617" y="3482"/>
                    <a:pt x="1935" y="35"/>
                  </a:cubicBezTo>
                  <a:cubicBezTo>
                    <a:pt x="1937" y="10"/>
                    <a:pt x="1927" y="1"/>
                    <a:pt x="191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42"/>
            <p:cNvSpPr/>
            <p:nvPr/>
          </p:nvSpPr>
          <p:spPr>
            <a:xfrm>
              <a:off x="3387325" y="1523525"/>
              <a:ext cx="36325" cy="229575"/>
            </a:xfrm>
            <a:custGeom>
              <a:rect b="b" l="l" r="r" t="t"/>
              <a:pathLst>
                <a:path extrusionOk="0" h="9183" w="1453">
                  <a:moveTo>
                    <a:pt x="1425" y="1"/>
                  </a:moveTo>
                  <a:cubicBezTo>
                    <a:pt x="1383" y="1"/>
                    <a:pt x="1304" y="63"/>
                    <a:pt x="1301" y="110"/>
                  </a:cubicBezTo>
                  <a:cubicBezTo>
                    <a:pt x="1074" y="3157"/>
                    <a:pt x="438" y="6122"/>
                    <a:pt x="5" y="9139"/>
                  </a:cubicBezTo>
                  <a:cubicBezTo>
                    <a:pt x="1" y="9171"/>
                    <a:pt x="13" y="9183"/>
                    <a:pt x="30" y="9183"/>
                  </a:cubicBezTo>
                  <a:cubicBezTo>
                    <a:pt x="62" y="9183"/>
                    <a:pt x="111" y="9145"/>
                    <a:pt x="116" y="9111"/>
                  </a:cubicBezTo>
                  <a:cubicBezTo>
                    <a:pt x="752" y="6126"/>
                    <a:pt x="1235" y="3083"/>
                    <a:pt x="1450" y="36"/>
                  </a:cubicBezTo>
                  <a:cubicBezTo>
                    <a:pt x="1452" y="11"/>
                    <a:pt x="1441" y="1"/>
                    <a:pt x="14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42"/>
            <p:cNvSpPr/>
            <p:nvPr/>
          </p:nvSpPr>
          <p:spPr>
            <a:xfrm>
              <a:off x="3403225" y="1518600"/>
              <a:ext cx="46125" cy="266000"/>
            </a:xfrm>
            <a:custGeom>
              <a:rect b="b" l="l" r="r" t="t"/>
              <a:pathLst>
                <a:path extrusionOk="0" h="10640" w="1845">
                  <a:moveTo>
                    <a:pt x="1814" y="1"/>
                  </a:moveTo>
                  <a:cubicBezTo>
                    <a:pt x="1769" y="1"/>
                    <a:pt x="1688" y="63"/>
                    <a:pt x="1685" y="113"/>
                  </a:cubicBezTo>
                  <a:cubicBezTo>
                    <a:pt x="1326" y="3655"/>
                    <a:pt x="702" y="7116"/>
                    <a:pt x="4" y="10600"/>
                  </a:cubicBezTo>
                  <a:cubicBezTo>
                    <a:pt x="0" y="10628"/>
                    <a:pt x="11" y="10639"/>
                    <a:pt x="28" y="10639"/>
                  </a:cubicBezTo>
                  <a:cubicBezTo>
                    <a:pt x="57" y="10639"/>
                    <a:pt x="104" y="10604"/>
                    <a:pt x="112" y="10575"/>
                  </a:cubicBezTo>
                  <a:cubicBezTo>
                    <a:pt x="1008" y="7132"/>
                    <a:pt x="1487" y="3577"/>
                    <a:pt x="1842" y="38"/>
                  </a:cubicBezTo>
                  <a:cubicBezTo>
                    <a:pt x="1844" y="12"/>
                    <a:pt x="1832" y="1"/>
                    <a:pt x="18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42"/>
            <p:cNvSpPr/>
            <p:nvPr/>
          </p:nvSpPr>
          <p:spPr>
            <a:xfrm>
              <a:off x="3422550" y="1494225"/>
              <a:ext cx="51200" cy="280700"/>
            </a:xfrm>
            <a:custGeom>
              <a:rect b="b" l="l" r="r" t="t"/>
              <a:pathLst>
                <a:path extrusionOk="0" h="11228" w="2048">
                  <a:moveTo>
                    <a:pt x="2017" y="0"/>
                  </a:moveTo>
                  <a:cubicBezTo>
                    <a:pt x="1973" y="0"/>
                    <a:pt x="1889" y="65"/>
                    <a:pt x="1882" y="117"/>
                  </a:cubicBezTo>
                  <a:cubicBezTo>
                    <a:pt x="1432" y="3854"/>
                    <a:pt x="929" y="7533"/>
                    <a:pt x="8" y="11187"/>
                  </a:cubicBezTo>
                  <a:cubicBezTo>
                    <a:pt x="1" y="11217"/>
                    <a:pt x="11" y="11228"/>
                    <a:pt x="29" y="11228"/>
                  </a:cubicBezTo>
                  <a:cubicBezTo>
                    <a:pt x="59" y="11228"/>
                    <a:pt x="112" y="11192"/>
                    <a:pt x="119" y="11163"/>
                  </a:cubicBezTo>
                  <a:cubicBezTo>
                    <a:pt x="1284" y="7591"/>
                    <a:pt x="1602" y="3746"/>
                    <a:pt x="2044" y="39"/>
                  </a:cubicBezTo>
                  <a:cubicBezTo>
                    <a:pt x="2047" y="11"/>
                    <a:pt x="2036" y="0"/>
                    <a:pt x="20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42"/>
            <p:cNvSpPr/>
            <p:nvPr/>
          </p:nvSpPr>
          <p:spPr>
            <a:xfrm>
              <a:off x="3436075" y="1551425"/>
              <a:ext cx="43625" cy="303850"/>
            </a:xfrm>
            <a:custGeom>
              <a:rect b="b" l="l" r="r" t="t"/>
              <a:pathLst>
                <a:path extrusionOk="0" h="12154" w="1745">
                  <a:moveTo>
                    <a:pt x="1714" y="1"/>
                  </a:moveTo>
                  <a:cubicBezTo>
                    <a:pt x="1671" y="1"/>
                    <a:pt x="1591" y="63"/>
                    <a:pt x="1585" y="113"/>
                  </a:cubicBezTo>
                  <a:cubicBezTo>
                    <a:pt x="1267" y="4147"/>
                    <a:pt x="541" y="8107"/>
                    <a:pt x="3" y="12111"/>
                  </a:cubicBezTo>
                  <a:cubicBezTo>
                    <a:pt x="1" y="12141"/>
                    <a:pt x="13" y="12153"/>
                    <a:pt x="30" y="12153"/>
                  </a:cubicBezTo>
                  <a:cubicBezTo>
                    <a:pt x="60" y="12153"/>
                    <a:pt x="106" y="12118"/>
                    <a:pt x="111" y="12086"/>
                  </a:cubicBezTo>
                  <a:cubicBezTo>
                    <a:pt x="846" y="8107"/>
                    <a:pt x="1428" y="4076"/>
                    <a:pt x="1742" y="38"/>
                  </a:cubicBezTo>
                  <a:cubicBezTo>
                    <a:pt x="1744" y="12"/>
                    <a:pt x="1732" y="1"/>
                    <a:pt x="17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42"/>
            <p:cNvSpPr/>
            <p:nvPr/>
          </p:nvSpPr>
          <p:spPr>
            <a:xfrm>
              <a:off x="3457775" y="1590400"/>
              <a:ext cx="38950" cy="249200"/>
            </a:xfrm>
            <a:custGeom>
              <a:rect b="b" l="l" r="r" t="t"/>
              <a:pathLst>
                <a:path extrusionOk="0" h="9968" w="1558">
                  <a:moveTo>
                    <a:pt x="1516" y="1"/>
                  </a:moveTo>
                  <a:cubicBezTo>
                    <a:pt x="1473" y="1"/>
                    <a:pt x="1408" y="49"/>
                    <a:pt x="1403" y="94"/>
                  </a:cubicBezTo>
                  <a:cubicBezTo>
                    <a:pt x="973" y="3377"/>
                    <a:pt x="622" y="6668"/>
                    <a:pt x="7" y="9921"/>
                  </a:cubicBezTo>
                  <a:cubicBezTo>
                    <a:pt x="1" y="9954"/>
                    <a:pt x="14" y="9967"/>
                    <a:pt x="33" y="9967"/>
                  </a:cubicBezTo>
                  <a:cubicBezTo>
                    <a:pt x="66" y="9967"/>
                    <a:pt x="119" y="9929"/>
                    <a:pt x="126" y="9892"/>
                  </a:cubicBezTo>
                  <a:cubicBezTo>
                    <a:pt x="833" y="6651"/>
                    <a:pt x="1121" y="3339"/>
                    <a:pt x="1551" y="57"/>
                  </a:cubicBezTo>
                  <a:cubicBezTo>
                    <a:pt x="1557" y="16"/>
                    <a:pt x="1540" y="1"/>
                    <a:pt x="15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42"/>
            <p:cNvSpPr/>
            <p:nvPr/>
          </p:nvSpPr>
          <p:spPr>
            <a:xfrm>
              <a:off x="3465375" y="1617200"/>
              <a:ext cx="44775" cy="293975"/>
            </a:xfrm>
            <a:custGeom>
              <a:rect b="b" l="l" r="r" t="t"/>
              <a:pathLst>
                <a:path extrusionOk="0" h="11759" w="1791">
                  <a:moveTo>
                    <a:pt x="1761" y="0"/>
                  </a:moveTo>
                  <a:cubicBezTo>
                    <a:pt x="1717" y="0"/>
                    <a:pt x="1637" y="62"/>
                    <a:pt x="1631" y="112"/>
                  </a:cubicBezTo>
                  <a:cubicBezTo>
                    <a:pt x="1189" y="4001"/>
                    <a:pt x="632" y="7858"/>
                    <a:pt x="5" y="11719"/>
                  </a:cubicBezTo>
                  <a:cubicBezTo>
                    <a:pt x="0" y="11747"/>
                    <a:pt x="11" y="11758"/>
                    <a:pt x="27" y="11758"/>
                  </a:cubicBezTo>
                  <a:cubicBezTo>
                    <a:pt x="55" y="11758"/>
                    <a:pt x="100" y="11725"/>
                    <a:pt x="108" y="11694"/>
                  </a:cubicBezTo>
                  <a:cubicBezTo>
                    <a:pt x="905" y="7854"/>
                    <a:pt x="1347" y="3931"/>
                    <a:pt x="1788" y="37"/>
                  </a:cubicBezTo>
                  <a:cubicBezTo>
                    <a:pt x="1791" y="11"/>
                    <a:pt x="1779" y="0"/>
                    <a:pt x="17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42"/>
            <p:cNvSpPr/>
            <p:nvPr/>
          </p:nvSpPr>
          <p:spPr>
            <a:xfrm>
              <a:off x="3483725" y="1668375"/>
              <a:ext cx="43450" cy="217075"/>
            </a:xfrm>
            <a:custGeom>
              <a:rect b="b" l="l" r="r" t="t"/>
              <a:pathLst>
                <a:path extrusionOk="0" h="8683" w="1738">
                  <a:moveTo>
                    <a:pt x="1697" y="1"/>
                  </a:moveTo>
                  <a:cubicBezTo>
                    <a:pt x="1655" y="1"/>
                    <a:pt x="1590" y="46"/>
                    <a:pt x="1583" y="88"/>
                  </a:cubicBezTo>
                  <a:cubicBezTo>
                    <a:pt x="1137" y="2962"/>
                    <a:pt x="542" y="5794"/>
                    <a:pt x="5" y="8647"/>
                  </a:cubicBezTo>
                  <a:cubicBezTo>
                    <a:pt x="1" y="8673"/>
                    <a:pt x="10" y="8682"/>
                    <a:pt x="24" y="8682"/>
                  </a:cubicBezTo>
                  <a:cubicBezTo>
                    <a:pt x="49" y="8682"/>
                    <a:pt x="88" y="8653"/>
                    <a:pt x="96" y="8627"/>
                  </a:cubicBezTo>
                  <a:cubicBezTo>
                    <a:pt x="811" y="5811"/>
                    <a:pt x="1285" y="2924"/>
                    <a:pt x="1731" y="55"/>
                  </a:cubicBezTo>
                  <a:cubicBezTo>
                    <a:pt x="1737" y="16"/>
                    <a:pt x="1721" y="1"/>
                    <a:pt x="16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42"/>
            <p:cNvSpPr/>
            <p:nvPr/>
          </p:nvSpPr>
          <p:spPr>
            <a:xfrm>
              <a:off x="3336400" y="1607450"/>
              <a:ext cx="38775" cy="173450"/>
            </a:xfrm>
            <a:custGeom>
              <a:rect b="b" l="l" r="r" t="t"/>
              <a:pathLst>
                <a:path extrusionOk="0" h="6938" w="1551">
                  <a:moveTo>
                    <a:pt x="1512" y="0"/>
                  </a:moveTo>
                  <a:cubicBezTo>
                    <a:pt x="1469" y="0"/>
                    <a:pt x="1400" y="48"/>
                    <a:pt x="1389" y="93"/>
                  </a:cubicBezTo>
                  <a:cubicBezTo>
                    <a:pt x="890" y="2339"/>
                    <a:pt x="188" y="4610"/>
                    <a:pt x="2" y="6914"/>
                  </a:cubicBezTo>
                  <a:cubicBezTo>
                    <a:pt x="1" y="6931"/>
                    <a:pt x="9" y="6938"/>
                    <a:pt x="20" y="6938"/>
                  </a:cubicBezTo>
                  <a:cubicBezTo>
                    <a:pt x="48" y="6938"/>
                    <a:pt x="98" y="6901"/>
                    <a:pt x="101" y="6877"/>
                  </a:cubicBezTo>
                  <a:cubicBezTo>
                    <a:pt x="547" y="4589"/>
                    <a:pt x="1042" y="2327"/>
                    <a:pt x="1542" y="56"/>
                  </a:cubicBezTo>
                  <a:cubicBezTo>
                    <a:pt x="1551" y="16"/>
                    <a:pt x="1536" y="0"/>
                    <a:pt x="151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42"/>
            <p:cNvSpPr/>
            <p:nvPr/>
          </p:nvSpPr>
          <p:spPr>
            <a:xfrm>
              <a:off x="3355625" y="1712075"/>
              <a:ext cx="15825" cy="92125"/>
            </a:xfrm>
            <a:custGeom>
              <a:rect b="b" l="l" r="r" t="t"/>
              <a:pathLst>
                <a:path extrusionOk="0" h="3685" w="633">
                  <a:moveTo>
                    <a:pt x="605" y="1"/>
                  </a:moveTo>
                  <a:cubicBezTo>
                    <a:pt x="562" y="1"/>
                    <a:pt x="478" y="66"/>
                    <a:pt x="472" y="116"/>
                  </a:cubicBezTo>
                  <a:cubicBezTo>
                    <a:pt x="332" y="1292"/>
                    <a:pt x="178" y="2470"/>
                    <a:pt x="5" y="3642"/>
                  </a:cubicBezTo>
                  <a:cubicBezTo>
                    <a:pt x="1" y="3673"/>
                    <a:pt x="13" y="3685"/>
                    <a:pt x="32" y="3685"/>
                  </a:cubicBezTo>
                  <a:cubicBezTo>
                    <a:pt x="65" y="3685"/>
                    <a:pt x="116" y="3647"/>
                    <a:pt x="121" y="3613"/>
                  </a:cubicBezTo>
                  <a:cubicBezTo>
                    <a:pt x="336" y="2428"/>
                    <a:pt x="484" y="1235"/>
                    <a:pt x="629" y="37"/>
                  </a:cubicBezTo>
                  <a:cubicBezTo>
                    <a:pt x="633" y="11"/>
                    <a:pt x="622" y="1"/>
                    <a:pt x="6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42"/>
            <p:cNvSpPr/>
            <p:nvPr/>
          </p:nvSpPr>
          <p:spPr>
            <a:xfrm>
              <a:off x="3369550" y="1759550"/>
              <a:ext cx="16425" cy="106375"/>
            </a:xfrm>
            <a:custGeom>
              <a:rect b="b" l="l" r="r" t="t"/>
              <a:pathLst>
                <a:path extrusionOk="0" h="4255" w="657">
                  <a:moveTo>
                    <a:pt x="627" y="1"/>
                  </a:moveTo>
                  <a:cubicBezTo>
                    <a:pt x="584" y="1"/>
                    <a:pt x="504" y="64"/>
                    <a:pt x="501" y="112"/>
                  </a:cubicBezTo>
                  <a:cubicBezTo>
                    <a:pt x="394" y="1487"/>
                    <a:pt x="55" y="2858"/>
                    <a:pt x="2" y="4232"/>
                  </a:cubicBezTo>
                  <a:cubicBezTo>
                    <a:pt x="1" y="4248"/>
                    <a:pt x="7" y="4255"/>
                    <a:pt x="16" y="4255"/>
                  </a:cubicBezTo>
                  <a:cubicBezTo>
                    <a:pt x="38" y="4255"/>
                    <a:pt x="78" y="4221"/>
                    <a:pt x="84" y="4203"/>
                  </a:cubicBezTo>
                  <a:cubicBezTo>
                    <a:pt x="410" y="2858"/>
                    <a:pt x="551" y="1417"/>
                    <a:pt x="654" y="37"/>
                  </a:cubicBezTo>
                  <a:cubicBezTo>
                    <a:pt x="656" y="11"/>
                    <a:pt x="645" y="1"/>
                    <a:pt x="6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42"/>
            <p:cNvSpPr/>
            <p:nvPr/>
          </p:nvSpPr>
          <p:spPr>
            <a:xfrm>
              <a:off x="3386450" y="1814500"/>
              <a:ext cx="7900" cy="49100"/>
            </a:xfrm>
            <a:custGeom>
              <a:rect b="b" l="l" r="r" t="t"/>
              <a:pathLst>
                <a:path extrusionOk="0" h="1964" w="316">
                  <a:moveTo>
                    <a:pt x="288" y="0"/>
                  </a:moveTo>
                  <a:cubicBezTo>
                    <a:pt x="248" y="0"/>
                    <a:pt x="175" y="55"/>
                    <a:pt x="172" y="102"/>
                  </a:cubicBezTo>
                  <a:cubicBezTo>
                    <a:pt x="130" y="713"/>
                    <a:pt x="48" y="1325"/>
                    <a:pt x="3" y="1940"/>
                  </a:cubicBezTo>
                  <a:cubicBezTo>
                    <a:pt x="0" y="1957"/>
                    <a:pt x="7" y="1963"/>
                    <a:pt x="17" y="1963"/>
                  </a:cubicBezTo>
                  <a:cubicBezTo>
                    <a:pt x="42" y="1963"/>
                    <a:pt x="91" y="1923"/>
                    <a:pt x="94" y="1894"/>
                  </a:cubicBezTo>
                  <a:cubicBezTo>
                    <a:pt x="159" y="1275"/>
                    <a:pt x="254" y="656"/>
                    <a:pt x="313" y="32"/>
                  </a:cubicBezTo>
                  <a:cubicBezTo>
                    <a:pt x="315" y="9"/>
                    <a:pt x="304" y="0"/>
                    <a:pt x="2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42"/>
            <p:cNvSpPr/>
            <p:nvPr/>
          </p:nvSpPr>
          <p:spPr>
            <a:xfrm>
              <a:off x="3395050" y="1802125"/>
              <a:ext cx="22600" cy="138025"/>
            </a:xfrm>
            <a:custGeom>
              <a:rect b="b" l="l" r="r" t="t"/>
              <a:pathLst>
                <a:path extrusionOk="0" h="5521" w="904">
                  <a:moveTo>
                    <a:pt x="862" y="0"/>
                  </a:moveTo>
                  <a:cubicBezTo>
                    <a:pt x="819" y="0"/>
                    <a:pt x="754" y="49"/>
                    <a:pt x="749" y="93"/>
                  </a:cubicBezTo>
                  <a:cubicBezTo>
                    <a:pt x="497" y="1894"/>
                    <a:pt x="125" y="3686"/>
                    <a:pt x="1" y="5498"/>
                  </a:cubicBezTo>
                  <a:cubicBezTo>
                    <a:pt x="0" y="5515"/>
                    <a:pt x="7" y="5521"/>
                    <a:pt x="18" y="5521"/>
                  </a:cubicBezTo>
                  <a:cubicBezTo>
                    <a:pt x="41" y="5521"/>
                    <a:pt x="82" y="5489"/>
                    <a:pt x="88" y="5469"/>
                  </a:cubicBezTo>
                  <a:cubicBezTo>
                    <a:pt x="369" y="3665"/>
                    <a:pt x="650" y="1860"/>
                    <a:pt x="897" y="57"/>
                  </a:cubicBezTo>
                  <a:cubicBezTo>
                    <a:pt x="903" y="16"/>
                    <a:pt x="887" y="0"/>
                    <a:pt x="8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42"/>
            <p:cNvSpPr/>
            <p:nvPr/>
          </p:nvSpPr>
          <p:spPr>
            <a:xfrm>
              <a:off x="3411775" y="1794800"/>
              <a:ext cx="26600" cy="189475"/>
            </a:xfrm>
            <a:custGeom>
              <a:rect b="b" l="l" r="r" t="t"/>
              <a:pathLst>
                <a:path extrusionOk="0" h="7579" w="1064">
                  <a:moveTo>
                    <a:pt x="1032" y="0"/>
                  </a:moveTo>
                  <a:cubicBezTo>
                    <a:pt x="987" y="0"/>
                    <a:pt x="907" y="64"/>
                    <a:pt x="901" y="114"/>
                  </a:cubicBezTo>
                  <a:cubicBezTo>
                    <a:pt x="691" y="2604"/>
                    <a:pt x="220" y="5065"/>
                    <a:pt x="1" y="7550"/>
                  </a:cubicBezTo>
                  <a:cubicBezTo>
                    <a:pt x="0" y="7570"/>
                    <a:pt x="9" y="7578"/>
                    <a:pt x="23" y="7578"/>
                  </a:cubicBezTo>
                  <a:cubicBezTo>
                    <a:pt x="54" y="7578"/>
                    <a:pt x="107" y="7538"/>
                    <a:pt x="112" y="7509"/>
                  </a:cubicBezTo>
                  <a:cubicBezTo>
                    <a:pt x="497" y="5036"/>
                    <a:pt x="848" y="2538"/>
                    <a:pt x="1063" y="39"/>
                  </a:cubicBezTo>
                  <a:cubicBezTo>
                    <a:pt x="1064" y="11"/>
                    <a:pt x="1051" y="0"/>
                    <a:pt x="10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42"/>
            <p:cNvSpPr/>
            <p:nvPr/>
          </p:nvSpPr>
          <p:spPr>
            <a:xfrm>
              <a:off x="3421500" y="1875100"/>
              <a:ext cx="21775" cy="124950"/>
            </a:xfrm>
            <a:custGeom>
              <a:rect b="b" l="l" r="r" t="t"/>
              <a:pathLst>
                <a:path extrusionOk="0" h="4998" w="871">
                  <a:moveTo>
                    <a:pt x="839" y="1"/>
                  </a:moveTo>
                  <a:cubicBezTo>
                    <a:pt x="794" y="1"/>
                    <a:pt x="713" y="65"/>
                    <a:pt x="710" y="115"/>
                  </a:cubicBezTo>
                  <a:cubicBezTo>
                    <a:pt x="558" y="1750"/>
                    <a:pt x="232" y="3339"/>
                    <a:pt x="5" y="4957"/>
                  </a:cubicBezTo>
                  <a:cubicBezTo>
                    <a:pt x="0" y="4987"/>
                    <a:pt x="11" y="4998"/>
                    <a:pt x="27" y="4998"/>
                  </a:cubicBezTo>
                  <a:cubicBezTo>
                    <a:pt x="56" y="4998"/>
                    <a:pt x="104" y="4961"/>
                    <a:pt x="112" y="4929"/>
                  </a:cubicBezTo>
                  <a:cubicBezTo>
                    <a:pt x="541" y="3351"/>
                    <a:pt x="719" y="1666"/>
                    <a:pt x="868" y="40"/>
                  </a:cubicBezTo>
                  <a:cubicBezTo>
                    <a:pt x="870" y="12"/>
                    <a:pt x="858" y="1"/>
                    <a:pt x="8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42"/>
            <p:cNvSpPr/>
            <p:nvPr/>
          </p:nvSpPr>
          <p:spPr>
            <a:xfrm>
              <a:off x="3440450" y="1894950"/>
              <a:ext cx="17000" cy="106925"/>
            </a:xfrm>
            <a:custGeom>
              <a:rect b="b" l="l" r="r" t="t"/>
              <a:pathLst>
                <a:path extrusionOk="0" h="4277" w="680">
                  <a:moveTo>
                    <a:pt x="645" y="1"/>
                  </a:moveTo>
                  <a:cubicBezTo>
                    <a:pt x="610" y="1"/>
                    <a:pt x="557" y="39"/>
                    <a:pt x="551" y="76"/>
                  </a:cubicBezTo>
                  <a:cubicBezTo>
                    <a:pt x="362" y="1467"/>
                    <a:pt x="126" y="2863"/>
                    <a:pt x="2" y="4262"/>
                  </a:cubicBezTo>
                  <a:cubicBezTo>
                    <a:pt x="1" y="4273"/>
                    <a:pt x="5" y="4277"/>
                    <a:pt x="11" y="4277"/>
                  </a:cubicBezTo>
                  <a:cubicBezTo>
                    <a:pt x="26" y="4277"/>
                    <a:pt x="53" y="4256"/>
                    <a:pt x="55" y="4242"/>
                  </a:cubicBezTo>
                  <a:cubicBezTo>
                    <a:pt x="328" y="2854"/>
                    <a:pt x="481" y="1442"/>
                    <a:pt x="675" y="47"/>
                  </a:cubicBezTo>
                  <a:cubicBezTo>
                    <a:pt x="679" y="14"/>
                    <a:pt x="665" y="1"/>
                    <a:pt x="6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42"/>
            <p:cNvSpPr/>
            <p:nvPr/>
          </p:nvSpPr>
          <p:spPr>
            <a:xfrm>
              <a:off x="3454625" y="1941025"/>
              <a:ext cx="12725" cy="79475"/>
            </a:xfrm>
            <a:custGeom>
              <a:rect b="b" l="l" r="r" t="t"/>
              <a:pathLst>
                <a:path extrusionOk="0" h="3179" w="509">
                  <a:moveTo>
                    <a:pt x="472" y="1"/>
                  </a:moveTo>
                  <a:cubicBezTo>
                    <a:pt x="433" y="1"/>
                    <a:pt x="373" y="44"/>
                    <a:pt x="368" y="87"/>
                  </a:cubicBezTo>
                  <a:cubicBezTo>
                    <a:pt x="228" y="1098"/>
                    <a:pt x="46" y="2135"/>
                    <a:pt x="1" y="3155"/>
                  </a:cubicBezTo>
                  <a:cubicBezTo>
                    <a:pt x="1" y="3172"/>
                    <a:pt x="8" y="3179"/>
                    <a:pt x="19" y="3179"/>
                  </a:cubicBezTo>
                  <a:cubicBezTo>
                    <a:pt x="43" y="3179"/>
                    <a:pt x="84" y="3143"/>
                    <a:pt x="88" y="3126"/>
                  </a:cubicBezTo>
                  <a:cubicBezTo>
                    <a:pt x="319" y="2122"/>
                    <a:pt x="360" y="1066"/>
                    <a:pt x="504" y="50"/>
                  </a:cubicBezTo>
                  <a:cubicBezTo>
                    <a:pt x="509" y="14"/>
                    <a:pt x="493" y="1"/>
                    <a:pt x="4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42"/>
            <p:cNvSpPr/>
            <p:nvPr/>
          </p:nvSpPr>
          <p:spPr>
            <a:xfrm>
              <a:off x="3473900" y="1939700"/>
              <a:ext cx="11825" cy="72425"/>
            </a:xfrm>
            <a:custGeom>
              <a:rect b="b" l="l" r="r" t="t"/>
              <a:pathLst>
                <a:path extrusionOk="0" h="2897" w="473">
                  <a:moveTo>
                    <a:pt x="445" y="1"/>
                  </a:moveTo>
                  <a:cubicBezTo>
                    <a:pt x="404" y="1"/>
                    <a:pt x="325" y="60"/>
                    <a:pt x="320" y="107"/>
                  </a:cubicBezTo>
                  <a:cubicBezTo>
                    <a:pt x="225" y="1032"/>
                    <a:pt x="85" y="1948"/>
                    <a:pt x="2" y="2873"/>
                  </a:cubicBezTo>
                  <a:cubicBezTo>
                    <a:pt x="0" y="2890"/>
                    <a:pt x="8" y="2897"/>
                    <a:pt x="20" y="2897"/>
                  </a:cubicBezTo>
                  <a:cubicBezTo>
                    <a:pt x="48" y="2897"/>
                    <a:pt x="99" y="2859"/>
                    <a:pt x="105" y="2836"/>
                  </a:cubicBezTo>
                  <a:cubicBezTo>
                    <a:pt x="303" y="1919"/>
                    <a:pt x="373" y="970"/>
                    <a:pt x="468" y="37"/>
                  </a:cubicBezTo>
                  <a:cubicBezTo>
                    <a:pt x="472" y="11"/>
                    <a:pt x="462" y="1"/>
                    <a:pt x="4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42"/>
            <p:cNvSpPr/>
            <p:nvPr/>
          </p:nvSpPr>
          <p:spPr>
            <a:xfrm>
              <a:off x="3396250" y="919975"/>
              <a:ext cx="38550" cy="140300"/>
            </a:xfrm>
            <a:custGeom>
              <a:rect b="b" l="l" r="r" t="t"/>
              <a:pathLst>
                <a:path extrusionOk="0" h="5612" w="1542">
                  <a:moveTo>
                    <a:pt x="1504" y="0"/>
                  </a:moveTo>
                  <a:cubicBezTo>
                    <a:pt x="1462" y="0"/>
                    <a:pt x="1393" y="48"/>
                    <a:pt x="1382" y="93"/>
                  </a:cubicBezTo>
                  <a:cubicBezTo>
                    <a:pt x="936" y="1923"/>
                    <a:pt x="552" y="3785"/>
                    <a:pt x="7" y="5584"/>
                  </a:cubicBezTo>
                  <a:cubicBezTo>
                    <a:pt x="1" y="5604"/>
                    <a:pt x="8" y="5612"/>
                    <a:pt x="20" y="5612"/>
                  </a:cubicBezTo>
                  <a:cubicBezTo>
                    <a:pt x="40" y="5612"/>
                    <a:pt x="74" y="5590"/>
                    <a:pt x="81" y="5572"/>
                  </a:cubicBezTo>
                  <a:cubicBezTo>
                    <a:pt x="813" y="3863"/>
                    <a:pt x="1097" y="1856"/>
                    <a:pt x="1531" y="56"/>
                  </a:cubicBezTo>
                  <a:cubicBezTo>
                    <a:pt x="1541" y="16"/>
                    <a:pt x="1527" y="0"/>
                    <a:pt x="15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42"/>
            <p:cNvSpPr/>
            <p:nvPr/>
          </p:nvSpPr>
          <p:spPr>
            <a:xfrm>
              <a:off x="3412875" y="935675"/>
              <a:ext cx="25625" cy="126250"/>
            </a:xfrm>
            <a:custGeom>
              <a:rect b="b" l="l" r="r" t="t"/>
              <a:pathLst>
                <a:path extrusionOk="0" h="5050" w="1025">
                  <a:moveTo>
                    <a:pt x="980" y="1"/>
                  </a:moveTo>
                  <a:cubicBezTo>
                    <a:pt x="934" y="1"/>
                    <a:pt x="865" y="50"/>
                    <a:pt x="857" y="97"/>
                  </a:cubicBezTo>
                  <a:cubicBezTo>
                    <a:pt x="577" y="1732"/>
                    <a:pt x="354" y="3384"/>
                    <a:pt x="7" y="5006"/>
                  </a:cubicBezTo>
                  <a:cubicBezTo>
                    <a:pt x="0" y="5038"/>
                    <a:pt x="12" y="5050"/>
                    <a:pt x="29" y="5050"/>
                  </a:cubicBezTo>
                  <a:cubicBezTo>
                    <a:pt x="57" y="5050"/>
                    <a:pt x="100" y="5019"/>
                    <a:pt x="110" y="4994"/>
                  </a:cubicBezTo>
                  <a:cubicBezTo>
                    <a:pt x="390" y="4378"/>
                    <a:pt x="432" y="3607"/>
                    <a:pt x="544" y="2946"/>
                  </a:cubicBezTo>
                  <a:cubicBezTo>
                    <a:pt x="712" y="1983"/>
                    <a:pt x="857" y="1022"/>
                    <a:pt x="1019" y="60"/>
                  </a:cubicBezTo>
                  <a:cubicBezTo>
                    <a:pt x="1024" y="17"/>
                    <a:pt x="1006" y="1"/>
                    <a:pt x="9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42"/>
            <p:cNvSpPr/>
            <p:nvPr/>
          </p:nvSpPr>
          <p:spPr>
            <a:xfrm>
              <a:off x="3433275" y="943000"/>
              <a:ext cx="23300" cy="95750"/>
            </a:xfrm>
            <a:custGeom>
              <a:rect b="b" l="l" r="r" t="t"/>
              <a:pathLst>
                <a:path extrusionOk="0" h="3830" w="932">
                  <a:moveTo>
                    <a:pt x="900" y="0"/>
                  </a:moveTo>
                  <a:cubicBezTo>
                    <a:pt x="856" y="0"/>
                    <a:pt x="775" y="64"/>
                    <a:pt x="772" y="114"/>
                  </a:cubicBezTo>
                  <a:cubicBezTo>
                    <a:pt x="698" y="1274"/>
                    <a:pt x="549" y="2723"/>
                    <a:pt x="20" y="3776"/>
                  </a:cubicBezTo>
                  <a:cubicBezTo>
                    <a:pt x="0" y="3815"/>
                    <a:pt x="15" y="3829"/>
                    <a:pt x="39" y="3829"/>
                  </a:cubicBezTo>
                  <a:cubicBezTo>
                    <a:pt x="64" y="3829"/>
                    <a:pt x="99" y="3813"/>
                    <a:pt x="115" y="3792"/>
                  </a:cubicBezTo>
                  <a:cubicBezTo>
                    <a:pt x="450" y="3338"/>
                    <a:pt x="516" y="2723"/>
                    <a:pt x="632" y="2182"/>
                  </a:cubicBezTo>
                  <a:cubicBezTo>
                    <a:pt x="780" y="1472"/>
                    <a:pt x="887" y="762"/>
                    <a:pt x="929" y="39"/>
                  </a:cubicBezTo>
                  <a:cubicBezTo>
                    <a:pt x="931" y="11"/>
                    <a:pt x="919" y="0"/>
                    <a:pt x="9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42"/>
            <p:cNvSpPr/>
            <p:nvPr/>
          </p:nvSpPr>
          <p:spPr>
            <a:xfrm>
              <a:off x="3421350" y="1025125"/>
              <a:ext cx="23975" cy="82900"/>
            </a:xfrm>
            <a:custGeom>
              <a:rect b="b" l="l" r="r" t="t"/>
              <a:pathLst>
                <a:path extrusionOk="0" h="3316" w="959">
                  <a:moveTo>
                    <a:pt x="933" y="0"/>
                  </a:moveTo>
                  <a:cubicBezTo>
                    <a:pt x="903" y="0"/>
                    <a:pt x="846" y="38"/>
                    <a:pt x="832" y="70"/>
                  </a:cubicBezTo>
                  <a:cubicBezTo>
                    <a:pt x="457" y="1115"/>
                    <a:pt x="373" y="2229"/>
                    <a:pt x="11" y="3278"/>
                  </a:cubicBezTo>
                  <a:cubicBezTo>
                    <a:pt x="0" y="3305"/>
                    <a:pt x="9" y="3315"/>
                    <a:pt x="25" y="3315"/>
                  </a:cubicBezTo>
                  <a:cubicBezTo>
                    <a:pt x="52" y="3315"/>
                    <a:pt x="101" y="3287"/>
                    <a:pt x="114" y="3266"/>
                  </a:cubicBezTo>
                  <a:cubicBezTo>
                    <a:pt x="638" y="2275"/>
                    <a:pt x="588" y="1090"/>
                    <a:pt x="948" y="40"/>
                  </a:cubicBezTo>
                  <a:cubicBezTo>
                    <a:pt x="958" y="11"/>
                    <a:pt x="950" y="0"/>
                    <a:pt x="9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42"/>
            <p:cNvSpPr/>
            <p:nvPr/>
          </p:nvSpPr>
          <p:spPr>
            <a:xfrm>
              <a:off x="3444100" y="1042800"/>
              <a:ext cx="6225" cy="83975"/>
            </a:xfrm>
            <a:custGeom>
              <a:rect b="b" l="l" r="r" t="t"/>
              <a:pathLst>
                <a:path extrusionOk="0" h="3359" w="249">
                  <a:moveTo>
                    <a:pt x="171" y="1"/>
                  </a:moveTo>
                  <a:cubicBezTo>
                    <a:pt x="126" y="1"/>
                    <a:pt x="50" y="65"/>
                    <a:pt x="50" y="114"/>
                  </a:cubicBezTo>
                  <a:cubicBezTo>
                    <a:pt x="50" y="1180"/>
                    <a:pt x="1" y="2257"/>
                    <a:pt x="58" y="3322"/>
                  </a:cubicBezTo>
                  <a:cubicBezTo>
                    <a:pt x="59" y="3349"/>
                    <a:pt x="72" y="3359"/>
                    <a:pt x="88" y="3359"/>
                  </a:cubicBezTo>
                  <a:cubicBezTo>
                    <a:pt x="129" y="3359"/>
                    <a:pt x="196" y="3297"/>
                    <a:pt x="199" y="3257"/>
                  </a:cubicBezTo>
                  <a:cubicBezTo>
                    <a:pt x="248" y="2187"/>
                    <a:pt x="207" y="1109"/>
                    <a:pt x="203" y="40"/>
                  </a:cubicBezTo>
                  <a:cubicBezTo>
                    <a:pt x="203" y="12"/>
                    <a:pt x="189" y="1"/>
                    <a:pt x="1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42"/>
            <p:cNvSpPr/>
            <p:nvPr/>
          </p:nvSpPr>
          <p:spPr>
            <a:xfrm>
              <a:off x="3458775" y="1052650"/>
              <a:ext cx="8075" cy="75900"/>
            </a:xfrm>
            <a:custGeom>
              <a:rect b="b" l="l" r="r" t="t"/>
              <a:pathLst>
                <a:path extrusionOk="0" h="3036" w="323">
                  <a:moveTo>
                    <a:pt x="217" y="1"/>
                  </a:moveTo>
                  <a:cubicBezTo>
                    <a:pt x="173" y="1"/>
                    <a:pt x="99" y="62"/>
                    <a:pt x="99" y="109"/>
                  </a:cubicBezTo>
                  <a:cubicBezTo>
                    <a:pt x="99" y="1066"/>
                    <a:pt x="0" y="2061"/>
                    <a:pt x="82" y="3011"/>
                  </a:cubicBezTo>
                  <a:cubicBezTo>
                    <a:pt x="84" y="3029"/>
                    <a:pt x="92" y="3036"/>
                    <a:pt x="102" y="3036"/>
                  </a:cubicBezTo>
                  <a:cubicBezTo>
                    <a:pt x="126" y="3036"/>
                    <a:pt x="162" y="3002"/>
                    <a:pt x="165" y="2983"/>
                  </a:cubicBezTo>
                  <a:cubicBezTo>
                    <a:pt x="322" y="2024"/>
                    <a:pt x="248" y="1001"/>
                    <a:pt x="248" y="38"/>
                  </a:cubicBezTo>
                  <a:cubicBezTo>
                    <a:pt x="248" y="11"/>
                    <a:pt x="235" y="1"/>
                    <a:pt x="2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42"/>
            <p:cNvSpPr/>
            <p:nvPr/>
          </p:nvSpPr>
          <p:spPr>
            <a:xfrm>
              <a:off x="3471675" y="1053975"/>
              <a:ext cx="11525" cy="67325"/>
            </a:xfrm>
            <a:custGeom>
              <a:rect b="b" l="l" r="r" t="t"/>
              <a:pathLst>
                <a:path extrusionOk="0" h="2693" w="461">
                  <a:moveTo>
                    <a:pt x="433" y="1"/>
                  </a:moveTo>
                  <a:cubicBezTo>
                    <a:pt x="394" y="1"/>
                    <a:pt x="321" y="57"/>
                    <a:pt x="318" y="100"/>
                  </a:cubicBezTo>
                  <a:cubicBezTo>
                    <a:pt x="219" y="948"/>
                    <a:pt x="4" y="1819"/>
                    <a:pt x="0" y="2669"/>
                  </a:cubicBezTo>
                  <a:cubicBezTo>
                    <a:pt x="0" y="2686"/>
                    <a:pt x="8" y="2693"/>
                    <a:pt x="18" y="2693"/>
                  </a:cubicBezTo>
                  <a:cubicBezTo>
                    <a:pt x="43" y="2693"/>
                    <a:pt x="85" y="2656"/>
                    <a:pt x="91" y="2636"/>
                  </a:cubicBezTo>
                  <a:cubicBezTo>
                    <a:pt x="273" y="1790"/>
                    <a:pt x="355" y="898"/>
                    <a:pt x="458" y="35"/>
                  </a:cubicBezTo>
                  <a:cubicBezTo>
                    <a:pt x="461" y="10"/>
                    <a:pt x="450" y="1"/>
                    <a:pt x="4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42"/>
            <p:cNvSpPr/>
            <p:nvPr/>
          </p:nvSpPr>
          <p:spPr>
            <a:xfrm>
              <a:off x="3481250" y="1055050"/>
              <a:ext cx="13025" cy="69875"/>
            </a:xfrm>
            <a:custGeom>
              <a:rect b="b" l="l" r="r" t="t"/>
              <a:pathLst>
                <a:path extrusionOk="0" h="2795" w="521">
                  <a:moveTo>
                    <a:pt x="492" y="0"/>
                  </a:moveTo>
                  <a:cubicBezTo>
                    <a:pt x="450" y="0"/>
                    <a:pt x="370" y="62"/>
                    <a:pt x="365" y="112"/>
                  </a:cubicBezTo>
                  <a:cubicBezTo>
                    <a:pt x="266" y="962"/>
                    <a:pt x="1" y="1911"/>
                    <a:pt x="58" y="2771"/>
                  </a:cubicBezTo>
                  <a:cubicBezTo>
                    <a:pt x="60" y="2788"/>
                    <a:pt x="68" y="2794"/>
                    <a:pt x="78" y="2794"/>
                  </a:cubicBezTo>
                  <a:cubicBezTo>
                    <a:pt x="102" y="2794"/>
                    <a:pt x="139" y="2759"/>
                    <a:pt x="142" y="2742"/>
                  </a:cubicBezTo>
                  <a:cubicBezTo>
                    <a:pt x="369" y="1883"/>
                    <a:pt x="418" y="920"/>
                    <a:pt x="517" y="38"/>
                  </a:cubicBezTo>
                  <a:cubicBezTo>
                    <a:pt x="521" y="11"/>
                    <a:pt x="510" y="0"/>
                    <a:pt x="4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42"/>
            <p:cNvSpPr/>
            <p:nvPr/>
          </p:nvSpPr>
          <p:spPr>
            <a:xfrm>
              <a:off x="3497225" y="1055000"/>
              <a:ext cx="12950" cy="68675"/>
            </a:xfrm>
            <a:custGeom>
              <a:rect b="b" l="l" r="r" t="t"/>
              <a:pathLst>
                <a:path extrusionOk="0" h="2747" w="518">
                  <a:moveTo>
                    <a:pt x="488" y="0"/>
                  </a:moveTo>
                  <a:cubicBezTo>
                    <a:pt x="445" y="0"/>
                    <a:pt x="363" y="64"/>
                    <a:pt x="357" y="114"/>
                  </a:cubicBezTo>
                  <a:cubicBezTo>
                    <a:pt x="258" y="981"/>
                    <a:pt x="44" y="1852"/>
                    <a:pt x="2" y="2723"/>
                  </a:cubicBezTo>
                  <a:cubicBezTo>
                    <a:pt x="1" y="2740"/>
                    <a:pt x="8" y="2747"/>
                    <a:pt x="18" y="2747"/>
                  </a:cubicBezTo>
                  <a:cubicBezTo>
                    <a:pt x="41" y="2747"/>
                    <a:pt x="83" y="2712"/>
                    <a:pt x="88" y="2694"/>
                  </a:cubicBezTo>
                  <a:cubicBezTo>
                    <a:pt x="324" y="1839"/>
                    <a:pt x="410" y="918"/>
                    <a:pt x="514" y="40"/>
                  </a:cubicBezTo>
                  <a:cubicBezTo>
                    <a:pt x="518" y="11"/>
                    <a:pt x="507" y="0"/>
                    <a:pt x="4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42"/>
            <p:cNvSpPr/>
            <p:nvPr/>
          </p:nvSpPr>
          <p:spPr>
            <a:xfrm>
              <a:off x="3511775" y="1050225"/>
              <a:ext cx="9175" cy="73525"/>
            </a:xfrm>
            <a:custGeom>
              <a:rect b="b" l="l" r="r" t="t"/>
              <a:pathLst>
                <a:path extrusionOk="0" h="2941" w="367">
                  <a:moveTo>
                    <a:pt x="337" y="0"/>
                  </a:moveTo>
                  <a:cubicBezTo>
                    <a:pt x="295" y="0"/>
                    <a:pt x="221" y="60"/>
                    <a:pt x="221" y="107"/>
                  </a:cubicBezTo>
                  <a:cubicBezTo>
                    <a:pt x="171" y="1043"/>
                    <a:pt x="27" y="1985"/>
                    <a:pt x="2" y="2918"/>
                  </a:cubicBezTo>
                  <a:cubicBezTo>
                    <a:pt x="1" y="2935"/>
                    <a:pt x="7" y="2941"/>
                    <a:pt x="17" y="2941"/>
                  </a:cubicBezTo>
                  <a:cubicBezTo>
                    <a:pt x="42" y="2941"/>
                    <a:pt x="87" y="2903"/>
                    <a:pt x="93" y="2885"/>
                  </a:cubicBezTo>
                  <a:cubicBezTo>
                    <a:pt x="333" y="1977"/>
                    <a:pt x="316" y="969"/>
                    <a:pt x="366" y="36"/>
                  </a:cubicBezTo>
                  <a:cubicBezTo>
                    <a:pt x="367" y="11"/>
                    <a:pt x="355" y="0"/>
                    <a:pt x="3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42"/>
            <p:cNvSpPr/>
            <p:nvPr/>
          </p:nvSpPr>
          <p:spPr>
            <a:xfrm>
              <a:off x="3531325" y="1050150"/>
              <a:ext cx="12875" cy="72825"/>
            </a:xfrm>
            <a:custGeom>
              <a:rect b="b" l="l" r="r" t="t"/>
              <a:pathLst>
                <a:path extrusionOk="0" h="2913" w="515">
                  <a:moveTo>
                    <a:pt x="483" y="0"/>
                  </a:moveTo>
                  <a:cubicBezTo>
                    <a:pt x="437" y="0"/>
                    <a:pt x="358" y="64"/>
                    <a:pt x="355" y="114"/>
                  </a:cubicBezTo>
                  <a:cubicBezTo>
                    <a:pt x="294" y="1021"/>
                    <a:pt x="1" y="1968"/>
                    <a:pt x="79" y="2879"/>
                  </a:cubicBezTo>
                  <a:cubicBezTo>
                    <a:pt x="81" y="2903"/>
                    <a:pt x="92" y="2912"/>
                    <a:pt x="106" y="2912"/>
                  </a:cubicBezTo>
                  <a:cubicBezTo>
                    <a:pt x="142" y="2912"/>
                    <a:pt x="200" y="2853"/>
                    <a:pt x="203" y="2818"/>
                  </a:cubicBezTo>
                  <a:cubicBezTo>
                    <a:pt x="310" y="1897"/>
                    <a:pt x="451" y="964"/>
                    <a:pt x="513" y="39"/>
                  </a:cubicBezTo>
                  <a:cubicBezTo>
                    <a:pt x="514" y="11"/>
                    <a:pt x="501" y="0"/>
                    <a:pt x="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42"/>
            <p:cNvSpPr/>
            <p:nvPr/>
          </p:nvSpPr>
          <p:spPr>
            <a:xfrm>
              <a:off x="3550500" y="1039150"/>
              <a:ext cx="14375" cy="79925"/>
            </a:xfrm>
            <a:custGeom>
              <a:rect b="b" l="l" r="r" t="t"/>
              <a:pathLst>
                <a:path extrusionOk="0" h="3197" w="575">
                  <a:moveTo>
                    <a:pt x="547" y="1"/>
                  </a:moveTo>
                  <a:cubicBezTo>
                    <a:pt x="504" y="1"/>
                    <a:pt x="421" y="65"/>
                    <a:pt x="415" y="116"/>
                  </a:cubicBezTo>
                  <a:cubicBezTo>
                    <a:pt x="316" y="1135"/>
                    <a:pt x="84" y="2147"/>
                    <a:pt x="2" y="3167"/>
                  </a:cubicBezTo>
                  <a:cubicBezTo>
                    <a:pt x="1" y="3188"/>
                    <a:pt x="9" y="3196"/>
                    <a:pt x="22" y="3196"/>
                  </a:cubicBezTo>
                  <a:cubicBezTo>
                    <a:pt x="51" y="3196"/>
                    <a:pt x="103" y="3153"/>
                    <a:pt x="109" y="3130"/>
                  </a:cubicBezTo>
                  <a:cubicBezTo>
                    <a:pt x="390" y="2143"/>
                    <a:pt x="472" y="1061"/>
                    <a:pt x="572" y="37"/>
                  </a:cubicBezTo>
                  <a:cubicBezTo>
                    <a:pt x="575" y="11"/>
                    <a:pt x="564" y="1"/>
                    <a:pt x="5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42"/>
            <p:cNvSpPr/>
            <p:nvPr/>
          </p:nvSpPr>
          <p:spPr>
            <a:xfrm>
              <a:off x="3539500" y="1047575"/>
              <a:ext cx="38900" cy="208875"/>
            </a:xfrm>
            <a:custGeom>
              <a:rect b="b" l="l" r="r" t="t"/>
              <a:pathLst>
                <a:path extrusionOk="0" h="8355" w="1556">
                  <a:moveTo>
                    <a:pt x="1526" y="1"/>
                  </a:moveTo>
                  <a:cubicBezTo>
                    <a:pt x="1480" y="1"/>
                    <a:pt x="1393" y="68"/>
                    <a:pt x="1387" y="121"/>
                  </a:cubicBezTo>
                  <a:cubicBezTo>
                    <a:pt x="1086" y="2871"/>
                    <a:pt x="747" y="5646"/>
                    <a:pt x="8" y="8318"/>
                  </a:cubicBezTo>
                  <a:cubicBezTo>
                    <a:pt x="0" y="8344"/>
                    <a:pt x="10" y="8354"/>
                    <a:pt x="27" y="8354"/>
                  </a:cubicBezTo>
                  <a:cubicBezTo>
                    <a:pt x="53" y="8354"/>
                    <a:pt x="95" y="8328"/>
                    <a:pt x="103" y="8305"/>
                  </a:cubicBezTo>
                  <a:cubicBezTo>
                    <a:pt x="1135" y="5774"/>
                    <a:pt x="1263" y="2740"/>
                    <a:pt x="1553" y="39"/>
                  </a:cubicBezTo>
                  <a:cubicBezTo>
                    <a:pt x="1556" y="12"/>
                    <a:pt x="1544" y="1"/>
                    <a:pt x="15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42"/>
            <p:cNvSpPr/>
            <p:nvPr/>
          </p:nvSpPr>
          <p:spPr>
            <a:xfrm>
              <a:off x="3555975" y="1038975"/>
              <a:ext cx="45625" cy="211650"/>
            </a:xfrm>
            <a:custGeom>
              <a:rect b="b" l="l" r="r" t="t"/>
              <a:pathLst>
                <a:path extrusionOk="0" h="8466" w="1825">
                  <a:moveTo>
                    <a:pt x="1779" y="1"/>
                  </a:moveTo>
                  <a:cubicBezTo>
                    <a:pt x="1732" y="1"/>
                    <a:pt x="1661" y="52"/>
                    <a:pt x="1653" y="102"/>
                  </a:cubicBezTo>
                  <a:cubicBezTo>
                    <a:pt x="1364" y="2047"/>
                    <a:pt x="993" y="3967"/>
                    <a:pt x="592" y="5891"/>
                  </a:cubicBezTo>
                  <a:cubicBezTo>
                    <a:pt x="427" y="6671"/>
                    <a:pt x="389" y="7695"/>
                    <a:pt x="23" y="8405"/>
                  </a:cubicBezTo>
                  <a:cubicBezTo>
                    <a:pt x="0" y="8449"/>
                    <a:pt x="16" y="8465"/>
                    <a:pt x="42" y="8465"/>
                  </a:cubicBezTo>
                  <a:cubicBezTo>
                    <a:pt x="70" y="8465"/>
                    <a:pt x="110" y="8447"/>
                    <a:pt x="130" y="8426"/>
                  </a:cubicBezTo>
                  <a:cubicBezTo>
                    <a:pt x="547" y="7918"/>
                    <a:pt x="551" y="6886"/>
                    <a:pt x="682" y="6267"/>
                  </a:cubicBezTo>
                  <a:cubicBezTo>
                    <a:pt x="1117" y="4206"/>
                    <a:pt x="1513" y="2146"/>
                    <a:pt x="1818" y="61"/>
                  </a:cubicBezTo>
                  <a:cubicBezTo>
                    <a:pt x="1824" y="17"/>
                    <a:pt x="1806" y="1"/>
                    <a:pt x="17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42"/>
            <p:cNvSpPr/>
            <p:nvPr/>
          </p:nvSpPr>
          <p:spPr>
            <a:xfrm>
              <a:off x="3574375" y="1023675"/>
              <a:ext cx="43725" cy="239250"/>
            </a:xfrm>
            <a:custGeom>
              <a:rect b="b" l="l" r="r" t="t"/>
              <a:pathLst>
                <a:path extrusionOk="0" h="9570" w="1749">
                  <a:moveTo>
                    <a:pt x="1723" y="1"/>
                  </a:moveTo>
                  <a:cubicBezTo>
                    <a:pt x="1686" y="1"/>
                    <a:pt x="1621" y="54"/>
                    <a:pt x="1615" y="94"/>
                  </a:cubicBezTo>
                  <a:cubicBezTo>
                    <a:pt x="1351" y="3245"/>
                    <a:pt x="818" y="6461"/>
                    <a:pt x="9" y="9521"/>
                  </a:cubicBezTo>
                  <a:cubicBezTo>
                    <a:pt x="0" y="9557"/>
                    <a:pt x="12" y="9570"/>
                    <a:pt x="32" y="9570"/>
                  </a:cubicBezTo>
                  <a:cubicBezTo>
                    <a:pt x="68" y="9570"/>
                    <a:pt x="130" y="9525"/>
                    <a:pt x="141" y="9488"/>
                  </a:cubicBezTo>
                  <a:cubicBezTo>
                    <a:pt x="1099" y="6507"/>
                    <a:pt x="1520" y="3151"/>
                    <a:pt x="1747" y="33"/>
                  </a:cubicBezTo>
                  <a:cubicBezTo>
                    <a:pt x="1748" y="10"/>
                    <a:pt x="1738" y="1"/>
                    <a:pt x="17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42"/>
            <p:cNvSpPr/>
            <p:nvPr/>
          </p:nvSpPr>
          <p:spPr>
            <a:xfrm>
              <a:off x="3598525" y="1017175"/>
              <a:ext cx="42000" cy="274025"/>
            </a:xfrm>
            <a:custGeom>
              <a:rect b="b" l="l" r="r" t="t"/>
              <a:pathLst>
                <a:path extrusionOk="0" h="10961" w="1680">
                  <a:moveTo>
                    <a:pt x="1647" y="0"/>
                  </a:moveTo>
                  <a:cubicBezTo>
                    <a:pt x="1599" y="0"/>
                    <a:pt x="1514" y="67"/>
                    <a:pt x="1507" y="120"/>
                  </a:cubicBezTo>
                  <a:cubicBezTo>
                    <a:pt x="1065" y="3716"/>
                    <a:pt x="711" y="7345"/>
                    <a:pt x="9" y="10904"/>
                  </a:cubicBezTo>
                  <a:cubicBezTo>
                    <a:pt x="0" y="10945"/>
                    <a:pt x="15" y="10960"/>
                    <a:pt x="38" y="10960"/>
                  </a:cubicBezTo>
                  <a:cubicBezTo>
                    <a:pt x="79" y="10960"/>
                    <a:pt x="147" y="10912"/>
                    <a:pt x="158" y="10868"/>
                  </a:cubicBezTo>
                  <a:cubicBezTo>
                    <a:pt x="966" y="7329"/>
                    <a:pt x="1239" y="3634"/>
                    <a:pt x="1677" y="41"/>
                  </a:cubicBezTo>
                  <a:cubicBezTo>
                    <a:pt x="1679" y="12"/>
                    <a:pt x="1666" y="0"/>
                    <a:pt x="164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42"/>
            <p:cNvSpPr/>
            <p:nvPr/>
          </p:nvSpPr>
          <p:spPr>
            <a:xfrm>
              <a:off x="3612050" y="1041450"/>
              <a:ext cx="45550" cy="260400"/>
            </a:xfrm>
            <a:custGeom>
              <a:rect b="b" l="l" r="r" t="t"/>
              <a:pathLst>
                <a:path extrusionOk="0" h="10416" w="1822">
                  <a:moveTo>
                    <a:pt x="1790" y="0"/>
                  </a:moveTo>
                  <a:cubicBezTo>
                    <a:pt x="1743" y="0"/>
                    <a:pt x="1654" y="70"/>
                    <a:pt x="1648" y="123"/>
                  </a:cubicBezTo>
                  <a:cubicBezTo>
                    <a:pt x="1260" y="3579"/>
                    <a:pt x="863" y="6989"/>
                    <a:pt x="9" y="10367"/>
                  </a:cubicBezTo>
                  <a:cubicBezTo>
                    <a:pt x="0" y="10402"/>
                    <a:pt x="12" y="10416"/>
                    <a:pt x="32" y="10416"/>
                  </a:cubicBezTo>
                  <a:cubicBezTo>
                    <a:pt x="68" y="10416"/>
                    <a:pt x="131" y="10371"/>
                    <a:pt x="145" y="10334"/>
                  </a:cubicBezTo>
                  <a:cubicBezTo>
                    <a:pt x="1140" y="6989"/>
                    <a:pt x="1433" y="3496"/>
                    <a:pt x="1818" y="40"/>
                  </a:cubicBezTo>
                  <a:cubicBezTo>
                    <a:pt x="1821" y="12"/>
                    <a:pt x="1809" y="0"/>
                    <a:pt x="17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42"/>
            <p:cNvSpPr/>
            <p:nvPr/>
          </p:nvSpPr>
          <p:spPr>
            <a:xfrm>
              <a:off x="3626075" y="1054925"/>
              <a:ext cx="53350" cy="295200"/>
            </a:xfrm>
            <a:custGeom>
              <a:rect b="b" l="l" r="r" t="t"/>
              <a:pathLst>
                <a:path extrusionOk="0" h="11808" w="2134">
                  <a:moveTo>
                    <a:pt x="2089" y="0"/>
                  </a:moveTo>
                  <a:cubicBezTo>
                    <a:pt x="2044" y="0"/>
                    <a:pt x="1974" y="50"/>
                    <a:pt x="1966" y="100"/>
                  </a:cubicBezTo>
                  <a:cubicBezTo>
                    <a:pt x="1381" y="4001"/>
                    <a:pt x="600" y="7871"/>
                    <a:pt x="5" y="11772"/>
                  </a:cubicBezTo>
                  <a:cubicBezTo>
                    <a:pt x="1" y="11798"/>
                    <a:pt x="11" y="11808"/>
                    <a:pt x="26" y="11808"/>
                  </a:cubicBezTo>
                  <a:cubicBezTo>
                    <a:pt x="53" y="11808"/>
                    <a:pt x="95" y="11777"/>
                    <a:pt x="100" y="11748"/>
                  </a:cubicBezTo>
                  <a:cubicBezTo>
                    <a:pt x="950" y="7891"/>
                    <a:pt x="1541" y="3961"/>
                    <a:pt x="2128" y="58"/>
                  </a:cubicBezTo>
                  <a:cubicBezTo>
                    <a:pt x="2133" y="17"/>
                    <a:pt x="2115" y="0"/>
                    <a:pt x="20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42"/>
            <p:cNvSpPr/>
            <p:nvPr/>
          </p:nvSpPr>
          <p:spPr>
            <a:xfrm>
              <a:off x="3640425" y="1098750"/>
              <a:ext cx="47425" cy="267350"/>
            </a:xfrm>
            <a:custGeom>
              <a:rect b="b" l="l" r="r" t="t"/>
              <a:pathLst>
                <a:path extrusionOk="0" h="10694" w="1897">
                  <a:moveTo>
                    <a:pt x="1855" y="1"/>
                  </a:moveTo>
                  <a:cubicBezTo>
                    <a:pt x="1811" y="1"/>
                    <a:pt x="1743" y="50"/>
                    <a:pt x="1735" y="98"/>
                  </a:cubicBezTo>
                  <a:cubicBezTo>
                    <a:pt x="1285" y="3641"/>
                    <a:pt x="599" y="7134"/>
                    <a:pt x="5" y="10652"/>
                  </a:cubicBezTo>
                  <a:cubicBezTo>
                    <a:pt x="1" y="10682"/>
                    <a:pt x="13" y="10693"/>
                    <a:pt x="30" y="10693"/>
                  </a:cubicBezTo>
                  <a:cubicBezTo>
                    <a:pt x="61" y="10693"/>
                    <a:pt x="109" y="10658"/>
                    <a:pt x="117" y="10627"/>
                  </a:cubicBezTo>
                  <a:cubicBezTo>
                    <a:pt x="872" y="7138"/>
                    <a:pt x="1438" y="3599"/>
                    <a:pt x="1892" y="56"/>
                  </a:cubicBezTo>
                  <a:cubicBezTo>
                    <a:pt x="1896" y="16"/>
                    <a:pt x="1879" y="1"/>
                    <a:pt x="18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42"/>
            <p:cNvSpPr/>
            <p:nvPr/>
          </p:nvSpPr>
          <p:spPr>
            <a:xfrm>
              <a:off x="3656425" y="1213275"/>
              <a:ext cx="35000" cy="169675"/>
            </a:xfrm>
            <a:custGeom>
              <a:rect b="b" l="l" r="r" t="t"/>
              <a:pathLst>
                <a:path extrusionOk="0" h="6787" w="1400">
                  <a:moveTo>
                    <a:pt x="1361" y="0"/>
                  </a:moveTo>
                  <a:cubicBezTo>
                    <a:pt x="1321" y="0"/>
                    <a:pt x="1256" y="47"/>
                    <a:pt x="1248" y="91"/>
                  </a:cubicBezTo>
                  <a:cubicBezTo>
                    <a:pt x="860" y="2317"/>
                    <a:pt x="443" y="4535"/>
                    <a:pt x="5" y="6751"/>
                  </a:cubicBezTo>
                  <a:cubicBezTo>
                    <a:pt x="1" y="6777"/>
                    <a:pt x="11" y="6787"/>
                    <a:pt x="26" y="6787"/>
                  </a:cubicBezTo>
                  <a:cubicBezTo>
                    <a:pt x="53" y="6787"/>
                    <a:pt x="97" y="6756"/>
                    <a:pt x="104" y="6727"/>
                  </a:cubicBezTo>
                  <a:cubicBezTo>
                    <a:pt x="632" y="4526"/>
                    <a:pt x="1004" y="2284"/>
                    <a:pt x="1392" y="55"/>
                  </a:cubicBezTo>
                  <a:cubicBezTo>
                    <a:pt x="1400" y="15"/>
                    <a:pt x="1385" y="0"/>
                    <a:pt x="13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42"/>
            <p:cNvSpPr/>
            <p:nvPr/>
          </p:nvSpPr>
          <p:spPr>
            <a:xfrm>
              <a:off x="3658900" y="1233800"/>
              <a:ext cx="43575" cy="208775"/>
            </a:xfrm>
            <a:custGeom>
              <a:rect b="b" l="l" r="r" t="t"/>
              <a:pathLst>
                <a:path extrusionOk="0" h="8351" w="1743">
                  <a:moveTo>
                    <a:pt x="1701" y="0"/>
                  </a:moveTo>
                  <a:cubicBezTo>
                    <a:pt x="1658" y="0"/>
                    <a:pt x="1590" y="50"/>
                    <a:pt x="1583" y="97"/>
                  </a:cubicBezTo>
                  <a:cubicBezTo>
                    <a:pt x="1133" y="2851"/>
                    <a:pt x="443" y="5563"/>
                    <a:pt x="5" y="8317"/>
                  </a:cubicBezTo>
                  <a:cubicBezTo>
                    <a:pt x="1" y="8341"/>
                    <a:pt x="10" y="8351"/>
                    <a:pt x="24" y="8351"/>
                  </a:cubicBezTo>
                  <a:cubicBezTo>
                    <a:pt x="49" y="8351"/>
                    <a:pt x="92" y="8319"/>
                    <a:pt x="100" y="8292"/>
                  </a:cubicBezTo>
                  <a:cubicBezTo>
                    <a:pt x="748" y="5576"/>
                    <a:pt x="1285" y="2813"/>
                    <a:pt x="1735" y="59"/>
                  </a:cubicBezTo>
                  <a:cubicBezTo>
                    <a:pt x="1743" y="17"/>
                    <a:pt x="1726" y="0"/>
                    <a:pt x="1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42"/>
            <p:cNvSpPr/>
            <p:nvPr/>
          </p:nvSpPr>
          <p:spPr>
            <a:xfrm>
              <a:off x="3670750" y="1258200"/>
              <a:ext cx="51225" cy="201575"/>
            </a:xfrm>
            <a:custGeom>
              <a:rect b="b" l="l" r="r" t="t"/>
              <a:pathLst>
                <a:path extrusionOk="0" h="8063" w="2049">
                  <a:moveTo>
                    <a:pt x="2007" y="1"/>
                  </a:moveTo>
                  <a:cubicBezTo>
                    <a:pt x="1964" y="1"/>
                    <a:pt x="1897" y="48"/>
                    <a:pt x="1889" y="95"/>
                  </a:cubicBezTo>
                  <a:cubicBezTo>
                    <a:pt x="1352" y="2766"/>
                    <a:pt x="745" y="5400"/>
                    <a:pt x="10" y="8023"/>
                  </a:cubicBezTo>
                  <a:cubicBezTo>
                    <a:pt x="1" y="8052"/>
                    <a:pt x="10" y="8063"/>
                    <a:pt x="27" y="8063"/>
                  </a:cubicBezTo>
                  <a:cubicBezTo>
                    <a:pt x="57" y="8063"/>
                    <a:pt x="111" y="8026"/>
                    <a:pt x="122" y="7994"/>
                  </a:cubicBezTo>
                  <a:cubicBezTo>
                    <a:pt x="1006" y="5421"/>
                    <a:pt x="1509" y="2721"/>
                    <a:pt x="2041" y="57"/>
                  </a:cubicBezTo>
                  <a:cubicBezTo>
                    <a:pt x="2049" y="16"/>
                    <a:pt x="2032" y="1"/>
                    <a:pt x="20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42"/>
            <p:cNvSpPr/>
            <p:nvPr/>
          </p:nvSpPr>
          <p:spPr>
            <a:xfrm>
              <a:off x="3702275" y="1297150"/>
              <a:ext cx="36750" cy="149350"/>
            </a:xfrm>
            <a:custGeom>
              <a:rect b="b" l="l" r="r" t="t"/>
              <a:pathLst>
                <a:path extrusionOk="0" h="5974" w="1470">
                  <a:moveTo>
                    <a:pt x="1429" y="0"/>
                  </a:moveTo>
                  <a:cubicBezTo>
                    <a:pt x="1385" y="0"/>
                    <a:pt x="1316" y="49"/>
                    <a:pt x="1305" y="94"/>
                  </a:cubicBezTo>
                  <a:cubicBezTo>
                    <a:pt x="921" y="2055"/>
                    <a:pt x="532" y="3999"/>
                    <a:pt x="8" y="5931"/>
                  </a:cubicBezTo>
                  <a:cubicBezTo>
                    <a:pt x="1" y="5962"/>
                    <a:pt x="12" y="5974"/>
                    <a:pt x="29" y="5974"/>
                  </a:cubicBezTo>
                  <a:cubicBezTo>
                    <a:pt x="62" y="5974"/>
                    <a:pt x="117" y="5935"/>
                    <a:pt x="128" y="5903"/>
                  </a:cubicBezTo>
                  <a:cubicBezTo>
                    <a:pt x="768" y="4008"/>
                    <a:pt x="1074" y="2009"/>
                    <a:pt x="1462" y="56"/>
                  </a:cubicBezTo>
                  <a:cubicBezTo>
                    <a:pt x="1469" y="16"/>
                    <a:pt x="1453" y="0"/>
                    <a:pt x="14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42"/>
            <p:cNvSpPr/>
            <p:nvPr/>
          </p:nvSpPr>
          <p:spPr>
            <a:xfrm>
              <a:off x="3733850" y="1315525"/>
              <a:ext cx="29300" cy="137125"/>
            </a:xfrm>
            <a:custGeom>
              <a:rect b="b" l="l" r="r" t="t"/>
              <a:pathLst>
                <a:path extrusionOk="0" h="5485" w="1172">
                  <a:moveTo>
                    <a:pt x="1133" y="0"/>
                  </a:moveTo>
                  <a:cubicBezTo>
                    <a:pt x="1094" y="0"/>
                    <a:pt x="1033" y="44"/>
                    <a:pt x="1024" y="89"/>
                  </a:cubicBezTo>
                  <a:cubicBezTo>
                    <a:pt x="711" y="1852"/>
                    <a:pt x="500" y="3715"/>
                    <a:pt x="9" y="5440"/>
                  </a:cubicBezTo>
                  <a:cubicBezTo>
                    <a:pt x="1" y="5473"/>
                    <a:pt x="14" y="5485"/>
                    <a:pt x="35" y="5485"/>
                  </a:cubicBezTo>
                  <a:cubicBezTo>
                    <a:pt x="68" y="5485"/>
                    <a:pt x="118" y="5455"/>
                    <a:pt x="129" y="5424"/>
                  </a:cubicBezTo>
                  <a:cubicBezTo>
                    <a:pt x="397" y="4718"/>
                    <a:pt x="468" y="3888"/>
                    <a:pt x="607" y="3145"/>
                  </a:cubicBezTo>
                  <a:cubicBezTo>
                    <a:pt x="801" y="2116"/>
                    <a:pt x="984" y="1084"/>
                    <a:pt x="1165" y="52"/>
                  </a:cubicBezTo>
                  <a:cubicBezTo>
                    <a:pt x="1171" y="15"/>
                    <a:pt x="1156" y="0"/>
                    <a:pt x="11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42"/>
            <p:cNvSpPr/>
            <p:nvPr/>
          </p:nvSpPr>
          <p:spPr>
            <a:xfrm>
              <a:off x="3763625" y="1312925"/>
              <a:ext cx="26475" cy="112650"/>
            </a:xfrm>
            <a:custGeom>
              <a:rect b="b" l="l" r="r" t="t"/>
              <a:pathLst>
                <a:path extrusionOk="0" h="4506" w="1059">
                  <a:moveTo>
                    <a:pt x="1018" y="1"/>
                  </a:moveTo>
                  <a:cubicBezTo>
                    <a:pt x="975" y="1"/>
                    <a:pt x="907" y="49"/>
                    <a:pt x="899" y="94"/>
                  </a:cubicBezTo>
                  <a:cubicBezTo>
                    <a:pt x="601" y="1552"/>
                    <a:pt x="209" y="3001"/>
                    <a:pt x="3" y="4471"/>
                  </a:cubicBezTo>
                  <a:cubicBezTo>
                    <a:pt x="0" y="4496"/>
                    <a:pt x="9" y="4505"/>
                    <a:pt x="23" y="4505"/>
                  </a:cubicBezTo>
                  <a:cubicBezTo>
                    <a:pt x="49" y="4505"/>
                    <a:pt x="90" y="4473"/>
                    <a:pt x="98" y="4446"/>
                  </a:cubicBezTo>
                  <a:cubicBezTo>
                    <a:pt x="474" y="3001"/>
                    <a:pt x="754" y="1523"/>
                    <a:pt x="1051" y="57"/>
                  </a:cubicBezTo>
                  <a:cubicBezTo>
                    <a:pt x="1059" y="17"/>
                    <a:pt x="1043" y="1"/>
                    <a:pt x="10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42"/>
            <p:cNvSpPr/>
            <p:nvPr/>
          </p:nvSpPr>
          <p:spPr>
            <a:xfrm>
              <a:off x="3804925" y="1301975"/>
              <a:ext cx="14325" cy="89525"/>
            </a:xfrm>
            <a:custGeom>
              <a:rect b="b" l="l" r="r" t="t"/>
              <a:pathLst>
                <a:path extrusionOk="0" h="3581" w="573">
                  <a:moveTo>
                    <a:pt x="544" y="0"/>
                  </a:moveTo>
                  <a:cubicBezTo>
                    <a:pt x="501" y="0"/>
                    <a:pt x="417" y="65"/>
                    <a:pt x="411" y="115"/>
                  </a:cubicBezTo>
                  <a:cubicBezTo>
                    <a:pt x="266" y="1263"/>
                    <a:pt x="143" y="2411"/>
                    <a:pt x="3" y="3554"/>
                  </a:cubicBezTo>
                  <a:cubicBezTo>
                    <a:pt x="0" y="3573"/>
                    <a:pt x="7" y="3580"/>
                    <a:pt x="18" y="3580"/>
                  </a:cubicBezTo>
                  <a:cubicBezTo>
                    <a:pt x="44" y="3580"/>
                    <a:pt x="93" y="3542"/>
                    <a:pt x="102" y="3522"/>
                  </a:cubicBezTo>
                  <a:cubicBezTo>
                    <a:pt x="415" y="2399"/>
                    <a:pt x="428" y="1189"/>
                    <a:pt x="569" y="36"/>
                  </a:cubicBezTo>
                  <a:cubicBezTo>
                    <a:pt x="572" y="11"/>
                    <a:pt x="561" y="0"/>
                    <a:pt x="5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42"/>
            <p:cNvSpPr/>
            <p:nvPr/>
          </p:nvSpPr>
          <p:spPr>
            <a:xfrm>
              <a:off x="3644150" y="685600"/>
              <a:ext cx="450" cy="325"/>
            </a:xfrm>
            <a:custGeom>
              <a:rect b="b" l="l" r="r" t="t"/>
              <a:pathLst>
                <a:path extrusionOk="0" h="13" w="18">
                  <a:moveTo>
                    <a:pt x="13" y="1"/>
                  </a:moveTo>
                  <a:lnTo>
                    <a:pt x="13" y="1"/>
                  </a:lnTo>
                  <a:cubicBezTo>
                    <a:pt x="8" y="1"/>
                    <a:pt x="1" y="13"/>
                    <a:pt x="8" y="13"/>
                  </a:cubicBezTo>
                  <a:cubicBezTo>
                    <a:pt x="13" y="13"/>
                    <a:pt x="17" y="1"/>
                    <a:pt x="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42"/>
            <p:cNvSpPr/>
            <p:nvPr/>
          </p:nvSpPr>
          <p:spPr>
            <a:xfrm>
              <a:off x="3455300" y="911050"/>
              <a:ext cx="18350" cy="68175"/>
            </a:xfrm>
            <a:custGeom>
              <a:rect b="b" l="l" r="r" t="t"/>
              <a:pathLst>
                <a:path extrusionOk="0" h="2727" w="734">
                  <a:moveTo>
                    <a:pt x="697" y="1"/>
                  </a:moveTo>
                  <a:cubicBezTo>
                    <a:pt x="656" y="1"/>
                    <a:pt x="587" y="49"/>
                    <a:pt x="576" y="91"/>
                  </a:cubicBezTo>
                  <a:cubicBezTo>
                    <a:pt x="387" y="954"/>
                    <a:pt x="180" y="1821"/>
                    <a:pt x="6" y="2684"/>
                  </a:cubicBezTo>
                  <a:cubicBezTo>
                    <a:pt x="0" y="2715"/>
                    <a:pt x="13" y="2727"/>
                    <a:pt x="33" y="2727"/>
                  </a:cubicBezTo>
                  <a:cubicBezTo>
                    <a:pt x="64" y="2727"/>
                    <a:pt x="112" y="2697"/>
                    <a:pt x="122" y="2671"/>
                  </a:cubicBezTo>
                  <a:cubicBezTo>
                    <a:pt x="444" y="1842"/>
                    <a:pt x="544" y="921"/>
                    <a:pt x="725" y="54"/>
                  </a:cubicBezTo>
                  <a:cubicBezTo>
                    <a:pt x="734" y="15"/>
                    <a:pt x="719" y="1"/>
                    <a:pt x="6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42"/>
            <p:cNvSpPr/>
            <p:nvPr/>
          </p:nvSpPr>
          <p:spPr>
            <a:xfrm>
              <a:off x="3472650" y="896425"/>
              <a:ext cx="16450" cy="66450"/>
            </a:xfrm>
            <a:custGeom>
              <a:rect b="b" l="l" r="r" t="t"/>
              <a:pathLst>
                <a:path extrusionOk="0" h="2658" w="658">
                  <a:moveTo>
                    <a:pt x="618" y="1"/>
                  </a:moveTo>
                  <a:cubicBezTo>
                    <a:pt x="577" y="1"/>
                    <a:pt x="510" y="49"/>
                    <a:pt x="502" y="94"/>
                  </a:cubicBezTo>
                  <a:cubicBezTo>
                    <a:pt x="337" y="923"/>
                    <a:pt x="61" y="1782"/>
                    <a:pt x="2" y="2629"/>
                  </a:cubicBezTo>
                  <a:cubicBezTo>
                    <a:pt x="1" y="2649"/>
                    <a:pt x="9" y="2657"/>
                    <a:pt x="20" y="2657"/>
                  </a:cubicBezTo>
                  <a:cubicBezTo>
                    <a:pt x="49" y="2657"/>
                    <a:pt x="100" y="2612"/>
                    <a:pt x="105" y="2592"/>
                  </a:cubicBezTo>
                  <a:cubicBezTo>
                    <a:pt x="362" y="1779"/>
                    <a:pt x="486" y="895"/>
                    <a:pt x="650" y="56"/>
                  </a:cubicBezTo>
                  <a:cubicBezTo>
                    <a:pt x="658" y="16"/>
                    <a:pt x="642" y="1"/>
                    <a:pt x="6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42"/>
            <p:cNvSpPr/>
            <p:nvPr/>
          </p:nvSpPr>
          <p:spPr>
            <a:xfrm>
              <a:off x="3488375" y="898825"/>
              <a:ext cx="12925" cy="57350"/>
            </a:xfrm>
            <a:custGeom>
              <a:rect b="b" l="l" r="r" t="t"/>
              <a:pathLst>
                <a:path extrusionOk="0" h="2294" w="517">
                  <a:moveTo>
                    <a:pt x="476" y="0"/>
                  </a:moveTo>
                  <a:cubicBezTo>
                    <a:pt x="433" y="0"/>
                    <a:pt x="364" y="49"/>
                    <a:pt x="356" y="97"/>
                  </a:cubicBezTo>
                  <a:cubicBezTo>
                    <a:pt x="228" y="811"/>
                    <a:pt x="59" y="1546"/>
                    <a:pt x="1" y="2273"/>
                  </a:cubicBezTo>
                  <a:cubicBezTo>
                    <a:pt x="0" y="2288"/>
                    <a:pt x="5" y="2294"/>
                    <a:pt x="14" y="2294"/>
                  </a:cubicBezTo>
                  <a:cubicBezTo>
                    <a:pt x="36" y="2294"/>
                    <a:pt x="81" y="2255"/>
                    <a:pt x="84" y="2239"/>
                  </a:cubicBezTo>
                  <a:cubicBezTo>
                    <a:pt x="327" y="1546"/>
                    <a:pt x="381" y="778"/>
                    <a:pt x="509" y="55"/>
                  </a:cubicBezTo>
                  <a:cubicBezTo>
                    <a:pt x="516" y="16"/>
                    <a:pt x="500" y="0"/>
                    <a:pt x="47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42"/>
            <p:cNvSpPr/>
            <p:nvPr/>
          </p:nvSpPr>
          <p:spPr>
            <a:xfrm>
              <a:off x="3495300" y="904450"/>
              <a:ext cx="21700" cy="78775"/>
            </a:xfrm>
            <a:custGeom>
              <a:rect b="b" l="l" r="r" t="t"/>
              <a:pathLst>
                <a:path extrusionOk="0" h="3151" w="868">
                  <a:moveTo>
                    <a:pt x="827" y="0"/>
                  </a:moveTo>
                  <a:cubicBezTo>
                    <a:pt x="781" y="0"/>
                    <a:pt x="703" y="51"/>
                    <a:pt x="691" y="99"/>
                  </a:cubicBezTo>
                  <a:cubicBezTo>
                    <a:pt x="401" y="1061"/>
                    <a:pt x="30" y="2110"/>
                    <a:pt x="1" y="3121"/>
                  </a:cubicBezTo>
                  <a:cubicBezTo>
                    <a:pt x="1" y="3143"/>
                    <a:pt x="10" y="3151"/>
                    <a:pt x="24" y="3151"/>
                  </a:cubicBezTo>
                  <a:cubicBezTo>
                    <a:pt x="54" y="3151"/>
                    <a:pt x="106" y="3107"/>
                    <a:pt x="112" y="3084"/>
                  </a:cubicBezTo>
                  <a:cubicBezTo>
                    <a:pt x="360" y="2068"/>
                    <a:pt x="558" y="1061"/>
                    <a:pt x="855" y="57"/>
                  </a:cubicBezTo>
                  <a:cubicBezTo>
                    <a:pt x="867" y="16"/>
                    <a:pt x="852" y="0"/>
                    <a:pt x="8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42"/>
            <p:cNvSpPr/>
            <p:nvPr/>
          </p:nvSpPr>
          <p:spPr>
            <a:xfrm>
              <a:off x="3522800" y="888925"/>
              <a:ext cx="20025" cy="87050"/>
            </a:xfrm>
            <a:custGeom>
              <a:rect b="b" l="l" r="r" t="t"/>
              <a:pathLst>
                <a:path extrusionOk="0" h="3482" w="801">
                  <a:moveTo>
                    <a:pt x="758" y="1"/>
                  </a:moveTo>
                  <a:cubicBezTo>
                    <a:pt x="711" y="1"/>
                    <a:pt x="637" y="55"/>
                    <a:pt x="626" y="105"/>
                  </a:cubicBezTo>
                  <a:cubicBezTo>
                    <a:pt x="399" y="1207"/>
                    <a:pt x="131" y="2330"/>
                    <a:pt x="3" y="3453"/>
                  </a:cubicBezTo>
                  <a:cubicBezTo>
                    <a:pt x="0" y="3474"/>
                    <a:pt x="8" y="3481"/>
                    <a:pt x="21" y="3481"/>
                  </a:cubicBezTo>
                  <a:cubicBezTo>
                    <a:pt x="51" y="3481"/>
                    <a:pt x="110" y="3435"/>
                    <a:pt x="119" y="3412"/>
                  </a:cubicBezTo>
                  <a:cubicBezTo>
                    <a:pt x="433" y="2322"/>
                    <a:pt x="569" y="1174"/>
                    <a:pt x="792" y="63"/>
                  </a:cubicBezTo>
                  <a:cubicBezTo>
                    <a:pt x="801" y="18"/>
                    <a:pt x="784" y="1"/>
                    <a:pt x="7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42"/>
            <p:cNvSpPr/>
            <p:nvPr/>
          </p:nvSpPr>
          <p:spPr>
            <a:xfrm>
              <a:off x="3548625" y="885675"/>
              <a:ext cx="17700" cy="74900"/>
            </a:xfrm>
            <a:custGeom>
              <a:rect b="b" l="l" r="r" t="t"/>
              <a:pathLst>
                <a:path extrusionOk="0" h="2996" w="708">
                  <a:moveTo>
                    <a:pt x="664" y="1"/>
                  </a:moveTo>
                  <a:cubicBezTo>
                    <a:pt x="618" y="1"/>
                    <a:pt x="545" y="53"/>
                    <a:pt x="535" y="103"/>
                  </a:cubicBezTo>
                  <a:cubicBezTo>
                    <a:pt x="374" y="1056"/>
                    <a:pt x="197" y="2001"/>
                    <a:pt x="6" y="2952"/>
                  </a:cubicBezTo>
                  <a:cubicBezTo>
                    <a:pt x="0" y="2984"/>
                    <a:pt x="11" y="2995"/>
                    <a:pt x="29" y="2995"/>
                  </a:cubicBezTo>
                  <a:cubicBezTo>
                    <a:pt x="61" y="2995"/>
                    <a:pt x="115" y="2955"/>
                    <a:pt x="126" y="2923"/>
                  </a:cubicBezTo>
                  <a:cubicBezTo>
                    <a:pt x="431" y="2001"/>
                    <a:pt x="539" y="1015"/>
                    <a:pt x="700" y="61"/>
                  </a:cubicBezTo>
                  <a:cubicBezTo>
                    <a:pt x="708" y="18"/>
                    <a:pt x="690" y="1"/>
                    <a:pt x="66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42"/>
            <p:cNvSpPr/>
            <p:nvPr/>
          </p:nvSpPr>
          <p:spPr>
            <a:xfrm>
              <a:off x="3564850" y="891350"/>
              <a:ext cx="18500" cy="83975"/>
            </a:xfrm>
            <a:custGeom>
              <a:rect b="b" l="l" r="r" t="t"/>
              <a:pathLst>
                <a:path extrusionOk="0" h="3359" w="740">
                  <a:moveTo>
                    <a:pt x="695" y="1"/>
                  </a:moveTo>
                  <a:cubicBezTo>
                    <a:pt x="648" y="1"/>
                    <a:pt x="575" y="53"/>
                    <a:pt x="567" y="103"/>
                  </a:cubicBezTo>
                  <a:cubicBezTo>
                    <a:pt x="398" y="1168"/>
                    <a:pt x="64" y="2250"/>
                    <a:pt x="1" y="3327"/>
                  </a:cubicBezTo>
                  <a:cubicBezTo>
                    <a:pt x="0" y="3350"/>
                    <a:pt x="10" y="3359"/>
                    <a:pt x="24" y="3359"/>
                  </a:cubicBezTo>
                  <a:cubicBezTo>
                    <a:pt x="58" y="3359"/>
                    <a:pt x="121" y="3307"/>
                    <a:pt x="129" y="3278"/>
                  </a:cubicBezTo>
                  <a:cubicBezTo>
                    <a:pt x="394" y="2233"/>
                    <a:pt x="567" y="1130"/>
                    <a:pt x="733" y="61"/>
                  </a:cubicBezTo>
                  <a:cubicBezTo>
                    <a:pt x="740" y="18"/>
                    <a:pt x="722" y="1"/>
                    <a:pt x="6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42"/>
            <p:cNvSpPr/>
            <p:nvPr/>
          </p:nvSpPr>
          <p:spPr>
            <a:xfrm>
              <a:off x="3576375" y="887275"/>
              <a:ext cx="22425" cy="116250"/>
            </a:xfrm>
            <a:custGeom>
              <a:rect b="b" l="l" r="r" t="t"/>
              <a:pathLst>
                <a:path extrusionOk="0" h="4650" w="897">
                  <a:moveTo>
                    <a:pt x="849" y="0"/>
                  </a:moveTo>
                  <a:cubicBezTo>
                    <a:pt x="801" y="0"/>
                    <a:pt x="729" y="52"/>
                    <a:pt x="722" y="104"/>
                  </a:cubicBezTo>
                  <a:cubicBezTo>
                    <a:pt x="499" y="1607"/>
                    <a:pt x="197" y="3102"/>
                    <a:pt x="3" y="4609"/>
                  </a:cubicBezTo>
                  <a:cubicBezTo>
                    <a:pt x="0" y="4638"/>
                    <a:pt x="12" y="4650"/>
                    <a:pt x="28" y="4650"/>
                  </a:cubicBezTo>
                  <a:cubicBezTo>
                    <a:pt x="59" y="4650"/>
                    <a:pt x="107" y="4612"/>
                    <a:pt x="114" y="4580"/>
                  </a:cubicBezTo>
                  <a:cubicBezTo>
                    <a:pt x="490" y="3102"/>
                    <a:pt x="668" y="1566"/>
                    <a:pt x="891" y="64"/>
                  </a:cubicBezTo>
                  <a:cubicBezTo>
                    <a:pt x="897" y="18"/>
                    <a:pt x="877" y="0"/>
                    <a:pt x="8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42"/>
            <p:cNvSpPr/>
            <p:nvPr/>
          </p:nvSpPr>
          <p:spPr>
            <a:xfrm>
              <a:off x="3588200" y="860525"/>
              <a:ext cx="27650" cy="158700"/>
            </a:xfrm>
            <a:custGeom>
              <a:rect b="b" l="l" r="r" t="t"/>
              <a:pathLst>
                <a:path extrusionOk="0" h="6348" w="1106">
                  <a:moveTo>
                    <a:pt x="1058" y="1"/>
                  </a:moveTo>
                  <a:cubicBezTo>
                    <a:pt x="1010" y="1"/>
                    <a:pt x="938" y="53"/>
                    <a:pt x="929" y="105"/>
                  </a:cubicBezTo>
                  <a:cubicBezTo>
                    <a:pt x="666" y="2174"/>
                    <a:pt x="306" y="4230"/>
                    <a:pt x="5" y="6298"/>
                  </a:cubicBezTo>
                  <a:cubicBezTo>
                    <a:pt x="0" y="6334"/>
                    <a:pt x="15" y="6348"/>
                    <a:pt x="36" y="6348"/>
                  </a:cubicBezTo>
                  <a:cubicBezTo>
                    <a:pt x="74" y="6348"/>
                    <a:pt x="133" y="6304"/>
                    <a:pt x="141" y="6262"/>
                  </a:cubicBezTo>
                  <a:cubicBezTo>
                    <a:pt x="542" y="4213"/>
                    <a:pt x="834" y="2136"/>
                    <a:pt x="1099" y="64"/>
                  </a:cubicBezTo>
                  <a:cubicBezTo>
                    <a:pt x="1105" y="19"/>
                    <a:pt x="1086" y="1"/>
                    <a:pt x="10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42"/>
            <p:cNvSpPr/>
            <p:nvPr/>
          </p:nvSpPr>
          <p:spPr>
            <a:xfrm>
              <a:off x="3624175" y="669150"/>
              <a:ext cx="14975" cy="154400"/>
            </a:xfrm>
            <a:custGeom>
              <a:rect b="b" l="l" r="r" t="t"/>
              <a:pathLst>
                <a:path extrusionOk="0" h="6176" w="599">
                  <a:moveTo>
                    <a:pt x="567" y="1"/>
                  </a:moveTo>
                  <a:cubicBezTo>
                    <a:pt x="522" y="1"/>
                    <a:pt x="439" y="68"/>
                    <a:pt x="436" y="118"/>
                  </a:cubicBezTo>
                  <a:cubicBezTo>
                    <a:pt x="366" y="2136"/>
                    <a:pt x="201" y="4135"/>
                    <a:pt x="3" y="6146"/>
                  </a:cubicBezTo>
                  <a:cubicBezTo>
                    <a:pt x="0" y="6167"/>
                    <a:pt x="10" y="6175"/>
                    <a:pt x="24" y="6175"/>
                  </a:cubicBezTo>
                  <a:cubicBezTo>
                    <a:pt x="57" y="6175"/>
                    <a:pt x="117" y="6132"/>
                    <a:pt x="123" y="6100"/>
                  </a:cubicBezTo>
                  <a:cubicBezTo>
                    <a:pt x="474" y="4106"/>
                    <a:pt x="531" y="2062"/>
                    <a:pt x="597" y="39"/>
                  </a:cubicBezTo>
                  <a:cubicBezTo>
                    <a:pt x="599" y="12"/>
                    <a:pt x="586" y="1"/>
                    <a:pt x="5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42"/>
            <p:cNvSpPr/>
            <p:nvPr/>
          </p:nvSpPr>
          <p:spPr>
            <a:xfrm>
              <a:off x="3639375" y="666950"/>
              <a:ext cx="19050" cy="181900"/>
            </a:xfrm>
            <a:custGeom>
              <a:rect b="b" l="l" r="r" t="t"/>
              <a:pathLst>
                <a:path extrusionOk="0" h="7276" w="762">
                  <a:moveTo>
                    <a:pt x="731" y="0"/>
                  </a:moveTo>
                  <a:cubicBezTo>
                    <a:pt x="689" y="0"/>
                    <a:pt x="617" y="60"/>
                    <a:pt x="617" y="107"/>
                  </a:cubicBezTo>
                  <a:cubicBezTo>
                    <a:pt x="538" y="2501"/>
                    <a:pt x="357" y="4854"/>
                    <a:pt x="6" y="7225"/>
                  </a:cubicBezTo>
                  <a:cubicBezTo>
                    <a:pt x="0" y="7262"/>
                    <a:pt x="14" y="7276"/>
                    <a:pt x="35" y="7276"/>
                  </a:cubicBezTo>
                  <a:cubicBezTo>
                    <a:pt x="71" y="7276"/>
                    <a:pt x="130" y="7231"/>
                    <a:pt x="138" y="7192"/>
                  </a:cubicBezTo>
                  <a:cubicBezTo>
                    <a:pt x="645" y="4850"/>
                    <a:pt x="700" y="2422"/>
                    <a:pt x="761" y="36"/>
                  </a:cubicBezTo>
                  <a:cubicBezTo>
                    <a:pt x="761" y="11"/>
                    <a:pt x="749" y="0"/>
                    <a:pt x="7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42"/>
            <p:cNvSpPr/>
            <p:nvPr/>
          </p:nvSpPr>
          <p:spPr>
            <a:xfrm>
              <a:off x="3655800" y="665950"/>
              <a:ext cx="24675" cy="187525"/>
            </a:xfrm>
            <a:custGeom>
              <a:rect b="b" l="l" r="r" t="t"/>
              <a:pathLst>
                <a:path extrusionOk="0" h="7501" w="987">
                  <a:moveTo>
                    <a:pt x="956" y="0"/>
                  </a:moveTo>
                  <a:cubicBezTo>
                    <a:pt x="911" y="0"/>
                    <a:pt x="830" y="65"/>
                    <a:pt x="827" y="118"/>
                  </a:cubicBezTo>
                  <a:cubicBezTo>
                    <a:pt x="633" y="2578"/>
                    <a:pt x="377" y="5018"/>
                    <a:pt x="5" y="7459"/>
                  </a:cubicBezTo>
                  <a:cubicBezTo>
                    <a:pt x="1" y="7489"/>
                    <a:pt x="13" y="7500"/>
                    <a:pt x="31" y="7500"/>
                  </a:cubicBezTo>
                  <a:cubicBezTo>
                    <a:pt x="63" y="7500"/>
                    <a:pt x="113" y="7464"/>
                    <a:pt x="121" y="7430"/>
                  </a:cubicBezTo>
                  <a:cubicBezTo>
                    <a:pt x="617" y="4998"/>
                    <a:pt x="790" y="2508"/>
                    <a:pt x="984" y="39"/>
                  </a:cubicBezTo>
                  <a:cubicBezTo>
                    <a:pt x="987" y="11"/>
                    <a:pt x="975" y="0"/>
                    <a:pt x="9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42"/>
            <p:cNvSpPr/>
            <p:nvPr/>
          </p:nvSpPr>
          <p:spPr>
            <a:xfrm>
              <a:off x="3671525" y="655200"/>
              <a:ext cx="19425" cy="199625"/>
            </a:xfrm>
            <a:custGeom>
              <a:rect b="b" l="l" r="r" t="t"/>
              <a:pathLst>
                <a:path extrusionOk="0" h="7985" w="777">
                  <a:moveTo>
                    <a:pt x="716" y="1"/>
                  </a:moveTo>
                  <a:cubicBezTo>
                    <a:pt x="667" y="1"/>
                    <a:pt x="582" y="71"/>
                    <a:pt x="582" y="127"/>
                  </a:cubicBezTo>
                  <a:cubicBezTo>
                    <a:pt x="598" y="2769"/>
                    <a:pt x="375" y="5337"/>
                    <a:pt x="4" y="7950"/>
                  </a:cubicBezTo>
                  <a:cubicBezTo>
                    <a:pt x="1" y="7975"/>
                    <a:pt x="10" y="7984"/>
                    <a:pt x="24" y="7984"/>
                  </a:cubicBezTo>
                  <a:cubicBezTo>
                    <a:pt x="49" y="7984"/>
                    <a:pt x="90" y="7952"/>
                    <a:pt x="95" y="7925"/>
                  </a:cubicBezTo>
                  <a:cubicBezTo>
                    <a:pt x="697" y="5349"/>
                    <a:pt x="776" y="2678"/>
                    <a:pt x="752" y="43"/>
                  </a:cubicBezTo>
                  <a:cubicBezTo>
                    <a:pt x="752" y="13"/>
                    <a:pt x="737" y="1"/>
                    <a:pt x="7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42"/>
            <p:cNvSpPr/>
            <p:nvPr/>
          </p:nvSpPr>
          <p:spPr>
            <a:xfrm>
              <a:off x="3689500" y="663325"/>
              <a:ext cx="21300" cy="194675"/>
            </a:xfrm>
            <a:custGeom>
              <a:rect b="b" l="l" r="r" t="t"/>
              <a:pathLst>
                <a:path extrusionOk="0" h="7787" w="852">
                  <a:moveTo>
                    <a:pt x="816" y="0"/>
                  </a:moveTo>
                  <a:cubicBezTo>
                    <a:pt x="764" y="0"/>
                    <a:pt x="674" y="72"/>
                    <a:pt x="668" y="128"/>
                  </a:cubicBezTo>
                  <a:cubicBezTo>
                    <a:pt x="507" y="2683"/>
                    <a:pt x="239" y="5218"/>
                    <a:pt x="3" y="7766"/>
                  </a:cubicBezTo>
                  <a:cubicBezTo>
                    <a:pt x="1" y="7781"/>
                    <a:pt x="7" y="7786"/>
                    <a:pt x="16" y="7786"/>
                  </a:cubicBezTo>
                  <a:cubicBezTo>
                    <a:pt x="39" y="7786"/>
                    <a:pt x="83" y="7754"/>
                    <a:pt x="86" y="7733"/>
                  </a:cubicBezTo>
                  <a:cubicBezTo>
                    <a:pt x="590" y="5210"/>
                    <a:pt x="685" y="2601"/>
                    <a:pt x="850" y="44"/>
                  </a:cubicBezTo>
                  <a:cubicBezTo>
                    <a:pt x="851" y="13"/>
                    <a:pt x="837" y="0"/>
                    <a:pt x="8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42"/>
            <p:cNvSpPr/>
            <p:nvPr/>
          </p:nvSpPr>
          <p:spPr>
            <a:xfrm>
              <a:off x="3702250" y="673025"/>
              <a:ext cx="27225" cy="242775"/>
            </a:xfrm>
            <a:custGeom>
              <a:rect b="b" l="l" r="r" t="t"/>
              <a:pathLst>
                <a:path extrusionOk="0" h="9711" w="1089">
                  <a:moveTo>
                    <a:pt x="1052" y="1"/>
                  </a:moveTo>
                  <a:cubicBezTo>
                    <a:pt x="1000" y="1"/>
                    <a:pt x="909" y="73"/>
                    <a:pt x="905" y="132"/>
                  </a:cubicBezTo>
                  <a:cubicBezTo>
                    <a:pt x="728" y="3332"/>
                    <a:pt x="282" y="6494"/>
                    <a:pt x="1" y="9686"/>
                  </a:cubicBezTo>
                  <a:cubicBezTo>
                    <a:pt x="0" y="9704"/>
                    <a:pt x="9" y="9711"/>
                    <a:pt x="21" y="9711"/>
                  </a:cubicBezTo>
                  <a:cubicBezTo>
                    <a:pt x="51" y="9711"/>
                    <a:pt x="102" y="9674"/>
                    <a:pt x="104" y="9645"/>
                  </a:cubicBezTo>
                  <a:cubicBezTo>
                    <a:pt x="600" y="6469"/>
                    <a:pt x="905" y="3254"/>
                    <a:pt x="1087" y="45"/>
                  </a:cubicBezTo>
                  <a:cubicBezTo>
                    <a:pt x="1089" y="13"/>
                    <a:pt x="1074" y="1"/>
                    <a:pt x="10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42"/>
            <p:cNvSpPr/>
            <p:nvPr/>
          </p:nvSpPr>
          <p:spPr>
            <a:xfrm>
              <a:off x="3732100" y="664200"/>
              <a:ext cx="16675" cy="194200"/>
            </a:xfrm>
            <a:custGeom>
              <a:rect b="b" l="l" r="r" t="t"/>
              <a:pathLst>
                <a:path extrusionOk="0" h="7768" w="667">
                  <a:moveTo>
                    <a:pt x="632" y="1"/>
                  </a:moveTo>
                  <a:cubicBezTo>
                    <a:pt x="584" y="1"/>
                    <a:pt x="499" y="70"/>
                    <a:pt x="496" y="125"/>
                  </a:cubicBezTo>
                  <a:cubicBezTo>
                    <a:pt x="364" y="2660"/>
                    <a:pt x="103" y="5200"/>
                    <a:pt x="0" y="7735"/>
                  </a:cubicBezTo>
                  <a:cubicBezTo>
                    <a:pt x="0" y="7758"/>
                    <a:pt x="12" y="7767"/>
                    <a:pt x="27" y="7767"/>
                  </a:cubicBezTo>
                  <a:cubicBezTo>
                    <a:pt x="61" y="7767"/>
                    <a:pt x="115" y="7725"/>
                    <a:pt x="120" y="7694"/>
                  </a:cubicBezTo>
                  <a:cubicBezTo>
                    <a:pt x="454" y="5167"/>
                    <a:pt x="538" y="2586"/>
                    <a:pt x="665" y="43"/>
                  </a:cubicBezTo>
                  <a:cubicBezTo>
                    <a:pt x="667" y="13"/>
                    <a:pt x="653" y="1"/>
                    <a:pt x="6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42"/>
            <p:cNvSpPr/>
            <p:nvPr/>
          </p:nvSpPr>
          <p:spPr>
            <a:xfrm>
              <a:off x="3758900" y="643925"/>
              <a:ext cx="15050" cy="203875"/>
            </a:xfrm>
            <a:custGeom>
              <a:rect b="b" l="l" r="r" t="t"/>
              <a:pathLst>
                <a:path extrusionOk="0" h="8155" w="602">
                  <a:moveTo>
                    <a:pt x="501" y="0"/>
                  </a:moveTo>
                  <a:cubicBezTo>
                    <a:pt x="451" y="0"/>
                    <a:pt x="365" y="70"/>
                    <a:pt x="365" y="123"/>
                  </a:cubicBezTo>
                  <a:cubicBezTo>
                    <a:pt x="304" y="2802"/>
                    <a:pt x="230" y="5453"/>
                    <a:pt x="2" y="8125"/>
                  </a:cubicBezTo>
                  <a:cubicBezTo>
                    <a:pt x="0" y="8146"/>
                    <a:pt x="10" y="8155"/>
                    <a:pt x="24" y="8155"/>
                  </a:cubicBezTo>
                  <a:cubicBezTo>
                    <a:pt x="57" y="8155"/>
                    <a:pt x="112" y="8112"/>
                    <a:pt x="118" y="8084"/>
                  </a:cubicBezTo>
                  <a:cubicBezTo>
                    <a:pt x="601" y="5445"/>
                    <a:pt x="481" y="2712"/>
                    <a:pt x="535" y="41"/>
                  </a:cubicBezTo>
                  <a:cubicBezTo>
                    <a:pt x="535" y="12"/>
                    <a:pt x="521" y="0"/>
                    <a:pt x="5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42"/>
            <p:cNvSpPr/>
            <p:nvPr/>
          </p:nvSpPr>
          <p:spPr>
            <a:xfrm>
              <a:off x="3781100" y="618075"/>
              <a:ext cx="11925" cy="93150"/>
            </a:xfrm>
            <a:custGeom>
              <a:rect b="b" l="l" r="r" t="t"/>
              <a:pathLst>
                <a:path extrusionOk="0" h="3726" w="477">
                  <a:moveTo>
                    <a:pt x="222" y="1"/>
                  </a:moveTo>
                  <a:cubicBezTo>
                    <a:pt x="175" y="1"/>
                    <a:pt x="98" y="67"/>
                    <a:pt x="101" y="116"/>
                  </a:cubicBezTo>
                  <a:cubicBezTo>
                    <a:pt x="129" y="1330"/>
                    <a:pt x="72" y="2495"/>
                    <a:pt x="2" y="3701"/>
                  </a:cubicBezTo>
                  <a:cubicBezTo>
                    <a:pt x="0" y="3719"/>
                    <a:pt x="7" y="3725"/>
                    <a:pt x="17" y="3725"/>
                  </a:cubicBezTo>
                  <a:cubicBezTo>
                    <a:pt x="42" y="3725"/>
                    <a:pt x="87" y="3685"/>
                    <a:pt x="93" y="3668"/>
                  </a:cubicBezTo>
                  <a:cubicBezTo>
                    <a:pt x="476" y="2536"/>
                    <a:pt x="299" y="1215"/>
                    <a:pt x="258" y="42"/>
                  </a:cubicBezTo>
                  <a:cubicBezTo>
                    <a:pt x="257" y="13"/>
                    <a:pt x="242" y="1"/>
                    <a:pt x="2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42"/>
            <p:cNvSpPr/>
            <p:nvPr/>
          </p:nvSpPr>
          <p:spPr>
            <a:xfrm>
              <a:off x="3769300" y="706425"/>
              <a:ext cx="15175" cy="159375"/>
            </a:xfrm>
            <a:custGeom>
              <a:rect b="b" l="l" r="r" t="t"/>
              <a:pathLst>
                <a:path extrusionOk="0" h="6375" w="607">
                  <a:moveTo>
                    <a:pt x="571" y="0"/>
                  </a:moveTo>
                  <a:cubicBezTo>
                    <a:pt x="521" y="0"/>
                    <a:pt x="437" y="69"/>
                    <a:pt x="437" y="121"/>
                  </a:cubicBezTo>
                  <a:cubicBezTo>
                    <a:pt x="367" y="2210"/>
                    <a:pt x="197" y="4266"/>
                    <a:pt x="3" y="6343"/>
                  </a:cubicBezTo>
                  <a:cubicBezTo>
                    <a:pt x="0" y="6365"/>
                    <a:pt x="10" y="6374"/>
                    <a:pt x="24" y="6374"/>
                  </a:cubicBezTo>
                  <a:cubicBezTo>
                    <a:pt x="59" y="6374"/>
                    <a:pt x="121" y="6327"/>
                    <a:pt x="127" y="6298"/>
                  </a:cubicBezTo>
                  <a:cubicBezTo>
                    <a:pt x="540" y="4250"/>
                    <a:pt x="544" y="2120"/>
                    <a:pt x="606" y="43"/>
                  </a:cubicBezTo>
                  <a:cubicBezTo>
                    <a:pt x="606" y="12"/>
                    <a:pt x="591" y="0"/>
                    <a:pt x="5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42"/>
            <p:cNvSpPr/>
            <p:nvPr/>
          </p:nvSpPr>
          <p:spPr>
            <a:xfrm>
              <a:off x="3781375" y="708800"/>
              <a:ext cx="17650" cy="181425"/>
            </a:xfrm>
            <a:custGeom>
              <a:rect b="b" l="l" r="r" t="t"/>
              <a:pathLst>
                <a:path extrusionOk="0" h="7257" w="706">
                  <a:moveTo>
                    <a:pt x="670" y="0"/>
                  </a:moveTo>
                  <a:cubicBezTo>
                    <a:pt x="620" y="0"/>
                    <a:pt x="536" y="70"/>
                    <a:pt x="536" y="125"/>
                  </a:cubicBezTo>
                  <a:cubicBezTo>
                    <a:pt x="511" y="2511"/>
                    <a:pt x="193" y="4849"/>
                    <a:pt x="3" y="7223"/>
                  </a:cubicBezTo>
                  <a:cubicBezTo>
                    <a:pt x="1" y="7247"/>
                    <a:pt x="11" y="7257"/>
                    <a:pt x="27" y="7257"/>
                  </a:cubicBezTo>
                  <a:cubicBezTo>
                    <a:pt x="64" y="7257"/>
                    <a:pt x="130" y="7208"/>
                    <a:pt x="135" y="7174"/>
                  </a:cubicBezTo>
                  <a:cubicBezTo>
                    <a:pt x="515" y="4824"/>
                    <a:pt x="693" y="2421"/>
                    <a:pt x="705" y="43"/>
                  </a:cubicBezTo>
                  <a:cubicBezTo>
                    <a:pt x="705" y="12"/>
                    <a:pt x="690" y="0"/>
                    <a:pt x="6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42"/>
            <p:cNvSpPr/>
            <p:nvPr/>
          </p:nvSpPr>
          <p:spPr>
            <a:xfrm>
              <a:off x="3797000" y="702225"/>
              <a:ext cx="16725" cy="171550"/>
            </a:xfrm>
            <a:custGeom>
              <a:rect b="b" l="l" r="r" t="t"/>
              <a:pathLst>
                <a:path extrusionOk="0" h="6862" w="669">
                  <a:moveTo>
                    <a:pt x="634" y="1"/>
                  </a:moveTo>
                  <a:cubicBezTo>
                    <a:pt x="585" y="1"/>
                    <a:pt x="496" y="73"/>
                    <a:pt x="493" y="128"/>
                  </a:cubicBezTo>
                  <a:cubicBezTo>
                    <a:pt x="385" y="2370"/>
                    <a:pt x="167" y="4596"/>
                    <a:pt x="2" y="6833"/>
                  </a:cubicBezTo>
                  <a:cubicBezTo>
                    <a:pt x="1" y="6853"/>
                    <a:pt x="10" y="6861"/>
                    <a:pt x="25" y="6861"/>
                  </a:cubicBezTo>
                  <a:cubicBezTo>
                    <a:pt x="57" y="6861"/>
                    <a:pt x="114" y="6819"/>
                    <a:pt x="118" y="6788"/>
                  </a:cubicBezTo>
                  <a:cubicBezTo>
                    <a:pt x="402" y="4550"/>
                    <a:pt x="564" y="2300"/>
                    <a:pt x="667" y="45"/>
                  </a:cubicBezTo>
                  <a:cubicBezTo>
                    <a:pt x="669" y="14"/>
                    <a:pt x="655" y="1"/>
                    <a:pt x="6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42"/>
            <p:cNvSpPr/>
            <p:nvPr/>
          </p:nvSpPr>
          <p:spPr>
            <a:xfrm>
              <a:off x="3822950" y="665050"/>
              <a:ext cx="15825" cy="199550"/>
            </a:xfrm>
            <a:custGeom>
              <a:rect b="b" l="l" r="r" t="t"/>
              <a:pathLst>
                <a:path extrusionOk="0" h="7982" w="633">
                  <a:moveTo>
                    <a:pt x="600" y="1"/>
                  </a:moveTo>
                  <a:cubicBezTo>
                    <a:pt x="552" y="1"/>
                    <a:pt x="470" y="68"/>
                    <a:pt x="467" y="120"/>
                  </a:cubicBezTo>
                  <a:cubicBezTo>
                    <a:pt x="302" y="2721"/>
                    <a:pt x="0" y="5351"/>
                    <a:pt x="12" y="7958"/>
                  </a:cubicBezTo>
                  <a:cubicBezTo>
                    <a:pt x="13" y="7975"/>
                    <a:pt x="21" y="7982"/>
                    <a:pt x="32" y="7982"/>
                  </a:cubicBezTo>
                  <a:cubicBezTo>
                    <a:pt x="59" y="7982"/>
                    <a:pt x="104" y="7938"/>
                    <a:pt x="107" y="7912"/>
                  </a:cubicBezTo>
                  <a:cubicBezTo>
                    <a:pt x="384" y="5302"/>
                    <a:pt x="471" y="2660"/>
                    <a:pt x="632" y="42"/>
                  </a:cubicBezTo>
                  <a:cubicBezTo>
                    <a:pt x="633" y="13"/>
                    <a:pt x="619" y="1"/>
                    <a:pt x="6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42"/>
            <p:cNvSpPr/>
            <p:nvPr/>
          </p:nvSpPr>
          <p:spPr>
            <a:xfrm>
              <a:off x="3835525" y="606250"/>
              <a:ext cx="5825" cy="7600"/>
            </a:xfrm>
            <a:custGeom>
              <a:rect b="b" l="l" r="r" t="t"/>
              <a:pathLst>
                <a:path extrusionOk="0" h="304" w="233">
                  <a:moveTo>
                    <a:pt x="127" y="1"/>
                  </a:moveTo>
                  <a:cubicBezTo>
                    <a:pt x="112" y="1"/>
                    <a:pt x="93" y="15"/>
                    <a:pt x="88" y="23"/>
                  </a:cubicBezTo>
                  <a:cubicBezTo>
                    <a:pt x="1" y="152"/>
                    <a:pt x="29" y="197"/>
                    <a:pt x="137" y="296"/>
                  </a:cubicBezTo>
                  <a:cubicBezTo>
                    <a:pt x="143" y="301"/>
                    <a:pt x="149" y="303"/>
                    <a:pt x="156" y="303"/>
                  </a:cubicBezTo>
                  <a:cubicBezTo>
                    <a:pt x="190" y="303"/>
                    <a:pt x="232" y="250"/>
                    <a:pt x="212" y="222"/>
                  </a:cubicBezTo>
                  <a:cubicBezTo>
                    <a:pt x="182" y="181"/>
                    <a:pt x="162" y="65"/>
                    <a:pt x="141" y="12"/>
                  </a:cubicBezTo>
                  <a:cubicBezTo>
                    <a:pt x="139" y="4"/>
                    <a:pt x="133" y="1"/>
                    <a:pt x="1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42"/>
            <p:cNvSpPr/>
            <p:nvPr/>
          </p:nvSpPr>
          <p:spPr>
            <a:xfrm>
              <a:off x="3833050" y="601825"/>
              <a:ext cx="13025" cy="35825"/>
            </a:xfrm>
            <a:custGeom>
              <a:rect b="b" l="l" r="r" t="t"/>
              <a:pathLst>
                <a:path extrusionOk="0" h="1433" w="521">
                  <a:moveTo>
                    <a:pt x="329" y="0"/>
                  </a:moveTo>
                  <a:cubicBezTo>
                    <a:pt x="296" y="0"/>
                    <a:pt x="257" y="43"/>
                    <a:pt x="261" y="69"/>
                  </a:cubicBezTo>
                  <a:cubicBezTo>
                    <a:pt x="298" y="337"/>
                    <a:pt x="261" y="564"/>
                    <a:pt x="191" y="829"/>
                  </a:cubicBezTo>
                  <a:cubicBezTo>
                    <a:pt x="153" y="968"/>
                    <a:pt x="1" y="1290"/>
                    <a:pt x="100" y="1423"/>
                  </a:cubicBezTo>
                  <a:cubicBezTo>
                    <a:pt x="104" y="1430"/>
                    <a:pt x="111" y="1433"/>
                    <a:pt x="118" y="1433"/>
                  </a:cubicBezTo>
                  <a:cubicBezTo>
                    <a:pt x="141" y="1433"/>
                    <a:pt x="173" y="1403"/>
                    <a:pt x="182" y="1390"/>
                  </a:cubicBezTo>
                  <a:cubicBezTo>
                    <a:pt x="319" y="1183"/>
                    <a:pt x="360" y="833"/>
                    <a:pt x="410" y="589"/>
                  </a:cubicBezTo>
                  <a:cubicBezTo>
                    <a:pt x="439" y="440"/>
                    <a:pt x="521" y="89"/>
                    <a:pt x="339" y="2"/>
                  </a:cubicBezTo>
                  <a:cubicBezTo>
                    <a:pt x="336" y="1"/>
                    <a:pt x="332" y="0"/>
                    <a:pt x="3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42"/>
            <p:cNvSpPr/>
            <p:nvPr/>
          </p:nvSpPr>
          <p:spPr>
            <a:xfrm>
              <a:off x="3850475" y="599275"/>
              <a:ext cx="9325" cy="183750"/>
            </a:xfrm>
            <a:custGeom>
              <a:rect b="b" l="l" r="r" t="t"/>
              <a:pathLst>
                <a:path extrusionOk="0" h="7350" w="373">
                  <a:moveTo>
                    <a:pt x="242" y="0"/>
                  </a:moveTo>
                  <a:cubicBezTo>
                    <a:pt x="191" y="0"/>
                    <a:pt x="106" y="70"/>
                    <a:pt x="109" y="125"/>
                  </a:cubicBezTo>
                  <a:cubicBezTo>
                    <a:pt x="138" y="2528"/>
                    <a:pt x="104" y="4919"/>
                    <a:pt x="1" y="7318"/>
                  </a:cubicBezTo>
                  <a:cubicBezTo>
                    <a:pt x="0" y="7341"/>
                    <a:pt x="9" y="7350"/>
                    <a:pt x="23" y="7350"/>
                  </a:cubicBezTo>
                  <a:cubicBezTo>
                    <a:pt x="58" y="7350"/>
                    <a:pt x="122" y="7294"/>
                    <a:pt x="125" y="7256"/>
                  </a:cubicBezTo>
                  <a:cubicBezTo>
                    <a:pt x="373" y="4866"/>
                    <a:pt x="315" y="2446"/>
                    <a:pt x="278" y="43"/>
                  </a:cubicBezTo>
                  <a:cubicBezTo>
                    <a:pt x="278" y="12"/>
                    <a:pt x="263" y="0"/>
                    <a:pt x="2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42"/>
            <p:cNvSpPr/>
            <p:nvPr/>
          </p:nvSpPr>
          <p:spPr>
            <a:xfrm>
              <a:off x="3864100" y="608200"/>
              <a:ext cx="12025" cy="239850"/>
            </a:xfrm>
            <a:custGeom>
              <a:rect b="b" l="l" r="r" t="t"/>
              <a:pathLst>
                <a:path extrusionOk="0" h="9594" w="481">
                  <a:moveTo>
                    <a:pt x="445" y="0"/>
                  </a:moveTo>
                  <a:cubicBezTo>
                    <a:pt x="396" y="0"/>
                    <a:pt x="311" y="71"/>
                    <a:pt x="311" y="124"/>
                  </a:cubicBezTo>
                  <a:cubicBezTo>
                    <a:pt x="299" y="3278"/>
                    <a:pt x="159" y="6411"/>
                    <a:pt x="1" y="9558"/>
                  </a:cubicBezTo>
                  <a:cubicBezTo>
                    <a:pt x="0" y="9583"/>
                    <a:pt x="11" y="9594"/>
                    <a:pt x="28" y="9594"/>
                  </a:cubicBezTo>
                  <a:cubicBezTo>
                    <a:pt x="67" y="9594"/>
                    <a:pt x="136" y="9536"/>
                    <a:pt x="142" y="9492"/>
                  </a:cubicBezTo>
                  <a:cubicBezTo>
                    <a:pt x="414" y="6354"/>
                    <a:pt x="472" y="3196"/>
                    <a:pt x="481" y="45"/>
                  </a:cubicBezTo>
                  <a:cubicBezTo>
                    <a:pt x="481" y="13"/>
                    <a:pt x="466" y="0"/>
                    <a:pt x="4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42"/>
            <p:cNvSpPr/>
            <p:nvPr/>
          </p:nvSpPr>
          <p:spPr>
            <a:xfrm>
              <a:off x="3881675" y="599225"/>
              <a:ext cx="10750" cy="266200"/>
            </a:xfrm>
            <a:custGeom>
              <a:rect b="b" l="l" r="r" t="t"/>
              <a:pathLst>
                <a:path extrusionOk="0" h="10648" w="430">
                  <a:moveTo>
                    <a:pt x="393" y="1"/>
                  </a:moveTo>
                  <a:cubicBezTo>
                    <a:pt x="341" y="1"/>
                    <a:pt x="253" y="72"/>
                    <a:pt x="253" y="127"/>
                  </a:cubicBezTo>
                  <a:cubicBezTo>
                    <a:pt x="240" y="3629"/>
                    <a:pt x="21" y="7126"/>
                    <a:pt x="1" y="10623"/>
                  </a:cubicBezTo>
                  <a:cubicBezTo>
                    <a:pt x="1" y="10641"/>
                    <a:pt x="9" y="10648"/>
                    <a:pt x="20" y="10648"/>
                  </a:cubicBezTo>
                  <a:cubicBezTo>
                    <a:pt x="47" y="10648"/>
                    <a:pt x="96" y="10605"/>
                    <a:pt x="100" y="10578"/>
                  </a:cubicBezTo>
                  <a:cubicBezTo>
                    <a:pt x="388" y="7081"/>
                    <a:pt x="422" y="3550"/>
                    <a:pt x="430" y="45"/>
                  </a:cubicBezTo>
                  <a:cubicBezTo>
                    <a:pt x="430" y="13"/>
                    <a:pt x="414" y="1"/>
                    <a:pt x="39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42"/>
            <p:cNvSpPr/>
            <p:nvPr/>
          </p:nvSpPr>
          <p:spPr>
            <a:xfrm>
              <a:off x="3905625" y="596750"/>
              <a:ext cx="10250" cy="244525"/>
            </a:xfrm>
            <a:custGeom>
              <a:rect b="b" l="l" r="r" t="t"/>
              <a:pathLst>
                <a:path extrusionOk="0" h="9781" w="410">
                  <a:moveTo>
                    <a:pt x="248" y="1"/>
                  </a:moveTo>
                  <a:cubicBezTo>
                    <a:pt x="196" y="1"/>
                    <a:pt x="107" y="73"/>
                    <a:pt x="103" y="131"/>
                  </a:cubicBezTo>
                  <a:cubicBezTo>
                    <a:pt x="50" y="3332"/>
                    <a:pt x="0" y="6547"/>
                    <a:pt x="42" y="9752"/>
                  </a:cubicBezTo>
                  <a:cubicBezTo>
                    <a:pt x="42" y="9772"/>
                    <a:pt x="50" y="9780"/>
                    <a:pt x="63" y="9780"/>
                  </a:cubicBezTo>
                  <a:cubicBezTo>
                    <a:pt x="94" y="9780"/>
                    <a:pt x="150" y="9730"/>
                    <a:pt x="153" y="9699"/>
                  </a:cubicBezTo>
                  <a:cubicBezTo>
                    <a:pt x="409" y="6498"/>
                    <a:pt x="232" y="3257"/>
                    <a:pt x="285" y="45"/>
                  </a:cubicBezTo>
                  <a:cubicBezTo>
                    <a:pt x="285" y="13"/>
                    <a:pt x="270" y="1"/>
                    <a:pt x="2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42"/>
            <p:cNvSpPr/>
            <p:nvPr/>
          </p:nvSpPr>
          <p:spPr>
            <a:xfrm>
              <a:off x="3611800" y="862400"/>
              <a:ext cx="20750" cy="127475"/>
            </a:xfrm>
            <a:custGeom>
              <a:rect b="b" l="l" r="r" t="t"/>
              <a:pathLst>
                <a:path extrusionOk="0" h="5099" w="830">
                  <a:moveTo>
                    <a:pt x="791" y="1"/>
                  </a:moveTo>
                  <a:cubicBezTo>
                    <a:pt x="751" y="1"/>
                    <a:pt x="687" y="47"/>
                    <a:pt x="679" y="92"/>
                  </a:cubicBezTo>
                  <a:cubicBezTo>
                    <a:pt x="395" y="1735"/>
                    <a:pt x="320" y="3416"/>
                    <a:pt x="6" y="5051"/>
                  </a:cubicBezTo>
                  <a:cubicBezTo>
                    <a:pt x="0" y="5086"/>
                    <a:pt x="12" y="5099"/>
                    <a:pt x="31" y="5099"/>
                  </a:cubicBezTo>
                  <a:cubicBezTo>
                    <a:pt x="66" y="5099"/>
                    <a:pt x="124" y="5054"/>
                    <a:pt x="134" y="5022"/>
                  </a:cubicBezTo>
                  <a:cubicBezTo>
                    <a:pt x="650" y="3498"/>
                    <a:pt x="584" y="1636"/>
                    <a:pt x="824" y="55"/>
                  </a:cubicBezTo>
                  <a:cubicBezTo>
                    <a:pt x="830" y="16"/>
                    <a:pt x="814" y="1"/>
                    <a:pt x="7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42"/>
            <p:cNvSpPr/>
            <p:nvPr/>
          </p:nvSpPr>
          <p:spPr>
            <a:xfrm>
              <a:off x="3627375" y="865550"/>
              <a:ext cx="19025" cy="133225"/>
            </a:xfrm>
            <a:custGeom>
              <a:rect b="b" l="l" r="r" t="t"/>
              <a:pathLst>
                <a:path extrusionOk="0" h="5329" w="761">
                  <a:moveTo>
                    <a:pt x="731" y="0"/>
                  </a:moveTo>
                  <a:cubicBezTo>
                    <a:pt x="687" y="0"/>
                    <a:pt x="604" y="65"/>
                    <a:pt x="601" y="115"/>
                  </a:cubicBezTo>
                  <a:cubicBezTo>
                    <a:pt x="461" y="1849"/>
                    <a:pt x="159" y="3566"/>
                    <a:pt x="3" y="5297"/>
                  </a:cubicBezTo>
                  <a:cubicBezTo>
                    <a:pt x="0" y="5319"/>
                    <a:pt x="10" y="5328"/>
                    <a:pt x="25" y="5328"/>
                  </a:cubicBezTo>
                  <a:cubicBezTo>
                    <a:pt x="60" y="5328"/>
                    <a:pt x="121" y="5283"/>
                    <a:pt x="127" y="5251"/>
                  </a:cubicBezTo>
                  <a:cubicBezTo>
                    <a:pt x="416" y="3530"/>
                    <a:pt x="622" y="1779"/>
                    <a:pt x="759" y="37"/>
                  </a:cubicBezTo>
                  <a:cubicBezTo>
                    <a:pt x="761" y="11"/>
                    <a:pt x="749" y="0"/>
                    <a:pt x="7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42"/>
            <p:cNvSpPr/>
            <p:nvPr/>
          </p:nvSpPr>
          <p:spPr>
            <a:xfrm>
              <a:off x="3645350" y="868650"/>
              <a:ext cx="16675" cy="127600"/>
            </a:xfrm>
            <a:custGeom>
              <a:rect b="b" l="l" r="r" t="t"/>
              <a:pathLst>
                <a:path extrusionOk="0" h="5104" w="667">
                  <a:moveTo>
                    <a:pt x="635" y="0"/>
                  </a:moveTo>
                  <a:cubicBezTo>
                    <a:pt x="589" y="0"/>
                    <a:pt x="499" y="70"/>
                    <a:pt x="494" y="123"/>
                  </a:cubicBezTo>
                  <a:cubicBezTo>
                    <a:pt x="328" y="1771"/>
                    <a:pt x="105" y="3422"/>
                    <a:pt x="2" y="5074"/>
                  </a:cubicBezTo>
                  <a:cubicBezTo>
                    <a:pt x="1" y="5095"/>
                    <a:pt x="10" y="5104"/>
                    <a:pt x="24" y="5104"/>
                  </a:cubicBezTo>
                  <a:cubicBezTo>
                    <a:pt x="56" y="5104"/>
                    <a:pt x="111" y="5061"/>
                    <a:pt x="114" y="5032"/>
                  </a:cubicBezTo>
                  <a:cubicBezTo>
                    <a:pt x="391" y="3385"/>
                    <a:pt x="502" y="1704"/>
                    <a:pt x="663" y="41"/>
                  </a:cubicBezTo>
                  <a:cubicBezTo>
                    <a:pt x="666" y="12"/>
                    <a:pt x="654" y="0"/>
                    <a:pt x="6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42"/>
            <p:cNvSpPr/>
            <p:nvPr/>
          </p:nvSpPr>
          <p:spPr>
            <a:xfrm>
              <a:off x="3667850" y="878350"/>
              <a:ext cx="12850" cy="77475"/>
            </a:xfrm>
            <a:custGeom>
              <a:rect b="b" l="l" r="r" t="t"/>
              <a:pathLst>
                <a:path extrusionOk="0" h="3099" w="514">
                  <a:moveTo>
                    <a:pt x="482" y="0"/>
                  </a:moveTo>
                  <a:cubicBezTo>
                    <a:pt x="435" y="0"/>
                    <a:pt x="342" y="71"/>
                    <a:pt x="337" y="127"/>
                  </a:cubicBezTo>
                  <a:cubicBezTo>
                    <a:pt x="238" y="1105"/>
                    <a:pt x="85" y="2084"/>
                    <a:pt x="2" y="3067"/>
                  </a:cubicBezTo>
                  <a:cubicBezTo>
                    <a:pt x="1" y="3090"/>
                    <a:pt x="11" y="3099"/>
                    <a:pt x="27" y="3099"/>
                  </a:cubicBezTo>
                  <a:cubicBezTo>
                    <a:pt x="63" y="3099"/>
                    <a:pt x="125" y="3053"/>
                    <a:pt x="131" y="3022"/>
                  </a:cubicBezTo>
                  <a:cubicBezTo>
                    <a:pt x="308" y="2039"/>
                    <a:pt x="411" y="1036"/>
                    <a:pt x="510" y="40"/>
                  </a:cubicBezTo>
                  <a:cubicBezTo>
                    <a:pt x="514" y="12"/>
                    <a:pt x="502" y="0"/>
                    <a:pt x="4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42"/>
            <p:cNvSpPr/>
            <p:nvPr/>
          </p:nvSpPr>
          <p:spPr>
            <a:xfrm>
              <a:off x="3687375" y="877550"/>
              <a:ext cx="7950" cy="66975"/>
            </a:xfrm>
            <a:custGeom>
              <a:rect b="b" l="l" r="r" t="t"/>
              <a:pathLst>
                <a:path extrusionOk="0" h="2679" w="318">
                  <a:moveTo>
                    <a:pt x="282" y="1"/>
                  </a:moveTo>
                  <a:cubicBezTo>
                    <a:pt x="232" y="1"/>
                    <a:pt x="145" y="71"/>
                    <a:pt x="142" y="126"/>
                  </a:cubicBezTo>
                  <a:cubicBezTo>
                    <a:pt x="105" y="964"/>
                    <a:pt x="43" y="1806"/>
                    <a:pt x="2" y="2645"/>
                  </a:cubicBezTo>
                  <a:cubicBezTo>
                    <a:pt x="1" y="2669"/>
                    <a:pt x="11" y="2678"/>
                    <a:pt x="25" y="2678"/>
                  </a:cubicBezTo>
                  <a:cubicBezTo>
                    <a:pt x="61" y="2678"/>
                    <a:pt x="127" y="2621"/>
                    <a:pt x="130" y="2583"/>
                  </a:cubicBezTo>
                  <a:cubicBezTo>
                    <a:pt x="217" y="1737"/>
                    <a:pt x="278" y="890"/>
                    <a:pt x="316" y="43"/>
                  </a:cubicBezTo>
                  <a:cubicBezTo>
                    <a:pt x="317" y="13"/>
                    <a:pt x="303" y="1"/>
                    <a:pt x="2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42"/>
            <p:cNvSpPr/>
            <p:nvPr/>
          </p:nvSpPr>
          <p:spPr>
            <a:xfrm>
              <a:off x="3697725" y="921425"/>
              <a:ext cx="8025" cy="50550"/>
            </a:xfrm>
            <a:custGeom>
              <a:rect b="b" l="l" r="r" t="t"/>
              <a:pathLst>
                <a:path extrusionOk="0" h="2022" w="321">
                  <a:moveTo>
                    <a:pt x="290" y="1"/>
                  </a:moveTo>
                  <a:cubicBezTo>
                    <a:pt x="245" y="1"/>
                    <a:pt x="159" y="67"/>
                    <a:pt x="154" y="118"/>
                  </a:cubicBezTo>
                  <a:cubicBezTo>
                    <a:pt x="87" y="737"/>
                    <a:pt x="1" y="1369"/>
                    <a:pt x="13" y="1992"/>
                  </a:cubicBezTo>
                  <a:cubicBezTo>
                    <a:pt x="14" y="2013"/>
                    <a:pt x="24" y="2021"/>
                    <a:pt x="39" y="2021"/>
                  </a:cubicBezTo>
                  <a:cubicBezTo>
                    <a:pt x="72" y="2021"/>
                    <a:pt x="126" y="1976"/>
                    <a:pt x="129" y="1947"/>
                  </a:cubicBezTo>
                  <a:cubicBezTo>
                    <a:pt x="215" y="1315"/>
                    <a:pt x="253" y="675"/>
                    <a:pt x="318" y="39"/>
                  </a:cubicBezTo>
                  <a:cubicBezTo>
                    <a:pt x="321" y="12"/>
                    <a:pt x="309" y="1"/>
                    <a:pt x="2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42"/>
            <p:cNvSpPr/>
            <p:nvPr/>
          </p:nvSpPr>
          <p:spPr>
            <a:xfrm>
              <a:off x="3712775" y="867100"/>
              <a:ext cx="15600" cy="103125"/>
            </a:xfrm>
            <a:custGeom>
              <a:rect b="b" l="l" r="r" t="t"/>
              <a:pathLst>
                <a:path extrusionOk="0" h="4125" w="624">
                  <a:moveTo>
                    <a:pt x="592" y="1"/>
                  </a:moveTo>
                  <a:cubicBezTo>
                    <a:pt x="548" y="1"/>
                    <a:pt x="466" y="66"/>
                    <a:pt x="459" y="118"/>
                  </a:cubicBezTo>
                  <a:cubicBezTo>
                    <a:pt x="352" y="1448"/>
                    <a:pt x="72" y="2769"/>
                    <a:pt x="1" y="4095"/>
                  </a:cubicBezTo>
                  <a:cubicBezTo>
                    <a:pt x="0" y="4116"/>
                    <a:pt x="9" y="4124"/>
                    <a:pt x="22" y="4124"/>
                  </a:cubicBezTo>
                  <a:cubicBezTo>
                    <a:pt x="51" y="4124"/>
                    <a:pt x="103" y="4081"/>
                    <a:pt x="109" y="4057"/>
                  </a:cubicBezTo>
                  <a:cubicBezTo>
                    <a:pt x="410" y="2757"/>
                    <a:pt x="522" y="1370"/>
                    <a:pt x="621" y="40"/>
                  </a:cubicBezTo>
                  <a:cubicBezTo>
                    <a:pt x="623" y="12"/>
                    <a:pt x="611" y="1"/>
                    <a:pt x="5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42"/>
            <p:cNvSpPr/>
            <p:nvPr/>
          </p:nvSpPr>
          <p:spPr>
            <a:xfrm>
              <a:off x="3722775" y="875275"/>
              <a:ext cx="16975" cy="121500"/>
            </a:xfrm>
            <a:custGeom>
              <a:rect b="b" l="l" r="r" t="t"/>
              <a:pathLst>
                <a:path extrusionOk="0" h="4860" w="679">
                  <a:moveTo>
                    <a:pt x="649" y="1"/>
                  </a:moveTo>
                  <a:cubicBezTo>
                    <a:pt x="606" y="1"/>
                    <a:pt x="524" y="64"/>
                    <a:pt x="518" y="113"/>
                  </a:cubicBezTo>
                  <a:cubicBezTo>
                    <a:pt x="353" y="1683"/>
                    <a:pt x="72" y="3260"/>
                    <a:pt x="2" y="4837"/>
                  </a:cubicBezTo>
                  <a:cubicBezTo>
                    <a:pt x="1" y="4853"/>
                    <a:pt x="7" y="4859"/>
                    <a:pt x="17" y="4859"/>
                  </a:cubicBezTo>
                  <a:cubicBezTo>
                    <a:pt x="40" y="4859"/>
                    <a:pt x="83" y="4825"/>
                    <a:pt x="89" y="4805"/>
                  </a:cubicBezTo>
                  <a:cubicBezTo>
                    <a:pt x="394" y="3240"/>
                    <a:pt x="510" y="1621"/>
                    <a:pt x="675" y="39"/>
                  </a:cubicBezTo>
                  <a:cubicBezTo>
                    <a:pt x="678" y="12"/>
                    <a:pt x="667" y="1"/>
                    <a:pt x="6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42"/>
            <p:cNvSpPr/>
            <p:nvPr/>
          </p:nvSpPr>
          <p:spPr>
            <a:xfrm>
              <a:off x="3732000" y="881000"/>
              <a:ext cx="25575" cy="144450"/>
            </a:xfrm>
            <a:custGeom>
              <a:rect b="b" l="l" r="r" t="t"/>
              <a:pathLst>
                <a:path extrusionOk="0" h="5778" w="1023">
                  <a:moveTo>
                    <a:pt x="990" y="0"/>
                  </a:moveTo>
                  <a:cubicBezTo>
                    <a:pt x="947" y="0"/>
                    <a:pt x="873" y="53"/>
                    <a:pt x="868" y="95"/>
                  </a:cubicBezTo>
                  <a:cubicBezTo>
                    <a:pt x="624" y="1974"/>
                    <a:pt x="277" y="3836"/>
                    <a:pt x="8" y="5711"/>
                  </a:cubicBezTo>
                  <a:cubicBezTo>
                    <a:pt x="1" y="5759"/>
                    <a:pt x="21" y="5778"/>
                    <a:pt x="49" y="5778"/>
                  </a:cubicBezTo>
                  <a:cubicBezTo>
                    <a:pt x="100" y="5778"/>
                    <a:pt x="178" y="5721"/>
                    <a:pt x="186" y="5666"/>
                  </a:cubicBezTo>
                  <a:cubicBezTo>
                    <a:pt x="450" y="3787"/>
                    <a:pt x="789" y="1921"/>
                    <a:pt x="1020" y="38"/>
                  </a:cubicBezTo>
                  <a:cubicBezTo>
                    <a:pt x="1023" y="11"/>
                    <a:pt x="1010" y="0"/>
                    <a:pt x="9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42"/>
            <p:cNvSpPr/>
            <p:nvPr/>
          </p:nvSpPr>
          <p:spPr>
            <a:xfrm>
              <a:off x="3740150" y="890375"/>
              <a:ext cx="28225" cy="181325"/>
            </a:xfrm>
            <a:custGeom>
              <a:rect b="b" l="l" r="r" t="t"/>
              <a:pathLst>
                <a:path extrusionOk="0" h="7253" w="1129">
                  <a:moveTo>
                    <a:pt x="1090" y="1"/>
                  </a:moveTo>
                  <a:cubicBezTo>
                    <a:pt x="1036" y="1"/>
                    <a:pt x="946" y="75"/>
                    <a:pt x="946" y="134"/>
                  </a:cubicBezTo>
                  <a:cubicBezTo>
                    <a:pt x="938" y="2549"/>
                    <a:pt x="372" y="4841"/>
                    <a:pt x="4" y="7210"/>
                  </a:cubicBezTo>
                  <a:cubicBezTo>
                    <a:pt x="0" y="7241"/>
                    <a:pt x="12" y="7253"/>
                    <a:pt x="29" y="7253"/>
                  </a:cubicBezTo>
                  <a:cubicBezTo>
                    <a:pt x="61" y="7253"/>
                    <a:pt x="112" y="7213"/>
                    <a:pt x="120" y="7181"/>
                  </a:cubicBezTo>
                  <a:cubicBezTo>
                    <a:pt x="719" y="4861"/>
                    <a:pt x="1123" y="2450"/>
                    <a:pt x="1128" y="47"/>
                  </a:cubicBezTo>
                  <a:cubicBezTo>
                    <a:pt x="1128" y="14"/>
                    <a:pt x="1112" y="1"/>
                    <a:pt x="10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42"/>
            <p:cNvSpPr/>
            <p:nvPr/>
          </p:nvSpPr>
          <p:spPr>
            <a:xfrm>
              <a:off x="3760225" y="891250"/>
              <a:ext cx="26050" cy="180750"/>
            </a:xfrm>
            <a:custGeom>
              <a:rect b="b" l="l" r="r" t="t"/>
              <a:pathLst>
                <a:path extrusionOk="0" h="7230" w="1042">
                  <a:moveTo>
                    <a:pt x="1006" y="0"/>
                  </a:moveTo>
                  <a:cubicBezTo>
                    <a:pt x="956" y="0"/>
                    <a:pt x="863" y="73"/>
                    <a:pt x="857" y="131"/>
                  </a:cubicBezTo>
                  <a:cubicBezTo>
                    <a:pt x="651" y="2497"/>
                    <a:pt x="242" y="4835"/>
                    <a:pt x="3" y="7196"/>
                  </a:cubicBezTo>
                  <a:cubicBezTo>
                    <a:pt x="0" y="7220"/>
                    <a:pt x="11" y="7229"/>
                    <a:pt x="28" y="7229"/>
                  </a:cubicBezTo>
                  <a:cubicBezTo>
                    <a:pt x="65" y="7229"/>
                    <a:pt x="133" y="7180"/>
                    <a:pt x="139" y="7142"/>
                  </a:cubicBezTo>
                  <a:cubicBezTo>
                    <a:pt x="548" y="4797"/>
                    <a:pt x="833" y="2415"/>
                    <a:pt x="1039" y="44"/>
                  </a:cubicBezTo>
                  <a:cubicBezTo>
                    <a:pt x="1041" y="13"/>
                    <a:pt x="1027" y="0"/>
                    <a:pt x="10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42"/>
            <p:cNvSpPr/>
            <p:nvPr/>
          </p:nvSpPr>
          <p:spPr>
            <a:xfrm>
              <a:off x="3686700" y="1100850"/>
              <a:ext cx="19700" cy="86125"/>
            </a:xfrm>
            <a:custGeom>
              <a:rect b="b" l="l" r="r" t="t"/>
              <a:pathLst>
                <a:path extrusionOk="0" h="3445" w="788">
                  <a:moveTo>
                    <a:pt x="757" y="1"/>
                  </a:moveTo>
                  <a:cubicBezTo>
                    <a:pt x="715" y="1"/>
                    <a:pt x="641" y="52"/>
                    <a:pt x="635" y="92"/>
                  </a:cubicBezTo>
                  <a:cubicBezTo>
                    <a:pt x="479" y="1198"/>
                    <a:pt x="29" y="2297"/>
                    <a:pt x="0" y="3412"/>
                  </a:cubicBezTo>
                  <a:cubicBezTo>
                    <a:pt x="0" y="3436"/>
                    <a:pt x="10" y="3445"/>
                    <a:pt x="25" y="3445"/>
                  </a:cubicBezTo>
                  <a:cubicBezTo>
                    <a:pt x="58" y="3445"/>
                    <a:pt x="114" y="3397"/>
                    <a:pt x="120" y="3370"/>
                  </a:cubicBezTo>
                  <a:cubicBezTo>
                    <a:pt x="376" y="2276"/>
                    <a:pt x="652" y="1154"/>
                    <a:pt x="784" y="39"/>
                  </a:cubicBezTo>
                  <a:cubicBezTo>
                    <a:pt x="788" y="11"/>
                    <a:pt x="776" y="1"/>
                    <a:pt x="7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42"/>
            <p:cNvSpPr/>
            <p:nvPr/>
          </p:nvSpPr>
          <p:spPr>
            <a:xfrm>
              <a:off x="3702750" y="1124900"/>
              <a:ext cx="16125" cy="70175"/>
            </a:xfrm>
            <a:custGeom>
              <a:rect b="b" l="l" r="r" t="t"/>
              <a:pathLst>
                <a:path extrusionOk="0" h="2807" w="645">
                  <a:moveTo>
                    <a:pt x="600" y="1"/>
                  </a:moveTo>
                  <a:cubicBezTo>
                    <a:pt x="552" y="1"/>
                    <a:pt x="476" y="56"/>
                    <a:pt x="469" y="108"/>
                  </a:cubicBezTo>
                  <a:cubicBezTo>
                    <a:pt x="336" y="996"/>
                    <a:pt x="151" y="1876"/>
                    <a:pt x="6" y="2763"/>
                  </a:cubicBezTo>
                  <a:cubicBezTo>
                    <a:pt x="0" y="2794"/>
                    <a:pt x="11" y="2806"/>
                    <a:pt x="28" y="2806"/>
                  </a:cubicBezTo>
                  <a:cubicBezTo>
                    <a:pt x="62" y="2806"/>
                    <a:pt x="119" y="2763"/>
                    <a:pt x="130" y="2730"/>
                  </a:cubicBezTo>
                  <a:cubicBezTo>
                    <a:pt x="414" y="1880"/>
                    <a:pt x="510" y="951"/>
                    <a:pt x="637" y="63"/>
                  </a:cubicBezTo>
                  <a:cubicBezTo>
                    <a:pt x="645" y="18"/>
                    <a:pt x="627" y="1"/>
                    <a:pt x="6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42"/>
            <p:cNvSpPr/>
            <p:nvPr/>
          </p:nvSpPr>
          <p:spPr>
            <a:xfrm>
              <a:off x="3715925" y="1112925"/>
              <a:ext cx="19825" cy="96650"/>
            </a:xfrm>
            <a:custGeom>
              <a:rect b="b" l="l" r="r" t="t"/>
              <a:pathLst>
                <a:path extrusionOk="0" h="3866" w="793">
                  <a:moveTo>
                    <a:pt x="748" y="0"/>
                  </a:moveTo>
                  <a:cubicBezTo>
                    <a:pt x="703" y="0"/>
                    <a:pt x="636" y="49"/>
                    <a:pt x="631" y="96"/>
                  </a:cubicBezTo>
                  <a:cubicBezTo>
                    <a:pt x="462" y="1351"/>
                    <a:pt x="160" y="2586"/>
                    <a:pt x="3" y="3837"/>
                  </a:cubicBezTo>
                  <a:cubicBezTo>
                    <a:pt x="1" y="3857"/>
                    <a:pt x="9" y="3865"/>
                    <a:pt x="21" y="3865"/>
                  </a:cubicBezTo>
                  <a:cubicBezTo>
                    <a:pt x="50" y="3865"/>
                    <a:pt x="106" y="3819"/>
                    <a:pt x="115" y="3796"/>
                  </a:cubicBezTo>
                  <a:cubicBezTo>
                    <a:pt x="462" y="2590"/>
                    <a:pt x="623" y="1302"/>
                    <a:pt x="788" y="59"/>
                  </a:cubicBezTo>
                  <a:cubicBezTo>
                    <a:pt x="793" y="17"/>
                    <a:pt x="774" y="0"/>
                    <a:pt x="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42"/>
            <p:cNvSpPr/>
            <p:nvPr/>
          </p:nvSpPr>
          <p:spPr>
            <a:xfrm>
              <a:off x="3731450" y="1105600"/>
              <a:ext cx="25400" cy="123300"/>
            </a:xfrm>
            <a:custGeom>
              <a:rect b="b" l="l" r="r" t="t"/>
              <a:pathLst>
                <a:path extrusionOk="0" h="4932" w="1016">
                  <a:moveTo>
                    <a:pt x="972" y="0"/>
                  </a:moveTo>
                  <a:cubicBezTo>
                    <a:pt x="928" y="0"/>
                    <a:pt x="860" y="51"/>
                    <a:pt x="852" y="100"/>
                  </a:cubicBezTo>
                  <a:cubicBezTo>
                    <a:pt x="617" y="1707"/>
                    <a:pt x="200" y="3296"/>
                    <a:pt x="2" y="4907"/>
                  </a:cubicBezTo>
                  <a:cubicBezTo>
                    <a:pt x="0" y="4925"/>
                    <a:pt x="8" y="4932"/>
                    <a:pt x="20" y="4932"/>
                  </a:cubicBezTo>
                  <a:cubicBezTo>
                    <a:pt x="49" y="4932"/>
                    <a:pt x="99" y="4893"/>
                    <a:pt x="105" y="4869"/>
                  </a:cubicBezTo>
                  <a:cubicBezTo>
                    <a:pt x="547" y="3312"/>
                    <a:pt x="783" y="1661"/>
                    <a:pt x="1009" y="59"/>
                  </a:cubicBezTo>
                  <a:cubicBezTo>
                    <a:pt x="1015" y="17"/>
                    <a:pt x="998" y="0"/>
                    <a:pt x="9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42"/>
            <p:cNvSpPr/>
            <p:nvPr/>
          </p:nvSpPr>
          <p:spPr>
            <a:xfrm>
              <a:off x="3768025" y="901175"/>
              <a:ext cx="36725" cy="223875"/>
            </a:xfrm>
            <a:custGeom>
              <a:rect b="b" l="l" r="r" t="t"/>
              <a:pathLst>
                <a:path extrusionOk="0" h="8955" w="1469">
                  <a:moveTo>
                    <a:pt x="1424" y="0"/>
                  </a:moveTo>
                  <a:cubicBezTo>
                    <a:pt x="1379" y="0"/>
                    <a:pt x="1309" y="51"/>
                    <a:pt x="1301" y="98"/>
                  </a:cubicBezTo>
                  <a:cubicBezTo>
                    <a:pt x="856" y="3033"/>
                    <a:pt x="393" y="5974"/>
                    <a:pt x="4" y="8918"/>
                  </a:cubicBezTo>
                  <a:cubicBezTo>
                    <a:pt x="0" y="8944"/>
                    <a:pt x="10" y="8954"/>
                    <a:pt x="25" y="8954"/>
                  </a:cubicBezTo>
                  <a:cubicBezTo>
                    <a:pt x="52" y="8954"/>
                    <a:pt x="94" y="8922"/>
                    <a:pt x="99" y="8893"/>
                  </a:cubicBezTo>
                  <a:cubicBezTo>
                    <a:pt x="673" y="5970"/>
                    <a:pt x="1016" y="3001"/>
                    <a:pt x="1462" y="60"/>
                  </a:cubicBezTo>
                  <a:cubicBezTo>
                    <a:pt x="1468" y="17"/>
                    <a:pt x="1450" y="0"/>
                    <a:pt x="1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42"/>
            <p:cNvSpPr/>
            <p:nvPr/>
          </p:nvSpPr>
          <p:spPr>
            <a:xfrm>
              <a:off x="3781900" y="876200"/>
              <a:ext cx="42925" cy="248475"/>
            </a:xfrm>
            <a:custGeom>
              <a:rect b="b" l="l" r="r" t="t"/>
              <a:pathLst>
                <a:path extrusionOk="0" h="9939" w="1717">
                  <a:moveTo>
                    <a:pt x="1690" y="1"/>
                  </a:moveTo>
                  <a:cubicBezTo>
                    <a:pt x="1649" y="1"/>
                    <a:pt x="1570" y="63"/>
                    <a:pt x="1564" y="110"/>
                  </a:cubicBezTo>
                  <a:cubicBezTo>
                    <a:pt x="1172" y="3339"/>
                    <a:pt x="882" y="6746"/>
                    <a:pt x="11" y="9887"/>
                  </a:cubicBezTo>
                  <a:cubicBezTo>
                    <a:pt x="1" y="9925"/>
                    <a:pt x="14" y="9939"/>
                    <a:pt x="35" y="9939"/>
                  </a:cubicBezTo>
                  <a:cubicBezTo>
                    <a:pt x="73" y="9939"/>
                    <a:pt x="139" y="9894"/>
                    <a:pt x="152" y="9854"/>
                  </a:cubicBezTo>
                  <a:cubicBezTo>
                    <a:pt x="1109" y="6746"/>
                    <a:pt x="1328" y="3264"/>
                    <a:pt x="1713" y="36"/>
                  </a:cubicBezTo>
                  <a:cubicBezTo>
                    <a:pt x="1716" y="11"/>
                    <a:pt x="1706" y="1"/>
                    <a:pt x="16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42"/>
            <p:cNvSpPr/>
            <p:nvPr/>
          </p:nvSpPr>
          <p:spPr>
            <a:xfrm>
              <a:off x="3813950" y="868650"/>
              <a:ext cx="31325" cy="244475"/>
            </a:xfrm>
            <a:custGeom>
              <a:rect b="b" l="l" r="r" t="t"/>
              <a:pathLst>
                <a:path extrusionOk="0" h="9779" w="1253">
                  <a:moveTo>
                    <a:pt x="1219" y="0"/>
                  </a:moveTo>
                  <a:cubicBezTo>
                    <a:pt x="1170" y="0"/>
                    <a:pt x="1087" y="70"/>
                    <a:pt x="1087" y="123"/>
                  </a:cubicBezTo>
                  <a:cubicBezTo>
                    <a:pt x="1041" y="3372"/>
                    <a:pt x="480" y="6527"/>
                    <a:pt x="5" y="9735"/>
                  </a:cubicBezTo>
                  <a:cubicBezTo>
                    <a:pt x="0" y="9766"/>
                    <a:pt x="13" y="9778"/>
                    <a:pt x="32" y="9778"/>
                  </a:cubicBezTo>
                  <a:cubicBezTo>
                    <a:pt x="64" y="9778"/>
                    <a:pt x="115" y="9741"/>
                    <a:pt x="120" y="9706"/>
                  </a:cubicBezTo>
                  <a:cubicBezTo>
                    <a:pt x="785" y="6527"/>
                    <a:pt x="1214" y="3290"/>
                    <a:pt x="1252" y="41"/>
                  </a:cubicBezTo>
                  <a:cubicBezTo>
                    <a:pt x="1252" y="12"/>
                    <a:pt x="1238" y="0"/>
                    <a:pt x="12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42"/>
            <p:cNvSpPr/>
            <p:nvPr/>
          </p:nvSpPr>
          <p:spPr>
            <a:xfrm>
              <a:off x="3840825" y="886400"/>
              <a:ext cx="24075" cy="216125"/>
            </a:xfrm>
            <a:custGeom>
              <a:rect b="b" l="l" r="r" t="t"/>
              <a:pathLst>
                <a:path extrusionOk="0" h="8645" w="963">
                  <a:moveTo>
                    <a:pt x="926" y="0"/>
                  </a:moveTo>
                  <a:cubicBezTo>
                    <a:pt x="876" y="0"/>
                    <a:pt x="786" y="72"/>
                    <a:pt x="784" y="127"/>
                  </a:cubicBezTo>
                  <a:cubicBezTo>
                    <a:pt x="614" y="2972"/>
                    <a:pt x="351" y="5788"/>
                    <a:pt x="4" y="8617"/>
                  </a:cubicBezTo>
                  <a:cubicBezTo>
                    <a:pt x="1" y="8637"/>
                    <a:pt x="10" y="8645"/>
                    <a:pt x="23" y="8645"/>
                  </a:cubicBezTo>
                  <a:cubicBezTo>
                    <a:pt x="53" y="8645"/>
                    <a:pt x="109" y="8604"/>
                    <a:pt x="115" y="8575"/>
                  </a:cubicBezTo>
                  <a:cubicBezTo>
                    <a:pt x="631" y="5763"/>
                    <a:pt x="793" y="2889"/>
                    <a:pt x="961" y="45"/>
                  </a:cubicBezTo>
                  <a:cubicBezTo>
                    <a:pt x="962" y="13"/>
                    <a:pt x="948" y="0"/>
                    <a:pt x="9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42"/>
            <p:cNvSpPr/>
            <p:nvPr/>
          </p:nvSpPr>
          <p:spPr>
            <a:xfrm>
              <a:off x="3853625" y="874325"/>
              <a:ext cx="32300" cy="238925"/>
            </a:xfrm>
            <a:custGeom>
              <a:rect b="b" l="l" r="r" t="t"/>
              <a:pathLst>
                <a:path extrusionOk="0" h="9557" w="1292">
                  <a:moveTo>
                    <a:pt x="1260" y="0"/>
                  </a:moveTo>
                  <a:cubicBezTo>
                    <a:pt x="1214" y="0"/>
                    <a:pt x="1124" y="70"/>
                    <a:pt x="1118" y="123"/>
                  </a:cubicBezTo>
                  <a:cubicBezTo>
                    <a:pt x="780" y="3257"/>
                    <a:pt x="218" y="6379"/>
                    <a:pt x="3" y="9525"/>
                  </a:cubicBezTo>
                  <a:cubicBezTo>
                    <a:pt x="1" y="9547"/>
                    <a:pt x="11" y="9556"/>
                    <a:pt x="26" y="9556"/>
                  </a:cubicBezTo>
                  <a:cubicBezTo>
                    <a:pt x="62" y="9556"/>
                    <a:pt x="126" y="9510"/>
                    <a:pt x="132" y="9475"/>
                  </a:cubicBezTo>
                  <a:cubicBezTo>
                    <a:pt x="528" y="6333"/>
                    <a:pt x="953" y="3191"/>
                    <a:pt x="1287" y="40"/>
                  </a:cubicBezTo>
                  <a:cubicBezTo>
                    <a:pt x="1291" y="12"/>
                    <a:pt x="1279" y="0"/>
                    <a:pt x="12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42"/>
            <p:cNvSpPr/>
            <p:nvPr/>
          </p:nvSpPr>
          <p:spPr>
            <a:xfrm>
              <a:off x="3870625" y="839325"/>
              <a:ext cx="34075" cy="256850"/>
            </a:xfrm>
            <a:custGeom>
              <a:rect b="b" l="l" r="r" t="t"/>
              <a:pathLst>
                <a:path extrusionOk="0" h="10274" w="1363">
                  <a:moveTo>
                    <a:pt x="1328" y="1"/>
                  </a:moveTo>
                  <a:cubicBezTo>
                    <a:pt x="1277" y="1"/>
                    <a:pt x="1183" y="73"/>
                    <a:pt x="1177" y="131"/>
                  </a:cubicBezTo>
                  <a:cubicBezTo>
                    <a:pt x="872" y="3509"/>
                    <a:pt x="483" y="6870"/>
                    <a:pt x="5" y="10227"/>
                  </a:cubicBezTo>
                  <a:cubicBezTo>
                    <a:pt x="0" y="10261"/>
                    <a:pt x="13" y="10274"/>
                    <a:pt x="32" y="10274"/>
                  </a:cubicBezTo>
                  <a:cubicBezTo>
                    <a:pt x="66" y="10274"/>
                    <a:pt x="122" y="10231"/>
                    <a:pt x="133" y="10194"/>
                  </a:cubicBezTo>
                  <a:cubicBezTo>
                    <a:pt x="901" y="6915"/>
                    <a:pt x="1062" y="3390"/>
                    <a:pt x="1359" y="45"/>
                  </a:cubicBezTo>
                  <a:cubicBezTo>
                    <a:pt x="1363" y="13"/>
                    <a:pt x="1349" y="1"/>
                    <a:pt x="13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42"/>
            <p:cNvSpPr/>
            <p:nvPr/>
          </p:nvSpPr>
          <p:spPr>
            <a:xfrm>
              <a:off x="3889425" y="853275"/>
              <a:ext cx="38700" cy="208575"/>
            </a:xfrm>
            <a:custGeom>
              <a:rect b="b" l="l" r="r" t="t"/>
              <a:pathLst>
                <a:path extrusionOk="0" h="8343" w="1548">
                  <a:moveTo>
                    <a:pt x="1503" y="0"/>
                  </a:moveTo>
                  <a:cubicBezTo>
                    <a:pt x="1456" y="0"/>
                    <a:pt x="1383" y="52"/>
                    <a:pt x="1375" y="102"/>
                  </a:cubicBezTo>
                  <a:cubicBezTo>
                    <a:pt x="945" y="2832"/>
                    <a:pt x="467" y="5552"/>
                    <a:pt x="8" y="8277"/>
                  </a:cubicBezTo>
                  <a:cubicBezTo>
                    <a:pt x="1" y="8324"/>
                    <a:pt x="20" y="8342"/>
                    <a:pt x="49" y="8342"/>
                  </a:cubicBezTo>
                  <a:cubicBezTo>
                    <a:pt x="98" y="8342"/>
                    <a:pt x="174" y="8288"/>
                    <a:pt x="181" y="8236"/>
                  </a:cubicBezTo>
                  <a:cubicBezTo>
                    <a:pt x="636" y="5511"/>
                    <a:pt x="1115" y="2790"/>
                    <a:pt x="1540" y="61"/>
                  </a:cubicBezTo>
                  <a:cubicBezTo>
                    <a:pt x="1548" y="17"/>
                    <a:pt x="1529" y="0"/>
                    <a:pt x="15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42"/>
            <p:cNvSpPr/>
            <p:nvPr/>
          </p:nvSpPr>
          <p:spPr>
            <a:xfrm>
              <a:off x="3737675" y="1130025"/>
              <a:ext cx="29775" cy="100675"/>
            </a:xfrm>
            <a:custGeom>
              <a:rect b="b" l="l" r="r" t="t"/>
              <a:pathLst>
                <a:path extrusionOk="0" h="4027" w="1191">
                  <a:moveTo>
                    <a:pt x="1150" y="0"/>
                  </a:moveTo>
                  <a:cubicBezTo>
                    <a:pt x="1106" y="0"/>
                    <a:pt x="1035" y="49"/>
                    <a:pt x="1024" y="94"/>
                  </a:cubicBezTo>
                  <a:cubicBezTo>
                    <a:pt x="736" y="1407"/>
                    <a:pt x="347" y="2687"/>
                    <a:pt x="8" y="3983"/>
                  </a:cubicBezTo>
                  <a:cubicBezTo>
                    <a:pt x="1" y="4015"/>
                    <a:pt x="12" y="4026"/>
                    <a:pt x="30" y="4026"/>
                  </a:cubicBezTo>
                  <a:cubicBezTo>
                    <a:pt x="60" y="4026"/>
                    <a:pt x="106" y="3996"/>
                    <a:pt x="116" y="3970"/>
                  </a:cubicBezTo>
                  <a:cubicBezTo>
                    <a:pt x="608" y="2716"/>
                    <a:pt x="892" y="1365"/>
                    <a:pt x="1182" y="56"/>
                  </a:cubicBezTo>
                  <a:cubicBezTo>
                    <a:pt x="1191" y="16"/>
                    <a:pt x="1175" y="0"/>
                    <a:pt x="11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42"/>
            <p:cNvSpPr/>
            <p:nvPr/>
          </p:nvSpPr>
          <p:spPr>
            <a:xfrm>
              <a:off x="3762225" y="1134725"/>
              <a:ext cx="23975" cy="127575"/>
            </a:xfrm>
            <a:custGeom>
              <a:rect b="b" l="l" r="r" t="t"/>
              <a:pathLst>
                <a:path extrusionOk="0" h="5103" w="959">
                  <a:moveTo>
                    <a:pt x="914" y="0"/>
                  </a:moveTo>
                  <a:cubicBezTo>
                    <a:pt x="867" y="0"/>
                    <a:pt x="794" y="54"/>
                    <a:pt x="785" y="104"/>
                  </a:cubicBezTo>
                  <a:cubicBezTo>
                    <a:pt x="522" y="1743"/>
                    <a:pt x="97" y="3411"/>
                    <a:pt x="1" y="5075"/>
                  </a:cubicBezTo>
                  <a:cubicBezTo>
                    <a:pt x="0" y="5095"/>
                    <a:pt x="9" y="5102"/>
                    <a:pt x="22" y="5102"/>
                  </a:cubicBezTo>
                  <a:cubicBezTo>
                    <a:pt x="52" y="5102"/>
                    <a:pt x="107" y="5060"/>
                    <a:pt x="112" y="5034"/>
                  </a:cubicBezTo>
                  <a:cubicBezTo>
                    <a:pt x="472" y="3403"/>
                    <a:pt x="691" y="1714"/>
                    <a:pt x="951" y="62"/>
                  </a:cubicBezTo>
                  <a:cubicBezTo>
                    <a:pt x="958" y="17"/>
                    <a:pt x="940" y="0"/>
                    <a:pt x="9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42"/>
            <p:cNvSpPr/>
            <p:nvPr/>
          </p:nvSpPr>
          <p:spPr>
            <a:xfrm>
              <a:off x="3784800" y="1140375"/>
              <a:ext cx="17575" cy="129200"/>
            </a:xfrm>
            <a:custGeom>
              <a:rect b="b" l="l" r="r" t="t"/>
              <a:pathLst>
                <a:path extrusionOk="0" h="5168" w="703">
                  <a:moveTo>
                    <a:pt x="669" y="0"/>
                  </a:moveTo>
                  <a:cubicBezTo>
                    <a:pt x="621" y="0"/>
                    <a:pt x="533" y="70"/>
                    <a:pt x="526" y="126"/>
                  </a:cubicBezTo>
                  <a:cubicBezTo>
                    <a:pt x="403" y="1806"/>
                    <a:pt x="267" y="3457"/>
                    <a:pt x="6" y="5126"/>
                  </a:cubicBezTo>
                  <a:cubicBezTo>
                    <a:pt x="1" y="5156"/>
                    <a:pt x="11" y="5168"/>
                    <a:pt x="28" y="5168"/>
                  </a:cubicBezTo>
                  <a:cubicBezTo>
                    <a:pt x="59" y="5168"/>
                    <a:pt x="110" y="5129"/>
                    <a:pt x="118" y="5097"/>
                  </a:cubicBezTo>
                  <a:cubicBezTo>
                    <a:pt x="589" y="3474"/>
                    <a:pt x="576" y="1715"/>
                    <a:pt x="700" y="43"/>
                  </a:cubicBezTo>
                  <a:cubicBezTo>
                    <a:pt x="702" y="13"/>
                    <a:pt x="689" y="0"/>
                    <a:pt x="6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42"/>
            <p:cNvSpPr/>
            <p:nvPr/>
          </p:nvSpPr>
          <p:spPr>
            <a:xfrm>
              <a:off x="3798000" y="1142050"/>
              <a:ext cx="20500" cy="135500"/>
            </a:xfrm>
            <a:custGeom>
              <a:rect b="b" l="l" r="r" t="t"/>
              <a:pathLst>
                <a:path extrusionOk="0" h="5420" w="820">
                  <a:moveTo>
                    <a:pt x="789" y="1"/>
                  </a:moveTo>
                  <a:cubicBezTo>
                    <a:pt x="743" y="1"/>
                    <a:pt x="657" y="68"/>
                    <a:pt x="651" y="120"/>
                  </a:cubicBezTo>
                  <a:cubicBezTo>
                    <a:pt x="461" y="1884"/>
                    <a:pt x="209" y="3634"/>
                    <a:pt x="3" y="5393"/>
                  </a:cubicBezTo>
                  <a:cubicBezTo>
                    <a:pt x="1" y="5412"/>
                    <a:pt x="8" y="5420"/>
                    <a:pt x="20" y="5420"/>
                  </a:cubicBezTo>
                  <a:cubicBezTo>
                    <a:pt x="47" y="5420"/>
                    <a:pt x="96" y="5383"/>
                    <a:pt x="102" y="5360"/>
                  </a:cubicBezTo>
                  <a:cubicBezTo>
                    <a:pt x="511" y="3626"/>
                    <a:pt x="627" y="1810"/>
                    <a:pt x="816" y="42"/>
                  </a:cubicBezTo>
                  <a:cubicBezTo>
                    <a:pt x="820" y="13"/>
                    <a:pt x="808" y="1"/>
                    <a:pt x="7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42"/>
            <p:cNvSpPr/>
            <p:nvPr/>
          </p:nvSpPr>
          <p:spPr>
            <a:xfrm>
              <a:off x="3809450" y="1121850"/>
              <a:ext cx="22875" cy="159675"/>
            </a:xfrm>
            <a:custGeom>
              <a:rect b="b" l="l" r="r" t="t"/>
              <a:pathLst>
                <a:path extrusionOk="0" h="6387" w="915">
                  <a:moveTo>
                    <a:pt x="882" y="0"/>
                  </a:moveTo>
                  <a:cubicBezTo>
                    <a:pt x="836" y="0"/>
                    <a:pt x="752" y="67"/>
                    <a:pt x="746" y="119"/>
                  </a:cubicBezTo>
                  <a:cubicBezTo>
                    <a:pt x="544" y="2204"/>
                    <a:pt x="197" y="4277"/>
                    <a:pt x="3" y="6362"/>
                  </a:cubicBezTo>
                  <a:cubicBezTo>
                    <a:pt x="1" y="6380"/>
                    <a:pt x="8" y="6387"/>
                    <a:pt x="19" y="6387"/>
                  </a:cubicBezTo>
                  <a:cubicBezTo>
                    <a:pt x="45" y="6387"/>
                    <a:pt x="93" y="6352"/>
                    <a:pt x="98" y="6329"/>
                  </a:cubicBezTo>
                  <a:cubicBezTo>
                    <a:pt x="531" y="4272"/>
                    <a:pt x="710" y="2130"/>
                    <a:pt x="912" y="41"/>
                  </a:cubicBezTo>
                  <a:cubicBezTo>
                    <a:pt x="914" y="12"/>
                    <a:pt x="901" y="0"/>
                    <a:pt x="8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42"/>
            <p:cNvSpPr/>
            <p:nvPr/>
          </p:nvSpPr>
          <p:spPr>
            <a:xfrm>
              <a:off x="3824425" y="1117700"/>
              <a:ext cx="23250" cy="169875"/>
            </a:xfrm>
            <a:custGeom>
              <a:rect b="b" l="l" r="r" t="t"/>
              <a:pathLst>
                <a:path extrusionOk="0" h="6795" w="930">
                  <a:moveTo>
                    <a:pt x="896" y="1"/>
                  </a:moveTo>
                  <a:cubicBezTo>
                    <a:pt x="849" y="1"/>
                    <a:pt x="766" y="67"/>
                    <a:pt x="763" y="120"/>
                  </a:cubicBezTo>
                  <a:cubicBezTo>
                    <a:pt x="647" y="2357"/>
                    <a:pt x="275" y="4546"/>
                    <a:pt x="3" y="6763"/>
                  </a:cubicBezTo>
                  <a:cubicBezTo>
                    <a:pt x="0" y="6786"/>
                    <a:pt x="10" y="6795"/>
                    <a:pt x="25" y="6795"/>
                  </a:cubicBezTo>
                  <a:cubicBezTo>
                    <a:pt x="60" y="6795"/>
                    <a:pt x="121" y="6749"/>
                    <a:pt x="127" y="6718"/>
                  </a:cubicBezTo>
                  <a:cubicBezTo>
                    <a:pt x="565" y="4526"/>
                    <a:pt x="816" y="2271"/>
                    <a:pt x="928" y="42"/>
                  </a:cubicBezTo>
                  <a:cubicBezTo>
                    <a:pt x="929" y="12"/>
                    <a:pt x="916" y="1"/>
                    <a:pt x="8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42"/>
            <p:cNvSpPr/>
            <p:nvPr/>
          </p:nvSpPr>
          <p:spPr>
            <a:xfrm>
              <a:off x="3851150" y="1116150"/>
              <a:ext cx="31475" cy="174825"/>
            </a:xfrm>
            <a:custGeom>
              <a:rect b="b" l="l" r="r" t="t"/>
              <a:pathLst>
                <a:path extrusionOk="0" h="6993" w="1259">
                  <a:moveTo>
                    <a:pt x="1217" y="1"/>
                  </a:moveTo>
                  <a:cubicBezTo>
                    <a:pt x="1172" y="1"/>
                    <a:pt x="1101" y="52"/>
                    <a:pt x="1093" y="100"/>
                  </a:cubicBezTo>
                  <a:cubicBezTo>
                    <a:pt x="726" y="2383"/>
                    <a:pt x="231" y="4654"/>
                    <a:pt x="3" y="6958"/>
                  </a:cubicBezTo>
                  <a:cubicBezTo>
                    <a:pt x="0" y="6982"/>
                    <a:pt x="12" y="6992"/>
                    <a:pt x="28" y="6992"/>
                  </a:cubicBezTo>
                  <a:cubicBezTo>
                    <a:pt x="65" y="6992"/>
                    <a:pt x="130" y="6945"/>
                    <a:pt x="136" y="6909"/>
                  </a:cubicBezTo>
                  <a:cubicBezTo>
                    <a:pt x="466" y="4616"/>
                    <a:pt x="883" y="2345"/>
                    <a:pt x="1251" y="58"/>
                  </a:cubicBezTo>
                  <a:cubicBezTo>
                    <a:pt x="1258" y="17"/>
                    <a:pt x="1242" y="1"/>
                    <a:pt x="12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42"/>
            <p:cNvSpPr/>
            <p:nvPr/>
          </p:nvSpPr>
          <p:spPr>
            <a:xfrm>
              <a:off x="3863325" y="1069850"/>
              <a:ext cx="41250" cy="220875"/>
            </a:xfrm>
            <a:custGeom>
              <a:rect b="b" l="l" r="r" t="t"/>
              <a:pathLst>
                <a:path extrusionOk="0" h="8835" w="1650">
                  <a:moveTo>
                    <a:pt x="1618" y="0"/>
                  </a:moveTo>
                  <a:cubicBezTo>
                    <a:pt x="1571" y="0"/>
                    <a:pt x="1484" y="69"/>
                    <a:pt x="1478" y="122"/>
                  </a:cubicBezTo>
                  <a:cubicBezTo>
                    <a:pt x="1213" y="3078"/>
                    <a:pt x="941" y="5956"/>
                    <a:pt x="11" y="8793"/>
                  </a:cubicBezTo>
                  <a:cubicBezTo>
                    <a:pt x="0" y="8823"/>
                    <a:pt x="11" y="8834"/>
                    <a:pt x="30" y="8834"/>
                  </a:cubicBezTo>
                  <a:cubicBezTo>
                    <a:pt x="60" y="8834"/>
                    <a:pt x="111" y="8805"/>
                    <a:pt x="123" y="8776"/>
                  </a:cubicBezTo>
                  <a:cubicBezTo>
                    <a:pt x="1263" y="6026"/>
                    <a:pt x="1391" y="2971"/>
                    <a:pt x="1647" y="40"/>
                  </a:cubicBezTo>
                  <a:cubicBezTo>
                    <a:pt x="1649" y="11"/>
                    <a:pt x="1637" y="0"/>
                    <a:pt x="16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42"/>
            <p:cNvSpPr/>
            <p:nvPr/>
          </p:nvSpPr>
          <p:spPr>
            <a:xfrm>
              <a:off x="3922725" y="584800"/>
              <a:ext cx="13275" cy="189200"/>
            </a:xfrm>
            <a:custGeom>
              <a:rect b="b" l="l" r="r" t="t"/>
              <a:pathLst>
                <a:path extrusionOk="0" h="7568" w="531">
                  <a:moveTo>
                    <a:pt x="335" y="1"/>
                  </a:moveTo>
                  <a:cubicBezTo>
                    <a:pt x="287" y="1"/>
                    <a:pt x="208" y="66"/>
                    <a:pt x="208" y="118"/>
                  </a:cubicBezTo>
                  <a:cubicBezTo>
                    <a:pt x="291" y="2625"/>
                    <a:pt x="179" y="5039"/>
                    <a:pt x="2" y="7538"/>
                  </a:cubicBezTo>
                  <a:cubicBezTo>
                    <a:pt x="1" y="7559"/>
                    <a:pt x="11" y="7568"/>
                    <a:pt x="25" y="7568"/>
                  </a:cubicBezTo>
                  <a:cubicBezTo>
                    <a:pt x="58" y="7568"/>
                    <a:pt x="114" y="7525"/>
                    <a:pt x="118" y="7496"/>
                  </a:cubicBezTo>
                  <a:cubicBezTo>
                    <a:pt x="530" y="5015"/>
                    <a:pt x="460" y="2541"/>
                    <a:pt x="369" y="39"/>
                  </a:cubicBezTo>
                  <a:cubicBezTo>
                    <a:pt x="368" y="12"/>
                    <a:pt x="354" y="1"/>
                    <a:pt x="3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42"/>
            <p:cNvSpPr/>
            <p:nvPr/>
          </p:nvSpPr>
          <p:spPr>
            <a:xfrm>
              <a:off x="4078025" y="693425"/>
              <a:ext cx="4025" cy="2400"/>
            </a:xfrm>
            <a:custGeom>
              <a:rect b="b" l="l" r="r" t="t"/>
              <a:pathLst>
                <a:path extrusionOk="0" h="96" w="161">
                  <a:moveTo>
                    <a:pt x="103" y="1"/>
                  </a:moveTo>
                  <a:cubicBezTo>
                    <a:pt x="58" y="1"/>
                    <a:pt x="0" y="96"/>
                    <a:pt x="58" y="96"/>
                  </a:cubicBezTo>
                  <a:cubicBezTo>
                    <a:pt x="99" y="96"/>
                    <a:pt x="161" y="1"/>
                    <a:pt x="1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42"/>
            <p:cNvSpPr/>
            <p:nvPr/>
          </p:nvSpPr>
          <p:spPr>
            <a:xfrm>
              <a:off x="3938725" y="580350"/>
              <a:ext cx="13100" cy="206475"/>
            </a:xfrm>
            <a:custGeom>
              <a:rect b="b" l="l" r="r" t="t"/>
              <a:pathLst>
                <a:path extrusionOk="0" h="8259" w="524">
                  <a:moveTo>
                    <a:pt x="491" y="1"/>
                  </a:moveTo>
                  <a:cubicBezTo>
                    <a:pt x="445" y="1"/>
                    <a:pt x="365" y="66"/>
                    <a:pt x="365" y="118"/>
                  </a:cubicBezTo>
                  <a:cubicBezTo>
                    <a:pt x="315" y="2831"/>
                    <a:pt x="163" y="5524"/>
                    <a:pt x="2" y="8232"/>
                  </a:cubicBezTo>
                  <a:cubicBezTo>
                    <a:pt x="1" y="8251"/>
                    <a:pt x="10" y="8258"/>
                    <a:pt x="22" y="8258"/>
                  </a:cubicBezTo>
                  <a:cubicBezTo>
                    <a:pt x="52" y="8258"/>
                    <a:pt x="102" y="8220"/>
                    <a:pt x="105" y="8194"/>
                  </a:cubicBezTo>
                  <a:cubicBezTo>
                    <a:pt x="494" y="5507"/>
                    <a:pt x="477" y="2753"/>
                    <a:pt x="522" y="40"/>
                  </a:cubicBezTo>
                  <a:cubicBezTo>
                    <a:pt x="523" y="12"/>
                    <a:pt x="510" y="1"/>
                    <a:pt x="4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42"/>
            <p:cNvSpPr/>
            <p:nvPr/>
          </p:nvSpPr>
          <p:spPr>
            <a:xfrm>
              <a:off x="3953200" y="576750"/>
              <a:ext cx="25450" cy="195550"/>
            </a:xfrm>
            <a:custGeom>
              <a:rect b="b" l="l" r="r" t="t"/>
              <a:pathLst>
                <a:path extrusionOk="0" h="7822" w="1018">
                  <a:moveTo>
                    <a:pt x="986" y="0"/>
                  </a:moveTo>
                  <a:cubicBezTo>
                    <a:pt x="941" y="0"/>
                    <a:pt x="862" y="64"/>
                    <a:pt x="856" y="113"/>
                  </a:cubicBezTo>
                  <a:cubicBezTo>
                    <a:pt x="658" y="2686"/>
                    <a:pt x="344" y="5226"/>
                    <a:pt x="5" y="7781"/>
                  </a:cubicBezTo>
                  <a:cubicBezTo>
                    <a:pt x="0" y="7811"/>
                    <a:pt x="12" y="7822"/>
                    <a:pt x="28" y="7822"/>
                  </a:cubicBezTo>
                  <a:cubicBezTo>
                    <a:pt x="59" y="7822"/>
                    <a:pt x="107" y="7785"/>
                    <a:pt x="113" y="7753"/>
                  </a:cubicBezTo>
                  <a:cubicBezTo>
                    <a:pt x="702" y="5238"/>
                    <a:pt x="826" y="2604"/>
                    <a:pt x="1016" y="39"/>
                  </a:cubicBezTo>
                  <a:cubicBezTo>
                    <a:pt x="1018" y="11"/>
                    <a:pt x="1005" y="0"/>
                    <a:pt x="9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42"/>
            <p:cNvSpPr/>
            <p:nvPr/>
          </p:nvSpPr>
          <p:spPr>
            <a:xfrm>
              <a:off x="3964775" y="560850"/>
              <a:ext cx="29225" cy="219075"/>
            </a:xfrm>
            <a:custGeom>
              <a:rect b="b" l="l" r="r" t="t"/>
              <a:pathLst>
                <a:path extrusionOk="0" h="8763" w="1169">
                  <a:moveTo>
                    <a:pt x="1005" y="1"/>
                  </a:moveTo>
                  <a:cubicBezTo>
                    <a:pt x="956" y="1"/>
                    <a:pt x="877" y="66"/>
                    <a:pt x="879" y="118"/>
                  </a:cubicBezTo>
                  <a:cubicBezTo>
                    <a:pt x="967" y="2893"/>
                    <a:pt x="925" y="6068"/>
                    <a:pt x="12" y="8715"/>
                  </a:cubicBezTo>
                  <a:cubicBezTo>
                    <a:pt x="0" y="8749"/>
                    <a:pt x="13" y="8762"/>
                    <a:pt x="35" y="8762"/>
                  </a:cubicBezTo>
                  <a:cubicBezTo>
                    <a:pt x="72" y="8762"/>
                    <a:pt x="134" y="8727"/>
                    <a:pt x="149" y="8694"/>
                  </a:cubicBezTo>
                  <a:cubicBezTo>
                    <a:pt x="1169" y="6138"/>
                    <a:pt x="1136" y="2744"/>
                    <a:pt x="1041" y="40"/>
                  </a:cubicBezTo>
                  <a:cubicBezTo>
                    <a:pt x="1040" y="12"/>
                    <a:pt x="1025" y="1"/>
                    <a:pt x="10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42"/>
            <p:cNvSpPr/>
            <p:nvPr/>
          </p:nvSpPr>
          <p:spPr>
            <a:xfrm>
              <a:off x="3991875" y="558250"/>
              <a:ext cx="27175" cy="262925"/>
            </a:xfrm>
            <a:custGeom>
              <a:rect b="b" l="l" r="r" t="t"/>
              <a:pathLst>
                <a:path extrusionOk="0" h="10517" w="1087">
                  <a:moveTo>
                    <a:pt x="1051" y="0"/>
                  </a:moveTo>
                  <a:cubicBezTo>
                    <a:pt x="1001" y="0"/>
                    <a:pt x="909" y="73"/>
                    <a:pt x="906" y="131"/>
                  </a:cubicBezTo>
                  <a:cubicBezTo>
                    <a:pt x="671" y="3538"/>
                    <a:pt x="601" y="7105"/>
                    <a:pt x="7" y="10471"/>
                  </a:cubicBezTo>
                  <a:cubicBezTo>
                    <a:pt x="1" y="10504"/>
                    <a:pt x="13" y="10517"/>
                    <a:pt x="32" y="10517"/>
                  </a:cubicBezTo>
                  <a:cubicBezTo>
                    <a:pt x="67" y="10517"/>
                    <a:pt x="124" y="10475"/>
                    <a:pt x="134" y="10437"/>
                  </a:cubicBezTo>
                  <a:cubicBezTo>
                    <a:pt x="977" y="7204"/>
                    <a:pt x="857" y="3368"/>
                    <a:pt x="1084" y="45"/>
                  </a:cubicBezTo>
                  <a:cubicBezTo>
                    <a:pt x="1086" y="13"/>
                    <a:pt x="1072" y="0"/>
                    <a:pt x="10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42"/>
            <p:cNvSpPr/>
            <p:nvPr/>
          </p:nvSpPr>
          <p:spPr>
            <a:xfrm>
              <a:off x="3998275" y="568050"/>
              <a:ext cx="37700" cy="256475"/>
            </a:xfrm>
            <a:custGeom>
              <a:rect b="b" l="l" r="r" t="t"/>
              <a:pathLst>
                <a:path extrusionOk="0" h="10259" w="1508">
                  <a:moveTo>
                    <a:pt x="1476" y="0"/>
                  </a:moveTo>
                  <a:cubicBezTo>
                    <a:pt x="1428" y="0"/>
                    <a:pt x="1339" y="72"/>
                    <a:pt x="1336" y="127"/>
                  </a:cubicBezTo>
                  <a:cubicBezTo>
                    <a:pt x="1047" y="3525"/>
                    <a:pt x="675" y="6874"/>
                    <a:pt x="6" y="10222"/>
                  </a:cubicBezTo>
                  <a:cubicBezTo>
                    <a:pt x="0" y="10248"/>
                    <a:pt x="10" y="10258"/>
                    <a:pt x="25" y="10258"/>
                  </a:cubicBezTo>
                  <a:cubicBezTo>
                    <a:pt x="53" y="10258"/>
                    <a:pt x="102" y="10223"/>
                    <a:pt x="109" y="10194"/>
                  </a:cubicBezTo>
                  <a:cubicBezTo>
                    <a:pt x="1005" y="6895"/>
                    <a:pt x="1220" y="3434"/>
                    <a:pt x="1506" y="40"/>
                  </a:cubicBezTo>
                  <a:cubicBezTo>
                    <a:pt x="1508" y="12"/>
                    <a:pt x="1495" y="0"/>
                    <a:pt x="147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42"/>
            <p:cNvSpPr/>
            <p:nvPr/>
          </p:nvSpPr>
          <p:spPr>
            <a:xfrm>
              <a:off x="4021175" y="562150"/>
              <a:ext cx="35375" cy="254125"/>
            </a:xfrm>
            <a:custGeom>
              <a:rect b="b" l="l" r="r" t="t"/>
              <a:pathLst>
                <a:path extrusionOk="0" h="10165" w="1415">
                  <a:moveTo>
                    <a:pt x="1386" y="1"/>
                  </a:moveTo>
                  <a:cubicBezTo>
                    <a:pt x="1343" y="1"/>
                    <a:pt x="1260" y="66"/>
                    <a:pt x="1253" y="116"/>
                  </a:cubicBezTo>
                  <a:cubicBezTo>
                    <a:pt x="857" y="3456"/>
                    <a:pt x="362" y="6788"/>
                    <a:pt x="3" y="10132"/>
                  </a:cubicBezTo>
                  <a:cubicBezTo>
                    <a:pt x="0" y="10156"/>
                    <a:pt x="11" y="10165"/>
                    <a:pt x="27" y="10165"/>
                  </a:cubicBezTo>
                  <a:cubicBezTo>
                    <a:pt x="63" y="10165"/>
                    <a:pt x="125" y="10121"/>
                    <a:pt x="131" y="10087"/>
                  </a:cubicBezTo>
                  <a:cubicBezTo>
                    <a:pt x="651" y="6755"/>
                    <a:pt x="1023" y="3390"/>
                    <a:pt x="1411" y="37"/>
                  </a:cubicBezTo>
                  <a:cubicBezTo>
                    <a:pt x="1414" y="11"/>
                    <a:pt x="1404" y="1"/>
                    <a:pt x="13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42"/>
            <p:cNvSpPr/>
            <p:nvPr/>
          </p:nvSpPr>
          <p:spPr>
            <a:xfrm>
              <a:off x="4040850" y="574150"/>
              <a:ext cx="37775" cy="254050"/>
            </a:xfrm>
            <a:custGeom>
              <a:rect b="b" l="l" r="r" t="t"/>
              <a:pathLst>
                <a:path extrusionOk="0" h="10162" w="1511">
                  <a:moveTo>
                    <a:pt x="1480" y="0"/>
                  </a:moveTo>
                  <a:cubicBezTo>
                    <a:pt x="1432" y="0"/>
                    <a:pt x="1340" y="70"/>
                    <a:pt x="1334" y="123"/>
                  </a:cubicBezTo>
                  <a:cubicBezTo>
                    <a:pt x="946" y="3468"/>
                    <a:pt x="496" y="6795"/>
                    <a:pt x="5" y="10123"/>
                  </a:cubicBezTo>
                  <a:cubicBezTo>
                    <a:pt x="0" y="10151"/>
                    <a:pt x="11" y="10162"/>
                    <a:pt x="27" y="10162"/>
                  </a:cubicBezTo>
                  <a:cubicBezTo>
                    <a:pt x="57" y="10162"/>
                    <a:pt x="104" y="10127"/>
                    <a:pt x="112" y="10098"/>
                  </a:cubicBezTo>
                  <a:cubicBezTo>
                    <a:pt x="855" y="6803"/>
                    <a:pt x="1120" y="3388"/>
                    <a:pt x="1507" y="40"/>
                  </a:cubicBezTo>
                  <a:cubicBezTo>
                    <a:pt x="1511" y="12"/>
                    <a:pt x="1499" y="0"/>
                    <a:pt x="14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42"/>
            <p:cNvSpPr/>
            <p:nvPr/>
          </p:nvSpPr>
          <p:spPr>
            <a:xfrm>
              <a:off x="4066200" y="599750"/>
              <a:ext cx="36650" cy="234700"/>
            </a:xfrm>
            <a:custGeom>
              <a:rect b="b" l="l" r="r" t="t"/>
              <a:pathLst>
                <a:path extrusionOk="0" h="9388" w="1466">
                  <a:moveTo>
                    <a:pt x="1433" y="1"/>
                  </a:moveTo>
                  <a:cubicBezTo>
                    <a:pt x="1386" y="1"/>
                    <a:pt x="1301" y="70"/>
                    <a:pt x="1299" y="123"/>
                  </a:cubicBezTo>
                  <a:cubicBezTo>
                    <a:pt x="1146" y="3265"/>
                    <a:pt x="609" y="6267"/>
                    <a:pt x="6" y="9343"/>
                  </a:cubicBezTo>
                  <a:cubicBezTo>
                    <a:pt x="0" y="9376"/>
                    <a:pt x="12" y="9388"/>
                    <a:pt x="31" y="9388"/>
                  </a:cubicBezTo>
                  <a:cubicBezTo>
                    <a:pt x="64" y="9388"/>
                    <a:pt x="118" y="9348"/>
                    <a:pt x="126" y="9314"/>
                  </a:cubicBezTo>
                  <a:cubicBezTo>
                    <a:pt x="952" y="6275"/>
                    <a:pt x="1319" y="3182"/>
                    <a:pt x="1464" y="41"/>
                  </a:cubicBezTo>
                  <a:cubicBezTo>
                    <a:pt x="1465" y="12"/>
                    <a:pt x="1452" y="1"/>
                    <a:pt x="14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42"/>
            <p:cNvSpPr/>
            <p:nvPr/>
          </p:nvSpPr>
          <p:spPr>
            <a:xfrm>
              <a:off x="4093300" y="603475"/>
              <a:ext cx="36300" cy="222200"/>
            </a:xfrm>
            <a:custGeom>
              <a:rect b="b" l="l" r="r" t="t"/>
              <a:pathLst>
                <a:path extrusionOk="0" h="8888" w="1452">
                  <a:moveTo>
                    <a:pt x="1407" y="0"/>
                  </a:moveTo>
                  <a:cubicBezTo>
                    <a:pt x="1362" y="0"/>
                    <a:pt x="1294" y="51"/>
                    <a:pt x="1288" y="98"/>
                  </a:cubicBezTo>
                  <a:cubicBezTo>
                    <a:pt x="900" y="3025"/>
                    <a:pt x="449" y="5936"/>
                    <a:pt x="4" y="8851"/>
                  </a:cubicBezTo>
                  <a:cubicBezTo>
                    <a:pt x="1" y="8878"/>
                    <a:pt x="11" y="8888"/>
                    <a:pt x="26" y="8888"/>
                  </a:cubicBezTo>
                  <a:cubicBezTo>
                    <a:pt x="53" y="8888"/>
                    <a:pt x="95" y="8855"/>
                    <a:pt x="103" y="8826"/>
                  </a:cubicBezTo>
                  <a:cubicBezTo>
                    <a:pt x="788" y="5956"/>
                    <a:pt x="1061" y="2979"/>
                    <a:pt x="1445" y="60"/>
                  </a:cubicBezTo>
                  <a:cubicBezTo>
                    <a:pt x="1451" y="17"/>
                    <a:pt x="1433" y="0"/>
                    <a:pt x="140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42"/>
            <p:cNvSpPr/>
            <p:nvPr/>
          </p:nvSpPr>
          <p:spPr>
            <a:xfrm>
              <a:off x="4123725" y="597225"/>
              <a:ext cx="30350" cy="204100"/>
            </a:xfrm>
            <a:custGeom>
              <a:rect b="b" l="l" r="r" t="t"/>
              <a:pathLst>
                <a:path extrusionOk="0" h="8164" w="1214">
                  <a:moveTo>
                    <a:pt x="1180" y="0"/>
                  </a:moveTo>
                  <a:cubicBezTo>
                    <a:pt x="1131" y="0"/>
                    <a:pt x="1040" y="73"/>
                    <a:pt x="1037" y="129"/>
                  </a:cubicBezTo>
                  <a:cubicBezTo>
                    <a:pt x="789" y="2817"/>
                    <a:pt x="451" y="5468"/>
                    <a:pt x="5" y="8127"/>
                  </a:cubicBezTo>
                  <a:cubicBezTo>
                    <a:pt x="1" y="8154"/>
                    <a:pt x="11" y="8164"/>
                    <a:pt x="26" y="8164"/>
                  </a:cubicBezTo>
                  <a:cubicBezTo>
                    <a:pt x="52" y="8164"/>
                    <a:pt x="95" y="8133"/>
                    <a:pt x="100" y="8106"/>
                  </a:cubicBezTo>
                  <a:cubicBezTo>
                    <a:pt x="773" y="5480"/>
                    <a:pt x="967" y="2734"/>
                    <a:pt x="1210" y="43"/>
                  </a:cubicBezTo>
                  <a:cubicBezTo>
                    <a:pt x="1213" y="12"/>
                    <a:pt x="1200" y="0"/>
                    <a:pt x="11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42"/>
            <p:cNvSpPr/>
            <p:nvPr/>
          </p:nvSpPr>
          <p:spPr>
            <a:xfrm>
              <a:off x="4146525" y="603350"/>
              <a:ext cx="41600" cy="218925"/>
            </a:xfrm>
            <a:custGeom>
              <a:rect b="b" l="l" r="r" t="t"/>
              <a:pathLst>
                <a:path extrusionOk="0" h="8757" w="1664">
                  <a:moveTo>
                    <a:pt x="1618" y="1"/>
                  </a:moveTo>
                  <a:cubicBezTo>
                    <a:pt x="1572" y="1"/>
                    <a:pt x="1500" y="53"/>
                    <a:pt x="1492" y="103"/>
                  </a:cubicBezTo>
                  <a:cubicBezTo>
                    <a:pt x="1091" y="2993"/>
                    <a:pt x="497" y="5842"/>
                    <a:pt x="5" y="8711"/>
                  </a:cubicBezTo>
                  <a:cubicBezTo>
                    <a:pt x="1" y="8744"/>
                    <a:pt x="14" y="8756"/>
                    <a:pt x="32" y="8756"/>
                  </a:cubicBezTo>
                  <a:cubicBezTo>
                    <a:pt x="65" y="8756"/>
                    <a:pt x="117" y="8717"/>
                    <a:pt x="125" y="8682"/>
                  </a:cubicBezTo>
                  <a:cubicBezTo>
                    <a:pt x="786" y="5846"/>
                    <a:pt x="1261" y="2952"/>
                    <a:pt x="1657" y="61"/>
                  </a:cubicBezTo>
                  <a:cubicBezTo>
                    <a:pt x="1663" y="18"/>
                    <a:pt x="1645" y="1"/>
                    <a:pt x="16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42"/>
            <p:cNvSpPr/>
            <p:nvPr/>
          </p:nvSpPr>
          <p:spPr>
            <a:xfrm>
              <a:off x="4168625" y="590025"/>
              <a:ext cx="38950" cy="217450"/>
            </a:xfrm>
            <a:custGeom>
              <a:rect b="b" l="l" r="r" t="t"/>
              <a:pathLst>
                <a:path extrusionOk="0" h="8698" w="1558">
                  <a:moveTo>
                    <a:pt x="1526" y="0"/>
                  </a:moveTo>
                  <a:cubicBezTo>
                    <a:pt x="1480" y="0"/>
                    <a:pt x="1393" y="67"/>
                    <a:pt x="1384" y="119"/>
                  </a:cubicBezTo>
                  <a:cubicBezTo>
                    <a:pt x="1034" y="2993"/>
                    <a:pt x="493" y="5814"/>
                    <a:pt x="5" y="8659"/>
                  </a:cubicBezTo>
                  <a:cubicBezTo>
                    <a:pt x="1" y="8687"/>
                    <a:pt x="11" y="8697"/>
                    <a:pt x="27" y="8697"/>
                  </a:cubicBezTo>
                  <a:cubicBezTo>
                    <a:pt x="55" y="8697"/>
                    <a:pt x="100" y="8663"/>
                    <a:pt x="108" y="8634"/>
                  </a:cubicBezTo>
                  <a:cubicBezTo>
                    <a:pt x="835" y="5830"/>
                    <a:pt x="1207" y="2915"/>
                    <a:pt x="1554" y="41"/>
                  </a:cubicBezTo>
                  <a:cubicBezTo>
                    <a:pt x="1557" y="12"/>
                    <a:pt x="1545" y="0"/>
                    <a:pt x="15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42"/>
            <p:cNvSpPr/>
            <p:nvPr/>
          </p:nvSpPr>
          <p:spPr>
            <a:xfrm>
              <a:off x="4180750" y="613275"/>
              <a:ext cx="42575" cy="217300"/>
            </a:xfrm>
            <a:custGeom>
              <a:rect b="b" l="l" r="r" t="t"/>
              <a:pathLst>
                <a:path extrusionOk="0" h="8692" w="1703">
                  <a:moveTo>
                    <a:pt x="1659" y="0"/>
                  </a:moveTo>
                  <a:cubicBezTo>
                    <a:pt x="1615" y="0"/>
                    <a:pt x="1547" y="47"/>
                    <a:pt x="1540" y="94"/>
                  </a:cubicBezTo>
                  <a:cubicBezTo>
                    <a:pt x="1106" y="2976"/>
                    <a:pt x="717" y="5825"/>
                    <a:pt x="8" y="8653"/>
                  </a:cubicBezTo>
                  <a:cubicBezTo>
                    <a:pt x="0" y="8681"/>
                    <a:pt x="10" y="8692"/>
                    <a:pt x="25" y="8692"/>
                  </a:cubicBezTo>
                  <a:cubicBezTo>
                    <a:pt x="54" y="8692"/>
                    <a:pt x="102" y="8658"/>
                    <a:pt x="111" y="8628"/>
                  </a:cubicBezTo>
                  <a:cubicBezTo>
                    <a:pt x="1006" y="5862"/>
                    <a:pt x="1262" y="2918"/>
                    <a:pt x="1696" y="57"/>
                  </a:cubicBezTo>
                  <a:cubicBezTo>
                    <a:pt x="1702" y="16"/>
                    <a:pt x="1685" y="0"/>
                    <a:pt x="16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42"/>
            <p:cNvSpPr/>
            <p:nvPr/>
          </p:nvSpPr>
          <p:spPr>
            <a:xfrm>
              <a:off x="4201050" y="587525"/>
              <a:ext cx="55375" cy="233725"/>
            </a:xfrm>
            <a:custGeom>
              <a:rect b="b" l="l" r="r" t="t"/>
              <a:pathLst>
                <a:path extrusionOk="0" h="9349" w="2215">
                  <a:moveTo>
                    <a:pt x="2168" y="1"/>
                  </a:moveTo>
                  <a:cubicBezTo>
                    <a:pt x="2120" y="1"/>
                    <a:pt x="2042" y="54"/>
                    <a:pt x="2032" y="104"/>
                  </a:cubicBezTo>
                  <a:cubicBezTo>
                    <a:pt x="1446" y="3192"/>
                    <a:pt x="715" y="6240"/>
                    <a:pt x="9" y="9300"/>
                  </a:cubicBezTo>
                  <a:cubicBezTo>
                    <a:pt x="0" y="9335"/>
                    <a:pt x="12" y="9348"/>
                    <a:pt x="32" y="9348"/>
                  </a:cubicBezTo>
                  <a:cubicBezTo>
                    <a:pt x="68" y="9348"/>
                    <a:pt x="130" y="9304"/>
                    <a:pt x="141" y="9266"/>
                  </a:cubicBezTo>
                  <a:cubicBezTo>
                    <a:pt x="987" y="6240"/>
                    <a:pt x="1619" y="3147"/>
                    <a:pt x="2205" y="63"/>
                  </a:cubicBezTo>
                  <a:cubicBezTo>
                    <a:pt x="2214" y="18"/>
                    <a:pt x="2196" y="1"/>
                    <a:pt x="216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42"/>
            <p:cNvSpPr/>
            <p:nvPr/>
          </p:nvSpPr>
          <p:spPr>
            <a:xfrm>
              <a:off x="4214425" y="611075"/>
              <a:ext cx="52475" cy="178400"/>
            </a:xfrm>
            <a:custGeom>
              <a:rect b="b" l="l" r="r" t="t"/>
              <a:pathLst>
                <a:path extrusionOk="0" h="7136" w="2099">
                  <a:moveTo>
                    <a:pt x="2063" y="0"/>
                  </a:moveTo>
                  <a:cubicBezTo>
                    <a:pt x="2025" y="0"/>
                    <a:pt x="1963" y="43"/>
                    <a:pt x="1956" y="83"/>
                  </a:cubicBezTo>
                  <a:cubicBezTo>
                    <a:pt x="1398" y="2453"/>
                    <a:pt x="762" y="4777"/>
                    <a:pt x="10" y="7089"/>
                  </a:cubicBezTo>
                  <a:cubicBezTo>
                    <a:pt x="1" y="7123"/>
                    <a:pt x="14" y="7136"/>
                    <a:pt x="35" y="7136"/>
                  </a:cubicBezTo>
                  <a:cubicBezTo>
                    <a:pt x="68" y="7136"/>
                    <a:pt x="120" y="7105"/>
                    <a:pt x="130" y="7077"/>
                  </a:cubicBezTo>
                  <a:cubicBezTo>
                    <a:pt x="1026" y="4815"/>
                    <a:pt x="1555" y="2412"/>
                    <a:pt x="2091" y="49"/>
                  </a:cubicBezTo>
                  <a:cubicBezTo>
                    <a:pt x="2099" y="14"/>
                    <a:pt x="2085" y="0"/>
                    <a:pt x="20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42"/>
            <p:cNvSpPr/>
            <p:nvPr/>
          </p:nvSpPr>
          <p:spPr>
            <a:xfrm>
              <a:off x="4241425" y="601100"/>
              <a:ext cx="43925" cy="195525"/>
            </a:xfrm>
            <a:custGeom>
              <a:rect b="b" l="l" r="r" t="t"/>
              <a:pathLst>
                <a:path extrusionOk="0" h="7821" w="1757">
                  <a:moveTo>
                    <a:pt x="1714" y="1"/>
                  </a:moveTo>
                  <a:cubicBezTo>
                    <a:pt x="1670" y="1"/>
                    <a:pt x="1602" y="49"/>
                    <a:pt x="1594" y="94"/>
                  </a:cubicBezTo>
                  <a:cubicBezTo>
                    <a:pt x="1202" y="2703"/>
                    <a:pt x="768" y="5251"/>
                    <a:pt x="8" y="7782"/>
                  </a:cubicBezTo>
                  <a:cubicBezTo>
                    <a:pt x="0" y="7810"/>
                    <a:pt x="12" y="7821"/>
                    <a:pt x="30" y="7821"/>
                  </a:cubicBezTo>
                  <a:cubicBezTo>
                    <a:pt x="59" y="7821"/>
                    <a:pt x="105" y="7793"/>
                    <a:pt x="115" y="7766"/>
                  </a:cubicBezTo>
                  <a:cubicBezTo>
                    <a:pt x="1040" y="5296"/>
                    <a:pt x="1362" y="2649"/>
                    <a:pt x="1751" y="56"/>
                  </a:cubicBezTo>
                  <a:cubicBezTo>
                    <a:pt x="1757" y="16"/>
                    <a:pt x="1739" y="1"/>
                    <a:pt x="17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42"/>
            <p:cNvSpPr/>
            <p:nvPr/>
          </p:nvSpPr>
          <p:spPr>
            <a:xfrm>
              <a:off x="4255825" y="610825"/>
              <a:ext cx="50200" cy="234650"/>
            </a:xfrm>
            <a:custGeom>
              <a:rect b="b" l="l" r="r" t="t"/>
              <a:pathLst>
                <a:path extrusionOk="0" h="9386" w="2008">
                  <a:moveTo>
                    <a:pt x="1968" y="0"/>
                  </a:moveTo>
                  <a:cubicBezTo>
                    <a:pt x="1925" y="0"/>
                    <a:pt x="1856" y="49"/>
                    <a:pt x="1847" y="97"/>
                  </a:cubicBezTo>
                  <a:cubicBezTo>
                    <a:pt x="1257" y="3148"/>
                    <a:pt x="845" y="6344"/>
                    <a:pt x="10" y="9342"/>
                  </a:cubicBezTo>
                  <a:cubicBezTo>
                    <a:pt x="1" y="9374"/>
                    <a:pt x="14" y="9386"/>
                    <a:pt x="35" y="9386"/>
                  </a:cubicBezTo>
                  <a:cubicBezTo>
                    <a:pt x="68" y="9386"/>
                    <a:pt x="120" y="9355"/>
                    <a:pt x="130" y="9325"/>
                  </a:cubicBezTo>
                  <a:cubicBezTo>
                    <a:pt x="1199" y="6480"/>
                    <a:pt x="1430" y="3041"/>
                    <a:pt x="2000" y="55"/>
                  </a:cubicBezTo>
                  <a:cubicBezTo>
                    <a:pt x="2007" y="16"/>
                    <a:pt x="1992" y="0"/>
                    <a:pt x="19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42"/>
            <p:cNvSpPr/>
            <p:nvPr/>
          </p:nvSpPr>
          <p:spPr>
            <a:xfrm>
              <a:off x="4280450" y="620500"/>
              <a:ext cx="42675" cy="205325"/>
            </a:xfrm>
            <a:custGeom>
              <a:rect b="b" l="l" r="r" t="t"/>
              <a:pathLst>
                <a:path extrusionOk="0" h="8213" w="1707">
                  <a:moveTo>
                    <a:pt x="1662" y="0"/>
                  </a:moveTo>
                  <a:cubicBezTo>
                    <a:pt x="1617" y="0"/>
                    <a:pt x="1548" y="50"/>
                    <a:pt x="1540" y="98"/>
                  </a:cubicBezTo>
                  <a:cubicBezTo>
                    <a:pt x="1102" y="2807"/>
                    <a:pt x="664" y="5503"/>
                    <a:pt x="8" y="8174"/>
                  </a:cubicBezTo>
                  <a:cubicBezTo>
                    <a:pt x="1" y="8202"/>
                    <a:pt x="11" y="8213"/>
                    <a:pt x="27" y="8213"/>
                  </a:cubicBezTo>
                  <a:cubicBezTo>
                    <a:pt x="57" y="8213"/>
                    <a:pt x="109" y="8177"/>
                    <a:pt x="119" y="8145"/>
                  </a:cubicBezTo>
                  <a:cubicBezTo>
                    <a:pt x="883" y="5503"/>
                    <a:pt x="1259" y="2769"/>
                    <a:pt x="1701" y="61"/>
                  </a:cubicBezTo>
                  <a:cubicBezTo>
                    <a:pt x="1707" y="17"/>
                    <a:pt x="1689" y="0"/>
                    <a:pt x="16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42"/>
            <p:cNvSpPr/>
            <p:nvPr/>
          </p:nvSpPr>
          <p:spPr>
            <a:xfrm>
              <a:off x="4282325" y="625450"/>
              <a:ext cx="51675" cy="233600"/>
            </a:xfrm>
            <a:custGeom>
              <a:rect b="b" l="l" r="r" t="t"/>
              <a:pathLst>
                <a:path extrusionOk="0" h="9344" w="2067">
                  <a:moveTo>
                    <a:pt x="2026" y="1"/>
                  </a:moveTo>
                  <a:cubicBezTo>
                    <a:pt x="1983" y="1"/>
                    <a:pt x="1914" y="49"/>
                    <a:pt x="1906" y="94"/>
                  </a:cubicBezTo>
                  <a:cubicBezTo>
                    <a:pt x="1382" y="3100"/>
                    <a:pt x="1113" y="6411"/>
                    <a:pt x="19" y="9273"/>
                  </a:cubicBezTo>
                  <a:cubicBezTo>
                    <a:pt x="1" y="9324"/>
                    <a:pt x="21" y="9344"/>
                    <a:pt x="51" y="9344"/>
                  </a:cubicBezTo>
                  <a:cubicBezTo>
                    <a:pt x="86" y="9344"/>
                    <a:pt x="136" y="9315"/>
                    <a:pt x="152" y="9277"/>
                  </a:cubicBezTo>
                  <a:cubicBezTo>
                    <a:pt x="1287" y="6432"/>
                    <a:pt x="1540" y="3055"/>
                    <a:pt x="2060" y="57"/>
                  </a:cubicBezTo>
                  <a:cubicBezTo>
                    <a:pt x="2067" y="16"/>
                    <a:pt x="2050" y="1"/>
                    <a:pt x="20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42"/>
            <p:cNvSpPr/>
            <p:nvPr/>
          </p:nvSpPr>
          <p:spPr>
            <a:xfrm>
              <a:off x="4313425" y="619300"/>
              <a:ext cx="42525" cy="207675"/>
            </a:xfrm>
            <a:custGeom>
              <a:rect b="b" l="l" r="r" t="t"/>
              <a:pathLst>
                <a:path extrusionOk="0" h="8307" w="1701">
                  <a:moveTo>
                    <a:pt x="1656" y="0"/>
                  </a:moveTo>
                  <a:cubicBezTo>
                    <a:pt x="1611" y="0"/>
                    <a:pt x="1543" y="49"/>
                    <a:pt x="1538" y="96"/>
                  </a:cubicBezTo>
                  <a:cubicBezTo>
                    <a:pt x="1138" y="2851"/>
                    <a:pt x="609" y="5555"/>
                    <a:pt x="6" y="8267"/>
                  </a:cubicBezTo>
                  <a:cubicBezTo>
                    <a:pt x="0" y="8295"/>
                    <a:pt x="10" y="8306"/>
                    <a:pt x="26" y="8306"/>
                  </a:cubicBezTo>
                  <a:cubicBezTo>
                    <a:pt x="54" y="8306"/>
                    <a:pt x="102" y="8272"/>
                    <a:pt x="109" y="8243"/>
                  </a:cubicBezTo>
                  <a:cubicBezTo>
                    <a:pt x="898" y="5580"/>
                    <a:pt x="1298" y="2801"/>
                    <a:pt x="1695" y="59"/>
                  </a:cubicBezTo>
                  <a:cubicBezTo>
                    <a:pt x="1701" y="17"/>
                    <a:pt x="1683" y="0"/>
                    <a:pt x="16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42"/>
            <p:cNvSpPr/>
            <p:nvPr/>
          </p:nvSpPr>
          <p:spPr>
            <a:xfrm>
              <a:off x="4328400" y="621825"/>
              <a:ext cx="51825" cy="238450"/>
            </a:xfrm>
            <a:custGeom>
              <a:rect b="b" l="l" r="r" t="t"/>
              <a:pathLst>
                <a:path extrusionOk="0" h="9538" w="2073">
                  <a:moveTo>
                    <a:pt x="2030" y="0"/>
                  </a:moveTo>
                  <a:cubicBezTo>
                    <a:pt x="1987" y="0"/>
                    <a:pt x="1921" y="47"/>
                    <a:pt x="1913" y="94"/>
                  </a:cubicBezTo>
                  <a:cubicBezTo>
                    <a:pt x="1463" y="3063"/>
                    <a:pt x="1248" y="6701"/>
                    <a:pt x="23" y="9468"/>
                  </a:cubicBezTo>
                  <a:cubicBezTo>
                    <a:pt x="0" y="9518"/>
                    <a:pt x="19" y="9538"/>
                    <a:pt x="50" y="9538"/>
                  </a:cubicBezTo>
                  <a:cubicBezTo>
                    <a:pt x="86" y="9538"/>
                    <a:pt x="140" y="9508"/>
                    <a:pt x="158" y="9468"/>
                  </a:cubicBezTo>
                  <a:cubicBezTo>
                    <a:pt x="1414" y="6697"/>
                    <a:pt x="1612" y="3047"/>
                    <a:pt x="2066" y="57"/>
                  </a:cubicBezTo>
                  <a:cubicBezTo>
                    <a:pt x="2072" y="16"/>
                    <a:pt x="2055" y="0"/>
                    <a:pt x="20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42"/>
            <p:cNvSpPr/>
            <p:nvPr/>
          </p:nvSpPr>
          <p:spPr>
            <a:xfrm>
              <a:off x="4354575" y="610875"/>
              <a:ext cx="47525" cy="243050"/>
            </a:xfrm>
            <a:custGeom>
              <a:rect b="b" l="l" r="r" t="t"/>
              <a:pathLst>
                <a:path extrusionOk="0" h="9722" w="1901">
                  <a:moveTo>
                    <a:pt x="1859" y="1"/>
                  </a:moveTo>
                  <a:cubicBezTo>
                    <a:pt x="1816" y="1"/>
                    <a:pt x="1751" y="48"/>
                    <a:pt x="1746" y="95"/>
                  </a:cubicBezTo>
                  <a:cubicBezTo>
                    <a:pt x="1259" y="3295"/>
                    <a:pt x="722" y="6519"/>
                    <a:pt x="7" y="9679"/>
                  </a:cubicBezTo>
                  <a:cubicBezTo>
                    <a:pt x="0" y="9710"/>
                    <a:pt x="11" y="9722"/>
                    <a:pt x="30" y="9722"/>
                  </a:cubicBezTo>
                  <a:cubicBezTo>
                    <a:pt x="62" y="9722"/>
                    <a:pt x="117" y="9684"/>
                    <a:pt x="127" y="9649"/>
                  </a:cubicBezTo>
                  <a:cubicBezTo>
                    <a:pt x="978" y="6544"/>
                    <a:pt x="1411" y="3237"/>
                    <a:pt x="1895" y="57"/>
                  </a:cubicBezTo>
                  <a:cubicBezTo>
                    <a:pt x="1901" y="17"/>
                    <a:pt x="1883" y="1"/>
                    <a:pt x="18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42"/>
            <p:cNvSpPr/>
            <p:nvPr/>
          </p:nvSpPr>
          <p:spPr>
            <a:xfrm>
              <a:off x="4372875" y="622975"/>
              <a:ext cx="56100" cy="246750"/>
            </a:xfrm>
            <a:custGeom>
              <a:rect b="b" l="l" r="r" t="t"/>
              <a:pathLst>
                <a:path extrusionOk="0" h="9870" w="2244">
                  <a:moveTo>
                    <a:pt x="2203" y="1"/>
                  </a:moveTo>
                  <a:cubicBezTo>
                    <a:pt x="2159" y="1"/>
                    <a:pt x="2090" y="50"/>
                    <a:pt x="2080" y="98"/>
                  </a:cubicBezTo>
                  <a:cubicBezTo>
                    <a:pt x="1485" y="3364"/>
                    <a:pt x="696" y="6580"/>
                    <a:pt x="6" y="9826"/>
                  </a:cubicBezTo>
                  <a:cubicBezTo>
                    <a:pt x="0" y="9857"/>
                    <a:pt x="12" y="9869"/>
                    <a:pt x="30" y="9869"/>
                  </a:cubicBezTo>
                  <a:cubicBezTo>
                    <a:pt x="62" y="9869"/>
                    <a:pt x="114" y="9831"/>
                    <a:pt x="122" y="9797"/>
                  </a:cubicBezTo>
                  <a:cubicBezTo>
                    <a:pt x="969" y="6588"/>
                    <a:pt x="1638" y="3323"/>
                    <a:pt x="2236" y="57"/>
                  </a:cubicBezTo>
                  <a:cubicBezTo>
                    <a:pt x="2244" y="17"/>
                    <a:pt x="2227" y="1"/>
                    <a:pt x="22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42"/>
            <p:cNvSpPr/>
            <p:nvPr/>
          </p:nvSpPr>
          <p:spPr>
            <a:xfrm>
              <a:off x="4393725" y="625500"/>
              <a:ext cx="47175" cy="244100"/>
            </a:xfrm>
            <a:custGeom>
              <a:rect b="b" l="l" r="r" t="t"/>
              <a:pathLst>
                <a:path extrusionOk="0" h="9764" w="1887">
                  <a:moveTo>
                    <a:pt x="1848" y="1"/>
                  </a:moveTo>
                  <a:cubicBezTo>
                    <a:pt x="1807" y="1"/>
                    <a:pt x="1744" y="47"/>
                    <a:pt x="1736" y="92"/>
                  </a:cubicBezTo>
                  <a:cubicBezTo>
                    <a:pt x="1290" y="3333"/>
                    <a:pt x="692" y="6525"/>
                    <a:pt x="7" y="9725"/>
                  </a:cubicBezTo>
                  <a:cubicBezTo>
                    <a:pt x="1" y="9753"/>
                    <a:pt x="11" y="9763"/>
                    <a:pt x="26" y="9763"/>
                  </a:cubicBezTo>
                  <a:cubicBezTo>
                    <a:pt x="55" y="9763"/>
                    <a:pt x="103" y="9728"/>
                    <a:pt x="114" y="9696"/>
                  </a:cubicBezTo>
                  <a:cubicBezTo>
                    <a:pt x="948" y="6542"/>
                    <a:pt x="1435" y="3288"/>
                    <a:pt x="1881" y="55"/>
                  </a:cubicBezTo>
                  <a:cubicBezTo>
                    <a:pt x="1887" y="16"/>
                    <a:pt x="1871" y="1"/>
                    <a:pt x="18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42"/>
            <p:cNvSpPr/>
            <p:nvPr/>
          </p:nvSpPr>
          <p:spPr>
            <a:xfrm>
              <a:off x="4425350" y="615700"/>
              <a:ext cx="43675" cy="241725"/>
            </a:xfrm>
            <a:custGeom>
              <a:rect b="b" l="l" r="r" t="t"/>
              <a:pathLst>
                <a:path extrusionOk="0" h="9669" w="1747">
                  <a:moveTo>
                    <a:pt x="1718" y="1"/>
                  </a:moveTo>
                  <a:cubicBezTo>
                    <a:pt x="1674" y="1"/>
                    <a:pt x="1592" y="62"/>
                    <a:pt x="1586" y="112"/>
                  </a:cubicBezTo>
                  <a:cubicBezTo>
                    <a:pt x="1223" y="3325"/>
                    <a:pt x="558" y="6454"/>
                    <a:pt x="5" y="9629"/>
                  </a:cubicBezTo>
                  <a:cubicBezTo>
                    <a:pt x="1" y="9657"/>
                    <a:pt x="11" y="9668"/>
                    <a:pt x="27" y="9668"/>
                  </a:cubicBezTo>
                  <a:cubicBezTo>
                    <a:pt x="57" y="9668"/>
                    <a:pt x="104" y="9633"/>
                    <a:pt x="112" y="9601"/>
                  </a:cubicBezTo>
                  <a:cubicBezTo>
                    <a:pt x="897" y="6471"/>
                    <a:pt x="1388" y="3243"/>
                    <a:pt x="1743" y="38"/>
                  </a:cubicBezTo>
                  <a:cubicBezTo>
                    <a:pt x="1747" y="11"/>
                    <a:pt x="1736"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42"/>
            <p:cNvSpPr/>
            <p:nvPr/>
          </p:nvSpPr>
          <p:spPr>
            <a:xfrm>
              <a:off x="4445850" y="618200"/>
              <a:ext cx="58475" cy="233250"/>
            </a:xfrm>
            <a:custGeom>
              <a:rect b="b" l="l" r="r" t="t"/>
              <a:pathLst>
                <a:path extrusionOk="0" h="9330" w="2339">
                  <a:moveTo>
                    <a:pt x="2300" y="0"/>
                  </a:moveTo>
                  <a:cubicBezTo>
                    <a:pt x="2259" y="0"/>
                    <a:pt x="2193" y="46"/>
                    <a:pt x="2183" y="90"/>
                  </a:cubicBezTo>
                  <a:cubicBezTo>
                    <a:pt x="1534" y="3175"/>
                    <a:pt x="716" y="6219"/>
                    <a:pt x="7" y="9287"/>
                  </a:cubicBezTo>
                  <a:cubicBezTo>
                    <a:pt x="1" y="9318"/>
                    <a:pt x="12" y="9329"/>
                    <a:pt x="31" y="9329"/>
                  </a:cubicBezTo>
                  <a:cubicBezTo>
                    <a:pt x="63" y="9329"/>
                    <a:pt x="116" y="9292"/>
                    <a:pt x="127" y="9257"/>
                  </a:cubicBezTo>
                  <a:cubicBezTo>
                    <a:pt x="969" y="6223"/>
                    <a:pt x="1683" y="3138"/>
                    <a:pt x="2332" y="54"/>
                  </a:cubicBezTo>
                  <a:cubicBezTo>
                    <a:pt x="2339" y="15"/>
                    <a:pt x="2323" y="0"/>
                    <a:pt x="23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42"/>
            <p:cNvSpPr/>
            <p:nvPr/>
          </p:nvSpPr>
          <p:spPr>
            <a:xfrm>
              <a:off x="4457175" y="667025"/>
              <a:ext cx="49450" cy="196225"/>
            </a:xfrm>
            <a:custGeom>
              <a:rect b="b" l="l" r="r" t="t"/>
              <a:pathLst>
                <a:path extrusionOk="0" h="7849" w="1978">
                  <a:moveTo>
                    <a:pt x="1943" y="0"/>
                  </a:moveTo>
                  <a:cubicBezTo>
                    <a:pt x="1904" y="0"/>
                    <a:pt x="1841" y="44"/>
                    <a:pt x="1833" y="87"/>
                  </a:cubicBezTo>
                  <a:cubicBezTo>
                    <a:pt x="1254" y="2676"/>
                    <a:pt x="739" y="5264"/>
                    <a:pt x="8" y="7816"/>
                  </a:cubicBezTo>
                  <a:cubicBezTo>
                    <a:pt x="0" y="7840"/>
                    <a:pt x="8" y="7849"/>
                    <a:pt x="21" y="7849"/>
                  </a:cubicBezTo>
                  <a:cubicBezTo>
                    <a:pt x="44" y="7849"/>
                    <a:pt x="87" y="7820"/>
                    <a:pt x="95" y="7795"/>
                  </a:cubicBezTo>
                  <a:cubicBezTo>
                    <a:pt x="987" y="5293"/>
                    <a:pt x="1395" y="2634"/>
                    <a:pt x="1969" y="50"/>
                  </a:cubicBezTo>
                  <a:cubicBezTo>
                    <a:pt x="1978" y="14"/>
                    <a:pt x="1964" y="0"/>
                    <a:pt x="19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42"/>
            <p:cNvSpPr/>
            <p:nvPr/>
          </p:nvSpPr>
          <p:spPr>
            <a:xfrm>
              <a:off x="4482475" y="627850"/>
              <a:ext cx="54825" cy="222300"/>
            </a:xfrm>
            <a:custGeom>
              <a:rect b="b" l="l" r="r" t="t"/>
              <a:pathLst>
                <a:path extrusionOk="0" h="8892" w="2193">
                  <a:moveTo>
                    <a:pt x="2152" y="0"/>
                  </a:moveTo>
                  <a:cubicBezTo>
                    <a:pt x="2108" y="0"/>
                    <a:pt x="2037" y="49"/>
                    <a:pt x="2026" y="97"/>
                  </a:cubicBezTo>
                  <a:cubicBezTo>
                    <a:pt x="1440" y="3037"/>
                    <a:pt x="684" y="5932"/>
                    <a:pt x="7" y="8851"/>
                  </a:cubicBezTo>
                  <a:cubicBezTo>
                    <a:pt x="0" y="8880"/>
                    <a:pt x="10" y="8891"/>
                    <a:pt x="26" y="8891"/>
                  </a:cubicBezTo>
                  <a:cubicBezTo>
                    <a:pt x="56" y="8891"/>
                    <a:pt x="107" y="8855"/>
                    <a:pt x="114" y="8826"/>
                  </a:cubicBezTo>
                  <a:cubicBezTo>
                    <a:pt x="970" y="5952"/>
                    <a:pt x="1597" y="2995"/>
                    <a:pt x="2184" y="56"/>
                  </a:cubicBezTo>
                  <a:cubicBezTo>
                    <a:pt x="2193" y="16"/>
                    <a:pt x="2177" y="0"/>
                    <a:pt x="21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42"/>
            <p:cNvSpPr/>
            <p:nvPr/>
          </p:nvSpPr>
          <p:spPr>
            <a:xfrm>
              <a:off x="4495525" y="622875"/>
              <a:ext cx="80925" cy="266375"/>
            </a:xfrm>
            <a:custGeom>
              <a:rect b="b" l="l" r="r" t="t"/>
              <a:pathLst>
                <a:path extrusionOk="0" h="10655" w="3237">
                  <a:moveTo>
                    <a:pt x="3193" y="0"/>
                  </a:moveTo>
                  <a:cubicBezTo>
                    <a:pt x="3147" y="0"/>
                    <a:pt x="3070" y="52"/>
                    <a:pt x="3057" y="102"/>
                  </a:cubicBezTo>
                  <a:cubicBezTo>
                    <a:pt x="2136" y="3636"/>
                    <a:pt x="1162" y="7142"/>
                    <a:pt x="10" y="10611"/>
                  </a:cubicBezTo>
                  <a:cubicBezTo>
                    <a:pt x="0" y="10643"/>
                    <a:pt x="13" y="10655"/>
                    <a:pt x="34" y="10655"/>
                  </a:cubicBezTo>
                  <a:cubicBezTo>
                    <a:pt x="68" y="10655"/>
                    <a:pt x="121" y="10624"/>
                    <a:pt x="134" y="10594"/>
                  </a:cubicBezTo>
                  <a:cubicBezTo>
                    <a:pt x="1397" y="7158"/>
                    <a:pt x="2302" y="3600"/>
                    <a:pt x="3226" y="61"/>
                  </a:cubicBezTo>
                  <a:cubicBezTo>
                    <a:pt x="3237" y="17"/>
                    <a:pt x="3220" y="0"/>
                    <a:pt x="31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42"/>
            <p:cNvSpPr/>
            <p:nvPr/>
          </p:nvSpPr>
          <p:spPr>
            <a:xfrm>
              <a:off x="4534725" y="641450"/>
              <a:ext cx="52375" cy="188075"/>
            </a:xfrm>
            <a:custGeom>
              <a:rect b="b" l="l" r="r" t="t"/>
              <a:pathLst>
                <a:path extrusionOk="0" h="7523" w="2095">
                  <a:moveTo>
                    <a:pt x="2062" y="0"/>
                  </a:moveTo>
                  <a:cubicBezTo>
                    <a:pt x="2023" y="0"/>
                    <a:pt x="1952" y="46"/>
                    <a:pt x="1939" y="86"/>
                  </a:cubicBezTo>
                  <a:cubicBezTo>
                    <a:pt x="1076" y="2464"/>
                    <a:pt x="444" y="4991"/>
                    <a:pt x="6" y="7481"/>
                  </a:cubicBezTo>
                  <a:cubicBezTo>
                    <a:pt x="1" y="7511"/>
                    <a:pt x="12" y="7523"/>
                    <a:pt x="28" y="7523"/>
                  </a:cubicBezTo>
                  <a:cubicBezTo>
                    <a:pt x="59" y="7523"/>
                    <a:pt x="111" y="7484"/>
                    <a:pt x="122" y="7452"/>
                  </a:cubicBezTo>
                  <a:cubicBezTo>
                    <a:pt x="828" y="4991"/>
                    <a:pt x="1241" y="2476"/>
                    <a:pt x="2083" y="48"/>
                  </a:cubicBezTo>
                  <a:cubicBezTo>
                    <a:pt x="2095" y="13"/>
                    <a:pt x="2083" y="0"/>
                    <a:pt x="20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42"/>
            <p:cNvSpPr/>
            <p:nvPr/>
          </p:nvSpPr>
          <p:spPr>
            <a:xfrm>
              <a:off x="4564125" y="627675"/>
              <a:ext cx="53725" cy="191950"/>
            </a:xfrm>
            <a:custGeom>
              <a:rect b="b" l="l" r="r" t="t"/>
              <a:pathLst>
                <a:path extrusionOk="0" h="7678" w="2149">
                  <a:moveTo>
                    <a:pt x="2104" y="1"/>
                  </a:moveTo>
                  <a:cubicBezTo>
                    <a:pt x="2056" y="1"/>
                    <a:pt x="1978" y="54"/>
                    <a:pt x="1965" y="104"/>
                  </a:cubicBezTo>
                  <a:cubicBezTo>
                    <a:pt x="1378" y="2640"/>
                    <a:pt x="664" y="5129"/>
                    <a:pt x="8" y="7639"/>
                  </a:cubicBezTo>
                  <a:cubicBezTo>
                    <a:pt x="0" y="7667"/>
                    <a:pt x="9" y="7677"/>
                    <a:pt x="23" y="7677"/>
                  </a:cubicBezTo>
                  <a:cubicBezTo>
                    <a:pt x="50" y="7677"/>
                    <a:pt x="98" y="7641"/>
                    <a:pt x="107" y="7614"/>
                  </a:cubicBezTo>
                  <a:cubicBezTo>
                    <a:pt x="978" y="5167"/>
                    <a:pt x="1552" y="2594"/>
                    <a:pt x="2138" y="63"/>
                  </a:cubicBezTo>
                  <a:cubicBezTo>
                    <a:pt x="2149" y="18"/>
                    <a:pt x="2131" y="1"/>
                    <a:pt x="21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42"/>
            <p:cNvSpPr/>
            <p:nvPr/>
          </p:nvSpPr>
          <p:spPr>
            <a:xfrm>
              <a:off x="4601875" y="658275"/>
              <a:ext cx="29150" cy="110225"/>
            </a:xfrm>
            <a:custGeom>
              <a:rect b="b" l="l" r="r" t="t"/>
              <a:pathLst>
                <a:path extrusionOk="0" h="4409" w="1166">
                  <a:moveTo>
                    <a:pt x="1124" y="1"/>
                  </a:moveTo>
                  <a:cubicBezTo>
                    <a:pt x="1081" y="1"/>
                    <a:pt x="1010" y="49"/>
                    <a:pt x="1000" y="94"/>
                  </a:cubicBezTo>
                  <a:cubicBezTo>
                    <a:pt x="657" y="1519"/>
                    <a:pt x="306" y="2939"/>
                    <a:pt x="5" y="4372"/>
                  </a:cubicBezTo>
                  <a:cubicBezTo>
                    <a:pt x="0" y="4398"/>
                    <a:pt x="10" y="4409"/>
                    <a:pt x="25" y="4409"/>
                  </a:cubicBezTo>
                  <a:cubicBezTo>
                    <a:pt x="52" y="4409"/>
                    <a:pt x="96" y="4376"/>
                    <a:pt x="104" y="4347"/>
                  </a:cubicBezTo>
                  <a:cubicBezTo>
                    <a:pt x="491" y="2927"/>
                    <a:pt x="810" y="1490"/>
                    <a:pt x="1156" y="57"/>
                  </a:cubicBezTo>
                  <a:cubicBezTo>
                    <a:pt x="1165" y="17"/>
                    <a:pt x="1149" y="1"/>
                    <a:pt x="11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42"/>
            <p:cNvSpPr/>
            <p:nvPr/>
          </p:nvSpPr>
          <p:spPr>
            <a:xfrm>
              <a:off x="4614125" y="666850"/>
              <a:ext cx="26525" cy="124750"/>
            </a:xfrm>
            <a:custGeom>
              <a:rect b="b" l="l" r="r" t="t"/>
              <a:pathLst>
                <a:path extrusionOk="0" h="4990" w="1061">
                  <a:moveTo>
                    <a:pt x="1019" y="1"/>
                  </a:moveTo>
                  <a:cubicBezTo>
                    <a:pt x="976" y="1"/>
                    <a:pt x="910" y="49"/>
                    <a:pt x="902" y="94"/>
                  </a:cubicBezTo>
                  <a:cubicBezTo>
                    <a:pt x="605" y="1708"/>
                    <a:pt x="192" y="3331"/>
                    <a:pt x="1" y="4966"/>
                  </a:cubicBezTo>
                  <a:cubicBezTo>
                    <a:pt x="0" y="4983"/>
                    <a:pt x="8" y="4990"/>
                    <a:pt x="19" y="4990"/>
                  </a:cubicBezTo>
                  <a:cubicBezTo>
                    <a:pt x="46" y="4990"/>
                    <a:pt x="95" y="4952"/>
                    <a:pt x="101" y="4929"/>
                  </a:cubicBezTo>
                  <a:cubicBezTo>
                    <a:pt x="501" y="3331"/>
                    <a:pt x="758" y="1675"/>
                    <a:pt x="1055" y="57"/>
                  </a:cubicBezTo>
                  <a:cubicBezTo>
                    <a:pt x="1061" y="16"/>
                    <a:pt x="1044" y="1"/>
                    <a:pt x="10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42"/>
            <p:cNvSpPr/>
            <p:nvPr/>
          </p:nvSpPr>
          <p:spPr>
            <a:xfrm>
              <a:off x="4640900" y="668150"/>
              <a:ext cx="28950" cy="112450"/>
            </a:xfrm>
            <a:custGeom>
              <a:rect b="b" l="l" r="r" t="t"/>
              <a:pathLst>
                <a:path extrusionOk="0" h="4498" w="1158">
                  <a:moveTo>
                    <a:pt x="1118" y="0"/>
                  </a:moveTo>
                  <a:cubicBezTo>
                    <a:pt x="1077" y="0"/>
                    <a:pt x="1010" y="46"/>
                    <a:pt x="1000" y="91"/>
                  </a:cubicBezTo>
                  <a:cubicBezTo>
                    <a:pt x="661" y="1545"/>
                    <a:pt x="302" y="2998"/>
                    <a:pt x="5" y="4464"/>
                  </a:cubicBezTo>
                  <a:cubicBezTo>
                    <a:pt x="0" y="4489"/>
                    <a:pt x="9" y="4498"/>
                    <a:pt x="23" y="4498"/>
                  </a:cubicBezTo>
                  <a:cubicBezTo>
                    <a:pt x="48" y="4498"/>
                    <a:pt x="91" y="4466"/>
                    <a:pt x="99" y="4440"/>
                  </a:cubicBezTo>
                  <a:cubicBezTo>
                    <a:pt x="483" y="2986"/>
                    <a:pt x="805" y="1516"/>
                    <a:pt x="1148" y="55"/>
                  </a:cubicBezTo>
                  <a:cubicBezTo>
                    <a:pt x="1157" y="15"/>
                    <a:pt x="1142" y="0"/>
                    <a:pt x="11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42"/>
            <p:cNvSpPr/>
            <p:nvPr/>
          </p:nvSpPr>
          <p:spPr>
            <a:xfrm>
              <a:off x="4650700" y="659525"/>
              <a:ext cx="30150" cy="121025"/>
            </a:xfrm>
            <a:custGeom>
              <a:rect b="b" l="l" r="r" t="t"/>
              <a:pathLst>
                <a:path extrusionOk="0" h="4841" w="1206">
                  <a:moveTo>
                    <a:pt x="1164" y="0"/>
                  </a:moveTo>
                  <a:cubicBezTo>
                    <a:pt x="1121" y="0"/>
                    <a:pt x="1053" y="49"/>
                    <a:pt x="1045" y="93"/>
                  </a:cubicBezTo>
                  <a:cubicBezTo>
                    <a:pt x="739" y="1675"/>
                    <a:pt x="273" y="3228"/>
                    <a:pt x="4" y="4809"/>
                  </a:cubicBezTo>
                  <a:cubicBezTo>
                    <a:pt x="0" y="4832"/>
                    <a:pt x="8" y="4840"/>
                    <a:pt x="21" y="4840"/>
                  </a:cubicBezTo>
                  <a:cubicBezTo>
                    <a:pt x="45" y="4840"/>
                    <a:pt x="87" y="4809"/>
                    <a:pt x="95" y="4785"/>
                  </a:cubicBezTo>
                  <a:cubicBezTo>
                    <a:pt x="574" y="3249"/>
                    <a:pt x="892" y="1633"/>
                    <a:pt x="1198" y="57"/>
                  </a:cubicBezTo>
                  <a:cubicBezTo>
                    <a:pt x="1205" y="16"/>
                    <a:pt x="1189" y="0"/>
                    <a:pt x="11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42"/>
            <p:cNvSpPr/>
            <p:nvPr/>
          </p:nvSpPr>
          <p:spPr>
            <a:xfrm>
              <a:off x="4658975" y="662050"/>
              <a:ext cx="38850" cy="140475"/>
            </a:xfrm>
            <a:custGeom>
              <a:rect b="b" l="l" r="r" t="t"/>
              <a:pathLst>
                <a:path extrusionOk="0" h="5619" w="1554">
                  <a:moveTo>
                    <a:pt x="1515" y="0"/>
                  </a:moveTo>
                  <a:cubicBezTo>
                    <a:pt x="1473" y="0"/>
                    <a:pt x="1406" y="47"/>
                    <a:pt x="1395" y="91"/>
                  </a:cubicBezTo>
                  <a:cubicBezTo>
                    <a:pt x="999" y="1953"/>
                    <a:pt x="586" y="3767"/>
                    <a:pt x="8" y="5583"/>
                  </a:cubicBezTo>
                  <a:cubicBezTo>
                    <a:pt x="0" y="5609"/>
                    <a:pt x="10" y="5618"/>
                    <a:pt x="26" y="5618"/>
                  </a:cubicBezTo>
                  <a:cubicBezTo>
                    <a:pt x="51" y="5618"/>
                    <a:pt x="93" y="5594"/>
                    <a:pt x="103" y="5570"/>
                  </a:cubicBezTo>
                  <a:cubicBezTo>
                    <a:pt x="879" y="3841"/>
                    <a:pt x="1152" y="1896"/>
                    <a:pt x="1544" y="55"/>
                  </a:cubicBezTo>
                  <a:cubicBezTo>
                    <a:pt x="1553" y="15"/>
                    <a:pt x="1538" y="0"/>
                    <a:pt x="15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42"/>
            <p:cNvSpPr/>
            <p:nvPr/>
          </p:nvSpPr>
          <p:spPr>
            <a:xfrm>
              <a:off x="4684625" y="671825"/>
              <a:ext cx="23950" cy="97950"/>
            </a:xfrm>
            <a:custGeom>
              <a:rect b="b" l="l" r="r" t="t"/>
              <a:pathLst>
                <a:path extrusionOk="0" h="3918" w="958">
                  <a:moveTo>
                    <a:pt x="921" y="0"/>
                  </a:moveTo>
                  <a:cubicBezTo>
                    <a:pt x="882" y="0"/>
                    <a:pt x="819" y="46"/>
                    <a:pt x="811" y="89"/>
                  </a:cubicBezTo>
                  <a:cubicBezTo>
                    <a:pt x="613" y="1369"/>
                    <a:pt x="246" y="2608"/>
                    <a:pt x="6" y="3879"/>
                  </a:cubicBezTo>
                  <a:cubicBezTo>
                    <a:pt x="0" y="3907"/>
                    <a:pt x="9" y="3917"/>
                    <a:pt x="24" y="3917"/>
                  </a:cubicBezTo>
                  <a:cubicBezTo>
                    <a:pt x="51" y="3917"/>
                    <a:pt x="97" y="3882"/>
                    <a:pt x="105" y="3855"/>
                  </a:cubicBezTo>
                  <a:cubicBezTo>
                    <a:pt x="522" y="2637"/>
                    <a:pt x="758" y="1324"/>
                    <a:pt x="951" y="51"/>
                  </a:cubicBezTo>
                  <a:cubicBezTo>
                    <a:pt x="957" y="14"/>
                    <a:pt x="943" y="0"/>
                    <a:pt x="9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42"/>
            <p:cNvSpPr/>
            <p:nvPr/>
          </p:nvSpPr>
          <p:spPr>
            <a:xfrm>
              <a:off x="4702925" y="675325"/>
              <a:ext cx="25400" cy="87000"/>
            </a:xfrm>
            <a:custGeom>
              <a:rect b="b" l="l" r="r" t="t"/>
              <a:pathLst>
                <a:path extrusionOk="0" h="3480" w="1016">
                  <a:moveTo>
                    <a:pt x="975" y="1"/>
                  </a:moveTo>
                  <a:cubicBezTo>
                    <a:pt x="932" y="1"/>
                    <a:pt x="862" y="50"/>
                    <a:pt x="851" y="98"/>
                  </a:cubicBezTo>
                  <a:cubicBezTo>
                    <a:pt x="608" y="1224"/>
                    <a:pt x="327" y="2335"/>
                    <a:pt x="9" y="3446"/>
                  </a:cubicBezTo>
                  <a:cubicBezTo>
                    <a:pt x="1" y="3470"/>
                    <a:pt x="10" y="3479"/>
                    <a:pt x="24" y="3479"/>
                  </a:cubicBezTo>
                  <a:cubicBezTo>
                    <a:pt x="48" y="3479"/>
                    <a:pt x="86" y="3457"/>
                    <a:pt x="95" y="3434"/>
                  </a:cubicBezTo>
                  <a:cubicBezTo>
                    <a:pt x="516" y="2348"/>
                    <a:pt x="756" y="1196"/>
                    <a:pt x="1008" y="56"/>
                  </a:cubicBezTo>
                  <a:cubicBezTo>
                    <a:pt x="1015" y="16"/>
                    <a:pt x="999" y="1"/>
                    <a:pt x="9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42"/>
            <p:cNvSpPr/>
            <p:nvPr/>
          </p:nvSpPr>
          <p:spPr>
            <a:xfrm>
              <a:off x="4709825" y="678025"/>
              <a:ext cx="30200" cy="91850"/>
            </a:xfrm>
            <a:custGeom>
              <a:rect b="b" l="l" r="r" t="t"/>
              <a:pathLst>
                <a:path extrusionOk="0" h="3674" w="1208">
                  <a:moveTo>
                    <a:pt x="1182" y="1"/>
                  </a:moveTo>
                  <a:cubicBezTo>
                    <a:pt x="1144" y="1"/>
                    <a:pt x="1076" y="56"/>
                    <a:pt x="1071" y="97"/>
                  </a:cubicBezTo>
                  <a:cubicBezTo>
                    <a:pt x="996" y="910"/>
                    <a:pt x="749" y="1645"/>
                    <a:pt x="459" y="2401"/>
                  </a:cubicBezTo>
                  <a:cubicBezTo>
                    <a:pt x="311" y="2793"/>
                    <a:pt x="204" y="3243"/>
                    <a:pt x="17" y="3618"/>
                  </a:cubicBezTo>
                  <a:cubicBezTo>
                    <a:pt x="0" y="3653"/>
                    <a:pt x="21" y="3673"/>
                    <a:pt x="47" y="3673"/>
                  </a:cubicBezTo>
                  <a:cubicBezTo>
                    <a:pt x="59" y="3673"/>
                    <a:pt x="72" y="3669"/>
                    <a:pt x="84" y="3660"/>
                  </a:cubicBezTo>
                  <a:cubicBezTo>
                    <a:pt x="427" y="3395"/>
                    <a:pt x="513" y="2657"/>
                    <a:pt x="650" y="2286"/>
                  </a:cubicBezTo>
                  <a:cubicBezTo>
                    <a:pt x="922" y="1550"/>
                    <a:pt x="1157" y="819"/>
                    <a:pt x="1207" y="35"/>
                  </a:cubicBezTo>
                  <a:cubicBezTo>
                    <a:pt x="1208" y="11"/>
                    <a:pt x="1197" y="1"/>
                    <a:pt x="11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42"/>
            <p:cNvSpPr/>
            <p:nvPr/>
          </p:nvSpPr>
          <p:spPr>
            <a:xfrm>
              <a:off x="4734400" y="677850"/>
              <a:ext cx="28100" cy="82250"/>
            </a:xfrm>
            <a:custGeom>
              <a:rect b="b" l="l" r="r" t="t"/>
              <a:pathLst>
                <a:path extrusionOk="0" h="3290" w="1124">
                  <a:moveTo>
                    <a:pt x="1086" y="0"/>
                  </a:moveTo>
                  <a:cubicBezTo>
                    <a:pt x="1044" y="0"/>
                    <a:pt x="971" y="47"/>
                    <a:pt x="955" y="92"/>
                  </a:cubicBezTo>
                  <a:cubicBezTo>
                    <a:pt x="629" y="1119"/>
                    <a:pt x="187" y="2181"/>
                    <a:pt x="6" y="3250"/>
                  </a:cubicBezTo>
                  <a:cubicBezTo>
                    <a:pt x="1" y="3279"/>
                    <a:pt x="12" y="3290"/>
                    <a:pt x="30" y="3290"/>
                  </a:cubicBezTo>
                  <a:cubicBezTo>
                    <a:pt x="57" y="3290"/>
                    <a:pt x="98" y="3263"/>
                    <a:pt x="109" y="3238"/>
                  </a:cubicBezTo>
                  <a:cubicBezTo>
                    <a:pt x="501" y="2205"/>
                    <a:pt x="774" y="1107"/>
                    <a:pt x="1111" y="54"/>
                  </a:cubicBezTo>
                  <a:cubicBezTo>
                    <a:pt x="1124" y="15"/>
                    <a:pt x="1110" y="0"/>
                    <a:pt x="10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42"/>
            <p:cNvSpPr/>
            <p:nvPr/>
          </p:nvSpPr>
          <p:spPr>
            <a:xfrm>
              <a:off x="4738675" y="670575"/>
              <a:ext cx="42000" cy="119325"/>
            </a:xfrm>
            <a:custGeom>
              <a:rect b="b" l="l" r="r" t="t"/>
              <a:pathLst>
                <a:path extrusionOk="0" h="4773" w="1680">
                  <a:moveTo>
                    <a:pt x="1644" y="1"/>
                  </a:moveTo>
                  <a:cubicBezTo>
                    <a:pt x="1603" y="1"/>
                    <a:pt x="1532" y="47"/>
                    <a:pt x="1519" y="89"/>
                  </a:cubicBezTo>
                  <a:cubicBezTo>
                    <a:pt x="1040" y="1629"/>
                    <a:pt x="197" y="3112"/>
                    <a:pt x="3" y="4734"/>
                  </a:cubicBezTo>
                  <a:cubicBezTo>
                    <a:pt x="1" y="4762"/>
                    <a:pt x="13" y="4773"/>
                    <a:pt x="32" y="4773"/>
                  </a:cubicBezTo>
                  <a:cubicBezTo>
                    <a:pt x="75" y="4773"/>
                    <a:pt x="152" y="4716"/>
                    <a:pt x="161" y="4676"/>
                  </a:cubicBezTo>
                  <a:cubicBezTo>
                    <a:pt x="474" y="3070"/>
                    <a:pt x="1192" y="1612"/>
                    <a:pt x="1668" y="52"/>
                  </a:cubicBezTo>
                  <a:cubicBezTo>
                    <a:pt x="1679" y="15"/>
                    <a:pt x="1666" y="1"/>
                    <a:pt x="16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42"/>
            <p:cNvSpPr/>
            <p:nvPr/>
          </p:nvSpPr>
          <p:spPr>
            <a:xfrm>
              <a:off x="4761925" y="691150"/>
              <a:ext cx="29925" cy="77700"/>
            </a:xfrm>
            <a:custGeom>
              <a:rect b="b" l="l" r="r" t="t"/>
              <a:pathLst>
                <a:path extrusionOk="0" h="3108" w="1197">
                  <a:moveTo>
                    <a:pt x="1159" y="0"/>
                  </a:moveTo>
                  <a:cubicBezTo>
                    <a:pt x="1114" y="0"/>
                    <a:pt x="1034" y="51"/>
                    <a:pt x="1018" y="96"/>
                  </a:cubicBezTo>
                  <a:cubicBezTo>
                    <a:pt x="675" y="1083"/>
                    <a:pt x="341" y="2070"/>
                    <a:pt x="10" y="3061"/>
                  </a:cubicBezTo>
                  <a:cubicBezTo>
                    <a:pt x="0" y="3095"/>
                    <a:pt x="11" y="3107"/>
                    <a:pt x="31" y="3107"/>
                  </a:cubicBezTo>
                  <a:cubicBezTo>
                    <a:pt x="67" y="3107"/>
                    <a:pt x="130" y="3065"/>
                    <a:pt x="143" y="3028"/>
                  </a:cubicBezTo>
                  <a:cubicBezTo>
                    <a:pt x="506" y="2041"/>
                    <a:pt x="837" y="1046"/>
                    <a:pt x="1184" y="55"/>
                  </a:cubicBezTo>
                  <a:cubicBezTo>
                    <a:pt x="1197" y="16"/>
                    <a:pt x="1183" y="0"/>
                    <a:pt x="11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42"/>
            <p:cNvSpPr/>
            <p:nvPr/>
          </p:nvSpPr>
          <p:spPr>
            <a:xfrm>
              <a:off x="4781775" y="672950"/>
              <a:ext cx="36650" cy="105325"/>
            </a:xfrm>
            <a:custGeom>
              <a:rect b="b" l="l" r="r" t="t"/>
              <a:pathLst>
                <a:path extrusionOk="0" h="4213" w="1466">
                  <a:moveTo>
                    <a:pt x="1426" y="0"/>
                  </a:moveTo>
                  <a:cubicBezTo>
                    <a:pt x="1384" y="0"/>
                    <a:pt x="1312" y="48"/>
                    <a:pt x="1301" y="93"/>
                  </a:cubicBezTo>
                  <a:cubicBezTo>
                    <a:pt x="910" y="1473"/>
                    <a:pt x="476" y="2819"/>
                    <a:pt x="9" y="4177"/>
                  </a:cubicBezTo>
                  <a:cubicBezTo>
                    <a:pt x="0" y="4203"/>
                    <a:pt x="9" y="4213"/>
                    <a:pt x="25" y="4213"/>
                  </a:cubicBezTo>
                  <a:cubicBezTo>
                    <a:pt x="52" y="4213"/>
                    <a:pt x="98" y="4185"/>
                    <a:pt x="108" y="4164"/>
                  </a:cubicBezTo>
                  <a:cubicBezTo>
                    <a:pt x="769" y="2889"/>
                    <a:pt x="1067" y="1427"/>
                    <a:pt x="1455" y="56"/>
                  </a:cubicBezTo>
                  <a:cubicBezTo>
                    <a:pt x="1465" y="16"/>
                    <a:pt x="1450" y="0"/>
                    <a:pt x="14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42"/>
            <p:cNvSpPr/>
            <p:nvPr/>
          </p:nvSpPr>
          <p:spPr>
            <a:xfrm>
              <a:off x="4800275" y="680250"/>
              <a:ext cx="32900" cy="75975"/>
            </a:xfrm>
            <a:custGeom>
              <a:rect b="b" l="l" r="r" t="t"/>
              <a:pathLst>
                <a:path extrusionOk="0" h="3039" w="1316">
                  <a:moveTo>
                    <a:pt x="1279" y="1"/>
                  </a:moveTo>
                  <a:cubicBezTo>
                    <a:pt x="1236" y="1"/>
                    <a:pt x="1156" y="49"/>
                    <a:pt x="1140" y="95"/>
                  </a:cubicBezTo>
                  <a:cubicBezTo>
                    <a:pt x="793" y="1073"/>
                    <a:pt x="323" y="2018"/>
                    <a:pt x="8" y="3005"/>
                  </a:cubicBezTo>
                  <a:cubicBezTo>
                    <a:pt x="1" y="3029"/>
                    <a:pt x="8" y="3038"/>
                    <a:pt x="21" y="3038"/>
                  </a:cubicBezTo>
                  <a:cubicBezTo>
                    <a:pt x="44" y="3038"/>
                    <a:pt x="85" y="3012"/>
                    <a:pt x="96" y="2993"/>
                  </a:cubicBezTo>
                  <a:cubicBezTo>
                    <a:pt x="611" y="2085"/>
                    <a:pt x="954" y="1040"/>
                    <a:pt x="1301" y="53"/>
                  </a:cubicBezTo>
                  <a:cubicBezTo>
                    <a:pt x="1315" y="15"/>
                    <a:pt x="1303" y="1"/>
                    <a:pt x="12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42"/>
            <p:cNvSpPr/>
            <p:nvPr/>
          </p:nvSpPr>
          <p:spPr>
            <a:xfrm>
              <a:off x="4814600" y="686275"/>
              <a:ext cx="22000" cy="76350"/>
            </a:xfrm>
            <a:custGeom>
              <a:rect b="b" l="l" r="r" t="t"/>
              <a:pathLst>
                <a:path extrusionOk="0" h="3054" w="880">
                  <a:moveTo>
                    <a:pt x="839" y="0"/>
                  </a:moveTo>
                  <a:cubicBezTo>
                    <a:pt x="796" y="0"/>
                    <a:pt x="726" y="50"/>
                    <a:pt x="716" y="98"/>
                  </a:cubicBezTo>
                  <a:cubicBezTo>
                    <a:pt x="518" y="1076"/>
                    <a:pt x="203" y="2034"/>
                    <a:pt x="5" y="3012"/>
                  </a:cubicBezTo>
                  <a:cubicBezTo>
                    <a:pt x="1" y="3042"/>
                    <a:pt x="14" y="3053"/>
                    <a:pt x="32" y="3053"/>
                  </a:cubicBezTo>
                  <a:cubicBezTo>
                    <a:pt x="62" y="3053"/>
                    <a:pt x="107" y="3024"/>
                    <a:pt x="117" y="2996"/>
                  </a:cubicBezTo>
                  <a:cubicBezTo>
                    <a:pt x="476" y="2063"/>
                    <a:pt x="674" y="1039"/>
                    <a:pt x="872" y="56"/>
                  </a:cubicBezTo>
                  <a:cubicBezTo>
                    <a:pt x="880" y="16"/>
                    <a:pt x="864" y="0"/>
                    <a:pt x="8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42"/>
            <p:cNvSpPr/>
            <p:nvPr/>
          </p:nvSpPr>
          <p:spPr>
            <a:xfrm>
              <a:off x="4830275" y="720400"/>
              <a:ext cx="14875" cy="44675"/>
            </a:xfrm>
            <a:custGeom>
              <a:rect b="b" l="l" r="r" t="t"/>
              <a:pathLst>
                <a:path extrusionOk="0" h="1787" w="595">
                  <a:moveTo>
                    <a:pt x="558" y="1"/>
                  </a:moveTo>
                  <a:cubicBezTo>
                    <a:pt x="516" y="1"/>
                    <a:pt x="444" y="50"/>
                    <a:pt x="432" y="95"/>
                  </a:cubicBezTo>
                  <a:cubicBezTo>
                    <a:pt x="287" y="644"/>
                    <a:pt x="171" y="1197"/>
                    <a:pt x="10" y="1742"/>
                  </a:cubicBezTo>
                  <a:cubicBezTo>
                    <a:pt x="1" y="1774"/>
                    <a:pt x="13" y="1786"/>
                    <a:pt x="33" y="1786"/>
                  </a:cubicBezTo>
                  <a:cubicBezTo>
                    <a:pt x="63" y="1786"/>
                    <a:pt x="111" y="1757"/>
                    <a:pt x="121" y="1730"/>
                  </a:cubicBezTo>
                  <a:cubicBezTo>
                    <a:pt x="340" y="1189"/>
                    <a:pt x="436" y="615"/>
                    <a:pt x="584" y="53"/>
                  </a:cubicBezTo>
                  <a:cubicBezTo>
                    <a:pt x="594" y="16"/>
                    <a:pt x="581" y="1"/>
                    <a:pt x="5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42"/>
            <p:cNvSpPr/>
            <p:nvPr/>
          </p:nvSpPr>
          <p:spPr>
            <a:xfrm>
              <a:off x="4868175" y="680425"/>
              <a:ext cx="10950" cy="26325"/>
            </a:xfrm>
            <a:custGeom>
              <a:rect b="b" l="l" r="r" t="t"/>
              <a:pathLst>
                <a:path extrusionOk="0" h="1053" w="438">
                  <a:moveTo>
                    <a:pt x="403" y="1"/>
                  </a:moveTo>
                  <a:cubicBezTo>
                    <a:pt x="365" y="1"/>
                    <a:pt x="298" y="44"/>
                    <a:pt x="282" y="84"/>
                  </a:cubicBezTo>
                  <a:cubicBezTo>
                    <a:pt x="229" y="248"/>
                    <a:pt x="174" y="418"/>
                    <a:pt x="121" y="583"/>
                  </a:cubicBezTo>
                  <a:cubicBezTo>
                    <a:pt x="75" y="728"/>
                    <a:pt x="6" y="872"/>
                    <a:pt x="1" y="1020"/>
                  </a:cubicBezTo>
                  <a:cubicBezTo>
                    <a:pt x="1" y="1044"/>
                    <a:pt x="12" y="1052"/>
                    <a:pt x="28" y="1052"/>
                  </a:cubicBezTo>
                  <a:cubicBezTo>
                    <a:pt x="56" y="1052"/>
                    <a:pt x="98" y="1024"/>
                    <a:pt x="109" y="1008"/>
                  </a:cubicBezTo>
                  <a:cubicBezTo>
                    <a:pt x="273" y="732"/>
                    <a:pt x="328" y="356"/>
                    <a:pt x="427" y="50"/>
                  </a:cubicBezTo>
                  <a:cubicBezTo>
                    <a:pt x="437" y="14"/>
                    <a:pt x="425" y="1"/>
                    <a:pt x="4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42"/>
            <p:cNvSpPr/>
            <p:nvPr/>
          </p:nvSpPr>
          <p:spPr>
            <a:xfrm>
              <a:off x="4879700" y="692800"/>
              <a:ext cx="4925" cy="14500"/>
            </a:xfrm>
            <a:custGeom>
              <a:rect b="b" l="l" r="r" t="t"/>
              <a:pathLst>
                <a:path extrusionOk="0" h="580" w="197">
                  <a:moveTo>
                    <a:pt x="171" y="1"/>
                  </a:moveTo>
                  <a:cubicBezTo>
                    <a:pt x="136" y="1"/>
                    <a:pt x="77" y="47"/>
                    <a:pt x="77" y="88"/>
                  </a:cubicBezTo>
                  <a:cubicBezTo>
                    <a:pt x="81" y="258"/>
                    <a:pt x="52" y="390"/>
                    <a:pt x="6" y="555"/>
                  </a:cubicBezTo>
                  <a:cubicBezTo>
                    <a:pt x="1" y="573"/>
                    <a:pt x="9" y="579"/>
                    <a:pt x="21" y="579"/>
                  </a:cubicBezTo>
                  <a:cubicBezTo>
                    <a:pt x="34" y="579"/>
                    <a:pt x="50" y="572"/>
                    <a:pt x="56" y="563"/>
                  </a:cubicBezTo>
                  <a:cubicBezTo>
                    <a:pt x="193" y="414"/>
                    <a:pt x="193" y="220"/>
                    <a:pt x="197" y="30"/>
                  </a:cubicBezTo>
                  <a:cubicBezTo>
                    <a:pt x="197" y="9"/>
                    <a:pt x="186" y="1"/>
                    <a:pt x="1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42"/>
            <p:cNvSpPr/>
            <p:nvPr/>
          </p:nvSpPr>
          <p:spPr>
            <a:xfrm>
              <a:off x="4737675" y="777850"/>
              <a:ext cx="21025" cy="60325"/>
            </a:xfrm>
            <a:custGeom>
              <a:rect b="b" l="l" r="r" t="t"/>
              <a:pathLst>
                <a:path extrusionOk="0" h="2413" w="841">
                  <a:moveTo>
                    <a:pt x="690" y="0"/>
                  </a:moveTo>
                  <a:cubicBezTo>
                    <a:pt x="660" y="0"/>
                    <a:pt x="616" y="41"/>
                    <a:pt x="605" y="63"/>
                  </a:cubicBezTo>
                  <a:cubicBezTo>
                    <a:pt x="580" y="105"/>
                    <a:pt x="576" y="117"/>
                    <a:pt x="559" y="175"/>
                  </a:cubicBezTo>
                  <a:cubicBezTo>
                    <a:pt x="553" y="200"/>
                    <a:pt x="563" y="209"/>
                    <a:pt x="578" y="209"/>
                  </a:cubicBezTo>
                  <a:cubicBezTo>
                    <a:pt x="581" y="209"/>
                    <a:pt x="584" y="208"/>
                    <a:pt x="588" y="208"/>
                  </a:cubicBezTo>
                  <a:lnTo>
                    <a:pt x="588" y="208"/>
                  </a:lnTo>
                  <a:cubicBezTo>
                    <a:pt x="556" y="592"/>
                    <a:pt x="516" y="964"/>
                    <a:pt x="407" y="1335"/>
                  </a:cubicBezTo>
                  <a:cubicBezTo>
                    <a:pt x="300" y="1695"/>
                    <a:pt x="126" y="2017"/>
                    <a:pt x="10" y="2367"/>
                  </a:cubicBezTo>
                  <a:cubicBezTo>
                    <a:pt x="0" y="2401"/>
                    <a:pt x="13" y="2412"/>
                    <a:pt x="32" y="2412"/>
                  </a:cubicBezTo>
                  <a:cubicBezTo>
                    <a:pt x="62" y="2412"/>
                    <a:pt x="108" y="2387"/>
                    <a:pt x="122" y="2367"/>
                  </a:cubicBezTo>
                  <a:cubicBezTo>
                    <a:pt x="547" y="1773"/>
                    <a:pt x="841" y="761"/>
                    <a:pt x="721" y="35"/>
                  </a:cubicBezTo>
                  <a:cubicBezTo>
                    <a:pt x="717" y="9"/>
                    <a:pt x="705" y="0"/>
                    <a:pt x="6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42"/>
            <p:cNvSpPr/>
            <p:nvPr/>
          </p:nvSpPr>
          <p:spPr>
            <a:xfrm>
              <a:off x="4753375" y="782425"/>
              <a:ext cx="22300" cy="76350"/>
            </a:xfrm>
            <a:custGeom>
              <a:rect b="b" l="l" r="r" t="t"/>
              <a:pathLst>
                <a:path extrusionOk="0" h="3054" w="892">
                  <a:moveTo>
                    <a:pt x="861" y="0"/>
                  </a:moveTo>
                  <a:cubicBezTo>
                    <a:pt x="817" y="0"/>
                    <a:pt x="734" y="62"/>
                    <a:pt x="728" y="111"/>
                  </a:cubicBezTo>
                  <a:cubicBezTo>
                    <a:pt x="613" y="1115"/>
                    <a:pt x="485" y="2085"/>
                    <a:pt x="22" y="2994"/>
                  </a:cubicBezTo>
                  <a:cubicBezTo>
                    <a:pt x="0" y="3038"/>
                    <a:pt x="16" y="3054"/>
                    <a:pt x="42" y="3054"/>
                  </a:cubicBezTo>
                  <a:cubicBezTo>
                    <a:pt x="70" y="3054"/>
                    <a:pt x="109" y="3036"/>
                    <a:pt x="126" y="3015"/>
                  </a:cubicBezTo>
                  <a:cubicBezTo>
                    <a:pt x="753" y="2242"/>
                    <a:pt x="778" y="983"/>
                    <a:pt x="890" y="37"/>
                  </a:cubicBezTo>
                  <a:cubicBezTo>
                    <a:pt x="892" y="11"/>
                    <a:pt x="880" y="0"/>
                    <a:pt x="8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42"/>
            <p:cNvSpPr/>
            <p:nvPr/>
          </p:nvSpPr>
          <p:spPr>
            <a:xfrm>
              <a:off x="4765450" y="795775"/>
              <a:ext cx="17575" cy="72925"/>
            </a:xfrm>
            <a:custGeom>
              <a:rect b="b" l="l" r="r" t="t"/>
              <a:pathLst>
                <a:path extrusionOk="0" h="2917" w="703">
                  <a:moveTo>
                    <a:pt x="671" y="1"/>
                  </a:moveTo>
                  <a:cubicBezTo>
                    <a:pt x="626" y="1"/>
                    <a:pt x="545" y="65"/>
                    <a:pt x="538" y="114"/>
                  </a:cubicBezTo>
                  <a:cubicBezTo>
                    <a:pt x="439" y="1048"/>
                    <a:pt x="382" y="1972"/>
                    <a:pt x="18" y="2852"/>
                  </a:cubicBezTo>
                  <a:cubicBezTo>
                    <a:pt x="0" y="2899"/>
                    <a:pt x="16" y="2917"/>
                    <a:pt x="42" y="2917"/>
                  </a:cubicBezTo>
                  <a:cubicBezTo>
                    <a:pt x="76" y="2917"/>
                    <a:pt x="127" y="2887"/>
                    <a:pt x="146" y="2852"/>
                  </a:cubicBezTo>
                  <a:cubicBezTo>
                    <a:pt x="584" y="1997"/>
                    <a:pt x="601" y="974"/>
                    <a:pt x="700" y="40"/>
                  </a:cubicBezTo>
                  <a:cubicBezTo>
                    <a:pt x="702" y="12"/>
                    <a:pt x="690" y="1"/>
                    <a:pt x="6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42"/>
            <p:cNvSpPr/>
            <p:nvPr/>
          </p:nvSpPr>
          <p:spPr>
            <a:xfrm>
              <a:off x="4780025" y="798200"/>
              <a:ext cx="23725" cy="77725"/>
            </a:xfrm>
            <a:custGeom>
              <a:rect b="b" l="l" r="r" t="t"/>
              <a:pathLst>
                <a:path extrusionOk="0" h="3109" w="949">
                  <a:moveTo>
                    <a:pt x="905" y="0"/>
                  </a:moveTo>
                  <a:cubicBezTo>
                    <a:pt x="861" y="0"/>
                    <a:pt x="793" y="49"/>
                    <a:pt x="786" y="96"/>
                  </a:cubicBezTo>
                  <a:cubicBezTo>
                    <a:pt x="620" y="1107"/>
                    <a:pt x="496" y="2123"/>
                    <a:pt x="26" y="3044"/>
                  </a:cubicBezTo>
                  <a:cubicBezTo>
                    <a:pt x="1" y="3090"/>
                    <a:pt x="20" y="3108"/>
                    <a:pt x="50" y="3108"/>
                  </a:cubicBezTo>
                  <a:cubicBezTo>
                    <a:pt x="78" y="3108"/>
                    <a:pt x="117" y="3091"/>
                    <a:pt x="133" y="3065"/>
                  </a:cubicBezTo>
                  <a:cubicBezTo>
                    <a:pt x="699" y="2190"/>
                    <a:pt x="777" y="1062"/>
                    <a:pt x="942" y="59"/>
                  </a:cubicBezTo>
                  <a:cubicBezTo>
                    <a:pt x="949" y="16"/>
                    <a:pt x="931" y="0"/>
                    <a:pt x="9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42"/>
            <p:cNvSpPr/>
            <p:nvPr/>
          </p:nvSpPr>
          <p:spPr>
            <a:xfrm>
              <a:off x="4795500" y="814175"/>
              <a:ext cx="18975" cy="66150"/>
            </a:xfrm>
            <a:custGeom>
              <a:rect b="b" l="l" r="r" t="t"/>
              <a:pathLst>
                <a:path extrusionOk="0" h="2646" w="759">
                  <a:moveTo>
                    <a:pt x="721" y="0"/>
                  </a:moveTo>
                  <a:cubicBezTo>
                    <a:pt x="681" y="0"/>
                    <a:pt x="618" y="46"/>
                    <a:pt x="613" y="89"/>
                  </a:cubicBezTo>
                  <a:cubicBezTo>
                    <a:pt x="464" y="947"/>
                    <a:pt x="188" y="1765"/>
                    <a:pt x="5" y="2612"/>
                  </a:cubicBezTo>
                  <a:cubicBezTo>
                    <a:pt x="1" y="2637"/>
                    <a:pt x="10" y="2645"/>
                    <a:pt x="23" y="2645"/>
                  </a:cubicBezTo>
                  <a:cubicBezTo>
                    <a:pt x="45" y="2645"/>
                    <a:pt x="80" y="2621"/>
                    <a:pt x="88" y="2603"/>
                  </a:cubicBezTo>
                  <a:cubicBezTo>
                    <a:pt x="460" y="1819"/>
                    <a:pt x="609" y="898"/>
                    <a:pt x="752" y="51"/>
                  </a:cubicBezTo>
                  <a:cubicBezTo>
                    <a:pt x="758" y="14"/>
                    <a:pt x="743" y="0"/>
                    <a:pt x="7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42"/>
            <p:cNvSpPr/>
            <p:nvPr/>
          </p:nvSpPr>
          <p:spPr>
            <a:xfrm>
              <a:off x="4811175" y="829850"/>
              <a:ext cx="15625" cy="70200"/>
            </a:xfrm>
            <a:custGeom>
              <a:rect b="b" l="l" r="r" t="t"/>
              <a:pathLst>
                <a:path extrusionOk="0" h="2808" w="625">
                  <a:moveTo>
                    <a:pt x="584" y="0"/>
                  </a:moveTo>
                  <a:cubicBezTo>
                    <a:pt x="541" y="0"/>
                    <a:pt x="473" y="50"/>
                    <a:pt x="464" y="97"/>
                  </a:cubicBezTo>
                  <a:cubicBezTo>
                    <a:pt x="316" y="977"/>
                    <a:pt x="47" y="1886"/>
                    <a:pt x="2" y="2782"/>
                  </a:cubicBezTo>
                  <a:cubicBezTo>
                    <a:pt x="0" y="2800"/>
                    <a:pt x="8" y="2808"/>
                    <a:pt x="19" y="2808"/>
                  </a:cubicBezTo>
                  <a:cubicBezTo>
                    <a:pt x="47" y="2808"/>
                    <a:pt x="100" y="2763"/>
                    <a:pt x="110" y="2740"/>
                  </a:cubicBezTo>
                  <a:cubicBezTo>
                    <a:pt x="348" y="1873"/>
                    <a:pt x="468" y="944"/>
                    <a:pt x="617" y="57"/>
                  </a:cubicBezTo>
                  <a:cubicBezTo>
                    <a:pt x="624" y="16"/>
                    <a:pt x="608" y="0"/>
                    <a:pt x="5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42"/>
            <p:cNvSpPr/>
            <p:nvPr/>
          </p:nvSpPr>
          <p:spPr>
            <a:xfrm>
              <a:off x="4472625" y="857825"/>
              <a:ext cx="57350" cy="193100"/>
            </a:xfrm>
            <a:custGeom>
              <a:rect b="b" l="l" r="r" t="t"/>
              <a:pathLst>
                <a:path extrusionOk="0" h="7724" w="2294">
                  <a:moveTo>
                    <a:pt x="2254" y="1"/>
                  </a:moveTo>
                  <a:cubicBezTo>
                    <a:pt x="2212" y="1"/>
                    <a:pt x="2142" y="50"/>
                    <a:pt x="2132" y="98"/>
                  </a:cubicBezTo>
                  <a:cubicBezTo>
                    <a:pt x="1533" y="2674"/>
                    <a:pt x="979" y="5196"/>
                    <a:pt x="17" y="7670"/>
                  </a:cubicBezTo>
                  <a:cubicBezTo>
                    <a:pt x="1" y="7708"/>
                    <a:pt x="13" y="7723"/>
                    <a:pt x="35" y="7723"/>
                  </a:cubicBezTo>
                  <a:cubicBezTo>
                    <a:pt x="62" y="7723"/>
                    <a:pt x="102" y="7700"/>
                    <a:pt x="116" y="7670"/>
                  </a:cubicBezTo>
                  <a:cubicBezTo>
                    <a:pt x="1269" y="5292"/>
                    <a:pt x="1694" y="2616"/>
                    <a:pt x="2284" y="56"/>
                  </a:cubicBezTo>
                  <a:cubicBezTo>
                    <a:pt x="2293" y="16"/>
                    <a:pt x="2278" y="1"/>
                    <a:pt x="22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42"/>
            <p:cNvSpPr/>
            <p:nvPr/>
          </p:nvSpPr>
          <p:spPr>
            <a:xfrm>
              <a:off x="4499000" y="839825"/>
              <a:ext cx="55100" cy="183550"/>
            </a:xfrm>
            <a:custGeom>
              <a:rect b="b" l="l" r="r" t="t"/>
              <a:pathLst>
                <a:path extrusionOk="0" h="7342" w="2204">
                  <a:moveTo>
                    <a:pt x="2168" y="0"/>
                  </a:moveTo>
                  <a:cubicBezTo>
                    <a:pt x="2131" y="0"/>
                    <a:pt x="2069" y="43"/>
                    <a:pt x="2059" y="83"/>
                  </a:cubicBezTo>
                  <a:cubicBezTo>
                    <a:pt x="1427" y="2507"/>
                    <a:pt x="705" y="4889"/>
                    <a:pt x="11" y="7288"/>
                  </a:cubicBezTo>
                  <a:cubicBezTo>
                    <a:pt x="0" y="7327"/>
                    <a:pt x="15" y="7341"/>
                    <a:pt x="39" y="7341"/>
                  </a:cubicBezTo>
                  <a:cubicBezTo>
                    <a:pt x="76" y="7341"/>
                    <a:pt x="135" y="7306"/>
                    <a:pt x="147" y="7271"/>
                  </a:cubicBezTo>
                  <a:cubicBezTo>
                    <a:pt x="1014" y="4934"/>
                    <a:pt x="1658" y="2482"/>
                    <a:pt x="2195" y="50"/>
                  </a:cubicBezTo>
                  <a:cubicBezTo>
                    <a:pt x="2203" y="14"/>
                    <a:pt x="2189" y="0"/>
                    <a:pt x="21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42"/>
            <p:cNvSpPr/>
            <p:nvPr/>
          </p:nvSpPr>
          <p:spPr>
            <a:xfrm>
              <a:off x="4509775" y="838275"/>
              <a:ext cx="58100" cy="203375"/>
            </a:xfrm>
            <a:custGeom>
              <a:rect b="b" l="l" r="r" t="t"/>
              <a:pathLst>
                <a:path extrusionOk="0" h="8135" w="2324">
                  <a:moveTo>
                    <a:pt x="2282" y="0"/>
                  </a:moveTo>
                  <a:cubicBezTo>
                    <a:pt x="2236" y="0"/>
                    <a:pt x="2159" y="51"/>
                    <a:pt x="2148" y="99"/>
                  </a:cubicBezTo>
                  <a:cubicBezTo>
                    <a:pt x="1525" y="2763"/>
                    <a:pt x="934" y="5504"/>
                    <a:pt x="13" y="8080"/>
                  </a:cubicBezTo>
                  <a:cubicBezTo>
                    <a:pt x="1" y="8119"/>
                    <a:pt x="16" y="8134"/>
                    <a:pt x="42" y="8134"/>
                  </a:cubicBezTo>
                  <a:cubicBezTo>
                    <a:pt x="81" y="8134"/>
                    <a:pt x="143" y="8099"/>
                    <a:pt x="158" y="8064"/>
                  </a:cubicBezTo>
                  <a:cubicBezTo>
                    <a:pt x="1174" y="5532"/>
                    <a:pt x="1694" y="2708"/>
                    <a:pt x="2313" y="57"/>
                  </a:cubicBezTo>
                  <a:cubicBezTo>
                    <a:pt x="2324" y="16"/>
                    <a:pt x="2308" y="0"/>
                    <a:pt x="22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42"/>
            <p:cNvSpPr/>
            <p:nvPr/>
          </p:nvSpPr>
          <p:spPr>
            <a:xfrm>
              <a:off x="4526350" y="865075"/>
              <a:ext cx="49925" cy="190625"/>
            </a:xfrm>
            <a:custGeom>
              <a:rect b="b" l="l" r="r" t="t"/>
              <a:pathLst>
                <a:path extrusionOk="0" h="7625" w="1997">
                  <a:moveTo>
                    <a:pt x="1954" y="1"/>
                  </a:moveTo>
                  <a:cubicBezTo>
                    <a:pt x="1909" y="1"/>
                    <a:pt x="1839" y="51"/>
                    <a:pt x="1828" y="100"/>
                  </a:cubicBezTo>
                  <a:cubicBezTo>
                    <a:pt x="1332" y="2632"/>
                    <a:pt x="656" y="5093"/>
                    <a:pt x="7" y="7587"/>
                  </a:cubicBezTo>
                  <a:cubicBezTo>
                    <a:pt x="0" y="7614"/>
                    <a:pt x="8" y="7624"/>
                    <a:pt x="23" y="7624"/>
                  </a:cubicBezTo>
                  <a:cubicBezTo>
                    <a:pt x="50" y="7624"/>
                    <a:pt x="100" y="7589"/>
                    <a:pt x="111" y="7562"/>
                  </a:cubicBezTo>
                  <a:cubicBezTo>
                    <a:pt x="970" y="5138"/>
                    <a:pt x="1498" y="2578"/>
                    <a:pt x="1989" y="60"/>
                  </a:cubicBezTo>
                  <a:cubicBezTo>
                    <a:pt x="1997" y="17"/>
                    <a:pt x="1980" y="1"/>
                    <a:pt x="19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42"/>
            <p:cNvSpPr/>
            <p:nvPr/>
          </p:nvSpPr>
          <p:spPr>
            <a:xfrm>
              <a:off x="4546500" y="862750"/>
              <a:ext cx="61375" cy="205525"/>
            </a:xfrm>
            <a:custGeom>
              <a:rect b="b" l="l" r="r" t="t"/>
              <a:pathLst>
                <a:path extrusionOk="0" h="8221" w="2455">
                  <a:moveTo>
                    <a:pt x="2412" y="0"/>
                  </a:moveTo>
                  <a:cubicBezTo>
                    <a:pt x="2368" y="0"/>
                    <a:pt x="2300" y="47"/>
                    <a:pt x="2289" y="94"/>
                  </a:cubicBezTo>
                  <a:cubicBezTo>
                    <a:pt x="1695" y="2844"/>
                    <a:pt x="1001" y="5516"/>
                    <a:pt x="19" y="8155"/>
                  </a:cubicBezTo>
                  <a:cubicBezTo>
                    <a:pt x="0" y="8201"/>
                    <a:pt x="18" y="8220"/>
                    <a:pt x="46" y="8220"/>
                  </a:cubicBezTo>
                  <a:cubicBezTo>
                    <a:pt x="79" y="8220"/>
                    <a:pt x="127" y="8193"/>
                    <a:pt x="143" y="8155"/>
                  </a:cubicBezTo>
                  <a:cubicBezTo>
                    <a:pt x="1249" y="5569"/>
                    <a:pt x="1856" y="2795"/>
                    <a:pt x="2447" y="58"/>
                  </a:cubicBezTo>
                  <a:cubicBezTo>
                    <a:pt x="2455" y="16"/>
                    <a:pt x="2437" y="0"/>
                    <a:pt x="241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42"/>
            <p:cNvSpPr/>
            <p:nvPr/>
          </p:nvSpPr>
          <p:spPr>
            <a:xfrm>
              <a:off x="4556875" y="897925"/>
              <a:ext cx="54700" cy="200275"/>
            </a:xfrm>
            <a:custGeom>
              <a:rect b="b" l="l" r="r" t="t"/>
              <a:pathLst>
                <a:path extrusionOk="0" h="8011" w="2188">
                  <a:moveTo>
                    <a:pt x="2146" y="1"/>
                  </a:moveTo>
                  <a:cubicBezTo>
                    <a:pt x="2101" y="1"/>
                    <a:pt x="2030" y="52"/>
                    <a:pt x="2019" y="99"/>
                  </a:cubicBezTo>
                  <a:cubicBezTo>
                    <a:pt x="1478" y="2771"/>
                    <a:pt x="805" y="5372"/>
                    <a:pt x="8" y="7977"/>
                  </a:cubicBezTo>
                  <a:cubicBezTo>
                    <a:pt x="0" y="8002"/>
                    <a:pt x="10" y="8011"/>
                    <a:pt x="25" y="8011"/>
                  </a:cubicBezTo>
                  <a:cubicBezTo>
                    <a:pt x="50" y="8011"/>
                    <a:pt x="89" y="7988"/>
                    <a:pt x="99" y="7966"/>
                  </a:cubicBezTo>
                  <a:cubicBezTo>
                    <a:pt x="1090" y="5426"/>
                    <a:pt x="1639" y="2721"/>
                    <a:pt x="2180" y="59"/>
                  </a:cubicBezTo>
                  <a:cubicBezTo>
                    <a:pt x="2188" y="17"/>
                    <a:pt x="2171" y="1"/>
                    <a:pt x="21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42"/>
            <p:cNvSpPr/>
            <p:nvPr/>
          </p:nvSpPr>
          <p:spPr>
            <a:xfrm>
              <a:off x="4583175" y="918725"/>
              <a:ext cx="51400" cy="184725"/>
            </a:xfrm>
            <a:custGeom>
              <a:rect b="b" l="l" r="r" t="t"/>
              <a:pathLst>
                <a:path extrusionOk="0" h="7389" w="2056">
                  <a:moveTo>
                    <a:pt x="2014" y="1"/>
                  </a:moveTo>
                  <a:cubicBezTo>
                    <a:pt x="1971" y="1"/>
                    <a:pt x="1904" y="49"/>
                    <a:pt x="1896" y="94"/>
                  </a:cubicBezTo>
                  <a:cubicBezTo>
                    <a:pt x="1455" y="2596"/>
                    <a:pt x="757" y="4925"/>
                    <a:pt x="10" y="7344"/>
                  </a:cubicBezTo>
                  <a:cubicBezTo>
                    <a:pt x="0" y="7376"/>
                    <a:pt x="14" y="7388"/>
                    <a:pt x="35" y="7388"/>
                  </a:cubicBezTo>
                  <a:cubicBezTo>
                    <a:pt x="67" y="7388"/>
                    <a:pt x="119" y="7358"/>
                    <a:pt x="129" y="7328"/>
                  </a:cubicBezTo>
                  <a:cubicBezTo>
                    <a:pt x="1013" y="4949"/>
                    <a:pt x="1607" y="2554"/>
                    <a:pt x="2049" y="56"/>
                  </a:cubicBezTo>
                  <a:cubicBezTo>
                    <a:pt x="2055" y="16"/>
                    <a:pt x="2039" y="1"/>
                    <a:pt x="20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42"/>
            <p:cNvSpPr/>
            <p:nvPr/>
          </p:nvSpPr>
          <p:spPr>
            <a:xfrm>
              <a:off x="4617500" y="924875"/>
              <a:ext cx="40125" cy="136950"/>
            </a:xfrm>
            <a:custGeom>
              <a:rect b="b" l="l" r="r" t="t"/>
              <a:pathLst>
                <a:path extrusionOk="0" h="5478" w="1605">
                  <a:moveTo>
                    <a:pt x="1566" y="0"/>
                  </a:moveTo>
                  <a:cubicBezTo>
                    <a:pt x="1525" y="0"/>
                    <a:pt x="1459" y="47"/>
                    <a:pt x="1448" y="92"/>
                  </a:cubicBezTo>
                  <a:cubicBezTo>
                    <a:pt x="1080" y="1891"/>
                    <a:pt x="663" y="3704"/>
                    <a:pt x="15" y="5426"/>
                  </a:cubicBezTo>
                  <a:cubicBezTo>
                    <a:pt x="1" y="5463"/>
                    <a:pt x="15" y="5477"/>
                    <a:pt x="37" y="5477"/>
                  </a:cubicBezTo>
                  <a:cubicBezTo>
                    <a:pt x="59" y="5477"/>
                    <a:pt x="88" y="5463"/>
                    <a:pt x="102" y="5443"/>
                  </a:cubicBezTo>
                  <a:cubicBezTo>
                    <a:pt x="495" y="4860"/>
                    <a:pt x="638" y="3997"/>
                    <a:pt x="829" y="3332"/>
                  </a:cubicBezTo>
                  <a:cubicBezTo>
                    <a:pt x="1134" y="2251"/>
                    <a:pt x="1374" y="1152"/>
                    <a:pt x="1597" y="54"/>
                  </a:cubicBezTo>
                  <a:cubicBezTo>
                    <a:pt x="1604" y="15"/>
                    <a:pt x="1589" y="0"/>
                    <a:pt x="15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42"/>
            <p:cNvSpPr/>
            <p:nvPr/>
          </p:nvSpPr>
          <p:spPr>
            <a:xfrm>
              <a:off x="4658675" y="972325"/>
              <a:ext cx="12525" cy="30075"/>
            </a:xfrm>
            <a:custGeom>
              <a:rect b="b" l="l" r="r" t="t"/>
              <a:pathLst>
                <a:path extrusionOk="0" h="1203" w="501">
                  <a:moveTo>
                    <a:pt x="463" y="0"/>
                  </a:moveTo>
                  <a:cubicBezTo>
                    <a:pt x="420" y="0"/>
                    <a:pt x="347" y="47"/>
                    <a:pt x="334" y="92"/>
                  </a:cubicBezTo>
                  <a:cubicBezTo>
                    <a:pt x="230" y="448"/>
                    <a:pt x="94" y="795"/>
                    <a:pt x="7" y="1157"/>
                  </a:cubicBezTo>
                  <a:cubicBezTo>
                    <a:pt x="0" y="1190"/>
                    <a:pt x="12" y="1203"/>
                    <a:pt x="32" y="1203"/>
                  </a:cubicBezTo>
                  <a:cubicBezTo>
                    <a:pt x="67" y="1203"/>
                    <a:pt x="123" y="1163"/>
                    <a:pt x="131" y="1129"/>
                  </a:cubicBezTo>
                  <a:cubicBezTo>
                    <a:pt x="235" y="765"/>
                    <a:pt x="379" y="414"/>
                    <a:pt x="491" y="52"/>
                  </a:cubicBezTo>
                  <a:cubicBezTo>
                    <a:pt x="501" y="14"/>
                    <a:pt x="487" y="0"/>
                    <a:pt x="4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42"/>
            <p:cNvSpPr/>
            <p:nvPr/>
          </p:nvSpPr>
          <p:spPr>
            <a:xfrm>
              <a:off x="4610425" y="1071900"/>
              <a:ext cx="13325" cy="44700"/>
            </a:xfrm>
            <a:custGeom>
              <a:rect b="b" l="l" r="r" t="t"/>
              <a:pathLst>
                <a:path extrusionOk="0" h="1788" w="533">
                  <a:moveTo>
                    <a:pt x="488" y="1"/>
                  </a:moveTo>
                  <a:cubicBezTo>
                    <a:pt x="441" y="1"/>
                    <a:pt x="368" y="52"/>
                    <a:pt x="361" y="102"/>
                  </a:cubicBezTo>
                  <a:cubicBezTo>
                    <a:pt x="269" y="656"/>
                    <a:pt x="96" y="1197"/>
                    <a:pt x="5" y="1750"/>
                  </a:cubicBezTo>
                  <a:cubicBezTo>
                    <a:pt x="0" y="1777"/>
                    <a:pt x="10" y="1787"/>
                    <a:pt x="25" y="1787"/>
                  </a:cubicBezTo>
                  <a:cubicBezTo>
                    <a:pt x="50" y="1787"/>
                    <a:pt x="90" y="1758"/>
                    <a:pt x="100" y="1737"/>
                  </a:cubicBezTo>
                  <a:cubicBezTo>
                    <a:pt x="361" y="1233"/>
                    <a:pt x="431" y="614"/>
                    <a:pt x="525" y="61"/>
                  </a:cubicBezTo>
                  <a:cubicBezTo>
                    <a:pt x="533" y="17"/>
                    <a:pt x="514" y="1"/>
                    <a:pt x="4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42"/>
            <p:cNvSpPr/>
            <p:nvPr/>
          </p:nvSpPr>
          <p:spPr>
            <a:xfrm>
              <a:off x="4615325" y="1107275"/>
              <a:ext cx="12075" cy="34775"/>
            </a:xfrm>
            <a:custGeom>
              <a:rect b="b" l="l" r="r" t="t"/>
              <a:pathLst>
                <a:path extrusionOk="0" h="1391" w="483">
                  <a:moveTo>
                    <a:pt x="441" y="0"/>
                  </a:moveTo>
                  <a:cubicBezTo>
                    <a:pt x="396" y="0"/>
                    <a:pt x="323" y="50"/>
                    <a:pt x="313" y="95"/>
                  </a:cubicBezTo>
                  <a:cubicBezTo>
                    <a:pt x="222" y="516"/>
                    <a:pt x="77" y="933"/>
                    <a:pt x="3" y="1354"/>
                  </a:cubicBezTo>
                  <a:cubicBezTo>
                    <a:pt x="0" y="1381"/>
                    <a:pt x="10" y="1390"/>
                    <a:pt x="25" y="1390"/>
                  </a:cubicBezTo>
                  <a:cubicBezTo>
                    <a:pt x="49" y="1390"/>
                    <a:pt x="86" y="1363"/>
                    <a:pt x="94" y="1343"/>
                  </a:cubicBezTo>
                  <a:cubicBezTo>
                    <a:pt x="288" y="941"/>
                    <a:pt x="375" y="487"/>
                    <a:pt x="474" y="58"/>
                  </a:cubicBezTo>
                  <a:cubicBezTo>
                    <a:pt x="483" y="16"/>
                    <a:pt x="466" y="0"/>
                    <a:pt x="4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42"/>
            <p:cNvSpPr/>
            <p:nvPr/>
          </p:nvSpPr>
          <p:spPr>
            <a:xfrm>
              <a:off x="4583800" y="887075"/>
              <a:ext cx="45350" cy="171475"/>
            </a:xfrm>
            <a:custGeom>
              <a:rect b="b" l="l" r="r" t="t"/>
              <a:pathLst>
                <a:path extrusionOk="0" h="6859" w="1814">
                  <a:moveTo>
                    <a:pt x="1780" y="1"/>
                  </a:moveTo>
                  <a:cubicBezTo>
                    <a:pt x="1754" y="1"/>
                    <a:pt x="1716" y="23"/>
                    <a:pt x="1702" y="51"/>
                  </a:cubicBezTo>
                  <a:cubicBezTo>
                    <a:pt x="1298" y="880"/>
                    <a:pt x="1199" y="1884"/>
                    <a:pt x="955" y="2776"/>
                  </a:cubicBezTo>
                  <a:cubicBezTo>
                    <a:pt x="595" y="4110"/>
                    <a:pt x="216" y="5443"/>
                    <a:pt x="5" y="6810"/>
                  </a:cubicBezTo>
                  <a:cubicBezTo>
                    <a:pt x="0" y="6845"/>
                    <a:pt x="14" y="6858"/>
                    <a:pt x="34" y="6858"/>
                  </a:cubicBezTo>
                  <a:cubicBezTo>
                    <a:pt x="71" y="6858"/>
                    <a:pt x="129" y="6814"/>
                    <a:pt x="137" y="6776"/>
                  </a:cubicBezTo>
                  <a:cubicBezTo>
                    <a:pt x="669" y="4580"/>
                    <a:pt x="1016" y="2168"/>
                    <a:pt x="1801" y="51"/>
                  </a:cubicBezTo>
                  <a:cubicBezTo>
                    <a:pt x="1814" y="14"/>
                    <a:pt x="1801" y="1"/>
                    <a:pt x="17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42"/>
            <p:cNvSpPr/>
            <p:nvPr/>
          </p:nvSpPr>
          <p:spPr>
            <a:xfrm>
              <a:off x="4717450" y="1000750"/>
              <a:ext cx="12775" cy="48250"/>
            </a:xfrm>
            <a:custGeom>
              <a:rect b="b" l="l" r="r" t="t"/>
              <a:pathLst>
                <a:path extrusionOk="0" h="1930" w="511">
                  <a:moveTo>
                    <a:pt x="466" y="0"/>
                  </a:moveTo>
                  <a:cubicBezTo>
                    <a:pt x="419" y="0"/>
                    <a:pt x="341" y="67"/>
                    <a:pt x="341" y="120"/>
                  </a:cubicBezTo>
                  <a:cubicBezTo>
                    <a:pt x="349" y="718"/>
                    <a:pt x="114" y="1309"/>
                    <a:pt x="6" y="1891"/>
                  </a:cubicBezTo>
                  <a:cubicBezTo>
                    <a:pt x="1" y="1919"/>
                    <a:pt x="12" y="1929"/>
                    <a:pt x="29" y="1929"/>
                  </a:cubicBezTo>
                  <a:cubicBezTo>
                    <a:pt x="50" y="1929"/>
                    <a:pt x="81" y="1912"/>
                    <a:pt x="93" y="1895"/>
                  </a:cubicBezTo>
                  <a:cubicBezTo>
                    <a:pt x="266" y="1631"/>
                    <a:pt x="295" y="1318"/>
                    <a:pt x="361" y="1015"/>
                  </a:cubicBezTo>
                  <a:cubicBezTo>
                    <a:pt x="436" y="689"/>
                    <a:pt x="510" y="376"/>
                    <a:pt x="501" y="41"/>
                  </a:cubicBezTo>
                  <a:cubicBezTo>
                    <a:pt x="500" y="12"/>
                    <a:pt x="486" y="0"/>
                    <a:pt x="4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42"/>
            <p:cNvSpPr/>
            <p:nvPr/>
          </p:nvSpPr>
          <p:spPr>
            <a:xfrm>
              <a:off x="4731625" y="1009900"/>
              <a:ext cx="12675" cy="32075"/>
            </a:xfrm>
            <a:custGeom>
              <a:rect b="b" l="l" r="r" t="t"/>
              <a:pathLst>
                <a:path extrusionOk="0" h="1283" w="507">
                  <a:moveTo>
                    <a:pt x="464" y="1"/>
                  </a:moveTo>
                  <a:cubicBezTo>
                    <a:pt x="419" y="1"/>
                    <a:pt x="345" y="49"/>
                    <a:pt x="335" y="96"/>
                  </a:cubicBezTo>
                  <a:cubicBezTo>
                    <a:pt x="235" y="481"/>
                    <a:pt x="117" y="857"/>
                    <a:pt x="9" y="1236"/>
                  </a:cubicBezTo>
                  <a:cubicBezTo>
                    <a:pt x="0" y="1270"/>
                    <a:pt x="14" y="1282"/>
                    <a:pt x="35" y="1282"/>
                  </a:cubicBezTo>
                  <a:cubicBezTo>
                    <a:pt x="68" y="1282"/>
                    <a:pt x="118" y="1251"/>
                    <a:pt x="128" y="1224"/>
                  </a:cubicBezTo>
                  <a:cubicBezTo>
                    <a:pt x="277" y="844"/>
                    <a:pt x="393" y="451"/>
                    <a:pt x="496" y="60"/>
                  </a:cubicBezTo>
                  <a:cubicBezTo>
                    <a:pt x="507" y="17"/>
                    <a:pt x="490" y="1"/>
                    <a:pt x="46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42"/>
            <p:cNvSpPr/>
            <p:nvPr/>
          </p:nvSpPr>
          <p:spPr>
            <a:xfrm>
              <a:off x="4674125" y="1138375"/>
              <a:ext cx="23825" cy="56225"/>
            </a:xfrm>
            <a:custGeom>
              <a:rect b="b" l="l" r="r" t="t"/>
              <a:pathLst>
                <a:path extrusionOk="0" h="2249" w="953">
                  <a:moveTo>
                    <a:pt x="914" y="1"/>
                  </a:moveTo>
                  <a:cubicBezTo>
                    <a:pt x="871" y="1"/>
                    <a:pt x="800" y="49"/>
                    <a:pt x="789" y="94"/>
                  </a:cubicBezTo>
                  <a:cubicBezTo>
                    <a:pt x="587" y="804"/>
                    <a:pt x="124" y="1481"/>
                    <a:pt x="5" y="2204"/>
                  </a:cubicBezTo>
                  <a:cubicBezTo>
                    <a:pt x="0" y="2236"/>
                    <a:pt x="11" y="2248"/>
                    <a:pt x="28" y="2248"/>
                  </a:cubicBezTo>
                  <a:cubicBezTo>
                    <a:pt x="56" y="2248"/>
                    <a:pt x="100" y="2215"/>
                    <a:pt x="113" y="2191"/>
                  </a:cubicBezTo>
                  <a:cubicBezTo>
                    <a:pt x="454" y="1530"/>
                    <a:pt x="748" y="775"/>
                    <a:pt x="942" y="57"/>
                  </a:cubicBezTo>
                  <a:cubicBezTo>
                    <a:pt x="952" y="16"/>
                    <a:pt x="938" y="1"/>
                    <a:pt x="9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42"/>
            <p:cNvSpPr/>
            <p:nvPr/>
          </p:nvSpPr>
          <p:spPr>
            <a:xfrm>
              <a:off x="4712025" y="1109025"/>
              <a:ext cx="19200" cy="54875"/>
            </a:xfrm>
            <a:custGeom>
              <a:rect b="b" l="l" r="r" t="t"/>
              <a:pathLst>
                <a:path extrusionOk="0" h="2195" w="768">
                  <a:moveTo>
                    <a:pt x="746" y="0"/>
                  </a:moveTo>
                  <a:cubicBezTo>
                    <a:pt x="715" y="0"/>
                    <a:pt x="662" y="45"/>
                    <a:pt x="657" y="71"/>
                  </a:cubicBezTo>
                  <a:cubicBezTo>
                    <a:pt x="491" y="772"/>
                    <a:pt x="140" y="1437"/>
                    <a:pt x="9" y="2144"/>
                  </a:cubicBezTo>
                  <a:cubicBezTo>
                    <a:pt x="1" y="2181"/>
                    <a:pt x="15" y="2195"/>
                    <a:pt x="38" y="2195"/>
                  </a:cubicBezTo>
                  <a:cubicBezTo>
                    <a:pt x="74" y="2195"/>
                    <a:pt x="131" y="2158"/>
                    <a:pt x="144" y="2127"/>
                  </a:cubicBezTo>
                  <a:cubicBezTo>
                    <a:pt x="405" y="1483"/>
                    <a:pt x="752" y="731"/>
                    <a:pt x="768" y="29"/>
                  </a:cubicBezTo>
                  <a:cubicBezTo>
                    <a:pt x="768" y="8"/>
                    <a:pt x="759" y="0"/>
                    <a:pt x="7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42"/>
            <p:cNvSpPr/>
            <p:nvPr/>
          </p:nvSpPr>
          <p:spPr>
            <a:xfrm>
              <a:off x="4731375" y="1089050"/>
              <a:ext cx="25500" cy="73175"/>
            </a:xfrm>
            <a:custGeom>
              <a:rect b="b" l="l" r="r" t="t"/>
              <a:pathLst>
                <a:path extrusionOk="0" h="2927" w="1020">
                  <a:moveTo>
                    <a:pt x="979" y="0"/>
                  </a:moveTo>
                  <a:cubicBezTo>
                    <a:pt x="935" y="0"/>
                    <a:pt x="868" y="49"/>
                    <a:pt x="857" y="94"/>
                  </a:cubicBezTo>
                  <a:cubicBezTo>
                    <a:pt x="687" y="1060"/>
                    <a:pt x="209" y="1931"/>
                    <a:pt x="7" y="2889"/>
                  </a:cubicBezTo>
                  <a:cubicBezTo>
                    <a:pt x="0" y="2916"/>
                    <a:pt x="10" y="2926"/>
                    <a:pt x="25" y="2926"/>
                  </a:cubicBezTo>
                  <a:cubicBezTo>
                    <a:pt x="51" y="2926"/>
                    <a:pt x="95" y="2897"/>
                    <a:pt x="106" y="2876"/>
                  </a:cubicBezTo>
                  <a:cubicBezTo>
                    <a:pt x="316" y="2455"/>
                    <a:pt x="432" y="1997"/>
                    <a:pt x="588" y="1555"/>
                  </a:cubicBezTo>
                  <a:cubicBezTo>
                    <a:pt x="762" y="1064"/>
                    <a:pt x="927" y="576"/>
                    <a:pt x="1013" y="56"/>
                  </a:cubicBezTo>
                  <a:cubicBezTo>
                    <a:pt x="1020" y="16"/>
                    <a:pt x="1003" y="0"/>
                    <a:pt x="9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42"/>
            <p:cNvSpPr/>
            <p:nvPr/>
          </p:nvSpPr>
          <p:spPr>
            <a:xfrm>
              <a:off x="3925700" y="788575"/>
              <a:ext cx="27400" cy="156025"/>
            </a:xfrm>
            <a:custGeom>
              <a:rect b="b" l="l" r="r" t="t"/>
              <a:pathLst>
                <a:path extrusionOk="0" h="6241" w="1096">
                  <a:moveTo>
                    <a:pt x="1056" y="0"/>
                  </a:moveTo>
                  <a:cubicBezTo>
                    <a:pt x="1014" y="0"/>
                    <a:pt x="946" y="48"/>
                    <a:pt x="935" y="93"/>
                  </a:cubicBezTo>
                  <a:cubicBezTo>
                    <a:pt x="531" y="2108"/>
                    <a:pt x="238" y="4168"/>
                    <a:pt x="3" y="6212"/>
                  </a:cubicBezTo>
                  <a:cubicBezTo>
                    <a:pt x="0" y="6233"/>
                    <a:pt x="9" y="6241"/>
                    <a:pt x="22" y="6241"/>
                  </a:cubicBezTo>
                  <a:cubicBezTo>
                    <a:pt x="55" y="6241"/>
                    <a:pt x="116" y="6195"/>
                    <a:pt x="123" y="6167"/>
                  </a:cubicBezTo>
                  <a:cubicBezTo>
                    <a:pt x="577" y="4156"/>
                    <a:pt x="708" y="2079"/>
                    <a:pt x="1089" y="56"/>
                  </a:cubicBezTo>
                  <a:cubicBezTo>
                    <a:pt x="1096" y="16"/>
                    <a:pt x="1080" y="0"/>
                    <a:pt x="10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42"/>
            <p:cNvSpPr/>
            <p:nvPr/>
          </p:nvSpPr>
          <p:spPr>
            <a:xfrm>
              <a:off x="3912175" y="798500"/>
              <a:ext cx="53350" cy="287025"/>
            </a:xfrm>
            <a:custGeom>
              <a:rect b="b" l="l" r="r" t="t"/>
              <a:pathLst>
                <a:path extrusionOk="0" h="11481" w="2134">
                  <a:moveTo>
                    <a:pt x="2079" y="0"/>
                  </a:moveTo>
                  <a:cubicBezTo>
                    <a:pt x="2040" y="0"/>
                    <a:pt x="1977" y="55"/>
                    <a:pt x="1977" y="97"/>
                  </a:cubicBezTo>
                  <a:cubicBezTo>
                    <a:pt x="1985" y="2058"/>
                    <a:pt x="1262" y="4230"/>
                    <a:pt x="891" y="6153"/>
                  </a:cubicBezTo>
                  <a:cubicBezTo>
                    <a:pt x="548" y="7912"/>
                    <a:pt x="176" y="9667"/>
                    <a:pt x="3" y="11451"/>
                  </a:cubicBezTo>
                  <a:cubicBezTo>
                    <a:pt x="0" y="11472"/>
                    <a:pt x="10" y="11481"/>
                    <a:pt x="24" y="11481"/>
                  </a:cubicBezTo>
                  <a:cubicBezTo>
                    <a:pt x="57" y="11481"/>
                    <a:pt x="116" y="11437"/>
                    <a:pt x="123" y="11405"/>
                  </a:cubicBezTo>
                  <a:cubicBezTo>
                    <a:pt x="445" y="9246"/>
                    <a:pt x="870" y="7112"/>
                    <a:pt x="1274" y="4964"/>
                  </a:cubicBezTo>
                  <a:cubicBezTo>
                    <a:pt x="1575" y="3388"/>
                    <a:pt x="2133" y="1641"/>
                    <a:pt x="2108" y="34"/>
                  </a:cubicBezTo>
                  <a:cubicBezTo>
                    <a:pt x="2107" y="10"/>
                    <a:pt x="2095" y="0"/>
                    <a:pt x="20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42"/>
            <p:cNvSpPr/>
            <p:nvPr/>
          </p:nvSpPr>
          <p:spPr>
            <a:xfrm>
              <a:off x="3938700" y="786900"/>
              <a:ext cx="48475" cy="288350"/>
            </a:xfrm>
            <a:custGeom>
              <a:rect b="b" l="l" r="r" t="t"/>
              <a:pathLst>
                <a:path extrusionOk="0" h="11534" w="1939">
                  <a:moveTo>
                    <a:pt x="1899" y="1"/>
                  </a:moveTo>
                  <a:cubicBezTo>
                    <a:pt x="1857" y="1"/>
                    <a:pt x="1790" y="49"/>
                    <a:pt x="1783" y="94"/>
                  </a:cubicBezTo>
                  <a:cubicBezTo>
                    <a:pt x="1055" y="3871"/>
                    <a:pt x="276" y="7654"/>
                    <a:pt x="3" y="11498"/>
                  </a:cubicBezTo>
                  <a:cubicBezTo>
                    <a:pt x="0" y="11523"/>
                    <a:pt x="10" y="11533"/>
                    <a:pt x="26" y="11533"/>
                  </a:cubicBezTo>
                  <a:cubicBezTo>
                    <a:pt x="64" y="11533"/>
                    <a:pt x="137" y="11473"/>
                    <a:pt x="143" y="11432"/>
                  </a:cubicBezTo>
                  <a:cubicBezTo>
                    <a:pt x="523" y="7600"/>
                    <a:pt x="1217" y="3835"/>
                    <a:pt x="1931" y="56"/>
                  </a:cubicBezTo>
                  <a:cubicBezTo>
                    <a:pt x="1939" y="16"/>
                    <a:pt x="1923" y="1"/>
                    <a:pt x="18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42"/>
            <p:cNvSpPr/>
            <p:nvPr/>
          </p:nvSpPr>
          <p:spPr>
            <a:xfrm>
              <a:off x="3953675" y="829200"/>
              <a:ext cx="48750" cy="248000"/>
            </a:xfrm>
            <a:custGeom>
              <a:rect b="b" l="l" r="r" t="t"/>
              <a:pathLst>
                <a:path extrusionOk="0" h="9920" w="1950">
                  <a:moveTo>
                    <a:pt x="1911" y="1"/>
                  </a:moveTo>
                  <a:cubicBezTo>
                    <a:pt x="1871" y="1"/>
                    <a:pt x="1811" y="44"/>
                    <a:pt x="1803" y="86"/>
                  </a:cubicBezTo>
                  <a:cubicBezTo>
                    <a:pt x="1303" y="3381"/>
                    <a:pt x="664" y="6623"/>
                    <a:pt x="7" y="9884"/>
                  </a:cubicBezTo>
                  <a:cubicBezTo>
                    <a:pt x="1" y="9910"/>
                    <a:pt x="10" y="9920"/>
                    <a:pt x="25" y="9920"/>
                  </a:cubicBezTo>
                  <a:cubicBezTo>
                    <a:pt x="53" y="9920"/>
                    <a:pt x="102" y="9885"/>
                    <a:pt x="110" y="9855"/>
                  </a:cubicBezTo>
                  <a:cubicBezTo>
                    <a:pt x="1018" y="6663"/>
                    <a:pt x="1472" y="3332"/>
                    <a:pt x="1943" y="54"/>
                  </a:cubicBezTo>
                  <a:cubicBezTo>
                    <a:pt x="1949" y="16"/>
                    <a:pt x="1933" y="1"/>
                    <a:pt x="191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42"/>
            <p:cNvSpPr/>
            <p:nvPr/>
          </p:nvSpPr>
          <p:spPr>
            <a:xfrm>
              <a:off x="3974775" y="809550"/>
              <a:ext cx="50550" cy="259575"/>
            </a:xfrm>
            <a:custGeom>
              <a:rect b="b" l="l" r="r" t="t"/>
              <a:pathLst>
                <a:path extrusionOk="0" h="10383" w="2022">
                  <a:moveTo>
                    <a:pt x="1979" y="0"/>
                  </a:moveTo>
                  <a:cubicBezTo>
                    <a:pt x="1935" y="0"/>
                    <a:pt x="1868" y="49"/>
                    <a:pt x="1863" y="97"/>
                  </a:cubicBezTo>
                  <a:cubicBezTo>
                    <a:pt x="1371" y="3540"/>
                    <a:pt x="533" y="6917"/>
                    <a:pt x="5" y="10344"/>
                  </a:cubicBezTo>
                  <a:cubicBezTo>
                    <a:pt x="1" y="10372"/>
                    <a:pt x="12" y="10383"/>
                    <a:pt x="28" y="10383"/>
                  </a:cubicBezTo>
                  <a:cubicBezTo>
                    <a:pt x="57" y="10383"/>
                    <a:pt x="103" y="10349"/>
                    <a:pt x="108" y="10319"/>
                  </a:cubicBezTo>
                  <a:cubicBezTo>
                    <a:pt x="897" y="6917"/>
                    <a:pt x="1529" y="3519"/>
                    <a:pt x="2015" y="59"/>
                  </a:cubicBezTo>
                  <a:cubicBezTo>
                    <a:pt x="2022" y="17"/>
                    <a:pt x="2004" y="0"/>
                    <a:pt x="19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42"/>
            <p:cNvSpPr/>
            <p:nvPr/>
          </p:nvSpPr>
          <p:spPr>
            <a:xfrm>
              <a:off x="3993500" y="816050"/>
              <a:ext cx="40775" cy="242325"/>
            </a:xfrm>
            <a:custGeom>
              <a:rect b="b" l="l" r="r" t="t"/>
              <a:pathLst>
                <a:path extrusionOk="0" h="9693" w="1631">
                  <a:moveTo>
                    <a:pt x="1587" y="1"/>
                  </a:moveTo>
                  <a:cubicBezTo>
                    <a:pt x="1542" y="1"/>
                    <a:pt x="1477" y="49"/>
                    <a:pt x="1469" y="96"/>
                  </a:cubicBezTo>
                  <a:cubicBezTo>
                    <a:pt x="1023" y="3242"/>
                    <a:pt x="874" y="6595"/>
                    <a:pt x="7" y="9659"/>
                  </a:cubicBezTo>
                  <a:cubicBezTo>
                    <a:pt x="1" y="9683"/>
                    <a:pt x="11" y="9693"/>
                    <a:pt x="26" y="9693"/>
                  </a:cubicBezTo>
                  <a:cubicBezTo>
                    <a:pt x="50" y="9693"/>
                    <a:pt x="86" y="9671"/>
                    <a:pt x="94" y="9651"/>
                  </a:cubicBezTo>
                  <a:cubicBezTo>
                    <a:pt x="1184" y="6724"/>
                    <a:pt x="1188" y="3135"/>
                    <a:pt x="1626" y="60"/>
                  </a:cubicBezTo>
                  <a:cubicBezTo>
                    <a:pt x="1631" y="17"/>
                    <a:pt x="1612" y="1"/>
                    <a:pt x="15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42"/>
            <p:cNvSpPr/>
            <p:nvPr/>
          </p:nvSpPr>
          <p:spPr>
            <a:xfrm>
              <a:off x="4000375" y="808825"/>
              <a:ext cx="55675" cy="296375"/>
            </a:xfrm>
            <a:custGeom>
              <a:rect b="b" l="l" r="r" t="t"/>
              <a:pathLst>
                <a:path extrusionOk="0" h="11855" w="2227">
                  <a:moveTo>
                    <a:pt x="2185" y="1"/>
                  </a:moveTo>
                  <a:cubicBezTo>
                    <a:pt x="2142" y="1"/>
                    <a:pt x="2079" y="47"/>
                    <a:pt x="2074" y="92"/>
                  </a:cubicBezTo>
                  <a:cubicBezTo>
                    <a:pt x="1549" y="4052"/>
                    <a:pt x="934" y="7945"/>
                    <a:pt x="4" y="11831"/>
                  </a:cubicBezTo>
                  <a:cubicBezTo>
                    <a:pt x="0" y="11848"/>
                    <a:pt x="6" y="11855"/>
                    <a:pt x="16" y="11855"/>
                  </a:cubicBezTo>
                  <a:cubicBezTo>
                    <a:pt x="34" y="11855"/>
                    <a:pt x="66" y="11832"/>
                    <a:pt x="71" y="11810"/>
                  </a:cubicBezTo>
                  <a:cubicBezTo>
                    <a:pt x="1214" y="7991"/>
                    <a:pt x="1698" y="3998"/>
                    <a:pt x="2222" y="55"/>
                  </a:cubicBezTo>
                  <a:cubicBezTo>
                    <a:pt x="2227" y="16"/>
                    <a:pt x="2209" y="1"/>
                    <a:pt x="21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42"/>
            <p:cNvSpPr/>
            <p:nvPr/>
          </p:nvSpPr>
          <p:spPr>
            <a:xfrm>
              <a:off x="4025250" y="806425"/>
              <a:ext cx="57575" cy="319325"/>
            </a:xfrm>
            <a:custGeom>
              <a:rect b="b" l="l" r="r" t="t"/>
              <a:pathLst>
                <a:path extrusionOk="0" h="12773" w="2303">
                  <a:moveTo>
                    <a:pt x="2275" y="1"/>
                  </a:moveTo>
                  <a:cubicBezTo>
                    <a:pt x="2233" y="1"/>
                    <a:pt x="2153" y="62"/>
                    <a:pt x="2148" y="110"/>
                  </a:cubicBezTo>
                  <a:cubicBezTo>
                    <a:pt x="1660" y="4408"/>
                    <a:pt x="856" y="8516"/>
                    <a:pt x="5" y="12740"/>
                  </a:cubicBezTo>
                  <a:cubicBezTo>
                    <a:pt x="1" y="12764"/>
                    <a:pt x="9" y="12773"/>
                    <a:pt x="23" y="12773"/>
                  </a:cubicBezTo>
                  <a:cubicBezTo>
                    <a:pt x="47" y="12773"/>
                    <a:pt x="88" y="12743"/>
                    <a:pt x="96" y="12716"/>
                  </a:cubicBezTo>
                  <a:cubicBezTo>
                    <a:pt x="1206" y="8525"/>
                    <a:pt x="1814" y="4342"/>
                    <a:pt x="2300" y="35"/>
                  </a:cubicBezTo>
                  <a:cubicBezTo>
                    <a:pt x="2303" y="11"/>
                    <a:pt x="2292" y="1"/>
                    <a:pt x="2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42"/>
            <p:cNvSpPr/>
            <p:nvPr/>
          </p:nvSpPr>
          <p:spPr>
            <a:xfrm>
              <a:off x="4046900" y="801525"/>
              <a:ext cx="52975" cy="332600"/>
            </a:xfrm>
            <a:custGeom>
              <a:rect b="b" l="l" r="r" t="t"/>
              <a:pathLst>
                <a:path extrusionOk="0" h="13304" w="2119">
                  <a:moveTo>
                    <a:pt x="2089" y="0"/>
                  </a:moveTo>
                  <a:cubicBezTo>
                    <a:pt x="2047" y="0"/>
                    <a:pt x="1969" y="62"/>
                    <a:pt x="1964" y="111"/>
                  </a:cubicBezTo>
                  <a:cubicBezTo>
                    <a:pt x="1657" y="3006"/>
                    <a:pt x="1402" y="5917"/>
                    <a:pt x="914" y="8791"/>
                  </a:cubicBezTo>
                  <a:cubicBezTo>
                    <a:pt x="666" y="10261"/>
                    <a:pt x="81" y="11784"/>
                    <a:pt x="2" y="13275"/>
                  </a:cubicBezTo>
                  <a:cubicBezTo>
                    <a:pt x="0" y="13295"/>
                    <a:pt x="9" y="13303"/>
                    <a:pt x="23" y="13303"/>
                  </a:cubicBezTo>
                  <a:cubicBezTo>
                    <a:pt x="56" y="13303"/>
                    <a:pt x="115" y="13256"/>
                    <a:pt x="117" y="13221"/>
                  </a:cubicBezTo>
                  <a:cubicBezTo>
                    <a:pt x="329" y="11202"/>
                    <a:pt x="1013" y="9203"/>
                    <a:pt x="1303" y="7181"/>
                  </a:cubicBezTo>
                  <a:cubicBezTo>
                    <a:pt x="1646" y="4810"/>
                    <a:pt x="1865" y="2419"/>
                    <a:pt x="2116" y="37"/>
                  </a:cubicBezTo>
                  <a:cubicBezTo>
                    <a:pt x="2119" y="11"/>
                    <a:pt x="2107" y="0"/>
                    <a:pt x="20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42"/>
            <p:cNvSpPr/>
            <p:nvPr/>
          </p:nvSpPr>
          <p:spPr>
            <a:xfrm>
              <a:off x="4065000" y="830725"/>
              <a:ext cx="45425" cy="288525"/>
            </a:xfrm>
            <a:custGeom>
              <a:rect b="b" l="l" r="r" t="t"/>
              <a:pathLst>
                <a:path extrusionOk="0" h="11541" w="1817">
                  <a:moveTo>
                    <a:pt x="1789" y="1"/>
                  </a:moveTo>
                  <a:cubicBezTo>
                    <a:pt x="1747" y="1"/>
                    <a:pt x="1666" y="63"/>
                    <a:pt x="1661" y="112"/>
                  </a:cubicBezTo>
                  <a:cubicBezTo>
                    <a:pt x="1240" y="3936"/>
                    <a:pt x="756" y="7730"/>
                    <a:pt x="5" y="11508"/>
                  </a:cubicBezTo>
                  <a:cubicBezTo>
                    <a:pt x="0" y="11531"/>
                    <a:pt x="9" y="11540"/>
                    <a:pt x="22" y="11540"/>
                  </a:cubicBezTo>
                  <a:cubicBezTo>
                    <a:pt x="46" y="11540"/>
                    <a:pt x="87" y="11510"/>
                    <a:pt x="95" y="11483"/>
                  </a:cubicBezTo>
                  <a:cubicBezTo>
                    <a:pt x="975" y="7722"/>
                    <a:pt x="1383" y="3869"/>
                    <a:pt x="1813" y="37"/>
                  </a:cubicBezTo>
                  <a:cubicBezTo>
                    <a:pt x="1817" y="11"/>
                    <a:pt x="1806" y="1"/>
                    <a:pt x="17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42"/>
            <p:cNvSpPr/>
            <p:nvPr/>
          </p:nvSpPr>
          <p:spPr>
            <a:xfrm>
              <a:off x="4081100" y="785350"/>
              <a:ext cx="56025" cy="355900"/>
            </a:xfrm>
            <a:custGeom>
              <a:rect b="b" l="l" r="r" t="t"/>
              <a:pathLst>
                <a:path extrusionOk="0" h="14236" w="2241">
                  <a:moveTo>
                    <a:pt x="2213" y="1"/>
                  </a:moveTo>
                  <a:cubicBezTo>
                    <a:pt x="2171" y="1"/>
                    <a:pt x="2096" y="59"/>
                    <a:pt x="2090" y="106"/>
                  </a:cubicBezTo>
                  <a:cubicBezTo>
                    <a:pt x="1528" y="4830"/>
                    <a:pt x="735" y="9504"/>
                    <a:pt x="5" y="14199"/>
                  </a:cubicBezTo>
                  <a:cubicBezTo>
                    <a:pt x="0" y="14225"/>
                    <a:pt x="11" y="14236"/>
                    <a:pt x="26" y="14236"/>
                  </a:cubicBezTo>
                  <a:cubicBezTo>
                    <a:pt x="54" y="14236"/>
                    <a:pt x="98" y="14203"/>
                    <a:pt x="104" y="14174"/>
                  </a:cubicBezTo>
                  <a:cubicBezTo>
                    <a:pt x="1037" y="9504"/>
                    <a:pt x="1681" y="4764"/>
                    <a:pt x="2239" y="36"/>
                  </a:cubicBezTo>
                  <a:cubicBezTo>
                    <a:pt x="2241" y="11"/>
                    <a:pt x="2230" y="1"/>
                    <a:pt x="22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42"/>
            <p:cNvSpPr/>
            <p:nvPr/>
          </p:nvSpPr>
          <p:spPr>
            <a:xfrm>
              <a:off x="4093525" y="806500"/>
              <a:ext cx="54850" cy="346325"/>
            </a:xfrm>
            <a:custGeom>
              <a:rect b="b" l="l" r="r" t="t"/>
              <a:pathLst>
                <a:path extrusionOk="0" h="13853" w="2194">
                  <a:moveTo>
                    <a:pt x="2166" y="1"/>
                  </a:moveTo>
                  <a:cubicBezTo>
                    <a:pt x="2127" y="1"/>
                    <a:pt x="2054" y="59"/>
                    <a:pt x="2051" y="103"/>
                  </a:cubicBezTo>
                  <a:cubicBezTo>
                    <a:pt x="1605" y="4731"/>
                    <a:pt x="577" y="9231"/>
                    <a:pt x="3" y="13819"/>
                  </a:cubicBezTo>
                  <a:cubicBezTo>
                    <a:pt x="1" y="13843"/>
                    <a:pt x="10" y="13852"/>
                    <a:pt x="25" y="13852"/>
                  </a:cubicBezTo>
                  <a:cubicBezTo>
                    <a:pt x="56" y="13852"/>
                    <a:pt x="110" y="13813"/>
                    <a:pt x="118" y="13790"/>
                  </a:cubicBezTo>
                  <a:cubicBezTo>
                    <a:pt x="123" y="13782"/>
                    <a:pt x="127" y="13774"/>
                    <a:pt x="131" y="13765"/>
                  </a:cubicBezTo>
                  <a:cubicBezTo>
                    <a:pt x="148" y="13724"/>
                    <a:pt x="132" y="13707"/>
                    <a:pt x="108" y="13707"/>
                  </a:cubicBezTo>
                  <a:cubicBezTo>
                    <a:pt x="79" y="13707"/>
                    <a:pt x="38" y="13730"/>
                    <a:pt x="24" y="13761"/>
                  </a:cubicBezTo>
                  <a:cubicBezTo>
                    <a:pt x="871" y="11783"/>
                    <a:pt x="1065" y="9153"/>
                    <a:pt x="1382" y="6986"/>
                  </a:cubicBezTo>
                  <a:cubicBezTo>
                    <a:pt x="1721" y="4678"/>
                    <a:pt x="1969" y="2357"/>
                    <a:pt x="2192" y="36"/>
                  </a:cubicBezTo>
                  <a:cubicBezTo>
                    <a:pt x="2194" y="11"/>
                    <a:pt x="2183" y="1"/>
                    <a:pt x="21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42"/>
            <p:cNvSpPr/>
            <p:nvPr/>
          </p:nvSpPr>
          <p:spPr>
            <a:xfrm>
              <a:off x="4113325" y="813075"/>
              <a:ext cx="61775" cy="315375"/>
            </a:xfrm>
            <a:custGeom>
              <a:rect b="b" l="l" r="r" t="t"/>
              <a:pathLst>
                <a:path extrusionOk="0" h="12615" w="2471">
                  <a:moveTo>
                    <a:pt x="2436" y="0"/>
                  </a:moveTo>
                  <a:cubicBezTo>
                    <a:pt x="2399" y="0"/>
                    <a:pt x="2341" y="43"/>
                    <a:pt x="2333" y="83"/>
                  </a:cubicBezTo>
                  <a:cubicBezTo>
                    <a:pt x="1630" y="4257"/>
                    <a:pt x="851" y="8423"/>
                    <a:pt x="8" y="12573"/>
                  </a:cubicBezTo>
                  <a:cubicBezTo>
                    <a:pt x="1" y="12603"/>
                    <a:pt x="12" y="12615"/>
                    <a:pt x="29" y="12615"/>
                  </a:cubicBezTo>
                  <a:cubicBezTo>
                    <a:pt x="60" y="12615"/>
                    <a:pt x="112" y="12579"/>
                    <a:pt x="119" y="12545"/>
                  </a:cubicBezTo>
                  <a:cubicBezTo>
                    <a:pt x="1066" y="8423"/>
                    <a:pt x="1763" y="4221"/>
                    <a:pt x="2465" y="50"/>
                  </a:cubicBezTo>
                  <a:cubicBezTo>
                    <a:pt x="2471" y="14"/>
                    <a:pt x="2457" y="0"/>
                    <a:pt x="24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42"/>
            <p:cNvSpPr/>
            <p:nvPr/>
          </p:nvSpPr>
          <p:spPr>
            <a:xfrm>
              <a:off x="4125150" y="794975"/>
              <a:ext cx="65675" cy="360725"/>
            </a:xfrm>
            <a:custGeom>
              <a:rect b="b" l="l" r="r" t="t"/>
              <a:pathLst>
                <a:path extrusionOk="0" h="14429" w="2627">
                  <a:moveTo>
                    <a:pt x="2595" y="0"/>
                  </a:moveTo>
                  <a:cubicBezTo>
                    <a:pt x="2550" y="0"/>
                    <a:pt x="2468" y="64"/>
                    <a:pt x="2462" y="114"/>
                  </a:cubicBezTo>
                  <a:cubicBezTo>
                    <a:pt x="2136" y="2888"/>
                    <a:pt x="1719" y="5646"/>
                    <a:pt x="1170" y="8384"/>
                  </a:cubicBezTo>
                  <a:cubicBezTo>
                    <a:pt x="770" y="10370"/>
                    <a:pt x="126" y="12360"/>
                    <a:pt x="2" y="14391"/>
                  </a:cubicBezTo>
                  <a:cubicBezTo>
                    <a:pt x="1" y="14418"/>
                    <a:pt x="12" y="14429"/>
                    <a:pt x="29" y="14429"/>
                  </a:cubicBezTo>
                  <a:cubicBezTo>
                    <a:pt x="69" y="14429"/>
                    <a:pt x="142" y="14369"/>
                    <a:pt x="151" y="14334"/>
                  </a:cubicBezTo>
                  <a:cubicBezTo>
                    <a:pt x="159" y="14305"/>
                    <a:pt x="166" y="14272"/>
                    <a:pt x="175" y="14239"/>
                  </a:cubicBezTo>
                  <a:cubicBezTo>
                    <a:pt x="183" y="14206"/>
                    <a:pt x="171" y="14194"/>
                    <a:pt x="151" y="14194"/>
                  </a:cubicBezTo>
                  <a:cubicBezTo>
                    <a:pt x="118" y="14194"/>
                    <a:pt x="64" y="14227"/>
                    <a:pt x="52" y="14256"/>
                  </a:cubicBezTo>
                  <a:cubicBezTo>
                    <a:pt x="959" y="12059"/>
                    <a:pt x="1207" y="9111"/>
                    <a:pt x="1633" y="6774"/>
                  </a:cubicBezTo>
                  <a:cubicBezTo>
                    <a:pt x="2041" y="4539"/>
                    <a:pt x="2359" y="2294"/>
                    <a:pt x="2624" y="39"/>
                  </a:cubicBezTo>
                  <a:cubicBezTo>
                    <a:pt x="2626" y="11"/>
                    <a:pt x="2614" y="0"/>
                    <a:pt x="25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42"/>
            <p:cNvSpPr/>
            <p:nvPr/>
          </p:nvSpPr>
          <p:spPr>
            <a:xfrm>
              <a:off x="4147475" y="803050"/>
              <a:ext cx="66900" cy="338000"/>
            </a:xfrm>
            <a:custGeom>
              <a:rect b="b" l="l" r="r" t="t"/>
              <a:pathLst>
                <a:path extrusionOk="0" h="13520" w="2676">
                  <a:moveTo>
                    <a:pt x="2633" y="0"/>
                  </a:moveTo>
                  <a:cubicBezTo>
                    <a:pt x="2590" y="0"/>
                    <a:pt x="2523" y="49"/>
                    <a:pt x="2515" y="96"/>
                  </a:cubicBezTo>
                  <a:cubicBezTo>
                    <a:pt x="2082" y="2644"/>
                    <a:pt x="1648" y="5191"/>
                    <a:pt x="1140" y="7722"/>
                  </a:cubicBezTo>
                  <a:cubicBezTo>
                    <a:pt x="769" y="9568"/>
                    <a:pt x="1" y="11595"/>
                    <a:pt x="17" y="13482"/>
                  </a:cubicBezTo>
                  <a:cubicBezTo>
                    <a:pt x="17" y="13503"/>
                    <a:pt x="34" y="13519"/>
                    <a:pt x="58" y="13519"/>
                  </a:cubicBezTo>
                  <a:lnTo>
                    <a:pt x="91" y="13519"/>
                  </a:lnTo>
                  <a:cubicBezTo>
                    <a:pt x="153" y="13519"/>
                    <a:pt x="253" y="13375"/>
                    <a:pt x="161" y="13375"/>
                  </a:cubicBezTo>
                  <a:cubicBezTo>
                    <a:pt x="220" y="13375"/>
                    <a:pt x="1343" y="7458"/>
                    <a:pt x="1446" y="6922"/>
                  </a:cubicBezTo>
                  <a:cubicBezTo>
                    <a:pt x="1888" y="4642"/>
                    <a:pt x="2280" y="2350"/>
                    <a:pt x="2667" y="59"/>
                  </a:cubicBezTo>
                  <a:cubicBezTo>
                    <a:pt x="2675" y="17"/>
                    <a:pt x="2658" y="0"/>
                    <a:pt x="26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42"/>
            <p:cNvSpPr/>
            <p:nvPr/>
          </p:nvSpPr>
          <p:spPr>
            <a:xfrm>
              <a:off x="4166875" y="770850"/>
              <a:ext cx="67475" cy="360100"/>
            </a:xfrm>
            <a:custGeom>
              <a:rect b="b" l="l" r="r" t="t"/>
              <a:pathLst>
                <a:path extrusionOk="0" h="14404" w="2699">
                  <a:moveTo>
                    <a:pt x="2663" y="1"/>
                  </a:moveTo>
                  <a:cubicBezTo>
                    <a:pt x="2625" y="1"/>
                    <a:pt x="2566" y="44"/>
                    <a:pt x="2560" y="84"/>
                  </a:cubicBezTo>
                  <a:cubicBezTo>
                    <a:pt x="2173" y="2718"/>
                    <a:pt x="1788" y="5352"/>
                    <a:pt x="1302" y="7970"/>
                  </a:cubicBezTo>
                  <a:cubicBezTo>
                    <a:pt x="909" y="10055"/>
                    <a:pt x="46" y="12260"/>
                    <a:pt x="1" y="14373"/>
                  </a:cubicBezTo>
                  <a:cubicBezTo>
                    <a:pt x="1" y="14395"/>
                    <a:pt x="11" y="14404"/>
                    <a:pt x="26" y="14404"/>
                  </a:cubicBezTo>
                  <a:cubicBezTo>
                    <a:pt x="61" y="14404"/>
                    <a:pt x="121" y="14354"/>
                    <a:pt x="121" y="14316"/>
                  </a:cubicBezTo>
                  <a:cubicBezTo>
                    <a:pt x="224" y="11958"/>
                    <a:pt x="1161" y="9485"/>
                    <a:pt x="1578" y="7152"/>
                  </a:cubicBezTo>
                  <a:cubicBezTo>
                    <a:pt x="2003" y="4795"/>
                    <a:pt x="2346" y="2420"/>
                    <a:pt x="2693" y="50"/>
                  </a:cubicBezTo>
                  <a:cubicBezTo>
                    <a:pt x="2699" y="14"/>
                    <a:pt x="2684" y="1"/>
                    <a:pt x="26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42"/>
            <p:cNvSpPr/>
            <p:nvPr/>
          </p:nvSpPr>
          <p:spPr>
            <a:xfrm>
              <a:off x="4180875" y="820250"/>
              <a:ext cx="72275" cy="345300"/>
            </a:xfrm>
            <a:custGeom>
              <a:rect b="b" l="l" r="r" t="t"/>
              <a:pathLst>
                <a:path extrusionOk="0" h="13812" w="2891">
                  <a:moveTo>
                    <a:pt x="2852" y="0"/>
                  </a:moveTo>
                  <a:cubicBezTo>
                    <a:pt x="2811" y="0"/>
                    <a:pt x="2748" y="45"/>
                    <a:pt x="2740" y="90"/>
                  </a:cubicBezTo>
                  <a:cubicBezTo>
                    <a:pt x="1972" y="4689"/>
                    <a:pt x="990" y="9218"/>
                    <a:pt x="7" y="13777"/>
                  </a:cubicBezTo>
                  <a:cubicBezTo>
                    <a:pt x="0" y="13802"/>
                    <a:pt x="10" y="13812"/>
                    <a:pt x="25" y="13812"/>
                  </a:cubicBezTo>
                  <a:cubicBezTo>
                    <a:pt x="52" y="13812"/>
                    <a:pt x="97" y="13781"/>
                    <a:pt x="106" y="13752"/>
                  </a:cubicBezTo>
                  <a:cubicBezTo>
                    <a:pt x="1253" y="9231"/>
                    <a:pt x="2116" y="4656"/>
                    <a:pt x="2884" y="52"/>
                  </a:cubicBezTo>
                  <a:cubicBezTo>
                    <a:pt x="2890" y="15"/>
                    <a:pt x="2875" y="0"/>
                    <a:pt x="28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42"/>
            <p:cNvSpPr/>
            <p:nvPr/>
          </p:nvSpPr>
          <p:spPr>
            <a:xfrm>
              <a:off x="4210375" y="900500"/>
              <a:ext cx="41925" cy="199750"/>
            </a:xfrm>
            <a:custGeom>
              <a:rect b="b" l="l" r="r" t="t"/>
              <a:pathLst>
                <a:path extrusionOk="0" h="7990" w="1677">
                  <a:moveTo>
                    <a:pt x="1646" y="0"/>
                  </a:moveTo>
                  <a:cubicBezTo>
                    <a:pt x="1602" y="0"/>
                    <a:pt x="1526" y="61"/>
                    <a:pt x="1523" y="108"/>
                  </a:cubicBezTo>
                  <a:cubicBezTo>
                    <a:pt x="1361" y="2805"/>
                    <a:pt x="589" y="5328"/>
                    <a:pt x="8" y="7941"/>
                  </a:cubicBezTo>
                  <a:cubicBezTo>
                    <a:pt x="0" y="7976"/>
                    <a:pt x="13" y="7989"/>
                    <a:pt x="32" y="7989"/>
                  </a:cubicBezTo>
                  <a:cubicBezTo>
                    <a:pt x="68" y="7989"/>
                    <a:pt x="129" y="7945"/>
                    <a:pt x="140" y="7908"/>
                  </a:cubicBezTo>
                  <a:cubicBezTo>
                    <a:pt x="883" y="5343"/>
                    <a:pt x="1544" y="2713"/>
                    <a:pt x="1676" y="38"/>
                  </a:cubicBezTo>
                  <a:cubicBezTo>
                    <a:pt x="1677" y="11"/>
                    <a:pt x="1664" y="0"/>
                    <a:pt x="16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42"/>
            <p:cNvSpPr/>
            <p:nvPr/>
          </p:nvSpPr>
          <p:spPr>
            <a:xfrm>
              <a:off x="4233100" y="895650"/>
              <a:ext cx="37125" cy="203850"/>
            </a:xfrm>
            <a:custGeom>
              <a:rect b="b" l="l" r="r" t="t"/>
              <a:pathLst>
                <a:path extrusionOk="0" h="8154" w="1485">
                  <a:moveTo>
                    <a:pt x="1445" y="1"/>
                  </a:moveTo>
                  <a:cubicBezTo>
                    <a:pt x="1403" y="1"/>
                    <a:pt x="1337" y="47"/>
                    <a:pt x="1332" y="91"/>
                  </a:cubicBezTo>
                  <a:cubicBezTo>
                    <a:pt x="911" y="2767"/>
                    <a:pt x="465" y="5434"/>
                    <a:pt x="7" y="8106"/>
                  </a:cubicBezTo>
                  <a:cubicBezTo>
                    <a:pt x="1" y="8141"/>
                    <a:pt x="15" y="8154"/>
                    <a:pt x="37" y="8154"/>
                  </a:cubicBezTo>
                  <a:cubicBezTo>
                    <a:pt x="75" y="8154"/>
                    <a:pt x="135" y="8113"/>
                    <a:pt x="143" y="8073"/>
                  </a:cubicBezTo>
                  <a:cubicBezTo>
                    <a:pt x="651" y="5410"/>
                    <a:pt x="1060" y="2730"/>
                    <a:pt x="1477" y="55"/>
                  </a:cubicBezTo>
                  <a:cubicBezTo>
                    <a:pt x="1484" y="16"/>
                    <a:pt x="1468" y="1"/>
                    <a:pt x="14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42"/>
            <p:cNvSpPr/>
            <p:nvPr/>
          </p:nvSpPr>
          <p:spPr>
            <a:xfrm>
              <a:off x="4251100" y="828350"/>
              <a:ext cx="53150" cy="282400"/>
            </a:xfrm>
            <a:custGeom>
              <a:rect b="b" l="l" r="r" t="t"/>
              <a:pathLst>
                <a:path extrusionOk="0" h="11296" w="2126">
                  <a:moveTo>
                    <a:pt x="2086" y="0"/>
                  </a:moveTo>
                  <a:cubicBezTo>
                    <a:pt x="2046" y="0"/>
                    <a:pt x="1983" y="47"/>
                    <a:pt x="1975" y="92"/>
                  </a:cubicBezTo>
                  <a:cubicBezTo>
                    <a:pt x="1405" y="3824"/>
                    <a:pt x="567" y="7515"/>
                    <a:pt x="5" y="11248"/>
                  </a:cubicBezTo>
                  <a:cubicBezTo>
                    <a:pt x="1" y="11283"/>
                    <a:pt x="15" y="11296"/>
                    <a:pt x="35" y="11296"/>
                  </a:cubicBezTo>
                  <a:cubicBezTo>
                    <a:pt x="70" y="11296"/>
                    <a:pt x="124" y="11256"/>
                    <a:pt x="129" y="11219"/>
                  </a:cubicBezTo>
                  <a:cubicBezTo>
                    <a:pt x="826" y="7507"/>
                    <a:pt x="1554" y="3791"/>
                    <a:pt x="2120" y="54"/>
                  </a:cubicBezTo>
                  <a:cubicBezTo>
                    <a:pt x="2125" y="15"/>
                    <a:pt x="2110" y="0"/>
                    <a:pt x="20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42"/>
            <p:cNvSpPr/>
            <p:nvPr/>
          </p:nvSpPr>
          <p:spPr>
            <a:xfrm>
              <a:off x="4273500" y="850350"/>
              <a:ext cx="55850" cy="268075"/>
            </a:xfrm>
            <a:custGeom>
              <a:rect b="b" l="l" r="r" t="t"/>
              <a:pathLst>
                <a:path extrusionOk="0" h="10723" w="2234">
                  <a:moveTo>
                    <a:pt x="2199" y="1"/>
                  </a:moveTo>
                  <a:cubicBezTo>
                    <a:pt x="2160" y="1"/>
                    <a:pt x="2098" y="44"/>
                    <a:pt x="2091" y="87"/>
                  </a:cubicBezTo>
                  <a:cubicBezTo>
                    <a:pt x="1376" y="3613"/>
                    <a:pt x="580" y="7135"/>
                    <a:pt x="5" y="10690"/>
                  </a:cubicBezTo>
                  <a:cubicBezTo>
                    <a:pt x="1" y="10714"/>
                    <a:pt x="9" y="10723"/>
                    <a:pt x="23" y="10723"/>
                  </a:cubicBezTo>
                  <a:cubicBezTo>
                    <a:pt x="47" y="10723"/>
                    <a:pt x="87" y="10693"/>
                    <a:pt x="92" y="10669"/>
                  </a:cubicBezTo>
                  <a:cubicBezTo>
                    <a:pt x="831" y="7135"/>
                    <a:pt x="1508" y="3588"/>
                    <a:pt x="2227" y="50"/>
                  </a:cubicBezTo>
                  <a:cubicBezTo>
                    <a:pt x="2234" y="14"/>
                    <a:pt x="2220" y="1"/>
                    <a:pt x="2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42"/>
            <p:cNvSpPr/>
            <p:nvPr/>
          </p:nvSpPr>
          <p:spPr>
            <a:xfrm>
              <a:off x="4295175" y="820125"/>
              <a:ext cx="55425" cy="321200"/>
            </a:xfrm>
            <a:custGeom>
              <a:rect b="b" l="l" r="r" t="t"/>
              <a:pathLst>
                <a:path extrusionOk="0" h="12848" w="2217">
                  <a:moveTo>
                    <a:pt x="2189" y="0"/>
                  </a:moveTo>
                  <a:cubicBezTo>
                    <a:pt x="2145" y="0"/>
                    <a:pt x="2064" y="65"/>
                    <a:pt x="2057" y="115"/>
                  </a:cubicBezTo>
                  <a:cubicBezTo>
                    <a:pt x="1533" y="4385"/>
                    <a:pt x="790" y="8583"/>
                    <a:pt x="5" y="12808"/>
                  </a:cubicBezTo>
                  <a:cubicBezTo>
                    <a:pt x="1" y="12836"/>
                    <a:pt x="12" y="12847"/>
                    <a:pt x="29" y="12847"/>
                  </a:cubicBezTo>
                  <a:cubicBezTo>
                    <a:pt x="58" y="12847"/>
                    <a:pt x="103" y="12814"/>
                    <a:pt x="109" y="12783"/>
                  </a:cubicBezTo>
                  <a:cubicBezTo>
                    <a:pt x="1112" y="8596"/>
                    <a:pt x="1689" y="4306"/>
                    <a:pt x="2215" y="36"/>
                  </a:cubicBezTo>
                  <a:cubicBezTo>
                    <a:pt x="2217" y="11"/>
                    <a:pt x="2206" y="0"/>
                    <a:pt x="21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42"/>
            <p:cNvSpPr/>
            <p:nvPr/>
          </p:nvSpPr>
          <p:spPr>
            <a:xfrm>
              <a:off x="4304625" y="865625"/>
              <a:ext cx="51600" cy="277500"/>
            </a:xfrm>
            <a:custGeom>
              <a:rect b="b" l="l" r="r" t="t"/>
              <a:pathLst>
                <a:path extrusionOk="0" h="11100" w="2064">
                  <a:moveTo>
                    <a:pt x="2035" y="0"/>
                  </a:moveTo>
                  <a:cubicBezTo>
                    <a:pt x="1992" y="0"/>
                    <a:pt x="1912" y="62"/>
                    <a:pt x="1906" y="112"/>
                  </a:cubicBezTo>
                  <a:cubicBezTo>
                    <a:pt x="1502" y="3811"/>
                    <a:pt x="911" y="7445"/>
                    <a:pt x="7" y="11058"/>
                  </a:cubicBezTo>
                  <a:cubicBezTo>
                    <a:pt x="0" y="11088"/>
                    <a:pt x="11" y="11100"/>
                    <a:pt x="29" y="11100"/>
                  </a:cubicBezTo>
                  <a:cubicBezTo>
                    <a:pt x="62" y="11100"/>
                    <a:pt x="120" y="11059"/>
                    <a:pt x="131" y="11024"/>
                  </a:cubicBezTo>
                  <a:cubicBezTo>
                    <a:pt x="1201" y="7470"/>
                    <a:pt x="1658" y="3716"/>
                    <a:pt x="2060" y="38"/>
                  </a:cubicBezTo>
                  <a:cubicBezTo>
                    <a:pt x="2063" y="11"/>
                    <a:pt x="2052" y="0"/>
                    <a:pt x="2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42"/>
            <p:cNvSpPr/>
            <p:nvPr/>
          </p:nvSpPr>
          <p:spPr>
            <a:xfrm>
              <a:off x="4325100" y="861500"/>
              <a:ext cx="51500" cy="258050"/>
            </a:xfrm>
            <a:custGeom>
              <a:rect b="b" l="l" r="r" t="t"/>
              <a:pathLst>
                <a:path extrusionOk="0" h="10322" w="2060">
                  <a:moveTo>
                    <a:pt x="2016" y="1"/>
                  </a:moveTo>
                  <a:cubicBezTo>
                    <a:pt x="1972" y="1"/>
                    <a:pt x="1906" y="48"/>
                    <a:pt x="1901" y="95"/>
                  </a:cubicBezTo>
                  <a:cubicBezTo>
                    <a:pt x="1401" y="3518"/>
                    <a:pt x="708" y="6892"/>
                    <a:pt x="6" y="10282"/>
                  </a:cubicBezTo>
                  <a:cubicBezTo>
                    <a:pt x="0" y="10311"/>
                    <a:pt x="10" y="10322"/>
                    <a:pt x="27" y="10322"/>
                  </a:cubicBezTo>
                  <a:cubicBezTo>
                    <a:pt x="58" y="10322"/>
                    <a:pt x="109" y="10284"/>
                    <a:pt x="117" y="10252"/>
                  </a:cubicBezTo>
                  <a:cubicBezTo>
                    <a:pt x="951" y="6896"/>
                    <a:pt x="1554" y="3477"/>
                    <a:pt x="2053" y="58"/>
                  </a:cubicBezTo>
                  <a:cubicBezTo>
                    <a:pt x="2059" y="17"/>
                    <a:pt x="2042" y="1"/>
                    <a:pt x="20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42"/>
            <p:cNvSpPr/>
            <p:nvPr/>
          </p:nvSpPr>
          <p:spPr>
            <a:xfrm>
              <a:off x="4341050" y="846300"/>
              <a:ext cx="56375" cy="288825"/>
            </a:xfrm>
            <a:custGeom>
              <a:rect b="b" l="l" r="r" t="t"/>
              <a:pathLst>
                <a:path extrusionOk="0" h="11553" w="2255">
                  <a:moveTo>
                    <a:pt x="2216" y="0"/>
                  </a:moveTo>
                  <a:cubicBezTo>
                    <a:pt x="2177" y="0"/>
                    <a:pt x="2119" y="42"/>
                    <a:pt x="2114" y="83"/>
                  </a:cubicBezTo>
                  <a:cubicBezTo>
                    <a:pt x="1573" y="3923"/>
                    <a:pt x="801" y="7710"/>
                    <a:pt x="8" y="11504"/>
                  </a:cubicBezTo>
                  <a:cubicBezTo>
                    <a:pt x="0" y="11539"/>
                    <a:pt x="14" y="11552"/>
                    <a:pt x="35" y="11552"/>
                  </a:cubicBezTo>
                  <a:cubicBezTo>
                    <a:pt x="70" y="11552"/>
                    <a:pt x="128" y="11512"/>
                    <a:pt x="136" y="11475"/>
                  </a:cubicBezTo>
                  <a:cubicBezTo>
                    <a:pt x="994" y="7698"/>
                    <a:pt x="1709" y="3887"/>
                    <a:pt x="2250" y="51"/>
                  </a:cubicBezTo>
                  <a:cubicBezTo>
                    <a:pt x="2254" y="14"/>
                    <a:pt x="2238" y="0"/>
                    <a:pt x="22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42"/>
            <p:cNvSpPr/>
            <p:nvPr/>
          </p:nvSpPr>
          <p:spPr>
            <a:xfrm>
              <a:off x="4400175" y="871275"/>
              <a:ext cx="650" cy="450"/>
            </a:xfrm>
            <a:custGeom>
              <a:rect b="b" l="l" r="r" t="t"/>
              <a:pathLst>
                <a:path extrusionOk="0" h="18" w="26">
                  <a:moveTo>
                    <a:pt x="12" y="1"/>
                  </a:moveTo>
                  <a:cubicBezTo>
                    <a:pt x="9" y="1"/>
                    <a:pt x="1" y="18"/>
                    <a:pt x="9" y="18"/>
                  </a:cubicBezTo>
                  <a:cubicBezTo>
                    <a:pt x="12" y="18"/>
                    <a:pt x="25" y="1"/>
                    <a:pt x="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42"/>
            <p:cNvSpPr/>
            <p:nvPr/>
          </p:nvSpPr>
          <p:spPr>
            <a:xfrm>
              <a:off x="4362800" y="854125"/>
              <a:ext cx="52025" cy="247150"/>
            </a:xfrm>
            <a:custGeom>
              <a:rect b="b" l="l" r="r" t="t"/>
              <a:pathLst>
                <a:path extrusionOk="0" h="9886" w="2081">
                  <a:moveTo>
                    <a:pt x="2038" y="1"/>
                  </a:moveTo>
                  <a:cubicBezTo>
                    <a:pt x="1993" y="1"/>
                    <a:pt x="1923" y="50"/>
                    <a:pt x="1913" y="97"/>
                  </a:cubicBezTo>
                  <a:cubicBezTo>
                    <a:pt x="1301" y="3359"/>
                    <a:pt x="707" y="6613"/>
                    <a:pt x="5" y="9858"/>
                  </a:cubicBezTo>
                  <a:cubicBezTo>
                    <a:pt x="1" y="9878"/>
                    <a:pt x="8" y="9886"/>
                    <a:pt x="19" y="9886"/>
                  </a:cubicBezTo>
                  <a:cubicBezTo>
                    <a:pt x="41" y="9886"/>
                    <a:pt x="79" y="9859"/>
                    <a:pt x="87" y="9837"/>
                  </a:cubicBezTo>
                  <a:cubicBezTo>
                    <a:pt x="1016" y="6646"/>
                    <a:pt x="1462" y="3322"/>
                    <a:pt x="2073" y="60"/>
                  </a:cubicBezTo>
                  <a:cubicBezTo>
                    <a:pt x="2081" y="17"/>
                    <a:pt x="2064" y="1"/>
                    <a:pt x="20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42"/>
            <p:cNvSpPr/>
            <p:nvPr/>
          </p:nvSpPr>
          <p:spPr>
            <a:xfrm>
              <a:off x="4371250" y="847700"/>
              <a:ext cx="67025" cy="289625"/>
            </a:xfrm>
            <a:custGeom>
              <a:rect b="b" l="l" r="r" t="t"/>
              <a:pathLst>
                <a:path extrusionOk="0" h="11585" w="2681">
                  <a:moveTo>
                    <a:pt x="2639" y="1"/>
                  </a:moveTo>
                  <a:cubicBezTo>
                    <a:pt x="2596" y="1"/>
                    <a:pt x="2528" y="49"/>
                    <a:pt x="2520" y="94"/>
                  </a:cubicBezTo>
                  <a:cubicBezTo>
                    <a:pt x="1872" y="3979"/>
                    <a:pt x="1120" y="7766"/>
                    <a:pt x="9" y="11543"/>
                  </a:cubicBezTo>
                  <a:cubicBezTo>
                    <a:pt x="0" y="11573"/>
                    <a:pt x="10" y="11584"/>
                    <a:pt x="27" y="11584"/>
                  </a:cubicBezTo>
                  <a:cubicBezTo>
                    <a:pt x="57" y="11584"/>
                    <a:pt x="110" y="11548"/>
                    <a:pt x="121" y="11518"/>
                  </a:cubicBezTo>
                  <a:cubicBezTo>
                    <a:pt x="1459" y="7823"/>
                    <a:pt x="2033" y="3917"/>
                    <a:pt x="2673" y="57"/>
                  </a:cubicBezTo>
                  <a:cubicBezTo>
                    <a:pt x="2680" y="16"/>
                    <a:pt x="2664" y="1"/>
                    <a:pt x="26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42"/>
            <p:cNvSpPr/>
            <p:nvPr/>
          </p:nvSpPr>
          <p:spPr>
            <a:xfrm>
              <a:off x="4385825" y="848525"/>
              <a:ext cx="80025" cy="304200"/>
            </a:xfrm>
            <a:custGeom>
              <a:rect b="b" l="l" r="r" t="t"/>
              <a:pathLst>
                <a:path extrusionOk="0" h="12168" w="3201">
                  <a:moveTo>
                    <a:pt x="3161" y="1"/>
                  </a:moveTo>
                  <a:cubicBezTo>
                    <a:pt x="3119" y="1"/>
                    <a:pt x="3050" y="49"/>
                    <a:pt x="3039" y="93"/>
                  </a:cubicBezTo>
                  <a:cubicBezTo>
                    <a:pt x="2131" y="4116"/>
                    <a:pt x="1268" y="8199"/>
                    <a:pt x="9" y="12130"/>
                  </a:cubicBezTo>
                  <a:cubicBezTo>
                    <a:pt x="1" y="12157"/>
                    <a:pt x="12" y="12168"/>
                    <a:pt x="29" y="12168"/>
                  </a:cubicBezTo>
                  <a:cubicBezTo>
                    <a:pt x="58" y="12168"/>
                    <a:pt x="106" y="12139"/>
                    <a:pt x="116" y="12114"/>
                  </a:cubicBezTo>
                  <a:cubicBezTo>
                    <a:pt x="1673" y="8373"/>
                    <a:pt x="2305" y="4004"/>
                    <a:pt x="3192" y="57"/>
                  </a:cubicBezTo>
                  <a:cubicBezTo>
                    <a:pt x="3201" y="16"/>
                    <a:pt x="3185" y="1"/>
                    <a:pt x="31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42"/>
            <p:cNvSpPr/>
            <p:nvPr/>
          </p:nvSpPr>
          <p:spPr>
            <a:xfrm>
              <a:off x="4414825" y="847700"/>
              <a:ext cx="72175" cy="312675"/>
            </a:xfrm>
            <a:custGeom>
              <a:rect b="b" l="l" r="r" t="t"/>
              <a:pathLst>
                <a:path extrusionOk="0" h="12507" w="2887">
                  <a:moveTo>
                    <a:pt x="2845" y="1"/>
                  </a:moveTo>
                  <a:cubicBezTo>
                    <a:pt x="2801" y="1"/>
                    <a:pt x="2732" y="49"/>
                    <a:pt x="2721" y="94"/>
                  </a:cubicBezTo>
                  <a:cubicBezTo>
                    <a:pt x="1883" y="4244"/>
                    <a:pt x="975" y="8360"/>
                    <a:pt x="5" y="12481"/>
                  </a:cubicBezTo>
                  <a:cubicBezTo>
                    <a:pt x="1" y="12500"/>
                    <a:pt x="7" y="12507"/>
                    <a:pt x="18" y="12507"/>
                  </a:cubicBezTo>
                  <a:cubicBezTo>
                    <a:pt x="37" y="12507"/>
                    <a:pt x="71" y="12483"/>
                    <a:pt x="80" y="12464"/>
                  </a:cubicBezTo>
                  <a:cubicBezTo>
                    <a:pt x="1326" y="8418"/>
                    <a:pt x="2041" y="4202"/>
                    <a:pt x="2879" y="57"/>
                  </a:cubicBezTo>
                  <a:cubicBezTo>
                    <a:pt x="2886" y="16"/>
                    <a:pt x="2870" y="1"/>
                    <a:pt x="28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42"/>
            <p:cNvSpPr/>
            <p:nvPr/>
          </p:nvSpPr>
          <p:spPr>
            <a:xfrm>
              <a:off x="4445000" y="892225"/>
              <a:ext cx="52625" cy="228950"/>
            </a:xfrm>
            <a:custGeom>
              <a:rect b="b" l="l" r="r" t="t"/>
              <a:pathLst>
                <a:path extrusionOk="0" h="9158" w="2105">
                  <a:moveTo>
                    <a:pt x="2061" y="1"/>
                  </a:moveTo>
                  <a:cubicBezTo>
                    <a:pt x="2015" y="1"/>
                    <a:pt x="1944" y="51"/>
                    <a:pt x="1936" y="100"/>
                  </a:cubicBezTo>
                  <a:cubicBezTo>
                    <a:pt x="1379" y="3127"/>
                    <a:pt x="755" y="6129"/>
                    <a:pt x="7" y="9114"/>
                  </a:cubicBezTo>
                  <a:cubicBezTo>
                    <a:pt x="0" y="9146"/>
                    <a:pt x="12" y="9158"/>
                    <a:pt x="30" y="9158"/>
                  </a:cubicBezTo>
                  <a:cubicBezTo>
                    <a:pt x="63" y="9158"/>
                    <a:pt x="117" y="9120"/>
                    <a:pt x="127" y="9085"/>
                  </a:cubicBezTo>
                  <a:cubicBezTo>
                    <a:pt x="961" y="6120"/>
                    <a:pt x="1539" y="3090"/>
                    <a:pt x="2097" y="60"/>
                  </a:cubicBezTo>
                  <a:cubicBezTo>
                    <a:pt x="2105" y="17"/>
                    <a:pt x="2087" y="1"/>
                    <a:pt x="20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42"/>
            <p:cNvSpPr/>
            <p:nvPr/>
          </p:nvSpPr>
          <p:spPr>
            <a:xfrm>
              <a:off x="4414300" y="1055000"/>
              <a:ext cx="71675" cy="231550"/>
            </a:xfrm>
            <a:custGeom>
              <a:rect b="b" l="l" r="r" t="t"/>
              <a:pathLst>
                <a:path extrusionOk="0" h="9262" w="2867">
                  <a:moveTo>
                    <a:pt x="2757" y="0"/>
                  </a:moveTo>
                  <a:cubicBezTo>
                    <a:pt x="2722" y="0"/>
                    <a:pt x="2664" y="51"/>
                    <a:pt x="2664" y="89"/>
                  </a:cubicBezTo>
                  <a:cubicBezTo>
                    <a:pt x="2672" y="1595"/>
                    <a:pt x="2020" y="3363"/>
                    <a:pt x="1582" y="4808"/>
                  </a:cubicBezTo>
                  <a:cubicBezTo>
                    <a:pt x="1128" y="6298"/>
                    <a:pt x="566" y="7752"/>
                    <a:pt x="13" y="9210"/>
                  </a:cubicBezTo>
                  <a:cubicBezTo>
                    <a:pt x="0" y="9247"/>
                    <a:pt x="14" y="9261"/>
                    <a:pt x="35" y="9261"/>
                  </a:cubicBezTo>
                  <a:cubicBezTo>
                    <a:pt x="61" y="9261"/>
                    <a:pt x="99" y="9239"/>
                    <a:pt x="112" y="9210"/>
                  </a:cubicBezTo>
                  <a:cubicBezTo>
                    <a:pt x="764" y="7789"/>
                    <a:pt x="1294" y="6266"/>
                    <a:pt x="1744" y="4766"/>
                  </a:cubicBezTo>
                  <a:cubicBezTo>
                    <a:pt x="2177" y="3329"/>
                    <a:pt x="2866" y="1534"/>
                    <a:pt x="2784" y="31"/>
                  </a:cubicBezTo>
                  <a:cubicBezTo>
                    <a:pt x="2783" y="9"/>
                    <a:pt x="2772" y="0"/>
                    <a:pt x="275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42"/>
            <p:cNvSpPr/>
            <p:nvPr/>
          </p:nvSpPr>
          <p:spPr>
            <a:xfrm>
              <a:off x="4436100" y="1082150"/>
              <a:ext cx="60625" cy="222400"/>
            </a:xfrm>
            <a:custGeom>
              <a:rect b="b" l="l" r="r" t="t"/>
              <a:pathLst>
                <a:path extrusionOk="0" h="8896" w="2425">
                  <a:moveTo>
                    <a:pt x="2385" y="0"/>
                  </a:moveTo>
                  <a:cubicBezTo>
                    <a:pt x="2341" y="0"/>
                    <a:pt x="2270" y="49"/>
                    <a:pt x="2259" y="97"/>
                  </a:cubicBezTo>
                  <a:cubicBezTo>
                    <a:pt x="1627" y="3036"/>
                    <a:pt x="574" y="5902"/>
                    <a:pt x="8" y="8850"/>
                  </a:cubicBezTo>
                  <a:cubicBezTo>
                    <a:pt x="1" y="8883"/>
                    <a:pt x="12" y="8895"/>
                    <a:pt x="30" y="8895"/>
                  </a:cubicBezTo>
                  <a:cubicBezTo>
                    <a:pt x="63" y="8895"/>
                    <a:pt x="118" y="8856"/>
                    <a:pt x="128" y="8821"/>
                  </a:cubicBezTo>
                  <a:cubicBezTo>
                    <a:pt x="933" y="5915"/>
                    <a:pt x="1784" y="3011"/>
                    <a:pt x="2415" y="55"/>
                  </a:cubicBezTo>
                  <a:cubicBezTo>
                    <a:pt x="2424" y="16"/>
                    <a:pt x="2409" y="0"/>
                    <a:pt x="23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42"/>
            <p:cNvSpPr/>
            <p:nvPr/>
          </p:nvSpPr>
          <p:spPr>
            <a:xfrm>
              <a:off x="4442625" y="1092225"/>
              <a:ext cx="62575" cy="238975"/>
            </a:xfrm>
            <a:custGeom>
              <a:rect b="b" l="l" r="r" t="t"/>
              <a:pathLst>
                <a:path extrusionOk="0" h="9559" w="2503">
                  <a:moveTo>
                    <a:pt x="2477" y="0"/>
                  </a:moveTo>
                  <a:cubicBezTo>
                    <a:pt x="2439" y="0"/>
                    <a:pt x="2372" y="54"/>
                    <a:pt x="2369" y="94"/>
                  </a:cubicBezTo>
                  <a:cubicBezTo>
                    <a:pt x="2006" y="3344"/>
                    <a:pt x="920" y="6404"/>
                    <a:pt x="8" y="9520"/>
                  </a:cubicBezTo>
                  <a:cubicBezTo>
                    <a:pt x="1" y="9548"/>
                    <a:pt x="11" y="9558"/>
                    <a:pt x="27" y="9558"/>
                  </a:cubicBezTo>
                  <a:cubicBezTo>
                    <a:pt x="58" y="9558"/>
                    <a:pt x="113" y="9521"/>
                    <a:pt x="123" y="9492"/>
                  </a:cubicBezTo>
                  <a:cubicBezTo>
                    <a:pt x="1188" y="6441"/>
                    <a:pt x="2196" y="3265"/>
                    <a:pt x="2501" y="32"/>
                  </a:cubicBezTo>
                  <a:cubicBezTo>
                    <a:pt x="2502" y="9"/>
                    <a:pt x="2492" y="0"/>
                    <a:pt x="24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42"/>
            <p:cNvSpPr/>
            <p:nvPr/>
          </p:nvSpPr>
          <p:spPr>
            <a:xfrm>
              <a:off x="4453750" y="1089550"/>
              <a:ext cx="66375" cy="263775"/>
            </a:xfrm>
            <a:custGeom>
              <a:rect b="b" l="l" r="r" t="t"/>
              <a:pathLst>
                <a:path extrusionOk="0" h="10551" w="2655">
                  <a:moveTo>
                    <a:pt x="2616" y="1"/>
                  </a:moveTo>
                  <a:cubicBezTo>
                    <a:pt x="2575" y="1"/>
                    <a:pt x="2509" y="45"/>
                    <a:pt x="2498" y="89"/>
                  </a:cubicBezTo>
                  <a:cubicBezTo>
                    <a:pt x="1772" y="3591"/>
                    <a:pt x="926" y="7047"/>
                    <a:pt x="9" y="10503"/>
                  </a:cubicBezTo>
                  <a:cubicBezTo>
                    <a:pt x="0" y="10537"/>
                    <a:pt x="12" y="10550"/>
                    <a:pt x="32" y="10550"/>
                  </a:cubicBezTo>
                  <a:cubicBezTo>
                    <a:pt x="68" y="10550"/>
                    <a:pt x="130" y="10507"/>
                    <a:pt x="141" y="10470"/>
                  </a:cubicBezTo>
                  <a:cubicBezTo>
                    <a:pt x="1156" y="7047"/>
                    <a:pt x="1921" y="3554"/>
                    <a:pt x="2647" y="53"/>
                  </a:cubicBezTo>
                  <a:cubicBezTo>
                    <a:pt x="2654" y="15"/>
                    <a:pt x="2639" y="1"/>
                    <a:pt x="26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42"/>
            <p:cNvSpPr/>
            <p:nvPr/>
          </p:nvSpPr>
          <p:spPr>
            <a:xfrm>
              <a:off x="4488450" y="1118725"/>
              <a:ext cx="56900" cy="201650"/>
            </a:xfrm>
            <a:custGeom>
              <a:rect b="b" l="l" r="r" t="t"/>
              <a:pathLst>
                <a:path extrusionOk="0" h="8066" w="2276">
                  <a:moveTo>
                    <a:pt x="2236" y="0"/>
                  </a:moveTo>
                  <a:cubicBezTo>
                    <a:pt x="2194" y="0"/>
                    <a:pt x="2126" y="47"/>
                    <a:pt x="2118" y="92"/>
                  </a:cubicBezTo>
                  <a:cubicBezTo>
                    <a:pt x="1523" y="2779"/>
                    <a:pt x="809" y="5401"/>
                    <a:pt x="8" y="8035"/>
                  </a:cubicBezTo>
                  <a:cubicBezTo>
                    <a:pt x="0" y="8058"/>
                    <a:pt x="8" y="8066"/>
                    <a:pt x="21" y="8066"/>
                  </a:cubicBezTo>
                  <a:cubicBezTo>
                    <a:pt x="43" y="8066"/>
                    <a:pt x="80" y="8044"/>
                    <a:pt x="91" y="8023"/>
                  </a:cubicBezTo>
                  <a:cubicBezTo>
                    <a:pt x="1110" y="5468"/>
                    <a:pt x="1676" y="2734"/>
                    <a:pt x="2267" y="54"/>
                  </a:cubicBezTo>
                  <a:cubicBezTo>
                    <a:pt x="2276" y="15"/>
                    <a:pt x="2260" y="0"/>
                    <a:pt x="22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42"/>
            <p:cNvSpPr/>
            <p:nvPr/>
          </p:nvSpPr>
          <p:spPr>
            <a:xfrm>
              <a:off x="4510425" y="1162600"/>
              <a:ext cx="55150" cy="179325"/>
            </a:xfrm>
            <a:custGeom>
              <a:rect b="b" l="l" r="r" t="t"/>
              <a:pathLst>
                <a:path extrusionOk="0" h="7173" w="2206">
                  <a:moveTo>
                    <a:pt x="2167" y="0"/>
                  </a:moveTo>
                  <a:cubicBezTo>
                    <a:pt x="2125" y="0"/>
                    <a:pt x="2058" y="45"/>
                    <a:pt x="2048" y="87"/>
                  </a:cubicBezTo>
                  <a:cubicBezTo>
                    <a:pt x="1536" y="2436"/>
                    <a:pt x="1012" y="4906"/>
                    <a:pt x="21" y="7111"/>
                  </a:cubicBezTo>
                  <a:cubicBezTo>
                    <a:pt x="1" y="7155"/>
                    <a:pt x="16" y="7172"/>
                    <a:pt x="42" y="7172"/>
                  </a:cubicBezTo>
                  <a:cubicBezTo>
                    <a:pt x="73" y="7172"/>
                    <a:pt x="120" y="7146"/>
                    <a:pt x="136" y="7115"/>
                  </a:cubicBezTo>
                  <a:cubicBezTo>
                    <a:pt x="1210" y="4967"/>
                    <a:pt x="1689" y="2383"/>
                    <a:pt x="2196" y="54"/>
                  </a:cubicBezTo>
                  <a:cubicBezTo>
                    <a:pt x="2205" y="15"/>
                    <a:pt x="2190" y="0"/>
                    <a:pt x="21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42"/>
            <p:cNvSpPr/>
            <p:nvPr/>
          </p:nvSpPr>
          <p:spPr>
            <a:xfrm>
              <a:off x="4485800" y="1162750"/>
              <a:ext cx="67350" cy="210450"/>
            </a:xfrm>
            <a:custGeom>
              <a:rect b="b" l="l" r="r" t="t"/>
              <a:pathLst>
                <a:path extrusionOk="0" h="8418" w="2694">
                  <a:moveTo>
                    <a:pt x="2659" y="0"/>
                  </a:moveTo>
                  <a:cubicBezTo>
                    <a:pt x="2622" y="0"/>
                    <a:pt x="2562" y="42"/>
                    <a:pt x="2554" y="81"/>
                  </a:cubicBezTo>
                  <a:cubicBezTo>
                    <a:pt x="1963" y="2943"/>
                    <a:pt x="1068" y="5651"/>
                    <a:pt x="15" y="8372"/>
                  </a:cubicBezTo>
                  <a:cubicBezTo>
                    <a:pt x="0" y="8405"/>
                    <a:pt x="11" y="8418"/>
                    <a:pt x="30" y="8418"/>
                  </a:cubicBezTo>
                  <a:cubicBezTo>
                    <a:pt x="54" y="8418"/>
                    <a:pt x="90" y="8398"/>
                    <a:pt x="101" y="8372"/>
                  </a:cubicBezTo>
                  <a:cubicBezTo>
                    <a:pt x="1357" y="5746"/>
                    <a:pt x="2121" y="2893"/>
                    <a:pt x="2686" y="48"/>
                  </a:cubicBezTo>
                  <a:cubicBezTo>
                    <a:pt x="2693" y="14"/>
                    <a:pt x="2680" y="0"/>
                    <a:pt x="26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42"/>
            <p:cNvSpPr/>
            <p:nvPr/>
          </p:nvSpPr>
          <p:spPr>
            <a:xfrm>
              <a:off x="4478950" y="1110825"/>
              <a:ext cx="49050" cy="201200"/>
            </a:xfrm>
            <a:custGeom>
              <a:rect b="b" l="l" r="r" t="t"/>
              <a:pathLst>
                <a:path extrusionOk="0" h="8048" w="1962">
                  <a:moveTo>
                    <a:pt x="1926" y="0"/>
                  </a:moveTo>
                  <a:cubicBezTo>
                    <a:pt x="1889" y="0"/>
                    <a:pt x="1833" y="42"/>
                    <a:pt x="1825" y="81"/>
                  </a:cubicBezTo>
                  <a:cubicBezTo>
                    <a:pt x="1338" y="2732"/>
                    <a:pt x="627" y="5374"/>
                    <a:pt x="8" y="8000"/>
                  </a:cubicBezTo>
                  <a:cubicBezTo>
                    <a:pt x="0" y="8034"/>
                    <a:pt x="12" y="8047"/>
                    <a:pt x="32" y="8047"/>
                  </a:cubicBezTo>
                  <a:cubicBezTo>
                    <a:pt x="67" y="8047"/>
                    <a:pt x="125" y="8005"/>
                    <a:pt x="136" y="7968"/>
                  </a:cubicBezTo>
                  <a:cubicBezTo>
                    <a:pt x="867" y="5399"/>
                    <a:pt x="1515" y="2682"/>
                    <a:pt x="1957" y="48"/>
                  </a:cubicBezTo>
                  <a:cubicBezTo>
                    <a:pt x="1961" y="14"/>
                    <a:pt x="1947" y="0"/>
                    <a:pt x="19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42"/>
            <p:cNvSpPr/>
            <p:nvPr/>
          </p:nvSpPr>
          <p:spPr>
            <a:xfrm>
              <a:off x="4346975" y="1133375"/>
              <a:ext cx="96975" cy="265850"/>
            </a:xfrm>
            <a:custGeom>
              <a:rect b="b" l="l" r="r" t="t"/>
              <a:pathLst>
                <a:path extrusionOk="0" h="10634" w="3879">
                  <a:moveTo>
                    <a:pt x="3842" y="0"/>
                  </a:moveTo>
                  <a:cubicBezTo>
                    <a:pt x="3801" y="0"/>
                    <a:pt x="3731" y="47"/>
                    <a:pt x="3718" y="91"/>
                  </a:cubicBezTo>
                  <a:cubicBezTo>
                    <a:pt x="2632" y="3659"/>
                    <a:pt x="1265" y="7091"/>
                    <a:pt x="10" y="10596"/>
                  </a:cubicBezTo>
                  <a:cubicBezTo>
                    <a:pt x="0" y="10623"/>
                    <a:pt x="11" y="10634"/>
                    <a:pt x="28" y="10634"/>
                  </a:cubicBezTo>
                  <a:cubicBezTo>
                    <a:pt x="56" y="10634"/>
                    <a:pt x="99" y="10608"/>
                    <a:pt x="109" y="10584"/>
                  </a:cubicBezTo>
                  <a:cubicBezTo>
                    <a:pt x="1584" y="7156"/>
                    <a:pt x="2785" y="3622"/>
                    <a:pt x="3867" y="55"/>
                  </a:cubicBezTo>
                  <a:cubicBezTo>
                    <a:pt x="3879" y="15"/>
                    <a:pt x="3865" y="0"/>
                    <a:pt x="38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42"/>
            <p:cNvSpPr/>
            <p:nvPr/>
          </p:nvSpPr>
          <p:spPr>
            <a:xfrm>
              <a:off x="4319250" y="1298950"/>
              <a:ext cx="90025" cy="184725"/>
            </a:xfrm>
            <a:custGeom>
              <a:rect b="b" l="l" r="r" t="t"/>
              <a:pathLst>
                <a:path extrusionOk="0" h="7389" w="3601">
                  <a:moveTo>
                    <a:pt x="3551" y="0"/>
                  </a:moveTo>
                  <a:cubicBezTo>
                    <a:pt x="3514" y="0"/>
                    <a:pt x="3460" y="29"/>
                    <a:pt x="3440" y="67"/>
                  </a:cubicBezTo>
                  <a:cubicBezTo>
                    <a:pt x="2251" y="2457"/>
                    <a:pt x="1057" y="4877"/>
                    <a:pt x="17" y="7338"/>
                  </a:cubicBezTo>
                  <a:cubicBezTo>
                    <a:pt x="0" y="7374"/>
                    <a:pt x="13" y="7388"/>
                    <a:pt x="34" y="7388"/>
                  </a:cubicBezTo>
                  <a:cubicBezTo>
                    <a:pt x="62" y="7388"/>
                    <a:pt x="104" y="7366"/>
                    <a:pt x="120" y="7338"/>
                  </a:cubicBezTo>
                  <a:cubicBezTo>
                    <a:pt x="1376" y="4972"/>
                    <a:pt x="2386" y="2470"/>
                    <a:pt x="3575" y="71"/>
                  </a:cubicBezTo>
                  <a:cubicBezTo>
                    <a:pt x="3600" y="20"/>
                    <a:pt x="3582" y="0"/>
                    <a:pt x="35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42"/>
            <p:cNvSpPr/>
            <p:nvPr/>
          </p:nvSpPr>
          <p:spPr>
            <a:xfrm>
              <a:off x="4336125" y="1314950"/>
              <a:ext cx="84600" cy="169725"/>
            </a:xfrm>
            <a:custGeom>
              <a:rect b="b" l="l" r="r" t="t"/>
              <a:pathLst>
                <a:path extrusionOk="0" h="6789" w="3384">
                  <a:moveTo>
                    <a:pt x="3330" y="1"/>
                  </a:moveTo>
                  <a:cubicBezTo>
                    <a:pt x="3290" y="1"/>
                    <a:pt x="3232" y="33"/>
                    <a:pt x="3215" y="75"/>
                  </a:cubicBezTo>
                  <a:cubicBezTo>
                    <a:pt x="2207" y="2321"/>
                    <a:pt x="989" y="4468"/>
                    <a:pt x="19" y="6727"/>
                  </a:cubicBezTo>
                  <a:cubicBezTo>
                    <a:pt x="0" y="6771"/>
                    <a:pt x="15" y="6788"/>
                    <a:pt x="39" y="6788"/>
                  </a:cubicBezTo>
                  <a:cubicBezTo>
                    <a:pt x="70" y="6788"/>
                    <a:pt x="114" y="6763"/>
                    <a:pt x="131" y="6731"/>
                  </a:cubicBezTo>
                  <a:cubicBezTo>
                    <a:pt x="1246" y="4535"/>
                    <a:pt x="2352" y="2321"/>
                    <a:pt x="3359" y="79"/>
                  </a:cubicBezTo>
                  <a:cubicBezTo>
                    <a:pt x="3384" y="23"/>
                    <a:pt x="3363" y="1"/>
                    <a:pt x="33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42"/>
            <p:cNvSpPr/>
            <p:nvPr/>
          </p:nvSpPr>
          <p:spPr>
            <a:xfrm>
              <a:off x="4349750" y="1353100"/>
              <a:ext cx="72600" cy="156000"/>
            </a:xfrm>
            <a:custGeom>
              <a:rect b="b" l="l" r="r" t="t"/>
              <a:pathLst>
                <a:path extrusionOk="0" h="6240" w="2904">
                  <a:moveTo>
                    <a:pt x="2849" y="0"/>
                  </a:moveTo>
                  <a:cubicBezTo>
                    <a:pt x="2810" y="0"/>
                    <a:pt x="2754" y="32"/>
                    <a:pt x="2736" y="76"/>
                  </a:cubicBezTo>
                  <a:cubicBezTo>
                    <a:pt x="2269" y="1179"/>
                    <a:pt x="1786" y="2273"/>
                    <a:pt x="1299" y="3367"/>
                  </a:cubicBezTo>
                  <a:cubicBezTo>
                    <a:pt x="1055" y="3912"/>
                    <a:pt x="808" y="4453"/>
                    <a:pt x="564" y="4998"/>
                  </a:cubicBezTo>
                  <a:cubicBezTo>
                    <a:pt x="457" y="5242"/>
                    <a:pt x="299" y="5969"/>
                    <a:pt x="64" y="6130"/>
                  </a:cubicBezTo>
                  <a:cubicBezTo>
                    <a:pt x="21" y="6158"/>
                    <a:pt x="0" y="6240"/>
                    <a:pt x="52" y="6240"/>
                  </a:cubicBezTo>
                  <a:cubicBezTo>
                    <a:pt x="60" y="6240"/>
                    <a:pt x="70" y="6238"/>
                    <a:pt x="81" y="6233"/>
                  </a:cubicBezTo>
                  <a:cubicBezTo>
                    <a:pt x="535" y="6056"/>
                    <a:pt x="808" y="4783"/>
                    <a:pt x="985" y="4387"/>
                  </a:cubicBezTo>
                  <a:cubicBezTo>
                    <a:pt x="1629" y="2955"/>
                    <a:pt x="2273" y="1526"/>
                    <a:pt x="2881" y="76"/>
                  </a:cubicBezTo>
                  <a:cubicBezTo>
                    <a:pt x="2903" y="22"/>
                    <a:pt x="2882" y="0"/>
                    <a:pt x="28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42"/>
            <p:cNvSpPr/>
            <p:nvPr/>
          </p:nvSpPr>
          <p:spPr>
            <a:xfrm>
              <a:off x="4378750" y="1388875"/>
              <a:ext cx="42600" cy="102000"/>
            </a:xfrm>
            <a:custGeom>
              <a:rect b="b" l="l" r="r" t="t"/>
              <a:pathLst>
                <a:path extrusionOk="0" h="4080" w="1704">
                  <a:moveTo>
                    <a:pt x="1652" y="0"/>
                  </a:moveTo>
                  <a:cubicBezTo>
                    <a:pt x="1615" y="0"/>
                    <a:pt x="1563" y="30"/>
                    <a:pt x="1547" y="70"/>
                  </a:cubicBezTo>
                  <a:cubicBezTo>
                    <a:pt x="1022" y="1375"/>
                    <a:pt x="358" y="2680"/>
                    <a:pt x="6" y="4042"/>
                  </a:cubicBezTo>
                  <a:cubicBezTo>
                    <a:pt x="0" y="4069"/>
                    <a:pt x="11" y="4079"/>
                    <a:pt x="27" y="4079"/>
                  </a:cubicBezTo>
                  <a:cubicBezTo>
                    <a:pt x="52" y="4079"/>
                    <a:pt x="92" y="4054"/>
                    <a:pt x="101" y="4034"/>
                  </a:cubicBezTo>
                  <a:cubicBezTo>
                    <a:pt x="655" y="2725"/>
                    <a:pt x="1151" y="1387"/>
                    <a:pt x="1683" y="74"/>
                  </a:cubicBezTo>
                  <a:cubicBezTo>
                    <a:pt x="1704" y="21"/>
                    <a:pt x="1683" y="0"/>
                    <a:pt x="16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42"/>
            <p:cNvSpPr/>
            <p:nvPr/>
          </p:nvSpPr>
          <p:spPr>
            <a:xfrm>
              <a:off x="4380325" y="1404325"/>
              <a:ext cx="51575" cy="117875"/>
            </a:xfrm>
            <a:custGeom>
              <a:rect b="b" l="l" r="r" t="t"/>
              <a:pathLst>
                <a:path extrusionOk="0" h="4715" w="2063">
                  <a:moveTo>
                    <a:pt x="2028" y="0"/>
                  </a:moveTo>
                  <a:cubicBezTo>
                    <a:pt x="1987" y="0"/>
                    <a:pt x="1913" y="47"/>
                    <a:pt x="1897" y="93"/>
                  </a:cubicBezTo>
                  <a:cubicBezTo>
                    <a:pt x="1397" y="1562"/>
                    <a:pt x="881" y="3304"/>
                    <a:pt x="38" y="4626"/>
                  </a:cubicBezTo>
                  <a:cubicBezTo>
                    <a:pt x="1" y="4685"/>
                    <a:pt x="24" y="4714"/>
                    <a:pt x="61" y="4714"/>
                  </a:cubicBezTo>
                  <a:cubicBezTo>
                    <a:pt x="88" y="4714"/>
                    <a:pt x="123" y="4698"/>
                    <a:pt x="146" y="4667"/>
                  </a:cubicBezTo>
                  <a:cubicBezTo>
                    <a:pt x="587" y="4060"/>
                    <a:pt x="835" y="3235"/>
                    <a:pt x="1125" y="2545"/>
                  </a:cubicBezTo>
                  <a:cubicBezTo>
                    <a:pt x="1467" y="1728"/>
                    <a:pt x="1769" y="893"/>
                    <a:pt x="2049" y="51"/>
                  </a:cubicBezTo>
                  <a:cubicBezTo>
                    <a:pt x="2062" y="14"/>
                    <a:pt x="2050" y="0"/>
                    <a:pt x="202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42"/>
            <p:cNvSpPr/>
            <p:nvPr/>
          </p:nvSpPr>
          <p:spPr>
            <a:xfrm>
              <a:off x="4398150" y="1414925"/>
              <a:ext cx="42550" cy="101950"/>
            </a:xfrm>
            <a:custGeom>
              <a:rect b="b" l="l" r="r" t="t"/>
              <a:pathLst>
                <a:path extrusionOk="0" h="4078" w="1702">
                  <a:moveTo>
                    <a:pt x="1652" y="0"/>
                  </a:moveTo>
                  <a:cubicBezTo>
                    <a:pt x="1617" y="0"/>
                    <a:pt x="1567" y="28"/>
                    <a:pt x="1551" y="69"/>
                  </a:cubicBezTo>
                  <a:cubicBezTo>
                    <a:pt x="1031" y="1382"/>
                    <a:pt x="395" y="2678"/>
                    <a:pt x="7" y="4041"/>
                  </a:cubicBezTo>
                  <a:cubicBezTo>
                    <a:pt x="1" y="4068"/>
                    <a:pt x="11" y="4077"/>
                    <a:pt x="28" y="4077"/>
                  </a:cubicBezTo>
                  <a:cubicBezTo>
                    <a:pt x="54" y="4077"/>
                    <a:pt x="96" y="4051"/>
                    <a:pt x="106" y="4029"/>
                  </a:cubicBezTo>
                  <a:cubicBezTo>
                    <a:pt x="647" y="2716"/>
                    <a:pt x="1163" y="1390"/>
                    <a:pt x="1683" y="69"/>
                  </a:cubicBezTo>
                  <a:cubicBezTo>
                    <a:pt x="1702" y="20"/>
                    <a:pt x="1682" y="0"/>
                    <a:pt x="16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42"/>
            <p:cNvSpPr/>
            <p:nvPr/>
          </p:nvSpPr>
          <p:spPr>
            <a:xfrm>
              <a:off x="4409575" y="1438325"/>
              <a:ext cx="37825" cy="87425"/>
            </a:xfrm>
            <a:custGeom>
              <a:rect b="b" l="l" r="r" t="t"/>
              <a:pathLst>
                <a:path extrusionOk="0" h="3497" w="1513">
                  <a:moveTo>
                    <a:pt x="1462" y="1"/>
                  </a:moveTo>
                  <a:cubicBezTo>
                    <a:pt x="1423" y="1"/>
                    <a:pt x="1368" y="31"/>
                    <a:pt x="1350" y="74"/>
                  </a:cubicBezTo>
                  <a:cubicBezTo>
                    <a:pt x="867" y="1172"/>
                    <a:pt x="339" y="2304"/>
                    <a:pt x="8" y="3460"/>
                  </a:cubicBezTo>
                  <a:cubicBezTo>
                    <a:pt x="0" y="3487"/>
                    <a:pt x="10" y="3497"/>
                    <a:pt x="25" y="3497"/>
                  </a:cubicBezTo>
                  <a:cubicBezTo>
                    <a:pt x="50" y="3497"/>
                    <a:pt x="91" y="3471"/>
                    <a:pt x="99" y="3448"/>
                  </a:cubicBezTo>
                  <a:cubicBezTo>
                    <a:pt x="607" y="2350"/>
                    <a:pt x="1003" y="1189"/>
                    <a:pt x="1491" y="74"/>
                  </a:cubicBezTo>
                  <a:cubicBezTo>
                    <a:pt x="1513" y="22"/>
                    <a:pt x="1493" y="1"/>
                    <a:pt x="14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42"/>
            <p:cNvSpPr/>
            <p:nvPr/>
          </p:nvSpPr>
          <p:spPr>
            <a:xfrm>
              <a:off x="4427900" y="1459400"/>
              <a:ext cx="29225" cy="61650"/>
            </a:xfrm>
            <a:custGeom>
              <a:rect b="b" l="l" r="r" t="t"/>
              <a:pathLst>
                <a:path extrusionOk="0" h="2466" w="1169">
                  <a:moveTo>
                    <a:pt x="1116" y="1"/>
                  </a:moveTo>
                  <a:cubicBezTo>
                    <a:pt x="1077" y="1"/>
                    <a:pt x="1023" y="31"/>
                    <a:pt x="1005" y="74"/>
                  </a:cubicBezTo>
                  <a:cubicBezTo>
                    <a:pt x="683" y="858"/>
                    <a:pt x="365" y="1638"/>
                    <a:pt x="18" y="2410"/>
                  </a:cubicBezTo>
                  <a:cubicBezTo>
                    <a:pt x="1" y="2450"/>
                    <a:pt x="13" y="2465"/>
                    <a:pt x="36" y="2465"/>
                  </a:cubicBezTo>
                  <a:cubicBezTo>
                    <a:pt x="65" y="2465"/>
                    <a:pt x="110" y="2440"/>
                    <a:pt x="126" y="2410"/>
                  </a:cubicBezTo>
                  <a:cubicBezTo>
                    <a:pt x="523" y="1659"/>
                    <a:pt x="820" y="862"/>
                    <a:pt x="1146" y="78"/>
                  </a:cubicBezTo>
                  <a:cubicBezTo>
                    <a:pt x="1169" y="23"/>
                    <a:pt x="1148" y="1"/>
                    <a:pt x="11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42"/>
            <p:cNvSpPr/>
            <p:nvPr/>
          </p:nvSpPr>
          <p:spPr>
            <a:xfrm>
              <a:off x="4346525" y="1480475"/>
              <a:ext cx="17225" cy="45725"/>
            </a:xfrm>
            <a:custGeom>
              <a:rect b="b" l="l" r="r" t="t"/>
              <a:pathLst>
                <a:path extrusionOk="0" h="1829" w="689">
                  <a:moveTo>
                    <a:pt x="650" y="1"/>
                  </a:moveTo>
                  <a:cubicBezTo>
                    <a:pt x="607" y="1"/>
                    <a:pt x="534" y="49"/>
                    <a:pt x="523" y="94"/>
                  </a:cubicBezTo>
                  <a:cubicBezTo>
                    <a:pt x="363" y="660"/>
                    <a:pt x="197" y="1224"/>
                    <a:pt x="12" y="1782"/>
                  </a:cubicBezTo>
                  <a:cubicBezTo>
                    <a:pt x="0" y="1816"/>
                    <a:pt x="11" y="1829"/>
                    <a:pt x="31" y="1829"/>
                  </a:cubicBezTo>
                  <a:cubicBezTo>
                    <a:pt x="68" y="1829"/>
                    <a:pt x="136" y="1785"/>
                    <a:pt x="152" y="1745"/>
                  </a:cubicBezTo>
                  <a:cubicBezTo>
                    <a:pt x="350" y="1188"/>
                    <a:pt x="519" y="626"/>
                    <a:pt x="676" y="56"/>
                  </a:cubicBezTo>
                  <a:cubicBezTo>
                    <a:pt x="688" y="16"/>
                    <a:pt x="674" y="1"/>
                    <a:pt x="65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42"/>
            <p:cNvSpPr/>
            <p:nvPr/>
          </p:nvSpPr>
          <p:spPr>
            <a:xfrm>
              <a:off x="4338500" y="1170725"/>
              <a:ext cx="70575" cy="196275"/>
            </a:xfrm>
            <a:custGeom>
              <a:rect b="b" l="l" r="r" t="t"/>
              <a:pathLst>
                <a:path extrusionOk="0" h="7851" w="2823">
                  <a:moveTo>
                    <a:pt x="2788" y="0"/>
                  </a:moveTo>
                  <a:cubicBezTo>
                    <a:pt x="2749" y="0"/>
                    <a:pt x="2679" y="46"/>
                    <a:pt x="2666" y="88"/>
                  </a:cubicBezTo>
                  <a:cubicBezTo>
                    <a:pt x="1877" y="2660"/>
                    <a:pt x="1109" y="5328"/>
                    <a:pt x="19" y="7793"/>
                  </a:cubicBezTo>
                  <a:cubicBezTo>
                    <a:pt x="0" y="7835"/>
                    <a:pt x="15" y="7851"/>
                    <a:pt x="40" y="7851"/>
                  </a:cubicBezTo>
                  <a:cubicBezTo>
                    <a:pt x="71" y="7851"/>
                    <a:pt x="118" y="7825"/>
                    <a:pt x="135" y="7793"/>
                  </a:cubicBezTo>
                  <a:cubicBezTo>
                    <a:pt x="1374" y="5414"/>
                    <a:pt x="2042" y="2607"/>
                    <a:pt x="2810" y="51"/>
                  </a:cubicBezTo>
                  <a:cubicBezTo>
                    <a:pt x="2822" y="14"/>
                    <a:pt x="2810" y="0"/>
                    <a:pt x="27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42"/>
            <p:cNvSpPr/>
            <p:nvPr/>
          </p:nvSpPr>
          <p:spPr>
            <a:xfrm>
              <a:off x="4332650" y="1172425"/>
              <a:ext cx="57725" cy="155050"/>
            </a:xfrm>
            <a:custGeom>
              <a:rect b="b" l="l" r="r" t="t"/>
              <a:pathLst>
                <a:path extrusionOk="0" h="6202" w="2309">
                  <a:moveTo>
                    <a:pt x="2274" y="0"/>
                  </a:moveTo>
                  <a:cubicBezTo>
                    <a:pt x="2234" y="0"/>
                    <a:pt x="2165" y="44"/>
                    <a:pt x="2153" y="86"/>
                  </a:cubicBezTo>
                  <a:cubicBezTo>
                    <a:pt x="1471" y="2118"/>
                    <a:pt x="884" y="4166"/>
                    <a:pt x="22" y="6135"/>
                  </a:cubicBezTo>
                  <a:cubicBezTo>
                    <a:pt x="0" y="6183"/>
                    <a:pt x="16" y="6201"/>
                    <a:pt x="44" y="6201"/>
                  </a:cubicBezTo>
                  <a:cubicBezTo>
                    <a:pt x="78" y="6201"/>
                    <a:pt x="131" y="6172"/>
                    <a:pt x="150" y="6135"/>
                  </a:cubicBezTo>
                  <a:cubicBezTo>
                    <a:pt x="1078" y="4191"/>
                    <a:pt x="1619" y="2089"/>
                    <a:pt x="2296" y="50"/>
                  </a:cubicBezTo>
                  <a:cubicBezTo>
                    <a:pt x="2308" y="14"/>
                    <a:pt x="2296" y="0"/>
                    <a:pt x="2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42"/>
            <p:cNvSpPr/>
            <p:nvPr/>
          </p:nvSpPr>
          <p:spPr>
            <a:xfrm>
              <a:off x="4299200" y="1168200"/>
              <a:ext cx="65375" cy="168475"/>
            </a:xfrm>
            <a:custGeom>
              <a:rect b="b" l="l" r="r" t="t"/>
              <a:pathLst>
                <a:path extrusionOk="0" h="6739" w="2615">
                  <a:moveTo>
                    <a:pt x="2578" y="1"/>
                  </a:moveTo>
                  <a:cubicBezTo>
                    <a:pt x="2536" y="1"/>
                    <a:pt x="2463" y="49"/>
                    <a:pt x="2450" y="95"/>
                  </a:cubicBezTo>
                  <a:cubicBezTo>
                    <a:pt x="1764" y="2353"/>
                    <a:pt x="893" y="4504"/>
                    <a:pt x="13" y="6692"/>
                  </a:cubicBezTo>
                  <a:cubicBezTo>
                    <a:pt x="1" y="6725"/>
                    <a:pt x="12" y="6738"/>
                    <a:pt x="31" y="6738"/>
                  </a:cubicBezTo>
                  <a:cubicBezTo>
                    <a:pt x="54" y="6738"/>
                    <a:pt x="89" y="6718"/>
                    <a:pt x="101" y="6692"/>
                  </a:cubicBezTo>
                  <a:cubicBezTo>
                    <a:pt x="1195" y="4608"/>
                    <a:pt x="1921" y="2300"/>
                    <a:pt x="2603" y="53"/>
                  </a:cubicBezTo>
                  <a:cubicBezTo>
                    <a:pt x="2614" y="15"/>
                    <a:pt x="2601" y="1"/>
                    <a:pt x="25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42"/>
            <p:cNvSpPr/>
            <p:nvPr/>
          </p:nvSpPr>
          <p:spPr>
            <a:xfrm>
              <a:off x="4289375" y="1153450"/>
              <a:ext cx="53425" cy="166350"/>
            </a:xfrm>
            <a:custGeom>
              <a:rect b="b" l="l" r="r" t="t"/>
              <a:pathLst>
                <a:path extrusionOk="0" h="6654" w="2137">
                  <a:moveTo>
                    <a:pt x="2095" y="1"/>
                  </a:moveTo>
                  <a:cubicBezTo>
                    <a:pt x="2049" y="1"/>
                    <a:pt x="1972" y="52"/>
                    <a:pt x="1959" y="102"/>
                  </a:cubicBezTo>
                  <a:cubicBezTo>
                    <a:pt x="1406" y="2311"/>
                    <a:pt x="700" y="4445"/>
                    <a:pt x="10" y="6614"/>
                  </a:cubicBezTo>
                  <a:cubicBezTo>
                    <a:pt x="0" y="6642"/>
                    <a:pt x="11" y="6653"/>
                    <a:pt x="28" y="6653"/>
                  </a:cubicBezTo>
                  <a:cubicBezTo>
                    <a:pt x="55" y="6653"/>
                    <a:pt x="99" y="6626"/>
                    <a:pt x="109" y="6601"/>
                  </a:cubicBezTo>
                  <a:cubicBezTo>
                    <a:pt x="1005" y="4508"/>
                    <a:pt x="1580" y="2261"/>
                    <a:pt x="2125" y="60"/>
                  </a:cubicBezTo>
                  <a:cubicBezTo>
                    <a:pt x="2136" y="17"/>
                    <a:pt x="2121" y="1"/>
                    <a:pt x="20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42"/>
            <p:cNvSpPr/>
            <p:nvPr/>
          </p:nvSpPr>
          <p:spPr>
            <a:xfrm>
              <a:off x="4266700" y="1151800"/>
              <a:ext cx="60850" cy="180750"/>
            </a:xfrm>
            <a:custGeom>
              <a:rect b="b" l="l" r="r" t="t"/>
              <a:pathLst>
                <a:path extrusionOk="0" h="7230" w="2434">
                  <a:moveTo>
                    <a:pt x="2390" y="0"/>
                  </a:moveTo>
                  <a:cubicBezTo>
                    <a:pt x="2343" y="0"/>
                    <a:pt x="2263" y="52"/>
                    <a:pt x="2247" y="102"/>
                  </a:cubicBezTo>
                  <a:cubicBezTo>
                    <a:pt x="1520" y="2447"/>
                    <a:pt x="892" y="4854"/>
                    <a:pt x="21" y="7154"/>
                  </a:cubicBezTo>
                  <a:cubicBezTo>
                    <a:pt x="1" y="7208"/>
                    <a:pt x="21" y="7229"/>
                    <a:pt x="53" y="7229"/>
                  </a:cubicBezTo>
                  <a:cubicBezTo>
                    <a:pt x="92" y="7229"/>
                    <a:pt x="148" y="7197"/>
                    <a:pt x="166" y="7154"/>
                  </a:cubicBezTo>
                  <a:cubicBezTo>
                    <a:pt x="1132" y="4892"/>
                    <a:pt x="1694" y="2411"/>
                    <a:pt x="2420" y="61"/>
                  </a:cubicBezTo>
                  <a:cubicBezTo>
                    <a:pt x="2434" y="17"/>
                    <a:pt x="2417" y="0"/>
                    <a:pt x="23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42"/>
            <p:cNvSpPr/>
            <p:nvPr/>
          </p:nvSpPr>
          <p:spPr>
            <a:xfrm>
              <a:off x="4238500" y="1158375"/>
              <a:ext cx="66200" cy="187100"/>
            </a:xfrm>
            <a:custGeom>
              <a:rect b="b" l="l" r="r" t="t"/>
              <a:pathLst>
                <a:path extrusionOk="0" h="7484" w="2648">
                  <a:moveTo>
                    <a:pt x="2607" y="1"/>
                  </a:moveTo>
                  <a:cubicBezTo>
                    <a:pt x="2561" y="1"/>
                    <a:pt x="2483" y="52"/>
                    <a:pt x="2470" y="99"/>
                  </a:cubicBezTo>
                  <a:cubicBezTo>
                    <a:pt x="1719" y="2585"/>
                    <a:pt x="1004" y="5037"/>
                    <a:pt x="13" y="7444"/>
                  </a:cubicBezTo>
                  <a:cubicBezTo>
                    <a:pt x="1" y="7473"/>
                    <a:pt x="10" y="7484"/>
                    <a:pt x="27" y="7484"/>
                  </a:cubicBezTo>
                  <a:cubicBezTo>
                    <a:pt x="48" y="7484"/>
                    <a:pt x="81" y="7466"/>
                    <a:pt x="92" y="7444"/>
                  </a:cubicBezTo>
                  <a:cubicBezTo>
                    <a:pt x="1323" y="5149"/>
                    <a:pt x="1888" y="2535"/>
                    <a:pt x="2636" y="58"/>
                  </a:cubicBezTo>
                  <a:cubicBezTo>
                    <a:pt x="2647" y="16"/>
                    <a:pt x="2632" y="1"/>
                    <a:pt x="26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42"/>
            <p:cNvSpPr/>
            <p:nvPr/>
          </p:nvSpPr>
          <p:spPr>
            <a:xfrm>
              <a:off x="4230150" y="1151750"/>
              <a:ext cx="56000" cy="166400"/>
            </a:xfrm>
            <a:custGeom>
              <a:rect b="b" l="l" r="r" t="t"/>
              <a:pathLst>
                <a:path extrusionOk="0" h="6656" w="2240">
                  <a:moveTo>
                    <a:pt x="2196" y="1"/>
                  </a:moveTo>
                  <a:cubicBezTo>
                    <a:pt x="2148" y="1"/>
                    <a:pt x="2066" y="54"/>
                    <a:pt x="2053" y="104"/>
                  </a:cubicBezTo>
                  <a:cubicBezTo>
                    <a:pt x="1405" y="2297"/>
                    <a:pt x="753" y="4460"/>
                    <a:pt x="10" y="6619"/>
                  </a:cubicBezTo>
                  <a:cubicBezTo>
                    <a:pt x="0" y="6646"/>
                    <a:pt x="10" y="6656"/>
                    <a:pt x="28" y="6656"/>
                  </a:cubicBezTo>
                  <a:cubicBezTo>
                    <a:pt x="56" y="6656"/>
                    <a:pt x="102" y="6630"/>
                    <a:pt x="113" y="6607"/>
                  </a:cubicBezTo>
                  <a:cubicBezTo>
                    <a:pt x="1087" y="4538"/>
                    <a:pt x="1582" y="2247"/>
                    <a:pt x="2226" y="63"/>
                  </a:cubicBezTo>
                  <a:cubicBezTo>
                    <a:pt x="2240" y="18"/>
                    <a:pt x="2224" y="1"/>
                    <a:pt x="21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42"/>
            <p:cNvSpPr/>
            <p:nvPr/>
          </p:nvSpPr>
          <p:spPr>
            <a:xfrm>
              <a:off x="4208025" y="1145600"/>
              <a:ext cx="57975" cy="188175"/>
            </a:xfrm>
            <a:custGeom>
              <a:rect b="b" l="l" r="r" t="t"/>
              <a:pathLst>
                <a:path extrusionOk="0" h="7527" w="2319">
                  <a:moveTo>
                    <a:pt x="2281" y="0"/>
                  </a:moveTo>
                  <a:cubicBezTo>
                    <a:pt x="2242" y="0"/>
                    <a:pt x="2184" y="44"/>
                    <a:pt x="2178" y="86"/>
                  </a:cubicBezTo>
                  <a:cubicBezTo>
                    <a:pt x="1790" y="2670"/>
                    <a:pt x="931" y="5032"/>
                    <a:pt x="15" y="7469"/>
                  </a:cubicBezTo>
                  <a:cubicBezTo>
                    <a:pt x="0" y="7511"/>
                    <a:pt x="15" y="7527"/>
                    <a:pt x="39" y="7527"/>
                  </a:cubicBezTo>
                  <a:cubicBezTo>
                    <a:pt x="69" y="7527"/>
                    <a:pt x="113" y="7501"/>
                    <a:pt x="127" y="7469"/>
                  </a:cubicBezTo>
                  <a:cubicBezTo>
                    <a:pt x="1221" y="5136"/>
                    <a:pt x="1968" y="2600"/>
                    <a:pt x="2315" y="52"/>
                  </a:cubicBezTo>
                  <a:cubicBezTo>
                    <a:pt x="2319" y="15"/>
                    <a:pt x="2303" y="0"/>
                    <a:pt x="22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42"/>
            <p:cNvSpPr/>
            <p:nvPr/>
          </p:nvSpPr>
          <p:spPr>
            <a:xfrm>
              <a:off x="4132925" y="1109925"/>
              <a:ext cx="77400" cy="233225"/>
            </a:xfrm>
            <a:custGeom>
              <a:rect b="b" l="l" r="r" t="t"/>
              <a:pathLst>
                <a:path extrusionOk="0" h="9329" w="3096">
                  <a:moveTo>
                    <a:pt x="3059" y="0"/>
                  </a:moveTo>
                  <a:cubicBezTo>
                    <a:pt x="3019" y="0"/>
                    <a:pt x="2950" y="46"/>
                    <a:pt x="2936" y="88"/>
                  </a:cubicBezTo>
                  <a:cubicBezTo>
                    <a:pt x="2020" y="3181"/>
                    <a:pt x="1041" y="6236"/>
                    <a:pt x="9" y="9296"/>
                  </a:cubicBezTo>
                  <a:cubicBezTo>
                    <a:pt x="1" y="9320"/>
                    <a:pt x="11" y="9329"/>
                    <a:pt x="27" y="9329"/>
                  </a:cubicBezTo>
                  <a:cubicBezTo>
                    <a:pt x="52" y="9329"/>
                    <a:pt x="92" y="9306"/>
                    <a:pt x="99" y="9283"/>
                  </a:cubicBezTo>
                  <a:cubicBezTo>
                    <a:pt x="1376" y="6315"/>
                    <a:pt x="2180" y="3144"/>
                    <a:pt x="3085" y="51"/>
                  </a:cubicBezTo>
                  <a:cubicBezTo>
                    <a:pt x="3095" y="14"/>
                    <a:pt x="3082" y="0"/>
                    <a:pt x="30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42"/>
            <p:cNvSpPr/>
            <p:nvPr/>
          </p:nvSpPr>
          <p:spPr>
            <a:xfrm>
              <a:off x="4161325" y="1108200"/>
              <a:ext cx="65950" cy="230175"/>
            </a:xfrm>
            <a:custGeom>
              <a:rect b="b" l="l" r="r" t="t"/>
              <a:pathLst>
                <a:path extrusionOk="0" h="9207" w="2638">
                  <a:moveTo>
                    <a:pt x="2598" y="0"/>
                  </a:moveTo>
                  <a:cubicBezTo>
                    <a:pt x="2556" y="0"/>
                    <a:pt x="2489" y="47"/>
                    <a:pt x="2481" y="92"/>
                  </a:cubicBezTo>
                  <a:cubicBezTo>
                    <a:pt x="1903" y="3221"/>
                    <a:pt x="825" y="6116"/>
                    <a:pt x="8" y="9171"/>
                  </a:cubicBezTo>
                  <a:cubicBezTo>
                    <a:pt x="1" y="9197"/>
                    <a:pt x="9" y="9207"/>
                    <a:pt x="23" y="9207"/>
                  </a:cubicBezTo>
                  <a:cubicBezTo>
                    <a:pt x="49" y="9207"/>
                    <a:pt x="97" y="9173"/>
                    <a:pt x="107" y="9146"/>
                  </a:cubicBezTo>
                  <a:cubicBezTo>
                    <a:pt x="1189" y="6169"/>
                    <a:pt x="2060" y="3172"/>
                    <a:pt x="2630" y="54"/>
                  </a:cubicBezTo>
                  <a:cubicBezTo>
                    <a:pt x="2637" y="15"/>
                    <a:pt x="2622" y="0"/>
                    <a:pt x="25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42"/>
            <p:cNvSpPr/>
            <p:nvPr/>
          </p:nvSpPr>
          <p:spPr>
            <a:xfrm>
              <a:off x="4171000" y="1135050"/>
              <a:ext cx="70025" cy="209025"/>
            </a:xfrm>
            <a:custGeom>
              <a:rect b="b" l="l" r="r" t="t"/>
              <a:pathLst>
                <a:path extrusionOk="0" h="8361" w="2801">
                  <a:moveTo>
                    <a:pt x="2763" y="1"/>
                  </a:moveTo>
                  <a:cubicBezTo>
                    <a:pt x="2724" y="1"/>
                    <a:pt x="2660" y="45"/>
                    <a:pt x="2652" y="87"/>
                  </a:cubicBezTo>
                  <a:cubicBezTo>
                    <a:pt x="1970" y="2915"/>
                    <a:pt x="1087" y="5607"/>
                    <a:pt x="13" y="8312"/>
                  </a:cubicBezTo>
                  <a:cubicBezTo>
                    <a:pt x="0" y="8347"/>
                    <a:pt x="13" y="8360"/>
                    <a:pt x="33" y="8360"/>
                  </a:cubicBezTo>
                  <a:cubicBezTo>
                    <a:pt x="58" y="8360"/>
                    <a:pt x="95" y="8339"/>
                    <a:pt x="108" y="8312"/>
                  </a:cubicBezTo>
                  <a:cubicBezTo>
                    <a:pt x="1404" y="5726"/>
                    <a:pt x="2128" y="2853"/>
                    <a:pt x="2792" y="53"/>
                  </a:cubicBezTo>
                  <a:cubicBezTo>
                    <a:pt x="2801" y="16"/>
                    <a:pt x="2786" y="1"/>
                    <a:pt x="27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42"/>
            <p:cNvSpPr/>
            <p:nvPr/>
          </p:nvSpPr>
          <p:spPr>
            <a:xfrm>
              <a:off x="4263650" y="1344275"/>
              <a:ext cx="15575" cy="34625"/>
            </a:xfrm>
            <a:custGeom>
              <a:rect b="b" l="l" r="r" t="t"/>
              <a:pathLst>
                <a:path extrusionOk="0" h="1385" w="623">
                  <a:moveTo>
                    <a:pt x="585" y="0"/>
                  </a:moveTo>
                  <a:cubicBezTo>
                    <a:pt x="544" y="0"/>
                    <a:pt x="476" y="47"/>
                    <a:pt x="465" y="91"/>
                  </a:cubicBezTo>
                  <a:cubicBezTo>
                    <a:pt x="408" y="339"/>
                    <a:pt x="329" y="578"/>
                    <a:pt x="230" y="814"/>
                  </a:cubicBezTo>
                  <a:cubicBezTo>
                    <a:pt x="156" y="987"/>
                    <a:pt x="40" y="1161"/>
                    <a:pt x="7" y="1351"/>
                  </a:cubicBezTo>
                  <a:cubicBezTo>
                    <a:pt x="1" y="1376"/>
                    <a:pt x="9" y="1385"/>
                    <a:pt x="24" y="1385"/>
                  </a:cubicBezTo>
                  <a:cubicBezTo>
                    <a:pt x="45" y="1385"/>
                    <a:pt x="77" y="1366"/>
                    <a:pt x="90" y="1351"/>
                  </a:cubicBezTo>
                  <a:cubicBezTo>
                    <a:pt x="366" y="1008"/>
                    <a:pt x="519" y="479"/>
                    <a:pt x="614" y="54"/>
                  </a:cubicBezTo>
                  <a:cubicBezTo>
                    <a:pt x="623" y="15"/>
                    <a:pt x="608" y="0"/>
                    <a:pt x="5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42"/>
            <p:cNvSpPr/>
            <p:nvPr/>
          </p:nvSpPr>
          <p:spPr>
            <a:xfrm>
              <a:off x="4267375" y="1345100"/>
              <a:ext cx="24900" cy="56775"/>
            </a:xfrm>
            <a:custGeom>
              <a:rect b="b" l="l" r="r" t="t"/>
              <a:pathLst>
                <a:path extrusionOk="0" h="2271" w="996">
                  <a:moveTo>
                    <a:pt x="945" y="0"/>
                  </a:moveTo>
                  <a:cubicBezTo>
                    <a:pt x="909" y="0"/>
                    <a:pt x="858" y="30"/>
                    <a:pt x="844" y="70"/>
                  </a:cubicBezTo>
                  <a:cubicBezTo>
                    <a:pt x="577" y="785"/>
                    <a:pt x="175" y="1482"/>
                    <a:pt x="7" y="2226"/>
                  </a:cubicBezTo>
                  <a:cubicBezTo>
                    <a:pt x="1" y="2259"/>
                    <a:pt x="13" y="2271"/>
                    <a:pt x="31" y="2271"/>
                  </a:cubicBezTo>
                  <a:cubicBezTo>
                    <a:pt x="61" y="2271"/>
                    <a:pt x="108" y="2239"/>
                    <a:pt x="118" y="2214"/>
                  </a:cubicBezTo>
                  <a:cubicBezTo>
                    <a:pt x="419" y="1511"/>
                    <a:pt x="709" y="789"/>
                    <a:pt x="977" y="70"/>
                  </a:cubicBezTo>
                  <a:cubicBezTo>
                    <a:pt x="996" y="20"/>
                    <a:pt x="975" y="0"/>
                    <a:pt x="9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42"/>
            <p:cNvSpPr/>
            <p:nvPr/>
          </p:nvSpPr>
          <p:spPr>
            <a:xfrm>
              <a:off x="4278575" y="1331350"/>
              <a:ext cx="50350" cy="105450"/>
            </a:xfrm>
            <a:custGeom>
              <a:rect b="b" l="l" r="r" t="t"/>
              <a:pathLst>
                <a:path extrusionOk="0" h="4218" w="2014">
                  <a:moveTo>
                    <a:pt x="1963" y="1"/>
                  </a:moveTo>
                  <a:cubicBezTo>
                    <a:pt x="1926" y="1"/>
                    <a:pt x="1872" y="29"/>
                    <a:pt x="1854" y="67"/>
                  </a:cubicBezTo>
                  <a:cubicBezTo>
                    <a:pt x="1239" y="1426"/>
                    <a:pt x="558" y="2772"/>
                    <a:pt x="17" y="4159"/>
                  </a:cubicBezTo>
                  <a:cubicBezTo>
                    <a:pt x="1" y="4201"/>
                    <a:pt x="15" y="4217"/>
                    <a:pt x="38" y="4217"/>
                  </a:cubicBezTo>
                  <a:cubicBezTo>
                    <a:pt x="68" y="4217"/>
                    <a:pt x="112" y="4191"/>
                    <a:pt x="129" y="4159"/>
                  </a:cubicBezTo>
                  <a:cubicBezTo>
                    <a:pt x="810" y="2834"/>
                    <a:pt x="1379" y="1434"/>
                    <a:pt x="1991" y="71"/>
                  </a:cubicBezTo>
                  <a:cubicBezTo>
                    <a:pt x="2013" y="21"/>
                    <a:pt x="1994" y="1"/>
                    <a:pt x="19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42"/>
            <p:cNvSpPr/>
            <p:nvPr/>
          </p:nvSpPr>
          <p:spPr>
            <a:xfrm>
              <a:off x="4302575" y="1343475"/>
              <a:ext cx="38575" cy="79200"/>
            </a:xfrm>
            <a:custGeom>
              <a:rect b="b" l="l" r="r" t="t"/>
              <a:pathLst>
                <a:path extrusionOk="0" h="3168" w="1543">
                  <a:moveTo>
                    <a:pt x="1491" y="0"/>
                  </a:moveTo>
                  <a:cubicBezTo>
                    <a:pt x="1453" y="0"/>
                    <a:pt x="1398" y="30"/>
                    <a:pt x="1378" y="70"/>
                  </a:cubicBezTo>
                  <a:cubicBezTo>
                    <a:pt x="923" y="1069"/>
                    <a:pt x="279" y="2068"/>
                    <a:pt x="6" y="3133"/>
                  </a:cubicBezTo>
                  <a:cubicBezTo>
                    <a:pt x="0" y="3158"/>
                    <a:pt x="9" y="3167"/>
                    <a:pt x="24" y="3167"/>
                  </a:cubicBezTo>
                  <a:cubicBezTo>
                    <a:pt x="48" y="3167"/>
                    <a:pt x="87" y="3142"/>
                    <a:pt x="97" y="3121"/>
                  </a:cubicBezTo>
                  <a:cubicBezTo>
                    <a:pt x="606" y="2130"/>
                    <a:pt x="1056" y="1086"/>
                    <a:pt x="1517" y="74"/>
                  </a:cubicBezTo>
                  <a:cubicBezTo>
                    <a:pt x="1542" y="21"/>
                    <a:pt x="1523" y="0"/>
                    <a:pt x="14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42"/>
            <p:cNvSpPr/>
            <p:nvPr/>
          </p:nvSpPr>
          <p:spPr>
            <a:xfrm>
              <a:off x="4310250" y="1404425"/>
              <a:ext cx="20200" cy="34625"/>
            </a:xfrm>
            <a:custGeom>
              <a:rect b="b" l="l" r="r" t="t"/>
              <a:pathLst>
                <a:path extrusionOk="0" h="1385" w="808">
                  <a:moveTo>
                    <a:pt x="761" y="1"/>
                  </a:moveTo>
                  <a:cubicBezTo>
                    <a:pt x="725" y="1"/>
                    <a:pt x="673" y="29"/>
                    <a:pt x="657" y="68"/>
                  </a:cubicBezTo>
                  <a:cubicBezTo>
                    <a:pt x="459" y="497"/>
                    <a:pt x="249" y="918"/>
                    <a:pt x="21" y="1331"/>
                  </a:cubicBezTo>
                  <a:cubicBezTo>
                    <a:pt x="1" y="1369"/>
                    <a:pt x="17" y="1384"/>
                    <a:pt x="42" y="1384"/>
                  </a:cubicBezTo>
                  <a:cubicBezTo>
                    <a:pt x="66" y="1384"/>
                    <a:pt x="98" y="1370"/>
                    <a:pt x="112" y="1348"/>
                  </a:cubicBezTo>
                  <a:cubicBezTo>
                    <a:pt x="381" y="947"/>
                    <a:pt x="583" y="506"/>
                    <a:pt x="785" y="68"/>
                  </a:cubicBezTo>
                  <a:cubicBezTo>
                    <a:pt x="808" y="20"/>
                    <a:pt x="790" y="1"/>
                    <a:pt x="7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42"/>
            <p:cNvSpPr/>
            <p:nvPr/>
          </p:nvSpPr>
          <p:spPr>
            <a:xfrm>
              <a:off x="3878625" y="1101525"/>
              <a:ext cx="49575" cy="191050"/>
            </a:xfrm>
            <a:custGeom>
              <a:rect b="b" l="l" r="r" t="t"/>
              <a:pathLst>
                <a:path extrusionOk="0" h="7642" w="1983">
                  <a:moveTo>
                    <a:pt x="1940" y="1"/>
                  </a:moveTo>
                  <a:cubicBezTo>
                    <a:pt x="1895" y="1"/>
                    <a:pt x="1820" y="52"/>
                    <a:pt x="1807" y="102"/>
                  </a:cubicBezTo>
                  <a:cubicBezTo>
                    <a:pt x="1192" y="2567"/>
                    <a:pt x="461" y="5094"/>
                    <a:pt x="7" y="7593"/>
                  </a:cubicBezTo>
                  <a:cubicBezTo>
                    <a:pt x="1" y="7628"/>
                    <a:pt x="14" y="7641"/>
                    <a:pt x="33" y="7641"/>
                  </a:cubicBezTo>
                  <a:cubicBezTo>
                    <a:pt x="69" y="7641"/>
                    <a:pt x="128" y="7597"/>
                    <a:pt x="139" y="7559"/>
                  </a:cubicBezTo>
                  <a:cubicBezTo>
                    <a:pt x="861" y="5082"/>
                    <a:pt x="1357" y="2563"/>
                    <a:pt x="1972" y="61"/>
                  </a:cubicBezTo>
                  <a:cubicBezTo>
                    <a:pt x="1982" y="18"/>
                    <a:pt x="1966" y="1"/>
                    <a:pt x="19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42"/>
            <p:cNvSpPr/>
            <p:nvPr/>
          </p:nvSpPr>
          <p:spPr>
            <a:xfrm>
              <a:off x="3899975" y="1073175"/>
              <a:ext cx="54875" cy="216750"/>
            </a:xfrm>
            <a:custGeom>
              <a:rect b="b" l="l" r="r" t="t"/>
              <a:pathLst>
                <a:path extrusionOk="0" h="8670" w="2195">
                  <a:moveTo>
                    <a:pt x="2152" y="1"/>
                  </a:moveTo>
                  <a:cubicBezTo>
                    <a:pt x="2107" y="1"/>
                    <a:pt x="2037" y="49"/>
                    <a:pt x="2027" y="96"/>
                  </a:cubicBezTo>
                  <a:cubicBezTo>
                    <a:pt x="1449" y="2966"/>
                    <a:pt x="598" y="5770"/>
                    <a:pt x="7" y="8628"/>
                  </a:cubicBezTo>
                  <a:cubicBezTo>
                    <a:pt x="0" y="8658"/>
                    <a:pt x="10" y="8669"/>
                    <a:pt x="27" y="8669"/>
                  </a:cubicBezTo>
                  <a:cubicBezTo>
                    <a:pt x="58" y="8669"/>
                    <a:pt x="111" y="8630"/>
                    <a:pt x="119" y="8598"/>
                  </a:cubicBezTo>
                  <a:cubicBezTo>
                    <a:pt x="961" y="5779"/>
                    <a:pt x="1613" y="2945"/>
                    <a:pt x="2187" y="60"/>
                  </a:cubicBezTo>
                  <a:cubicBezTo>
                    <a:pt x="2195" y="17"/>
                    <a:pt x="2177" y="1"/>
                    <a:pt x="21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42"/>
            <p:cNvSpPr/>
            <p:nvPr/>
          </p:nvSpPr>
          <p:spPr>
            <a:xfrm>
              <a:off x="3926700" y="1083675"/>
              <a:ext cx="45375" cy="156700"/>
            </a:xfrm>
            <a:custGeom>
              <a:rect b="b" l="l" r="r" t="t"/>
              <a:pathLst>
                <a:path extrusionOk="0" h="6268" w="1815">
                  <a:moveTo>
                    <a:pt x="1771" y="0"/>
                  </a:moveTo>
                  <a:cubicBezTo>
                    <a:pt x="1725" y="0"/>
                    <a:pt x="1649" y="52"/>
                    <a:pt x="1638" y="101"/>
                  </a:cubicBezTo>
                  <a:cubicBezTo>
                    <a:pt x="1114" y="2150"/>
                    <a:pt x="548" y="4185"/>
                    <a:pt x="8" y="6226"/>
                  </a:cubicBezTo>
                  <a:cubicBezTo>
                    <a:pt x="1" y="6256"/>
                    <a:pt x="11" y="6268"/>
                    <a:pt x="28" y="6268"/>
                  </a:cubicBezTo>
                  <a:cubicBezTo>
                    <a:pt x="59" y="6268"/>
                    <a:pt x="112" y="6230"/>
                    <a:pt x="119" y="6201"/>
                  </a:cubicBezTo>
                  <a:cubicBezTo>
                    <a:pt x="805" y="4194"/>
                    <a:pt x="1284" y="2113"/>
                    <a:pt x="1804" y="61"/>
                  </a:cubicBezTo>
                  <a:cubicBezTo>
                    <a:pt x="1814" y="17"/>
                    <a:pt x="1798" y="0"/>
                    <a:pt x="17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42"/>
            <p:cNvSpPr/>
            <p:nvPr/>
          </p:nvSpPr>
          <p:spPr>
            <a:xfrm>
              <a:off x="3924075" y="1072325"/>
              <a:ext cx="66575" cy="234750"/>
            </a:xfrm>
            <a:custGeom>
              <a:rect b="b" l="l" r="r" t="t"/>
              <a:pathLst>
                <a:path extrusionOk="0" h="9390" w="2663">
                  <a:moveTo>
                    <a:pt x="2621" y="0"/>
                  </a:moveTo>
                  <a:cubicBezTo>
                    <a:pt x="2575" y="0"/>
                    <a:pt x="2500" y="52"/>
                    <a:pt x="2487" y="102"/>
                  </a:cubicBezTo>
                  <a:cubicBezTo>
                    <a:pt x="1756" y="3211"/>
                    <a:pt x="777" y="6246"/>
                    <a:pt x="9" y="9342"/>
                  </a:cubicBezTo>
                  <a:cubicBezTo>
                    <a:pt x="0" y="9376"/>
                    <a:pt x="12" y="9389"/>
                    <a:pt x="32" y="9389"/>
                  </a:cubicBezTo>
                  <a:cubicBezTo>
                    <a:pt x="67" y="9389"/>
                    <a:pt x="127" y="9348"/>
                    <a:pt x="138" y="9314"/>
                  </a:cubicBezTo>
                  <a:cubicBezTo>
                    <a:pt x="1063" y="6258"/>
                    <a:pt x="1926" y="3166"/>
                    <a:pt x="2652" y="60"/>
                  </a:cubicBezTo>
                  <a:cubicBezTo>
                    <a:pt x="2663" y="17"/>
                    <a:pt x="2646" y="0"/>
                    <a:pt x="26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42"/>
            <p:cNvSpPr/>
            <p:nvPr/>
          </p:nvSpPr>
          <p:spPr>
            <a:xfrm>
              <a:off x="3947750" y="1127550"/>
              <a:ext cx="55000" cy="164000"/>
            </a:xfrm>
            <a:custGeom>
              <a:rect b="b" l="l" r="r" t="t"/>
              <a:pathLst>
                <a:path extrusionOk="0" h="6560" w="2200">
                  <a:moveTo>
                    <a:pt x="2160" y="1"/>
                  </a:moveTo>
                  <a:cubicBezTo>
                    <a:pt x="2117" y="1"/>
                    <a:pt x="2045" y="50"/>
                    <a:pt x="2031" y="97"/>
                  </a:cubicBezTo>
                  <a:cubicBezTo>
                    <a:pt x="1482" y="2290"/>
                    <a:pt x="607" y="4355"/>
                    <a:pt x="9" y="6518"/>
                  </a:cubicBezTo>
                  <a:cubicBezTo>
                    <a:pt x="1" y="6548"/>
                    <a:pt x="13" y="6559"/>
                    <a:pt x="31" y="6559"/>
                  </a:cubicBezTo>
                  <a:cubicBezTo>
                    <a:pt x="61" y="6559"/>
                    <a:pt x="109" y="6530"/>
                    <a:pt x="120" y="6502"/>
                  </a:cubicBezTo>
                  <a:cubicBezTo>
                    <a:pt x="920" y="4375"/>
                    <a:pt x="1639" y="2270"/>
                    <a:pt x="2189" y="56"/>
                  </a:cubicBezTo>
                  <a:cubicBezTo>
                    <a:pt x="2199" y="16"/>
                    <a:pt x="2184" y="1"/>
                    <a:pt x="21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42"/>
            <p:cNvSpPr/>
            <p:nvPr/>
          </p:nvSpPr>
          <p:spPr>
            <a:xfrm>
              <a:off x="3968275" y="1110525"/>
              <a:ext cx="55625" cy="205975"/>
            </a:xfrm>
            <a:custGeom>
              <a:rect b="b" l="l" r="r" t="t"/>
              <a:pathLst>
                <a:path extrusionOk="0" h="8239" w="2225">
                  <a:moveTo>
                    <a:pt x="2184" y="0"/>
                  </a:moveTo>
                  <a:cubicBezTo>
                    <a:pt x="2140" y="0"/>
                    <a:pt x="2066" y="50"/>
                    <a:pt x="2053" y="98"/>
                  </a:cubicBezTo>
                  <a:cubicBezTo>
                    <a:pt x="1396" y="2802"/>
                    <a:pt x="525" y="5469"/>
                    <a:pt x="5" y="8203"/>
                  </a:cubicBezTo>
                  <a:cubicBezTo>
                    <a:pt x="1" y="8229"/>
                    <a:pt x="10" y="8238"/>
                    <a:pt x="25" y="8238"/>
                  </a:cubicBezTo>
                  <a:cubicBezTo>
                    <a:pt x="53" y="8238"/>
                    <a:pt x="100" y="8204"/>
                    <a:pt x="108" y="8178"/>
                  </a:cubicBezTo>
                  <a:cubicBezTo>
                    <a:pt x="839" y="5482"/>
                    <a:pt x="1557" y="2773"/>
                    <a:pt x="2214" y="56"/>
                  </a:cubicBezTo>
                  <a:cubicBezTo>
                    <a:pt x="2224" y="16"/>
                    <a:pt x="2209" y="0"/>
                    <a:pt x="21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42"/>
            <p:cNvSpPr/>
            <p:nvPr/>
          </p:nvSpPr>
          <p:spPr>
            <a:xfrm>
              <a:off x="3983450" y="1134925"/>
              <a:ext cx="43475" cy="190775"/>
            </a:xfrm>
            <a:custGeom>
              <a:rect b="b" l="l" r="r" t="t"/>
              <a:pathLst>
                <a:path extrusionOk="0" h="7631" w="1739">
                  <a:moveTo>
                    <a:pt x="1699" y="0"/>
                  </a:moveTo>
                  <a:cubicBezTo>
                    <a:pt x="1657" y="0"/>
                    <a:pt x="1590" y="47"/>
                    <a:pt x="1582" y="92"/>
                  </a:cubicBezTo>
                  <a:cubicBezTo>
                    <a:pt x="1095" y="2590"/>
                    <a:pt x="351" y="5067"/>
                    <a:pt x="5" y="7585"/>
                  </a:cubicBezTo>
                  <a:cubicBezTo>
                    <a:pt x="0" y="7618"/>
                    <a:pt x="13" y="7630"/>
                    <a:pt x="32" y="7630"/>
                  </a:cubicBezTo>
                  <a:cubicBezTo>
                    <a:pt x="67" y="7630"/>
                    <a:pt x="121" y="7590"/>
                    <a:pt x="129" y="7553"/>
                  </a:cubicBezTo>
                  <a:cubicBezTo>
                    <a:pt x="645" y="5051"/>
                    <a:pt x="1243" y="2565"/>
                    <a:pt x="1731" y="54"/>
                  </a:cubicBezTo>
                  <a:cubicBezTo>
                    <a:pt x="1738" y="15"/>
                    <a:pt x="1723" y="0"/>
                    <a:pt x="16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42"/>
            <p:cNvSpPr/>
            <p:nvPr/>
          </p:nvSpPr>
          <p:spPr>
            <a:xfrm>
              <a:off x="3984350" y="1138225"/>
              <a:ext cx="60475" cy="223800"/>
            </a:xfrm>
            <a:custGeom>
              <a:rect b="b" l="l" r="r" t="t"/>
              <a:pathLst>
                <a:path extrusionOk="0" h="8952" w="2419">
                  <a:moveTo>
                    <a:pt x="2380" y="1"/>
                  </a:moveTo>
                  <a:cubicBezTo>
                    <a:pt x="2338" y="1"/>
                    <a:pt x="2271" y="47"/>
                    <a:pt x="2261" y="92"/>
                  </a:cubicBezTo>
                  <a:cubicBezTo>
                    <a:pt x="1567" y="3044"/>
                    <a:pt x="683" y="5955"/>
                    <a:pt x="6" y="8911"/>
                  </a:cubicBezTo>
                  <a:cubicBezTo>
                    <a:pt x="0" y="8940"/>
                    <a:pt x="11" y="8951"/>
                    <a:pt x="28" y="8951"/>
                  </a:cubicBezTo>
                  <a:cubicBezTo>
                    <a:pt x="59" y="8951"/>
                    <a:pt x="111" y="8914"/>
                    <a:pt x="121" y="8882"/>
                  </a:cubicBezTo>
                  <a:cubicBezTo>
                    <a:pt x="939" y="5959"/>
                    <a:pt x="1716" y="3011"/>
                    <a:pt x="2409" y="55"/>
                  </a:cubicBezTo>
                  <a:cubicBezTo>
                    <a:pt x="2418" y="16"/>
                    <a:pt x="2403" y="1"/>
                    <a:pt x="23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42"/>
            <p:cNvSpPr/>
            <p:nvPr/>
          </p:nvSpPr>
          <p:spPr>
            <a:xfrm>
              <a:off x="4001000" y="1158425"/>
              <a:ext cx="62525" cy="225325"/>
            </a:xfrm>
            <a:custGeom>
              <a:rect b="b" l="l" r="r" t="t"/>
              <a:pathLst>
                <a:path extrusionOk="0" h="9013" w="2501">
                  <a:moveTo>
                    <a:pt x="2462" y="0"/>
                  </a:moveTo>
                  <a:cubicBezTo>
                    <a:pt x="2419" y="0"/>
                    <a:pt x="2348" y="48"/>
                    <a:pt x="2338" y="93"/>
                  </a:cubicBezTo>
                  <a:cubicBezTo>
                    <a:pt x="1908" y="1856"/>
                    <a:pt x="1416" y="3602"/>
                    <a:pt x="917" y="5345"/>
                  </a:cubicBezTo>
                  <a:cubicBezTo>
                    <a:pt x="591" y="6489"/>
                    <a:pt x="0" y="7773"/>
                    <a:pt x="0" y="8970"/>
                  </a:cubicBezTo>
                  <a:cubicBezTo>
                    <a:pt x="0" y="9000"/>
                    <a:pt x="13" y="9012"/>
                    <a:pt x="32" y="9012"/>
                  </a:cubicBezTo>
                  <a:cubicBezTo>
                    <a:pt x="77" y="9012"/>
                    <a:pt x="154" y="8943"/>
                    <a:pt x="158" y="8896"/>
                  </a:cubicBezTo>
                  <a:cubicBezTo>
                    <a:pt x="265" y="7484"/>
                    <a:pt x="888" y="6010"/>
                    <a:pt x="1273" y="4652"/>
                  </a:cubicBezTo>
                  <a:cubicBezTo>
                    <a:pt x="1706" y="3128"/>
                    <a:pt x="2123" y="1596"/>
                    <a:pt x="2491" y="56"/>
                  </a:cubicBezTo>
                  <a:cubicBezTo>
                    <a:pt x="2501" y="16"/>
                    <a:pt x="2486" y="0"/>
                    <a:pt x="24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42"/>
            <p:cNvSpPr/>
            <p:nvPr/>
          </p:nvSpPr>
          <p:spPr>
            <a:xfrm>
              <a:off x="4027975" y="1134875"/>
              <a:ext cx="71275" cy="249175"/>
            </a:xfrm>
            <a:custGeom>
              <a:rect b="b" l="l" r="r" t="t"/>
              <a:pathLst>
                <a:path extrusionOk="0" h="9967" w="2851">
                  <a:moveTo>
                    <a:pt x="2812" y="1"/>
                  </a:moveTo>
                  <a:cubicBezTo>
                    <a:pt x="2770" y="1"/>
                    <a:pt x="2698" y="50"/>
                    <a:pt x="2687" y="98"/>
                  </a:cubicBezTo>
                  <a:cubicBezTo>
                    <a:pt x="1886" y="3397"/>
                    <a:pt x="788" y="6621"/>
                    <a:pt x="7" y="9925"/>
                  </a:cubicBezTo>
                  <a:cubicBezTo>
                    <a:pt x="0" y="9955"/>
                    <a:pt x="11" y="9967"/>
                    <a:pt x="29" y="9967"/>
                  </a:cubicBezTo>
                  <a:cubicBezTo>
                    <a:pt x="62" y="9967"/>
                    <a:pt x="120" y="9926"/>
                    <a:pt x="131" y="9891"/>
                  </a:cubicBezTo>
                  <a:cubicBezTo>
                    <a:pt x="1105" y="6642"/>
                    <a:pt x="2047" y="3360"/>
                    <a:pt x="2840" y="56"/>
                  </a:cubicBezTo>
                  <a:cubicBezTo>
                    <a:pt x="2850" y="16"/>
                    <a:pt x="2836" y="1"/>
                    <a:pt x="28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42"/>
            <p:cNvSpPr/>
            <p:nvPr/>
          </p:nvSpPr>
          <p:spPr>
            <a:xfrm>
              <a:off x="4035475" y="1147025"/>
              <a:ext cx="80050" cy="292875"/>
            </a:xfrm>
            <a:custGeom>
              <a:rect b="b" l="l" r="r" t="t"/>
              <a:pathLst>
                <a:path extrusionOk="0" h="11715" w="3202">
                  <a:moveTo>
                    <a:pt x="3160" y="0"/>
                  </a:moveTo>
                  <a:cubicBezTo>
                    <a:pt x="3115" y="0"/>
                    <a:pt x="3043" y="50"/>
                    <a:pt x="3035" y="94"/>
                  </a:cubicBezTo>
                  <a:cubicBezTo>
                    <a:pt x="2206" y="4018"/>
                    <a:pt x="1116" y="7829"/>
                    <a:pt x="9" y="11677"/>
                  </a:cubicBezTo>
                  <a:cubicBezTo>
                    <a:pt x="0" y="11704"/>
                    <a:pt x="8" y="11714"/>
                    <a:pt x="24" y="11714"/>
                  </a:cubicBezTo>
                  <a:cubicBezTo>
                    <a:pt x="52" y="11714"/>
                    <a:pt x="106" y="11678"/>
                    <a:pt x="117" y="11648"/>
                  </a:cubicBezTo>
                  <a:cubicBezTo>
                    <a:pt x="1454" y="7886"/>
                    <a:pt x="2366" y="3959"/>
                    <a:pt x="3193" y="58"/>
                  </a:cubicBezTo>
                  <a:cubicBezTo>
                    <a:pt x="3202" y="16"/>
                    <a:pt x="3185" y="0"/>
                    <a:pt x="31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42"/>
            <p:cNvSpPr/>
            <p:nvPr/>
          </p:nvSpPr>
          <p:spPr>
            <a:xfrm>
              <a:off x="4057275" y="1142975"/>
              <a:ext cx="84200" cy="292875"/>
            </a:xfrm>
            <a:custGeom>
              <a:rect b="b" l="l" r="r" t="t"/>
              <a:pathLst>
                <a:path extrusionOk="0" h="11715" w="3368">
                  <a:moveTo>
                    <a:pt x="3327" y="1"/>
                  </a:moveTo>
                  <a:cubicBezTo>
                    <a:pt x="3284" y="1"/>
                    <a:pt x="3210" y="51"/>
                    <a:pt x="3200" y="96"/>
                  </a:cubicBezTo>
                  <a:cubicBezTo>
                    <a:pt x="2246" y="3997"/>
                    <a:pt x="1131" y="7821"/>
                    <a:pt x="8" y="11673"/>
                  </a:cubicBezTo>
                  <a:cubicBezTo>
                    <a:pt x="1" y="11703"/>
                    <a:pt x="11" y="11714"/>
                    <a:pt x="28" y="11714"/>
                  </a:cubicBezTo>
                  <a:cubicBezTo>
                    <a:pt x="60" y="11714"/>
                    <a:pt x="113" y="11678"/>
                    <a:pt x="124" y="11648"/>
                  </a:cubicBezTo>
                  <a:cubicBezTo>
                    <a:pt x="1450" y="7850"/>
                    <a:pt x="2407" y="3961"/>
                    <a:pt x="3357" y="58"/>
                  </a:cubicBezTo>
                  <a:cubicBezTo>
                    <a:pt x="3367" y="17"/>
                    <a:pt x="3352" y="1"/>
                    <a:pt x="33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42"/>
            <p:cNvSpPr/>
            <p:nvPr/>
          </p:nvSpPr>
          <p:spPr>
            <a:xfrm>
              <a:off x="4057350" y="1141500"/>
              <a:ext cx="107550" cy="328400"/>
            </a:xfrm>
            <a:custGeom>
              <a:rect b="b" l="l" r="r" t="t"/>
              <a:pathLst>
                <a:path extrusionOk="0" h="13136" w="4302">
                  <a:moveTo>
                    <a:pt x="4264" y="1"/>
                  </a:moveTo>
                  <a:cubicBezTo>
                    <a:pt x="4223" y="1"/>
                    <a:pt x="4153" y="46"/>
                    <a:pt x="4142" y="88"/>
                  </a:cubicBezTo>
                  <a:cubicBezTo>
                    <a:pt x="2986" y="4507"/>
                    <a:pt x="1207" y="8706"/>
                    <a:pt x="10" y="13095"/>
                  </a:cubicBezTo>
                  <a:cubicBezTo>
                    <a:pt x="1" y="13125"/>
                    <a:pt x="10" y="13136"/>
                    <a:pt x="27" y="13136"/>
                  </a:cubicBezTo>
                  <a:cubicBezTo>
                    <a:pt x="57" y="13136"/>
                    <a:pt x="110" y="13099"/>
                    <a:pt x="121" y="13070"/>
                  </a:cubicBezTo>
                  <a:cubicBezTo>
                    <a:pt x="1521" y="8719"/>
                    <a:pt x="3139" y="4486"/>
                    <a:pt x="4291" y="52"/>
                  </a:cubicBezTo>
                  <a:cubicBezTo>
                    <a:pt x="4301" y="15"/>
                    <a:pt x="4287" y="1"/>
                    <a:pt x="426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42"/>
            <p:cNvSpPr/>
            <p:nvPr/>
          </p:nvSpPr>
          <p:spPr>
            <a:xfrm>
              <a:off x="4045375" y="1354900"/>
              <a:ext cx="71300" cy="173075"/>
            </a:xfrm>
            <a:custGeom>
              <a:rect b="b" l="l" r="r" t="t"/>
              <a:pathLst>
                <a:path extrusionOk="0" h="6923" w="2852">
                  <a:moveTo>
                    <a:pt x="2824" y="0"/>
                  </a:moveTo>
                  <a:cubicBezTo>
                    <a:pt x="2789" y="0"/>
                    <a:pt x="2730" y="47"/>
                    <a:pt x="2722" y="67"/>
                  </a:cubicBezTo>
                  <a:cubicBezTo>
                    <a:pt x="1648" y="2239"/>
                    <a:pt x="777" y="4576"/>
                    <a:pt x="13" y="6872"/>
                  </a:cubicBezTo>
                  <a:cubicBezTo>
                    <a:pt x="0" y="6909"/>
                    <a:pt x="16" y="6923"/>
                    <a:pt x="41" y="6923"/>
                  </a:cubicBezTo>
                  <a:cubicBezTo>
                    <a:pt x="80" y="6923"/>
                    <a:pt x="143" y="6888"/>
                    <a:pt x="158" y="6851"/>
                  </a:cubicBezTo>
                  <a:cubicBezTo>
                    <a:pt x="592" y="5687"/>
                    <a:pt x="1013" y="4530"/>
                    <a:pt x="1491" y="3379"/>
                  </a:cubicBezTo>
                  <a:cubicBezTo>
                    <a:pt x="1722" y="2829"/>
                    <a:pt x="1929" y="2268"/>
                    <a:pt x="2148" y="1714"/>
                  </a:cubicBezTo>
                  <a:cubicBezTo>
                    <a:pt x="2263" y="1409"/>
                    <a:pt x="2746" y="655"/>
                    <a:pt x="2726" y="357"/>
                  </a:cubicBezTo>
                  <a:lnTo>
                    <a:pt x="2726" y="357"/>
                  </a:lnTo>
                  <a:cubicBezTo>
                    <a:pt x="2728" y="375"/>
                    <a:pt x="2737" y="382"/>
                    <a:pt x="2749" y="382"/>
                  </a:cubicBezTo>
                  <a:cubicBezTo>
                    <a:pt x="2780" y="382"/>
                    <a:pt x="2833" y="334"/>
                    <a:pt x="2833" y="302"/>
                  </a:cubicBezTo>
                  <a:cubicBezTo>
                    <a:pt x="2837" y="215"/>
                    <a:pt x="2846" y="124"/>
                    <a:pt x="2850" y="38"/>
                  </a:cubicBezTo>
                  <a:cubicBezTo>
                    <a:pt x="2851" y="10"/>
                    <a:pt x="2840" y="0"/>
                    <a:pt x="28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42"/>
            <p:cNvSpPr/>
            <p:nvPr/>
          </p:nvSpPr>
          <p:spPr>
            <a:xfrm>
              <a:off x="4069275" y="1342625"/>
              <a:ext cx="66475" cy="161500"/>
            </a:xfrm>
            <a:custGeom>
              <a:rect b="b" l="l" r="r" t="t"/>
              <a:pathLst>
                <a:path extrusionOk="0" h="6460" w="2659">
                  <a:moveTo>
                    <a:pt x="2608" y="1"/>
                  </a:moveTo>
                  <a:cubicBezTo>
                    <a:pt x="2572" y="1"/>
                    <a:pt x="2521" y="30"/>
                    <a:pt x="2506" y="70"/>
                  </a:cubicBezTo>
                  <a:cubicBezTo>
                    <a:pt x="1717" y="2205"/>
                    <a:pt x="783" y="4278"/>
                    <a:pt x="11" y="6416"/>
                  </a:cubicBezTo>
                  <a:cubicBezTo>
                    <a:pt x="0" y="6447"/>
                    <a:pt x="13" y="6459"/>
                    <a:pt x="33" y="6459"/>
                  </a:cubicBezTo>
                  <a:cubicBezTo>
                    <a:pt x="66" y="6459"/>
                    <a:pt x="117" y="6431"/>
                    <a:pt x="127" y="6400"/>
                  </a:cubicBezTo>
                  <a:cubicBezTo>
                    <a:pt x="998" y="4307"/>
                    <a:pt x="1856" y="2201"/>
                    <a:pt x="2637" y="74"/>
                  </a:cubicBezTo>
                  <a:cubicBezTo>
                    <a:pt x="2658" y="22"/>
                    <a:pt x="2638" y="1"/>
                    <a:pt x="26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42"/>
            <p:cNvSpPr/>
            <p:nvPr/>
          </p:nvSpPr>
          <p:spPr>
            <a:xfrm>
              <a:off x="4074350" y="1439250"/>
              <a:ext cx="39525" cy="99550"/>
            </a:xfrm>
            <a:custGeom>
              <a:rect b="b" l="l" r="r" t="t"/>
              <a:pathLst>
                <a:path extrusionOk="0" h="3982" w="1581">
                  <a:moveTo>
                    <a:pt x="1546" y="1"/>
                  </a:moveTo>
                  <a:cubicBezTo>
                    <a:pt x="1506" y="1"/>
                    <a:pt x="1432" y="46"/>
                    <a:pt x="1419" y="87"/>
                  </a:cubicBezTo>
                  <a:cubicBezTo>
                    <a:pt x="965" y="1379"/>
                    <a:pt x="456" y="2650"/>
                    <a:pt x="10" y="3944"/>
                  </a:cubicBezTo>
                  <a:cubicBezTo>
                    <a:pt x="1" y="3971"/>
                    <a:pt x="12" y="3981"/>
                    <a:pt x="30" y="3981"/>
                  </a:cubicBezTo>
                  <a:cubicBezTo>
                    <a:pt x="59" y="3981"/>
                    <a:pt x="104" y="3956"/>
                    <a:pt x="113" y="3931"/>
                  </a:cubicBezTo>
                  <a:cubicBezTo>
                    <a:pt x="651" y="2659"/>
                    <a:pt x="1108" y="1354"/>
                    <a:pt x="1567" y="49"/>
                  </a:cubicBezTo>
                  <a:cubicBezTo>
                    <a:pt x="1580" y="14"/>
                    <a:pt x="1568" y="1"/>
                    <a:pt x="15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42"/>
            <p:cNvSpPr/>
            <p:nvPr/>
          </p:nvSpPr>
          <p:spPr>
            <a:xfrm>
              <a:off x="4135050" y="1344325"/>
              <a:ext cx="14325" cy="43725"/>
            </a:xfrm>
            <a:custGeom>
              <a:rect b="b" l="l" r="r" t="t"/>
              <a:pathLst>
                <a:path extrusionOk="0" h="1749" w="573">
                  <a:moveTo>
                    <a:pt x="536" y="1"/>
                  </a:moveTo>
                  <a:cubicBezTo>
                    <a:pt x="496" y="1"/>
                    <a:pt x="430" y="47"/>
                    <a:pt x="420" y="89"/>
                  </a:cubicBezTo>
                  <a:cubicBezTo>
                    <a:pt x="296" y="631"/>
                    <a:pt x="176" y="1176"/>
                    <a:pt x="10" y="1708"/>
                  </a:cubicBezTo>
                  <a:cubicBezTo>
                    <a:pt x="1" y="1738"/>
                    <a:pt x="12" y="1749"/>
                    <a:pt x="31" y="1749"/>
                  </a:cubicBezTo>
                  <a:cubicBezTo>
                    <a:pt x="62" y="1749"/>
                    <a:pt x="112" y="1719"/>
                    <a:pt x="122" y="1691"/>
                  </a:cubicBezTo>
                  <a:cubicBezTo>
                    <a:pt x="340" y="1167"/>
                    <a:pt x="435" y="606"/>
                    <a:pt x="563" y="52"/>
                  </a:cubicBezTo>
                  <a:cubicBezTo>
                    <a:pt x="572" y="15"/>
                    <a:pt x="558" y="1"/>
                    <a:pt x="5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42"/>
            <p:cNvSpPr/>
            <p:nvPr/>
          </p:nvSpPr>
          <p:spPr>
            <a:xfrm>
              <a:off x="4326875" y="1604825"/>
              <a:ext cx="12200" cy="35500"/>
            </a:xfrm>
            <a:custGeom>
              <a:rect b="b" l="l" r="r" t="t"/>
              <a:pathLst>
                <a:path extrusionOk="0" h="1420" w="488">
                  <a:moveTo>
                    <a:pt x="452" y="0"/>
                  </a:moveTo>
                  <a:cubicBezTo>
                    <a:pt x="413" y="0"/>
                    <a:pt x="351" y="43"/>
                    <a:pt x="343" y="82"/>
                  </a:cubicBezTo>
                  <a:cubicBezTo>
                    <a:pt x="290" y="322"/>
                    <a:pt x="228" y="557"/>
                    <a:pt x="158" y="793"/>
                  </a:cubicBezTo>
                  <a:cubicBezTo>
                    <a:pt x="99" y="987"/>
                    <a:pt x="5" y="1189"/>
                    <a:pt x="0" y="1391"/>
                  </a:cubicBezTo>
                  <a:cubicBezTo>
                    <a:pt x="0" y="1412"/>
                    <a:pt x="9" y="1419"/>
                    <a:pt x="21" y="1419"/>
                  </a:cubicBezTo>
                  <a:cubicBezTo>
                    <a:pt x="49" y="1419"/>
                    <a:pt x="95" y="1381"/>
                    <a:pt x="104" y="1367"/>
                  </a:cubicBezTo>
                  <a:cubicBezTo>
                    <a:pt x="314" y="987"/>
                    <a:pt x="393" y="471"/>
                    <a:pt x="480" y="50"/>
                  </a:cubicBezTo>
                  <a:cubicBezTo>
                    <a:pt x="487" y="14"/>
                    <a:pt x="473" y="0"/>
                    <a:pt x="4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42"/>
            <p:cNvSpPr/>
            <p:nvPr/>
          </p:nvSpPr>
          <p:spPr>
            <a:xfrm>
              <a:off x="4339575" y="1616250"/>
              <a:ext cx="8225" cy="33925"/>
            </a:xfrm>
            <a:custGeom>
              <a:rect b="b" l="l" r="r" t="t"/>
              <a:pathLst>
                <a:path extrusionOk="0" h="1357" w="329">
                  <a:moveTo>
                    <a:pt x="306" y="0"/>
                  </a:moveTo>
                  <a:cubicBezTo>
                    <a:pt x="270" y="0"/>
                    <a:pt x="201" y="55"/>
                    <a:pt x="195" y="96"/>
                  </a:cubicBezTo>
                  <a:cubicBezTo>
                    <a:pt x="157" y="505"/>
                    <a:pt x="67" y="906"/>
                    <a:pt x="5" y="1310"/>
                  </a:cubicBezTo>
                  <a:cubicBezTo>
                    <a:pt x="0" y="1343"/>
                    <a:pt x="14" y="1356"/>
                    <a:pt x="34" y="1356"/>
                  </a:cubicBezTo>
                  <a:cubicBezTo>
                    <a:pt x="68" y="1356"/>
                    <a:pt x="121" y="1318"/>
                    <a:pt x="129" y="1281"/>
                  </a:cubicBezTo>
                  <a:cubicBezTo>
                    <a:pt x="199" y="864"/>
                    <a:pt x="290" y="456"/>
                    <a:pt x="327" y="30"/>
                  </a:cubicBezTo>
                  <a:cubicBezTo>
                    <a:pt x="329" y="9"/>
                    <a:pt x="320" y="0"/>
                    <a:pt x="3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42"/>
            <p:cNvSpPr/>
            <p:nvPr/>
          </p:nvSpPr>
          <p:spPr>
            <a:xfrm>
              <a:off x="4345550" y="1632350"/>
              <a:ext cx="7875" cy="31325"/>
            </a:xfrm>
            <a:custGeom>
              <a:rect b="b" l="l" r="r" t="t"/>
              <a:pathLst>
                <a:path extrusionOk="0" h="1253" w="315">
                  <a:moveTo>
                    <a:pt x="220" y="1"/>
                  </a:moveTo>
                  <a:cubicBezTo>
                    <a:pt x="179" y="1"/>
                    <a:pt x="114" y="57"/>
                    <a:pt x="116" y="100"/>
                  </a:cubicBezTo>
                  <a:cubicBezTo>
                    <a:pt x="133" y="283"/>
                    <a:pt x="137" y="464"/>
                    <a:pt x="125" y="645"/>
                  </a:cubicBezTo>
                  <a:cubicBezTo>
                    <a:pt x="112" y="847"/>
                    <a:pt x="46" y="1021"/>
                    <a:pt x="5" y="1215"/>
                  </a:cubicBezTo>
                  <a:cubicBezTo>
                    <a:pt x="0" y="1243"/>
                    <a:pt x="11" y="1252"/>
                    <a:pt x="26" y="1252"/>
                  </a:cubicBezTo>
                  <a:cubicBezTo>
                    <a:pt x="48" y="1252"/>
                    <a:pt x="80" y="1233"/>
                    <a:pt x="92" y="1219"/>
                  </a:cubicBezTo>
                  <a:cubicBezTo>
                    <a:pt x="315" y="897"/>
                    <a:pt x="282" y="406"/>
                    <a:pt x="253" y="35"/>
                  </a:cubicBezTo>
                  <a:cubicBezTo>
                    <a:pt x="251" y="10"/>
                    <a:pt x="237"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42"/>
            <p:cNvSpPr/>
            <p:nvPr/>
          </p:nvSpPr>
          <p:spPr>
            <a:xfrm>
              <a:off x="4352775" y="1634775"/>
              <a:ext cx="10625" cy="48025"/>
            </a:xfrm>
            <a:custGeom>
              <a:rect b="b" l="l" r="r" t="t"/>
              <a:pathLst>
                <a:path extrusionOk="0" h="1921" w="425">
                  <a:moveTo>
                    <a:pt x="386" y="1"/>
                  </a:moveTo>
                  <a:cubicBezTo>
                    <a:pt x="347" y="1"/>
                    <a:pt x="286" y="44"/>
                    <a:pt x="277" y="86"/>
                  </a:cubicBezTo>
                  <a:cubicBezTo>
                    <a:pt x="187" y="668"/>
                    <a:pt x="1" y="1312"/>
                    <a:pt x="22" y="1903"/>
                  </a:cubicBezTo>
                  <a:cubicBezTo>
                    <a:pt x="23" y="1916"/>
                    <a:pt x="28" y="1921"/>
                    <a:pt x="36" y="1921"/>
                  </a:cubicBezTo>
                  <a:cubicBezTo>
                    <a:pt x="55" y="1921"/>
                    <a:pt x="86" y="1890"/>
                    <a:pt x="92" y="1878"/>
                  </a:cubicBezTo>
                  <a:cubicBezTo>
                    <a:pt x="286" y="1304"/>
                    <a:pt x="327" y="651"/>
                    <a:pt x="418" y="53"/>
                  </a:cubicBezTo>
                  <a:cubicBezTo>
                    <a:pt x="424" y="15"/>
                    <a:pt x="409" y="1"/>
                    <a:pt x="3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42"/>
            <p:cNvSpPr/>
            <p:nvPr/>
          </p:nvSpPr>
          <p:spPr>
            <a:xfrm>
              <a:off x="4363500" y="1644650"/>
              <a:ext cx="11150" cy="45775"/>
            </a:xfrm>
            <a:custGeom>
              <a:rect b="b" l="l" r="r" t="t"/>
              <a:pathLst>
                <a:path extrusionOk="0" h="1831" w="446">
                  <a:moveTo>
                    <a:pt x="411" y="0"/>
                  </a:moveTo>
                  <a:cubicBezTo>
                    <a:pt x="376" y="0"/>
                    <a:pt x="319" y="40"/>
                    <a:pt x="311" y="79"/>
                  </a:cubicBezTo>
                  <a:cubicBezTo>
                    <a:pt x="216" y="645"/>
                    <a:pt x="43" y="1235"/>
                    <a:pt x="2" y="1805"/>
                  </a:cubicBezTo>
                  <a:cubicBezTo>
                    <a:pt x="0" y="1824"/>
                    <a:pt x="9" y="1831"/>
                    <a:pt x="21" y="1831"/>
                  </a:cubicBezTo>
                  <a:cubicBezTo>
                    <a:pt x="45" y="1831"/>
                    <a:pt x="87" y="1801"/>
                    <a:pt x="92" y="1784"/>
                  </a:cubicBezTo>
                  <a:cubicBezTo>
                    <a:pt x="294" y="1243"/>
                    <a:pt x="344" y="612"/>
                    <a:pt x="439" y="46"/>
                  </a:cubicBezTo>
                  <a:cubicBezTo>
                    <a:pt x="445" y="13"/>
                    <a:pt x="432" y="0"/>
                    <a:pt x="41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42"/>
            <p:cNvSpPr/>
            <p:nvPr/>
          </p:nvSpPr>
          <p:spPr>
            <a:xfrm>
              <a:off x="4374175" y="1663200"/>
              <a:ext cx="9450" cy="39375"/>
            </a:xfrm>
            <a:custGeom>
              <a:rect b="b" l="l" r="r" t="t"/>
              <a:pathLst>
                <a:path extrusionOk="0" h="1575" w="378">
                  <a:moveTo>
                    <a:pt x="340" y="1"/>
                  </a:moveTo>
                  <a:cubicBezTo>
                    <a:pt x="302" y="1"/>
                    <a:pt x="243" y="43"/>
                    <a:pt x="235" y="84"/>
                  </a:cubicBezTo>
                  <a:cubicBezTo>
                    <a:pt x="170" y="564"/>
                    <a:pt x="8" y="1067"/>
                    <a:pt x="0" y="1551"/>
                  </a:cubicBezTo>
                  <a:cubicBezTo>
                    <a:pt x="0" y="1568"/>
                    <a:pt x="7" y="1575"/>
                    <a:pt x="16" y="1575"/>
                  </a:cubicBezTo>
                  <a:cubicBezTo>
                    <a:pt x="40" y="1575"/>
                    <a:pt x="85" y="1532"/>
                    <a:pt x="90" y="1517"/>
                  </a:cubicBezTo>
                  <a:cubicBezTo>
                    <a:pt x="256" y="1059"/>
                    <a:pt x="305" y="530"/>
                    <a:pt x="372" y="51"/>
                  </a:cubicBezTo>
                  <a:cubicBezTo>
                    <a:pt x="378" y="15"/>
                    <a:pt x="362"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42"/>
            <p:cNvSpPr/>
            <p:nvPr/>
          </p:nvSpPr>
          <p:spPr>
            <a:xfrm>
              <a:off x="4388800" y="1664675"/>
              <a:ext cx="12075" cy="58275"/>
            </a:xfrm>
            <a:custGeom>
              <a:rect b="b" l="l" r="r" t="t"/>
              <a:pathLst>
                <a:path extrusionOk="0" h="2331" w="483">
                  <a:moveTo>
                    <a:pt x="453" y="1"/>
                  </a:moveTo>
                  <a:cubicBezTo>
                    <a:pt x="409" y="1"/>
                    <a:pt x="329" y="63"/>
                    <a:pt x="323" y="112"/>
                  </a:cubicBezTo>
                  <a:cubicBezTo>
                    <a:pt x="257" y="806"/>
                    <a:pt x="1" y="1607"/>
                    <a:pt x="92" y="2304"/>
                  </a:cubicBezTo>
                  <a:cubicBezTo>
                    <a:pt x="94" y="2323"/>
                    <a:pt x="103" y="2330"/>
                    <a:pt x="115" y="2330"/>
                  </a:cubicBezTo>
                  <a:cubicBezTo>
                    <a:pt x="143" y="2330"/>
                    <a:pt x="185" y="2291"/>
                    <a:pt x="191" y="2268"/>
                  </a:cubicBezTo>
                  <a:cubicBezTo>
                    <a:pt x="348" y="1549"/>
                    <a:pt x="410" y="773"/>
                    <a:pt x="480" y="38"/>
                  </a:cubicBezTo>
                  <a:cubicBezTo>
                    <a:pt x="483" y="11"/>
                    <a:pt x="471" y="1"/>
                    <a:pt x="45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42"/>
            <p:cNvSpPr/>
            <p:nvPr/>
          </p:nvSpPr>
          <p:spPr>
            <a:xfrm>
              <a:off x="4402425" y="1672875"/>
              <a:ext cx="15375" cy="70300"/>
            </a:xfrm>
            <a:custGeom>
              <a:rect b="b" l="l" r="r" t="t"/>
              <a:pathLst>
                <a:path extrusionOk="0" h="2812" w="615">
                  <a:moveTo>
                    <a:pt x="576" y="0"/>
                  </a:moveTo>
                  <a:cubicBezTo>
                    <a:pt x="537" y="0"/>
                    <a:pt x="476" y="44"/>
                    <a:pt x="467" y="86"/>
                  </a:cubicBezTo>
                  <a:cubicBezTo>
                    <a:pt x="307" y="970"/>
                    <a:pt x="55" y="1890"/>
                    <a:pt x="1" y="2786"/>
                  </a:cubicBezTo>
                  <a:cubicBezTo>
                    <a:pt x="1" y="2804"/>
                    <a:pt x="8" y="2811"/>
                    <a:pt x="19" y="2811"/>
                  </a:cubicBezTo>
                  <a:cubicBezTo>
                    <a:pt x="45" y="2811"/>
                    <a:pt x="90" y="2771"/>
                    <a:pt x="96" y="2753"/>
                  </a:cubicBezTo>
                  <a:cubicBezTo>
                    <a:pt x="360" y="1886"/>
                    <a:pt x="452" y="941"/>
                    <a:pt x="608" y="53"/>
                  </a:cubicBezTo>
                  <a:cubicBezTo>
                    <a:pt x="614" y="15"/>
                    <a:pt x="599" y="0"/>
                    <a:pt x="57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42"/>
            <p:cNvSpPr/>
            <p:nvPr/>
          </p:nvSpPr>
          <p:spPr>
            <a:xfrm>
              <a:off x="4414700" y="1690800"/>
              <a:ext cx="10275" cy="56350"/>
            </a:xfrm>
            <a:custGeom>
              <a:rect b="b" l="l" r="r" t="t"/>
              <a:pathLst>
                <a:path extrusionOk="0" h="2254" w="411">
                  <a:moveTo>
                    <a:pt x="374" y="1"/>
                  </a:moveTo>
                  <a:cubicBezTo>
                    <a:pt x="336" y="1"/>
                    <a:pt x="278" y="43"/>
                    <a:pt x="270" y="83"/>
                  </a:cubicBezTo>
                  <a:cubicBezTo>
                    <a:pt x="175" y="798"/>
                    <a:pt x="60" y="1512"/>
                    <a:pt x="1" y="2230"/>
                  </a:cubicBezTo>
                  <a:cubicBezTo>
                    <a:pt x="0" y="2247"/>
                    <a:pt x="7" y="2253"/>
                    <a:pt x="18" y="2253"/>
                  </a:cubicBezTo>
                  <a:cubicBezTo>
                    <a:pt x="43" y="2253"/>
                    <a:pt x="87" y="2220"/>
                    <a:pt x="92" y="2197"/>
                  </a:cubicBezTo>
                  <a:cubicBezTo>
                    <a:pt x="224" y="1487"/>
                    <a:pt x="307" y="764"/>
                    <a:pt x="407" y="50"/>
                  </a:cubicBezTo>
                  <a:cubicBezTo>
                    <a:pt x="411" y="14"/>
                    <a:pt x="396" y="1"/>
                    <a:pt x="3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42"/>
            <p:cNvSpPr/>
            <p:nvPr/>
          </p:nvSpPr>
          <p:spPr>
            <a:xfrm>
              <a:off x="4426575" y="1714250"/>
              <a:ext cx="11450" cy="51775"/>
            </a:xfrm>
            <a:custGeom>
              <a:rect b="b" l="l" r="r" t="t"/>
              <a:pathLst>
                <a:path extrusionOk="0" h="2071" w="458">
                  <a:moveTo>
                    <a:pt x="419" y="1"/>
                  </a:moveTo>
                  <a:cubicBezTo>
                    <a:pt x="379" y="1"/>
                    <a:pt x="319" y="44"/>
                    <a:pt x="311" y="86"/>
                  </a:cubicBezTo>
                  <a:cubicBezTo>
                    <a:pt x="216" y="739"/>
                    <a:pt x="117" y="1383"/>
                    <a:pt x="6" y="2031"/>
                  </a:cubicBezTo>
                  <a:cubicBezTo>
                    <a:pt x="0" y="2060"/>
                    <a:pt x="10" y="2070"/>
                    <a:pt x="25" y="2070"/>
                  </a:cubicBezTo>
                  <a:cubicBezTo>
                    <a:pt x="54" y="2070"/>
                    <a:pt x="104" y="2032"/>
                    <a:pt x="113" y="2002"/>
                  </a:cubicBezTo>
                  <a:cubicBezTo>
                    <a:pt x="303" y="1375"/>
                    <a:pt x="357" y="702"/>
                    <a:pt x="452" y="54"/>
                  </a:cubicBezTo>
                  <a:cubicBezTo>
                    <a:pt x="458" y="16"/>
                    <a:pt x="442" y="1"/>
                    <a:pt x="4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42"/>
            <p:cNvSpPr/>
            <p:nvPr/>
          </p:nvSpPr>
          <p:spPr>
            <a:xfrm>
              <a:off x="4367000" y="1542325"/>
              <a:ext cx="7650" cy="39175"/>
            </a:xfrm>
            <a:custGeom>
              <a:rect b="b" l="l" r="r" t="t"/>
              <a:pathLst>
                <a:path extrusionOk="0" h="1567" w="306">
                  <a:moveTo>
                    <a:pt x="279" y="1"/>
                  </a:moveTo>
                  <a:cubicBezTo>
                    <a:pt x="241" y="1"/>
                    <a:pt x="170" y="57"/>
                    <a:pt x="167" y="101"/>
                  </a:cubicBezTo>
                  <a:cubicBezTo>
                    <a:pt x="130" y="584"/>
                    <a:pt x="43" y="1063"/>
                    <a:pt x="2" y="1546"/>
                  </a:cubicBezTo>
                  <a:cubicBezTo>
                    <a:pt x="1" y="1561"/>
                    <a:pt x="6" y="1566"/>
                    <a:pt x="15" y="1566"/>
                  </a:cubicBezTo>
                  <a:cubicBezTo>
                    <a:pt x="36" y="1566"/>
                    <a:pt x="74" y="1535"/>
                    <a:pt x="80" y="1517"/>
                  </a:cubicBezTo>
                  <a:cubicBezTo>
                    <a:pt x="221" y="1039"/>
                    <a:pt x="270" y="530"/>
                    <a:pt x="303" y="35"/>
                  </a:cubicBezTo>
                  <a:cubicBezTo>
                    <a:pt x="306" y="11"/>
                    <a:pt x="295" y="1"/>
                    <a:pt x="2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42"/>
            <p:cNvSpPr/>
            <p:nvPr/>
          </p:nvSpPr>
          <p:spPr>
            <a:xfrm>
              <a:off x="4383600" y="1570550"/>
              <a:ext cx="10850" cy="32400"/>
            </a:xfrm>
            <a:custGeom>
              <a:rect b="b" l="l" r="r" t="t"/>
              <a:pathLst>
                <a:path extrusionOk="0" h="1296" w="434">
                  <a:moveTo>
                    <a:pt x="398" y="1"/>
                  </a:moveTo>
                  <a:cubicBezTo>
                    <a:pt x="356" y="1"/>
                    <a:pt x="286" y="50"/>
                    <a:pt x="275" y="95"/>
                  </a:cubicBezTo>
                  <a:cubicBezTo>
                    <a:pt x="172" y="483"/>
                    <a:pt x="48" y="867"/>
                    <a:pt x="3" y="1268"/>
                  </a:cubicBezTo>
                  <a:cubicBezTo>
                    <a:pt x="0" y="1288"/>
                    <a:pt x="8" y="1295"/>
                    <a:pt x="20" y="1295"/>
                  </a:cubicBezTo>
                  <a:cubicBezTo>
                    <a:pt x="50" y="1295"/>
                    <a:pt x="104" y="1253"/>
                    <a:pt x="110" y="1230"/>
                  </a:cubicBezTo>
                  <a:cubicBezTo>
                    <a:pt x="205" y="834"/>
                    <a:pt x="325" y="451"/>
                    <a:pt x="424" y="54"/>
                  </a:cubicBezTo>
                  <a:cubicBezTo>
                    <a:pt x="434" y="16"/>
                    <a:pt x="420" y="1"/>
                    <a:pt x="3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42"/>
            <p:cNvSpPr/>
            <p:nvPr/>
          </p:nvSpPr>
          <p:spPr>
            <a:xfrm>
              <a:off x="4472275" y="1644525"/>
              <a:ext cx="19625" cy="39175"/>
            </a:xfrm>
            <a:custGeom>
              <a:rect b="b" l="l" r="r" t="t"/>
              <a:pathLst>
                <a:path extrusionOk="0" h="1567" w="785">
                  <a:moveTo>
                    <a:pt x="738" y="0"/>
                  </a:moveTo>
                  <a:cubicBezTo>
                    <a:pt x="702" y="0"/>
                    <a:pt x="649" y="29"/>
                    <a:pt x="631" y="68"/>
                  </a:cubicBezTo>
                  <a:cubicBezTo>
                    <a:pt x="408" y="551"/>
                    <a:pt x="172" y="1034"/>
                    <a:pt x="6" y="1538"/>
                  </a:cubicBezTo>
                  <a:cubicBezTo>
                    <a:pt x="0" y="1559"/>
                    <a:pt x="8" y="1567"/>
                    <a:pt x="21" y="1567"/>
                  </a:cubicBezTo>
                  <a:cubicBezTo>
                    <a:pt x="42" y="1567"/>
                    <a:pt x="77" y="1545"/>
                    <a:pt x="85" y="1530"/>
                  </a:cubicBezTo>
                  <a:cubicBezTo>
                    <a:pt x="316" y="1046"/>
                    <a:pt x="535" y="555"/>
                    <a:pt x="762" y="68"/>
                  </a:cubicBezTo>
                  <a:cubicBezTo>
                    <a:pt x="785" y="20"/>
                    <a:pt x="767" y="0"/>
                    <a:pt x="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42"/>
            <p:cNvSpPr/>
            <p:nvPr/>
          </p:nvSpPr>
          <p:spPr>
            <a:xfrm>
              <a:off x="4485125" y="1609550"/>
              <a:ext cx="36050" cy="77500"/>
            </a:xfrm>
            <a:custGeom>
              <a:rect b="b" l="l" r="r" t="t"/>
              <a:pathLst>
                <a:path extrusionOk="0" h="3100" w="1442">
                  <a:moveTo>
                    <a:pt x="1391" y="1"/>
                  </a:moveTo>
                  <a:cubicBezTo>
                    <a:pt x="1354" y="1"/>
                    <a:pt x="1301" y="30"/>
                    <a:pt x="1285" y="71"/>
                  </a:cubicBezTo>
                  <a:cubicBezTo>
                    <a:pt x="864" y="1058"/>
                    <a:pt x="319" y="2041"/>
                    <a:pt x="8" y="3068"/>
                  </a:cubicBezTo>
                  <a:cubicBezTo>
                    <a:pt x="1" y="3091"/>
                    <a:pt x="8" y="3100"/>
                    <a:pt x="21" y="3100"/>
                  </a:cubicBezTo>
                  <a:cubicBezTo>
                    <a:pt x="44" y="3100"/>
                    <a:pt x="84" y="3075"/>
                    <a:pt x="92" y="3057"/>
                  </a:cubicBezTo>
                  <a:cubicBezTo>
                    <a:pt x="607" y="2111"/>
                    <a:pt x="999" y="1066"/>
                    <a:pt x="1421" y="71"/>
                  </a:cubicBezTo>
                  <a:cubicBezTo>
                    <a:pt x="1441" y="21"/>
                    <a:pt x="1421" y="1"/>
                    <a:pt x="13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42"/>
            <p:cNvSpPr/>
            <p:nvPr/>
          </p:nvSpPr>
          <p:spPr>
            <a:xfrm>
              <a:off x="4500725" y="1583600"/>
              <a:ext cx="57750" cy="136250"/>
            </a:xfrm>
            <a:custGeom>
              <a:rect b="b" l="l" r="r" t="t"/>
              <a:pathLst>
                <a:path extrusionOk="0" h="5450" w="2310">
                  <a:moveTo>
                    <a:pt x="2273" y="1"/>
                  </a:moveTo>
                  <a:cubicBezTo>
                    <a:pt x="2233" y="1"/>
                    <a:pt x="2159" y="47"/>
                    <a:pt x="2143" y="89"/>
                  </a:cubicBezTo>
                  <a:cubicBezTo>
                    <a:pt x="1499" y="1873"/>
                    <a:pt x="859" y="3689"/>
                    <a:pt x="21" y="5391"/>
                  </a:cubicBezTo>
                  <a:cubicBezTo>
                    <a:pt x="0" y="5433"/>
                    <a:pt x="15" y="5449"/>
                    <a:pt x="39" y="5449"/>
                  </a:cubicBezTo>
                  <a:cubicBezTo>
                    <a:pt x="69" y="5449"/>
                    <a:pt x="116" y="5424"/>
                    <a:pt x="132" y="5395"/>
                  </a:cubicBezTo>
                  <a:cubicBezTo>
                    <a:pt x="1086" y="3764"/>
                    <a:pt x="1656" y="1827"/>
                    <a:pt x="2296" y="52"/>
                  </a:cubicBezTo>
                  <a:cubicBezTo>
                    <a:pt x="2309" y="15"/>
                    <a:pt x="2296" y="1"/>
                    <a:pt x="2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42"/>
            <p:cNvSpPr/>
            <p:nvPr/>
          </p:nvSpPr>
          <p:spPr>
            <a:xfrm>
              <a:off x="4528750" y="1576300"/>
              <a:ext cx="50700" cy="149100"/>
            </a:xfrm>
            <a:custGeom>
              <a:rect b="b" l="l" r="r" t="t"/>
              <a:pathLst>
                <a:path extrusionOk="0" h="5964" w="2028">
                  <a:moveTo>
                    <a:pt x="1990" y="0"/>
                  </a:moveTo>
                  <a:cubicBezTo>
                    <a:pt x="1949" y="0"/>
                    <a:pt x="1879" y="46"/>
                    <a:pt x="1869" y="88"/>
                  </a:cubicBezTo>
                  <a:cubicBezTo>
                    <a:pt x="1307" y="2054"/>
                    <a:pt x="547" y="3961"/>
                    <a:pt x="7" y="5927"/>
                  </a:cubicBezTo>
                  <a:cubicBezTo>
                    <a:pt x="0" y="5953"/>
                    <a:pt x="11" y="5963"/>
                    <a:pt x="28" y="5963"/>
                  </a:cubicBezTo>
                  <a:cubicBezTo>
                    <a:pt x="55" y="5963"/>
                    <a:pt x="98" y="5937"/>
                    <a:pt x="106" y="5914"/>
                  </a:cubicBezTo>
                  <a:cubicBezTo>
                    <a:pt x="857" y="4011"/>
                    <a:pt x="1459" y="2020"/>
                    <a:pt x="2017" y="51"/>
                  </a:cubicBezTo>
                  <a:cubicBezTo>
                    <a:pt x="2028" y="14"/>
                    <a:pt x="2013" y="0"/>
                    <a:pt x="19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42"/>
            <p:cNvSpPr/>
            <p:nvPr/>
          </p:nvSpPr>
          <p:spPr>
            <a:xfrm>
              <a:off x="4552325" y="1599975"/>
              <a:ext cx="35125" cy="94550"/>
            </a:xfrm>
            <a:custGeom>
              <a:rect b="b" l="l" r="r" t="t"/>
              <a:pathLst>
                <a:path extrusionOk="0" h="3782" w="1405">
                  <a:moveTo>
                    <a:pt x="1370" y="0"/>
                  </a:moveTo>
                  <a:cubicBezTo>
                    <a:pt x="1332" y="0"/>
                    <a:pt x="1265" y="43"/>
                    <a:pt x="1252" y="82"/>
                  </a:cubicBezTo>
                  <a:cubicBezTo>
                    <a:pt x="863" y="1309"/>
                    <a:pt x="455" y="2523"/>
                    <a:pt x="13" y="3733"/>
                  </a:cubicBezTo>
                  <a:cubicBezTo>
                    <a:pt x="0" y="3768"/>
                    <a:pt x="13" y="3781"/>
                    <a:pt x="32" y="3781"/>
                  </a:cubicBezTo>
                  <a:cubicBezTo>
                    <a:pt x="57" y="3781"/>
                    <a:pt x="93" y="3760"/>
                    <a:pt x="104" y="3733"/>
                  </a:cubicBezTo>
                  <a:cubicBezTo>
                    <a:pt x="619" y="2539"/>
                    <a:pt x="1004" y="1288"/>
                    <a:pt x="1392" y="50"/>
                  </a:cubicBezTo>
                  <a:cubicBezTo>
                    <a:pt x="1404" y="14"/>
                    <a:pt x="1392" y="0"/>
                    <a:pt x="13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42"/>
            <p:cNvSpPr/>
            <p:nvPr/>
          </p:nvSpPr>
          <p:spPr>
            <a:xfrm>
              <a:off x="4496250" y="1611200"/>
              <a:ext cx="40200" cy="84900"/>
            </a:xfrm>
            <a:custGeom>
              <a:rect b="b" l="l" r="r" t="t"/>
              <a:pathLst>
                <a:path extrusionOk="0" h="3396" w="1608">
                  <a:moveTo>
                    <a:pt x="1559" y="1"/>
                  </a:moveTo>
                  <a:cubicBezTo>
                    <a:pt x="1523" y="1"/>
                    <a:pt x="1471" y="30"/>
                    <a:pt x="1455" y="71"/>
                  </a:cubicBezTo>
                  <a:cubicBezTo>
                    <a:pt x="1021" y="1182"/>
                    <a:pt x="455" y="2238"/>
                    <a:pt x="13" y="3345"/>
                  </a:cubicBezTo>
                  <a:cubicBezTo>
                    <a:pt x="1" y="3382"/>
                    <a:pt x="13" y="3396"/>
                    <a:pt x="33" y="3396"/>
                  </a:cubicBezTo>
                  <a:cubicBezTo>
                    <a:pt x="58" y="3396"/>
                    <a:pt x="95" y="3375"/>
                    <a:pt x="109" y="3349"/>
                  </a:cubicBezTo>
                  <a:cubicBezTo>
                    <a:pt x="678" y="2301"/>
                    <a:pt x="1158" y="1182"/>
                    <a:pt x="1587" y="71"/>
                  </a:cubicBezTo>
                  <a:cubicBezTo>
                    <a:pt x="1608" y="21"/>
                    <a:pt x="1589" y="1"/>
                    <a:pt x="15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42"/>
            <p:cNvSpPr/>
            <p:nvPr/>
          </p:nvSpPr>
          <p:spPr>
            <a:xfrm>
              <a:off x="4474275" y="1762450"/>
              <a:ext cx="12575" cy="21275"/>
            </a:xfrm>
            <a:custGeom>
              <a:rect b="b" l="l" r="r" t="t"/>
              <a:pathLst>
                <a:path extrusionOk="0" h="851" w="503">
                  <a:moveTo>
                    <a:pt x="461" y="1"/>
                  </a:moveTo>
                  <a:cubicBezTo>
                    <a:pt x="430" y="1"/>
                    <a:pt x="382" y="24"/>
                    <a:pt x="364" y="53"/>
                  </a:cubicBezTo>
                  <a:cubicBezTo>
                    <a:pt x="240" y="268"/>
                    <a:pt x="1" y="566"/>
                    <a:pt x="17" y="826"/>
                  </a:cubicBezTo>
                  <a:cubicBezTo>
                    <a:pt x="19" y="844"/>
                    <a:pt x="27" y="851"/>
                    <a:pt x="38" y="851"/>
                  </a:cubicBezTo>
                  <a:cubicBezTo>
                    <a:pt x="62" y="851"/>
                    <a:pt x="100" y="820"/>
                    <a:pt x="109" y="805"/>
                  </a:cubicBezTo>
                  <a:cubicBezTo>
                    <a:pt x="179" y="681"/>
                    <a:pt x="216" y="545"/>
                    <a:pt x="278" y="417"/>
                  </a:cubicBezTo>
                  <a:cubicBezTo>
                    <a:pt x="339" y="297"/>
                    <a:pt x="410" y="177"/>
                    <a:pt x="480" y="58"/>
                  </a:cubicBezTo>
                  <a:cubicBezTo>
                    <a:pt x="503" y="17"/>
                    <a:pt x="488" y="1"/>
                    <a:pt x="4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42"/>
            <p:cNvSpPr/>
            <p:nvPr/>
          </p:nvSpPr>
          <p:spPr>
            <a:xfrm>
              <a:off x="4494300" y="1769050"/>
              <a:ext cx="7550" cy="16050"/>
            </a:xfrm>
            <a:custGeom>
              <a:rect b="b" l="l" r="r" t="t"/>
              <a:pathLst>
                <a:path extrusionOk="0" h="642" w="302">
                  <a:moveTo>
                    <a:pt x="262" y="1"/>
                  </a:moveTo>
                  <a:cubicBezTo>
                    <a:pt x="235" y="1"/>
                    <a:pt x="198" y="21"/>
                    <a:pt x="187" y="50"/>
                  </a:cubicBezTo>
                  <a:cubicBezTo>
                    <a:pt x="116" y="235"/>
                    <a:pt x="42" y="421"/>
                    <a:pt x="5" y="612"/>
                  </a:cubicBezTo>
                  <a:cubicBezTo>
                    <a:pt x="0" y="634"/>
                    <a:pt x="8" y="642"/>
                    <a:pt x="20" y="642"/>
                  </a:cubicBezTo>
                  <a:cubicBezTo>
                    <a:pt x="40" y="642"/>
                    <a:pt x="72" y="621"/>
                    <a:pt x="80" y="603"/>
                  </a:cubicBezTo>
                  <a:cubicBezTo>
                    <a:pt x="158" y="425"/>
                    <a:pt x="215" y="235"/>
                    <a:pt x="286" y="54"/>
                  </a:cubicBezTo>
                  <a:cubicBezTo>
                    <a:pt x="301" y="16"/>
                    <a:pt x="286" y="1"/>
                    <a:pt x="2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42"/>
            <p:cNvSpPr/>
            <p:nvPr/>
          </p:nvSpPr>
          <p:spPr>
            <a:xfrm>
              <a:off x="4508650" y="1774525"/>
              <a:ext cx="4050" cy="13000"/>
            </a:xfrm>
            <a:custGeom>
              <a:rect b="b" l="l" r="r" t="t"/>
              <a:pathLst>
                <a:path extrusionOk="0" h="520" w="162">
                  <a:moveTo>
                    <a:pt x="121" y="0"/>
                  </a:moveTo>
                  <a:cubicBezTo>
                    <a:pt x="85" y="0"/>
                    <a:pt x="23" y="50"/>
                    <a:pt x="26" y="90"/>
                  </a:cubicBezTo>
                  <a:cubicBezTo>
                    <a:pt x="26" y="219"/>
                    <a:pt x="1" y="384"/>
                    <a:pt x="51" y="508"/>
                  </a:cubicBezTo>
                  <a:cubicBezTo>
                    <a:pt x="55" y="516"/>
                    <a:pt x="60" y="519"/>
                    <a:pt x="67" y="519"/>
                  </a:cubicBezTo>
                  <a:cubicBezTo>
                    <a:pt x="87" y="519"/>
                    <a:pt x="114" y="488"/>
                    <a:pt x="121" y="475"/>
                  </a:cubicBezTo>
                  <a:cubicBezTo>
                    <a:pt x="162" y="330"/>
                    <a:pt x="146" y="178"/>
                    <a:pt x="146" y="29"/>
                  </a:cubicBezTo>
                  <a:cubicBezTo>
                    <a:pt x="146" y="9"/>
                    <a:pt x="135" y="0"/>
                    <a:pt x="1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42"/>
            <p:cNvSpPr/>
            <p:nvPr/>
          </p:nvSpPr>
          <p:spPr>
            <a:xfrm>
              <a:off x="4515000" y="1781825"/>
              <a:ext cx="5825" cy="10050"/>
            </a:xfrm>
            <a:custGeom>
              <a:rect b="b" l="l" r="r" t="t"/>
              <a:pathLst>
                <a:path extrusionOk="0" h="402" w="233">
                  <a:moveTo>
                    <a:pt x="200" y="0"/>
                  </a:moveTo>
                  <a:cubicBezTo>
                    <a:pt x="164" y="0"/>
                    <a:pt x="103" y="36"/>
                    <a:pt x="90" y="76"/>
                  </a:cubicBezTo>
                  <a:cubicBezTo>
                    <a:pt x="61" y="170"/>
                    <a:pt x="31" y="269"/>
                    <a:pt x="7" y="364"/>
                  </a:cubicBezTo>
                  <a:cubicBezTo>
                    <a:pt x="1" y="391"/>
                    <a:pt x="11" y="401"/>
                    <a:pt x="27" y="401"/>
                  </a:cubicBezTo>
                  <a:cubicBezTo>
                    <a:pt x="54" y="401"/>
                    <a:pt x="94" y="375"/>
                    <a:pt x="102" y="352"/>
                  </a:cubicBezTo>
                  <a:cubicBezTo>
                    <a:pt x="143" y="249"/>
                    <a:pt x="185" y="145"/>
                    <a:pt x="222" y="42"/>
                  </a:cubicBezTo>
                  <a:cubicBezTo>
                    <a:pt x="232" y="12"/>
                    <a:pt x="220" y="0"/>
                    <a:pt x="2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42"/>
            <p:cNvSpPr/>
            <p:nvPr/>
          </p:nvSpPr>
          <p:spPr>
            <a:xfrm>
              <a:off x="4577175" y="1781700"/>
              <a:ext cx="16175" cy="21750"/>
            </a:xfrm>
            <a:custGeom>
              <a:rect b="b" l="l" r="r" t="t"/>
              <a:pathLst>
                <a:path extrusionOk="0" h="870" w="647">
                  <a:moveTo>
                    <a:pt x="586" y="1"/>
                  </a:moveTo>
                  <a:cubicBezTo>
                    <a:pt x="559" y="1"/>
                    <a:pt x="526" y="16"/>
                    <a:pt x="505" y="47"/>
                  </a:cubicBezTo>
                  <a:cubicBezTo>
                    <a:pt x="336" y="283"/>
                    <a:pt x="126" y="539"/>
                    <a:pt x="18" y="811"/>
                  </a:cubicBezTo>
                  <a:cubicBezTo>
                    <a:pt x="1" y="851"/>
                    <a:pt x="20" y="870"/>
                    <a:pt x="47" y="870"/>
                  </a:cubicBezTo>
                  <a:cubicBezTo>
                    <a:pt x="65" y="870"/>
                    <a:pt x="86" y="861"/>
                    <a:pt x="101" y="844"/>
                  </a:cubicBezTo>
                  <a:cubicBezTo>
                    <a:pt x="299" y="617"/>
                    <a:pt x="435" y="333"/>
                    <a:pt x="608" y="85"/>
                  </a:cubicBezTo>
                  <a:cubicBezTo>
                    <a:pt x="647" y="30"/>
                    <a:pt x="623" y="1"/>
                    <a:pt x="5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42"/>
            <p:cNvSpPr/>
            <p:nvPr/>
          </p:nvSpPr>
          <p:spPr>
            <a:xfrm>
              <a:off x="4591325" y="1792350"/>
              <a:ext cx="6275" cy="16175"/>
            </a:xfrm>
            <a:custGeom>
              <a:rect b="b" l="l" r="r" t="t"/>
              <a:pathLst>
                <a:path extrusionOk="0" h="647" w="251">
                  <a:moveTo>
                    <a:pt x="218" y="1"/>
                  </a:moveTo>
                  <a:cubicBezTo>
                    <a:pt x="184" y="1"/>
                    <a:pt x="130" y="39"/>
                    <a:pt x="125" y="76"/>
                  </a:cubicBezTo>
                  <a:cubicBezTo>
                    <a:pt x="96" y="241"/>
                    <a:pt x="1" y="476"/>
                    <a:pt x="55" y="637"/>
                  </a:cubicBezTo>
                  <a:cubicBezTo>
                    <a:pt x="58" y="644"/>
                    <a:pt x="63" y="647"/>
                    <a:pt x="69" y="647"/>
                  </a:cubicBezTo>
                  <a:cubicBezTo>
                    <a:pt x="86" y="647"/>
                    <a:pt x="111" y="622"/>
                    <a:pt x="117" y="612"/>
                  </a:cubicBezTo>
                  <a:cubicBezTo>
                    <a:pt x="208" y="448"/>
                    <a:pt x="216" y="233"/>
                    <a:pt x="245" y="46"/>
                  </a:cubicBezTo>
                  <a:cubicBezTo>
                    <a:pt x="251" y="13"/>
                    <a:pt x="238" y="1"/>
                    <a:pt x="2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42"/>
            <p:cNvSpPr/>
            <p:nvPr/>
          </p:nvSpPr>
          <p:spPr>
            <a:xfrm>
              <a:off x="4604475" y="1790675"/>
              <a:ext cx="7025" cy="19900"/>
            </a:xfrm>
            <a:custGeom>
              <a:rect b="b" l="l" r="r" t="t"/>
              <a:pathLst>
                <a:path extrusionOk="0" h="796" w="281">
                  <a:moveTo>
                    <a:pt x="245" y="0"/>
                  </a:moveTo>
                  <a:cubicBezTo>
                    <a:pt x="209" y="0"/>
                    <a:pt x="152" y="41"/>
                    <a:pt x="144" y="81"/>
                  </a:cubicBezTo>
                  <a:cubicBezTo>
                    <a:pt x="111" y="287"/>
                    <a:pt x="0" y="559"/>
                    <a:pt x="33" y="770"/>
                  </a:cubicBezTo>
                  <a:cubicBezTo>
                    <a:pt x="35" y="789"/>
                    <a:pt x="44" y="796"/>
                    <a:pt x="56" y="796"/>
                  </a:cubicBezTo>
                  <a:cubicBezTo>
                    <a:pt x="80" y="796"/>
                    <a:pt x="115" y="765"/>
                    <a:pt x="124" y="746"/>
                  </a:cubicBezTo>
                  <a:cubicBezTo>
                    <a:pt x="218" y="539"/>
                    <a:pt x="243" y="271"/>
                    <a:pt x="276" y="48"/>
                  </a:cubicBezTo>
                  <a:cubicBezTo>
                    <a:pt x="281" y="13"/>
                    <a:pt x="266" y="0"/>
                    <a:pt x="2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42"/>
            <p:cNvSpPr/>
            <p:nvPr/>
          </p:nvSpPr>
          <p:spPr>
            <a:xfrm>
              <a:off x="4617350" y="1794750"/>
              <a:ext cx="4575" cy="16425"/>
            </a:xfrm>
            <a:custGeom>
              <a:rect b="b" l="l" r="r" t="t"/>
              <a:pathLst>
                <a:path extrusionOk="0" h="657" w="183">
                  <a:moveTo>
                    <a:pt x="155" y="1"/>
                  </a:moveTo>
                  <a:cubicBezTo>
                    <a:pt x="117" y="1"/>
                    <a:pt x="55" y="52"/>
                    <a:pt x="55" y="95"/>
                  </a:cubicBezTo>
                  <a:cubicBezTo>
                    <a:pt x="50" y="272"/>
                    <a:pt x="0" y="467"/>
                    <a:pt x="46" y="640"/>
                  </a:cubicBezTo>
                  <a:cubicBezTo>
                    <a:pt x="49" y="652"/>
                    <a:pt x="56" y="656"/>
                    <a:pt x="64" y="656"/>
                  </a:cubicBezTo>
                  <a:cubicBezTo>
                    <a:pt x="87" y="656"/>
                    <a:pt x="121" y="619"/>
                    <a:pt x="124" y="603"/>
                  </a:cubicBezTo>
                  <a:cubicBezTo>
                    <a:pt x="170" y="421"/>
                    <a:pt x="179" y="219"/>
                    <a:pt x="183" y="34"/>
                  </a:cubicBezTo>
                  <a:cubicBezTo>
                    <a:pt x="183" y="10"/>
                    <a:pt x="171" y="1"/>
                    <a:pt x="1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42"/>
            <p:cNvSpPr/>
            <p:nvPr/>
          </p:nvSpPr>
          <p:spPr>
            <a:xfrm>
              <a:off x="4627625" y="1791525"/>
              <a:ext cx="9925" cy="24275"/>
            </a:xfrm>
            <a:custGeom>
              <a:rect b="b" l="l" r="r" t="t"/>
              <a:pathLst>
                <a:path extrusionOk="0" h="971" w="397">
                  <a:moveTo>
                    <a:pt x="363" y="0"/>
                  </a:moveTo>
                  <a:cubicBezTo>
                    <a:pt x="328" y="0"/>
                    <a:pt x="269" y="39"/>
                    <a:pt x="258" y="75"/>
                  </a:cubicBezTo>
                  <a:cubicBezTo>
                    <a:pt x="180" y="361"/>
                    <a:pt x="90" y="641"/>
                    <a:pt x="10" y="922"/>
                  </a:cubicBezTo>
                  <a:cubicBezTo>
                    <a:pt x="1" y="957"/>
                    <a:pt x="14" y="970"/>
                    <a:pt x="36" y="970"/>
                  </a:cubicBezTo>
                  <a:cubicBezTo>
                    <a:pt x="69" y="970"/>
                    <a:pt x="122" y="938"/>
                    <a:pt x="134" y="910"/>
                  </a:cubicBezTo>
                  <a:cubicBezTo>
                    <a:pt x="250" y="633"/>
                    <a:pt x="308" y="332"/>
                    <a:pt x="387" y="47"/>
                  </a:cubicBezTo>
                  <a:cubicBezTo>
                    <a:pt x="396" y="13"/>
                    <a:pt x="384" y="0"/>
                    <a:pt x="3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42"/>
            <p:cNvSpPr/>
            <p:nvPr/>
          </p:nvSpPr>
          <p:spPr>
            <a:xfrm>
              <a:off x="4637100" y="1793000"/>
              <a:ext cx="10150" cy="22500"/>
            </a:xfrm>
            <a:custGeom>
              <a:rect b="b" l="l" r="r" t="t"/>
              <a:pathLst>
                <a:path extrusionOk="0" h="900" w="406">
                  <a:moveTo>
                    <a:pt x="369" y="0"/>
                  </a:moveTo>
                  <a:cubicBezTo>
                    <a:pt x="331" y="0"/>
                    <a:pt x="271" y="43"/>
                    <a:pt x="264" y="83"/>
                  </a:cubicBezTo>
                  <a:cubicBezTo>
                    <a:pt x="226" y="363"/>
                    <a:pt x="144" y="595"/>
                    <a:pt x="20" y="847"/>
                  </a:cubicBezTo>
                  <a:cubicBezTo>
                    <a:pt x="0" y="886"/>
                    <a:pt x="14" y="900"/>
                    <a:pt x="38" y="900"/>
                  </a:cubicBezTo>
                  <a:cubicBezTo>
                    <a:pt x="64" y="900"/>
                    <a:pt x="102" y="882"/>
                    <a:pt x="119" y="863"/>
                  </a:cubicBezTo>
                  <a:cubicBezTo>
                    <a:pt x="305" y="640"/>
                    <a:pt x="363" y="331"/>
                    <a:pt x="399" y="50"/>
                  </a:cubicBezTo>
                  <a:cubicBezTo>
                    <a:pt x="406" y="14"/>
                    <a:pt x="391" y="0"/>
                    <a:pt x="3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42"/>
            <p:cNvSpPr/>
            <p:nvPr/>
          </p:nvSpPr>
          <p:spPr>
            <a:xfrm>
              <a:off x="4630775" y="1672000"/>
              <a:ext cx="3450" cy="1975"/>
            </a:xfrm>
            <a:custGeom>
              <a:rect b="b" l="l" r="r" t="t"/>
              <a:pathLst>
                <a:path extrusionOk="0" h="79" w="138">
                  <a:moveTo>
                    <a:pt x="88" y="1"/>
                  </a:moveTo>
                  <a:cubicBezTo>
                    <a:pt x="50" y="1"/>
                    <a:pt x="0" y="79"/>
                    <a:pt x="50" y="79"/>
                  </a:cubicBezTo>
                  <a:cubicBezTo>
                    <a:pt x="83" y="79"/>
                    <a:pt x="137" y="1"/>
                    <a:pt x="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42"/>
            <p:cNvSpPr/>
            <p:nvPr/>
          </p:nvSpPr>
          <p:spPr>
            <a:xfrm>
              <a:off x="4604925" y="1666175"/>
              <a:ext cx="30100" cy="59300"/>
            </a:xfrm>
            <a:custGeom>
              <a:rect b="b" l="l" r="r" t="t"/>
              <a:pathLst>
                <a:path extrusionOk="0" h="2372" w="1204">
                  <a:moveTo>
                    <a:pt x="906" y="1"/>
                  </a:moveTo>
                  <a:cubicBezTo>
                    <a:pt x="864" y="1"/>
                    <a:pt x="816" y="67"/>
                    <a:pt x="804" y="94"/>
                  </a:cubicBezTo>
                  <a:cubicBezTo>
                    <a:pt x="539" y="824"/>
                    <a:pt x="180" y="1575"/>
                    <a:pt x="7" y="2332"/>
                  </a:cubicBezTo>
                  <a:cubicBezTo>
                    <a:pt x="0" y="2361"/>
                    <a:pt x="12" y="2372"/>
                    <a:pt x="29" y="2372"/>
                  </a:cubicBezTo>
                  <a:cubicBezTo>
                    <a:pt x="58" y="2372"/>
                    <a:pt x="103" y="2342"/>
                    <a:pt x="114" y="2319"/>
                  </a:cubicBezTo>
                  <a:cubicBezTo>
                    <a:pt x="424" y="1656"/>
                    <a:pt x="656" y="925"/>
                    <a:pt x="890" y="221"/>
                  </a:cubicBezTo>
                  <a:lnTo>
                    <a:pt x="890" y="221"/>
                  </a:lnTo>
                  <a:cubicBezTo>
                    <a:pt x="936" y="264"/>
                    <a:pt x="986" y="300"/>
                    <a:pt x="1042" y="329"/>
                  </a:cubicBezTo>
                  <a:cubicBezTo>
                    <a:pt x="1051" y="335"/>
                    <a:pt x="1061" y="338"/>
                    <a:pt x="1071" y="338"/>
                  </a:cubicBezTo>
                  <a:cubicBezTo>
                    <a:pt x="1130" y="338"/>
                    <a:pt x="1204" y="248"/>
                    <a:pt x="1158" y="213"/>
                  </a:cubicBezTo>
                  <a:cubicBezTo>
                    <a:pt x="1072" y="163"/>
                    <a:pt x="993" y="98"/>
                    <a:pt x="935" y="15"/>
                  </a:cubicBezTo>
                  <a:cubicBezTo>
                    <a:pt x="926" y="5"/>
                    <a:pt x="916" y="1"/>
                    <a:pt x="90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42"/>
            <p:cNvSpPr/>
            <p:nvPr/>
          </p:nvSpPr>
          <p:spPr>
            <a:xfrm>
              <a:off x="4623650" y="1693250"/>
              <a:ext cx="10850" cy="24850"/>
            </a:xfrm>
            <a:custGeom>
              <a:rect b="b" l="l" r="r" t="t"/>
              <a:pathLst>
                <a:path extrusionOk="0" h="994" w="434">
                  <a:moveTo>
                    <a:pt x="402" y="0"/>
                  </a:moveTo>
                  <a:cubicBezTo>
                    <a:pt x="364" y="0"/>
                    <a:pt x="295" y="44"/>
                    <a:pt x="281" y="84"/>
                  </a:cubicBezTo>
                  <a:cubicBezTo>
                    <a:pt x="186" y="374"/>
                    <a:pt x="87" y="662"/>
                    <a:pt x="9" y="955"/>
                  </a:cubicBezTo>
                  <a:cubicBezTo>
                    <a:pt x="1" y="983"/>
                    <a:pt x="12" y="993"/>
                    <a:pt x="29" y="993"/>
                  </a:cubicBezTo>
                  <a:cubicBezTo>
                    <a:pt x="56" y="993"/>
                    <a:pt x="98" y="968"/>
                    <a:pt x="108" y="943"/>
                  </a:cubicBezTo>
                  <a:cubicBezTo>
                    <a:pt x="224" y="650"/>
                    <a:pt x="323" y="349"/>
                    <a:pt x="422" y="46"/>
                  </a:cubicBezTo>
                  <a:cubicBezTo>
                    <a:pt x="434" y="13"/>
                    <a:pt x="422" y="0"/>
                    <a:pt x="4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42"/>
            <p:cNvSpPr/>
            <p:nvPr/>
          </p:nvSpPr>
          <p:spPr>
            <a:xfrm>
              <a:off x="4634375" y="1704625"/>
              <a:ext cx="11500" cy="20575"/>
            </a:xfrm>
            <a:custGeom>
              <a:rect b="b" l="l" r="r" t="t"/>
              <a:pathLst>
                <a:path extrusionOk="0" h="823" w="460">
                  <a:moveTo>
                    <a:pt x="413" y="1"/>
                  </a:moveTo>
                  <a:cubicBezTo>
                    <a:pt x="379" y="1"/>
                    <a:pt x="331" y="27"/>
                    <a:pt x="315" y="62"/>
                  </a:cubicBezTo>
                  <a:cubicBezTo>
                    <a:pt x="216" y="302"/>
                    <a:pt x="104" y="538"/>
                    <a:pt x="13" y="777"/>
                  </a:cubicBezTo>
                  <a:cubicBezTo>
                    <a:pt x="1" y="810"/>
                    <a:pt x="13" y="822"/>
                    <a:pt x="32" y="822"/>
                  </a:cubicBezTo>
                  <a:cubicBezTo>
                    <a:pt x="50" y="822"/>
                    <a:pt x="75" y="810"/>
                    <a:pt x="87" y="794"/>
                  </a:cubicBezTo>
                  <a:cubicBezTo>
                    <a:pt x="245" y="575"/>
                    <a:pt x="335" y="310"/>
                    <a:pt x="439" y="67"/>
                  </a:cubicBezTo>
                  <a:cubicBezTo>
                    <a:pt x="460" y="19"/>
                    <a:pt x="441" y="1"/>
                    <a:pt x="4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42"/>
            <p:cNvSpPr/>
            <p:nvPr/>
          </p:nvSpPr>
          <p:spPr>
            <a:xfrm>
              <a:off x="4648125" y="1540525"/>
              <a:ext cx="11725" cy="22625"/>
            </a:xfrm>
            <a:custGeom>
              <a:rect b="b" l="l" r="r" t="t"/>
              <a:pathLst>
                <a:path extrusionOk="0" h="905" w="469">
                  <a:moveTo>
                    <a:pt x="417" y="0"/>
                  </a:moveTo>
                  <a:cubicBezTo>
                    <a:pt x="379" y="0"/>
                    <a:pt x="326" y="31"/>
                    <a:pt x="310" y="74"/>
                  </a:cubicBezTo>
                  <a:cubicBezTo>
                    <a:pt x="252" y="231"/>
                    <a:pt x="181" y="379"/>
                    <a:pt x="116" y="532"/>
                  </a:cubicBezTo>
                  <a:cubicBezTo>
                    <a:pt x="70" y="644"/>
                    <a:pt x="0" y="755"/>
                    <a:pt x="4" y="879"/>
                  </a:cubicBezTo>
                  <a:cubicBezTo>
                    <a:pt x="5" y="898"/>
                    <a:pt x="14" y="904"/>
                    <a:pt x="26" y="904"/>
                  </a:cubicBezTo>
                  <a:cubicBezTo>
                    <a:pt x="48" y="904"/>
                    <a:pt x="80" y="880"/>
                    <a:pt x="91" y="867"/>
                  </a:cubicBezTo>
                  <a:cubicBezTo>
                    <a:pt x="261" y="652"/>
                    <a:pt x="351" y="330"/>
                    <a:pt x="450" y="74"/>
                  </a:cubicBezTo>
                  <a:cubicBezTo>
                    <a:pt x="469" y="21"/>
                    <a:pt x="448" y="0"/>
                    <a:pt x="4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42"/>
            <p:cNvSpPr/>
            <p:nvPr/>
          </p:nvSpPr>
          <p:spPr>
            <a:xfrm>
              <a:off x="4660125" y="1538200"/>
              <a:ext cx="13525" cy="29875"/>
            </a:xfrm>
            <a:custGeom>
              <a:rect b="b" l="l" r="r" t="t"/>
              <a:pathLst>
                <a:path extrusionOk="0" h="1195" w="541">
                  <a:moveTo>
                    <a:pt x="506" y="0"/>
                  </a:moveTo>
                  <a:cubicBezTo>
                    <a:pt x="465" y="0"/>
                    <a:pt x="391" y="46"/>
                    <a:pt x="375" y="89"/>
                  </a:cubicBezTo>
                  <a:cubicBezTo>
                    <a:pt x="309" y="270"/>
                    <a:pt x="255" y="456"/>
                    <a:pt x="193" y="638"/>
                  </a:cubicBezTo>
                  <a:cubicBezTo>
                    <a:pt x="135" y="811"/>
                    <a:pt x="53" y="977"/>
                    <a:pt x="8" y="1154"/>
                  </a:cubicBezTo>
                  <a:cubicBezTo>
                    <a:pt x="1" y="1184"/>
                    <a:pt x="13" y="1194"/>
                    <a:pt x="31" y="1194"/>
                  </a:cubicBezTo>
                  <a:cubicBezTo>
                    <a:pt x="55" y="1194"/>
                    <a:pt x="91" y="1175"/>
                    <a:pt x="103" y="1158"/>
                  </a:cubicBezTo>
                  <a:cubicBezTo>
                    <a:pt x="326" y="844"/>
                    <a:pt x="400" y="411"/>
                    <a:pt x="528" y="51"/>
                  </a:cubicBezTo>
                  <a:cubicBezTo>
                    <a:pt x="541" y="14"/>
                    <a:pt x="528" y="0"/>
                    <a:pt x="5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42"/>
            <p:cNvSpPr/>
            <p:nvPr/>
          </p:nvSpPr>
          <p:spPr>
            <a:xfrm>
              <a:off x="4602475" y="1403550"/>
              <a:ext cx="6650" cy="29875"/>
            </a:xfrm>
            <a:custGeom>
              <a:rect b="b" l="l" r="r" t="t"/>
              <a:pathLst>
                <a:path extrusionOk="0" h="1195" w="266">
                  <a:moveTo>
                    <a:pt x="203" y="1"/>
                  </a:moveTo>
                  <a:cubicBezTo>
                    <a:pt x="162" y="1"/>
                    <a:pt x="91" y="59"/>
                    <a:pt x="88" y="103"/>
                  </a:cubicBezTo>
                  <a:cubicBezTo>
                    <a:pt x="88" y="297"/>
                    <a:pt x="75" y="491"/>
                    <a:pt x="63" y="684"/>
                  </a:cubicBezTo>
                  <a:cubicBezTo>
                    <a:pt x="50" y="842"/>
                    <a:pt x="1" y="1019"/>
                    <a:pt x="46" y="1176"/>
                  </a:cubicBezTo>
                  <a:cubicBezTo>
                    <a:pt x="50" y="1190"/>
                    <a:pt x="58" y="1195"/>
                    <a:pt x="68" y="1195"/>
                  </a:cubicBezTo>
                  <a:cubicBezTo>
                    <a:pt x="95" y="1195"/>
                    <a:pt x="136" y="1158"/>
                    <a:pt x="141" y="1143"/>
                  </a:cubicBezTo>
                  <a:cubicBezTo>
                    <a:pt x="265" y="817"/>
                    <a:pt x="233" y="379"/>
                    <a:pt x="233" y="36"/>
                  </a:cubicBezTo>
                  <a:cubicBezTo>
                    <a:pt x="233" y="11"/>
                    <a:pt x="220" y="1"/>
                    <a:pt x="2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42"/>
            <p:cNvSpPr/>
            <p:nvPr/>
          </p:nvSpPr>
          <p:spPr>
            <a:xfrm>
              <a:off x="4614700" y="1414050"/>
              <a:ext cx="7625" cy="30000"/>
            </a:xfrm>
            <a:custGeom>
              <a:rect b="b" l="l" r="r" t="t"/>
              <a:pathLst>
                <a:path extrusionOk="0" h="1200" w="305">
                  <a:moveTo>
                    <a:pt x="266" y="1"/>
                  </a:moveTo>
                  <a:cubicBezTo>
                    <a:pt x="225" y="1"/>
                    <a:pt x="160" y="47"/>
                    <a:pt x="152" y="91"/>
                  </a:cubicBezTo>
                  <a:cubicBezTo>
                    <a:pt x="90" y="447"/>
                    <a:pt x="49" y="809"/>
                    <a:pt x="3" y="1169"/>
                  </a:cubicBezTo>
                  <a:cubicBezTo>
                    <a:pt x="1" y="1191"/>
                    <a:pt x="10" y="1199"/>
                    <a:pt x="23" y="1199"/>
                  </a:cubicBezTo>
                  <a:cubicBezTo>
                    <a:pt x="54" y="1199"/>
                    <a:pt x="110" y="1156"/>
                    <a:pt x="119" y="1128"/>
                  </a:cubicBezTo>
                  <a:cubicBezTo>
                    <a:pt x="197" y="773"/>
                    <a:pt x="235" y="413"/>
                    <a:pt x="297" y="54"/>
                  </a:cubicBezTo>
                  <a:cubicBezTo>
                    <a:pt x="304" y="16"/>
                    <a:pt x="289" y="1"/>
                    <a:pt x="2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42"/>
            <p:cNvSpPr/>
            <p:nvPr/>
          </p:nvSpPr>
          <p:spPr>
            <a:xfrm>
              <a:off x="4759800" y="1677800"/>
              <a:ext cx="11525" cy="31575"/>
            </a:xfrm>
            <a:custGeom>
              <a:rect b="b" l="l" r="r" t="t"/>
              <a:pathLst>
                <a:path extrusionOk="0" h="1263" w="461">
                  <a:moveTo>
                    <a:pt x="433" y="0"/>
                  </a:moveTo>
                  <a:cubicBezTo>
                    <a:pt x="394" y="0"/>
                    <a:pt x="322" y="58"/>
                    <a:pt x="322" y="100"/>
                  </a:cubicBezTo>
                  <a:cubicBezTo>
                    <a:pt x="307" y="342"/>
                    <a:pt x="211" y="557"/>
                    <a:pt x="133" y="784"/>
                  </a:cubicBezTo>
                  <a:cubicBezTo>
                    <a:pt x="80" y="925"/>
                    <a:pt x="0" y="1095"/>
                    <a:pt x="42" y="1243"/>
                  </a:cubicBezTo>
                  <a:cubicBezTo>
                    <a:pt x="46" y="1257"/>
                    <a:pt x="55" y="1263"/>
                    <a:pt x="66" y="1263"/>
                  </a:cubicBezTo>
                  <a:cubicBezTo>
                    <a:pt x="96" y="1263"/>
                    <a:pt x="140" y="1221"/>
                    <a:pt x="149" y="1206"/>
                  </a:cubicBezTo>
                  <a:cubicBezTo>
                    <a:pt x="228" y="1020"/>
                    <a:pt x="265" y="809"/>
                    <a:pt x="331" y="615"/>
                  </a:cubicBezTo>
                  <a:cubicBezTo>
                    <a:pt x="402" y="426"/>
                    <a:pt x="455" y="239"/>
                    <a:pt x="459" y="33"/>
                  </a:cubicBezTo>
                  <a:cubicBezTo>
                    <a:pt x="460" y="10"/>
                    <a:pt x="449" y="0"/>
                    <a:pt x="4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42"/>
            <p:cNvSpPr/>
            <p:nvPr/>
          </p:nvSpPr>
          <p:spPr>
            <a:xfrm>
              <a:off x="4770875" y="1693975"/>
              <a:ext cx="8600" cy="25550"/>
            </a:xfrm>
            <a:custGeom>
              <a:rect b="b" l="l" r="r" t="t"/>
              <a:pathLst>
                <a:path extrusionOk="0" h="1022" w="344">
                  <a:moveTo>
                    <a:pt x="315" y="1"/>
                  </a:moveTo>
                  <a:cubicBezTo>
                    <a:pt x="274" y="1"/>
                    <a:pt x="201" y="58"/>
                    <a:pt x="201" y="105"/>
                  </a:cubicBezTo>
                  <a:cubicBezTo>
                    <a:pt x="198" y="219"/>
                    <a:pt x="0" y="1022"/>
                    <a:pt x="179" y="1022"/>
                  </a:cubicBezTo>
                  <a:cubicBezTo>
                    <a:pt x="181" y="1022"/>
                    <a:pt x="183" y="1022"/>
                    <a:pt x="186" y="1021"/>
                  </a:cubicBezTo>
                  <a:cubicBezTo>
                    <a:pt x="214" y="1017"/>
                    <a:pt x="239" y="997"/>
                    <a:pt x="247" y="968"/>
                  </a:cubicBezTo>
                  <a:cubicBezTo>
                    <a:pt x="264" y="914"/>
                    <a:pt x="251" y="877"/>
                    <a:pt x="251" y="819"/>
                  </a:cubicBezTo>
                  <a:cubicBezTo>
                    <a:pt x="243" y="716"/>
                    <a:pt x="264" y="608"/>
                    <a:pt x="276" y="505"/>
                  </a:cubicBezTo>
                  <a:cubicBezTo>
                    <a:pt x="297" y="352"/>
                    <a:pt x="338" y="191"/>
                    <a:pt x="342" y="34"/>
                  </a:cubicBezTo>
                  <a:cubicBezTo>
                    <a:pt x="343" y="10"/>
                    <a:pt x="332" y="1"/>
                    <a:pt x="3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42"/>
            <p:cNvSpPr/>
            <p:nvPr/>
          </p:nvSpPr>
          <p:spPr>
            <a:xfrm>
              <a:off x="4783750" y="1695475"/>
              <a:ext cx="8125" cy="27325"/>
            </a:xfrm>
            <a:custGeom>
              <a:rect b="b" l="l" r="r" t="t"/>
              <a:pathLst>
                <a:path extrusionOk="0" h="1093" w="325">
                  <a:moveTo>
                    <a:pt x="283" y="0"/>
                  </a:moveTo>
                  <a:cubicBezTo>
                    <a:pt x="240" y="0"/>
                    <a:pt x="174" y="47"/>
                    <a:pt x="166" y="94"/>
                  </a:cubicBezTo>
                  <a:cubicBezTo>
                    <a:pt x="124" y="416"/>
                    <a:pt x="1" y="725"/>
                    <a:pt x="5" y="1053"/>
                  </a:cubicBezTo>
                  <a:cubicBezTo>
                    <a:pt x="5" y="1082"/>
                    <a:pt x="18" y="1092"/>
                    <a:pt x="37" y="1092"/>
                  </a:cubicBezTo>
                  <a:cubicBezTo>
                    <a:pt x="72" y="1092"/>
                    <a:pt x="124" y="1057"/>
                    <a:pt x="137" y="1036"/>
                  </a:cubicBezTo>
                  <a:cubicBezTo>
                    <a:pt x="157" y="1003"/>
                    <a:pt x="170" y="986"/>
                    <a:pt x="182" y="953"/>
                  </a:cubicBezTo>
                  <a:cubicBezTo>
                    <a:pt x="195" y="927"/>
                    <a:pt x="185" y="908"/>
                    <a:pt x="164" y="908"/>
                  </a:cubicBezTo>
                  <a:cubicBezTo>
                    <a:pt x="163" y="908"/>
                    <a:pt x="163" y="908"/>
                    <a:pt x="163" y="908"/>
                  </a:cubicBezTo>
                  <a:lnTo>
                    <a:pt x="163" y="908"/>
                  </a:lnTo>
                  <a:cubicBezTo>
                    <a:pt x="192" y="619"/>
                    <a:pt x="280" y="344"/>
                    <a:pt x="319" y="57"/>
                  </a:cubicBezTo>
                  <a:cubicBezTo>
                    <a:pt x="325" y="16"/>
                    <a:pt x="308" y="0"/>
                    <a:pt x="2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42"/>
            <p:cNvSpPr/>
            <p:nvPr/>
          </p:nvSpPr>
          <p:spPr>
            <a:xfrm>
              <a:off x="4794275" y="1700400"/>
              <a:ext cx="13850" cy="54900"/>
            </a:xfrm>
            <a:custGeom>
              <a:rect b="b" l="l" r="r" t="t"/>
              <a:pathLst>
                <a:path extrusionOk="0" h="2196" w="554">
                  <a:moveTo>
                    <a:pt x="515" y="0"/>
                  </a:moveTo>
                  <a:cubicBezTo>
                    <a:pt x="474" y="0"/>
                    <a:pt x="408" y="47"/>
                    <a:pt x="397" y="91"/>
                  </a:cubicBezTo>
                  <a:cubicBezTo>
                    <a:pt x="265" y="764"/>
                    <a:pt x="1" y="1483"/>
                    <a:pt x="5" y="2172"/>
                  </a:cubicBezTo>
                  <a:cubicBezTo>
                    <a:pt x="5" y="2189"/>
                    <a:pt x="12" y="2195"/>
                    <a:pt x="22" y="2195"/>
                  </a:cubicBezTo>
                  <a:cubicBezTo>
                    <a:pt x="46" y="2195"/>
                    <a:pt x="90" y="2156"/>
                    <a:pt x="96" y="2139"/>
                  </a:cubicBezTo>
                  <a:cubicBezTo>
                    <a:pt x="286" y="1462"/>
                    <a:pt x="410" y="744"/>
                    <a:pt x="546" y="54"/>
                  </a:cubicBezTo>
                  <a:cubicBezTo>
                    <a:pt x="553" y="15"/>
                    <a:pt x="538" y="0"/>
                    <a:pt x="5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42"/>
            <p:cNvSpPr/>
            <p:nvPr/>
          </p:nvSpPr>
          <p:spPr>
            <a:xfrm>
              <a:off x="4808725" y="1701525"/>
              <a:ext cx="21575" cy="49275"/>
            </a:xfrm>
            <a:custGeom>
              <a:rect b="b" l="l" r="r" t="t"/>
              <a:pathLst>
                <a:path extrusionOk="0" h="1971" w="863">
                  <a:moveTo>
                    <a:pt x="760" y="0"/>
                  </a:moveTo>
                  <a:cubicBezTo>
                    <a:pt x="494" y="0"/>
                    <a:pt x="361" y="465"/>
                    <a:pt x="303" y="657"/>
                  </a:cubicBezTo>
                  <a:cubicBezTo>
                    <a:pt x="215" y="929"/>
                    <a:pt x="158" y="1211"/>
                    <a:pt x="108" y="1487"/>
                  </a:cubicBezTo>
                  <a:cubicBezTo>
                    <a:pt x="88" y="1603"/>
                    <a:pt x="0" y="1855"/>
                    <a:pt x="71" y="1958"/>
                  </a:cubicBezTo>
                  <a:cubicBezTo>
                    <a:pt x="76" y="1967"/>
                    <a:pt x="84" y="1971"/>
                    <a:pt x="92" y="1971"/>
                  </a:cubicBezTo>
                  <a:cubicBezTo>
                    <a:pt x="122" y="1971"/>
                    <a:pt x="164" y="1925"/>
                    <a:pt x="170" y="1908"/>
                  </a:cubicBezTo>
                  <a:cubicBezTo>
                    <a:pt x="294" y="1706"/>
                    <a:pt x="278" y="1351"/>
                    <a:pt x="327" y="1116"/>
                  </a:cubicBezTo>
                  <a:cubicBezTo>
                    <a:pt x="364" y="948"/>
                    <a:pt x="493" y="116"/>
                    <a:pt x="735" y="116"/>
                  </a:cubicBezTo>
                  <a:cubicBezTo>
                    <a:pt x="738" y="116"/>
                    <a:pt x="741" y="117"/>
                    <a:pt x="744" y="117"/>
                  </a:cubicBezTo>
                  <a:cubicBezTo>
                    <a:pt x="744" y="117"/>
                    <a:pt x="745" y="117"/>
                    <a:pt x="746" y="117"/>
                  </a:cubicBezTo>
                  <a:cubicBezTo>
                    <a:pt x="788" y="117"/>
                    <a:pt x="862" y="17"/>
                    <a:pt x="806" y="5"/>
                  </a:cubicBezTo>
                  <a:cubicBezTo>
                    <a:pt x="790" y="2"/>
                    <a:pt x="775" y="0"/>
                    <a:pt x="7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42"/>
            <p:cNvSpPr/>
            <p:nvPr/>
          </p:nvSpPr>
          <p:spPr>
            <a:xfrm>
              <a:off x="4827425" y="1695525"/>
              <a:ext cx="16350" cy="61525"/>
            </a:xfrm>
            <a:custGeom>
              <a:rect b="b" l="l" r="r" t="t"/>
              <a:pathLst>
                <a:path extrusionOk="0" h="2461" w="654">
                  <a:moveTo>
                    <a:pt x="617" y="1"/>
                  </a:moveTo>
                  <a:cubicBezTo>
                    <a:pt x="576" y="1"/>
                    <a:pt x="510" y="47"/>
                    <a:pt x="500" y="92"/>
                  </a:cubicBezTo>
                  <a:cubicBezTo>
                    <a:pt x="339" y="864"/>
                    <a:pt x="112" y="1640"/>
                    <a:pt x="5" y="2421"/>
                  </a:cubicBezTo>
                  <a:cubicBezTo>
                    <a:pt x="0" y="2450"/>
                    <a:pt x="9" y="2460"/>
                    <a:pt x="24" y="2460"/>
                  </a:cubicBezTo>
                  <a:cubicBezTo>
                    <a:pt x="50" y="2460"/>
                    <a:pt x="95" y="2423"/>
                    <a:pt x="104" y="2396"/>
                  </a:cubicBezTo>
                  <a:cubicBezTo>
                    <a:pt x="367" y="1649"/>
                    <a:pt x="483" y="832"/>
                    <a:pt x="645" y="55"/>
                  </a:cubicBezTo>
                  <a:cubicBezTo>
                    <a:pt x="654" y="16"/>
                    <a:pt x="639" y="1"/>
                    <a:pt x="6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42"/>
            <p:cNvSpPr/>
            <p:nvPr/>
          </p:nvSpPr>
          <p:spPr>
            <a:xfrm>
              <a:off x="4833575" y="1702200"/>
              <a:ext cx="23975" cy="67875"/>
            </a:xfrm>
            <a:custGeom>
              <a:rect b="b" l="l" r="r" t="t"/>
              <a:pathLst>
                <a:path extrusionOk="0" h="2715" w="959">
                  <a:moveTo>
                    <a:pt x="924" y="1"/>
                  </a:moveTo>
                  <a:cubicBezTo>
                    <a:pt x="886" y="1"/>
                    <a:pt x="822" y="42"/>
                    <a:pt x="811" y="81"/>
                  </a:cubicBezTo>
                  <a:cubicBezTo>
                    <a:pt x="547" y="952"/>
                    <a:pt x="312" y="1815"/>
                    <a:pt x="10" y="2674"/>
                  </a:cubicBezTo>
                  <a:cubicBezTo>
                    <a:pt x="1" y="2704"/>
                    <a:pt x="12" y="2715"/>
                    <a:pt x="29" y="2715"/>
                  </a:cubicBezTo>
                  <a:cubicBezTo>
                    <a:pt x="59" y="2715"/>
                    <a:pt x="107" y="2685"/>
                    <a:pt x="117" y="2661"/>
                  </a:cubicBezTo>
                  <a:cubicBezTo>
                    <a:pt x="523" y="1844"/>
                    <a:pt x="687" y="915"/>
                    <a:pt x="948" y="48"/>
                  </a:cubicBezTo>
                  <a:cubicBezTo>
                    <a:pt x="958" y="14"/>
                    <a:pt x="945" y="1"/>
                    <a:pt x="9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42"/>
            <p:cNvSpPr/>
            <p:nvPr/>
          </p:nvSpPr>
          <p:spPr>
            <a:xfrm>
              <a:off x="4840075" y="1698800"/>
              <a:ext cx="27250" cy="84300"/>
            </a:xfrm>
            <a:custGeom>
              <a:rect b="b" l="l" r="r" t="t"/>
              <a:pathLst>
                <a:path extrusionOk="0" h="3372" w="1090">
                  <a:moveTo>
                    <a:pt x="1053" y="1"/>
                  </a:moveTo>
                  <a:cubicBezTo>
                    <a:pt x="1012" y="1"/>
                    <a:pt x="946" y="47"/>
                    <a:pt x="935" y="89"/>
                  </a:cubicBezTo>
                  <a:cubicBezTo>
                    <a:pt x="675" y="1187"/>
                    <a:pt x="349" y="2252"/>
                    <a:pt x="10" y="3331"/>
                  </a:cubicBezTo>
                  <a:cubicBezTo>
                    <a:pt x="0" y="3361"/>
                    <a:pt x="12" y="3372"/>
                    <a:pt x="30" y="3372"/>
                  </a:cubicBezTo>
                  <a:cubicBezTo>
                    <a:pt x="60" y="3372"/>
                    <a:pt x="109" y="3343"/>
                    <a:pt x="122" y="3318"/>
                  </a:cubicBezTo>
                  <a:cubicBezTo>
                    <a:pt x="555" y="2273"/>
                    <a:pt x="820" y="1150"/>
                    <a:pt x="1080" y="52"/>
                  </a:cubicBezTo>
                  <a:cubicBezTo>
                    <a:pt x="1089" y="15"/>
                    <a:pt x="1075" y="1"/>
                    <a:pt x="105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42"/>
            <p:cNvSpPr/>
            <p:nvPr/>
          </p:nvSpPr>
          <p:spPr>
            <a:xfrm>
              <a:off x="4854300" y="1707725"/>
              <a:ext cx="26800" cy="98425"/>
            </a:xfrm>
            <a:custGeom>
              <a:rect b="b" l="l" r="r" t="t"/>
              <a:pathLst>
                <a:path extrusionOk="0" h="3937" w="1072">
                  <a:moveTo>
                    <a:pt x="1033" y="0"/>
                  </a:moveTo>
                  <a:cubicBezTo>
                    <a:pt x="992" y="0"/>
                    <a:pt x="926" y="47"/>
                    <a:pt x="915" y="92"/>
                  </a:cubicBezTo>
                  <a:cubicBezTo>
                    <a:pt x="668" y="1350"/>
                    <a:pt x="378" y="2651"/>
                    <a:pt x="11" y="3886"/>
                  </a:cubicBezTo>
                  <a:cubicBezTo>
                    <a:pt x="0" y="3923"/>
                    <a:pt x="13" y="3936"/>
                    <a:pt x="34" y="3936"/>
                  </a:cubicBezTo>
                  <a:cubicBezTo>
                    <a:pt x="71" y="3936"/>
                    <a:pt x="132" y="3898"/>
                    <a:pt x="147" y="3869"/>
                  </a:cubicBezTo>
                  <a:cubicBezTo>
                    <a:pt x="321" y="3490"/>
                    <a:pt x="363" y="2974"/>
                    <a:pt x="466" y="2573"/>
                  </a:cubicBezTo>
                  <a:cubicBezTo>
                    <a:pt x="680" y="1735"/>
                    <a:pt x="899" y="900"/>
                    <a:pt x="1064" y="54"/>
                  </a:cubicBezTo>
                  <a:cubicBezTo>
                    <a:pt x="1072" y="15"/>
                    <a:pt x="1056" y="0"/>
                    <a:pt x="10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42"/>
            <p:cNvSpPr/>
            <p:nvPr/>
          </p:nvSpPr>
          <p:spPr>
            <a:xfrm>
              <a:off x="4866000" y="1725575"/>
              <a:ext cx="26475" cy="79375"/>
            </a:xfrm>
            <a:custGeom>
              <a:rect b="b" l="l" r="r" t="t"/>
              <a:pathLst>
                <a:path extrusionOk="0" h="3175" w="1059">
                  <a:moveTo>
                    <a:pt x="1020" y="1"/>
                  </a:moveTo>
                  <a:cubicBezTo>
                    <a:pt x="979" y="1"/>
                    <a:pt x="912" y="46"/>
                    <a:pt x="901" y="87"/>
                  </a:cubicBezTo>
                  <a:cubicBezTo>
                    <a:pt x="670" y="1137"/>
                    <a:pt x="352" y="2123"/>
                    <a:pt x="9" y="3135"/>
                  </a:cubicBezTo>
                  <a:cubicBezTo>
                    <a:pt x="0" y="3164"/>
                    <a:pt x="11" y="3175"/>
                    <a:pt x="29" y="3175"/>
                  </a:cubicBezTo>
                  <a:cubicBezTo>
                    <a:pt x="59" y="3175"/>
                    <a:pt x="108" y="3145"/>
                    <a:pt x="121" y="3123"/>
                  </a:cubicBezTo>
                  <a:cubicBezTo>
                    <a:pt x="596" y="2172"/>
                    <a:pt x="823" y="1082"/>
                    <a:pt x="1050" y="55"/>
                  </a:cubicBezTo>
                  <a:cubicBezTo>
                    <a:pt x="1059" y="16"/>
                    <a:pt x="1044" y="1"/>
                    <a:pt x="10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42"/>
            <p:cNvSpPr/>
            <p:nvPr/>
          </p:nvSpPr>
          <p:spPr>
            <a:xfrm>
              <a:off x="4887050" y="1721450"/>
              <a:ext cx="18400" cy="74700"/>
            </a:xfrm>
            <a:custGeom>
              <a:rect b="b" l="l" r="r" t="t"/>
              <a:pathLst>
                <a:path extrusionOk="0" h="2988" w="736">
                  <a:moveTo>
                    <a:pt x="696" y="0"/>
                  </a:moveTo>
                  <a:cubicBezTo>
                    <a:pt x="654" y="0"/>
                    <a:pt x="588" y="47"/>
                    <a:pt x="580" y="92"/>
                  </a:cubicBezTo>
                  <a:cubicBezTo>
                    <a:pt x="406" y="1054"/>
                    <a:pt x="261" y="2003"/>
                    <a:pt x="10" y="2945"/>
                  </a:cubicBezTo>
                  <a:cubicBezTo>
                    <a:pt x="0" y="2976"/>
                    <a:pt x="12" y="2988"/>
                    <a:pt x="31" y="2988"/>
                  </a:cubicBezTo>
                  <a:cubicBezTo>
                    <a:pt x="62" y="2988"/>
                    <a:pt x="113" y="2956"/>
                    <a:pt x="126" y="2928"/>
                  </a:cubicBezTo>
                  <a:cubicBezTo>
                    <a:pt x="509" y="2040"/>
                    <a:pt x="559" y="1000"/>
                    <a:pt x="728" y="54"/>
                  </a:cubicBezTo>
                  <a:cubicBezTo>
                    <a:pt x="736" y="15"/>
                    <a:pt x="720" y="0"/>
                    <a:pt x="69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42"/>
            <p:cNvSpPr/>
            <p:nvPr/>
          </p:nvSpPr>
          <p:spPr>
            <a:xfrm>
              <a:off x="4904975" y="1739150"/>
              <a:ext cx="10300" cy="43275"/>
            </a:xfrm>
            <a:custGeom>
              <a:rect b="b" l="l" r="r" t="t"/>
              <a:pathLst>
                <a:path extrusionOk="0" h="1731" w="412">
                  <a:moveTo>
                    <a:pt x="381" y="1"/>
                  </a:moveTo>
                  <a:cubicBezTo>
                    <a:pt x="337" y="1"/>
                    <a:pt x="253" y="66"/>
                    <a:pt x="247" y="118"/>
                  </a:cubicBezTo>
                  <a:cubicBezTo>
                    <a:pt x="181" y="647"/>
                    <a:pt x="74" y="1171"/>
                    <a:pt x="3" y="1700"/>
                  </a:cubicBezTo>
                  <a:cubicBezTo>
                    <a:pt x="1" y="1722"/>
                    <a:pt x="10" y="1730"/>
                    <a:pt x="25" y="1730"/>
                  </a:cubicBezTo>
                  <a:cubicBezTo>
                    <a:pt x="59" y="1730"/>
                    <a:pt x="122" y="1683"/>
                    <a:pt x="127" y="1654"/>
                  </a:cubicBezTo>
                  <a:cubicBezTo>
                    <a:pt x="259" y="1126"/>
                    <a:pt x="342" y="581"/>
                    <a:pt x="408" y="40"/>
                  </a:cubicBezTo>
                  <a:cubicBezTo>
                    <a:pt x="411" y="12"/>
                    <a:pt x="400" y="1"/>
                    <a:pt x="3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42"/>
            <p:cNvSpPr/>
            <p:nvPr/>
          </p:nvSpPr>
          <p:spPr>
            <a:xfrm>
              <a:off x="4915450" y="1746700"/>
              <a:ext cx="10150" cy="44025"/>
            </a:xfrm>
            <a:custGeom>
              <a:rect b="b" l="l" r="r" t="t"/>
              <a:pathLst>
                <a:path extrusionOk="0" h="1761" w="406">
                  <a:moveTo>
                    <a:pt x="369" y="1"/>
                  </a:moveTo>
                  <a:cubicBezTo>
                    <a:pt x="330" y="1"/>
                    <a:pt x="267" y="47"/>
                    <a:pt x="261" y="89"/>
                  </a:cubicBezTo>
                  <a:cubicBezTo>
                    <a:pt x="162" y="630"/>
                    <a:pt x="17" y="1192"/>
                    <a:pt x="1" y="1741"/>
                  </a:cubicBezTo>
                  <a:cubicBezTo>
                    <a:pt x="0" y="1755"/>
                    <a:pt x="6" y="1761"/>
                    <a:pt x="14" y="1761"/>
                  </a:cubicBezTo>
                  <a:cubicBezTo>
                    <a:pt x="34" y="1761"/>
                    <a:pt x="70" y="1730"/>
                    <a:pt x="76" y="1716"/>
                  </a:cubicBezTo>
                  <a:cubicBezTo>
                    <a:pt x="236" y="1179"/>
                    <a:pt x="303" y="605"/>
                    <a:pt x="398" y="52"/>
                  </a:cubicBezTo>
                  <a:cubicBezTo>
                    <a:pt x="405" y="15"/>
                    <a:pt x="391" y="1"/>
                    <a:pt x="3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42"/>
            <p:cNvSpPr/>
            <p:nvPr/>
          </p:nvSpPr>
          <p:spPr>
            <a:xfrm>
              <a:off x="4925150" y="1754700"/>
              <a:ext cx="12025" cy="39700"/>
            </a:xfrm>
            <a:custGeom>
              <a:rect b="b" l="l" r="r" t="t"/>
              <a:pathLst>
                <a:path extrusionOk="0" h="1588" w="481">
                  <a:moveTo>
                    <a:pt x="442" y="0"/>
                  </a:moveTo>
                  <a:cubicBezTo>
                    <a:pt x="400" y="0"/>
                    <a:pt x="330" y="48"/>
                    <a:pt x="319" y="96"/>
                  </a:cubicBezTo>
                  <a:cubicBezTo>
                    <a:pt x="245" y="405"/>
                    <a:pt x="179" y="719"/>
                    <a:pt x="130" y="1037"/>
                  </a:cubicBezTo>
                  <a:cubicBezTo>
                    <a:pt x="117" y="1128"/>
                    <a:pt x="0" y="1587"/>
                    <a:pt x="171" y="1587"/>
                  </a:cubicBezTo>
                  <a:cubicBezTo>
                    <a:pt x="176" y="1587"/>
                    <a:pt x="182" y="1587"/>
                    <a:pt x="187" y="1586"/>
                  </a:cubicBezTo>
                  <a:cubicBezTo>
                    <a:pt x="224" y="1582"/>
                    <a:pt x="262" y="1533"/>
                    <a:pt x="254" y="1499"/>
                  </a:cubicBezTo>
                  <a:cubicBezTo>
                    <a:pt x="204" y="1293"/>
                    <a:pt x="282" y="1003"/>
                    <a:pt x="319" y="793"/>
                  </a:cubicBezTo>
                  <a:cubicBezTo>
                    <a:pt x="365" y="546"/>
                    <a:pt x="414" y="298"/>
                    <a:pt x="472" y="54"/>
                  </a:cubicBezTo>
                  <a:cubicBezTo>
                    <a:pt x="481" y="15"/>
                    <a:pt x="465" y="0"/>
                    <a:pt x="4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42"/>
            <p:cNvSpPr/>
            <p:nvPr/>
          </p:nvSpPr>
          <p:spPr>
            <a:xfrm>
              <a:off x="4941525" y="1777775"/>
              <a:ext cx="7200" cy="37600"/>
            </a:xfrm>
            <a:custGeom>
              <a:rect b="b" l="l" r="r" t="t"/>
              <a:pathLst>
                <a:path extrusionOk="0" h="1504" w="288">
                  <a:moveTo>
                    <a:pt x="95" y="0"/>
                  </a:moveTo>
                  <a:cubicBezTo>
                    <a:pt x="57" y="0"/>
                    <a:pt x="0" y="51"/>
                    <a:pt x="3" y="89"/>
                  </a:cubicBezTo>
                  <a:cubicBezTo>
                    <a:pt x="69" y="551"/>
                    <a:pt x="94" y="1031"/>
                    <a:pt x="184" y="1488"/>
                  </a:cubicBezTo>
                  <a:cubicBezTo>
                    <a:pt x="186" y="1499"/>
                    <a:pt x="192" y="1503"/>
                    <a:pt x="200" y="1503"/>
                  </a:cubicBezTo>
                  <a:cubicBezTo>
                    <a:pt x="226" y="1503"/>
                    <a:pt x="272" y="1457"/>
                    <a:pt x="275" y="1435"/>
                  </a:cubicBezTo>
                  <a:cubicBezTo>
                    <a:pt x="287" y="968"/>
                    <a:pt x="193" y="490"/>
                    <a:pt x="127" y="31"/>
                  </a:cubicBezTo>
                  <a:cubicBezTo>
                    <a:pt x="123" y="9"/>
                    <a:pt x="111" y="0"/>
                    <a:pt x="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42"/>
            <p:cNvSpPr/>
            <p:nvPr/>
          </p:nvSpPr>
          <p:spPr>
            <a:xfrm>
              <a:off x="4476700" y="2002925"/>
              <a:ext cx="41775" cy="161325"/>
            </a:xfrm>
            <a:custGeom>
              <a:rect b="b" l="l" r="r" t="t"/>
              <a:pathLst>
                <a:path extrusionOk="0" h="6453" w="1671">
                  <a:moveTo>
                    <a:pt x="1631" y="1"/>
                  </a:moveTo>
                  <a:cubicBezTo>
                    <a:pt x="1591" y="1"/>
                    <a:pt x="1526" y="47"/>
                    <a:pt x="1519" y="92"/>
                  </a:cubicBezTo>
                  <a:cubicBezTo>
                    <a:pt x="1325" y="1182"/>
                    <a:pt x="1147" y="2276"/>
                    <a:pt x="915" y="3358"/>
                  </a:cubicBezTo>
                  <a:cubicBezTo>
                    <a:pt x="713" y="4288"/>
                    <a:pt x="593" y="5609"/>
                    <a:pt x="27" y="6389"/>
                  </a:cubicBezTo>
                  <a:cubicBezTo>
                    <a:pt x="1" y="6427"/>
                    <a:pt x="20" y="6453"/>
                    <a:pt x="48" y="6453"/>
                  </a:cubicBezTo>
                  <a:cubicBezTo>
                    <a:pt x="63" y="6453"/>
                    <a:pt x="80" y="6446"/>
                    <a:pt x="94" y="6430"/>
                  </a:cubicBezTo>
                  <a:cubicBezTo>
                    <a:pt x="511" y="5943"/>
                    <a:pt x="635" y="5060"/>
                    <a:pt x="791" y="4473"/>
                  </a:cubicBezTo>
                  <a:cubicBezTo>
                    <a:pt x="1180" y="3024"/>
                    <a:pt x="1407" y="1533"/>
                    <a:pt x="1662" y="55"/>
                  </a:cubicBezTo>
                  <a:cubicBezTo>
                    <a:pt x="1670" y="16"/>
                    <a:pt x="1655" y="1"/>
                    <a:pt x="16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42"/>
            <p:cNvSpPr/>
            <p:nvPr/>
          </p:nvSpPr>
          <p:spPr>
            <a:xfrm>
              <a:off x="4490700" y="1985125"/>
              <a:ext cx="44000" cy="174000"/>
            </a:xfrm>
            <a:custGeom>
              <a:rect b="b" l="l" r="r" t="t"/>
              <a:pathLst>
                <a:path extrusionOk="0" h="6960" w="1760">
                  <a:moveTo>
                    <a:pt x="1728" y="0"/>
                  </a:moveTo>
                  <a:cubicBezTo>
                    <a:pt x="1687" y="0"/>
                    <a:pt x="1612" y="50"/>
                    <a:pt x="1607" y="90"/>
                  </a:cubicBezTo>
                  <a:cubicBezTo>
                    <a:pt x="1318" y="2365"/>
                    <a:pt x="864" y="4747"/>
                    <a:pt x="21" y="6887"/>
                  </a:cubicBezTo>
                  <a:cubicBezTo>
                    <a:pt x="1" y="6939"/>
                    <a:pt x="20" y="6960"/>
                    <a:pt x="50" y="6960"/>
                  </a:cubicBezTo>
                  <a:cubicBezTo>
                    <a:pt x="87" y="6960"/>
                    <a:pt x="139" y="6929"/>
                    <a:pt x="157" y="6887"/>
                  </a:cubicBezTo>
                  <a:cubicBezTo>
                    <a:pt x="1053" y="4756"/>
                    <a:pt x="1470" y="2319"/>
                    <a:pt x="1756" y="36"/>
                  </a:cubicBezTo>
                  <a:cubicBezTo>
                    <a:pt x="1759" y="11"/>
                    <a:pt x="1747" y="0"/>
                    <a:pt x="172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42"/>
            <p:cNvSpPr/>
            <p:nvPr/>
          </p:nvSpPr>
          <p:spPr>
            <a:xfrm>
              <a:off x="4508800" y="1978550"/>
              <a:ext cx="38925" cy="190100"/>
            </a:xfrm>
            <a:custGeom>
              <a:rect b="b" l="l" r="r" t="t"/>
              <a:pathLst>
                <a:path extrusionOk="0" h="7604" w="1557">
                  <a:moveTo>
                    <a:pt x="1525" y="0"/>
                  </a:moveTo>
                  <a:cubicBezTo>
                    <a:pt x="1480" y="0"/>
                    <a:pt x="1401" y="64"/>
                    <a:pt x="1394" y="114"/>
                  </a:cubicBezTo>
                  <a:cubicBezTo>
                    <a:pt x="1275" y="1480"/>
                    <a:pt x="1114" y="2843"/>
                    <a:pt x="849" y="4189"/>
                  </a:cubicBezTo>
                  <a:cubicBezTo>
                    <a:pt x="672" y="5096"/>
                    <a:pt x="0" y="6560"/>
                    <a:pt x="200" y="7460"/>
                  </a:cubicBezTo>
                  <a:lnTo>
                    <a:pt x="200" y="7460"/>
                  </a:lnTo>
                  <a:cubicBezTo>
                    <a:pt x="197" y="7447"/>
                    <a:pt x="190" y="7442"/>
                    <a:pt x="180" y="7442"/>
                  </a:cubicBezTo>
                  <a:cubicBezTo>
                    <a:pt x="147" y="7442"/>
                    <a:pt x="89" y="7499"/>
                    <a:pt x="86" y="7521"/>
                  </a:cubicBezTo>
                  <a:cubicBezTo>
                    <a:pt x="81" y="7533"/>
                    <a:pt x="81" y="7546"/>
                    <a:pt x="77" y="7554"/>
                  </a:cubicBezTo>
                  <a:cubicBezTo>
                    <a:pt x="71" y="7590"/>
                    <a:pt x="86" y="7604"/>
                    <a:pt x="107" y="7604"/>
                  </a:cubicBezTo>
                  <a:cubicBezTo>
                    <a:pt x="144" y="7604"/>
                    <a:pt x="202" y="7562"/>
                    <a:pt x="210" y="7525"/>
                  </a:cubicBezTo>
                  <a:cubicBezTo>
                    <a:pt x="755" y="5015"/>
                    <a:pt x="1333" y="2607"/>
                    <a:pt x="1556" y="39"/>
                  </a:cubicBezTo>
                  <a:cubicBezTo>
                    <a:pt x="1557" y="11"/>
                    <a:pt x="1544" y="0"/>
                    <a:pt x="15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42"/>
            <p:cNvSpPr/>
            <p:nvPr/>
          </p:nvSpPr>
          <p:spPr>
            <a:xfrm>
              <a:off x="4526275" y="1982625"/>
              <a:ext cx="32725" cy="185800"/>
            </a:xfrm>
            <a:custGeom>
              <a:rect b="b" l="l" r="r" t="t"/>
              <a:pathLst>
                <a:path extrusionOk="0" h="7432" w="1309">
                  <a:moveTo>
                    <a:pt x="1280" y="1"/>
                  </a:moveTo>
                  <a:cubicBezTo>
                    <a:pt x="1237" y="1"/>
                    <a:pt x="1157" y="65"/>
                    <a:pt x="1154" y="111"/>
                  </a:cubicBezTo>
                  <a:cubicBezTo>
                    <a:pt x="914" y="2573"/>
                    <a:pt x="485" y="4971"/>
                    <a:pt x="6" y="7391"/>
                  </a:cubicBezTo>
                  <a:cubicBezTo>
                    <a:pt x="1" y="7420"/>
                    <a:pt x="11" y="7431"/>
                    <a:pt x="28" y="7431"/>
                  </a:cubicBezTo>
                  <a:cubicBezTo>
                    <a:pt x="59" y="7431"/>
                    <a:pt x="110" y="7394"/>
                    <a:pt x="117" y="7362"/>
                  </a:cubicBezTo>
                  <a:cubicBezTo>
                    <a:pt x="758" y="4976"/>
                    <a:pt x="1072" y="2494"/>
                    <a:pt x="1307" y="37"/>
                  </a:cubicBezTo>
                  <a:cubicBezTo>
                    <a:pt x="1309" y="11"/>
                    <a:pt x="1298" y="1"/>
                    <a:pt x="12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42"/>
            <p:cNvSpPr/>
            <p:nvPr/>
          </p:nvSpPr>
          <p:spPr>
            <a:xfrm>
              <a:off x="4537275" y="1986725"/>
              <a:ext cx="35575" cy="193275"/>
            </a:xfrm>
            <a:custGeom>
              <a:rect b="b" l="l" r="r" t="t"/>
              <a:pathLst>
                <a:path extrusionOk="0" h="7731" w="1423">
                  <a:moveTo>
                    <a:pt x="1392" y="1"/>
                  </a:moveTo>
                  <a:cubicBezTo>
                    <a:pt x="1349" y="1"/>
                    <a:pt x="1269" y="62"/>
                    <a:pt x="1263" y="109"/>
                  </a:cubicBezTo>
                  <a:cubicBezTo>
                    <a:pt x="994" y="2668"/>
                    <a:pt x="545" y="5171"/>
                    <a:pt x="7" y="7681"/>
                  </a:cubicBezTo>
                  <a:cubicBezTo>
                    <a:pt x="0" y="7717"/>
                    <a:pt x="14" y="7730"/>
                    <a:pt x="35" y="7730"/>
                  </a:cubicBezTo>
                  <a:cubicBezTo>
                    <a:pt x="72" y="7730"/>
                    <a:pt x="132" y="7688"/>
                    <a:pt x="140" y="7648"/>
                  </a:cubicBezTo>
                  <a:cubicBezTo>
                    <a:pt x="775" y="5154"/>
                    <a:pt x="1147" y="2594"/>
                    <a:pt x="1420" y="38"/>
                  </a:cubicBezTo>
                  <a:cubicBezTo>
                    <a:pt x="1422" y="12"/>
                    <a:pt x="1410" y="1"/>
                    <a:pt x="13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42"/>
            <p:cNvSpPr/>
            <p:nvPr/>
          </p:nvSpPr>
          <p:spPr>
            <a:xfrm>
              <a:off x="4556725" y="1960825"/>
              <a:ext cx="34550" cy="201475"/>
            </a:xfrm>
            <a:custGeom>
              <a:rect b="b" l="l" r="r" t="t"/>
              <a:pathLst>
                <a:path extrusionOk="0" h="8059" w="1382">
                  <a:moveTo>
                    <a:pt x="1353" y="0"/>
                  </a:moveTo>
                  <a:cubicBezTo>
                    <a:pt x="1312" y="0"/>
                    <a:pt x="1240" y="61"/>
                    <a:pt x="1236" y="108"/>
                  </a:cubicBezTo>
                  <a:cubicBezTo>
                    <a:pt x="1150" y="2796"/>
                    <a:pt x="460" y="5368"/>
                    <a:pt x="6" y="8007"/>
                  </a:cubicBezTo>
                  <a:cubicBezTo>
                    <a:pt x="0" y="8044"/>
                    <a:pt x="15" y="8058"/>
                    <a:pt x="37" y="8058"/>
                  </a:cubicBezTo>
                  <a:cubicBezTo>
                    <a:pt x="76" y="8058"/>
                    <a:pt x="138" y="8012"/>
                    <a:pt x="146" y="7970"/>
                  </a:cubicBezTo>
                  <a:cubicBezTo>
                    <a:pt x="704" y="5352"/>
                    <a:pt x="1310" y="2721"/>
                    <a:pt x="1381" y="38"/>
                  </a:cubicBezTo>
                  <a:cubicBezTo>
                    <a:pt x="1382" y="11"/>
                    <a:pt x="1370" y="0"/>
                    <a:pt x="13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42"/>
            <p:cNvSpPr/>
            <p:nvPr/>
          </p:nvSpPr>
          <p:spPr>
            <a:xfrm>
              <a:off x="4578925" y="1934750"/>
              <a:ext cx="30450" cy="161550"/>
            </a:xfrm>
            <a:custGeom>
              <a:rect b="b" l="l" r="r" t="t"/>
              <a:pathLst>
                <a:path extrusionOk="0" h="6462" w="1218">
                  <a:moveTo>
                    <a:pt x="1175" y="0"/>
                  </a:moveTo>
                  <a:cubicBezTo>
                    <a:pt x="1132" y="0"/>
                    <a:pt x="1067" y="47"/>
                    <a:pt x="1059" y="94"/>
                  </a:cubicBezTo>
                  <a:cubicBezTo>
                    <a:pt x="729" y="2204"/>
                    <a:pt x="435" y="4326"/>
                    <a:pt x="6" y="6420"/>
                  </a:cubicBezTo>
                  <a:cubicBezTo>
                    <a:pt x="0" y="6450"/>
                    <a:pt x="11" y="6462"/>
                    <a:pt x="28" y="6462"/>
                  </a:cubicBezTo>
                  <a:cubicBezTo>
                    <a:pt x="60" y="6462"/>
                    <a:pt x="113" y="6421"/>
                    <a:pt x="121" y="6387"/>
                  </a:cubicBezTo>
                  <a:cubicBezTo>
                    <a:pt x="700" y="4347"/>
                    <a:pt x="889" y="2150"/>
                    <a:pt x="1211" y="57"/>
                  </a:cubicBezTo>
                  <a:cubicBezTo>
                    <a:pt x="1217" y="16"/>
                    <a:pt x="1200" y="0"/>
                    <a:pt x="11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42"/>
            <p:cNvSpPr/>
            <p:nvPr/>
          </p:nvSpPr>
          <p:spPr>
            <a:xfrm>
              <a:off x="4600175" y="1923350"/>
              <a:ext cx="26250" cy="153225"/>
            </a:xfrm>
            <a:custGeom>
              <a:rect b="b" l="l" r="r" t="t"/>
              <a:pathLst>
                <a:path extrusionOk="0" h="6129" w="1050">
                  <a:moveTo>
                    <a:pt x="1020" y="0"/>
                  </a:moveTo>
                  <a:cubicBezTo>
                    <a:pt x="975" y="0"/>
                    <a:pt x="892" y="67"/>
                    <a:pt x="886" y="117"/>
                  </a:cubicBezTo>
                  <a:cubicBezTo>
                    <a:pt x="687" y="2111"/>
                    <a:pt x="489" y="4142"/>
                    <a:pt x="7" y="6091"/>
                  </a:cubicBezTo>
                  <a:cubicBezTo>
                    <a:pt x="0" y="6119"/>
                    <a:pt x="11" y="6128"/>
                    <a:pt x="27" y="6128"/>
                  </a:cubicBezTo>
                  <a:cubicBezTo>
                    <a:pt x="54" y="6128"/>
                    <a:pt x="95" y="6104"/>
                    <a:pt x="106" y="6083"/>
                  </a:cubicBezTo>
                  <a:cubicBezTo>
                    <a:pt x="845" y="4279"/>
                    <a:pt x="861" y="1966"/>
                    <a:pt x="1047" y="39"/>
                  </a:cubicBezTo>
                  <a:cubicBezTo>
                    <a:pt x="1049" y="11"/>
                    <a:pt x="1038" y="0"/>
                    <a:pt x="10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42"/>
            <p:cNvSpPr/>
            <p:nvPr/>
          </p:nvSpPr>
          <p:spPr>
            <a:xfrm>
              <a:off x="4618900" y="1920950"/>
              <a:ext cx="27025" cy="149200"/>
            </a:xfrm>
            <a:custGeom>
              <a:rect b="b" l="l" r="r" t="t"/>
              <a:pathLst>
                <a:path extrusionOk="0" h="5968" w="1081">
                  <a:moveTo>
                    <a:pt x="1050" y="0"/>
                  </a:moveTo>
                  <a:cubicBezTo>
                    <a:pt x="1005" y="0"/>
                    <a:pt x="923" y="64"/>
                    <a:pt x="917" y="114"/>
                  </a:cubicBezTo>
                  <a:cubicBezTo>
                    <a:pt x="682" y="2071"/>
                    <a:pt x="327" y="3990"/>
                    <a:pt x="5" y="5932"/>
                  </a:cubicBezTo>
                  <a:cubicBezTo>
                    <a:pt x="1" y="5957"/>
                    <a:pt x="10" y="5967"/>
                    <a:pt x="25" y="5967"/>
                  </a:cubicBezTo>
                  <a:cubicBezTo>
                    <a:pt x="53" y="5967"/>
                    <a:pt x="100" y="5932"/>
                    <a:pt x="108" y="5902"/>
                  </a:cubicBezTo>
                  <a:cubicBezTo>
                    <a:pt x="599" y="3986"/>
                    <a:pt x="843" y="2001"/>
                    <a:pt x="1078" y="39"/>
                  </a:cubicBezTo>
                  <a:cubicBezTo>
                    <a:pt x="1081" y="11"/>
                    <a:pt x="1068" y="0"/>
                    <a:pt x="10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42"/>
            <p:cNvSpPr/>
            <p:nvPr/>
          </p:nvSpPr>
          <p:spPr>
            <a:xfrm>
              <a:off x="4635325" y="1904650"/>
              <a:ext cx="27625" cy="174275"/>
            </a:xfrm>
            <a:custGeom>
              <a:rect b="b" l="l" r="r" t="t"/>
              <a:pathLst>
                <a:path extrusionOk="0" h="6971" w="1105">
                  <a:moveTo>
                    <a:pt x="1075" y="1"/>
                  </a:moveTo>
                  <a:cubicBezTo>
                    <a:pt x="1029" y="1"/>
                    <a:pt x="944" y="67"/>
                    <a:pt x="937" y="118"/>
                  </a:cubicBezTo>
                  <a:cubicBezTo>
                    <a:pt x="735" y="2413"/>
                    <a:pt x="322" y="4659"/>
                    <a:pt x="5" y="6938"/>
                  </a:cubicBezTo>
                  <a:cubicBezTo>
                    <a:pt x="0" y="6962"/>
                    <a:pt x="9" y="6971"/>
                    <a:pt x="22" y="6971"/>
                  </a:cubicBezTo>
                  <a:cubicBezTo>
                    <a:pt x="46" y="6971"/>
                    <a:pt x="86" y="6941"/>
                    <a:pt x="91" y="6914"/>
                  </a:cubicBezTo>
                  <a:cubicBezTo>
                    <a:pt x="653" y="4676"/>
                    <a:pt x="901" y="2334"/>
                    <a:pt x="1103" y="38"/>
                  </a:cubicBezTo>
                  <a:cubicBezTo>
                    <a:pt x="1105" y="11"/>
                    <a:pt x="1093" y="1"/>
                    <a:pt x="10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42"/>
            <p:cNvSpPr/>
            <p:nvPr/>
          </p:nvSpPr>
          <p:spPr>
            <a:xfrm>
              <a:off x="4647150" y="1899100"/>
              <a:ext cx="26225" cy="190650"/>
            </a:xfrm>
            <a:custGeom>
              <a:rect b="b" l="l" r="r" t="t"/>
              <a:pathLst>
                <a:path extrusionOk="0" h="7626" w="1049">
                  <a:moveTo>
                    <a:pt x="1018" y="1"/>
                  </a:moveTo>
                  <a:cubicBezTo>
                    <a:pt x="974" y="1"/>
                    <a:pt x="897" y="63"/>
                    <a:pt x="894" y="112"/>
                  </a:cubicBezTo>
                  <a:cubicBezTo>
                    <a:pt x="725" y="2627"/>
                    <a:pt x="424" y="5100"/>
                    <a:pt x="6" y="7586"/>
                  </a:cubicBezTo>
                  <a:cubicBezTo>
                    <a:pt x="0" y="7615"/>
                    <a:pt x="11" y="7626"/>
                    <a:pt x="28" y="7626"/>
                  </a:cubicBezTo>
                  <a:cubicBezTo>
                    <a:pt x="59" y="7626"/>
                    <a:pt x="110" y="7589"/>
                    <a:pt x="117" y="7557"/>
                  </a:cubicBezTo>
                  <a:cubicBezTo>
                    <a:pt x="696" y="5100"/>
                    <a:pt x="881" y="2549"/>
                    <a:pt x="1047" y="37"/>
                  </a:cubicBezTo>
                  <a:cubicBezTo>
                    <a:pt x="1048" y="11"/>
                    <a:pt x="1036" y="1"/>
                    <a:pt x="10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42"/>
            <p:cNvSpPr/>
            <p:nvPr/>
          </p:nvSpPr>
          <p:spPr>
            <a:xfrm>
              <a:off x="4661825" y="1871350"/>
              <a:ext cx="38475" cy="216725"/>
            </a:xfrm>
            <a:custGeom>
              <a:rect b="b" l="l" r="r" t="t"/>
              <a:pathLst>
                <a:path extrusionOk="0" h="8669" w="1539">
                  <a:moveTo>
                    <a:pt x="1505" y="1"/>
                  </a:moveTo>
                  <a:cubicBezTo>
                    <a:pt x="1458" y="1"/>
                    <a:pt x="1375" y="67"/>
                    <a:pt x="1373" y="120"/>
                  </a:cubicBezTo>
                  <a:cubicBezTo>
                    <a:pt x="1203" y="3030"/>
                    <a:pt x="410" y="5768"/>
                    <a:pt x="5" y="8629"/>
                  </a:cubicBezTo>
                  <a:cubicBezTo>
                    <a:pt x="1" y="8657"/>
                    <a:pt x="12" y="8668"/>
                    <a:pt x="28" y="8668"/>
                  </a:cubicBezTo>
                  <a:cubicBezTo>
                    <a:pt x="57" y="8668"/>
                    <a:pt x="105" y="8632"/>
                    <a:pt x="113" y="8600"/>
                  </a:cubicBezTo>
                  <a:cubicBezTo>
                    <a:pt x="761" y="5764"/>
                    <a:pt x="1373" y="2956"/>
                    <a:pt x="1537" y="42"/>
                  </a:cubicBezTo>
                  <a:cubicBezTo>
                    <a:pt x="1538" y="12"/>
                    <a:pt x="1525" y="1"/>
                    <a:pt x="15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42"/>
            <p:cNvSpPr/>
            <p:nvPr/>
          </p:nvSpPr>
          <p:spPr>
            <a:xfrm>
              <a:off x="4693275" y="1868900"/>
              <a:ext cx="25750" cy="139025"/>
            </a:xfrm>
            <a:custGeom>
              <a:rect b="b" l="l" r="r" t="t"/>
              <a:pathLst>
                <a:path extrusionOk="0" h="5561" w="1030">
                  <a:moveTo>
                    <a:pt x="986" y="1"/>
                  </a:moveTo>
                  <a:cubicBezTo>
                    <a:pt x="941" y="1"/>
                    <a:pt x="869" y="52"/>
                    <a:pt x="862" y="102"/>
                  </a:cubicBezTo>
                  <a:cubicBezTo>
                    <a:pt x="568" y="1906"/>
                    <a:pt x="222" y="3715"/>
                    <a:pt x="3" y="5531"/>
                  </a:cubicBezTo>
                  <a:cubicBezTo>
                    <a:pt x="0" y="5552"/>
                    <a:pt x="10" y="5560"/>
                    <a:pt x="24" y="5560"/>
                  </a:cubicBezTo>
                  <a:cubicBezTo>
                    <a:pt x="58" y="5560"/>
                    <a:pt x="121" y="5515"/>
                    <a:pt x="126" y="5487"/>
                  </a:cubicBezTo>
                  <a:cubicBezTo>
                    <a:pt x="494" y="3694"/>
                    <a:pt x="734" y="1870"/>
                    <a:pt x="1022" y="61"/>
                  </a:cubicBezTo>
                  <a:cubicBezTo>
                    <a:pt x="1030" y="18"/>
                    <a:pt x="1012" y="1"/>
                    <a:pt x="9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42"/>
            <p:cNvSpPr/>
            <p:nvPr/>
          </p:nvSpPr>
          <p:spPr>
            <a:xfrm>
              <a:off x="4712300" y="1849475"/>
              <a:ext cx="33475" cy="195400"/>
            </a:xfrm>
            <a:custGeom>
              <a:rect b="b" l="l" r="r" t="t"/>
              <a:pathLst>
                <a:path extrusionOk="0" h="7816" w="1339">
                  <a:moveTo>
                    <a:pt x="1294" y="1"/>
                  </a:moveTo>
                  <a:cubicBezTo>
                    <a:pt x="1249" y="1"/>
                    <a:pt x="1178" y="52"/>
                    <a:pt x="1170" y="99"/>
                  </a:cubicBezTo>
                  <a:cubicBezTo>
                    <a:pt x="749" y="2651"/>
                    <a:pt x="530" y="5252"/>
                    <a:pt x="6" y="7783"/>
                  </a:cubicBezTo>
                  <a:cubicBezTo>
                    <a:pt x="1" y="7807"/>
                    <a:pt x="11" y="7816"/>
                    <a:pt x="25" y="7816"/>
                  </a:cubicBezTo>
                  <a:cubicBezTo>
                    <a:pt x="49" y="7816"/>
                    <a:pt x="85" y="7793"/>
                    <a:pt x="92" y="7770"/>
                  </a:cubicBezTo>
                  <a:cubicBezTo>
                    <a:pt x="964" y="5441"/>
                    <a:pt x="930" y="2506"/>
                    <a:pt x="1331" y="61"/>
                  </a:cubicBezTo>
                  <a:cubicBezTo>
                    <a:pt x="1338" y="18"/>
                    <a:pt x="1320" y="1"/>
                    <a:pt x="12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42"/>
            <p:cNvSpPr/>
            <p:nvPr/>
          </p:nvSpPr>
          <p:spPr>
            <a:xfrm>
              <a:off x="4725075" y="1837350"/>
              <a:ext cx="45750" cy="249125"/>
            </a:xfrm>
            <a:custGeom>
              <a:rect b="b" l="l" r="r" t="t"/>
              <a:pathLst>
                <a:path extrusionOk="0" h="9965" w="1830">
                  <a:moveTo>
                    <a:pt x="1786" y="1"/>
                  </a:moveTo>
                  <a:cubicBezTo>
                    <a:pt x="1742" y="1"/>
                    <a:pt x="1676" y="49"/>
                    <a:pt x="1671" y="96"/>
                  </a:cubicBezTo>
                  <a:cubicBezTo>
                    <a:pt x="1204" y="3391"/>
                    <a:pt x="547" y="6645"/>
                    <a:pt x="7" y="9924"/>
                  </a:cubicBezTo>
                  <a:cubicBezTo>
                    <a:pt x="1" y="9953"/>
                    <a:pt x="11" y="9964"/>
                    <a:pt x="27" y="9964"/>
                  </a:cubicBezTo>
                  <a:cubicBezTo>
                    <a:pt x="56" y="9964"/>
                    <a:pt x="106" y="9927"/>
                    <a:pt x="114" y="9895"/>
                  </a:cubicBezTo>
                  <a:cubicBezTo>
                    <a:pt x="849" y="6654"/>
                    <a:pt x="1365" y="3350"/>
                    <a:pt x="1823" y="60"/>
                  </a:cubicBezTo>
                  <a:cubicBezTo>
                    <a:pt x="1830" y="17"/>
                    <a:pt x="1812" y="1"/>
                    <a:pt x="17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42"/>
            <p:cNvSpPr/>
            <p:nvPr/>
          </p:nvSpPr>
          <p:spPr>
            <a:xfrm>
              <a:off x="4744725" y="1836525"/>
              <a:ext cx="44800" cy="262750"/>
            </a:xfrm>
            <a:custGeom>
              <a:rect b="b" l="l" r="r" t="t"/>
              <a:pathLst>
                <a:path extrusionOk="0" h="10510" w="1792">
                  <a:moveTo>
                    <a:pt x="1761" y="1"/>
                  </a:moveTo>
                  <a:cubicBezTo>
                    <a:pt x="1716" y="1"/>
                    <a:pt x="1631" y="67"/>
                    <a:pt x="1628" y="118"/>
                  </a:cubicBezTo>
                  <a:cubicBezTo>
                    <a:pt x="1260" y="3615"/>
                    <a:pt x="687" y="7029"/>
                    <a:pt x="5" y="10473"/>
                  </a:cubicBezTo>
                  <a:cubicBezTo>
                    <a:pt x="0" y="10500"/>
                    <a:pt x="10" y="10510"/>
                    <a:pt x="25" y="10510"/>
                  </a:cubicBezTo>
                  <a:cubicBezTo>
                    <a:pt x="51" y="10510"/>
                    <a:pt x="92" y="10478"/>
                    <a:pt x="100" y="10452"/>
                  </a:cubicBezTo>
                  <a:cubicBezTo>
                    <a:pt x="1045" y="7070"/>
                    <a:pt x="1430" y="3523"/>
                    <a:pt x="1788" y="38"/>
                  </a:cubicBezTo>
                  <a:cubicBezTo>
                    <a:pt x="1791" y="11"/>
                    <a:pt x="1779" y="1"/>
                    <a:pt x="17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42"/>
            <p:cNvSpPr/>
            <p:nvPr/>
          </p:nvSpPr>
          <p:spPr>
            <a:xfrm>
              <a:off x="4759275" y="1895025"/>
              <a:ext cx="38275" cy="214850"/>
            </a:xfrm>
            <a:custGeom>
              <a:rect b="b" l="l" r="r" t="t"/>
              <a:pathLst>
                <a:path extrusionOk="0" h="8594" w="1531">
                  <a:moveTo>
                    <a:pt x="1490" y="1"/>
                  </a:moveTo>
                  <a:cubicBezTo>
                    <a:pt x="1447" y="1"/>
                    <a:pt x="1381" y="49"/>
                    <a:pt x="1376" y="93"/>
                  </a:cubicBezTo>
                  <a:cubicBezTo>
                    <a:pt x="951" y="2922"/>
                    <a:pt x="439" y="5734"/>
                    <a:pt x="5" y="8558"/>
                  </a:cubicBezTo>
                  <a:cubicBezTo>
                    <a:pt x="1" y="8584"/>
                    <a:pt x="11" y="8593"/>
                    <a:pt x="27" y="8593"/>
                  </a:cubicBezTo>
                  <a:cubicBezTo>
                    <a:pt x="55" y="8593"/>
                    <a:pt x="99" y="8563"/>
                    <a:pt x="105" y="8533"/>
                  </a:cubicBezTo>
                  <a:cubicBezTo>
                    <a:pt x="695" y="5730"/>
                    <a:pt x="1099" y="2885"/>
                    <a:pt x="1525" y="57"/>
                  </a:cubicBezTo>
                  <a:cubicBezTo>
                    <a:pt x="1531" y="16"/>
                    <a:pt x="1514" y="1"/>
                    <a:pt x="14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42"/>
            <p:cNvSpPr/>
            <p:nvPr/>
          </p:nvSpPr>
          <p:spPr>
            <a:xfrm>
              <a:off x="4778800" y="1907150"/>
              <a:ext cx="34150" cy="199375"/>
            </a:xfrm>
            <a:custGeom>
              <a:rect b="b" l="l" r="r" t="t"/>
              <a:pathLst>
                <a:path extrusionOk="0" h="7975" w="1366">
                  <a:moveTo>
                    <a:pt x="1336" y="1"/>
                  </a:moveTo>
                  <a:cubicBezTo>
                    <a:pt x="1293" y="1"/>
                    <a:pt x="1212" y="64"/>
                    <a:pt x="1206" y="117"/>
                  </a:cubicBezTo>
                  <a:cubicBezTo>
                    <a:pt x="967" y="2763"/>
                    <a:pt x="479" y="5331"/>
                    <a:pt x="4" y="7940"/>
                  </a:cubicBezTo>
                  <a:cubicBezTo>
                    <a:pt x="0" y="7965"/>
                    <a:pt x="9" y="7975"/>
                    <a:pt x="23" y="7975"/>
                  </a:cubicBezTo>
                  <a:cubicBezTo>
                    <a:pt x="49" y="7975"/>
                    <a:pt x="92" y="7943"/>
                    <a:pt x="99" y="7916"/>
                  </a:cubicBezTo>
                  <a:cubicBezTo>
                    <a:pt x="814" y="5364"/>
                    <a:pt x="1128" y="2676"/>
                    <a:pt x="1363" y="38"/>
                  </a:cubicBezTo>
                  <a:cubicBezTo>
                    <a:pt x="1365" y="11"/>
                    <a:pt x="1354" y="1"/>
                    <a:pt x="13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42"/>
            <p:cNvSpPr/>
            <p:nvPr/>
          </p:nvSpPr>
          <p:spPr>
            <a:xfrm>
              <a:off x="4791925" y="1945275"/>
              <a:ext cx="34875" cy="192000"/>
            </a:xfrm>
            <a:custGeom>
              <a:rect b="b" l="l" r="r" t="t"/>
              <a:pathLst>
                <a:path extrusionOk="0" h="7680" w="1395">
                  <a:moveTo>
                    <a:pt x="1353" y="0"/>
                  </a:moveTo>
                  <a:cubicBezTo>
                    <a:pt x="1310" y="0"/>
                    <a:pt x="1242" y="47"/>
                    <a:pt x="1234" y="94"/>
                  </a:cubicBezTo>
                  <a:cubicBezTo>
                    <a:pt x="846" y="2613"/>
                    <a:pt x="350" y="5123"/>
                    <a:pt x="4" y="7646"/>
                  </a:cubicBezTo>
                  <a:cubicBezTo>
                    <a:pt x="1" y="7670"/>
                    <a:pt x="10" y="7680"/>
                    <a:pt x="23" y="7680"/>
                  </a:cubicBezTo>
                  <a:cubicBezTo>
                    <a:pt x="46" y="7680"/>
                    <a:pt x="81" y="7652"/>
                    <a:pt x="87" y="7625"/>
                  </a:cubicBezTo>
                  <a:cubicBezTo>
                    <a:pt x="636" y="5132"/>
                    <a:pt x="995" y="2584"/>
                    <a:pt x="1387" y="57"/>
                  </a:cubicBezTo>
                  <a:cubicBezTo>
                    <a:pt x="1395" y="16"/>
                    <a:pt x="1378" y="0"/>
                    <a:pt x="13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42"/>
            <p:cNvSpPr/>
            <p:nvPr/>
          </p:nvSpPr>
          <p:spPr>
            <a:xfrm>
              <a:off x="4810950" y="1925000"/>
              <a:ext cx="32125" cy="174525"/>
            </a:xfrm>
            <a:custGeom>
              <a:rect b="b" l="l" r="r" t="t"/>
              <a:pathLst>
                <a:path extrusionOk="0" h="6981" w="1285">
                  <a:moveTo>
                    <a:pt x="1242" y="0"/>
                  </a:moveTo>
                  <a:cubicBezTo>
                    <a:pt x="1197" y="0"/>
                    <a:pt x="1130" y="49"/>
                    <a:pt x="1121" y="96"/>
                  </a:cubicBezTo>
                  <a:cubicBezTo>
                    <a:pt x="767" y="2380"/>
                    <a:pt x="374" y="4659"/>
                    <a:pt x="7" y="6938"/>
                  </a:cubicBezTo>
                  <a:cubicBezTo>
                    <a:pt x="1" y="6969"/>
                    <a:pt x="13" y="6981"/>
                    <a:pt x="31" y="6981"/>
                  </a:cubicBezTo>
                  <a:cubicBezTo>
                    <a:pt x="63" y="6981"/>
                    <a:pt x="114" y="6944"/>
                    <a:pt x="123" y="6909"/>
                  </a:cubicBezTo>
                  <a:cubicBezTo>
                    <a:pt x="589" y="4642"/>
                    <a:pt x="923" y="2346"/>
                    <a:pt x="1279" y="59"/>
                  </a:cubicBezTo>
                  <a:cubicBezTo>
                    <a:pt x="1285" y="16"/>
                    <a:pt x="1267" y="0"/>
                    <a:pt x="12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42"/>
            <p:cNvSpPr/>
            <p:nvPr/>
          </p:nvSpPr>
          <p:spPr>
            <a:xfrm>
              <a:off x="4837775" y="1845450"/>
              <a:ext cx="36125" cy="206225"/>
            </a:xfrm>
            <a:custGeom>
              <a:rect b="b" l="l" r="r" t="t"/>
              <a:pathLst>
                <a:path extrusionOk="0" h="8249" w="1445">
                  <a:moveTo>
                    <a:pt x="1401" y="0"/>
                  </a:moveTo>
                  <a:cubicBezTo>
                    <a:pt x="1356" y="0"/>
                    <a:pt x="1287" y="51"/>
                    <a:pt x="1279" y="98"/>
                  </a:cubicBezTo>
                  <a:cubicBezTo>
                    <a:pt x="904" y="2808"/>
                    <a:pt x="247" y="5491"/>
                    <a:pt x="3" y="8220"/>
                  </a:cubicBezTo>
                  <a:cubicBezTo>
                    <a:pt x="0" y="8240"/>
                    <a:pt x="9" y="8248"/>
                    <a:pt x="23" y="8248"/>
                  </a:cubicBezTo>
                  <a:cubicBezTo>
                    <a:pt x="55" y="8248"/>
                    <a:pt x="113" y="8207"/>
                    <a:pt x="119" y="8175"/>
                  </a:cubicBezTo>
                  <a:cubicBezTo>
                    <a:pt x="561" y="5474"/>
                    <a:pt x="1068" y="2774"/>
                    <a:pt x="1440" y="58"/>
                  </a:cubicBezTo>
                  <a:cubicBezTo>
                    <a:pt x="1444" y="16"/>
                    <a:pt x="1426" y="0"/>
                    <a:pt x="14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42"/>
            <p:cNvSpPr/>
            <p:nvPr/>
          </p:nvSpPr>
          <p:spPr>
            <a:xfrm>
              <a:off x="4863900" y="1846975"/>
              <a:ext cx="31125" cy="220575"/>
            </a:xfrm>
            <a:custGeom>
              <a:rect b="b" l="l" r="r" t="t"/>
              <a:pathLst>
                <a:path extrusionOk="0" h="8823" w="1245">
                  <a:moveTo>
                    <a:pt x="1212" y="1"/>
                  </a:moveTo>
                  <a:cubicBezTo>
                    <a:pt x="1165" y="1"/>
                    <a:pt x="1079" y="68"/>
                    <a:pt x="1076" y="121"/>
                  </a:cubicBezTo>
                  <a:cubicBezTo>
                    <a:pt x="882" y="2994"/>
                    <a:pt x="642" y="5951"/>
                    <a:pt x="11" y="8767"/>
                  </a:cubicBezTo>
                  <a:cubicBezTo>
                    <a:pt x="1" y="8807"/>
                    <a:pt x="15" y="8822"/>
                    <a:pt x="39" y="8822"/>
                  </a:cubicBezTo>
                  <a:cubicBezTo>
                    <a:pt x="82" y="8822"/>
                    <a:pt x="153" y="8773"/>
                    <a:pt x="164" y="8725"/>
                  </a:cubicBezTo>
                  <a:cubicBezTo>
                    <a:pt x="870" y="5943"/>
                    <a:pt x="1056" y="2899"/>
                    <a:pt x="1242" y="41"/>
                  </a:cubicBezTo>
                  <a:cubicBezTo>
                    <a:pt x="1244" y="12"/>
                    <a:pt x="1231" y="1"/>
                    <a:pt x="12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42"/>
            <p:cNvSpPr/>
            <p:nvPr/>
          </p:nvSpPr>
          <p:spPr>
            <a:xfrm>
              <a:off x="4875175" y="1902275"/>
              <a:ext cx="34350" cy="230300"/>
            </a:xfrm>
            <a:custGeom>
              <a:rect b="b" l="l" r="r" t="t"/>
              <a:pathLst>
                <a:path extrusionOk="0" h="9212" w="1374">
                  <a:moveTo>
                    <a:pt x="1342" y="0"/>
                  </a:moveTo>
                  <a:cubicBezTo>
                    <a:pt x="1297" y="0"/>
                    <a:pt x="1218" y="64"/>
                    <a:pt x="1212" y="114"/>
                  </a:cubicBezTo>
                  <a:cubicBezTo>
                    <a:pt x="952" y="3169"/>
                    <a:pt x="667" y="6178"/>
                    <a:pt x="6" y="9176"/>
                  </a:cubicBezTo>
                  <a:cubicBezTo>
                    <a:pt x="0" y="9202"/>
                    <a:pt x="10" y="9212"/>
                    <a:pt x="25" y="9212"/>
                  </a:cubicBezTo>
                  <a:cubicBezTo>
                    <a:pt x="53" y="9212"/>
                    <a:pt x="101" y="9178"/>
                    <a:pt x="109" y="9151"/>
                  </a:cubicBezTo>
                  <a:cubicBezTo>
                    <a:pt x="948" y="6191"/>
                    <a:pt x="1113" y="3086"/>
                    <a:pt x="1373" y="39"/>
                  </a:cubicBezTo>
                  <a:cubicBezTo>
                    <a:pt x="1374" y="11"/>
                    <a:pt x="1361" y="0"/>
                    <a:pt x="13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42"/>
            <p:cNvSpPr/>
            <p:nvPr/>
          </p:nvSpPr>
          <p:spPr>
            <a:xfrm>
              <a:off x="4880775" y="1972025"/>
              <a:ext cx="36100" cy="187500"/>
            </a:xfrm>
            <a:custGeom>
              <a:rect b="b" l="l" r="r" t="t"/>
              <a:pathLst>
                <a:path extrusionOk="0" h="7500" w="1444">
                  <a:moveTo>
                    <a:pt x="1402" y="1"/>
                  </a:moveTo>
                  <a:cubicBezTo>
                    <a:pt x="1358" y="1"/>
                    <a:pt x="1289" y="51"/>
                    <a:pt x="1280" y="98"/>
                  </a:cubicBezTo>
                  <a:cubicBezTo>
                    <a:pt x="918" y="2563"/>
                    <a:pt x="434" y="5004"/>
                    <a:pt x="5" y="7456"/>
                  </a:cubicBezTo>
                  <a:cubicBezTo>
                    <a:pt x="0" y="7487"/>
                    <a:pt x="13" y="7499"/>
                    <a:pt x="31" y="7499"/>
                  </a:cubicBezTo>
                  <a:cubicBezTo>
                    <a:pt x="62" y="7499"/>
                    <a:pt x="111" y="7463"/>
                    <a:pt x="116" y="7431"/>
                  </a:cubicBezTo>
                  <a:cubicBezTo>
                    <a:pt x="649" y="4991"/>
                    <a:pt x="1070" y="2526"/>
                    <a:pt x="1438" y="57"/>
                  </a:cubicBezTo>
                  <a:cubicBezTo>
                    <a:pt x="1444" y="16"/>
                    <a:pt x="1427" y="1"/>
                    <a:pt x="14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42"/>
            <p:cNvSpPr/>
            <p:nvPr/>
          </p:nvSpPr>
          <p:spPr>
            <a:xfrm>
              <a:off x="4900500" y="2003775"/>
              <a:ext cx="26000" cy="153050"/>
            </a:xfrm>
            <a:custGeom>
              <a:rect b="b" l="l" r="r" t="t"/>
              <a:pathLst>
                <a:path extrusionOk="0" h="6122" w="1040">
                  <a:moveTo>
                    <a:pt x="1010" y="0"/>
                  </a:moveTo>
                  <a:cubicBezTo>
                    <a:pt x="968" y="0"/>
                    <a:pt x="890" y="61"/>
                    <a:pt x="884" y="108"/>
                  </a:cubicBezTo>
                  <a:cubicBezTo>
                    <a:pt x="657" y="2118"/>
                    <a:pt x="373" y="4100"/>
                    <a:pt x="5" y="6087"/>
                  </a:cubicBezTo>
                  <a:cubicBezTo>
                    <a:pt x="0" y="6112"/>
                    <a:pt x="10" y="6122"/>
                    <a:pt x="24" y="6122"/>
                  </a:cubicBezTo>
                  <a:cubicBezTo>
                    <a:pt x="50" y="6122"/>
                    <a:pt x="92" y="6092"/>
                    <a:pt x="100" y="6066"/>
                  </a:cubicBezTo>
                  <a:cubicBezTo>
                    <a:pt x="603" y="4092"/>
                    <a:pt x="806" y="2053"/>
                    <a:pt x="1037" y="37"/>
                  </a:cubicBezTo>
                  <a:cubicBezTo>
                    <a:pt x="1039" y="11"/>
                    <a:pt x="1028" y="0"/>
                    <a:pt x="1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42"/>
            <p:cNvSpPr/>
            <p:nvPr/>
          </p:nvSpPr>
          <p:spPr>
            <a:xfrm>
              <a:off x="4927650" y="2022200"/>
              <a:ext cx="17725" cy="99325"/>
            </a:xfrm>
            <a:custGeom>
              <a:rect b="b" l="l" r="r" t="t"/>
              <a:pathLst>
                <a:path extrusionOk="0" h="3973" w="709">
                  <a:moveTo>
                    <a:pt x="663" y="0"/>
                  </a:moveTo>
                  <a:cubicBezTo>
                    <a:pt x="617" y="0"/>
                    <a:pt x="545" y="52"/>
                    <a:pt x="537" y="102"/>
                  </a:cubicBezTo>
                  <a:cubicBezTo>
                    <a:pt x="377" y="1381"/>
                    <a:pt x="194" y="2654"/>
                    <a:pt x="5" y="3925"/>
                  </a:cubicBezTo>
                  <a:cubicBezTo>
                    <a:pt x="0" y="3960"/>
                    <a:pt x="14" y="3973"/>
                    <a:pt x="35" y="3973"/>
                  </a:cubicBezTo>
                  <a:cubicBezTo>
                    <a:pt x="70" y="3973"/>
                    <a:pt x="125" y="3933"/>
                    <a:pt x="133" y="3896"/>
                  </a:cubicBezTo>
                  <a:cubicBezTo>
                    <a:pt x="389" y="2629"/>
                    <a:pt x="537" y="1341"/>
                    <a:pt x="703" y="60"/>
                  </a:cubicBezTo>
                  <a:cubicBezTo>
                    <a:pt x="708" y="17"/>
                    <a:pt x="690" y="0"/>
                    <a:pt x="6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42"/>
            <p:cNvSpPr/>
            <p:nvPr/>
          </p:nvSpPr>
          <p:spPr>
            <a:xfrm>
              <a:off x="4568700" y="2106850"/>
              <a:ext cx="11350" cy="57425"/>
            </a:xfrm>
            <a:custGeom>
              <a:rect b="b" l="l" r="r" t="t"/>
              <a:pathLst>
                <a:path extrusionOk="0" h="2297" w="454">
                  <a:moveTo>
                    <a:pt x="416" y="1"/>
                  </a:moveTo>
                  <a:cubicBezTo>
                    <a:pt x="376" y="1"/>
                    <a:pt x="312" y="46"/>
                    <a:pt x="303" y="89"/>
                  </a:cubicBezTo>
                  <a:cubicBezTo>
                    <a:pt x="175" y="795"/>
                    <a:pt x="6" y="1547"/>
                    <a:pt x="2" y="2269"/>
                  </a:cubicBezTo>
                  <a:cubicBezTo>
                    <a:pt x="1" y="2289"/>
                    <a:pt x="9" y="2297"/>
                    <a:pt x="20" y="2297"/>
                  </a:cubicBezTo>
                  <a:cubicBezTo>
                    <a:pt x="47" y="2297"/>
                    <a:pt x="96" y="2255"/>
                    <a:pt x="101" y="2232"/>
                  </a:cubicBezTo>
                  <a:cubicBezTo>
                    <a:pt x="275" y="1522"/>
                    <a:pt x="320" y="775"/>
                    <a:pt x="448" y="52"/>
                  </a:cubicBezTo>
                  <a:cubicBezTo>
                    <a:pt x="454" y="15"/>
                    <a:pt x="439" y="1"/>
                    <a:pt x="4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42"/>
            <p:cNvSpPr/>
            <p:nvPr/>
          </p:nvSpPr>
          <p:spPr>
            <a:xfrm>
              <a:off x="4582500" y="2099450"/>
              <a:ext cx="15425" cy="59000"/>
            </a:xfrm>
            <a:custGeom>
              <a:rect b="b" l="l" r="r" t="t"/>
              <a:pathLst>
                <a:path extrusionOk="0" h="2360" w="617">
                  <a:moveTo>
                    <a:pt x="576" y="1"/>
                  </a:moveTo>
                  <a:cubicBezTo>
                    <a:pt x="534" y="1"/>
                    <a:pt x="471" y="47"/>
                    <a:pt x="466" y="92"/>
                  </a:cubicBezTo>
                  <a:cubicBezTo>
                    <a:pt x="363" y="848"/>
                    <a:pt x="102" y="1578"/>
                    <a:pt x="3" y="2325"/>
                  </a:cubicBezTo>
                  <a:cubicBezTo>
                    <a:pt x="0" y="2350"/>
                    <a:pt x="10" y="2359"/>
                    <a:pt x="24" y="2359"/>
                  </a:cubicBezTo>
                  <a:cubicBezTo>
                    <a:pt x="48" y="2359"/>
                    <a:pt x="84" y="2334"/>
                    <a:pt x="94" y="2314"/>
                  </a:cubicBezTo>
                  <a:cubicBezTo>
                    <a:pt x="408" y="1628"/>
                    <a:pt x="515" y="798"/>
                    <a:pt x="610" y="55"/>
                  </a:cubicBezTo>
                  <a:cubicBezTo>
                    <a:pt x="616" y="16"/>
                    <a:pt x="600" y="1"/>
                    <a:pt x="5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42"/>
            <p:cNvSpPr/>
            <p:nvPr/>
          </p:nvSpPr>
          <p:spPr>
            <a:xfrm>
              <a:off x="4595900" y="2087275"/>
              <a:ext cx="10875" cy="68625"/>
            </a:xfrm>
            <a:custGeom>
              <a:rect b="b" l="l" r="r" t="t"/>
              <a:pathLst>
                <a:path extrusionOk="0" h="2745" w="435">
                  <a:moveTo>
                    <a:pt x="405" y="1"/>
                  </a:moveTo>
                  <a:cubicBezTo>
                    <a:pt x="362" y="1"/>
                    <a:pt x="287" y="62"/>
                    <a:pt x="285" y="112"/>
                  </a:cubicBezTo>
                  <a:cubicBezTo>
                    <a:pt x="248" y="975"/>
                    <a:pt x="0" y="1863"/>
                    <a:pt x="29" y="2722"/>
                  </a:cubicBezTo>
                  <a:cubicBezTo>
                    <a:pt x="29" y="2738"/>
                    <a:pt x="35" y="2744"/>
                    <a:pt x="44" y="2744"/>
                  </a:cubicBezTo>
                  <a:cubicBezTo>
                    <a:pt x="65" y="2744"/>
                    <a:pt x="100" y="2710"/>
                    <a:pt x="103" y="2693"/>
                  </a:cubicBezTo>
                  <a:cubicBezTo>
                    <a:pt x="359" y="1871"/>
                    <a:pt x="397" y="893"/>
                    <a:pt x="433" y="38"/>
                  </a:cubicBezTo>
                  <a:cubicBezTo>
                    <a:pt x="434" y="11"/>
                    <a:pt x="422" y="1"/>
                    <a:pt x="4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42"/>
            <p:cNvSpPr/>
            <p:nvPr/>
          </p:nvSpPr>
          <p:spPr>
            <a:xfrm>
              <a:off x="4613925" y="2080925"/>
              <a:ext cx="8225" cy="63250"/>
            </a:xfrm>
            <a:custGeom>
              <a:rect b="b" l="l" r="r" t="t"/>
              <a:pathLst>
                <a:path extrusionOk="0" h="2530" w="329">
                  <a:moveTo>
                    <a:pt x="300" y="0"/>
                  </a:moveTo>
                  <a:cubicBezTo>
                    <a:pt x="259" y="0"/>
                    <a:pt x="186" y="60"/>
                    <a:pt x="183" y="106"/>
                  </a:cubicBezTo>
                  <a:cubicBezTo>
                    <a:pt x="146" y="903"/>
                    <a:pt x="34" y="1700"/>
                    <a:pt x="2" y="2501"/>
                  </a:cubicBezTo>
                  <a:cubicBezTo>
                    <a:pt x="0" y="2522"/>
                    <a:pt x="9" y="2530"/>
                    <a:pt x="23" y="2530"/>
                  </a:cubicBezTo>
                  <a:cubicBezTo>
                    <a:pt x="55" y="2530"/>
                    <a:pt x="111" y="2485"/>
                    <a:pt x="117" y="2456"/>
                  </a:cubicBezTo>
                  <a:cubicBezTo>
                    <a:pt x="266" y="1667"/>
                    <a:pt x="295" y="837"/>
                    <a:pt x="328" y="36"/>
                  </a:cubicBezTo>
                  <a:cubicBezTo>
                    <a:pt x="329" y="11"/>
                    <a:pt x="317" y="0"/>
                    <a:pt x="3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42"/>
            <p:cNvSpPr/>
            <p:nvPr/>
          </p:nvSpPr>
          <p:spPr>
            <a:xfrm>
              <a:off x="4638825" y="2088150"/>
              <a:ext cx="6875" cy="45175"/>
            </a:xfrm>
            <a:custGeom>
              <a:rect b="b" l="l" r="r" t="t"/>
              <a:pathLst>
                <a:path extrusionOk="0" h="1807" w="275">
                  <a:moveTo>
                    <a:pt x="245" y="1"/>
                  </a:moveTo>
                  <a:cubicBezTo>
                    <a:pt x="204" y="1"/>
                    <a:pt x="131" y="60"/>
                    <a:pt x="128" y="106"/>
                  </a:cubicBezTo>
                  <a:cubicBezTo>
                    <a:pt x="96" y="656"/>
                    <a:pt x="0" y="1234"/>
                    <a:pt x="25" y="1783"/>
                  </a:cubicBezTo>
                  <a:cubicBezTo>
                    <a:pt x="26" y="1800"/>
                    <a:pt x="34" y="1806"/>
                    <a:pt x="45" y="1806"/>
                  </a:cubicBezTo>
                  <a:cubicBezTo>
                    <a:pt x="69" y="1806"/>
                    <a:pt x="109" y="1770"/>
                    <a:pt x="112" y="1750"/>
                  </a:cubicBezTo>
                  <a:cubicBezTo>
                    <a:pt x="252" y="1205"/>
                    <a:pt x="240" y="597"/>
                    <a:pt x="273" y="36"/>
                  </a:cubicBezTo>
                  <a:cubicBezTo>
                    <a:pt x="274" y="11"/>
                    <a:pt x="262" y="1"/>
                    <a:pt x="2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42"/>
            <p:cNvSpPr/>
            <p:nvPr/>
          </p:nvSpPr>
          <p:spPr>
            <a:xfrm>
              <a:off x="4651525" y="2104250"/>
              <a:ext cx="4050" cy="20500"/>
            </a:xfrm>
            <a:custGeom>
              <a:rect b="b" l="l" r="r" t="t"/>
              <a:pathLst>
                <a:path extrusionOk="0" h="820" w="162">
                  <a:moveTo>
                    <a:pt x="127" y="1"/>
                  </a:moveTo>
                  <a:cubicBezTo>
                    <a:pt x="80" y="1"/>
                    <a:pt x="1" y="63"/>
                    <a:pt x="1" y="115"/>
                  </a:cubicBezTo>
                  <a:cubicBezTo>
                    <a:pt x="5" y="342"/>
                    <a:pt x="13" y="565"/>
                    <a:pt x="21" y="788"/>
                  </a:cubicBezTo>
                  <a:cubicBezTo>
                    <a:pt x="22" y="810"/>
                    <a:pt x="33" y="819"/>
                    <a:pt x="47" y="819"/>
                  </a:cubicBezTo>
                  <a:cubicBezTo>
                    <a:pt x="82" y="819"/>
                    <a:pt x="141" y="765"/>
                    <a:pt x="141" y="730"/>
                  </a:cubicBezTo>
                  <a:cubicBezTo>
                    <a:pt x="153" y="498"/>
                    <a:pt x="157" y="271"/>
                    <a:pt x="161" y="41"/>
                  </a:cubicBezTo>
                  <a:cubicBezTo>
                    <a:pt x="161" y="12"/>
                    <a:pt x="147" y="1"/>
                    <a:pt x="1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42"/>
            <p:cNvSpPr/>
            <p:nvPr/>
          </p:nvSpPr>
          <p:spPr>
            <a:xfrm>
              <a:off x="4665000" y="2021550"/>
              <a:ext cx="22225" cy="114400"/>
            </a:xfrm>
            <a:custGeom>
              <a:rect b="b" l="l" r="r" t="t"/>
              <a:pathLst>
                <a:path extrusionOk="0" h="4576" w="889">
                  <a:moveTo>
                    <a:pt x="859" y="0"/>
                  </a:moveTo>
                  <a:cubicBezTo>
                    <a:pt x="816" y="0"/>
                    <a:pt x="735" y="65"/>
                    <a:pt x="729" y="115"/>
                  </a:cubicBezTo>
                  <a:cubicBezTo>
                    <a:pt x="564" y="1614"/>
                    <a:pt x="337" y="3063"/>
                    <a:pt x="7" y="4534"/>
                  </a:cubicBezTo>
                  <a:cubicBezTo>
                    <a:pt x="0" y="4564"/>
                    <a:pt x="12" y="4575"/>
                    <a:pt x="29" y="4575"/>
                  </a:cubicBezTo>
                  <a:cubicBezTo>
                    <a:pt x="57" y="4575"/>
                    <a:pt x="100" y="4546"/>
                    <a:pt x="110" y="4521"/>
                  </a:cubicBezTo>
                  <a:cubicBezTo>
                    <a:pt x="642" y="3105"/>
                    <a:pt x="725" y="1531"/>
                    <a:pt x="886" y="37"/>
                  </a:cubicBezTo>
                  <a:cubicBezTo>
                    <a:pt x="888" y="11"/>
                    <a:pt x="877" y="0"/>
                    <a:pt x="8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42"/>
            <p:cNvSpPr/>
            <p:nvPr/>
          </p:nvSpPr>
          <p:spPr>
            <a:xfrm>
              <a:off x="4680625" y="2010900"/>
              <a:ext cx="21350" cy="130575"/>
            </a:xfrm>
            <a:custGeom>
              <a:rect b="b" l="l" r="r" t="t"/>
              <a:pathLst>
                <a:path extrusionOk="0" h="5223" w="854">
                  <a:moveTo>
                    <a:pt x="821" y="1"/>
                  </a:moveTo>
                  <a:cubicBezTo>
                    <a:pt x="774" y="1"/>
                    <a:pt x="688" y="67"/>
                    <a:pt x="682" y="120"/>
                  </a:cubicBezTo>
                  <a:cubicBezTo>
                    <a:pt x="521" y="1825"/>
                    <a:pt x="269" y="3498"/>
                    <a:pt x="5" y="5187"/>
                  </a:cubicBezTo>
                  <a:cubicBezTo>
                    <a:pt x="1" y="5213"/>
                    <a:pt x="9" y="5222"/>
                    <a:pt x="23" y="5222"/>
                  </a:cubicBezTo>
                  <a:cubicBezTo>
                    <a:pt x="49" y="5222"/>
                    <a:pt x="92" y="5188"/>
                    <a:pt x="100" y="5162"/>
                  </a:cubicBezTo>
                  <a:cubicBezTo>
                    <a:pt x="628" y="3535"/>
                    <a:pt x="690" y="1730"/>
                    <a:pt x="851" y="42"/>
                  </a:cubicBezTo>
                  <a:cubicBezTo>
                    <a:pt x="854" y="12"/>
                    <a:pt x="841" y="1"/>
                    <a:pt x="8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42"/>
            <p:cNvSpPr/>
            <p:nvPr/>
          </p:nvSpPr>
          <p:spPr>
            <a:xfrm>
              <a:off x="4693100" y="2065400"/>
              <a:ext cx="17650" cy="92850"/>
            </a:xfrm>
            <a:custGeom>
              <a:rect b="b" l="l" r="r" t="t"/>
              <a:pathLst>
                <a:path extrusionOk="0" h="3714" w="706">
                  <a:moveTo>
                    <a:pt x="665" y="0"/>
                  </a:moveTo>
                  <a:cubicBezTo>
                    <a:pt x="623" y="0"/>
                    <a:pt x="558" y="47"/>
                    <a:pt x="551" y="91"/>
                  </a:cubicBezTo>
                  <a:cubicBezTo>
                    <a:pt x="360" y="1284"/>
                    <a:pt x="129" y="2494"/>
                    <a:pt x="2" y="3696"/>
                  </a:cubicBezTo>
                  <a:cubicBezTo>
                    <a:pt x="1" y="3709"/>
                    <a:pt x="6" y="3714"/>
                    <a:pt x="13" y="3714"/>
                  </a:cubicBezTo>
                  <a:cubicBezTo>
                    <a:pt x="34" y="3714"/>
                    <a:pt x="73" y="3682"/>
                    <a:pt x="76" y="3667"/>
                  </a:cubicBezTo>
                  <a:cubicBezTo>
                    <a:pt x="431" y="2507"/>
                    <a:pt x="509" y="1252"/>
                    <a:pt x="699" y="55"/>
                  </a:cubicBezTo>
                  <a:cubicBezTo>
                    <a:pt x="705" y="15"/>
                    <a:pt x="689" y="0"/>
                    <a:pt x="6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42"/>
            <p:cNvSpPr/>
            <p:nvPr/>
          </p:nvSpPr>
          <p:spPr>
            <a:xfrm>
              <a:off x="4704325" y="2079150"/>
              <a:ext cx="18600" cy="96275"/>
            </a:xfrm>
            <a:custGeom>
              <a:rect b="b" l="l" r="r" t="t"/>
              <a:pathLst>
                <a:path extrusionOk="0" h="3851" w="744">
                  <a:moveTo>
                    <a:pt x="701" y="0"/>
                  </a:moveTo>
                  <a:cubicBezTo>
                    <a:pt x="659" y="0"/>
                    <a:pt x="594" y="47"/>
                    <a:pt x="589" y="94"/>
                  </a:cubicBezTo>
                  <a:cubicBezTo>
                    <a:pt x="424" y="1342"/>
                    <a:pt x="147" y="2581"/>
                    <a:pt x="3" y="3827"/>
                  </a:cubicBezTo>
                  <a:cubicBezTo>
                    <a:pt x="0" y="3844"/>
                    <a:pt x="6" y="3851"/>
                    <a:pt x="16" y="3851"/>
                  </a:cubicBezTo>
                  <a:cubicBezTo>
                    <a:pt x="39" y="3851"/>
                    <a:pt x="83" y="3816"/>
                    <a:pt x="89" y="3798"/>
                  </a:cubicBezTo>
                  <a:cubicBezTo>
                    <a:pt x="441" y="2588"/>
                    <a:pt x="576" y="1300"/>
                    <a:pt x="738" y="58"/>
                  </a:cubicBezTo>
                  <a:cubicBezTo>
                    <a:pt x="744" y="16"/>
                    <a:pt x="726" y="0"/>
                    <a:pt x="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42"/>
            <p:cNvSpPr/>
            <p:nvPr/>
          </p:nvSpPr>
          <p:spPr>
            <a:xfrm>
              <a:off x="4725125" y="2105100"/>
              <a:ext cx="13750" cy="90850"/>
            </a:xfrm>
            <a:custGeom>
              <a:rect b="b" l="l" r="r" t="t"/>
              <a:pathLst>
                <a:path extrusionOk="0" h="3634" w="550">
                  <a:moveTo>
                    <a:pt x="495" y="0"/>
                  </a:moveTo>
                  <a:cubicBezTo>
                    <a:pt x="450" y="0"/>
                    <a:pt x="370" y="64"/>
                    <a:pt x="368" y="114"/>
                  </a:cubicBezTo>
                  <a:cubicBezTo>
                    <a:pt x="331" y="1286"/>
                    <a:pt x="228" y="2442"/>
                    <a:pt x="5" y="3595"/>
                  </a:cubicBezTo>
                  <a:cubicBezTo>
                    <a:pt x="0" y="3623"/>
                    <a:pt x="11" y="3633"/>
                    <a:pt x="28" y="3633"/>
                  </a:cubicBezTo>
                  <a:cubicBezTo>
                    <a:pt x="55" y="3633"/>
                    <a:pt x="96" y="3605"/>
                    <a:pt x="104" y="3582"/>
                  </a:cubicBezTo>
                  <a:cubicBezTo>
                    <a:pt x="550" y="2541"/>
                    <a:pt x="488" y="1146"/>
                    <a:pt x="525" y="39"/>
                  </a:cubicBezTo>
                  <a:cubicBezTo>
                    <a:pt x="526" y="11"/>
                    <a:pt x="513" y="0"/>
                    <a:pt x="4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42"/>
            <p:cNvSpPr/>
            <p:nvPr/>
          </p:nvSpPr>
          <p:spPr>
            <a:xfrm>
              <a:off x="4741175" y="2117600"/>
              <a:ext cx="14650" cy="89000"/>
            </a:xfrm>
            <a:custGeom>
              <a:rect b="b" l="l" r="r" t="t"/>
              <a:pathLst>
                <a:path extrusionOk="0" h="3560" w="586">
                  <a:moveTo>
                    <a:pt x="561" y="0"/>
                  </a:moveTo>
                  <a:cubicBezTo>
                    <a:pt x="524" y="0"/>
                    <a:pt x="459" y="52"/>
                    <a:pt x="453" y="92"/>
                  </a:cubicBezTo>
                  <a:cubicBezTo>
                    <a:pt x="354" y="1241"/>
                    <a:pt x="192" y="2380"/>
                    <a:pt x="7" y="3516"/>
                  </a:cubicBezTo>
                  <a:cubicBezTo>
                    <a:pt x="1" y="3548"/>
                    <a:pt x="14" y="3560"/>
                    <a:pt x="33" y="3560"/>
                  </a:cubicBezTo>
                  <a:cubicBezTo>
                    <a:pt x="65" y="3560"/>
                    <a:pt x="117" y="3523"/>
                    <a:pt x="122" y="3486"/>
                  </a:cubicBezTo>
                  <a:cubicBezTo>
                    <a:pt x="324" y="2343"/>
                    <a:pt x="482" y="1191"/>
                    <a:pt x="585" y="31"/>
                  </a:cubicBezTo>
                  <a:cubicBezTo>
                    <a:pt x="586" y="9"/>
                    <a:pt x="576" y="0"/>
                    <a:pt x="5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42"/>
            <p:cNvSpPr/>
            <p:nvPr/>
          </p:nvSpPr>
          <p:spPr>
            <a:xfrm>
              <a:off x="4754775" y="2108350"/>
              <a:ext cx="17325" cy="117050"/>
            </a:xfrm>
            <a:custGeom>
              <a:rect b="b" l="l" r="r" t="t"/>
              <a:pathLst>
                <a:path extrusionOk="0" h="4682" w="693">
                  <a:moveTo>
                    <a:pt x="636" y="0"/>
                  </a:moveTo>
                  <a:cubicBezTo>
                    <a:pt x="592" y="0"/>
                    <a:pt x="515" y="62"/>
                    <a:pt x="515" y="111"/>
                  </a:cubicBezTo>
                  <a:cubicBezTo>
                    <a:pt x="532" y="1656"/>
                    <a:pt x="350" y="3130"/>
                    <a:pt x="8" y="4633"/>
                  </a:cubicBezTo>
                  <a:cubicBezTo>
                    <a:pt x="1" y="4669"/>
                    <a:pt x="13" y="4682"/>
                    <a:pt x="32" y="4682"/>
                  </a:cubicBezTo>
                  <a:cubicBezTo>
                    <a:pt x="67" y="4682"/>
                    <a:pt x="125" y="4639"/>
                    <a:pt x="136" y="4604"/>
                  </a:cubicBezTo>
                  <a:cubicBezTo>
                    <a:pt x="603" y="3138"/>
                    <a:pt x="693" y="1565"/>
                    <a:pt x="668" y="37"/>
                  </a:cubicBezTo>
                  <a:cubicBezTo>
                    <a:pt x="668" y="11"/>
                    <a:pt x="655" y="0"/>
                    <a:pt x="6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42"/>
            <p:cNvSpPr/>
            <p:nvPr/>
          </p:nvSpPr>
          <p:spPr>
            <a:xfrm>
              <a:off x="4773575" y="2124525"/>
              <a:ext cx="15775" cy="107150"/>
            </a:xfrm>
            <a:custGeom>
              <a:rect b="b" l="l" r="r" t="t"/>
              <a:pathLst>
                <a:path extrusionOk="0" h="4286" w="631">
                  <a:moveTo>
                    <a:pt x="600" y="0"/>
                  </a:moveTo>
                  <a:cubicBezTo>
                    <a:pt x="555" y="0"/>
                    <a:pt x="477" y="67"/>
                    <a:pt x="474" y="117"/>
                  </a:cubicBezTo>
                  <a:cubicBezTo>
                    <a:pt x="461" y="1438"/>
                    <a:pt x="449" y="2986"/>
                    <a:pt x="11" y="4246"/>
                  </a:cubicBezTo>
                  <a:cubicBezTo>
                    <a:pt x="1" y="4275"/>
                    <a:pt x="10" y="4285"/>
                    <a:pt x="26" y="4285"/>
                  </a:cubicBezTo>
                  <a:cubicBezTo>
                    <a:pt x="55" y="4285"/>
                    <a:pt x="106" y="4255"/>
                    <a:pt x="118" y="4234"/>
                  </a:cubicBezTo>
                  <a:cubicBezTo>
                    <a:pt x="375" y="3746"/>
                    <a:pt x="387" y="3131"/>
                    <a:pt x="457" y="2590"/>
                  </a:cubicBezTo>
                  <a:cubicBezTo>
                    <a:pt x="564" y="1744"/>
                    <a:pt x="627" y="893"/>
                    <a:pt x="631" y="38"/>
                  </a:cubicBezTo>
                  <a:cubicBezTo>
                    <a:pt x="631" y="11"/>
                    <a:pt x="618" y="0"/>
                    <a:pt x="6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42"/>
            <p:cNvSpPr/>
            <p:nvPr/>
          </p:nvSpPr>
          <p:spPr>
            <a:xfrm>
              <a:off x="4795825" y="2097800"/>
              <a:ext cx="28600" cy="132900"/>
            </a:xfrm>
            <a:custGeom>
              <a:rect b="b" l="l" r="r" t="t"/>
              <a:pathLst>
                <a:path extrusionOk="0" h="5316" w="1144">
                  <a:moveTo>
                    <a:pt x="1102" y="0"/>
                  </a:moveTo>
                  <a:cubicBezTo>
                    <a:pt x="1059" y="0"/>
                    <a:pt x="991" y="49"/>
                    <a:pt x="983" y="96"/>
                  </a:cubicBezTo>
                  <a:cubicBezTo>
                    <a:pt x="657" y="1818"/>
                    <a:pt x="249" y="3544"/>
                    <a:pt x="5" y="5278"/>
                  </a:cubicBezTo>
                  <a:cubicBezTo>
                    <a:pt x="0" y="5305"/>
                    <a:pt x="10" y="5315"/>
                    <a:pt x="26" y="5315"/>
                  </a:cubicBezTo>
                  <a:cubicBezTo>
                    <a:pt x="52" y="5315"/>
                    <a:pt x="95" y="5284"/>
                    <a:pt x="100" y="5257"/>
                  </a:cubicBezTo>
                  <a:cubicBezTo>
                    <a:pt x="550" y="3552"/>
                    <a:pt x="810" y="1789"/>
                    <a:pt x="1136" y="59"/>
                  </a:cubicBezTo>
                  <a:cubicBezTo>
                    <a:pt x="1143" y="16"/>
                    <a:pt x="1127" y="0"/>
                    <a:pt x="11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42"/>
            <p:cNvSpPr/>
            <p:nvPr/>
          </p:nvSpPr>
          <p:spPr>
            <a:xfrm>
              <a:off x="4786400" y="2126300"/>
              <a:ext cx="20025" cy="113050"/>
            </a:xfrm>
            <a:custGeom>
              <a:rect b="b" l="l" r="r" t="t"/>
              <a:pathLst>
                <a:path extrusionOk="0" h="4522" w="801">
                  <a:moveTo>
                    <a:pt x="761" y="1"/>
                  </a:moveTo>
                  <a:cubicBezTo>
                    <a:pt x="720" y="1"/>
                    <a:pt x="656" y="47"/>
                    <a:pt x="651" y="91"/>
                  </a:cubicBezTo>
                  <a:cubicBezTo>
                    <a:pt x="423" y="1558"/>
                    <a:pt x="159" y="3027"/>
                    <a:pt x="2" y="4506"/>
                  </a:cubicBezTo>
                  <a:cubicBezTo>
                    <a:pt x="0" y="4517"/>
                    <a:pt x="6" y="4522"/>
                    <a:pt x="14" y="4522"/>
                  </a:cubicBezTo>
                  <a:cubicBezTo>
                    <a:pt x="34" y="4522"/>
                    <a:pt x="73" y="4494"/>
                    <a:pt x="76" y="4476"/>
                  </a:cubicBezTo>
                  <a:cubicBezTo>
                    <a:pt x="373" y="3014"/>
                    <a:pt x="563" y="1528"/>
                    <a:pt x="794" y="54"/>
                  </a:cubicBezTo>
                  <a:cubicBezTo>
                    <a:pt x="800" y="16"/>
                    <a:pt x="784" y="1"/>
                    <a:pt x="7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42"/>
            <p:cNvSpPr/>
            <p:nvPr/>
          </p:nvSpPr>
          <p:spPr>
            <a:xfrm>
              <a:off x="4802800" y="2063075"/>
              <a:ext cx="37600" cy="155600"/>
            </a:xfrm>
            <a:custGeom>
              <a:rect b="b" l="l" r="r" t="t"/>
              <a:pathLst>
                <a:path extrusionOk="0" h="6224" w="1504">
                  <a:moveTo>
                    <a:pt x="1465" y="0"/>
                  </a:moveTo>
                  <a:cubicBezTo>
                    <a:pt x="1426" y="0"/>
                    <a:pt x="1366" y="43"/>
                    <a:pt x="1361" y="85"/>
                  </a:cubicBezTo>
                  <a:cubicBezTo>
                    <a:pt x="1051" y="2154"/>
                    <a:pt x="688" y="4202"/>
                    <a:pt x="11" y="6184"/>
                  </a:cubicBezTo>
                  <a:cubicBezTo>
                    <a:pt x="1" y="6212"/>
                    <a:pt x="12" y="6223"/>
                    <a:pt x="30" y="6223"/>
                  </a:cubicBezTo>
                  <a:cubicBezTo>
                    <a:pt x="59" y="6223"/>
                    <a:pt x="106" y="6196"/>
                    <a:pt x="119" y="6172"/>
                  </a:cubicBezTo>
                  <a:cubicBezTo>
                    <a:pt x="944" y="4276"/>
                    <a:pt x="1200" y="2084"/>
                    <a:pt x="1497" y="52"/>
                  </a:cubicBezTo>
                  <a:cubicBezTo>
                    <a:pt x="1503" y="15"/>
                    <a:pt x="1488" y="0"/>
                    <a:pt x="14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42"/>
            <p:cNvSpPr/>
            <p:nvPr/>
          </p:nvSpPr>
          <p:spPr>
            <a:xfrm>
              <a:off x="4816300" y="2046675"/>
              <a:ext cx="34850" cy="172200"/>
            </a:xfrm>
            <a:custGeom>
              <a:rect b="b" l="l" r="r" t="t"/>
              <a:pathLst>
                <a:path extrusionOk="0" h="6888" w="1394">
                  <a:moveTo>
                    <a:pt x="1362" y="0"/>
                  </a:moveTo>
                  <a:cubicBezTo>
                    <a:pt x="1317" y="0"/>
                    <a:pt x="1236" y="64"/>
                    <a:pt x="1229" y="114"/>
                  </a:cubicBezTo>
                  <a:cubicBezTo>
                    <a:pt x="974" y="2340"/>
                    <a:pt x="763" y="4713"/>
                    <a:pt x="12" y="6843"/>
                  </a:cubicBezTo>
                  <a:cubicBezTo>
                    <a:pt x="1" y="6875"/>
                    <a:pt x="13" y="6887"/>
                    <a:pt x="34" y="6887"/>
                  </a:cubicBezTo>
                  <a:cubicBezTo>
                    <a:pt x="67" y="6887"/>
                    <a:pt x="123" y="6856"/>
                    <a:pt x="135" y="6828"/>
                  </a:cubicBezTo>
                  <a:cubicBezTo>
                    <a:pt x="1015" y="4751"/>
                    <a:pt x="1134" y="2260"/>
                    <a:pt x="1391" y="40"/>
                  </a:cubicBezTo>
                  <a:cubicBezTo>
                    <a:pt x="1393" y="12"/>
                    <a:pt x="1381" y="0"/>
                    <a:pt x="13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42"/>
            <p:cNvSpPr/>
            <p:nvPr/>
          </p:nvSpPr>
          <p:spPr>
            <a:xfrm>
              <a:off x="4827975" y="2054875"/>
              <a:ext cx="30375" cy="176050"/>
            </a:xfrm>
            <a:custGeom>
              <a:rect b="b" l="l" r="r" t="t"/>
              <a:pathLst>
                <a:path extrusionOk="0" h="7042" w="1215">
                  <a:moveTo>
                    <a:pt x="1185" y="0"/>
                  </a:moveTo>
                  <a:cubicBezTo>
                    <a:pt x="1142" y="0"/>
                    <a:pt x="1063" y="62"/>
                    <a:pt x="1060" y="112"/>
                  </a:cubicBezTo>
                  <a:cubicBezTo>
                    <a:pt x="866" y="2453"/>
                    <a:pt x="503" y="4707"/>
                    <a:pt x="7" y="6999"/>
                  </a:cubicBezTo>
                  <a:cubicBezTo>
                    <a:pt x="0" y="7030"/>
                    <a:pt x="11" y="7041"/>
                    <a:pt x="28" y="7041"/>
                  </a:cubicBezTo>
                  <a:cubicBezTo>
                    <a:pt x="60" y="7041"/>
                    <a:pt x="115" y="7002"/>
                    <a:pt x="122" y="6970"/>
                  </a:cubicBezTo>
                  <a:cubicBezTo>
                    <a:pt x="800" y="4712"/>
                    <a:pt x="1027" y="2374"/>
                    <a:pt x="1212" y="38"/>
                  </a:cubicBezTo>
                  <a:cubicBezTo>
                    <a:pt x="1215" y="11"/>
                    <a:pt x="1203" y="0"/>
                    <a:pt x="11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42"/>
            <p:cNvSpPr/>
            <p:nvPr/>
          </p:nvSpPr>
          <p:spPr>
            <a:xfrm>
              <a:off x="4848650" y="2078325"/>
              <a:ext cx="17875" cy="123900"/>
            </a:xfrm>
            <a:custGeom>
              <a:rect b="b" l="l" r="r" t="t"/>
              <a:pathLst>
                <a:path extrusionOk="0" h="4956" w="715">
                  <a:moveTo>
                    <a:pt x="685" y="0"/>
                  </a:moveTo>
                  <a:cubicBezTo>
                    <a:pt x="641" y="0"/>
                    <a:pt x="558" y="65"/>
                    <a:pt x="555" y="115"/>
                  </a:cubicBezTo>
                  <a:cubicBezTo>
                    <a:pt x="406" y="1722"/>
                    <a:pt x="143" y="3332"/>
                    <a:pt x="2" y="4933"/>
                  </a:cubicBezTo>
                  <a:cubicBezTo>
                    <a:pt x="1" y="4950"/>
                    <a:pt x="7" y="4956"/>
                    <a:pt x="18" y="4956"/>
                  </a:cubicBezTo>
                  <a:cubicBezTo>
                    <a:pt x="42" y="4956"/>
                    <a:pt x="87" y="4921"/>
                    <a:pt x="93" y="4901"/>
                  </a:cubicBezTo>
                  <a:cubicBezTo>
                    <a:pt x="469" y="3294"/>
                    <a:pt x="564" y="1676"/>
                    <a:pt x="712" y="37"/>
                  </a:cubicBezTo>
                  <a:cubicBezTo>
                    <a:pt x="715" y="11"/>
                    <a:pt x="703" y="0"/>
                    <a:pt x="6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42"/>
            <p:cNvSpPr/>
            <p:nvPr/>
          </p:nvSpPr>
          <p:spPr>
            <a:xfrm>
              <a:off x="4858775" y="2144725"/>
              <a:ext cx="12675" cy="57850"/>
            </a:xfrm>
            <a:custGeom>
              <a:rect b="b" l="l" r="r" t="t"/>
              <a:pathLst>
                <a:path extrusionOk="0" h="2314" w="507">
                  <a:moveTo>
                    <a:pt x="463" y="0"/>
                  </a:moveTo>
                  <a:cubicBezTo>
                    <a:pt x="417" y="0"/>
                    <a:pt x="348" y="52"/>
                    <a:pt x="340" y="102"/>
                  </a:cubicBezTo>
                  <a:cubicBezTo>
                    <a:pt x="241" y="829"/>
                    <a:pt x="121" y="1547"/>
                    <a:pt x="5" y="2269"/>
                  </a:cubicBezTo>
                  <a:cubicBezTo>
                    <a:pt x="1" y="2302"/>
                    <a:pt x="13" y="2314"/>
                    <a:pt x="30" y="2314"/>
                  </a:cubicBezTo>
                  <a:cubicBezTo>
                    <a:pt x="63" y="2314"/>
                    <a:pt x="115" y="2273"/>
                    <a:pt x="125" y="2241"/>
                  </a:cubicBezTo>
                  <a:cubicBezTo>
                    <a:pt x="323" y="1530"/>
                    <a:pt x="406" y="791"/>
                    <a:pt x="501" y="61"/>
                  </a:cubicBezTo>
                  <a:cubicBezTo>
                    <a:pt x="507" y="17"/>
                    <a:pt x="489" y="0"/>
                    <a:pt x="4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42"/>
            <p:cNvSpPr/>
            <p:nvPr/>
          </p:nvSpPr>
          <p:spPr>
            <a:xfrm>
              <a:off x="4854100" y="1842275"/>
              <a:ext cx="28600" cy="194650"/>
            </a:xfrm>
            <a:custGeom>
              <a:rect b="b" l="l" r="r" t="t"/>
              <a:pathLst>
                <a:path extrusionOk="0" h="7786" w="1144">
                  <a:moveTo>
                    <a:pt x="1112" y="1"/>
                  </a:moveTo>
                  <a:cubicBezTo>
                    <a:pt x="1067" y="1"/>
                    <a:pt x="988" y="65"/>
                    <a:pt x="985" y="114"/>
                  </a:cubicBezTo>
                  <a:cubicBezTo>
                    <a:pt x="861" y="2699"/>
                    <a:pt x="432" y="5201"/>
                    <a:pt x="7" y="7745"/>
                  </a:cubicBezTo>
                  <a:cubicBezTo>
                    <a:pt x="1" y="7774"/>
                    <a:pt x="11" y="7785"/>
                    <a:pt x="26" y="7785"/>
                  </a:cubicBezTo>
                  <a:cubicBezTo>
                    <a:pt x="55" y="7785"/>
                    <a:pt x="102" y="7749"/>
                    <a:pt x="110" y="7720"/>
                  </a:cubicBezTo>
                  <a:cubicBezTo>
                    <a:pt x="758" y="5226"/>
                    <a:pt x="1030" y="2608"/>
                    <a:pt x="1142" y="40"/>
                  </a:cubicBezTo>
                  <a:cubicBezTo>
                    <a:pt x="1144" y="12"/>
                    <a:pt x="1131" y="1"/>
                    <a:pt x="11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42"/>
            <p:cNvSpPr/>
            <p:nvPr/>
          </p:nvSpPr>
          <p:spPr>
            <a:xfrm>
              <a:off x="4993425" y="2325875"/>
              <a:ext cx="9475" cy="19375"/>
            </a:xfrm>
            <a:custGeom>
              <a:rect b="b" l="l" r="r" t="t"/>
              <a:pathLst>
                <a:path extrusionOk="0" h="775" w="379">
                  <a:moveTo>
                    <a:pt x="342" y="1"/>
                  </a:moveTo>
                  <a:cubicBezTo>
                    <a:pt x="302" y="1"/>
                    <a:pt x="231" y="45"/>
                    <a:pt x="218" y="90"/>
                  </a:cubicBezTo>
                  <a:cubicBezTo>
                    <a:pt x="157" y="308"/>
                    <a:pt x="65" y="515"/>
                    <a:pt x="8" y="734"/>
                  </a:cubicBezTo>
                  <a:cubicBezTo>
                    <a:pt x="1" y="763"/>
                    <a:pt x="11" y="774"/>
                    <a:pt x="28" y="774"/>
                  </a:cubicBezTo>
                  <a:cubicBezTo>
                    <a:pt x="59" y="774"/>
                    <a:pt x="113" y="737"/>
                    <a:pt x="124" y="705"/>
                  </a:cubicBezTo>
                  <a:cubicBezTo>
                    <a:pt x="198" y="487"/>
                    <a:pt x="297" y="276"/>
                    <a:pt x="367" y="53"/>
                  </a:cubicBezTo>
                  <a:cubicBezTo>
                    <a:pt x="379" y="15"/>
                    <a:pt x="365" y="1"/>
                    <a:pt x="3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42"/>
            <p:cNvSpPr/>
            <p:nvPr/>
          </p:nvSpPr>
          <p:spPr>
            <a:xfrm>
              <a:off x="5005275" y="2320275"/>
              <a:ext cx="9675" cy="28950"/>
            </a:xfrm>
            <a:custGeom>
              <a:rect b="b" l="l" r="r" t="t"/>
              <a:pathLst>
                <a:path extrusionOk="0" h="1158" w="387">
                  <a:moveTo>
                    <a:pt x="352" y="0"/>
                  </a:moveTo>
                  <a:cubicBezTo>
                    <a:pt x="313" y="0"/>
                    <a:pt x="246" y="44"/>
                    <a:pt x="236" y="86"/>
                  </a:cubicBezTo>
                  <a:cubicBezTo>
                    <a:pt x="182" y="281"/>
                    <a:pt x="133" y="479"/>
                    <a:pt x="91" y="677"/>
                  </a:cubicBezTo>
                  <a:cubicBezTo>
                    <a:pt x="62" y="826"/>
                    <a:pt x="1" y="991"/>
                    <a:pt x="29" y="1140"/>
                  </a:cubicBezTo>
                  <a:cubicBezTo>
                    <a:pt x="33" y="1153"/>
                    <a:pt x="40" y="1158"/>
                    <a:pt x="49" y="1158"/>
                  </a:cubicBezTo>
                  <a:cubicBezTo>
                    <a:pt x="74" y="1158"/>
                    <a:pt x="115" y="1119"/>
                    <a:pt x="125" y="1107"/>
                  </a:cubicBezTo>
                  <a:cubicBezTo>
                    <a:pt x="199" y="953"/>
                    <a:pt x="211" y="772"/>
                    <a:pt x="244" y="607"/>
                  </a:cubicBezTo>
                  <a:cubicBezTo>
                    <a:pt x="285" y="417"/>
                    <a:pt x="327" y="235"/>
                    <a:pt x="376" y="50"/>
                  </a:cubicBezTo>
                  <a:cubicBezTo>
                    <a:pt x="387" y="14"/>
                    <a:pt x="374" y="0"/>
                    <a:pt x="3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42"/>
            <p:cNvSpPr/>
            <p:nvPr/>
          </p:nvSpPr>
          <p:spPr>
            <a:xfrm>
              <a:off x="5035525" y="2311200"/>
              <a:ext cx="6150" cy="20825"/>
            </a:xfrm>
            <a:custGeom>
              <a:rect b="b" l="l" r="r" t="t"/>
              <a:pathLst>
                <a:path extrusionOk="0" h="833" w="246">
                  <a:moveTo>
                    <a:pt x="204" y="0"/>
                  </a:moveTo>
                  <a:cubicBezTo>
                    <a:pt x="162" y="0"/>
                    <a:pt x="99" y="46"/>
                    <a:pt x="91" y="91"/>
                  </a:cubicBezTo>
                  <a:cubicBezTo>
                    <a:pt x="66" y="314"/>
                    <a:pt x="1" y="603"/>
                    <a:pt x="58" y="817"/>
                  </a:cubicBezTo>
                  <a:cubicBezTo>
                    <a:pt x="61" y="828"/>
                    <a:pt x="68" y="832"/>
                    <a:pt x="77" y="832"/>
                  </a:cubicBezTo>
                  <a:cubicBezTo>
                    <a:pt x="100" y="832"/>
                    <a:pt x="135" y="801"/>
                    <a:pt x="140" y="788"/>
                  </a:cubicBezTo>
                  <a:cubicBezTo>
                    <a:pt x="232" y="561"/>
                    <a:pt x="211" y="297"/>
                    <a:pt x="239" y="58"/>
                  </a:cubicBezTo>
                  <a:cubicBezTo>
                    <a:pt x="246" y="16"/>
                    <a:pt x="229" y="0"/>
                    <a:pt x="2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42"/>
            <p:cNvSpPr/>
            <p:nvPr/>
          </p:nvSpPr>
          <p:spPr>
            <a:xfrm>
              <a:off x="5058325" y="2297450"/>
              <a:ext cx="5125" cy="16625"/>
            </a:xfrm>
            <a:custGeom>
              <a:rect b="b" l="l" r="r" t="t"/>
              <a:pathLst>
                <a:path extrusionOk="0" h="665" w="205">
                  <a:moveTo>
                    <a:pt x="175" y="0"/>
                  </a:moveTo>
                  <a:cubicBezTo>
                    <a:pt x="133" y="0"/>
                    <a:pt x="59" y="61"/>
                    <a:pt x="59" y="107"/>
                  </a:cubicBezTo>
                  <a:cubicBezTo>
                    <a:pt x="55" y="281"/>
                    <a:pt x="0" y="484"/>
                    <a:pt x="63" y="652"/>
                  </a:cubicBezTo>
                  <a:cubicBezTo>
                    <a:pt x="66" y="661"/>
                    <a:pt x="71" y="665"/>
                    <a:pt x="77" y="665"/>
                  </a:cubicBezTo>
                  <a:cubicBezTo>
                    <a:pt x="98" y="665"/>
                    <a:pt x="131" y="629"/>
                    <a:pt x="137" y="616"/>
                  </a:cubicBezTo>
                  <a:cubicBezTo>
                    <a:pt x="191" y="434"/>
                    <a:pt x="199" y="227"/>
                    <a:pt x="203" y="38"/>
                  </a:cubicBezTo>
                  <a:cubicBezTo>
                    <a:pt x="205" y="11"/>
                    <a:pt x="193" y="0"/>
                    <a:pt x="1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42"/>
            <p:cNvSpPr/>
            <p:nvPr/>
          </p:nvSpPr>
          <p:spPr>
            <a:xfrm>
              <a:off x="5074550" y="2285225"/>
              <a:ext cx="6875" cy="22825"/>
            </a:xfrm>
            <a:custGeom>
              <a:rect b="b" l="l" r="r" t="t"/>
              <a:pathLst>
                <a:path extrusionOk="0" h="913" w="275">
                  <a:moveTo>
                    <a:pt x="242" y="0"/>
                  </a:moveTo>
                  <a:cubicBezTo>
                    <a:pt x="197" y="0"/>
                    <a:pt x="119" y="63"/>
                    <a:pt x="119" y="110"/>
                  </a:cubicBezTo>
                  <a:cubicBezTo>
                    <a:pt x="111" y="362"/>
                    <a:pt x="0" y="638"/>
                    <a:pt x="37" y="882"/>
                  </a:cubicBezTo>
                  <a:cubicBezTo>
                    <a:pt x="41" y="904"/>
                    <a:pt x="54" y="912"/>
                    <a:pt x="68" y="912"/>
                  </a:cubicBezTo>
                  <a:cubicBezTo>
                    <a:pt x="99" y="912"/>
                    <a:pt x="140" y="878"/>
                    <a:pt x="149" y="853"/>
                  </a:cubicBezTo>
                  <a:cubicBezTo>
                    <a:pt x="243" y="613"/>
                    <a:pt x="264" y="295"/>
                    <a:pt x="273" y="40"/>
                  </a:cubicBezTo>
                  <a:cubicBezTo>
                    <a:pt x="274" y="11"/>
                    <a:pt x="261" y="0"/>
                    <a:pt x="2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42"/>
            <p:cNvSpPr/>
            <p:nvPr/>
          </p:nvSpPr>
          <p:spPr>
            <a:xfrm>
              <a:off x="5091275" y="2273900"/>
              <a:ext cx="7175" cy="21600"/>
            </a:xfrm>
            <a:custGeom>
              <a:rect b="b" l="l" r="r" t="t"/>
              <a:pathLst>
                <a:path extrusionOk="0" h="864" w="287">
                  <a:moveTo>
                    <a:pt x="251" y="1"/>
                  </a:moveTo>
                  <a:cubicBezTo>
                    <a:pt x="208" y="1"/>
                    <a:pt x="137" y="59"/>
                    <a:pt x="132" y="108"/>
                  </a:cubicBezTo>
                  <a:cubicBezTo>
                    <a:pt x="107" y="323"/>
                    <a:pt x="0" y="641"/>
                    <a:pt x="70" y="847"/>
                  </a:cubicBezTo>
                  <a:cubicBezTo>
                    <a:pt x="73" y="859"/>
                    <a:pt x="80" y="863"/>
                    <a:pt x="89" y="863"/>
                  </a:cubicBezTo>
                  <a:cubicBezTo>
                    <a:pt x="111" y="863"/>
                    <a:pt x="143" y="834"/>
                    <a:pt x="149" y="819"/>
                  </a:cubicBezTo>
                  <a:cubicBezTo>
                    <a:pt x="252" y="596"/>
                    <a:pt x="252" y="298"/>
                    <a:pt x="281" y="55"/>
                  </a:cubicBezTo>
                  <a:cubicBezTo>
                    <a:pt x="286" y="16"/>
                    <a:pt x="272" y="1"/>
                    <a:pt x="2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42"/>
            <p:cNvSpPr/>
            <p:nvPr/>
          </p:nvSpPr>
          <p:spPr>
            <a:xfrm>
              <a:off x="5135900" y="2225600"/>
              <a:ext cx="15075" cy="43950"/>
            </a:xfrm>
            <a:custGeom>
              <a:rect b="b" l="l" r="r" t="t"/>
              <a:pathLst>
                <a:path extrusionOk="0" h="1758" w="603">
                  <a:moveTo>
                    <a:pt x="573" y="1"/>
                  </a:moveTo>
                  <a:cubicBezTo>
                    <a:pt x="541" y="1"/>
                    <a:pt x="484" y="38"/>
                    <a:pt x="474" y="75"/>
                  </a:cubicBezTo>
                  <a:cubicBezTo>
                    <a:pt x="312" y="608"/>
                    <a:pt x="64" y="1182"/>
                    <a:pt x="3" y="1735"/>
                  </a:cubicBezTo>
                  <a:cubicBezTo>
                    <a:pt x="0" y="1752"/>
                    <a:pt x="7" y="1758"/>
                    <a:pt x="17" y="1758"/>
                  </a:cubicBezTo>
                  <a:cubicBezTo>
                    <a:pt x="39" y="1758"/>
                    <a:pt x="80" y="1728"/>
                    <a:pt x="85" y="1714"/>
                  </a:cubicBezTo>
                  <a:cubicBezTo>
                    <a:pt x="321" y="1198"/>
                    <a:pt x="432" y="587"/>
                    <a:pt x="594" y="42"/>
                  </a:cubicBezTo>
                  <a:cubicBezTo>
                    <a:pt x="602" y="12"/>
                    <a:pt x="592" y="1"/>
                    <a:pt x="5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42"/>
            <p:cNvSpPr/>
            <p:nvPr/>
          </p:nvSpPr>
          <p:spPr>
            <a:xfrm>
              <a:off x="5147625" y="2202725"/>
              <a:ext cx="16300" cy="67800"/>
            </a:xfrm>
            <a:custGeom>
              <a:rect b="b" l="l" r="r" t="t"/>
              <a:pathLst>
                <a:path extrusionOk="0" h="2712" w="652">
                  <a:moveTo>
                    <a:pt x="628" y="1"/>
                  </a:moveTo>
                  <a:cubicBezTo>
                    <a:pt x="592" y="1"/>
                    <a:pt x="522" y="57"/>
                    <a:pt x="516" y="98"/>
                  </a:cubicBezTo>
                  <a:cubicBezTo>
                    <a:pt x="405" y="990"/>
                    <a:pt x="310" y="1824"/>
                    <a:pt x="9" y="2675"/>
                  </a:cubicBezTo>
                  <a:cubicBezTo>
                    <a:pt x="0" y="2702"/>
                    <a:pt x="11" y="2712"/>
                    <a:pt x="29" y="2712"/>
                  </a:cubicBezTo>
                  <a:cubicBezTo>
                    <a:pt x="53" y="2712"/>
                    <a:pt x="92" y="2692"/>
                    <a:pt x="104" y="2675"/>
                  </a:cubicBezTo>
                  <a:cubicBezTo>
                    <a:pt x="599" y="1977"/>
                    <a:pt x="554" y="854"/>
                    <a:pt x="649" y="32"/>
                  </a:cubicBezTo>
                  <a:cubicBezTo>
                    <a:pt x="651" y="9"/>
                    <a:pt x="642" y="1"/>
                    <a:pt x="6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42"/>
            <p:cNvSpPr/>
            <p:nvPr/>
          </p:nvSpPr>
          <p:spPr>
            <a:xfrm>
              <a:off x="5159125" y="2228500"/>
              <a:ext cx="10200" cy="26550"/>
            </a:xfrm>
            <a:custGeom>
              <a:rect b="b" l="l" r="r" t="t"/>
              <a:pathLst>
                <a:path extrusionOk="0" h="1062" w="408">
                  <a:moveTo>
                    <a:pt x="366" y="1"/>
                  </a:moveTo>
                  <a:cubicBezTo>
                    <a:pt x="324" y="1"/>
                    <a:pt x="253" y="44"/>
                    <a:pt x="242" y="91"/>
                  </a:cubicBezTo>
                  <a:cubicBezTo>
                    <a:pt x="160" y="401"/>
                    <a:pt x="94" y="715"/>
                    <a:pt x="6" y="1024"/>
                  </a:cubicBezTo>
                  <a:cubicBezTo>
                    <a:pt x="1" y="1051"/>
                    <a:pt x="10" y="1061"/>
                    <a:pt x="26" y="1061"/>
                  </a:cubicBezTo>
                  <a:cubicBezTo>
                    <a:pt x="53" y="1061"/>
                    <a:pt x="98" y="1029"/>
                    <a:pt x="106" y="999"/>
                  </a:cubicBezTo>
                  <a:cubicBezTo>
                    <a:pt x="210" y="685"/>
                    <a:pt x="292" y="368"/>
                    <a:pt x="395" y="54"/>
                  </a:cubicBezTo>
                  <a:cubicBezTo>
                    <a:pt x="407" y="16"/>
                    <a:pt x="392" y="1"/>
                    <a:pt x="3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42"/>
            <p:cNvSpPr/>
            <p:nvPr/>
          </p:nvSpPr>
          <p:spPr>
            <a:xfrm>
              <a:off x="4773625" y="2271400"/>
              <a:ext cx="10250" cy="39075"/>
            </a:xfrm>
            <a:custGeom>
              <a:rect b="b" l="l" r="r" t="t"/>
              <a:pathLst>
                <a:path extrusionOk="0" h="1563" w="410">
                  <a:moveTo>
                    <a:pt x="369" y="0"/>
                  </a:moveTo>
                  <a:cubicBezTo>
                    <a:pt x="326" y="0"/>
                    <a:pt x="257" y="49"/>
                    <a:pt x="249" y="97"/>
                  </a:cubicBezTo>
                  <a:cubicBezTo>
                    <a:pt x="154" y="568"/>
                    <a:pt x="72" y="1042"/>
                    <a:pt x="5" y="1517"/>
                  </a:cubicBezTo>
                  <a:cubicBezTo>
                    <a:pt x="1" y="1550"/>
                    <a:pt x="13" y="1562"/>
                    <a:pt x="32" y="1562"/>
                  </a:cubicBezTo>
                  <a:cubicBezTo>
                    <a:pt x="65" y="1562"/>
                    <a:pt x="117" y="1523"/>
                    <a:pt x="125" y="1488"/>
                  </a:cubicBezTo>
                  <a:cubicBezTo>
                    <a:pt x="240" y="1018"/>
                    <a:pt x="306" y="535"/>
                    <a:pt x="402" y="55"/>
                  </a:cubicBezTo>
                  <a:cubicBezTo>
                    <a:pt x="409" y="16"/>
                    <a:pt x="393" y="0"/>
                    <a:pt x="3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42"/>
            <p:cNvSpPr/>
            <p:nvPr/>
          </p:nvSpPr>
          <p:spPr>
            <a:xfrm>
              <a:off x="4781000" y="2279725"/>
              <a:ext cx="13625" cy="22800"/>
            </a:xfrm>
            <a:custGeom>
              <a:rect b="b" l="l" r="r" t="t"/>
              <a:pathLst>
                <a:path extrusionOk="0" h="912" w="545">
                  <a:moveTo>
                    <a:pt x="338" y="1"/>
                  </a:moveTo>
                  <a:cubicBezTo>
                    <a:pt x="327" y="1"/>
                    <a:pt x="316" y="2"/>
                    <a:pt x="305" y="4"/>
                  </a:cubicBezTo>
                  <a:cubicBezTo>
                    <a:pt x="198" y="29"/>
                    <a:pt x="90" y="140"/>
                    <a:pt x="65" y="247"/>
                  </a:cubicBezTo>
                  <a:cubicBezTo>
                    <a:pt x="12" y="462"/>
                    <a:pt x="1" y="912"/>
                    <a:pt x="284" y="912"/>
                  </a:cubicBezTo>
                  <a:cubicBezTo>
                    <a:pt x="306" y="912"/>
                    <a:pt x="329" y="909"/>
                    <a:pt x="354" y="904"/>
                  </a:cubicBezTo>
                  <a:cubicBezTo>
                    <a:pt x="425" y="887"/>
                    <a:pt x="490" y="821"/>
                    <a:pt x="507" y="751"/>
                  </a:cubicBezTo>
                  <a:cubicBezTo>
                    <a:pt x="545" y="627"/>
                    <a:pt x="515" y="598"/>
                    <a:pt x="465" y="490"/>
                  </a:cubicBezTo>
                  <a:cubicBezTo>
                    <a:pt x="416" y="375"/>
                    <a:pt x="421" y="267"/>
                    <a:pt x="449" y="148"/>
                  </a:cubicBezTo>
                  <a:cubicBezTo>
                    <a:pt x="471" y="56"/>
                    <a:pt x="419" y="1"/>
                    <a:pt x="3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42"/>
            <p:cNvSpPr/>
            <p:nvPr/>
          </p:nvSpPr>
          <p:spPr>
            <a:xfrm>
              <a:off x="1554375" y="813925"/>
              <a:ext cx="157425" cy="263750"/>
            </a:xfrm>
            <a:custGeom>
              <a:rect b="b" l="l" r="r" t="t"/>
              <a:pathLst>
                <a:path extrusionOk="0" h="10550" w="6297">
                  <a:moveTo>
                    <a:pt x="3607" y="0"/>
                  </a:moveTo>
                  <a:cubicBezTo>
                    <a:pt x="2420" y="0"/>
                    <a:pt x="958" y="737"/>
                    <a:pt x="79" y="1180"/>
                  </a:cubicBezTo>
                  <a:cubicBezTo>
                    <a:pt x="29" y="1201"/>
                    <a:pt x="1" y="1296"/>
                    <a:pt x="49" y="1296"/>
                  </a:cubicBezTo>
                  <a:cubicBezTo>
                    <a:pt x="57" y="1296"/>
                    <a:pt x="67" y="1294"/>
                    <a:pt x="79" y="1288"/>
                  </a:cubicBezTo>
                  <a:cubicBezTo>
                    <a:pt x="1111" y="789"/>
                    <a:pt x="2276" y="202"/>
                    <a:pt x="3444" y="169"/>
                  </a:cubicBezTo>
                  <a:cubicBezTo>
                    <a:pt x="3471" y="168"/>
                    <a:pt x="3499" y="168"/>
                    <a:pt x="3525" y="168"/>
                  </a:cubicBezTo>
                  <a:cubicBezTo>
                    <a:pt x="5691" y="168"/>
                    <a:pt x="5400" y="2797"/>
                    <a:pt x="5025" y="4282"/>
                  </a:cubicBezTo>
                  <a:cubicBezTo>
                    <a:pt x="4484" y="6412"/>
                    <a:pt x="3238" y="8315"/>
                    <a:pt x="3027" y="10533"/>
                  </a:cubicBezTo>
                  <a:cubicBezTo>
                    <a:pt x="3026" y="10545"/>
                    <a:pt x="3031" y="10550"/>
                    <a:pt x="3039" y="10550"/>
                  </a:cubicBezTo>
                  <a:cubicBezTo>
                    <a:pt x="3058" y="10550"/>
                    <a:pt x="3094" y="10522"/>
                    <a:pt x="3097" y="10504"/>
                  </a:cubicBezTo>
                  <a:cubicBezTo>
                    <a:pt x="3675" y="7865"/>
                    <a:pt x="6297" y="4025"/>
                    <a:pt x="5339" y="1210"/>
                  </a:cubicBezTo>
                  <a:cubicBezTo>
                    <a:pt x="5032" y="310"/>
                    <a:pt x="4377" y="0"/>
                    <a:pt x="360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42"/>
            <p:cNvSpPr/>
            <p:nvPr/>
          </p:nvSpPr>
          <p:spPr>
            <a:xfrm>
              <a:off x="1921300" y="1475475"/>
              <a:ext cx="147450" cy="433900"/>
            </a:xfrm>
            <a:custGeom>
              <a:rect b="b" l="l" r="r" t="t"/>
              <a:pathLst>
                <a:path extrusionOk="0" h="17356" w="5898">
                  <a:moveTo>
                    <a:pt x="168" y="1"/>
                  </a:moveTo>
                  <a:cubicBezTo>
                    <a:pt x="97" y="1"/>
                    <a:pt x="1" y="127"/>
                    <a:pt x="76" y="157"/>
                  </a:cubicBezTo>
                  <a:cubicBezTo>
                    <a:pt x="3957" y="1862"/>
                    <a:pt x="5873" y="4195"/>
                    <a:pt x="5175" y="8551"/>
                  </a:cubicBezTo>
                  <a:cubicBezTo>
                    <a:pt x="4750" y="11194"/>
                    <a:pt x="4226" y="14922"/>
                    <a:pt x="5638" y="17334"/>
                  </a:cubicBezTo>
                  <a:cubicBezTo>
                    <a:pt x="5648" y="17349"/>
                    <a:pt x="5662" y="17356"/>
                    <a:pt x="5678" y="17356"/>
                  </a:cubicBezTo>
                  <a:cubicBezTo>
                    <a:pt x="5735" y="17356"/>
                    <a:pt x="5812" y="17275"/>
                    <a:pt x="5787" y="17226"/>
                  </a:cubicBezTo>
                  <a:cubicBezTo>
                    <a:pt x="4899" y="15484"/>
                    <a:pt x="4940" y="12908"/>
                    <a:pt x="5019" y="11004"/>
                  </a:cubicBezTo>
                  <a:cubicBezTo>
                    <a:pt x="5101" y="9055"/>
                    <a:pt x="5898" y="7122"/>
                    <a:pt x="5501" y="5157"/>
                  </a:cubicBezTo>
                  <a:cubicBezTo>
                    <a:pt x="4956" y="2478"/>
                    <a:pt x="2537" y="978"/>
                    <a:pt x="188" y="4"/>
                  </a:cubicBezTo>
                  <a:cubicBezTo>
                    <a:pt x="182" y="2"/>
                    <a:pt x="175" y="1"/>
                    <a:pt x="16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42"/>
            <p:cNvSpPr/>
            <p:nvPr/>
          </p:nvSpPr>
          <p:spPr>
            <a:xfrm>
              <a:off x="2199100" y="2141050"/>
              <a:ext cx="102375" cy="365025"/>
            </a:xfrm>
            <a:custGeom>
              <a:rect b="b" l="l" r="r" t="t"/>
              <a:pathLst>
                <a:path extrusionOk="0" h="14601" w="4095">
                  <a:moveTo>
                    <a:pt x="1254" y="0"/>
                  </a:moveTo>
                  <a:cubicBezTo>
                    <a:pt x="1212" y="0"/>
                    <a:pt x="1150" y="55"/>
                    <a:pt x="1152" y="96"/>
                  </a:cubicBezTo>
                  <a:cubicBezTo>
                    <a:pt x="1698" y="5105"/>
                    <a:pt x="1" y="10501"/>
                    <a:pt x="3961" y="14588"/>
                  </a:cubicBezTo>
                  <a:cubicBezTo>
                    <a:pt x="3968" y="14597"/>
                    <a:pt x="3977" y="14600"/>
                    <a:pt x="3987" y="14600"/>
                  </a:cubicBezTo>
                  <a:cubicBezTo>
                    <a:pt x="4033" y="14600"/>
                    <a:pt x="4094" y="14526"/>
                    <a:pt x="4064" y="14485"/>
                  </a:cubicBezTo>
                  <a:cubicBezTo>
                    <a:pt x="2391" y="12343"/>
                    <a:pt x="1512" y="10001"/>
                    <a:pt x="1293" y="7289"/>
                  </a:cubicBezTo>
                  <a:cubicBezTo>
                    <a:pt x="1099" y="4861"/>
                    <a:pt x="1607" y="2458"/>
                    <a:pt x="1289" y="34"/>
                  </a:cubicBezTo>
                  <a:cubicBezTo>
                    <a:pt x="1285" y="10"/>
                    <a:pt x="1272" y="0"/>
                    <a:pt x="12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42"/>
            <p:cNvSpPr/>
            <p:nvPr/>
          </p:nvSpPr>
          <p:spPr>
            <a:xfrm>
              <a:off x="2607100" y="1636250"/>
              <a:ext cx="172375" cy="480775"/>
            </a:xfrm>
            <a:custGeom>
              <a:rect b="b" l="l" r="r" t="t"/>
              <a:pathLst>
                <a:path extrusionOk="0" h="19231" w="6895">
                  <a:moveTo>
                    <a:pt x="1813" y="1"/>
                  </a:moveTo>
                  <a:cubicBezTo>
                    <a:pt x="1744" y="1"/>
                    <a:pt x="1651" y="123"/>
                    <a:pt x="1724" y="146"/>
                  </a:cubicBezTo>
                  <a:cubicBezTo>
                    <a:pt x="3351" y="655"/>
                    <a:pt x="5086" y="1336"/>
                    <a:pt x="5841" y="2991"/>
                  </a:cubicBezTo>
                  <a:cubicBezTo>
                    <a:pt x="6873" y="5250"/>
                    <a:pt x="6361" y="8033"/>
                    <a:pt x="5177" y="10077"/>
                  </a:cubicBezTo>
                  <a:cubicBezTo>
                    <a:pt x="3508" y="12955"/>
                    <a:pt x="754" y="15870"/>
                    <a:pt x="11" y="19173"/>
                  </a:cubicBezTo>
                  <a:cubicBezTo>
                    <a:pt x="1" y="19215"/>
                    <a:pt x="16" y="19231"/>
                    <a:pt x="40" y="19231"/>
                  </a:cubicBezTo>
                  <a:cubicBezTo>
                    <a:pt x="82" y="19231"/>
                    <a:pt x="153" y="19181"/>
                    <a:pt x="164" y="19136"/>
                  </a:cubicBezTo>
                  <a:cubicBezTo>
                    <a:pt x="1303" y="14694"/>
                    <a:pt x="6060" y="11481"/>
                    <a:pt x="6523" y="6881"/>
                  </a:cubicBezTo>
                  <a:cubicBezTo>
                    <a:pt x="6894" y="3178"/>
                    <a:pt x="5251" y="1034"/>
                    <a:pt x="1827" y="3"/>
                  </a:cubicBezTo>
                  <a:cubicBezTo>
                    <a:pt x="1823" y="1"/>
                    <a:pt x="1818" y="1"/>
                    <a:pt x="18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42"/>
            <p:cNvSpPr/>
            <p:nvPr/>
          </p:nvSpPr>
          <p:spPr>
            <a:xfrm>
              <a:off x="2224800" y="948400"/>
              <a:ext cx="407500" cy="357425"/>
            </a:xfrm>
            <a:custGeom>
              <a:rect b="b" l="l" r="r" t="t"/>
              <a:pathLst>
                <a:path extrusionOk="0" h="14297" w="16300">
                  <a:moveTo>
                    <a:pt x="16270" y="0"/>
                  </a:moveTo>
                  <a:cubicBezTo>
                    <a:pt x="16227" y="0"/>
                    <a:pt x="16152" y="62"/>
                    <a:pt x="16149" y="108"/>
                  </a:cubicBezTo>
                  <a:cubicBezTo>
                    <a:pt x="15497" y="7148"/>
                    <a:pt x="6516" y="5381"/>
                    <a:pt x="2202" y="8853"/>
                  </a:cubicBezTo>
                  <a:cubicBezTo>
                    <a:pt x="1" y="10625"/>
                    <a:pt x="839" y="13127"/>
                    <a:pt x="3320" y="14291"/>
                  </a:cubicBezTo>
                  <a:cubicBezTo>
                    <a:pt x="3327" y="14295"/>
                    <a:pt x="3334" y="14296"/>
                    <a:pt x="3341" y="14296"/>
                  </a:cubicBezTo>
                  <a:cubicBezTo>
                    <a:pt x="3405" y="14296"/>
                    <a:pt x="3491" y="14180"/>
                    <a:pt x="3424" y="14147"/>
                  </a:cubicBezTo>
                  <a:cubicBezTo>
                    <a:pt x="2636" y="13758"/>
                    <a:pt x="1319" y="12706"/>
                    <a:pt x="1157" y="11756"/>
                  </a:cubicBezTo>
                  <a:cubicBezTo>
                    <a:pt x="967" y="10641"/>
                    <a:pt x="1855" y="9229"/>
                    <a:pt x="2735" y="8626"/>
                  </a:cubicBezTo>
                  <a:cubicBezTo>
                    <a:pt x="3375" y="8188"/>
                    <a:pt x="4076" y="7866"/>
                    <a:pt x="4799" y="7602"/>
                  </a:cubicBezTo>
                  <a:cubicBezTo>
                    <a:pt x="7008" y="6789"/>
                    <a:pt x="9271" y="6256"/>
                    <a:pt x="11533" y="5645"/>
                  </a:cubicBezTo>
                  <a:cubicBezTo>
                    <a:pt x="14465" y="4856"/>
                    <a:pt x="16133" y="3060"/>
                    <a:pt x="16298" y="37"/>
                  </a:cubicBezTo>
                  <a:cubicBezTo>
                    <a:pt x="16299" y="11"/>
                    <a:pt x="16287" y="0"/>
                    <a:pt x="162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42"/>
            <p:cNvSpPr/>
            <p:nvPr/>
          </p:nvSpPr>
          <p:spPr>
            <a:xfrm>
              <a:off x="2791725" y="1219675"/>
              <a:ext cx="129125" cy="319475"/>
            </a:xfrm>
            <a:custGeom>
              <a:rect b="b" l="l" r="r" t="t"/>
              <a:pathLst>
                <a:path extrusionOk="0" h="12779" w="5165">
                  <a:moveTo>
                    <a:pt x="5125" y="1"/>
                  </a:moveTo>
                  <a:cubicBezTo>
                    <a:pt x="5097" y="1"/>
                    <a:pt x="5057" y="25"/>
                    <a:pt x="5046" y="58"/>
                  </a:cubicBezTo>
                  <a:cubicBezTo>
                    <a:pt x="3782" y="3357"/>
                    <a:pt x="1" y="9295"/>
                    <a:pt x="2841" y="12767"/>
                  </a:cubicBezTo>
                  <a:cubicBezTo>
                    <a:pt x="2847" y="12775"/>
                    <a:pt x="2856" y="12779"/>
                    <a:pt x="2865" y="12779"/>
                  </a:cubicBezTo>
                  <a:cubicBezTo>
                    <a:pt x="2908" y="12779"/>
                    <a:pt x="2969" y="12702"/>
                    <a:pt x="2945" y="12664"/>
                  </a:cubicBezTo>
                  <a:cubicBezTo>
                    <a:pt x="467" y="8775"/>
                    <a:pt x="3803" y="3709"/>
                    <a:pt x="5150" y="58"/>
                  </a:cubicBezTo>
                  <a:cubicBezTo>
                    <a:pt x="5165" y="17"/>
                    <a:pt x="5149" y="1"/>
                    <a:pt x="51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42"/>
            <p:cNvSpPr/>
            <p:nvPr/>
          </p:nvSpPr>
          <p:spPr>
            <a:xfrm>
              <a:off x="3148675" y="1654175"/>
              <a:ext cx="133525" cy="558375"/>
            </a:xfrm>
            <a:custGeom>
              <a:rect b="b" l="l" r="r" t="t"/>
              <a:pathLst>
                <a:path extrusionOk="0" h="22335" w="5341">
                  <a:moveTo>
                    <a:pt x="133" y="0"/>
                  </a:moveTo>
                  <a:cubicBezTo>
                    <a:pt x="77" y="0"/>
                    <a:pt x="1" y="91"/>
                    <a:pt x="42" y="132"/>
                  </a:cubicBezTo>
                  <a:cubicBezTo>
                    <a:pt x="3510" y="3802"/>
                    <a:pt x="1544" y="10173"/>
                    <a:pt x="1780" y="14753"/>
                  </a:cubicBezTo>
                  <a:cubicBezTo>
                    <a:pt x="1908" y="17192"/>
                    <a:pt x="2255" y="21627"/>
                    <a:pt x="5178" y="22333"/>
                  </a:cubicBezTo>
                  <a:cubicBezTo>
                    <a:pt x="5181" y="22334"/>
                    <a:pt x="5184" y="22334"/>
                    <a:pt x="5187" y="22334"/>
                  </a:cubicBezTo>
                  <a:cubicBezTo>
                    <a:pt x="5250" y="22334"/>
                    <a:pt x="5340" y="22221"/>
                    <a:pt x="5273" y="22202"/>
                  </a:cubicBezTo>
                  <a:cubicBezTo>
                    <a:pt x="1359" y="21041"/>
                    <a:pt x="1842" y="13981"/>
                    <a:pt x="1986" y="10900"/>
                  </a:cubicBezTo>
                  <a:cubicBezTo>
                    <a:pt x="2160" y="7217"/>
                    <a:pt x="2928" y="2894"/>
                    <a:pt x="162" y="12"/>
                  </a:cubicBezTo>
                  <a:cubicBezTo>
                    <a:pt x="154" y="4"/>
                    <a:pt x="144" y="0"/>
                    <a:pt x="1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42"/>
            <p:cNvSpPr/>
            <p:nvPr/>
          </p:nvSpPr>
          <p:spPr>
            <a:xfrm>
              <a:off x="3585350" y="1901300"/>
              <a:ext cx="209900" cy="246400"/>
            </a:xfrm>
            <a:custGeom>
              <a:rect b="b" l="l" r="r" t="t"/>
              <a:pathLst>
                <a:path extrusionOk="0" h="9856" w="8396">
                  <a:moveTo>
                    <a:pt x="8359" y="1"/>
                  </a:moveTo>
                  <a:cubicBezTo>
                    <a:pt x="8333" y="1"/>
                    <a:pt x="8295" y="22"/>
                    <a:pt x="8281" y="49"/>
                  </a:cubicBezTo>
                  <a:cubicBezTo>
                    <a:pt x="7873" y="921"/>
                    <a:pt x="7563" y="1804"/>
                    <a:pt x="7241" y="2708"/>
                  </a:cubicBezTo>
                  <a:cubicBezTo>
                    <a:pt x="6387" y="5115"/>
                    <a:pt x="6032" y="6552"/>
                    <a:pt x="3484" y="7654"/>
                  </a:cubicBezTo>
                  <a:cubicBezTo>
                    <a:pt x="2122" y="8245"/>
                    <a:pt x="1114" y="8658"/>
                    <a:pt x="53" y="9748"/>
                  </a:cubicBezTo>
                  <a:cubicBezTo>
                    <a:pt x="1" y="9803"/>
                    <a:pt x="21" y="9856"/>
                    <a:pt x="64" y="9856"/>
                  </a:cubicBezTo>
                  <a:cubicBezTo>
                    <a:pt x="82" y="9856"/>
                    <a:pt x="105" y="9846"/>
                    <a:pt x="127" y="9822"/>
                  </a:cubicBezTo>
                  <a:cubicBezTo>
                    <a:pt x="1366" y="8567"/>
                    <a:pt x="2555" y="8315"/>
                    <a:pt x="4095" y="7601"/>
                  </a:cubicBezTo>
                  <a:cubicBezTo>
                    <a:pt x="4797" y="7279"/>
                    <a:pt x="5400" y="6949"/>
                    <a:pt x="5878" y="6312"/>
                  </a:cubicBezTo>
                  <a:cubicBezTo>
                    <a:pt x="7147" y="4624"/>
                    <a:pt x="7621" y="1961"/>
                    <a:pt x="8381" y="54"/>
                  </a:cubicBezTo>
                  <a:cubicBezTo>
                    <a:pt x="8396" y="16"/>
                    <a:pt x="8382" y="1"/>
                    <a:pt x="83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42"/>
            <p:cNvSpPr/>
            <p:nvPr/>
          </p:nvSpPr>
          <p:spPr>
            <a:xfrm>
              <a:off x="3762425" y="1384850"/>
              <a:ext cx="271675" cy="297150"/>
            </a:xfrm>
            <a:custGeom>
              <a:rect b="b" l="l" r="r" t="t"/>
              <a:pathLst>
                <a:path extrusionOk="0" h="11886" w="10867">
                  <a:moveTo>
                    <a:pt x="6042" y="193"/>
                  </a:moveTo>
                  <a:cubicBezTo>
                    <a:pt x="5514" y="388"/>
                    <a:pt x="5039" y="854"/>
                    <a:pt x="4620" y="1443"/>
                  </a:cubicBezTo>
                  <a:lnTo>
                    <a:pt x="4620" y="1443"/>
                  </a:lnTo>
                  <a:cubicBezTo>
                    <a:pt x="5006" y="977"/>
                    <a:pt x="5499" y="464"/>
                    <a:pt x="6042" y="193"/>
                  </a:cubicBezTo>
                  <a:close/>
                  <a:moveTo>
                    <a:pt x="4620" y="1443"/>
                  </a:moveTo>
                  <a:lnTo>
                    <a:pt x="4620" y="1443"/>
                  </a:lnTo>
                  <a:cubicBezTo>
                    <a:pt x="4494" y="1595"/>
                    <a:pt x="4380" y="1742"/>
                    <a:pt x="4279" y="1874"/>
                  </a:cubicBezTo>
                  <a:cubicBezTo>
                    <a:pt x="3775" y="2535"/>
                    <a:pt x="3375" y="3262"/>
                    <a:pt x="3056" y="4026"/>
                  </a:cubicBezTo>
                  <a:cubicBezTo>
                    <a:pt x="2734" y="4807"/>
                    <a:pt x="2591" y="5678"/>
                    <a:pt x="2223" y="6429"/>
                  </a:cubicBezTo>
                  <a:cubicBezTo>
                    <a:pt x="1715" y="7482"/>
                    <a:pt x="827" y="8344"/>
                    <a:pt x="47" y="9187"/>
                  </a:cubicBezTo>
                  <a:cubicBezTo>
                    <a:pt x="0" y="9239"/>
                    <a:pt x="19" y="9287"/>
                    <a:pt x="59" y="9287"/>
                  </a:cubicBezTo>
                  <a:cubicBezTo>
                    <a:pt x="76" y="9287"/>
                    <a:pt x="96" y="9278"/>
                    <a:pt x="117" y="9257"/>
                  </a:cubicBezTo>
                  <a:cubicBezTo>
                    <a:pt x="1108" y="8192"/>
                    <a:pt x="2058" y="7180"/>
                    <a:pt x="2607" y="5813"/>
                  </a:cubicBezTo>
                  <a:cubicBezTo>
                    <a:pt x="2910" y="5059"/>
                    <a:pt x="3597" y="2883"/>
                    <a:pt x="4620" y="1443"/>
                  </a:cubicBezTo>
                  <a:close/>
                  <a:moveTo>
                    <a:pt x="6796" y="0"/>
                  </a:moveTo>
                  <a:cubicBezTo>
                    <a:pt x="6783" y="0"/>
                    <a:pt x="6770" y="0"/>
                    <a:pt x="6757" y="0"/>
                  </a:cubicBezTo>
                  <a:cubicBezTo>
                    <a:pt x="6512" y="6"/>
                    <a:pt x="6272" y="78"/>
                    <a:pt x="6042" y="193"/>
                  </a:cubicBezTo>
                  <a:lnTo>
                    <a:pt x="6042" y="193"/>
                  </a:lnTo>
                  <a:cubicBezTo>
                    <a:pt x="6215" y="129"/>
                    <a:pt x="6395" y="95"/>
                    <a:pt x="6580" y="95"/>
                  </a:cubicBezTo>
                  <a:cubicBezTo>
                    <a:pt x="6812" y="95"/>
                    <a:pt x="7052" y="149"/>
                    <a:pt x="7302" y="268"/>
                  </a:cubicBezTo>
                  <a:cubicBezTo>
                    <a:pt x="8590" y="887"/>
                    <a:pt x="8672" y="4178"/>
                    <a:pt x="9019" y="5434"/>
                  </a:cubicBezTo>
                  <a:cubicBezTo>
                    <a:pt x="9606" y="7576"/>
                    <a:pt x="10336" y="9653"/>
                    <a:pt x="10721" y="11850"/>
                  </a:cubicBezTo>
                  <a:cubicBezTo>
                    <a:pt x="10724" y="11876"/>
                    <a:pt x="10738" y="11886"/>
                    <a:pt x="10757" y="11886"/>
                  </a:cubicBezTo>
                  <a:cubicBezTo>
                    <a:pt x="10800" y="11886"/>
                    <a:pt x="10867" y="11828"/>
                    <a:pt x="10860" y="11784"/>
                  </a:cubicBezTo>
                  <a:cubicBezTo>
                    <a:pt x="10464" y="9200"/>
                    <a:pt x="9490" y="6789"/>
                    <a:pt x="8883" y="4253"/>
                  </a:cubicBezTo>
                  <a:cubicBezTo>
                    <a:pt x="8604" y="3075"/>
                    <a:pt x="8716" y="0"/>
                    <a:pt x="679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42"/>
            <p:cNvSpPr/>
            <p:nvPr/>
          </p:nvSpPr>
          <p:spPr>
            <a:xfrm>
              <a:off x="4260075" y="1493625"/>
              <a:ext cx="71300" cy="271025"/>
            </a:xfrm>
            <a:custGeom>
              <a:rect b="b" l="l" r="r" t="t"/>
              <a:pathLst>
                <a:path extrusionOk="0" h="10841" w="2852">
                  <a:moveTo>
                    <a:pt x="131" y="1"/>
                  </a:moveTo>
                  <a:cubicBezTo>
                    <a:pt x="75" y="1"/>
                    <a:pt x="0" y="90"/>
                    <a:pt x="42" y="125"/>
                  </a:cubicBezTo>
                  <a:cubicBezTo>
                    <a:pt x="1542" y="1479"/>
                    <a:pt x="1054" y="4662"/>
                    <a:pt x="1124" y="6459"/>
                  </a:cubicBezTo>
                  <a:cubicBezTo>
                    <a:pt x="1191" y="8090"/>
                    <a:pt x="1475" y="9675"/>
                    <a:pt x="2706" y="10831"/>
                  </a:cubicBezTo>
                  <a:cubicBezTo>
                    <a:pt x="2713" y="10838"/>
                    <a:pt x="2722" y="10841"/>
                    <a:pt x="2732" y="10841"/>
                  </a:cubicBezTo>
                  <a:cubicBezTo>
                    <a:pt x="2782" y="10841"/>
                    <a:pt x="2851" y="10762"/>
                    <a:pt x="2813" y="10720"/>
                  </a:cubicBezTo>
                  <a:cubicBezTo>
                    <a:pt x="980" y="8681"/>
                    <a:pt x="1418" y="6129"/>
                    <a:pt x="1231" y="3614"/>
                  </a:cubicBezTo>
                  <a:cubicBezTo>
                    <a:pt x="1145" y="2442"/>
                    <a:pt x="1120" y="818"/>
                    <a:pt x="158" y="10"/>
                  </a:cubicBezTo>
                  <a:cubicBezTo>
                    <a:pt x="150" y="4"/>
                    <a:pt x="141" y="1"/>
                    <a:pt x="1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42"/>
            <p:cNvSpPr/>
            <p:nvPr/>
          </p:nvSpPr>
          <p:spPr>
            <a:xfrm>
              <a:off x="4379525" y="1977250"/>
              <a:ext cx="143075" cy="289650"/>
            </a:xfrm>
            <a:custGeom>
              <a:rect b="b" l="l" r="r" t="t"/>
              <a:pathLst>
                <a:path extrusionOk="0" h="11586" w="5723">
                  <a:moveTo>
                    <a:pt x="3077" y="0"/>
                  </a:moveTo>
                  <a:cubicBezTo>
                    <a:pt x="3044" y="0"/>
                    <a:pt x="2998" y="26"/>
                    <a:pt x="2982" y="63"/>
                  </a:cubicBezTo>
                  <a:cubicBezTo>
                    <a:pt x="1925" y="2701"/>
                    <a:pt x="0" y="5550"/>
                    <a:pt x="756" y="8564"/>
                  </a:cubicBezTo>
                  <a:cubicBezTo>
                    <a:pt x="1191" y="10296"/>
                    <a:pt x="2632" y="11585"/>
                    <a:pt x="4271" y="11585"/>
                  </a:cubicBezTo>
                  <a:cubicBezTo>
                    <a:pt x="4718" y="11585"/>
                    <a:pt x="5180" y="11489"/>
                    <a:pt x="5641" y="11280"/>
                  </a:cubicBezTo>
                  <a:cubicBezTo>
                    <a:pt x="5690" y="11255"/>
                    <a:pt x="5722" y="11166"/>
                    <a:pt x="5668" y="11166"/>
                  </a:cubicBezTo>
                  <a:cubicBezTo>
                    <a:pt x="5660" y="11166"/>
                    <a:pt x="5650" y="11168"/>
                    <a:pt x="5637" y="11173"/>
                  </a:cubicBezTo>
                  <a:cubicBezTo>
                    <a:pt x="5204" y="11333"/>
                    <a:pt x="4781" y="11410"/>
                    <a:pt x="4373" y="11410"/>
                  </a:cubicBezTo>
                  <a:cubicBezTo>
                    <a:pt x="3383" y="11410"/>
                    <a:pt x="2488" y="10958"/>
                    <a:pt x="1793" y="10154"/>
                  </a:cubicBezTo>
                  <a:cubicBezTo>
                    <a:pt x="715" y="8911"/>
                    <a:pt x="781" y="7445"/>
                    <a:pt x="987" y="5900"/>
                  </a:cubicBezTo>
                  <a:cubicBezTo>
                    <a:pt x="1276" y="3774"/>
                    <a:pt x="2321" y="2036"/>
                    <a:pt x="3106" y="63"/>
                  </a:cubicBezTo>
                  <a:cubicBezTo>
                    <a:pt x="3122" y="18"/>
                    <a:pt x="3105" y="0"/>
                    <a:pt x="30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42"/>
            <p:cNvSpPr/>
            <p:nvPr/>
          </p:nvSpPr>
          <p:spPr>
            <a:xfrm>
              <a:off x="4947775" y="1839250"/>
              <a:ext cx="85675" cy="360275"/>
            </a:xfrm>
            <a:custGeom>
              <a:rect b="b" l="l" r="r" t="t"/>
              <a:pathLst>
                <a:path extrusionOk="0" h="14411" w="3427">
                  <a:moveTo>
                    <a:pt x="3378" y="0"/>
                  </a:moveTo>
                  <a:cubicBezTo>
                    <a:pt x="3365" y="0"/>
                    <a:pt x="3350" y="5"/>
                    <a:pt x="3332" y="16"/>
                  </a:cubicBezTo>
                  <a:cubicBezTo>
                    <a:pt x="1830" y="1003"/>
                    <a:pt x="1417" y="2168"/>
                    <a:pt x="1648" y="4001"/>
                  </a:cubicBezTo>
                  <a:cubicBezTo>
                    <a:pt x="1846" y="5603"/>
                    <a:pt x="2589" y="7064"/>
                    <a:pt x="2652" y="8699"/>
                  </a:cubicBezTo>
                  <a:cubicBezTo>
                    <a:pt x="2713" y="10318"/>
                    <a:pt x="2214" y="12956"/>
                    <a:pt x="1285" y="14323"/>
                  </a:cubicBezTo>
                  <a:cubicBezTo>
                    <a:pt x="1246" y="14381"/>
                    <a:pt x="1271" y="14411"/>
                    <a:pt x="1309" y="14411"/>
                  </a:cubicBezTo>
                  <a:cubicBezTo>
                    <a:pt x="1336" y="14411"/>
                    <a:pt x="1370" y="14395"/>
                    <a:pt x="1392" y="14365"/>
                  </a:cubicBezTo>
                  <a:cubicBezTo>
                    <a:pt x="2354" y="13010"/>
                    <a:pt x="2713" y="10950"/>
                    <a:pt x="2800" y="9319"/>
                  </a:cubicBezTo>
                  <a:cubicBezTo>
                    <a:pt x="2970" y="6243"/>
                    <a:pt x="1" y="2332"/>
                    <a:pt x="3370" y="116"/>
                  </a:cubicBezTo>
                  <a:cubicBezTo>
                    <a:pt x="3426" y="79"/>
                    <a:pt x="3427" y="0"/>
                    <a:pt x="337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42"/>
            <p:cNvSpPr/>
            <p:nvPr/>
          </p:nvSpPr>
          <p:spPr>
            <a:xfrm>
              <a:off x="4690325" y="1145150"/>
              <a:ext cx="184250" cy="429575"/>
            </a:xfrm>
            <a:custGeom>
              <a:rect b="b" l="l" r="r" t="t"/>
              <a:pathLst>
                <a:path extrusionOk="0" h="17183" w="7370">
                  <a:moveTo>
                    <a:pt x="7319" y="0"/>
                  </a:moveTo>
                  <a:cubicBezTo>
                    <a:pt x="7296" y="0"/>
                    <a:pt x="7265" y="13"/>
                    <a:pt x="7244" y="38"/>
                  </a:cubicBezTo>
                  <a:cubicBezTo>
                    <a:pt x="5575" y="2107"/>
                    <a:pt x="1169" y="3448"/>
                    <a:pt x="534" y="6289"/>
                  </a:cubicBezTo>
                  <a:cubicBezTo>
                    <a:pt x="233" y="7656"/>
                    <a:pt x="1124" y="9084"/>
                    <a:pt x="1632" y="10298"/>
                  </a:cubicBezTo>
                  <a:cubicBezTo>
                    <a:pt x="2556" y="12507"/>
                    <a:pt x="3106" y="14745"/>
                    <a:pt x="2878" y="17152"/>
                  </a:cubicBezTo>
                  <a:cubicBezTo>
                    <a:pt x="2876" y="17174"/>
                    <a:pt x="2885" y="17183"/>
                    <a:pt x="2900" y="17183"/>
                  </a:cubicBezTo>
                  <a:cubicBezTo>
                    <a:pt x="2935" y="17183"/>
                    <a:pt x="3001" y="17131"/>
                    <a:pt x="3007" y="17090"/>
                  </a:cubicBezTo>
                  <a:cubicBezTo>
                    <a:pt x="3151" y="15658"/>
                    <a:pt x="3069" y="14279"/>
                    <a:pt x="2722" y="12878"/>
                  </a:cubicBezTo>
                  <a:cubicBezTo>
                    <a:pt x="2293" y="11144"/>
                    <a:pt x="1243" y="9592"/>
                    <a:pt x="856" y="7866"/>
                  </a:cubicBezTo>
                  <a:cubicBezTo>
                    <a:pt x="1" y="4030"/>
                    <a:pt x="5430" y="2572"/>
                    <a:pt x="7334" y="70"/>
                  </a:cubicBezTo>
                  <a:cubicBezTo>
                    <a:pt x="7370" y="23"/>
                    <a:pt x="7351" y="0"/>
                    <a:pt x="73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42"/>
            <p:cNvSpPr/>
            <p:nvPr/>
          </p:nvSpPr>
          <p:spPr>
            <a:xfrm>
              <a:off x="4835075" y="757500"/>
              <a:ext cx="110325" cy="265400"/>
            </a:xfrm>
            <a:custGeom>
              <a:rect b="b" l="l" r="r" t="t"/>
              <a:pathLst>
                <a:path extrusionOk="0" h="10616" w="4413">
                  <a:moveTo>
                    <a:pt x="4375" y="1"/>
                  </a:moveTo>
                  <a:cubicBezTo>
                    <a:pt x="4366" y="1"/>
                    <a:pt x="4356" y="5"/>
                    <a:pt x="4343" y="14"/>
                  </a:cubicBezTo>
                  <a:cubicBezTo>
                    <a:pt x="3514" y="647"/>
                    <a:pt x="1891" y="1584"/>
                    <a:pt x="1746" y="2748"/>
                  </a:cubicBezTo>
                  <a:cubicBezTo>
                    <a:pt x="1614" y="3772"/>
                    <a:pt x="2337" y="4725"/>
                    <a:pt x="2176" y="5824"/>
                  </a:cubicBezTo>
                  <a:cubicBezTo>
                    <a:pt x="1911" y="7629"/>
                    <a:pt x="834" y="8991"/>
                    <a:pt x="21" y="10564"/>
                  </a:cubicBezTo>
                  <a:cubicBezTo>
                    <a:pt x="0" y="10601"/>
                    <a:pt x="13" y="10616"/>
                    <a:pt x="36" y="10616"/>
                  </a:cubicBezTo>
                  <a:cubicBezTo>
                    <a:pt x="64" y="10616"/>
                    <a:pt x="108" y="10594"/>
                    <a:pt x="124" y="10564"/>
                  </a:cubicBezTo>
                  <a:cubicBezTo>
                    <a:pt x="958" y="8986"/>
                    <a:pt x="2180" y="7579"/>
                    <a:pt x="2333" y="5746"/>
                  </a:cubicBezTo>
                  <a:cubicBezTo>
                    <a:pt x="2386" y="5089"/>
                    <a:pt x="2209" y="4470"/>
                    <a:pt x="2188" y="3846"/>
                  </a:cubicBezTo>
                  <a:cubicBezTo>
                    <a:pt x="2118" y="1658"/>
                    <a:pt x="3093" y="1253"/>
                    <a:pt x="4381" y="77"/>
                  </a:cubicBezTo>
                  <a:cubicBezTo>
                    <a:pt x="4412" y="45"/>
                    <a:pt x="4405" y="1"/>
                    <a:pt x="43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42"/>
            <p:cNvSpPr/>
            <p:nvPr/>
          </p:nvSpPr>
          <p:spPr>
            <a:xfrm>
              <a:off x="4289075" y="544675"/>
              <a:ext cx="349250" cy="25800"/>
            </a:xfrm>
            <a:custGeom>
              <a:rect b="b" l="l" r="r" t="t"/>
              <a:pathLst>
                <a:path extrusionOk="0" h="1032" w="13970">
                  <a:moveTo>
                    <a:pt x="141" y="0"/>
                  </a:moveTo>
                  <a:cubicBezTo>
                    <a:pt x="83" y="0"/>
                    <a:pt x="0" y="105"/>
                    <a:pt x="64" y="121"/>
                  </a:cubicBezTo>
                  <a:cubicBezTo>
                    <a:pt x="967" y="360"/>
                    <a:pt x="1963" y="425"/>
                    <a:pt x="2970" y="425"/>
                  </a:cubicBezTo>
                  <a:cubicBezTo>
                    <a:pt x="4080" y="425"/>
                    <a:pt x="5204" y="346"/>
                    <a:pt x="6232" y="336"/>
                  </a:cubicBezTo>
                  <a:cubicBezTo>
                    <a:pt x="6528" y="333"/>
                    <a:pt x="6822" y="331"/>
                    <a:pt x="7114" y="331"/>
                  </a:cubicBezTo>
                  <a:cubicBezTo>
                    <a:pt x="9389" y="331"/>
                    <a:pt x="11582" y="441"/>
                    <a:pt x="13821" y="1030"/>
                  </a:cubicBezTo>
                  <a:cubicBezTo>
                    <a:pt x="13825" y="1031"/>
                    <a:pt x="13828" y="1031"/>
                    <a:pt x="13832" y="1031"/>
                  </a:cubicBezTo>
                  <a:cubicBezTo>
                    <a:pt x="13887" y="1031"/>
                    <a:pt x="13969" y="933"/>
                    <a:pt x="13908" y="910"/>
                  </a:cubicBezTo>
                  <a:cubicBezTo>
                    <a:pt x="12016" y="220"/>
                    <a:pt x="10003" y="128"/>
                    <a:pt x="8003" y="128"/>
                  </a:cubicBezTo>
                  <a:cubicBezTo>
                    <a:pt x="7908" y="128"/>
                    <a:pt x="7814" y="129"/>
                    <a:pt x="7719" y="129"/>
                  </a:cubicBezTo>
                  <a:cubicBezTo>
                    <a:pt x="6281" y="137"/>
                    <a:pt x="4700" y="278"/>
                    <a:pt x="3158" y="278"/>
                  </a:cubicBezTo>
                  <a:cubicBezTo>
                    <a:pt x="2119" y="278"/>
                    <a:pt x="1097" y="214"/>
                    <a:pt x="150" y="1"/>
                  </a:cubicBezTo>
                  <a:cubicBezTo>
                    <a:pt x="147" y="1"/>
                    <a:pt x="144" y="0"/>
                    <a:pt x="1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42"/>
            <p:cNvSpPr/>
            <p:nvPr/>
          </p:nvSpPr>
          <p:spPr>
            <a:xfrm>
              <a:off x="3473925" y="484350"/>
              <a:ext cx="306125" cy="73250"/>
            </a:xfrm>
            <a:custGeom>
              <a:rect b="b" l="l" r="r" t="t"/>
              <a:pathLst>
                <a:path extrusionOk="0" h="2930" w="12245">
                  <a:moveTo>
                    <a:pt x="12177" y="0"/>
                  </a:moveTo>
                  <a:cubicBezTo>
                    <a:pt x="12171" y="0"/>
                    <a:pt x="12165" y="1"/>
                    <a:pt x="12157" y="3"/>
                  </a:cubicBezTo>
                  <a:cubicBezTo>
                    <a:pt x="10104" y="527"/>
                    <a:pt x="7957" y="684"/>
                    <a:pt x="5926" y="1299"/>
                  </a:cubicBezTo>
                  <a:cubicBezTo>
                    <a:pt x="5026" y="1572"/>
                    <a:pt x="4176" y="2014"/>
                    <a:pt x="3255" y="2212"/>
                  </a:cubicBezTo>
                  <a:cubicBezTo>
                    <a:pt x="2230" y="2435"/>
                    <a:pt x="1174" y="2357"/>
                    <a:pt x="153" y="2591"/>
                  </a:cubicBezTo>
                  <a:cubicBezTo>
                    <a:pt x="109" y="2604"/>
                    <a:pt x="1" y="2715"/>
                    <a:pt x="79" y="2744"/>
                  </a:cubicBezTo>
                  <a:cubicBezTo>
                    <a:pt x="233" y="2807"/>
                    <a:pt x="389" y="2868"/>
                    <a:pt x="542" y="2926"/>
                  </a:cubicBezTo>
                  <a:cubicBezTo>
                    <a:pt x="547" y="2929"/>
                    <a:pt x="553" y="2930"/>
                    <a:pt x="559" y="2930"/>
                  </a:cubicBezTo>
                  <a:cubicBezTo>
                    <a:pt x="616" y="2930"/>
                    <a:pt x="692" y="2828"/>
                    <a:pt x="633" y="2799"/>
                  </a:cubicBezTo>
                  <a:lnTo>
                    <a:pt x="633" y="2799"/>
                  </a:lnTo>
                  <a:cubicBezTo>
                    <a:pt x="675" y="2818"/>
                    <a:pt x="741" y="2827"/>
                    <a:pt x="824" y="2827"/>
                  </a:cubicBezTo>
                  <a:cubicBezTo>
                    <a:pt x="1336" y="2827"/>
                    <a:pt x="2509" y="2507"/>
                    <a:pt x="2870" y="2447"/>
                  </a:cubicBezTo>
                  <a:cubicBezTo>
                    <a:pt x="3944" y="2269"/>
                    <a:pt x="4836" y="1799"/>
                    <a:pt x="5881" y="1486"/>
                  </a:cubicBezTo>
                  <a:cubicBezTo>
                    <a:pt x="7924" y="866"/>
                    <a:pt x="10080" y="762"/>
                    <a:pt x="12124" y="143"/>
                  </a:cubicBezTo>
                  <a:cubicBezTo>
                    <a:pt x="12177" y="125"/>
                    <a:pt x="12244" y="0"/>
                    <a:pt x="121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42"/>
            <p:cNvSpPr/>
            <p:nvPr/>
          </p:nvSpPr>
          <p:spPr>
            <a:xfrm>
              <a:off x="2771425" y="774400"/>
              <a:ext cx="178875" cy="125450"/>
            </a:xfrm>
            <a:custGeom>
              <a:rect b="b" l="l" r="r" t="t"/>
              <a:pathLst>
                <a:path extrusionOk="0" h="5018" w="7155">
                  <a:moveTo>
                    <a:pt x="4056" y="0"/>
                  </a:moveTo>
                  <a:cubicBezTo>
                    <a:pt x="2105" y="0"/>
                    <a:pt x="718" y="1676"/>
                    <a:pt x="16" y="3464"/>
                  </a:cubicBezTo>
                  <a:cubicBezTo>
                    <a:pt x="1" y="3503"/>
                    <a:pt x="16" y="3518"/>
                    <a:pt x="40" y="3518"/>
                  </a:cubicBezTo>
                  <a:cubicBezTo>
                    <a:pt x="68" y="3518"/>
                    <a:pt x="109" y="3495"/>
                    <a:pt x="123" y="3464"/>
                  </a:cubicBezTo>
                  <a:cubicBezTo>
                    <a:pt x="515" y="2469"/>
                    <a:pt x="986" y="1514"/>
                    <a:pt x="1882" y="878"/>
                  </a:cubicBezTo>
                  <a:cubicBezTo>
                    <a:pt x="2466" y="463"/>
                    <a:pt x="3372" y="110"/>
                    <a:pt x="4209" y="110"/>
                  </a:cubicBezTo>
                  <a:cubicBezTo>
                    <a:pt x="4738" y="110"/>
                    <a:pt x="5239" y="251"/>
                    <a:pt x="5615" y="606"/>
                  </a:cubicBezTo>
                  <a:cubicBezTo>
                    <a:pt x="6696" y="1630"/>
                    <a:pt x="5594" y="3835"/>
                    <a:pt x="5194" y="4971"/>
                  </a:cubicBezTo>
                  <a:cubicBezTo>
                    <a:pt x="5182" y="5005"/>
                    <a:pt x="5196" y="5018"/>
                    <a:pt x="5218" y="5018"/>
                  </a:cubicBezTo>
                  <a:cubicBezTo>
                    <a:pt x="5253" y="5018"/>
                    <a:pt x="5309" y="4987"/>
                    <a:pt x="5322" y="4954"/>
                  </a:cubicBezTo>
                  <a:cubicBezTo>
                    <a:pt x="5821" y="3608"/>
                    <a:pt x="7155" y="705"/>
                    <a:pt x="5020" y="131"/>
                  </a:cubicBezTo>
                  <a:cubicBezTo>
                    <a:pt x="4685" y="42"/>
                    <a:pt x="4364" y="0"/>
                    <a:pt x="40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42"/>
            <p:cNvSpPr/>
            <p:nvPr/>
          </p:nvSpPr>
          <p:spPr>
            <a:xfrm>
              <a:off x="1783325" y="448825"/>
              <a:ext cx="581750" cy="77725"/>
            </a:xfrm>
            <a:custGeom>
              <a:rect b="b" l="l" r="r" t="t"/>
              <a:pathLst>
                <a:path extrusionOk="0" h="3109" w="23270">
                  <a:moveTo>
                    <a:pt x="23206" y="1"/>
                  </a:moveTo>
                  <a:cubicBezTo>
                    <a:pt x="23201" y="1"/>
                    <a:pt x="23196" y="2"/>
                    <a:pt x="23189" y="3"/>
                  </a:cubicBezTo>
                  <a:cubicBezTo>
                    <a:pt x="19617" y="969"/>
                    <a:pt x="15959" y="1267"/>
                    <a:pt x="12420" y="2312"/>
                  </a:cubicBezTo>
                  <a:cubicBezTo>
                    <a:pt x="11062" y="2712"/>
                    <a:pt x="9714" y="2832"/>
                    <a:pt x="8346" y="2832"/>
                  </a:cubicBezTo>
                  <a:cubicBezTo>
                    <a:pt x="7640" y="2832"/>
                    <a:pt x="6928" y="2800"/>
                    <a:pt x="6206" y="2758"/>
                  </a:cubicBezTo>
                  <a:cubicBezTo>
                    <a:pt x="5273" y="2703"/>
                    <a:pt x="4340" y="2625"/>
                    <a:pt x="3407" y="2568"/>
                  </a:cubicBezTo>
                  <a:cubicBezTo>
                    <a:pt x="2889" y="2535"/>
                    <a:pt x="1941" y="2335"/>
                    <a:pt x="1201" y="2335"/>
                  </a:cubicBezTo>
                  <a:cubicBezTo>
                    <a:pt x="908" y="2335"/>
                    <a:pt x="647" y="2366"/>
                    <a:pt x="459" y="2452"/>
                  </a:cubicBezTo>
                  <a:cubicBezTo>
                    <a:pt x="492" y="2433"/>
                    <a:pt x="532" y="2345"/>
                    <a:pt x="489" y="2345"/>
                  </a:cubicBezTo>
                  <a:cubicBezTo>
                    <a:pt x="485" y="2345"/>
                    <a:pt x="479" y="2346"/>
                    <a:pt x="471" y="2349"/>
                  </a:cubicBezTo>
                  <a:cubicBezTo>
                    <a:pt x="367" y="2386"/>
                    <a:pt x="260" y="2423"/>
                    <a:pt x="153" y="2461"/>
                  </a:cubicBezTo>
                  <a:cubicBezTo>
                    <a:pt x="112" y="2477"/>
                    <a:pt x="1" y="2604"/>
                    <a:pt x="100" y="2604"/>
                  </a:cubicBezTo>
                  <a:cubicBezTo>
                    <a:pt x="2612" y="2679"/>
                    <a:pt x="5279" y="3108"/>
                    <a:pt x="7874" y="3108"/>
                  </a:cubicBezTo>
                  <a:cubicBezTo>
                    <a:pt x="9152" y="3108"/>
                    <a:pt x="10412" y="3004"/>
                    <a:pt x="11628" y="2703"/>
                  </a:cubicBezTo>
                  <a:cubicBezTo>
                    <a:pt x="13762" y="2179"/>
                    <a:pt x="15736" y="1684"/>
                    <a:pt x="17928" y="1375"/>
                  </a:cubicBezTo>
                  <a:cubicBezTo>
                    <a:pt x="19712" y="1118"/>
                    <a:pt x="21446" y="677"/>
                    <a:pt x="23159" y="127"/>
                  </a:cubicBezTo>
                  <a:cubicBezTo>
                    <a:pt x="23205" y="112"/>
                    <a:pt x="23269" y="1"/>
                    <a:pt x="2320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42"/>
            <p:cNvSpPr/>
            <p:nvPr/>
          </p:nvSpPr>
          <p:spPr>
            <a:xfrm>
              <a:off x="3657425" y="1895300"/>
              <a:ext cx="46225" cy="68600"/>
            </a:xfrm>
            <a:custGeom>
              <a:rect b="b" l="l" r="r" t="t"/>
              <a:pathLst>
                <a:path extrusionOk="0" h="2744" w="1849">
                  <a:moveTo>
                    <a:pt x="1786" y="1"/>
                  </a:moveTo>
                  <a:cubicBezTo>
                    <a:pt x="1757" y="1"/>
                    <a:pt x="1720" y="16"/>
                    <a:pt x="1695" y="46"/>
                  </a:cubicBezTo>
                  <a:cubicBezTo>
                    <a:pt x="1356" y="446"/>
                    <a:pt x="1109" y="929"/>
                    <a:pt x="815" y="1363"/>
                  </a:cubicBezTo>
                  <a:cubicBezTo>
                    <a:pt x="527" y="1788"/>
                    <a:pt x="209" y="2217"/>
                    <a:pt x="15" y="2692"/>
                  </a:cubicBezTo>
                  <a:cubicBezTo>
                    <a:pt x="0" y="2729"/>
                    <a:pt x="15" y="2744"/>
                    <a:pt x="37" y="2744"/>
                  </a:cubicBezTo>
                  <a:cubicBezTo>
                    <a:pt x="58" y="2744"/>
                    <a:pt x="87" y="2729"/>
                    <a:pt x="102" y="2708"/>
                  </a:cubicBezTo>
                  <a:cubicBezTo>
                    <a:pt x="683" y="1849"/>
                    <a:pt x="1171" y="904"/>
                    <a:pt x="1806" y="82"/>
                  </a:cubicBezTo>
                  <a:cubicBezTo>
                    <a:pt x="1849" y="28"/>
                    <a:pt x="1825" y="1"/>
                    <a:pt x="17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42"/>
            <p:cNvSpPr/>
            <p:nvPr/>
          </p:nvSpPr>
          <p:spPr>
            <a:xfrm>
              <a:off x="3658125" y="1867750"/>
              <a:ext cx="65975" cy="120425"/>
            </a:xfrm>
            <a:custGeom>
              <a:rect b="b" l="l" r="r" t="t"/>
              <a:pathLst>
                <a:path extrusionOk="0" h="4817" w="2639">
                  <a:moveTo>
                    <a:pt x="2604" y="0"/>
                  </a:moveTo>
                  <a:cubicBezTo>
                    <a:pt x="2575" y="0"/>
                    <a:pt x="2532" y="23"/>
                    <a:pt x="2517" y="45"/>
                  </a:cubicBezTo>
                  <a:cubicBezTo>
                    <a:pt x="2489" y="90"/>
                    <a:pt x="2464" y="136"/>
                    <a:pt x="2435" y="182"/>
                  </a:cubicBezTo>
                  <a:cubicBezTo>
                    <a:pt x="2413" y="215"/>
                    <a:pt x="2430" y="238"/>
                    <a:pt x="2454" y="238"/>
                  </a:cubicBezTo>
                  <a:cubicBezTo>
                    <a:pt x="2466" y="238"/>
                    <a:pt x="2480" y="233"/>
                    <a:pt x="2492" y="219"/>
                  </a:cubicBezTo>
                  <a:lnTo>
                    <a:pt x="2492" y="219"/>
                  </a:lnTo>
                  <a:cubicBezTo>
                    <a:pt x="2018" y="748"/>
                    <a:pt x="1778" y="1747"/>
                    <a:pt x="1444" y="2382"/>
                  </a:cubicBezTo>
                  <a:cubicBezTo>
                    <a:pt x="1010" y="3195"/>
                    <a:pt x="515" y="3972"/>
                    <a:pt x="28" y="4752"/>
                  </a:cubicBezTo>
                  <a:cubicBezTo>
                    <a:pt x="0" y="4796"/>
                    <a:pt x="15" y="4816"/>
                    <a:pt x="41" y="4816"/>
                  </a:cubicBezTo>
                  <a:cubicBezTo>
                    <a:pt x="62" y="4816"/>
                    <a:pt x="88" y="4804"/>
                    <a:pt x="106" y="4781"/>
                  </a:cubicBezTo>
                  <a:cubicBezTo>
                    <a:pt x="688" y="4041"/>
                    <a:pt x="1155" y="3216"/>
                    <a:pt x="1589" y="2382"/>
                  </a:cubicBezTo>
                  <a:cubicBezTo>
                    <a:pt x="1968" y="1655"/>
                    <a:pt x="2447" y="850"/>
                    <a:pt x="2629" y="45"/>
                  </a:cubicBezTo>
                  <a:cubicBezTo>
                    <a:pt x="2638" y="12"/>
                    <a:pt x="2624" y="0"/>
                    <a:pt x="26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42"/>
            <p:cNvSpPr/>
            <p:nvPr/>
          </p:nvSpPr>
          <p:spPr>
            <a:xfrm>
              <a:off x="3658075" y="1886475"/>
              <a:ext cx="72650" cy="127750"/>
            </a:xfrm>
            <a:custGeom>
              <a:rect b="b" l="l" r="r" t="t"/>
              <a:pathLst>
                <a:path extrusionOk="0" h="5110" w="2906">
                  <a:moveTo>
                    <a:pt x="2863" y="0"/>
                  </a:moveTo>
                  <a:cubicBezTo>
                    <a:pt x="2830" y="0"/>
                    <a:pt x="2783" y="25"/>
                    <a:pt x="2767" y="60"/>
                  </a:cubicBezTo>
                  <a:cubicBezTo>
                    <a:pt x="1970" y="1790"/>
                    <a:pt x="835" y="3338"/>
                    <a:pt x="17" y="5056"/>
                  </a:cubicBezTo>
                  <a:cubicBezTo>
                    <a:pt x="1" y="5094"/>
                    <a:pt x="18" y="5109"/>
                    <a:pt x="43" y="5109"/>
                  </a:cubicBezTo>
                  <a:cubicBezTo>
                    <a:pt x="67" y="5109"/>
                    <a:pt x="98" y="5095"/>
                    <a:pt x="112" y="5072"/>
                  </a:cubicBezTo>
                  <a:cubicBezTo>
                    <a:pt x="1111" y="3458"/>
                    <a:pt x="2102" y="1794"/>
                    <a:pt x="2887" y="60"/>
                  </a:cubicBezTo>
                  <a:cubicBezTo>
                    <a:pt x="2906" y="17"/>
                    <a:pt x="2889" y="0"/>
                    <a:pt x="28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42"/>
            <p:cNvSpPr/>
            <p:nvPr/>
          </p:nvSpPr>
          <p:spPr>
            <a:xfrm>
              <a:off x="3658400" y="1942225"/>
              <a:ext cx="58175" cy="96250"/>
            </a:xfrm>
            <a:custGeom>
              <a:rect b="b" l="l" r="r" t="t"/>
              <a:pathLst>
                <a:path extrusionOk="0" h="3850" w="2327">
                  <a:moveTo>
                    <a:pt x="2275" y="1"/>
                  </a:moveTo>
                  <a:cubicBezTo>
                    <a:pt x="2237" y="1"/>
                    <a:pt x="2180" y="29"/>
                    <a:pt x="2160" y="67"/>
                  </a:cubicBezTo>
                  <a:cubicBezTo>
                    <a:pt x="1792" y="770"/>
                    <a:pt x="1388" y="1447"/>
                    <a:pt x="974" y="2124"/>
                  </a:cubicBezTo>
                  <a:cubicBezTo>
                    <a:pt x="801" y="2417"/>
                    <a:pt x="5" y="3403"/>
                    <a:pt x="132" y="3701"/>
                  </a:cubicBezTo>
                  <a:lnTo>
                    <a:pt x="132" y="3701"/>
                  </a:lnTo>
                  <a:cubicBezTo>
                    <a:pt x="128" y="3691"/>
                    <a:pt x="120" y="3688"/>
                    <a:pt x="112" y="3688"/>
                  </a:cubicBezTo>
                  <a:cubicBezTo>
                    <a:pt x="95" y="3688"/>
                    <a:pt x="75" y="3701"/>
                    <a:pt x="67" y="3709"/>
                  </a:cubicBezTo>
                  <a:cubicBezTo>
                    <a:pt x="58" y="3722"/>
                    <a:pt x="50" y="3730"/>
                    <a:pt x="42" y="3738"/>
                  </a:cubicBezTo>
                  <a:cubicBezTo>
                    <a:pt x="11" y="3772"/>
                    <a:pt x="0" y="3850"/>
                    <a:pt x="42" y="3850"/>
                  </a:cubicBezTo>
                  <a:cubicBezTo>
                    <a:pt x="52" y="3850"/>
                    <a:pt x="64" y="3846"/>
                    <a:pt x="79" y="3837"/>
                  </a:cubicBezTo>
                  <a:cubicBezTo>
                    <a:pt x="107" y="3821"/>
                    <a:pt x="124" y="3787"/>
                    <a:pt x="153" y="3768"/>
                  </a:cubicBezTo>
                  <a:cubicBezTo>
                    <a:pt x="281" y="3673"/>
                    <a:pt x="471" y="3206"/>
                    <a:pt x="553" y="3065"/>
                  </a:cubicBezTo>
                  <a:cubicBezTo>
                    <a:pt x="707" y="2801"/>
                    <a:pt x="863" y="2541"/>
                    <a:pt x="1020" y="2281"/>
                  </a:cubicBezTo>
                  <a:cubicBezTo>
                    <a:pt x="1462" y="1554"/>
                    <a:pt x="1904" y="828"/>
                    <a:pt x="2300" y="71"/>
                  </a:cubicBezTo>
                  <a:cubicBezTo>
                    <a:pt x="2327" y="21"/>
                    <a:pt x="2307" y="1"/>
                    <a:pt x="2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42"/>
            <p:cNvSpPr/>
            <p:nvPr/>
          </p:nvSpPr>
          <p:spPr>
            <a:xfrm>
              <a:off x="4107325" y="1534750"/>
              <a:ext cx="15375" cy="29625"/>
            </a:xfrm>
            <a:custGeom>
              <a:rect b="b" l="l" r="r" t="t"/>
              <a:pathLst>
                <a:path extrusionOk="0" h="1185" w="615">
                  <a:moveTo>
                    <a:pt x="580" y="0"/>
                  </a:moveTo>
                  <a:cubicBezTo>
                    <a:pt x="546" y="0"/>
                    <a:pt x="492" y="31"/>
                    <a:pt x="479" y="61"/>
                  </a:cubicBezTo>
                  <a:cubicBezTo>
                    <a:pt x="401" y="272"/>
                    <a:pt x="298" y="470"/>
                    <a:pt x="199" y="669"/>
                  </a:cubicBezTo>
                  <a:cubicBezTo>
                    <a:pt x="120" y="821"/>
                    <a:pt x="4" y="986"/>
                    <a:pt x="0" y="1159"/>
                  </a:cubicBezTo>
                  <a:cubicBezTo>
                    <a:pt x="0" y="1178"/>
                    <a:pt x="9" y="1184"/>
                    <a:pt x="20" y="1184"/>
                  </a:cubicBezTo>
                  <a:cubicBezTo>
                    <a:pt x="43" y="1184"/>
                    <a:pt x="79" y="1158"/>
                    <a:pt x="87" y="1147"/>
                  </a:cubicBezTo>
                  <a:cubicBezTo>
                    <a:pt x="211" y="986"/>
                    <a:pt x="285" y="780"/>
                    <a:pt x="376" y="598"/>
                  </a:cubicBezTo>
                  <a:cubicBezTo>
                    <a:pt x="463" y="421"/>
                    <a:pt x="542" y="235"/>
                    <a:pt x="603" y="44"/>
                  </a:cubicBezTo>
                  <a:cubicBezTo>
                    <a:pt x="614" y="13"/>
                    <a:pt x="601" y="0"/>
                    <a:pt x="5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42"/>
            <p:cNvSpPr/>
            <p:nvPr/>
          </p:nvSpPr>
          <p:spPr>
            <a:xfrm>
              <a:off x="4116775" y="1544975"/>
              <a:ext cx="10350" cy="17525"/>
            </a:xfrm>
            <a:custGeom>
              <a:rect b="b" l="l" r="r" t="t"/>
              <a:pathLst>
                <a:path extrusionOk="0" h="701" w="414">
                  <a:moveTo>
                    <a:pt x="365" y="0"/>
                  </a:moveTo>
                  <a:cubicBezTo>
                    <a:pt x="330" y="0"/>
                    <a:pt x="282" y="27"/>
                    <a:pt x="267" y="65"/>
                  </a:cubicBezTo>
                  <a:cubicBezTo>
                    <a:pt x="192" y="264"/>
                    <a:pt x="97" y="453"/>
                    <a:pt x="15" y="651"/>
                  </a:cubicBezTo>
                  <a:cubicBezTo>
                    <a:pt x="0" y="687"/>
                    <a:pt x="11" y="700"/>
                    <a:pt x="31" y="700"/>
                  </a:cubicBezTo>
                  <a:cubicBezTo>
                    <a:pt x="56" y="700"/>
                    <a:pt x="96" y="677"/>
                    <a:pt x="110" y="651"/>
                  </a:cubicBezTo>
                  <a:cubicBezTo>
                    <a:pt x="217" y="462"/>
                    <a:pt x="312" y="272"/>
                    <a:pt x="394" y="69"/>
                  </a:cubicBezTo>
                  <a:cubicBezTo>
                    <a:pt x="414" y="20"/>
                    <a:pt x="394" y="0"/>
                    <a:pt x="3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42"/>
            <p:cNvSpPr/>
            <p:nvPr/>
          </p:nvSpPr>
          <p:spPr>
            <a:xfrm>
              <a:off x="4611125" y="300100"/>
              <a:ext cx="137150" cy="53050"/>
            </a:xfrm>
            <a:custGeom>
              <a:rect b="b" l="l" r="r" t="t"/>
              <a:pathLst>
                <a:path extrusionOk="0" h="2122" w="5486">
                  <a:moveTo>
                    <a:pt x="2492" y="0"/>
                  </a:moveTo>
                  <a:cubicBezTo>
                    <a:pt x="2143" y="0"/>
                    <a:pt x="1773" y="143"/>
                    <a:pt x="1472" y="296"/>
                  </a:cubicBezTo>
                  <a:cubicBezTo>
                    <a:pt x="720" y="671"/>
                    <a:pt x="510" y="1369"/>
                    <a:pt x="31" y="2026"/>
                  </a:cubicBezTo>
                  <a:cubicBezTo>
                    <a:pt x="0" y="2068"/>
                    <a:pt x="18" y="2089"/>
                    <a:pt x="47" y="2089"/>
                  </a:cubicBezTo>
                  <a:cubicBezTo>
                    <a:pt x="69" y="2089"/>
                    <a:pt x="98" y="2078"/>
                    <a:pt x="118" y="2055"/>
                  </a:cubicBezTo>
                  <a:cubicBezTo>
                    <a:pt x="708" y="1328"/>
                    <a:pt x="1013" y="469"/>
                    <a:pt x="2025" y="229"/>
                  </a:cubicBezTo>
                  <a:cubicBezTo>
                    <a:pt x="2081" y="214"/>
                    <a:pt x="2368" y="166"/>
                    <a:pt x="2576" y="166"/>
                  </a:cubicBezTo>
                  <a:cubicBezTo>
                    <a:pt x="2706" y="166"/>
                    <a:pt x="2805" y="185"/>
                    <a:pt x="2797" y="242"/>
                  </a:cubicBezTo>
                  <a:cubicBezTo>
                    <a:pt x="2789" y="309"/>
                    <a:pt x="2583" y="324"/>
                    <a:pt x="2541" y="412"/>
                  </a:cubicBezTo>
                  <a:cubicBezTo>
                    <a:pt x="2211" y="1077"/>
                    <a:pt x="1872" y="1687"/>
                    <a:pt x="2785" y="2079"/>
                  </a:cubicBezTo>
                  <a:cubicBezTo>
                    <a:pt x="2794" y="2083"/>
                    <a:pt x="2803" y="2085"/>
                    <a:pt x="2812" y="2085"/>
                  </a:cubicBezTo>
                  <a:cubicBezTo>
                    <a:pt x="2869" y="2085"/>
                    <a:pt x="2923" y="2015"/>
                    <a:pt x="2938" y="1968"/>
                  </a:cubicBezTo>
                  <a:cubicBezTo>
                    <a:pt x="3237" y="1063"/>
                    <a:pt x="3748" y="543"/>
                    <a:pt x="4724" y="543"/>
                  </a:cubicBezTo>
                  <a:cubicBezTo>
                    <a:pt x="4731" y="543"/>
                    <a:pt x="4739" y="543"/>
                    <a:pt x="4746" y="543"/>
                  </a:cubicBezTo>
                  <a:cubicBezTo>
                    <a:pt x="4959" y="543"/>
                    <a:pt x="5052" y="532"/>
                    <a:pt x="5067" y="532"/>
                  </a:cubicBezTo>
                  <a:cubicBezTo>
                    <a:pt x="5085" y="532"/>
                    <a:pt x="4987" y="549"/>
                    <a:pt x="4849" y="626"/>
                  </a:cubicBezTo>
                  <a:cubicBezTo>
                    <a:pt x="4647" y="742"/>
                    <a:pt x="4552" y="725"/>
                    <a:pt x="4416" y="936"/>
                  </a:cubicBezTo>
                  <a:cubicBezTo>
                    <a:pt x="4081" y="1468"/>
                    <a:pt x="4432" y="2083"/>
                    <a:pt x="5002" y="2121"/>
                  </a:cubicBezTo>
                  <a:cubicBezTo>
                    <a:pt x="5003" y="2121"/>
                    <a:pt x="5004" y="2121"/>
                    <a:pt x="5005" y="2121"/>
                  </a:cubicBezTo>
                  <a:cubicBezTo>
                    <a:pt x="5075" y="2121"/>
                    <a:pt x="5178" y="1972"/>
                    <a:pt x="5076" y="1960"/>
                  </a:cubicBezTo>
                  <a:cubicBezTo>
                    <a:pt x="4560" y="1216"/>
                    <a:pt x="4531" y="812"/>
                    <a:pt x="4998" y="754"/>
                  </a:cubicBezTo>
                  <a:cubicBezTo>
                    <a:pt x="5105" y="738"/>
                    <a:pt x="5209" y="709"/>
                    <a:pt x="5312" y="663"/>
                  </a:cubicBezTo>
                  <a:cubicBezTo>
                    <a:pt x="5349" y="650"/>
                    <a:pt x="5486" y="527"/>
                    <a:pt x="5390" y="498"/>
                  </a:cubicBezTo>
                  <a:cubicBezTo>
                    <a:pt x="5120" y="405"/>
                    <a:pt x="4850" y="349"/>
                    <a:pt x="4585" y="349"/>
                  </a:cubicBezTo>
                  <a:cubicBezTo>
                    <a:pt x="4259" y="349"/>
                    <a:pt x="3940" y="435"/>
                    <a:pt x="3639" y="646"/>
                  </a:cubicBezTo>
                  <a:cubicBezTo>
                    <a:pt x="3429" y="795"/>
                    <a:pt x="3252" y="1002"/>
                    <a:pt x="3107" y="1216"/>
                  </a:cubicBezTo>
                  <a:cubicBezTo>
                    <a:pt x="3020" y="1357"/>
                    <a:pt x="2959" y="1609"/>
                    <a:pt x="2859" y="1721"/>
                  </a:cubicBezTo>
                  <a:cubicBezTo>
                    <a:pt x="2856" y="1729"/>
                    <a:pt x="2851" y="1737"/>
                    <a:pt x="2851" y="1741"/>
                  </a:cubicBezTo>
                  <a:cubicBezTo>
                    <a:pt x="2128" y="1725"/>
                    <a:pt x="2187" y="1270"/>
                    <a:pt x="3024" y="374"/>
                  </a:cubicBezTo>
                  <a:cubicBezTo>
                    <a:pt x="3070" y="366"/>
                    <a:pt x="3173" y="263"/>
                    <a:pt x="3119" y="213"/>
                  </a:cubicBezTo>
                  <a:cubicBezTo>
                    <a:pt x="2935" y="60"/>
                    <a:pt x="2718" y="0"/>
                    <a:pt x="24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42"/>
            <p:cNvSpPr/>
            <p:nvPr/>
          </p:nvSpPr>
          <p:spPr>
            <a:xfrm>
              <a:off x="2540125" y="1273600"/>
              <a:ext cx="137050" cy="52950"/>
            </a:xfrm>
            <a:custGeom>
              <a:rect b="b" l="l" r="r" t="t"/>
              <a:pathLst>
                <a:path extrusionOk="0" h="2118" w="5482">
                  <a:moveTo>
                    <a:pt x="2489" y="1"/>
                  </a:moveTo>
                  <a:cubicBezTo>
                    <a:pt x="2140" y="1"/>
                    <a:pt x="1770" y="142"/>
                    <a:pt x="1472" y="292"/>
                  </a:cubicBezTo>
                  <a:cubicBezTo>
                    <a:pt x="716" y="672"/>
                    <a:pt x="506" y="1370"/>
                    <a:pt x="31" y="2023"/>
                  </a:cubicBezTo>
                  <a:cubicBezTo>
                    <a:pt x="0" y="2068"/>
                    <a:pt x="19" y="2090"/>
                    <a:pt x="48" y="2090"/>
                  </a:cubicBezTo>
                  <a:cubicBezTo>
                    <a:pt x="69" y="2090"/>
                    <a:pt x="96" y="2078"/>
                    <a:pt x="113" y="2055"/>
                  </a:cubicBezTo>
                  <a:cubicBezTo>
                    <a:pt x="708" y="1329"/>
                    <a:pt x="1009" y="470"/>
                    <a:pt x="2025" y="226"/>
                  </a:cubicBezTo>
                  <a:cubicBezTo>
                    <a:pt x="2082" y="213"/>
                    <a:pt x="2373" y="164"/>
                    <a:pt x="2581" y="164"/>
                  </a:cubicBezTo>
                  <a:cubicBezTo>
                    <a:pt x="2709" y="164"/>
                    <a:pt x="2805" y="182"/>
                    <a:pt x="2797" y="239"/>
                  </a:cubicBezTo>
                  <a:cubicBezTo>
                    <a:pt x="2789" y="308"/>
                    <a:pt x="2579" y="325"/>
                    <a:pt x="2537" y="412"/>
                  </a:cubicBezTo>
                  <a:cubicBezTo>
                    <a:pt x="2211" y="1076"/>
                    <a:pt x="1872" y="1684"/>
                    <a:pt x="2785" y="2076"/>
                  </a:cubicBezTo>
                  <a:cubicBezTo>
                    <a:pt x="2794" y="2080"/>
                    <a:pt x="2803" y="2082"/>
                    <a:pt x="2812" y="2082"/>
                  </a:cubicBezTo>
                  <a:cubicBezTo>
                    <a:pt x="2868" y="2082"/>
                    <a:pt x="2919" y="2011"/>
                    <a:pt x="2934" y="1968"/>
                  </a:cubicBezTo>
                  <a:cubicBezTo>
                    <a:pt x="3234" y="1055"/>
                    <a:pt x="3751" y="540"/>
                    <a:pt x="4731" y="540"/>
                  </a:cubicBezTo>
                  <a:cubicBezTo>
                    <a:pt x="4735" y="540"/>
                    <a:pt x="4738" y="540"/>
                    <a:pt x="4742" y="540"/>
                  </a:cubicBezTo>
                  <a:cubicBezTo>
                    <a:pt x="4757" y="540"/>
                    <a:pt x="4772" y="540"/>
                    <a:pt x="4786" y="540"/>
                  </a:cubicBezTo>
                  <a:cubicBezTo>
                    <a:pt x="4970" y="540"/>
                    <a:pt x="5052" y="530"/>
                    <a:pt x="5066" y="530"/>
                  </a:cubicBezTo>
                  <a:cubicBezTo>
                    <a:pt x="5084" y="530"/>
                    <a:pt x="4987" y="547"/>
                    <a:pt x="4849" y="626"/>
                  </a:cubicBezTo>
                  <a:cubicBezTo>
                    <a:pt x="4643" y="742"/>
                    <a:pt x="4548" y="721"/>
                    <a:pt x="4412" y="937"/>
                  </a:cubicBezTo>
                  <a:cubicBezTo>
                    <a:pt x="4077" y="1469"/>
                    <a:pt x="4432" y="2080"/>
                    <a:pt x="4998" y="2117"/>
                  </a:cubicBezTo>
                  <a:cubicBezTo>
                    <a:pt x="5000" y="2117"/>
                    <a:pt x="5002" y="2117"/>
                    <a:pt x="5004" y="2117"/>
                  </a:cubicBezTo>
                  <a:cubicBezTo>
                    <a:pt x="5074" y="2117"/>
                    <a:pt x="5172" y="1973"/>
                    <a:pt x="5076" y="1960"/>
                  </a:cubicBezTo>
                  <a:cubicBezTo>
                    <a:pt x="4561" y="1213"/>
                    <a:pt x="4531" y="813"/>
                    <a:pt x="4994" y="754"/>
                  </a:cubicBezTo>
                  <a:cubicBezTo>
                    <a:pt x="5101" y="738"/>
                    <a:pt x="5209" y="705"/>
                    <a:pt x="5308" y="664"/>
                  </a:cubicBezTo>
                  <a:cubicBezTo>
                    <a:pt x="5349" y="651"/>
                    <a:pt x="5481" y="527"/>
                    <a:pt x="5390" y="495"/>
                  </a:cubicBezTo>
                  <a:cubicBezTo>
                    <a:pt x="5117" y="404"/>
                    <a:pt x="4845" y="347"/>
                    <a:pt x="4579" y="347"/>
                  </a:cubicBezTo>
                  <a:cubicBezTo>
                    <a:pt x="4253" y="347"/>
                    <a:pt x="3937" y="432"/>
                    <a:pt x="3639" y="643"/>
                  </a:cubicBezTo>
                  <a:cubicBezTo>
                    <a:pt x="3425" y="796"/>
                    <a:pt x="3248" y="998"/>
                    <a:pt x="3107" y="1217"/>
                  </a:cubicBezTo>
                  <a:cubicBezTo>
                    <a:pt x="3016" y="1354"/>
                    <a:pt x="2955" y="1605"/>
                    <a:pt x="2855" y="1716"/>
                  </a:cubicBezTo>
                  <a:cubicBezTo>
                    <a:pt x="2855" y="1725"/>
                    <a:pt x="2851" y="1733"/>
                    <a:pt x="2847" y="1741"/>
                  </a:cubicBezTo>
                  <a:cubicBezTo>
                    <a:pt x="2124" y="1725"/>
                    <a:pt x="2183" y="1267"/>
                    <a:pt x="3020" y="371"/>
                  </a:cubicBezTo>
                  <a:cubicBezTo>
                    <a:pt x="3070" y="367"/>
                    <a:pt x="3174" y="259"/>
                    <a:pt x="3115" y="214"/>
                  </a:cubicBezTo>
                  <a:cubicBezTo>
                    <a:pt x="2932" y="60"/>
                    <a:pt x="2715" y="1"/>
                    <a:pt x="24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42"/>
            <p:cNvSpPr/>
            <p:nvPr/>
          </p:nvSpPr>
          <p:spPr>
            <a:xfrm>
              <a:off x="2914875" y="2507450"/>
              <a:ext cx="137100" cy="53050"/>
            </a:xfrm>
            <a:custGeom>
              <a:rect b="b" l="l" r="r" t="t"/>
              <a:pathLst>
                <a:path extrusionOk="0" h="2122" w="5484">
                  <a:moveTo>
                    <a:pt x="2489" y="0"/>
                  </a:moveTo>
                  <a:cubicBezTo>
                    <a:pt x="2140" y="0"/>
                    <a:pt x="1771" y="142"/>
                    <a:pt x="1470" y="292"/>
                  </a:cubicBezTo>
                  <a:cubicBezTo>
                    <a:pt x="719" y="672"/>
                    <a:pt x="508" y="1369"/>
                    <a:pt x="33" y="2026"/>
                  </a:cubicBezTo>
                  <a:cubicBezTo>
                    <a:pt x="1" y="2069"/>
                    <a:pt x="17" y="2090"/>
                    <a:pt x="46" y="2090"/>
                  </a:cubicBezTo>
                  <a:cubicBezTo>
                    <a:pt x="68" y="2090"/>
                    <a:pt x="96" y="2078"/>
                    <a:pt x="116" y="2055"/>
                  </a:cubicBezTo>
                  <a:cubicBezTo>
                    <a:pt x="706" y="1329"/>
                    <a:pt x="1011" y="469"/>
                    <a:pt x="2027" y="226"/>
                  </a:cubicBezTo>
                  <a:cubicBezTo>
                    <a:pt x="2081" y="213"/>
                    <a:pt x="2366" y="165"/>
                    <a:pt x="2575" y="165"/>
                  </a:cubicBezTo>
                  <a:cubicBezTo>
                    <a:pt x="2706" y="165"/>
                    <a:pt x="2806" y="184"/>
                    <a:pt x="2800" y="243"/>
                  </a:cubicBezTo>
                  <a:cubicBezTo>
                    <a:pt x="2787" y="309"/>
                    <a:pt x="2581" y="325"/>
                    <a:pt x="2540" y="412"/>
                  </a:cubicBezTo>
                  <a:cubicBezTo>
                    <a:pt x="2214" y="1077"/>
                    <a:pt x="1875" y="1687"/>
                    <a:pt x="2787" y="2080"/>
                  </a:cubicBezTo>
                  <a:cubicBezTo>
                    <a:pt x="2795" y="2083"/>
                    <a:pt x="2803" y="2084"/>
                    <a:pt x="2811" y="2084"/>
                  </a:cubicBezTo>
                  <a:cubicBezTo>
                    <a:pt x="2866" y="2084"/>
                    <a:pt x="2921" y="2016"/>
                    <a:pt x="2936" y="1969"/>
                  </a:cubicBezTo>
                  <a:cubicBezTo>
                    <a:pt x="3236" y="1056"/>
                    <a:pt x="3753" y="540"/>
                    <a:pt x="4733" y="540"/>
                  </a:cubicBezTo>
                  <a:cubicBezTo>
                    <a:pt x="4737" y="540"/>
                    <a:pt x="4741" y="540"/>
                    <a:pt x="4744" y="540"/>
                  </a:cubicBezTo>
                  <a:cubicBezTo>
                    <a:pt x="4761" y="540"/>
                    <a:pt x="4776" y="540"/>
                    <a:pt x="4791" y="540"/>
                  </a:cubicBezTo>
                  <a:cubicBezTo>
                    <a:pt x="4966" y="540"/>
                    <a:pt x="5047" y="531"/>
                    <a:pt x="5064" y="531"/>
                  </a:cubicBezTo>
                  <a:cubicBezTo>
                    <a:pt x="5087" y="531"/>
                    <a:pt x="4990" y="548"/>
                    <a:pt x="4851" y="626"/>
                  </a:cubicBezTo>
                  <a:cubicBezTo>
                    <a:pt x="4645" y="742"/>
                    <a:pt x="4550" y="721"/>
                    <a:pt x="4414" y="936"/>
                  </a:cubicBezTo>
                  <a:cubicBezTo>
                    <a:pt x="4080" y="1468"/>
                    <a:pt x="4435" y="2080"/>
                    <a:pt x="5000" y="2121"/>
                  </a:cubicBezTo>
                  <a:cubicBezTo>
                    <a:pt x="5001" y="2121"/>
                    <a:pt x="5002" y="2121"/>
                    <a:pt x="5003" y="2121"/>
                  </a:cubicBezTo>
                  <a:cubicBezTo>
                    <a:pt x="5073" y="2121"/>
                    <a:pt x="5177" y="1973"/>
                    <a:pt x="5079" y="1960"/>
                  </a:cubicBezTo>
                  <a:cubicBezTo>
                    <a:pt x="4559" y="1213"/>
                    <a:pt x="4534" y="812"/>
                    <a:pt x="4996" y="755"/>
                  </a:cubicBezTo>
                  <a:cubicBezTo>
                    <a:pt x="5104" y="738"/>
                    <a:pt x="5207" y="709"/>
                    <a:pt x="5310" y="664"/>
                  </a:cubicBezTo>
                  <a:cubicBezTo>
                    <a:pt x="5352" y="651"/>
                    <a:pt x="5484" y="527"/>
                    <a:pt x="5393" y="494"/>
                  </a:cubicBezTo>
                  <a:cubicBezTo>
                    <a:pt x="5121" y="404"/>
                    <a:pt x="4851" y="348"/>
                    <a:pt x="4586" y="348"/>
                  </a:cubicBezTo>
                  <a:cubicBezTo>
                    <a:pt x="4259" y="348"/>
                    <a:pt x="3941" y="433"/>
                    <a:pt x="3642" y="643"/>
                  </a:cubicBezTo>
                  <a:cubicBezTo>
                    <a:pt x="3427" y="796"/>
                    <a:pt x="3250" y="1003"/>
                    <a:pt x="3109" y="1217"/>
                  </a:cubicBezTo>
                  <a:cubicBezTo>
                    <a:pt x="3018" y="1357"/>
                    <a:pt x="2957" y="1605"/>
                    <a:pt x="2858" y="1721"/>
                  </a:cubicBezTo>
                  <a:cubicBezTo>
                    <a:pt x="2854" y="1729"/>
                    <a:pt x="2854" y="1733"/>
                    <a:pt x="2850" y="1741"/>
                  </a:cubicBezTo>
                  <a:cubicBezTo>
                    <a:pt x="2126" y="1725"/>
                    <a:pt x="2185" y="1266"/>
                    <a:pt x="3023" y="370"/>
                  </a:cubicBezTo>
                  <a:cubicBezTo>
                    <a:pt x="3068" y="366"/>
                    <a:pt x="3176" y="259"/>
                    <a:pt x="3117" y="214"/>
                  </a:cubicBezTo>
                  <a:cubicBezTo>
                    <a:pt x="2932" y="60"/>
                    <a:pt x="2715" y="0"/>
                    <a:pt x="2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42"/>
            <p:cNvSpPr/>
            <p:nvPr/>
          </p:nvSpPr>
          <p:spPr>
            <a:xfrm>
              <a:off x="1435200" y="399900"/>
              <a:ext cx="137150" cy="53050"/>
            </a:xfrm>
            <a:custGeom>
              <a:rect b="b" l="l" r="r" t="t"/>
              <a:pathLst>
                <a:path extrusionOk="0" h="2122" w="5486">
                  <a:moveTo>
                    <a:pt x="2491" y="1"/>
                  </a:moveTo>
                  <a:cubicBezTo>
                    <a:pt x="2142" y="1"/>
                    <a:pt x="1773" y="142"/>
                    <a:pt x="1472" y="292"/>
                  </a:cubicBezTo>
                  <a:cubicBezTo>
                    <a:pt x="721" y="672"/>
                    <a:pt x="510" y="1370"/>
                    <a:pt x="32" y="2026"/>
                  </a:cubicBezTo>
                  <a:cubicBezTo>
                    <a:pt x="1" y="2069"/>
                    <a:pt x="19" y="2090"/>
                    <a:pt x="48" y="2090"/>
                  </a:cubicBezTo>
                  <a:cubicBezTo>
                    <a:pt x="70" y="2090"/>
                    <a:pt x="98" y="2078"/>
                    <a:pt x="118" y="2055"/>
                  </a:cubicBezTo>
                  <a:cubicBezTo>
                    <a:pt x="708" y="1329"/>
                    <a:pt x="1014" y="470"/>
                    <a:pt x="2025" y="226"/>
                  </a:cubicBezTo>
                  <a:cubicBezTo>
                    <a:pt x="2082" y="214"/>
                    <a:pt x="2374" y="164"/>
                    <a:pt x="2583" y="164"/>
                  </a:cubicBezTo>
                  <a:cubicBezTo>
                    <a:pt x="2710" y="164"/>
                    <a:pt x="2805" y="183"/>
                    <a:pt x="2797" y="239"/>
                  </a:cubicBezTo>
                  <a:cubicBezTo>
                    <a:pt x="2789" y="309"/>
                    <a:pt x="2583" y="325"/>
                    <a:pt x="2538" y="412"/>
                  </a:cubicBezTo>
                  <a:cubicBezTo>
                    <a:pt x="2212" y="1077"/>
                    <a:pt x="1873" y="1688"/>
                    <a:pt x="2785" y="2080"/>
                  </a:cubicBezTo>
                  <a:cubicBezTo>
                    <a:pt x="2793" y="2083"/>
                    <a:pt x="2802" y="2084"/>
                    <a:pt x="2810" y="2084"/>
                  </a:cubicBezTo>
                  <a:cubicBezTo>
                    <a:pt x="2868" y="2084"/>
                    <a:pt x="2923" y="2013"/>
                    <a:pt x="2938" y="1969"/>
                  </a:cubicBezTo>
                  <a:cubicBezTo>
                    <a:pt x="3238" y="1056"/>
                    <a:pt x="3752" y="540"/>
                    <a:pt x="4735" y="540"/>
                  </a:cubicBezTo>
                  <a:cubicBezTo>
                    <a:pt x="4739" y="540"/>
                    <a:pt x="4743" y="540"/>
                    <a:pt x="4747" y="540"/>
                  </a:cubicBezTo>
                  <a:cubicBezTo>
                    <a:pt x="4763" y="540"/>
                    <a:pt x="4779" y="540"/>
                    <a:pt x="4794" y="540"/>
                  </a:cubicBezTo>
                  <a:cubicBezTo>
                    <a:pt x="4967" y="540"/>
                    <a:pt x="5048" y="532"/>
                    <a:pt x="5065" y="532"/>
                  </a:cubicBezTo>
                  <a:cubicBezTo>
                    <a:pt x="5089" y="532"/>
                    <a:pt x="4991" y="548"/>
                    <a:pt x="4850" y="627"/>
                  </a:cubicBezTo>
                  <a:cubicBezTo>
                    <a:pt x="4647" y="742"/>
                    <a:pt x="4548" y="721"/>
                    <a:pt x="4417" y="936"/>
                  </a:cubicBezTo>
                  <a:cubicBezTo>
                    <a:pt x="4078" y="1470"/>
                    <a:pt x="4432" y="2080"/>
                    <a:pt x="5002" y="2122"/>
                  </a:cubicBezTo>
                  <a:cubicBezTo>
                    <a:pt x="5003" y="2122"/>
                    <a:pt x="5004" y="2122"/>
                    <a:pt x="5005" y="2122"/>
                  </a:cubicBezTo>
                  <a:cubicBezTo>
                    <a:pt x="5075" y="2122"/>
                    <a:pt x="5179" y="1973"/>
                    <a:pt x="5077" y="1960"/>
                  </a:cubicBezTo>
                  <a:cubicBezTo>
                    <a:pt x="4561" y="1213"/>
                    <a:pt x="4531" y="813"/>
                    <a:pt x="4998" y="755"/>
                  </a:cubicBezTo>
                  <a:cubicBezTo>
                    <a:pt x="5106" y="738"/>
                    <a:pt x="5209" y="706"/>
                    <a:pt x="5312" y="664"/>
                  </a:cubicBezTo>
                  <a:cubicBezTo>
                    <a:pt x="5349" y="652"/>
                    <a:pt x="5486" y="528"/>
                    <a:pt x="5391" y="494"/>
                  </a:cubicBezTo>
                  <a:cubicBezTo>
                    <a:pt x="5121" y="404"/>
                    <a:pt x="4851" y="348"/>
                    <a:pt x="4585" y="348"/>
                  </a:cubicBezTo>
                  <a:cubicBezTo>
                    <a:pt x="4258" y="348"/>
                    <a:pt x="3939" y="433"/>
                    <a:pt x="3640" y="643"/>
                  </a:cubicBezTo>
                  <a:cubicBezTo>
                    <a:pt x="3430" y="796"/>
                    <a:pt x="3252" y="1003"/>
                    <a:pt x="3107" y="1217"/>
                  </a:cubicBezTo>
                  <a:cubicBezTo>
                    <a:pt x="3020" y="1358"/>
                    <a:pt x="2959" y="1605"/>
                    <a:pt x="2860" y="1721"/>
                  </a:cubicBezTo>
                  <a:cubicBezTo>
                    <a:pt x="2856" y="1725"/>
                    <a:pt x="2852" y="1733"/>
                    <a:pt x="2852" y="1742"/>
                  </a:cubicBezTo>
                  <a:cubicBezTo>
                    <a:pt x="2128" y="1725"/>
                    <a:pt x="2187" y="1266"/>
                    <a:pt x="3025" y="371"/>
                  </a:cubicBezTo>
                  <a:cubicBezTo>
                    <a:pt x="3070" y="367"/>
                    <a:pt x="3174" y="260"/>
                    <a:pt x="3119" y="214"/>
                  </a:cubicBezTo>
                  <a:cubicBezTo>
                    <a:pt x="2934" y="60"/>
                    <a:pt x="2717" y="1"/>
                    <a:pt x="24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42"/>
            <p:cNvSpPr/>
            <p:nvPr/>
          </p:nvSpPr>
          <p:spPr>
            <a:xfrm>
              <a:off x="3959050" y="2113850"/>
              <a:ext cx="136675" cy="69475"/>
            </a:xfrm>
            <a:custGeom>
              <a:rect b="b" l="l" r="r" t="t"/>
              <a:pathLst>
                <a:path extrusionOk="0" h="2779" w="5467">
                  <a:moveTo>
                    <a:pt x="4590" y="213"/>
                  </a:moveTo>
                  <a:cubicBezTo>
                    <a:pt x="4590" y="213"/>
                    <a:pt x="4590" y="213"/>
                    <a:pt x="4590" y="213"/>
                  </a:cubicBezTo>
                  <a:cubicBezTo>
                    <a:pt x="4590" y="213"/>
                    <a:pt x="4590" y="213"/>
                    <a:pt x="4590" y="213"/>
                  </a:cubicBezTo>
                  <a:close/>
                  <a:moveTo>
                    <a:pt x="4148" y="569"/>
                  </a:moveTo>
                  <a:cubicBezTo>
                    <a:pt x="4147" y="570"/>
                    <a:pt x="4147" y="570"/>
                    <a:pt x="4146" y="571"/>
                  </a:cubicBezTo>
                  <a:lnTo>
                    <a:pt x="4146" y="571"/>
                  </a:lnTo>
                  <a:cubicBezTo>
                    <a:pt x="4147" y="570"/>
                    <a:pt x="4147" y="570"/>
                    <a:pt x="4148" y="569"/>
                  </a:cubicBezTo>
                  <a:close/>
                  <a:moveTo>
                    <a:pt x="2328" y="1"/>
                  </a:moveTo>
                  <a:cubicBezTo>
                    <a:pt x="1715" y="1"/>
                    <a:pt x="1202" y="329"/>
                    <a:pt x="754" y="821"/>
                  </a:cubicBezTo>
                  <a:cubicBezTo>
                    <a:pt x="523" y="1077"/>
                    <a:pt x="353" y="1332"/>
                    <a:pt x="241" y="1654"/>
                  </a:cubicBezTo>
                  <a:cubicBezTo>
                    <a:pt x="180" y="1837"/>
                    <a:pt x="163" y="2534"/>
                    <a:pt x="43" y="2691"/>
                  </a:cubicBezTo>
                  <a:cubicBezTo>
                    <a:pt x="1" y="2750"/>
                    <a:pt x="24" y="2778"/>
                    <a:pt x="64" y="2778"/>
                  </a:cubicBezTo>
                  <a:cubicBezTo>
                    <a:pt x="94" y="2778"/>
                    <a:pt x="133" y="2763"/>
                    <a:pt x="159" y="2732"/>
                  </a:cubicBezTo>
                  <a:cubicBezTo>
                    <a:pt x="237" y="2633"/>
                    <a:pt x="217" y="2601"/>
                    <a:pt x="258" y="2460"/>
                  </a:cubicBezTo>
                  <a:cubicBezTo>
                    <a:pt x="333" y="2199"/>
                    <a:pt x="320" y="1919"/>
                    <a:pt x="411" y="1659"/>
                  </a:cubicBezTo>
                  <a:cubicBezTo>
                    <a:pt x="697" y="841"/>
                    <a:pt x="1659" y="228"/>
                    <a:pt x="2511" y="68"/>
                  </a:cubicBezTo>
                  <a:lnTo>
                    <a:pt x="2511" y="68"/>
                  </a:lnTo>
                  <a:cubicBezTo>
                    <a:pt x="2199" y="129"/>
                    <a:pt x="1951" y="270"/>
                    <a:pt x="1765" y="544"/>
                  </a:cubicBezTo>
                  <a:cubicBezTo>
                    <a:pt x="1245" y="1304"/>
                    <a:pt x="1596" y="2443"/>
                    <a:pt x="2438" y="2769"/>
                  </a:cubicBezTo>
                  <a:cubicBezTo>
                    <a:pt x="2448" y="2773"/>
                    <a:pt x="2457" y="2775"/>
                    <a:pt x="2466" y="2775"/>
                  </a:cubicBezTo>
                  <a:cubicBezTo>
                    <a:pt x="2531" y="2775"/>
                    <a:pt x="2591" y="2691"/>
                    <a:pt x="2595" y="2633"/>
                  </a:cubicBezTo>
                  <a:cubicBezTo>
                    <a:pt x="2665" y="1890"/>
                    <a:pt x="2669" y="1208"/>
                    <a:pt x="3421" y="680"/>
                  </a:cubicBezTo>
                  <a:cubicBezTo>
                    <a:pt x="3539" y="596"/>
                    <a:pt x="4437" y="242"/>
                    <a:pt x="4573" y="213"/>
                  </a:cubicBezTo>
                  <a:lnTo>
                    <a:pt x="4573" y="213"/>
                  </a:lnTo>
                  <a:cubicBezTo>
                    <a:pt x="4491" y="260"/>
                    <a:pt x="4152" y="571"/>
                    <a:pt x="4146" y="571"/>
                  </a:cubicBezTo>
                  <a:cubicBezTo>
                    <a:pt x="4146" y="571"/>
                    <a:pt x="4146" y="571"/>
                    <a:pt x="4146" y="571"/>
                  </a:cubicBezTo>
                  <a:lnTo>
                    <a:pt x="4146" y="571"/>
                  </a:lnTo>
                  <a:cubicBezTo>
                    <a:pt x="4027" y="714"/>
                    <a:pt x="3945" y="871"/>
                    <a:pt x="3883" y="1048"/>
                  </a:cubicBezTo>
                  <a:cubicBezTo>
                    <a:pt x="3584" y="1926"/>
                    <a:pt x="4236" y="2747"/>
                    <a:pt x="5101" y="2747"/>
                  </a:cubicBezTo>
                  <a:cubicBezTo>
                    <a:pt x="5168" y="2747"/>
                    <a:pt x="5236" y="2743"/>
                    <a:pt x="5304" y="2732"/>
                  </a:cubicBezTo>
                  <a:cubicBezTo>
                    <a:pt x="5369" y="2720"/>
                    <a:pt x="5466" y="2559"/>
                    <a:pt x="5369" y="2559"/>
                  </a:cubicBezTo>
                  <a:cubicBezTo>
                    <a:pt x="5368" y="2559"/>
                    <a:pt x="5367" y="2559"/>
                    <a:pt x="5366" y="2559"/>
                  </a:cubicBezTo>
                  <a:cubicBezTo>
                    <a:pt x="5346" y="2560"/>
                    <a:pt x="5326" y="2561"/>
                    <a:pt x="5306" y="2561"/>
                  </a:cubicBezTo>
                  <a:cubicBezTo>
                    <a:pt x="4156" y="2561"/>
                    <a:pt x="3197" y="933"/>
                    <a:pt x="4870" y="263"/>
                  </a:cubicBezTo>
                  <a:cubicBezTo>
                    <a:pt x="4916" y="247"/>
                    <a:pt x="5019" y="118"/>
                    <a:pt x="4937" y="90"/>
                  </a:cubicBezTo>
                  <a:cubicBezTo>
                    <a:pt x="4831" y="54"/>
                    <a:pt x="4720" y="38"/>
                    <a:pt x="4607" y="38"/>
                  </a:cubicBezTo>
                  <a:cubicBezTo>
                    <a:pt x="3907" y="38"/>
                    <a:pt x="3093" y="645"/>
                    <a:pt x="2723" y="1139"/>
                  </a:cubicBezTo>
                  <a:cubicBezTo>
                    <a:pt x="2587" y="1316"/>
                    <a:pt x="2467" y="1494"/>
                    <a:pt x="2418" y="1717"/>
                  </a:cubicBezTo>
                  <a:cubicBezTo>
                    <a:pt x="2381" y="1873"/>
                    <a:pt x="2480" y="2427"/>
                    <a:pt x="2414" y="2477"/>
                  </a:cubicBezTo>
                  <a:cubicBezTo>
                    <a:pt x="2395" y="2491"/>
                    <a:pt x="2375" y="2498"/>
                    <a:pt x="2353" y="2498"/>
                  </a:cubicBezTo>
                  <a:cubicBezTo>
                    <a:pt x="2154" y="2498"/>
                    <a:pt x="1851" y="1933"/>
                    <a:pt x="1806" y="1799"/>
                  </a:cubicBezTo>
                  <a:cubicBezTo>
                    <a:pt x="1593" y="1170"/>
                    <a:pt x="1764" y="238"/>
                    <a:pt x="2675" y="238"/>
                  </a:cubicBezTo>
                  <a:cubicBezTo>
                    <a:pt x="2678" y="238"/>
                    <a:pt x="2682" y="238"/>
                    <a:pt x="2686" y="238"/>
                  </a:cubicBezTo>
                  <a:cubicBezTo>
                    <a:pt x="2748" y="238"/>
                    <a:pt x="2888" y="86"/>
                    <a:pt x="2793" y="61"/>
                  </a:cubicBezTo>
                  <a:cubicBezTo>
                    <a:pt x="2632" y="20"/>
                    <a:pt x="2477" y="1"/>
                    <a:pt x="23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42"/>
            <p:cNvSpPr/>
            <p:nvPr/>
          </p:nvSpPr>
          <p:spPr>
            <a:xfrm>
              <a:off x="1685975" y="2186825"/>
              <a:ext cx="136725" cy="69525"/>
            </a:xfrm>
            <a:custGeom>
              <a:rect b="b" l="l" r="r" t="t"/>
              <a:pathLst>
                <a:path extrusionOk="0" h="2781" w="5469">
                  <a:moveTo>
                    <a:pt x="4589" y="218"/>
                  </a:moveTo>
                  <a:cubicBezTo>
                    <a:pt x="4588" y="218"/>
                    <a:pt x="4588" y="218"/>
                    <a:pt x="4588" y="218"/>
                  </a:cubicBezTo>
                  <a:cubicBezTo>
                    <a:pt x="4588" y="218"/>
                    <a:pt x="4588" y="218"/>
                    <a:pt x="4589" y="218"/>
                  </a:cubicBezTo>
                  <a:close/>
                  <a:moveTo>
                    <a:pt x="2328" y="1"/>
                  </a:moveTo>
                  <a:cubicBezTo>
                    <a:pt x="1716" y="1"/>
                    <a:pt x="1200" y="330"/>
                    <a:pt x="752" y="825"/>
                  </a:cubicBezTo>
                  <a:cubicBezTo>
                    <a:pt x="525" y="1077"/>
                    <a:pt x="356" y="1333"/>
                    <a:pt x="244" y="1659"/>
                  </a:cubicBezTo>
                  <a:cubicBezTo>
                    <a:pt x="179" y="1841"/>
                    <a:pt x="162" y="2539"/>
                    <a:pt x="46" y="2691"/>
                  </a:cubicBezTo>
                  <a:cubicBezTo>
                    <a:pt x="1" y="2751"/>
                    <a:pt x="25" y="2780"/>
                    <a:pt x="66" y="2780"/>
                  </a:cubicBezTo>
                  <a:cubicBezTo>
                    <a:pt x="95" y="2780"/>
                    <a:pt x="133" y="2764"/>
                    <a:pt x="158" y="2733"/>
                  </a:cubicBezTo>
                  <a:cubicBezTo>
                    <a:pt x="240" y="2638"/>
                    <a:pt x="219" y="2600"/>
                    <a:pt x="261" y="2460"/>
                  </a:cubicBezTo>
                  <a:cubicBezTo>
                    <a:pt x="335" y="2204"/>
                    <a:pt x="318" y="1923"/>
                    <a:pt x="414" y="1659"/>
                  </a:cubicBezTo>
                  <a:cubicBezTo>
                    <a:pt x="702" y="838"/>
                    <a:pt x="1675" y="217"/>
                    <a:pt x="2536" y="64"/>
                  </a:cubicBezTo>
                  <a:lnTo>
                    <a:pt x="2536" y="64"/>
                  </a:lnTo>
                  <a:cubicBezTo>
                    <a:pt x="2213" y="123"/>
                    <a:pt x="1958" y="267"/>
                    <a:pt x="1764" y="544"/>
                  </a:cubicBezTo>
                  <a:cubicBezTo>
                    <a:pt x="1248" y="1304"/>
                    <a:pt x="1599" y="2447"/>
                    <a:pt x="2441" y="2770"/>
                  </a:cubicBezTo>
                  <a:cubicBezTo>
                    <a:pt x="2450" y="2773"/>
                    <a:pt x="2459" y="2775"/>
                    <a:pt x="2468" y="2775"/>
                  </a:cubicBezTo>
                  <a:cubicBezTo>
                    <a:pt x="2533" y="2775"/>
                    <a:pt x="2594" y="2691"/>
                    <a:pt x="2598" y="2634"/>
                  </a:cubicBezTo>
                  <a:cubicBezTo>
                    <a:pt x="2668" y="1891"/>
                    <a:pt x="2672" y="1209"/>
                    <a:pt x="3419" y="681"/>
                  </a:cubicBezTo>
                  <a:cubicBezTo>
                    <a:pt x="3541" y="597"/>
                    <a:pt x="4435" y="244"/>
                    <a:pt x="4571" y="217"/>
                  </a:cubicBezTo>
                  <a:lnTo>
                    <a:pt x="4571" y="217"/>
                  </a:lnTo>
                  <a:cubicBezTo>
                    <a:pt x="4490" y="264"/>
                    <a:pt x="4157" y="571"/>
                    <a:pt x="4146" y="571"/>
                  </a:cubicBezTo>
                  <a:cubicBezTo>
                    <a:pt x="4145" y="571"/>
                    <a:pt x="4145" y="570"/>
                    <a:pt x="4146" y="569"/>
                  </a:cubicBezTo>
                  <a:lnTo>
                    <a:pt x="4146" y="569"/>
                  </a:lnTo>
                  <a:cubicBezTo>
                    <a:pt x="4031" y="713"/>
                    <a:pt x="3944" y="871"/>
                    <a:pt x="3886" y="1048"/>
                  </a:cubicBezTo>
                  <a:cubicBezTo>
                    <a:pt x="3583" y="1927"/>
                    <a:pt x="4239" y="2748"/>
                    <a:pt x="5105" y="2748"/>
                  </a:cubicBezTo>
                  <a:cubicBezTo>
                    <a:pt x="5171" y="2748"/>
                    <a:pt x="5239" y="2743"/>
                    <a:pt x="5307" y="2733"/>
                  </a:cubicBezTo>
                  <a:cubicBezTo>
                    <a:pt x="5368" y="2724"/>
                    <a:pt x="5469" y="2559"/>
                    <a:pt x="5372" y="2559"/>
                  </a:cubicBezTo>
                  <a:cubicBezTo>
                    <a:pt x="5371" y="2559"/>
                    <a:pt x="5370" y="2559"/>
                    <a:pt x="5368" y="2559"/>
                  </a:cubicBezTo>
                  <a:cubicBezTo>
                    <a:pt x="5348" y="2560"/>
                    <a:pt x="5329" y="2561"/>
                    <a:pt x="5309" y="2561"/>
                  </a:cubicBezTo>
                  <a:cubicBezTo>
                    <a:pt x="4158" y="2561"/>
                    <a:pt x="3200" y="934"/>
                    <a:pt x="4873" y="263"/>
                  </a:cubicBezTo>
                  <a:cubicBezTo>
                    <a:pt x="4918" y="247"/>
                    <a:pt x="5021" y="119"/>
                    <a:pt x="4939" y="90"/>
                  </a:cubicBezTo>
                  <a:cubicBezTo>
                    <a:pt x="4834" y="55"/>
                    <a:pt x="4723" y="39"/>
                    <a:pt x="4609" y="39"/>
                  </a:cubicBezTo>
                  <a:cubicBezTo>
                    <a:pt x="3910" y="39"/>
                    <a:pt x="3095" y="645"/>
                    <a:pt x="2721" y="1138"/>
                  </a:cubicBezTo>
                  <a:cubicBezTo>
                    <a:pt x="2590" y="1317"/>
                    <a:pt x="2470" y="1494"/>
                    <a:pt x="2416" y="1717"/>
                  </a:cubicBezTo>
                  <a:cubicBezTo>
                    <a:pt x="2379" y="1874"/>
                    <a:pt x="2483" y="2427"/>
                    <a:pt x="2416" y="2476"/>
                  </a:cubicBezTo>
                  <a:cubicBezTo>
                    <a:pt x="2398" y="2491"/>
                    <a:pt x="2377" y="2497"/>
                    <a:pt x="2355" y="2497"/>
                  </a:cubicBezTo>
                  <a:cubicBezTo>
                    <a:pt x="2157" y="2497"/>
                    <a:pt x="1853" y="1937"/>
                    <a:pt x="1809" y="1799"/>
                  </a:cubicBezTo>
                  <a:cubicBezTo>
                    <a:pt x="1595" y="1169"/>
                    <a:pt x="1767" y="239"/>
                    <a:pt x="2683" y="239"/>
                  </a:cubicBezTo>
                  <a:cubicBezTo>
                    <a:pt x="2685" y="239"/>
                    <a:pt x="2687" y="239"/>
                    <a:pt x="2689" y="239"/>
                  </a:cubicBezTo>
                  <a:cubicBezTo>
                    <a:pt x="2746" y="239"/>
                    <a:pt x="2891" y="86"/>
                    <a:pt x="2792" y="61"/>
                  </a:cubicBezTo>
                  <a:cubicBezTo>
                    <a:pt x="2631" y="20"/>
                    <a:pt x="2477" y="1"/>
                    <a:pt x="23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42"/>
            <p:cNvSpPr/>
            <p:nvPr/>
          </p:nvSpPr>
          <p:spPr>
            <a:xfrm>
              <a:off x="1423200" y="1438375"/>
              <a:ext cx="116000" cy="183125"/>
            </a:xfrm>
            <a:custGeom>
              <a:rect b="b" l="l" r="r" t="t"/>
              <a:pathLst>
                <a:path extrusionOk="0" h="7325" w="4640">
                  <a:moveTo>
                    <a:pt x="4573" y="1"/>
                  </a:moveTo>
                  <a:cubicBezTo>
                    <a:pt x="4545" y="1"/>
                    <a:pt x="4512" y="17"/>
                    <a:pt x="4491" y="51"/>
                  </a:cubicBezTo>
                  <a:cubicBezTo>
                    <a:pt x="2964" y="2426"/>
                    <a:pt x="1320" y="4762"/>
                    <a:pt x="20" y="7274"/>
                  </a:cubicBezTo>
                  <a:cubicBezTo>
                    <a:pt x="1" y="7309"/>
                    <a:pt x="18" y="7325"/>
                    <a:pt x="42" y="7325"/>
                  </a:cubicBezTo>
                  <a:cubicBezTo>
                    <a:pt x="65" y="7325"/>
                    <a:pt x="94" y="7311"/>
                    <a:pt x="106" y="7289"/>
                  </a:cubicBezTo>
                  <a:cubicBezTo>
                    <a:pt x="1593" y="4878"/>
                    <a:pt x="3075" y="2479"/>
                    <a:pt x="4603" y="93"/>
                  </a:cubicBezTo>
                  <a:cubicBezTo>
                    <a:pt x="4639" y="33"/>
                    <a:pt x="4612" y="1"/>
                    <a:pt x="45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42"/>
            <p:cNvSpPr/>
            <p:nvPr/>
          </p:nvSpPr>
          <p:spPr>
            <a:xfrm>
              <a:off x="2817700" y="2020050"/>
              <a:ext cx="111225" cy="168550"/>
            </a:xfrm>
            <a:custGeom>
              <a:rect b="b" l="l" r="r" t="t"/>
              <a:pathLst>
                <a:path extrusionOk="0" h="6742" w="4449">
                  <a:moveTo>
                    <a:pt x="4382" y="1"/>
                  </a:moveTo>
                  <a:cubicBezTo>
                    <a:pt x="4353" y="1"/>
                    <a:pt x="4318" y="17"/>
                    <a:pt x="4296" y="51"/>
                  </a:cubicBezTo>
                  <a:cubicBezTo>
                    <a:pt x="2814" y="2207"/>
                    <a:pt x="1129" y="4308"/>
                    <a:pt x="18" y="6691"/>
                  </a:cubicBezTo>
                  <a:cubicBezTo>
                    <a:pt x="0" y="6727"/>
                    <a:pt x="12" y="6741"/>
                    <a:pt x="32" y="6741"/>
                  </a:cubicBezTo>
                  <a:cubicBezTo>
                    <a:pt x="59" y="6741"/>
                    <a:pt x="101" y="6718"/>
                    <a:pt x="117" y="6691"/>
                  </a:cubicBezTo>
                  <a:cubicBezTo>
                    <a:pt x="1410" y="4391"/>
                    <a:pt x="2917" y="2265"/>
                    <a:pt x="4408" y="93"/>
                  </a:cubicBezTo>
                  <a:cubicBezTo>
                    <a:pt x="4448" y="33"/>
                    <a:pt x="4422" y="1"/>
                    <a:pt x="43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42"/>
            <p:cNvSpPr/>
            <p:nvPr/>
          </p:nvSpPr>
          <p:spPr>
            <a:xfrm>
              <a:off x="2903200" y="2098150"/>
              <a:ext cx="18000" cy="24600"/>
            </a:xfrm>
            <a:custGeom>
              <a:rect b="b" l="l" r="r" t="t"/>
              <a:pathLst>
                <a:path extrusionOk="0" h="984" w="720">
                  <a:moveTo>
                    <a:pt x="665" y="0"/>
                  </a:moveTo>
                  <a:cubicBezTo>
                    <a:pt x="641" y="0"/>
                    <a:pt x="610" y="15"/>
                    <a:pt x="592" y="45"/>
                  </a:cubicBezTo>
                  <a:cubicBezTo>
                    <a:pt x="472" y="210"/>
                    <a:pt x="360" y="380"/>
                    <a:pt x="249" y="548"/>
                  </a:cubicBezTo>
                  <a:cubicBezTo>
                    <a:pt x="162" y="677"/>
                    <a:pt x="51" y="801"/>
                    <a:pt x="9" y="949"/>
                  </a:cubicBezTo>
                  <a:cubicBezTo>
                    <a:pt x="1" y="975"/>
                    <a:pt x="11" y="983"/>
                    <a:pt x="27" y="983"/>
                  </a:cubicBezTo>
                  <a:cubicBezTo>
                    <a:pt x="44" y="983"/>
                    <a:pt x="68" y="972"/>
                    <a:pt x="79" y="961"/>
                  </a:cubicBezTo>
                  <a:cubicBezTo>
                    <a:pt x="203" y="850"/>
                    <a:pt x="285" y="693"/>
                    <a:pt x="377" y="553"/>
                  </a:cubicBezTo>
                  <a:cubicBezTo>
                    <a:pt x="480" y="396"/>
                    <a:pt x="587" y="239"/>
                    <a:pt x="686" y="82"/>
                  </a:cubicBezTo>
                  <a:cubicBezTo>
                    <a:pt x="719" y="28"/>
                    <a:pt x="698" y="0"/>
                    <a:pt x="6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42"/>
            <p:cNvSpPr/>
            <p:nvPr/>
          </p:nvSpPr>
          <p:spPr>
            <a:xfrm>
              <a:off x="4107225" y="248675"/>
              <a:ext cx="67250" cy="88075"/>
            </a:xfrm>
            <a:custGeom>
              <a:rect b="b" l="l" r="r" t="t"/>
              <a:pathLst>
                <a:path extrusionOk="0" h="3523" w="2690">
                  <a:moveTo>
                    <a:pt x="2650" y="1"/>
                  </a:moveTo>
                  <a:cubicBezTo>
                    <a:pt x="2620" y="1"/>
                    <a:pt x="2572" y="25"/>
                    <a:pt x="2556" y="57"/>
                  </a:cubicBezTo>
                  <a:cubicBezTo>
                    <a:pt x="1887" y="1325"/>
                    <a:pt x="868" y="2303"/>
                    <a:pt x="33" y="3447"/>
                  </a:cubicBezTo>
                  <a:cubicBezTo>
                    <a:pt x="1" y="3493"/>
                    <a:pt x="23" y="3523"/>
                    <a:pt x="57" y="3523"/>
                  </a:cubicBezTo>
                  <a:cubicBezTo>
                    <a:pt x="74" y="3523"/>
                    <a:pt x="94" y="3515"/>
                    <a:pt x="111" y="3496"/>
                  </a:cubicBezTo>
                  <a:cubicBezTo>
                    <a:pt x="1070" y="2465"/>
                    <a:pt x="2019" y="1316"/>
                    <a:pt x="2667" y="57"/>
                  </a:cubicBezTo>
                  <a:cubicBezTo>
                    <a:pt x="2689" y="16"/>
                    <a:pt x="2675" y="1"/>
                    <a:pt x="265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42"/>
            <p:cNvSpPr/>
            <p:nvPr/>
          </p:nvSpPr>
          <p:spPr>
            <a:xfrm>
              <a:off x="1999575" y="279800"/>
              <a:ext cx="21900" cy="12850"/>
            </a:xfrm>
            <a:custGeom>
              <a:rect b="b" l="l" r="r" t="t"/>
              <a:pathLst>
                <a:path extrusionOk="0" h="514" w="876">
                  <a:moveTo>
                    <a:pt x="562" y="1"/>
                  </a:moveTo>
                  <a:cubicBezTo>
                    <a:pt x="331" y="1"/>
                    <a:pt x="1" y="513"/>
                    <a:pt x="314" y="513"/>
                  </a:cubicBezTo>
                  <a:cubicBezTo>
                    <a:pt x="546" y="513"/>
                    <a:pt x="876" y="1"/>
                    <a:pt x="5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42"/>
            <p:cNvSpPr/>
            <p:nvPr/>
          </p:nvSpPr>
          <p:spPr>
            <a:xfrm>
              <a:off x="2011250" y="349700"/>
              <a:ext cx="19850" cy="11700"/>
            </a:xfrm>
            <a:custGeom>
              <a:rect b="b" l="l" r="r" t="t"/>
              <a:pathLst>
                <a:path extrusionOk="0" h="468" w="794">
                  <a:moveTo>
                    <a:pt x="508" y="0"/>
                  </a:moveTo>
                  <a:cubicBezTo>
                    <a:pt x="302" y="0"/>
                    <a:pt x="1" y="467"/>
                    <a:pt x="285" y="467"/>
                  </a:cubicBezTo>
                  <a:cubicBezTo>
                    <a:pt x="496" y="467"/>
                    <a:pt x="793" y="0"/>
                    <a:pt x="5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42"/>
            <p:cNvSpPr/>
            <p:nvPr/>
          </p:nvSpPr>
          <p:spPr>
            <a:xfrm>
              <a:off x="2053250" y="332250"/>
              <a:ext cx="15925" cy="9325"/>
            </a:xfrm>
            <a:custGeom>
              <a:rect b="b" l="l" r="r" t="t"/>
              <a:pathLst>
                <a:path extrusionOk="0" h="373" w="637">
                  <a:moveTo>
                    <a:pt x="409" y="1"/>
                  </a:moveTo>
                  <a:cubicBezTo>
                    <a:pt x="240" y="1"/>
                    <a:pt x="0" y="372"/>
                    <a:pt x="228" y="372"/>
                  </a:cubicBezTo>
                  <a:cubicBezTo>
                    <a:pt x="397" y="372"/>
                    <a:pt x="636" y="1"/>
                    <a:pt x="4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42"/>
            <p:cNvSpPr/>
            <p:nvPr/>
          </p:nvSpPr>
          <p:spPr>
            <a:xfrm>
              <a:off x="2158225" y="296525"/>
              <a:ext cx="19225" cy="11400"/>
            </a:xfrm>
            <a:custGeom>
              <a:rect b="b" l="l" r="r" t="t"/>
              <a:pathLst>
                <a:path extrusionOk="0" h="456" w="769">
                  <a:moveTo>
                    <a:pt x="492" y="1"/>
                  </a:moveTo>
                  <a:cubicBezTo>
                    <a:pt x="290" y="1"/>
                    <a:pt x="1" y="456"/>
                    <a:pt x="277" y="456"/>
                  </a:cubicBezTo>
                  <a:cubicBezTo>
                    <a:pt x="480" y="456"/>
                    <a:pt x="769" y="1"/>
                    <a:pt x="4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42"/>
            <p:cNvSpPr/>
            <p:nvPr/>
          </p:nvSpPr>
          <p:spPr>
            <a:xfrm>
              <a:off x="3766775" y="294675"/>
              <a:ext cx="7375" cy="4350"/>
            </a:xfrm>
            <a:custGeom>
              <a:rect b="b" l="l" r="r" t="t"/>
              <a:pathLst>
                <a:path extrusionOk="0" h="174" w="295">
                  <a:moveTo>
                    <a:pt x="187" y="0"/>
                  </a:moveTo>
                  <a:cubicBezTo>
                    <a:pt x="113" y="0"/>
                    <a:pt x="1" y="174"/>
                    <a:pt x="104" y="174"/>
                  </a:cubicBezTo>
                  <a:cubicBezTo>
                    <a:pt x="182" y="174"/>
                    <a:pt x="294" y="0"/>
                    <a:pt x="1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42"/>
            <p:cNvSpPr/>
            <p:nvPr/>
          </p:nvSpPr>
          <p:spPr>
            <a:xfrm>
              <a:off x="3779975" y="360375"/>
              <a:ext cx="13375" cy="11400"/>
            </a:xfrm>
            <a:custGeom>
              <a:rect b="b" l="l" r="r" t="t"/>
              <a:pathLst>
                <a:path extrusionOk="0" h="456" w="535">
                  <a:moveTo>
                    <a:pt x="386" y="0"/>
                  </a:moveTo>
                  <a:cubicBezTo>
                    <a:pt x="270" y="0"/>
                    <a:pt x="90" y="169"/>
                    <a:pt x="63" y="230"/>
                  </a:cubicBezTo>
                  <a:cubicBezTo>
                    <a:pt x="1" y="366"/>
                    <a:pt x="72" y="455"/>
                    <a:pt x="173" y="455"/>
                  </a:cubicBezTo>
                  <a:cubicBezTo>
                    <a:pt x="219" y="455"/>
                    <a:pt x="271" y="437"/>
                    <a:pt x="319" y="395"/>
                  </a:cubicBezTo>
                  <a:cubicBezTo>
                    <a:pt x="348" y="375"/>
                    <a:pt x="373" y="354"/>
                    <a:pt x="402" y="333"/>
                  </a:cubicBezTo>
                  <a:cubicBezTo>
                    <a:pt x="452" y="305"/>
                    <a:pt x="534" y="202"/>
                    <a:pt x="501" y="139"/>
                  </a:cubicBezTo>
                  <a:cubicBezTo>
                    <a:pt x="485" y="114"/>
                    <a:pt x="481" y="102"/>
                    <a:pt x="477" y="82"/>
                  </a:cubicBezTo>
                  <a:cubicBezTo>
                    <a:pt x="462" y="23"/>
                    <a:pt x="428" y="0"/>
                    <a:pt x="3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42"/>
            <p:cNvSpPr/>
            <p:nvPr/>
          </p:nvSpPr>
          <p:spPr>
            <a:xfrm>
              <a:off x="3796700" y="404000"/>
              <a:ext cx="16750" cy="9825"/>
            </a:xfrm>
            <a:custGeom>
              <a:rect b="b" l="l" r="r" t="t"/>
              <a:pathLst>
                <a:path extrusionOk="0" h="393" w="670">
                  <a:moveTo>
                    <a:pt x="431" y="0"/>
                  </a:moveTo>
                  <a:cubicBezTo>
                    <a:pt x="254" y="0"/>
                    <a:pt x="1" y="393"/>
                    <a:pt x="241" y="393"/>
                  </a:cubicBezTo>
                  <a:cubicBezTo>
                    <a:pt x="418" y="393"/>
                    <a:pt x="670" y="0"/>
                    <a:pt x="4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42"/>
            <p:cNvSpPr/>
            <p:nvPr/>
          </p:nvSpPr>
          <p:spPr>
            <a:xfrm>
              <a:off x="3726100" y="370250"/>
              <a:ext cx="17650" cy="17525"/>
            </a:xfrm>
            <a:custGeom>
              <a:rect b="b" l="l" r="r" t="t"/>
              <a:pathLst>
                <a:path extrusionOk="0" h="701" w="706">
                  <a:moveTo>
                    <a:pt x="560" y="0"/>
                  </a:moveTo>
                  <a:cubicBezTo>
                    <a:pt x="512" y="0"/>
                    <a:pt x="456" y="22"/>
                    <a:pt x="406" y="70"/>
                  </a:cubicBezTo>
                  <a:cubicBezTo>
                    <a:pt x="315" y="161"/>
                    <a:pt x="257" y="277"/>
                    <a:pt x="166" y="367"/>
                  </a:cubicBezTo>
                  <a:cubicBezTo>
                    <a:pt x="96" y="438"/>
                    <a:pt x="1" y="599"/>
                    <a:pt x="113" y="678"/>
                  </a:cubicBezTo>
                  <a:cubicBezTo>
                    <a:pt x="135" y="694"/>
                    <a:pt x="160" y="701"/>
                    <a:pt x="186" y="701"/>
                  </a:cubicBezTo>
                  <a:cubicBezTo>
                    <a:pt x="283" y="701"/>
                    <a:pt x="393" y="602"/>
                    <a:pt x="439" y="537"/>
                  </a:cubicBezTo>
                  <a:cubicBezTo>
                    <a:pt x="513" y="434"/>
                    <a:pt x="546" y="310"/>
                    <a:pt x="616" y="207"/>
                  </a:cubicBezTo>
                  <a:cubicBezTo>
                    <a:pt x="706" y="79"/>
                    <a:pt x="650" y="0"/>
                    <a:pt x="5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42"/>
            <p:cNvSpPr/>
            <p:nvPr/>
          </p:nvSpPr>
          <p:spPr>
            <a:xfrm>
              <a:off x="3820775" y="324000"/>
              <a:ext cx="16625" cy="9850"/>
            </a:xfrm>
            <a:custGeom>
              <a:rect b="b" l="l" r="r" t="t"/>
              <a:pathLst>
                <a:path extrusionOk="0" h="394" w="665">
                  <a:moveTo>
                    <a:pt x="425" y="1"/>
                  </a:moveTo>
                  <a:cubicBezTo>
                    <a:pt x="252" y="1"/>
                    <a:pt x="0" y="393"/>
                    <a:pt x="240" y="393"/>
                  </a:cubicBezTo>
                  <a:cubicBezTo>
                    <a:pt x="417" y="393"/>
                    <a:pt x="665" y="1"/>
                    <a:pt x="4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42"/>
            <p:cNvSpPr/>
            <p:nvPr/>
          </p:nvSpPr>
          <p:spPr>
            <a:xfrm>
              <a:off x="3854525" y="238125"/>
              <a:ext cx="18500" cy="10875"/>
            </a:xfrm>
            <a:custGeom>
              <a:rect b="b" l="l" r="r" t="t"/>
              <a:pathLst>
                <a:path extrusionOk="0" h="435" w="740">
                  <a:moveTo>
                    <a:pt x="475" y="0"/>
                  </a:moveTo>
                  <a:cubicBezTo>
                    <a:pt x="277" y="0"/>
                    <a:pt x="1" y="434"/>
                    <a:pt x="264" y="434"/>
                  </a:cubicBezTo>
                  <a:cubicBezTo>
                    <a:pt x="463" y="434"/>
                    <a:pt x="740" y="0"/>
                    <a:pt x="4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42"/>
            <p:cNvSpPr/>
            <p:nvPr/>
          </p:nvSpPr>
          <p:spPr>
            <a:xfrm>
              <a:off x="3892475" y="347775"/>
              <a:ext cx="12250" cy="13125"/>
            </a:xfrm>
            <a:custGeom>
              <a:rect b="b" l="l" r="r" t="t"/>
              <a:pathLst>
                <a:path extrusionOk="0" h="525" w="490">
                  <a:moveTo>
                    <a:pt x="350" y="1"/>
                  </a:moveTo>
                  <a:cubicBezTo>
                    <a:pt x="232" y="1"/>
                    <a:pt x="53" y="194"/>
                    <a:pt x="35" y="272"/>
                  </a:cubicBezTo>
                  <a:cubicBezTo>
                    <a:pt x="23" y="321"/>
                    <a:pt x="19" y="371"/>
                    <a:pt x="10" y="420"/>
                  </a:cubicBezTo>
                  <a:cubicBezTo>
                    <a:pt x="1" y="494"/>
                    <a:pt x="45" y="525"/>
                    <a:pt x="110" y="525"/>
                  </a:cubicBezTo>
                  <a:cubicBezTo>
                    <a:pt x="251" y="525"/>
                    <a:pt x="490" y="374"/>
                    <a:pt x="465" y="201"/>
                  </a:cubicBezTo>
                  <a:cubicBezTo>
                    <a:pt x="461" y="161"/>
                    <a:pt x="456" y="119"/>
                    <a:pt x="440" y="77"/>
                  </a:cubicBezTo>
                  <a:cubicBezTo>
                    <a:pt x="422" y="22"/>
                    <a:pt x="390" y="1"/>
                    <a:pt x="35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42"/>
            <p:cNvSpPr/>
            <p:nvPr/>
          </p:nvSpPr>
          <p:spPr>
            <a:xfrm>
              <a:off x="4878500" y="455950"/>
              <a:ext cx="16950" cy="14250"/>
            </a:xfrm>
            <a:custGeom>
              <a:rect b="b" l="l" r="r" t="t"/>
              <a:pathLst>
                <a:path extrusionOk="0" h="570" w="678">
                  <a:moveTo>
                    <a:pt x="486" y="0"/>
                  </a:moveTo>
                  <a:cubicBezTo>
                    <a:pt x="395" y="0"/>
                    <a:pt x="291" y="70"/>
                    <a:pt x="241" y="123"/>
                  </a:cubicBezTo>
                  <a:cubicBezTo>
                    <a:pt x="216" y="152"/>
                    <a:pt x="191" y="177"/>
                    <a:pt x="166" y="206"/>
                  </a:cubicBezTo>
                  <a:cubicBezTo>
                    <a:pt x="100" y="284"/>
                    <a:pt x="1" y="412"/>
                    <a:pt x="71" y="516"/>
                  </a:cubicBezTo>
                  <a:cubicBezTo>
                    <a:pt x="97" y="555"/>
                    <a:pt x="137" y="570"/>
                    <a:pt x="181" y="570"/>
                  </a:cubicBezTo>
                  <a:cubicBezTo>
                    <a:pt x="243" y="570"/>
                    <a:pt x="312" y="539"/>
                    <a:pt x="356" y="503"/>
                  </a:cubicBezTo>
                  <a:cubicBezTo>
                    <a:pt x="401" y="461"/>
                    <a:pt x="451" y="421"/>
                    <a:pt x="496" y="379"/>
                  </a:cubicBezTo>
                  <a:cubicBezTo>
                    <a:pt x="571" y="305"/>
                    <a:pt x="678" y="135"/>
                    <a:pt x="584" y="40"/>
                  </a:cubicBezTo>
                  <a:cubicBezTo>
                    <a:pt x="556" y="12"/>
                    <a:pt x="522" y="0"/>
                    <a:pt x="4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42"/>
            <p:cNvSpPr/>
            <p:nvPr/>
          </p:nvSpPr>
          <p:spPr>
            <a:xfrm>
              <a:off x="4877900" y="344450"/>
              <a:ext cx="19650" cy="11550"/>
            </a:xfrm>
            <a:custGeom>
              <a:rect b="b" l="l" r="r" t="t"/>
              <a:pathLst>
                <a:path extrusionOk="0" h="462" w="786">
                  <a:moveTo>
                    <a:pt x="504" y="0"/>
                  </a:moveTo>
                  <a:cubicBezTo>
                    <a:pt x="297" y="0"/>
                    <a:pt x="0" y="462"/>
                    <a:pt x="281" y="462"/>
                  </a:cubicBezTo>
                  <a:cubicBezTo>
                    <a:pt x="492" y="462"/>
                    <a:pt x="785" y="0"/>
                    <a:pt x="5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42"/>
            <p:cNvSpPr/>
            <p:nvPr/>
          </p:nvSpPr>
          <p:spPr>
            <a:xfrm>
              <a:off x="4982750" y="315625"/>
              <a:ext cx="17900" cy="10550"/>
            </a:xfrm>
            <a:custGeom>
              <a:rect b="b" l="l" r="r" t="t"/>
              <a:pathLst>
                <a:path extrusionOk="0" h="422" w="716">
                  <a:moveTo>
                    <a:pt x="460" y="1"/>
                  </a:moveTo>
                  <a:cubicBezTo>
                    <a:pt x="269" y="1"/>
                    <a:pt x="1" y="422"/>
                    <a:pt x="258" y="422"/>
                  </a:cubicBezTo>
                  <a:cubicBezTo>
                    <a:pt x="447" y="422"/>
                    <a:pt x="715" y="1"/>
                    <a:pt x="4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42"/>
            <p:cNvSpPr/>
            <p:nvPr/>
          </p:nvSpPr>
          <p:spPr>
            <a:xfrm>
              <a:off x="5008300" y="398300"/>
              <a:ext cx="18925" cy="19050"/>
            </a:xfrm>
            <a:custGeom>
              <a:rect b="b" l="l" r="r" t="t"/>
              <a:pathLst>
                <a:path extrusionOk="0" h="762" w="757">
                  <a:moveTo>
                    <a:pt x="390" y="1"/>
                  </a:moveTo>
                  <a:cubicBezTo>
                    <a:pt x="237" y="1"/>
                    <a:pt x="0" y="265"/>
                    <a:pt x="123" y="385"/>
                  </a:cubicBezTo>
                  <a:cubicBezTo>
                    <a:pt x="259" y="513"/>
                    <a:pt x="341" y="699"/>
                    <a:pt x="532" y="757"/>
                  </a:cubicBezTo>
                  <a:cubicBezTo>
                    <a:pt x="542" y="760"/>
                    <a:pt x="553" y="762"/>
                    <a:pt x="564" y="762"/>
                  </a:cubicBezTo>
                  <a:cubicBezTo>
                    <a:pt x="659" y="762"/>
                    <a:pt x="757" y="639"/>
                    <a:pt x="738" y="551"/>
                  </a:cubicBezTo>
                  <a:cubicBezTo>
                    <a:pt x="693" y="364"/>
                    <a:pt x="589" y="187"/>
                    <a:pt x="470" y="38"/>
                  </a:cubicBezTo>
                  <a:cubicBezTo>
                    <a:pt x="450" y="12"/>
                    <a:pt x="422" y="1"/>
                    <a:pt x="3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42"/>
            <p:cNvSpPr/>
            <p:nvPr/>
          </p:nvSpPr>
          <p:spPr>
            <a:xfrm>
              <a:off x="4987550" y="475850"/>
              <a:ext cx="28275" cy="16025"/>
            </a:xfrm>
            <a:custGeom>
              <a:rect b="b" l="l" r="r" t="t"/>
              <a:pathLst>
                <a:path extrusionOk="0" h="641" w="1131">
                  <a:moveTo>
                    <a:pt x="1005" y="0"/>
                  </a:moveTo>
                  <a:cubicBezTo>
                    <a:pt x="975" y="0"/>
                    <a:pt x="942" y="9"/>
                    <a:pt x="912" y="25"/>
                  </a:cubicBezTo>
                  <a:cubicBezTo>
                    <a:pt x="647" y="157"/>
                    <a:pt x="371" y="256"/>
                    <a:pt x="136" y="433"/>
                  </a:cubicBezTo>
                  <a:cubicBezTo>
                    <a:pt x="78" y="479"/>
                    <a:pt x="1" y="640"/>
                    <a:pt x="108" y="640"/>
                  </a:cubicBezTo>
                  <a:cubicBezTo>
                    <a:pt x="117" y="640"/>
                    <a:pt x="128" y="639"/>
                    <a:pt x="140" y="636"/>
                  </a:cubicBezTo>
                  <a:cubicBezTo>
                    <a:pt x="404" y="578"/>
                    <a:pt x="668" y="496"/>
                    <a:pt x="916" y="380"/>
                  </a:cubicBezTo>
                  <a:cubicBezTo>
                    <a:pt x="1007" y="339"/>
                    <a:pt x="1131" y="215"/>
                    <a:pt x="1118" y="103"/>
                  </a:cubicBezTo>
                  <a:cubicBezTo>
                    <a:pt x="1110" y="31"/>
                    <a:pt x="1062" y="0"/>
                    <a:pt x="10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42"/>
            <p:cNvSpPr/>
            <p:nvPr/>
          </p:nvSpPr>
          <p:spPr>
            <a:xfrm>
              <a:off x="4972850" y="488750"/>
              <a:ext cx="450" cy="225"/>
            </a:xfrm>
            <a:custGeom>
              <a:rect b="b" l="l" r="r" t="t"/>
              <a:pathLst>
                <a:path extrusionOk="0" h="9" w="18">
                  <a:moveTo>
                    <a:pt x="9" y="1"/>
                  </a:moveTo>
                  <a:lnTo>
                    <a:pt x="9" y="1"/>
                  </a:lnTo>
                  <a:cubicBezTo>
                    <a:pt x="6" y="1"/>
                    <a:pt x="1" y="8"/>
                    <a:pt x="6" y="8"/>
                  </a:cubicBezTo>
                  <a:cubicBezTo>
                    <a:pt x="9" y="8"/>
                    <a:pt x="17" y="1"/>
                    <a:pt x="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42"/>
            <p:cNvSpPr/>
            <p:nvPr/>
          </p:nvSpPr>
          <p:spPr>
            <a:xfrm>
              <a:off x="4939975" y="409625"/>
              <a:ext cx="14950" cy="12825"/>
            </a:xfrm>
            <a:custGeom>
              <a:rect b="b" l="l" r="r" t="t"/>
              <a:pathLst>
                <a:path extrusionOk="0" h="513" w="598">
                  <a:moveTo>
                    <a:pt x="418" y="0"/>
                  </a:moveTo>
                  <a:cubicBezTo>
                    <a:pt x="232" y="0"/>
                    <a:pt x="87" y="182"/>
                    <a:pt x="36" y="345"/>
                  </a:cubicBezTo>
                  <a:cubicBezTo>
                    <a:pt x="1" y="461"/>
                    <a:pt x="74" y="513"/>
                    <a:pt x="159" y="513"/>
                  </a:cubicBezTo>
                  <a:cubicBezTo>
                    <a:pt x="193" y="513"/>
                    <a:pt x="228" y="505"/>
                    <a:pt x="259" y="490"/>
                  </a:cubicBezTo>
                  <a:cubicBezTo>
                    <a:pt x="352" y="447"/>
                    <a:pt x="446" y="354"/>
                    <a:pt x="475" y="250"/>
                  </a:cubicBezTo>
                  <a:lnTo>
                    <a:pt x="475" y="250"/>
                  </a:lnTo>
                  <a:cubicBezTo>
                    <a:pt x="551" y="153"/>
                    <a:pt x="597" y="19"/>
                    <a:pt x="453" y="2"/>
                  </a:cubicBezTo>
                  <a:cubicBezTo>
                    <a:pt x="442" y="1"/>
                    <a:pt x="430" y="0"/>
                    <a:pt x="4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48" name="Google Shape;1948;p42"/>
          <p:cNvSpPr txBox="1"/>
          <p:nvPr/>
        </p:nvSpPr>
        <p:spPr>
          <a:xfrm>
            <a:off x="6217425" y="1843525"/>
            <a:ext cx="2213700" cy="453300"/>
          </a:xfrm>
          <a:prstGeom prst="rect">
            <a:avLst/>
          </a:prstGeom>
          <a:noFill/>
          <a:ln>
            <a:noFill/>
          </a:ln>
        </p:spPr>
        <p:txBody>
          <a:bodyPr anchorCtr="0" anchor="t" bIns="0" lIns="0" spcFirstLastPara="1" rIns="0" wrap="square" tIns="6350">
            <a:noAutofit/>
          </a:bodyPr>
          <a:lstStyle/>
          <a:p>
            <a:pPr indent="0" lvl="0" marL="12700" marR="0" rtl="0" algn="l">
              <a:lnSpc>
                <a:spcPct val="100000"/>
              </a:lnSpc>
              <a:spcBef>
                <a:spcPts val="0"/>
              </a:spcBef>
              <a:spcAft>
                <a:spcPts val="0"/>
              </a:spcAft>
              <a:buNone/>
            </a:pPr>
            <a:r>
              <a:rPr lang="en" sz="1600">
                <a:solidFill>
                  <a:schemeClr val="lt1"/>
                </a:solidFill>
                <a:latin typeface="Barlow Semi Condensed Light"/>
                <a:ea typeface="Barlow Semi Condensed Light"/>
                <a:cs typeface="Barlow Semi Condensed Light"/>
                <a:sym typeface="Barlow Semi Condensed Light"/>
              </a:rPr>
              <a:t>Mercury is the closest planet to the Sun</a:t>
            </a:r>
            <a:endParaRPr sz="1600">
              <a:solidFill>
                <a:schemeClr val="lt1"/>
              </a:solidFill>
              <a:latin typeface="Barlow Semi Condensed Light"/>
              <a:ea typeface="Barlow Semi Condensed Light"/>
              <a:cs typeface="Barlow Semi Condensed Light"/>
              <a:sym typeface="Barlow Semi Condensed Light"/>
            </a:endParaRPr>
          </a:p>
          <a:p>
            <a:pPr indent="0" lvl="0" marL="12700" marR="0" rtl="0" algn="l">
              <a:lnSpc>
                <a:spcPct val="100000"/>
              </a:lnSpc>
              <a:spcBef>
                <a:spcPts val="0"/>
              </a:spcBef>
              <a:spcAft>
                <a:spcPts val="0"/>
              </a:spcAft>
              <a:buNone/>
            </a:pPr>
            <a:r>
              <a:rPr lang="en" sz="1600">
                <a:solidFill>
                  <a:schemeClr val="lt1"/>
                </a:solidFill>
                <a:latin typeface="Barlow Semi Condensed Light"/>
                <a:ea typeface="Barlow Semi Condensed Light"/>
                <a:cs typeface="Barlow Semi Condensed Light"/>
                <a:sym typeface="Barlow Semi Condensed Light"/>
              </a:rPr>
              <a:t> </a:t>
            </a:r>
            <a:endParaRPr sz="1600">
              <a:solidFill>
                <a:schemeClr val="lt1"/>
              </a:solidFill>
              <a:latin typeface="Barlow Semi Condensed Light"/>
              <a:ea typeface="Barlow Semi Condensed Light"/>
              <a:cs typeface="Barlow Semi Condensed Light"/>
              <a:sym typeface="Barlow Semi Condensed Light"/>
            </a:endParaRPr>
          </a:p>
        </p:txBody>
      </p:sp>
      <p:sp>
        <p:nvSpPr>
          <p:cNvPr id="1949" name="Google Shape;1949;p42"/>
          <p:cNvSpPr/>
          <p:nvPr/>
        </p:nvSpPr>
        <p:spPr>
          <a:xfrm>
            <a:off x="1309068" y="2160335"/>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42"/>
          <p:cNvSpPr/>
          <p:nvPr/>
        </p:nvSpPr>
        <p:spPr>
          <a:xfrm>
            <a:off x="2765643" y="2401610"/>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42"/>
          <p:cNvSpPr/>
          <p:nvPr/>
        </p:nvSpPr>
        <p:spPr>
          <a:xfrm>
            <a:off x="4191868" y="2160335"/>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D9D2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42"/>
          <p:cNvSpPr/>
          <p:nvPr/>
        </p:nvSpPr>
        <p:spPr>
          <a:xfrm>
            <a:off x="5886068" y="3517571"/>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D9D2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42"/>
          <p:cNvSpPr/>
          <p:nvPr/>
        </p:nvSpPr>
        <p:spPr>
          <a:xfrm>
            <a:off x="1642868" y="3205622"/>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42"/>
          <p:cNvSpPr/>
          <p:nvPr/>
        </p:nvSpPr>
        <p:spPr>
          <a:xfrm>
            <a:off x="3213243" y="2994810"/>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42"/>
          <p:cNvSpPr/>
          <p:nvPr/>
        </p:nvSpPr>
        <p:spPr>
          <a:xfrm>
            <a:off x="2638818" y="2803922"/>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42"/>
          <p:cNvSpPr/>
          <p:nvPr/>
        </p:nvSpPr>
        <p:spPr>
          <a:xfrm>
            <a:off x="2932543" y="2198260"/>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42"/>
          <p:cNvSpPr/>
          <p:nvPr/>
        </p:nvSpPr>
        <p:spPr>
          <a:xfrm>
            <a:off x="1589743" y="2508397"/>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42"/>
          <p:cNvSpPr/>
          <p:nvPr/>
        </p:nvSpPr>
        <p:spPr>
          <a:xfrm>
            <a:off x="4730493" y="3556710"/>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D9D2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42"/>
          <p:cNvSpPr/>
          <p:nvPr/>
        </p:nvSpPr>
        <p:spPr>
          <a:xfrm>
            <a:off x="5886068" y="2701421"/>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42"/>
          <p:cNvSpPr/>
          <p:nvPr/>
        </p:nvSpPr>
        <p:spPr>
          <a:xfrm>
            <a:off x="5886068" y="1910490"/>
            <a:ext cx="126834" cy="126718"/>
          </a:xfrm>
          <a:custGeom>
            <a:rect b="b" l="l" r="r" t="t"/>
            <a:pathLst>
              <a:path extrusionOk="0" h="28428" w="28454">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964" name="Shape 1964"/>
        <p:cNvGrpSpPr/>
        <p:nvPr/>
      </p:nvGrpSpPr>
      <p:grpSpPr>
        <a:xfrm>
          <a:off x="0" y="0"/>
          <a:ext cx="0" cy="0"/>
          <a:chOff x="0" y="0"/>
          <a:chExt cx="0" cy="0"/>
        </a:xfrm>
      </p:grpSpPr>
      <p:sp>
        <p:nvSpPr>
          <p:cNvPr id="1965" name="Google Shape;1965;p43"/>
          <p:cNvSpPr txBox="1"/>
          <p:nvPr/>
        </p:nvSpPr>
        <p:spPr>
          <a:xfrm>
            <a:off x="1041413" y="1835688"/>
            <a:ext cx="1515000" cy="568500"/>
          </a:xfrm>
          <a:prstGeom prst="rect">
            <a:avLst/>
          </a:prstGeom>
          <a:noFill/>
          <a:ln>
            <a:noFill/>
          </a:ln>
        </p:spPr>
        <p:txBody>
          <a:bodyPr anchorCtr="0" anchor="b" bIns="0" lIns="0" spcFirstLastPara="1" rIns="0" wrap="square" tIns="6700">
            <a:noAutofit/>
          </a:bodyPr>
          <a:lstStyle/>
          <a:p>
            <a:pPr indent="0" lvl="0" marL="12700" marR="0" rtl="0" algn="ctr">
              <a:lnSpc>
                <a:spcPct val="100000"/>
              </a:lnSpc>
              <a:spcBef>
                <a:spcPts val="800"/>
              </a:spcBef>
              <a:spcAft>
                <a:spcPts val="0"/>
              </a:spcAft>
              <a:buNone/>
            </a:pPr>
            <a:r>
              <a:rPr lang="en">
                <a:solidFill>
                  <a:schemeClr val="lt1"/>
                </a:solidFill>
                <a:latin typeface="Barlow Semi Condensed Light"/>
                <a:ea typeface="Barlow Semi Condensed Light"/>
                <a:cs typeface="Barlow Semi Condensed Light"/>
                <a:sym typeface="Barlow Semi Condensed Light"/>
              </a:rPr>
              <a:t>Mercury is the closest planet to the Sun</a:t>
            </a:r>
            <a:endParaRPr>
              <a:solidFill>
                <a:schemeClr val="lt1"/>
              </a:solidFill>
              <a:latin typeface="Barlow Semi Condensed Light"/>
              <a:ea typeface="Barlow Semi Condensed Light"/>
              <a:cs typeface="Barlow Semi Condensed Light"/>
              <a:sym typeface="Barlow Semi Condensed Light"/>
            </a:endParaRPr>
          </a:p>
        </p:txBody>
      </p:sp>
      <p:sp>
        <p:nvSpPr>
          <p:cNvPr id="1966" name="Google Shape;1966;p43"/>
          <p:cNvSpPr txBox="1"/>
          <p:nvPr/>
        </p:nvSpPr>
        <p:spPr>
          <a:xfrm>
            <a:off x="1321763" y="3824213"/>
            <a:ext cx="954300" cy="258900"/>
          </a:xfrm>
          <a:prstGeom prst="rect">
            <a:avLst/>
          </a:prstGeom>
          <a:noFill/>
          <a:ln>
            <a:noFill/>
          </a:ln>
        </p:spPr>
        <p:txBody>
          <a:bodyPr anchorCtr="0" anchor="b" bIns="0" lIns="0" spcFirstLastPara="1" rIns="0" wrap="square" tIns="6700">
            <a:noAutofit/>
          </a:bodyPr>
          <a:lstStyle/>
          <a:p>
            <a:pPr indent="0" lvl="0" marL="12700" marR="0" rtl="0" algn="ctr">
              <a:lnSpc>
                <a:spcPct val="100000"/>
              </a:lnSpc>
              <a:spcBef>
                <a:spcPts val="800"/>
              </a:spcBef>
              <a:spcAft>
                <a:spcPts val="0"/>
              </a:spcAft>
              <a:buNone/>
            </a:pPr>
            <a:r>
              <a:rPr lang="en" sz="1600">
                <a:solidFill>
                  <a:schemeClr val="lt1"/>
                </a:solidFill>
                <a:latin typeface="Sue Ellen Francisco"/>
                <a:ea typeface="Sue Ellen Francisco"/>
                <a:cs typeface="Sue Ellen Francisco"/>
                <a:sym typeface="Sue Ellen Francisco"/>
              </a:rPr>
              <a:t>MERCURY</a:t>
            </a:r>
            <a:endParaRPr sz="1600">
              <a:solidFill>
                <a:schemeClr val="lt1"/>
              </a:solidFill>
              <a:latin typeface="Sue Ellen Francisco"/>
              <a:ea typeface="Sue Ellen Francisco"/>
              <a:cs typeface="Sue Ellen Francisco"/>
              <a:sym typeface="Sue Ellen Francisco"/>
            </a:endParaRPr>
          </a:p>
        </p:txBody>
      </p:sp>
      <p:sp>
        <p:nvSpPr>
          <p:cNvPr id="1967" name="Google Shape;1967;p43"/>
          <p:cNvSpPr txBox="1"/>
          <p:nvPr>
            <p:ph type="title"/>
          </p:nvPr>
        </p:nvSpPr>
        <p:spPr>
          <a:xfrm>
            <a:off x="1739850" y="534975"/>
            <a:ext cx="5664300" cy="53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A </a:t>
            </a:r>
            <a:r>
              <a:rPr lang="en">
                <a:solidFill>
                  <a:schemeClr val="accent2"/>
                </a:solidFill>
              </a:rPr>
              <a:t>TIMELINE</a:t>
            </a:r>
            <a:r>
              <a:rPr lang="en"/>
              <a:t> ALWAYS WORKS WELL</a:t>
            </a:r>
            <a:endParaRPr/>
          </a:p>
        </p:txBody>
      </p:sp>
      <p:sp>
        <p:nvSpPr>
          <p:cNvPr id="1968" name="Google Shape;1968;p43"/>
          <p:cNvSpPr/>
          <p:nvPr/>
        </p:nvSpPr>
        <p:spPr>
          <a:xfrm>
            <a:off x="2038417" y="3309775"/>
            <a:ext cx="1369745" cy="10800"/>
          </a:xfrm>
          <a:custGeom>
            <a:rect b="b" l="l" r="r" t="t"/>
            <a:pathLst>
              <a:path extrusionOk="0" h="432" w="25735">
                <a:moveTo>
                  <a:pt x="9797" y="1"/>
                </a:moveTo>
                <a:cubicBezTo>
                  <a:pt x="6566" y="1"/>
                  <a:pt x="3339" y="23"/>
                  <a:pt x="129" y="68"/>
                </a:cubicBezTo>
                <a:cubicBezTo>
                  <a:pt x="57" y="71"/>
                  <a:pt x="1" y="126"/>
                  <a:pt x="4" y="196"/>
                </a:cubicBezTo>
                <a:cubicBezTo>
                  <a:pt x="4" y="263"/>
                  <a:pt x="57" y="321"/>
                  <a:pt x="127" y="321"/>
                </a:cubicBezTo>
                <a:cubicBezTo>
                  <a:pt x="128" y="321"/>
                  <a:pt x="130" y="321"/>
                  <a:pt x="132" y="321"/>
                </a:cubicBezTo>
                <a:cubicBezTo>
                  <a:pt x="3341" y="276"/>
                  <a:pt x="6567" y="254"/>
                  <a:pt x="9796" y="254"/>
                </a:cubicBezTo>
                <a:cubicBezTo>
                  <a:pt x="15075" y="254"/>
                  <a:pt x="20363" y="313"/>
                  <a:pt x="25606" y="431"/>
                </a:cubicBezTo>
                <a:lnTo>
                  <a:pt x="25610" y="431"/>
                </a:lnTo>
                <a:cubicBezTo>
                  <a:pt x="25675" y="431"/>
                  <a:pt x="25731" y="376"/>
                  <a:pt x="25734" y="306"/>
                </a:cubicBezTo>
                <a:cubicBezTo>
                  <a:pt x="25734" y="237"/>
                  <a:pt x="25679" y="182"/>
                  <a:pt x="25610" y="178"/>
                </a:cubicBezTo>
                <a:cubicBezTo>
                  <a:pt x="20366" y="60"/>
                  <a:pt x="15077" y="1"/>
                  <a:pt x="9797"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43"/>
          <p:cNvSpPr txBox="1"/>
          <p:nvPr/>
        </p:nvSpPr>
        <p:spPr>
          <a:xfrm>
            <a:off x="2890143" y="1835688"/>
            <a:ext cx="1515000" cy="568500"/>
          </a:xfrm>
          <a:prstGeom prst="rect">
            <a:avLst/>
          </a:prstGeom>
          <a:noFill/>
          <a:ln>
            <a:noFill/>
          </a:ln>
        </p:spPr>
        <p:txBody>
          <a:bodyPr anchorCtr="0" anchor="b" bIns="0" lIns="0" spcFirstLastPara="1" rIns="0" wrap="square" tIns="6700">
            <a:noAutofit/>
          </a:bodyPr>
          <a:lstStyle/>
          <a:p>
            <a:pPr indent="0" lvl="0" marL="12700" marR="0" rtl="0" algn="ctr">
              <a:lnSpc>
                <a:spcPct val="100000"/>
              </a:lnSpc>
              <a:spcBef>
                <a:spcPts val="800"/>
              </a:spcBef>
              <a:spcAft>
                <a:spcPts val="0"/>
              </a:spcAft>
              <a:buNone/>
            </a:pPr>
            <a:r>
              <a:rPr lang="en">
                <a:solidFill>
                  <a:schemeClr val="lt1"/>
                </a:solidFill>
                <a:latin typeface="Barlow Semi Condensed Light"/>
                <a:ea typeface="Barlow Semi Condensed Light"/>
                <a:cs typeface="Barlow Semi Condensed Light"/>
                <a:sym typeface="Barlow Semi Condensed Light"/>
              </a:rPr>
              <a:t>Venus is the second planet from the Sun</a:t>
            </a:r>
            <a:endParaRPr>
              <a:solidFill>
                <a:schemeClr val="lt1"/>
              </a:solidFill>
              <a:latin typeface="Barlow Semi Condensed Light"/>
              <a:ea typeface="Barlow Semi Condensed Light"/>
              <a:cs typeface="Barlow Semi Condensed Light"/>
              <a:sym typeface="Barlow Semi Condensed Light"/>
            </a:endParaRPr>
          </a:p>
        </p:txBody>
      </p:sp>
      <p:sp>
        <p:nvSpPr>
          <p:cNvPr id="1970" name="Google Shape;1970;p43"/>
          <p:cNvSpPr txBox="1"/>
          <p:nvPr/>
        </p:nvSpPr>
        <p:spPr>
          <a:xfrm>
            <a:off x="4738863" y="1835688"/>
            <a:ext cx="1515000" cy="568500"/>
          </a:xfrm>
          <a:prstGeom prst="rect">
            <a:avLst/>
          </a:prstGeom>
          <a:noFill/>
          <a:ln>
            <a:noFill/>
          </a:ln>
        </p:spPr>
        <p:txBody>
          <a:bodyPr anchorCtr="0" anchor="b" bIns="0" lIns="0" spcFirstLastPara="1" rIns="0" wrap="square" tIns="6700">
            <a:noAutofit/>
          </a:bodyPr>
          <a:lstStyle/>
          <a:p>
            <a:pPr indent="0" lvl="0" marL="12700" marR="0" rtl="0" algn="ctr">
              <a:lnSpc>
                <a:spcPct val="100000"/>
              </a:lnSpc>
              <a:spcBef>
                <a:spcPts val="800"/>
              </a:spcBef>
              <a:spcAft>
                <a:spcPts val="0"/>
              </a:spcAft>
              <a:buNone/>
            </a:pPr>
            <a:r>
              <a:rPr lang="en">
                <a:solidFill>
                  <a:schemeClr val="lt1"/>
                </a:solidFill>
                <a:latin typeface="Barlow Semi Condensed Light"/>
                <a:ea typeface="Barlow Semi Condensed Light"/>
                <a:cs typeface="Barlow Semi Condensed Light"/>
                <a:sym typeface="Barlow Semi Condensed Light"/>
              </a:rPr>
              <a:t>Saturn is a gas giant and has rings</a:t>
            </a:r>
            <a:endParaRPr>
              <a:solidFill>
                <a:schemeClr val="lt1"/>
              </a:solidFill>
              <a:latin typeface="Barlow Semi Condensed Light"/>
              <a:ea typeface="Barlow Semi Condensed Light"/>
              <a:cs typeface="Barlow Semi Condensed Light"/>
              <a:sym typeface="Barlow Semi Condensed Light"/>
            </a:endParaRPr>
          </a:p>
        </p:txBody>
      </p:sp>
      <p:sp>
        <p:nvSpPr>
          <p:cNvPr id="1971" name="Google Shape;1971;p43"/>
          <p:cNvSpPr txBox="1"/>
          <p:nvPr/>
        </p:nvSpPr>
        <p:spPr>
          <a:xfrm>
            <a:off x="6587582" y="1835688"/>
            <a:ext cx="1515000" cy="568500"/>
          </a:xfrm>
          <a:prstGeom prst="rect">
            <a:avLst/>
          </a:prstGeom>
          <a:noFill/>
          <a:ln>
            <a:noFill/>
          </a:ln>
        </p:spPr>
        <p:txBody>
          <a:bodyPr anchorCtr="0" anchor="b" bIns="0" lIns="0" spcFirstLastPara="1" rIns="0" wrap="square" tIns="6700">
            <a:noAutofit/>
          </a:bodyPr>
          <a:lstStyle/>
          <a:p>
            <a:pPr indent="0" lvl="0" marL="12700" marR="0" rtl="0" algn="ctr">
              <a:lnSpc>
                <a:spcPct val="100000"/>
              </a:lnSpc>
              <a:spcBef>
                <a:spcPts val="800"/>
              </a:spcBef>
              <a:spcAft>
                <a:spcPts val="0"/>
              </a:spcAft>
              <a:buNone/>
            </a:pPr>
            <a:r>
              <a:rPr lang="en">
                <a:solidFill>
                  <a:schemeClr val="lt1"/>
                </a:solidFill>
                <a:latin typeface="Barlow Semi Condensed Light"/>
                <a:ea typeface="Barlow Semi Condensed Light"/>
                <a:cs typeface="Barlow Semi Condensed Light"/>
                <a:sym typeface="Barlow Semi Condensed Light"/>
              </a:rPr>
              <a:t>Mars is actually a very cold place</a:t>
            </a:r>
            <a:endParaRPr>
              <a:solidFill>
                <a:schemeClr val="lt1"/>
              </a:solidFill>
              <a:latin typeface="Barlow Semi Condensed Light"/>
              <a:ea typeface="Barlow Semi Condensed Light"/>
              <a:cs typeface="Barlow Semi Condensed Light"/>
              <a:sym typeface="Barlow Semi Condensed Light"/>
            </a:endParaRPr>
          </a:p>
        </p:txBody>
      </p:sp>
      <p:sp>
        <p:nvSpPr>
          <p:cNvPr id="1972" name="Google Shape;1972;p43"/>
          <p:cNvSpPr txBox="1"/>
          <p:nvPr/>
        </p:nvSpPr>
        <p:spPr>
          <a:xfrm>
            <a:off x="3170493" y="3824213"/>
            <a:ext cx="954300" cy="258900"/>
          </a:xfrm>
          <a:prstGeom prst="rect">
            <a:avLst/>
          </a:prstGeom>
          <a:noFill/>
          <a:ln>
            <a:noFill/>
          </a:ln>
        </p:spPr>
        <p:txBody>
          <a:bodyPr anchorCtr="0" anchor="b" bIns="0" lIns="0" spcFirstLastPara="1" rIns="0" wrap="square" tIns="6700">
            <a:noAutofit/>
          </a:bodyPr>
          <a:lstStyle/>
          <a:p>
            <a:pPr indent="0" lvl="0" marL="12700" rtl="0" algn="ctr">
              <a:spcBef>
                <a:spcPts val="800"/>
              </a:spcBef>
              <a:spcAft>
                <a:spcPts val="0"/>
              </a:spcAft>
              <a:buNone/>
            </a:pPr>
            <a:r>
              <a:rPr lang="en" sz="1600">
                <a:solidFill>
                  <a:schemeClr val="lt1"/>
                </a:solidFill>
                <a:latin typeface="Sue Ellen Francisco"/>
                <a:ea typeface="Sue Ellen Francisco"/>
                <a:cs typeface="Sue Ellen Francisco"/>
                <a:sym typeface="Sue Ellen Francisco"/>
              </a:rPr>
              <a:t>VENUS</a:t>
            </a:r>
            <a:endParaRPr sz="1600">
              <a:solidFill>
                <a:schemeClr val="lt1"/>
              </a:solidFill>
              <a:latin typeface="Sue Ellen Francisco"/>
              <a:ea typeface="Sue Ellen Francisco"/>
              <a:cs typeface="Sue Ellen Francisco"/>
              <a:sym typeface="Sue Ellen Francisco"/>
            </a:endParaRPr>
          </a:p>
        </p:txBody>
      </p:sp>
      <p:sp>
        <p:nvSpPr>
          <p:cNvPr id="1973" name="Google Shape;1973;p43"/>
          <p:cNvSpPr txBox="1"/>
          <p:nvPr/>
        </p:nvSpPr>
        <p:spPr>
          <a:xfrm>
            <a:off x="5019213" y="3824213"/>
            <a:ext cx="954300" cy="258900"/>
          </a:xfrm>
          <a:prstGeom prst="rect">
            <a:avLst/>
          </a:prstGeom>
          <a:noFill/>
          <a:ln>
            <a:noFill/>
          </a:ln>
        </p:spPr>
        <p:txBody>
          <a:bodyPr anchorCtr="0" anchor="b" bIns="0" lIns="0" spcFirstLastPara="1" rIns="0" wrap="square" tIns="6700">
            <a:noAutofit/>
          </a:bodyPr>
          <a:lstStyle/>
          <a:p>
            <a:pPr indent="0" lvl="0" marL="12700" rtl="0" algn="ctr">
              <a:spcBef>
                <a:spcPts val="800"/>
              </a:spcBef>
              <a:spcAft>
                <a:spcPts val="0"/>
              </a:spcAft>
              <a:buNone/>
            </a:pPr>
            <a:r>
              <a:rPr lang="en" sz="1600">
                <a:solidFill>
                  <a:schemeClr val="lt1"/>
                </a:solidFill>
                <a:latin typeface="Sue Ellen Francisco"/>
                <a:ea typeface="Sue Ellen Francisco"/>
                <a:cs typeface="Sue Ellen Francisco"/>
                <a:sym typeface="Sue Ellen Francisco"/>
              </a:rPr>
              <a:t>SATURN</a:t>
            </a:r>
            <a:endParaRPr sz="1600">
              <a:solidFill>
                <a:schemeClr val="lt1"/>
              </a:solidFill>
              <a:latin typeface="Sue Ellen Francisco"/>
              <a:ea typeface="Sue Ellen Francisco"/>
              <a:cs typeface="Sue Ellen Francisco"/>
              <a:sym typeface="Sue Ellen Francisco"/>
            </a:endParaRPr>
          </a:p>
        </p:txBody>
      </p:sp>
      <p:sp>
        <p:nvSpPr>
          <p:cNvPr id="1974" name="Google Shape;1974;p43"/>
          <p:cNvSpPr txBox="1"/>
          <p:nvPr/>
        </p:nvSpPr>
        <p:spPr>
          <a:xfrm>
            <a:off x="6867932" y="3824213"/>
            <a:ext cx="954300" cy="258900"/>
          </a:xfrm>
          <a:prstGeom prst="rect">
            <a:avLst/>
          </a:prstGeom>
          <a:noFill/>
          <a:ln>
            <a:noFill/>
          </a:ln>
        </p:spPr>
        <p:txBody>
          <a:bodyPr anchorCtr="0" anchor="b" bIns="0" lIns="0" spcFirstLastPara="1" rIns="0" wrap="square" tIns="6700">
            <a:noAutofit/>
          </a:bodyPr>
          <a:lstStyle/>
          <a:p>
            <a:pPr indent="0" lvl="0" marL="12700" rtl="0" algn="ctr">
              <a:spcBef>
                <a:spcPts val="800"/>
              </a:spcBef>
              <a:spcAft>
                <a:spcPts val="0"/>
              </a:spcAft>
              <a:buNone/>
            </a:pPr>
            <a:r>
              <a:rPr lang="en" sz="1600">
                <a:solidFill>
                  <a:schemeClr val="lt1"/>
                </a:solidFill>
                <a:latin typeface="Sue Ellen Francisco"/>
                <a:ea typeface="Sue Ellen Francisco"/>
                <a:cs typeface="Sue Ellen Francisco"/>
                <a:sym typeface="Sue Ellen Francisco"/>
              </a:rPr>
              <a:t>MARS</a:t>
            </a:r>
            <a:endParaRPr sz="1600">
              <a:solidFill>
                <a:schemeClr val="lt1"/>
              </a:solidFill>
              <a:latin typeface="Sue Ellen Francisco"/>
              <a:ea typeface="Sue Ellen Francisco"/>
              <a:cs typeface="Sue Ellen Francisco"/>
              <a:sym typeface="Sue Ellen Francisco"/>
            </a:endParaRPr>
          </a:p>
        </p:txBody>
      </p:sp>
      <p:sp>
        <p:nvSpPr>
          <p:cNvPr id="1975" name="Google Shape;1975;p43"/>
          <p:cNvSpPr/>
          <p:nvPr/>
        </p:nvSpPr>
        <p:spPr>
          <a:xfrm>
            <a:off x="3887130" y="3309775"/>
            <a:ext cx="1369745" cy="10800"/>
          </a:xfrm>
          <a:custGeom>
            <a:rect b="b" l="l" r="r" t="t"/>
            <a:pathLst>
              <a:path extrusionOk="0" h="432" w="25735">
                <a:moveTo>
                  <a:pt x="9797" y="1"/>
                </a:moveTo>
                <a:cubicBezTo>
                  <a:pt x="6566" y="1"/>
                  <a:pt x="3339" y="23"/>
                  <a:pt x="129" y="68"/>
                </a:cubicBezTo>
                <a:cubicBezTo>
                  <a:pt x="57" y="71"/>
                  <a:pt x="1" y="126"/>
                  <a:pt x="4" y="196"/>
                </a:cubicBezTo>
                <a:cubicBezTo>
                  <a:pt x="4" y="263"/>
                  <a:pt x="57" y="321"/>
                  <a:pt x="127" y="321"/>
                </a:cubicBezTo>
                <a:cubicBezTo>
                  <a:pt x="128" y="321"/>
                  <a:pt x="130" y="321"/>
                  <a:pt x="132" y="321"/>
                </a:cubicBezTo>
                <a:cubicBezTo>
                  <a:pt x="3341" y="276"/>
                  <a:pt x="6567" y="254"/>
                  <a:pt x="9796" y="254"/>
                </a:cubicBezTo>
                <a:cubicBezTo>
                  <a:pt x="15075" y="254"/>
                  <a:pt x="20363" y="313"/>
                  <a:pt x="25606" y="431"/>
                </a:cubicBezTo>
                <a:lnTo>
                  <a:pt x="25610" y="431"/>
                </a:lnTo>
                <a:cubicBezTo>
                  <a:pt x="25675" y="431"/>
                  <a:pt x="25731" y="376"/>
                  <a:pt x="25734" y="306"/>
                </a:cubicBezTo>
                <a:cubicBezTo>
                  <a:pt x="25734" y="237"/>
                  <a:pt x="25679" y="182"/>
                  <a:pt x="25610" y="178"/>
                </a:cubicBezTo>
                <a:cubicBezTo>
                  <a:pt x="20366" y="60"/>
                  <a:pt x="15077" y="1"/>
                  <a:pt x="9797"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43"/>
          <p:cNvSpPr/>
          <p:nvPr/>
        </p:nvSpPr>
        <p:spPr>
          <a:xfrm>
            <a:off x="5735855" y="3309775"/>
            <a:ext cx="1369745" cy="10800"/>
          </a:xfrm>
          <a:custGeom>
            <a:rect b="b" l="l" r="r" t="t"/>
            <a:pathLst>
              <a:path extrusionOk="0" h="432" w="25735">
                <a:moveTo>
                  <a:pt x="9797" y="1"/>
                </a:moveTo>
                <a:cubicBezTo>
                  <a:pt x="6566" y="1"/>
                  <a:pt x="3339" y="23"/>
                  <a:pt x="129" y="68"/>
                </a:cubicBezTo>
                <a:cubicBezTo>
                  <a:pt x="57" y="71"/>
                  <a:pt x="1" y="126"/>
                  <a:pt x="4" y="196"/>
                </a:cubicBezTo>
                <a:cubicBezTo>
                  <a:pt x="4" y="263"/>
                  <a:pt x="57" y="321"/>
                  <a:pt x="127" y="321"/>
                </a:cubicBezTo>
                <a:cubicBezTo>
                  <a:pt x="128" y="321"/>
                  <a:pt x="130" y="321"/>
                  <a:pt x="132" y="321"/>
                </a:cubicBezTo>
                <a:cubicBezTo>
                  <a:pt x="3341" y="276"/>
                  <a:pt x="6567" y="254"/>
                  <a:pt x="9796" y="254"/>
                </a:cubicBezTo>
                <a:cubicBezTo>
                  <a:pt x="15075" y="254"/>
                  <a:pt x="20363" y="313"/>
                  <a:pt x="25606" y="431"/>
                </a:cubicBezTo>
                <a:lnTo>
                  <a:pt x="25610" y="431"/>
                </a:lnTo>
                <a:cubicBezTo>
                  <a:pt x="25675" y="431"/>
                  <a:pt x="25731" y="376"/>
                  <a:pt x="25734" y="306"/>
                </a:cubicBezTo>
                <a:cubicBezTo>
                  <a:pt x="25734" y="237"/>
                  <a:pt x="25679" y="182"/>
                  <a:pt x="25610" y="178"/>
                </a:cubicBezTo>
                <a:cubicBezTo>
                  <a:pt x="20366" y="60"/>
                  <a:pt x="15077" y="1"/>
                  <a:pt x="9797"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77" name="Google Shape;1977;p43"/>
          <p:cNvGrpSpPr/>
          <p:nvPr/>
        </p:nvGrpSpPr>
        <p:grpSpPr>
          <a:xfrm>
            <a:off x="1559425" y="2681302"/>
            <a:ext cx="478975" cy="861760"/>
            <a:chOff x="1559425" y="2681302"/>
            <a:chExt cx="478975" cy="861760"/>
          </a:xfrm>
        </p:grpSpPr>
        <p:sp>
          <p:nvSpPr>
            <p:cNvPr id="1978" name="Google Shape;1978;p43"/>
            <p:cNvSpPr/>
            <p:nvPr/>
          </p:nvSpPr>
          <p:spPr>
            <a:xfrm>
              <a:off x="1602148" y="3112223"/>
              <a:ext cx="393539" cy="405918"/>
            </a:xfrm>
            <a:custGeom>
              <a:rect b="b" l="l" r="r" t="t"/>
              <a:pathLst>
                <a:path extrusionOk="0" h="19408" w="19379">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79" name="Google Shape;1979;p43"/>
            <p:cNvGrpSpPr/>
            <p:nvPr/>
          </p:nvGrpSpPr>
          <p:grpSpPr>
            <a:xfrm>
              <a:off x="1559425" y="2681302"/>
              <a:ext cx="478975" cy="861760"/>
              <a:chOff x="1551338" y="3363340"/>
              <a:chExt cx="478975" cy="861760"/>
            </a:xfrm>
          </p:grpSpPr>
          <p:grpSp>
            <p:nvGrpSpPr>
              <p:cNvPr id="1980" name="Google Shape;1980;p43"/>
              <p:cNvGrpSpPr/>
              <p:nvPr/>
            </p:nvGrpSpPr>
            <p:grpSpPr>
              <a:xfrm rot="-5400000">
                <a:off x="1562913" y="3757700"/>
                <a:ext cx="455825" cy="478975"/>
                <a:chOff x="5410375" y="2331188"/>
                <a:chExt cx="455825" cy="478975"/>
              </a:xfrm>
            </p:grpSpPr>
            <p:sp>
              <p:nvSpPr>
                <p:cNvPr id="1981" name="Google Shape;1981;p43"/>
                <p:cNvSpPr/>
                <p:nvPr/>
              </p:nvSpPr>
              <p:spPr>
                <a:xfrm>
                  <a:off x="5487125" y="2709438"/>
                  <a:ext cx="341125" cy="100725"/>
                </a:xfrm>
                <a:custGeom>
                  <a:rect b="b" l="l" r="r" t="t"/>
                  <a:pathLst>
                    <a:path extrusionOk="0" h="4029" w="13645">
                      <a:moveTo>
                        <a:pt x="13645" y="0"/>
                      </a:moveTo>
                      <a:lnTo>
                        <a:pt x="13645" y="0"/>
                      </a:lnTo>
                      <a:cubicBezTo>
                        <a:pt x="13531" y="7"/>
                        <a:pt x="13416" y="17"/>
                        <a:pt x="13306" y="24"/>
                      </a:cubicBezTo>
                      <a:cubicBezTo>
                        <a:pt x="12571" y="942"/>
                        <a:pt x="11486" y="1895"/>
                        <a:pt x="9882" y="2737"/>
                      </a:cubicBezTo>
                      <a:cubicBezTo>
                        <a:pt x="8833" y="3291"/>
                        <a:pt x="7945" y="3603"/>
                        <a:pt x="7086" y="3725"/>
                      </a:cubicBezTo>
                      <a:cubicBezTo>
                        <a:pt x="6835" y="3759"/>
                        <a:pt x="6579" y="3776"/>
                        <a:pt x="6321" y="3776"/>
                      </a:cubicBezTo>
                      <a:cubicBezTo>
                        <a:pt x="4250" y="3776"/>
                        <a:pt x="2026" y="2683"/>
                        <a:pt x="343" y="800"/>
                      </a:cubicBezTo>
                      <a:cubicBezTo>
                        <a:pt x="229" y="797"/>
                        <a:pt x="115" y="793"/>
                        <a:pt x="1" y="786"/>
                      </a:cubicBezTo>
                      <a:lnTo>
                        <a:pt x="1" y="786"/>
                      </a:lnTo>
                      <a:cubicBezTo>
                        <a:pt x="36" y="827"/>
                        <a:pt x="70" y="873"/>
                        <a:pt x="105" y="911"/>
                      </a:cubicBezTo>
                      <a:cubicBezTo>
                        <a:pt x="1858" y="2903"/>
                        <a:pt x="4114" y="4029"/>
                        <a:pt x="6282" y="4029"/>
                      </a:cubicBezTo>
                      <a:cubicBezTo>
                        <a:pt x="6563" y="4029"/>
                        <a:pt x="6844" y="4012"/>
                        <a:pt x="7121" y="3974"/>
                      </a:cubicBezTo>
                      <a:cubicBezTo>
                        <a:pt x="8008" y="3849"/>
                        <a:pt x="8923" y="3527"/>
                        <a:pt x="9997" y="2962"/>
                      </a:cubicBezTo>
                      <a:cubicBezTo>
                        <a:pt x="11743" y="2044"/>
                        <a:pt x="12890" y="994"/>
                        <a:pt x="13645" y="0"/>
                      </a:cubicBezTo>
                      <a:close/>
                    </a:path>
                  </a:pathLst>
                </a:custGeom>
                <a:solidFill>
                  <a:srgbClr val="252A30"/>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43"/>
                <p:cNvSpPr/>
                <p:nvPr/>
              </p:nvSpPr>
              <p:spPr>
                <a:xfrm>
                  <a:off x="5410375" y="2331188"/>
                  <a:ext cx="455825" cy="391775"/>
                </a:xfrm>
                <a:custGeom>
                  <a:rect b="b" l="l" r="r" t="t"/>
                  <a:pathLst>
                    <a:path extrusionOk="0" h="15671" w="18233">
                      <a:moveTo>
                        <a:pt x="8818" y="0"/>
                      </a:moveTo>
                      <a:cubicBezTo>
                        <a:pt x="7432" y="0"/>
                        <a:pt x="6054" y="353"/>
                        <a:pt x="4810" y="1052"/>
                      </a:cubicBezTo>
                      <a:cubicBezTo>
                        <a:pt x="2527" y="2331"/>
                        <a:pt x="957" y="4565"/>
                        <a:pt x="503" y="7181"/>
                      </a:cubicBezTo>
                      <a:cubicBezTo>
                        <a:pt x="1" y="10074"/>
                        <a:pt x="877" y="13207"/>
                        <a:pt x="2852" y="15656"/>
                      </a:cubicBezTo>
                      <a:cubicBezTo>
                        <a:pt x="2967" y="15660"/>
                        <a:pt x="3081" y="15666"/>
                        <a:pt x="3192" y="15671"/>
                      </a:cubicBezTo>
                      <a:cubicBezTo>
                        <a:pt x="1161" y="13252"/>
                        <a:pt x="250" y="10116"/>
                        <a:pt x="749" y="7226"/>
                      </a:cubicBezTo>
                      <a:cubicBezTo>
                        <a:pt x="1193" y="4683"/>
                        <a:pt x="2717" y="2511"/>
                        <a:pt x="4931" y="1270"/>
                      </a:cubicBezTo>
                      <a:cubicBezTo>
                        <a:pt x="6152" y="588"/>
                        <a:pt x="7472" y="242"/>
                        <a:pt x="8804" y="242"/>
                      </a:cubicBezTo>
                      <a:cubicBezTo>
                        <a:pt x="9797" y="242"/>
                        <a:pt x="10797" y="434"/>
                        <a:pt x="11770" y="820"/>
                      </a:cubicBezTo>
                      <a:cubicBezTo>
                        <a:pt x="13375" y="1454"/>
                        <a:pt x="14861" y="2590"/>
                        <a:pt x="16074" y="4098"/>
                      </a:cubicBezTo>
                      <a:cubicBezTo>
                        <a:pt x="16643" y="4805"/>
                        <a:pt x="17006" y="5422"/>
                        <a:pt x="17221" y="6041"/>
                      </a:cubicBezTo>
                      <a:cubicBezTo>
                        <a:pt x="17436" y="6655"/>
                        <a:pt x="17516" y="7320"/>
                        <a:pt x="17591" y="7964"/>
                      </a:cubicBezTo>
                      <a:cubicBezTo>
                        <a:pt x="17606" y="8086"/>
                        <a:pt x="17620" y="8211"/>
                        <a:pt x="17637" y="8332"/>
                      </a:cubicBezTo>
                      <a:cubicBezTo>
                        <a:pt x="17665" y="8547"/>
                        <a:pt x="17692" y="8761"/>
                        <a:pt x="17724" y="8976"/>
                      </a:cubicBezTo>
                      <a:cubicBezTo>
                        <a:pt x="17848" y="9870"/>
                        <a:pt x="17976" y="10795"/>
                        <a:pt x="17887" y="11696"/>
                      </a:cubicBezTo>
                      <a:cubicBezTo>
                        <a:pt x="17820" y="12344"/>
                        <a:pt x="17561" y="13560"/>
                        <a:pt x="16584" y="14887"/>
                      </a:cubicBezTo>
                      <a:cubicBezTo>
                        <a:pt x="16691" y="14876"/>
                        <a:pt x="16801" y="14870"/>
                        <a:pt x="16910" y="14863"/>
                      </a:cubicBezTo>
                      <a:cubicBezTo>
                        <a:pt x="17820" y="13553"/>
                        <a:pt x="18070" y="12368"/>
                        <a:pt x="18136" y="11721"/>
                      </a:cubicBezTo>
                      <a:cubicBezTo>
                        <a:pt x="18233" y="10788"/>
                        <a:pt x="18101" y="9850"/>
                        <a:pt x="17973" y="8942"/>
                      </a:cubicBezTo>
                      <a:cubicBezTo>
                        <a:pt x="17941" y="8727"/>
                        <a:pt x="17914" y="8512"/>
                        <a:pt x="17887" y="8300"/>
                      </a:cubicBezTo>
                      <a:cubicBezTo>
                        <a:pt x="17872" y="8179"/>
                        <a:pt x="17855" y="8054"/>
                        <a:pt x="17841" y="7933"/>
                      </a:cubicBezTo>
                      <a:cubicBezTo>
                        <a:pt x="17765" y="7275"/>
                        <a:pt x="17682" y="6596"/>
                        <a:pt x="17460" y="5958"/>
                      </a:cubicBezTo>
                      <a:cubicBezTo>
                        <a:pt x="17235" y="5310"/>
                        <a:pt x="16857" y="4669"/>
                        <a:pt x="16272" y="3941"/>
                      </a:cubicBezTo>
                      <a:cubicBezTo>
                        <a:pt x="15031" y="2396"/>
                        <a:pt x="13507" y="1236"/>
                        <a:pt x="11861" y="584"/>
                      </a:cubicBezTo>
                      <a:cubicBezTo>
                        <a:pt x="10876" y="194"/>
                        <a:pt x="9845" y="0"/>
                        <a:pt x="8818" y="0"/>
                      </a:cubicBezTo>
                      <a:close/>
                    </a:path>
                  </a:pathLst>
                </a:custGeom>
                <a:solidFill>
                  <a:srgbClr val="252A30"/>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83" name="Google Shape;1983;p43"/>
              <p:cNvSpPr/>
              <p:nvPr/>
            </p:nvSpPr>
            <p:spPr>
              <a:xfrm rot="-5400000">
                <a:off x="1661383" y="3629008"/>
                <a:ext cx="258885" cy="21650"/>
              </a:xfrm>
              <a:custGeom>
                <a:rect b="b" l="l" r="r" t="t"/>
                <a:pathLst>
                  <a:path extrusionOk="0" h="866" w="20575">
                    <a:moveTo>
                      <a:pt x="20455" y="1"/>
                    </a:moveTo>
                    <a:cubicBezTo>
                      <a:pt x="20450" y="1"/>
                      <a:pt x="20445" y="1"/>
                      <a:pt x="20439" y="2"/>
                    </a:cubicBezTo>
                    <a:lnTo>
                      <a:pt x="20273" y="9"/>
                    </a:lnTo>
                    <a:cubicBezTo>
                      <a:pt x="18295" y="106"/>
                      <a:pt x="16427" y="192"/>
                      <a:pt x="14515" y="501"/>
                    </a:cubicBezTo>
                    <a:cubicBezTo>
                      <a:pt x="13993" y="584"/>
                      <a:pt x="13452" y="615"/>
                      <a:pt x="12902" y="615"/>
                    </a:cubicBezTo>
                    <a:cubicBezTo>
                      <a:pt x="12050" y="615"/>
                      <a:pt x="11177" y="540"/>
                      <a:pt x="10322" y="467"/>
                    </a:cubicBezTo>
                    <a:cubicBezTo>
                      <a:pt x="9490" y="397"/>
                      <a:pt x="8628" y="321"/>
                      <a:pt x="7814" y="321"/>
                    </a:cubicBezTo>
                    <a:cubicBezTo>
                      <a:pt x="4945" y="321"/>
                      <a:pt x="2433" y="293"/>
                      <a:pt x="129" y="238"/>
                    </a:cubicBezTo>
                    <a:cubicBezTo>
                      <a:pt x="66" y="238"/>
                      <a:pt x="4" y="290"/>
                      <a:pt x="1" y="359"/>
                    </a:cubicBezTo>
                    <a:cubicBezTo>
                      <a:pt x="1" y="429"/>
                      <a:pt x="56" y="488"/>
                      <a:pt x="125" y="488"/>
                    </a:cubicBezTo>
                    <a:cubicBezTo>
                      <a:pt x="2430" y="546"/>
                      <a:pt x="4945" y="574"/>
                      <a:pt x="7814" y="574"/>
                    </a:cubicBezTo>
                    <a:cubicBezTo>
                      <a:pt x="8617" y="574"/>
                      <a:pt x="9473" y="646"/>
                      <a:pt x="10301" y="720"/>
                    </a:cubicBezTo>
                    <a:cubicBezTo>
                      <a:pt x="11161" y="792"/>
                      <a:pt x="12037" y="865"/>
                      <a:pt x="12896" y="865"/>
                    </a:cubicBezTo>
                    <a:cubicBezTo>
                      <a:pt x="13458" y="865"/>
                      <a:pt x="14016" y="833"/>
                      <a:pt x="14553" y="747"/>
                    </a:cubicBezTo>
                    <a:cubicBezTo>
                      <a:pt x="16455" y="446"/>
                      <a:pt x="18316" y="355"/>
                      <a:pt x="20283" y="262"/>
                    </a:cubicBezTo>
                    <a:lnTo>
                      <a:pt x="20454" y="251"/>
                    </a:lnTo>
                    <a:cubicBezTo>
                      <a:pt x="20523" y="251"/>
                      <a:pt x="20574" y="192"/>
                      <a:pt x="20571" y="120"/>
                    </a:cubicBezTo>
                    <a:cubicBezTo>
                      <a:pt x="20568" y="56"/>
                      <a:pt x="20517" y="1"/>
                      <a:pt x="20455" y="1"/>
                    </a:cubicBezTo>
                    <a:close/>
                  </a:path>
                </a:pathLst>
              </a:custGeom>
              <a:solidFill>
                <a:srgbClr val="252A30"/>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84" name="Google Shape;1984;p43"/>
              <p:cNvGrpSpPr/>
              <p:nvPr/>
            </p:nvGrpSpPr>
            <p:grpSpPr>
              <a:xfrm flipH="1" rot="5400000">
                <a:off x="1703656" y="3369742"/>
                <a:ext cx="143995" cy="131191"/>
                <a:chOff x="5410375" y="2331188"/>
                <a:chExt cx="455825" cy="478975"/>
              </a:xfrm>
            </p:grpSpPr>
            <p:sp>
              <p:nvSpPr>
                <p:cNvPr id="1985" name="Google Shape;1985;p43"/>
                <p:cNvSpPr/>
                <p:nvPr/>
              </p:nvSpPr>
              <p:spPr>
                <a:xfrm>
                  <a:off x="5487125" y="2709438"/>
                  <a:ext cx="341125" cy="100725"/>
                </a:xfrm>
                <a:custGeom>
                  <a:rect b="b" l="l" r="r" t="t"/>
                  <a:pathLst>
                    <a:path extrusionOk="0" h="4029" w="13645">
                      <a:moveTo>
                        <a:pt x="13645" y="0"/>
                      </a:moveTo>
                      <a:lnTo>
                        <a:pt x="13645" y="0"/>
                      </a:lnTo>
                      <a:cubicBezTo>
                        <a:pt x="13531" y="7"/>
                        <a:pt x="13416" y="17"/>
                        <a:pt x="13306" y="24"/>
                      </a:cubicBezTo>
                      <a:cubicBezTo>
                        <a:pt x="12571" y="942"/>
                        <a:pt x="11486" y="1895"/>
                        <a:pt x="9882" y="2737"/>
                      </a:cubicBezTo>
                      <a:cubicBezTo>
                        <a:pt x="8833" y="3291"/>
                        <a:pt x="7945" y="3603"/>
                        <a:pt x="7086" y="3725"/>
                      </a:cubicBezTo>
                      <a:cubicBezTo>
                        <a:pt x="6835" y="3759"/>
                        <a:pt x="6579" y="3776"/>
                        <a:pt x="6321" y="3776"/>
                      </a:cubicBezTo>
                      <a:cubicBezTo>
                        <a:pt x="4250" y="3776"/>
                        <a:pt x="2026" y="2683"/>
                        <a:pt x="343" y="800"/>
                      </a:cubicBezTo>
                      <a:cubicBezTo>
                        <a:pt x="229" y="797"/>
                        <a:pt x="115" y="793"/>
                        <a:pt x="1" y="786"/>
                      </a:cubicBezTo>
                      <a:lnTo>
                        <a:pt x="1" y="786"/>
                      </a:lnTo>
                      <a:cubicBezTo>
                        <a:pt x="36" y="827"/>
                        <a:pt x="70" y="873"/>
                        <a:pt x="105" y="911"/>
                      </a:cubicBezTo>
                      <a:cubicBezTo>
                        <a:pt x="1858" y="2903"/>
                        <a:pt x="4114" y="4029"/>
                        <a:pt x="6282" y="4029"/>
                      </a:cubicBezTo>
                      <a:cubicBezTo>
                        <a:pt x="6563" y="4029"/>
                        <a:pt x="6844" y="4012"/>
                        <a:pt x="7121" y="3974"/>
                      </a:cubicBezTo>
                      <a:cubicBezTo>
                        <a:pt x="8008" y="3849"/>
                        <a:pt x="8923" y="3527"/>
                        <a:pt x="9997" y="2962"/>
                      </a:cubicBezTo>
                      <a:cubicBezTo>
                        <a:pt x="11743" y="2044"/>
                        <a:pt x="12890" y="994"/>
                        <a:pt x="13645" y="0"/>
                      </a:cubicBezTo>
                      <a:close/>
                    </a:path>
                  </a:pathLst>
                </a:custGeom>
                <a:solidFill>
                  <a:srgbClr val="252A30"/>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43"/>
                <p:cNvSpPr/>
                <p:nvPr/>
              </p:nvSpPr>
              <p:spPr>
                <a:xfrm>
                  <a:off x="5410375" y="2331188"/>
                  <a:ext cx="455825" cy="391775"/>
                </a:xfrm>
                <a:custGeom>
                  <a:rect b="b" l="l" r="r" t="t"/>
                  <a:pathLst>
                    <a:path extrusionOk="0" h="15671" w="18233">
                      <a:moveTo>
                        <a:pt x="8818" y="0"/>
                      </a:moveTo>
                      <a:cubicBezTo>
                        <a:pt x="7432" y="0"/>
                        <a:pt x="6054" y="353"/>
                        <a:pt x="4810" y="1052"/>
                      </a:cubicBezTo>
                      <a:cubicBezTo>
                        <a:pt x="2527" y="2331"/>
                        <a:pt x="957" y="4565"/>
                        <a:pt x="503" y="7181"/>
                      </a:cubicBezTo>
                      <a:cubicBezTo>
                        <a:pt x="1" y="10074"/>
                        <a:pt x="877" y="13207"/>
                        <a:pt x="2852" y="15656"/>
                      </a:cubicBezTo>
                      <a:cubicBezTo>
                        <a:pt x="2967" y="15660"/>
                        <a:pt x="3081" y="15666"/>
                        <a:pt x="3192" y="15671"/>
                      </a:cubicBezTo>
                      <a:cubicBezTo>
                        <a:pt x="1161" y="13252"/>
                        <a:pt x="250" y="10116"/>
                        <a:pt x="749" y="7226"/>
                      </a:cubicBezTo>
                      <a:cubicBezTo>
                        <a:pt x="1193" y="4683"/>
                        <a:pt x="2717" y="2511"/>
                        <a:pt x="4931" y="1270"/>
                      </a:cubicBezTo>
                      <a:cubicBezTo>
                        <a:pt x="6152" y="588"/>
                        <a:pt x="7472" y="242"/>
                        <a:pt x="8804" y="242"/>
                      </a:cubicBezTo>
                      <a:cubicBezTo>
                        <a:pt x="9797" y="242"/>
                        <a:pt x="10797" y="434"/>
                        <a:pt x="11770" y="820"/>
                      </a:cubicBezTo>
                      <a:cubicBezTo>
                        <a:pt x="13375" y="1454"/>
                        <a:pt x="14861" y="2590"/>
                        <a:pt x="16074" y="4098"/>
                      </a:cubicBezTo>
                      <a:cubicBezTo>
                        <a:pt x="16643" y="4805"/>
                        <a:pt x="17006" y="5422"/>
                        <a:pt x="17221" y="6041"/>
                      </a:cubicBezTo>
                      <a:cubicBezTo>
                        <a:pt x="17436" y="6655"/>
                        <a:pt x="17516" y="7320"/>
                        <a:pt x="17591" y="7964"/>
                      </a:cubicBezTo>
                      <a:cubicBezTo>
                        <a:pt x="17606" y="8086"/>
                        <a:pt x="17620" y="8211"/>
                        <a:pt x="17637" y="8332"/>
                      </a:cubicBezTo>
                      <a:cubicBezTo>
                        <a:pt x="17665" y="8547"/>
                        <a:pt x="17692" y="8761"/>
                        <a:pt x="17724" y="8976"/>
                      </a:cubicBezTo>
                      <a:cubicBezTo>
                        <a:pt x="17848" y="9870"/>
                        <a:pt x="17976" y="10795"/>
                        <a:pt x="17887" y="11696"/>
                      </a:cubicBezTo>
                      <a:cubicBezTo>
                        <a:pt x="17820" y="12344"/>
                        <a:pt x="17561" y="13560"/>
                        <a:pt x="16584" y="14887"/>
                      </a:cubicBezTo>
                      <a:cubicBezTo>
                        <a:pt x="16691" y="14876"/>
                        <a:pt x="16801" y="14870"/>
                        <a:pt x="16910" y="14863"/>
                      </a:cubicBezTo>
                      <a:cubicBezTo>
                        <a:pt x="17820" y="13553"/>
                        <a:pt x="18070" y="12368"/>
                        <a:pt x="18136" y="11721"/>
                      </a:cubicBezTo>
                      <a:cubicBezTo>
                        <a:pt x="18233" y="10788"/>
                        <a:pt x="18101" y="9850"/>
                        <a:pt x="17973" y="8942"/>
                      </a:cubicBezTo>
                      <a:cubicBezTo>
                        <a:pt x="17941" y="8727"/>
                        <a:pt x="17914" y="8512"/>
                        <a:pt x="17887" y="8300"/>
                      </a:cubicBezTo>
                      <a:cubicBezTo>
                        <a:pt x="17872" y="8179"/>
                        <a:pt x="17855" y="8054"/>
                        <a:pt x="17841" y="7933"/>
                      </a:cubicBezTo>
                      <a:cubicBezTo>
                        <a:pt x="17765" y="7275"/>
                        <a:pt x="17682" y="6596"/>
                        <a:pt x="17460" y="5958"/>
                      </a:cubicBezTo>
                      <a:cubicBezTo>
                        <a:pt x="17235" y="5310"/>
                        <a:pt x="16857" y="4669"/>
                        <a:pt x="16272" y="3941"/>
                      </a:cubicBezTo>
                      <a:cubicBezTo>
                        <a:pt x="15031" y="2396"/>
                        <a:pt x="13507" y="1236"/>
                        <a:pt x="11861" y="584"/>
                      </a:cubicBezTo>
                      <a:cubicBezTo>
                        <a:pt x="10876" y="194"/>
                        <a:pt x="9845" y="0"/>
                        <a:pt x="8818" y="0"/>
                      </a:cubicBezTo>
                      <a:close/>
                    </a:path>
                  </a:pathLst>
                </a:custGeom>
                <a:solidFill>
                  <a:srgbClr val="252A30"/>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987" name="Google Shape;1987;p43"/>
          <p:cNvGrpSpPr/>
          <p:nvPr/>
        </p:nvGrpSpPr>
        <p:grpSpPr>
          <a:xfrm>
            <a:off x="3408156" y="2681302"/>
            <a:ext cx="478975" cy="861760"/>
            <a:chOff x="3408156" y="2681302"/>
            <a:chExt cx="478975" cy="861760"/>
          </a:xfrm>
        </p:grpSpPr>
        <p:sp>
          <p:nvSpPr>
            <p:cNvPr id="1988" name="Google Shape;1988;p43"/>
            <p:cNvSpPr/>
            <p:nvPr/>
          </p:nvSpPr>
          <p:spPr>
            <a:xfrm>
              <a:off x="3450886" y="3112223"/>
              <a:ext cx="393539" cy="405918"/>
            </a:xfrm>
            <a:custGeom>
              <a:rect b="b" l="l" r="r" t="t"/>
              <a:pathLst>
                <a:path extrusionOk="0" h="19408" w="19379">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89" name="Google Shape;1989;p43"/>
            <p:cNvGrpSpPr/>
            <p:nvPr/>
          </p:nvGrpSpPr>
          <p:grpSpPr>
            <a:xfrm>
              <a:off x="3408156" y="2681302"/>
              <a:ext cx="478975" cy="861760"/>
              <a:chOff x="3400068" y="3363340"/>
              <a:chExt cx="478975" cy="861760"/>
            </a:xfrm>
          </p:grpSpPr>
          <p:grpSp>
            <p:nvGrpSpPr>
              <p:cNvPr id="1990" name="Google Shape;1990;p43"/>
              <p:cNvGrpSpPr/>
              <p:nvPr/>
            </p:nvGrpSpPr>
            <p:grpSpPr>
              <a:xfrm rot="-5400000">
                <a:off x="3411643" y="3757700"/>
                <a:ext cx="455825" cy="478975"/>
                <a:chOff x="5410375" y="2542113"/>
                <a:chExt cx="455825" cy="478975"/>
              </a:xfrm>
            </p:grpSpPr>
            <p:sp>
              <p:nvSpPr>
                <p:cNvPr id="1991" name="Google Shape;1991;p43"/>
                <p:cNvSpPr/>
                <p:nvPr/>
              </p:nvSpPr>
              <p:spPr>
                <a:xfrm>
                  <a:off x="5487125" y="2920363"/>
                  <a:ext cx="341125" cy="100725"/>
                </a:xfrm>
                <a:custGeom>
                  <a:rect b="b" l="l" r="r" t="t"/>
                  <a:pathLst>
                    <a:path extrusionOk="0" h="4029" w="13645">
                      <a:moveTo>
                        <a:pt x="13645" y="0"/>
                      </a:moveTo>
                      <a:lnTo>
                        <a:pt x="13645" y="0"/>
                      </a:lnTo>
                      <a:cubicBezTo>
                        <a:pt x="13531" y="7"/>
                        <a:pt x="13416" y="17"/>
                        <a:pt x="13306" y="24"/>
                      </a:cubicBezTo>
                      <a:cubicBezTo>
                        <a:pt x="12571" y="942"/>
                        <a:pt x="11486" y="1895"/>
                        <a:pt x="9882" y="2737"/>
                      </a:cubicBezTo>
                      <a:cubicBezTo>
                        <a:pt x="8833" y="3291"/>
                        <a:pt x="7945" y="3603"/>
                        <a:pt x="7086" y="3725"/>
                      </a:cubicBezTo>
                      <a:cubicBezTo>
                        <a:pt x="6835" y="3759"/>
                        <a:pt x="6579" y="3776"/>
                        <a:pt x="6321" y="3776"/>
                      </a:cubicBezTo>
                      <a:cubicBezTo>
                        <a:pt x="4250" y="3776"/>
                        <a:pt x="2026" y="2683"/>
                        <a:pt x="343" y="800"/>
                      </a:cubicBezTo>
                      <a:cubicBezTo>
                        <a:pt x="229" y="797"/>
                        <a:pt x="115" y="793"/>
                        <a:pt x="1" y="786"/>
                      </a:cubicBezTo>
                      <a:lnTo>
                        <a:pt x="1" y="786"/>
                      </a:lnTo>
                      <a:cubicBezTo>
                        <a:pt x="36" y="827"/>
                        <a:pt x="70" y="873"/>
                        <a:pt x="105" y="911"/>
                      </a:cubicBezTo>
                      <a:cubicBezTo>
                        <a:pt x="1858" y="2903"/>
                        <a:pt x="4114" y="4029"/>
                        <a:pt x="6282" y="4029"/>
                      </a:cubicBezTo>
                      <a:cubicBezTo>
                        <a:pt x="6563" y="4029"/>
                        <a:pt x="6844" y="4012"/>
                        <a:pt x="7121" y="3974"/>
                      </a:cubicBezTo>
                      <a:cubicBezTo>
                        <a:pt x="8008" y="3849"/>
                        <a:pt x="8923" y="3527"/>
                        <a:pt x="9997" y="2962"/>
                      </a:cubicBezTo>
                      <a:cubicBezTo>
                        <a:pt x="11743" y="2044"/>
                        <a:pt x="12890" y="994"/>
                        <a:pt x="13645" y="0"/>
                      </a:cubicBezTo>
                      <a:close/>
                    </a:path>
                  </a:pathLst>
                </a:custGeom>
                <a:solidFill>
                  <a:srgbClr val="252A30"/>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43"/>
                <p:cNvSpPr/>
                <p:nvPr/>
              </p:nvSpPr>
              <p:spPr>
                <a:xfrm>
                  <a:off x="5410375" y="2542113"/>
                  <a:ext cx="455825" cy="391775"/>
                </a:xfrm>
                <a:custGeom>
                  <a:rect b="b" l="l" r="r" t="t"/>
                  <a:pathLst>
                    <a:path extrusionOk="0" h="15671" w="18233">
                      <a:moveTo>
                        <a:pt x="8818" y="0"/>
                      </a:moveTo>
                      <a:cubicBezTo>
                        <a:pt x="7432" y="0"/>
                        <a:pt x="6054" y="353"/>
                        <a:pt x="4810" y="1052"/>
                      </a:cubicBezTo>
                      <a:cubicBezTo>
                        <a:pt x="2527" y="2331"/>
                        <a:pt x="957" y="4565"/>
                        <a:pt x="503" y="7181"/>
                      </a:cubicBezTo>
                      <a:cubicBezTo>
                        <a:pt x="1" y="10074"/>
                        <a:pt x="877" y="13207"/>
                        <a:pt x="2852" y="15656"/>
                      </a:cubicBezTo>
                      <a:cubicBezTo>
                        <a:pt x="2967" y="15660"/>
                        <a:pt x="3081" y="15666"/>
                        <a:pt x="3192" y="15671"/>
                      </a:cubicBezTo>
                      <a:cubicBezTo>
                        <a:pt x="1161" y="13252"/>
                        <a:pt x="250" y="10116"/>
                        <a:pt x="749" y="7226"/>
                      </a:cubicBezTo>
                      <a:cubicBezTo>
                        <a:pt x="1193" y="4683"/>
                        <a:pt x="2717" y="2511"/>
                        <a:pt x="4931" y="1270"/>
                      </a:cubicBezTo>
                      <a:cubicBezTo>
                        <a:pt x="6152" y="588"/>
                        <a:pt x="7472" y="242"/>
                        <a:pt x="8804" y="242"/>
                      </a:cubicBezTo>
                      <a:cubicBezTo>
                        <a:pt x="9797" y="242"/>
                        <a:pt x="10797" y="434"/>
                        <a:pt x="11770" y="820"/>
                      </a:cubicBezTo>
                      <a:cubicBezTo>
                        <a:pt x="13375" y="1454"/>
                        <a:pt x="14861" y="2590"/>
                        <a:pt x="16074" y="4098"/>
                      </a:cubicBezTo>
                      <a:cubicBezTo>
                        <a:pt x="16643" y="4805"/>
                        <a:pt x="17006" y="5422"/>
                        <a:pt x="17221" y="6041"/>
                      </a:cubicBezTo>
                      <a:cubicBezTo>
                        <a:pt x="17436" y="6655"/>
                        <a:pt x="17516" y="7320"/>
                        <a:pt x="17591" y="7964"/>
                      </a:cubicBezTo>
                      <a:cubicBezTo>
                        <a:pt x="17606" y="8086"/>
                        <a:pt x="17620" y="8211"/>
                        <a:pt x="17637" y="8332"/>
                      </a:cubicBezTo>
                      <a:cubicBezTo>
                        <a:pt x="17665" y="8547"/>
                        <a:pt x="17692" y="8761"/>
                        <a:pt x="17724" y="8976"/>
                      </a:cubicBezTo>
                      <a:cubicBezTo>
                        <a:pt x="17848" y="9870"/>
                        <a:pt x="17976" y="10795"/>
                        <a:pt x="17887" y="11696"/>
                      </a:cubicBezTo>
                      <a:cubicBezTo>
                        <a:pt x="17820" y="12344"/>
                        <a:pt x="17561" y="13560"/>
                        <a:pt x="16584" y="14887"/>
                      </a:cubicBezTo>
                      <a:cubicBezTo>
                        <a:pt x="16691" y="14876"/>
                        <a:pt x="16801" y="14870"/>
                        <a:pt x="16910" y="14863"/>
                      </a:cubicBezTo>
                      <a:cubicBezTo>
                        <a:pt x="17820" y="13553"/>
                        <a:pt x="18070" y="12368"/>
                        <a:pt x="18136" y="11721"/>
                      </a:cubicBezTo>
                      <a:cubicBezTo>
                        <a:pt x="18233" y="10788"/>
                        <a:pt x="18101" y="9850"/>
                        <a:pt x="17973" y="8942"/>
                      </a:cubicBezTo>
                      <a:cubicBezTo>
                        <a:pt x="17941" y="8727"/>
                        <a:pt x="17914" y="8512"/>
                        <a:pt x="17887" y="8300"/>
                      </a:cubicBezTo>
                      <a:cubicBezTo>
                        <a:pt x="17872" y="8179"/>
                        <a:pt x="17855" y="8054"/>
                        <a:pt x="17841" y="7933"/>
                      </a:cubicBezTo>
                      <a:cubicBezTo>
                        <a:pt x="17765" y="7275"/>
                        <a:pt x="17682" y="6596"/>
                        <a:pt x="17460" y="5958"/>
                      </a:cubicBezTo>
                      <a:cubicBezTo>
                        <a:pt x="17235" y="5310"/>
                        <a:pt x="16857" y="4669"/>
                        <a:pt x="16272" y="3941"/>
                      </a:cubicBezTo>
                      <a:cubicBezTo>
                        <a:pt x="15031" y="2396"/>
                        <a:pt x="13507" y="1236"/>
                        <a:pt x="11861" y="584"/>
                      </a:cubicBezTo>
                      <a:cubicBezTo>
                        <a:pt x="10876" y="194"/>
                        <a:pt x="9845" y="0"/>
                        <a:pt x="8818" y="0"/>
                      </a:cubicBezTo>
                      <a:close/>
                    </a:path>
                  </a:pathLst>
                </a:custGeom>
                <a:solidFill>
                  <a:srgbClr val="252A30"/>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93" name="Google Shape;1993;p43"/>
              <p:cNvSpPr/>
              <p:nvPr/>
            </p:nvSpPr>
            <p:spPr>
              <a:xfrm rot="-5400000">
                <a:off x="3510115" y="3629008"/>
                <a:ext cx="258885" cy="21650"/>
              </a:xfrm>
              <a:custGeom>
                <a:rect b="b" l="l" r="r" t="t"/>
                <a:pathLst>
                  <a:path extrusionOk="0" h="866" w="20575">
                    <a:moveTo>
                      <a:pt x="20455" y="1"/>
                    </a:moveTo>
                    <a:cubicBezTo>
                      <a:pt x="20450" y="1"/>
                      <a:pt x="20445" y="1"/>
                      <a:pt x="20439" y="2"/>
                    </a:cubicBezTo>
                    <a:lnTo>
                      <a:pt x="20273" y="9"/>
                    </a:lnTo>
                    <a:cubicBezTo>
                      <a:pt x="18295" y="106"/>
                      <a:pt x="16427" y="192"/>
                      <a:pt x="14515" y="501"/>
                    </a:cubicBezTo>
                    <a:cubicBezTo>
                      <a:pt x="13993" y="584"/>
                      <a:pt x="13452" y="615"/>
                      <a:pt x="12902" y="615"/>
                    </a:cubicBezTo>
                    <a:cubicBezTo>
                      <a:pt x="12050" y="615"/>
                      <a:pt x="11177" y="540"/>
                      <a:pt x="10322" y="467"/>
                    </a:cubicBezTo>
                    <a:cubicBezTo>
                      <a:pt x="9490" y="397"/>
                      <a:pt x="8628" y="321"/>
                      <a:pt x="7814" y="321"/>
                    </a:cubicBezTo>
                    <a:cubicBezTo>
                      <a:pt x="4945" y="321"/>
                      <a:pt x="2433" y="293"/>
                      <a:pt x="129" y="238"/>
                    </a:cubicBezTo>
                    <a:cubicBezTo>
                      <a:pt x="66" y="238"/>
                      <a:pt x="4" y="290"/>
                      <a:pt x="1" y="359"/>
                    </a:cubicBezTo>
                    <a:cubicBezTo>
                      <a:pt x="1" y="429"/>
                      <a:pt x="56" y="488"/>
                      <a:pt x="125" y="488"/>
                    </a:cubicBezTo>
                    <a:cubicBezTo>
                      <a:pt x="2430" y="546"/>
                      <a:pt x="4945" y="574"/>
                      <a:pt x="7814" y="574"/>
                    </a:cubicBezTo>
                    <a:cubicBezTo>
                      <a:pt x="8617" y="574"/>
                      <a:pt x="9473" y="646"/>
                      <a:pt x="10301" y="720"/>
                    </a:cubicBezTo>
                    <a:cubicBezTo>
                      <a:pt x="11161" y="792"/>
                      <a:pt x="12037" y="865"/>
                      <a:pt x="12896" y="865"/>
                    </a:cubicBezTo>
                    <a:cubicBezTo>
                      <a:pt x="13458" y="865"/>
                      <a:pt x="14016" y="833"/>
                      <a:pt x="14553" y="747"/>
                    </a:cubicBezTo>
                    <a:cubicBezTo>
                      <a:pt x="16455" y="446"/>
                      <a:pt x="18316" y="355"/>
                      <a:pt x="20283" y="262"/>
                    </a:cubicBezTo>
                    <a:lnTo>
                      <a:pt x="20454" y="251"/>
                    </a:lnTo>
                    <a:cubicBezTo>
                      <a:pt x="20523" y="251"/>
                      <a:pt x="20574" y="192"/>
                      <a:pt x="20571" y="120"/>
                    </a:cubicBezTo>
                    <a:cubicBezTo>
                      <a:pt x="20568" y="56"/>
                      <a:pt x="20517" y="1"/>
                      <a:pt x="20455" y="1"/>
                    </a:cubicBezTo>
                    <a:close/>
                  </a:path>
                </a:pathLst>
              </a:custGeom>
              <a:solidFill>
                <a:srgbClr val="252A30"/>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94" name="Google Shape;1994;p43"/>
              <p:cNvGrpSpPr/>
              <p:nvPr/>
            </p:nvGrpSpPr>
            <p:grpSpPr>
              <a:xfrm flipH="1" rot="5400000">
                <a:off x="3552383" y="3369742"/>
                <a:ext cx="143995" cy="131191"/>
                <a:chOff x="5410375" y="2331188"/>
                <a:chExt cx="455825" cy="478975"/>
              </a:xfrm>
            </p:grpSpPr>
            <p:sp>
              <p:nvSpPr>
                <p:cNvPr id="1995" name="Google Shape;1995;p43"/>
                <p:cNvSpPr/>
                <p:nvPr/>
              </p:nvSpPr>
              <p:spPr>
                <a:xfrm>
                  <a:off x="5487125" y="2709438"/>
                  <a:ext cx="341125" cy="100725"/>
                </a:xfrm>
                <a:custGeom>
                  <a:rect b="b" l="l" r="r" t="t"/>
                  <a:pathLst>
                    <a:path extrusionOk="0" h="4029" w="13645">
                      <a:moveTo>
                        <a:pt x="13645" y="0"/>
                      </a:moveTo>
                      <a:lnTo>
                        <a:pt x="13645" y="0"/>
                      </a:lnTo>
                      <a:cubicBezTo>
                        <a:pt x="13531" y="7"/>
                        <a:pt x="13416" y="17"/>
                        <a:pt x="13306" y="24"/>
                      </a:cubicBezTo>
                      <a:cubicBezTo>
                        <a:pt x="12571" y="942"/>
                        <a:pt x="11486" y="1895"/>
                        <a:pt x="9882" y="2737"/>
                      </a:cubicBezTo>
                      <a:cubicBezTo>
                        <a:pt x="8833" y="3291"/>
                        <a:pt x="7945" y="3603"/>
                        <a:pt x="7086" y="3725"/>
                      </a:cubicBezTo>
                      <a:cubicBezTo>
                        <a:pt x="6835" y="3759"/>
                        <a:pt x="6579" y="3776"/>
                        <a:pt x="6321" y="3776"/>
                      </a:cubicBezTo>
                      <a:cubicBezTo>
                        <a:pt x="4250" y="3776"/>
                        <a:pt x="2026" y="2683"/>
                        <a:pt x="343" y="800"/>
                      </a:cubicBezTo>
                      <a:cubicBezTo>
                        <a:pt x="229" y="797"/>
                        <a:pt x="115" y="793"/>
                        <a:pt x="1" y="786"/>
                      </a:cubicBezTo>
                      <a:lnTo>
                        <a:pt x="1" y="786"/>
                      </a:lnTo>
                      <a:cubicBezTo>
                        <a:pt x="36" y="827"/>
                        <a:pt x="70" y="873"/>
                        <a:pt x="105" y="911"/>
                      </a:cubicBezTo>
                      <a:cubicBezTo>
                        <a:pt x="1858" y="2903"/>
                        <a:pt x="4114" y="4029"/>
                        <a:pt x="6282" y="4029"/>
                      </a:cubicBezTo>
                      <a:cubicBezTo>
                        <a:pt x="6563" y="4029"/>
                        <a:pt x="6844" y="4012"/>
                        <a:pt x="7121" y="3974"/>
                      </a:cubicBezTo>
                      <a:cubicBezTo>
                        <a:pt x="8008" y="3849"/>
                        <a:pt x="8923" y="3527"/>
                        <a:pt x="9997" y="2962"/>
                      </a:cubicBezTo>
                      <a:cubicBezTo>
                        <a:pt x="11743" y="2044"/>
                        <a:pt x="12890" y="994"/>
                        <a:pt x="13645" y="0"/>
                      </a:cubicBezTo>
                      <a:close/>
                    </a:path>
                  </a:pathLst>
                </a:custGeom>
                <a:solidFill>
                  <a:srgbClr val="252A30"/>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43"/>
                <p:cNvSpPr/>
                <p:nvPr/>
              </p:nvSpPr>
              <p:spPr>
                <a:xfrm>
                  <a:off x="5410375" y="2331188"/>
                  <a:ext cx="455825" cy="391775"/>
                </a:xfrm>
                <a:custGeom>
                  <a:rect b="b" l="l" r="r" t="t"/>
                  <a:pathLst>
                    <a:path extrusionOk="0" h="15671" w="18233">
                      <a:moveTo>
                        <a:pt x="8818" y="0"/>
                      </a:moveTo>
                      <a:cubicBezTo>
                        <a:pt x="7432" y="0"/>
                        <a:pt x="6054" y="353"/>
                        <a:pt x="4810" y="1052"/>
                      </a:cubicBezTo>
                      <a:cubicBezTo>
                        <a:pt x="2527" y="2331"/>
                        <a:pt x="957" y="4565"/>
                        <a:pt x="503" y="7181"/>
                      </a:cubicBezTo>
                      <a:cubicBezTo>
                        <a:pt x="1" y="10074"/>
                        <a:pt x="877" y="13207"/>
                        <a:pt x="2852" y="15656"/>
                      </a:cubicBezTo>
                      <a:cubicBezTo>
                        <a:pt x="2967" y="15660"/>
                        <a:pt x="3081" y="15666"/>
                        <a:pt x="3192" y="15671"/>
                      </a:cubicBezTo>
                      <a:cubicBezTo>
                        <a:pt x="1161" y="13252"/>
                        <a:pt x="250" y="10116"/>
                        <a:pt x="749" y="7226"/>
                      </a:cubicBezTo>
                      <a:cubicBezTo>
                        <a:pt x="1193" y="4683"/>
                        <a:pt x="2717" y="2511"/>
                        <a:pt x="4931" y="1270"/>
                      </a:cubicBezTo>
                      <a:cubicBezTo>
                        <a:pt x="6152" y="588"/>
                        <a:pt x="7472" y="242"/>
                        <a:pt x="8804" y="242"/>
                      </a:cubicBezTo>
                      <a:cubicBezTo>
                        <a:pt x="9797" y="242"/>
                        <a:pt x="10797" y="434"/>
                        <a:pt x="11770" y="820"/>
                      </a:cubicBezTo>
                      <a:cubicBezTo>
                        <a:pt x="13375" y="1454"/>
                        <a:pt x="14861" y="2590"/>
                        <a:pt x="16074" y="4098"/>
                      </a:cubicBezTo>
                      <a:cubicBezTo>
                        <a:pt x="16643" y="4805"/>
                        <a:pt x="17006" y="5422"/>
                        <a:pt x="17221" y="6041"/>
                      </a:cubicBezTo>
                      <a:cubicBezTo>
                        <a:pt x="17436" y="6655"/>
                        <a:pt x="17516" y="7320"/>
                        <a:pt x="17591" y="7964"/>
                      </a:cubicBezTo>
                      <a:cubicBezTo>
                        <a:pt x="17606" y="8086"/>
                        <a:pt x="17620" y="8211"/>
                        <a:pt x="17637" y="8332"/>
                      </a:cubicBezTo>
                      <a:cubicBezTo>
                        <a:pt x="17665" y="8547"/>
                        <a:pt x="17692" y="8761"/>
                        <a:pt x="17724" y="8976"/>
                      </a:cubicBezTo>
                      <a:cubicBezTo>
                        <a:pt x="17848" y="9870"/>
                        <a:pt x="17976" y="10795"/>
                        <a:pt x="17887" y="11696"/>
                      </a:cubicBezTo>
                      <a:cubicBezTo>
                        <a:pt x="17820" y="12344"/>
                        <a:pt x="17561" y="13560"/>
                        <a:pt x="16584" y="14887"/>
                      </a:cubicBezTo>
                      <a:cubicBezTo>
                        <a:pt x="16691" y="14876"/>
                        <a:pt x="16801" y="14870"/>
                        <a:pt x="16910" y="14863"/>
                      </a:cubicBezTo>
                      <a:cubicBezTo>
                        <a:pt x="17820" y="13553"/>
                        <a:pt x="18070" y="12368"/>
                        <a:pt x="18136" y="11721"/>
                      </a:cubicBezTo>
                      <a:cubicBezTo>
                        <a:pt x="18233" y="10788"/>
                        <a:pt x="18101" y="9850"/>
                        <a:pt x="17973" y="8942"/>
                      </a:cubicBezTo>
                      <a:cubicBezTo>
                        <a:pt x="17941" y="8727"/>
                        <a:pt x="17914" y="8512"/>
                        <a:pt x="17887" y="8300"/>
                      </a:cubicBezTo>
                      <a:cubicBezTo>
                        <a:pt x="17872" y="8179"/>
                        <a:pt x="17855" y="8054"/>
                        <a:pt x="17841" y="7933"/>
                      </a:cubicBezTo>
                      <a:cubicBezTo>
                        <a:pt x="17765" y="7275"/>
                        <a:pt x="17682" y="6596"/>
                        <a:pt x="17460" y="5958"/>
                      </a:cubicBezTo>
                      <a:cubicBezTo>
                        <a:pt x="17235" y="5310"/>
                        <a:pt x="16857" y="4669"/>
                        <a:pt x="16272" y="3941"/>
                      </a:cubicBezTo>
                      <a:cubicBezTo>
                        <a:pt x="15031" y="2396"/>
                        <a:pt x="13507" y="1236"/>
                        <a:pt x="11861" y="584"/>
                      </a:cubicBezTo>
                      <a:cubicBezTo>
                        <a:pt x="10876" y="194"/>
                        <a:pt x="9845" y="0"/>
                        <a:pt x="8818" y="0"/>
                      </a:cubicBezTo>
                      <a:close/>
                    </a:path>
                  </a:pathLst>
                </a:custGeom>
                <a:solidFill>
                  <a:srgbClr val="252A30"/>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997" name="Google Shape;1997;p43"/>
          <p:cNvGrpSpPr/>
          <p:nvPr/>
        </p:nvGrpSpPr>
        <p:grpSpPr>
          <a:xfrm>
            <a:off x="5256875" y="2681302"/>
            <a:ext cx="478975" cy="861760"/>
            <a:chOff x="5256875" y="2681302"/>
            <a:chExt cx="478975" cy="861760"/>
          </a:xfrm>
        </p:grpSpPr>
        <p:sp>
          <p:nvSpPr>
            <p:cNvPr id="1998" name="Google Shape;1998;p43"/>
            <p:cNvSpPr/>
            <p:nvPr/>
          </p:nvSpPr>
          <p:spPr>
            <a:xfrm>
              <a:off x="5299611" y="3112223"/>
              <a:ext cx="393539" cy="405918"/>
            </a:xfrm>
            <a:custGeom>
              <a:rect b="b" l="l" r="r" t="t"/>
              <a:pathLst>
                <a:path extrusionOk="0" h="19408" w="19379">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99" name="Google Shape;1999;p43"/>
            <p:cNvGrpSpPr/>
            <p:nvPr/>
          </p:nvGrpSpPr>
          <p:grpSpPr>
            <a:xfrm>
              <a:off x="5256875" y="2681302"/>
              <a:ext cx="478975" cy="861760"/>
              <a:chOff x="5248788" y="3363340"/>
              <a:chExt cx="478975" cy="861760"/>
            </a:xfrm>
          </p:grpSpPr>
          <p:grpSp>
            <p:nvGrpSpPr>
              <p:cNvPr id="2000" name="Google Shape;2000;p43"/>
              <p:cNvGrpSpPr/>
              <p:nvPr/>
            </p:nvGrpSpPr>
            <p:grpSpPr>
              <a:xfrm rot="-5400000">
                <a:off x="5260363" y="3757700"/>
                <a:ext cx="455825" cy="478975"/>
                <a:chOff x="5410375" y="2929425"/>
                <a:chExt cx="455825" cy="478975"/>
              </a:xfrm>
            </p:grpSpPr>
            <p:sp>
              <p:nvSpPr>
                <p:cNvPr id="2001" name="Google Shape;2001;p43"/>
                <p:cNvSpPr/>
                <p:nvPr/>
              </p:nvSpPr>
              <p:spPr>
                <a:xfrm>
                  <a:off x="5487125" y="3307675"/>
                  <a:ext cx="341125" cy="100725"/>
                </a:xfrm>
                <a:custGeom>
                  <a:rect b="b" l="l" r="r" t="t"/>
                  <a:pathLst>
                    <a:path extrusionOk="0" h="4029" w="13645">
                      <a:moveTo>
                        <a:pt x="13645" y="0"/>
                      </a:moveTo>
                      <a:lnTo>
                        <a:pt x="13645" y="0"/>
                      </a:lnTo>
                      <a:cubicBezTo>
                        <a:pt x="13531" y="7"/>
                        <a:pt x="13416" y="17"/>
                        <a:pt x="13306" y="24"/>
                      </a:cubicBezTo>
                      <a:cubicBezTo>
                        <a:pt x="12571" y="942"/>
                        <a:pt x="11486" y="1895"/>
                        <a:pt x="9882" y="2737"/>
                      </a:cubicBezTo>
                      <a:cubicBezTo>
                        <a:pt x="8833" y="3291"/>
                        <a:pt x="7945" y="3603"/>
                        <a:pt x="7086" y="3725"/>
                      </a:cubicBezTo>
                      <a:cubicBezTo>
                        <a:pt x="6835" y="3759"/>
                        <a:pt x="6579" y="3776"/>
                        <a:pt x="6321" y="3776"/>
                      </a:cubicBezTo>
                      <a:cubicBezTo>
                        <a:pt x="4250" y="3776"/>
                        <a:pt x="2026" y="2683"/>
                        <a:pt x="343" y="800"/>
                      </a:cubicBezTo>
                      <a:cubicBezTo>
                        <a:pt x="229" y="797"/>
                        <a:pt x="115" y="793"/>
                        <a:pt x="1" y="786"/>
                      </a:cubicBezTo>
                      <a:lnTo>
                        <a:pt x="1" y="786"/>
                      </a:lnTo>
                      <a:cubicBezTo>
                        <a:pt x="36" y="827"/>
                        <a:pt x="70" y="873"/>
                        <a:pt x="105" y="911"/>
                      </a:cubicBezTo>
                      <a:cubicBezTo>
                        <a:pt x="1858" y="2903"/>
                        <a:pt x="4114" y="4029"/>
                        <a:pt x="6282" y="4029"/>
                      </a:cubicBezTo>
                      <a:cubicBezTo>
                        <a:pt x="6563" y="4029"/>
                        <a:pt x="6844" y="4012"/>
                        <a:pt x="7121" y="3974"/>
                      </a:cubicBezTo>
                      <a:cubicBezTo>
                        <a:pt x="8008" y="3849"/>
                        <a:pt x="8923" y="3527"/>
                        <a:pt x="9997" y="2962"/>
                      </a:cubicBezTo>
                      <a:cubicBezTo>
                        <a:pt x="11743" y="2044"/>
                        <a:pt x="12890" y="994"/>
                        <a:pt x="13645" y="0"/>
                      </a:cubicBezTo>
                      <a:close/>
                    </a:path>
                  </a:pathLst>
                </a:custGeom>
                <a:solidFill>
                  <a:srgbClr val="252A30"/>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43"/>
                <p:cNvSpPr/>
                <p:nvPr/>
              </p:nvSpPr>
              <p:spPr>
                <a:xfrm>
                  <a:off x="5410375" y="2929425"/>
                  <a:ext cx="455825" cy="391775"/>
                </a:xfrm>
                <a:custGeom>
                  <a:rect b="b" l="l" r="r" t="t"/>
                  <a:pathLst>
                    <a:path extrusionOk="0" h="15671" w="18233">
                      <a:moveTo>
                        <a:pt x="8818" y="0"/>
                      </a:moveTo>
                      <a:cubicBezTo>
                        <a:pt x="7432" y="0"/>
                        <a:pt x="6054" y="353"/>
                        <a:pt x="4810" y="1052"/>
                      </a:cubicBezTo>
                      <a:cubicBezTo>
                        <a:pt x="2527" y="2331"/>
                        <a:pt x="957" y="4565"/>
                        <a:pt x="503" y="7181"/>
                      </a:cubicBezTo>
                      <a:cubicBezTo>
                        <a:pt x="1" y="10074"/>
                        <a:pt x="877" y="13207"/>
                        <a:pt x="2852" y="15656"/>
                      </a:cubicBezTo>
                      <a:cubicBezTo>
                        <a:pt x="2967" y="15660"/>
                        <a:pt x="3081" y="15666"/>
                        <a:pt x="3192" y="15671"/>
                      </a:cubicBezTo>
                      <a:cubicBezTo>
                        <a:pt x="1161" y="13252"/>
                        <a:pt x="250" y="10116"/>
                        <a:pt x="749" y="7226"/>
                      </a:cubicBezTo>
                      <a:cubicBezTo>
                        <a:pt x="1193" y="4683"/>
                        <a:pt x="2717" y="2511"/>
                        <a:pt x="4931" y="1270"/>
                      </a:cubicBezTo>
                      <a:cubicBezTo>
                        <a:pt x="6152" y="588"/>
                        <a:pt x="7472" y="242"/>
                        <a:pt x="8804" y="242"/>
                      </a:cubicBezTo>
                      <a:cubicBezTo>
                        <a:pt x="9797" y="242"/>
                        <a:pt x="10797" y="434"/>
                        <a:pt x="11770" y="820"/>
                      </a:cubicBezTo>
                      <a:cubicBezTo>
                        <a:pt x="13375" y="1454"/>
                        <a:pt x="14861" y="2590"/>
                        <a:pt x="16074" y="4098"/>
                      </a:cubicBezTo>
                      <a:cubicBezTo>
                        <a:pt x="16643" y="4805"/>
                        <a:pt x="17006" y="5422"/>
                        <a:pt x="17221" y="6041"/>
                      </a:cubicBezTo>
                      <a:cubicBezTo>
                        <a:pt x="17436" y="6655"/>
                        <a:pt x="17516" y="7320"/>
                        <a:pt x="17591" y="7964"/>
                      </a:cubicBezTo>
                      <a:cubicBezTo>
                        <a:pt x="17606" y="8086"/>
                        <a:pt x="17620" y="8211"/>
                        <a:pt x="17637" y="8332"/>
                      </a:cubicBezTo>
                      <a:cubicBezTo>
                        <a:pt x="17665" y="8547"/>
                        <a:pt x="17692" y="8761"/>
                        <a:pt x="17724" y="8976"/>
                      </a:cubicBezTo>
                      <a:cubicBezTo>
                        <a:pt x="17848" y="9870"/>
                        <a:pt x="17976" y="10795"/>
                        <a:pt x="17887" y="11696"/>
                      </a:cubicBezTo>
                      <a:cubicBezTo>
                        <a:pt x="17820" y="12344"/>
                        <a:pt x="17561" y="13560"/>
                        <a:pt x="16584" y="14887"/>
                      </a:cubicBezTo>
                      <a:cubicBezTo>
                        <a:pt x="16691" y="14876"/>
                        <a:pt x="16801" y="14870"/>
                        <a:pt x="16910" y="14863"/>
                      </a:cubicBezTo>
                      <a:cubicBezTo>
                        <a:pt x="17820" y="13553"/>
                        <a:pt x="18070" y="12368"/>
                        <a:pt x="18136" y="11721"/>
                      </a:cubicBezTo>
                      <a:cubicBezTo>
                        <a:pt x="18233" y="10788"/>
                        <a:pt x="18101" y="9850"/>
                        <a:pt x="17973" y="8942"/>
                      </a:cubicBezTo>
                      <a:cubicBezTo>
                        <a:pt x="17941" y="8727"/>
                        <a:pt x="17914" y="8512"/>
                        <a:pt x="17887" y="8300"/>
                      </a:cubicBezTo>
                      <a:cubicBezTo>
                        <a:pt x="17872" y="8179"/>
                        <a:pt x="17855" y="8054"/>
                        <a:pt x="17841" y="7933"/>
                      </a:cubicBezTo>
                      <a:cubicBezTo>
                        <a:pt x="17765" y="7275"/>
                        <a:pt x="17682" y="6596"/>
                        <a:pt x="17460" y="5958"/>
                      </a:cubicBezTo>
                      <a:cubicBezTo>
                        <a:pt x="17235" y="5310"/>
                        <a:pt x="16857" y="4669"/>
                        <a:pt x="16272" y="3941"/>
                      </a:cubicBezTo>
                      <a:cubicBezTo>
                        <a:pt x="15031" y="2396"/>
                        <a:pt x="13507" y="1236"/>
                        <a:pt x="11861" y="584"/>
                      </a:cubicBezTo>
                      <a:cubicBezTo>
                        <a:pt x="10876" y="194"/>
                        <a:pt x="9845" y="0"/>
                        <a:pt x="8818" y="0"/>
                      </a:cubicBezTo>
                      <a:close/>
                    </a:path>
                  </a:pathLst>
                </a:custGeom>
                <a:solidFill>
                  <a:srgbClr val="252A30"/>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03" name="Google Shape;2003;p43"/>
              <p:cNvSpPr/>
              <p:nvPr/>
            </p:nvSpPr>
            <p:spPr>
              <a:xfrm rot="-5400000">
                <a:off x="5358836" y="3629008"/>
                <a:ext cx="258885" cy="21650"/>
              </a:xfrm>
              <a:custGeom>
                <a:rect b="b" l="l" r="r" t="t"/>
                <a:pathLst>
                  <a:path extrusionOk="0" h="866" w="20575">
                    <a:moveTo>
                      <a:pt x="20455" y="1"/>
                    </a:moveTo>
                    <a:cubicBezTo>
                      <a:pt x="20450" y="1"/>
                      <a:pt x="20445" y="1"/>
                      <a:pt x="20439" y="2"/>
                    </a:cubicBezTo>
                    <a:lnTo>
                      <a:pt x="20273" y="9"/>
                    </a:lnTo>
                    <a:cubicBezTo>
                      <a:pt x="18295" y="106"/>
                      <a:pt x="16427" y="192"/>
                      <a:pt x="14515" y="501"/>
                    </a:cubicBezTo>
                    <a:cubicBezTo>
                      <a:pt x="13993" y="584"/>
                      <a:pt x="13452" y="615"/>
                      <a:pt x="12902" y="615"/>
                    </a:cubicBezTo>
                    <a:cubicBezTo>
                      <a:pt x="12050" y="615"/>
                      <a:pt x="11177" y="540"/>
                      <a:pt x="10322" y="467"/>
                    </a:cubicBezTo>
                    <a:cubicBezTo>
                      <a:pt x="9490" y="397"/>
                      <a:pt x="8628" y="321"/>
                      <a:pt x="7814" y="321"/>
                    </a:cubicBezTo>
                    <a:cubicBezTo>
                      <a:pt x="4945" y="321"/>
                      <a:pt x="2433" y="293"/>
                      <a:pt x="129" y="238"/>
                    </a:cubicBezTo>
                    <a:cubicBezTo>
                      <a:pt x="66" y="238"/>
                      <a:pt x="4" y="290"/>
                      <a:pt x="1" y="359"/>
                    </a:cubicBezTo>
                    <a:cubicBezTo>
                      <a:pt x="1" y="429"/>
                      <a:pt x="56" y="488"/>
                      <a:pt x="125" y="488"/>
                    </a:cubicBezTo>
                    <a:cubicBezTo>
                      <a:pt x="2430" y="546"/>
                      <a:pt x="4945" y="574"/>
                      <a:pt x="7814" y="574"/>
                    </a:cubicBezTo>
                    <a:cubicBezTo>
                      <a:pt x="8617" y="574"/>
                      <a:pt x="9473" y="646"/>
                      <a:pt x="10301" y="720"/>
                    </a:cubicBezTo>
                    <a:cubicBezTo>
                      <a:pt x="11161" y="792"/>
                      <a:pt x="12037" y="865"/>
                      <a:pt x="12896" y="865"/>
                    </a:cubicBezTo>
                    <a:cubicBezTo>
                      <a:pt x="13458" y="865"/>
                      <a:pt x="14016" y="833"/>
                      <a:pt x="14553" y="747"/>
                    </a:cubicBezTo>
                    <a:cubicBezTo>
                      <a:pt x="16455" y="446"/>
                      <a:pt x="18316" y="355"/>
                      <a:pt x="20283" y="262"/>
                    </a:cubicBezTo>
                    <a:lnTo>
                      <a:pt x="20454" y="251"/>
                    </a:lnTo>
                    <a:cubicBezTo>
                      <a:pt x="20523" y="251"/>
                      <a:pt x="20574" y="192"/>
                      <a:pt x="20571" y="120"/>
                    </a:cubicBezTo>
                    <a:cubicBezTo>
                      <a:pt x="20568" y="56"/>
                      <a:pt x="20517" y="1"/>
                      <a:pt x="20455" y="1"/>
                    </a:cubicBezTo>
                    <a:close/>
                  </a:path>
                </a:pathLst>
              </a:custGeom>
              <a:solidFill>
                <a:srgbClr val="252A30"/>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04" name="Google Shape;2004;p43"/>
              <p:cNvGrpSpPr/>
              <p:nvPr/>
            </p:nvGrpSpPr>
            <p:grpSpPr>
              <a:xfrm flipH="1" rot="5400000">
                <a:off x="5401108" y="3369742"/>
                <a:ext cx="143995" cy="131191"/>
                <a:chOff x="5410375" y="2331188"/>
                <a:chExt cx="455825" cy="478975"/>
              </a:xfrm>
            </p:grpSpPr>
            <p:sp>
              <p:nvSpPr>
                <p:cNvPr id="2005" name="Google Shape;2005;p43"/>
                <p:cNvSpPr/>
                <p:nvPr/>
              </p:nvSpPr>
              <p:spPr>
                <a:xfrm>
                  <a:off x="5487125" y="2709438"/>
                  <a:ext cx="341125" cy="100725"/>
                </a:xfrm>
                <a:custGeom>
                  <a:rect b="b" l="l" r="r" t="t"/>
                  <a:pathLst>
                    <a:path extrusionOk="0" h="4029" w="13645">
                      <a:moveTo>
                        <a:pt x="13645" y="0"/>
                      </a:moveTo>
                      <a:lnTo>
                        <a:pt x="13645" y="0"/>
                      </a:lnTo>
                      <a:cubicBezTo>
                        <a:pt x="13531" y="7"/>
                        <a:pt x="13416" y="17"/>
                        <a:pt x="13306" y="24"/>
                      </a:cubicBezTo>
                      <a:cubicBezTo>
                        <a:pt x="12571" y="942"/>
                        <a:pt x="11486" y="1895"/>
                        <a:pt x="9882" y="2737"/>
                      </a:cubicBezTo>
                      <a:cubicBezTo>
                        <a:pt x="8833" y="3291"/>
                        <a:pt x="7945" y="3603"/>
                        <a:pt x="7086" y="3725"/>
                      </a:cubicBezTo>
                      <a:cubicBezTo>
                        <a:pt x="6835" y="3759"/>
                        <a:pt x="6579" y="3776"/>
                        <a:pt x="6321" y="3776"/>
                      </a:cubicBezTo>
                      <a:cubicBezTo>
                        <a:pt x="4250" y="3776"/>
                        <a:pt x="2026" y="2683"/>
                        <a:pt x="343" y="800"/>
                      </a:cubicBezTo>
                      <a:cubicBezTo>
                        <a:pt x="229" y="797"/>
                        <a:pt x="115" y="793"/>
                        <a:pt x="1" y="786"/>
                      </a:cubicBezTo>
                      <a:lnTo>
                        <a:pt x="1" y="786"/>
                      </a:lnTo>
                      <a:cubicBezTo>
                        <a:pt x="36" y="827"/>
                        <a:pt x="70" y="873"/>
                        <a:pt x="105" y="911"/>
                      </a:cubicBezTo>
                      <a:cubicBezTo>
                        <a:pt x="1858" y="2903"/>
                        <a:pt x="4114" y="4029"/>
                        <a:pt x="6282" y="4029"/>
                      </a:cubicBezTo>
                      <a:cubicBezTo>
                        <a:pt x="6563" y="4029"/>
                        <a:pt x="6844" y="4012"/>
                        <a:pt x="7121" y="3974"/>
                      </a:cubicBezTo>
                      <a:cubicBezTo>
                        <a:pt x="8008" y="3849"/>
                        <a:pt x="8923" y="3527"/>
                        <a:pt x="9997" y="2962"/>
                      </a:cubicBezTo>
                      <a:cubicBezTo>
                        <a:pt x="11743" y="2044"/>
                        <a:pt x="12890" y="994"/>
                        <a:pt x="13645" y="0"/>
                      </a:cubicBezTo>
                      <a:close/>
                    </a:path>
                  </a:pathLst>
                </a:custGeom>
                <a:solidFill>
                  <a:srgbClr val="252A30"/>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43"/>
                <p:cNvSpPr/>
                <p:nvPr/>
              </p:nvSpPr>
              <p:spPr>
                <a:xfrm>
                  <a:off x="5410375" y="2331188"/>
                  <a:ext cx="455825" cy="391775"/>
                </a:xfrm>
                <a:custGeom>
                  <a:rect b="b" l="l" r="r" t="t"/>
                  <a:pathLst>
                    <a:path extrusionOk="0" h="15671" w="18233">
                      <a:moveTo>
                        <a:pt x="8818" y="0"/>
                      </a:moveTo>
                      <a:cubicBezTo>
                        <a:pt x="7432" y="0"/>
                        <a:pt x="6054" y="353"/>
                        <a:pt x="4810" y="1052"/>
                      </a:cubicBezTo>
                      <a:cubicBezTo>
                        <a:pt x="2527" y="2331"/>
                        <a:pt x="957" y="4565"/>
                        <a:pt x="503" y="7181"/>
                      </a:cubicBezTo>
                      <a:cubicBezTo>
                        <a:pt x="1" y="10074"/>
                        <a:pt x="877" y="13207"/>
                        <a:pt x="2852" y="15656"/>
                      </a:cubicBezTo>
                      <a:cubicBezTo>
                        <a:pt x="2967" y="15660"/>
                        <a:pt x="3081" y="15666"/>
                        <a:pt x="3192" y="15671"/>
                      </a:cubicBezTo>
                      <a:cubicBezTo>
                        <a:pt x="1161" y="13252"/>
                        <a:pt x="250" y="10116"/>
                        <a:pt x="749" y="7226"/>
                      </a:cubicBezTo>
                      <a:cubicBezTo>
                        <a:pt x="1193" y="4683"/>
                        <a:pt x="2717" y="2511"/>
                        <a:pt x="4931" y="1270"/>
                      </a:cubicBezTo>
                      <a:cubicBezTo>
                        <a:pt x="6152" y="588"/>
                        <a:pt x="7472" y="242"/>
                        <a:pt x="8804" y="242"/>
                      </a:cubicBezTo>
                      <a:cubicBezTo>
                        <a:pt x="9797" y="242"/>
                        <a:pt x="10797" y="434"/>
                        <a:pt x="11770" y="820"/>
                      </a:cubicBezTo>
                      <a:cubicBezTo>
                        <a:pt x="13375" y="1454"/>
                        <a:pt x="14861" y="2590"/>
                        <a:pt x="16074" y="4098"/>
                      </a:cubicBezTo>
                      <a:cubicBezTo>
                        <a:pt x="16643" y="4805"/>
                        <a:pt x="17006" y="5422"/>
                        <a:pt x="17221" y="6041"/>
                      </a:cubicBezTo>
                      <a:cubicBezTo>
                        <a:pt x="17436" y="6655"/>
                        <a:pt x="17516" y="7320"/>
                        <a:pt x="17591" y="7964"/>
                      </a:cubicBezTo>
                      <a:cubicBezTo>
                        <a:pt x="17606" y="8086"/>
                        <a:pt x="17620" y="8211"/>
                        <a:pt x="17637" y="8332"/>
                      </a:cubicBezTo>
                      <a:cubicBezTo>
                        <a:pt x="17665" y="8547"/>
                        <a:pt x="17692" y="8761"/>
                        <a:pt x="17724" y="8976"/>
                      </a:cubicBezTo>
                      <a:cubicBezTo>
                        <a:pt x="17848" y="9870"/>
                        <a:pt x="17976" y="10795"/>
                        <a:pt x="17887" y="11696"/>
                      </a:cubicBezTo>
                      <a:cubicBezTo>
                        <a:pt x="17820" y="12344"/>
                        <a:pt x="17561" y="13560"/>
                        <a:pt x="16584" y="14887"/>
                      </a:cubicBezTo>
                      <a:cubicBezTo>
                        <a:pt x="16691" y="14876"/>
                        <a:pt x="16801" y="14870"/>
                        <a:pt x="16910" y="14863"/>
                      </a:cubicBezTo>
                      <a:cubicBezTo>
                        <a:pt x="17820" y="13553"/>
                        <a:pt x="18070" y="12368"/>
                        <a:pt x="18136" y="11721"/>
                      </a:cubicBezTo>
                      <a:cubicBezTo>
                        <a:pt x="18233" y="10788"/>
                        <a:pt x="18101" y="9850"/>
                        <a:pt x="17973" y="8942"/>
                      </a:cubicBezTo>
                      <a:cubicBezTo>
                        <a:pt x="17941" y="8727"/>
                        <a:pt x="17914" y="8512"/>
                        <a:pt x="17887" y="8300"/>
                      </a:cubicBezTo>
                      <a:cubicBezTo>
                        <a:pt x="17872" y="8179"/>
                        <a:pt x="17855" y="8054"/>
                        <a:pt x="17841" y="7933"/>
                      </a:cubicBezTo>
                      <a:cubicBezTo>
                        <a:pt x="17765" y="7275"/>
                        <a:pt x="17682" y="6596"/>
                        <a:pt x="17460" y="5958"/>
                      </a:cubicBezTo>
                      <a:cubicBezTo>
                        <a:pt x="17235" y="5310"/>
                        <a:pt x="16857" y="4669"/>
                        <a:pt x="16272" y="3941"/>
                      </a:cubicBezTo>
                      <a:cubicBezTo>
                        <a:pt x="15031" y="2396"/>
                        <a:pt x="13507" y="1236"/>
                        <a:pt x="11861" y="584"/>
                      </a:cubicBezTo>
                      <a:cubicBezTo>
                        <a:pt x="10876" y="194"/>
                        <a:pt x="9845" y="0"/>
                        <a:pt x="8818" y="0"/>
                      </a:cubicBezTo>
                      <a:close/>
                    </a:path>
                  </a:pathLst>
                </a:custGeom>
                <a:solidFill>
                  <a:srgbClr val="252A30"/>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2007" name="Google Shape;2007;p43"/>
          <p:cNvGrpSpPr/>
          <p:nvPr/>
        </p:nvGrpSpPr>
        <p:grpSpPr>
          <a:xfrm>
            <a:off x="7105594" y="2681302"/>
            <a:ext cx="478975" cy="861760"/>
            <a:chOff x="7105594" y="2681302"/>
            <a:chExt cx="478975" cy="861760"/>
          </a:xfrm>
        </p:grpSpPr>
        <p:sp>
          <p:nvSpPr>
            <p:cNvPr id="2008" name="Google Shape;2008;p43"/>
            <p:cNvSpPr/>
            <p:nvPr/>
          </p:nvSpPr>
          <p:spPr>
            <a:xfrm>
              <a:off x="7148336" y="3112223"/>
              <a:ext cx="393539" cy="405918"/>
            </a:xfrm>
            <a:custGeom>
              <a:rect b="b" l="l" r="r" t="t"/>
              <a:pathLst>
                <a:path extrusionOk="0" h="19408" w="19379">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09" name="Google Shape;2009;p43"/>
            <p:cNvGrpSpPr/>
            <p:nvPr/>
          </p:nvGrpSpPr>
          <p:grpSpPr>
            <a:xfrm>
              <a:off x="7105594" y="2681302"/>
              <a:ext cx="478975" cy="861760"/>
              <a:chOff x="7097507" y="3363340"/>
              <a:chExt cx="478975" cy="861760"/>
            </a:xfrm>
          </p:grpSpPr>
          <p:sp>
            <p:nvSpPr>
              <p:cNvPr id="2010" name="Google Shape;2010;p43"/>
              <p:cNvSpPr/>
              <p:nvPr/>
            </p:nvSpPr>
            <p:spPr>
              <a:xfrm rot="-5400000">
                <a:off x="7207558" y="3629008"/>
                <a:ext cx="258885" cy="21650"/>
              </a:xfrm>
              <a:custGeom>
                <a:rect b="b" l="l" r="r" t="t"/>
                <a:pathLst>
                  <a:path extrusionOk="0" h="866" w="20575">
                    <a:moveTo>
                      <a:pt x="20455" y="1"/>
                    </a:moveTo>
                    <a:cubicBezTo>
                      <a:pt x="20450" y="1"/>
                      <a:pt x="20445" y="1"/>
                      <a:pt x="20439" y="2"/>
                    </a:cubicBezTo>
                    <a:lnTo>
                      <a:pt x="20273" y="9"/>
                    </a:lnTo>
                    <a:cubicBezTo>
                      <a:pt x="18295" y="106"/>
                      <a:pt x="16427" y="192"/>
                      <a:pt x="14515" y="501"/>
                    </a:cubicBezTo>
                    <a:cubicBezTo>
                      <a:pt x="13993" y="584"/>
                      <a:pt x="13452" y="615"/>
                      <a:pt x="12902" y="615"/>
                    </a:cubicBezTo>
                    <a:cubicBezTo>
                      <a:pt x="12050" y="615"/>
                      <a:pt x="11177" y="540"/>
                      <a:pt x="10322" y="467"/>
                    </a:cubicBezTo>
                    <a:cubicBezTo>
                      <a:pt x="9490" y="397"/>
                      <a:pt x="8628" y="321"/>
                      <a:pt x="7814" y="321"/>
                    </a:cubicBezTo>
                    <a:cubicBezTo>
                      <a:pt x="4945" y="321"/>
                      <a:pt x="2433" y="293"/>
                      <a:pt x="129" y="238"/>
                    </a:cubicBezTo>
                    <a:cubicBezTo>
                      <a:pt x="66" y="238"/>
                      <a:pt x="4" y="290"/>
                      <a:pt x="1" y="359"/>
                    </a:cubicBezTo>
                    <a:cubicBezTo>
                      <a:pt x="1" y="429"/>
                      <a:pt x="56" y="488"/>
                      <a:pt x="125" y="488"/>
                    </a:cubicBezTo>
                    <a:cubicBezTo>
                      <a:pt x="2430" y="546"/>
                      <a:pt x="4945" y="574"/>
                      <a:pt x="7814" y="574"/>
                    </a:cubicBezTo>
                    <a:cubicBezTo>
                      <a:pt x="8617" y="574"/>
                      <a:pt x="9473" y="646"/>
                      <a:pt x="10301" y="720"/>
                    </a:cubicBezTo>
                    <a:cubicBezTo>
                      <a:pt x="11161" y="792"/>
                      <a:pt x="12037" y="865"/>
                      <a:pt x="12896" y="865"/>
                    </a:cubicBezTo>
                    <a:cubicBezTo>
                      <a:pt x="13458" y="865"/>
                      <a:pt x="14016" y="833"/>
                      <a:pt x="14553" y="747"/>
                    </a:cubicBezTo>
                    <a:cubicBezTo>
                      <a:pt x="16455" y="446"/>
                      <a:pt x="18316" y="355"/>
                      <a:pt x="20283" y="262"/>
                    </a:cubicBezTo>
                    <a:lnTo>
                      <a:pt x="20454" y="251"/>
                    </a:lnTo>
                    <a:cubicBezTo>
                      <a:pt x="20523" y="251"/>
                      <a:pt x="20574" y="192"/>
                      <a:pt x="20571" y="120"/>
                    </a:cubicBezTo>
                    <a:cubicBezTo>
                      <a:pt x="20568" y="56"/>
                      <a:pt x="20517" y="1"/>
                      <a:pt x="20455" y="1"/>
                    </a:cubicBezTo>
                    <a:close/>
                  </a:path>
                </a:pathLst>
              </a:custGeom>
              <a:solidFill>
                <a:srgbClr val="252A30"/>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11" name="Google Shape;2011;p43"/>
              <p:cNvGrpSpPr/>
              <p:nvPr/>
            </p:nvGrpSpPr>
            <p:grpSpPr>
              <a:xfrm rot="-5400000">
                <a:off x="7109082" y="3757700"/>
                <a:ext cx="455825" cy="478975"/>
                <a:chOff x="5410375" y="3403938"/>
                <a:chExt cx="455825" cy="478975"/>
              </a:xfrm>
            </p:grpSpPr>
            <p:sp>
              <p:nvSpPr>
                <p:cNvPr id="2012" name="Google Shape;2012;p43"/>
                <p:cNvSpPr/>
                <p:nvPr/>
              </p:nvSpPr>
              <p:spPr>
                <a:xfrm>
                  <a:off x="5487125" y="3782188"/>
                  <a:ext cx="341125" cy="100725"/>
                </a:xfrm>
                <a:custGeom>
                  <a:rect b="b" l="l" r="r" t="t"/>
                  <a:pathLst>
                    <a:path extrusionOk="0" h="4029" w="13645">
                      <a:moveTo>
                        <a:pt x="13645" y="0"/>
                      </a:moveTo>
                      <a:lnTo>
                        <a:pt x="13645" y="0"/>
                      </a:lnTo>
                      <a:cubicBezTo>
                        <a:pt x="13531" y="7"/>
                        <a:pt x="13416" y="17"/>
                        <a:pt x="13306" y="24"/>
                      </a:cubicBezTo>
                      <a:cubicBezTo>
                        <a:pt x="12571" y="942"/>
                        <a:pt x="11486" y="1895"/>
                        <a:pt x="9882" y="2737"/>
                      </a:cubicBezTo>
                      <a:cubicBezTo>
                        <a:pt x="8833" y="3291"/>
                        <a:pt x="7945" y="3603"/>
                        <a:pt x="7086" y="3725"/>
                      </a:cubicBezTo>
                      <a:cubicBezTo>
                        <a:pt x="6835" y="3759"/>
                        <a:pt x="6579" y="3776"/>
                        <a:pt x="6321" y="3776"/>
                      </a:cubicBezTo>
                      <a:cubicBezTo>
                        <a:pt x="4250" y="3776"/>
                        <a:pt x="2026" y="2683"/>
                        <a:pt x="343" y="800"/>
                      </a:cubicBezTo>
                      <a:cubicBezTo>
                        <a:pt x="229" y="797"/>
                        <a:pt x="115" y="793"/>
                        <a:pt x="1" y="786"/>
                      </a:cubicBezTo>
                      <a:lnTo>
                        <a:pt x="1" y="786"/>
                      </a:lnTo>
                      <a:cubicBezTo>
                        <a:pt x="36" y="827"/>
                        <a:pt x="70" y="873"/>
                        <a:pt x="105" y="911"/>
                      </a:cubicBezTo>
                      <a:cubicBezTo>
                        <a:pt x="1858" y="2903"/>
                        <a:pt x="4114" y="4029"/>
                        <a:pt x="6282" y="4029"/>
                      </a:cubicBezTo>
                      <a:cubicBezTo>
                        <a:pt x="6563" y="4029"/>
                        <a:pt x="6844" y="4012"/>
                        <a:pt x="7121" y="3974"/>
                      </a:cubicBezTo>
                      <a:cubicBezTo>
                        <a:pt x="8008" y="3849"/>
                        <a:pt x="8923" y="3527"/>
                        <a:pt x="9997" y="2962"/>
                      </a:cubicBezTo>
                      <a:cubicBezTo>
                        <a:pt x="11743" y="2044"/>
                        <a:pt x="12890" y="994"/>
                        <a:pt x="13645" y="0"/>
                      </a:cubicBezTo>
                      <a:close/>
                    </a:path>
                  </a:pathLst>
                </a:custGeom>
                <a:solidFill>
                  <a:srgbClr val="252A30"/>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43"/>
                <p:cNvSpPr/>
                <p:nvPr/>
              </p:nvSpPr>
              <p:spPr>
                <a:xfrm>
                  <a:off x="5410375" y="3403938"/>
                  <a:ext cx="455825" cy="391775"/>
                </a:xfrm>
                <a:custGeom>
                  <a:rect b="b" l="l" r="r" t="t"/>
                  <a:pathLst>
                    <a:path extrusionOk="0" h="15671" w="18233">
                      <a:moveTo>
                        <a:pt x="8818" y="0"/>
                      </a:moveTo>
                      <a:cubicBezTo>
                        <a:pt x="7432" y="0"/>
                        <a:pt x="6054" y="353"/>
                        <a:pt x="4810" y="1052"/>
                      </a:cubicBezTo>
                      <a:cubicBezTo>
                        <a:pt x="2527" y="2331"/>
                        <a:pt x="957" y="4565"/>
                        <a:pt x="503" y="7181"/>
                      </a:cubicBezTo>
                      <a:cubicBezTo>
                        <a:pt x="1" y="10074"/>
                        <a:pt x="877" y="13207"/>
                        <a:pt x="2852" y="15656"/>
                      </a:cubicBezTo>
                      <a:cubicBezTo>
                        <a:pt x="2967" y="15660"/>
                        <a:pt x="3081" y="15666"/>
                        <a:pt x="3192" y="15671"/>
                      </a:cubicBezTo>
                      <a:cubicBezTo>
                        <a:pt x="1161" y="13252"/>
                        <a:pt x="250" y="10116"/>
                        <a:pt x="749" y="7226"/>
                      </a:cubicBezTo>
                      <a:cubicBezTo>
                        <a:pt x="1193" y="4683"/>
                        <a:pt x="2717" y="2511"/>
                        <a:pt x="4931" y="1270"/>
                      </a:cubicBezTo>
                      <a:cubicBezTo>
                        <a:pt x="6152" y="588"/>
                        <a:pt x="7472" y="242"/>
                        <a:pt x="8804" y="242"/>
                      </a:cubicBezTo>
                      <a:cubicBezTo>
                        <a:pt x="9797" y="242"/>
                        <a:pt x="10797" y="434"/>
                        <a:pt x="11770" y="820"/>
                      </a:cubicBezTo>
                      <a:cubicBezTo>
                        <a:pt x="13375" y="1454"/>
                        <a:pt x="14861" y="2590"/>
                        <a:pt x="16074" y="4098"/>
                      </a:cubicBezTo>
                      <a:cubicBezTo>
                        <a:pt x="16643" y="4805"/>
                        <a:pt x="17006" y="5422"/>
                        <a:pt x="17221" y="6041"/>
                      </a:cubicBezTo>
                      <a:cubicBezTo>
                        <a:pt x="17436" y="6655"/>
                        <a:pt x="17516" y="7320"/>
                        <a:pt x="17591" y="7964"/>
                      </a:cubicBezTo>
                      <a:cubicBezTo>
                        <a:pt x="17606" y="8086"/>
                        <a:pt x="17620" y="8211"/>
                        <a:pt x="17637" y="8332"/>
                      </a:cubicBezTo>
                      <a:cubicBezTo>
                        <a:pt x="17665" y="8547"/>
                        <a:pt x="17692" y="8761"/>
                        <a:pt x="17724" y="8976"/>
                      </a:cubicBezTo>
                      <a:cubicBezTo>
                        <a:pt x="17848" y="9870"/>
                        <a:pt x="17976" y="10795"/>
                        <a:pt x="17887" y="11696"/>
                      </a:cubicBezTo>
                      <a:cubicBezTo>
                        <a:pt x="17820" y="12344"/>
                        <a:pt x="17561" y="13560"/>
                        <a:pt x="16584" y="14887"/>
                      </a:cubicBezTo>
                      <a:cubicBezTo>
                        <a:pt x="16691" y="14876"/>
                        <a:pt x="16801" y="14870"/>
                        <a:pt x="16910" y="14863"/>
                      </a:cubicBezTo>
                      <a:cubicBezTo>
                        <a:pt x="17820" y="13553"/>
                        <a:pt x="18070" y="12368"/>
                        <a:pt x="18136" y="11721"/>
                      </a:cubicBezTo>
                      <a:cubicBezTo>
                        <a:pt x="18233" y="10788"/>
                        <a:pt x="18101" y="9850"/>
                        <a:pt x="17973" y="8942"/>
                      </a:cubicBezTo>
                      <a:cubicBezTo>
                        <a:pt x="17941" y="8727"/>
                        <a:pt x="17914" y="8512"/>
                        <a:pt x="17887" y="8300"/>
                      </a:cubicBezTo>
                      <a:cubicBezTo>
                        <a:pt x="17872" y="8179"/>
                        <a:pt x="17855" y="8054"/>
                        <a:pt x="17841" y="7933"/>
                      </a:cubicBezTo>
                      <a:cubicBezTo>
                        <a:pt x="17765" y="7275"/>
                        <a:pt x="17682" y="6596"/>
                        <a:pt x="17460" y="5958"/>
                      </a:cubicBezTo>
                      <a:cubicBezTo>
                        <a:pt x="17235" y="5310"/>
                        <a:pt x="16857" y="4669"/>
                        <a:pt x="16272" y="3941"/>
                      </a:cubicBezTo>
                      <a:cubicBezTo>
                        <a:pt x="15031" y="2396"/>
                        <a:pt x="13507" y="1236"/>
                        <a:pt x="11861" y="584"/>
                      </a:cubicBezTo>
                      <a:cubicBezTo>
                        <a:pt x="10876" y="194"/>
                        <a:pt x="9845" y="0"/>
                        <a:pt x="8818" y="0"/>
                      </a:cubicBezTo>
                      <a:close/>
                    </a:path>
                  </a:pathLst>
                </a:custGeom>
                <a:solidFill>
                  <a:srgbClr val="252A30"/>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4" name="Google Shape;2014;p43"/>
              <p:cNvGrpSpPr/>
              <p:nvPr/>
            </p:nvGrpSpPr>
            <p:grpSpPr>
              <a:xfrm flipH="1" rot="5400000">
                <a:off x="7249833" y="3369742"/>
                <a:ext cx="143995" cy="131191"/>
                <a:chOff x="5410375" y="2331188"/>
                <a:chExt cx="455825" cy="478975"/>
              </a:xfrm>
            </p:grpSpPr>
            <p:sp>
              <p:nvSpPr>
                <p:cNvPr id="2015" name="Google Shape;2015;p43"/>
                <p:cNvSpPr/>
                <p:nvPr/>
              </p:nvSpPr>
              <p:spPr>
                <a:xfrm>
                  <a:off x="5487125" y="2709438"/>
                  <a:ext cx="341125" cy="100725"/>
                </a:xfrm>
                <a:custGeom>
                  <a:rect b="b" l="l" r="r" t="t"/>
                  <a:pathLst>
                    <a:path extrusionOk="0" h="4029" w="13645">
                      <a:moveTo>
                        <a:pt x="13645" y="0"/>
                      </a:moveTo>
                      <a:lnTo>
                        <a:pt x="13645" y="0"/>
                      </a:lnTo>
                      <a:cubicBezTo>
                        <a:pt x="13531" y="7"/>
                        <a:pt x="13416" y="17"/>
                        <a:pt x="13306" y="24"/>
                      </a:cubicBezTo>
                      <a:cubicBezTo>
                        <a:pt x="12571" y="942"/>
                        <a:pt x="11486" y="1895"/>
                        <a:pt x="9882" y="2737"/>
                      </a:cubicBezTo>
                      <a:cubicBezTo>
                        <a:pt x="8833" y="3291"/>
                        <a:pt x="7945" y="3603"/>
                        <a:pt x="7086" y="3725"/>
                      </a:cubicBezTo>
                      <a:cubicBezTo>
                        <a:pt x="6835" y="3759"/>
                        <a:pt x="6579" y="3776"/>
                        <a:pt x="6321" y="3776"/>
                      </a:cubicBezTo>
                      <a:cubicBezTo>
                        <a:pt x="4250" y="3776"/>
                        <a:pt x="2026" y="2683"/>
                        <a:pt x="343" y="800"/>
                      </a:cubicBezTo>
                      <a:cubicBezTo>
                        <a:pt x="229" y="797"/>
                        <a:pt x="115" y="793"/>
                        <a:pt x="1" y="786"/>
                      </a:cubicBezTo>
                      <a:lnTo>
                        <a:pt x="1" y="786"/>
                      </a:lnTo>
                      <a:cubicBezTo>
                        <a:pt x="36" y="827"/>
                        <a:pt x="70" y="873"/>
                        <a:pt x="105" y="911"/>
                      </a:cubicBezTo>
                      <a:cubicBezTo>
                        <a:pt x="1858" y="2903"/>
                        <a:pt x="4114" y="4029"/>
                        <a:pt x="6282" y="4029"/>
                      </a:cubicBezTo>
                      <a:cubicBezTo>
                        <a:pt x="6563" y="4029"/>
                        <a:pt x="6844" y="4012"/>
                        <a:pt x="7121" y="3974"/>
                      </a:cubicBezTo>
                      <a:cubicBezTo>
                        <a:pt x="8008" y="3849"/>
                        <a:pt x="8923" y="3527"/>
                        <a:pt x="9997" y="2962"/>
                      </a:cubicBezTo>
                      <a:cubicBezTo>
                        <a:pt x="11743" y="2044"/>
                        <a:pt x="12890" y="994"/>
                        <a:pt x="13645" y="0"/>
                      </a:cubicBezTo>
                      <a:close/>
                    </a:path>
                  </a:pathLst>
                </a:custGeom>
                <a:solidFill>
                  <a:srgbClr val="252A30"/>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43"/>
                <p:cNvSpPr/>
                <p:nvPr/>
              </p:nvSpPr>
              <p:spPr>
                <a:xfrm>
                  <a:off x="5410375" y="2331188"/>
                  <a:ext cx="455825" cy="391775"/>
                </a:xfrm>
                <a:custGeom>
                  <a:rect b="b" l="l" r="r" t="t"/>
                  <a:pathLst>
                    <a:path extrusionOk="0" h="15671" w="18233">
                      <a:moveTo>
                        <a:pt x="8818" y="0"/>
                      </a:moveTo>
                      <a:cubicBezTo>
                        <a:pt x="7432" y="0"/>
                        <a:pt x="6054" y="353"/>
                        <a:pt x="4810" y="1052"/>
                      </a:cubicBezTo>
                      <a:cubicBezTo>
                        <a:pt x="2527" y="2331"/>
                        <a:pt x="957" y="4565"/>
                        <a:pt x="503" y="7181"/>
                      </a:cubicBezTo>
                      <a:cubicBezTo>
                        <a:pt x="1" y="10074"/>
                        <a:pt x="877" y="13207"/>
                        <a:pt x="2852" y="15656"/>
                      </a:cubicBezTo>
                      <a:cubicBezTo>
                        <a:pt x="2967" y="15660"/>
                        <a:pt x="3081" y="15666"/>
                        <a:pt x="3192" y="15671"/>
                      </a:cubicBezTo>
                      <a:cubicBezTo>
                        <a:pt x="1161" y="13252"/>
                        <a:pt x="250" y="10116"/>
                        <a:pt x="749" y="7226"/>
                      </a:cubicBezTo>
                      <a:cubicBezTo>
                        <a:pt x="1193" y="4683"/>
                        <a:pt x="2717" y="2511"/>
                        <a:pt x="4931" y="1270"/>
                      </a:cubicBezTo>
                      <a:cubicBezTo>
                        <a:pt x="6152" y="588"/>
                        <a:pt x="7472" y="242"/>
                        <a:pt x="8804" y="242"/>
                      </a:cubicBezTo>
                      <a:cubicBezTo>
                        <a:pt x="9797" y="242"/>
                        <a:pt x="10797" y="434"/>
                        <a:pt x="11770" y="820"/>
                      </a:cubicBezTo>
                      <a:cubicBezTo>
                        <a:pt x="13375" y="1454"/>
                        <a:pt x="14861" y="2590"/>
                        <a:pt x="16074" y="4098"/>
                      </a:cubicBezTo>
                      <a:cubicBezTo>
                        <a:pt x="16643" y="4805"/>
                        <a:pt x="17006" y="5422"/>
                        <a:pt x="17221" y="6041"/>
                      </a:cubicBezTo>
                      <a:cubicBezTo>
                        <a:pt x="17436" y="6655"/>
                        <a:pt x="17516" y="7320"/>
                        <a:pt x="17591" y="7964"/>
                      </a:cubicBezTo>
                      <a:cubicBezTo>
                        <a:pt x="17606" y="8086"/>
                        <a:pt x="17620" y="8211"/>
                        <a:pt x="17637" y="8332"/>
                      </a:cubicBezTo>
                      <a:cubicBezTo>
                        <a:pt x="17665" y="8547"/>
                        <a:pt x="17692" y="8761"/>
                        <a:pt x="17724" y="8976"/>
                      </a:cubicBezTo>
                      <a:cubicBezTo>
                        <a:pt x="17848" y="9870"/>
                        <a:pt x="17976" y="10795"/>
                        <a:pt x="17887" y="11696"/>
                      </a:cubicBezTo>
                      <a:cubicBezTo>
                        <a:pt x="17820" y="12344"/>
                        <a:pt x="17561" y="13560"/>
                        <a:pt x="16584" y="14887"/>
                      </a:cubicBezTo>
                      <a:cubicBezTo>
                        <a:pt x="16691" y="14876"/>
                        <a:pt x="16801" y="14870"/>
                        <a:pt x="16910" y="14863"/>
                      </a:cubicBezTo>
                      <a:cubicBezTo>
                        <a:pt x="17820" y="13553"/>
                        <a:pt x="18070" y="12368"/>
                        <a:pt x="18136" y="11721"/>
                      </a:cubicBezTo>
                      <a:cubicBezTo>
                        <a:pt x="18233" y="10788"/>
                        <a:pt x="18101" y="9850"/>
                        <a:pt x="17973" y="8942"/>
                      </a:cubicBezTo>
                      <a:cubicBezTo>
                        <a:pt x="17941" y="8727"/>
                        <a:pt x="17914" y="8512"/>
                        <a:pt x="17887" y="8300"/>
                      </a:cubicBezTo>
                      <a:cubicBezTo>
                        <a:pt x="17872" y="8179"/>
                        <a:pt x="17855" y="8054"/>
                        <a:pt x="17841" y="7933"/>
                      </a:cubicBezTo>
                      <a:cubicBezTo>
                        <a:pt x="17765" y="7275"/>
                        <a:pt x="17682" y="6596"/>
                        <a:pt x="17460" y="5958"/>
                      </a:cubicBezTo>
                      <a:cubicBezTo>
                        <a:pt x="17235" y="5310"/>
                        <a:pt x="16857" y="4669"/>
                        <a:pt x="16272" y="3941"/>
                      </a:cubicBezTo>
                      <a:cubicBezTo>
                        <a:pt x="15031" y="2396"/>
                        <a:pt x="13507" y="1236"/>
                        <a:pt x="11861" y="584"/>
                      </a:cubicBezTo>
                      <a:cubicBezTo>
                        <a:pt x="10876" y="194"/>
                        <a:pt x="9845" y="0"/>
                        <a:pt x="8818" y="0"/>
                      </a:cubicBezTo>
                      <a:close/>
                    </a:path>
                  </a:pathLst>
                </a:custGeom>
                <a:solidFill>
                  <a:srgbClr val="252A30"/>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2017" name="Google Shape;2017;p43"/>
          <p:cNvSpPr/>
          <p:nvPr/>
        </p:nvSpPr>
        <p:spPr>
          <a:xfrm flipH="1" rot="10800000">
            <a:off x="1237063" y="3309763"/>
            <a:ext cx="322395" cy="10800"/>
          </a:xfrm>
          <a:custGeom>
            <a:rect b="b" l="l" r="r" t="t"/>
            <a:pathLst>
              <a:path extrusionOk="0" h="432" w="25735">
                <a:moveTo>
                  <a:pt x="9797" y="1"/>
                </a:moveTo>
                <a:cubicBezTo>
                  <a:pt x="6566" y="1"/>
                  <a:pt x="3339" y="23"/>
                  <a:pt x="129" y="68"/>
                </a:cubicBezTo>
                <a:cubicBezTo>
                  <a:pt x="57" y="71"/>
                  <a:pt x="1" y="126"/>
                  <a:pt x="4" y="196"/>
                </a:cubicBezTo>
                <a:cubicBezTo>
                  <a:pt x="4" y="263"/>
                  <a:pt x="57" y="321"/>
                  <a:pt x="127" y="321"/>
                </a:cubicBezTo>
                <a:cubicBezTo>
                  <a:pt x="128" y="321"/>
                  <a:pt x="130" y="321"/>
                  <a:pt x="132" y="321"/>
                </a:cubicBezTo>
                <a:cubicBezTo>
                  <a:pt x="3341" y="276"/>
                  <a:pt x="6567" y="254"/>
                  <a:pt x="9796" y="254"/>
                </a:cubicBezTo>
                <a:cubicBezTo>
                  <a:pt x="15075" y="254"/>
                  <a:pt x="20363" y="313"/>
                  <a:pt x="25606" y="431"/>
                </a:cubicBezTo>
                <a:lnTo>
                  <a:pt x="25610" y="431"/>
                </a:lnTo>
                <a:cubicBezTo>
                  <a:pt x="25675" y="431"/>
                  <a:pt x="25731" y="376"/>
                  <a:pt x="25734" y="306"/>
                </a:cubicBezTo>
                <a:cubicBezTo>
                  <a:pt x="25734" y="237"/>
                  <a:pt x="25679" y="182"/>
                  <a:pt x="25610" y="178"/>
                </a:cubicBezTo>
                <a:cubicBezTo>
                  <a:pt x="20366" y="60"/>
                  <a:pt x="15077" y="1"/>
                  <a:pt x="9797"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43"/>
          <p:cNvSpPr/>
          <p:nvPr/>
        </p:nvSpPr>
        <p:spPr>
          <a:xfrm flipH="1" rot="10800000">
            <a:off x="7584588" y="3309763"/>
            <a:ext cx="322395" cy="10800"/>
          </a:xfrm>
          <a:custGeom>
            <a:rect b="b" l="l" r="r" t="t"/>
            <a:pathLst>
              <a:path extrusionOk="0" h="432" w="25735">
                <a:moveTo>
                  <a:pt x="9797" y="1"/>
                </a:moveTo>
                <a:cubicBezTo>
                  <a:pt x="6566" y="1"/>
                  <a:pt x="3339" y="23"/>
                  <a:pt x="129" y="68"/>
                </a:cubicBezTo>
                <a:cubicBezTo>
                  <a:pt x="57" y="71"/>
                  <a:pt x="1" y="126"/>
                  <a:pt x="4" y="196"/>
                </a:cubicBezTo>
                <a:cubicBezTo>
                  <a:pt x="4" y="263"/>
                  <a:pt x="57" y="321"/>
                  <a:pt x="127" y="321"/>
                </a:cubicBezTo>
                <a:cubicBezTo>
                  <a:pt x="128" y="321"/>
                  <a:pt x="130" y="321"/>
                  <a:pt x="132" y="321"/>
                </a:cubicBezTo>
                <a:cubicBezTo>
                  <a:pt x="3341" y="276"/>
                  <a:pt x="6567" y="254"/>
                  <a:pt x="9796" y="254"/>
                </a:cubicBezTo>
                <a:cubicBezTo>
                  <a:pt x="15075" y="254"/>
                  <a:pt x="20363" y="313"/>
                  <a:pt x="25606" y="431"/>
                </a:cubicBezTo>
                <a:lnTo>
                  <a:pt x="25610" y="431"/>
                </a:lnTo>
                <a:cubicBezTo>
                  <a:pt x="25675" y="431"/>
                  <a:pt x="25731" y="376"/>
                  <a:pt x="25734" y="306"/>
                </a:cubicBezTo>
                <a:cubicBezTo>
                  <a:pt x="25734" y="237"/>
                  <a:pt x="25679" y="182"/>
                  <a:pt x="25610" y="178"/>
                </a:cubicBezTo>
                <a:cubicBezTo>
                  <a:pt x="20366" y="60"/>
                  <a:pt x="15077" y="1"/>
                  <a:pt x="9797"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43"/>
          <p:cNvSpPr txBox="1"/>
          <p:nvPr/>
        </p:nvSpPr>
        <p:spPr>
          <a:xfrm>
            <a:off x="1622551" y="3178150"/>
            <a:ext cx="322500" cy="258900"/>
          </a:xfrm>
          <a:prstGeom prst="rect">
            <a:avLst/>
          </a:prstGeom>
          <a:noFill/>
          <a:ln>
            <a:noFill/>
          </a:ln>
        </p:spPr>
        <p:txBody>
          <a:bodyPr anchorCtr="0" anchor="ctr" bIns="91425" lIns="0" spcFirstLastPara="1" rIns="0" wrap="square" tIns="0">
            <a:noAutofit/>
          </a:bodyPr>
          <a:lstStyle/>
          <a:p>
            <a:pPr indent="0" lvl="0" marL="12700" marR="0" rtl="0" algn="ctr">
              <a:lnSpc>
                <a:spcPct val="100000"/>
              </a:lnSpc>
              <a:spcBef>
                <a:spcPts val="800"/>
              </a:spcBef>
              <a:spcAft>
                <a:spcPts val="0"/>
              </a:spcAft>
              <a:buNone/>
            </a:pPr>
            <a:r>
              <a:rPr lang="en" sz="1600">
                <a:solidFill>
                  <a:schemeClr val="lt1"/>
                </a:solidFill>
                <a:latin typeface="Sue Ellen Francisco"/>
                <a:ea typeface="Sue Ellen Francisco"/>
                <a:cs typeface="Sue Ellen Francisco"/>
                <a:sym typeface="Sue Ellen Francisco"/>
              </a:rPr>
              <a:t>01</a:t>
            </a:r>
            <a:endParaRPr sz="1600">
              <a:solidFill>
                <a:schemeClr val="lt1"/>
              </a:solidFill>
              <a:latin typeface="Sue Ellen Francisco"/>
              <a:ea typeface="Sue Ellen Francisco"/>
              <a:cs typeface="Sue Ellen Francisco"/>
              <a:sym typeface="Sue Ellen Francisco"/>
            </a:endParaRPr>
          </a:p>
        </p:txBody>
      </p:sp>
      <p:sp>
        <p:nvSpPr>
          <p:cNvPr id="2020" name="Google Shape;2020;p43"/>
          <p:cNvSpPr txBox="1"/>
          <p:nvPr/>
        </p:nvSpPr>
        <p:spPr>
          <a:xfrm>
            <a:off x="3486438" y="3178150"/>
            <a:ext cx="322500" cy="258900"/>
          </a:xfrm>
          <a:prstGeom prst="rect">
            <a:avLst/>
          </a:prstGeom>
          <a:noFill/>
          <a:ln>
            <a:noFill/>
          </a:ln>
        </p:spPr>
        <p:txBody>
          <a:bodyPr anchorCtr="0" anchor="ctr" bIns="91425" lIns="0" spcFirstLastPara="1" rIns="0" wrap="square" tIns="0">
            <a:noAutofit/>
          </a:bodyPr>
          <a:lstStyle/>
          <a:p>
            <a:pPr indent="0" lvl="0" marL="12700" marR="0" rtl="0" algn="ctr">
              <a:lnSpc>
                <a:spcPct val="100000"/>
              </a:lnSpc>
              <a:spcBef>
                <a:spcPts val="800"/>
              </a:spcBef>
              <a:spcAft>
                <a:spcPts val="0"/>
              </a:spcAft>
              <a:buNone/>
            </a:pPr>
            <a:r>
              <a:rPr lang="en" sz="1600">
                <a:solidFill>
                  <a:schemeClr val="lt1"/>
                </a:solidFill>
                <a:latin typeface="Sue Ellen Francisco"/>
                <a:ea typeface="Sue Ellen Francisco"/>
                <a:cs typeface="Sue Ellen Francisco"/>
                <a:sym typeface="Sue Ellen Francisco"/>
              </a:rPr>
              <a:t>02</a:t>
            </a:r>
            <a:endParaRPr sz="1600">
              <a:solidFill>
                <a:schemeClr val="lt1"/>
              </a:solidFill>
              <a:latin typeface="Sue Ellen Francisco"/>
              <a:ea typeface="Sue Ellen Francisco"/>
              <a:cs typeface="Sue Ellen Francisco"/>
              <a:sym typeface="Sue Ellen Francisco"/>
            </a:endParaRPr>
          </a:p>
        </p:txBody>
      </p:sp>
      <p:sp>
        <p:nvSpPr>
          <p:cNvPr id="2021" name="Google Shape;2021;p43"/>
          <p:cNvSpPr txBox="1"/>
          <p:nvPr/>
        </p:nvSpPr>
        <p:spPr>
          <a:xfrm>
            <a:off x="5335126" y="3178150"/>
            <a:ext cx="322500" cy="258900"/>
          </a:xfrm>
          <a:prstGeom prst="rect">
            <a:avLst/>
          </a:prstGeom>
          <a:noFill/>
          <a:ln>
            <a:noFill/>
          </a:ln>
        </p:spPr>
        <p:txBody>
          <a:bodyPr anchorCtr="0" anchor="ctr" bIns="91425" lIns="0" spcFirstLastPara="1" rIns="0" wrap="square" tIns="0">
            <a:noAutofit/>
          </a:bodyPr>
          <a:lstStyle/>
          <a:p>
            <a:pPr indent="0" lvl="0" marL="12700" marR="0" rtl="0" algn="ctr">
              <a:lnSpc>
                <a:spcPct val="100000"/>
              </a:lnSpc>
              <a:spcBef>
                <a:spcPts val="800"/>
              </a:spcBef>
              <a:spcAft>
                <a:spcPts val="0"/>
              </a:spcAft>
              <a:buNone/>
            </a:pPr>
            <a:r>
              <a:rPr lang="en" sz="1600">
                <a:solidFill>
                  <a:schemeClr val="lt1"/>
                </a:solidFill>
                <a:latin typeface="Sue Ellen Francisco"/>
                <a:ea typeface="Sue Ellen Francisco"/>
                <a:cs typeface="Sue Ellen Francisco"/>
                <a:sym typeface="Sue Ellen Francisco"/>
              </a:rPr>
              <a:t>03</a:t>
            </a:r>
            <a:endParaRPr sz="1600">
              <a:solidFill>
                <a:schemeClr val="lt1"/>
              </a:solidFill>
              <a:latin typeface="Sue Ellen Francisco"/>
              <a:ea typeface="Sue Ellen Francisco"/>
              <a:cs typeface="Sue Ellen Francisco"/>
              <a:sym typeface="Sue Ellen Francisco"/>
            </a:endParaRPr>
          </a:p>
        </p:txBody>
      </p:sp>
      <p:sp>
        <p:nvSpPr>
          <p:cNvPr id="2022" name="Google Shape;2022;p43"/>
          <p:cNvSpPr txBox="1"/>
          <p:nvPr/>
        </p:nvSpPr>
        <p:spPr>
          <a:xfrm>
            <a:off x="7183838" y="3178150"/>
            <a:ext cx="322500" cy="258900"/>
          </a:xfrm>
          <a:prstGeom prst="rect">
            <a:avLst/>
          </a:prstGeom>
          <a:noFill/>
          <a:ln>
            <a:noFill/>
          </a:ln>
        </p:spPr>
        <p:txBody>
          <a:bodyPr anchorCtr="0" anchor="ctr" bIns="91425" lIns="0" spcFirstLastPara="1" rIns="0" wrap="square" tIns="0">
            <a:noAutofit/>
          </a:bodyPr>
          <a:lstStyle/>
          <a:p>
            <a:pPr indent="0" lvl="0" marL="12700" marR="0" rtl="0" algn="ctr">
              <a:lnSpc>
                <a:spcPct val="100000"/>
              </a:lnSpc>
              <a:spcBef>
                <a:spcPts val="800"/>
              </a:spcBef>
              <a:spcAft>
                <a:spcPts val="0"/>
              </a:spcAft>
              <a:buNone/>
            </a:pPr>
            <a:r>
              <a:rPr lang="en" sz="1600">
                <a:solidFill>
                  <a:schemeClr val="lt1"/>
                </a:solidFill>
                <a:latin typeface="Sue Ellen Francisco"/>
                <a:ea typeface="Sue Ellen Francisco"/>
                <a:cs typeface="Sue Ellen Francisco"/>
                <a:sym typeface="Sue Ellen Francisco"/>
              </a:rPr>
              <a:t>04</a:t>
            </a:r>
            <a:endParaRPr sz="1600">
              <a:solidFill>
                <a:schemeClr val="lt1"/>
              </a:solidFill>
              <a:latin typeface="Sue Ellen Francisco"/>
              <a:ea typeface="Sue Ellen Francisco"/>
              <a:cs typeface="Sue Ellen Francisco"/>
              <a:sym typeface="Sue Ellen Francisco"/>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383" name="Shape 383"/>
        <p:cNvGrpSpPr/>
        <p:nvPr/>
      </p:nvGrpSpPr>
      <p:grpSpPr>
        <a:xfrm>
          <a:off x="0" y="0"/>
          <a:ext cx="0" cy="0"/>
          <a:chOff x="0" y="0"/>
          <a:chExt cx="0" cy="0"/>
        </a:xfrm>
      </p:grpSpPr>
      <p:sp>
        <p:nvSpPr>
          <p:cNvPr id="384" name="Google Shape;384;p26"/>
          <p:cNvSpPr txBox="1"/>
          <p:nvPr>
            <p:ph idx="1" type="subTitle"/>
          </p:nvPr>
        </p:nvSpPr>
        <p:spPr>
          <a:xfrm>
            <a:off x="712675" y="1079600"/>
            <a:ext cx="7718700" cy="3528900"/>
          </a:xfrm>
          <a:prstGeom prst="rect">
            <a:avLst/>
          </a:prstGeom>
        </p:spPr>
        <p:txBody>
          <a:bodyPr anchorCtr="0" anchor="ctr" bIns="0" lIns="0" spcFirstLastPara="1" rIns="0" wrap="square" tIns="0">
            <a:noAutofit/>
          </a:bodyPr>
          <a:lstStyle/>
          <a:p>
            <a:pPr indent="0" lvl="0" marL="0" rtl="0" algn="l">
              <a:spcBef>
                <a:spcPts val="300"/>
              </a:spcBef>
              <a:spcAft>
                <a:spcPts val="0"/>
              </a:spcAft>
              <a:buNone/>
            </a:pPr>
            <a:r>
              <a:rPr lang="en"/>
              <a:t>Here’s what you’ll find in this </a:t>
            </a:r>
            <a:r>
              <a:rPr b="1" lang="en">
                <a:solidFill>
                  <a:schemeClr val="dk2"/>
                </a:solidFill>
                <a:uFill>
                  <a:noFill/>
                </a:uFill>
                <a:latin typeface="Roboto Condensed"/>
                <a:ea typeface="Roboto Condensed"/>
                <a:cs typeface="Roboto Condensed"/>
                <a:sym typeface="Roboto Condensed"/>
                <a:hlinkClick r:id="rId4">
                  <a:extLst>
                    <a:ext uri="{A12FA001-AC4F-418D-AE19-62706E023703}">
                      <ahyp:hlinkClr val="tx"/>
                    </a:ext>
                  </a:extLst>
                </a:hlinkClick>
              </a:rPr>
              <a:t>Slidesgo</a:t>
            </a:r>
            <a:r>
              <a:rPr lang="en">
                <a:solidFill>
                  <a:schemeClr val="dk2"/>
                </a:solidFill>
              </a:rPr>
              <a:t> </a:t>
            </a:r>
            <a:r>
              <a:rPr lang="en"/>
              <a:t>template: </a:t>
            </a:r>
            <a:br>
              <a:rPr lang="en"/>
            </a:br>
            <a:endParaRPr/>
          </a:p>
          <a:p>
            <a:pPr indent="-304800" lvl="0" marL="457200" rtl="0" algn="l">
              <a:spcBef>
                <a:spcPts val="300"/>
              </a:spcBef>
              <a:spcAft>
                <a:spcPts val="0"/>
              </a:spcAft>
              <a:buClr>
                <a:srgbClr val="F3F3F3"/>
              </a:buClr>
              <a:buSzPts val="1200"/>
              <a:buAutoNum type="arabicPeriod"/>
            </a:pPr>
            <a:r>
              <a:rPr lang="en"/>
              <a:t>A slide structure based on a multi-purpose presentation template, which you can easily adapt to your needs. For more info on how to edit the template, please visit</a:t>
            </a:r>
            <a:r>
              <a:rPr lang="en">
                <a:solidFill>
                  <a:schemeClr val="dk2"/>
                </a:solidFill>
              </a:rPr>
              <a:t> </a:t>
            </a:r>
            <a:r>
              <a:rPr b="1" lang="en">
                <a:solidFill>
                  <a:schemeClr val="dk2"/>
                </a:solidFill>
                <a:uFill>
                  <a:noFill/>
                </a:uFill>
                <a:latin typeface="Roboto Condensed"/>
                <a:ea typeface="Roboto Condensed"/>
                <a:cs typeface="Roboto Condensed"/>
                <a:sym typeface="Roboto Condensed"/>
                <a:hlinkClick r:id="rId5">
                  <a:extLst>
                    <a:ext uri="{A12FA001-AC4F-418D-AE19-62706E023703}">
                      <ahyp:hlinkClr val="tx"/>
                    </a:ext>
                  </a:extLst>
                </a:hlinkClick>
              </a:rPr>
              <a:t>Slidesgo School</a:t>
            </a:r>
            <a:r>
              <a:rPr lang="en">
                <a:solidFill>
                  <a:schemeClr val="dk2"/>
                </a:solidFill>
              </a:rPr>
              <a:t> </a:t>
            </a:r>
            <a:r>
              <a:rPr lang="en"/>
              <a:t>or read our </a:t>
            </a:r>
            <a:r>
              <a:rPr b="1" lang="en">
                <a:solidFill>
                  <a:schemeClr val="dk2"/>
                </a:solidFill>
                <a:uFill>
                  <a:noFill/>
                </a:uFill>
                <a:latin typeface="Roboto Condensed"/>
                <a:ea typeface="Roboto Condensed"/>
                <a:cs typeface="Roboto Condensed"/>
                <a:sym typeface="Roboto Condensed"/>
                <a:hlinkClick r:id="rId6">
                  <a:extLst>
                    <a:ext uri="{A12FA001-AC4F-418D-AE19-62706E023703}">
                      <ahyp:hlinkClr val="tx"/>
                    </a:ext>
                  </a:extLst>
                </a:hlinkClick>
              </a:rPr>
              <a:t>FAQs</a:t>
            </a:r>
            <a:r>
              <a:rPr lang="en"/>
              <a:t>.</a:t>
            </a:r>
            <a:endParaRPr/>
          </a:p>
          <a:p>
            <a:pPr indent="-304800" lvl="0" marL="457200" rtl="0" algn="l">
              <a:spcBef>
                <a:spcPts val="0"/>
              </a:spcBef>
              <a:spcAft>
                <a:spcPts val="0"/>
              </a:spcAft>
              <a:buClr>
                <a:srgbClr val="F3F3F3"/>
              </a:buClr>
              <a:buSzPts val="1200"/>
              <a:buAutoNum type="arabicPeriod"/>
            </a:pPr>
            <a:r>
              <a:rPr lang="en"/>
              <a:t>An assortment of illustrations that are suitable for use in the presentation can be found in the multiple</a:t>
            </a:r>
            <a:r>
              <a:rPr lang="en">
                <a:solidFill>
                  <a:schemeClr val="hlink"/>
                </a:solidFill>
              </a:rPr>
              <a:t> </a:t>
            </a:r>
            <a:r>
              <a:rPr b="1" lang="en">
                <a:solidFill>
                  <a:schemeClr val="dk2"/>
                </a:solidFill>
                <a:uFill>
                  <a:noFill/>
                </a:uFill>
                <a:latin typeface="Roboto Condensed"/>
                <a:ea typeface="Roboto Condensed"/>
                <a:cs typeface="Roboto Condensed"/>
                <a:sym typeface="Roboto Condensed"/>
                <a:hlinkClick action="ppaction://hlinksldjump" r:id="rId7">
                  <a:extLst>
                    <a:ext uri="{A12FA001-AC4F-418D-AE19-62706E023703}">
                      <ahyp:hlinkClr val="tx"/>
                    </a:ext>
                  </a:extLst>
                </a:hlinkClick>
              </a:rPr>
              <a:t>alternative resources</a:t>
            </a:r>
            <a:r>
              <a:rPr b="1" lang="en">
                <a:solidFill>
                  <a:schemeClr val="dk2"/>
                </a:solidFill>
                <a:uFill>
                  <a:noFill/>
                </a:uFill>
                <a:latin typeface="Barlow Semi Condensed"/>
                <a:ea typeface="Barlow Semi Condensed"/>
                <a:cs typeface="Barlow Semi Condensed"/>
                <a:sym typeface="Barlow Semi Condensed"/>
                <a:hlinkClick action="ppaction://hlinksldjump" r:id="rId8">
                  <a:extLst>
                    <a:ext uri="{A12FA001-AC4F-418D-AE19-62706E023703}">
                      <ahyp:hlinkClr val="tx"/>
                    </a:ext>
                  </a:extLst>
                </a:hlinkClick>
              </a:rPr>
              <a:t> slide</a:t>
            </a:r>
            <a:r>
              <a:rPr b="1" lang="en">
                <a:solidFill>
                  <a:schemeClr val="dk2"/>
                </a:solidFill>
                <a:latin typeface="Barlow Semi Condensed"/>
                <a:ea typeface="Barlow Semi Condensed"/>
                <a:cs typeface="Barlow Semi Condensed"/>
                <a:sym typeface="Barlow Semi Condensed"/>
              </a:rPr>
              <a:t>s</a:t>
            </a:r>
            <a:r>
              <a:rPr lang="en"/>
              <a:t>. </a:t>
            </a:r>
            <a:endParaRPr/>
          </a:p>
          <a:p>
            <a:pPr indent="-304800" lvl="0" marL="457200" rtl="0" algn="l">
              <a:spcBef>
                <a:spcPts val="0"/>
              </a:spcBef>
              <a:spcAft>
                <a:spcPts val="0"/>
              </a:spcAft>
              <a:buClr>
                <a:srgbClr val="F3F3F3"/>
              </a:buClr>
              <a:buSzPts val="1200"/>
              <a:buAutoNum type="arabicPeriod"/>
            </a:pPr>
            <a:r>
              <a:rPr lang="en"/>
              <a:t>A </a:t>
            </a:r>
            <a:r>
              <a:rPr b="1" lang="en">
                <a:solidFill>
                  <a:schemeClr val="dk2"/>
                </a:solidFill>
                <a:uFill>
                  <a:noFill/>
                </a:uFill>
                <a:latin typeface="Roboto Condensed"/>
                <a:ea typeface="Roboto Condensed"/>
                <a:cs typeface="Roboto Condensed"/>
                <a:sym typeface="Roboto Condensed"/>
                <a:hlinkClick action="ppaction://hlinksldjump" r:id="rId9">
                  <a:extLst>
                    <a:ext uri="{A12FA001-AC4F-418D-AE19-62706E023703}">
                      <ahyp:hlinkClr val="tx"/>
                    </a:ext>
                  </a:extLst>
                </a:hlinkClick>
              </a:rPr>
              <a:t>thanks slide</a:t>
            </a:r>
            <a:r>
              <a:rPr lang="en"/>
              <a:t>, which you must keep so that proper credits for our design are given.</a:t>
            </a:r>
            <a:endParaRPr/>
          </a:p>
          <a:p>
            <a:pPr indent="-304800" lvl="0" marL="457200" rtl="0" algn="l">
              <a:spcBef>
                <a:spcPts val="0"/>
              </a:spcBef>
              <a:spcAft>
                <a:spcPts val="0"/>
              </a:spcAft>
              <a:buClr>
                <a:srgbClr val="F3F3F3"/>
              </a:buClr>
              <a:buSzPts val="1200"/>
              <a:buAutoNum type="arabicPeriod"/>
            </a:pPr>
            <a:r>
              <a:rPr b="1" lang="en">
                <a:solidFill>
                  <a:schemeClr val="dk2"/>
                </a:solidFill>
                <a:uFill>
                  <a:noFill/>
                </a:uFill>
                <a:latin typeface="Roboto Condensed"/>
                <a:ea typeface="Roboto Condensed"/>
                <a:cs typeface="Roboto Condensed"/>
                <a:sym typeface="Roboto Condensed"/>
                <a:hlinkClick action="ppaction://hlinksldjump" r:id="rId10">
                  <a:extLst>
                    <a:ext uri="{A12FA001-AC4F-418D-AE19-62706E023703}">
                      <ahyp:hlinkClr val="tx"/>
                    </a:ext>
                  </a:extLst>
                </a:hlinkClick>
              </a:rPr>
              <a:t>Resources slide</a:t>
            </a:r>
            <a:r>
              <a:rPr lang="en"/>
              <a:t>, where you’ll find links to all the elements used in the template.</a:t>
            </a:r>
            <a:endParaRPr/>
          </a:p>
          <a:p>
            <a:pPr indent="-304800" lvl="0" marL="457200" rtl="0" algn="l">
              <a:spcBef>
                <a:spcPts val="0"/>
              </a:spcBef>
              <a:spcAft>
                <a:spcPts val="0"/>
              </a:spcAft>
              <a:buClr>
                <a:srgbClr val="F3F3F3"/>
              </a:buClr>
              <a:buSzPts val="1200"/>
              <a:buAutoNum type="arabicPeriod"/>
            </a:pPr>
            <a:r>
              <a:rPr b="1" lang="en">
                <a:solidFill>
                  <a:schemeClr val="dk2"/>
                </a:solidFill>
                <a:uFill>
                  <a:noFill/>
                </a:uFill>
                <a:latin typeface="Roboto Condensed"/>
                <a:ea typeface="Roboto Condensed"/>
                <a:cs typeface="Roboto Condensed"/>
                <a:sym typeface="Roboto Condensed"/>
                <a:hlinkClick action="ppaction://hlinksldjump" r:id="rId11">
                  <a:extLst>
                    <a:ext uri="{A12FA001-AC4F-418D-AE19-62706E023703}">
                      <ahyp:hlinkClr val="tx"/>
                    </a:ext>
                  </a:extLst>
                </a:hlinkClick>
              </a:rPr>
              <a:t>Instructions for use</a:t>
            </a:r>
            <a:r>
              <a:rPr lang="en"/>
              <a:t>.</a:t>
            </a:r>
            <a:r>
              <a:rPr b="1" lang="en">
                <a:latin typeface="Roboto Condensed"/>
                <a:ea typeface="Roboto Condensed"/>
                <a:cs typeface="Roboto Condensed"/>
                <a:sym typeface="Roboto Condensed"/>
              </a:rPr>
              <a:t> </a:t>
            </a:r>
            <a:endParaRPr b="1">
              <a:latin typeface="Roboto Condensed"/>
              <a:ea typeface="Roboto Condensed"/>
              <a:cs typeface="Roboto Condensed"/>
              <a:sym typeface="Roboto Condensed"/>
            </a:endParaRPr>
          </a:p>
          <a:p>
            <a:pPr indent="-304800" lvl="0" marL="457200" rtl="0" algn="l">
              <a:spcBef>
                <a:spcPts val="0"/>
              </a:spcBef>
              <a:spcAft>
                <a:spcPts val="0"/>
              </a:spcAft>
              <a:buClr>
                <a:schemeClr val="lt1"/>
              </a:buClr>
              <a:buSzPts val="1200"/>
              <a:buAutoNum type="arabicPeriod"/>
            </a:pPr>
            <a:r>
              <a:rPr lang="en"/>
              <a:t>Final slides with: </a:t>
            </a:r>
            <a:endParaRPr/>
          </a:p>
          <a:p>
            <a:pPr indent="-304800" lvl="0" marL="914400" rtl="0" algn="l">
              <a:spcBef>
                <a:spcPts val="0"/>
              </a:spcBef>
              <a:spcAft>
                <a:spcPts val="0"/>
              </a:spcAft>
              <a:buClr>
                <a:srgbClr val="F3F3F3"/>
              </a:buClr>
              <a:buSzPts val="1200"/>
              <a:buFont typeface="Barlow Condensed Light"/>
              <a:buAutoNum type="arabicPeriod"/>
            </a:pPr>
            <a:r>
              <a:rPr lang="en"/>
              <a:t>The </a:t>
            </a:r>
            <a:r>
              <a:rPr b="1" lang="en">
                <a:solidFill>
                  <a:schemeClr val="dk2"/>
                </a:solidFill>
                <a:uFill>
                  <a:noFill/>
                </a:uFill>
                <a:latin typeface="Roboto Condensed"/>
                <a:ea typeface="Roboto Condensed"/>
                <a:cs typeface="Roboto Condensed"/>
                <a:sym typeface="Roboto Condensed"/>
                <a:hlinkClick action="ppaction://hlinksldjump" r:id="rId12">
                  <a:extLst>
                    <a:ext uri="{A12FA001-AC4F-418D-AE19-62706E023703}">
                      <ahyp:hlinkClr val="tx"/>
                    </a:ext>
                  </a:extLst>
                </a:hlinkClick>
              </a:rPr>
              <a:t>fonts and colors</a:t>
            </a:r>
            <a:r>
              <a:rPr lang="en"/>
              <a:t> used in the template.</a:t>
            </a:r>
            <a:endParaRPr/>
          </a:p>
          <a:p>
            <a:pPr indent="-304800" lvl="0" marL="914400" rtl="0" algn="l">
              <a:spcBef>
                <a:spcPts val="0"/>
              </a:spcBef>
              <a:spcAft>
                <a:spcPts val="0"/>
              </a:spcAft>
              <a:buClr>
                <a:schemeClr val="lt1"/>
              </a:buClr>
              <a:buSzPts val="1200"/>
              <a:buFont typeface="Barlow Condensed Light"/>
              <a:buAutoNum type="arabicPeriod"/>
            </a:pPr>
            <a:r>
              <a:rPr lang="en"/>
              <a:t>A selection of </a:t>
            </a:r>
            <a:r>
              <a:rPr b="1" lang="en">
                <a:solidFill>
                  <a:schemeClr val="dk2"/>
                </a:solidFill>
                <a:uFill>
                  <a:noFill/>
                </a:uFill>
                <a:latin typeface="Barlow Semi Condensed"/>
                <a:ea typeface="Barlow Semi Condensed"/>
                <a:cs typeface="Barlow Semi Condensed"/>
                <a:sym typeface="Barlow Semi Condensed"/>
                <a:hlinkClick action="ppaction://hlinksldjump" r:id="rId13">
                  <a:extLst>
                    <a:ext uri="{A12FA001-AC4F-418D-AE19-62706E023703}">
                      <ahyp:hlinkClr val="tx"/>
                    </a:ext>
                  </a:extLst>
                </a:hlinkClick>
              </a:rPr>
              <a:t>illustrations</a:t>
            </a:r>
            <a:r>
              <a:rPr lang="en"/>
              <a:t>. You can also customize and animate them as you wish with the online editor. Visit </a:t>
            </a:r>
            <a:r>
              <a:rPr b="1" lang="en">
                <a:solidFill>
                  <a:schemeClr val="dk2"/>
                </a:solidFill>
                <a:uFill>
                  <a:noFill/>
                </a:uFill>
                <a:latin typeface="Barlow Semi Condensed"/>
                <a:ea typeface="Barlow Semi Condensed"/>
                <a:cs typeface="Barlow Semi Condensed"/>
                <a:sym typeface="Barlow Semi Condensed"/>
                <a:hlinkClick r:id="rId14">
                  <a:extLst>
                    <a:ext uri="{A12FA001-AC4F-418D-AE19-62706E023703}">
                      <ahyp:hlinkClr val="tx"/>
                    </a:ext>
                  </a:extLst>
                </a:hlinkClick>
              </a:rPr>
              <a:t>Storyset </a:t>
            </a:r>
            <a:r>
              <a:rPr lang="en"/>
              <a:t>to find more.</a:t>
            </a:r>
            <a:r>
              <a:rPr lang="en">
                <a:solidFill>
                  <a:schemeClr val="lt1"/>
                </a:solidFill>
              </a:rPr>
              <a:t> </a:t>
            </a:r>
            <a:endParaRPr>
              <a:solidFill>
                <a:schemeClr val="lt1"/>
              </a:solidFill>
            </a:endParaRPr>
          </a:p>
          <a:p>
            <a:pPr indent="-304800" lvl="0" marL="914400" rtl="0" algn="l">
              <a:spcBef>
                <a:spcPts val="0"/>
              </a:spcBef>
              <a:spcAft>
                <a:spcPts val="0"/>
              </a:spcAft>
              <a:buClr>
                <a:srgbClr val="F3F3F3"/>
              </a:buClr>
              <a:buSzPts val="1200"/>
              <a:buFont typeface="Barlow Condensed Light"/>
              <a:buAutoNum type="arabicPeriod"/>
            </a:pPr>
            <a:r>
              <a:rPr lang="en"/>
              <a:t>More</a:t>
            </a:r>
            <a:r>
              <a:rPr lang="en">
                <a:solidFill>
                  <a:schemeClr val="dk2"/>
                </a:solidFill>
              </a:rPr>
              <a:t> </a:t>
            </a:r>
            <a:r>
              <a:rPr b="1" lang="en">
                <a:solidFill>
                  <a:schemeClr val="dk2"/>
                </a:solidFill>
                <a:uFill>
                  <a:noFill/>
                </a:uFill>
                <a:latin typeface="Roboto Condensed"/>
                <a:ea typeface="Roboto Condensed"/>
                <a:cs typeface="Roboto Condensed"/>
                <a:sym typeface="Roboto Condensed"/>
                <a:hlinkClick action="ppaction://hlinksldjump" r:id="rId15">
                  <a:extLst>
                    <a:ext uri="{A12FA001-AC4F-418D-AE19-62706E023703}">
                      <ahyp:hlinkClr val="tx"/>
                    </a:ext>
                  </a:extLst>
                </a:hlinkClick>
              </a:rPr>
              <a:t>infographic resources</a:t>
            </a:r>
            <a:r>
              <a:rPr lang="en"/>
              <a:t>, whose size and color can be edited. </a:t>
            </a:r>
            <a:endParaRPr/>
          </a:p>
          <a:p>
            <a:pPr indent="-304800" lvl="0" marL="914400" rtl="0" algn="l">
              <a:spcBef>
                <a:spcPts val="0"/>
              </a:spcBef>
              <a:spcAft>
                <a:spcPts val="0"/>
              </a:spcAft>
              <a:buClr>
                <a:srgbClr val="F3F3F3"/>
              </a:buClr>
              <a:buSzPts val="1200"/>
              <a:buFont typeface="Barlow Condensed Light"/>
              <a:buAutoNum type="arabicPeriod"/>
            </a:pPr>
            <a:r>
              <a:rPr lang="en"/>
              <a:t>Sets of </a:t>
            </a:r>
            <a:r>
              <a:rPr b="1" lang="en">
                <a:solidFill>
                  <a:schemeClr val="dk2"/>
                </a:solidFill>
                <a:uFill>
                  <a:noFill/>
                </a:uFill>
                <a:latin typeface="Roboto Condensed"/>
                <a:ea typeface="Roboto Condensed"/>
                <a:cs typeface="Roboto Condensed"/>
                <a:sym typeface="Roboto Condensed"/>
                <a:hlinkClick action="ppaction://hlinksldjump" r:id="rId16">
                  <a:extLst>
                    <a:ext uri="{A12FA001-AC4F-418D-AE19-62706E023703}">
                      <ahyp:hlinkClr val="tx"/>
                    </a:ext>
                  </a:extLst>
                </a:hlinkClick>
              </a:rPr>
              <a:t>customizable icons</a:t>
            </a:r>
            <a:r>
              <a:rPr lang="en"/>
              <a:t> of the following themes: general, business, avatar, creative process, education, help &amp; support, medical, nature, performing arts, SEO &amp; marketing, and teamwork.</a:t>
            </a:r>
            <a:endParaRPr/>
          </a:p>
          <a:p>
            <a:pPr indent="0" lvl="0" marL="0" rtl="0" algn="l">
              <a:spcBef>
                <a:spcPts val="300"/>
              </a:spcBef>
              <a:spcAft>
                <a:spcPts val="0"/>
              </a:spcAft>
              <a:buNone/>
            </a:pPr>
            <a:r>
              <a:t/>
            </a:r>
            <a:endParaRPr/>
          </a:p>
          <a:p>
            <a:pPr indent="0" lvl="0" marL="0" rtl="0" algn="l">
              <a:spcBef>
                <a:spcPts val="0"/>
              </a:spcBef>
              <a:spcAft>
                <a:spcPts val="0"/>
              </a:spcAft>
              <a:buNone/>
            </a:pPr>
            <a:r>
              <a:rPr lang="en"/>
              <a:t>You can delete this slide when you’re done editing the presentation.</a:t>
            </a:r>
            <a:endParaRPr/>
          </a:p>
          <a:p>
            <a:pPr indent="0" lvl="0" marL="0" rtl="0" algn="l">
              <a:spcBef>
                <a:spcPts val="300"/>
              </a:spcBef>
              <a:spcAft>
                <a:spcPts val="0"/>
              </a:spcAft>
              <a:buNone/>
            </a:pPr>
            <a:r>
              <a:t/>
            </a:r>
            <a:endParaRPr/>
          </a:p>
        </p:txBody>
      </p:sp>
      <p:sp>
        <p:nvSpPr>
          <p:cNvPr id="385" name="Google Shape;385;p26"/>
          <p:cNvSpPr txBox="1"/>
          <p:nvPr>
            <p:ph type="title"/>
          </p:nvPr>
        </p:nvSpPr>
        <p:spPr>
          <a:xfrm>
            <a:off x="1739850" y="534975"/>
            <a:ext cx="5664300" cy="53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solidFill>
                  <a:schemeClr val="accent3"/>
                </a:solidFill>
              </a:rPr>
              <a:t>CONTENTS </a:t>
            </a:r>
            <a:r>
              <a:rPr lang="en"/>
              <a:t>OF THIS TEMPLATE</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026" name="Shape 2026"/>
        <p:cNvGrpSpPr/>
        <p:nvPr/>
      </p:nvGrpSpPr>
      <p:grpSpPr>
        <a:xfrm>
          <a:off x="0" y="0"/>
          <a:ext cx="0" cy="0"/>
          <a:chOff x="0" y="0"/>
          <a:chExt cx="0" cy="0"/>
        </a:xfrm>
      </p:grpSpPr>
      <p:sp>
        <p:nvSpPr>
          <p:cNvPr id="2027" name="Google Shape;2027;p44"/>
          <p:cNvSpPr/>
          <p:nvPr/>
        </p:nvSpPr>
        <p:spPr>
          <a:xfrm>
            <a:off x="3984013" y="2641750"/>
            <a:ext cx="1176000" cy="1176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44"/>
          <p:cNvSpPr txBox="1"/>
          <p:nvPr>
            <p:ph type="title"/>
          </p:nvPr>
        </p:nvSpPr>
        <p:spPr>
          <a:xfrm>
            <a:off x="1739850" y="534975"/>
            <a:ext cx="5664300" cy="53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HOW ABOUT THE</a:t>
            </a:r>
            <a:r>
              <a:rPr lang="en">
                <a:solidFill>
                  <a:schemeClr val="accent3"/>
                </a:solidFill>
              </a:rPr>
              <a:t> PERCENTAGES</a:t>
            </a:r>
            <a:r>
              <a:rPr lang="en"/>
              <a:t>?</a:t>
            </a:r>
            <a:endParaRPr/>
          </a:p>
        </p:txBody>
      </p:sp>
      <p:grpSp>
        <p:nvGrpSpPr>
          <p:cNvPr id="2029" name="Google Shape;2029;p44"/>
          <p:cNvGrpSpPr/>
          <p:nvPr/>
        </p:nvGrpSpPr>
        <p:grpSpPr>
          <a:xfrm>
            <a:off x="3984025" y="2641750"/>
            <a:ext cx="1176000" cy="1176000"/>
            <a:chOff x="3984025" y="1966200"/>
            <a:chExt cx="1176000" cy="1176000"/>
          </a:xfrm>
        </p:grpSpPr>
        <p:sp>
          <p:nvSpPr>
            <p:cNvPr id="2030" name="Google Shape;2030;p44"/>
            <p:cNvSpPr/>
            <p:nvPr/>
          </p:nvSpPr>
          <p:spPr>
            <a:xfrm>
              <a:off x="3984025" y="1966200"/>
              <a:ext cx="1176000" cy="1176000"/>
            </a:xfrm>
            <a:prstGeom prst="ellipse">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44"/>
            <p:cNvSpPr/>
            <p:nvPr/>
          </p:nvSpPr>
          <p:spPr>
            <a:xfrm>
              <a:off x="4107512" y="2081273"/>
              <a:ext cx="929019" cy="920313"/>
            </a:xfrm>
            <a:custGeom>
              <a:rect b="b" l="l" r="r" t="t"/>
              <a:pathLst>
                <a:path extrusionOk="0" h="21379" w="21580">
                  <a:moveTo>
                    <a:pt x="16953" y="2200"/>
                  </a:moveTo>
                  <a:cubicBezTo>
                    <a:pt x="16982" y="2270"/>
                    <a:pt x="16985" y="2350"/>
                    <a:pt x="16971" y="2443"/>
                  </a:cubicBezTo>
                  <a:cubicBezTo>
                    <a:pt x="16967" y="2481"/>
                    <a:pt x="16957" y="2520"/>
                    <a:pt x="16947" y="2558"/>
                  </a:cubicBezTo>
                  <a:cubicBezTo>
                    <a:pt x="16937" y="2540"/>
                    <a:pt x="16926" y="2523"/>
                    <a:pt x="16912" y="2509"/>
                  </a:cubicBezTo>
                  <a:cubicBezTo>
                    <a:pt x="16863" y="2454"/>
                    <a:pt x="16808" y="2412"/>
                    <a:pt x="16742" y="2381"/>
                  </a:cubicBezTo>
                  <a:cubicBezTo>
                    <a:pt x="16833" y="2304"/>
                    <a:pt x="16902" y="2246"/>
                    <a:pt x="16953" y="2200"/>
                  </a:cubicBezTo>
                  <a:close/>
                  <a:moveTo>
                    <a:pt x="15782" y="2291"/>
                  </a:moveTo>
                  <a:lnTo>
                    <a:pt x="15782" y="2291"/>
                  </a:lnTo>
                  <a:cubicBezTo>
                    <a:pt x="15744" y="2387"/>
                    <a:pt x="15682" y="2491"/>
                    <a:pt x="15599" y="2603"/>
                  </a:cubicBezTo>
                  <a:cubicBezTo>
                    <a:pt x="15415" y="2693"/>
                    <a:pt x="15215" y="2807"/>
                    <a:pt x="14996" y="2942"/>
                  </a:cubicBezTo>
                  <a:cubicBezTo>
                    <a:pt x="15360" y="2651"/>
                    <a:pt x="15609" y="2443"/>
                    <a:pt x="15782" y="2291"/>
                  </a:cubicBezTo>
                  <a:close/>
                  <a:moveTo>
                    <a:pt x="16046" y="2665"/>
                  </a:moveTo>
                  <a:lnTo>
                    <a:pt x="16046" y="2665"/>
                  </a:lnTo>
                  <a:cubicBezTo>
                    <a:pt x="15973" y="2728"/>
                    <a:pt x="15893" y="2793"/>
                    <a:pt x="15810" y="2866"/>
                  </a:cubicBezTo>
                  <a:cubicBezTo>
                    <a:pt x="15581" y="3064"/>
                    <a:pt x="15357" y="3257"/>
                    <a:pt x="15135" y="3448"/>
                  </a:cubicBezTo>
                  <a:cubicBezTo>
                    <a:pt x="15391" y="3212"/>
                    <a:pt x="15599" y="2990"/>
                    <a:pt x="15755" y="2787"/>
                  </a:cubicBezTo>
                  <a:cubicBezTo>
                    <a:pt x="15859" y="2738"/>
                    <a:pt x="15955" y="2696"/>
                    <a:pt x="16046" y="2665"/>
                  </a:cubicBezTo>
                  <a:close/>
                  <a:moveTo>
                    <a:pt x="12283" y="326"/>
                  </a:moveTo>
                  <a:cubicBezTo>
                    <a:pt x="12346" y="329"/>
                    <a:pt x="12401" y="340"/>
                    <a:pt x="12450" y="358"/>
                  </a:cubicBezTo>
                  <a:cubicBezTo>
                    <a:pt x="12418" y="378"/>
                    <a:pt x="12384" y="403"/>
                    <a:pt x="12346" y="430"/>
                  </a:cubicBezTo>
                  <a:cubicBezTo>
                    <a:pt x="12189" y="486"/>
                    <a:pt x="12013" y="566"/>
                    <a:pt x="11826" y="662"/>
                  </a:cubicBezTo>
                  <a:cubicBezTo>
                    <a:pt x="11836" y="628"/>
                    <a:pt x="11826" y="590"/>
                    <a:pt x="11802" y="562"/>
                  </a:cubicBezTo>
                  <a:cubicBezTo>
                    <a:pt x="11778" y="532"/>
                    <a:pt x="11743" y="517"/>
                    <a:pt x="11709" y="517"/>
                  </a:cubicBezTo>
                  <a:cubicBezTo>
                    <a:pt x="11683" y="517"/>
                    <a:pt x="11657" y="525"/>
                    <a:pt x="11635" y="541"/>
                  </a:cubicBezTo>
                  <a:cubicBezTo>
                    <a:pt x="11098" y="957"/>
                    <a:pt x="8610" y="2891"/>
                    <a:pt x="6092" y="4962"/>
                  </a:cubicBezTo>
                  <a:cubicBezTo>
                    <a:pt x="8589" y="2561"/>
                    <a:pt x="11202" y="326"/>
                    <a:pt x="12269" y="326"/>
                  </a:cubicBezTo>
                  <a:close/>
                  <a:moveTo>
                    <a:pt x="15117" y="3140"/>
                  </a:moveTo>
                  <a:lnTo>
                    <a:pt x="15117" y="3140"/>
                  </a:lnTo>
                  <a:cubicBezTo>
                    <a:pt x="14487" y="3753"/>
                    <a:pt x="13486" y="4495"/>
                    <a:pt x="12314" y="5298"/>
                  </a:cubicBezTo>
                  <a:cubicBezTo>
                    <a:pt x="12453" y="5173"/>
                    <a:pt x="12588" y="5048"/>
                    <a:pt x="12720" y="4928"/>
                  </a:cubicBezTo>
                  <a:cubicBezTo>
                    <a:pt x="13686" y="4127"/>
                    <a:pt x="14487" y="3531"/>
                    <a:pt x="15117" y="3140"/>
                  </a:cubicBezTo>
                  <a:close/>
                  <a:moveTo>
                    <a:pt x="5212" y="3094"/>
                  </a:moveTo>
                  <a:cubicBezTo>
                    <a:pt x="4054" y="4141"/>
                    <a:pt x="3004" y="5048"/>
                    <a:pt x="2301" y="5593"/>
                  </a:cubicBezTo>
                  <a:cubicBezTo>
                    <a:pt x="2706" y="5232"/>
                    <a:pt x="3199" y="4786"/>
                    <a:pt x="3666" y="4325"/>
                  </a:cubicBezTo>
                  <a:cubicBezTo>
                    <a:pt x="4193" y="3895"/>
                    <a:pt x="4734" y="3469"/>
                    <a:pt x="5212" y="3094"/>
                  </a:cubicBezTo>
                  <a:close/>
                  <a:moveTo>
                    <a:pt x="1483" y="6358"/>
                  </a:moveTo>
                  <a:lnTo>
                    <a:pt x="1369" y="6455"/>
                  </a:lnTo>
                  <a:cubicBezTo>
                    <a:pt x="1387" y="6428"/>
                    <a:pt x="1407" y="6396"/>
                    <a:pt x="1431" y="6366"/>
                  </a:cubicBezTo>
                  <a:cubicBezTo>
                    <a:pt x="1449" y="6366"/>
                    <a:pt x="1466" y="6362"/>
                    <a:pt x="1483" y="6358"/>
                  </a:cubicBezTo>
                  <a:close/>
                  <a:moveTo>
                    <a:pt x="20228" y="6009"/>
                  </a:moveTo>
                  <a:cubicBezTo>
                    <a:pt x="20242" y="6054"/>
                    <a:pt x="20245" y="6102"/>
                    <a:pt x="20242" y="6158"/>
                  </a:cubicBezTo>
                  <a:cubicBezTo>
                    <a:pt x="20092" y="6220"/>
                    <a:pt x="19905" y="6324"/>
                    <a:pt x="19684" y="6466"/>
                  </a:cubicBezTo>
                  <a:lnTo>
                    <a:pt x="20228" y="6009"/>
                  </a:lnTo>
                  <a:close/>
                  <a:moveTo>
                    <a:pt x="20463" y="6313"/>
                  </a:moveTo>
                  <a:cubicBezTo>
                    <a:pt x="20471" y="6313"/>
                    <a:pt x="20484" y="6313"/>
                    <a:pt x="20492" y="6317"/>
                  </a:cubicBezTo>
                  <a:cubicBezTo>
                    <a:pt x="20484" y="6358"/>
                    <a:pt x="20457" y="6421"/>
                    <a:pt x="20408" y="6497"/>
                  </a:cubicBezTo>
                  <a:cubicBezTo>
                    <a:pt x="20433" y="6435"/>
                    <a:pt x="20453" y="6372"/>
                    <a:pt x="20463" y="6313"/>
                  </a:cubicBezTo>
                  <a:close/>
                  <a:moveTo>
                    <a:pt x="10945" y="6137"/>
                  </a:moveTo>
                  <a:lnTo>
                    <a:pt x="10945" y="6137"/>
                  </a:lnTo>
                  <a:cubicBezTo>
                    <a:pt x="10831" y="6238"/>
                    <a:pt x="10717" y="6337"/>
                    <a:pt x="10599" y="6445"/>
                  </a:cubicBezTo>
                  <a:cubicBezTo>
                    <a:pt x="10516" y="6497"/>
                    <a:pt x="10433" y="6553"/>
                    <a:pt x="10350" y="6608"/>
                  </a:cubicBezTo>
                  <a:cubicBezTo>
                    <a:pt x="10550" y="6449"/>
                    <a:pt x="10748" y="6292"/>
                    <a:pt x="10945" y="6137"/>
                  </a:cubicBezTo>
                  <a:close/>
                  <a:moveTo>
                    <a:pt x="4601" y="6566"/>
                  </a:moveTo>
                  <a:lnTo>
                    <a:pt x="4601" y="6566"/>
                  </a:lnTo>
                  <a:cubicBezTo>
                    <a:pt x="4417" y="6723"/>
                    <a:pt x="4238" y="6875"/>
                    <a:pt x="4058" y="7023"/>
                  </a:cubicBezTo>
                  <a:cubicBezTo>
                    <a:pt x="4234" y="6875"/>
                    <a:pt x="4417" y="6723"/>
                    <a:pt x="4601" y="6566"/>
                  </a:cubicBezTo>
                  <a:close/>
                  <a:moveTo>
                    <a:pt x="20186" y="6407"/>
                  </a:moveTo>
                  <a:lnTo>
                    <a:pt x="20186" y="6407"/>
                  </a:lnTo>
                  <a:cubicBezTo>
                    <a:pt x="20134" y="6559"/>
                    <a:pt x="20044" y="6726"/>
                    <a:pt x="19919" y="6909"/>
                  </a:cubicBezTo>
                  <a:cubicBezTo>
                    <a:pt x="19569" y="6982"/>
                    <a:pt x="19144" y="7176"/>
                    <a:pt x="18655" y="7467"/>
                  </a:cubicBezTo>
                  <a:cubicBezTo>
                    <a:pt x="19334" y="6944"/>
                    <a:pt x="19860" y="6574"/>
                    <a:pt x="20186" y="6407"/>
                  </a:cubicBezTo>
                  <a:close/>
                  <a:moveTo>
                    <a:pt x="20214" y="7117"/>
                  </a:moveTo>
                  <a:cubicBezTo>
                    <a:pt x="20321" y="7121"/>
                    <a:pt x="20408" y="7141"/>
                    <a:pt x="20477" y="7183"/>
                  </a:cubicBezTo>
                  <a:cubicBezTo>
                    <a:pt x="20259" y="7346"/>
                    <a:pt x="19798" y="7693"/>
                    <a:pt x="19168" y="8167"/>
                  </a:cubicBezTo>
                  <a:cubicBezTo>
                    <a:pt x="19608" y="7741"/>
                    <a:pt x="19947" y="7398"/>
                    <a:pt x="20193" y="7117"/>
                  </a:cubicBezTo>
                  <a:close/>
                  <a:moveTo>
                    <a:pt x="16521" y="2575"/>
                  </a:moveTo>
                  <a:cubicBezTo>
                    <a:pt x="16614" y="2579"/>
                    <a:pt x="16680" y="2610"/>
                    <a:pt x="16725" y="2662"/>
                  </a:cubicBezTo>
                  <a:cubicBezTo>
                    <a:pt x="16777" y="2724"/>
                    <a:pt x="16794" y="2803"/>
                    <a:pt x="16784" y="2904"/>
                  </a:cubicBezTo>
                  <a:cubicBezTo>
                    <a:pt x="16780" y="2928"/>
                    <a:pt x="16777" y="2953"/>
                    <a:pt x="16774" y="2974"/>
                  </a:cubicBezTo>
                  <a:cubicBezTo>
                    <a:pt x="16621" y="3254"/>
                    <a:pt x="16385" y="3572"/>
                    <a:pt x="16084" y="3923"/>
                  </a:cubicBezTo>
                  <a:cubicBezTo>
                    <a:pt x="15752" y="4159"/>
                    <a:pt x="15381" y="4418"/>
                    <a:pt x="14999" y="4692"/>
                  </a:cubicBezTo>
                  <a:cubicBezTo>
                    <a:pt x="13281" y="5905"/>
                    <a:pt x="11004" y="7516"/>
                    <a:pt x="8822" y="9175"/>
                  </a:cubicBezTo>
                  <a:cubicBezTo>
                    <a:pt x="10703" y="7571"/>
                    <a:pt x="13049" y="5562"/>
                    <a:pt x="15966" y="3049"/>
                  </a:cubicBezTo>
                  <a:cubicBezTo>
                    <a:pt x="16177" y="2870"/>
                    <a:pt x="16365" y="2707"/>
                    <a:pt x="16521" y="2575"/>
                  </a:cubicBezTo>
                  <a:close/>
                  <a:moveTo>
                    <a:pt x="15173" y="1667"/>
                  </a:moveTo>
                  <a:lnTo>
                    <a:pt x="15173" y="1685"/>
                  </a:lnTo>
                  <a:cubicBezTo>
                    <a:pt x="15149" y="1868"/>
                    <a:pt x="15013" y="2121"/>
                    <a:pt x="14785" y="2433"/>
                  </a:cubicBezTo>
                  <a:cubicBezTo>
                    <a:pt x="13229" y="3577"/>
                    <a:pt x="10464" y="5929"/>
                    <a:pt x="7814" y="8247"/>
                  </a:cubicBezTo>
                  <a:cubicBezTo>
                    <a:pt x="7058" y="8732"/>
                    <a:pt x="6324" y="9214"/>
                    <a:pt x="5627" y="9678"/>
                  </a:cubicBezTo>
                  <a:lnTo>
                    <a:pt x="15173" y="1667"/>
                  </a:lnTo>
                  <a:close/>
                  <a:moveTo>
                    <a:pt x="16995" y="4183"/>
                  </a:moveTo>
                  <a:lnTo>
                    <a:pt x="16995" y="4183"/>
                  </a:lnTo>
                  <a:cubicBezTo>
                    <a:pt x="16552" y="4609"/>
                    <a:pt x="16059" y="5073"/>
                    <a:pt x="15540" y="5562"/>
                  </a:cubicBezTo>
                  <a:lnTo>
                    <a:pt x="10329" y="9938"/>
                  </a:lnTo>
                  <a:cubicBezTo>
                    <a:pt x="11975" y="8441"/>
                    <a:pt x="13593" y="6927"/>
                    <a:pt x="14895" y="5690"/>
                  </a:cubicBezTo>
                  <a:cubicBezTo>
                    <a:pt x="15713" y="5098"/>
                    <a:pt x="16434" y="4581"/>
                    <a:pt x="16995" y="4183"/>
                  </a:cubicBezTo>
                  <a:close/>
                  <a:moveTo>
                    <a:pt x="17619" y="9643"/>
                  </a:moveTo>
                  <a:cubicBezTo>
                    <a:pt x="17342" y="9871"/>
                    <a:pt x="17044" y="10118"/>
                    <a:pt x="16739" y="10375"/>
                  </a:cubicBezTo>
                  <a:cubicBezTo>
                    <a:pt x="16881" y="10250"/>
                    <a:pt x="17023" y="10125"/>
                    <a:pt x="17158" y="10004"/>
                  </a:cubicBezTo>
                  <a:cubicBezTo>
                    <a:pt x="17193" y="9972"/>
                    <a:pt x="17228" y="9945"/>
                    <a:pt x="17265" y="9913"/>
                  </a:cubicBezTo>
                  <a:cubicBezTo>
                    <a:pt x="17383" y="9820"/>
                    <a:pt x="17501" y="9733"/>
                    <a:pt x="17619" y="9643"/>
                  </a:cubicBezTo>
                  <a:close/>
                  <a:moveTo>
                    <a:pt x="9355" y="7540"/>
                  </a:moveTo>
                  <a:cubicBezTo>
                    <a:pt x="8063" y="8611"/>
                    <a:pt x="6684" y="9716"/>
                    <a:pt x="5350" y="10755"/>
                  </a:cubicBezTo>
                  <a:lnTo>
                    <a:pt x="8624" y="8011"/>
                  </a:lnTo>
                  <a:cubicBezTo>
                    <a:pt x="8687" y="7970"/>
                    <a:pt x="8749" y="7928"/>
                    <a:pt x="8812" y="7890"/>
                  </a:cubicBezTo>
                  <a:cubicBezTo>
                    <a:pt x="8991" y="7772"/>
                    <a:pt x="9175" y="7655"/>
                    <a:pt x="9355" y="7540"/>
                  </a:cubicBezTo>
                  <a:close/>
                  <a:moveTo>
                    <a:pt x="4484" y="6986"/>
                  </a:moveTo>
                  <a:lnTo>
                    <a:pt x="4484" y="6986"/>
                  </a:lnTo>
                  <a:cubicBezTo>
                    <a:pt x="2713" y="8766"/>
                    <a:pt x="1262" y="10329"/>
                    <a:pt x="829" y="10804"/>
                  </a:cubicBezTo>
                  <a:cubicBezTo>
                    <a:pt x="821" y="10762"/>
                    <a:pt x="821" y="10717"/>
                    <a:pt x="829" y="10666"/>
                  </a:cubicBezTo>
                  <a:cubicBezTo>
                    <a:pt x="849" y="10499"/>
                    <a:pt x="936" y="10301"/>
                    <a:pt x="1078" y="10076"/>
                  </a:cubicBezTo>
                  <a:cubicBezTo>
                    <a:pt x="1366" y="9768"/>
                    <a:pt x="1740" y="9369"/>
                    <a:pt x="2172" y="8912"/>
                  </a:cubicBezTo>
                  <a:cubicBezTo>
                    <a:pt x="2834" y="8371"/>
                    <a:pt x="3624" y="7709"/>
                    <a:pt x="4484" y="6986"/>
                  </a:cubicBezTo>
                  <a:close/>
                  <a:moveTo>
                    <a:pt x="14484" y="4006"/>
                  </a:moveTo>
                  <a:cubicBezTo>
                    <a:pt x="10388" y="7530"/>
                    <a:pt x="7232" y="10222"/>
                    <a:pt x="5028" y="12072"/>
                  </a:cubicBezTo>
                  <a:cubicBezTo>
                    <a:pt x="6916" y="10201"/>
                    <a:pt x="8586" y="8603"/>
                    <a:pt x="10027" y="7284"/>
                  </a:cubicBezTo>
                  <a:cubicBezTo>
                    <a:pt x="10339" y="7023"/>
                    <a:pt x="10648" y="6764"/>
                    <a:pt x="10945" y="6504"/>
                  </a:cubicBezTo>
                  <a:cubicBezTo>
                    <a:pt x="12322" y="5603"/>
                    <a:pt x="13565" y="4751"/>
                    <a:pt x="14484" y="4006"/>
                  </a:cubicBezTo>
                  <a:close/>
                  <a:moveTo>
                    <a:pt x="7727" y="11230"/>
                  </a:moveTo>
                  <a:lnTo>
                    <a:pt x="7727" y="11230"/>
                  </a:lnTo>
                  <a:cubicBezTo>
                    <a:pt x="7141" y="11677"/>
                    <a:pt x="6576" y="12107"/>
                    <a:pt x="6043" y="12516"/>
                  </a:cubicBezTo>
                  <a:cubicBezTo>
                    <a:pt x="6226" y="12360"/>
                    <a:pt x="6413" y="12204"/>
                    <a:pt x="6605" y="12044"/>
                  </a:cubicBezTo>
                  <a:cubicBezTo>
                    <a:pt x="6968" y="11781"/>
                    <a:pt x="7345" y="11507"/>
                    <a:pt x="7727" y="11230"/>
                  </a:cubicBezTo>
                  <a:close/>
                  <a:moveTo>
                    <a:pt x="19694" y="7218"/>
                  </a:moveTo>
                  <a:cubicBezTo>
                    <a:pt x="19480" y="7485"/>
                    <a:pt x="19213" y="7779"/>
                    <a:pt x="18901" y="8094"/>
                  </a:cubicBezTo>
                  <a:cubicBezTo>
                    <a:pt x="18388" y="8579"/>
                    <a:pt x="17775" y="9137"/>
                    <a:pt x="17106" y="9730"/>
                  </a:cubicBezTo>
                  <a:cubicBezTo>
                    <a:pt x="15595" y="10887"/>
                    <a:pt x="13783" y="12290"/>
                    <a:pt x="12065" y="13680"/>
                  </a:cubicBezTo>
                  <a:cubicBezTo>
                    <a:pt x="12023" y="13707"/>
                    <a:pt x="11985" y="13735"/>
                    <a:pt x="11947" y="13767"/>
                  </a:cubicBezTo>
                  <a:cubicBezTo>
                    <a:pt x="13486" y="12321"/>
                    <a:pt x="15020" y="10794"/>
                    <a:pt x="16306" y="9481"/>
                  </a:cubicBezTo>
                  <a:cubicBezTo>
                    <a:pt x="17668" y="8347"/>
                    <a:pt x="18870" y="7495"/>
                    <a:pt x="19694" y="7218"/>
                  </a:cubicBezTo>
                  <a:close/>
                  <a:moveTo>
                    <a:pt x="15245" y="4813"/>
                  </a:moveTo>
                  <a:lnTo>
                    <a:pt x="15245" y="4813"/>
                  </a:lnTo>
                  <a:cubicBezTo>
                    <a:pt x="14740" y="5312"/>
                    <a:pt x="14151" y="5849"/>
                    <a:pt x="13499" y="6407"/>
                  </a:cubicBezTo>
                  <a:cubicBezTo>
                    <a:pt x="11313" y="8011"/>
                    <a:pt x="8721" y="9972"/>
                    <a:pt x="6552" y="11777"/>
                  </a:cubicBezTo>
                  <a:cubicBezTo>
                    <a:pt x="5492" y="12540"/>
                    <a:pt x="4505" y="13236"/>
                    <a:pt x="3683" y="13808"/>
                  </a:cubicBezTo>
                  <a:cubicBezTo>
                    <a:pt x="6521" y="10981"/>
                    <a:pt x="12055" y="7069"/>
                    <a:pt x="15138" y="4890"/>
                  </a:cubicBezTo>
                  <a:cubicBezTo>
                    <a:pt x="15173" y="4861"/>
                    <a:pt x="15211" y="4837"/>
                    <a:pt x="15245" y="4813"/>
                  </a:cubicBezTo>
                  <a:close/>
                  <a:moveTo>
                    <a:pt x="6538" y="9363"/>
                  </a:moveTo>
                  <a:cubicBezTo>
                    <a:pt x="6427" y="9463"/>
                    <a:pt x="6314" y="9564"/>
                    <a:pt x="6202" y="9664"/>
                  </a:cubicBezTo>
                  <a:cubicBezTo>
                    <a:pt x="5322" y="10399"/>
                    <a:pt x="4518" y="11091"/>
                    <a:pt x="3822" y="11726"/>
                  </a:cubicBezTo>
                  <a:lnTo>
                    <a:pt x="1237" y="13891"/>
                  </a:lnTo>
                  <a:cubicBezTo>
                    <a:pt x="1189" y="13936"/>
                    <a:pt x="1182" y="14008"/>
                    <a:pt x="1220" y="14061"/>
                  </a:cubicBezTo>
                  <a:cubicBezTo>
                    <a:pt x="1230" y="14071"/>
                    <a:pt x="1237" y="14078"/>
                    <a:pt x="1248" y="14085"/>
                  </a:cubicBezTo>
                  <a:cubicBezTo>
                    <a:pt x="1216" y="14117"/>
                    <a:pt x="1182" y="14144"/>
                    <a:pt x="1154" y="14171"/>
                  </a:cubicBezTo>
                  <a:cubicBezTo>
                    <a:pt x="1126" y="14102"/>
                    <a:pt x="1120" y="14026"/>
                    <a:pt x="1133" y="13943"/>
                  </a:cubicBezTo>
                  <a:cubicBezTo>
                    <a:pt x="1182" y="13624"/>
                    <a:pt x="1483" y="13219"/>
                    <a:pt x="1964" y="12751"/>
                  </a:cubicBezTo>
                  <a:lnTo>
                    <a:pt x="3382" y="11563"/>
                  </a:lnTo>
                  <a:cubicBezTo>
                    <a:pt x="4290" y="10874"/>
                    <a:pt x="5391" y="10121"/>
                    <a:pt x="6538" y="9363"/>
                  </a:cubicBezTo>
                  <a:close/>
                  <a:moveTo>
                    <a:pt x="21282" y="10066"/>
                  </a:moveTo>
                  <a:cubicBezTo>
                    <a:pt x="20970" y="10780"/>
                    <a:pt x="19244" y="12433"/>
                    <a:pt x="17113" y="14286"/>
                  </a:cubicBezTo>
                  <a:cubicBezTo>
                    <a:pt x="19046" y="12398"/>
                    <a:pt x="20692" y="10686"/>
                    <a:pt x="21282" y="10066"/>
                  </a:cubicBezTo>
                  <a:close/>
                  <a:moveTo>
                    <a:pt x="16572" y="7495"/>
                  </a:moveTo>
                  <a:cubicBezTo>
                    <a:pt x="14476" y="9467"/>
                    <a:pt x="11220" y="12137"/>
                    <a:pt x="8170" y="14546"/>
                  </a:cubicBezTo>
                  <a:lnTo>
                    <a:pt x="16572" y="7495"/>
                  </a:lnTo>
                  <a:close/>
                  <a:moveTo>
                    <a:pt x="3514" y="13642"/>
                  </a:moveTo>
                  <a:cubicBezTo>
                    <a:pt x="3233" y="13922"/>
                    <a:pt x="2976" y="14192"/>
                    <a:pt x="2751" y="14453"/>
                  </a:cubicBezTo>
                  <a:cubicBezTo>
                    <a:pt x="2634" y="14532"/>
                    <a:pt x="2522" y="14608"/>
                    <a:pt x="2419" y="14681"/>
                  </a:cubicBezTo>
                  <a:cubicBezTo>
                    <a:pt x="2679" y="14421"/>
                    <a:pt x="2932" y="14165"/>
                    <a:pt x="3181" y="13912"/>
                  </a:cubicBezTo>
                  <a:cubicBezTo>
                    <a:pt x="3285" y="13826"/>
                    <a:pt x="3396" y="13735"/>
                    <a:pt x="3514" y="13642"/>
                  </a:cubicBezTo>
                  <a:close/>
                  <a:moveTo>
                    <a:pt x="7286" y="9529"/>
                  </a:moveTo>
                  <a:lnTo>
                    <a:pt x="7286" y="9529"/>
                  </a:lnTo>
                  <a:cubicBezTo>
                    <a:pt x="5991" y="10773"/>
                    <a:pt x="4556" y="12187"/>
                    <a:pt x="2991" y="13763"/>
                  </a:cubicBezTo>
                  <a:cubicBezTo>
                    <a:pt x="2093" y="14494"/>
                    <a:pt x="1539" y="14927"/>
                    <a:pt x="1324" y="15055"/>
                  </a:cubicBezTo>
                  <a:cubicBezTo>
                    <a:pt x="1320" y="15035"/>
                    <a:pt x="1320" y="15011"/>
                    <a:pt x="1324" y="14982"/>
                  </a:cubicBezTo>
                  <a:cubicBezTo>
                    <a:pt x="1366" y="14595"/>
                    <a:pt x="1927" y="13895"/>
                    <a:pt x="2804" y="13018"/>
                  </a:cubicBezTo>
                  <a:cubicBezTo>
                    <a:pt x="3915" y="12172"/>
                    <a:pt x="5554" y="10911"/>
                    <a:pt x="7286" y="9529"/>
                  </a:cubicBezTo>
                  <a:close/>
                  <a:moveTo>
                    <a:pt x="4601" y="13465"/>
                  </a:moveTo>
                  <a:cubicBezTo>
                    <a:pt x="4293" y="13746"/>
                    <a:pt x="4006" y="14019"/>
                    <a:pt x="3739" y="14279"/>
                  </a:cubicBezTo>
                  <a:cubicBezTo>
                    <a:pt x="3087" y="14785"/>
                    <a:pt x="2609" y="15166"/>
                    <a:pt x="2276" y="15454"/>
                  </a:cubicBezTo>
                  <a:cubicBezTo>
                    <a:pt x="2436" y="15208"/>
                    <a:pt x="2644" y="14937"/>
                    <a:pt x="2890" y="14653"/>
                  </a:cubicBezTo>
                  <a:cubicBezTo>
                    <a:pt x="3371" y="14324"/>
                    <a:pt x="3954" y="13922"/>
                    <a:pt x="4601" y="13465"/>
                  </a:cubicBezTo>
                  <a:close/>
                  <a:moveTo>
                    <a:pt x="20536" y="13101"/>
                  </a:moveTo>
                  <a:lnTo>
                    <a:pt x="20536" y="13101"/>
                  </a:lnTo>
                  <a:cubicBezTo>
                    <a:pt x="20394" y="13364"/>
                    <a:pt x="19864" y="13919"/>
                    <a:pt x="19102" y="14640"/>
                  </a:cubicBezTo>
                  <a:cubicBezTo>
                    <a:pt x="18637" y="14986"/>
                    <a:pt x="18090" y="15398"/>
                    <a:pt x="17515" y="15842"/>
                  </a:cubicBezTo>
                  <a:cubicBezTo>
                    <a:pt x="18773" y="14636"/>
                    <a:pt x="20100" y="13375"/>
                    <a:pt x="20536" y="13101"/>
                  </a:cubicBezTo>
                  <a:close/>
                  <a:moveTo>
                    <a:pt x="11087" y="8912"/>
                  </a:moveTo>
                  <a:cubicBezTo>
                    <a:pt x="7689" y="12027"/>
                    <a:pt x="4144" y="15097"/>
                    <a:pt x="2575" y="15932"/>
                  </a:cubicBezTo>
                  <a:cubicBezTo>
                    <a:pt x="2848" y="15537"/>
                    <a:pt x="3274" y="15062"/>
                    <a:pt x="3815" y="14525"/>
                  </a:cubicBezTo>
                  <a:cubicBezTo>
                    <a:pt x="4505" y="13992"/>
                    <a:pt x="5312" y="13375"/>
                    <a:pt x="6140" y="12745"/>
                  </a:cubicBezTo>
                  <a:cubicBezTo>
                    <a:pt x="7696" y="11560"/>
                    <a:pt x="9448" y="10222"/>
                    <a:pt x="11087" y="8912"/>
                  </a:cubicBezTo>
                  <a:close/>
                  <a:moveTo>
                    <a:pt x="2655" y="15450"/>
                  </a:moveTo>
                  <a:cubicBezTo>
                    <a:pt x="2460" y="15689"/>
                    <a:pt x="2305" y="15908"/>
                    <a:pt x="2197" y="16102"/>
                  </a:cubicBezTo>
                  <a:cubicBezTo>
                    <a:pt x="2093" y="16136"/>
                    <a:pt x="2006" y="16154"/>
                    <a:pt x="1940" y="16154"/>
                  </a:cubicBezTo>
                  <a:cubicBezTo>
                    <a:pt x="1948" y="16126"/>
                    <a:pt x="1955" y="16095"/>
                    <a:pt x="1964" y="16067"/>
                  </a:cubicBezTo>
                  <a:cubicBezTo>
                    <a:pt x="2089" y="15932"/>
                    <a:pt x="2329" y="15721"/>
                    <a:pt x="2655" y="15450"/>
                  </a:cubicBezTo>
                  <a:close/>
                  <a:moveTo>
                    <a:pt x="11701" y="13392"/>
                  </a:moveTo>
                  <a:cubicBezTo>
                    <a:pt x="10984" y="14096"/>
                    <a:pt x="10291" y="14798"/>
                    <a:pt x="9646" y="15460"/>
                  </a:cubicBezTo>
                  <a:cubicBezTo>
                    <a:pt x="9581" y="15505"/>
                    <a:pt x="9515" y="15554"/>
                    <a:pt x="9453" y="15603"/>
                  </a:cubicBezTo>
                  <a:cubicBezTo>
                    <a:pt x="9074" y="15879"/>
                    <a:pt x="8725" y="16136"/>
                    <a:pt x="8402" y="16372"/>
                  </a:cubicBezTo>
                  <a:cubicBezTo>
                    <a:pt x="9477" y="15388"/>
                    <a:pt x="10596" y="14379"/>
                    <a:pt x="11701" y="13392"/>
                  </a:cubicBezTo>
                  <a:close/>
                  <a:moveTo>
                    <a:pt x="11351" y="9393"/>
                  </a:moveTo>
                  <a:lnTo>
                    <a:pt x="11351" y="9393"/>
                  </a:lnTo>
                  <a:cubicBezTo>
                    <a:pt x="10114" y="10492"/>
                    <a:pt x="8863" y="11629"/>
                    <a:pt x="7706" y="12692"/>
                  </a:cubicBezTo>
                  <a:cubicBezTo>
                    <a:pt x="5776" y="14362"/>
                    <a:pt x="4064" y="15741"/>
                    <a:pt x="3011" y="16389"/>
                  </a:cubicBezTo>
                  <a:lnTo>
                    <a:pt x="11351" y="9393"/>
                  </a:lnTo>
                  <a:close/>
                  <a:moveTo>
                    <a:pt x="3760" y="15447"/>
                  </a:moveTo>
                  <a:lnTo>
                    <a:pt x="2246" y="16719"/>
                  </a:lnTo>
                  <a:cubicBezTo>
                    <a:pt x="2242" y="16687"/>
                    <a:pt x="2242" y="16656"/>
                    <a:pt x="2249" y="16621"/>
                  </a:cubicBezTo>
                  <a:cubicBezTo>
                    <a:pt x="2263" y="16521"/>
                    <a:pt x="2301" y="16410"/>
                    <a:pt x="2364" y="16285"/>
                  </a:cubicBezTo>
                  <a:cubicBezTo>
                    <a:pt x="2713" y="16140"/>
                    <a:pt x="3191" y="15849"/>
                    <a:pt x="3760" y="15447"/>
                  </a:cubicBezTo>
                  <a:close/>
                  <a:moveTo>
                    <a:pt x="2065" y="16383"/>
                  </a:moveTo>
                  <a:lnTo>
                    <a:pt x="2065" y="16383"/>
                  </a:lnTo>
                  <a:cubicBezTo>
                    <a:pt x="2038" y="16455"/>
                    <a:pt x="2017" y="16524"/>
                    <a:pt x="2010" y="16586"/>
                  </a:cubicBezTo>
                  <a:cubicBezTo>
                    <a:pt x="1999" y="16649"/>
                    <a:pt x="1999" y="16704"/>
                    <a:pt x="2006" y="16757"/>
                  </a:cubicBezTo>
                  <a:cubicBezTo>
                    <a:pt x="1930" y="16659"/>
                    <a:pt x="1892" y="16538"/>
                    <a:pt x="1899" y="16393"/>
                  </a:cubicBezTo>
                  <a:lnTo>
                    <a:pt x="1920" y="16393"/>
                  </a:lnTo>
                  <a:cubicBezTo>
                    <a:pt x="1927" y="16393"/>
                    <a:pt x="1935" y="16393"/>
                    <a:pt x="1943" y="16393"/>
                  </a:cubicBezTo>
                  <a:cubicBezTo>
                    <a:pt x="1979" y="16393"/>
                    <a:pt x="2020" y="16388"/>
                    <a:pt x="2065" y="16383"/>
                  </a:cubicBezTo>
                  <a:close/>
                  <a:moveTo>
                    <a:pt x="13052" y="13239"/>
                  </a:moveTo>
                  <a:lnTo>
                    <a:pt x="13052" y="13239"/>
                  </a:lnTo>
                  <a:cubicBezTo>
                    <a:pt x="12082" y="14068"/>
                    <a:pt x="11140" y="14861"/>
                    <a:pt x="10315" y="15558"/>
                  </a:cubicBezTo>
                  <a:cubicBezTo>
                    <a:pt x="9383" y="16344"/>
                    <a:pt x="8638" y="16975"/>
                    <a:pt x="8049" y="17474"/>
                  </a:cubicBezTo>
                  <a:cubicBezTo>
                    <a:pt x="8250" y="17266"/>
                    <a:pt x="8461" y="17044"/>
                    <a:pt x="8679" y="16815"/>
                  </a:cubicBezTo>
                  <a:cubicBezTo>
                    <a:pt x="9688" y="15929"/>
                    <a:pt x="10921" y="14910"/>
                    <a:pt x="12228" y="13856"/>
                  </a:cubicBezTo>
                  <a:cubicBezTo>
                    <a:pt x="12501" y="13652"/>
                    <a:pt x="12779" y="13447"/>
                    <a:pt x="13052" y="13239"/>
                  </a:cubicBezTo>
                  <a:close/>
                  <a:moveTo>
                    <a:pt x="10035" y="14563"/>
                  </a:moveTo>
                  <a:lnTo>
                    <a:pt x="10035" y="14563"/>
                  </a:lnTo>
                  <a:cubicBezTo>
                    <a:pt x="8652" y="15810"/>
                    <a:pt x="7405" y="16957"/>
                    <a:pt x="6501" y="17792"/>
                  </a:cubicBezTo>
                  <a:cubicBezTo>
                    <a:pt x="6088" y="18108"/>
                    <a:pt x="5780" y="18358"/>
                    <a:pt x="5561" y="18551"/>
                  </a:cubicBezTo>
                  <a:cubicBezTo>
                    <a:pt x="5371" y="18641"/>
                    <a:pt x="5198" y="18707"/>
                    <a:pt x="5041" y="18753"/>
                  </a:cubicBezTo>
                  <a:lnTo>
                    <a:pt x="10035" y="14563"/>
                  </a:lnTo>
                  <a:close/>
                  <a:moveTo>
                    <a:pt x="7993" y="15921"/>
                  </a:moveTo>
                  <a:lnTo>
                    <a:pt x="7993" y="15921"/>
                  </a:lnTo>
                  <a:cubicBezTo>
                    <a:pt x="6816" y="16926"/>
                    <a:pt x="5665" y="17904"/>
                    <a:pt x="4609" y="18801"/>
                  </a:cubicBezTo>
                  <a:cubicBezTo>
                    <a:pt x="4550" y="18790"/>
                    <a:pt x="4501" y="18777"/>
                    <a:pt x="4456" y="18756"/>
                  </a:cubicBezTo>
                  <a:cubicBezTo>
                    <a:pt x="4879" y="18420"/>
                    <a:pt x="6244" y="17342"/>
                    <a:pt x="7993" y="15921"/>
                  </a:cubicBezTo>
                  <a:close/>
                  <a:moveTo>
                    <a:pt x="14417" y="15318"/>
                  </a:moveTo>
                  <a:cubicBezTo>
                    <a:pt x="12605" y="17069"/>
                    <a:pt x="10752" y="18711"/>
                    <a:pt x="9365" y="19587"/>
                  </a:cubicBezTo>
                  <a:cubicBezTo>
                    <a:pt x="9442" y="19511"/>
                    <a:pt x="9522" y="19434"/>
                    <a:pt x="9608" y="19355"/>
                  </a:cubicBezTo>
                  <a:lnTo>
                    <a:pt x="14417" y="15318"/>
                  </a:lnTo>
                  <a:close/>
                  <a:moveTo>
                    <a:pt x="18492" y="14221"/>
                  </a:moveTo>
                  <a:lnTo>
                    <a:pt x="18492" y="14221"/>
                  </a:lnTo>
                  <a:cubicBezTo>
                    <a:pt x="16676" y="16119"/>
                    <a:pt x="14188" y="18603"/>
                    <a:pt x="12342" y="19986"/>
                  </a:cubicBezTo>
                  <a:lnTo>
                    <a:pt x="18492" y="14221"/>
                  </a:lnTo>
                  <a:close/>
                  <a:moveTo>
                    <a:pt x="7619" y="20021"/>
                  </a:moveTo>
                  <a:lnTo>
                    <a:pt x="7619" y="20021"/>
                  </a:lnTo>
                  <a:cubicBezTo>
                    <a:pt x="7588" y="20086"/>
                    <a:pt x="7561" y="20149"/>
                    <a:pt x="7540" y="20211"/>
                  </a:cubicBezTo>
                  <a:cubicBezTo>
                    <a:pt x="7508" y="20197"/>
                    <a:pt x="7481" y="20183"/>
                    <a:pt x="7457" y="20166"/>
                  </a:cubicBezTo>
                  <a:lnTo>
                    <a:pt x="7619" y="20021"/>
                  </a:lnTo>
                  <a:close/>
                  <a:moveTo>
                    <a:pt x="20034" y="9515"/>
                  </a:moveTo>
                  <a:lnTo>
                    <a:pt x="20034" y="9515"/>
                  </a:lnTo>
                  <a:cubicBezTo>
                    <a:pt x="19369" y="10239"/>
                    <a:pt x="18339" y="11352"/>
                    <a:pt x="17145" y="12588"/>
                  </a:cubicBezTo>
                  <a:cubicBezTo>
                    <a:pt x="14563" y="14691"/>
                    <a:pt x="11340" y="17376"/>
                    <a:pt x="9573" y="19068"/>
                  </a:cubicBezTo>
                  <a:lnTo>
                    <a:pt x="8298" y="20138"/>
                  </a:lnTo>
                  <a:cubicBezTo>
                    <a:pt x="8105" y="20208"/>
                    <a:pt x="7928" y="20245"/>
                    <a:pt x="7779" y="20245"/>
                  </a:cubicBezTo>
                  <a:cubicBezTo>
                    <a:pt x="7865" y="20016"/>
                    <a:pt x="8039" y="19743"/>
                    <a:pt x="8278" y="19431"/>
                  </a:cubicBezTo>
                  <a:lnTo>
                    <a:pt x="15491" y="12962"/>
                  </a:lnTo>
                  <a:cubicBezTo>
                    <a:pt x="17318" y="11531"/>
                    <a:pt x="19022" y="10260"/>
                    <a:pt x="20034" y="9515"/>
                  </a:cubicBezTo>
                  <a:close/>
                  <a:moveTo>
                    <a:pt x="7889" y="20481"/>
                  </a:moveTo>
                  <a:lnTo>
                    <a:pt x="7716" y="20627"/>
                  </a:lnTo>
                  <a:cubicBezTo>
                    <a:pt x="7706" y="20585"/>
                    <a:pt x="7706" y="20540"/>
                    <a:pt x="7713" y="20488"/>
                  </a:cubicBezTo>
                  <a:lnTo>
                    <a:pt x="7748" y="20488"/>
                  </a:lnTo>
                  <a:cubicBezTo>
                    <a:pt x="7790" y="20488"/>
                    <a:pt x="7838" y="20485"/>
                    <a:pt x="7889" y="20481"/>
                  </a:cubicBezTo>
                  <a:close/>
                  <a:moveTo>
                    <a:pt x="19514" y="15676"/>
                  </a:moveTo>
                  <a:lnTo>
                    <a:pt x="19514" y="15676"/>
                  </a:lnTo>
                  <a:cubicBezTo>
                    <a:pt x="18928" y="16274"/>
                    <a:pt x="18471" y="16767"/>
                    <a:pt x="18107" y="17168"/>
                  </a:cubicBezTo>
                  <a:cubicBezTo>
                    <a:pt x="16486" y="18811"/>
                    <a:pt x="14518" y="20634"/>
                    <a:pt x="13849" y="20634"/>
                  </a:cubicBezTo>
                  <a:lnTo>
                    <a:pt x="13842" y="20634"/>
                  </a:lnTo>
                  <a:cubicBezTo>
                    <a:pt x="13777" y="20634"/>
                    <a:pt x="13752" y="20613"/>
                    <a:pt x="13742" y="20606"/>
                  </a:cubicBezTo>
                  <a:cubicBezTo>
                    <a:pt x="13700" y="20270"/>
                    <a:pt x="15886" y="18558"/>
                    <a:pt x="17335" y="17422"/>
                  </a:cubicBezTo>
                  <a:cubicBezTo>
                    <a:pt x="18221" y="16729"/>
                    <a:pt x="18960" y="16146"/>
                    <a:pt x="19514" y="15676"/>
                  </a:cubicBezTo>
                  <a:close/>
                  <a:moveTo>
                    <a:pt x="11013" y="1"/>
                  </a:moveTo>
                  <a:cubicBezTo>
                    <a:pt x="10802" y="1"/>
                    <a:pt x="10095" y="637"/>
                    <a:pt x="7481" y="3043"/>
                  </a:cubicBezTo>
                  <a:cubicBezTo>
                    <a:pt x="5565" y="4810"/>
                    <a:pt x="2543" y="7589"/>
                    <a:pt x="1403" y="8326"/>
                  </a:cubicBezTo>
                  <a:lnTo>
                    <a:pt x="10135" y="243"/>
                  </a:lnTo>
                  <a:cubicBezTo>
                    <a:pt x="10184" y="201"/>
                    <a:pt x="10187" y="129"/>
                    <a:pt x="10145" y="77"/>
                  </a:cubicBezTo>
                  <a:cubicBezTo>
                    <a:pt x="10125" y="52"/>
                    <a:pt x="10093" y="38"/>
                    <a:pt x="10062" y="35"/>
                  </a:cubicBezTo>
                  <a:cubicBezTo>
                    <a:pt x="10058" y="35"/>
                    <a:pt x="10054" y="34"/>
                    <a:pt x="10050" y="34"/>
                  </a:cubicBezTo>
                  <a:cubicBezTo>
                    <a:pt x="9963" y="34"/>
                    <a:pt x="9787" y="167"/>
                    <a:pt x="6282" y="3185"/>
                  </a:cubicBezTo>
                  <a:cubicBezTo>
                    <a:pt x="5215" y="4103"/>
                    <a:pt x="3964" y="5181"/>
                    <a:pt x="2893" y="6088"/>
                  </a:cubicBezTo>
                  <a:lnTo>
                    <a:pt x="8978" y="385"/>
                  </a:lnTo>
                  <a:cubicBezTo>
                    <a:pt x="9023" y="340"/>
                    <a:pt x="9026" y="267"/>
                    <a:pt x="8984" y="219"/>
                  </a:cubicBezTo>
                  <a:cubicBezTo>
                    <a:pt x="8959" y="192"/>
                    <a:pt x="8925" y="178"/>
                    <a:pt x="8891" y="178"/>
                  </a:cubicBezTo>
                  <a:cubicBezTo>
                    <a:pt x="8864" y="178"/>
                    <a:pt x="8838" y="186"/>
                    <a:pt x="8815" y="205"/>
                  </a:cubicBezTo>
                  <a:lnTo>
                    <a:pt x="7411" y="1386"/>
                  </a:lnTo>
                  <a:lnTo>
                    <a:pt x="7411" y="1386"/>
                  </a:lnTo>
                  <a:lnTo>
                    <a:pt x="7464" y="1335"/>
                  </a:lnTo>
                  <a:cubicBezTo>
                    <a:pt x="7928" y="961"/>
                    <a:pt x="8028" y="846"/>
                    <a:pt x="8035" y="763"/>
                  </a:cubicBezTo>
                  <a:cubicBezTo>
                    <a:pt x="8039" y="732"/>
                    <a:pt x="8028" y="687"/>
                    <a:pt x="8007" y="662"/>
                  </a:cubicBezTo>
                  <a:cubicBezTo>
                    <a:pt x="7983" y="638"/>
                    <a:pt x="7956" y="620"/>
                    <a:pt x="7921" y="620"/>
                  </a:cubicBezTo>
                  <a:cubicBezTo>
                    <a:pt x="7918" y="620"/>
                    <a:pt x="7914" y="620"/>
                    <a:pt x="7911" y="620"/>
                  </a:cubicBezTo>
                  <a:cubicBezTo>
                    <a:pt x="7880" y="620"/>
                    <a:pt x="7853" y="634"/>
                    <a:pt x="7831" y="655"/>
                  </a:cubicBezTo>
                  <a:cubicBezTo>
                    <a:pt x="7657" y="822"/>
                    <a:pt x="7481" y="988"/>
                    <a:pt x="7304" y="1154"/>
                  </a:cubicBezTo>
                  <a:cubicBezTo>
                    <a:pt x="6941" y="1449"/>
                    <a:pt x="6424" y="1851"/>
                    <a:pt x="5914" y="2242"/>
                  </a:cubicBezTo>
                  <a:cubicBezTo>
                    <a:pt x="5513" y="2554"/>
                    <a:pt x="5121" y="2859"/>
                    <a:pt x="4744" y="3153"/>
                  </a:cubicBezTo>
                  <a:cubicBezTo>
                    <a:pt x="5035" y="2787"/>
                    <a:pt x="5233" y="2464"/>
                    <a:pt x="5253" y="2239"/>
                  </a:cubicBezTo>
                  <a:cubicBezTo>
                    <a:pt x="5260" y="2131"/>
                    <a:pt x="5236" y="2042"/>
                    <a:pt x="5177" y="1972"/>
                  </a:cubicBezTo>
                  <a:cubicBezTo>
                    <a:pt x="5156" y="1948"/>
                    <a:pt x="5124" y="1930"/>
                    <a:pt x="5090" y="1930"/>
                  </a:cubicBezTo>
                  <a:cubicBezTo>
                    <a:pt x="5055" y="1930"/>
                    <a:pt x="5025" y="1941"/>
                    <a:pt x="5000" y="1965"/>
                  </a:cubicBezTo>
                  <a:cubicBezTo>
                    <a:pt x="4401" y="2571"/>
                    <a:pt x="3669" y="3240"/>
                    <a:pt x="3482" y="3313"/>
                  </a:cubicBezTo>
                  <a:cubicBezTo>
                    <a:pt x="3470" y="3308"/>
                    <a:pt x="3457" y="3306"/>
                    <a:pt x="3444" y="3306"/>
                  </a:cubicBezTo>
                  <a:cubicBezTo>
                    <a:pt x="3418" y="3306"/>
                    <a:pt x="3392" y="3315"/>
                    <a:pt x="3368" y="3334"/>
                  </a:cubicBezTo>
                  <a:cubicBezTo>
                    <a:pt x="3316" y="3379"/>
                    <a:pt x="3309" y="3452"/>
                    <a:pt x="3354" y="3503"/>
                  </a:cubicBezTo>
                  <a:cubicBezTo>
                    <a:pt x="3382" y="3538"/>
                    <a:pt x="3420" y="3556"/>
                    <a:pt x="3465" y="3559"/>
                  </a:cubicBezTo>
                  <a:lnTo>
                    <a:pt x="3472" y="3559"/>
                  </a:lnTo>
                  <a:cubicBezTo>
                    <a:pt x="3701" y="3559"/>
                    <a:pt x="4456" y="2849"/>
                    <a:pt x="4990" y="2318"/>
                  </a:cubicBezTo>
                  <a:lnTo>
                    <a:pt x="4990" y="2318"/>
                  </a:lnTo>
                  <a:cubicBezTo>
                    <a:pt x="4862" y="2717"/>
                    <a:pt x="4227" y="3427"/>
                    <a:pt x="3496" y="4148"/>
                  </a:cubicBezTo>
                  <a:cubicBezTo>
                    <a:pt x="2557" y="4914"/>
                    <a:pt x="1812" y="5568"/>
                    <a:pt x="1407" y="6043"/>
                  </a:cubicBezTo>
                  <a:cubicBezTo>
                    <a:pt x="1372" y="6075"/>
                    <a:pt x="1337" y="6102"/>
                    <a:pt x="1303" y="6129"/>
                  </a:cubicBezTo>
                  <a:cubicBezTo>
                    <a:pt x="1278" y="6150"/>
                    <a:pt x="1265" y="6179"/>
                    <a:pt x="1262" y="6213"/>
                  </a:cubicBezTo>
                  <a:lnTo>
                    <a:pt x="1262" y="6227"/>
                  </a:lnTo>
                  <a:cubicBezTo>
                    <a:pt x="1147" y="6383"/>
                    <a:pt x="1081" y="6514"/>
                    <a:pt x="1071" y="6615"/>
                  </a:cubicBezTo>
                  <a:cubicBezTo>
                    <a:pt x="1061" y="6712"/>
                    <a:pt x="1096" y="6778"/>
                    <a:pt x="1126" y="6816"/>
                  </a:cubicBezTo>
                  <a:cubicBezTo>
                    <a:pt x="1147" y="6840"/>
                    <a:pt x="1175" y="6857"/>
                    <a:pt x="1209" y="6857"/>
                  </a:cubicBezTo>
                  <a:cubicBezTo>
                    <a:pt x="1214" y="6858"/>
                    <a:pt x="1218" y="6858"/>
                    <a:pt x="1223" y="6858"/>
                  </a:cubicBezTo>
                  <a:cubicBezTo>
                    <a:pt x="1250" y="6858"/>
                    <a:pt x="1275" y="6847"/>
                    <a:pt x="1296" y="6830"/>
                  </a:cubicBezTo>
                  <a:lnTo>
                    <a:pt x="5620" y="3202"/>
                  </a:lnTo>
                  <a:lnTo>
                    <a:pt x="389" y="8109"/>
                  </a:lnTo>
                  <a:cubicBezTo>
                    <a:pt x="343" y="8150"/>
                    <a:pt x="340" y="8223"/>
                    <a:pt x="381" y="8271"/>
                  </a:cubicBezTo>
                  <a:cubicBezTo>
                    <a:pt x="402" y="8299"/>
                    <a:pt x="434" y="8316"/>
                    <a:pt x="468" y="8316"/>
                  </a:cubicBezTo>
                  <a:lnTo>
                    <a:pt x="472" y="8316"/>
                  </a:lnTo>
                  <a:cubicBezTo>
                    <a:pt x="634" y="8316"/>
                    <a:pt x="1421" y="7685"/>
                    <a:pt x="5960" y="3780"/>
                  </a:cubicBezTo>
                  <a:lnTo>
                    <a:pt x="5960" y="3780"/>
                  </a:lnTo>
                  <a:lnTo>
                    <a:pt x="846" y="8514"/>
                  </a:lnTo>
                  <a:cubicBezTo>
                    <a:pt x="797" y="8555"/>
                    <a:pt x="794" y="8628"/>
                    <a:pt x="835" y="8680"/>
                  </a:cubicBezTo>
                  <a:cubicBezTo>
                    <a:pt x="859" y="8707"/>
                    <a:pt x="904" y="8742"/>
                    <a:pt x="981" y="8749"/>
                  </a:cubicBezTo>
                  <a:cubicBezTo>
                    <a:pt x="984" y="8749"/>
                    <a:pt x="988" y="8749"/>
                    <a:pt x="992" y="8749"/>
                  </a:cubicBezTo>
                  <a:cubicBezTo>
                    <a:pt x="1257" y="8749"/>
                    <a:pt x="1966" y="8255"/>
                    <a:pt x="2991" y="7398"/>
                  </a:cubicBezTo>
                  <a:lnTo>
                    <a:pt x="2991" y="7398"/>
                  </a:lnTo>
                  <a:cubicBezTo>
                    <a:pt x="0" y="10197"/>
                    <a:pt x="45" y="10250"/>
                    <a:pt x="132" y="10354"/>
                  </a:cubicBezTo>
                  <a:cubicBezTo>
                    <a:pt x="153" y="10378"/>
                    <a:pt x="187" y="10395"/>
                    <a:pt x="218" y="10399"/>
                  </a:cubicBezTo>
                  <a:cubicBezTo>
                    <a:pt x="220" y="10399"/>
                    <a:pt x="221" y="10399"/>
                    <a:pt x="223" y="10399"/>
                  </a:cubicBezTo>
                  <a:cubicBezTo>
                    <a:pt x="233" y="10399"/>
                    <a:pt x="246" y="10390"/>
                    <a:pt x="267" y="10385"/>
                  </a:cubicBezTo>
                  <a:lnTo>
                    <a:pt x="267" y="10385"/>
                  </a:lnTo>
                  <a:cubicBezTo>
                    <a:pt x="222" y="10464"/>
                    <a:pt x="194" y="10533"/>
                    <a:pt x="191" y="10589"/>
                  </a:cubicBezTo>
                  <a:cubicBezTo>
                    <a:pt x="181" y="10686"/>
                    <a:pt x="212" y="10745"/>
                    <a:pt x="239" y="10780"/>
                  </a:cubicBezTo>
                  <a:cubicBezTo>
                    <a:pt x="264" y="10807"/>
                    <a:pt x="295" y="10821"/>
                    <a:pt x="330" y="10824"/>
                  </a:cubicBezTo>
                  <a:cubicBezTo>
                    <a:pt x="368" y="10821"/>
                    <a:pt x="399" y="10807"/>
                    <a:pt x="423" y="10783"/>
                  </a:cubicBezTo>
                  <a:cubicBezTo>
                    <a:pt x="430" y="10776"/>
                    <a:pt x="488" y="10711"/>
                    <a:pt x="597" y="10596"/>
                  </a:cubicBezTo>
                  <a:lnTo>
                    <a:pt x="597" y="10596"/>
                  </a:lnTo>
                  <a:cubicBezTo>
                    <a:pt x="592" y="10610"/>
                    <a:pt x="589" y="10620"/>
                    <a:pt x="589" y="10634"/>
                  </a:cubicBezTo>
                  <a:cubicBezTo>
                    <a:pt x="565" y="10818"/>
                    <a:pt x="603" y="10973"/>
                    <a:pt x="704" y="11095"/>
                  </a:cubicBezTo>
                  <a:cubicBezTo>
                    <a:pt x="725" y="11123"/>
                    <a:pt x="759" y="11136"/>
                    <a:pt x="794" y="11136"/>
                  </a:cubicBezTo>
                  <a:cubicBezTo>
                    <a:pt x="825" y="11136"/>
                    <a:pt x="859" y="11123"/>
                    <a:pt x="883" y="11098"/>
                  </a:cubicBezTo>
                  <a:cubicBezTo>
                    <a:pt x="939" y="11040"/>
                    <a:pt x="4092" y="7599"/>
                    <a:pt x="7211" y="4668"/>
                  </a:cubicBezTo>
                  <a:cubicBezTo>
                    <a:pt x="7800" y="4165"/>
                    <a:pt x="8388" y="3656"/>
                    <a:pt x="8967" y="3161"/>
                  </a:cubicBezTo>
                  <a:cubicBezTo>
                    <a:pt x="10579" y="1965"/>
                    <a:pt x="11937" y="1009"/>
                    <a:pt x="12477" y="635"/>
                  </a:cubicBezTo>
                  <a:cubicBezTo>
                    <a:pt x="12608" y="593"/>
                    <a:pt x="12726" y="576"/>
                    <a:pt x="12834" y="576"/>
                  </a:cubicBezTo>
                  <a:cubicBezTo>
                    <a:pt x="12899" y="576"/>
                    <a:pt x="12958" y="590"/>
                    <a:pt x="13008" y="610"/>
                  </a:cubicBezTo>
                  <a:cubicBezTo>
                    <a:pt x="11306" y="1997"/>
                    <a:pt x="842" y="10551"/>
                    <a:pt x="728" y="11742"/>
                  </a:cubicBezTo>
                  <a:cubicBezTo>
                    <a:pt x="721" y="11830"/>
                    <a:pt x="749" y="11885"/>
                    <a:pt x="776" y="11916"/>
                  </a:cubicBezTo>
                  <a:lnTo>
                    <a:pt x="794" y="11934"/>
                  </a:lnTo>
                  <a:cubicBezTo>
                    <a:pt x="717" y="11999"/>
                    <a:pt x="641" y="12062"/>
                    <a:pt x="568" y="12128"/>
                  </a:cubicBezTo>
                  <a:cubicBezTo>
                    <a:pt x="517" y="12172"/>
                    <a:pt x="513" y="12246"/>
                    <a:pt x="555" y="12297"/>
                  </a:cubicBezTo>
                  <a:cubicBezTo>
                    <a:pt x="580" y="12326"/>
                    <a:pt x="613" y="12340"/>
                    <a:pt x="647" y="12340"/>
                  </a:cubicBezTo>
                  <a:cubicBezTo>
                    <a:pt x="675" y="12340"/>
                    <a:pt x="702" y="12330"/>
                    <a:pt x="725" y="12311"/>
                  </a:cubicBezTo>
                  <a:lnTo>
                    <a:pt x="1091" y="11999"/>
                  </a:lnTo>
                  <a:cubicBezTo>
                    <a:pt x="1130" y="11989"/>
                    <a:pt x="1171" y="11979"/>
                    <a:pt x="1220" y="11961"/>
                  </a:cubicBezTo>
                  <a:lnTo>
                    <a:pt x="1220" y="11961"/>
                  </a:lnTo>
                  <a:cubicBezTo>
                    <a:pt x="763" y="12470"/>
                    <a:pt x="488" y="12858"/>
                    <a:pt x="468" y="13073"/>
                  </a:cubicBezTo>
                  <a:cubicBezTo>
                    <a:pt x="458" y="13170"/>
                    <a:pt x="493" y="13236"/>
                    <a:pt x="523" y="13271"/>
                  </a:cubicBezTo>
                  <a:cubicBezTo>
                    <a:pt x="544" y="13295"/>
                    <a:pt x="576" y="13312"/>
                    <a:pt x="607" y="13312"/>
                  </a:cubicBezTo>
                  <a:cubicBezTo>
                    <a:pt x="610" y="13313"/>
                    <a:pt x="614" y="13313"/>
                    <a:pt x="618" y="13313"/>
                  </a:cubicBezTo>
                  <a:cubicBezTo>
                    <a:pt x="650" y="13313"/>
                    <a:pt x="675" y="13300"/>
                    <a:pt x="696" y="13281"/>
                  </a:cubicBezTo>
                  <a:cubicBezTo>
                    <a:pt x="5641" y="8649"/>
                    <a:pt x="13652" y="1466"/>
                    <a:pt x="14820" y="1199"/>
                  </a:cubicBezTo>
                  <a:lnTo>
                    <a:pt x="14820" y="1199"/>
                  </a:lnTo>
                  <a:cubicBezTo>
                    <a:pt x="14071" y="2076"/>
                    <a:pt x="8118" y="7207"/>
                    <a:pt x="3098" y="11469"/>
                  </a:cubicBezTo>
                  <a:cubicBezTo>
                    <a:pt x="2606" y="11846"/>
                    <a:pt x="2177" y="12207"/>
                    <a:pt x="1830" y="12543"/>
                  </a:cubicBezTo>
                  <a:cubicBezTo>
                    <a:pt x="1483" y="12838"/>
                    <a:pt x="1144" y="13125"/>
                    <a:pt x="814" y="13402"/>
                  </a:cubicBezTo>
                  <a:cubicBezTo>
                    <a:pt x="763" y="13444"/>
                    <a:pt x="755" y="13520"/>
                    <a:pt x="800" y="13572"/>
                  </a:cubicBezTo>
                  <a:cubicBezTo>
                    <a:pt x="823" y="13601"/>
                    <a:pt x="857" y="13616"/>
                    <a:pt x="891" y="13616"/>
                  </a:cubicBezTo>
                  <a:cubicBezTo>
                    <a:pt x="919" y="13616"/>
                    <a:pt x="947" y="13606"/>
                    <a:pt x="971" y="13586"/>
                  </a:cubicBezTo>
                  <a:lnTo>
                    <a:pt x="1019" y="13544"/>
                  </a:lnTo>
                  <a:lnTo>
                    <a:pt x="1019" y="13544"/>
                  </a:lnTo>
                  <a:cubicBezTo>
                    <a:pt x="953" y="13673"/>
                    <a:pt x="912" y="13794"/>
                    <a:pt x="894" y="13905"/>
                  </a:cubicBezTo>
                  <a:cubicBezTo>
                    <a:pt x="863" y="14109"/>
                    <a:pt x="912" y="14286"/>
                    <a:pt x="1036" y="14435"/>
                  </a:cubicBezTo>
                  <a:cubicBezTo>
                    <a:pt x="1057" y="14459"/>
                    <a:pt x="1085" y="14477"/>
                    <a:pt x="1120" y="14477"/>
                  </a:cubicBezTo>
                  <a:cubicBezTo>
                    <a:pt x="1126" y="14478"/>
                    <a:pt x="1132" y="14478"/>
                    <a:pt x="1137" y="14478"/>
                  </a:cubicBezTo>
                  <a:cubicBezTo>
                    <a:pt x="1165" y="14478"/>
                    <a:pt x="1190" y="14466"/>
                    <a:pt x="1209" y="14449"/>
                  </a:cubicBezTo>
                  <a:cubicBezTo>
                    <a:pt x="1268" y="14390"/>
                    <a:pt x="1331" y="14334"/>
                    <a:pt x="1393" y="14279"/>
                  </a:cubicBezTo>
                  <a:lnTo>
                    <a:pt x="1393" y="14279"/>
                  </a:lnTo>
                  <a:cubicBezTo>
                    <a:pt x="1209" y="14553"/>
                    <a:pt x="1102" y="14782"/>
                    <a:pt x="1085" y="14958"/>
                  </a:cubicBezTo>
                  <a:cubicBezTo>
                    <a:pt x="1071" y="15090"/>
                    <a:pt x="1099" y="15201"/>
                    <a:pt x="1171" y="15284"/>
                  </a:cubicBezTo>
                  <a:cubicBezTo>
                    <a:pt x="1192" y="15308"/>
                    <a:pt x="1230" y="15329"/>
                    <a:pt x="1262" y="15329"/>
                  </a:cubicBezTo>
                  <a:cubicBezTo>
                    <a:pt x="1265" y="15330"/>
                    <a:pt x="1268" y="15330"/>
                    <a:pt x="1271" y="15330"/>
                  </a:cubicBezTo>
                  <a:cubicBezTo>
                    <a:pt x="1319" y="15330"/>
                    <a:pt x="1431" y="15265"/>
                    <a:pt x="1667" y="15100"/>
                  </a:cubicBezTo>
                  <a:lnTo>
                    <a:pt x="1667" y="15100"/>
                  </a:lnTo>
                  <a:cubicBezTo>
                    <a:pt x="1511" y="15256"/>
                    <a:pt x="1400" y="15364"/>
                    <a:pt x="1369" y="15391"/>
                  </a:cubicBezTo>
                  <a:cubicBezTo>
                    <a:pt x="1369" y="15395"/>
                    <a:pt x="1366" y="15395"/>
                    <a:pt x="1366" y="15395"/>
                  </a:cubicBezTo>
                  <a:cubicBezTo>
                    <a:pt x="1320" y="15422"/>
                    <a:pt x="1303" y="15478"/>
                    <a:pt x="1317" y="15526"/>
                  </a:cubicBezTo>
                  <a:cubicBezTo>
                    <a:pt x="1331" y="15578"/>
                    <a:pt x="1376" y="15613"/>
                    <a:pt x="1428" y="15617"/>
                  </a:cubicBezTo>
                  <a:cubicBezTo>
                    <a:pt x="1449" y="15617"/>
                    <a:pt x="1462" y="15617"/>
                    <a:pt x="1497" y="15593"/>
                  </a:cubicBezTo>
                  <a:lnTo>
                    <a:pt x="1500" y="15596"/>
                  </a:lnTo>
                  <a:cubicBezTo>
                    <a:pt x="1569" y="15547"/>
                    <a:pt x="1830" y="15374"/>
                    <a:pt x="2235" y="15100"/>
                  </a:cubicBezTo>
                  <a:lnTo>
                    <a:pt x="2235" y="15100"/>
                  </a:lnTo>
                  <a:cubicBezTo>
                    <a:pt x="2010" y="15412"/>
                    <a:pt x="1844" y="15700"/>
                    <a:pt x="1750" y="15959"/>
                  </a:cubicBezTo>
                  <a:cubicBezTo>
                    <a:pt x="1678" y="16046"/>
                    <a:pt x="1639" y="16112"/>
                    <a:pt x="1636" y="16161"/>
                  </a:cubicBezTo>
                  <a:cubicBezTo>
                    <a:pt x="1629" y="16202"/>
                    <a:pt x="1643" y="16244"/>
                    <a:pt x="1667" y="16274"/>
                  </a:cubicBezTo>
                  <a:lnTo>
                    <a:pt x="1667" y="16282"/>
                  </a:lnTo>
                  <a:cubicBezTo>
                    <a:pt x="1632" y="16538"/>
                    <a:pt x="1688" y="16753"/>
                    <a:pt x="1833" y="16923"/>
                  </a:cubicBezTo>
                  <a:cubicBezTo>
                    <a:pt x="1868" y="16968"/>
                    <a:pt x="1940" y="17023"/>
                    <a:pt x="2065" y="17030"/>
                  </a:cubicBezTo>
                  <a:cubicBezTo>
                    <a:pt x="2093" y="17030"/>
                    <a:pt x="2124" y="17030"/>
                    <a:pt x="2159" y="17027"/>
                  </a:cubicBezTo>
                  <a:cubicBezTo>
                    <a:pt x="2169" y="17030"/>
                    <a:pt x="2180" y="17034"/>
                    <a:pt x="2190" y="17034"/>
                  </a:cubicBezTo>
                  <a:cubicBezTo>
                    <a:pt x="2194" y="17034"/>
                    <a:pt x="2198" y="17034"/>
                    <a:pt x="2202" y="17034"/>
                  </a:cubicBezTo>
                  <a:cubicBezTo>
                    <a:pt x="2230" y="17034"/>
                    <a:pt x="2259" y="17024"/>
                    <a:pt x="2280" y="17006"/>
                  </a:cubicBezTo>
                  <a:lnTo>
                    <a:pt x="2290" y="16995"/>
                  </a:lnTo>
                  <a:cubicBezTo>
                    <a:pt x="2779" y="16857"/>
                    <a:pt x="3656" y="16282"/>
                    <a:pt x="4754" y="15436"/>
                  </a:cubicBezTo>
                  <a:lnTo>
                    <a:pt x="4754" y="15436"/>
                  </a:lnTo>
                  <a:cubicBezTo>
                    <a:pt x="3541" y="16576"/>
                    <a:pt x="2720" y="17366"/>
                    <a:pt x="2585" y="17494"/>
                  </a:cubicBezTo>
                  <a:cubicBezTo>
                    <a:pt x="2537" y="17539"/>
                    <a:pt x="2537" y="17616"/>
                    <a:pt x="2582" y="17664"/>
                  </a:cubicBezTo>
                  <a:cubicBezTo>
                    <a:pt x="2605" y="17690"/>
                    <a:pt x="2638" y="17703"/>
                    <a:pt x="2670" y="17703"/>
                  </a:cubicBezTo>
                  <a:cubicBezTo>
                    <a:pt x="2699" y="17703"/>
                    <a:pt x="2728" y="17693"/>
                    <a:pt x="2751" y="17672"/>
                  </a:cubicBezTo>
                  <a:lnTo>
                    <a:pt x="14667" y="6847"/>
                  </a:lnTo>
                  <a:cubicBezTo>
                    <a:pt x="16638" y="5198"/>
                    <a:pt x="18215" y="4016"/>
                    <a:pt x="18835" y="3868"/>
                  </a:cubicBezTo>
                  <a:lnTo>
                    <a:pt x="18835" y="3868"/>
                  </a:lnTo>
                  <a:lnTo>
                    <a:pt x="2921" y="17907"/>
                  </a:lnTo>
                  <a:cubicBezTo>
                    <a:pt x="2869" y="17952"/>
                    <a:pt x="2866" y="18028"/>
                    <a:pt x="2907" y="18076"/>
                  </a:cubicBezTo>
                  <a:cubicBezTo>
                    <a:pt x="2932" y="18105"/>
                    <a:pt x="2965" y="18119"/>
                    <a:pt x="2998" y="18119"/>
                  </a:cubicBezTo>
                  <a:cubicBezTo>
                    <a:pt x="3025" y="18119"/>
                    <a:pt x="3053" y="18109"/>
                    <a:pt x="3077" y="18091"/>
                  </a:cubicBezTo>
                  <a:lnTo>
                    <a:pt x="18804" y="4893"/>
                  </a:lnTo>
                  <a:lnTo>
                    <a:pt x="18804" y="4893"/>
                  </a:lnTo>
                  <a:cubicBezTo>
                    <a:pt x="18755" y="5098"/>
                    <a:pt x="18562" y="5399"/>
                    <a:pt x="18250" y="5773"/>
                  </a:cubicBezTo>
                  <a:lnTo>
                    <a:pt x="3458" y="18184"/>
                  </a:lnTo>
                  <a:cubicBezTo>
                    <a:pt x="3406" y="18225"/>
                    <a:pt x="3399" y="18302"/>
                    <a:pt x="3440" y="18350"/>
                  </a:cubicBezTo>
                  <a:cubicBezTo>
                    <a:pt x="3465" y="18381"/>
                    <a:pt x="3501" y="18397"/>
                    <a:pt x="3537" y="18397"/>
                  </a:cubicBezTo>
                  <a:cubicBezTo>
                    <a:pt x="3561" y="18397"/>
                    <a:pt x="3586" y="18390"/>
                    <a:pt x="3607" y="18374"/>
                  </a:cubicBezTo>
                  <a:cubicBezTo>
                    <a:pt x="4151" y="17963"/>
                    <a:pt x="15398" y="9460"/>
                    <a:pt x="18350" y="6001"/>
                  </a:cubicBezTo>
                  <a:lnTo>
                    <a:pt x="19559" y="4986"/>
                  </a:lnTo>
                  <a:lnTo>
                    <a:pt x="19559" y="4986"/>
                  </a:lnTo>
                  <a:cubicBezTo>
                    <a:pt x="18995" y="6726"/>
                    <a:pt x="8337" y="15395"/>
                    <a:pt x="4193" y="18655"/>
                  </a:cubicBezTo>
                  <a:cubicBezTo>
                    <a:pt x="4165" y="18676"/>
                    <a:pt x="4147" y="18707"/>
                    <a:pt x="4144" y="18738"/>
                  </a:cubicBezTo>
                  <a:cubicBezTo>
                    <a:pt x="4141" y="18773"/>
                    <a:pt x="4151" y="18804"/>
                    <a:pt x="4172" y="18828"/>
                  </a:cubicBezTo>
                  <a:cubicBezTo>
                    <a:pt x="4265" y="18940"/>
                    <a:pt x="4390" y="19009"/>
                    <a:pt x="4542" y="19033"/>
                  </a:cubicBezTo>
                  <a:cubicBezTo>
                    <a:pt x="4564" y="19054"/>
                    <a:pt x="4593" y="19065"/>
                    <a:pt x="4623" y="19065"/>
                  </a:cubicBezTo>
                  <a:cubicBezTo>
                    <a:pt x="4646" y="19065"/>
                    <a:pt x="4668" y="19059"/>
                    <a:pt x="4688" y="19047"/>
                  </a:cubicBezTo>
                  <a:lnTo>
                    <a:pt x="4692" y="19047"/>
                  </a:lnTo>
                  <a:cubicBezTo>
                    <a:pt x="4830" y="19047"/>
                    <a:pt x="4993" y="19015"/>
                    <a:pt x="5173" y="18956"/>
                  </a:cubicBezTo>
                  <a:lnTo>
                    <a:pt x="5173" y="18956"/>
                  </a:lnTo>
                  <a:cubicBezTo>
                    <a:pt x="5145" y="18998"/>
                    <a:pt x="5132" y="19036"/>
                    <a:pt x="5129" y="19064"/>
                  </a:cubicBezTo>
                  <a:cubicBezTo>
                    <a:pt x="5121" y="19113"/>
                    <a:pt x="5135" y="19154"/>
                    <a:pt x="5163" y="19189"/>
                  </a:cubicBezTo>
                  <a:cubicBezTo>
                    <a:pt x="5183" y="19213"/>
                    <a:pt x="5215" y="19231"/>
                    <a:pt x="5249" y="19234"/>
                  </a:cubicBezTo>
                  <a:cubicBezTo>
                    <a:pt x="5252" y="19234"/>
                    <a:pt x="5255" y="19234"/>
                    <a:pt x="5258" y="19234"/>
                  </a:cubicBezTo>
                  <a:cubicBezTo>
                    <a:pt x="5287" y="19234"/>
                    <a:pt x="5318" y="19221"/>
                    <a:pt x="5340" y="19199"/>
                  </a:cubicBezTo>
                  <a:cubicBezTo>
                    <a:pt x="5558" y="18995"/>
                    <a:pt x="5780" y="18787"/>
                    <a:pt x="6008" y="18575"/>
                  </a:cubicBezTo>
                  <a:cubicBezTo>
                    <a:pt x="6431" y="18340"/>
                    <a:pt x="6909" y="18021"/>
                    <a:pt x="7425" y="17640"/>
                  </a:cubicBezTo>
                  <a:lnTo>
                    <a:pt x="7425" y="17640"/>
                  </a:lnTo>
                  <a:cubicBezTo>
                    <a:pt x="6618" y="18409"/>
                    <a:pt x="6074" y="19019"/>
                    <a:pt x="5939" y="19365"/>
                  </a:cubicBezTo>
                  <a:cubicBezTo>
                    <a:pt x="5825" y="19504"/>
                    <a:pt x="5856" y="19543"/>
                    <a:pt x="5898" y="19591"/>
                  </a:cubicBezTo>
                  <a:cubicBezTo>
                    <a:pt x="5901" y="19597"/>
                    <a:pt x="5911" y="19605"/>
                    <a:pt x="5919" y="19608"/>
                  </a:cubicBezTo>
                  <a:cubicBezTo>
                    <a:pt x="5929" y="19650"/>
                    <a:pt x="5949" y="19677"/>
                    <a:pt x="5967" y="19698"/>
                  </a:cubicBezTo>
                  <a:cubicBezTo>
                    <a:pt x="5988" y="19725"/>
                    <a:pt x="6015" y="19740"/>
                    <a:pt x="6050" y="19743"/>
                  </a:cubicBezTo>
                  <a:cubicBezTo>
                    <a:pt x="6081" y="19743"/>
                    <a:pt x="6112" y="19736"/>
                    <a:pt x="6136" y="19712"/>
                  </a:cubicBezTo>
                  <a:cubicBezTo>
                    <a:pt x="11188" y="15371"/>
                    <a:pt x="18658" y="9009"/>
                    <a:pt x="20117" y="7921"/>
                  </a:cubicBezTo>
                  <a:lnTo>
                    <a:pt x="20117" y="7921"/>
                  </a:lnTo>
                  <a:cubicBezTo>
                    <a:pt x="19614" y="8652"/>
                    <a:pt x="17366" y="10707"/>
                    <a:pt x="14597" y="13105"/>
                  </a:cubicBezTo>
                  <a:lnTo>
                    <a:pt x="6088" y="20245"/>
                  </a:lnTo>
                  <a:cubicBezTo>
                    <a:pt x="6039" y="20287"/>
                    <a:pt x="6032" y="20363"/>
                    <a:pt x="6074" y="20416"/>
                  </a:cubicBezTo>
                  <a:cubicBezTo>
                    <a:pt x="6097" y="20445"/>
                    <a:pt x="6132" y="20459"/>
                    <a:pt x="6167" y="20459"/>
                  </a:cubicBezTo>
                  <a:cubicBezTo>
                    <a:pt x="6194" y="20459"/>
                    <a:pt x="6221" y="20450"/>
                    <a:pt x="6244" y="20432"/>
                  </a:cubicBezTo>
                  <a:cubicBezTo>
                    <a:pt x="6646" y="20100"/>
                    <a:pt x="7935" y="19050"/>
                    <a:pt x="9577" y="17681"/>
                  </a:cubicBezTo>
                  <a:lnTo>
                    <a:pt x="9577" y="17681"/>
                  </a:lnTo>
                  <a:cubicBezTo>
                    <a:pt x="9002" y="18243"/>
                    <a:pt x="8517" y="18763"/>
                    <a:pt x="8153" y="19220"/>
                  </a:cubicBezTo>
                  <a:lnTo>
                    <a:pt x="7197" y="20076"/>
                  </a:lnTo>
                  <a:cubicBezTo>
                    <a:pt x="7148" y="20120"/>
                    <a:pt x="7145" y="20194"/>
                    <a:pt x="7187" y="20245"/>
                  </a:cubicBezTo>
                  <a:cubicBezTo>
                    <a:pt x="7262" y="20336"/>
                    <a:pt x="7360" y="20405"/>
                    <a:pt x="7474" y="20443"/>
                  </a:cubicBezTo>
                  <a:lnTo>
                    <a:pt x="7474" y="20457"/>
                  </a:lnTo>
                  <a:cubicBezTo>
                    <a:pt x="7453" y="20634"/>
                    <a:pt x="7488" y="20779"/>
                    <a:pt x="7585" y="20894"/>
                  </a:cubicBezTo>
                  <a:cubicBezTo>
                    <a:pt x="7606" y="20918"/>
                    <a:pt x="7633" y="20935"/>
                    <a:pt x="7665" y="20939"/>
                  </a:cubicBezTo>
                  <a:cubicBezTo>
                    <a:pt x="7699" y="20939"/>
                    <a:pt x="7730" y="20928"/>
                    <a:pt x="7755" y="20910"/>
                  </a:cubicBezTo>
                  <a:lnTo>
                    <a:pt x="8340" y="20419"/>
                  </a:lnTo>
                  <a:lnTo>
                    <a:pt x="8340" y="20419"/>
                  </a:lnTo>
                  <a:cubicBezTo>
                    <a:pt x="8292" y="20495"/>
                    <a:pt x="8268" y="20557"/>
                    <a:pt x="8264" y="20603"/>
                  </a:cubicBezTo>
                  <a:cubicBezTo>
                    <a:pt x="8254" y="20675"/>
                    <a:pt x="8281" y="20723"/>
                    <a:pt x="8305" y="20752"/>
                  </a:cubicBezTo>
                  <a:cubicBezTo>
                    <a:pt x="8396" y="20859"/>
                    <a:pt x="8527" y="20918"/>
                    <a:pt x="8690" y="20925"/>
                  </a:cubicBezTo>
                  <a:cubicBezTo>
                    <a:pt x="8812" y="20925"/>
                    <a:pt x="8943" y="20900"/>
                    <a:pt x="9099" y="20852"/>
                  </a:cubicBezTo>
                  <a:lnTo>
                    <a:pt x="9099" y="20852"/>
                  </a:lnTo>
                  <a:cubicBezTo>
                    <a:pt x="9005" y="20925"/>
                    <a:pt x="8915" y="20994"/>
                    <a:pt x="8829" y="21060"/>
                  </a:cubicBezTo>
                  <a:cubicBezTo>
                    <a:pt x="8801" y="21081"/>
                    <a:pt x="8787" y="21112"/>
                    <a:pt x="8783" y="21143"/>
                  </a:cubicBezTo>
                  <a:cubicBezTo>
                    <a:pt x="8780" y="21174"/>
                    <a:pt x="8787" y="21209"/>
                    <a:pt x="8808" y="21233"/>
                  </a:cubicBezTo>
                  <a:cubicBezTo>
                    <a:pt x="8836" y="21264"/>
                    <a:pt x="8877" y="21285"/>
                    <a:pt x="8919" y="21289"/>
                  </a:cubicBezTo>
                  <a:lnTo>
                    <a:pt x="8925" y="21289"/>
                  </a:lnTo>
                  <a:cubicBezTo>
                    <a:pt x="9144" y="21289"/>
                    <a:pt x="10045" y="20619"/>
                    <a:pt x="11275" y="19622"/>
                  </a:cubicBezTo>
                  <a:lnTo>
                    <a:pt x="11275" y="19622"/>
                  </a:lnTo>
                  <a:lnTo>
                    <a:pt x="9858" y="20900"/>
                  </a:lnTo>
                  <a:cubicBezTo>
                    <a:pt x="9809" y="20942"/>
                    <a:pt x="9806" y="21019"/>
                    <a:pt x="9848" y="21067"/>
                  </a:cubicBezTo>
                  <a:cubicBezTo>
                    <a:pt x="9958" y="21198"/>
                    <a:pt x="10110" y="21264"/>
                    <a:pt x="10308" y="21268"/>
                  </a:cubicBezTo>
                  <a:cubicBezTo>
                    <a:pt x="10520" y="21264"/>
                    <a:pt x="10769" y="21198"/>
                    <a:pt x="11063" y="21063"/>
                  </a:cubicBezTo>
                  <a:cubicBezTo>
                    <a:pt x="11098" y="21094"/>
                    <a:pt x="11153" y="21122"/>
                    <a:pt x="11233" y="21126"/>
                  </a:cubicBezTo>
                  <a:cubicBezTo>
                    <a:pt x="11236" y="21126"/>
                    <a:pt x="11239" y="21126"/>
                    <a:pt x="11242" y="21126"/>
                  </a:cubicBezTo>
                  <a:cubicBezTo>
                    <a:pt x="11370" y="21126"/>
                    <a:pt x="11565" y="21057"/>
                    <a:pt x="11805" y="20915"/>
                  </a:cubicBezTo>
                  <a:lnTo>
                    <a:pt x="11805" y="20915"/>
                  </a:lnTo>
                  <a:cubicBezTo>
                    <a:pt x="11708" y="20998"/>
                    <a:pt x="11607" y="21081"/>
                    <a:pt x="11507" y="21167"/>
                  </a:cubicBezTo>
                  <a:cubicBezTo>
                    <a:pt x="11458" y="21209"/>
                    <a:pt x="11452" y="21285"/>
                    <a:pt x="11493" y="21337"/>
                  </a:cubicBezTo>
                  <a:cubicBezTo>
                    <a:pt x="11517" y="21364"/>
                    <a:pt x="11552" y="21379"/>
                    <a:pt x="11586" y="21379"/>
                  </a:cubicBezTo>
                  <a:cubicBezTo>
                    <a:pt x="11611" y="21379"/>
                    <a:pt x="11639" y="21372"/>
                    <a:pt x="11663" y="21354"/>
                  </a:cubicBezTo>
                  <a:cubicBezTo>
                    <a:pt x="11839" y="21209"/>
                    <a:pt x="12287" y="20841"/>
                    <a:pt x="12893" y="20342"/>
                  </a:cubicBezTo>
                  <a:lnTo>
                    <a:pt x="12893" y="20342"/>
                  </a:lnTo>
                  <a:cubicBezTo>
                    <a:pt x="12889" y="20353"/>
                    <a:pt x="12889" y="20363"/>
                    <a:pt x="12886" y="20374"/>
                  </a:cubicBezTo>
                  <a:cubicBezTo>
                    <a:pt x="12872" y="20502"/>
                    <a:pt x="12899" y="20609"/>
                    <a:pt x="12969" y="20693"/>
                  </a:cubicBezTo>
                  <a:cubicBezTo>
                    <a:pt x="12990" y="20717"/>
                    <a:pt x="13018" y="20734"/>
                    <a:pt x="13052" y="20737"/>
                  </a:cubicBezTo>
                  <a:cubicBezTo>
                    <a:pt x="13083" y="20737"/>
                    <a:pt x="13115" y="20731"/>
                    <a:pt x="13139" y="20710"/>
                  </a:cubicBezTo>
                  <a:lnTo>
                    <a:pt x="13631" y="20298"/>
                  </a:lnTo>
                  <a:lnTo>
                    <a:pt x="13631" y="20298"/>
                  </a:lnTo>
                  <a:cubicBezTo>
                    <a:pt x="13555" y="20405"/>
                    <a:pt x="13510" y="20499"/>
                    <a:pt x="13502" y="20574"/>
                  </a:cubicBezTo>
                  <a:cubicBezTo>
                    <a:pt x="13492" y="20661"/>
                    <a:pt x="13523" y="20717"/>
                    <a:pt x="13551" y="20748"/>
                  </a:cubicBezTo>
                  <a:cubicBezTo>
                    <a:pt x="13600" y="20806"/>
                    <a:pt x="13686" y="20873"/>
                    <a:pt x="13839" y="20876"/>
                  </a:cubicBezTo>
                  <a:lnTo>
                    <a:pt x="13846" y="20876"/>
                  </a:lnTo>
                  <a:cubicBezTo>
                    <a:pt x="14421" y="20876"/>
                    <a:pt x="15669" y="19858"/>
                    <a:pt x="16905" y="18690"/>
                  </a:cubicBezTo>
                  <a:lnTo>
                    <a:pt x="16905" y="18690"/>
                  </a:lnTo>
                  <a:cubicBezTo>
                    <a:pt x="16760" y="18956"/>
                    <a:pt x="16812" y="19023"/>
                    <a:pt x="16843" y="19057"/>
                  </a:cubicBezTo>
                  <a:cubicBezTo>
                    <a:pt x="16870" y="19092"/>
                    <a:pt x="16912" y="19109"/>
                    <a:pt x="16957" y="19109"/>
                  </a:cubicBezTo>
                  <a:lnTo>
                    <a:pt x="16961" y="19109"/>
                  </a:lnTo>
                  <a:cubicBezTo>
                    <a:pt x="17179" y="19109"/>
                    <a:pt x="17782" y="18527"/>
                    <a:pt x="18250" y="18032"/>
                  </a:cubicBezTo>
                  <a:cubicBezTo>
                    <a:pt x="18295" y="17983"/>
                    <a:pt x="18295" y="17907"/>
                    <a:pt x="18246" y="17862"/>
                  </a:cubicBezTo>
                  <a:cubicBezTo>
                    <a:pt x="18222" y="17840"/>
                    <a:pt x="18192" y="17829"/>
                    <a:pt x="18161" y="17829"/>
                  </a:cubicBezTo>
                  <a:cubicBezTo>
                    <a:pt x="18129" y="17829"/>
                    <a:pt x="18098" y="17841"/>
                    <a:pt x="18073" y="17865"/>
                  </a:cubicBezTo>
                  <a:cubicBezTo>
                    <a:pt x="17743" y="18215"/>
                    <a:pt x="17348" y="18593"/>
                    <a:pt x="17116" y="18769"/>
                  </a:cubicBezTo>
                  <a:cubicBezTo>
                    <a:pt x="17290" y="18489"/>
                    <a:pt x="17747" y="17942"/>
                    <a:pt x="18333" y="17293"/>
                  </a:cubicBezTo>
                  <a:cubicBezTo>
                    <a:pt x="19244" y="16365"/>
                    <a:pt x="19972" y="15568"/>
                    <a:pt x="20162" y="15360"/>
                  </a:cubicBezTo>
                  <a:cubicBezTo>
                    <a:pt x="20204" y="15312"/>
                    <a:pt x="20204" y="15235"/>
                    <a:pt x="20155" y="15190"/>
                  </a:cubicBezTo>
                  <a:cubicBezTo>
                    <a:pt x="20138" y="15177"/>
                    <a:pt x="20117" y="15166"/>
                    <a:pt x="20097" y="15159"/>
                  </a:cubicBezTo>
                  <a:cubicBezTo>
                    <a:pt x="20457" y="14823"/>
                    <a:pt x="20654" y="14577"/>
                    <a:pt x="20671" y="14424"/>
                  </a:cubicBezTo>
                  <a:cubicBezTo>
                    <a:pt x="20679" y="14349"/>
                    <a:pt x="20650" y="14296"/>
                    <a:pt x="20626" y="14269"/>
                  </a:cubicBezTo>
                  <a:cubicBezTo>
                    <a:pt x="20603" y="14240"/>
                    <a:pt x="20570" y="14225"/>
                    <a:pt x="20535" y="14225"/>
                  </a:cubicBezTo>
                  <a:cubicBezTo>
                    <a:pt x="20508" y="14225"/>
                    <a:pt x="20480" y="14235"/>
                    <a:pt x="20457" y="14255"/>
                  </a:cubicBezTo>
                  <a:lnTo>
                    <a:pt x="13128" y="20405"/>
                  </a:lnTo>
                  <a:cubicBezTo>
                    <a:pt x="13142" y="20294"/>
                    <a:pt x="13205" y="20155"/>
                    <a:pt x="13309" y="19996"/>
                  </a:cubicBezTo>
                  <a:cubicBezTo>
                    <a:pt x="14556" y="18960"/>
                    <a:pt x="16271" y="17515"/>
                    <a:pt x="17751" y="16199"/>
                  </a:cubicBezTo>
                  <a:cubicBezTo>
                    <a:pt x="19029" y="15121"/>
                    <a:pt x="20086" y="14245"/>
                    <a:pt x="20471" y="13939"/>
                  </a:cubicBezTo>
                  <a:cubicBezTo>
                    <a:pt x="20529" y="13898"/>
                    <a:pt x="20585" y="13860"/>
                    <a:pt x="20637" y="13821"/>
                  </a:cubicBezTo>
                  <a:cubicBezTo>
                    <a:pt x="20665" y="13801"/>
                    <a:pt x="20682" y="13770"/>
                    <a:pt x="20689" y="13738"/>
                  </a:cubicBezTo>
                  <a:cubicBezTo>
                    <a:pt x="20692" y="13704"/>
                    <a:pt x="20682" y="13669"/>
                    <a:pt x="20661" y="13645"/>
                  </a:cubicBezTo>
                  <a:cubicBezTo>
                    <a:pt x="20640" y="13621"/>
                    <a:pt x="20609" y="13604"/>
                    <a:pt x="20578" y="13600"/>
                  </a:cubicBezTo>
                  <a:cubicBezTo>
                    <a:pt x="20567" y="13600"/>
                    <a:pt x="20554" y="13600"/>
                    <a:pt x="20505" y="13631"/>
                  </a:cubicBezTo>
                  <a:lnTo>
                    <a:pt x="20498" y="13624"/>
                  </a:lnTo>
                  <a:cubicBezTo>
                    <a:pt x="20474" y="13642"/>
                    <a:pt x="20404" y="13690"/>
                    <a:pt x="20294" y="13770"/>
                  </a:cubicBezTo>
                  <a:cubicBezTo>
                    <a:pt x="20612" y="13416"/>
                    <a:pt x="20799" y="13153"/>
                    <a:pt x="20813" y="13015"/>
                  </a:cubicBezTo>
                  <a:cubicBezTo>
                    <a:pt x="20820" y="12942"/>
                    <a:pt x="20796" y="12893"/>
                    <a:pt x="20772" y="12865"/>
                  </a:cubicBezTo>
                  <a:cubicBezTo>
                    <a:pt x="20744" y="12831"/>
                    <a:pt x="20703" y="12814"/>
                    <a:pt x="20658" y="12810"/>
                  </a:cubicBezTo>
                  <a:lnTo>
                    <a:pt x="20647" y="12810"/>
                  </a:lnTo>
                  <a:cubicBezTo>
                    <a:pt x="20422" y="12810"/>
                    <a:pt x="19816" y="13327"/>
                    <a:pt x="18468" y="14601"/>
                  </a:cubicBezTo>
                  <a:cubicBezTo>
                    <a:pt x="19892" y="13119"/>
                    <a:pt x="20945" y="11944"/>
                    <a:pt x="21066" y="11809"/>
                  </a:cubicBezTo>
                  <a:cubicBezTo>
                    <a:pt x="21108" y="11760"/>
                    <a:pt x="21104" y="11688"/>
                    <a:pt x="21060" y="11643"/>
                  </a:cubicBezTo>
                  <a:cubicBezTo>
                    <a:pt x="21037" y="11620"/>
                    <a:pt x="21007" y="11608"/>
                    <a:pt x="20976" y="11608"/>
                  </a:cubicBezTo>
                  <a:cubicBezTo>
                    <a:pt x="20946" y="11608"/>
                    <a:pt x="20916" y="11620"/>
                    <a:pt x="20893" y="11643"/>
                  </a:cubicBezTo>
                  <a:lnTo>
                    <a:pt x="11171" y="20752"/>
                  </a:lnTo>
                  <a:cubicBezTo>
                    <a:pt x="10834" y="20928"/>
                    <a:pt x="10550" y="21029"/>
                    <a:pt x="10323" y="21029"/>
                  </a:cubicBezTo>
                  <a:cubicBezTo>
                    <a:pt x="10319" y="21029"/>
                    <a:pt x="10315" y="21029"/>
                    <a:pt x="10312" y="21029"/>
                  </a:cubicBezTo>
                  <a:cubicBezTo>
                    <a:pt x="10238" y="21025"/>
                    <a:pt x="10176" y="21011"/>
                    <a:pt x="10125" y="20987"/>
                  </a:cubicBezTo>
                  <a:lnTo>
                    <a:pt x="21160" y="11029"/>
                  </a:lnTo>
                  <a:cubicBezTo>
                    <a:pt x="21208" y="10984"/>
                    <a:pt x="21212" y="10908"/>
                    <a:pt x="21167" y="10856"/>
                  </a:cubicBezTo>
                  <a:cubicBezTo>
                    <a:pt x="21143" y="10830"/>
                    <a:pt x="21112" y="10817"/>
                    <a:pt x="21079" y="10817"/>
                  </a:cubicBezTo>
                  <a:cubicBezTo>
                    <a:pt x="21069" y="10817"/>
                    <a:pt x="21059" y="10819"/>
                    <a:pt x="21049" y="10821"/>
                  </a:cubicBezTo>
                  <a:cubicBezTo>
                    <a:pt x="21361" y="10437"/>
                    <a:pt x="21548" y="10128"/>
                    <a:pt x="21568" y="9927"/>
                  </a:cubicBezTo>
                  <a:cubicBezTo>
                    <a:pt x="21579" y="9827"/>
                    <a:pt x="21558" y="9740"/>
                    <a:pt x="21503" y="9678"/>
                  </a:cubicBezTo>
                  <a:cubicBezTo>
                    <a:pt x="21482" y="9650"/>
                    <a:pt x="21448" y="9636"/>
                    <a:pt x="21416" y="9633"/>
                  </a:cubicBezTo>
                  <a:cubicBezTo>
                    <a:pt x="21378" y="9633"/>
                    <a:pt x="21347" y="9647"/>
                    <a:pt x="21323" y="9671"/>
                  </a:cubicBezTo>
                  <a:cubicBezTo>
                    <a:pt x="19390" y="11718"/>
                    <a:pt x="16406" y="14736"/>
                    <a:pt x="13787" y="17096"/>
                  </a:cubicBezTo>
                  <a:cubicBezTo>
                    <a:pt x="12442" y="18201"/>
                    <a:pt x="11129" y="19251"/>
                    <a:pt x="10056" y="20100"/>
                  </a:cubicBezTo>
                  <a:cubicBezTo>
                    <a:pt x="9476" y="20472"/>
                    <a:pt x="9004" y="20682"/>
                    <a:pt x="8715" y="20682"/>
                  </a:cubicBezTo>
                  <a:cubicBezTo>
                    <a:pt x="8710" y="20682"/>
                    <a:pt x="8705" y="20682"/>
                    <a:pt x="8700" y="20682"/>
                  </a:cubicBezTo>
                  <a:cubicBezTo>
                    <a:pt x="8614" y="20678"/>
                    <a:pt x="8548" y="20658"/>
                    <a:pt x="8503" y="20613"/>
                  </a:cubicBezTo>
                  <a:cubicBezTo>
                    <a:pt x="8517" y="20530"/>
                    <a:pt x="8621" y="20381"/>
                    <a:pt x="8804" y="20173"/>
                  </a:cubicBezTo>
                  <a:cubicBezTo>
                    <a:pt x="10766" y="19199"/>
                    <a:pt x="14009" y="16140"/>
                    <a:pt x="16662" y="13434"/>
                  </a:cubicBezTo>
                  <a:lnTo>
                    <a:pt x="21077" y="9730"/>
                  </a:lnTo>
                  <a:cubicBezTo>
                    <a:pt x="21129" y="9689"/>
                    <a:pt x="21136" y="9612"/>
                    <a:pt x="21094" y="9560"/>
                  </a:cubicBezTo>
                  <a:cubicBezTo>
                    <a:pt x="21071" y="9531"/>
                    <a:pt x="21037" y="9516"/>
                    <a:pt x="21002" y="9516"/>
                  </a:cubicBezTo>
                  <a:cubicBezTo>
                    <a:pt x="20974" y="9516"/>
                    <a:pt x="20947" y="9525"/>
                    <a:pt x="20924" y="9543"/>
                  </a:cubicBezTo>
                  <a:cubicBezTo>
                    <a:pt x="20623" y="9782"/>
                    <a:pt x="19774" y="10458"/>
                    <a:pt x="18651" y="11365"/>
                  </a:cubicBezTo>
                  <a:cubicBezTo>
                    <a:pt x="19964" y="9969"/>
                    <a:pt x="20882" y="8940"/>
                    <a:pt x="21007" y="8801"/>
                  </a:cubicBezTo>
                  <a:cubicBezTo>
                    <a:pt x="21049" y="8756"/>
                    <a:pt x="21049" y="8687"/>
                    <a:pt x="21007" y="8642"/>
                  </a:cubicBezTo>
                  <a:cubicBezTo>
                    <a:pt x="20983" y="8616"/>
                    <a:pt x="20950" y="8603"/>
                    <a:pt x="20917" y="8603"/>
                  </a:cubicBezTo>
                  <a:cubicBezTo>
                    <a:pt x="20893" y="8603"/>
                    <a:pt x="20869" y="8610"/>
                    <a:pt x="20848" y="8624"/>
                  </a:cubicBezTo>
                  <a:cubicBezTo>
                    <a:pt x="20692" y="8736"/>
                    <a:pt x="19518" y="9580"/>
                    <a:pt x="17920" y="10786"/>
                  </a:cubicBezTo>
                  <a:lnTo>
                    <a:pt x="20609" y="8379"/>
                  </a:lnTo>
                  <a:cubicBezTo>
                    <a:pt x="20658" y="8333"/>
                    <a:pt x="20661" y="8257"/>
                    <a:pt x="20620" y="8208"/>
                  </a:cubicBezTo>
                  <a:cubicBezTo>
                    <a:pt x="20595" y="8180"/>
                    <a:pt x="20562" y="8167"/>
                    <a:pt x="20529" y="8167"/>
                  </a:cubicBezTo>
                  <a:cubicBezTo>
                    <a:pt x="20501" y="8167"/>
                    <a:pt x="20473" y="8176"/>
                    <a:pt x="20450" y="8195"/>
                  </a:cubicBezTo>
                  <a:lnTo>
                    <a:pt x="19302" y="9158"/>
                  </a:lnTo>
                  <a:cubicBezTo>
                    <a:pt x="20006" y="8451"/>
                    <a:pt x="20439" y="7935"/>
                    <a:pt x="20460" y="7727"/>
                  </a:cubicBezTo>
                  <a:cubicBezTo>
                    <a:pt x="20467" y="7651"/>
                    <a:pt x="20439" y="7602"/>
                    <a:pt x="20418" y="7575"/>
                  </a:cubicBezTo>
                  <a:cubicBezTo>
                    <a:pt x="20408" y="7564"/>
                    <a:pt x="20401" y="7557"/>
                    <a:pt x="20391" y="7551"/>
                  </a:cubicBezTo>
                  <a:cubicBezTo>
                    <a:pt x="20512" y="7460"/>
                    <a:pt x="20630" y="7373"/>
                    <a:pt x="20744" y="7287"/>
                  </a:cubicBezTo>
                  <a:cubicBezTo>
                    <a:pt x="20768" y="7270"/>
                    <a:pt x="20786" y="7239"/>
                    <a:pt x="20789" y="7207"/>
                  </a:cubicBezTo>
                  <a:cubicBezTo>
                    <a:pt x="20796" y="7173"/>
                    <a:pt x="20786" y="7138"/>
                    <a:pt x="20765" y="7114"/>
                  </a:cubicBezTo>
                  <a:cubicBezTo>
                    <a:pt x="20668" y="6999"/>
                    <a:pt x="20540" y="6927"/>
                    <a:pt x="20383" y="6895"/>
                  </a:cubicBezTo>
                  <a:cubicBezTo>
                    <a:pt x="20699" y="6500"/>
                    <a:pt x="20783" y="6275"/>
                    <a:pt x="20689" y="6164"/>
                  </a:cubicBezTo>
                  <a:cubicBezTo>
                    <a:pt x="20661" y="6129"/>
                    <a:pt x="20609" y="6092"/>
                    <a:pt x="20522" y="6085"/>
                  </a:cubicBezTo>
                  <a:cubicBezTo>
                    <a:pt x="20508" y="6085"/>
                    <a:pt x="20498" y="6085"/>
                    <a:pt x="20484" y="6088"/>
                  </a:cubicBezTo>
                  <a:cubicBezTo>
                    <a:pt x="20477" y="5957"/>
                    <a:pt x="20433" y="5843"/>
                    <a:pt x="20353" y="5745"/>
                  </a:cubicBezTo>
                  <a:cubicBezTo>
                    <a:pt x="20332" y="5721"/>
                    <a:pt x="20300" y="5707"/>
                    <a:pt x="20270" y="5704"/>
                  </a:cubicBezTo>
                  <a:cubicBezTo>
                    <a:pt x="20266" y="5703"/>
                    <a:pt x="20262" y="5703"/>
                    <a:pt x="20258" y="5703"/>
                  </a:cubicBezTo>
                  <a:cubicBezTo>
                    <a:pt x="20230" y="5703"/>
                    <a:pt x="20204" y="5713"/>
                    <a:pt x="20183" y="5731"/>
                  </a:cubicBezTo>
                  <a:lnTo>
                    <a:pt x="18800" y="6892"/>
                  </a:lnTo>
                  <a:cubicBezTo>
                    <a:pt x="18928" y="6753"/>
                    <a:pt x="19043" y="6633"/>
                    <a:pt x="19144" y="6524"/>
                  </a:cubicBezTo>
                  <a:cubicBezTo>
                    <a:pt x="19352" y="6321"/>
                    <a:pt x="19473" y="6189"/>
                    <a:pt x="19539" y="6102"/>
                  </a:cubicBezTo>
                  <a:cubicBezTo>
                    <a:pt x="19559" y="6081"/>
                    <a:pt x="19573" y="6064"/>
                    <a:pt x="19584" y="6054"/>
                  </a:cubicBezTo>
                  <a:lnTo>
                    <a:pt x="19577" y="6046"/>
                  </a:lnTo>
                  <a:cubicBezTo>
                    <a:pt x="19639" y="5953"/>
                    <a:pt x="19614" y="5926"/>
                    <a:pt x="19587" y="5894"/>
                  </a:cubicBezTo>
                  <a:cubicBezTo>
                    <a:pt x="19566" y="5867"/>
                    <a:pt x="19531" y="5853"/>
                    <a:pt x="19497" y="5853"/>
                  </a:cubicBezTo>
                  <a:cubicBezTo>
                    <a:pt x="19452" y="5853"/>
                    <a:pt x="19431" y="5863"/>
                    <a:pt x="19406" y="5891"/>
                  </a:cubicBezTo>
                  <a:cubicBezTo>
                    <a:pt x="19393" y="5905"/>
                    <a:pt x="19203" y="6109"/>
                    <a:pt x="18877" y="6455"/>
                  </a:cubicBezTo>
                  <a:cubicBezTo>
                    <a:pt x="18613" y="6705"/>
                    <a:pt x="18253" y="7031"/>
                    <a:pt x="17820" y="7418"/>
                  </a:cubicBezTo>
                  <a:cubicBezTo>
                    <a:pt x="19001" y="6251"/>
                    <a:pt x="19777" y="5340"/>
                    <a:pt x="19822" y="4914"/>
                  </a:cubicBezTo>
                  <a:cubicBezTo>
                    <a:pt x="19833" y="4813"/>
                    <a:pt x="19809" y="4730"/>
                    <a:pt x="19756" y="4664"/>
                  </a:cubicBezTo>
                  <a:cubicBezTo>
                    <a:pt x="19736" y="4640"/>
                    <a:pt x="19705" y="4626"/>
                    <a:pt x="19673" y="4623"/>
                  </a:cubicBezTo>
                  <a:cubicBezTo>
                    <a:pt x="19669" y="4622"/>
                    <a:pt x="19666" y="4622"/>
                    <a:pt x="19662" y="4622"/>
                  </a:cubicBezTo>
                  <a:cubicBezTo>
                    <a:pt x="19635" y="4622"/>
                    <a:pt x="19608" y="4632"/>
                    <a:pt x="19587" y="4650"/>
                  </a:cubicBezTo>
                  <a:lnTo>
                    <a:pt x="18932" y="5198"/>
                  </a:lnTo>
                  <a:cubicBezTo>
                    <a:pt x="19001" y="5069"/>
                    <a:pt x="19043" y="4959"/>
                    <a:pt x="19053" y="4869"/>
                  </a:cubicBezTo>
                  <a:cubicBezTo>
                    <a:pt x="19067" y="4754"/>
                    <a:pt x="19040" y="4661"/>
                    <a:pt x="18981" y="4588"/>
                  </a:cubicBezTo>
                  <a:cubicBezTo>
                    <a:pt x="18960" y="4564"/>
                    <a:pt x="18928" y="4550"/>
                    <a:pt x="18897" y="4546"/>
                  </a:cubicBezTo>
                  <a:cubicBezTo>
                    <a:pt x="18894" y="4546"/>
                    <a:pt x="18890" y="4546"/>
                    <a:pt x="18886" y="4546"/>
                  </a:cubicBezTo>
                  <a:cubicBezTo>
                    <a:pt x="18859" y="4546"/>
                    <a:pt x="18832" y="4556"/>
                    <a:pt x="18811" y="4574"/>
                  </a:cubicBezTo>
                  <a:lnTo>
                    <a:pt x="10384" y="11646"/>
                  </a:lnTo>
                  <a:lnTo>
                    <a:pt x="10384" y="11646"/>
                  </a:lnTo>
                  <a:lnTo>
                    <a:pt x="19189" y="3878"/>
                  </a:lnTo>
                  <a:cubicBezTo>
                    <a:pt x="19237" y="3836"/>
                    <a:pt x="19240" y="3760"/>
                    <a:pt x="19198" y="3711"/>
                  </a:cubicBezTo>
                  <a:cubicBezTo>
                    <a:pt x="19164" y="3670"/>
                    <a:pt x="19099" y="3618"/>
                    <a:pt x="18981" y="3611"/>
                  </a:cubicBezTo>
                  <a:cubicBezTo>
                    <a:pt x="18973" y="3610"/>
                    <a:pt x="18964" y="3610"/>
                    <a:pt x="18956" y="3610"/>
                  </a:cubicBezTo>
                  <a:cubicBezTo>
                    <a:pt x="18644" y="3610"/>
                    <a:pt x="18011" y="3974"/>
                    <a:pt x="17165" y="4578"/>
                  </a:cubicBezTo>
                  <a:lnTo>
                    <a:pt x="18104" y="3725"/>
                  </a:lnTo>
                  <a:cubicBezTo>
                    <a:pt x="18152" y="3681"/>
                    <a:pt x="18159" y="3607"/>
                    <a:pt x="18114" y="3556"/>
                  </a:cubicBezTo>
                  <a:cubicBezTo>
                    <a:pt x="18093" y="3535"/>
                    <a:pt x="18066" y="3521"/>
                    <a:pt x="18038" y="3518"/>
                  </a:cubicBezTo>
                  <a:cubicBezTo>
                    <a:pt x="18180" y="3379"/>
                    <a:pt x="18274" y="3289"/>
                    <a:pt x="18312" y="3251"/>
                  </a:cubicBezTo>
                  <a:cubicBezTo>
                    <a:pt x="18357" y="3209"/>
                    <a:pt x="18360" y="3136"/>
                    <a:pt x="18322" y="3088"/>
                  </a:cubicBezTo>
                  <a:cubicBezTo>
                    <a:pt x="18297" y="3059"/>
                    <a:pt x="18263" y="3044"/>
                    <a:pt x="18229" y="3044"/>
                  </a:cubicBezTo>
                  <a:cubicBezTo>
                    <a:pt x="18205" y="3044"/>
                    <a:pt x="18181" y="3051"/>
                    <a:pt x="18159" y="3067"/>
                  </a:cubicBezTo>
                  <a:cubicBezTo>
                    <a:pt x="18028" y="3157"/>
                    <a:pt x="17283" y="3676"/>
                    <a:pt x="16184" y="4463"/>
                  </a:cubicBezTo>
                  <a:cubicBezTo>
                    <a:pt x="16791" y="3878"/>
                    <a:pt x="17258" y="3427"/>
                    <a:pt x="17532" y="3161"/>
                  </a:cubicBezTo>
                  <a:cubicBezTo>
                    <a:pt x="17761" y="2977"/>
                    <a:pt x="17813" y="2907"/>
                    <a:pt x="17823" y="2849"/>
                  </a:cubicBezTo>
                  <a:cubicBezTo>
                    <a:pt x="17826" y="2817"/>
                    <a:pt x="17813" y="2776"/>
                    <a:pt x="17792" y="2748"/>
                  </a:cubicBezTo>
                  <a:cubicBezTo>
                    <a:pt x="17772" y="2724"/>
                    <a:pt x="17740" y="2707"/>
                    <a:pt x="17706" y="2707"/>
                  </a:cubicBezTo>
                  <a:cubicBezTo>
                    <a:pt x="17703" y="2706"/>
                    <a:pt x="17699" y="2706"/>
                    <a:pt x="17696" y="2706"/>
                  </a:cubicBezTo>
                  <a:cubicBezTo>
                    <a:pt x="17667" y="2706"/>
                    <a:pt x="17637" y="2719"/>
                    <a:pt x="17615" y="2741"/>
                  </a:cubicBezTo>
                  <a:cubicBezTo>
                    <a:pt x="17535" y="2821"/>
                    <a:pt x="17452" y="2901"/>
                    <a:pt x="17366" y="2987"/>
                  </a:cubicBezTo>
                  <a:cubicBezTo>
                    <a:pt x="17244" y="3081"/>
                    <a:pt x="17086" y="3198"/>
                    <a:pt x="16891" y="3340"/>
                  </a:cubicBezTo>
                  <a:cubicBezTo>
                    <a:pt x="16947" y="3233"/>
                    <a:pt x="16985" y="3129"/>
                    <a:pt x="17006" y="3036"/>
                  </a:cubicBezTo>
                  <a:cubicBezTo>
                    <a:pt x="17116" y="2832"/>
                    <a:pt x="17186" y="2644"/>
                    <a:pt x="17210" y="2478"/>
                  </a:cubicBezTo>
                  <a:cubicBezTo>
                    <a:pt x="17241" y="2259"/>
                    <a:pt x="17196" y="2080"/>
                    <a:pt x="17078" y="1938"/>
                  </a:cubicBezTo>
                  <a:cubicBezTo>
                    <a:pt x="17057" y="1913"/>
                    <a:pt x="17026" y="1899"/>
                    <a:pt x="16995" y="1896"/>
                  </a:cubicBezTo>
                  <a:cubicBezTo>
                    <a:pt x="16992" y="1896"/>
                    <a:pt x="16988" y="1896"/>
                    <a:pt x="16985" y="1896"/>
                  </a:cubicBezTo>
                  <a:cubicBezTo>
                    <a:pt x="16948" y="1896"/>
                    <a:pt x="16902" y="1928"/>
                    <a:pt x="16430" y="2333"/>
                  </a:cubicBezTo>
                  <a:cubicBezTo>
                    <a:pt x="16302" y="2339"/>
                    <a:pt x="16150" y="2377"/>
                    <a:pt x="15976" y="2440"/>
                  </a:cubicBezTo>
                  <a:cubicBezTo>
                    <a:pt x="16029" y="2339"/>
                    <a:pt x="16059" y="2246"/>
                    <a:pt x="16074" y="2155"/>
                  </a:cubicBezTo>
                  <a:cubicBezTo>
                    <a:pt x="16080" y="2104"/>
                    <a:pt x="16080" y="2052"/>
                    <a:pt x="16077" y="2003"/>
                  </a:cubicBezTo>
                  <a:cubicBezTo>
                    <a:pt x="16126" y="1948"/>
                    <a:pt x="16143" y="1909"/>
                    <a:pt x="16147" y="1882"/>
                  </a:cubicBezTo>
                  <a:cubicBezTo>
                    <a:pt x="16150" y="1847"/>
                    <a:pt x="16136" y="1805"/>
                    <a:pt x="16115" y="1781"/>
                  </a:cubicBezTo>
                  <a:cubicBezTo>
                    <a:pt x="16094" y="1757"/>
                    <a:pt x="16056" y="1726"/>
                    <a:pt x="15990" y="1722"/>
                  </a:cubicBezTo>
                  <a:cubicBezTo>
                    <a:pt x="15987" y="1721"/>
                    <a:pt x="15983" y="1720"/>
                    <a:pt x="15980" y="1720"/>
                  </a:cubicBezTo>
                  <a:cubicBezTo>
                    <a:pt x="15976" y="1720"/>
                    <a:pt x="15971" y="1721"/>
                    <a:pt x="15966" y="1722"/>
                  </a:cubicBezTo>
                  <a:cubicBezTo>
                    <a:pt x="15963" y="1716"/>
                    <a:pt x="15960" y="1709"/>
                    <a:pt x="15952" y="1701"/>
                  </a:cubicBezTo>
                  <a:cubicBezTo>
                    <a:pt x="15929" y="1675"/>
                    <a:pt x="15895" y="1661"/>
                    <a:pt x="15861" y="1661"/>
                  </a:cubicBezTo>
                  <a:cubicBezTo>
                    <a:pt x="15834" y="1661"/>
                    <a:pt x="15806" y="1670"/>
                    <a:pt x="15782" y="1688"/>
                  </a:cubicBezTo>
                  <a:lnTo>
                    <a:pt x="15429" y="1986"/>
                  </a:lnTo>
                  <a:cubicBezTo>
                    <a:pt x="15381" y="2017"/>
                    <a:pt x="15332" y="2048"/>
                    <a:pt x="15284" y="2083"/>
                  </a:cubicBezTo>
                  <a:cubicBezTo>
                    <a:pt x="15357" y="1941"/>
                    <a:pt x="15398" y="1820"/>
                    <a:pt x="15412" y="1712"/>
                  </a:cubicBezTo>
                  <a:cubicBezTo>
                    <a:pt x="15426" y="1581"/>
                    <a:pt x="15398" y="1469"/>
                    <a:pt x="15325" y="1383"/>
                  </a:cubicBezTo>
                  <a:cubicBezTo>
                    <a:pt x="15304" y="1359"/>
                    <a:pt x="15277" y="1341"/>
                    <a:pt x="15245" y="1341"/>
                  </a:cubicBezTo>
                  <a:cubicBezTo>
                    <a:pt x="15241" y="1341"/>
                    <a:pt x="15237" y="1341"/>
                    <a:pt x="15233" y="1341"/>
                  </a:cubicBezTo>
                  <a:cubicBezTo>
                    <a:pt x="15206" y="1341"/>
                    <a:pt x="15177" y="1351"/>
                    <a:pt x="15155" y="1369"/>
                  </a:cubicBezTo>
                  <a:lnTo>
                    <a:pt x="13926" y="2402"/>
                  </a:lnTo>
                  <a:cubicBezTo>
                    <a:pt x="15228" y="1196"/>
                    <a:pt x="15165" y="1119"/>
                    <a:pt x="15096" y="1040"/>
                  </a:cubicBezTo>
                  <a:cubicBezTo>
                    <a:pt x="15069" y="1009"/>
                    <a:pt x="15020" y="967"/>
                    <a:pt x="14933" y="964"/>
                  </a:cubicBezTo>
                  <a:lnTo>
                    <a:pt x="14920" y="964"/>
                  </a:lnTo>
                  <a:cubicBezTo>
                    <a:pt x="13600" y="964"/>
                    <a:pt x="2893" y="10901"/>
                    <a:pt x="773" y="12879"/>
                  </a:cubicBezTo>
                  <a:cubicBezTo>
                    <a:pt x="922" y="12612"/>
                    <a:pt x="1299" y="12179"/>
                    <a:pt x="1857" y="11611"/>
                  </a:cubicBezTo>
                  <a:cubicBezTo>
                    <a:pt x="3170" y="10735"/>
                    <a:pt x="5586" y="8483"/>
                    <a:pt x="8652" y="5576"/>
                  </a:cubicBezTo>
                  <a:cubicBezTo>
                    <a:pt x="8738" y="5496"/>
                    <a:pt x="8825" y="5413"/>
                    <a:pt x="8912" y="5330"/>
                  </a:cubicBezTo>
                  <a:cubicBezTo>
                    <a:pt x="10644" y="3878"/>
                    <a:pt x="12504" y="2353"/>
                    <a:pt x="14345" y="881"/>
                  </a:cubicBezTo>
                  <a:cubicBezTo>
                    <a:pt x="14369" y="863"/>
                    <a:pt x="14386" y="832"/>
                    <a:pt x="14390" y="801"/>
                  </a:cubicBezTo>
                  <a:cubicBezTo>
                    <a:pt x="14393" y="766"/>
                    <a:pt x="14383" y="735"/>
                    <a:pt x="14362" y="711"/>
                  </a:cubicBezTo>
                  <a:cubicBezTo>
                    <a:pt x="14341" y="687"/>
                    <a:pt x="14306" y="669"/>
                    <a:pt x="14276" y="666"/>
                  </a:cubicBezTo>
                  <a:cubicBezTo>
                    <a:pt x="14262" y="666"/>
                    <a:pt x="14234" y="676"/>
                    <a:pt x="14196" y="697"/>
                  </a:cubicBezTo>
                  <a:lnTo>
                    <a:pt x="14193" y="694"/>
                  </a:lnTo>
                  <a:cubicBezTo>
                    <a:pt x="14188" y="697"/>
                    <a:pt x="14185" y="700"/>
                    <a:pt x="14178" y="708"/>
                  </a:cubicBezTo>
                  <a:cubicBezTo>
                    <a:pt x="14113" y="745"/>
                    <a:pt x="14015" y="812"/>
                    <a:pt x="13887" y="905"/>
                  </a:cubicBezTo>
                  <a:cubicBezTo>
                    <a:pt x="13867" y="877"/>
                    <a:pt x="13825" y="849"/>
                    <a:pt x="13763" y="846"/>
                  </a:cubicBezTo>
                  <a:cubicBezTo>
                    <a:pt x="13761" y="846"/>
                    <a:pt x="13758" y="846"/>
                    <a:pt x="13756" y="846"/>
                  </a:cubicBezTo>
                  <a:cubicBezTo>
                    <a:pt x="13363" y="846"/>
                    <a:pt x="11994" y="2084"/>
                    <a:pt x="9023" y="4893"/>
                  </a:cubicBezTo>
                  <a:cubicBezTo>
                    <a:pt x="6442" y="7076"/>
                    <a:pt x="3378" y="9702"/>
                    <a:pt x="984" y="11767"/>
                  </a:cubicBezTo>
                  <a:cubicBezTo>
                    <a:pt x="981" y="11767"/>
                    <a:pt x="971" y="11767"/>
                    <a:pt x="967" y="11774"/>
                  </a:cubicBezTo>
                  <a:cubicBezTo>
                    <a:pt x="891" y="11053"/>
                    <a:pt x="8471" y="4605"/>
                    <a:pt x="13274" y="704"/>
                  </a:cubicBezTo>
                  <a:cubicBezTo>
                    <a:pt x="13299" y="683"/>
                    <a:pt x="13315" y="652"/>
                    <a:pt x="13319" y="620"/>
                  </a:cubicBezTo>
                  <a:cubicBezTo>
                    <a:pt x="13323" y="590"/>
                    <a:pt x="13312" y="558"/>
                    <a:pt x="13291" y="531"/>
                  </a:cubicBezTo>
                  <a:cubicBezTo>
                    <a:pt x="13184" y="406"/>
                    <a:pt x="13032" y="340"/>
                    <a:pt x="12841" y="334"/>
                  </a:cubicBezTo>
                  <a:cubicBezTo>
                    <a:pt x="12816" y="334"/>
                    <a:pt x="12796" y="334"/>
                    <a:pt x="12771" y="337"/>
                  </a:cubicBezTo>
                  <a:cubicBezTo>
                    <a:pt x="12768" y="319"/>
                    <a:pt x="12758" y="302"/>
                    <a:pt x="12747" y="284"/>
                  </a:cubicBezTo>
                  <a:cubicBezTo>
                    <a:pt x="12640" y="156"/>
                    <a:pt x="12484" y="91"/>
                    <a:pt x="12287" y="87"/>
                  </a:cubicBezTo>
                  <a:cubicBezTo>
                    <a:pt x="12283" y="84"/>
                    <a:pt x="12276" y="84"/>
                    <a:pt x="12269" y="84"/>
                  </a:cubicBezTo>
                  <a:cubicBezTo>
                    <a:pt x="11764" y="84"/>
                    <a:pt x="10949" y="537"/>
                    <a:pt x="9976" y="1255"/>
                  </a:cubicBezTo>
                  <a:cubicBezTo>
                    <a:pt x="10367" y="898"/>
                    <a:pt x="10745" y="548"/>
                    <a:pt x="11108" y="215"/>
                  </a:cubicBezTo>
                  <a:cubicBezTo>
                    <a:pt x="11157" y="171"/>
                    <a:pt x="11161" y="97"/>
                    <a:pt x="11119" y="49"/>
                  </a:cubicBezTo>
                  <a:cubicBezTo>
                    <a:pt x="11098" y="25"/>
                    <a:pt x="11057" y="4"/>
                    <a:pt x="11022" y="1"/>
                  </a:cubicBezTo>
                  <a:cubicBezTo>
                    <a:pt x="11019" y="1"/>
                    <a:pt x="11016" y="1"/>
                    <a:pt x="1101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32" name="Google Shape;2032;p44"/>
          <p:cNvSpPr/>
          <p:nvPr/>
        </p:nvSpPr>
        <p:spPr>
          <a:xfrm>
            <a:off x="4591050" y="3215400"/>
            <a:ext cx="1176000" cy="1176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33" name="Google Shape;2033;p44"/>
          <p:cNvGrpSpPr/>
          <p:nvPr/>
        </p:nvGrpSpPr>
        <p:grpSpPr>
          <a:xfrm>
            <a:off x="4591050" y="3215400"/>
            <a:ext cx="1176000" cy="1176000"/>
            <a:chOff x="4591050" y="2539850"/>
            <a:chExt cx="1176000" cy="1176000"/>
          </a:xfrm>
        </p:grpSpPr>
        <p:sp>
          <p:nvSpPr>
            <p:cNvPr id="2034" name="Google Shape;2034;p44"/>
            <p:cNvSpPr/>
            <p:nvPr/>
          </p:nvSpPr>
          <p:spPr>
            <a:xfrm>
              <a:off x="4591050" y="2539850"/>
              <a:ext cx="1176000" cy="1176000"/>
            </a:xfrm>
            <a:prstGeom prst="ellipse">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44"/>
            <p:cNvSpPr/>
            <p:nvPr/>
          </p:nvSpPr>
          <p:spPr>
            <a:xfrm flipH="1">
              <a:off x="4756061" y="2704193"/>
              <a:ext cx="845990" cy="847305"/>
            </a:xfrm>
            <a:custGeom>
              <a:rect b="b" l="l" r="r" t="t"/>
              <a:pathLst>
                <a:path extrusionOk="0" h="19408" w="19379">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36" name="Google Shape;2036;p44"/>
          <p:cNvSpPr txBox="1"/>
          <p:nvPr/>
        </p:nvSpPr>
        <p:spPr>
          <a:xfrm>
            <a:off x="712676" y="3815750"/>
            <a:ext cx="2167200" cy="453300"/>
          </a:xfrm>
          <a:prstGeom prst="rect">
            <a:avLst/>
          </a:prstGeom>
          <a:noFill/>
          <a:ln>
            <a:noFill/>
          </a:ln>
        </p:spPr>
        <p:txBody>
          <a:bodyPr anchorCtr="0" anchor="t" bIns="0" lIns="0" spcFirstLastPara="1" rIns="0" wrap="square" tIns="6350">
            <a:noAutofit/>
          </a:bodyPr>
          <a:lstStyle/>
          <a:p>
            <a:pPr indent="0" lvl="0" marL="0" rtl="0" algn="r">
              <a:spcBef>
                <a:spcPts val="0"/>
              </a:spcBef>
              <a:spcAft>
                <a:spcPts val="0"/>
              </a:spcAft>
              <a:buClr>
                <a:schemeClr val="dk1"/>
              </a:buClr>
              <a:buSzPts val="600"/>
              <a:buFont typeface="Arial"/>
              <a:buNone/>
            </a:pPr>
            <a:r>
              <a:rPr lang="en" sz="1600">
                <a:solidFill>
                  <a:schemeClr val="lt1"/>
                </a:solidFill>
                <a:latin typeface="Barlow Semi Condensed Light"/>
                <a:ea typeface="Barlow Semi Condensed Light"/>
                <a:cs typeface="Barlow Semi Condensed Light"/>
                <a:sym typeface="Barlow Semi Condensed Light"/>
              </a:rPr>
              <a:t>Venus has a beautiful name, but it’s terribly hot</a:t>
            </a:r>
            <a:endParaRPr sz="1600">
              <a:solidFill>
                <a:schemeClr val="lt1"/>
              </a:solidFill>
              <a:latin typeface="Barlow Semi Condensed Light"/>
              <a:ea typeface="Barlow Semi Condensed Light"/>
              <a:cs typeface="Barlow Semi Condensed Light"/>
              <a:sym typeface="Barlow Semi Condensed Light"/>
            </a:endParaRPr>
          </a:p>
        </p:txBody>
      </p:sp>
      <p:sp>
        <p:nvSpPr>
          <p:cNvPr id="2037" name="Google Shape;2037;p44"/>
          <p:cNvSpPr txBox="1"/>
          <p:nvPr/>
        </p:nvSpPr>
        <p:spPr>
          <a:xfrm>
            <a:off x="3377099" y="1669775"/>
            <a:ext cx="2389800" cy="453300"/>
          </a:xfrm>
          <a:prstGeom prst="rect">
            <a:avLst/>
          </a:prstGeom>
          <a:noFill/>
          <a:ln>
            <a:noFill/>
          </a:ln>
        </p:spPr>
        <p:txBody>
          <a:bodyPr anchorCtr="0" anchor="t" bIns="0" lIns="0" spcFirstLastPara="1" rIns="0" wrap="square" tIns="6350">
            <a:noAutofit/>
          </a:bodyPr>
          <a:lstStyle/>
          <a:p>
            <a:pPr indent="0" lvl="0" marL="12700" marR="0" rtl="0" algn="ctr">
              <a:lnSpc>
                <a:spcPct val="100000"/>
              </a:lnSpc>
              <a:spcBef>
                <a:spcPts val="0"/>
              </a:spcBef>
              <a:spcAft>
                <a:spcPts val="0"/>
              </a:spcAft>
              <a:buNone/>
            </a:pPr>
            <a:r>
              <a:rPr lang="en" sz="1600">
                <a:solidFill>
                  <a:schemeClr val="lt1"/>
                </a:solidFill>
                <a:latin typeface="Barlow Semi Condensed Light"/>
                <a:ea typeface="Barlow Semi Condensed Light"/>
                <a:cs typeface="Barlow Semi Condensed Light"/>
                <a:sym typeface="Barlow Semi Condensed Light"/>
              </a:rPr>
              <a:t>Mercury is the closest planet to the Sun</a:t>
            </a:r>
            <a:endParaRPr sz="1600">
              <a:solidFill>
                <a:schemeClr val="lt1"/>
              </a:solidFill>
              <a:latin typeface="Barlow Semi Condensed Light"/>
              <a:ea typeface="Barlow Semi Condensed Light"/>
              <a:cs typeface="Barlow Semi Condensed Light"/>
              <a:sym typeface="Barlow Semi Condensed Light"/>
            </a:endParaRPr>
          </a:p>
          <a:p>
            <a:pPr indent="0" lvl="0" marL="12700" marR="0" rtl="0" algn="ctr">
              <a:lnSpc>
                <a:spcPct val="100000"/>
              </a:lnSpc>
              <a:spcBef>
                <a:spcPts val="0"/>
              </a:spcBef>
              <a:spcAft>
                <a:spcPts val="0"/>
              </a:spcAft>
              <a:buNone/>
            </a:pPr>
            <a:r>
              <a:rPr lang="en" sz="1600">
                <a:solidFill>
                  <a:schemeClr val="lt1"/>
                </a:solidFill>
                <a:latin typeface="Barlow Semi Condensed Light"/>
                <a:ea typeface="Barlow Semi Condensed Light"/>
                <a:cs typeface="Barlow Semi Condensed Light"/>
                <a:sym typeface="Barlow Semi Condensed Light"/>
              </a:rPr>
              <a:t> </a:t>
            </a:r>
            <a:endParaRPr sz="1600">
              <a:solidFill>
                <a:schemeClr val="lt1"/>
              </a:solidFill>
              <a:latin typeface="Barlow Semi Condensed Light"/>
              <a:ea typeface="Barlow Semi Condensed Light"/>
              <a:cs typeface="Barlow Semi Condensed Light"/>
              <a:sym typeface="Barlow Semi Condensed Light"/>
            </a:endParaRPr>
          </a:p>
        </p:txBody>
      </p:sp>
      <p:sp>
        <p:nvSpPr>
          <p:cNvPr id="2038" name="Google Shape;2038;p44"/>
          <p:cNvSpPr txBox="1"/>
          <p:nvPr/>
        </p:nvSpPr>
        <p:spPr>
          <a:xfrm>
            <a:off x="6264148" y="3815750"/>
            <a:ext cx="2167200" cy="453300"/>
          </a:xfrm>
          <a:prstGeom prst="rect">
            <a:avLst/>
          </a:prstGeom>
          <a:noFill/>
          <a:ln>
            <a:noFill/>
          </a:ln>
        </p:spPr>
        <p:txBody>
          <a:bodyPr anchorCtr="0" anchor="t" bIns="0" lIns="0" spcFirstLastPara="1" rIns="0" wrap="square" tIns="6350">
            <a:noAutofit/>
          </a:bodyPr>
          <a:lstStyle/>
          <a:p>
            <a:pPr indent="0" lvl="0" marL="12700" marR="0" rtl="0" algn="l">
              <a:lnSpc>
                <a:spcPct val="100000"/>
              </a:lnSpc>
              <a:spcBef>
                <a:spcPts val="0"/>
              </a:spcBef>
              <a:spcAft>
                <a:spcPts val="0"/>
              </a:spcAft>
              <a:buNone/>
            </a:pPr>
            <a:r>
              <a:rPr lang="en" sz="1600">
                <a:solidFill>
                  <a:schemeClr val="lt1"/>
                </a:solidFill>
                <a:latin typeface="Barlow Semi Condensed Light"/>
                <a:ea typeface="Barlow Semi Condensed Light"/>
                <a:cs typeface="Barlow Semi Condensed Light"/>
                <a:sym typeface="Barlow Semi Condensed Light"/>
              </a:rPr>
              <a:t>Neptune is the farthest planet from the Sun</a:t>
            </a:r>
            <a:endParaRPr sz="1600">
              <a:solidFill>
                <a:schemeClr val="lt1"/>
              </a:solidFill>
              <a:latin typeface="Barlow Semi Condensed Light"/>
              <a:ea typeface="Barlow Semi Condensed Light"/>
              <a:cs typeface="Barlow Semi Condensed Light"/>
              <a:sym typeface="Barlow Semi Condensed Light"/>
            </a:endParaRPr>
          </a:p>
          <a:p>
            <a:pPr indent="0" lvl="0" marL="12700" marR="0" rtl="0" algn="l">
              <a:lnSpc>
                <a:spcPct val="100000"/>
              </a:lnSpc>
              <a:spcBef>
                <a:spcPts val="0"/>
              </a:spcBef>
              <a:spcAft>
                <a:spcPts val="0"/>
              </a:spcAft>
              <a:buNone/>
            </a:pPr>
            <a:r>
              <a:rPr lang="en" sz="1600">
                <a:solidFill>
                  <a:schemeClr val="lt1"/>
                </a:solidFill>
                <a:latin typeface="Barlow Semi Condensed Light"/>
                <a:ea typeface="Barlow Semi Condensed Light"/>
                <a:cs typeface="Barlow Semi Condensed Light"/>
                <a:sym typeface="Barlow Semi Condensed Light"/>
              </a:rPr>
              <a:t> </a:t>
            </a:r>
            <a:endParaRPr sz="1600">
              <a:solidFill>
                <a:schemeClr val="lt1"/>
              </a:solidFill>
              <a:latin typeface="Barlow Semi Condensed Light"/>
              <a:ea typeface="Barlow Semi Condensed Light"/>
              <a:cs typeface="Barlow Semi Condensed Light"/>
              <a:sym typeface="Barlow Semi Condensed Light"/>
            </a:endParaRPr>
          </a:p>
        </p:txBody>
      </p:sp>
      <p:sp>
        <p:nvSpPr>
          <p:cNvPr id="2039" name="Google Shape;2039;p44"/>
          <p:cNvSpPr txBox="1"/>
          <p:nvPr/>
        </p:nvSpPr>
        <p:spPr>
          <a:xfrm>
            <a:off x="1333697" y="3271887"/>
            <a:ext cx="1546200" cy="453300"/>
          </a:xfrm>
          <a:prstGeom prst="rect">
            <a:avLst/>
          </a:prstGeom>
          <a:noFill/>
          <a:ln>
            <a:noFill/>
          </a:ln>
        </p:spPr>
        <p:txBody>
          <a:bodyPr anchorCtr="0" anchor="b" bIns="0" lIns="0" spcFirstLastPara="1" rIns="0" wrap="square" tIns="6350">
            <a:noAutofit/>
          </a:bodyPr>
          <a:lstStyle/>
          <a:p>
            <a:pPr indent="0" lvl="0" marL="0" rtl="0" algn="r">
              <a:spcBef>
                <a:spcPts val="0"/>
              </a:spcBef>
              <a:spcAft>
                <a:spcPts val="0"/>
              </a:spcAft>
              <a:buClr>
                <a:schemeClr val="dk1"/>
              </a:buClr>
              <a:buSzPts val="600"/>
              <a:buFont typeface="Arial"/>
              <a:buNone/>
            </a:pPr>
            <a:r>
              <a:rPr lang="en" sz="2400">
                <a:solidFill>
                  <a:schemeClr val="accent6"/>
                </a:solidFill>
                <a:latin typeface="Sue Ellen Francisco"/>
                <a:ea typeface="Sue Ellen Francisco"/>
                <a:cs typeface="Sue Ellen Francisco"/>
                <a:sym typeface="Sue Ellen Francisco"/>
              </a:rPr>
              <a:t>15%</a:t>
            </a:r>
            <a:endParaRPr sz="2400">
              <a:solidFill>
                <a:schemeClr val="accent6"/>
              </a:solidFill>
              <a:latin typeface="Sue Ellen Francisco"/>
              <a:ea typeface="Sue Ellen Francisco"/>
              <a:cs typeface="Sue Ellen Francisco"/>
              <a:sym typeface="Sue Ellen Francisco"/>
            </a:endParaRPr>
          </a:p>
        </p:txBody>
      </p:sp>
      <p:sp>
        <p:nvSpPr>
          <p:cNvPr id="2040" name="Google Shape;2040;p44"/>
          <p:cNvSpPr/>
          <p:nvPr/>
        </p:nvSpPr>
        <p:spPr>
          <a:xfrm>
            <a:off x="3415050" y="3215400"/>
            <a:ext cx="1176000" cy="11760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44"/>
          <p:cNvSpPr txBox="1"/>
          <p:nvPr/>
        </p:nvSpPr>
        <p:spPr>
          <a:xfrm>
            <a:off x="6264152" y="3271899"/>
            <a:ext cx="1546200" cy="453300"/>
          </a:xfrm>
          <a:prstGeom prst="rect">
            <a:avLst/>
          </a:prstGeom>
          <a:noFill/>
          <a:ln>
            <a:noFill/>
          </a:ln>
        </p:spPr>
        <p:txBody>
          <a:bodyPr anchorCtr="0" anchor="b" bIns="0" lIns="0" spcFirstLastPara="1" rIns="0" wrap="square" tIns="6350">
            <a:noAutofit/>
          </a:bodyPr>
          <a:lstStyle/>
          <a:p>
            <a:pPr indent="0" lvl="0" marL="0" rtl="0" algn="l">
              <a:spcBef>
                <a:spcPts val="0"/>
              </a:spcBef>
              <a:spcAft>
                <a:spcPts val="0"/>
              </a:spcAft>
              <a:buClr>
                <a:schemeClr val="dk1"/>
              </a:buClr>
              <a:buSzPts val="600"/>
              <a:buFont typeface="Arial"/>
              <a:buNone/>
            </a:pPr>
            <a:r>
              <a:rPr lang="en" sz="2400">
                <a:solidFill>
                  <a:schemeClr val="lt2"/>
                </a:solidFill>
                <a:latin typeface="Sue Ellen Francisco"/>
                <a:ea typeface="Sue Ellen Francisco"/>
                <a:cs typeface="Sue Ellen Francisco"/>
                <a:sym typeface="Sue Ellen Francisco"/>
              </a:rPr>
              <a:t>30%</a:t>
            </a:r>
            <a:endParaRPr sz="2400">
              <a:solidFill>
                <a:schemeClr val="lt2"/>
              </a:solidFill>
              <a:latin typeface="Sue Ellen Francisco"/>
              <a:ea typeface="Sue Ellen Francisco"/>
              <a:cs typeface="Sue Ellen Francisco"/>
              <a:sym typeface="Sue Ellen Francisco"/>
            </a:endParaRPr>
          </a:p>
        </p:txBody>
      </p:sp>
      <p:sp>
        <p:nvSpPr>
          <p:cNvPr id="2042" name="Google Shape;2042;p44"/>
          <p:cNvSpPr txBox="1"/>
          <p:nvPr/>
        </p:nvSpPr>
        <p:spPr>
          <a:xfrm>
            <a:off x="3798931" y="1115544"/>
            <a:ext cx="1546200" cy="453300"/>
          </a:xfrm>
          <a:prstGeom prst="rect">
            <a:avLst/>
          </a:prstGeom>
          <a:noFill/>
          <a:ln>
            <a:noFill/>
          </a:ln>
        </p:spPr>
        <p:txBody>
          <a:bodyPr anchorCtr="0" anchor="b" bIns="0" lIns="0" spcFirstLastPara="1" rIns="0" wrap="square" tIns="6350">
            <a:noAutofit/>
          </a:bodyPr>
          <a:lstStyle/>
          <a:p>
            <a:pPr indent="0" lvl="0" marL="12700" marR="0" rtl="0" algn="ctr">
              <a:lnSpc>
                <a:spcPct val="100000"/>
              </a:lnSpc>
              <a:spcBef>
                <a:spcPts val="0"/>
              </a:spcBef>
              <a:spcAft>
                <a:spcPts val="0"/>
              </a:spcAft>
              <a:buNone/>
            </a:pPr>
            <a:r>
              <a:rPr lang="en" sz="2400">
                <a:solidFill>
                  <a:schemeClr val="accent2"/>
                </a:solidFill>
                <a:latin typeface="Sue Ellen Francisco"/>
                <a:ea typeface="Sue Ellen Francisco"/>
                <a:cs typeface="Sue Ellen Francisco"/>
                <a:sym typeface="Sue Ellen Francisco"/>
              </a:rPr>
              <a:t>55%</a:t>
            </a:r>
            <a:endParaRPr sz="2400">
              <a:solidFill>
                <a:schemeClr val="accent2"/>
              </a:solidFill>
              <a:latin typeface="Sue Ellen Francisco"/>
              <a:ea typeface="Sue Ellen Francisco"/>
              <a:cs typeface="Sue Ellen Francisco"/>
              <a:sym typeface="Sue Ellen Francisco"/>
            </a:endParaRPr>
          </a:p>
        </p:txBody>
      </p:sp>
      <p:grpSp>
        <p:nvGrpSpPr>
          <p:cNvPr id="2043" name="Google Shape;2043;p44"/>
          <p:cNvGrpSpPr/>
          <p:nvPr/>
        </p:nvGrpSpPr>
        <p:grpSpPr>
          <a:xfrm>
            <a:off x="3415050" y="3215400"/>
            <a:ext cx="1176000" cy="1176000"/>
            <a:chOff x="3415050" y="2539850"/>
            <a:chExt cx="1176000" cy="1176000"/>
          </a:xfrm>
        </p:grpSpPr>
        <p:sp>
          <p:nvSpPr>
            <p:cNvPr id="2044" name="Google Shape;2044;p44"/>
            <p:cNvSpPr/>
            <p:nvPr/>
          </p:nvSpPr>
          <p:spPr>
            <a:xfrm>
              <a:off x="3415050" y="2539850"/>
              <a:ext cx="1176000" cy="1176000"/>
            </a:xfrm>
            <a:prstGeom prst="ellipse">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44"/>
            <p:cNvSpPr/>
            <p:nvPr/>
          </p:nvSpPr>
          <p:spPr>
            <a:xfrm>
              <a:off x="3858310" y="2982871"/>
              <a:ext cx="289489" cy="289967"/>
            </a:xfrm>
            <a:custGeom>
              <a:rect b="b" l="l" r="r" t="t"/>
              <a:pathLst>
                <a:path extrusionOk="0" h="19412" w="19380">
                  <a:moveTo>
                    <a:pt x="8358" y="0"/>
                  </a:moveTo>
                  <a:cubicBezTo>
                    <a:pt x="8335" y="0"/>
                    <a:pt x="8319" y="11"/>
                    <a:pt x="8303" y="22"/>
                  </a:cubicBezTo>
                  <a:cubicBezTo>
                    <a:pt x="8278" y="40"/>
                    <a:pt x="8261" y="67"/>
                    <a:pt x="8254" y="99"/>
                  </a:cubicBezTo>
                  <a:cubicBezTo>
                    <a:pt x="8244" y="147"/>
                    <a:pt x="8244" y="147"/>
                    <a:pt x="8978" y="1235"/>
                  </a:cubicBezTo>
                  <a:cubicBezTo>
                    <a:pt x="10534" y="3532"/>
                    <a:pt x="14373" y="9200"/>
                    <a:pt x="16459" y="12305"/>
                  </a:cubicBezTo>
                  <a:cubicBezTo>
                    <a:pt x="14674" y="9977"/>
                    <a:pt x="11785" y="6096"/>
                    <a:pt x="9958" y="3646"/>
                  </a:cubicBezTo>
                  <a:cubicBezTo>
                    <a:pt x="9297" y="2752"/>
                    <a:pt x="8725" y="1987"/>
                    <a:pt x="8319" y="1446"/>
                  </a:cubicBezTo>
                  <a:cubicBezTo>
                    <a:pt x="7755" y="693"/>
                    <a:pt x="7635" y="533"/>
                    <a:pt x="7560" y="533"/>
                  </a:cubicBezTo>
                  <a:cubicBezTo>
                    <a:pt x="7540" y="533"/>
                    <a:pt x="7523" y="545"/>
                    <a:pt x="7502" y="560"/>
                  </a:cubicBezTo>
                  <a:cubicBezTo>
                    <a:pt x="7475" y="577"/>
                    <a:pt x="7457" y="605"/>
                    <a:pt x="7450" y="635"/>
                  </a:cubicBezTo>
                  <a:cubicBezTo>
                    <a:pt x="7446" y="649"/>
                    <a:pt x="7446" y="660"/>
                    <a:pt x="7492" y="739"/>
                  </a:cubicBezTo>
                  <a:lnTo>
                    <a:pt x="7485" y="747"/>
                  </a:lnTo>
                  <a:cubicBezTo>
                    <a:pt x="7488" y="750"/>
                    <a:pt x="7499" y="760"/>
                    <a:pt x="7509" y="774"/>
                  </a:cubicBezTo>
                  <a:cubicBezTo>
                    <a:pt x="7766" y="1222"/>
                    <a:pt x="9065" y="3210"/>
                    <a:pt x="15561" y="12749"/>
                  </a:cubicBezTo>
                  <a:cubicBezTo>
                    <a:pt x="14480" y="11304"/>
                    <a:pt x="13077" y="9377"/>
                    <a:pt x="11833" y="7673"/>
                  </a:cubicBezTo>
                  <a:cubicBezTo>
                    <a:pt x="7358" y="1537"/>
                    <a:pt x="6796" y="834"/>
                    <a:pt x="6607" y="834"/>
                  </a:cubicBezTo>
                  <a:cubicBezTo>
                    <a:pt x="6582" y="834"/>
                    <a:pt x="6563" y="847"/>
                    <a:pt x="6542" y="861"/>
                  </a:cubicBezTo>
                  <a:cubicBezTo>
                    <a:pt x="6487" y="899"/>
                    <a:pt x="6469" y="972"/>
                    <a:pt x="6507" y="1027"/>
                  </a:cubicBezTo>
                  <a:lnTo>
                    <a:pt x="13281" y="11068"/>
                  </a:lnTo>
                  <a:cubicBezTo>
                    <a:pt x="12637" y="10202"/>
                    <a:pt x="11948" y="9274"/>
                    <a:pt x="11258" y="8352"/>
                  </a:cubicBezTo>
                  <a:cubicBezTo>
                    <a:pt x="7238" y="2968"/>
                    <a:pt x="6172" y="1617"/>
                    <a:pt x="5832" y="1318"/>
                  </a:cubicBezTo>
                  <a:lnTo>
                    <a:pt x="5815" y="1294"/>
                  </a:lnTo>
                  <a:lnTo>
                    <a:pt x="5808" y="1297"/>
                  </a:lnTo>
                  <a:cubicBezTo>
                    <a:pt x="5755" y="1254"/>
                    <a:pt x="5722" y="1240"/>
                    <a:pt x="5697" y="1240"/>
                  </a:cubicBezTo>
                  <a:cubicBezTo>
                    <a:pt x="5677" y="1240"/>
                    <a:pt x="5662" y="1250"/>
                    <a:pt x="5648" y="1259"/>
                  </a:cubicBezTo>
                  <a:cubicBezTo>
                    <a:pt x="5593" y="1297"/>
                    <a:pt x="5575" y="1374"/>
                    <a:pt x="5614" y="1429"/>
                  </a:cubicBezTo>
                  <a:lnTo>
                    <a:pt x="13118" y="12555"/>
                  </a:lnTo>
                  <a:cubicBezTo>
                    <a:pt x="12294" y="11453"/>
                    <a:pt x="11369" y="10219"/>
                    <a:pt x="10440" y="8982"/>
                  </a:cubicBezTo>
                  <a:cubicBezTo>
                    <a:pt x="9040" y="7118"/>
                    <a:pt x="7641" y="5255"/>
                    <a:pt x="6584" y="3858"/>
                  </a:cubicBezTo>
                  <a:cubicBezTo>
                    <a:pt x="5461" y="2368"/>
                    <a:pt x="5028" y="1796"/>
                    <a:pt x="4838" y="1592"/>
                  </a:cubicBezTo>
                  <a:cubicBezTo>
                    <a:pt x="4838" y="1588"/>
                    <a:pt x="4834" y="1585"/>
                    <a:pt x="4834" y="1582"/>
                  </a:cubicBezTo>
                  <a:lnTo>
                    <a:pt x="4827" y="1582"/>
                  </a:lnTo>
                  <a:cubicBezTo>
                    <a:pt x="4759" y="1511"/>
                    <a:pt x="4724" y="1489"/>
                    <a:pt x="4697" y="1489"/>
                  </a:cubicBezTo>
                  <a:cubicBezTo>
                    <a:pt x="4680" y="1489"/>
                    <a:pt x="4667" y="1498"/>
                    <a:pt x="4651" y="1508"/>
                  </a:cubicBezTo>
                  <a:cubicBezTo>
                    <a:pt x="4626" y="1529"/>
                    <a:pt x="4606" y="1558"/>
                    <a:pt x="4598" y="1588"/>
                  </a:cubicBezTo>
                  <a:cubicBezTo>
                    <a:pt x="4598" y="1599"/>
                    <a:pt x="4595" y="1612"/>
                    <a:pt x="4636" y="1696"/>
                  </a:cubicBezTo>
                  <a:cubicBezTo>
                    <a:pt x="4636" y="1700"/>
                    <a:pt x="4640" y="1703"/>
                    <a:pt x="4644" y="1706"/>
                  </a:cubicBezTo>
                  <a:cubicBezTo>
                    <a:pt x="4858" y="2111"/>
                    <a:pt x="6103" y="4059"/>
                    <a:pt x="13001" y="14152"/>
                  </a:cubicBezTo>
                  <a:cubicBezTo>
                    <a:pt x="10312" y="10583"/>
                    <a:pt x="6037" y="4814"/>
                    <a:pt x="3992" y="2046"/>
                  </a:cubicBezTo>
                  <a:cubicBezTo>
                    <a:pt x="3970" y="2015"/>
                    <a:pt x="3936" y="1998"/>
                    <a:pt x="3898" y="1998"/>
                  </a:cubicBezTo>
                  <a:cubicBezTo>
                    <a:pt x="3889" y="1998"/>
                    <a:pt x="3880" y="1999"/>
                    <a:pt x="3871" y="2001"/>
                  </a:cubicBezTo>
                  <a:cubicBezTo>
                    <a:pt x="3822" y="2012"/>
                    <a:pt x="3787" y="2049"/>
                    <a:pt x="3777" y="2095"/>
                  </a:cubicBezTo>
                  <a:cubicBezTo>
                    <a:pt x="3777" y="2105"/>
                    <a:pt x="3774" y="2115"/>
                    <a:pt x="3812" y="2181"/>
                  </a:cubicBezTo>
                  <a:lnTo>
                    <a:pt x="3798" y="2188"/>
                  </a:lnTo>
                  <a:cubicBezTo>
                    <a:pt x="3802" y="2191"/>
                    <a:pt x="3833" y="2236"/>
                    <a:pt x="3891" y="2313"/>
                  </a:cubicBezTo>
                  <a:cubicBezTo>
                    <a:pt x="4249" y="2888"/>
                    <a:pt x="5714" y="5074"/>
                    <a:pt x="11632" y="13815"/>
                  </a:cubicBezTo>
                  <a:lnTo>
                    <a:pt x="3480" y="3005"/>
                  </a:lnTo>
                  <a:cubicBezTo>
                    <a:pt x="3454" y="2975"/>
                    <a:pt x="3417" y="2958"/>
                    <a:pt x="3380" y="2958"/>
                  </a:cubicBezTo>
                  <a:cubicBezTo>
                    <a:pt x="3357" y="2958"/>
                    <a:pt x="3334" y="2965"/>
                    <a:pt x="3313" y="2978"/>
                  </a:cubicBezTo>
                  <a:cubicBezTo>
                    <a:pt x="3289" y="2999"/>
                    <a:pt x="3268" y="3026"/>
                    <a:pt x="3261" y="3058"/>
                  </a:cubicBezTo>
                  <a:cubicBezTo>
                    <a:pt x="3258" y="3075"/>
                    <a:pt x="3258" y="3093"/>
                    <a:pt x="3285" y="3151"/>
                  </a:cubicBezTo>
                  <a:lnTo>
                    <a:pt x="3289" y="3155"/>
                  </a:lnTo>
                  <a:cubicBezTo>
                    <a:pt x="3410" y="3400"/>
                    <a:pt x="4072" y="4381"/>
                    <a:pt x="7360" y="9170"/>
                  </a:cubicBezTo>
                  <a:cubicBezTo>
                    <a:pt x="8940" y="11474"/>
                    <a:pt x="10756" y="14121"/>
                    <a:pt x="11941" y="15881"/>
                  </a:cubicBezTo>
                  <a:cubicBezTo>
                    <a:pt x="9543" y="12742"/>
                    <a:pt x="4814" y="6411"/>
                    <a:pt x="2676" y="3542"/>
                  </a:cubicBezTo>
                  <a:cubicBezTo>
                    <a:pt x="2650" y="3510"/>
                    <a:pt x="2613" y="3492"/>
                    <a:pt x="2575" y="3492"/>
                  </a:cubicBezTo>
                  <a:cubicBezTo>
                    <a:pt x="2553" y="3492"/>
                    <a:pt x="2530" y="3499"/>
                    <a:pt x="2509" y="3512"/>
                  </a:cubicBezTo>
                  <a:cubicBezTo>
                    <a:pt x="2485" y="3532"/>
                    <a:pt x="2461" y="3567"/>
                    <a:pt x="2454" y="3598"/>
                  </a:cubicBezTo>
                  <a:cubicBezTo>
                    <a:pt x="2388" y="3955"/>
                    <a:pt x="7301" y="11076"/>
                    <a:pt x="10634" y="15860"/>
                  </a:cubicBezTo>
                  <a:cubicBezTo>
                    <a:pt x="8434" y="13001"/>
                    <a:pt x="4692" y="7943"/>
                    <a:pt x="1951" y="4194"/>
                  </a:cubicBezTo>
                  <a:cubicBezTo>
                    <a:pt x="1928" y="4162"/>
                    <a:pt x="1892" y="4146"/>
                    <a:pt x="1856" y="4146"/>
                  </a:cubicBezTo>
                  <a:cubicBezTo>
                    <a:pt x="1832" y="4146"/>
                    <a:pt x="1809" y="4153"/>
                    <a:pt x="1788" y="4166"/>
                  </a:cubicBezTo>
                  <a:cubicBezTo>
                    <a:pt x="1761" y="4184"/>
                    <a:pt x="1737" y="4222"/>
                    <a:pt x="1729" y="4253"/>
                  </a:cubicBezTo>
                  <a:cubicBezTo>
                    <a:pt x="1667" y="4589"/>
                    <a:pt x="5915" y="10774"/>
                    <a:pt x="9207" y="15507"/>
                  </a:cubicBezTo>
                  <a:cubicBezTo>
                    <a:pt x="6819" y="12374"/>
                    <a:pt x="3407" y="7828"/>
                    <a:pt x="1716" y="5573"/>
                  </a:cubicBezTo>
                  <a:cubicBezTo>
                    <a:pt x="1693" y="5542"/>
                    <a:pt x="1658" y="5526"/>
                    <a:pt x="1622" y="5526"/>
                  </a:cubicBezTo>
                  <a:cubicBezTo>
                    <a:pt x="1597" y="5526"/>
                    <a:pt x="1572" y="5533"/>
                    <a:pt x="1550" y="5549"/>
                  </a:cubicBezTo>
                  <a:cubicBezTo>
                    <a:pt x="1497" y="5583"/>
                    <a:pt x="1484" y="5660"/>
                    <a:pt x="1521" y="5712"/>
                  </a:cubicBezTo>
                  <a:cubicBezTo>
                    <a:pt x="3496" y="8629"/>
                    <a:pt x="6601" y="13220"/>
                    <a:pt x="8639" y="16241"/>
                  </a:cubicBezTo>
                  <a:cubicBezTo>
                    <a:pt x="6411" y="13324"/>
                    <a:pt x="3018" y="8868"/>
                    <a:pt x="867" y="6037"/>
                  </a:cubicBezTo>
                  <a:cubicBezTo>
                    <a:pt x="841" y="6006"/>
                    <a:pt x="805" y="5989"/>
                    <a:pt x="768" y="5989"/>
                  </a:cubicBezTo>
                  <a:cubicBezTo>
                    <a:pt x="760" y="5989"/>
                    <a:pt x="751" y="5990"/>
                    <a:pt x="742" y="5992"/>
                  </a:cubicBezTo>
                  <a:cubicBezTo>
                    <a:pt x="697" y="6003"/>
                    <a:pt x="659" y="6040"/>
                    <a:pt x="652" y="6089"/>
                  </a:cubicBezTo>
                  <a:cubicBezTo>
                    <a:pt x="648" y="6107"/>
                    <a:pt x="645" y="6117"/>
                    <a:pt x="677" y="6179"/>
                  </a:cubicBezTo>
                  <a:lnTo>
                    <a:pt x="673" y="6183"/>
                  </a:lnTo>
                  <a:cubicBezTo>
                    <a:pt x="673" y="6183"/>
                    <a:pt x="680" y="6193"/>
                    <a:pt x="697" y="6211"/>
                  </a:cubicBezTo>
                  <a:cubicBezTo>
                    <a:pt x="840" y="6464"/>
                    <a:pt x="1418" y="7309"/>
                    <a:pt x="3629" y="10542"/>
                  </a:cubicBezTo>
                  <a:cubicBezTo>
                    <a:pt x="4886" y="12381"/>
                    <a:pt x="6400" y="14599"/>
                    <a:pt x="7519" y="16255"/>
                  </a:cubicBezTo>
                  <a:lnTo>
                    <a:pt x="482" y="7195"/>
                  </a:lnTo>
                  <a:cubicBezTo>
                    <a:pt x="459" y="7163"/>
                    <a:pt x="423" y="7147"/>
                    <a:pt x="387" y="7147"/>
                  </a:cubicBezTo>
                  <a:cubicBezTo>
                    <a:pt x="364" y="7147"/>
                    <a:pt x="340" y="7153"/>
                    <a:pt x="320" y="7167"/>
                  </a:cubicBezTo>
                  <a:cubicBezTo>
                    <a:pt x="274" y="7198"/>
                    <a:pt x="250" y="7215"/>
                    <a:pt x="309" y="7329"/>
                  </a:cubicBezTo>
                  <a:lnTo>
                    <a:pt x="292" y="7340"/>
                  </a:lnTo>
                  <a:lnTo>
                    <a:pt x="371" y="7444"/>
                  </a:lnTo>
                  <a:cubicBezTo>
                    <a:pt x="489" y="7645"/>
                    <a:pt x="742" y="8015"/>
                    <a:pt x="1220" y="8726"/>
                  </a:cubicBezTo>
                  <a:cubicBezTo>
                    <a:pt x="1796" y="9579"/>
                    <a:pt x="2582" y="10739"/>
                    <a:pt x="3424" y="11983"/>
                  </a:cubicBezTo>
                  <a:cubicBezTo>
                    <a:pt x="4473" y="13535"/>
                    <a:pt x="5652" y="15271"/>
                    <a:pt x="6594" y="16668"/>
                  </a:cubicBezTo>
                  <a:lnTo>
                    <a:pt x="229" y="8546"/>
                  </a:lnTo>
                  <a:cubicBezTo>
                    <a:pt x="207" y="8517"/>
                    <a:pt x="172" y="8502"/>
                    <a:pt x="137" y="8502"/>
                  </a:cubicBezTo>
                  <a:cubicBezTo>
                    <a:pt x="113" y="8502"/>
                    <a:pt x="88" y="8509"/>
                    <a:pt x="66" y="8525"/>
                  </a:cubicBezTo>
                  <a:cubicBezTo>
                    <a:pt x="11" y="8563"/>
                    <a:pt x="1" y="8636"/>
                    <a:pt x="35" y="8688"/>
                  </a:cubicBezTo>
                  <a:lnTo>
                    <a:pt x="5634" y="16986"/>
                  </a:lnTo>
                  <a:cubicBezTo>
                    <a:pt x="4633" y="15770"/>
                    <a:pt x="3258" y="14065"/>
                    <a:pt x="2274" y="12846"/>
                  </a:cubicBezTo>
                  <a:cubicBezTo>
                    <a:pt x="1771" y="12222"/>
                    <a:pt x="1324" y="11671"/>
                    <a:pt x="1006" y="11276"/>
                  </a:cubicBezTo>
                  <a:cubicBezTo>
                    <a:pt x="739" y="10947"/>
                    <a:pt x="593" y="10770"/>
                    <a:pt x="507" y="10681"/>
                  </a:cubicBezTo>
                  <a:cubicBezTo>
                    <a:pt x="499" y="10670"/>
                    <a:pt x="496" y="10663"/>
                    <a:pt x="489" y="10656"/>
                  </a:cubicBezTo>
                  <a:lnTo>
                    <a:pt x="486" y="10660"/>
                  </a:lnTo>
                  <a:cubicBezTo>
                    <a:pt x="438" y="10613"/>
                    <a:pt x="408" y="10596"/>
                    <a:pt x="384" y="10596"/>
                  </a:cubicBezTo>
                  <a:cubicBezTo>
                    <a:pt x="363" y="10596"/>
                    <a:pt x="346" y="10609"/>
                    <a:pt x="323" y="10625"/>
                  </a:cubicBezTo>
                  <a:cubicBezTo>
                    <a:pt x="295" y="10642"/>
                    <a:pt x="278" y="10670"/>
                    <a:pt x="271" y="10701"/>
                  </a:cubicBezTo>
                  <a:cubicBezTo>
                    <a:pt x="264" y="10732"/>
                    <a:pt x="271" y="10767"/>
                    <a:pt x="292" y="10791"/>
                  </a:cubicBezTo>
                  <a:cubicBezTo>
                    <a:pt x="1625" y="12734"/>
                    <a:pt x="3438" y="15385"/>
                    <a:pt x="4436" y="16882"/>
                  </a:cubicBezTo>
                  <a:cubicBezTo>
                    <a:pt x="2360" y="14634"/>
                    <a:pt x="1681" y="13954"/>
                    <a:pt x="1428" y="13771"/>
                  </a:cubicBezTo>
                  <a:cubicBezTo>
                    <a:pt x="1425" y="13767"/>
                    <a:pt x="1422" y="13764"/>
                    <a:pt x="1418" y="13761"/>
                  </a:cubicBezTo>
                  <a:lnTo>
                    <a:pt x="1414" y="13764"/>
                  </a:lnTo>
                  <a:cubicBezTo>
                    <a:pt x="1358" y="13723"/>
                    <a:pt x="1325" y="13710"/>
                    <a:pt x="1300" y="13710"/>
                  </a:cubicBezTo>
                  <a:cubicBezTo>
                    <a:pt x="1280" y="13710"/>
                    <a:pt x="1266" y="13719"/>
                    <a:pt x="1251" y="13729"/>
                  </a:cubicBezTo>
                  <a:cubicBezTo>
                    <a:pt x="1224" y="13746"/>
                    <a:pt x="1206" y="13774"/>
                    <a:pt x="1200" y="13806"/>
                  </a:cubicBezTo>
                  <a:cubicBezTo>
                    <a:pt x="1196" y="13836"/>
                    <a:pt x="1203" y="13871"/>
                    <a:pt x="1220" y="13895"/>
                  </a:cubicBezTo>
                  <a:cubicBezTo>
                    <a:pt x="1654" y="14522"/>
                    <a:pt x="2353" y="15541"/>
                    <a:pt x="2426" y="15677"/>
                  </a:cubicBezTo>
                  <a:cubicBezTo>
                    <a:pt x="2430" y="15686"/>
                    <a:pt x="2436" y="15697"/>
                    <a:pt x="2444" y="15707"/>
                  </a:cubicBezTo>
                  <a:cubicBezTo>
                    <a:pt x="2465" y="15742"/>
                    <a:pt x="2502" y="15760"/>
                    <a:pt x="2541" y="15760"/>
                  </a:cubicBezTo>
                  <a:cubicBezTo>
                    <a:pt x="2565" y="15760"/>
                    <a:pt x="2589" y="15753"/>
                    <a:pt x="2610" y="15739"/>
                  </a:cubicBezTo>
                  <a:cubicBezTo>
                    <a:pt x="2637" y="15721"/>
                    <a:pt x="2655" y="15694"/>
                    <a:pt x="2662" y="15662"/>
                  </a:cubicBezTo>
                  <a:cubicBezTo>
                    <a:pt x="2669" y="15611"/>
                    <a:pt x="2676" y="15587"/>
                    <a:pt x="2100" y="14748"/>
                  </a:cubicBezTo>
                  <a:lnTo>
                    <a:pt x="2100" y="14748"/>
                  </a:lnTo>
                  <a:cubicBezTo>
                    <a:pt x="2939" y="15621"/>
                    <a:pt x="4238" y="17021"/>
                    <a:pt x="5198" y="18064"/>
                  </a:cubicBezTo>
                  <a:cubicBezTo>
                    <a:pt x="5222" y="18090"/>
                    <a:pt x="5255" y="18104"/>
                    <a:pt x="5288" y="18104"/>
                  </a:cubicBezTo>
                  <a:cubicBezTo>
                    <a:pt x="5311" y="18104"/>
                    <a:pt x="5334" y="18097"/>
                    <a:pt x="5354" y="18085"/>
                  </a:cubicBezTo>
                  <a:cubicBezTo>
                    <a:pt x="5382" y="18067"/>
                    <a:pt x="5399" y="18036"/>
                    <a:pt x="5406" y="18005"/>
                  </a:cubicBezTo>
                  <a:cubicBezTo>
                    <a:pt x="5409" y="17991"/>
                    <a:pt x="5413" y="17977"/>
                    <a:pt x="5375" y="17904"/>
                  </a:cubicBezTo>
                  <a:lnTo>
                    <a:pt x="5375" y="17901"/>
                  </a:lnTo>
                  <a:cubicBezTo>
                    <a:pt x="5372" y="17898"/>
                    <a:pt x="5367" y="17894"/>
                    <a:pt x="5367" y="17890"/>
                  </a:cubicBezTo>
                  <a:cubicBezTo>
                    <a:pt x="5226" y="17631"/>
                    <a:pt x="4630" y="16702"/>
                    <a:pt x="2153" y="13078"/>
                  </a:cubicBezTo>
                  <a:lnTo>
                    <a:pt x="2153" y="13078"/>
                  </a:lnTo>
                  <a:cubicBezTo>
                    <a:pt x="5530" y="17271"/>
                    <a:pt x="6445" y="18379"/>
                    <a:pt x="6747" y="18639"/>
                  </a:cubicBezTo>
                  <a:lnTo>
                    <a:pt x="6757" y="18653"/>
                  </a:lnTo>
                  <a:lnTo>
                    <a:pt x="6760" y="18649"/>
                  </a:lnTo>
                  <a:cubicBezTo>
                    <a:pt x="6816" y="18693"/>
                    <a:pt x="6849" y="18708"/>
                    <a:pt x="6874" y="18708"/>
                  </a:cubicBezTo>
                  <a:cubicBezTo>
                    <a:pt x="6894" y="18708"/>
                    <a:pt x="6908" y="18698"/>
                    <a:pt x="6923" y="18688"/>
                  </a:cubicBezTo>
                  <a:cubicBezTo>
                    <a:pt x="6979" y="18649"/>
                    <a:pt x="6996" y="18573"/>
                    <a:pt x="6958" y="18518"/>
                  </a:cubicBezTo>
                  <a:lnTo>
                    <a:pt x="2128" y="11359"/>
                  </a:lnTo>
                  <a:lnTo>
                    <a:pt x="8399" y="19363"/>
                  </a:lnTo>
                  <a:cubicBezTo>
                    <a:pt x="8423" y="19394"/>
                    <a:pt x="8458" y="19412"/>
                    <a:pt x="8497" y="19412"/>
                  </a:cubicBezTo>
                  <a:cubicBezTo>
                    <a:pt x="8517" y="19412"/>
                    <a:pt x="8541" y="19404"/>
                    <a:pt x="8562" y="19391"/>
                  </a:cubicBezTo>
                  <a:cubicBezTo>
                    <a:pt x="8618" y="19353"/>
                    <a:pt x="8642" y="19335"/>
                    <a:pt x="8583" y="19221"/>
                  </a:cubicBezTo>
                  <a:lnTo>
                    <a:pt x="8590" y="19214"/>
                  </a:lnTo>
                  <a:lnTo>
                    <a:pt x="8562" y="19179"/>
                  </a:lnTo>
                  <a:cubicBezTo>
                    <a:pt x="8500" y="19065"/>
                    <a:pt x="8372" y="18875"/>
                    <a:pt x="8146" y="18542"/>
                  </a:cubicBezTo>
                  <a:cubicBezTo>
                    <a:pt x="7859" y="18112"/>
                    <a:pt x="7454" y="17509"/>
                    <a:pt x="6972" y="16799"/>
                  </a:cubicBezTo>
                  <a:cubicBezTo>
                    <a:pt x="6016" y="15379"/>
                    <a:pt x="4769" y="13535"/>
                    <a:pt x="3625" y="11848"/>
                  </a:cubicBezTo>
                  <a:cubicBezTo>
                    <a:pt x="3237" y="11273"/>
                    <a:pt x="2852" y="10708"/>
                    <a:pt x="2495" y="10177"/>
                  </a:cubicBezTo>
                  <a:lnTo>
                    <a:pt x="2495" y="10177"/>
                  </a:lnTo>
                  <a:lnTo>
                    <a:pt x="9144" y="18739"/>
                  </a:lnTo>
                  <a:cubicBezTo>
                    <a:pt x="9168" y="18770"/>
                    <a:pt x="9205" y="18786"/>
                    <a:pt x="9242" y="18786"/>
                  </a:cubicBezTo>
                  <a:cubicBezTo>
                    <a:pt x="9265" y="18786"/>
                    <a:pt x="9288" y="18780"/>
                    <a:pt x="9307" y="18767"/>
                  </a:cubicBezTo>
                  <a:cubicBezTo>
                    <a:pt x="9331" y="18747"/>
                    <a:pt x="9352" y="18718"/>
                    <a:pt x="9359" y="18688"/>
                  </a:cubicBezTo>
                  <a:cubicBezTo>
                    <a:pt x="9376" y="18587"/>
                    <a:pt x="9387" y="18539"/>
                    <a:pt x="3826" y="10403"/>
                  </a:cubicBezTo>
                  <a:cubicBezTo>
                    <a:pt x="3646" y="10143"/>
                    <a:pt x="3469" y="9880"/>
                    <a:pt x="3293" y="9627"/>
                  </a:cubicBezTo>
                  <a:lnTo>
                    <a:pt x="3293" y="9627"/>
                  </a:lnTo>
                  <a:cubicBezTo>
                    <a:pt x="4027" y="10587"/>
                    <a:pt x="4848" y="11668"/>
                    <a:pt x="5673" y="12749"/>
                  </a:cubicBezTo>
                  <a:cubicBezTo>
                    <a:pt x="6920" y="14388"/>
                    <a:pt x="8171" y="16027"/>
                    <a:pt x="9114" y="17256"/>
                  </a:cubicBezTo>
                  <a:cubicBezTo>
                    <a:pt x="9581" y="17873"/>
                    <a:pt x="9973" y="18382"/>
                    <a:pt x="10249" y="18742"/>
                  </a:cubicBezTo>
                  <a:cubicBezTo>
                    <a:pt x="10465" y="19024"/>
                    <a:pt x="10590" y="19183"/>
                    <a:pt x="10665" y="19266"/>
                  </a:cubicBezTo>
                  <a:cubicBezTo>
                    <a:pt x="10669" y="19273"/>
                    <a:pt x="10673" y="19276"/>
                    <a:pt x="10673" y="19280"/>
                  </a:cubicBezTo>
                  <a:lnTo>
                    <a:pt x="10676" y="19280"/>
                  </a:lnTo>
                  <a:cubicBezTo>
                    <a:pt x="10728" y="19336"/>
                    <a:pt x="10759" y="19355"/>
                    <a:pt x="10785" y="19355"/>
                  </a:cubicBezTo>
                  <a:cubicBezTo>
                    <a:pt x="10806" y="19355"/>
                    <a:pt x="10825" y="19344"/>
                    <a:pt x="10849" y="19329"/>
                  </a:cubicBezTo>
                  <a:cubicBezTo>
                    <a:pt x="10876" y="19311"/>
                    <a:pt x="10894" y="19283"/>
                    <a:pt x="10901" y="19249"/>
                  </a:cubicBezTo>
                  <a:cubicBezTo>
                    <a:pt x="10901" y="19238"/>
                    <a:pt x="10905" y="19228"/>
                    <a:pt x="10860" y="19152"/>
                  </a:cubicBezTo>
                  <a:lnTo>
                    <a:pt x="10866" y="19145"/>
                  </a:lnTo>
                  <a:cubicBezTo>
                    <a:pt x="10863" y="19134"/>
                    <a:pt x="10846" y="19117"/>
                    <a:pt x="10822" y="19086"/>
                  </a:cubicBezTo>
                  <a:cubicBezTo>
                    <a:pt x="10555" y="18646"/>
                    <a:pt x="9397" y="16917"/>
                    <a:pt x="4498" y="9683"/>
                  </a:cubicBezTo>
                  <a:lnTo>
                    <a:pt x="4498" y="9683"/>
                  </a:lnTo>
                  <a:cubicBezTo>
                    <a:pt x="5143" y="10538"/>
                    <a:pt x="5839" y="11460"/>
                    <a:pt x="6536" y="12381"/>
                  </a:cubicBezTo>
                  <a:cubicBezTo>
                    <a:pt x="10201" y="17239"/>
                    <a:pt x="11247" y="18587"/>
                    <a:pt x="11594" y="18923"/>
                  </a:cubicBezTo>
                  <a:cubicBezTo>
                    <a:pt x="11608" y="18944"/>
                    <a:pt x="11618" y="18961"/>
                    <a:pt x="11632" y="18979"/>
                  </a:cubicBezTo>
                  <a:lnTo>
                    <a:pt x="11646" y="18971"/>
                  </a:lnTo>
                  <a:cubicBezTo>
                    <a:pt x="11697" y="19015"/>
                    <a:pt x="11727" y="19028"/>
                    <a:pt x="11750" y="19028"/>
                  </a:cubicBezTo>
                  <a:cubicBezTo>
                    <a:pt x="11769" y="19028"/>
                    <a:pt x="11783" y="19019"/>
                    <a:pt x="11799" y="19009"/>
                  </a:cubicBezTo>
                  <a:cubicBezTo>
                    <a:pt x="11826" y="18992"/>
                    <a:pt x="11844" y="18964"/>
                    <a:pt x="11850" y="18930"/>
                  </a:cubicBezTo>
                  <a:cubicBezTo>
                    <a:pt x="11858" y="18899"/>
                    <a:pt x="11847" y="18867"/>
                    <a:pt x="11829" y="18840"/>
                  </a:cubicBezTo>
                  <a:cubicBezTo>
                    <a:pt x="9072" y="14904"/>
                    <a:pt x="5340" y="9516"/>
                    <a:pt x="3351" y="6512"/>
                  </a:cubicBezTo>
                  <a:lnTo>
                    <a:pt x="3351" y="6512"/>
                  </a:lnTo>
                  <a:cubicBezTo>
                    <a:pt x="4325" y="7836"/>
                    <a:pt x="5631" y="9603"/>
                    <a:pt x="6937" y="11356"/>
                  </a:cubicBezTo>
                  <a:cubicBezTo>
                    <a:pt x="11617" y="17641"/>
                    <a:pt x="12231" y="18297"/>
                    <a:pt x="12412" y="18297"/>
                  </a:cubicBezTo>
                  <a:cubicBezTo>
                    <a:pt x="12435" y="18297"/>
                    <a:pt x="12451" y="18286"/>
                    <a:pt x="12467" y="18275"/>
                  </a:cubicBezTo>
                  <a:cubicBezTo>
                    <a:pt x="12495" y="18258"/>
                    <a:pt x="12512" y="18227"/>
                    <a:pt x="12519" y="18195"/>
                  </a:cubicBezTo>
                  <a:cubicBezTo>
                    <a:pt x="12523" y="18165"/>
                    <a:pt x="12515" y="18133"/>
                    <a:pt x="12498" y="18105"/>
                  </a:cubicBezTo>
                  <a:cubicBezTo>
                    <a:pt x="9682" y="14082"/>
                    <a:pt x="5846" y="8539"/>
                    <a:pt x="3912" y="5604"/>
                  </a:cubicBezTo>
                  <a:lnTo>
                    <a:pt x="3912" y="5604"/>
                  </a:lnTo>
                  <a:cubicBezTo>
                    <a:pt x="4935" y="6973"/>
                    <a:pt x="6376" y="8903"/>
                    <a:pt x="7811" y="10815"/>
                  </a:cubicBezTo>
                  <a:cubicBezTo>
                    <a:pt x="9363" y="12884"/>
                    <a:pt x="10603" y="14526"/>
                    <a:pt x="11500" y="15701"/>
                  </a:cubicBezTo>
                  <a:cubicBezTo>
                    <a:pt x="12969" y="17631"/>
                    <a:pt x="13212" y="17944"/>
                    <a:pt x="13328" y="17944"/>
                  </a:cubicBezTo>
                  <a:cubicBezTo>
                    <a:pt x="13350" y="17944"/>
                    <a:pt x="13368" y="17932"/>
                    <a:pt x="13389" y="17918"/>
                  </a:cubicBezTo>
                  <a:cubicBezTo>
                    <a:pt x="13417" y="17898"/>
                    <a:pt x="13434" y="17869"/>
                    <a:pt x="13441" y="17835"/>
                  </a:cubicBezTo>
                  <a:cubicBezTo>
                    <a:pt x="13468" y="17703"/>
                    <a:pt x="12990" y="16951"/>
                    <a:pt x="7558" y="9034"/>
                  </a:cubicBezTo>
                  <a:cubicBezTo>
                    <a:pt x="7000" y="8220"/>
                    <a:pt x="6435" y="7399"/>
                    <a:pt x="5912" y="6637"/>
                  </a:cubicBezTo>
                  <a:lnTo>
                    <a:pt x="5912" y="6637"/>
                  </a:lnTo>
                  <a:lnTo>
                    <a:pt x="14279" y="17724"/>
                  </a:lnTo>
                  <a:cubicBezTo>
                    <a:pt x="14302" y="17755"/>
                    <a:pt x="14337" y="17771"/>
                    <a:pt x="14373" y="17771"/>
                  </a:cubicBezTo>
                  <a:cubicBezTo>
                    <a:pt x="14398" y="17771"/>
                    <a:pt x="14423" y="17764"/>
                    <a:pt x="14446" y="17749"/>
                  </a:cubicBezTo>
                  <a:cubicBezTo>
                    <a:pt x="14498" y="17711"/>
                    <a:pt x="14511" y="17637"/>
                    <a:pt x="14473" y="17582"/>
                  </a:cubicBezTo>
                  <a:cubicBezTo>
                    <a:pt x="12384" y="14495"/>
                    <a:pt x="9186" y="9769"/>
                    <a:pt x="6875" y="6342"/>
                  </a:cubicBezTo>
                  <a:lnTo>
                    <a:pt x="6875" y="6342"/>
                  </a:lnTo>
                  <a:cubicBezTo>
                    <a:pt x="7675" y="7427"/>
                    <a:pt x="8566" y="8626"/>
                    <a:pt x="9453" y="9817"/>
                  </a:cubicBezTo>
                  <a:cubicBezTo>
                    <a:pt x="13631" y="15424"/>
                    <a:pt x="14789" y="16938"/>
                    <a:pt x="15163" y="17312"/>
                  </a:cubicBezTo>
                  <a:cubicBezTo>
                    <a:pt x="15176" y="17333"/>
                    <a:pt x="15191" y="17350"/>
                    <a:pt x="15205" y="17370"/>
                  </a:cubicBezTo>
                  <a:lnTo>
                    <a:pt x="15218" y="17364"/>
                  </a:lnTo>
                  <a:cubicBezTo>
                    <a:pt x="15271" y="17409"/>
                    <a:pt x="15303" y="17423"/>
                    <a:pt x="15326" y="17423"/>
                  </a:cubicBezTo>
                  <a:cubicBezTo>
                    <a:pt x="15344" y="17423"/>
                    <a:pt x="15357" y="17414"/>
                    <a:pt x="15371" y="17405"/>
                  </a:cubicBezTo>
                  <a:cubicBezTo>
                    <a:pt x="15398" y="17385"/>
                    <a:pt x="15416" y="17357"/>
                    <a:pt x="15423" y="17325"/>
                  </a:cubicBezTo>
                  <a:cubicBezTo>
                    <a:pt x="15429" y="17295"/>
                    <a:pt x="15423" y="17263"/>
                    <a:pt x="15405" y="17236"/>
                  </a:cubicBezTo>
                  <a:cubicBezTo>
                    <a:pt x="13350" y="14242"/>
                    <a:pt x="8951" y="7798"/>
                    <a:pt x="6525" y="4177"/>
                  </a:cubicBezTo>
                  <a:lnTo>
                    <a:pt x="6525" y="4177"/>
                  </a:lnTo>
                  <a:cubicBezTo>
                    <a:pt x="8971" y="7423"/>
                    <a:pt x="13230" y="13099"/>
                    <a:pt x="15845" y="16595"/>
                  </a:cubicBezTo>
                  <a:cubicBezTo>
                    <a:pt x="15868" y="16626"/>
                    <a:pt x="15903" y="16642"/>
                    <a:pt x="15939" y="16642"/>
                  </a:cubicBezTo>
                  <a:cubicBezTo>
                    <a:pt x="15964" y="16642"/>
                    <a:pt x="15989" y="16634"/>
                    <a:pt x="16011" y="16619"/>
                  </a:cubicBezTo>
                  <a:cubicBezTo>
                    <a:pt x="16064" y="16580"/>
                    <a:pt x="16078" y="16508"/>
                    <a:pt x="16040" y="16456"/>
                  </a:cubicBezTo>
                  <a:lnTo>
                    <a:pt x="7336" y="3550"/>
                  </a:lnTo>
                  <a:lnTo>
                    <a:pt x="7336" y="3550"/>
                  </a:lnTo>
                  <a:cubicBezTo>
                    <a:pt x="9553" y="6443"/>
                    <a:pt x="13493" y="11744"/>
                    <a:pt x="16372" y="15652"/>
                  </a:cubicBezTo>
                  <a:cubicBezTo>
                    <a:pt x="16396" y="15684"/>
                    <a:pt x="16433" y="15702"/>
                    <a:pt x="16471" y="15702"/>
                  </a:cubicBezTo>
                  <a:cubicBezTo>
                    <a:pt x="16495" y="15702"/>
                    <a:pt x="16518" y="15695"/>
                    <a:pt x="16539" y="15680"/>
                  </a:cubicBezTo>
                  <a:cubicBezTo>
                    <a:pt x="16593" y="15642"/>
                    <a:pt x="16608" y="15569"/>
                    <a:pt x="16569" y="15514"/>
                  </a:cubicBezTo>
                  <a:lnTo>
                    <a:pt x="8378" y="3369"/>
                  </a:lnTo>
                  <a:lnTo>
                    <a:pt x="8378" y="3369"/>
                  </a:lnTo>
                  <a:cubicBezTo>
                    <a:pt x="9328" y="4648"/>
                    <a:pt x="10520" y="6283"/>
                    <a:pt x="11639" y="7815"/>
                  </a:cubicBezTo>
                  <a:cubicBezTo>
                    <a:pt x="16480" y="14455"/>
                    <a:pt x="17086" y="15198"/>
                    <a:pt x="17288" y="15198"/>
                  </a:cubicBezTo>
                  <a:cubicBezTo>
                    <a:pt x="17315" y="15198"/>
                    <a:pt x="17334" y="15185"/>
                    <a:pt x="17356" y="15171"/>
                  </a:cubicBezTo>
                  <a:cubicBezTo>
                    <a:pt x="17383" y="15150"/>
                    <a:pt x="17401" y="15122"/>
                    <a:pt x="17408" y="15091"/>
                  </a:cubicBezTo>
                  <a:cubicBezTo>
                    <a:pt x="17415" y="15060"/>
                    <a:pt x="17408" y="15029"/>
                    <a:pt x="17388" y="15000"/>
                  </a:cubicBezTo>
                  <a:cubicBezTo>
                    <a:pt x="15315" y="11962"/>
                    <a:pt x="12069" y="7184"/>
                    <a:pt x="9907" y="3976"/>
                  </a:cubicBezTo>
                  <a:lnTo>
                    <a:pt x="9907" y="3976"/>
                  </a:lnTo>
                  <a:cubicBezTo>
                    <a:pt x="16070" y="12250"/>
                    <a:pt x="17467" y="14062"/>
                    <a:pt x="17862" y="14405"/>
                  </a:cubicBezTo>
                  <a:cubicBezTo>
                    <a:pt x="17866" y="14408"/>
                    <a:pt x="17866" y="14412"/>
                    <a:pt x="17866" y="14412"/>
                  </a:cubicBezTo>
                  <a:lnTo>
                    <a:pt x="17869" y="14412"/>
                  </a:lnTo>
                  <a:cubicBezTo>
                    <a:pt x="17931" y="14463"/>
                    <a:pt x="17967" y="14480"/>
                    <a:pt x="17993" y="14480"/>
                  </a:cubicBezTo>
                  <a:cubicBezTo>
                    <a:pt x="18013" y="14480"/>
                    <a:pt x="18027" y="14471"/>
                    <a:pt x="18042" y="14460"/>
                  </a:cubicBezTo>
                  <a:cubicBezTo>
                    <a:pt x="18066" y="14439"/>
                    <a:pt x="18087" y="14415"/>
                    <a:pt x="18090" y="14381"/>
                  </a:cubicBezTo>
                  <a:cubicBezTo>
                    <a:pt x="18104" y="14311"/>
                    <a:pt x="18108" y="14294"/>
                    <a:pt x="9726" y="1911"/>
                  </a:cubicBezTo>
                  <a:lnTo>
                    <a:pt x="9726" y="1911"/>
                  </a:lnTo>
                  <a:cubicBezTo>
                    <a:pt x="11767" y="4530"/>
                    <a:pt x="15589" y="9654"/>
                    <a:pt x="18347" y="13404"/>
                  </a:cubicBezTo>
                  <a:cubicBezTo>
                    <a:pt x="18369" y="13434"/>
                    <a:pt x="18406" y="13452"/>
                    <a:pt x="18445" y="13452"/>
                  </a:cubicBezTo>
                  <a:cubicBezTo>
                    <a:pt x="18454" y="13452"/>
                    <a:pt x="18463" y="13451"/>
                    <a:pt x="18472" y="13449"/>
                  </a:cubicBezTo>
                  <a:cubicBezTo>
                    <a:pt x="18517" y="13438"/>
                    <a:pt x="18555" y="13400"/>
                    <a:pt x="18562" y="13355"/>
                  </a:cubicBezTo>
                  <a:cubicBezTo>
                    <a:pt x="18568" y="13334"/>
                    <a:pt x="18568" y="13321"/>
                    <a:pt x="18538" y="13265"/>
                  </a:cubicBezTo>
                  <a:lnTo>
                    <a:pt x="18541" y="13262"/>
                  </a:lnTo>
                  <a:cubicBezTo>
                    <a:pt x="18541" y="13258"/>
                    <a:pt x="18520" y="13233"/>
                    <a:pt x="18489" y="13188"/>
                  </a:cubicBezTo>
                  <a:cubicBezTo>
                    <a:pt x="18420" y="13085"/>
                    <a:pt x="18291" y="12897"/>
                    <a:pt x="18056" y="12555"/>
                  </a:cubicBezTo>
                  <a:cubicBezTo>
                    <a:pt x="13593" y="6114"/>
                    <a:pt x="11476" y="2989"/>
                    <a:pt x="10555" y="1564"/>
                  </a:cubicBezTo>
                  <a:lnTo>
                    <a:pt x="10555" y="1564"/>
                  </a:lnTo>
                  <a:cubicBezTo>
                    <a:pt x="11882" y="3227"/>
                    <a:pt x="14535" y="6741"/>
                    <a:pt x="16296" y="9066"/>
                  </a:cubicBezTo>
                  <a:cubicBezTo>
                    <a:pt x="16993" y="9984"/>
                    <a:pt x="17605" y="10794"/>
                    <a:pt x="18045" y="11377"/>
                  </a:cubicBezTo>
                  <a:cubicBezTo>
                    <a:pt x="18662" y="12185"/>
                    <a:pt x="18789" y="12352"/>
                    <a:pt x="18869" y="12352"/>
                  </a:cubicBezTo>
                  <a:cubicBezTo>
                    <a:pt x="18890" y="12352"/>
                    <a:pt x="18907" y="12340"/>
                    <a:pt x="18929" y="12326"/>
                  </a:cubicBezTo>
                  <a:cubicBezTo>
                    <a:pt x="18957" y="12305"/>
                    <a:pt x="18974" y="12277"/>
                    <a:pt x="18981" y="12243"/>
                  </a:cubicBezTo>
                  <a:cubicBezTo>
                    <a:pt x="18992" y="12191"/>
                    <a:pt x="19019" y="12045"/>
                    <a:pt x="13694" y="4267"/>
                  </a:cubicBezTo>
                  <a:lnTo>
                    <a:pt x="13694" y="4267"/>
                  </a:lnTo>
                  <a:cubicBezTo>
                    <a:pt x="18444" y="10500"/>
                    <a:pt x="19055" y="11160"/>
                    <a:pt x="19236" y="11160"/>
                  </a:cubicBezTo>
                  <a:cubicBezTo>
                    <a:pt x="19260" y="11160"/>
                    <a:pt x="19276" y="11149"/>
                    <a:pt x="19293" y="11138"/>
                  </a:cubicBezTo>
                  <a:cubicBezTo>
                    <a:pt x="19321" y="11120"/>
                    <a:pt x="19338" y="11092"/>
                    <a:pt x="19345" y="11058"/>
                  </a:cubicBezTo>
                  <a:cubicBezTo>
                    <a:pt x="19355" y="11002"/>
                    <a:pt x="19379" y="10881"/>
                    <a:pt x="14252" y="3394"/>
                  </a:cubicBezTo>
                  <a:lnTo>
                    <a:pt x="14252" y="3394"/>
                  </a:lnTo>
                  <a:cubicBezTo>
                    <a:pt x="14647" y="3889"/>
                    <a:pt x="15066" y="4419"/>
                    <a:pt x="15482" y="4943"/>
                  </a:cubicBezTo>
                  <a:cubicBezTo>
                    <a:pt x="18021" y="8130"/>
                    <a:pt x="18766" y="9024"/>
                    <a:pt x="19033" y="9246"/>
                  </a:cubicBezTo>
                  <a:lnTo>
                    <a:pt x="19040" y="9256"/>
                  </a:lnTo>
                  <a:lnTo>
                    <a:pt x="19043" y="9253"/>
                  </a:lnTo>
                  <a:cubicBezTo>
                    <a:pt x="19097" y="9295"/>
                    <a:pt x="19130" y="9309"/>
                    <a:pt x="19155" y="9309"/>
                  </a:cubicBezTo>
                  <a:cubicBezTo>
                    <a:pt x="19176" y="9309"/>
                    <a:pt x="19192" y="9299"/>
                    <a:pt x="19209" y="9288"/>
                  </a:cubicBezTo>
                  <a:cubicBezTo>
                    <a:pt x="19234" y="9270"/>
                    <a:pt x="19254" y="9242"/>
                    <a:pt x="19259" y="9211"/>
                  </a:cubicBezTo>
                  <a:cubicBezTo>
                    <a:pt x="19265" y="9180"/>
                    <a:pt x="19259" y="9145"/>
                    <a:pt x="19241" y="9121"/>
                  </a:cubicBezTo>
                  <a:lnTo>
                    <a:pt x="15028" y="2874"/>
                  </a:lnTo>
                  <a:lnTo>
                    <a:pt x="18523" y="6758"/>
                  </a:lnTo>
                  <a:cubicBezTo>
                    <a:pt x="18546" y="6785"/>
                    <a:pt x="18579" y="6798"/>
                    <a:pt x="18612" y="6798"/>
                  </a:cubicBezTo>
                  <a:cubicBezTo>
                    <a:pt x="18638" y="6798"/>
                    <a:pt x="18665" y="6789"/>
                    <a:pt x="18686" y="6772"/>
                  </a:cubicBezTo>
                  <a:cubicBezTo>
                    <a:pt x="18739" y="6734"/>
                    <a:pt x="18749" y="6661"/>
                    <a:pt x="18711" y="6609"/>
                  </a:cubicBezTo>
                  <a:cubicBezTo>
                    <a:pt x="17612" y="5005"/>
                    <a:pt x="15956" y="2573"/>
                    <a:pt x="15842" y="2361"/>
                  </a:cubicBezTo>
                  <a:cubicBezTo>
                    <a:pt x="15838" y="2351"/>
                    <a:pt x="15832" y="2340"/>
                    <a:pt x="15824" y="2330"/>
                  </a:cubicBezTo>
                  <a:cubicBezTo>
                    <a:pt x="15803" y="2296"/>
                    <a:pt x="15766" y="2277"/>
                    <a:pt x="15727" y="2277"/>
                  </a:cubicBezTo>
                  <a:cubicBezTo>
                    <a:pt x="15703" y="2277"/>
                    <a:pt x="15679" y="2284"/>
                    <a:pt x="15658" y="2298"/>
                  </a:cubicBezTo>
                  <a:cubicBezTo>
                    <a:pt x="15630" y="2316"/>
                    <a:pt x="15613" y="2344"/>
                    <a:pt x="15606" y="2375"/>
                  </a:cubicBezTo>
                  <a:cubicBezTo>
                    <a:pt x="15596" y="2431"/>
                    <a:pt x="15589" y="2469"/>
                    <a:pt x="17484" y="5244"/>
                  </a:cubicBezTo>
                  <a:lnTo>
                    <a:pt x="14051" y="1425"/>
                  </a:lnTo>
                  <a:cubicBezTo>
                    <a:pt x="14027" y="1400"/>
                    <a:pt x="13994" y="1387"/>
                    <a:pt x="13961" y="1387"/>
                  </a:cubicBezTo>
                  <a:cubicBezTo>
                    <a:pt x="13935" y="1387"/>
                    <a:pt x="13909" y="1395"/>
                    <a:pt x="13888" y="1412"/>
                  </a:cubicBezTo>
                  <a:cubicBezTo>
                    <a:pt x="13836" y="1450"/>
                    <a:pt x="13825" y="1523"/>
                    <a:pt x="13860" y="1575"/>
                  </a:cubicBezTo>
                  <a:lnTo>
                    <a:pt x="17903" y="7569"/>
                  </a:lnTo>
                  <a:cubicBezTo>
                    <a:pt x="16427" y="5757"/>
                    <a:pt x="13995" y="2690"/>
                    <a:pt x="12204" y="411"/>
                  </a:cubicBezTo>
                  <a:cubicBezTo>
                    <a:pt x="12179" y="380"/>
                    <a:pt x="12143" y="363"/>
                    <a:pt x="12107" y="363"/>
                  </a:cubicBezTo>
                  <a:cubicBezTo>
                    <a:pt x="12083" y="363"/>
                    <a:pt x="12058" y="371"/>
                    <a:pt x="12037" y="386"/>
                  </a:cubicBezTo>
                  <a:cubicBezTo>
                    <a:pt x="11982" y="424"/>
                    <a:pt x="11972" y="501"/>
                    <a:pt x="12007" y="552"/>
                  </a:cubicBezTo>
                  <a:cubicBezTo>
                    <a:pt x="14124" y="3629"/>
                    <a:pt x="17051" y="7911"/>
                    <a:pt x="18392" y="9935"/>
                  </a:cubicBezTo>
                  <a:cubicBezTo>
                    <a:pt x="16854" y="8036"/>
                    <a:pt x="13732" y="3924"/>
                    <a:pt x="12194" y="1900"/>
                  </a:cubicBezTo>
                  <a:cubicBezTo>
                    <a:pt x="11525" y="1020"/>
                    <a:pt x="11188" y="577"/>
                    <a:pt x="11009" y="362"/>
                  </a:cubicBezTo>
                  <a:cubicBezTo>
                    <a:pt x="10977" y="317"/>
                    <a:pt x="10946" y="272"/>
                    <a:pt x="10915" y="227"/>
                  </a:cubicBezTo>
                  <a:lnTo>
                    <a:pt x="10897" y="237"/>
                  </a:lnTo>
                  <a:cubicBezTo>
                    <a:pt x="10848" y="190"/>
                    <a:pt x="10819" y="174"/>
                    <a:pt x="10797" y="174"/>
                  </a:cubicBezTo>
                  <a:cubicBezTo>
                    <a:pt x="10779" y="174"/>
                    <a:pt x="10765" y="183"/>
                    <a:pt x="10748" y="195"/>
                  </a:cubicBezTo>
                  <a:cubicBezTo>
                    <a:pt x="10721" y="213"/>
                    <a:pt x="10704" y="240"/>
                    <a:pt x="10697" y="272"/>
                  </a:cubicBezTo>
                  <a:cubicBezTo>
                    <a:pt x="10689" y="303"/>
                    <a:pt x="10697" y="338"/>
                    <a:pt x="10714" y="362"/>
                  </a:cubicBezTo>
                  <a:cubicBezTo>
                    <a:pt x="12772" y="3345"/>
                    <a:pt x="15499" y="7334"/>
                    <a:pt x="17190" y="9849"/>
                  </a:cubicBezTo>
                  <a:cubicBezTo>
                    <a:pt x="16964" y="9554"/>
                    <a:pt x="16729" y="9239"/>
                    <a:pt x="16486" y="8920"/>
                  </a:cubicBezTo>
                  <a:cubicBezTo>
                    <a:pt x="10634" y="1179"/>
                    <a:pt x="9984" y="406"/>
                    <a:pt x="9795" y="406"/>
                  </a:cubicBezTo>
                  <a:cubicBezTo>
                    <a:pt x="9773" y="406"/>
                    <a:pt x="9757" y="416"/>
                    <a:pt x="9741" y="427"/>
                  </a:cubicBezTo>
                  <a:cubicBezTo>
                    <a:pt x="9716" y="445"/>
                    <a:pt x="9696" y="480"/>
                    <a:pt x="9688" y="511"/>
                  </a:cubicBezTo>
                  <a:cubicBezTo>
                    <a:pt x="9671" y="608"/>
                    <a:pt x="9643" y="757"/>
                    <a:pt x="14332" y="7586"/>
                  </a:cubicBezTo>
                  <a:cubicBezTo>
                    <a:pt x="14085" y="7257"/>
                    <a:pt x="13839" y="6928"/>
                    <a:pt x="13590" y="6595"/>
                  </a:cubicBezTo>
                  <a:cubicBezTo>
                    <a:pt x="9126" y="636"/>
                    <a:pt x="8533" y="0"/>
                    <a:pt x="83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2046" name="Google Shape;2046;p44"/>
          <p:cNvCxnSpPr>
            <a:stCxn id="2044" idx="2"/>
          </p:cNvCxnSpPr>
          <p:nvPr/>
        </p:nvCxnSpPr>
        <p:spPr>
          <a:xfrm rot="10800000">
            <a:off x="3125550" y="3803400"/>
            <a:ext cx="289500" cy="0"/>
          </a:xfrm>
          <a:prstGeom prst="straightConnector1">
            <a:avLst/>
          </a:prstGeom>
          <a:noFill/>
          <a:ln cap="flat" cmpd="sng" w="19050">
            <a:solidFill>
              <a:schemeClr val="lt1"/>
            </a:solidFill>
            <a:prstDash val="solid"/>
            <a:round/>
            <a:headEnd len="med" w="med" type="none"/>
            <a:tailEnd len="med" w="med" type="none"/>
          </a:ln>
        </p:spPr>
      </p:cxnSp>
      <p:cxnSp>
        <p:nvCxnSpPr>
          <p:cNvPr id="2047" name="Google Shape;2047;p44"/>
          <p:cNvCxnSpPr/>
          <p:nvPr/>
        </p:nvCxnSpPr>
        <p:spPr>
          <a:xfrm rot="10800000">
            <a:off x="5767050" y="3803400"/>
            <a:ext cx="289500" cy="0"/>
          </a:xfrm>
          <a:prstGeom prst="straightConnector1">
            <a:avLst/>
          </a:prstGeom>
          <a:noFill/>
          <a:ln cap="flat" cmpd="sng" w="19050">
            <a:solidFill>
              <a:schemeClr val="lt1"/>
            </a:solidFill>
            <a:prstDash val="solid"/>
            <a:round/>
            <a:headEnd len="med" w="med" type="none"/>
            <a:tailEnd len="med" w="med" type="none"/>
          </a:ln>
        </p:spPr>
      </p:cxnSp>
      <p:cxnSp>
        <p:nvCxnSpPr>
          <p:cNvPr id="2048" name="Google Shape;2048;p44"/>
          <p:cNvCxnSpPr/>
          <p:nvPr/>
        </p:nvCxnSpPr>
        <p:spPr>
          <a:xfrm rot="10800000">
            <a:off x="4572025" y="2404450"/>
            <a:ext cx="0" cy="237300"/>
          </a:xfrm>
          <a:prstGeom prst="straightConnector1">
            <a:avLst/>
          </a:prstGeom>
          <a:noFill/>
          <a:ln cap="flat" cmpd="sng" w="19050">
            <a:solidFill>
              <a:schemeClr val="lt1"/>
            </a:solidFill>
            <a:prstDash val="solid"/>
            <a:round/>
            <a:headEnd len="med" w="med" type="none"/>
            <a:tailEnd len="med" w="med" type="none"/>
          </a:ln>
        </p:spPr>
      </p:cxn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052" name="Shape 2052"/>
        <p:cNvGrpSpPr/>
        <p:nvPr/>
      </p:nvGrpSpPr>
      <p:grpSpPr>
        <a:xfrm>
          <a:off x="0" y="0"/>
          <a:ext cx="0" cy="0"/>
          <a:chOff x="0" y="0"/>
          <a:chExt cx="0" cy="0"/>
        </a:xfrm>
      </p:grpSpPr>
      <p:sp>
        <p:nvSpPr>
          <p:cNvPr id="2053" name="Google Shape;2053;p45"/>
          <p:cNvSpPr txBox="1"/>
          <p:nvPr>
            <p:ph type="title"/>
          </p:nvPr>
        </p:nvSpPr>
        <p:spPr>
          <a:xfrm>
            <a:off x="1739850" y="534975"/>
            <a:ext cx="5664300" cy="53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DO YOU PREFER THESE OTHER </a:t>
            </a:r>
            <a:r>
              <a:rPr lang="en">
                <a:solidFill>
                  <a:schemeClr val="lt2"/>
                </a:solidFill>
              </a:rPr>
              <a:t>PERCENTAGES</a:t>
            </a:r>
            <a:r>
              <a:rPr lang="en"/>
              <a:t>?</a:t>
            </a:r>
            <a:endParaRPr/>
          </a:p>
        </p:txBody>
      </p:sp>
      <p:sp>
        <p:nvSpPr>
          <p:cNvPr id="2054" name="Google Shape;2054;p45"/>
          <p:cNvSpPr txBox="1"/>
          <p:nvPr/>
        </p:nvSpPr>
        <p:spPr>
          <a:xfrm>
            <a:off x="5339919" y="4074010"/>
            <a:ext cx="620100" cy="234300"/>
          </a:xfrm>
          <a:prstGeom prst="rect">
            <a:avLst/>
          </a:prstGeom>
          <a:noFill/>
          <a:ln>
            <a:noFill/>
          </a:ln>
        </p:spPr>
        <p:txBody>
          <a:bodyPr anchorCtr="0" anchor="t" bIns="0" lIns="0" spcFirstLastPara="1" rIns="0" wrap="square" tIns="6350">
            <a:noAutofit/>
          </a:bodyPr>
          <a:lstStyle/>
          <a:p>
            <a:pPr indent="0" lvl="0" marL="12700" marR="0" rtl="0" algn="ctr">
              <a:lnSpc>
                <a:spcPct val="100000"/>
              </a:lnSpc>
              <a:spcBef>
                <a:spcPts val="0"/>
              </a:spcBef>
              <a:spcAft>
                <a:spcPts val="0"/>
              </a:spcAft>
              <a:buNone/>
            </a:pPr>
            <a:r>
              <a:rPr lang="en" sz="1800">
                <a:solidFill>
                  <a:schemeClr val="lt1"/>
                </a:solidFill>
                <a:latin typeface="Sue Ellen Francisco"/>
                <a:ea typeface="Sue Ellen Francisco"/>
                <a:cs typeface="Sue Ellen Francisco"/>
                <a:sym typeface="Sue Ellen Francisco"/>
              </a:rPr>
              <a:t>99</a:t>
            </a:r>
            <a:r>
              <a:rPr lang="en" sz="1800">
                <a:solidFill>
                  <a:schemeClr val="lt1"/>
                </a:solidFill>
                <a:latin typeface="Sue Ellen Francisco"/>
                <a:ea typeface="Sue Ellen Francisco"/>
                <a:cs typeface="Sue Ellen Francisco"/>
                <a:sym typeface="Sue Ellen Francisco"/>
              </a:rPr>
              <a:t>%</a:t>
            </a:r>
            <a:endParaRPr sz="1800">
              <a:solidFill>
                <a:schemeClr val="lt1"/>
              </a:solidFill>
              <a:latin typeface="Sue Ellen Francisco"/>
              <a:ea typeface="Sue Ellen Francisco"/>
              <a:cs typeface="Sue Ellen Francisco"/>
              <a:sym typeface="Sue Ellen Francisco"/>
            </a:endParaRPr>
          </a:p>
        </p:txBody>
      </p:sp>
      <p:sp>
        <p:nvSpPr>
          <p:cNvPr id="2055" name="Google Shape;2055;p45"/>
          <p:cNvSpPr txBox="1"/>
          <p:nvPr/>
        </p:nvSpPr>
        <p:spPr>
          <a:xfrm>
            <a:off x="4621269" y="4074010"/>
            <a:ext cx="620100" cy="234300"/>
          </a:xfrm>
          <a:prstGeom prst="rect">
            <a:avLst/>
          </a:prstGeom>
          <a:noFill/>
          <a:ln>
            <a:noFill/>
          </a:ln>
        </p:spPr>
        <p:txBody>
          <a:bodyPr anchorCtr="0" anchor="t" bIns="0" lIns="0" spcFirstLastPara="1" rIns="0" wrap="square" tIns="6350">
            <a:noAutofit/>
          </a:bodyPr>
          <a:lstStyle/>
          <a:p>
            <a:pPr indent="0" lvl="0" marL="12700" marR="0" rtl="0" algn="ctr">
              <a:lnSpc>
                <a:spcPct val="100000"/>
              </a:lnSpc>
              <a:spcBef>
                <a:spcPts val="0"/>
              </a:spcBef>
              <a:spcAft>
                <a:spcPts val="0"/>
              </a:spcAft>
              <a:buNone/>
            </a:pPr>
            <a:r>
              <a:rPr lang="en" sz="1800">
                <a:solidFill>
                  <a:schemeClr val="lt1"/>
                </a:solidFill>
                <a:latin typeface="Sue Ellen Francisco"/>
                <a:ea typeface="Sue Ellen Francisco"/>
                <a:cs typeface="Sue Ellen Francisco"/>
                <a:sym typeface="Sue Ellen Francisco"/>
              </a:rPr>
              <a:t>50</a:t>
            </a:r>
            <a:r>
              <a:rPr lang="en" sz="1800">
                <a:solidFill>
                  <a:schemeClr val="lt1"/>
                </a:solidFill>
                <a:latin typeface="Sue Ellen Francisco"/>
                <a:ea typeface="Sue Ellen Francisco"/>
                <a:cs typeface="Sue Ellen Francisco"/>
                <a:sym typeface="Sue Ellen Francisco"/>
              </a:rPr>
              <a:t>%</a:t>
            </a:r>
            <a:endParaRPr sz="1800">
              <a:solidFill>
                <a:schemeClr val="lt1"/>
              </a:solidFill>
              <a:latin typeface="Sue Ellen Francisco"/>
              <a:ea typeface="Sue Ellen Francisco"/>
              <a:cs typeface="Sue Ellen Francisco"/>
              <a:sym typeface="Sue Ellen Francisco"/>
            </a:endParaRPr>
          </a:p>
        </p:txBody>
      </p:sp>
      <p:sp>
        <p:nvSpPr>
          <p:cNvPr id="2056" name="Google Shape;2056;p45"/>
          <p:cNvSpPr txBox="1"/>
          <p:nvPr/>
        </p:nvSpPr>
        <p:spPr>
          <a:xfrm>
            <a:off x="3902628" y="4074010"/>
            <a:ext cx="620100" cy="234300"/>
          </a:xfrm>
          <a:prstGeom prst="rect">
            <a:avLst/>
          </a:prstGeom>
          <a:noFill/>
          <a:ln>
            <a:noFill/>
          </a:ln>
        </p:spPr>
        <p:txBody>
          <a:bodyPr anchorCtr="0" anchor="t" bIns="0" lIns="0" spcFirstLastPara="1" rIns="0" wrap="square" tIns="6350">
            <a:noAutofit/>
          </a:bodyPr>
          <a:lstStyle/>
          <a:p>
            <a:pPr indent="0" lvl="0" marL="12700" marR="0" rtl="0" algn="ctr">
              <a:lnSpc>
                <a:spcPct val="100000"/>
              </a:lnSpc>
              <a:spcBef>
                <a:spcPts val="0"/>
              </a:spcBef>
              <a:spcAft>
                <a:spcPts val="0"/>
              </a:spcAft>
              <a:buNone/>
            </a:pPr>
            <a:r>
              <a:rPr lang="en" sz="1800">
                <a:solidFill>
                  <a:schemeClr val="lt1"/>
                </a:solidFill>
                <a:latin typeface="Sue Ellen Francisco"/>
                <a:ea typeface="Sue Ellen Francisco"/>
                <a:cs typeface="Sue Ellen Francisco"/>
                <a:sym typeface="Sue Ellen Francisco"/>
              </a:rPr>
              <a:t>30</a:t>
            </a:r>
            <a:r>
              <a:rPr lang="en" sz="1800">
                <a:solidFill>
                  <a:schemeClr val="lt1"/>
                </a:solidFill>
                <a:latin typeface="Sue Ellen Francisco"/>
                <a:ea typeface="Sue Ellen Francisco"/>
                <a:cs typeface="Sue Ellen Francisco"/>
                <a:sym typeface="Sue Ellen Francisco"/>
              </a:rPr>
              <a:t>%</a:t>
            </a:r>
            <a:endParaRPr sz="1800">
              <a:solidFill>
                <a:schemeClr val="lt1"/>
              </a:solidFill>
              <a:latin typeface="Sue Ellen Francisco"/>
              <a:ea typeface="Sue Ellen Francisco"/>
              <a:cs typeface="Sue Ellen Francisco"/>
              <a:sym typeface="Sue Ellen Francisco"/>
            </a:endParaRPr>
          </a:p>
        </p:txBody>
      </p:sp>
      <p:sp>
        <p:nvSpPr>
          <p:cNvPr id="2057" name="Google Shape;2057;p45"/>
          <p:cNvSpPr txBox="1"/>
          <p:nvPr/>
        </p:nvSpPr>
        <p:spPr>
          <a:xfrm>
            <a:off x="3183970" y="4074010"/>
            <a:ext cx="620100" cy="234300"/>
          </a:xfrm>
          <a:prstGeom prst="rect">
            <a:avLst/>
          </a:prstGeom>
          <a:noFill/>
          <a:ln>
            <a:noFill/>
          </a:ln>
        </p:spPr>
        <p:txBody>
          <a:bodyPr anchorCtr="0" anchor="t" bIns="0" lIns="0" spcFirstLastPara="1" rIns="0" wrap="square" tIns="6350">
            <a:noAutofit/>
          </a:bodyPr>
          <a:lstStyle/>
          <a:p>
            <a:pPr indent="0" lvl="0" marL="12700" marR="0" rtl="0" algn="ctr">
              <a:lnSpc>
                <a:spcPct val="100000"/>
              </a:lnSpc>
              <a:spcBef>
                <a:spcPts val="0"/>
              </a:spcBef>
              <a:spcAft>
                <a:spcPts val="0"/>
              </a:spcAft>
              <a:buNone/>
            </a:pPr>
            <a:r>
              <a:rPr lang="en" sz="1800">
                <a:solidFill>
                  <a:schemeClr val="lt1"/>
                </a:solidFill>
                <a:latin typeface="Sue Ellen Francisco"/>
                <a:ea typeface="Sue Ellen Francisco"/>
                <a:cs typeface="Sue Ellen Francisco"/>
                <a:sym typeface="Sue Ellen Francisco"/>
              </a:rPr>
              <a:t>60</a:t>
            </a:r>
            <a:r>
              <a:rPr lang="en" sz="1800">
                <a:solidFill>
                  <a:schemeClr val="lt1"/>
                </a:solidFill>
                <a:latin typeface="Sue Ellen Francisco"/>
                <a:ea typeface="Sue Ellen Francisco"/>
                <a:cs typeface="Sue Ellen Francisco"/>
                <a:sym typeface="Sue Ellen Francisco"/>
              </a:rPr>
              <a:t>%</a:t>
            </a:r>
            <a:endParaRPr sz="1800">
              <a:solidFill>
                <a:schemeClr val="lt1"/>
              </a:solidFill>
              <a:latin typeface="Sue Ellen Francisco"/>
              <a:ea typeface="Sue Ellen Francisco"/>
              <a:cs typeface="Sue Ellen Francisco"/>
              <a:sym typeface="Sue Ellen Francisco"/>
            </a:endParaRPr>
          </a:p>
        </p:txBody>
      </p:sp>
      <p:sp>
        <p:nvSpPr>
          <p:cNvPr id="2058" name="Google Shape;2058;p45"/>
          <p:cNvSpPr/>
          <p:nvPr/>
        </p:nvSpPr>
        <p:spPr>
          <a:xfrm>
            <a:off x="3232284" y="1799675"/>
            <a:ext cx="523500" cy="2093700"/>
          </a:xfrm>
          <a:prstGeom prst="rect">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45"/>
          <p:cNvSpPr/>
          <p:nvPr/>
        </p:nvSpPr>
        <p:spPr>
          <a:xfrm>
            <a:off x="3950934" y="1799675"/>
            <a:ext cx="523500" cy="2093700"/>
          </a:xfrm>
          <a:prstGeom prst="rect">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45"/>
          <p:cNvSpPr/>
          <p:nvPr/>
        </p:nvSpPr>
        <p:spPr>
          <a:xfrm>
            <a:off x="4669577" y="1799675"/>
            <a:ext cx="523500" cy="2093700"/>
          </a:xfrm>
          <a:prstGeom prst="rect">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45"/>
          <p:cNvSpPr/>
          <p:nvPr/>
        </p:nvSpPr>
        <p:spPr>
          <a:xfrm>
            <a:off x="5388219" y="1799675"/>
            <a:ext cx="523500" cy="2093700"/>
          </a:xfrm>
          <a:prstGeom prst="rect">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062" name="Google Shape;2062;p45"/>
          <p:cNvCxnSpPr/>
          <p:nvPr/>
        </p:nvCxnSpPr>
        <p:spPr>
          <a:xfrm>
            <a:off x="2923511" y="3893371"/>
            <a:ext cx="3297000" cy="0"/>
          </a:xfrm>
          <a:prstGeom prst="straightConnector1">
            <a:avLst/>
          </a:prstGeom>
          <a:noFill/>
          <a:ln cap="flat" cmpd="sng" w="19050">
            <a:solidFill>
              <a:schemeClr val="lt1"/>
            </a:solidFill>
            <a:prstDash val="solid"/>
            <a:round/>
            <a:headEnd len="med" w="med" type="none"/>
            <a:tailEnd len="med" w="med" type="none"/>
          </a:ln>
        </p:spPr>
      </p:cxnSp>
      <p:sp>
        <p:nvSpPr>
          <p:cNvPr id="2063" name="Google Shape;2063;p45"/>
          <p:cNvSpPr txBox="1"/>
          <p:nvPr/>
        </p:nvSpPr>
        <p:spPr>
          <a:xfrm>
            <a:off x="712877" y="3526683"/>
            <a:ext cx="1761300" cy="453300"/>
          </a:xfrm>
          <a:prstGeom prst="rect">
            <a:avLst/>
          </a:prstGeom>
          <a:noFill/>
          <a:ln>
            <a:noFill/>
          </a:ln>
        </p:spPr>
        <p:txBody>
          <a:bodyPr anchorCtr="0" anchor="t" bIns="0" lIns="0" spcFirstLastPara="1" rIns="0" wrap="square" tIns="6350">
            <a:noAutofit/>
          </a:bodyPr>
          <a:lstStyle/>
          <a:p>
            <a:pPr indent="0" lvl="0" marL="0" rtl="0" algn="r">
              <a:spcBef>
                <a:spcPts val="0"/>
              </a:spcBef>
              <a:spcAft>
                <a:spcPts val="0"/>
              </a:spcAft>
              <a:buClr>
                <a:schemeClr val="dk1"/>
              </a:buClr>
              <a:buSzPts val="600"/>
              <a:buFont typeface="Arial"/>
              <a:buNone/>
            </a:pPr>
            <a:r>
              <a:rPr lang="en">
                <a:solidFill>
                  <a:schemeClr val="lt1"/>
                </a:solidFill>
                <a:latin typeface="Barlow Semi Condensed Light"/>
                <a:ea typeface="Barlow Semi Condensed Light"/>
                <a:cs typeface="Barlow Semi Condensed Light"/>
                <a:sym typeface="Barlow Semi Condensed Light"/>
              </a:rPr>
              <a:t>Venus has a beautiful name, but it’s terribly hot</a:t>
            </a:r>
            <a:endParaRPr>
              <a:solidFill>
                <a:schemeClr val="lt1"/>
              </a:solidFill>
              <a:latin typeface="Barlow Semi Condensed Light"/>
              <a:ea typeface="Barlow Semi Condensed Light"/>
              <a:cs typeface="Barlow Semi Condensed Light"/>
              <a:sym typeface="Barlow Semi Condensed Light"/>
            </a:endParaRPr>
          </a:p>
        </p:txBody>
      </p:sp>
      <p:sp>
        <p:nvSpPr>
          <p:cNvPr id="2064" name="Google Shape;2064;p45"/>
          <p:cNvSpPr txBox="1"/>
          <p:nvPr/>
        </p:nvSpPr>
        <p:spPr>
          <a:xfrm>
            <a:off x="6669826" y="2068554"/>
            <a:ext cx="1761300" cy="453300"/>
          </a:xfrm>
          <a:prstGeom prst="rect">
            <a:avLst/>
          </a:prstGeom>
          <a:noFill/>
          <a:ln>
            <a:noFill/>
          </a:ln>
        </p:spPr>
        <p:txBody>
          <a:bodyPr anchorCtr="0" anchor="t" bIns="0" lIns="0" spcFirstLastPara="1" rIns="0" wrap="square" tIns="6350">
            <a:noAutofit/>
          </a:bodyPr>
          <a:lstStyle/>
          <a:p>
            <a:pPr indent="0" lvl="0" marL="12700" marR="0" rtl="0" algn="l">
              <a:lnSpc>
                <a:spcPct val="100000"/>
              </a:lnSpc>
              <a:spcBef>
                <a:spcPts val="0"/>
              </a:spcBef>
              <a:spcAft>
                <a:spcPts val="0"/>
              </a:spcAft>
              <a:buNone/>
            </a:pPr>
            <a:r>
              <a:rPr lang="en">
                <a:solidFill>
                  <a:schemeClr val="lt1"/>
                </a:solidFill>
                <a:latin typeface="Barlow Semi Condensed Light"/>
                <a:ea typeface="Barlow Semi Condensed Light"/>
                <a:cs typeface="Barlow Semi Condensed Light"/>
                <a:sym typeface="Barlow Semi Condensed Light"/>
              </a:rPr>
              <a:t>Mercury is the closest planet to the Sun</a:t>
            </a:r>
            <a:endParaRPr>
              <a:solidFill>
                <a:schemeClr val="lt1"/>
              </a:solidFill>
              <a:latin typeface="Barlow Semi Condensed Light"/>
              <a:ea typeface="Barlow Semi Condensed Light"/>
              <a:cs typeface="Barlow Semi Condensed Light"/>
              <a:sym typeface="Barlow Semi Condensed Light"/>
            </a:endParaRPr>
          </a:p>
          <a:p>
            <a:pPr indent="0" lvl="0" marL="12700" marR="0" rtl="0" algn="l">
              <a:lnSpc>
                <a:spcPct val="100000"/>
              </a:lnSpc>
              <a:spcBef>
                <a:spcPts val="0"/>
              </a:spcBef>
              <a:spcAft>
                <a:spcPts val="0"/>
              </a:spcAft>
              <a:buNone/>
            </a:pPr>
            <a:r>
              <a:rPr lang="en">
                <a:solidFill>
                  <a:schemeClr val="lt1"/>
                </a:solidFill>
                <a:latin typeface="Barlow Semi Condensed Light"/>
                <a:ea typeface="Barlow Semi Condensed Light"/>
                <a:cs typeface="Barlow Semi Condensed Light"/>
                <a:sym typeface="Barlow Semi Condensed Light"/>
              </a:rPr>
              <a:t> </a:t>
            </a:r>
            <a:endParaRPr>
              <a:solidFill>
                <a:schemeClr val="lt1"/>
              </a:solidFill>
              <a:latin typeface="Barlow Semi Condensed Light"/>
              <a:ea typeface="Barlow Semi Condensed Light"/>
              <a:cs typeface="Barlow Semi Condensed Light"/>
              <a:sym typeface="Barlow Semi Condensed Light"/>
            </a:endParaRPr>
          </a:p>
        </p:txBody>
      </p:sp>
      <p:sp>
        <p:nvSpPr>
          <p:cNvPr id="2065" name="Google Shape;2065;p45"/>
          <p:cNvSpPr txBox="1"/>
          <p:nvPr/>
        </p:nvSpPr>
        <p:spPr>
          <a:xfrm>
            <a:off x="712877" y="2061185"/>
            <a:ext cx="1761300" cy="453300"/>
          </a:xfrm>
          <a:prstGeom prst="rect">
            <a:avLst/>
          </a:prstGeom>
          <a:noFill/>
          <a:ln>
            <a:noFill/>
          </a:ln>
        </p:spPr>
        <p:txBody>
          <a:bodyPr anchorCtr="0" anchor="t" bIns="0" lIns="0" spcFirstLastPara="1" rIns="0" wrap="square" tIns="6350">
            <a:noAutofit/>
          </a:bodyPr>
          <a:lstStyle/>
          <a:p>
            <a:pPr indent="0" lvl="0" marL="12700" marR="0" rtl="0" algn="r">
              <a:lnSpc>
                <a:spcPct val="100000"/>
              </a:lnSpc>
              <a:spcBef>
                <a:spcPts val="0"/>
              </a:spcBef>
              <a:spcAft>
                <a:spcPts val="0"/>
              </a:spcAft>
              <a:buNone/>
            </a:pPr>
            <a:r>
              <a:rPr lang="en">
                <a:solidFill>
                  <a:schemeClr val="lt1"/>
                </a:solidFill>
                <a:latin typeface="Barlow Semi Condensed Light"/>
                <a:ea typeface="Barlow Semi Condensed Light"/>
                <a:cs typeface="Barlow Semi Condensed Light"/>
                <a:sym typeface="Barlow Semi Condensed Light"/>
              </a:rPr>
              <a:t>Despite being red, Mars is actually a cold place</a:t>
            </a:r>
            <a:endParaRPr>
              <a:solidFill>
                <a:schemeClr val="lt1"/>
              </a:solidFill>
              <a:latin typeface="Barlow Semi Condensed Light"/>
              <a:ea typeface="Barlow Semi Condensed Light"/>
              <a:cs typeface="Barlow Semi Condensed Light"/>
              <a:sym typeface="Barlow Semi Condensed Light"/>
            </a:endParaRPr>
          </a:p>
        </p:txBody>
      </p:sp>
      <p:sp>
        <p:nvSpPr>
          <p:cNvPr id="2066" name="Google Shape;2066;p45"/>
          <p:cNvSpPr txBox="1"/>
          <p:nvPr/>
        </p:nvSpPr>
        <p:spPr>
          <a:xfrm>
            <a:off x="6669826" y="3526176"/>
            <a:ext cx="1761300" cy="453300"/>
          </a:xfrm>
          <a:prstGeom prst="rect">
            <a:avLst/>
          </a:prstGeom>
          <a:noFill/>
          <a:ln>
            <a:noFill/>
          </a:ln>
        </p:spPr>
        <p:txBody>
          <a:bodyPr anchorCtr="0" anchor="t" bIns="0" lIns="0" spcFirstLastPara="1" rIns="0" wrap="square" tIns="6350">
            <a:noAutofit/>
          </a:bodyPr>
          <a:lstStyle/>
          <a:p>
            <a:pPr indent="0" lvl="0" marL="12700" marR="0" rtl="0" algn="l">
              <a:lnSpc>
                <a:spcPct val="100000"/>
              </a:lnSpc>
              <a:spcBef>
                <a:spcPts val="0"/>
              </a:spcBef>
              <a:spcAft>
                <a:spcPts val="0"/>
              </a:spcAft>
              <a:buNone/>
            </a:pPr>
            <a:r>
              <a:rPr lang="en">
                <a:solidFill>
                  <a:schemeClr val="lt1"/>
                </a:solidFill>
                <a:latin typeface="Barlow Semi Condensed Light"/>
                <a:ea typeface="Barlow Semi Condensed Light"/>
                <a:cs typeface="Barlow Semi Condensed Light"/>
                <a:sym typeface="Barlow Semi Condensed Light"/>
              </a:rPr>
              <a:t>Neptune is the farthest planet from the Sun</a:t>
            </a:r>
            <a:endParaRPr>
              <a:solidFill>
                <a:schemeClr val="lt1"/>
              </a:solidFill>
              <a:latin typeface="Barlow Semi Condensed Light"/>
              <a:ea typeface="Barlow Semi Condensed Light"/>
              <a:cs typeface="Barlow Semi Condensed Light"/>
              <a:sym typeface="Barlow Semi Condensed Light"/>
            </a:endParaRPr>
          </a:p>
          <a:p>
            <a:pPr indent="0" lvl="0" marL="12700" marR="0" rtl="0" algn="l">
              <a:lnSpc>
                <a:spcPct val="100000"/>
              </a:lnSpc>
              <a:spcBef>
                <a:spcPts val="0"/>
              </a:spcBef>
              <a:spcAft>
                <a:spcPts val="0"/>
              </a:spcAft>
              <a:buNone/>
            </a:pPr>
            <a:r>
              <a:rPr lang="en">
                <a:solidFill>
                  <a:schemeClr val="lt1"/>
                </a:solidFill>
                <a:latin typeface="Barlow Semi Condensed Light"/>
                <a:ea typeface="Barlow Semi Condensed Light"/>
                <a:cs typeface="Barlow Semi Condensed Light"/>
                <a:sym typeface="Barlow Semi Condensed Light"/>
              </a:rPr>
              <a:t> </a:t>
            </a:r>
            <a:endParaRPr>
              <a:solidFill>
                <a:schemeClr val="lt1"/>
              </a:solidFill>
              <a:latin typeface="Barlow Semi Condensed Light"/>
              <a:ea typeface="Barlow Semi Condensed Light"/>
              <a:cs typeface="Barlow Semi Condensed Light"/>
              <a:sym typeface="Barlow Semi Condensed Light"/>
            </a:endParaRPr>
          </a:p>
        </p:txBody>
      </p:sp>
      <p:sp>
        <p:nvSpPr>
          <p:cNvPr id="2067" name="Google Shape;2067;p45"/>
          <p:cNvSpPr txBox="1"/>
          <p:nvPr/>
        </p:nvSpPr>
        <p:spPr>
          <a:xfrm>
            <a:off x="712674" y="3048658"/>
            <a:ext cx="1761300" cy="453300"/>
          </a:xfrm>
          <a:prstGeom prst="rect">
            <a:avLst/>
          </a:prstGeom>
          <a:noFill/>
          <a:ln>
            <a:noFill/>
          </a:ln>
        </p:spPr>
        <p:txBody>
          <a:bodyPr anchorCtr="0" anchor="b" bIns="0" lIns="0" spcFirstLastPara="1" rIns="0" wrap="square" tIns="6350">
            <a:noAutofit/>
          </a:bodyPr>
          <a:lstStyle/>
          <a:p>
            <a:pPr indent="0" lvl="0" marL="0" rtl="0" algn="r">
              <a:spcBef>
                <a:spcPts val="0"/>
              </a:spcBef>
              <a:spcAft>
                <a:spcPts val="0"/>
              </a:spcAft>
              <a:buClr>
                <a:schemeClr val="dk1"/>
              </a:buClr>
              <a:buSzPts val="600"/>
              <a:buFont typeface="Arial"/>
              <a:buNone/>
            </a:pPr>
            <a:r>
              <a:rPr lang="en" sz="1600">
                <a:solidFill>
                  <a:schemeClr val="accent2"/>
                </a:solidFill>
                <a:latin typeface="Sue Ellen Francisco"/>
                <a:ea typeface="Sue Ellen Francisco"/>
                <a:cs typeface="Sue Ellen Francisco"/>
                <a:sym typeface="Sue Ellen Francisco"/>
              </a:rPr>
              <a:t>VENUS</a:t>
            </a:r>
            <a:endParaRPr sz="1600">
              <a:solidFill>
                <a:schemeClr val="accent2"/>
              </a:solidFill>
              <a:latin typeface="Sue Ellen Francisco"/>
              <a:ea typeface="Sue Ellen Francisco"/>
              <a:cs typeface="Sue Ellen Francisco"/>
              <a:sym typeface="Sue Ellen Francisco"/>
            </a:endParaRPr>
          </a:p>
        </p:txBody>
      </p:sp>
      <p:sp>
        <p:nvSpPr>
          <p:cNvPr id="2068" name="Google Shape;2068;p45"/>
          <p:cNvSpPr txBox="1"/>
          <p:nvPr/>
        </p:nvSpPr>
        <p:spPr>
          <a:xfrm>
            <a:off x="712674" y="1583160"/>
            <a:ext cx="1761300" cy="453300"/>
          </a:xfrm>
          <a:prstGeom prst="rect">
            <a:avLst/>
          </a:prstGeom>
          <a:noFill/>
          <a:ln>
            <a:noFill/>
          </a:ln>
        </p:spPr>
        <p:txBody>
          <a:bodyPr anchorCtr="0" anchor="b" bIns="0" lIns="0" spcFirstLastPara="1" rIns="0" wrap="square" tIns="6350">
            <a:noAutofit/>
          </a:bodyPr>
          <a:lstStyle/>
          <a:p>
            <a:pPr indent="0" lvl="0" marL="12700" marR="0" rtl="0" algn="r">
              <a:lnSpc>
                <a:spcPct val="100000"/>
              </a:lnSpc>
              <a:spcBef>
                <a:spcPts val="0"/>
              </a:spcBef>
              <a:spcAft>
                <a:spcPts val="0"/>
              </a:spcAft>
              <a:buNone/>
            </a:pPr>
            <a:r>
              <a:rPr lang="en" sz="1600">
                <a:solidFill>
                  <a:schemeClr val="lt2"/>
                </a:solidFill>
                <a:latin typeface="Sue Ellen Francisco"/>
                <a:ea typeface="Sue Ellen Francisco"/>
                <a:cs typeface="Sue Ellen Francisco"/>
                <a:sym typeface="Sue Ellen Francisco"/>
              </a:rPr>
              <a:t>MARS</a:t>
            </a:r>
            <a:endParaRPr sz="1600">
              <a:solidFill>
                <a:schemeClr val="lt2"/>
              </a:solidFill>
              <a:latin typeface="Sue Ellen Francisco"/>
              <a:ea typeface="Sue Ellen Francisco"/>
              <a:cs typeface="Sue Ellen Francisco"/>
              <a:sym typeface="Sue Ellen Francisco"/>
            </a:endParaRPr>
          </a:p>
        </p:txBody>
      </p:sp>
      <p:sp>
        <p:nvSpPr>
          <p:cNvPr id="2069" name="Google Shape;2069;p45"/>
          <p:cNvSpPr txBox="1"/>
          <p:nvPr/>
        </p:nvSpPr>
        <p:spPr>
          <a:xfrm>
            <a:off x="6669826" y="3048175"/>
            <a:ext cx="1761300" cy="453300"/>
          </a:xfrm>
          <a:prstGeom prst="rect">
            <a:avLst/>
          </a:prstGeom>
          <a:noFill/>
          <a:ln>
            <a:noFill/>
          </a:ln>
        </p:spPr>
        <p:txBody>
          <a:bodyPr anchorCtr="0" anchor="b" bIns="0" lIns="0" spcFirstLastPara="1" rIns="0" wrap="square" tIns="6350">
            <a:noAutofit/>
          </a:bodyPr>
          <a:lstStyle/>
          <a:p>
            <a:pPr indent="0" lvl="0" marL="0" rtl="0" algn="l">
              <a:spcBef>
                <a:spcPts val="0"/>
              </a:spcBef>
              <a:spcAft>
                <a:spcPts val="0"/>
              </a:spcAft>
              <a:buClr>
                <a:schemeClr val="dk1"/>
              </a:buClr>
              <a:buSzPts val="600"/>
              <a:buFont typeface="Arial"/>
              <a:buNone/>
            </a:pPr>
            <a:br>
              <a:rPr lang="en" sz="1600">
                <a:solidFill>
                  <a:srgbClr val="D9D2E9"/>
                </a:solidFill>
                <a:latin typeface="Sue Ellen Francisco"/>
                <a:ea typeface="Sue Ellen Francisco"/>
                <a:cs typeface="Sue Ellen Francisco"/>
                <a:sym typeface="Sue Ellen Francisco"/>
              </a:rPr>
            </a:br>
            <a:r>
              <a:rPr lang="en" sz="1600">
                <a:solidFill>
                  <a:schemeClr val="accent6"/>
                </a:solidFill>
                <a:latin typeface="Sue Ellen Francisco"/>
                <a:ea typeface="Sue Ellen Francisco"/>
                <a:cs typeface="Sue Ellen Francisco"/>
                <a:sym typeface="Sue Ellen Francisco"/>
              </a:rPr>
              <a:t>NEPTUNE</a:t>
            </a:r>
            <a:endParaRPr sz="1600">
              <a:solidFill>
                <a:schemeClr val="accent6"/>
              </a:solidFill>
              <a:latin typeface="Sue Ellen Francisco"/>
              <a:ea typeface="Sue Ellen Francisco"/>
              <a:cs typeface="Sue Ellen Francisco"/>
              <a:sym typeface="Sue Ellen Francisco"/>
            </a:endParaRPr>
          </a:p>
        </p:txBody>
      </p:sp>
      <p:sp>
        <p:nvSpPr>
          <p:cNvPr id="2070" name="Google Shape;2070;p45"/>
          <p:cNvSpPr txBox="1"/>
          <p:nvPr/>
        </p:nvSpPr>
        <p:spPr>
          <a:xfrm>
            <a:off x="6669826" y="1590529"/>
            <a:ext cx="1761300" cy="453300"/>
          </a:xfrm>
          <a:prstGeom prst="rect">
            <a:avLst/>
          </a:prstGeom>
          <a:noFill/>
          <a:ln>
            <a:noFill/>
          </a:ln>
        </p:spPr>
        <p:txBody>
          <a:bodyPr anchorCtr="0" anchor="b" bIns="0" lIns="0" spcFirstLastPara="1" rIns="0" wrap="square" tIns="6350">
            <a:noAutofit/>
          </a:bodyPr>
          <a:lstStyle/>
          <a:p>
            <a:pPr indent="0" lvl="0" marL="12700" marR="0" rtl="0" algn="l">
              <a:lnSpc>
                <a:spcPct val="100000"/>
              </a:lnSpc>
              <a:spcBef>
                <a:spcPts val="0"/>
              </a:spcBef>
              <a:spcAft>
                <a:spcPts val="0"/>
              </a:spcAft>
              <a:buNone/>
            </a:pPr>
            <a:br>
              <a:rPr lang="en" sz="1600">
                <a:solidFill>
                  <a:schemeClr val="accent1"/>
                </a:solidFill>
                <a:latin typeface="Sue Ellen Francisco"/>
                <a:ea typeface="Sue Ellen Francisco"/>
                <a:cs typeface="Sue Ellen Francisco"/>
                <a:sym typeface="Sue Ellen Francisco"/>
              </a:rPr>
            </a:br>
            <a:r>
              <a:rPr lang="en" sz="1600">
                <a:solidFill>
                  <a:schemeClr val="accent1"/>
                </a:solidFill>
                <a:latin typeface="Sue Ellen Francisco"/>
                <a:ea typeface="Sue Ellen Francisco"/>
                <a:cs typeface="Sue Ellen Francisco"/>
                <a:sym typeface="Sue Ellen Francisco"/>
              </a:rPr>
              <a:t>MERCURY</a:t>
            </a:r>
            <a:endParaRPr sz="1600">
              <a:solidFill>
                <a:schemeClr val="accent1"/>
              </a:solidFill>
              <a:latin typeface="Sue Ellen Francisco"/>
              <a:ea typeface="Sue Ellen Francisco"/>
              <a:cs typeface="Sue Ellen Francisco"/>
              <a:sym typeface="Sue Ellen Francisco"/>
            </a:endParaRPr>
          </a:p>
        </p:txBody>
      </p:sp>
      <p:sp>
        <p:nvSpPr>
          <p:cNvPr id="2071" name="Google Shape;2071;p45"/>
          <p:cNvSpPr/>
          <p:nvPr/>
        </p:nvSpPr>
        <p:spPr>
          <a:xfrm>
            <a:off x="3262765" y="2627567"/>
            <a:ext cx="457054" cy="1220598"/>
          </a:xfrm>
          <a:custGeom>
            <a:rect b="b" l="l" r="r" t="t"/>
            <a:pathLst>
              <a:path extrusionOk="0" h="28666" w="10734">
                <a:moveTo>
                  <a:pt x="9882" y="947"/>
                </a:moveTo>
                <a:cubicBezTo>
                  <a:pt x="9889" y="947"/>
                  <a:pt x="9896" y="947"/>
                  <a:pt x="9902" y="950"/>
                </a:cubicBezTo>
                <a:cubicBezTo>
                  <a:pt x="9750" y="1067"/>
                  <a:pt x="9532" y="1241"/>
                  <a:pt x="9269" y="1452"/>
                </a:cubicBezTo>
                <a:lnTo>
                  <a:pt x="9837" y="950"/>
                </a:lnTo>
                <a:cubicBezTo>
                  <a:pt x="9851" y="950"/>
                  <a:pt x="9864" y="947"/>
                  <a:pt x="9882" y="947"/>
                </a:cubicBezTo>
                <a:close/>
                <a:moveTo>
                  <a:pt x="6857" y="2135"/>
                </a:moveTo>
                <a:lnTo>
                  <a:pt x="6857" y="2135"/>
                </a:lnTo>
                <a:cubicBezTo>
                  <a:pt x="6392" y="2627"/>
                  <a:pt x="5814" y="3188"/>
                  <a:pt x="5180" y="3784"/>
                </a:cubicBezTo>
                <a:cubicBezTo>
                  <a:pt x="5748" y="3202"/>
                  <a:pt x="6323" y="2631"/>
                  <a:pt x="6857" y="2135"/>
                </a:cubicBezTo>
                <a:close/>
                <a:moveTo>
                  <a:pt x="7457" y="434"/>
                </a:moveTo>
                <a:lnTo>
                  <a:pt x="7457" y="434"/>
                </a:lnTo>
                <a:cubicBezTo>
                  <a:pt x="6968" y="884"/>
                  <a:pt x="5249" y="2436"/>
                  <a:pt x="3544" y="3971"/>
                </a:cubicBezTo>
                <a:cubicBezTo>
                  <a:pt x="3597" y="3915"/>
                  <a:pt x="3648" y="3861"/>
                  <a:pt x="3701" y="3802"/>
                </a:cubicBezTo>
                <a:cubicBezTo>
                  <a:pt x="5087" y="2308"/>
                  <a:pt x="6808" y="448"/>
                  <a:pt x="7457" y="434"/>
                </a:cubicBezTo>
                <a:close/>
                <a:moveTo>
                  <a:pt x="9087" y="624"/>
                </a:moveTo>
                <a:cubicBezTo>
                  <a:pt x="9091" y="624"/>
                  <a:pt x="9095" y="624"/>
                  <a:pt x="9099" y="624"/>
                </a:cubicBezTo>
                <a:cubicBezTo>
                  <a:pt x="9168" y="627"/>
                  <a:pt x="9216" y="645"/>
                  <a:pt x="9255" y="683"/>
                </a:cubicBezTo>
                <a:cubicBezTo>
                  <a:pt x="9248" y="742"/>
                  <a:pt x="9192" y="835"/>
                  <a:pt x="9095" y="953"/>
                </a:cubicBezTo>
                <a:cubicBezTo>
                  <a:pt x="8101" y="1515"/>
                  <a:pt x="6611" y="2866"/>
                  <a:pt x="4975" y="4481"/>
                </a:cubicBezTo>
                <a:cubicBezTo>
                  <a:pt x="4809" y="4612"/>
                  <a:pt x="4643" y="4744"/>
                  <a:pt x="4484" y="4872"/>
                </a:cubicBezTo>
                <a:cubicBezTo>
                  <a:pt x="4214" y="5084"/>
                  <a:pt x="3960" y="5288"/>
                  <a:pt x="3718" y="5482"/>
                </a:cubicBezTo>
                <a:cubicBezTo>
                  <a:pt x="5426" y="3971"/>
                  <a:pt x="7377" y="2145"/>
                  <a:pt x="8031" y="1144"/>
                </a:cubicBezTo>
                <a:cubicBezTo>
                  <a:pt x="8475" y="820"/>
                  <a:pt x="8844" y="624"/>
                  <a:pt x="9087" y="624"/>
                </a:cubicBezTo>
                <a:close/>
                <a:moveTo>
                  <a:pt x="5852" y="1192"/>
                </a:moveTo>
                <a:lnTo>
                  <a:pt x="5852" y="1192"/>
                </a:lnTo>
                <a:cubicBezTo>
                  <a:pt x="5197" y="1799"/>
                  <a:pt x="4407" y="2641"/>
                  <a:pt x="3503" y="3618"/>
                </a:cubicBezTo>
                <a:cubicBezTo>
                  <a:pt x="2534" y="4666"/>
                  <a:pt x="1223" y="6086"/>
                  <a:pt x="925" y="6086"/>
                </a:cubicBezTo>
                <a:cubicBezTo>
                  <a:pt x="922" y="6086"/>
                  <a:pt x="918" y="6085"/>
                  <a:pt x="915" y="6085"/>
                </a:cubicBezTo>
                <a:cubicBezTo>
                  <a:pt x="912" y="6082"/>
                  <a:pt x="908" y="6071"/>
                  <a:pt x="912" y="6047"/>
                </a:cubicBezTo>
                <a:cubicBezTo>
                  <a:pt x="960" y="5551"/>
                  <a:pt x="2571" y="4003"/>
                  <a:pt x="4259" y="2533"/>
                </a:cubicBezTo>
                <a:lnTo>
                  <a:pt x="5852" y="1192"/>
                </a:lnTo>
                <a:close/>
                <a:moveTo>
                  <a:pt x="9972" y="5929"/>
                </a:moveTo>
                <a:cubicBezTo>
                  <a:pt x="9972" y="5936"/>
                  <a:pt x="9968" y="5939"/>
                  <a:pt x="9968" y="5946"/>
                </a:cubicBezTo>
                <a:cubicBezTo>
                  <a:pt x="9958" y="6029"/>
                  <a:pt x="9923" y="6123"/>
                  <a:pt x="9872" y="6227"/>
                </a:cubicBezTo>
                <a:cubicBezTo>
                  <a:pt x="9864" y="6226"/>
                  <a:pt x="9856" y="6225"/>
                  <a:pt x="9848" y="6225"/>
                </a:cubicBezTo>
                <a:cubicBezTo>
                  <a:pt x="9818" y="6225"/>
                  <a:pt x="9789" y="6236"/>
                  <a:pt x="9764" y="6258"/>
                </a:cubicBezTo>
                <a:lnTo>
                  <a:pt x="8874" y="7006"/>
                </a:lnTo>
                <a:cubicBezTo>
                  <a:pt x="9359" y="6535"/>
                  <a:pt x="9744" y="6157"/>
                  <a:pt x="9972" y="5929"/>
                </a:cubicBezTo>
                <a:close/>
                <a:moveTo>
                  <a:pt x="2602" y="7464"/>
                </a:moveTo>
                <a:lnTo>
                  <a:pt x="2602" y="7464"/>
                </a:lnTo>
                <a:cubicBezTo>
                  <a:pt x="2048" y="8008"/>
                  <a:pt x="1566" y="8493"/>
                  <a:pt x="1203" y="8860"/>
                </a:cubicBezTo>
                <a:cubicBezTo>
                  <a:pt x="1518" y="8500"/>
                  <a:pt x="1999" y="8025"/>
                  <a:pt x="2602" y="7464"/>
                </a:cubicBezTo>
                <a:close/>
                <a:moveTo>
                  <a:pt x="4900" y="9325"/>
                </a:moveTo>
                <a:lnTo>
                  <a:pt x="4796" y="9411"/>
                </a:lnTo>
                <a:lnTo>
                  <a:pt x="4837" y="9373"/>
                </a:lnTo>
                <a:cubicBezTo>
                  <a:pt x="4858" y="9359"/>
                  <a:pt x="4879" y="9341"/>
                  <a:pt x="4900" y="9325"/>
                </a:cubicBezTo>
                <a:close/>
                <a:moveTo>
                  <a:pt x="8416" y="4526"/>
                </a:moveTo>
                <a:lnTo>
                  <a:pt x="8416" y="4526"/>
                </a:lnTo>
                <a:cubicBezTo>
                  <a:pt x="6462" y="6320"/>
                  <a:pt x="4217" y="8327"/>
                  <a:pt x="2609" y="9653"/>
                </a:cubicBezTo>
                <a:cubicBezTo>
                  <a:pt x="3683" y="8749"/>
                  <a:pt x="5083" y="7401"/>
                  <a:pt x="6670" y="5839"/>
                </a:cubicBezTo>
                <a:cubicBezTo>
                  <a:pt x="7262" y="5381"/>
                  <a:pt x="7855" y="4938"/>
                  <a:pt x="8416" y="4526"/>
                </a:cubicBezTo>
                <a:close/>
                <a:moveTo>
                  <a:pt x="4546" y="7526"/>
                </a:moveTo>
                <a:lnTo>
                  <a:pt x="4546" y="7526"/>
                </a:lnTo>
                <a:cubicBezTo>
                  <a:pt x="3697" y="8337"/>
                  <a:pt x="2866" y="9099"/>
                  <a:pt x="2176" y="9661"/>
                </a:cubicBezTo>
                <a:cubicBezTo>
                  <a:pt x="2800" y="9020"/>
                  <a:pt x="3632" y="8281"/>
                  <a:pt x="4546" y="7526"/>
                </a:cubicBezTo>
                <a:close/>
                <a:moveTo>
                  <a:pt x="2276" y="9186"/>
                </a:moveTo>
                <a:lnTo>
                  <a:pt x="2276" y="9186"/>
                </a:lnTo>
                <a:cubicBezTo>
                  <a:pt x="1847" y="9608"/>
                  <a:pt x="1483" y="10007"/>
                  <a:pt x="1223" y="10353"/>
                </a:cubicBezTo>
                <a:cubicBezTo>
                  <a:pt x="1070" y="10447"/>
                  <a:pt x="936" y="10510"/>
                  <a:pt x="828" y="10544"/>
                </a:cubicBezTo>
                <a:cubicBezTo>
                  <a:pt x="922" y="10419"/>
                  <a:pt x="1036" y="10281"/>
                  <a:pt x="1171" y="10131"/>
                </a:cubicBezTo>
                <a:cubicBezTo>
                  <a:pt x="1459" y="9875"/>
                  <a:pt x="1844" y="9549"/>
                  <a:pt x="2276" y="9186"/>
                </a:cubicBezTo>
                <a:close/>
                <a:moveTo>
                  <a:pt x="2221" y="9969"/>
                </a:moveTo>
                <a:lnTo>
                  <a:pt x="2221" y="9969"/>
                </a:lnTo>
                <a:cubicBezTo>
                  <a:pt x="1878" y="10246"/>
                  <a:pt x="1577" y="10481"/>
                  <a:pt x="1320" y="10669"/>
                </a:cubicBezTo>
                <a:cubicBezTo>
                  <a:pt x="1345" y="10630"/>
                  <a:pt x="1372" y="10596"/>
                  <a:pt x="1396" y="10558"/>
                </a:cubicBezTo>
                <a:cubicBezTo>
                  <a:pt x="1636" y="10412"/>
                  <a:pt x="1913" y="10214"/>
                  <a:pt x="2221" y="9969"/>
                </a:cubicBezTo>
                <a:close/>
                <a:moveTo>
                  <a:pt x="939" y="10787"/>
                </a:moveTo>
                <a:lnTo>
                  <a:pt x="939" y="10787"/>
                </a:lnTo>
                <a:cubicBezTo>
                  <a:pt x="897" y="10859"/>
                  <a:pt x="867" y="10929"/>
                  <a:pt x="838" y="10994"/>
                </a:cubicBezTo>
                <a:cubicBezTo>
                  <a:pt x="710" y="11071"/>
                  <a:pt x="610" y="11119"/>
                  <a:pt x="547" y="11129"/>
                </a:cubicBezTo>
                <a:cubicBezTo>
                  <a:pt x="544" y="11116"/>
                  <a:pt x="544" y="11102"/>
                  <a:pt x="547" y="11081"/>
                </a:cubicBezTo>
                <a:cubicBezTo>
                  <a:pt x="555" y="11015"/>
                  <a:pt x="586" y="10932"/>
                  <a:pt x="634" y="10842"/>
                </a:cubicBezTo>
                <a:lnTo>
                  <a:pt x="651" y="10842"/>
                </a:lnTo>
                <a:cubicBezTo>
                  <a:pt x="658" y="10843"/>
                  <a:pt x="664" y="10843"/>
                  <a:pt x="671" y="10843"/>
                </a:cubicBezTo>
                <a:cubicBezTo>
                  <a:pt x="747" y="10843"/>
                  <a:pt x="837" y="10825"/>
                  <a:pt x="939" y="10787"/>
                </a:cubicBezTo>
                <a:close/>
                <a:moveTo>
                  <a:pt x="9320" y="6986"/>
                </a:moveTo>
                <a:lnTo>
                  <a:pt x="9320" y="6986"/>
                </a:lnTo>
                <a:cubicBezTo>
                  <a:pt x="8274" y="8174"/>
                  <a:pt x="6136" y="9899"/>
                  <a:pt x="4123" y="11417"/>
                </a:cubicBezTo>
                <a:cubicBezTo>
                  <a:pt x="4563" y="11036"/>
                  <a:pt x="5017" y="10630"/>
                  <a:pt x="5468" y="10219"/>
                </a:cubicBezTo>
                <a:lnTo>
                  <a:pt x="9320" y="6986"/>
                </a:lnTo>
                <a:close/>
                <a:moveTo>
                  <a:pt x="7446" y="11341"/>
                </a:moveTo>
                <a:lnTo>
                  <a:pt x="7086" y="11646"/>
                </a:lnTo>
                <a:lnTo>
                  <a:pt x="7252" y="11493"/>
                </a:lnTo>
                <a:cubicBezTo>
                  <a:pt x="7318" y="11441"/>
                  <a:pt x="7384" y="11393"/>
                  <a:pt x="7446" y="11341"/>
                </a:cubicBezTo>
                <a:close/>
                <a:moveTo>
                  <a:pt x="4435" y="12044"/>
                </a:moveTo>
                <a:lnTo>
                  <a:pt x="4435" y="12044"/>
                </a:lnTo>
                <a:cubicBezTo>
                  <a:pt x="4401" y="12076"/>
                  <a:pt x="4369" y="12106"/>
                  <a:pt x="4338" y="12141"/>
                </a:cubicBezTo>
                <a:cubicBezTo>
                  <a:pt x="2460" y="13787"/>
                  <a:pt x="995" y="14959"/>
                  <a:pt x="541" y="15083"/>
                </a:cubicBezTo>
                <a:cubicBezTo>
                  <a:pt x="853" y="14751"/>
                  <a:pt x="2034" y="13860"/>
                  <a:pt x="3181" y="12994"/>
                </a:cubicBezTo>
                <a:cubicBezTo>
                  <a:pt x="3607" y="12672"/>
                  <a:pt x="4027" y="12356"/>
                  <a:pt x="4435" y="12044"/>
                </a:cubicBezTo>
                <a:close/>
                <a:moveTo>
                  <a:pt x="1937" y="15495"/>
                </a:moveTo>
                <a:lnTo>
                  <a:pt x="1937" y="15495"/>
                </a:lnTo>
                <a:cubicBezTo>
                  <a:pt x="1708" y="15686"/>
                  <a:pt x="1504" y="15852"/>
                  <a:pt x="1327" y="15998"/>
                </a:cubicBezTo>
                <a:cubicBezTo>
                  <a:pt x="1500" y="15845"/>
                  <a:pt x="1705" y="15679"/>
                  <a:pt x="1937" y="15495"/>
                </a:cubicBezTo>
                <a:close/>
                <a:moveTo>
                  <a:pt x="9795" y="11750"/>
                </a:moveTo>
                <a:lnTo>
                  <a:pt x="3583" y="16964"/>
                </a:lnTo>
                <a:cubicBezTo>
                  <a:pt x="5877" y="14667"/>
                  <a:pt x="8534" y="12221"/>
                  <a:pt x="9795" y="11750"/>
                </a:cubicBezTo>
                <a:close/>
                <a:moveTo>
                  <a:pt x="10030" y="14522"/>
                </a:moveTo>
                <a:cubicBezTo>
                  <a:pt x="10027" y="14535"/>
                  <a:pt x="10027" y="14553"/>
                  <a:pt x="10024" y="14570"/>
                </a:cubicBezTo>
                <a:cubicBezTo>
                  <a:pt x="10017" y="14626"/>
                  <a:pt x="10000" y="14684"/>
                  <a:pt x="9976" y="14746"/>
                </a:cubicBezTo>
                <a:cubicBezTo>
                  <a:pt x="9968" y="14751"/>
                  <a:pt x="9965" y="14757"/>
                  <a:pt x="9958" y="14764"/>
                </a:cubicBezTo>
                <a:cubicBezTo>
                  <a:pt x="9303" y="15381"/>
                  <a:pt x="8634" y="16008"/>
                  <a:pt x="7969" y="16622"/>
                </a:cubicBezTo>
                <a:cubicBezTo>
                  <a:pt x="7799" y="16760"/>
                  <a:pt x="7623" y="16905"/>
                  <a:pt x="7443" y="17054"/>
                </a:cubicBezTo>
                <a:cubicBezTo>
                  <a:pt x="8617" y="15931"/>
                  <a:pt x="9605" y="14948"/>
                  <a:pt x="10030" y="14522"/>
                </a:cubicBezTo>
                <a:close/>
                <a:moveTo>
                  <a:pt x="10180" y="16791"/>
                </a:moveTo>
                <a:lnTo>
                  <a:pt x="10180" y="16791"/>
                </a:lnTo>
                <a:cubicBezTo>
                  <a:pt x="10006" y="16923"/>
                  <a:pt x="9757" y="17113"/>
                  <a:pt x="9448" y="17349"/>
                </a:cubicBezTo>
                <a:cubicBezTo>
                  <a:pt x="9573" y="17225"/>
                  <a:pt x="9688" y="17110"/>
                  <a:pt x="9798" y="16999"/>
                </a:cubicBezTo>
                <a:cubicBezTo>
                  <a:pt x="9944" y="16899"/>
                  <a:pt x="10072" y="16830"/>
                  <a:pt x="10180" y="16791"/>
                </a:cubicBezTo>
                <a:close/>
                <a:moveTo>
                  <a:pt x="8524" y="16514"/>
                </a:moveTo>
                <a:lnTo>
                  <a:pt x="8524" y="16514"/>
                </a:lnTo>
                <a:cubicBezTo>
                  <a:pt x="8146" y="16874"/>
                  <a:pt x="7716" y="17255"/>
                  <a:pt x="7249" y="17654"/>
                </a:cubicBezTo>
                <a:cubicBezTo>
                  <a:pt x="7582" y="17349"/>
                  <a:pt x="7900" y="17058"/>
                  <a:pt x="8198" y="16780"/>
                </a:cubicBezTo>
                <a:cubicBezTo>
                  <a:pt x="8309" y="16687"/>
                  <a:pt x="8420" y="16601"/>
                  <a:pt x="8524" y="16514"/>
                </a:cubicBezTo>
                <a:close/>
                <a:moveTo>
                  <a:pt x="6459" y="13413"/>
                </a:moveTo>
                <a:cubicBezTo>
                  <a:pt x="4054" y="15464"/>
                  <a:pt x="1767" y="17391"/>
                  <a:pt x="995" y="17986"/>
                </a:cubicBezTo>
                <a:cubicBezTo>
                  <a:pt x="1075" y="17869"/>
                  <a:pt x="1195" y="17723"/>
                  <a:pt x="1358" y="17550"/>
                </a:cubicBezTo>
                <a:lnTo>
                  <a:pt x="4654" y="14788"/>
                </a:lnTo>
                <a:cubicBezTo>
                  <a:pt x="5287" y="14310"/>
                  <a:pt x="5893" y="13849"/>
                  <a:pt x="6459" y="13413"/>
                </a:cubicBezTo>
                <a:close/>
                <a:moveTo>
                  <a:pt x="10166" y="13212"/>
                </a:moveTo>
                <a:cubicBezTo>
                  <a:pt x="9979" y="13465"/>
                  <a:pt x="9626" y="13843"/>
                  <a:pt x="9141" y="14307"/>
                </a:cubicBezTo>
                <a:cubicBezTo>
                  <a:pt x="8274" y="15062"/>
                  <a:pt x="7034" y="16153"/>
                  <a:pt x="5776" y="17266"/>
                </a:cubicBezTo>
                <a:cubicBezTo>
                  <a:pt x="5111" y="17820"/>
                  <a:pt x="4404" y="18399"/>
                  <a:pt x="3673" y="18987"/>
                </a:cubicBezTo>
                <a:cubicBezTo>
                  <a:pt x="4889" y="17938"/>
                  <a:pt x="6427" y="16569"/>
                  <a:pt x="8278" y="14899"/>
                </a:cubicBezTo>
                <a:cubicBezTo>
                  <a:pt x="9064" y="14193"/>
                  <a:pt x="9771" y="13555"/>
                  <a:pt x="10166" y="13212"/>
                </a:cubicBezTo>
                <a:close/>
                <a:moveTo>
                  <a:pt x="4009" y="20540"/>
                </a:moveTo>
                <a:lnTo>
                  <a:pt x="4009" y="20540"/>
                </a:lnTo>
                <a:cubicBezTo>
                  <a:pt x="3919" y="20616"/>
                  <a:pt x="3829" y="20692"/>
                  <a:pt x="3736" y="20769"/>
                </a:cubicBezTo>
                <a:cubicBezTo>
                  <a:pt x="3815" y="20700"/>
                  <a:pt x="3898" y="20630"/>
                  <a:pt x="3978" y="20561"/>
                </a:cubicBezTo>
                <a:cubicBezTo>
                  <a:pt x="3988" y="20554"/>
                  <a:pt x="3998" y="20547"/>
                  <a:pt x="4009" y="20540"/>
                </a:cubicBezTo>
                <a:close/>
                <a:moveTo>
                  <a:pt x="7228" y="15478"/>
                </a:moveTo>
                <a:lnTo>
                  <a:pt x="7228" y="15478"/>
                </a:lnTo>
                <a:cubicBezTo>
                  <a:pt x="4841" y="17626"/>
                  <a:pt x="1182" y="20879"/>
                  <a:pt x="440" y="21181"/>
                </a:cubicBezTo>
                <a:cubicBezTo>
                  <a:pt x="662" y="20689"/>
                  <a:pt x="2845" y="18963"/>
                  <a:pt x="4619" y="17567"/>
                </a:cubicBezTo>
                <a:cubicBezTo>
                  <a:pt x="5575" y="16812"/>
                  <a:pt x="6455" y="16115"/>
                  <a:pt x="7228" y="15478"/>
                </a:cubicBezTo>
                <a:close/>
                <a:moveTo>
                  <a:pt x="10277" y="21915"/>
                </a:moveTo>
                <a:cubicBezTo>
                  <a:pt x="10228" y="22009"/>
                  <a:pt x="10062" y="22168"/>
                  <a:pt x="9827" y="22369"/>
                </a:cubicBezTo>
                <a:cubicBezTo>
                  <a:pt x="9902" y="22245"/>
                  <a:pt x="9958" y="22127"/>
                  <a:pt x="9993" y="22023"/>
                </a:cubicBezTo>
                <a:cubicBezTo>
                  <a:pt x="10107" y="21954"/>
                  <a:pt x="10201" y="21915"/>
                  <a:pt x="10270" y="21915"/>
                </a:cubicBezTo>
                <a:close/>
                <a:moveTo>
                  <a:pt x="9480" y="22418"/>
                </a:moveTo>
                <a:lnTo>
                  <a:pt x="9480" y="22418"/>
                </a:lnTo>
                <a:cubicBezTo>
                  <a:pt x="9334" y="22619"/>
                  <a:pt x="9137" y="22848"/>
                  <a:pt x="8905" y="23097"/>
                </a:cubicBezTo>
                <a:cubicBezTo>
                  <a:pt x="8735" y="23225"/>
                  <a:pt x="8554" y="23357"/>
                  <a:pt x="8375" y="23492"/>
                </a:cubicBezTo>
                <a:cubicBezTo>
                  <a:pt x="8776" y="23073"/>
                  <a:pt x="9157" y="22699"/>
                  <a:pt x="9480" y="22418"/>
                </a:cubicBezTo>
                <a:close/>
                <a:moveTo>
                  <a:pt x="3787" y="21936"/>
                </a:moveTo>
                <a:lnTo>
                  <a:pt x="3787" y="21936"/>
                </a:lnTo>
                <a:cubicBezTo>
                  <a:pt x="2970" y="22650"/>
                  <a:pt x="2214" y="23346"/>
                  <a:pt x="1615" y="23970"/>
                </a:cubicBezTo>
                <a:cubicBezTo>
                  <a:pt x="1490" y="24050"/>
                  <a:pt x="1376" y="24116"/>
                  <a:pt x="1268" y="24171"/>
                </a:cubicBezTo>
                <a:cubicBezTo>
                  <a:pt x="1747" y="23693"/>
                  <a:pt x="2405" y="23087"/>
                  <a:pt x="3170" y="22408"/>
                </a:cubicBezTo>
                <a:cubicBezTo>
                  <a:pt x="3285" y="22318"/>
                  <a:pt x="3403" y="22227"/>
                  <a:pt x="3517" y="22141"/>
                </a:cubicBezTo>
                <a:cubicBezTo>
                  <a:pt x="3607" y="22072"/>
                  <a:pt x="3697" y="22002"/>
                  <a:pt x="3787" y="21936"/>
                </a:cubicBezTo>
                <a:close/>
                <a:moveTo>
                  <a:pt x="4037" y="22425"/>
                </a:moveTo>
                <a:lnTo>
                  <a:pt x="4037" y="22425"/>
                </a:lnTo>
                <a:cubicBezTo>
                  <a:pt x="2789" y="23727"/>
                  <a:pt x="1618" y="24850"/>
                  <a:pt x="925" y="25155"/>
                </a:cubicBezTo>
                <a:cubicBezTo>
                  <a:pt x="1140" y="24867"/>
                  <a:pt x="1441" y="24531"/>
                  <a:pt x="1802" y="24157"/>
                </a:cubicBezTo>
                <a:cubicBezTo>
                  <a:pt x="2415" y="23766"/>
                  <a:pt x="3195" y="23149"/>
                  <a:pt x="4037" y="22425"/>
                </a:cubicBezTo>
                <a:close/>
                <a:moveTo>
                  <a:pt x="1085" y="24546"/>
                </a:moveTo>
                <a:cubicBezTo>
                  <a:pt x="867" y="24795"/>
                  <a:pt x="686" y="25027"/>
                  <a:pt x="551" y="25235"/>
                </a:cubicBezTo>
                <a:cubicBezTo>
                  <a:pt x="509" y="25228"/>
                  <a:pt x="478" y="25211"/>
                  <a:pt x="451" y="25183"/>
                </a:cubicBezTo>
                <a:cubicBezTo>
                  <a:pt x="464" y="25079"/>
                  <a:pt x="610" y="24881"/>
                  <a:pt x="853" y="24608"/>
                </a:cubicBezTo>
                <a:cubicBezTo>
                  <a:pt x="922" y="24597"/>
                  <a:pt x="998" y="24576"/>
                  <a:pt x="1085" y="24546"/>
                </a:cubicBezTo>
                <a:close/>
                <a:moveTo>
                  <a:pt x="2474" y="25332"/>
                </a:moveTo>
                <a:cubicBezTo>
                  <a:pt x="2425" y="25376"/>
                  <a:pt x="2378" y="25419"/>
                  <a:pt x="2332" y="25461"/>
                </a:cubicBezTo>
                <a:lnTo>
                  <a:pt x="2332" y="25461"/>
                </a:lnTo>
                <a:lnTo>
                  <a:pt x="2426" y="25374"/>
                </a:lnTo>
                <a:cubicBezTo>
                  <a:pt x="2443" y="25360"/>
                  <a:pt x="2457" y="25346"/>
                  <a:pt x="2474" y="25332"/>
                </a:cubicBezTo>
                <a:close/>
                <a:moveTo>
                  <a:pt x="9934" y="21091"/>
                </a:moveTo>
                <a:lnTo>
                  <a:pt x="4085" y="26177"/>
                </a:lnTo>
                <a:lnTo>
                  <a:pt x="4085" y="26177"/>
                </a:lnTo>
                <a:lnTo>
                  <a:pt x="9629" y="21154"/>
                </a:lnTo>
                <a:cubicBezTo>
                  <a:pt x="9733" y="21112"/>
                  <a:pt x="9823" y="21091"/>
                  <a:pt x="9902" y="21091"/>
                </a:cubicBezTo>
                <a:close/>
                <a:moveTo>
                  <a:pt x="6119" y="25502"/>
                </a:moveTo>
                <a:lnTo>
                  <a:pt x="6119" y="25502"/>
                </a:lnTo>
                <a:cubicBezTo>
                  <a:pt x="6046" y="25578"/>
                  <a:pt x="5973" y="25654"/>
                  <a:pt x="5901" y="25731"/>
                </a:cubicBezTo>
                <a:cubicBezTo>
                  <a:pt x="5399" y="26129"/>
                  <a:pt x="4892" y="26517"/>
                  <a:pt x="4425" y="26871"/>
                </a:cubicBezTo>
                <a:cubicBezTo>
                  <a:pt x="4896" y="26447"/>
                  <a:pt x="5495" y="25972"/>
                  <a:pt x="6119" y="25502"/>
                </a:cubicBezTo>
                <a:close/>
                <a:moveTo>
                  <a:pt x="4452" y="27189"/>
                </a:moveTo>
                <a:lnTo>
                  <a:pt x="4452" y="27189"/>
                </a:lnTo>
                <a:cubicBezTo>
                  <a:pt x="4068" y="27542"/>
                  <a:pt x="3725" y="27823"/>
                  <a:pt x="3458" y="27979"/>
                </a:cubicBezTo>
                <a:cubicBezTo>
                  <a:pt x="3469" y="27952"/>
                  <a:pt x="3482" y="27920"/>
                  <a:pt x="3499" y="27889"/>
                </a:cubicBezTo>
                <a:cubicBezTo>
                  <a:pt x="3749" y="27705"/>
                  <a:pt x="4078" y="27466"/>
                  <a:pt x="4452" y="27189"/>
                </a:cubicBezTo>
                <a:close/>
                <a:moveTo>
                  <a:pt x="2386" y="0"/>
                </a:moveTo>
                <a:cubicBezTo>
                  <a:pt x="2237" y="0"/>
                  <a:pt x="2005" y="187"/>
                  <a:pt x="1179" y="974"/>
                </a:cubicBezTo>
                <a:cubicBezTo>
                  <a:pt x="1088" y="1061"/>
                  <a:pt x="991" y="1155"/>
                  <a:pt x="897" y="1241"/>
                </a:cubicBezTo>
                <a:lnTo>
                  <a:pt x="1036" y="776"/>
                </a:lnTo>
                <a:cubicBezTo>
                  <a:pt x="1054" y="718"/>
                  <a:pt x="1029" y="656"/>
                  <a:pt x="981" y="624"/>
                </a:cubicBezTo>
                <a:cubicBezTo>
                  <a:pt x="957" y="609"/>
                  <a:pt x="931" y="602"/>
                  <a:pt x="904" y="602"/>
                </a:cubicBezTo>
                <a:cubicBezTo>
                  <a:pt x="888" y="602"/>
                  <a:pt x="872" y="605"/>
                  <a:pt x="856" y="610"/>
                </a:cubicBezTo>
                <a:cubicBezTo>
                  <a:pt x="904" y="479"/>
                  <a:pt x="908" y="434"/>
                  <a:pt x="859" y="375"/>
                </a:cubicBezTo>
                <a:cubicBezTo>
                  <a:pt x="835" y="347"/>
                  <a:pt x="804" y="330"/>
                  <a:pt x="766" y="326"/>
                </a:cubicBezTo>
                <a:cubicBezTo>
                  <a:pt x="762" y="326"/>
                  <a:pt x="758" y="326"/>
                  <a:pt x="755" y="326"/>
                </a:cubicBezTo>
                <a:cubicBezTo>
                  <a:pt x="721" y="326"/>
                  <a:pt x="690" y="339"/>
                  <a:pt x="665" y="361"/>
                </a:cubicBezTo>
                <a:cubicBezTo>
                  <a:pt x="665" y="361"/>
                  <a:pt x="600" y="420"/>
                  <a:pt x="579" y="437"/>
                </a:cubicBezTo>
                <a:lnTo>
                  <a:pt x="610" y="489"/>
                </a:lnTo>
                <a:cubicBezTo>
                  <a:pt x="596" y="527"/>
                  <a:pt x="576" y="579"/>
                  <a:pt x="555" y="638"/>
                </a:cubicBezTo>
                <a:cubicBezTo>
                  <a:pt x="440" y="922"/>
                  <a:pt x="402" y="1019"/>
                  <a:pt x="472" y="1102"/>
                </a:cubicBezTo>
                <a:cubicBezTo>
                  <a:pt x="496" y="1130"/>
                  <a:pt x="530" y="1147"/>
                  <a:pt x="565" y="1151"/>
                </a:cubicBezTo>
                <a:cubicBezTo>
                  <a:pt x="592" y="1151"/>
                  <a:pt x="624" y="1144"/>
                  <a:pt x="648" y="1130"/>
                </a:cubicBezTo>
                <a:lnTo>
                  <a:pt x="648" y="1130"/>
                </a:lnTo>
                <a:lnTo>
                  <a:pt x="513" y="1587"/>
                </a:lnTo>
                <a:cubicBezTo>
                  <a:pt x="499" y="1629"/>
                  <a:pt x="509" y="1678"/>
                  <a:pt x="541" y="1712"/>
                </a:cubicBezTo>
                <a:cubicBezTo>
                  <a:pt x="565" y="1740"/>
                  <a:pt x="603" y="1761"/>
                  <a:pt x="641" y="1761"/>
                </a:cubicBezTo>
                <a:cubicBezTo>
                  <a:pt x="647" y="1761"/>
                  <a:pt x="652" y="1762"/>
                  <a:pt x="657" y="1762"/>
                </a:cubicBezTo>
                <a:cubicBezTo>
                  <a:pt x="738" y="1762"/>
                  <a:pt x="811" y="1699"/>
                  <a:pt x="1369" y="1171"/>
                </a:cubicBezTo>
                <a:cubicBezTo>
                  <a:pt x="1462" y="1081"/>
                  <a:pt x="1574" y="978"/>
                  <a:pt x="1687" y="870"/>
                </a:cubicBezTo>
                <a:lnTo>
                  <a:pt x="1687" y="870"/>
                </a:lnTo>
                <a:cubicBezTo>
                  <a:pt x="1303" y="1383"/>
                  <a:pt x="1095" y="1681"/>
                  <a:pt x="991" y="1857"/>
                </a:cubicBezTo>
                <a:cubicBezTo>
                  <a:pt x="572" y="2232"/>
                  <a:pt x="246" y="2572"/>
                  <a:pt x="226" y="2751"/>
                </a:cubicBezTo>
                <a:cubicBezTo>
                  <a:pt x="218" y="2828"/>
                  <a:pt x="246" y="2880"/>
                  <a:pt x="270" y="2911"/>
                </a:cubicBezTo>
                <a:cubicBezTo>
                  <a:pt x="295" y="2938"/>
                  <a:pt x="343" y="2963"/>
                  <a:pt x="378" y="2963"/>
                </a:cubicBezTo>
                <a:cubicBezTo>
                  <a:pt x="379" y="2963"/>
                  <a:pt x="381" y="2963"/>
                  <a:pt x="382" y="2963"/>
                </a:cubicBezTo>
                <a:cubicBezTo>
                  <a:pt x="513" y="2963"/>
                  <a:pt x="686" y="2824"/>
                  <a:pt x="1559" y="1986"/>
                </a:cubicBezTo>
                <a:cubicBezTo>
                  <a:pt x="1660" y="1889"/>
                  <a:pt x="1771" y="1785"/>
                  <a:pt x="1885" y="1674"/>
                </a:cubicBezTo>
                <a:cubicBezTo>
                  <a:pt x="2038" y="1542"/>
                  <a:pt x="2193" y="1397"/>
                  <a:pt x="2346" y="1248"/>
                </a:cubicBezTo>
                <a:lnTo>
                  <a:pt x="2346" y="1248"/>
                </a:lnTo>
                <a:lnTo>
                  <a:pt x="957" y="3178"/>
                </a:lnTo>
                <a:cubicBezTo>
                  <a:pt x="918" y="3226"/>
                  <a:pt x="922" y="3296"/>
                  <a:pt x="960" y="3344"/>
                </a:cubicBezTo>
                <a:cubicBezTo>
                  <a:pt x="995" y="3382"/>
                  <a:pt x="1050" y="3427"/>
                  <a:pt x="1150" y="3431"/>
                </a:cubicBezTo>
                <a:cubicBezTo>
                  <a:pt x="1189" y="3431"/>
                  <a:pt x="1233" y="3421"/>
                  <a:pt x="1286" y="3403"/>
                </a:cubicBezTo>
                <a:lnTo>
                  <a:pt x="1286" y="3403"/>
                </a:lnTo>
                <a:cubicBezTo>
                  <a:pt x="35" y="4789"/>
                  <a:pt x="181" y="4962"/>
                  <a:pt x="243" y="5035"/>
                </a:cubicBezTo>
                <a:cubicBezTo>
                  <a:pt x="267" y="5066"/>
                  <a:pt x="305" y="5084"/>
                  <a:pt x="343" y="5084"/>
                </a:cubicBezTo>
                <a:cubicBezTo>
                  <a:pt x="381" y="5084"/>
                  <a:pt x="419" y="5070"/>
                  <a:pt x="447" y="5042"/>
                </a:cubicBezTo>
                <a:cubicBezTo>
                  <a:pt x="2359" y="3032"/>
                  <a:pt x="4577" y="968"/>
                  <a:pt x="5346" y="600"/>
                </a:cubicBezTo>
                <a:lnTo>
                  <a:pt x="5346" y="600"/>
                </a:lnTo>
                <a:cubicBezTo>
                  <a:pt x="1761" y="3992"/>
                  <a:pt x="680" y="5049"/>
                  <a:pt x="389" y="5423"/>
                </a:cubicBezTo>
                <a:lnTo>
                  <a:pt x="336" y="5465"/>
                </a:lnTo>
                <a:lnTo>
                  <a:pt x="347" y="5479"/>
                </a:lnTo>
                <a:cubicBezTo>
                  <a:pt x="267" y="5596"/>
                  <a:pt x="291" y="5624"/>
                  <a:pt x="319" y="5658"/>
                </a:cubicBezTo>
                <a:cubicBezTo>
                  <a:pt x="343" y="5687"/>
                  <a:pt x="378" y="5703"/>
                  <a:pt x="413" y="5707"/>
                </a:cubicBezTo>
                <a:cubicBezTo>
                  <a:pt x="416" y="5708"/>
                  <a:pt x="419" y="5708"/>
                  <a:pt x="423" y="5708"/>
                </a:cubicBezTo>
                <a:cubicBezTo>
                  <a:pt x="454" y="5708"/>
                  <a:pt x="488" y="5695"/>
                  <a:pt x="513" y="5676"/>
                </a:cubicBezTo>
                <a:lnTo>
                  <a:pt x="1203" y="5094"/>
                </a:lnTo>
                <a:lnTo>
                  <a:pt x="1203" y="5094"/>
                </a:lnTo>
                <a:cubicBezTo>
                  <a:pt x="873" y="5485"/>
                  <a:pt x="662" y="5811"/>
                  <a:pt x="641" y="6023"/>
                </a:cubicBezTo>
                <a:cubicBezTo>
                  <a:pt x="627" y="6140"/>
                  <a:pt x="669" y="6216"/>
                  <a:pt x="707" y="6261"/>
                </a:cubicBezTo>
                <a:cubicBezTo>
                  <a:pt x="755" y="6317"/>
                  <a:pt x="821" y="6348"/>
                  <a:pt x="897" y="6348"/>
                </a:cubicBezTo>
                <a:lnTo>
                  <a:pt x="932" y="6348"/>
                </a:lnTo>
                <a:cubicBezTo>
                  <a:pt x="918" y="6393"/>
                  <a:pt x="925" y="6442"/>
                  <a:pt x="960" y="6480"/>
                </a:cubicBezTo>
                <a:cubicBezTo>
                  <a:pt x="986" y="6510"/>
                  <a:pt x="1023" y="6526"/>
                  <a:pt x="1061" y="6526"/>
                </a:cubicBezTo>
                <a:cubicBezTo>
                  <a:pt x="1092" y="6526"/>
                  <a:pt x="1124" y="6515"/>
                  <a:pt x="1150" y="6493"/>
                </a:cubicBezTo>
                <a:lnTo>
                  <a:pt x="7924" y="808"/>
                </a:lnTo>
                <a:lnTo>
                  <a:pt x="7924" y="808"/>
                </a:lnTo>
                <a:cubicBezTo>
                  <a:pt x="7903" y="849"/>
                  <a:pt x="7879" y="894"/>
                  <a:pt x="7852" y="939"/>
                </a:cubicBezTo>
                <a:cubicBezTo>
                  <a:pt x="6760" y="1747"/>
                  <a:pt x="5246" y="3303"/>
                  <a:pt x="3489" y="5153"/>
                </a:cubicBezTo>
                <a:cubicBezTo>
                  <a:pt x="3170" y="5489"/>
                  <a:pt x="2842" y="5836"/>
                  <a:pt x="2530" y="6161"/>
                </a:cubicBezTo>
                <a:cubicBezTo>
                  <a:pt x="1899" y="6705"/>
                  <a:pt x="1286" y="7225"/>
                  <a:pt x="725" y="7692"/>
                </a:cubicBezTo>
                <a:cubicBezTo>
                  <a:pt x="693" y="7713"/>
                  <a:pt x="675" y="7748"/>
                  <a:pt x="672" y="7782"/>
                </a:cubicBezTo>
                <a:cubicBezTo>
                  <a:pt x="672" y="7820"/>
                  <a:pt x="683" y="7855"/>
                  <a:pt x="707" y="7883"/>
                </a:cubicBezTo>
                <a:cubicBezTo>
                  <a:pt x="728" y="7911"/>
                  <a:pt x="759" y="7932"/>
                  <a:pt x="794" y="7942"/>
                </a:cubicBezTo>
                <a:cubicBezTo>
                  <a:pt x="541" y="8198"/>
                  <a:pt x="416" y="8372"/>
                  <a:pt x="405" y="8486"/>
                </a:cubicBezTo>
                <a:cubicBezTo>
                  <a:pt x="399" y="8559"/>
                  <a:pt x="423" y="8607"/>
                  <a:pt x="447" y="8635"/>
                </a:cubicBezTo>
                <a:cubicBezTo>
                  <a:pt x="472" y="8663"/>
                  <a:pt x="502" y="8680"/>
                  <a:pt x="541" y="8684"/>
                </a:cubicBezTo>
                <a:cubicBezTo>
                  <a:pt x="544" y="8684"/>
                  <a:pt x="548" y="8684"/>
                  <a:pt x="551" y="8684"/>
                </a:cubicBezTo>
                <a:cubicBezTo>
                  <a:pt x="582" y="8684"/>
                  <a:pt x="613" y="8671"/>
                  <a:pt x="638" y="8652"/>
                </a:cubicBezTo>
                <a:lnTo>
                  <a:pt x="1909" y="7585"/>
                </a:lnTo>
                <a:lnTo>
                  <a:pt x="1909" y="7585"/>
                </a:lnTo>
                <a:cubicBezTo>
                  <a:pt x="1836" y="7657"/>
                  <a:pt x="1767" y="7731"/>
                  <a:pt x="1698" y="7800"/>
                </a:cubicBezTo>
                <a:lnTo>
                  <a:pt x="838" y="8559"/>
                </a:lnTo>
                <a:cubicBezTo>
                  <a:pt x="784" y="8607"/>
                  <a:pt x="779" y="8694"/>
                  <a:pt x="825" y="8749"/>
                </a:cubicBezTo>
                <a:cubicBezTo>
                  <a:pt x="846" y="8773"/>
                  <a:pt x="883" y="8794"/>
                  <a:pt x="918" y="8801"/>
                </a:cubicBezTo>
                <a:cubicBezTo>
                  <a:pt x="672" y="9099"/>
                  <a:pt x="527" y="9335"/>
                  <a:pt x="513" y="9480"/>
                </a:cubicBezTo>
                <a:cubicBezTo>
                  <a:pt x="502" y="9581"/>
                  <a:pt x="537" y="9647"/>
                  <a:pt x="568" y="9685"/>
                </a:cubicBezTo>
                <a:cubicBezTo>
                  <a:pt x="592" y="9712"/>
                  <a:pt x="627" y="9730"/>
                  <a:pt x="665" y="9733"/>
                </a:cubicBezTo>
                <a:cubicBezTo>
                  <a:pt x="669" y="9733"/>
                  <a:pt x="672" y="9733"/>
                  <a:pt x="676" y="9733"/>
                </a:cubicBezTo>
                <a:cubicBezTo>
                  <a:pt x="713" y="9733"/>
                  <a:pt x="744" y="9717"/>
                  <a:pt x="769" y="9691"/>
                </a:cubicBezTo>
                <a:cubicBezTo>
                  <a:pt x="3021" y="7374"/>
                  <a:pt x="9109" y="1387"/>
                  <a:pt x="10332" y="1387"/>
                </a:cubicBezTo>
                <a:lnTo>
                  <a:pt x="10346" y="1387"/>
                </a:lnTo>
                <a:cubicBezTo>
                  <a:pt x="10397" y="1390"/>
                  <a:pt x="10413" y="1405"/>
                  <a:pt x="10418" y="1405"/>
                </a:cubicBezTo>
                <a:cubicBezTo>
                  <a:pt x="10418" y="1405"/>
                  <a:pt x="10419" y="1404"/>
                  <a:pt x="10419" y="1404"/>
                </a:cubicBezTo>
                <a:lnTo>
                  <a:pt x="10419" y="1404"/>
                </a:lnTo>
                <a:cubicBezTo>
                  <a:pt x="10467" y="1664"/>
                  <a:pt x="9522" y="2613"/>
                  <a:pt x="8243" y="3763"/>
                </a:cubicBezTo>
                <a:cubicBezTo>
                  <a:pt x="5967" y="5506"/>
                  <a:pt x="2536" y="8219"/>
                  <a:pt x="1029" y="9893"/>
                </a:cubicBezTo>
                <a:cubicBezTo>
                  <a:pt x="493" y="10364"/>
                  <a:pt x="360" y="10516"/>
                  <a:pt x="354" y="10609"/>
                </a:cubicBezTo>
                <a:cubicBezTo>
                  <a:pt x="350" y="10644"/>
                  <a:pt x="364" y="10689"/>
                  <a:pt x="389" y="10718"/>
                </a:cubicBezTo>
                <a:cubicBezTo>
                  <a:pt x="392" y="10721"/>
                  <a:pt x="392" y="10724"/>
                  <a:pt x="395" y="10728"/>
                </a:cubicBezTo>
                <a:cubicBezTo>
                  <a:pt x="330" y="10849"/>
                  <a:pt x="288" y="10960"/>
                  <a:pt x="277" y="11050"/>
                </a:cubicBezTo>
                <a:cubicBezTo>
                  <a:pt x="260" y="11192"/>
                  <a:pt x="309" y="11282"/>
                  <a:pt x="350" y="11334"/>
                </a:cubicBezTo>
                <a:cubicBezTo>
                  <a:pt x="374" y="11365"/>
                  <a:pt x="423" y="11399"/>
                  <a:pt x="499" y="11407"/>
                </a:cubicBezTo>
                <a:cubicBezTo>
                  <a:pt x="502" y="11407"/>
                  <a:pt x="505" y="11407"/>
                  <a:pt x="508" y="11407"/>
                </a:cubicBezTo>
                <a:cubicBezTo>
                  <a:pt x="570" y="11407"/>
                  <a:pt x="657" y="11376"/>
                  <a:pt x="769" y="11320"/>
                </a:cubicBezTo>
                <a:lnTo>
                  <a:pt x="769" y="11320"/>
                </a:lnTo>
                <a:cubicBezTo>
                  <a:pt x="766" y="11449"/>
                  <a:pt x="804" y="11559"/>
                  <a:pt x="880" y="11649"/>
                </a:cubicBezTo>
                <a:cubicBezTo>
                  <a:pt x="904" y="11677"/>
                  <a:pt x="936" y="11695"/>
                  <a:pt x="974" y="11698"/>
                </a:cubicBezTo>
                <a:cubicBezTo>
                  <a:pt x="977" y="11698"/>
                  <a:pt x="981" y="11698"/>
                  <a:pt x="984" y="11698"/>
                </a:cubicBezTo>
                <a:cubicBezTo>
                  <a:pt x="1015" y="11698"/>
                  <a:pt x="1046" y="11685"/>
                  <a:pt x="1070" y="11666"/>
                </a:cubicBezTo>
                <a:lnTo>
                  <a:pt x="8933" y="5070"/>
                </a:lnTo>
                <a:lnTo>
                  <a:pt x="8933" y="5070"/>
                </a:lnTo>
                <a:cubicBezTo>
                  <a:pt x="7345" y="6622"/>
                  <a:pt x="3357" y="9882"/>
                  <a:pt x="645" y="12020"/>
                </a:cubicBezTo>
                <a:cubicBezTo>
                  <a:pt x="617" y="12044"/>
                  <a:pt x="596" y="12079"/>
                  <a:pt x="592" y="12114"/>
                </a:cubicBezTo>
                <a:cubicBezTo>
                  <a:pt x="589" y="12152"/>
                  <a:pt x="600" y="12186"/>
                  <a:pt x="624" y="12214"/>
                </a:cubicBezTo>
                <a:cubicBezTo>
                  <a:pt x="648" y="12245"/>
                  <a:pt x="704" y="12269"/>
                  <a:pt x="742" y="12273"/>
                </a:cubicBezTo>
                <a:cubicBezTo>
                  <a:pt x="744" y="12273"/>
                  <a:pt x="747" y="12273"/>
                  <a:pt x="749" y="12273"/>
                </a:cubicBezTo>
                <a:cubicBezTo>
                  <a:pt x="853" y="12273"/>
                  <a:pt x="1097" y="12121"/>
                  <a:pt x="1459" y="11861"/>
                </a:cubicBezTo>
                <a:lnTo>
                  <a:pt x="1459" y="11861"/>
                </a:lnTo>
                <a:cubicBezTo>
                  <a:pt x="763" y="12536"/>
                  <a:pt x="330" y="13088"/>
                  <a:pt x="285" y="13451"/>
                </a:cubicBezTo>
                <a:cubicBezTo>
                  <a:pt x="270" y="13582"/>
                  <a:pt x="301" y="13694"/>
                  <a:pt x="374" y="13780"/>
                </a:cubicBezTo>
                <a:cubicBezTo>
                  <a:pt x="409" y="13825"/>
                  <a:pt x="478" y="13877"/>
                  <a:pt x="596" y="13881"/>
                </a:cubicBezTo>
                <a:cubicBezTo>
                  <a:pt x="604" y="13882"/>
                  <a:pt x="611" y="13882"/>
                  <a:pt x="618" y="13882"/>
                </a:cubicBezTo>
                <a:cubicBezTo>
                  <a:pt x="639" y="13882"/>
                  <a:pt x="661" y="13879"/>
                  <a:pt x="686" y="13873"/>
                </a:cubicBezTo>
                <a:lnTo>
                  <a:pt x="686" y="13873"/>
                </a:lnTo>
                <a:lnTo>
                  <a:pt x="506" y="14030"/>
                </a:lnTo>
                <a:cubicBezTo>
                  <a:pt x="451" y="14075"/>
                  <a:pt x="440" y="14158"/>
                  <a:pt x="485" y="14213"/>
                </a:cubicBezTo>
                <a:cubicBezTo>
                  <a:pt x="510" y="14249"/>
                  <a:pt x="551" y="14268"/>
                  <a:pt x="592" y="14268"/>
                </a:cubicBezTo>
                <a:cubicBezTo>
                  <a:pt x="619" y="14268"/>
                  <a:pt x="646" y="14260"/>
                  <a:pt x="669" y="14244"/>
                </a:cubicBezTo>
                <a:cubicBezTo>
                  <a:pt x="998" y="14019"/>
                  <a:pt x="7678" y="9418"/>
                  <a:pt x="9681" y="6968"/>
                </a:cubicBezTo>
                <a:lnTo>
                  <a:pt x="9681" y="6968"/>
                </a:lnTo>
                <a:cubicBezTo>
                  <a:pt x="9536" y="7242"/>
                  <a:pt x="9265" y="7578"/>
                  <a:pt x="8898" y="7956"/>
                </a:cubicBezTo>
                <a:cubicBezTo>
                  <a:pt x="8804" y="8046"/>
                  <a:pt x="8707" y="8140"/>
                  <a:pt x="8614" y="8230"/>
                </a:cubicBezTo>
                <a:cubicBezTo>
                  <a:pt x="7952" y="8725"/>
                  <a:pt x="7141" y="9442"/>
                  <a:pt x="6230" y="10305"/>
                </a:cubicBezTo>
                <a:cubicBezTo>
                  <a:pt x="5149" y="11167"/>
                  <a:pt x="3992" y="12041"/>
                  <a:pt x="3015" y="12779"/>
                </a:cubicBezTo>
                <a:cubicBezTo>
                  <a:pt x="908" y="14366"/>
                  <a:pt x="226" y="14899"/>
                  <a:pt x="197" y="15138"/>
                </a:cubicBezTo>
                <a:cubicBezTo>
                  <a:pt x="194" y="15176"/>
                  <a:pt x="211" y="15239"/>
                  <a:pt x="236" y="15266"/>
                </a:cubicBezTo>
                <a:cubicBezTo>
                  <a:pt x="264" y="15301"/>
                  <a:pt x="322" y="15346"/>
                  <a:pt x="416" y="15349"/>
                </a:cubicBezTo>
                <a:cubicBezTo>
                  <a:pt x="419" y="15349"/>
                  <a:pt x="423" y="15350"/>
                  <a:pt x="427" y="15350"/>
                </a:cubicBezTo>
                <a:cubicBezTo>
                  <a:pt x="683" y="15350"/>
                  <a:pt x="1297" y="14971"/>
                  <a:pt x="2086" y="14366"/>
                </a:cubicBezTo>
                <a:lnTo>
                  <a:pt x="2086" y="14366"/>
                </a:lnTo>
                <a:cubicBezTo>
                  <a:pt x="1673" y="14726"/>
                  <a:pt x="1275" y="15072"/>
                  <a:pt x="901" y="15395"/>
                </a:cubicBezTo>
                <a:cubicBezTo>
                  <a:pt x="842" y="15443"/>
                  <a:pt x="835" y="15530"/>
                  <a:pt x="883" y="15586"/>
                </a:cubicBezTo>
                <a:cubicBezTo>
                  <a:pt x="908" y="15616"/>
                  <a:pt x="960" y="15637"/>
                  <a:pt x="998" y="15640"/>
                </a:cubicBezTo>
                <a:cubicBezTo>
                  <a:pt x="1002" y="15641"/>
                  <a:pt x="1006" y="15641"/>
                  <a:pt x="1010" y="15641"/>
                </a:cubicBezTo>
                <a:cubicBezTo>
                  <a:pt x="1165" y="15641"/>
                  <a:pt x="1466" y="15371"/>
                  <a:pt x="2408" y="14445"/>
                </a:cubicBezTo>
                <a:cubicBezTo>
                  <a:pt x="3309" y="13655"/>
                  <a:pt x="4560" y="12554"/>
                  <a:pt x="5794" y="11449"/>
                </a:cubicBezTo>
                <a:cubicBezTo>
                  <a:pt x="7793" y="9653"/>
                  <a:pt x="8929" y="8580"/>
                  <a:pt x="9563" y="7924"/>
                </a:cubicBezTo>
                <a:cubicBezTo>
                  <a:pt x="9765" y="7817"/>
                  <a:pt x="9934" y="7761"/>
                  <a:pt x="10055" y="7761"/>
                </a:cubicBezTo>
                <a:cubicBezTo>
                  <a:pt x="10059" y="7761"/>
                  <a:pt x="10062" y="7761"/>
                  <a:pt x="10065" y="7761"/>
                </a:cubicBezTo>
                <a:cubicBezTo>
                  <a:pt x="10124" y="7766"/>
                  <a:pt x="10149" y="7786"/>
                  <a:pt x="10163" y="7800"/>
                </a:cubicBezTo>
                <a:cubicBezTo>
                  <a:pt x="10214" y="7862"/>
                  <a:pt x="10235" y="7942"/>
                  <a:pt x="10222" y="8039"/>
                </a:cubicBezTo>
                <a:cubicBezTo>
                  <a:pt x="10197" y="8260"/>
                  <a:pt x="10027" y="8548"/>
                  <a:pt x="9750" y="8877"/>
                </a:cubicBezTo>
                <a:cubicBezTo>
                  <a:pt x="8471" y="9972"/>
                  <a:pt x="6992" y="11233"/>
                  <a:pt x="5599" y="12411"/>
                </a:cubicBezTo>
                <a:cubicBezTo>
                  <a:pt x="5097" y="12789"/>
                  <a:pt x="4601" y="13157"/>
                  <a:pt x="4134" y="13499"/>
                </a:cubicBezTo>
                <a:cubicBezTo>
                  <a:pt x="1850" y="15183"/>
                  <a:pt x="555" y="16157"/>
                  <a:pt x="502" y="16587"/>
                </a:cubicBezTo>
                <a:cubicBezTo>
                  <a:pt x="493" y="16673"/>
                  <a:pt x="527" y="16732"/>
                  <a:pt x="555" y="16767"/>
                </a:cubicBezTo>
                <a:cubicBezTo>
                  <a:pt x="579" y="16795"/>
                  <a:pt x="613" y="16812"/>
                  <a:pt x="648" y="16815"/>
                </a:cubicBezTo>
                <a:cubicBezTo>
                  <a:pt x="650" y="16816"/>
                  <a:pt x="652" y="16816"/>
                  <a:pt x="655" y="16816"/>
                </a:cubicBezTo>
                <a:cubicBezTo>
                  <a:pt x="704" y="16816"/>
                  <a:pt x="853" y="16750"/>
                  <a:pt x="2626" y="15277"/>
                </a:cubicBezTo>
                <a:lnTo>
                  <a:pt x="2626" y="15277"/>
                </a:lnTo>
                <a:lnTo>
                  <a:pt x="710" y="16996"/>
                </a:lnTo>
                <a:cubicBezTo>
                  <a:pt x="655" y="17044"/>
                  <a:pt x="648" y="17131"/>
                  <a:pt x="696" y="17186"/>
                </a:cubicBezTo>
                <a:cubicBezTo>
                  <a:pt x="723" y="17216"/>
                  <a:pt x="762" y="17232"/>
                  <a:pt x="800" y="17232"/>
                </a:cubicBezTo>
                <a:cubicBezTo>
                  <a:pt x="831" y="17232"/>
                  <a:pt x="862" y="17222"/>
                  <a:pt x="888" y="17200"/>
                </a:cubicBezTo>
                <a:lnTo>
                  <a:pt x="10433" y="9192"/>
                </a:lnTo>
                <a:lnTo>
                  <a:pt x="10433" y="9192"/>
                </a:lnTo>
                <a:cubicBezTo>
                  <a:pt x="10430" y="9200"/>
                  <a:pt x="10430" y="9207"/>
                  <a:pt x="10430" y="9210"/>
                </a:cubicBezTo>
                <a:cubicBezTo>
                  <a:pt x="10409" y="9394"/>
                  <a:pt x="10267" y="9637"/>
                  <a:pt x="10038" y="9920"/>
                </a:cubicBezTo>
                <a:cubicBezTo>
                  <a:pt x="10024" y="9928"/>
                  <a:pt x="10014" y="9931"/>
                  <a:pt x="10006" y="9941"/>
                </a:cubicBezTo>
                <a:cubicBezTo>
                  <a:pt x="9349" y="10447"/>
                  <a:pt x="5145" y="13694"/>
                  <a:pt x="2592" y="16001"/>
                </a:cubicBezTo>
                <a:cubicBezTo>
                  <a:pt x="1324" y="16975"/>
                  <a:pt x="808" y="17436"/>
                  <a:pt x="779" y="17674"/>
                </a:cubicBezTo>
                <a:cubicBezTo>
                  <a:pt x="773" y="17723"/>
                  <a:pt x="784" y="17772"/>
                  <a:pt x="811" y="17810"/>
                </a:cubicBezTo>
                <a:cubicBezTo>
                  <a:pt x="693" y="17973"/>
                  <a:pt x="624" y="18104"/>
                  <a:pt x="613" y="18194"/>
                </a:cubicBezTo>
                <a:cubicBezTo>
                  <a:pt x="603" y="18288"/>
                  <a:pt x="634" y="18350"/>
                  <a:pt x="665" y="18385"/>
                </a:cubicBezTo>
                <a:cubicBezTo>
                  <a:pt x="690" y="18413"/>
                  <a:pt x="725" y="18434"/>
                  <a:pt x="763" y="18437"/>
                </a:cubicBezTo>
                <a:cubicBezTo>
                  <a:pt x="763" y="18437"/>
                  <a:pt x="764" y="18437"/>
                  <a:pt x="764" y="18437"/>
                </a:cubicBezTo>
                <a:cubicBezTo>
                  <a:pt x="821" y="18437"/>
                  <a:pt x="980" y="18420"/>
                  <a:pt x="4931" y="15076"/>
                </a:cubicBezTo>
                <a:lnTo>
                  <a:pt x="4931" y="15076"/>
                </a:lnTo>
                <a:cubicBezTo>
                  <a:pt x="28" y="19660"/>
                  <a:pt x="135" y="19785"/>
                  <a:pt x="256" y="19930"/>
                </a:cubicBezTo>
                <a:cubicBezTo>
                  <a:pt x="270" y="19951"/>
                  <a:pt x="291" y="19964"/>
                  <a:pt x="312" y="19972"/>
                </a:cubicBezTo>
                <a:cubicBezTo>
                  <a:pt x="218" y="20073"/>
                  <a:pt x="160" y="20138"/>
                  <a:pt x="135" y="20162"/>
                </a:cubicBezTo>
                <a:cubicBezTo>
                  <a:pt x="87" y="20218"/>
                  <a:pt x="90" y="20297"/>
                  <a:pt x="139" y="20350"/>
                </a:cubicBezTo>
                <a:cubicBezTo>
                  <a:pt x="165" y="20377"/>
                  <a:pt x="201" y="20391"/>
                  <a:pt x="237" y="20391"/>
                </a:cubicBezTo>
                <a:cubicBezTo>
                  <a:pt x="269" y="20391"/>
                  <a:pt x="300" y="20381"/>
                  <a:pt x="326" y="20359"/>
                </a:cubicBezTo>
                <a:cubicBezTo>
                  <a:pt x="350" y="20335"/>
                  <a:pt x="2949" y="18132"/>
                  <a:pt x="5498" y="15942"/>
                </a:cubicBezTo>
                <a:cubicBezTo>
                  <a:pt x="8554" y="13320"/>
                  <a:pt x="9827" y="12207"/>
                  <a:pt x="10332" y="11708"/>
                </a:cubicBezTo>
                <a:cubicBezTo>
                  <a:pt x="10353" y="11722"/>
                  <a:pt x="10367" y="11736"/>
                  <a:pt x="10377" y="11746"/>
                </a:cubicBezTo>
                <a:cubicBezTo>
                  <a:pt x="10391" y="11764"/>
                  <a:pt x="10409" y="11794"/>
                  <a:pt x="10401" y="11864"/>
                </a:cubicBezTo>
                <a:cubicBezTo>
                  <a:pt x="10315" y="12727"/>
                  <a:pt x="7062" y="15291"/>
                  <a:pt x="4449" y="17353"/>
                </a:cubicBezTo>
                <a:cubicBezTo>
                  <a:pt x="1740" y="19491"/>
                  <a:pt x="205" y="20724"/>
                  <a:pt x="152" y="21223"/>
                </a:cubicBezTo>
                <a:cubicBezTo>
                  <a:pt x="142" y="21312"/>
                  <a:pt x="177" y="21371"/>
                  <a:pt x="205" y="21406"/>
                </a:cubicBezTo>
                <a:cubicBezTo>
                  <a:pt x="229" y="21434"/>
                  <a:pt x="270" y="21469"/>
                  <a:pt x="340" y="21472"/>
                </a:cubicBezTo>
                <a:cubicBezTo>
                  <a:pt x="342" y="21472"/>
                  <a:pt x="344" y="21472"/>
                  <a:pt x="346" y="21472"/>
                </a:cubicBezTo>
                <a:cubicBezTo>
                  <a:pt x="441" y="21472"/>
                  <a:pt x="615" y="21400"/>
                  <a:pt x="859" y="21243"/>
                </a:cubicBezTo>
                <a:lnTo>
                  <a:pt x="859" y="21243"/>
                </a:lnTo>
                <a:cubicBezTo>
                  <a:pt x="856" y="21250"/>
                  <a:pt x="856" y="21261"/>
                  <a:pt x="856" y="21271"/>
                </a:cubicBezTo>
                <a:cubicBezTo>
                  <a:pt x="849" y="21306"/>
                  <a:pt x="863" y="21344"/>
                  <a:pt x="888" y="21371"/>
                </a:cubicBezTo>
                <a:cubicBezTo>
                  <a:pt x="915" y="21406"/>
                  <a:pt x="957" y="21427"/>
                  <a:pt x="1005" y="21431"/>
                </a:cubicBezTo>
                <a:cubicBezTo>
                  <a:pt x="1007" y="21431"/>
                  <a:pt x="1009" y="21431"/>
                  <a:pt x="1011" y="21431"/>
                </a:cubicBezTo>
                <a:cubicBezTo>
                  <a:pt x="1068" y="21431"/>
                  <a:pt x="1176" y="21386"/>
                  <a:pt x="1324" y="21295"/>
                </a:cubicBezTo>
                <a:lnTo>
                  <a:pt x="1324" y="21295"/>
                </a:lnTo>
                <a:cubicBezTo>
                  <a:pt x="624" y="21981"/>
                  <a:pt x="669" y="22040"/>
                  <a:pt x="735" y="22117"/>
                </a:cubicBezTo>
                <a:cubicBezTo>
                  <a:pt x="773" y="22161"/>
                  <a:pt x="846" y="22221"/>
                  <a:pt x="974" y="22224"/>
                </a:cubicBezTo>
                <a:cubicBezTo>
                  <a:pt x="1067" y="22224"/>
                  <a:pt x="1189" y="22196"/>
                  <a:pt x="1337" y="22134"/>
                </a:cubicBezTo>
                <a:lnTo>
                  <a:pt x="1337" y="22134"/>
                </a:lnTo>
                <a:cubicBezTo>
                  <a:pt x="1012" y="22359"/>
                  <a:pt x="707" y="22571"/>
                  <a:pt x="423" y="22764"/>
                </a:cubicBezTo>
                <a:cubicBezTo>
                  <a:pt x="392" y="22785"/>
                  <a:pt x="371" y="22820"/>
                  <a:pt x="364" y="22858"/>
                </a:cubicBezTo>
                <a:cubicBezTo>
                  <a:pt x="360" y="22896"/>
                  <a:pt x="371" y="22934"/>
                  <a:pt x="395" y="22962"/>
                </a:cubicBezTo>
                <a:cubicBezTo>
                  <a:pt x="423" y="22993"/>
                  <a:pt x="472" y="23035"/>
                  <a:pt x="555" y="23038"/>
                </a:cubicBezTo>
                <a:cubicBezTo>
                  <a:pt x="560" y="23038"/>
                  <a:pt x="565" y="23039"/>
                  <a:pt x="570" y="23039"/>
                </a:cubicBezTo>
                <a:cubicBezTo>
                  <a:pt x="712" y="23039"/>
                  <a:pt x="976" y="22898"/>
                  <a:pt x="1334" y="22660"/>
                </a:cubicBezTo>
                <a:lnTo>
                  <a:pt x="1334" y="22660"/>
                </a:lnTo>
                <a:cubicBezTo>
                  <a:pt x="1057" y="22927"/>
                  <a:pt x="856" y="23124"/>
                  <a:pt x="752" y="23225"/>
                </a:cubicBezTo>
                <a:cubicBezTo>
                  <a:pt x="700" y="23277"/>
                  <a:pt x="696" y="23361"/>
                  <a:pt x="745" y="23415"/>
                </a:cubicBezTo>
                <a:cubicBezTo>
                  <a:pt x="772" y="23444"/>
                  <a:pt x="809" y="23459"/>
                  <a:pt x="847" y="23459"/>
                </a:cubicBezTo>
                <a:cubicBezTo>
                  <a:pt x="877" y="23459"/>
                  <a:pt x="908" y="23450"/>
                  <a:pt x="932" y="23430"/>
                </a:cubicBezTo>
                <a:cubicBezTo>
                  <a:pt x="1756" y="22764"/>
                  <a:pt x="8215" y="17526"/>
                  <a:pt x="9837" y="15557"/>
                </a:cubicBezTo>
                <a:cubicBezTo>
                  <a:pt x="10036" y="15438"/>
                  <a:pt x="10183" y="15375"/>
                  <a:pt x="10270" y="15375"/>
                </a:cubicBezTo>
                <a:cubicBezTo>
                  <a:pt x="10286" y="15375"/>
                  <a:pt x="10300" y="15377"/>
                  <a:pt x="10312" y="15381"/>
                </a:cubicBezTo>
                <a:cubicBezTo>
                  <a:pt x="10336" y="15408"/>
                  <a:pt x="10367" y="15457"/>
                  <a:pt x="10353" y="15557"/>
                </a:cubicBezTo>
                <a:cubicBezTo>
                  <a:pt x="10329" y="15783"/>
                  <a:pt x="10142" y="16091"/>
                  <a:pt x="9833" y="16459"/>
                </a:cubicBezTo>
                <a:cubicBezTo>
                  <a:pt x="8468" y="17557"/>
                  <a:pt x="5336" y="20107"/>
                  <a:pt x="3008" y="22186"/>
                </a:cubicBezTo>
                <a:cubicBezTo>
                  <a:pt x="1109" y="23641"/>
                  <a:pt x="478" y="24147"/>
                  <a:pt x="454" y="24372"/>
                </a:cubicBezTo>
                <a:cubicBezTo>
                  <a:pt x="447" y="24407"/>
                  <a:pt x="464" y="24469"/>
                  <a:pt x="488" y="24496"/>
                </a:cubicBezTo>
                <a:cubicBezTo>
                  <a:pt x="506" y="24517"/>
                  <a:pt x="530" y="24542"/>
                  <a:pt x="562" y="24563"/>
                </a:cubicBezTo>
                <a:cubicBezTo>
                  <a:pt x="330" y="24837"/>
                  <a:pt x="191" y="25048"/>
                  <a:pt x="181" y="25173"/>
                </a:cubicBezTo>
                <a:cubicBezTo>
                  <a:pt x="170" y="25256"/>
                  <a:pt x="201" y="25311"/>
                  <a:pt x="229" y="25342"/>
                </a:cubicBezTo>
                <a:cubicBezTo>
                  <a:pt x="277" y="25401"/>
                  <a:pt x="340" y="25446"/>
                  <a:pt x="409" y="25474"/>
                </a:cubicBezTo>
                <a:cubicBezTo>
                  <a:pt x="333" y="25619"/>
                  <a:pt x="285" y="25748"/>
                  <a:pt x="274" y="25855"/>
                </a:cubicBezTo>
                <a:cubicBezTo>
                  <a:pt x="256" y="25993"/>
                  <a:pt x="288" y="26111"/>
                  <a:pt x="364" y="26201"/>
                </a:cubicBezTo>
                <a:cubicBezTo>
                  <a:pt x="413" y="26260"/>
                  <a:pt x="502" y="26330"/>
                  <a:pt x="659" y="26337"/>
                </a:cubicBezTo>
                <a:cubicBezTo>
                  <a:pt x="668" y="26337"/>
                  <a:pt x="678" y="26337"/>
                  <a:pt x="687" y="26337"/>
                </a:cubicBezTo>
                <a:cubicBezTo>
                  <a:pt x="805" y="26337"/>
                  <a:pt x="942" y="26300"/>
                  <a:pt x="1099" y="26233"/>
                </a:cubicBezTo>
                <a:lnTo>
                  <a:pt x="1099" y="26233"/>
                </a:lnTo>
                <a:lnTo>
                  <a:pt x="873" y="26444"/>
                </a:lnTo>
                <a:cubicBezTo>
                  <a:pt x="821" y="26492"/>
                  <a:pt x="818" y="26575"/>
                  <a:pt x="863" y="26631"/>
                </a:cubicBezTo>
                <a:cubicBezTo>
                  <a:pt x="888" y="26659"/>
                  <a:pt x="925" y="26690"/>
                  <a:pt x="987" y="26704"/>
                </a:cubicBezTo>
                <a:cubicBezTo>
                  <a:pt x="0" y="27656"/>
                  <a:pt x="66" y="27733"/>
                  <a:pt x="139" y="27823"/>
                </a:cubicBezTo>
                <a:cubicBezTo>
                  <a:pt x="163" y="27851"/>
                  <a:pt x="197" y="27868"/>
                  <a:pt x="236" y="27872"/>
                </a:cubicBezTo>
                <a:cubicBezTo>
                  <a:pt x="239" y="27872"/>
                  <a:pt x="242" y="27872"/>
                  <a:pt x="246" y="27872"/>
                </a:cubicBezTo>
                <a:cubicBezTo>
                  <a:pt x="278" y="27872"/>
                  <a:pt x="311" y="27859"/>
                  <a:pt x="336" y="27837"/>
                </a:cubicBezTo>
                <a:cubicBezTo>
                  <a:pt x="1140" y="27109"/>
                  <a:pt x="2065" y="26281"/>
                  <a:pt x="3018" y="25436"/>
                </a:cubicBezTo>
                <a:cubicBezTo>
                  <a:pt x="4120" y="24549"/>
                  <a:pt x="5492" y="23329"/>
                  <a:pt x="6736" y="22196"/>
                </a:cubicBezTo>
                <a:cubicBezTo>
                  <a:pt x="7623" y="21441"/>
                  <a:pt x="8406" y="20789"/>
                  <a:pt x="8988" y="20335"/>
                </a:cubicBezTo>
                <a:lnTo>
                  <a:pt x="8988" y="20335"/>
                </a:lnTo>
                <a:lnTo>
                  <a:pt x="1005" y="28003"/>
                </a:lnTo>
                <a:cubicBezTo>
                  <a:pt x="953" y="28056"/>
                  <a:pt x="950" y="28139"/>
                  <a:pt x="998" y="28194"/>
                </a:cubicBezTo>
                <a:cubicBezTo>
                  <a:pt x="1025" y="28224"/>
                  <a:pt x="1063" y="28240"/>
                  <a:pt x="1101" y="28240"/>
                </a:cubicBezTo>
                <a:cubicBezTo>
                  <a:pt x="1132" y="28240"/>
                  <a:pt x="1163" y="28229"/>
                  <a:pt x="1189" y="28208"/>
                </a:cubicBezTo>
                <a:lnTo>
                  <a:pt x="4072" y="25790"/>
                </a:lnTo>
                <a:lnTo>
                  <a:pt x="4072" y="25790"/>
                </a:lnTo>
                <a:cubicBezTo>
                  <a:pt x="4061" y="25800"/>
                  <a:pt x="4051" y="25810"/>
                  <a:pt x="4040" y="25817"/>
                </a:cubicBezTo>
                <a:cubicBezTo>
                  <a:pt x="3968" y="25897"/>
                  <a:pt x="3891" y="25972"/>
                  <a:pt x="3815" y="26052"/>
                </a:cubicBezTo>
                <a:lnTo>
                  <a:pt x="1310" y="28322"/>
                </a:lnTo>
                <a:cubicBezTo>
                  <a:pt x="1258" y="28374"/>
                  <a:pt x="1251" y="28457"/>
                  <a:pt x="1299" y="28513"/>
                </a:cubicBezTo>
                <a:cubicBezTo>
                  <a:pt x="1331" y="28550"/>
                  <a:pt x="1379" y="28575"/>
                  <a:pt x="1435" y="28579"/>
                </a:cubicBezTo>
                <a:cubicBezTo>
                  <a:pt x="1437" y="28579"/>
                  <a:pt x="1438" y="28579"/>
                  <a:pt x="1440" y="28579"/>
                </a:cubicBezTo>
                <a:cubicBezTo>
                  <a:pt x="1547" y="28579"/>
                  <a:pt x="1706" y="28484"/>
                  <a:pt x="1954" y="28277"/>
                </a:cubicBezTo>
                <a:cubicBezTo>
                  <a:pt x="1974" y="28287"/>
                  <a:pt x="1996" y="28292"/>
                  <a:pt x="2018" y="28292"/>
                </a:cubicBezTo>
                <a:cubicBezTo>
                  <a:pt x="2049" y="28292"/>
                  <a:pt x="2079" y="28282"/>
                  <a:pt x="2103" y="28259"/>
                </a:cubicBezTo>
                <a:cubicBezTo>
                  <a:pt x="4868" y="25859"/>
                  <a:pt x="9008" y="22314"/>
                  <a:pt x="9757" y="21794"/>
                </a:cubicBezTo>
                <a:lnTo>
                  <a:pt x="9757" y="21794"/>
                </a:lnTo>
                <a:cubicBezTo>
                  <a:pt x="9757" y="21811"/>
                  <a:pt x="9757" y="21832"/>
                  <a:pt x="9754" y="21853"/>
                </a:cubicBezTo>
                <a:lnTo>
                  <a:pt x="9754" y="21864"/>
                </a:lnTo>
                <a:cubicBezTo>
                  <a:pt x="9178" y="22248"/>
                  <a:pt x="8319" y="23139"/>
                  <a:pt x="7152" y="24389"/>
                </a:cubicBezTo>
                <a:cubicBezTo>
                  <a:pt x="5177" y="25844"/>
                  <a:pt x="3721" y="26978"/>
                  <a:pt x="3295" y="27702"/>
                </a:cubicBezTo>
                <a:cubicBezTo>
                  <a:pt x="3119" y="27827"/>
                  <a:pt x="2959" y="27941"/>
                  <a:pt x="2817" y="28041"/>
                </a:cubicBezTo>
                <a:cubicBezTo>
                  <a:pt x="2786" y="28066"/>
                  <a:pt x="2765" y="28097"/>
                  <a:pt x="2759" y="28135"/>
                </a:cubicBezTo>
                <a:cubicBezTo>
                  <a:pt x="2754" y="28173"/>
                  <a:pt x="2765" y="28211"/>
                  <a:pt x="2789" y="28243"/>
                </a:cubicBezTo>
                <a:cubicBezTo>
                  <a:pt x="2862" y="28329"/>
                  <a:pt x="2966" y="28377"/>
                  <a:pt x="3087" y="28377"/>
                </a:cubicBezTo>
                <a:cubicBezTo>
                  <a:pt x="3095" y="28378"/>
                  <a:pt x="3102" y="28378"/>
                  <a:pt x="3110" y="28378"/>
                </a:cubicBezTo>
                <a:cubicBezTo>
                  <a:pt x="3162" y="28378"/>
                  <a:pt x="3217" y="28368"/>
                  <a:pt x="3278" y="28353"/>
                </a:cubicBezTo>
                <a:cubicBezTo>
                  <a:pt x="3302" y="28374"/>
                  <a:pt x="3336" y="28384"/>
                  <a:pt x="3371" y="28388"/>
                </a:cubicBezTo>
                <a:lnTo>
                  <a:pt x="3382" y="28388"/>
                </a:lnTo>
                <a:cubicBezTo>
                  <a:pt x="3704" y="28388"/>
                  <a:pt x="5010" y="27272"/>
                  <a:pt x="7764" y="24795"/>
                </a:cubicBezTo>
                <a:lnTo>
                  <a:pt x="7764" y="24795"/>
                </a:lnTo>
                <a:lnTo>
                  <a:pt x="4422" y="28329"/>
                </a:lnTo>
                <a:cubicBezTo>
                  <a:pt x="4373" y="28377"/>
                  <a:pt x="4369" y="28457"/>
                  <a:pt x="4414" y="28509"/>
                </a:cubicBezTo>
                <a:cubicBezTo>
                  <a:pt x="4438" y="28540"/>
                  <a:pt x="4477" y="28558"/>
                  <a:pt x="4518" y="28558"/>
                </a:cubicBezTo>
                <a:cubicBezTo>
                  <a:pt x="4523" y="28558"/>
                  <a:pt x="4528" y="28558"/>
                  <a:pt x="4533" y="28558"/>
                </a:cubicBezTo>
                <a:cubicBezTo>
                  <a:pt x="4609" y="28558"/>
                  <a:pt x="4663" y="28511"/>
                  <a:pt x="5433" y="27705"/>
                </a:cubicBezTo>
                <a:cubicBezTo>
                  <a:pt x="6493" y="26596"/>
                  <a:pt x="8970" y="23998"/>
                  <a:pt x="9681" y="23998"/>
                </a:cubicBezTo>
                <a:lnTo>
                  <a:pt x="9688" y="23998"/>
                </a:lnTo>
                <a:cubicBezTo>
                  <a:pt x="9453" y="24341"/>
                  <a:pt x="8399" y="25470"/>
                  <a:pt x="7616" y="26316"/>
                </a:cubicBezTo>
                <a:cubicBezTo>
                  <a:pt x="5804" y="28259"/>
                  <a:pt x="5810" y="28270"/>
                  <a:pt x="5925" y="28405"/>
                </a:cubicBezTo>
                <a:cubicBezTo>
                  <a:pt x="5949" y="28433"/>
                  <a:pt x="5987" y="28454"/>
                  <a:pt x="6026" y="28454"/>
                </a:cubicBezTo>
                <a:cubicBezTo>
                  <a:pt x="6029" y="28454"/>
                  <a:pt x="6032" y="28455"/>
                  <a:pt x="6036" y="28455"/>
                </a:cubicBezTo>
                <a:cubicBezTo>
                  <a:pt x="6113" y="28455"/>
                  <a:pt x="6421" y="28328"/>
                  <a:pt x="9581" y="25543"/>
                </a:cubicBezTo>
                <a:lnTo>
                  <a:pt x="9581" y="25543"/>
                </a:lnTo>
                <a:cubicBezTo>
                  <a:pt x="9071" y="26205"/>
                  <a:pt x="8188" y="27237"/>
                  <a:pt x="7335" y="28184"/>
                </a:cubicBezTo>
                <a:cubicBezTo>
                  <a:pt x="7286" y="28238"/>
                  <a:pt x="7286" y="28318"/>
                  <a:pt x="7339" y="28371"/>
                </a:cubicBezTo>
                <a:cubicBezTo>
                  <a:pt x="7365" y="28398"/>
                  <a:pt x="7400" y="28412"/>
                  <a:pt x="7436" y="28412"/>
                </a:cubicBezTo>
                <a:cubicBezTo>
                  <a:pt x="7467" y="28412"/>
                  <a:pt x="7498" y="28402"/>
                  <a:pt x="7522" y="28381"/>
                </a:cubicBezTo>
                <a:lnTo>
                  <a:pt x="8288" y="27740"/>
                </a:lnTo>
                <a:lnTo>
                  <a:pt x="8288" y="27740"/>
                </a:lnTo>
                <a:cubicBezTo>
                  <a:pt x="8031" y="27986"/>
                  <a:pt x="7782" y="28222"/>
                  <a:pt x="7561" y="28430"/>
                </a:cubicBezTo>
                <a:cubicBezTo>
                  <a:pt x="7508" y="28481"/>
                  <a:pt x="7505" y="28564"/>
                  <a:pt x="7553" y="28620"/>
                </a:cubicBezTo>
                <a:cubicBezTo>
                  <a:pt x="7582" y="28651"/>
                  <a:pt x="7616" y="28665"/>
                  <a:pt x="7654" y="28665"/>
                </a:cubicBezTo>
                <a:cubicBezTo>
                  <a:pt x="7685" y="28665"/>
                  <a:pt x="7716" y="28654"/>
                  <a:pt x="7744" y="28633"/>
                </a:cubicBezTo>
                <a:cubicBezTo>
                  <a:pt x="8115" y="28318"/>
                  <a:pt x="8575" y="27931"/>
                  <a:pt x="8970" y="27602"/>
                </a:cubicBezTo>
                <a:lnTo>
                  <a:pt x="8970" y="27602"/>
                </a:lnTo>
                <a:cubicBezTo>
                  <a:pt x="8954" y="27619"/>
                  <a:pt x="8936" y="27640"/>
                  <a:pt x="8922" y="27656"/>
                </a:cubicBezTo>
                <a:cubicBezTo>
                  <a:pt x="8569" y="28072"/>
                  <a:pt x="8569" y="28072"/>
                  <a:pt x="8648" y="28169"/>
                </a:cubicBezTo>
                <a:cubicBezTo>
                  <a:pt x="8683" y="28211"/>
                  <a:pt x="8735" y="28235"/>
                  <a:pt x="8794" y="28235"/>
                </a:cubicBezTo>
                <a:cubicBezTo>
                  <a:pt x="8821" y="28235"/>
                  <a:pt x="8853" y="28232"/>
                  <a:pt x="8887" y="28218"/>
                </a:cubicBezTo>
                <a:lnTo>
                  <a:pt x="8887" y="28218"/>
                </a:lnTo>
                <a:cubicBezTo>
                  <a:pt x="8860" y="28246"/>
                  <a:pt x="8836" y="28273"/>
                  <a:pt x="8804" y="28301"/>
                </a:cubicBezTo>
                <a:cubicBezTo>
                  <a:pt x="8752" y="28353"/>
                  <a:pt x="8752" y="28436"/>
                  <a:pt x="8804" y="28492"/>
                </a:cubicBezTo>
                <a:cubicBezTo>
                  <a:pt x="8831" y="28519"/>
                  <a:pt x="8867" y="28533"/>
                  <a:pt x="8903" y="28533"/>
                </a:cubicBezTo>
                <a:cubicBezTo>
                  <a:pt x="8936" y="28533"/>
                  <a:pt x="8969" y="28522"/>
                  <a:pt x="8995" y="28499"/>
                </a:cubicBezTo>
                <a:cubicBezTo>
                  <a:pt x="9237" y="28277"/>
                  <a:pt x="9445" y="28083"/>
                  <a:pt x="9622" y="27910"/>
                </a:cubicBezTo>
                <a:lnTo>
                  <a:pt x="9622" y="27910"/>
                </a:lnTo>
                <a:cubicBezTo>
                  <a:pt x="9601" y="28045"/>
                  <a:pt x="9570" y="28218"/>
                  <a:pt x="9539" y="28377"/>
                </a:cubicBezTo>
                <a:cubicBezTo>
                  <a:pt x="9532" y="28416"/>
                  <a:pt x="9542" y="28457"/>
                  <a:pt x="9566" y="28488"/>
                </a:cubicBezTo>
                <a:cubicBezTo>
                  <a:pt x="9591" y="28520"/>
                  <a:pt x="9632" y="28537"/>
                  <a:pt x="9670" y="28540"/>
                </a:cubicBezTo>
                <a:cubicBezTo>
                  <a:pt x="9672" y="28540"/>
                  <a:pt x="9673" y="28540"/>
                  <a:pt x="9675" y="28540"/>
                </a:cubicBezTo>
                <a:cubicBezTo>
                  <a:pt x="9712" y="28540"/>
                  <a:pt x="9758" y="28537"/>
                  <a:pt x="9944" y="28384"/>
                </a:cubicBezTo>
                <a:cubicBezTo>
                  <a:pt x="9944" y="28388"/>
                  <a:pt x="9947" y="28388"/>
                  <a:pt x="9947" y="28388"/>
                </a:cubicBezTo>
                <a:cubicBezTo>
                  <a:pt x="9972" y="28419"/>
                  <a:pt x="10006" y="28436"/>
                  <a:pt x="10045" y="28440"/>
                </a:cubicBezTo>
                <a:cubicBezTo>
                  <a:pt x="10047" y="28440"/>
                  <a:pt x="10050" y="28440"/>
                  <a:pt x="10053" y="28440"/>
                </a:cubicBezTo>
                <a:cubicBezTo>
                  <a:pt x="10086" y="28440"/>
                  <a:pt x="10123" y="28423"/>
                  <a:pt x="10145" y="28398"/>
                </a:cubicBezTo>
                <a:cubicBezTo>
                  <a:pt x="10145" y="28398"/>
                  <a:pt x="10187" y="28357"/>
                  <a:pt x="10214" y="28336"/>
                </a:cubicBezTo>
                <a:cubicBezTo>
                  <a:pt x="10225" y="28332"/>
                  <a:pt x="10235" y="28326"/>
                  <a:pt x="10246" y="28318"/>
                </a:cubicBezTo>
                <a:cubicBezTo>
                  <a:pt x="10297" y="28277"/>
                  <a:pt x="10308" y="28201"/>
                  <a:pt x="10277" y="28145"/>
                </a:cubicBezTo>
                <a:cubicBezTo>
                  <a:pt x="10315" y="28083"/>
                  <a:pt x="10363" y="28017"/>
                  <a:pt x="10409" y="27958"/>
                </a:cubicBezTo>
                <a:cubicBezTo>
                  <a:pt x="10450" y="27903"/>
                  <a:pt x="10440" y="27819"/>
                  <a:pt x="10388" y="27774"/>
                </a:cubicBezTo>
                <a:cubicBezTo>
                  <a:pt x="10363" y="27751"/>
                  <a:pt x="10331" y="27740"/>
                  <a:pt x="10299" y="27740"/>
                </a:cubicBezTo>
                <a:cubicBezTo>
                  <a:pt x="10265" y="27740"/>
                  <a:pt x="10231" y="27753"/>
                  <a:pt x="10204" y="27778"/>
                </a:cubicBezTo>
                <a:cubicBezTo>
                  <a:pt x="10093" y="27882"/>
                  <a:pt x="9972" y="27997"/>
                  <a:pt x="9868" y="28090"/>
                </a:cubicBezTo>
                <a:cubicBezTo>
                  <a:pt x="9923" y="27774"/>
                  <a:pt x="9927" y="27667"/>
                  <a:pt x="9913" y="27619"/>
                </a:cubicBezTo>
                <a:cubicBezTo>
                  <a:pt x="10734" y="26773"/>
                  <a:pt x="10623" y="26638"/>
                  <a:pt x="10561" y="26565"/>
                </a:cubicBezTo>
                <a:cubicBezTo>
                  <a:pt x="10537" y="26534"/>
                  <a:pt x="10499" y="26517"/>
                  <a:pt x="10460" y="26517"/>
                </a:cubicBezTo>
                <a:cubicBezTo>
                  <a:pt x="10457" y="26517"/>
                  <a:pt x="10453" y="26517"/>
                  <a:pt x="10449" y="26517"/>
                </a:cubicBezTo>
                <a:cubicBezTo>
                  <a:pt x="10415" y="26517"/>
                  <a:pt x="10381" y="26533"/>
                  <a:pt x="10356" y="26559"/>
                </a:cubicBezTo>
                <a:cubicBezTo>
                  <a:pt x="10045" y="26895"/>
                  <a:pt x="9691" y="27248"/>
                  <a:pt x="9394" y="27518"/>
                </a:cubicBezTo>
                <a:cubicBezTo>
                  <a:pt x="9941" y="26863"/>
                  <a:pt x="9961" y="26777"/>
                  <a:pt x="9872" y="26669"/>
                </a:cubicBezTo>
                <a:cubicBezTo>
                  <a:pt x="9861" y="26652"/>
                  <a:pt x="9843" y="26642"/>
                  <a:pt x="9827" y="26634"/>
                </a:cubicBezTo>
                <a:cubicBezTo>
                  <a:pt x="10294" y="26170"/>
                  <a:pt x="10509" y="25935"/>
                  <a:pt x="10596" y="25803"/>
                </a:cubicBezTo>
                <a:lnTo>
                  <a:pt x="10599" y="25800"/>
                </a:lnTo>
                <a:lnTo>
                  <a:pt x="10599" y="25796"/>
                </a:lnTo>
                <a:cubicBezTo>
                  <a:pt x="10679" y="25678"/>
                  <a:pt x="10651" y="25647"/>
                  <a:pt x="10617" y="25606"/>
                </a:cubicBezTo>
                <a:cubicBezTo>
                  <a:pt x="10590" y="25575"/>
                  <a:pt x="10551" y="25559"/>
                  <a:pt x="10513" y="25559"/>
                </a:cubicBezTo>
                <a:cubicBezTo>
                  <a:pt x="10482" y="25559"/>
                  <a:pt x="10451" y="25570"/>
                  <a:pt x="10425" y="25592"/>
                </a:cubicBezTo>
                <a:lnTo>
                  <a:pt x="8738" y="27005"/>
                </a:lnTo>
                <a:cubicBezTo>
                  <a:pt x="10443" y="25020"/>
                  <a:pt x="10312" y="24864"/>
                  <a:pt x="10243" y="24781"/>
                </a:cubicBezTo>
                <a:cubicBezTo>
                  <a:pt x="10218" y="24753"/>
                  <a:pt x="10187" y="24736"/>
                  <a:pt x="10149" y="24733"/>
                </a:cubicBezTo>
                <a:cubicBezTo>
                  <a:pt x="10145" y="24732"/>
                  <a:pt x="10141" y="24732"/>
                  <a:pt x="10138" y="24732"/>
                </a:cubicBezTo>
                <a:cubicBezTo>
                  <a:pt x="10106" y="24732"/>
                  <a:pt x="10073" y="24745"/>
                  <a:pt x="10048" y="24767"/>
                </a:cubicBezTo>
                <a:cubicBezTo>
                  <a:pt x="9106" y="25602"/>
                  <a:pt x="7764" y="26773"/>
                  <a:pt x="6881" y="27508"/>
                </a:cubicBezTo>
                <a:cubicBezTo>
                  <a:pt x="7166" y="27196"/>
                  <a:pt x="7498" y="26839"/>
                  <a:pt x="7814" y="26500"/>
                </a:cubicBezTo>
                <a:cubicBezTo>
                  <a:pt x="10114" y="24029"/>
                  <a:pt x="10086" y="23994"/>
                  <a:pt x="9965" y="23852"/>
                </a:cubicBezTo>
                <a:cubicBezTo>
                  <a:pt x="9902" y="23773"/>
                  <a:pt x="9809" y="23731"/>
                  <a:pt x="9698" y="23727"/>
                </a:cubicBezTo>
                <a:cubicBezTo>
                  <a:pt x="9692" y="23727"/>
                  <a:pt x="9686" y="23727"/>
                  <a:pt x="9680" y="23727"/>
                </a:cubicBezTo>
                <a:cubicBezTo>
                  <a:pt x="9435" y="23727"/>
                  <a:pt x="9088" y="23919"/>
                  <a:pt x="8666" y="24237"/>
                </a:cubicBezTo>
                <a:lnTo>
                  <a:pt x="9923" y="22907"/>
                </a:lnTo>
                <a:cubicBezTo>
                  <a:pt x="9972" y="22858"/>
                  <a:pt x="9972" y="22778"/>
                  <a:pt x="9931" y="22726"/>
                </a:cubicBezTo>
                <a:cubicBezTo>
                  <a:pt x="9913" y="22709"/>
                  <a:pt x="9892" y="22695"/>
                  <a:pt x="9872" y="22685"/>
                </a:cubicBezTo>
                <a:cubicBezTo>
                  <a:pt x="10332" y="22307"/>
                  <a:pt x="10547" y="22072"/>
                  <a:pt x="10564" y="21912"/>
                </a:cubicBezTo>
                <a:cubicBezTo>
                  <a:pt x="10571" y="21853"/>
                  <a:pt x="10554" y="21798"/>
                  <a:pt x="10519" y="21757"/>
                </a:cubicBezTo>
                <a:cubicBezTo>
                  <a:pt x="10460" y="21683"/>
                  <a:pt x="10381" y="21645"/>
                  <a:pt x="10284" y="21645"/>
                </a:cubicBezTo>
                <a:cubicBezTo>
                  <a:pt x="10279" y="21645"/>
                  <a:pt x="10273" y="21645"/>
                  <a:pt x="10268" y="21645"/>
                </a:cubicBezTo>
                <a:cubicBezTo>
                  <a:pt x="10193" y="21645"/>
                  <a:pt x="10114" y="21666"/>
                  <a:pt x="10020" y="21707"/>
                </a:cubicBezTo>
                <a:cubicBezTo>
                  <a:pt x="10006" y="21638"/>
                  <a:pt x="9976" y="21573"/>
                  <a:pt x="9927" y="21517"/>
                </a:cubicBezTo>
                <a:cubicBezTo>
                  <a:pt x="9917" y="21507"/>
                  <a:pt x="9906" y="21496"/>
                  <a:pt x="9892" y="21486"/>
                </a:cubicBezTo>
                <a:lnTo>
                  <a:pt x="10259" y="21170"/>
                </a:lnTo>
                <a:cubicBezTo>
                  <a:pt x="10315" y="21122"/>
                  <a:pt x="10322" y="21036"/>
                  <a:pt x="10273" y="20980"/>
                </a:cubicBezTo>
                <a:cubicBezTo>
                  <a:pt x="10204" y="20893"/>
                  <a:pt x="10104" y="20842"/>
                  <a:pt x="9989" y="20824"/>
                </a:cubicBezTo>
                <a:lnTo>
                  <a:pt x="10020" y="20796"/>
                </a:lnTo>
                <a:cubicBezTo>
                  <a:pt x="10076" y="20744"/>
                  <a:pt x="10080" y="20661"/>
                  <a:pt x="10030" y="20606"/>
                </a:cubicBezTo>
                <a:cubicBezTo>
                  <a:pt x="10003" y="20575"/>
                  <a:pt x="9965" y="20559"/>
                  <a:pt x="9926" y="20559"/>
                </a:cubicBezTo>
                <a:cubicBezTo>
                  <a:pt x="9896" y="20559"/>
                  <a:pt x="9866" y="20569"/>
                  <a:pt x="9840" y="20588"/>
                </a:cubicBezTo>
                <a:lnTo>
                  <a:pt x="9411" y="20952"/>
                </a:lnTo>
                <a:cubicBezTo>
                  <a:pt x="8634" y="21312"/>
                  <a:pt x="7460" y="22363"/>
                  <a:pt x="6029" y="23790"/>
                </a:cubicBezTo>
                <a:lnTo>
                  <a:pt x="4113" y="25398"/>
                </a:lnTo>
                <a:lnTo>
                  <a:pt x="4113" y="25398"/>
                </a:lnTo>
                <a:lnTo>
                  <a:pt x="10104" y="19639"/>
                </a:lnTo>
                <a:cubicBezTo>
                  <a:pt x="10155" y="19590"/>
                  <a:pt x="10163" y="19507"/>
                  <a:pt x="10114" y="19456"/>
                </a:cubicBezTo>
                <a:cubicBezTo>
                  <a:pt x="10086" y="19417"/>
                  <a:pt x="10041" y="19397"/>
                  <a:pt x="9993" y="19393"/>
                </a:cubicBezTo>
                <a:cubicBezTo>
                  <a:pt x="9991" y="19393"/>
                  <a:pt x="9988" y="19393"/>
                  <a:pt x="9986" y="19393"/>
                </a:cubicBezTo>
                <a:cubicBezTo>
                  <a:pt x="9902" y="19393"/>
                  <a:pt x="9700" y="19503"/>
                  <a:pt x="9421" y="19694"/>
                </a:cubicBezTo>
                <a:cubicBezTo>
                  <a:pt x="9691" y="19435"/>
                  <a:pt x="9889" y="19248"/>
                  <a:pt x="9989" y="19150"/>
                </a:cubicBezTo>
                <a:cubicBezTo>
                  <a:pt x="10041" y="19099"/>
                  <a:pt x="10045" y="19016"/>
                  <a:pt x="9996" y="18960"/>
                </a:cubicBezTo>
                <a:cubicBezTo>
                  <a:pt x="9970" y="18930"/>
                  <a:pt x="9935" y="18916"/>
                  <a:pt x="9898" y="18916"/>
                </a:cubicBezTo>
                <a:cubicBezTo>
                  <a:pt x="9866" y="18916"/>
                  <a:pt x="9833" y="18927"/>
                  <a:pt x="9806" y="18950"/>
                </a:cubicBezTo>
                <a:cubicBezTo>
                  <a:pt x="9781" y="18971"/>
                  <a:pt x="7307" y="21077"/>
                  <a:pt x="4896" y="23191"/>
                </a:cubicBezTo>
                <a:cubicBezTo>
                  <a:pt x="4844" y="23233"/>
                  <a:pt x="4796" y="23277"/>
                  <a:pt x="4747" y="23319"/>
                </a:cubicBezTo>
                <a:cubicBezTo>
                  <a:pt x="5537" y="22574"/>
                  <a:pt x="6400" y="21725"/>
                  <a:pt x="7304" y="20828"/>
                </a:cubicBezTo>
                <a:lnTo>
                  <a:pt x="10270" y="18066"/>
                </a:lnTo>
                <a:cubicBezTo>
                  <a:pt x="10322" y="18018"/>
                  <a:pt x="10329" y="17935"/>
                  <a:pt x="10280" y="17879"/>
                </a:cubicBezTo>
                <a:cubicBezTo>
                  <a:pt x="10256" y="17848"/>
                  <a:pt x="10204" y="17823"/>
                  <a:pt x="10166" y="17823"/>
                </a:cubicBezTo>
                <a:cubicBezTo>
                  <a:pt x="10165" y="17823"/>
                  <a:pt x="10165" y="17823"/>
                  <a:pt x="10164" y="17823"/>
                </a:cubicBezTo>
                <a:cubicBezTo>
                  <a:pt x="9958" y="17823"/>
                  <a:pt x="9453" y="18305"/>
                  <a:pt x="7532" y="20214"/>
                </a:cubicBezTo>
                <a:cubicBezTo>
                  <a:pt x="7401" y="20346"/>
                  <a:pt x="7262" y="20484"/>
                  <a:pt x="7120" y="20626"/>
                </a:cubicBezTo>
                <a:lnTo>
                  <a:pt x="2270" y="25145"/>
                </a:lnTo>
                <a:cubicBezTo>
                  <a:pt x="1562" y="25706"/>
                  <a:pt x="1005" y="26067"/>
                  <a:pt x="690" y="26067"/>
                </a:cubicBezTo>
                <a:cubicBezTo>
                  <a:pt x="684" y="26067"/>
                  <a:pt x="678" y="26067"/>
                  <a:pt x="672" y="26066"/>
                </a:cubicBezTo>
                <a:cubicBezTo>
                  <a:pt x="610" y="26063"/>
                  <a:pt x="586" y="26042"/>
                  <a:pt x="572" y="26025"/>
                </a:cubicBezTo>
                <a:cubicBezTo>
                  <a:pt x="562" y="26014"/>
                  <a:pt x="534" y="25980"/>
                  <a:pt x="544" y="25886"/>
                </a:cubicBezTo>
                <a:cubicBezTo>
                  <a:pt x="555" y="25782"/>
                  <a:pt x="606" y="25654"/>
                  <a:pt x="693" y="25505"/>
                </a:cubicBezTo>
                <a:cubicBezTo>
                  <a:pt x="1681" y="25377"/>
                  <a:pt x="3742" y="23159"/>
                  <a:pt x="5918" y="20821"/>
                </a:cubicBezTo>
                <a:cubicBezTo>
                  <a:pt x="6095" y="20630"/>
                  <a:pt x="6275" y="20436"/>
                  <a:pt x="6455" y="20242"/>
                </a:cubicBezTo>
                <a:cubicBezTo>
                  <a:pt x="6896" y="19830"/>
                  <a:pt x="7328" y="19421"/>
                  <a:pt x="7737" y="19026"/>
                </a:cubicBezTo>
                <a:cubicBezTo>
                  <a:pt x="8856" y="18139"/>
                  <a:pt x="9878" y="17356"/>
                  <a:pt x="10596" y="16822"/>
                </a:cubicBezTo>
                <a:cubicBezTo>
                  <a:pt x="10627" y="16798"/>
                  <a:pt x="10647" y="16763"/>
                  <a:pt x="10651" y="16729"/>
                </a:cubicBezTo>
                <a:cubicBezTo>
                  <a:pt x="10654" y="16691"/>
                  <a:pt x="10644" y="16652"/>
                  <a:pt x="10620" y="16625"/>
                </a:cubicBezTo>
                <a:cubicBezTo>
                  <a:pt x="10550" y="16542"/>
                  <a:pt x="10454" y="16497"/>
                  <a:pt x="10336" y="16493"/>
                </a:cubicBezTo>
                <a:lnTo>
                  <a:pt x="10301" y="16493"/>
                </a:lnTo>
                <a:cubicBezTo>
                  <a:pt x="10436" y="16358"/>
                  <a:pt x="10537" y="16254"/>
                  <a:pt x="10603" y="16188"/>
                </a:cubicBezTo>
                <a:cubicBezTo>
                  <a:pt x="10651" y="16139"/>
                  <a:pt x="10654" y="16056"/>
                  <a:pt x="10606" y="16001"/>
                </a:cubicBezTo>
                <a:cubicBezTo>
                  <a:pt x="10578" y="15973"/>
                  <a:pt x="10544" y="15960"/>
                  <a:pt x="10505" y="15960"/>
                </a:cubicBezTo>
                <a:cubicBezTo>
                  <a:pt x="10571" y="15824"/>
                  <a:pt x="10613" y="15699"/>
                  <a:pt x="10627" y="15589"/>
                </a:cubicBezTo>
                <a:cubicBezTo>
                  <a:pt x="10641" y="15437"/>
                  <a:pt x="10606" y="15308"/>
                  <a:pt x="10519" y="15208"/>
                </a:cubicBezTo>
                <a:cubicBezTo>
                  <a:pt x="10488" y="15166"/>
                  <a:pt x="10425" y="15121"/>
                  <a:pt x="10322" y="15114"/>
                </a:cubicBezTo>
                <a:cubicBezTo>
                  <a:pt x="10317" y="15114"/>
                  <a:pt x="10311" y="15114"/>
                  <a:pt x="10306" y="15114"/>
                </a:cubicBezTo>
                <a:cubicBezTo>
                  <a:pt x="10258" y="15114"/>
                  <a:pt x="10200" y="15127"/>
                  <a:pt x="10131" y="15149"/>
                </a:cubicBezTo>
                <a:cubicBezTo>
                  <a:pt x="10176" y="15069"/>
                  <a:pt x="10201" y="15003"/>
                  <a:pt x="10204" y="14951"/>
                </a:cubicBezTo>
                <a:cubicBezTo>
                  <a:pt x="10208" y="14930"/>
                  <a:pt x="10208" y="14913"/>
                  <a:pt x="10204" y="14896"/>
                </a:cubicBezTo>
                <a:cubicBezTo>
                  <a:pt x="10252" y="14792"/>
                  <a:pt x="10284" y="14695"/>
                  <a:pt x="10294" y="14608"/>
                </a:cubicBezTo>
                <a:cubicBezTo>
                  <a:pt x="10318" y="14439"/>
                  <a:pt x="10284" y="14297"/>
                  <a:pt x="10190" y="14185"/>
                </a:cubicBezTo>
                <a:cubicBezTo>
                  <a:pt x="10163" y="14154"/>
                  <a:pt x="10128" y="14137"/>
                  <a:pt x="10090" y="14137"/>
                </a:cubicBezTo>
                <a:cubicBezTo>
                  <a:pt x="10086" y="14137"/>
                  <a:pt x="10082" y="14136"/>
                  <a:pt x="10078" y="14136"/>
                </a:cubicBezTo>
                <a:cubicBezTo>
                  <a:pt x="10044" y="14136"/>
                  <a:pt x="10011" y="14150"/>
                  <a:pt x="9986" y="14175"/>
                </a:cubicBezTo>
                <a:cubicBezTo>
                  <a:pt x="6947" y="17245"/>
                  <a:pt x="2148" y="21760"/>
                  <a:pt x="1060" y="21947"/>
                </a:cubicBezTo>
                <a:cubicBezTo>
                  <a:pt x="1396" y="21573"/>
                  <a:pt x="2561" y="20502"/>
                  <a:pt x="4051" y="19165"/>
                </a:cubicBezTo>
                <a:cubicBezTo>
                  <a:pt x="6334" y="17238"/>
                  <a:pt x="9248" y="14615"/>
                  <a:pt x="10481" y="13496"/>
                </a:cubicBezTo>
                <a:cubicBezTo>
                  <a:pt x="10537" y="13448"/>
                  <a:pt x="10544" y="13361"/>
                  <a:pt x="10492" y="13305"/>
                </a:cubicBezTo>
                <a:cubicBezTo>
                  <a:pt x="10478" y="13288"/>
                  <a:pt x="10457" y="13275"/>
                  <a:pt x="10436" y="13267"/>
                </a:cubicBezTo>
                <a:cubicBezTo>
                  <a:pt x="10523" y="13136"/>
                  <a:pt x="10575" y="13025"/>
                  <a:pt x="10582" y="12942"/>
                </a:cubicBezTo>
                <a:cubicBezTo>
                  <a:pt x="10592" y="12845"/>
                  <a:pt x="10558" y="12782"/>
                  <a:pt x="10529" y="12747"/>
                </a:cubicBezTo>
                <a:cubicBezTo>
                  <a:pt x="10505" y="12717"/>
                  <a:pt x="10467" y="12699"/>
                  <a:pt x="10433" y="12696"/>
                </a:cubicBezTo>
                <a:cubicBezTo>
                  <a:pt x="10428" y="12696"/>
                  <a:pt x="10423" y="12695"/>
                  <a:pt x="10419" y="12695"/>
                </a:cubicBezTo>
                <a:cubicBezTo>
                  <a:pt x="10369" y="12695"/>
                  <a:pt x="10313" y="12724"/>
                  <a:pt x="9927" y="13059"/>
                </a:cubicBezTo>
                <a:cubicBezTo>
                  <a:pt x="10381" y="12568"/>
                  <a:pt x="10644" y="12176"/>
                  <a:pt x="10675" y="11892"/>
                </a:cubicBezTo>
                <a:cubicBezTo>
                  <a:pt x="10686" y="11767"/>
                  <a:pt x="10658" y="11656"/>
                  <a:pt x="10585" y="11573"/>
                </a:cubicBezTo>
                <a:cubicBezTo>
                  <a:pt x="10564" y="11549"/>
                  <a:pt x="10544" y="11528"/>
                  <a:pt x="10523" y="11511"/>
                </a:cubicBezTo>
                <a:cubicBezTo>
                  <a:pt x="10537" y="11493"/>
                  <a:pt x="10550" y="11476"/>
                  <a:pt x="10561" y="11462"/>
                </a:cubicBezTo>
                <a:lnTo>
                  <a:pt x="10596" y="11434"/>
                </a:lnTo>
                <a:lnTo>
                  <a:pt x="10588" y="11428"/>
                </a:lnTo>
                <a:cubicBezTo>
                  <a:pt x="10672" y="11313"/>
                  <a:pt x="10644" y="11282"/>
                  <a:pt x="10613" y="11244"/>
                </a:cubicBezTo>
                <a:cubicBezTo>
                  <a:pt x="10588" y="11217"/>
                  <a:pt x="10554" y="11199"/>
                  <a:pt x="10519" y="11196"/>
                </a:cubicBezTo>
                <a:cubicBezTo>
                  <a:pt x="10515" y="11195"/>
                  <a:pt x="10510" y="11195"/>
                  <a:pt x="10505" y="11195"/>
                </a:cubicBezTo>
                <a:cubicBezTo>
                  <a:pt x="10474" y="11195"/>
                  <a:pt x="10442" y="11206"/>
                  <a:pt x="10419" y="11226"/>
                </a:cubicBezTo>
                <a:lnTo>
                  <a:pt x="10214" y="11396"/>
                </a:lnTo>
                <a:lnTo>
                  <a:pt x="10183" y="11396"/>
                </a:lnTo>
                <a:cubicBezTo>
                  <a:pt x="10182" y="11396"/>
                  <a:pt x="10180" y="11396"/>
                  <a:pt x="10178" y="11396"/>
                </a:cubicBezTo>
                <a:cubicBezTo>
                  <a:pt x="9748" y="11396"/>
                  <a:pt x="9040" y="11787"/>
                  <a:pt x="8194" y="12418"/>
                </a:cubicBezTo>
                <a:cubicBezTo>
                  <a:pt x="8984" y="11690"/>
                  <a:pt x="9757" y="10984"/>
                  <a:pt x="10467" y="10339"/>
                </a:cubicBezTo>
                <a:cubicBezTo>
                  <a:pt x="10523" y="10288"/>
                  <a:pt x="10526" y="10205"/>
                  <a:pt x="10478" y="10149"/>
                </a:cubicBezTo>
                <a:cubicBezTo>
                  <a:pt x="10449" y="10119"/>
                  <a:pt x="10411" y="10103"/>
                  <a:pt x="10373" y="10103"/>
                </a:cubicBezTo>
                <a:cubicBezTo>
                  <a:pt x="10343" y="10103"/>
                  <a:pt x="10312" y="10113"/>
                  <a:pt x="10287" y="10135"/>
                </a:cubicBezTo>
                <a:cubicBezTo>
                  <a:pt x="10187" y="10222"/>
                  <a:pt x="10083" y="10308"/>
                  <a:pt x="9979" y="10398"/>
                </a:cubicBezTo>
                <a:lnTo>
                  <a:pt x="9979" y="10398"/>
                </a:lnTo>
                <a:cubicBezTo>
                  <a:pt x="10412" y="9931"/>
                  <a:pt x="10665" y="9539"/>
                  <a:pt x="10700" y="9242"/>
                </a:cubicBezTo>
                <a:cubicBezTo>
                  <a:pt x="10717" y="9096"/>
                  <a:pt x="10682" y="8975"/>
                  <a:pt x="10599" y="8874"/>
                </a:cubicBezTo>
                <a:cubicBezTo>
                  <a:pt x="10575" y="8847"/>
                  <a:pt x="10544" y="8829"/>
                  <a:pt x="10505" y="8826"/>
                </a:cubicBezTo>
                <a:cubicBezTo>
                  <a:pt x="10501" y="8825"/>
                  <a:pt x="10496" y="8825"/>
                  <a:pt x="10491" y="8825"/>
                </a:cubicBezTo>
                <a:cubicBezTo>
                  <a:pt x="10462" y="8825"/>
                  <a:pt x="10432" y="8836"/>
                  <a:pt x="10409" y="8857"/>
                </a:cubicBezTo>
                <a:lnTo>
                  <a:pt x="8908" y="10115"/>
                </a:lnTo>
                <a:cubicBezTo>
                  <a:pt x="9296" y="9765"/>
                  <a:pt x="9629" y="9435"/>
                  <a:pt x="9889" y="9130"/>
                </a:cubicBezTo>
                <a:lnTo>
                  <a:pt x="10214" y="8839"/>
                </a:lnTo>
                <a:cubicBezTo>
                  <a:pt x="10267" y="8794"/>
                  <a:pt x="10273" y="8722"/>
                  <a:pt x="10243" y="8666"/>
                </a:cubicBezTo>
                <a:cubicBezTo>
                  <a:pt x="10384" y="8444"/>
                  <a:pt x="10475" y="8247"/>
                  <a:pt x="10495" y="8070"/>
                </a:cubicBezTo>
                <a:cubicBezTo>
                  <a:pt x="10516" y="7897"/>
                  <a:pt x="10475" y="7748"/>
                  <a:pt x="10371" y="7627"/>
                </a:cubicBezTo>
                <a:cubicBezTo>
                  <a:pt x="10322" y="7568"/>
                  <a:pt x="10232" y="7495"/>
                  <a:pt x="10076" y="7488"/>
                </a:cubicBezTo>
                <a:cubicBezTo>
                  <a:pt x="10041" y="7488"/>
                  <a:pt x="10003" y="7488"/>
                  <a:pt x="9965" y="7495"/>
                </a:cubicBezTo>
                <a:cubicBezTo>
                  <a:pt x="10412" y="6982"/>
                  <a:pt x="10346" y="6906"/>
                  <a:pt x="10284" y="6833"/>
                </a:cubicBezTo>
                <a:cubicBezTo>
                  <a:pt x="10259" y="6802"/>
                  <a:pt x="10225" y="6784"/>
                  <a:pt x="10187" y="6784"/>
                </a:cubicBezTo>
                <a:cubicBezTo>
                  <a:pt x="10183" y="6784"/>
                  <a:pt x="10180" y="6784"/>
                  <a:pt x="10177" y="6784"/>
                </a:cubicBezTo>
                <a:cubicBezTo>
                  <a:pt x="10145" y="6784"/>
                  <a:pt x="10111" y="6798"/>
                  <a:pt x="10086" y="6823"/>
                </a:cubicBezTo>
                <a:cubicBezTo>
                  <a:pt x="10062" y="6847"/>
                  <a:pt x="10035" y="6872"/>
                  <a:pt x="10010" y="6896"/>
                </a:cubicBezTo>
                <a:cubicBezTo>
                  <a:pt x="10041" y="6816"/>
                  <a:pt x="10059" y="6743"/>
                  <a:pt x="10065" y="6674"/>
                </a:cubicBezTo>
                <a:cubicBezTo>
                  <a:pt x="10076" y="6594"/>
                  <a:pt x="10069" y="6518"/>
                  <a:pt x="10051" y="6452"/>
                </a:cubicBezTo>
                <a:cubicBezTo>
                  <a:pt x="10155" y="6275"/>
                  <a:pt x="10222" y="6116"/>
                  <a:pt x="10238" y="5981"/>
                </a:cubicBezTo>
                <a:cubicBezTo>
                  <a:pt x="10259" y="5825"/>
                  <a:pt x="10228" y="5690"/>
                  <a:pt x="10139" y="5586"/>
                </a:cubicBezTo>
                <a:cubicBezTo>
                  <a:pt x="10114" y="5558"/>
                  <a:pt x="10080" y="5541"/>
                  <a:pt x="10041" y="5537"/>
                </a:cubicBezTo>
                <a:cubicBezTo>
                  <a:pt x="10003" y="5537"/>
                  <a:pt x="9965" y="5551"/>
                  <a:pt x="9937" y="5579"/>
                </a:cubicBezTo>
                <a:cubicBezTo>
                  <a:pt x="8367" y="7138"/>
                  <a:pt x="6739" y="8694"/>
                  <a:pt x="5287" y="10017"/>
                </a:cubicBezTo>
                <a:lnTo>
                  <a:pt x="1549" y="13150"/>
                </a:lnTo>
                <a:cubicBezTo>
                  <a:pt x="1117" y="13455"/>
                  <a:pt x="804" y="13624"/>
                  <a:pt x="650" y="13624"/>
                </a:cubicBezTo>
                <a:cubicBezTo>
                  <a:pt x="622" y="13624"/>
                  <a:pt x="600" y="13618"/>
                  <a:pt x="582" y="13607"/>
                </a:cubicBezTo>
                <a:cubicBezTo>
                  <a:pt x="568" y="13586"/>
                  <a:pt x="547" y="13555"/>
                  <a:pt x="558" y="13483"/>
                </a:cubicBezTo>
                <a:cubicBezTo>
                  <a:pt x="572" y="13344"/>
                  <a:pt x="669" y="13160"/>
                  <a:pt x="832" y="12945"/>
                </a:cubicBezTo>
                <a:cubicBezTo>
                  <a:pt x="856" y="12967"/>
                  <a:pt x="888" y="12978"/>
                  <a:pt x="921" y="12978"/>
                </a:cubicBezTo>
                <a:cubicBezTo>
                  <a:pt x="952" y="12978"/>
                  <a:pt x="983" y="12967"/>
                  <a:pt x="1008" y="12945"/>
                </a:cubicBezTo>
                <a:lnTo>
                  <a:pt x="8995" y="6244"/>
                </a:lnTo>
                <a:cubicBezTo>
                  <a:pt x="9813" y="5628"/>
                  <a:pt x="9892" y="5537"/>
                  <a:pt x="9902" y="5444"/>
                </a:cubicBezTo>
                <a:cubicBezTo>
                  <a:pt x="9906" y="5406"/>
                  <a:pt x="9896" y="5361"/>
                  <a:pt x="9872" y="5333"/>
                </a:cubicBezTo>
                <a:cubicBezTo>
                  <a:pt x="9844" y="5300"/>
                  <a:pt x="9805" y="5283"/>
                  <a:pt x="9766" y="5283"/>
                </a:cubicBezTo>
                <a:cubicBezTo>
                  <a:pt x="9735" y="5283"/>
                  <a:pt x="9703" y="5294"/>
                  <a:pt x="9677" y="5316"/>
                </a:cubicBezTo>
                <a:lnTo>
                  <a:pt x="8818" y="6036"/>
                </a:lnTo>
                <a:cubicBezTo>
                  <a:pt x="8492" y="6282"/>
                  <a:pt x="8101" y="6573"/>
                  <a:pt x="7699" y="6875"/>
                </a:cubicBezTo>
                <a:cubicBezTo>
                  <a:pt x="7398" y="7096"/>
                  <a:pt x="7099" y="7318"/>
                  <a:pt x="6802" y="7540"/>
                </a:cubicBezTo>
                <a:lnTo>
                  <a:pt x="10329" y="4252"/>
                </a:lnTo>
                <a:cubicBezTo>
                  <a:pt x="10381" y="4200"/>
                  <a:pt x="10384" y="4113"/>
                  <a:pt x="10336" y="4061"/>
                </a:cubicBezTo>
                <a:cubicBezTo>
                  <a:pt x="10308" y="4031"/>
                  <a:pt x="10269" y="4015"/>
                  <a:pt x="10231" y="4015"/>
                </a:cubicBezTo>
                <a:cubicBezTo>
                  <a:pt x="10199" y="4015"/>
                  <a:pt x="10167" y="4027"/>
                  <a:pt x="10142" y="4051"/>
                </a:cubicBezTo>
                <a:cubicBezTo>
                  <a:pt x="10059" y="4123"/>
                  <a:pt x="9976" y="4200"/>
                  <a:pt x="9889" y="4280"/>
                </a:cubicBezTo>
                <a:cubicBezTo>
                  <a:pt x="9899" y="4203"/>
                  <a:pt x="9872" y="4155"/>
                  <a:pt x="9848" y="4123"/>
                </a:cubicBezTo>
                <a:cubicBezTo>
                  <a:pt x="9823" y="4096"/>
                  <a:pt x="9788" y="4078"/>
                  <a:pt x="9754" y="4078"/>
                </a:cubicBezTo>
                <a:cubicBezTo>
                  <a:pt x="9748" y="4077"/>
                  <a:pt x="9742" y="4077"/>
                  <a:pt x="9736" y="4077"/>
                </a:cubicBezTo>
                <a:cubicBezTo>
                  <a:pt x="9706" y="4077"/>
                  <a:pt x="9676" y="4090"/>
                  <a:pt x="9653" y="4110"/>
                </a:cubicBezTo>
                <a:lnTo>
                  <a:pt x="1040" y="11337"/>
                </a:lnTo>
                <a:cubicBezTo>
                  <a:pt x="1040" y="11313"/>
                  <a:pt x="1040" y="11292"/>
                  <a:pt x="1043" y="11268"/>
                </a:cubicBezTo>
                <a:cubicBezTo>
                  <a:pt x="1050" y="11230"/>
                  <a:pt x="1057" y="11188"/>
                  <a:pt x="1070" y="11147"/>
                </a:cubicBezTo>
                <a:cubicBezTo>
                  <a:pt x="3053" y="9896"/>
                  <a:pt x="8905" y="4460"/>
                  <a:pt x="10193" y="3254"/>
                </a:cubicBezTo>
                <a:cubicBezTo>
                  <a:pt x="10246" y="3205"/>
                  <a:pt x="10252" y="3122"/>
                  <a:pt x="10208" y="3067"/>
                </a:cubicBezTo>
                <a:cubicBezTo>
                  <a:pt x="10181" y="3034"/>
                  <a:pt x="10142" y="3017"/>
                  <a:pt x="10103" y="3017"/>
                </a:cubicBezTo>
                <a:cubicBezTo>
                  <a:pt x="10076" y="3017"/>
                  <a:pt x="10048" y="3025"/>
                  <a:pt x="10024" y="3042"/>
                </a:cubicBezTo>
                <a:cubicBezTo>
                  <a:pt x="9920" y="3115"/>
                  <a:pt x="9157" y="3645"/>
                  <a:pt x="8111" y="4419"/>
                </a:cubicBezTo>
                <a:cubicBezTo>
                  <a:pt x="8482" y="4054"/>
                  <a:pt x="8842" y="3708"/>
                  <a:pt x="9161" y="3410"/>
                </a:cubicBezTo>
                <a:cubicBezTo>
                  <a:pt x="9677" y="3018"/>
                  <a:pt x="10142" y="2672"/>
                  <a:pt x="10519" y="2395"/>
                </a:cubicBezTo>
                <a:cubicBezTo>
                  <a:pt x="10550" y="2370"/>
                  <a:pt x="10571" y="2340"/>
                  <a:pt x="10575" y="2301"/>
                </a:cubicBezTo>
                <a:cubicBezTo>
                  <a:pt x="10578" y="2263"/>
                  <a:pt x="10568" y="2225"/>
                  <a:pt x="10544" y="2197"/>
                </a:cubicBezTo>
                <a:cubicBezTo>
                  <a:pt x="10509" y="2159"/>
                  <a:pt x="10460" y="2135"/>
                  <a:pt x="10405" y="2132"/>
                </a:cubicBezTo>
                <a:cubicBezTo>
                  <a:pt x="10367" y="2132"/>
                  <a:pt x="10308" y="2145"/>
                  <a:pt x="10238" y="2177"/>
                </a:cubicBezTo>
                <a:cubicBezTo>
                  <a:pt x="10516" y="1851"/>
                  <a:pt x="10675" y="1598"/>
                  <a:pt x="10689" y="1438"/>
                </a:cubicBezTo>
                <a:cubicBezTo>
                  <a:pt x="10700" y="1342"/>
                  <a:pt x="10662" y="1275"/>
                  <a:pt x="10633" y="1238"/>
                </a:cubicBezTo>
                <a:cubicBezTo>
                  <a:pt x="10588" y="1185"/>
                  <a:pt x="10502" y="1120"/>
                  <a:pt x="10356" y="1113"/>
                </a:cubicBezTo>
                <a:cubicBezTo>
                  <a:pt x="10350" y="1113"/>
                  <a:pt x="10343" y="1113"/>
                  <a:pt x="10336" y="1113"/>
                </a:cubicBezTo>
                <a:cubicBezTo>
                  <a:pt x="10260" y="1113"/>
                  <a:pt x="10166" y="1133"/>
                  <a:pt x="10062" y="1168"/>
                </a:cubicBezTo>
                <a:cubicBezTo>
                  <a:pt x="10121" y="1123"/>
                  <a:pt x="10180" y="1075"/>
                  <a:pt x="10235" y="1030"/>
                </a:cubicBezTo>
                <a:cubicBezTo>
                  <a:pt x="10267" y="1009"/>
                  <a:pt x="10284" y="974"/>
                  <a:pt x="10287" y="936"/>
                </a:cubicBezTo>
                <a:cubicBezTo>
                  <a:pt x="10291" y="901"/>
                  <a:pt x="10280" y="864"/>
                  <a:pt x="10256" y="835"/>
                </a:cubicBezTo>
                <a:cubicBezTo>
                  <a:pt x="10211" y="784"/>
                  <a:pt x="10159" y="742"/>
                  <a:pt x="10097" y="718"/>
                </a:cubicBezTo>
                <a:lnTo>
                  <a:pt x="10152" y="669"/>
                </a:lnTo>
                <a:cubicBezTo>
                  <a:pt x="10211" y="617"/>
                  <a:pt x="10214" y="534"/>
                  <a:pt x="10166" y="475"/>
                </a:cubicBezTo>
                <a:cubicBezTo>
                  <a:pt x="10139" y="445"/>
                  <a:pt x="10101" y="429"/>
                  <a:pt x="10063" y="429"/>
                </a:cubicBezTo>
                <a:cubicBezTo>
                  <a:pt x="10032" y="429"/>
                  <a:pt x="10000" y="439"/>
                  <a:pt x="9976" y="461"/>
                </a:cubicBezTo>
                <a:lnTo>
                  <a:pt x="9691" y="701"/>
                </a:lnTo>
                <a:cubicBezTo>
                  <a:pt x="9635" y="711"/>
                  <a:pt x="9581" y="728"/>
                  <a:pt x="9518" y="752"/>
                </a:cubicBezTo>
                <a:cubicBezTo>
                  <a:pt x="9522" y="735"/>
                  <a:pt x="9525" y="718"/>
                  <a:pt x="9528" y="701"/>
                </a:cubicBezTo>
                <a:cubicBezTo>
                  <a:pt x="9536" y="614"/>
                  <a:pt x="9504" y="555"/>
                  <a:pt x="9477" y="524"/>
                </a:cubicBezTo>
                <a:cubicBezTo>
                  <a:pt x="9386" y="416"/>
                  <a:pt x="9261" y="357"/>
                  <a:pt x="9109" y="351"/>
                </a:cubicBezTo>
                <a:cubicBezTo>
                  <a:pt x="9106" y="350"/>
                  <a:pt x="9102" y="350"/>
                  <a:pt x="9099" y="350"/>
                </a:cubicBezTo>
                <a:cubicBezTo>
                  <a:pt x="8878" y="350"/>
                  <a:pt x="8591" y="458"/>
                  <a:pt x="8257" y="666"/>
                </a:cubicBezTo>
                <a:cubicBezTo>
                  <a:pt x="8257" y="656"/>
                  <a:pt x="8260" y="648"/>
                  <a:pt x="8260" y="642"/>
                </a:cubicBezTo>
                <a:cubicBezTo>
                  <a:pt x="8271" y="524"/>
                  <a:pt x="8229" y="448"/>
                  <a:pt x="8194" y="406"/>
                </a:cubicBezTo>
                <a:cubicBezTo>
                  <a:pt x="8168" y="373"/>
                  <a:pt x="8129" y="356"/>
                  <a:pt x="8090" y="356"/>
                </a:cubicBezTo>
                <a:cubicBezTo>
                  <a:pt x="8059" y="356"/>
                  <a:pt x="8029" y="367"/>
                  <a:pt x="8004" y="389"/>
                </a:cubicBezTo>
                <a:lnTo>
                  <a:pt x="6840" y="1366"/>
                </a:lnTo>
                <a:cubicBezTo>
                  <a:pt x="7886" y="416"/>
                  <a:pt x="7883" y="413"/>
                  <a:pt x="7796" y="309"/>
                </a:cubicBezTo>
                <a:cubicBezTo>
                  <a:pt x="7720" y="215"/>
                  <a:pt x="7609" y="163"/>
                  <a:pt x="7478" y="160"/>
                </a:cubicBezTo>
                <a:cubicBezTo>
                  <a:pt x="7193" y="160"/>
                  <a:pt x="6805" y="381"/>
                  <a:pt x="6313" y="787"/>
                </a:cubicBezTo>
                <a:cubicBezTo>
                  <a:pt x="6334" y="742"/>
                  <a:pt x="6327" y="686"/>
                  <a:pt x="6293" y="648"/>
                </a:cubicBezTo>
                <a:cubicBezTo>
                  <a:pt x="6266" y="615"/>
                  <a:pt x="6227" y="597"/>
                  <a:pt x="6187" y="597"/>
                </a:cubicBezTo>
                <a:cubicBezTo>
                  <a:pt x="6157" y="597"/>
                  <a:pt x="6127" y="607"/>
                  <a:pt x="6101" y="627"/>
                </a:cubicBezTo>
                <a:cubicBezTo>
                  <a:pt x="5890" y="797"/>
                  <a:pt x="5045" y="1487"/>
                  <a:pt x="4078" y="2325"/>
                </a:cubicBezTo>
                <a:lnTo>
                  <a:pt x="2838" y="3368"/>
                </a:lnTo>
                <a:cubicBezTo>
                  <a:pt x="3794" y="2450"/>
                  <a:pt x="4889" y="1407"/>
                  <a:pt x="5783" y="565"/>
                </a:cubicBezTo>
                <a:cubicBezTo>
                  <a:pt x="5835" y="514"/>
                  <a:pt x="5842" y="434"/>
                  <a:pt x="5794" y="378"/>
                </a:cubicBezTo>
                <a:cubicBezTo>
                  <a:pt x="5759" y="336"/>
                  <a:pt x="5693" y="285"/>
                  <a:pt x="5578" y="282"/>
                </a:cubicBezTo>
                <a:cubicBezTo>
                  <a:pt x="5575" y="281"/>
                  <a:pt x="5571" y="281"/>
                  <a:pt x="5568" y="281"/>
                </a:cubicBezTo>
                <a:cubicBezTo>
                  <a:pt x="4929" y="281"/>
                  <a:pt x="2938" y="2149"/>
                  <a:pt x="1569" y="3507"/>
                </a:cubicBezTo>
                <a:cubicBezTo>
                  <a:pt x="1830" y="3223"/>
                  <a:pt x="2127" y="2911"/>
                  <a:pt x="2447" y="2582"/>
                </a:cubicBezTo>
                <a:cubicBezTo>
                  <a:pt x="3285" y="1844"/>
                  <a:pt x="4217" y="853"/>
                  <a:pt x="4487" y="562"/>
                </a:cubicBezTo>
                <a:cubicBezTo>
                  <a:pt x="4539" y="506"/>
                  <a:pt x="4536" y="423"/>
                  <a:pt x="4484" y="371"/>
                </a:cubicBezTo>
                <a:cubicBezTo>
                  <a:pt x="4457" y="345"/>
                  <a:pt x="4423" y="332"/>
                  <a:pt x="4388" y="332"/>
                </a:cubicBezTo>
                <a:cubicBezTo>
                  <a:pt x="4354" y="332"/>
                  <a:pt x="4320" y="344"/>
                  <a:pt x="4293" y="368"/>
                </a:cubicBezTo>
                <a:cubicBezTo>
                  <a:pt x="3403" y="1224"/>
                  <a:pt x="2699" y="1920"/>
                  <a:pt x="2151" y="2485"/>
                </a:cubicBezTo>
                <a:cubicBezTo>
                  <a:pt x="1806" y="2790"/>
                  <a:pt x="1518" y="3015"/>
                  <a:pt x="1337" y="3112"/>
                </a:cubicBezTo>
                <a:lnTo>
                  <a:pt x="3035" y="763"/>
                </a:lnTo>
                <a:cubicBezTo>
                  <a:pt x="3070" y="711"/>
                  <a:pt x="3070" y="642"/>
                  <a:pt x="3029" y="597"/>
                </a:cubicBezTo>
                <a:cubicBezTo>
                  <a:pt x="3021" y="586"/>
                  <a:pt x="3015" y="579"/>
                  <a:pt x="3000" y="573"/>
                </a:cubicBezTo>
                <a:cubicBezTo>
                  <a:pt x="3015" y="531"/>
                  <a:pt x="3004" y="482"/>
                  <a:pt x="2973" y="448"/>
                </a:cubicBezTo>
                <a:cubicBezTo>
                  <a:pt x="2947" y="417"/>
                  <a:pt x="2909" y="401"/>
                  <a:pt x="2870" y="401"/>
                </a:cubicBezTo>
                <a:cubicBezTo>
                  <a:pt x="2842" y="401"/>
                  <a:pt x="2814" y="410"/>
                  <a:pt x="2789" y="427"/>
                </a:cubicBezTo>
                <a:cubicBezTo>
                  <a:pt x="2578" y="583"/>
                  <a:pt x="2197" y="870"/>
                  <a:pt x="1791" y="1192"/>
                </a:cubicBezTo>
                <a:cubicBezTo>
                  <a:pt x="2013" y="891"/>
                  <a:pt x="2266" y="552"/>
                  <a:pt x="2516" y="229"/>
                </a:cubicBezTo>
                <a:cubicBezTo>
                  <a:pt x="2554" y="178"/>
                  <a:pt x="2551" y="108"/>
                  <a:pt x="2512" y="56"/>
                </a:cubicBezTo>
                <a:cubicBezTo>
                  <a:pt x="2488" y="28"/>
                  <a:pt x="2433" y="4"/>
                  <a:pt x="2394" y="0"/>
                </a:cubicBezTo>
                <a:cubicBezTo>
                  <a:pt x="2392" y="0"/>
                  <a:pt x="2389" y="0"/>
                  <a:pt x="23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45"/>
          <p:cNvSpPr/>
          <p:nvPr/>
        </p:nvSpPr>
        <p:spPr>
          <a:xfrm>
            <a:off x="3981382" y="3136288"/>
            <a:ext cx="462589" cy="711895"/>
          </a:xfrm>
          <a:custGeom>
            <a:rect b="b" l="l" r="r" t="t"/>
            <a:pathLst>
              <a:path extrusionOk="0" h="16719" w="10864">
                <a:moveTo>
                  <a:pt x="9865" y="950"/>
                </a:moveTo>
                <a:cubicBezTo>
                  <a:pt x="9712" y="1071"/>
                  <a:pt x="9498" y="1241"/>
                  <a:pt x="9231" y="1452"/>
                </a:cubicBezTo>
                <a:lnTo>
                  <a:pt x="9800" y="950"/>
                </a:lnTo>
                <a:close/>
                <a:moveTo>
                  <a:pt x="6823" y="2138"/>
                </a:moveTo>
                <a:lnTo>
                  <a:pt x="6823" y="2138"/>
                </a:lnTo>
                <a:cubicBezTo>
                  <a:pt x="6359" y="2627"/>
                  <a:pt x="5780" y="3191"/>
                  <a:pt x="5143" y="3788"/>
                </a:cubicBezTo>
                <a:cubicBezTo>
                  <a:pt x="5711" y="3206"/>
                  <a:pt x="6286" y="2630"/>
                  <a:pt x="6823" y="2138"/>
                </a:cubicBezTo>
                <a:close/>
                <a:moveTo>
                  <a:pt x="7419" y="433"/>
                </a:moveTo>
                <a:lnTo>
                  <a:pt x="7419" y="433"/>
                </a:lnTo>
                <a:cubicBezTo>
                  <a:pt x="6931" y="884"/>
                  <a:pt x="5212" y="2436"/>
                  <a:pt x="3510" y="3971"/>
                </a:cubicBezTo>
                <a:cubicBezTo>
                  <a:pt x="3559" y="3916"/>
                  <a:pt x="3611" y="3860"/>
                  <a:pt x="3667" y="3805"/>
                </a:cubicBezTo>
                <a:cubicBezTo>
                  <a:pt x="5049" y="2308"/>
                  <a:pt x="6771" y="451"/>
                  <a:pt x="7419" y="433"/>
                </a:cubicBezTo>
                <a:close/>
                <a:moveTo>
                  <a:pt x="9045" y="624"/>
                </a:moveTo>
                <a:cubicBezTo>
                  <a:pt x="9052" y="624"/>
                  <a:pt x="9058" y="624"/>
                  <a:pt x="9064" y="624"/>
                </a:cubicBezTo>
                <a:cubicBezTo>
                  <a:pt x="9130" y="628"/>
                  <a:pt x="9179" y="645"/>
                  <a:pt x="9221" y="687"/>
                </a:cubicBezTo>
                <a:cubicBezTo>
                  <a:pt x="9210" y="745"/>
                  <a:pt x="9155" y="836"/>
                  <a:pt x="9058" y="953"/>
                </a:cubicBezTo>
                <a:cubicBezTo>
                  <a:pt x="8063" y="1514"/>
                  <a:pt x="6573" y="2866"/>
                  <a:pt x="4938" y="4480"/>
                </a:cubicBezTo>
                <a:cubicBezTo>
                  <a:pt x="4772" y="4616"/>
                  <a:pt x="4606" y="4744"/>
                  <a:pt x="4446" y="4872"/>
                </a:cubicBezTo>
                <a:cubicBezTo>
                  <a:pt x="4179" y="5087"/>
                  <a:pt x="3923" y="5288"/>
                  <a:pt x="3683" y="5482"/>
                </a:cubicBezTo>
                <a:cubicBezTo>
                  <a:pt x="5388" y="3971"/>
                  <a:pt x="7339" y="2145"/>
                  <a:pt x="7994" y="1148"/>
                </a:cubicBezTo>
                <a:cubicBezTo>
                  <a:pt x="8433" y="823"/>
                  <a:pt x="8799" y="624"/>
                  <a:pt x="9045" y="624"/>
                </a:cubicBezTo>
                <a:close/>
                <a:moveTo>
                  <a:pt x="5818" y="1192"/>
                </a:moveTo>
                <a:lnTo>
                  <a:pt x="5818" y="1192"/>
                </a:lnTo>
                <a:cubicBezTo>
                  <a:pt x="5159" y="1802"/>
                  <a:pt x="4369" y="2641"/>
                  <a:pt x="3466" y="3618"/>
                </a:cubicBezTo>
                <a:cubicBezTo>
                  <a:pt x="2497" y="4666"/>
                  <a:pt x="1183" y="6085"/>
                  <a:pt x="887" y="6085"/>
                </a:cubicBezTo>
                <a:cubicBezTo>
                  <a:pt x="884" y="6085"/>
                  <a:pt x="880" y="6085"/>
                  <a:pt x="877" y="6084"/>
                </a:cubicBezTo>
                <a:cubicBezTo>
                  <a:pt x="877" y="6084"/>
                  <a:pt x="874" y="6071"/>
                  <a:pt x="874" y="6050"/>
                </a:cubicBezTo>
                <a:cubicBezTo>
                  <a:pt x="923" y="5555"/>
                  <a:pt x="2533" y="4002"/>
                  <a:pt x="4221" y="2533"/>
                </a:cubicBezTo>
                <a:lnTo>
                  <a:pt x="5818" y="1192"/>
                </a:lnTo>
                <a:close/>
                <a:moveTo>
                  <a:pt x="9934" y="5929"/>
                </a:moveTo>
                <a:lnTo>
                  <a:pt x="9934" y="5946"/>
                </a:lnTo>
                <a:cubicBezTo>
                  <a:pt x="9920" y="6030"/>
                  <a:pt x="9889" y="6123"/>
                  <a:pt x="9837" y="6227"/>
                </a:cubicBezTo>
                <a:cubicBezTo>
                  <a:pt x="9830" y="6225"/>
                  <a:pt x="9822" y="6225"/>
                  <a:pt x="9815" y="6225"/>
                </a:cubicBezTo>
                <a:cubicBezTo>
                  <a:pt x="9785" y="6225"/>
                  <a:pt x="9755" y="6236"/>
                  <a:pt x="9730" y="6258"/>
                </a:cubicBezTo>
                <a:lnTo>
                  <a:pt x="8839" y="7007"/>
                </a:lnTo>
                <a:cubicBezTo>
                  <a:pt x="9325" y="6535"/>
                  <a:pt x="9706" y="6158"/>
                  <a:pt x="9934" y="5929"/>
                </a:cubicBezTo>
                <a:close/>
                <a:moveTo>
                  <a:pt x="2565" y="7464"/>
                </a:moveTo>
                <a:lnTo>
                  <a:pt x="2565" y="7464"/>
                </a:lnTo>
                <a:cubicBezTo>
                  <a:pt x="2010" y="8011"/>
                  <a:pt x="1529" y="8493"/>
                  <a:pt x="1168" y="8860"/>
                </a:cubicBezTo>
                <a:cubicBezTo>
                  <a:pt x="1484" y="8503"/>
                  <a:pt x="1962" y="8025"/>
                  <a:pt x="2565" y="7464"/>
                </a:cubicBezTo>
                <a:close/>
                <a:moveTo>
                  <a:pt x="4862" y="9328"/>
                </a:moveTo>
                <a:lnTo>
                  <a:pt x="4761" y="9411"/>
                </a:lnTo>
                <a:lnTo>
                  <a:pt x="4803" y="9372"/>
                </a:lnTo>
                <a:cubicBezTo>
                  <a:pt x="4820" y="9359"/>
                  <a:pt x="4841" y="9342"/>
                  <a:pt x="4862" y="9328"/>
                </a:cubicBezTo>
                <a:close/>
                <a:moveTo>
                  <a:pt x="8382" y="4529"/>
                </a:moveTo>
                <a:lnTo>
                  <a:pt x="8382" y="4529"/>
                </a:lnTo>
                <a:cubicBezTo>
                  <a:pt x="6428" y="6321"/>
                  <a:pt x="4179" y="8326"/>
                  <a:pt x="2572" y="9654"/>
                </a:cubicBezTo>
                <a:cubicBezTo>
                  <a:pt x="3649" y="8749"/>
                  <a:pt x="5046" y="7402"/>
                  <a:pt x="6632" y="5838"/>
                </a:cubicBezTo>
                <a:cubicBezTo>
                  <a:pt x="7228" y="5381"/>
                  <a:pt x="7817" y="4938"/>
                  <a:pt x="8382" y="4529"/>
                </a:cubicBezTo>
                <a:close/>
                <a:moveTo>
                  <a:pt x="4508" y="7526"/>
                </a:moveTo>
                <a:lnTo>
                  <a:pt x="4508" y="7526"/>
                </a:lnTo>
                <a:cubicBezTo>
                  <a:pt x="3659" y="8337"/>
                  <a:pt x="2828" y="9099"/>
                  <a:pt x="2142" y="9660"/>
                </a:cubicBezTo>
                <a:cubicBezTo>
                  <a:pt x="2762" y="9023"/>
                  <a:pt x="3594" y="8285"/>
                  <a:pt x="4508" y="7526"/>
                </a:cubicBezTo>
                <a:close/>
                <a:moveTo>
                  <a:pt x="2239" y="9190"/>
                </a:moveTo>
                <a:lnTo>
                  <a:pt x="2239" y="9190"/>
                </a:lnTo>
                <a:cubicBezTo>
                  <a:pt x="1809" y="9612"/>
                  <a:pt x="1449" y="10007"/>
                  <a:pt x="1185" y="10357"/>
                </a:cubicBezTo>
                <a:cubicBezTo>
                  <a:pt x="1033" y="10447"/>
                  <a:pt x="902" y="10513"/>
                  <a:pt x="790" y="10544"/>
                </a:cubicBezTo>
                <a:cubicBezTo>
                  <a:pt x="884" y="10419"/>
                  <a:pt x="998" y="10281"/>
                  <a:pt x="1134" y="10132"/>
                </a:cubicBezTo>
                <a:cubicBezTo>
                  <a:pt x="1425" y="9879"/>
                  <a:pt x="1806" y="9553"/>
                  <a:pt x="2239" y="9190"/>
                </a:cubicBezTo>
                <a:close/>
                <a:moveTo>
                  <a:pt x="2183" y="9972"/>
                </a:moveTo>
                <a:cubicBezTo>
                  <a:pt x="1841" y="10246"/>
                  <a:pt x="1539" y="10482"/>
                  <a:pt x="1283" y="10669"/>
                </a:cubicBezTo>
                <a:cubicBezTo>
                  <a:pt x="1307" y="10634"/>
                  <a:pt x="1334" y="10596"/>
                  <a:pt x="1363" y="10557"/>
                </a:cubicBezTo>
                <a:cubicBezTo>
                  <a:pt x="1601" y="10412"/>
                  <a:pt x="1875" y="10215"/>
                  <a:pt x="2183" y="9972"/>
                </a:cubicBezTo>
                <a:close/>
                <a:moveTo>
                  <a:pt x="902" y="10790"/>
                </a:moveTo>
                <a:lnTo>
                  <a:pt x="902" y="10790"/>
                </a:lnTo>
                <a:cubicBezTo>
                  <a:pt x="864" y="10859"/>
                  <a:pt x="829" y="10928"/>
                  <a:pt x="805" y="10994"/>
                </a:cubicBezTo>
                <a:cubicBezTo>
                  <a:pt x="673" y="11074"/>
                  <a:pt x="576" y="11119"/>
                  <a:pt x="510" y="11133"/>
                </a:cubicBezTo>
                <a:cubicBezTo>
                  <a:pt x="507" y="11119"/>
                  <a:pt x="507" y="11102"/>
                  <a:pt x="510" y="11085"/>
                </a:cubicBezTo>
                <a:cubicBezTo>
                  <a:pt x="517" y="11015"/>
                  <a:pt x="548" y="10936"/>
                  <a:pt x="597" y="10842"/>
                </a:cubicBezTo>
                <a:lnTo>
                  <a:pt x="614" y="10842"/>
                </a:lnTo>
                <a:cubicBezTo>
                  <a:pt x="621" y="10842"/>
                  <a:pt x="627" y="10842"/>
                  <a:pt x="634" y="10842"/>
                </a:cubicBezTo>
                <a:cubicBezTo>
                  <a:pt x="710" y="10842"/>
                  <a:pt x="799" y="10825"/>
                  <a:pt x="902" y="10790"/>
                </a:cubicBezTo>
                <a:close/>
                <a:moveTo>
                  <a:pt x="9283" y="6986"/>
                </a:moveTo>
                <a:cubicBezTo>
                  <a:pt x="8236" y="8174"/>
                  <a:pt x="6099" y="9903"/>
                  <a:pt x="4089" y="11417"/>
                </a:cubicBezTo>
                <a:cubicBezTo>
                  <a:pt x="4529" y="11036"/>
                  <a:pt x="4980" y="10631"/>
                  <a:pt x="5434" y="10218"/>
                </a:cubicBezTo>
                <a:lnTo>
                  <a:pt x="9283" y="6986"/>
                </a:lnTo>
                <a:close/>
                <a:moveTo>
                  <a:pt x="4398" y="12044"/>
                </a:moveTo>
                <a:lnTo>
                  <a:pt x="4398" y="12044"/>
                </a:lnTo>
                <a:cubicBezTo>
                  <a:pt x="4366" y="12079"/>
                  <a:pt x="4332" y="12110"/>
                  <a:pt x="4300" y="12142"/>
                </a:cubicBezTo>
                <a:cubicBezTo>
                  <a:pt x="2423" y="13791"/>
                  <a:pt x="957" y="14961"/>
                  <a:pt x="503" y="15083"/>
                </a:cubicBezTo>
                <a:cubicBezTo>
                  <a:pt x="815" y="14750"/>
                  <a:pt x="1996" y="13860"/>
                  <a:pt x="3143" y="12997"/>
                </a:cubicBezTo>
                <a:cubicBezTo>
                  <a:pt x="3570" y="12675"/>
                  <a:pt x="3989" y="12356"/>
                  <a:pt x="4398" y="12044"/>
                </a:cubicBezTo>
                <a:close/>
                <a:moveTo>
                  <a:pt x="2352" y="1"/>
                </a:moveTo>
                <a:cubicBezTo>
                  <a:pt x="2206" y="1"/>
                  <a:pt x="1973" y="183"/>
                  <a:pt x="1144" y="974"/>
                </a:cubicBezTo>
                <a:cubicBezTo>
                  <a:pt x="1054" y="1061"/>
                  <a:pt x="953" y="1157"/>
                  <a:pt x="864" y="1241"/>
                </a:cubicBezTo>
                <a:lnTo>
                  <a:pt x="998" y="777"/>
                </a:lnTo>
                <a:cubicBezTo>
                  <a:pt x="1016" y="721"/>
                  <a:pt x="995" y="659"/>
                  <a:pt x="943" y="624"/>
                </a:cubicBezTo>
                <a:cubicBezTo>
                  <a:pt x="921" y="610"/>
                  <a:pt x="897" y="603"/>
                  <a:pt x="872" y="603"/>
                </a:cubicBezTo>
                <a:cubicBezTo>
                  <a:pt x="854" y="603"/>
                  <a:pt x="836" y="606"/>
                  <a:pt x="819" y="614"/>
                </a:cubicBezTo>
                <a:cubicBezTo>
                  <a:pt x="867" y="479"/>
                  <a:pt x="870" y="433"/>
                  <a:pt x="825" y="375"/>
                </a:cubicBezTo>
                <a:cubicBezTo>
                  <a:pt x="801" y="347"/>
                  <a:pt x="766" y="329"/>
                  <a:pt x="728" y="326"/>
                </a:cubicBezTo>
                <a:cubicBezTo>
                  <a:pt x="694" y="326"/>
                  <a:pt x="656" y="337"/>
                  <a:pt x="627" y="364"/>
                </a:cubicBezTo>
                <a:cubicBezTo>
                  <a:pt x="627" y="364"/>
                  <a:pt x="562" y="423"/>
                  <a:pt x="541" y="437"/>
                </a:cubicBezTo>
                <a:lnTo>
                  <a:pt x="576" y="492"/>
                </a:lnTo>
                <a:cubicBezTo>
                  <a:pt x="562" y="527"/>
                  <a:pt x="538" y="583"/>
                  <a:pt x="517" y="638"/>
                </a:cubicBezTo>
                <a:cubicBezTo>
                  <a:pt x="403" y="922"/>
                  <a:pt x="365" y="1019"/>
                  <a:pt x="437" y="1103"/>
                </a:cubicBezTo>
                <a:cubicBezTo>
                  <a:pt x="458" y="1130"/>
                  <a:pt x="493" y="1148"/>
                  <a:pt x="528" y="1151"/>
                </a:cubicBezTo>
                <a:cubicBezTo>
                  <a:pt x="532" y="1151"/>
                  <a:pt x="537" y="1152"/>
                  <a:pt x="542" y="1152"/>
                </a:cubicBezTo>
                <a:cubicBezTo>
                  <a:pt x="565" y="1152"/>
                  <a:pt x="590" y="1145"/>
                  <a:pt x="611" y="1130"/>
                </a:cubicBezTo>
                <a:lnTo>
                  <a:pt x="611" y="1130"/>
                </a:lnTo>
                <a:lnTo>
                  <a:pt x="475" y="1587"/>
                </a:lnTo>
                <a:cubicBezTo>
                  <a:pt x="461" y="1632"/>
                  <a:pt x="472" y="1677"/>
                  <a:pt x="503" y="1712"/>
                </a:cubicBezTo>
                <a:cubicBezTo>
                  <a:pt x="528" y="1743"/>
                  <a:pt x="565" y="1760"/>
                  <a:pt x="603" y="1764"/>
                </a:cubicBezTo>
                <a:cubicBezTo>
                  <a:pt x="607" y="1764"/>
                  <a:pt x="611" y="1764"/>
                  <a:pt x="615" y="1764"/>
                </a:cubicBezTo>
                <a:cubicBezTo>
                  <a:pt x="695" y="1764"/>
                  <a:pt x="765" y="1711"/>
                  <a:pt x="1331" y="1172"/>
                </a:cubicBezTo>
                <a:cubicBezTo>
                  <a:pt x="1425" y="1085"/>
                  <a:pt x="1536" y="978"/>
                  <a:pt x="1650" y="870"/>
                </a:cubicBezTo>
                <a:lnTo>
                  <a:pt x="1650" y="870"/>
                </a:lnTo>
                <a:cubicBezTo>
                  <a:pt x="1265" y="1386"/>
                  <a:pt x="1057" y="1681"/>
                  <a:pt x="953" y="1861"/>
                </a:cubicBezTo>
                <a:cubicBezTo>
                  <a:pt x="534" y="2232"/>
                  <a:pt x="212" y="2574"/>
                  <a:pt x="191" y="2752"/>
                </a:cubicBezTo>
                <a:cubicBezTo>
                  <a:pt x="181" y="2828"/>
                  <a:pt x="208" y="2880"/>
                  <a:pt x="232" y="2911"/>
                </a:cubicBezTo>
                <a:cubicBezTo>
                  <a:pt x="257" y="2939"/>
                  <a:pt x="306" y="2963"/>
                  <a:pt x="344" y="2963"/>
                </a:cubicBezTo>
                <a:cubicBezTo>
                  <a:pt x="347" y="2963"/>
                  <a:pt x="350" y="2963"/>
                  <a:pt x="353" y="2963"/>
                </a:cubicBezTo>
                <a:cubicBezTo>
                  <a:pt x="483" y="2963"/>
                  <a:pt x="658" y="2816"/>
                  <a:pt x="1526" y="1986"/>
                </a:cubicBezTo>
                <a:cubicBezTo>
                  <a:pt x="1625" y="1893"/>
                  <a:pt x="1737" y="1784"/>
                  <a:pt x="1851" y="1677"/>
                </a:cubicBezTo>
                <a:cubicBezTo>
                  <a:pt x="2000" y="1543"/>
                  <a:pt x="2156" y="1397"/>
                  <a:pt x="2311" y="1251"/>
                </a:cubicBezTo>
                <a:lnTo>
                  <a:pt x="2311" y="1251"/>
                </a:lnTo>
                <a:lnTo>
                  <a:pt x="919" y="3177"/>
                </a:lnTo>
                <a:cubicBezTo>
                  <a:pt x="881" y="3230"/>
                  <a:pt x="884" y="3295"/>
                  <a:pt x="926" y="3344"/>
                </a:cubicBezTo>
                <a:cubicBezTo>
                  <a:pt x="957" y="3382"/>
                  <a:pt x="1016" y="3427"/>
                  <a:pt x="1113" y="3431"/>
                </a:cubicBezTo>
                <a:cubicBezTo>
                  <a:pt x="1155" y="3431"/>
                  <a:pt x="1196" y="3423"/>
                  <a:pt x="1248" y="3406"/>
                </a:cubicBezTo>
                <a:lnTo>
                  <a:pt x="1248" y="3406"/>
                </a:lnTo>
                <a:cubicBezTo>
                  <a:pt x="0" y="4792"/>
                  <a:pt x="146" y="4965"/>
                  <a:pt x="205" y="5038"/>
                </a:cubicBezTo>
                <a:cubicBezTo>
                  <a:pt x="229" y="5066"/>
                  <a:pt x="267" y="5083"/>
                  <a:pt x="306" y="5087"/>
                </a:cubicBezTo>
                <a:cubicBezTo>
                  <a:pt x="344" y="5087"/>
                  <a:pt x="382" y="5073"/>
                  <a:pt x="410" y="5045"/>
                </a:cubicBezTo>
                <a:cubicBezTo>
                  <a:pt x="2322" y="3032"/>
                  <a:pt x="4540" y="967"/>
                  <a:pt x="5312" y="604"/>
                </a:cubicBezTo>
                <a:lnTo>
                  <a:pt x="5312" y="604"/>
                </a:lnTo>
                <a:cubicBezTo>
                  <a:pt x="1726" y="3992"/>
                  <a:pt x="642" y="5048"/>
                  <a:pt x="354" y="5423"/>
                </a:cubicBezTo>
                <a:lnTo>
                  <a:pt x="299" y="5468"/>
                </a:lnTo>
                <a:lnTo>
                  <a:pt x="309" y="5478"/>
                </a:lnTo>
                <a:cubicBezTo>
                  <a:pt x="229" y="5596"/>
                  <a:pt x="253" y="5624"/>
                  <a:pt x="285" y="5659"/>
                </a:cubicBezTo>
                <a:cubicBezTo>
                  <a:pt x="306" y="5686"/>
                  <a:pt x="341" y="5704"/>
                  <a:pt x="375" y="5707"/>
                </a:cubicBezTo>
                <a:cubicBezTo>
                  <a:pt x="379" y="5707"/>
                  <a:pt x="384" y="5708"/>
                  <a:pt x="389" y="5708"/>
                </a:cubicBezTo>
                <a:cubicBezTo>
                  <a:pt x="421" y="5708"/>
                  <a:pt x="451" y="5697"/>
                  <a:pt x="475" y="5676"/>
                </a:cubicBezTo>
                <a:lnTo>
                  <a:pt x="1168" y="5094"/>
                </a:lnTo>
                <a:lnTo>
                  <a:pt x="1168" y="5094"/>
                </a:lnTo>
                <a:cubicBezTo>
                  <a:pt x="835" y="5485"/>
                  <a:pt x="624" y="5814"/>
                  <a:pt x="603" y="6022"/>
                </a:cubicBezTo>
                <a:cubicBezTo>
                  <a:pt x="593" y="6140"/>
                  <a:pt x="635" y="6217"/>
                  <a:pt x="669" y="6262"/>
                </a:cubicBezTo>
                <a:cubicBezTo>
                  <a:pt x="718" y="6316"/>
                  <a:pt x="784" y="6348"/>
                  <a:pt x="860" y="6351"/>
                </a:cubicBezTo>
                <a:cubicBezTo>
                  <a:pt x="874" y="6351"/>
                  <a:pt x="884" y="6351"/>
                  <a:pt x="894" y="6348"/>
                </a:cubicBezTo>
                <a:lnTo>
                  <a:pt x="894" y="6348"/>
                </a:lnTo>
                <a:cubicBezTo>
                  <a:pt x="881" y="6393"/>
                  <a:pt x="888" y="6445"/>
                  <a:pt x="923" y="6479"/>
                </a:cubicBezTo>
                <a:cubicBezTo>
                  <a:pt x="949" y="6512"/>
                  <a:pt x="987" y="6529"/>
                  <a:pt x="1025" y="6529"/>
                </a:cubicBezTo>
                <a:cubicBezTo>
                  <a:pt x="1056" y="6529"/>
                  <a:pt x="1087" y="6518"/>
                  <a:pt x="1113" y="6497"/>
                </a:cubicBezTo>
                <a:lnTo>
                  <a:pt x="7890" y="812"/>
                </a:lnTo>
                <a:lnTo>
                  <a:pt x="7890" y="812"/>
                </a:lnTo>
                <a:cubicBezTo>
                  <a:pt x="7869" y="853"/>
                  <a:pt x="7845" y="895"/>
                  <a:pt x="7814" y="943"/>
                </a:cubicBezTo>
                <a:cubicBezTo>
                  <a:pt x="6726" y="1747"/>
                  <a:pt x="5212" y="3302"/>
                  <a:pt x="3451" y="5156"/>
                </a:cubicBezTo>
                <a:cubicBezTo>
                  <a:pt x="3136" y="5489"/>
                  <a:pt x="2807" y="5835"/>
                  <a:pt x="2492" y="6161"/>
                </a:cubicBezTo>
                <a:cubicBezTo>
                  <a:pt x="1865" y="6705"/>
                  <a:pt x="1248" y="7225"/>
                  <a:pt x="686" y="7693"/>
                </a:cubicBezTo>
                <a:cubicBezTo>
                  <a:pt x="659" y="7717"/>
                  <a:pt x="642" y="7748"/>
                  <a:pt x="638" y="7786"/>
                </a:cubicBezTo>
                <a:cubicBezTo>
                  <a:pt x="635" y="7821"/>
                  <a:pt x="645" y="7855"/>
                  <a:pt x="669" y="7883"/>
                </a:cubicBezTo>
                <a:cubicBezTo>
                  <a:pt x="690" y="7911"/>
                  <a:pt x="721" y="7931"/>
                  <a:pt x="756" y="7946"/>
                </a:cubicBezTo>
                <a:cubicBezTo>
                  <a:pt x="503" y="8198"/>
                  <a:pt x="378" y="8375"/>
                  <a:pt x="368" y="8489"/>
                </a:cubicBezTo>
                <a:cubicBezTo>
                  <a:pt x="361" y="8558"/>
                  <a:pt x="385" y="8607"/>
                  <a:pt x="410" y="8635"/>
                </a:cubicBezTo>
                <a:cubicBezTo>
                  <a:pt x="434" y="8662"/>
                  <a:pt x="469" y="8680"/>
                  <a:pt x="503" y="8683"/>
                </a:cubicBezTo>
                <a:cubicBezTo>
                  <a:pt x="507" y="8684"/>
                  <a:pt x="511" y="8684"/>
                  <a:pt x="516" y="8684"/>
                </a:cubicBezTo>
                <a:cubicBezTo>
                  <a:pt x="547" y="8684"/>
                  <a:pt x="579" y="8673"/>
                  <a:pt x="603" y="8652"/>
                </a:cubicBezTo>
                <a:lnTo>
                  <a:pt x="1871" y="7585"/>
                </a:lnTo>
                <a:lnTo>
                  <a:pt x="1871" y="7585"/>
                </a:lnTo>
                <a:cubicBezTo>
                  <a:pt x="1799" y="7661"/>
                  <a:pt x="1729" y="7730"/>
                  <a:pt x="1660" y="7800"/>
                </a:cubicBezTo>
                <a:lnTo>
                  <a:pt x="801" y="8562"/>
                </a:lnTo>
                <a:cubicBezTo>
                  <a:pt x="749" y="8611"/>
                  <a:pt x="742" y="8694"/>
                  <a:pt x="787" y="8749"/>
                </a:cubicBezTo>
                <a:cubicBezTo>
                  <a:pt x="811" y="8777"/>
                  <a:pt x="846" y="8795"/>
                  <a:pt x="881" y="8801"/>
                </a:cubicBezTo>
                <a:cubicBezTo>
                  <a:pt x="635" y="9099"/>
                  <a:pt x="489" y="9335"/>
                  <a:pt x="475" y="9484"/>
                </a:cubicBezTo>
                <a:cubicBezTo>
                  <a:pt x="465" y="9585"/>
                  <a:pt x="499" y="9647"/>
                  <a:pt x="531" y="9684"/>
                </a:cubicBezTo>
                <a:cubicBezTo>
                  <a:pt x="555" y="9716"/>
                  <a:pt x="593" y="9733"/>
                  <a:pt x="632" y="9733"/>
                </a:cubicBezTo>
                <a:cubicBezTo>
                  <a:pt x="635" y="9734"/>
                  <a:pt x="638" y="9734"/>
                  <a:pt x="641" y="9734"/>
                </a:cubicBezTo>
                <a:cubicBezTo>
                  <a:pt x="675" y="9734"/>
                  <a:pt x="709" y="9717"/>
                  <a:pt x="731" y="9692"/>
                </a:cubicBezTo>
                <a:cubicBezTo>
                  <a:pt x="2984" y="7374"/>
                  <a:pt x="9085" y="1386"/>
                  <a:pt x="10297" y="1386"/>
                </a:cubicBezTo>
                <a:cubicBezTo>
                  <a:pt x="10301" y="1386"/>
                  <a:pt x="10305" y="1386"/>
                  <a:pt x="10308" y="1386"/>
                </a:cubicBezTo>
                <a:cubicBezTo>
                  <a:pt x="10357" y="1389"/>
                  <a:pt x="10376" y="1405"/>
                  <a:pt x="10381" y="1405"/>
                </a:cubicBezTo>
                <a:cubicBezTo>
                  <a:pt x="10381" y="1405"/>
                  <a:pt x="10382" y="1405"/>
                  <a:pt x="10382" y="1404"/>
                </a:cubicBezTo>
                <a:lnTo>
                  <a:pt x="10382" y="1404"/>
                </a:lnTo>
                <a:cubicBezTo>
                  <a:pt x="10430" y="1664"/>
                  <a:pt x="9488" y="2613"/>
                  <a:pt x="8209" y="3764"/>
                </a:cubicBezTo>
                <a:cubicBezTo>
                  <a:pt x="5929" y="5506"/>
                  <a:pt x="2498" y="8222"/>
                  <a:pt x="992" y="9896"/>
                </a:cubicBezTo>
                <a:cubicBezTo>
                  <a:pt x="454" y="10364"/>
                  <a:pt x="326" y="10520"/>
                  <a:pt x="316" y="10610"/>
                </a:cubicBezTo>
                <a:cubicBezTo>
                  <a:pt x="312" y="10648"/>
                  <a:pt x="326" y="10693"/>
                  <a:pt x="351" y="10720"/>
                </a:cubicBezTo>
                <a:cubicBezTo>
                  <a:pt x="354" y="10724"/>
                  <a:pt x="357" y="10724"/>
                  <a:pt x="357" y="10728"/>
                </a:cubicBezTo>
                <a:cubicBezTo>
                  <a:pt x="292" y="10853"/>
                  <a:pt x="250" y="10960"/>
                  <a:pt x="240" y="11050"/>
                </a:cubicBezTo>
                <a:cubicBezTo>
                  <a:pt x="222" y="11192"/>
                  <a:pt x="271" y="11285"/>
                  <a:pt x="312" y="11334"/>
                </a:cubicBezTo>
                <a:cubicBezTo>
                  <a:pt x="341" y="11365"/>
                  <a:pt x="385" y="11403"/>
                  <a:pt x="461" y="11406"/>
                </a:cubicBezTo>
                <a:cubicBezTo>
                  <a:pt x="467" y="11407"/>
                  <a:pt x="474" y="11408"/>
                  <a:pt x="480" y="11408"/>
                </a:cubicBezTo>
                <a:cubicBezTo>
                  <a:pt x="541" y="11408"/>
                  <a:pt x="626" y="11377"/>
                  <a:pt x="731" y="11323"/>
                </a:cubicBezTo>
                <a:cubicBezTo>
                  <a:pt x="731" y="11451"/>
                  <a:pt x="770" y="11559"/>
                  <a:pt x="843" y="11649"/>
                </a:cubicBezTo>
                <a:cubicBezTo>
                  <a:pt x="867" y="11677"/>
                  <a:pt x="902" y="11694"/>
                  <a:pt x="936" y="11697"/>
                </a:cubicBezTo>
                <a:cubicBezTo>
                  <a:pt x="940" y="11698"/>
                  <a:pt x="945" y="11698"/>
                  <a:pt x="949" y="11698"/>
                </a:cubicBezTo>
                <a:cubicBezTo>
                  <a:pt x="980" y="11698"/>
                  <a:pt x="1013" y="11688"/>
                  <a:pt x="1037" y="11667"/>
                </a:cubicBezTo>
                <a:lnTo>
                  <a:pt x="8895" y="5069"/>
                </a:lnTo>
                <a:lnTo>
                  <a:pt x="8895" y="5069"/>
                </a:lnTo>
                <a:cubicBezTo>
                  <a:pt x="7312" y="6622"/>
                  <a:pt x="3320" y="9886"/>
                  <a:pt x="607" y="12023"/>
                </a:cubicBezTo>
                <a:cubicBezTo>
                  <a:pt x="579" y="12044"/>
                  <a:pt x="562" y="12079"/>
                  <a:pt x="555" y="12113"/>
                </a:cubicBezTo>
                <a:cubicBezTo>
                  <a:pt x="552" y="12152"/>
                  <a:pt x="565" y="12190"/>
                  <a:pt x="586" y="12217"/>
                </a:cubicBezTo>
                <a:cubicBezTo>
                  <a:pt x="611" y="12245"/>
                  <a:pt x="666" y="12273"/>
                  <a:pt x="704" y="12273"/>
                </a:cubicBezTo>
                <a:cubicBezTo>
                  <a:pt x="706" y="12273"/>
                  <a:pt x="708" y="12273"/>
                  <a:pt x="710" y="12273"/>
                </a:cubicBezTo>
                <a:cubicBezTo>
                  <a:pt x="805" y="12273"/>
                  <a:pt x="1059" y="12125"/>
                  <a:pt x="1422" y="11860"/>
                </a:cubicBezTo>
                <a:lnTo>
                  <a:pt x="1422" y="11860"/>
                </a:lnTo>
                <a:cubicBezTo>
                  <a:pt x="725" y="12537"/>
                  <a:pt x="292" y="13087"/>
                  <a:pt x="250" y="13455"/>
                </a:cubicBezTo>
                <a:cubicBezTo>
                  <a:pt x="232" y="13583"/>
                  <a:pt x="264" y="13693"/>
                  <a:pt x="336" y="13784"/>
                </a:cubicBezTo>
                <a:cubicBezTo>
                  <a:pt x="375" y="13825"/>
                  <a:pt x="440" y="13877"/>
                  <a:pt x="558" y="13884"/>
                </a:cubicBezTo>
                <a:cubicBezTo>
                  <a:pt x="586" y="13884"/>
                  <a:pt x="617" y="13880"/>
                  <a:pt x="648" y="13877"/>
                </a:cubicBezTo>
                <a:lnTo>
                  <a:pt x="648" y="13877"/>
                </a:lnTo>
                <a:lnTo>
                  <a:pt x="469" y="14029"/>
                </a:lnTo>
                <a:cubicBezTo>
                  <a:pt x="413" y="14075"/>
                  <a:pt x="403" y="14158"/>
                  <a:pt x="448" y="14216"/>
                </a:cubicBezTo>
                <a:cubicBezTo>
                  <a:pt x="473" y="14252"/>
                  <a:pt x="512" y="14270"/>
                  <a:pt x="553" y="14270"/>
                </a:cubicBezTo>
                <a:cubicBezTo>
                  <a:pt x="580" y="14270"/>
                  <a:pt x="608" y="14261"/>
                  <a:pt x="632" y="14245"/>
                </a:cubicBezTo>
                <a:cubicBezTo>
                  <a:pt x="960" y="14019"/>
                  <a:pt x="7644" y="9418"/>
                  <a:pt x="9647" y="6968"/>
                </a:cubicBezTo>
                <a:lnTo>
                  <a:pt x="9647" y="6968"/>
                </a:lnTo>
                <a:cubicBezTo>
                  <a:pt x="9501" y="7242"/>
                  <a:pt x="9227" y="7578"/>
                  <a:pt x="8864" y="7955"/>
                </a:cubicBezTo>
                <a:cubicBezTo>
                  <a:pt x="8770" y="8046"/>
                  <a:pt x="8673" y="8136"/>
                  <a:pt x="8576" y="8229"/>
                </a:cubicBezTo>
                <a:cubicBezTo>
                  <a:pt x="7914" y="8725"/>
                  <a:pt x="7104" y="9442"/>
                  <a:pt x="6192" y="10305"/>
                </a:cubicBezTo>
                <a:cubicBezTo>
                  <a:pt x="5111" y="11171"/>
                  <a:pt x="3954" y="12044"/>
                  <a:pt x="2981" y="12779"/>
                </a:cubicBezTo>
                <a:cubicBezTo>
                  <a:pt x="870" y="14369"/>
                  <a:pt x="188" y="14902"/>
                  <a:pt x="160" y="15138"/>
                </a:cubicBezTo>
                <a:cubicBezTo>
                  <a:pt x="157" y="15177"/>
                  <a:pt x="174" y="15239"/>
                  <a:pt x="198" y="15267"/>
                </a:cubicBezTo>
                <a:cubicBezTo>
                  <a:pt x="229" y="15305"/>
                  <a:pt x="285" y="15346"/>
                  <a:pt x="378" y="15353"/>
                </a:cubicBezTo>
                <a:cubicBezTo>
                  <a:pt x="383" y="15353"/>
                  <a:pt x="387" y="15353"/>
                  <a:pt x="392" y="15353"/>
                </a:cubicBezTo>
                <a:cubicBezTo>
                  <a:pt x="663" y="15353"/>
                  <a:pt x="1265" y="14968"/>
                  <a:pt x="2052" y="14362"/>
                </a:cubicBezTo>
                <a:lnTo>
                  <a:pt x="2052" y="14362"/>
                </a:lnTo>
                <a:cubicBezTo>
                  <a:pt x="1636" y="14726"/>
                  <a:pt x="1238" y="15073"/>
                  <a:pt x="864" y="15395"/>
                </a:cubicBezTo>
                <a:cubicBezTo>
                  <a:pt x="808" y="15443"/>
                  <a:pt x="801" y="15530"/>
                  <a:pt x="849" y="15585"/>
                </a:cubicBezTo>
                <a:cubicBezTo>
                  <a:pt x="874" y="15617"/>
                  <a:pt x="923" y="15641"/>
                  <a:pt x="960" y="15641"/>
                </a:cubicBezTo>
                <a:cubicBezTo>
                  <a:pt x="965" y="15641"/>
                  <a:pt x="969" y="15642"/>
                  <a:pt x="974" y="15642"/>
                </a:cubicBezTo>
                <a:cubicBezTo>
                  <a:pt x="1128" y="15642"/>
                  <a:pt x="1434" y="15369"/>
                  <a:pt x="2370" y="14445"/>
                </a:cubicBezTo>
                <a:cubicBezTo>
                  <a:pt x="3275" y="13655"/>
                  <a:pt x="4526" y="12553"/>
                  <a:pt x="5756" y="11448"/>
                </a:cubicBezTo>
                <a:cubicBezTo>
                  <a:pt x="7758" y="9654"/>
                  <a:pt x="8891" y="8579"/>
                  <a:pt x="9529" y="7925"/>
                </a:cubicBezTo>
                <a:cubicBezTo>
                  <a:pt x="9737" y="7813"/>
                  <a:pt x="9907" y="7762"/>
                  <a:pt x="10028" y="7762"/>
                </a:cubicBezTo>
                <a:cubicBezTo>
                  <a:pt x="10091" y="7762"/>
                  <a:pt x="10115" y="7786"/>
                  <a:pt x="10128" y="7800"/>
                </a:cubicBezTo>
                <a:cubicBezTo>
                  <a:pt x="10177" y="7859"/>
                  <a:pt x="10195" y="7928"/>
                  <a:pt x="10184" y="8021"/>
                </a:cubicBezTo>
                <a:cubicBezTo>
                  <a:pt x="10153" y="8267"/>
                  <a:pt x="9938" y="8597"/>
                  <a:pt x="9595" y="8982"/>
                </a:cubicBezTo>
                <a:cubicBezTo>
                  <a:pt x="8503" y="9917"/>
                  <a:pt x="7263" y="10970"/>
                  <a:pt x="6078" y="11975"/>
                </a:cubicBezTo>
                <a:cubicBezTo>
                  <a:pt x="5517" y="12401"/>
                  <a:pt x="4956" y="12817"/>
                  <a:pt x="4436" y="13205"/>
                </a:cubicBezTo>
                <a:cubicBezTo>
                  <a:pt x="2215" y="14851"/>
                  <a:pt x="1054" y="15731"/>
                  <a:pt x="1006" y="16140"/>
                </a:cubicBezTo>
                <a:cubicBezTo>
                  <a:pt x="995" y="16226"/>
                  <a:pt x="1027" y="16285"/>
                  <a:pt x="1054" y="16316"/>
                </a:cubicBezTo>
                <a:cubicBezTo>
                  <a:pt x="1078" y="16344"/>
                  <a:pt x="1113" y="16365"/>
                  <a:pt x="1151" y="16365"/>
                </a:cubicBezTo>
                <a:cubicBezTo>
                  <a:pt x="1154" y="16365"/>
                  <a:pt x="1157" y="16366"/>
                  <a:pt x="1160" y="16366"/>
                </a:cubicBezTo>
                <a:cubicBezTo>
                  <a:pt x="1212" y="16366"/>
                  <a:pt x="1402" y="16266"/>
                  <a:pt x="3528" y="14487"/>
                </a:cubicBezTo>
                <a:lnTo>
                  <a:pt x="3528" y="14487"/>
                </a:lnTo>
                <a:lnTo>
                  <a:pt x="1847" y="16012"/>
                </a:lnTo>
                <a:cubicBezTo>
                  <a:pt x="1792" y="16060"/>
                  <a:pt x="1788" y="16143"/>
                  <a:pt x="1837" y="16202"/>
                </a:cubicBezTo>
                <a:cubicBezTo>
                  <a:pt x="1864" y="16233"/>
                  <a:pt x="1901" y="16248"/>
                  <a:pt x="1939" y="16248"/>
                </a:cubicBezTo>
                <a:cubicBezTo>
                  <a:pt x="1970" y="16248"/>
                  <a:pt x="2001" y="16238"/>
                  <a:pt x="2028" y="16216"/>
                </a:cubicBezTo>
                <a:lnTo>
                  <a:pt x="10371" y="9214"/>
                </a:lnTo>
                <a:lnTo>
                  <a:pt x="10371" y="9214"/>
                </a:lnTo>
                <a:cubicBezTo>
                  <a:pt x="10312" y="9449"/>
                  <a:pt x="10045" y="9792"/>
                  <a:pt x="9643" y="10197"/>
                </a:cubicBezTo>
                <a:cubicBezTo>
                  <a:pt x="8767" y="10890"/>
                  <a:pt x="6937" y="12353"/>
                  <a:pt x="5447" y="13659"/>
                </a:cubicBezTo>
                <a:cubicBezTo>
                  <a:pt x="3555" y="15110"/>
                  <a:pt x="2839" y="15686"/>
                  <a:pt x="2807" y="15953"/>
                </a:cubicBezTo>
                <a:cubicBezTo>
                  <a:pt x="2804" y="16004"/>
                  <a:pt x="2818" y="16053"/>
                  <a:pt x="2849" y="16091"/>
                </a:cubicBezTo>
                <a:cubicBezTo>
                  <a:pt x="2876" y="16124"/>
                  <a:pt x="2915" y="16140"/>
                  <a:pt x="2953" y="16140"/>
                </a:cubicBezTo>
                <a:cubicBezTo>
                  <a:pt x="2984" y="16140"/>
                  <a:pt x="3015" y="16130"/>
                  <a:pt x="3039" y="16108"/>
                </a:cubicBezTo>
                <a:lnTo>
                  <a:pt x="3175" y="15997"/>
                </a:lnTo>
                <a:lnTo>
                  <a:pt x="3175" y="15997"/>
                </a:lnTo>
                <a:cubicBezTo>
                  <a:pt x="3168" y="16018"/>
                  <a:pt x="3164" y="16039"/>
                  <a:pt x="3160" y="16057"/>
                </a:cubicBezTo>
                <a:cubicBezTo>
                  <a:pt x="3154" y="16140"/>
                  <a:pt x="3181" y="16191"/>
                  <a:pt x="3209" y="16223"/>
                </a:cubicBezTo>
                <a:cubicBezTo>
                  <a:pt x="3230" y="16250"/>
                  <a:pt x="3268" y="16268"/>
                  <a:pt x="3303" y="16271"/>
                </a:cubicBezTo>
                <a:cubicBezTo>
                  <a:pt x="3305" y="16271"/>
                  <a:pt x="3307" y="16271"/>
                  <a:pt x="3309" y="16271"/>
                </a:cubicBezTo>
                <a:cubicBezTo>
                  <a:pt x="3374" y="16271"/>
                  <a:pt x="3612" y="16169"/>
                  <a:pt x="7620" y="12751"/>
                </a:cubicBezTo>
                <a:lnTo>
                  <a:pt x="7620" y="12751"/>
                </a:lnTo>
                <a:cubicBezTo>
                  <a:pt x="5135" y="15246"/>
                  <a:pt x="4429" y="16066"/>
                  <a:pt x="4256" y="16368"/>
                </a:cubicBezTo>
                <a:lnTo>
                  <a:pt x="4249" y="16372"/>
                </a:lnTo>
                <a:lnTo>
                  <a:pt x="4252" y="16375"/>
                </a:lnTo>
                <a:cubicBezTo>
                  <a:pt x="4179" y="16503"/>
                  <a:pt x="4207" y="16535"/>
                  <a:pt x="4235" y="16565"/>
                </a:cubicBezTo>
                <a:cubicBezTo>
                  <a:pt x="4256" y="16594"/>
                  <a:pt x="4290" y="16611"/>
                  <a:pt x="4325" y="16614"/>
                </a:cubicBezTo>
                <a:cubicBezTo>
                  <a:pt x="4328" y="16615"/>
                  <a:pt x="4331" y="16615"/>
                  <a:pt x="4335" y="16615"/>
                </a:cubicBezTo>
                <a:cubicBezTo>
                  <a:pt x="4367" y="16615"/>
                  <a:pt x="4400" y="16602"/>
                  <a:pt x="4425" y="16583"/>
                </a:cubicBezTo>
                <a:lnTo>
                  <a:pt x="4446" y="16565"/>
                </a:lnTo>
                <a:lnTo>
                  <a:pt x="4446" y="16565"/>
                </a:lnTo>
                <a:cubicBezTo>
                  <a:pt x="4439" y="16604"/>
                  <a:pt x="4453" y="16645"/>
                  <a:pt x="4481" y="16677"/>
                </a:cubicBezTo>
                <a:cubicBezTo>
                  <a:pt x="4508" y="16704"/>
                  <a:pt x="4543" y="16718"/>
                  <a:pt x="4582" y="16718"/>
                </a:cubicBezTo>
                <a:cubicBezTo>
                  <a:pt x="4612" y="16718"/>
                  <a:pt x="4644" y="16708"/>
                  <a:pt x="4668" y="16684"/>
                </a:cubicBezTo>
                <a:cubicBezTo>
                  <a:pt x="8236" y="13579"/>
                  <a:pt x="9691" y="12294"/>
                  <a:pt x="10260" y="11729"/>
                </a:cubicBezTo>
                <a:lnTo>
                  <a:pt x="10288" y="11729"/>
                </a:lnTo>
                <a:cubicBezTo>
                  <a:pt x="10329" y="11729"/>
                  <a:pt x="10336" y="11742"/>
                  <a:pt x="10340" y="11742"/>
                </a:cubicBezTo>
                <a:cubicBezTo>
                  <a:pt x="10427" y="12044"/>
                  <a:pt x="8690" y="13624"/>
                  <a:pt x="7755" y="14473"/>
                </a:cubicBezTo>
                <a:cubicBezTo>
                  <a:pt x="6078" y="15997"/>
                  <a:pt x="5704" y="16378"/>
                  <a:pt x="5895" y="16604"/>
                </a:cubicBezTo>
                <a:cubicBezTo>
                  <a:pt x="5919" y="16635"/>
                  <a:pt x="5967" y="16656"/>
                  <a:pt x="6002" y="16659"/>
                </a:cubicBezTo>
                <a:cubicBezTo>
                  <a:pt x="6005" y="16660"/>
                  <a:pt x="6008" y="16660"/>
                  <a:pt x="6011" y="16660"/>
                </a:cubicBezTo>
                <a:cubicBezTo>
                  <a:pt x="6210" y="16660"/>
                  <a:pt x="6861" y="16143"/>
                  <a:pt x="8714" y="14494"/>
                </a:cubicBezTo>
                <a:lnTo>
                  <a:pt x="8714" y="14494"/>
                </a:lnTo>
                <a:cubicBezTo>
                  <a:pt x="8250" y="14927"/>
                  <a:pt x="7734" y="15398"/>
                  <a:pt x="7225" y="15845"/>
                </a:cubicBezTo>
                <a:cubicBezTo>
                  <a:pt x="7169" y="15894"/>
                  <a:pt x="7163" y="15977"/>
                  <a:pt x="7211" y="16036"/>
                </a:cubicBezTo>
                <a:cubicBezTo>
                  <a:pt x="7235" y="16063"/>
                  <a:pt x="7277" y="16084"/>
                  <a:pt x="7315" y="16087"/>
                </a:cubicBezTo>
                <a:cubicBezTo>
                  <a:pt x="7316" y="16087"/>
                  <a:pt x="7317" y="16087"/>
                  <a:pt x="7319" y="16087"/>
                </a:cubicBezTo>
                <a:cubicBezTo>
                  <a:pt x="7363" y="16087"/>
                  <a:pt x="7479" y="16077"/>
                  <a:pt x="8289" y="15398"/>
                </a:cubicBezTo>
                <a:lnTo>
                  <a:pt x="8289" y="15398"/>
                </a:lnTo>
                <a:cubicBezTo>
                  <a:pt x="7703" y="16046"/>
                  <a:pt x="7734" y="16084"/>
                  <a:pt x="7800" y="16160"/>
                </a:cubicBezTo>
                <a:cubicBezTo>
                  <a:pt x="7831" y="16199"/>
                  <a:pt x="7879" y="16223"/>
                  <a:pt x="7935" y="16226"/>
                </a:cubicBezTo>
                <a:cubicBezTo>
                  <a:pt x="8074" y="16223"/>
                  <a:pt x="8393" y="16008"/>
                  <a:pt x="8746" y="15706"/>
                </a:cubicBezTo>
                <a:lnTo>
                  <a:pt x="8746" y="15706"/>
                </a:lnTo>
                <a:cubicBezTo>
                  <a:pt x="8552" y="15890"/>
                  <a:pt x="8344" y="16077"/>
                  <a:pt x="8143" y="16254"/>
                </a:cubicBezTo>
                <a:cubicBezTo>
                  <a:pt x="8087" y="16303"/>
                  <a:pt x="8081" y="16389"/>
                  <a:pt x="8129" y="16445"/>
                </a:cubicBezTo>
                <a:cubicBezTo>
                  <a:pt x="8153" y="16472"/>
                  <a:pt x="8199" y="16496"/>
                  <a:pt x="8236" y="16496"/>
                </a:cubicBezTo>
                <a:cubicBezTo>
                  <a:pt x="8240" y="16497"/>
                  <a:pt x="8243" y="16497"/>
                  <a:pt x="8247" y="16497"/>
                </a:cubicBezTo>
                <a:cubicBezTo>
                  <a:pt x="8313" y="16497"/>
                  <a:pt x="8506" y="16442"/>
                  <a:pt x="9664" y="15377"/>
                </a:cubicBezTo>
                <a:lnTo>
                  <a:pt x="9664" y="15377"/>
                </a:lnTo>
                <a:cubicBezTo>
                  <a:pt x="9567" y="15572"/>
                  <a:pt x="9453" y="15796"/>
                  <a:pt x="9342" y="16001"/>
                </a:cubicBezTo>
                <a:cubicBezTo>
                  <a:pt x="9311" y="16060"/>
                  <a:pt x="9328" y="16133"/>
                  <a:pt x="9380" y="16175"/>
                </a:cubicBezTo>
                <a:cubicBezTo>
                  <a:pt x="9405" y="16192"/>
                  <a:pt x="9434" y="16200"/>
                  <a:pt x="9463" y="16200"/>
                </a:cubicBezTo>
                <a:cubicBezTo>
                  <a:pt x="9497" y="16200"/>
                  <a:pt x="9531" y="16188"/>
                  <a:pt x="9557" y="16164"/>
                </a:cubicBezTo>
                <a:cubicBezTo>
                  <a:pt x="9750" y="15977"/>
                  <a:pt x="9966" y="15775"/>
                  <a:pt x="10135" y="15630"/>
                </a:cubicBezTo>
                <a:lnTo>
                  <a:pt x="10135" y="15630"/>
                </a:lnTo>
                <a:cubicBezTo>
                  <a:pt x="10076" y="15748"/>
                  <a:pt x="10007" y="15873"/>
                  <a:pt x="9966" y="15949"/>
                </a:cubicBezTo>
                <a:cubicBezTo>
                  <a:pt x="9810" y="16240"/>
                  <a:pt x="9785" y="16282"/>
                  <a:pt x="9854" y="16365"/>
                </a:cubicBezTo>
                <a:cubicBezTo>
                  <a:pt x="9879" y="16392"/>
                  <a:pt x="9913" y="16410"/>
                  <a:pt x="9948" y="16413"/>
                </a:cubicBezTo>
                <a:cubicBezTo>
                  <a:pt x="9954" y="16414"/>
                  <a:pt x="9960" y="16414"/>
                  <a:pt x="9965" y="16414"/>
                </a:cubicBezTo>
                <a:cubicBezTo>
                  <a:pt x="10022" y="16414"/>
                  <a:pt x="10069" y="16380"/>
                  <a:pt x="10561" y="15949"/>
                </a:cubicBezTo>
                <a:cubicBezTo>
                  <a:pt x="10617" y="15900"/>
                  <a:pt x="10624" y="15814"/>
                  <a:pt x="10575" y="15759"/>
                </a:cubicBezTo>
                <a:cubicBezTo>
                  <a:pt x="10547" y="15726"/>
                  <a:pt x="10508" y="15711"/>
                  <a:pt x="10471" y="15711"/>
                </a:cubicBezTo>
                <a:cubicBezTo>
                  <a:pt x="10440" y="15711"/>
                  <a:pt x="10410" y="15721"/>
                  <a:pt x="10385" y="15741"/>
                </a:cubicBezTo>
                <a:cubicBezTo>
                  <a:pt x="10537" y="15433"/>
                  <a:pt x="10565" y="15297"/>
                  <a:pt x="10489" y="15204"/>
                </a:cubicBezTo>
                <a:cubicBezTo>
                  <a:pt x="10465" y="15177"/>
                  <a:pt x="10419" y="15156"/>
                  <a:pt x="10382" y="15152"/>
                </a:cubicBezTo>
                <a:cubicBezTo>
                  <a:pt x="10377" y="15151"/>
                  <a:pt x="10373" y="15151"/>
                  <a:pt x="10368" y="15151"/>
                </a:cubicBezTo>
                <a:cubicBezTo>
                  <a:pt x="10321" y="15151"/>
                  <a:pt x="10241" y="15176"/>
                  <a:pt x="9941" y="15436"/>
                </a:cubicBezTo>
                <a:cubicBezTo>
                  <a:pt x="10211" y="14878"/>
                  <a:pt x="10170" y="14830"/>
                  <a:pt x="10121" y="14771"/>
                </a:cubicBezTo>
                <a:cubicBezTo>
                  <a:pt x="10097" y="14743"/>
                  <a:pt x="10062" y="14726"/>
                  <a:pt x="10024" y="14723"/>
                </a:cubicBezTo>
                <a:lnTo>
                  <a:pt x="10021" y="14723"/>
                </a:lnTo>
                <a:cubicBezTo>
                  <a:pt x="10195" y="14466"/>
                  <a:pt x="10239" y="14283"/>
                  <a:pt x="10156" y="14182"/>
                </a:cubicBezTo>
                <a:cubicBezTo>
                  <a:pt x="10132" y="14154"/>
                  <a:pt x="10094" y="14137"/>
                  <a:pt x="10056" y="14133"/>
                </a:cubicBezTo>
                <a:cubicBezTo>
                  <a:pt x="10052" y="14133"/>
                  <a:pt x="10049" y="14133"/>
                  <a:pt x="10046" y="14133"/>
                </a:cubicBezTo>
                <a:cubicBezTo>
                  <a:pt x="10008" y="14133"/>
                  <a:pt x="9977" y="14150"/>
                  <a:pt x="9952" y="14175"/>
                </a:cubicBezTo>
                <a:cubicBezTo>
                  <a:pt x="9501" y="14640"/>
                  <a:pt x="8989" y="15131"/>
                  <a:pt x="8590" y="15478"/>
                </a:cubicBezTo>
                <a:cubicBezTo>
                  <a:pt x="9117" y="14906"/>
                  <a:pt x="9896" y="14078"/>
                  <a:pt x="10454" y="13489"/>
                </a:cubicBezTo>
                <a:cubicBezTo>
                  <a:pt x="10506" y="13437"/>
                  <a:pt x="10506" y="13354"/>
                  <a:pt x="10454" y="13298"/>
                </a:cubicBezTo>
                <a:cubicBezTo>
                  <a:pt x="10427" y="13271"/>
                  <a:pt x="10392" y="13258"/>
                  <a:pt x="10357" y="13258"/>
                </a:cubicBezTo>
                <a:cubicBezTo>
                  <a:pt x="10334" y="13258"/>
                  <a:pt x="10312" y="13263"/>
                  <a:pt x="10291" y="13274"/>
                </a:cubicBezTo>
                <a:cubicBezTo>
                  <a:pt x="10606" y="12879"/>
                  <a:pt x="10540" y="12799"/>
                  <a:pt x="10496" y="12744"/>
                </a:cubicBezTo>
                <a:cubicBezTo>
                  <a:pt x="10471" y="12716"/>
                  <a:pt x="10436" y="12699"/>
                  <a:pt x="10398" y="12695"/>
                </a:cubicBezTo>
                <a:cubicBezTo>
                  <a:pt x="10394" y="12695"/>
                  <a:pt x="10390" y="12695"/>
                  <a:pt x="10386" y="12695"/>
                </a:cubicBezTo>
                <a:cubicBezTo>
                  <a:pt x="10319" y="12695"/>
                  <a:pt x="10265" y="12743"/>
                  <a:pt x="9325" y="13583"/>
                </a:cubicBezTo>
                <a:cubicBezTo>
                  <a:pt x="8559" y="14272"/>
                  <a:pt x="7145" y="15537"/>
                  <a:pt x="6421" y="16105"/>
                </a:cubicBezTo>
                <a:cubicBezTo>
                  <a:pt x="6781" y="15727"/>
                  <a:pt x="7405" y="15159"/>
                  <a:pt x="7939" y="14674"/>
                </a:cubicBezTo>
                <a:cubicBezTo>
                  <a:pt x="9952" y="12844"/>
                  <a:pt x="10863" y="11944"/>
                  <a:pt x="10551" y="11569"/>
                </a:cubicBezTo>
                <a:cubicBezTo>
                  <a:pt x="10534" y="11549"/>
                  <a:pt x="10510" y="11528"/>
                  <a:pt x="10475" y="11507"/>
                </a:cubicBezTo>
                <a:cubicBezTo>
                  <a:pt x="10478" y="11504"/>
                  <a:pt x="10481" y="11500"/>
                  <a:pt x="10481" y="11500"/>
                </a:cubicBezTo>
                <a:lnTo>
                  <a:pt x="10561" y="11435"/>
                </a:lnTo>
                <a:lnTo>
                  <a:pt x="10548" y="11421"/>
                </a:lnTo>
                <a:cubicBezTo>
                  <a:pt x="10631" y="11306"/>
                  <a:pt x="10606" y="11278"/>
                  <a:pt x="10575" y="11240"/>
                </a:cubicBezTo>
                <a:cubicBezTo>
                  <a:pt x="10549" y="11210"/>
                  <a:pt x="10512" y="11194"/>
                  <a:pt x="10474" y="11194"/>
                </a:cubicBezTo>
                <a:cubicBezTo>
                  <a:pt x="10443" y="11194"/>
                  <a:pt x="10412" y="11205"/>
                  <a:pt x="10385" y="11227"/>
                </a:cubicBezTo>
                <a:lnTo>
                  <a:pt x="10052" y="11504"/>
                </a:lnTo>
                <a:cubicBezTo>
                  <a:pt x="9183" y="11816"/>
                  <a:pt x="7350" y="13548"/>
                  <a:pt x="6016" y="14892"/>
                </a:cubicBezTo>
                <a:lnTo>
                  <a:pt x="5492" y="15332"/>
                </a:lnTo>
                <a:cubicBezTo>
                  <a:pt x="6754" y="13998"/>
                  <a:pt x="8912" y="11836"/>
                  <a:pt x="10436" y="10336"/>
                </a:cubicBezTo>
                <a:cubicBezTo>
                  <a:pt x="10489" y="10284"/>
                  <a:pt x="10489" y="10201"/>
                  <a:pt x="10440" y="10146"/>
                </a:cubicBezTo>
                <a:cubicBezTo>
                  <a:pt x="10414" y="10116"/>
                  <a:pt x="10378" y="10101"/>
                  <a:pt x="10342" y="10101"/>
                </a:cubicBezTo>
                <a:cubicBezTo>
                  <a:pt x="10310" y="10101"/>
                  <a:pt x="10277" y="10113"/>
                  <a:pt x="10249" y="10135"/>
                </a:cubicBezTo>
                <a:cubicBezTo>
                  <a:pt x="8036" y="12041"/>
                  <a:pt x="4852" y="14757"/>
                  <a:pt x="3694" y="15689"/>
                </a:cubicBezTo>
                <a:cubicBezTo>
                  <a:pt x="3867" y="15492"/>
                  <a:pt x="4117" y="15239"/>
                  <a:pt x="4429" y="14944"/>
                </a:cubicBezTo>
                <a:lnTo>
                  <a:pt x="6768" y="12983"/>
                </a:lnTo>
                <a:cubicBezTo>
                  <a:pt x="7983" y="12033"/>
                  <a:pt x="9013" y="11195"/>
                  <a:pt x="9706" y="10516"/>
                </a:cubicBezTo>
                <a:lnTo>
                  <a:pt x="10142" y="10152"/>
                </a:lnTo>
                <a:cubicBezTo>
                  <a:pt x="10184" y="10114"/>
                  <a:pt x="10198" y="10058"/>
                  <a:pt x="10184" y="10007"/>
                </a:cubicBezTo>
                <a:cubicBezTo>
                  <a:pt x="10465" y="9681"/>
                  <a:pt x="10627" y="9404"/>
                  <a:pt x="10652" y="9185"/>
                </a:cubicBezTo>
                <a:cubicBezTo>
                  <a:pt x="10665" y="9065"/>
                  <a:pt x="10634" y="8957"/>
                  <a:pt x="10565" y="8874"/>
                </a:cubicBezTo>
                <a:cubicBezTo>
                  <a:pt x="10538" y="8841"/>
                  <a:pt x="10499" y="8824"/>
                  <a:pt x="10460" y="8824"/>
                </a:cubicBezTo>
                <a:cubicBezTo>
                  <a:pt x="10430" y="8824"/>
                  <a:pt x="10399" y="8835"/>
                  <a:pt x="10374" y="8857"/>
                </a:cubicBezTo>
                <a:lnTo>
                  <a:pt x="7443" y="11313"/>
                </a:lnTo>
                <a:lnTo>
                  <a:pt x="7908" y="10894"/>
                </a:lnTo>
                <a:cubicBezTo>
                  <a:pt x="8604" y="10325"/>
                  <a:pt x="9213" y="9785"/>
                  <a:pt x="9664" y="9303"/>
                </a:cubicBezTo>
                <a:lnTo>
                  <a:pt x="10180" y="8836"/>
                </a:lnTo>
                <a:cubicBezTo>
                  <a:pt x="10236" y="8787"/>
                  <a:pt x="10243" y="8707"/>
                  <a:pt x="10198" y="8652"/>
                </a:cubicBezTo>
                <a:cubicBezTo>
                  <a:pt x="10343" y="8427"/>
                  <a:pt x="10433" y="8226"/>
                  <a:pt x="10454" y="8053"/>
                </a:cubicBezTo>
                <a:cubicBezTo>
                  <a:pt x="10475" y="7886"/>
                  <a:pt x="10433" y="7741"/>
                  <a:pt x="10336" y="7626"/>
                </a:cubicBezTo>
                <a:cubicBezTo>
                  <a:pt x="10288" y="7568"/>
                  <a:pt x="10195" y="7495"/>
                  <a:pt x="10042" y="7488"/>
                </a:cubicBezTo>
                <a:cubicBezTo>
                  <a:pt x="10007" y="7488"/>
                  <a:pt x="9969" y="7488"/>
                  <a:pt x="9928" y="7495"/>
                </a:cubicBezTo>
                <a:cubicBezTo>
                  <a:pt x="10377" y="6982"/>
                  <a:pt x="10312" y="6906"/>
                  <a:pt x="10249" y="6833"/>
                </a:cubicBezTo>
                <a:cubicBezTo>
                  <a:pt x="10225" y="6802"/>
                  <a:pt x="10190" y="6785"/>
                  <a:pt x="10153" y="6785"/>
                </a:cubicBezTo>
                <a:cubicBezTo>
                  <a:pt x="10149" y="6784"/>
                  <a:pt x="10145" y="6784"/>
                  <a:pt x="10142" y="6784"/>
                </a:cubicBezTo>
                <a:cubicBezTo>
                  <a:pt x="10108" y="6784"/>
                  <a:pt x="10077" y="6797"/>
                  <a:pt x="10052" y="6823"/>
                </a:cubicBezTo>
                <a:cubicBezTo>
                  <a:pt x="10024" y="6847"/>
                  <a:pt x="10000" y="6871"/>
                  <a:pt x="9976" y="6895"/>
                </a:cubicBezTo>
                <a:cubicBezTo>
                  <a:pt x="10003" y="6815"/>
                  <a:pt x="10024" y="6743"/>
                  <a:pt x="10032" y="6674"/>
                </a:cubicBezTo>
                <a:cubicBezTo>
                  <a:pt x="10038" y="6594"/>
                  <a:pt x="10035" y="6518"/>
                  <a:pt x="10017" y="6452"/>
                </a:cubicBezTo>
                <a:cubicBezTo>
                  <a:pt x="10121" y="6275"/>
                  <a:pt x="10184" y="6116"/>
                  <a:pt x="10204" y="5981"/>
                </a:cubicBezTo>
                <a:cubicBezTo>
                  <a:pt x="10225" y="5825"/>
                  <a:pt x="10190" y="5693"/>
                  <a:pt x="10104" y="5586"/>
                </a:cubicBezTo>
                <a:cubicBezTo>
                  <a:pt x="10080" y="5558"/>
                  <a:pt x="10042" y="5541"/>
                  <a:pt x="10003" y="5537"/>
                </a:cubicBezTo>
                <a:cubicBezTo>
                  <a:pt x="9969" y="5537"/>
                  <a:pt x="9931" y="5551"/>
                  <a:pt x="9903" y="5579"/>
                </a:cubicBezTo>
                <a:cubicBezTo>
                  <a:pt x="8333" y="7141"/>
                  <a:pt x="6705" y="8694"/>
                  <a:pt x="5250" y="10017"/>
                </a:cubicBezTo>
                <a:lnTo>
                  <a:pt x="1511" y="13153"/>
                </a:lnTo>
                <a:cubicBezTo>
                  <a:pt x="1080" y="13455"/>
                  <a:pt x="770" y="13623"/>
                  <a:pt x="614" y="13623"/>
                </a:cubicBezTo>
                <a:cubicBezTo>
                  <a:pt x="586" y="13623"/>
                  <a:pt x="562" y="13618"/>
                  <a:pt x="544" y="13607"/>
                </a:cubicBezTo>
                <a:cubicBezTo>
                  <a:pt x="531" y="13589"/>
                  <a:pt x="510" y="13555"/>
                  <a:pt x="520" y="13485"/>
                </a:cubicBezTo>
                <a:cubicBezTo>
                  <a:pt x="538" y="13343"/>
                  <a:pt x="632" y="13160"/>
                  <a:pt x="794" y="12945"/>
                </a:cubicBezTo>
                <a:cubicBezTo>
                  <a:pt x="819" y="12968"/>
                  <a:pt x="851" y="12979"/>
                  <a:pt x="883" y="12979"/>
                </a:cubicBezTo>
                <a:cubicBezTo>
                  <a:pt x="914" y="12979"/>
                  <a:pt x="945" y="12969"/>
                  <a:pt x="971" y="12948"/>
                </a:cubicBezTo>
                <a:lnTo>
                  <a:pt x="8957" y="6244"/>
                </a:lnTo>
                <a:cubicBezTo>
                  <a:pt x="9775" y="5627"/>
                  <a:pt x="9854" y="5537"/>
                  <a:pt x="9865" y="5443"/>
                </a:cubicBezTo>
                <a:cubicBezTo>
                  <a:pt x="9872" y="5406"/>
                  <a:pt x="9858" y="5360"/>
                  <a:pt x="9834" y="5333"/>
                </a:cubicBezTo>
                <a:cubicBezTo>
                  <a:pt x="9810" y="5305"/>
                  <a:pt x="9779" y="5288"/>
                  <a:pt x="9740" y="5285"/>
                </a:cubicBezTo>
                <a:cubicBezTo>
                  <a:pt x="9736" y="5284"/>
                  <a:pt x="9732" y="5284"/>
                  <a:pt x="9727" y="5284"/>
                </a:cubicBezTo>
                <a:cubicBezTo>
                  <a:pt x="9697" y="5284"/>
                  <a:pt x="9667" y="5294"/>
                  <a:pt x="9643" y="5315"/>
                </a:cubicBezTo>
                <a:lnTo>
                  <a:pt x="8784" y="6036"/>
                </a:lnTo>
                <a:cubicBezTo>
                  <a:pt x="8455" y="6286"/>
                  <a:pt x="8063" y="6577"/>
                  <a:pt x="7662" y="6874"/>
                </a:cubicBezTo>
                <a:cubicBezTo>
                  <a:pt x="7363" y="7096"/>
                  <a:pt x="7062" y="7319"/>
                  <a:pt x="6768" y="7540"/>
                </a:cubicBezTo>
                <a:lnTo>
                  <a:pt x="10291" y="4252"/>
                </a:lnTo>
                <a:cubicBezTo>
                  <a:pt x="10347" y="4200"/>
                  <a:pt x="10350" y="4117"/>
                  <a:pt x="10298" y="4061"/>
                </a:cubicBezTo>
                <a:cubicBezTo>
                  <a:pt x="10272" y="4032"/>
                  <a:pt x="10235" y="4017"/>
                  <a:pt x="10198" y="4017"/>
                </a:cubicBezTo>
                <a:cubicBezTo>
                  <a:pt x="10166" y="4017"/>
                  <a:pt x="10133" y="4028"/>
                  <a:pt x="10107" y="4050"/>
                </a:cubicBezTo>
                <a:cubicBezTo>
                  <a:pt x="10024" y="4127"/>
                  <a:pt x="9941" y="4203"/>
                  <a:pt x="9854" y="4279"/>
                </a:cubicBezTo>
                <a:cubicBezTo>
                  <a:pt x="9862" y="4203"/>
                  <a:pt x="9834" y="4154"/>
                  <a:pt x="9810" y="4127"/>
                </a:cubicBezTo>
                <a:cubicBezTo>
                  <a:pt x="9783" y="4094"/>
                  <a:pt x="9745" y="4078"/>
                  <a:pt x="9707" y="4078"/>
                </a:cubicBezTo>
                <a:cubicBezTo>
                  <a:pt x="9676" y="4078"/>
                  <a:pt x="9645" y="4088"/>
                  <a:pt x="9619" y="4110"/>
                </a:cubicBezTo>
                <a:lnTo>
                  <a:pt x="1006" y="11337"/>
                </a:lnTo>
                <a:cubicBezTo>
                  <a:pt x="1002" y="11317"/>
                  <a:pt x="1006" y="11293"/>
                  <a:pt x="1009" y="11268"/>
                </a:cubicBezTo>
                <a:cubicBezTo>
                  <a:pt x="1012" y="11230"/>
                  <a:pt x="1022" y="11192"/>
                  <a:pt x="1033" y="11150"/>
                </a:cubicBezTo>
                <a:cubicBezTo>
                  <a:pt x="3015" y="9900"/>
                  <a:pt x="8867" y="4460"/>
                  <a:pt x="10156" y="3254"/>
                </a:cubicBezTo>
                <a:cubicBezTo>
                  <a:pt x="10211" y="3206"/>
                  <a:pt x="10215" y="3122"/>
                  <a:pt x="10170" y="3067"/>
                </a:cubicBezTo>
                <a:cubicBezTo>
                  <a:pt x="10143" y="3034"/>
                  <a:pt x="10105" y="3017"/>
                  <a:pt x="10066" y="3017"/>
                </a:cubicBezTo>
                <a:cubicBezTo>
                  <a:pt x="10038" y="3017"/>
                  <a:pt x="10011" y="3025"/>
                  <a:pt x="9987" y="3043"/>
                </a:cubicBezTo>
                <a:cubicBezTo>
                  <a:pt x="9883" y="3115"/>
                  <a:pt x="9120" y="3649"/>
                  <a:pt x="8077" y="4418"/>
                </a:cubicBezTo>
                <a:cubicBezTo>
                  <a:pt x="8448" y="4055"/>
                  <a:pt x="8805" y="3711"/>
                  <a:pt x="9127" y="3410"/>
                </a:cubicBezTo>
                <a:cubicBezTo>
                  <a:pt x="9643" y="3019"/>
                  <a:pt x="10104" y="2675"/>
                  <a:pt x="10481" y="2395"/>
                </a:cubicBezTo>
                <a:cubicBezTo>
                  <a:pt x="10513" y="2374"/>
                  <a:pt x="10534" y="2339"/>
                  <a:pt x="10537" y="2301"/>
                </a:cubicBezTo>
                <a:cubicBezTo>
                  <a:pt x="10540" y="2263"/>
                  <a:pt x="10530" y="2229"/>
                  <a:pt x="10506" y="2197"/>
                </a:cubicBezTo>
                <a:cubicBezTo>
                  <a:pt x="10475" y="2159"/>
                  <a:pt x="10427" y="2135"/>
                  <a:pt x="10371" y="2131"/>
                </a:cubicBezTo>
                <a:cubicBezTo>
                  <a:pt x="10367" y="2131"/>
                  <a:pt x="10363" y="2131"/>
                  <a:pt x="10360" y="2131"/>
                </a:cubicBezTo>
                <a:cubicBezTo>
                  <a:pt x="10317" y="2131"/>
                  <a:pt x="10265" y="2148"/>
                  <a:pt x="10204" y="2176"/>
                </a:cubicBezTo>
                <a:cubicBezTo>
                  <a:pt x="10481" y="1851"/>
                  <a:pt x="10638" y="1602"/>
                  <a:pt x="10652" y="1439"/>
                </a:cubicBezTo>
                <a:cubicBezTo>
                  <a:pt x="10662" y="1341"/>
                  <a:pt x="10627" y="1276"/>
                  <a:pt x="10596" y="1241"/>
                </a:cubicBezTo>
                <a:cubicBezTo>
                  <a:pt x="10551" y="1186"/>
                  <a:pt x="10465" y="1119"/>
                  <a:pt x="10319" y="1116"/>
                </a:cubicBezTo>
                <a:cubicBezTo>
                  <a:pt x="10313" y="1116"/>
                  <a:pt x="10306" y="1116"/>
                  <a:pt x="10299" y="1116"/>
                </a:cubicBezTo>
                <a:cubicBezTo>
                  <a:pt x="10220" y="1116"/>
                  <a:pt x="10130" y="1133"/>
                  <a:pt x="10024" y="1168"/>
                </a:cubicBezTo>
                <a:cubicBezTo>
                  <a:pt x="10083" y="1123"/>
                  <a:pt x="10142" y="1078"/>
                  <a:pt x="10201" y="1033"/>
                </a:cubicBezTo>
                <a:cubicBezTo>
                  <a:pt x="10229" y="1009"/>
                  <a:pt x="10246" y="974"/>
                  <a:pt x="10249" y="940"/>
                </a:cubicBezTo>
                <a:cubicBezTo>
                  <a:pt x="10253" y="901"/>
                  <a:pt x="10243" y="866"/>
                  <a:pt x="10219" y="836"/>
                </a:cubicBezTo>
                <a:cubicBezTo>
                  <a:pt x="10177" y="783"/>
                  <a:pt x="10121" y="745"/>
                  <a:pt x="10062" y="718"/>
                </a:cubicBezTo>
                <a:lnTo>
                  <a:pt x="10118" y="669"/>
                </a:lnTo>
                <a:cubicBezTo>
                  <a:pt x="10174" y="620"/>
                  <a:pt x="10177" y="534"/>
                  <a:pt x="10128" y="479"/>
                </a:cubicBezTo>
                <a:cubicBezTo>
                  <a:pt x="10101" y="446"/>
                  <a:pt x="10064" y="431"/>
                  <a:pt x="10027" y="431"/>
                </a:cubicBezTo>
                <a:cubicBezTo>
                  <a:pt x="9996" y="431"/>
                  <a:pt x="9964" y="441"/>
                  <a:pt x="9938" y="461"/>
                </a:cubicBezTo>
                <a:lnTo>
                  <a:pt x="9654" y="700"/>
                </a:lnTo>
                <a:cubicBezTo>
                  <a:pt x="9602" y="714"/>
                  <a:pt x="9543" y="732"/>
                  <a:pt x="9480" y="753"/>
                </a:cubicBezTo>
                <a:cubicBezTo>
                  <a:pt x="9488" y="735"/>
                  <a:pt x="9491" y="718"/>
                  <a:pt x="9491" y="700"/>
                </a:cubicBezTo>
                <a:cubicBezTo>
                  <a:pt x="9501" y="614"/>
                  <a:pt x="9467" y="558"/>
                  <a:pt x="9439" y="524"/>
                </a:cubicBezTo>
                <a:cubicBezTo>
                  <a:pt x="9352" y="417"/>
                  <a:pt x="9224" y="358"/>
                  <a:pt x="9072" y="354"/>
                </a:cubicBezTo>
                <a:cubicBezTo>
                  <a:pt x="9065" y="354"/>
                  <a:pt x="9057" y="354"/>
                  <a:pt x="9050" y="354"/>
                </a:cubicBezTo>
                <a:cubicBezTo>
                  <a:pt x="8825" y="354"/>
                  <a:pt x="8551" y="465"/>
                  <a:pt x="8220" y="666"/>
                </a:cubicBezTo>
                <a:cubicBezTo>
                  <a:pt x="8223" y="659"/>
                  <a:pt x="8223" y="649"/>
                  <a:pt x="8223" y="641"/>
                </a:cubicBezTo>
                <a:cubicBezTo>
                  <a:pt x="8233" y="524"/>
                  <a:pt x="8195" y="447"/>
                  <a:pt x="8157" y="406"/>
                </a:cubicBezTo>
                <a:cubicBezTo>
                  <a:pt x="8136" y="378"/>
                  <a:pt x="8101" y="361"/>
                  <a:pt x="8067" y="358"/>
                </a:cubicBezTo>
                <a:cubicBezTo>
                  <a:pt x="8063" y="357"/>
                  <a:pt x="8059" y="357"/>
                  <a:pt x="8055" y="357"/>
                </a:cubicBezTo>
                <a:cubicBezTo>
                  <a:pt x="8021" y="357"/>
                  <a:pt x="7991" y="370"/>
                  <a:pt x="7966" y="388"/>
                </a:cubicBezTo>
                <a:lnTo>
                  <a:pt x="6802" y="1365"/>
                </a:lnTo>
                <a:cubicBezTo>
                  <a:pt x="7849" y="417"/>
                  <a:pt x="7849" y="412"/>
                  <a:pt x="7762" y="313"/>
                </a:cubicBezTo>
                <a:cubicBezTo>
                  <a:pt x="7682" y="219"/>
                  <a:pt x="7571" y="167"/>
                  <a:pt x="7443" y="163"/>
                </a:cubicBezTo>
                <a:cubicBezTo>
                  <a:pt x="7439" y="163"/>
                  <a:pt x="7435" y="163"/>
                  <a:pt x="7431" y="163"/>
                </a:cubicBezTo>
                <a:cubicBezTo>
                  <a:pt x="7151" y="163"/>
                  <a:pt x="6761" y="387"/>
                  <a:pt x="6275" y="787"/>
                </a:cubicBezTo>
                <a:cubicBezTo>
                  <a:pt x="6296" y="742"/>
                  <a:pt x="6290" y="690"/>
                  <a:pt x="6258" y="649"/>
                </a:cubicBezTo>
                <a:cubicBezTo>
                  <a:pt x="6231" y="615"/>
                  <a:pt x="6191" y="599"/>
                  <a:pt x="6152" y="599"/>
                </a:cubicBezTo>
                <a:cubicBezTo>
                  <a:pt x="6122" y="599"/>
                  <a:pt x="6092" y="608"/>
                  <a:pt x="6068" y="628"/>
                </a:cubicBezTo>
                <a:cubicBezTo>
                  <a:pt x="5853" y="801"/>
                  <a:pt x="5007" y="1487"/>
                  <a:pt x="4041" y="2329"/>
                </a:cubicBezTo>
                <a:lnTo>
                  <a:pt x="2800" y="3369"/>
                </a:lnTo>
                <a:cubicBezTo>
                  <a:pt x="3760" y="2450"/>
                  <a:pt x="4855" y="1410"/>
                  <a:pt x="5746" y="565"/>
                </a:cubicBezTo>
                <a:cubicBezTo>
                  <a:pt x="5797" y="516"/>
                  <a:pt x="5804" y="433"/>
                  <a:pt x="5756" y="378"/>
                </a:cubicBezTo>
                <a:cubicBezTo>
                  <a:pt x="5721" y="337"/>
                  <a:pt x="5655" y="284"/>
                  <a:pt x="5541" y="281"/>
                </a:cubicBezTo>
                <a:cubicBezTo>
                  <a:pt x="5537" y="281"/>
                  <a:pt x="5533" y="281"/>
                  <a:pt x="5529" y="281"/>
                </a:cubicBezTo>
                <a:cubicBezTo>
                  <a:pt x="4899" y="281"/>
                  <a:pt x="2899" y="2151"/>
                  <a:pt x="1532" y="3507"/>
                </a:cubicBezTo>
                <a:cubicBezTo>
                  <a:pt x="1796" y="3223"/>
                  <a:pt x="2090" y="2911"/>
                  <a:pt x="2412" y="2582"/>
                </a:cubicBezTo>
                <a:cubicBezTo>
                  <a:pt x="3247" y="1847"/>
                  <a:pt x="4182" y="853"/>
                  <a:pt x="4453" y="562"/>
                </a:cubicBezTo>
                <a:cubicBezTo>
                  <a:pt x="4502" y="506"/>
                  <a:pt x="4498" y="423"/>
                  <a:pt x="4446" y="371"/>
                </a:cubicBezTo>
                <a:cubicBezTo>
                  <a:pt x="4420" y="345"/>
                  <a:pt x="4387" y="332"/>
                  <a:pt x="4353" y="332"/>
                </a:cubicBezTo>
                <a:cubicBezTo>
                  <a:pt x="4319" y="332"/>
                  <a:pt x="4285" y="345"/>
                  <a:pt x="4259" y="371"/>
                </a:cubicBezTo>
                <a:cubicBezTo>
                  <a:pt x="3365" y="1223"/>
                  <a:pt x="2665" y="1920"/>
                  <a:pt x="2114" y="2485"/>
                </a:cubicBezTo>
                <a:cubicBezTo>
                  <a:pt x="1768" y="2790"/>
                  <a:pt x="1480" y="3015"/>
                  <a:pt x="1300" y="3115"/>
                </a:cubicBezTo>
                <a:lnTo>
                  <a:pt x="2997" y="763"/>
                </a:lnTo>
                <a:cubicBezTo>
                  <a:pt x="3036" y="714"/>
                  <a:pt x="3032" y="645"/>
                  <a:pt x="2991" y="596"/>
                </a:cubicBezTo>
                <a:cubicBezTo>
                  <a:pt x="2984" y="590"/>
                  <a:pt x="2977" y="579"/>
                  <a:pt x="2967" y="572"/>
                </a:cubicBezTo>
                <a:cubicBezTo>
                  <a:pt x="2977" y="531"/>
                  <a:pt x="2967" y="486"/>
                  <a:pt x="2935" y="451"/>
                </a:cubicBezTo>
                <a:cubicBezTo>
                  <a:pt x="2909" y="419"/>
                  <a:pt x="2872" y="403"/>
                  <a:pt x="2834" y="403"/>
                </a:cubicBezTo>
                <a:cubicBezTo>
                  <a:pt x="2806" y="403"/>
                  <a:pt x="2777" y="412"/>
                  <a:pt x="2752" y="430"/>
                </a:cubicBezTo>
                <a:cubicBezTo>
                  <a:pt x="2544" y="586"/>
                  <a:pt x="2159" y="870"/>
                  <a:pt x="1754" y="1192"/>
                </a:cubicBezTo>
                <a:cubicBezTo>
                  <a:pt x="1975" y="891"/>
                  <a:pt x="2228" y="551"/>
                  <a:pt x="2478" y="229"/>
                </a:cubicBezTo>
                <a:cubicBezTo>
                  <a:pt x="2516" y="177"/>
                  <a:pt x="2516" y="108"/>
                  <a:pt x="2474" y="59"/>
                </a:cubicBezTo>
                <a:cubicBezTo>
                  <a:pt x="2450" y="32"/>
                  <a:pt x="2395" y="4"/>
                  <a:pt x="2357" y="1"/>
                </a:cubicBezTo>
                <a:cubicBezTo>
                  <a:pt x="2355" y="1"/>
                  <a:pt x="2354" y="1"/>
                  <a:pt x="23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45"/>
          <p:cNvSpPr/>
          <p:nvPr/>
        </p:nvSpPr>
        <p:spPr>
          <a:xfrm>
            <a:off x="4704098" y="2804318"/>
            <a:ext cx="455223" cy="1043551"/>
          </a:xfrm>
          <a:custGeom>
            <a:rect b="b" l="l" r="r" t="t"/>
            <a:pathLst>
              <a:path extrusionOk="0" h="24508" w="10691">
                <a:moveTo>
                  <a:pt x="9872" y="951"/>
                </a:moveTo>
                <a:cubicBezTo>
                  <a:pt x="9720" y="1071"/>
                  <a:pt x="9505" y="1245"/>
                  <a:pt x="9239" y="1456"/>
                </a:cubicBezTo>
                <a:lnTo>
                  <a:pt x="9806" y="951"/>
                </a:lnTo>
                <a:close/>
                <a:moveTo>
                  <a:pt x="6830" y="2139"/>
                </a:moveTo>
                <a:lnTo>
                  <a:pt x="6830" y="2139"/>
                </a:lnTo>
                <a:cubicBezTo>
                  <a:pt x="6366" y="2627"/>
                  <a:pt x="5788" y="3192"/>
                  <a:pt x="5153" y="3785"/>
                </a:cubicBezTo>
                <a:cubicBezTo>
                  <a:pt x="5718" y="3206"/>
                  <a:pt x="6293" y="2635"/>
                  <a:pt x="6830" y="2139"/>
                </a:cubicBezTo>
                <a:close/>
                <a:moveTo>
                  <a:pt x="7430" y="438"/>
                </a:moveTo>
                <a:cubicBezTo>
                  <a:pt x="6941" y="884"/>
                  <a:pt x="5219" y="2440"/>
                  <a:pt x="3518" y="3972"/>
                </a:cubicBezTo>
                <a:cubicBezTo>
                  <a:pt x="3570" y="3916"/>
                  <a:pt x="3622" y="3861"/>
                  <a:pt x="3674" y="3805"/>
                </a:cubicBezTo>
                <a:cubicBezTo>
                  <a:pt x="5057" y="2309"/>
                  <a:pt x="6778" y="452"/>
                  <a:pt x="7430" y="438"/>
                </a:cubicBezTo>
                <a:close/>
                <a:moveTo>
                  <a:pt x="9060" y="625"/>
                </a:moveTo>
                <a:cubicBezTo>
                  <a:pt x="9064" y="625"/>
                  <a:pt x="9068" y="625"/>
                  <a:pt x="9072" y="625"/>
                </a:cubicBezTo>
                <a:cubicBezTo>
                  <a:pt x="9138" y="628"/>
                  <a:pt x="9189" y="649"/>
                  <a:pt x="9228" y="687"/>
                </a:cubicBezTo>
                <a:cubicBezTo>
                  <a:pt x="9221" y="746"/>
                  <a:pt x="9162" y="836"/>
                  <a:pt x="9065" y="954"/>
                </a:cubicBezTo>
                <a:cubicBezTo>
                  <a:pt x="8071" y="1515"/>
                  <a:pt x="6584" y="2870"/>
                  <a:pt x="4945" y="4481"/>
                </a:cubicBezTo>
                <a:cubicBezTo>
                  <a:pt x="4779" y="4616"/>
                  <a:pt x="4616" y="4748"/>
                  <a:pt x="4457" y="4872"/>
                </a:cubicBezTo>
                <a:cubicBezTo>
                  <a:pt x="4187" y="5088"/>
                  <a:pt x="3930" y="5291"/>
                  <a:pt x="3688" y="5483"/>
                </a:cubicBezTo>
                <a:cubicBezTo>
                  <a:pt x="5396" y="3972"/>
                  <a:pt x="7347" y="2146"/>
                  <a:pt x="8005" y="1148"/>
                </a:cubicBezTo>
                <a:cubicBezTo>
                  <a:pt x="8445" y="821"/>
                  <a:pt x="8814" y="625"/>
                  <a:pt x="9060" y="625"/>
                </a:cubicBezTo>
                <a:close/>
                <a:moveTo>
                  <a:pt x="5826" y="1196"/>
                </a:moveTo>
                <a:lnTo>
                  <a:pt x="5826" y="1196"/>
                </a:lnTo>
                <a:cubicBezTo>
                  <a:pt x="5167" y="1803"/>
                  <a:pt x="4377" y="2641"/>
                  <a:pt x="3473" y="3618"/>
                </a:cubicBezTo>
                <a:cubicBezTo>
                  <a:pt x="2502" y="4667"/>
                  <a:pt x="1183" y="6089"/>
                  <a:pt x="894" y="6089"/>
                </a:cubicBezTo>
                <a:cubicBezTo>
                  <a:pt x="891" y="6089"/>
                  <a:pt x="888" y="6089"/>
                  <a:pt x="885" y="6089"/>
                </a:cubicBezTo>
                <a:cubicBezTo>
                  <a:pt x="885" y="6086"/>
                  <a:pt x="881" y="6071"/>
                  <a:pt x="885" y="6051"/>
                </a:cubicBezTo>
                <a:cubicBezTo>
                  <a:pt x="930" y="5555"/>
                  <a:pt x="2541" y="4002"/>
                  <a:pt x="4228" y="2534"/>
                </a:cubicBezTo>
                <a:lnTo>
                  <a:pt x="5826" y="1196"/>
                </a:lnTo>
                <a:close/>
                <a:moveTo>
                  <a:pt x="9942" y="5933"/>
                </a:moveTo>
                <a:lnTo>
                  <a:pt x="9942" y="5947"/>
                </a:lnTo>
                <a:cubicBezTo>
                  <a:pt x="9928" y="6030"/>
                  <a:pt x="9896" y="6123"/>
                  <a:pt x="9845" y="6227"/>
                </a:cubicBezTo>
                <a:cubicBezTo>
                  <a:pt x="9840" y="6227"/>
                  <a:pt x="9836" y="6226"/>
                  <a:pt x="9831" y="6226"/>
                </a:cubicBezTo>
                <a:cubicBezTo>
                  <a:pt x="9798" y="6226"/>
                  <a:pt x="9765" y="6237"/>
                  <a:pt x="9737" y="6258"/>
                </a:cubicBezTo>
                <a:lnTo>
                  <a:pt x="8847" y="7007"/>
                </a:lnTo>
                <a:cubicBezTo>
                  <a:pt x="9332" y="6535"/>
                  <a:pt x="9713" y="6158"/>
                  <a:pt x="9942" y="5933"/>
                </a:cubicBezTo>
                <a:close/>
                <a:moveTo>
                  <a:pt x="2572" y="7464"/>
                </a:moveTo>
                <a:cubicBezTo>
                  <a:pt x="2017" y="8011"/>
                  <a:pt x="1536" y="8497"/>
                  <a:pt x="1176" y="8860"/>
                </a:cubicBezTo>
                <a:cubicBezTo>
                  <a:pt x="1491" y="8504"/>
                  <a:pt x="1969" y="8026"/>
                  <a:pt x="2572" y="7464"/>
                </a:cubicBezTo>
                <a:close/>
                <a:moveTo>
                  <a:pt x="4870" y="9329"/>
                </a:moveTo>
                <a:lnTo>
                  <a:pt x="4769" y="9412"/>
                </a:lnTo>
                <a:lnTo>
                  <a:pt x="4811" y="9377"/>
                </a:lnTo>
                <a:cubicBezTo>
                  <a:pt x="4831" y="9359"/>
                  <a:pt x="4849" y="9345"/>
                  <a:pt x="4870" y="9329"/>
                </a:cubicBezTo>
                <a:close/>
                <a:moveTo>
                  <a:pt x="8390" y="4530"/>
                </a:moveTo>
                <a:lnTo>
                  <a:pt x="8390" y="4530"/>
                </a:lnTo>
                <a:cubicBezTo>
                  <a:pt x="6435" y="6321"/>
                  <a:pt x="4187" y="8327"/>
                  <a:pt x="2579" y="9654"/>
                </a:cubicBezTo>
                <a:cubicBezTo>
                  <a:pt x="3656" y="8753"/>
                  <a:pt x="5052" y="7402"/>
                  <a:pt x="6640" y="5839"/>
                </a:cubicBezTo>
                <a:cubicBezTo>
                  <a:pt x="7235" y="5382"/>
                  <a:pt x="7828" y="4942"/>
                  <a:pt x="8390" y="4530"/>
                </a:cubicBezTo>
                <a:close/>
                <a:moveTo>
                  <a:pt x="4516" y="7527"/>
                </a:moveTo>
                <a:lnTo>
                  <a:pt x="4516" y="7527"/>
                </a:lnTo>
                <a:cubicBezTo>
                  <a:pt x="3667" y="8337"/>
                  <a:pt x="2836" y="9103"/>
                  <a:pt x="2150" y="9661"/>
                </a:cubicBezTo>
                <a:cubicBezTo>
                  <a:pt x="2773" y="9023"/>
                  <a:pt x="3601" y="8285"/>
                  <a:pt x="4516" y="7527"/>
                </a:cubicBezTo>
                <a:close/>
                <a:moveTo>
                  <a:pt x="2246" y="9190"/>
                </a:moveTo>
                <a:lnTo>
                  <a:pt x="2246" y="9190"/>
                </a:lnTo>
                <a:cubicBezTo>
                  <a:pt x="1817" y="9612"/>
                  <a:pt x="1456" y="10007"/>
                  <a:pt x="1193" y="10357"/>
                </a:cubicBezTo>
                <a:cubicBezTo>
                  <a:pt x="1040" y="10447"/>
                  <a:pt x="909" y="10514"/>
                  <a:pt x="798" y="10544"/>
                </a:cubicBezTo>
                <a:cubicBezTo>
                  <a:pt x="891" y="10420"/>
                  <a:pt x="1009" y="10281"/>
                  <a:pt x="1141" y="10132"/>
                </a:cubicBezTo>
                <a:cubicBezTo>
                  <a:pt x="1432" y="9879"/>
                  <a:pt x="1814" y="9553"/>
                  <a:pt x="2246" y="9190"/>
                </a:cubicBezTo>
                <a:close/>
                <a:moveTo>
                  <a:pt x="2191" y="9969"/>
                </a:moveTo>
                <a:cubicBezTo>
                  <a:pt x="1851" y="10247"/>
                  <a:pt x="1547" y="10482"/>
                  <a:pt x="1294" y="10669"/>
                </a:cubicBezTo>
                <a:cubicBezTo>
                  <a:pt x="1318" y="10634"/>
                  <a:pt x="1342" y="10597"/>
                  <a:pt x="1370" y="10558"/>
                </a:cubicBezTo>
                <a:cubicBezTo>
                  <a:pt x="1609" y="10413"/>
                  <a:pt x="1883" y="10215"/>
                  <a:pt x="2191" y="9969"/>
                </a:cubicBezTo>
                <a:close/>
                <a:moveTo>
                  <a:pt x="909" y="10790"/>
                </a:moveTo>
                <a:lnTo>
                  <a:pt x="909" y="10790"/>
                </a:lnTo>
                <a:cubicBezTo>
                  <a:pt x="871" y="10863"/>
                  <a:pt x="836" y="10929"/>
                  <a:pt x="812" y="10995"/>
                </a:cubicBezTo>
                <a:cubicBezTo>
                  <a:pt x="680" y="11075"/>
                  <a:pt x="583" y="11120"/>
                  <a:pt x="517" y="11133"/>
                </a:cubicBezTo>
                <a:lnTo>
                  <a:pt x="517" y="11085"/>
                </a:lnTo>
                <a:cubicBezTo>
                  <a:pt x="528" y="11016"/>
                  <a:pt x="555" y="10936"/>
                  <a:pt x="604" y="10842"/>
                </a:cubicBezTo>
                <a:lnTo>
                  <a:pt x="621" y="10842"/>
                </a:lnTo>
                <a:cubicBezTo>
                  <a:pt x="629" y="10842"/>
                  <a:pt x="637" y="10843"/>
                  <a:pt x="645" y="10843"/>
                </a:cubicBezTo>
                <a:cubicBezTo>
                  <a:pt x="723" y="10843"/>
                  <a:pt x="809" y="10825"/>
                  <a:pt x="909" y="10790"/>
                </a:cubicBezTo>
                <a:close/>
                <a:moveTo>
                  <a:pt x="9290" y="6989"/>
                </a:moveTo>
                <a:lnTo>
                  <a:pt x="9290" y="6989"/>
                </a:lnTo>
                <a:cubicBezTo>
                  <a:pt x="8244" y="8174"/>
                  <a:pt x="6106" y="9903"/>
                  <a:pt x="4096" y="11417"/>
                </a:cubicBezTo>
                <a:cubicBezTo>
                  <a:pt x="4537" y="11037"/>
                  <a:pt x="4990" y="10631"/>
                  <a:pt x="5441" y="10223"/>
                </a:cubicBezTo>
                <a:lnTo>
                  <a:pt x="9290" y="6989"/>
                </a:lnTo>
                <a:close/>
                <a:moveTo>
                  <a:pt x="7419" y="11341"/>
                </a:moveTo>
                <a:lnTo>
                  <a:pt x="7056" y="11646"/>
                </a:lnTo>
                <a:lnTo>
                  <a:pt x="7225" y="11497"/>
                </a:lnTo>
                <a:cubicBezTo>
                  <a:pt x="7291" y="11445"/>
                  <a:pt x="7353" y="11393"/>
                  <a:pt x="7419" y="11341"/>
                </a:cubicBezTo>
                <a:close/>
                <a:moveTo>
                  <a:pt x="4405" y="12044"/>
                </a:moveTo>
                <a:cubicBezTo>
                  <a:pt x="4374" y="12079"/>
                  <a:pt x="4339" y="12110"/>
                  <a:pt x="4308" y="12142"/>
                </a:cubicBezTo>
                <a:cubicBezTo>
                  <a:pt x="2433" y="13791"/>
                  <a:pt x="968" y="14962"/>
                  <a:pt x="511" y="15083"/>
                </a:cubicBezTo>
                <a:cubicBezTo>
                  <a:pt x="822" y="14750"/>
                  <a:pt x="2004" y="13861"/>
                  <a:pt x="3151" y="12997"/>
                </a:cubicBezTo>
                <a:cubicBezTo>
                  <a:pt x="3576" y="12676"/>
                  <a:pt x="4000" y="12356"/>
                  <a:pt x="4405" y="12044"/>
                </a:cubicBezTo>
                <a:close/>
                <a:moveTo>
                  <a:pt x="1907" y="15499"/>
                </a:moveTo>
                <a:cubicBezTo>
                  <a:pt x="1678" y="15686"/>
                  <a:pt x="1473" y="15856"/>
                  <a:pt x="1301" y="15998"/>
                </a:cubicBezTo>
                <a:cubicBezTo>
                  <a:pt x="1470" y="15849"/>
                  <a:pt x="1678" y="15679"/>
                  <a:pt x="1907" y="15499"/>
                </a:cubicBezTo>
                <a:close/>
                <a:moveTo>
                  <a:pt x="9765" y="11750"/>
                </a:moveTo>
                <a:lnTo>
                  <a:pt x="3552" y="16965"/>
                </a:lnTo>
                <a:cubicBezTo>
                  <a:pt x="5850" y="14671"/>
                  <a:pt x="8503" y="12225"/>
                  <a:pt x="9765" y="11750"/>
                </a:cubicBezTo>
                <a:close/>
                <a:moveTo>
                  <a:pt x="10000" y="14522"/>
                </a:moveTo>
                <a:cubicBezTo>
                  <a:pt x="10000" y="14536"/>
                  <a:pt x="10000" y="14553"/>
                  <a:pt x="9997" y="14571"/>
                </a:cubicBezTo>
                <a:cubicBezTo>
                  <a:pt x="9990" y="14626"/>
                  <a:pt x="9973" y="14685"/>
                  <a:pt x="9949" y="14747"/>
                </a:cubicBezTo>
                <a:cubicBezTo>
                  <a:pt x="9942" y="14755"/>
                  <a:pt x="9935" y="14758"/>
                  <a:pt x="9928" y="14764"/>
                </a:cubicBezTo>
                <a:cubicBezTo>
                  <a:pt x="9273" y="15385"/>
                  <a:pt x="8607" y="16009"/>
                  <a:pt x="7942" y="16621"/>
                </a:cubicBezTo>
                <a:cubicBezTo>
                  <a:pt x="7773" y="16760"/>
                  <a:pt x="7596" y="16906"/>
                  <a:pt x="7416" y="17058"/>
                </a:cubicBezTo>
                <a:cubicBezTo>
                  <a:pt x="8591" y="15932"/>
                  <a:pt x="9574" y="14948"/>
                  <a:pt x="10000" y="14522"/>
                </a:cubicBezTo>
                <a:close/>
                <a:moveTo>
                  <a:pt x="10098" y="16843"/>
                </a:moveTo>
                <a:lnTo>
                  <a:pt x="10098" y="16843"/>
                </a:lnTo>
                <a:cubicBezTo>
                  <a:pt x="9896" y="17000"/>
                  <a:pt x="9619" y="17218"/>
                  <a:pt x="9293" y="17474"/>
                </a:cubicBezTo>
                <a:cubicBezTo>
                  <a:pt x="9384" y="17387"/>
                  <a:pt x="9471" y="17301"/>
                  <a:pt x="9550" y="17218"/>
                </a:cubicBezTo>
                <a:cubicBezTo>
                  <a:pt x="9765" y="17045"/>
                  <a:pt x="9949" y="16917"/>
                  <a:pt x="10098" y="16843"/>
                </a:cubicBezTo>
                <a:close/>
                <a:moveTo>
                  <a:pt x="8497" y="16514"/>
                </a:moveTo>
                <a:lnTo>
                  <a:pt x="8497" y="16514"/>
                </a:lnTo>
                <a:cubicBezTo>
                  <a:pt x="8119" y="16875"/>
                  <a:pt x="7689" y="17259"/>
                  <a:pt x="7222" y="17654"/>
                </a:cubicBezTo>
                <a:cubicBezTo>
                  <a:pt x="7551" y="17349"/>
                  <a:pt x="7873" y="17058"/>
                  <a:pt x="8171" y="16781"/>
                </a:cubicBezTo>
                <a:cubicBezTo>
                  <a:pt x="8282" y="16688"/>
                  <a:pt x="8393" y="16601"/>
                  <a:pt x="8497" y="16514"/>
                </a:cubicBezTo>
                <a:close/>
                <a:moveTo>
                  <a:pt x="6429" y="13417"/>
                </a:moveTo>
                <a:lnTo>
                  <a:pt x="6429" y="13417"/>
                </a:lnTo>
                <a:cubicBezTo>
                  <a:pt x="4024" y="15465"/>
                  <a:pt x="1740" y="17391"/>
                  <a:pt x="965" y="17987"/>
                </a:cubicBezTo>
                <a:cubicBezTo>
                  <a:pt x="1044" y="17873"/>
                  <a:pt x="1169" y="17727"/>
                  <a:pt x="1328" y="17554"/>
                </a:cubicBezTo>
                <a:lnTo>
                  <a:pt x="4623" y="14789"/>
                </a:lnTo>
                <a:cubicBezTo>
                  <a:pt x="5257" y="14310"/>
                  <a:pt x="5863" y="13853"/>
                  <a:pt x="6429" y="13417"/>
                </a:cubicBezTo>
                <a:close/>
                <a:moveTo>
                  <a:pt x="10139" y="13212"/>
                </a:moveTo>
                <a:cubicBezTo>
                  <a:pt x="9952" y="13469"/>
                  <a:pt x="9599" y="13843"/>
                  <a:pt x="9110" y="14310"/>
                </a:cubicBezTo>
                <a:cubicBezTo>
                  <a:pt x="8247" y="15066"/>
                  <a:pt x="7007" y="16154"/>
                  <a:pt x="5749" y="17266"/>
                </a:cubicBezTo>
                <a:cubicBezTo>
                  <a:pt x="5084" y="17820"/>
                  <a:pt x="4377" y="18399"/>
                  <a:pt x="3650" y="18988"/>
                </a:cubicBezTo>
                <a:cubicBezTo>
                  <a:pt x="4862" y="17939"/>
                  <a:pt x="6397" y="16570"/>
                  <a:pt x="8251" y="14903"/>
                </a:cubicBezTo>
                <a:cubicBezTo>
                  <a:pt x="9034" y="14193"/>
                  <a:pt x="9744" y="13555"/>
                  <a:pt x="10139" y="13212"/>
                </a:cubicBezTo>
                <a:close/>
                <a:moveTo>
                  <a:pt x="3982" y="20540"/>
                </a:moveTo>
                <a:lnTo>
                  <a:pt x="3982" y="20540"/>
                </a:lnTo>
                <a:cubicBezTo>
                  <a:pt x="3930" y="20583"/>
                  <a:pt x="3879" y="20626"/>
                  <a:pt x="3827" y="20669"/>
                </a:cubicBezTo>
                <a:lnTo>
                  <a:pt x="3827" y="20669"/>
                </a:lnTo>
                <a:cubicBezTo>
                  <a:pt x="3868" y="20634"/>
                  <a:pt x="3910" y="20599"/>
                  <a:pt x="3951" y="20565"/>
                </a:cubicBezTo>
                <a:cubicBezTo>
                  <a:pt x="3961" y="20558"/>
                  <a:pt x="3971" y="20547"/>
                  <a:pt x="3982" y="20540"/>
                </a:cubicBezTo>
                <a:close/>
                <a:moveTo>
                  <a:pt x="7201" y="15482"/>
                </a:moveTo>
                <a:lnTo>
                  <a:pt x="7201" y="15482"/>
                </a:lnTo>
                <a:cubicBezTo>
                  <a:pt x="4811" y="17630"/>
                  <a:pt x="1152" y="20883"/>
                  <a:pt x="413" y="21182"/>
                </a:cubicBezTo>
                <a:cubicBezTo>
                  <a:pt x="632" y="20689"/>
                  <a:pt x="2818" y="18967"/>
                  <a:pt x="4592" y="17568"/>
                </a:cubicBezTo>
                <a:cubicBezTo>
                  <a:pt x="5545" y="16816"/>
                  <a:pt x="6425" y="16116"/>
                  <a:pt x="7201" y="15482"/>
                </a:cubicBezTo>
                <a:close/>
                <a:moveTo>
                  <a:pt x="9536" y="21438"/>
                </a:moveTo>
                <a:lnTo>
                  <a:pt x="8601" y="22304"/>
                </a:lnTo>
                <a:cubicBezTo>
                  <a:pt x="8930" y="21978"/>
                  <a:pt x="9266" y="21660"/>
                  <a:pt x="9536" y="21438"/>
                </a:cubicBezTo>
                <a:close/>
                <a:moveTo>
                  <a:pt x="4682" y="21815"/>
                </a:moveTo>
                <a:lnTo>
                  <a:pt x="4682" y="21815"/>
                </a:lnTo>
                <a:cubicBezTo>
                  <a:pt x="4242" y="22276"/>
                  <a:pt x="3809" y="22706"/>
                  <a:pt x="3418" y="23077"/>
                </a:cubicBezTo>
                <a:cubicBezTo>
                  <a:pt x="3636" y="22816"/>
                  <a:pt x="3913" y="22525"/>
                  <a:pt x="4228" y="22210"/>
                </a:cubicBezTo>
                <a:cubicBezTo>
                  <a:pt x="4377" y="22082"/>
                  <a:pt x="4529" y="21951"/>
                  <a:pt x="4682" y="21815"/>
                </a:cubicBezTo>
                <a:close/>
                <a:moveTo>
                  <a:pt x="6508" y="19760"/>
                </a:moveTo>
                <a:lnTo>
                  <a:pt x="6508" y="19760"/>
                </a:lnTo>
                <a:cubicBezTo>
                  <a:pt x="5635" y="20509"/>
                  <a:pt x="4761" y="21292"/>
                  <a:pt x="4062" y="21992"/>
                </a:cubicBezTo>
                <a:cubicBezTo>
                  <a:pt x="3314" y="22634"/>
                  <a:pt x="2645" y="23167"/>
                  <a:pt x="2121" y="23520"/>
                </a:cubicBezTo>
                <a:cubicBezTo>
                  <a:pt x="2579" y="23038"/>
                  <a:pt x="3303" y="22359"/>
                  <a:pt x="4169" y="21590"/>
                </a:cubicBezTo>
                <a:cubicBezTo>
                  <a:pt x="4994" y="20953"/>
                  <a:pt x="5784" y="20343"/>
                  <a:pt x="6508" y="19760"/>
                </a:cubicBezTo>
                <a:close/>
                <a:moveTo>
                  <a:pt x="2038" y="23236"/>
                </a:moveTo>
                <a:lnTo>
                  <a:pt x="2038" y="23236"/>
                </a:lnTo>
                <a:cubicBezTo>
                  <a:pt x="1793" y="23499"/>
                  <a:pt x="1598" y="23721"/>
                  <a:pt x="1477" y="23897"/>
                </a:cubicBezTo>
                <a:cubicBezTo>
                  <a:pt x="1356" y="23950"/>
                  <a:pt x="1256" y="23977"/>
                  <a:pt x="1176" y="23981"/>
                </a:cubicBezTo>
                <a:cubicBezTo>
                  <a:pt x="1304" y="23839"/>
                  <a:pt x="1622" y="23569"/>
                  <a:pt x="2038" y="23236"/>
                </a:cubicBezTo>
                <a:close/>
                <a:moveTo>
                  <a:pt x="2932" y="23264"/>
                </a:moveTo>
                <a:lnTo>
                  <a:pt x="2932" y="23264"/>
                </a:lnTo>
                <a:cubicBezTo>
                  <a:pt x="2804" y="23444"/>
                  <a:pt x="2708" y="23603"/>
                  <a:pt x="2648" y="23742"/>
                </a:cubicBezTo>
                <a:cubicBezTo>
                  <a:pt x="2260" y="24049"/>
                  <a:pt x="1937" y="24238"/>
                  <a:pt x="1729" y="24238"/>
                </a:cubicBezTo>
                <a:cubicBezTo>
                  <a:pt x="1723" y="24238"/>
                  <a:pt x="1718" y="24238"/>
                  <a:pt x="1713" y="24238"/>
                </a:cubicBezTo>
                <a:cubicBezTo>
                  <a:pt x="1668" y="24234"/>
                  <a:pt x="1633" y="24223"/>
                  <a:pt x="1606" y="24199"/>
                </a:cubicBezTo>
                <a:cubicBezTo>
                  <a:pt x="1609" y="24175"/>
                  <a:pt x="1622" y="24144"/>
                  <a:pt x="1643" y="24110"/>
                </a:cubicBezTo>
                <a:cubicBezTo>
                  <a:pt x="1983" y="23943"/>
                  <a:pt x="2426" y="23648"/>
                  <a:pt x="2932" y="23264"/>
                </a:cubicBezTo>
                <a:close/>
                <a:moveTo>
                  <a:pt x="2363" y="1"/>
                </a:moveTo>
                <a:cubicBezTo>
                  <a:pt x="2221" y="1"/>
                  <a:pt x="1982" y="181"/>
                  <a:pt x="1152" y="978"/>
                </a:cubicBezTo>
                <a:cubicBezTo>
                  <a:pt x="1061" y="1065"/>
                  <a:pt x="961" y="1159"/>
                  <a:pt x="871" y="1242"/>
                </a:cubicBezTo>
                <a:lnTo>
                  <a:pt x="1009" y="777"/>
                </a:lnTo>
                <a:cubicBezTo>
                  <a:pt x="1024" y="722"/>
                  <a:pt x="1003" y="660"/>
                  <a:pt x="950" y="625"/>
                </a:cubicBezTo>
                <a:cubicBezTo>
                  <a:pt x="930" y="611"/>
                  <a:pt x="905" y="604"/>
                  <a:pt x="879" y="604"/>
                </a:cubicBezTo>
                <a:cubicBezTo>
                  <a:pt x="861" y="604"/>
                  <a:pt x="843" y="607"/>
                  <a:pt x="826" y="614"/>
                </a:cubicBezTo>
                <a:cubicBezTo>
                  <a:pt x="878" y="482"/>
                  <a:pt x="881" y="434"/>
                  <a:pt x="832" y="379"/>
                </a:cubicBezTo>
                <a:cubicBezTo>
                  <a:pt x="808" y="348"/>
                  <a:pt x="774" y="330"/>
                  <a:pt x="736" y="330"/>
                </a:cubicBezTo>
                <a:cubicBezTo>
                  <a:pt x="732" y="330"/>
                  <a:pt x="728" y="330"/>
                  <a:pt x="724" y="330"/>
                </a:cubicBezTo>
                <a:cubicBezTo>
                  <a:pt x="691" y="330"/>
                  <a:pt x="660" y="343"/>
                  <a:pt x="635" y="364"/>
                </a:cubicBezTo>
                <a:cubicBezTo>
                  <a:pt x="635" y="364"/>
                  <a:pt x="573" y="423"/>
                  <a:pt x="549" y="438"/>
                </a:cubicBezTo>
                <a:lnTo>
                  <a:pt x="583" y="493"/>
                </a:lnTo>
                <a:cubicBezTo>
                  <a:pt x="570" y="527"/>
                  <a:pt x="549" y="583"/>
                  <a:pt x="525" y="639"/>
                </a:cubicBezTo>
                <a:cubicBezTo>
                  <a:pt x="413" y="922"/>
                  <a:pt x="375" y="1020"/>
                  <a:pt x="445" y="1103"/>
                </a:cubicBezTo>
                <a:cubicBezTo>
                  <a:pt x="471" y="1135"/>
                  <a:pt x="510" y="1151"/>
                  <a:pt x="549" y="1151"/>
                </a:cubicBezTo>
                <a:cubicBezTo>
                  <a:pt x="573" y="1151"/>
                  <a:pt x="597" y="1145"/>
                  <a:pt x="618" y="1134"/>
                </a:cubicBezTo>
                <a:lnTo>
                  <a:pt x="618" y="1134"/>
                </a:lnTo>
                <a:lnTo>
                  <a:pt x="483" y="1588"/>
                </a:lnTo>
                <a:cubicBezTo>
                  <a:pt x="472" y="1633"/>
                  <a:pt x="483" y="1678"/>
                  <a:pt x="511" y="1712"/>
                </a:cubicBezTo>
                <a:cubicBezTo>
                  <a:pt x="535" y="1744"/>
                  <a:pt x="573" y="1761"/>
                  <a:pt x="611" y="1765"/>
                </a:cubicBezTo>
                <a:cubicBezTo>
                  <a:pt x="615" y="1765"/>
                  <a:pt x="618" y="1765"/>
                  <a:pt x="621" y="1765"/>
                </a:cubicBezTo>
                <a:cubicBezTo>
                  <a:pt x="705" y="1765"/>
                  <a:pt x="771" y="1715"/>
                  <a:pt x="1339" y="1172"/>
                </a:cubicBezTo>
                <a:cubicBezTo>
                  <a:pt x="1432" y="1085"/>
                  <a:pt x="1543" y="978"/>
                  <a:pt x="1657" y="871"/>
                </a:cubicBezTo>
                <a:lnTo>
                  <a:pt x="1657" y="871"/>
                </a:lnTo>
                <a:cubicBezTo>
                  <a:pt x="1273" y="1387"/>
                  <a:pt x="1065" y="1682"/>
                  <a:pt x="961" y="1861"/>
                </a:cubicBezTo>
                <a:cubicBezTo>
                  <a:pt x="545" y="2232"/>
                  <a:pt x="219" y="2576"/>
                  <a:pt x="199" y="2752"/>
                </a:cubicBezTo>
                <a:cubicBezTo>
                  <a:pt x="188" y="2832"/>
                  <a:pt x="216" y="2880"/>
                  <a:pt x="244" y="2911"/>
                </a:cubicBezTo>
                <a:cubicBezTo>
                  <a:pt x="264" y="2939"/>
                  <a:pt x="313" y="2963"/>
                  <a:pt x="351" y="2967"/>
                </a:cubicBezTo>
                <a:cubicBezTo>
                  <a:pt x="352" y="2967"/>
                  <a:pt x="354" y="2967"/>
                  <a:pt x="355" y="2967"/>
                </a:cubicBezTo>
                <a:cubicBezTo>
                  <a:pt x="483" y="2967"/>
                  <a:pt x="656" y="2825"/>
                  <a:pt x="1533" y="1990"/>
                </a:cubicBezTo>
                <a:cubicBezTo>
                  <a:pt x="1633" y="1893"/>
                  <a:pt x="1744" y="1786"/>
                  <a:pt x="1858" y="1678"/>
                </a:cubicBezTo>
                <a:cubicBezTo>
                  <a:pt x="2007" y="1543"/>
                  <a:pt x="2167" y="1397"/>
                  <a:pt x="2319" y="1252"/>
                </a:cubicBezTo>
                <a:lnTo>
                  <a:pt x="2319" y="1252"/>
                </a:lnTo>
                <a:lnTo>
                  <a:pt x="926" y="3178"/>
                </a:lnTo>
                <a:cubicBezTo>
                  <a:pt x="891" y="3230"/>
                  <a:pt x="891" y="3300"/>
                  <a:pt x="933" y="3345"/>
                </a:cubicBezTo>
                <a:cubicBezTo>
                  <a:pt x="965" y="3383"/>
                  <a:pt x="1024" y="3428"/>
                  <a:pt x="1120" y="3431"/>
                </a:cubicBezTo>
                <a:cubicBezTo>
                  <a:pt x="1158" y="3431"/>
                  <a:pt x="1207" y="3425"/>
                  <a:pt x="1256" y="3407"/>
                </a:cubicBezTo>
                <a:lnTo>
                  <a:pt x="1256" y="3407"/>
                </a:lnTo>
                <a:cubicBezTo>
                  <a:pt x="8" y="4792"/>
                  <a:pt x="154" y="4966"/>
                  <a:pt x="213" y="5039"/>
                </a:cubicBezTo>
                <a:cubicBezTo>
                  <a:pt x="240" y="5067"/>
                  <a:pt x="275" y="5088"/>
                  <a:pt x="313" y="5088"/>
                </a:cubicBezTo>
                <a:cubicBezTo>
                  <a:pt x="351" y="5088"/>
                  <a:pt x="389" y="5074"/>
                  <a:pt x="417" y="5046"/>
                </a:cubicBezTo>
                <a:cubicBezTo>
                  <a:pt x="2329" y="3033"/>
                  <a:pt x="4550" y="971"/>
                  <a:pt x="5319" y="604"/>
                </a:cubicBezTo>
                <a:lnTo>
                  <a:pt x="5319" y="604"/>
                </a:lnTo>
                <a:cubicBezTo>
                  <a:pt x="1734" y="3992"/>
                  <a:pt x="653" y="5049"/>
                  <a:pt x="362" y="5424"/>
                </a:cubicBezTo>
                <a:lnTo>
                  <a:pt x="309" y="5469"/>
                </a:lnTo>
                <a:lnTo>
                  <a:pt x="320" y="5478"/>
                </a:lnTo>
                <a:cubicBezTo>
                  <a:pt x="240" y="5597"/>
                  <a:pt x="261" y="5624"/>
                  <a:pt x="292" y="5659"/>
                </a:cubicBezTo>
                <a:cubicBezTo>
                  <a:pt x="317" y="5686"/>
                  <a:pt x="348" y="5704"/>
                  <a:pt x="386" y="5707"/>
                </a:cubicBezTo>
                <a:cubicBezTo>
                  <a:pt x="391" y="5708"/>
                  <a:pt x="396" y="5708"/>
                  <a:pt x="400" y="5708"/>
                </a:cubicBezTo>
                <a:cubicBezTo>
                  <a:pt x="430" y="5708"/>
                  <a:pt x="459" y="5697"/>
                  <a:pt x="483" y="5676"/>
                </a:cubicBezTo>
                <a:lnTo>
                  <a:pt x="1176" y="5098"/>
                </a:lnTo>
                <a:lnTo>
                  <a:pt x="1176" y="5098"/>
                </a:lnTo>
                <a:cubicBezTo>
                  <a:pt x="843" y="5489"/>
                  <a:pt x="632" y="5815"/>
                  <a:pt x="611" y="6023"/>
                </a:cubicBezTo>
                <a:cubicBezTo>
                  <a:pt x="600" y="6140"/>
                  <a:pt x="642" y="6220"/>
                  <a:pt x="677" y="6262"/>
                </a:cubicBezTo>
                <a:cubicBezTo>
                  <a:pt x="725" y="6318"/>
                  <a:pt x="791" y="6348"/>
                  <a:pt x="871" y="6352"/>
                </a:cubicBezTo>
                <a:lnTo>
                  <a:pt x="902" y="6352"/>
                </a:lnTo>
                <a:cubicBezTo>
                  <a:pt x="888" y="6393"/>
                  <a:pt x="899" y="6446"/>
                  <a:pt x="930" y="6484"/>
                </a:cubicBezTo>
                <a:cubicBezTo>
                  <a:pt x="956" y="6514"/>
                  <a:pt x="994" y="6530"/>
                  <a:pt x="1033" y="6530"/>
                </a:cubicBezTo>
                <a:cubicBezTo>
                  <a:pt x="1064" y="6530"/>
                  <a:pt x="1095" y="6519"/>
                  <a:pt x="1120" y="6497"/>
                </a:cubicBezTo>
                <a:lnTo>
                  <a:pt x="7897" y="812"/>
                </a:lnTo>
                <a:lnTo>
                  <a:pt x="7897" y="812"/>
                </a:lnTo>
                <a:cubicBezTo>
                  <a:pt x="7876" y="853"/>
                  <a:pt x="7852" y="895"/>
                  <a:pt x="7822" y="943"/>
                </a:cubicBezTo>
                <a:cubicBezTo>
                  <a:pt x="6733" y="1747"/>
                  <a:pt x="5219" y="3303"/>
                  <a:pt x="3463" y="5157"/>
                </a:cubicBezTo>
                <a:cubicBezTo>
                  <a:pt x="3144" y="5489"/>
                  <a:pt x="2815" y="5836"/>
                  <a:pt x="2500" y="6161"/>
                </a:cubicBezTo>
                <a:cubicBezTo>
                  <a:pt x="1872" y="6705"/>
                  <a:pt x="1256" y="7229"/>
                  <a:pt x="694" y="7693"/>
                </a:cubicBezTo>
                <a:cubicBezTo>
                  <a:pt x="666" y="7717"/>
                  <a:pt x="649" y="7749"/>
                  <a:pt x="645" y="7786"/>
                </a:cubicBezTo>
                <a:cubicBezTo>
                  <a:pt x="642" y="7821"/>
                  <a:pt x="653" y="7856"/>
                  <a:pt x="677" y="7883"/>
                </a:cubicBezTo>
                <a:cubicBezTo>
                  <a:pt x="701" y="7915"/>
                  <a:pt x="728" y="7932"/>
                  <a:pt x="763" y="7946"/>
                </a:cubicBezTo>
                <a:cubicBezTo>
                  <a:pt x="514" y="8199"/>
                  <a:pt x="386" y="8376"/>
                  <a:pt x="375" y="8490"/>
                </a:cubicBezTo>
                <a:cubicBezTo>
                  <a:pt x="368" y="8559"/>
                  <a:pt x="396" y="8608"/>
                  <a:pt x="417" y="8635"/>
                </a:cubicBezTo>
                <a:cubicBezTo>
                  <a:pt x="442" y="8663"/>
                  <a:pt x="476" y="8680"/>
                  <a:pt x="511" y="8684"/>
                </a:cubicBezTo>
                <a:cubicBezTo>
                  <a:pt x="515" y="8685"/>
                  <a:pt x="520" y="8685"/>
                  <a:pt x="524" y="8685"/>
                </a:cubicBezTo>
                <a:cubicBezTo>
                  <a:pt x="557" y="8685"/>
                  <a:pt x="586" y="8674"/>
                  <a:pt x="611" y="8653"/>
                </a:cubicBezTo>
                <a:lnTo>
                  <a:pt x="1883" y="7586"/>
                </a:lnTo>
                <a:lnTo>
                  <a:pt x="1883" y="7586"/>
                </a:lnTo>
                <a:cubicBezTo>
                  <a:pt x="1809" y="7661"/>
                  <a:pt x="1737" y="7731"/>
                  <a:pt x="1671" y="7800"/>
                </a:cubicBezTo>
                <a:lnTo>
                  <a:pt x="812" y="8563"/>
                </a:lnTo>
                <a:cubicBezTo>
                  <a:pt x="757" y="8611"/>
                  <a:pt x="749" y="8694"/>
                  <a:pt x="798" y="8750"/>
                </a:cubicBezTo>
                <a:cubicBezTo>
                  <a:pt x="819" y="8777"/>
                  <a:pt x="857" y="8798"/>
                  <a:pt x="891" y="8801"/>
                </a:cubicBezTo>
                <a:cubicBezTo>
                  <a:pt x="645" y="9100"/>
                  <a:pt x="500" y="9335"/>
                  <a:pt x="483" y="9484"/>
                </a:cubicBezTo>
                <a:cubicBezTo>
                  <a:pt x="472" y="9585"/>
                  <a:pt x="507" y="9650"/>
                  <a:pt x="538" y="9685"/>
                </a:cubicBezTo>
                <a:cubicBezTo>
                  <a:pt x="562" y="9716"/>
                  <a:pt x="600" y="9734"/>
                  <a:pt x="639" y="9734"/>
                </a:cubicBezTo>
                <a:cubicBezTo>
                  <a:pt x="642" y="9734"/>
                  <a:pt x="645" y="9734"/>
                  <a:pt x="648" y="9734"/>
                </a:cubicBezTo>
                <a:cubicBezTo>
                  <a:pt x="683" y="9734"/>
                  <a:pt x="717" y="9717"/>
                  <a:pt x="743" y="9692"/>
                </a:cubicBezTo>
                <a:cubicBezTo>
                  <a:pt x="2991" y="7374"/>
                  <a:pt x="9092" y="1387"/>
                  <a:pt x="10305" y="1387"/>
                </a:cubicBezTo>
                <a:cubicBezTo>
                  <a:pt x="10309" y="1387"/>
                  <a:pt x="10312" y="1387"/>
                  <a:pt x="10316" y="1387"/>
                </a:cubicBezTo>
                <a:cubicBezTo>
                  <a:pt x="10363" y="1390"/>
                  <a:pt x="10382" y="1405"/>
                  <a:pt x="10387" y="1405"/>
                </a:cubicBezTo>
                <a:cubicBezTo>
                  <a:pt x="10388" y="1405"/>
                  <a:pt x="10389" y="1405"/>
                  <a:pt x="10389" y="1404"/>
                </a:cubicBezTo>
                <a:lnTo>
                  <a:pt x="10389" y="1404"/>
                </a:lnTo>
                <a:cubicBezTo>
                  <a:pt x="10441" y="1664"/>
                  <a:pt x="9495" y="2614"/>
                  <a:pt x="8217" y="3764"/>
                </a:cubicBezTo>
                <a:cubicBezTo>
                  <a:pt x="5936" y="5507"/>
                  <a:pt x="2506" y="8223"/>
                  <a:pt x="999" y="9897"/>
                </a:cubicBezTo>
                <a:cubicBezTo>
                  <a:pt x="462" y="10364"/>
                  <a:pt x="333" y="10520"/>
                  <a:pt x="327" y="10610"/>
                </a:cubicBezTo>
                <a:cubicBezTo>
                  <a:pt x="323" y="10648"/>
                  <a:pt x="338" y="10693"/>
                  <a:pt x="358" y="10721"/>
                </a:cubicBezTo>
                <a:cubicBezTo>
                  <a:pt x="362" y="10725"/>
                  <a:pt x="365" y="10728"/>
                  <a:pt x="365" y="10728"/>
                </a:cubicBezTo>
                <a:cubicBezTo>
                  <a:pt x="299" y="10853"/>
                  <a:pt x="258" y="10960"/>
                  <a:pt x="247" y="11050"/>
                </a:cubicBezTo>
                <a:cubicBezTo>
                  <a:pt x="229" y="11192"/>
                  <a:pt x="279" y="11286"/>
                  <a:pt x="323" y="11338"/>
                </a:cubicBezTo>
                <a:cubicBezTo>
                  <a:pt x="348" y="11366"/>
                  <a:pt x="392" y="11403"/>
                  <a:pt x="469" y="11407"/>
                </a:cubicBezTo>
                <a:cubicBezTo>
                  <a:pt x="472" y="11408"/>
                  <a:pt x="476" y="11408"/>
                  <a:pt x="479" y="11408"/>
                </a:cubicBezTo>
                <a:cubicBezTo>
                  <a:pt x="541" y="11408"/>
                  <a:pt x="627" y="11379"/>
                  <a:pt x="739" y="11324"/>
                </a:cubicBezTo>
                <a:cubicBezTo>
                  <a:pt x="739" y="11452"/>
                  <a:pt x="777" y="11560"/>
                  <a:pt x="853" y="11649"/>
                </a:cubicBezTo>
                <a:cubicBezTo>
                  <a:pt x="874" y="11678"/>
                  <a:pt x="909" y="11694"/>
                  <a:pt x="944" y="11699"/>
                </a:cubicBezTo>
                <a:cubicBezTo>
                  <a:pt x="948" y="11699"/>
                  <a:pt x="953" y="11699"/>
                  <a:pt x="957" y="11699"/>
                </a:cubicBezTo>
                <a:cubicBezTo>
                  <a:pt x="990" y="11699"/>
                  <a:pt x="1019" y="11688"/>
                  <a:pt x="1044" y="11667"/>
                </a:cubicBezTo>
                <a:lnTo>
                  <a:pt x="8903" y="5074"/>
                </a:lnTo>
                <a:lnTo>
                  <a:pt x="8903" y="5074"/>
                </a:lnTo>
                <a:cubicBezTo>
                  <a:pt x="7318" y="6622"/>
                  <a:pt x="3327" y="9886"/>
                  <a:pt x="614" y="12024"/>
                </a:cubicBezTo>
                <a:cubicBezTo>
                  <a:pt x="587" y="12044"/>
                  <a:pt x="570" y="12079"/>
                  <a:pt x="566" y="12118"/>
                </a:cubicBezTo>
                <a:cubicBezTo>
                  <a:pt x="562" y="12152"/>
                  <a:pt x="573" y="12190"/>
                  <a:pt x="597" y="12218"/>
                </a:cubicBezTo>
                <a:cubicBezTo>
                  <a:pt x="621" y="12246"/>
                  <a:pt x="677" y="12273"/>
                  <a:pt x="712" y="12276"/>
                </a:cubicBezTo>
                <a:cubicBezTo>
                  <a:pt x="713" y="12277"/>
                  <a:pt x="714" y="12277"/>
                  <a:pt x="716" y="12277"/>
                </a:cubicBezTo>
                <a:cubicBezTo>
                  <a:pt x="818" y="12277"/>
                  <a:pt x="1063" y="12124"/>
                  <a:pt x="1429" y="11861"/>
                </a:cubicBezTo>
                <a:lnTo>
                  <a:pt x="1429" y="11861"/>
                </a:lnTo>
                <a:cubicBezTo>
                  <a:pt x="733" y="12537"/>
                  <a:pt x="299" y="13091"/>
                  <a:pt x="258" y="13455"/>
                </a:cubicBezTo>
                <a:cubicBezTo>
                  <a:pt x="244" y="13583"/>
                  <a:pt x="271" y="13694"/>
                  <a:pt x="344" y="13784"/>
                </a:cubicBezTo>
                <a:cubicBezTo>
                  <a:pt x="382" y="13826"/>
                  <a:pt x="448" y="13877"/>
                  <a:pt x="566" y="13885"/>
                </a:cubicBezTo>
                <a:cubicBezTo>
                  <a:pt x="594" y="13885"/>
                  <a:pt x="624" y="13885"/>
                  <a:pt x="659" y="13877"/>
                </a:cubicBezTo>
                <a:lnTo>
                  <a:pt x="659" y="13877"/>
                </a:lnTo>
                <a:lnTo>
                  <a:pt x="476" y="14030"/>
                </a:lnTo>
                <a:cubicBezTo>
                  <a:pt x="421" y="14078"/>
                  <a:pt x="410" y="14158"/>
                  <a:pt x="455" y="14217"/>
                </a:cubicBezTo>
                <a:cubicBezTo>
                  <a:pt x="482" y="14253"/>
                  <a:pt x="522" y="14271"/>
                  <a:pt x="563" y="14271"/>
                </a:cubicBezTo>
                <a:cubicBezTo>
                  <a:pt x="590" y="14271"/>
                  <a:pt x="617" y="14263"/>
                  <a:pt x="642" y="14248"/>
                </a:cubicBezTo>
                <a:cubicBezTo>
                  <a:pt x="968" y="14023"/>
                  <a:pt x="7651" y="9418"/>
                  <a:pt x="9654" y="6969"/>
                </a:cubicBezTo>
                <a:lnTo>
                  <a:pt x="9654" y="6969"/>
                </a:lnTo>
                <a:cubicBezTo>
                  <a:pt x="9509" y="7246"/>
                  <a:pt x="9235" y="7582"/>
                  <a:pt x="8871" y="7960"/>
                </a:cubicBezTo>
                <a:cubicBezTo>
                  <a:pt x="8778" y="8050"/>
                  <a:pt x="8681" y="8139"/>
                  <a:pt x="8583" y="8230"/>
                </a:cubicBezTo>
                <a:cubicBezTo>
                  <a:pt x="7921" y="8726"/>
                  <a:pt x="7111" y="9446"/>
                  <a:pt x="6200" y="10306"/>
                </a:cubicBezTo>
                <a:cubicBezTo>
                  <a:pt x="5119" y="11171"/>
                  <a:pt x="3961" y="12044"/>
                  <a:pt x="2988" y="12780"/>
                </a:cubicBezTo>
                <a:cubicBezTo>
                  <a:pt x="878" y="14370"/>
                  <a:pt x="195" y="14903"/>
                  <a:pt x="167" y="15139"/>
                </a:cubicBezTo>
                <a:cubicBezTo>
                  <a:pt x="164" y="15177"/>
                  <a:pt x="181" y="15239"/>
                  <a:pt x="205" y="15267"/>
                </a:cubicBezTo>
                <a:cubicBezTo>
                  <a:pt x="237" y="15305"/>
                  <a:pt x="292" y="15347"/>
                  <a:pt x="389" y="15353"/>
                </a:cubicBezTo>
                <a:cubicBezTo>
                  <a:pt x="395" y="15354"/>
                  <a:pt x="400" y="15354"/>
                  <a:pt x="406" y="15354"/>
                </a:cubicBezTo>
                <a:cubicBezTo>
                  <a:pt x="672" y="15354"/>
                  <a:pt x="1276" y="14966"/>
                  <a:pt x="2059" y="14366"/>
                </a:cubicBezTo>
                <a:lnTo>
                  <a:pt x="2059" y="14366"/>
                </a:lnTo>
                <a:cubicBezTo>
                  <a:pt x="1643" y="14726"/>
                  <a:pt x="1245" y="15073"/>
                  <a:pt x="871" y="15399"/>
                </a:cubicBezTo>
                <a:cubicBezTo>
                  <a:pt x="816" y="15447"/>
                  <a:pt x="808" y="15530"/>
                  <a:pt x="857" y="15589"/>
                </a:cubicBezTo>
                <a:cubicBezTo>
                  <a:pt x="881" y="15617"/>
                  <a:pt x="930" y="15641"/>
                  <a:pt x="968" y="15641"/>
                </a:cubicBezTo>
                <a:cubicBezTo>
                  <a:pt x="972" y="15641"/>
                  <a:pt x="977" y="15642"/>
                  <a:pt x="982" y="15642"/>
                </a:cubicBezTo>
                <a:cubicBezTo>
                  <a:pt x="1136" y="15642"/>
                  <a:pt x="1444" y="15370"/>
                  <a:pt x="2378" y="14446"/>
                </a:cubicBezTo>
                <a:cubicBezTo>
                  <a:pt x="3282" y="13656"/>
                  <a:pt x="4533" y="12558"/>
                  <a:pt x="5763" y="11452"/>
                </a:cubicBezTo>
                <a:cubicBezTo>
                  <a:pt x="7766" y="9654"/>
                  <a:pt x="8898" y="8580"/>
                  <a:pt x="9536" y="7925"/>
                </a:cubicBezTo>
                <a:cubicBezTo>
                  <a:pt x="9741" y="7814"/>
                  <a:pt x="9910" y="7762"/>
                  <a:pt x="10035" y="7762"/>
                </a:cubicBezTo>
                <a:cubicBezTo>
                  <a:pt x="10098" y="7765"/>
                  <a:pt x="10122" y="7786"/>
                  <a:pt x="10136" y="7804"/>
                </a:cubicBezTo>
                <a:cubicBezTo>
                  <a:pt x="10187" y="7866"/>
                  <a:pt x="10205" y="7942"/>
                  <a:pt x="10195" y="8040"/>
                </a:cubicBezTo>
                <a:cubicBezTo>
                  <a:pt x="10167" y="8264"/>
                  <a:pt x="9997" y="8549"/>
                  <a:pt x="9720" y="8881"/>
                </a:cubicBezTo>
                <a:cubicBezTo>
                  <a:pt x="8441" y="9973"/>
                  <a:pt x="6962" y="11234"/>
                  <a:pt x="5572" y="12415"/>
                </a:cubicBezTo>
                <a:cubicBezTo>
                  <a:pt x="5070" y="12793"/>
                  <a:pt x="4571" y="13157"/>
                  <a:pt x="4107" y="13500"/>
                </a:cubicBezTo>
                <a:cubicBezTo>
                  <a:pt x="1820" y="15187"/>
                  <a:pt x="525" y="16161"/>
                  <a:pt x="476" y="16587"/>
                </a:cubicBezTo>
                <a:cubicBezTo>
                  <a:pt x="466" y="16674"/>
                  <a:pt x="496" y="16736"/>
                  <a:pt x="525" y="16771"/>
                </a:cubicBezTo>
                <a:cubicBezTo>
                  <a:pt x="549" y="16798"/>
                  <a:pt x="583" y="16816"/>
                  <a:pt x="621" y="16819"/>
                </a:cubicBezTo>
                <a:cubicBezTo>
                  <a:pt x="622" y="16819"/>
                  <a:pt x="622" y="16819"/>
                  <a:pt x="622" y="16819"/>
                </a:cubicBezTo>
                <a:cubicBezTo>
                  <a:pt x="667" y="16819"/>
                  <a:pt x="748" y="16813"/>
                  <a:pt x="2596" y="15278"/>
                </a:cubicBezTo>
                <a:lnTo>
                  <a:pt x="2596" y="15278"/>
                </a:lnTo>
                <a:lnTo>
                  <a:pt x="680" y="16996"/>
                </a:lnTo>
                <a:cubicBezTo>
                  <a:pt x="624" y="17048"/>
                  <a:pt x="618" y="17131"/>
                  <a:pt x="670" y="17187"/>
                </a:cubicBezTo>
                <a:cubicBezTo>
                  <a:pt x="697" y="17219"/>
                  <a:pt x="734" y="17235"/>
                  <a:pt x="772" y="17235"/>
                </a:cubicBezTo>
                <a:cubicBezTo>
                  <a:pt x="803" y="17235"/>
                  <a:pt x="834" y="17224"/>
                  <a:pt x="861" y="17203"/>
                </a:cubicBezTo>
                <a:lnTo>
                  <a:pt x="10403" y="9193"/>
                </a:lnTo>
                <a:lnTo>
                  <a:pt x="10403" y="9214"/>
                </a:lnTo>
                <a:cubicBezTo>
                  <a:pt x="10382" y="9398"/>
                  <a:pt x="10240" y="9640"/>
                  <a:pt x="10008" y="9924"/>
                </a:cubicBezTo>
                <a:cubicBezTo>
                  <a:pt x="9997" y="9927"/>
                  <a:pt x="9987" y="9935"/>
                  <a:pt x="9976" y="9941"/>
                </a:cubicBezTo>
                <a:cubicBezTo>
                  <a:pt x="9318" y="10447"/>
                  <a:pt x="5119" y="13698"/>
                  <a:pt x="2562" y="16005"/>
                </a:cubicBezTo>
                <a:cubicBezTo>
                  <a:pt x="1297" y="16975"/>
                  <a:pt x="777" y="17436"/>
                  <a:pt x="749" y="17675"/>
                </a:cubicBezTo>
                <a:cubicBezTo>
                  <a:pt x="743" y="17727"/>
                  <a:pt x="757" y="17776"/>
                  <a:pt x="781" y="17814"/>
                </a:cubicBezTo>
                <a:cubicBezTo>
                  <a:pt x="663" y="17977"/>
                  <a:pt x="594" y="18105"/>
                  <a:pt x="583" y="18198"/>
                </a:cubicBezTo>
                <a:cubicBezTo>
                  <a:pt x="573" y="18292"/>
                  <a:pt x="608" y="18354"/>
                  <a:pt x="635" y="18388"/>
                </a:cubicBezTo>
                <a:cubicBezTo>
                  <a:pt x="659" y="18417"/>
                  <a:pt x="698" y="18434"/>
                  <a:pt x="733" y="18437"/>
                </a:cubicBezTo>
                <a:cubicBezTo>
                  <a:pt x="734" y="18438"/>
                  <a:pt x="736" y="18438"/>
                  <a:pt x="739" y="18438"/>
                </a:cubicBezTo>
                <a:cubicBezTo>
                  <a:pt x="800" y="18438"/>
                  <a:pt x="1047" y="18338"/>
                  <a:pt x="4900" y="15076"/>
                </a:cubicBezTo>
                <a:lnTo>
                  <a:pt x="4900" y="15076"/>
                </a:lnTo>
                <a:cubicBezTo>
                  <a:pt x="1" y="19661"/>
                  <a:pt x="105" y="19789"/>
                  <a:pt x="226" y="19934"/>
                </a:cubicBezTo>
                <a:cubicBezTo>
                  <a:pt x="244" y="19952"/>
                  <a:pt x="261" y="19965"/>
                  <a:pt x="285" y="19973"/>
                </a:cubicBezTo>
                <a:cubicBezTo>
                  <a:pt x="192" y="20072"/>
                  <a:pt x="130" y="20139"/>
                  <a:pt x="109" y="20166"/>
                </a:cubicBezTo>
                <a:cubicBezTo>
                  <a:pt x="60" y="20218"/>
                  <a:pt x="60" y="20301"/>
                  <a:pt x="109" y="20353"/>
                </a:cubicBezTo>
                <a:cubicBezTo>
                  <a:pt x="137" y="20379"/>
                  <a:pt x="172" y="20393"/>
                  <a:pt x="208" y="20393"/>
                </a:cubicBezTo>
                <a:cubicBezTo>
                  <a:pt x="239" y="20393"/>
                  <a:pt x="270" y="20383"/>
                  <a:pt x="296" y="20360"/>
                </a:cubicBezTo>
                <a:cubicBezTo>
                  <a:pt x="323" y="20339"/>
                  <a:pt x="2919" y="18136"/>
                  <a:pt x="5472" y="15946"/>
                </a:cubicBezTo>
                <a:cubicBezTo>
                  <a:pt x="8528" y="13323"/>
                  <a:pt x="9800" y="12211"/>
                  <a:pt x="10305" y="11709"/>
                </a:cubicBezTo>
                <a:cubicBezTo>
                  <a:pt x="10323" y="11723"/>
                  <a:pt x="10337" y="11736"/>
                  <a:pt x="10347" y="11750"/>
                </a:cubicBezTo>
                <a:cubicBezTo>
                  <a:pt x="10364" y="11768"/>
                  <a:pt x="10382" y="11798"/>
                  <a:pt x="10374" y="11865"/>
                </a:cubicBezTo>
                <a:cubicBezTo>
                  <a:pt x="10285" y="12727"/>
                  <a:pt x="7035" y="15295"/>
                  <a:pt x="4422" y="17353"/>
                </a:cubicBezTo>
                <a:cubicBezTo>
                  <a:pt x="1713" y="19490"/>
                  <a:pt x="175" y="20724"/>
                  <a:pt x="126" y="21223"/>
                </a:cubicBezTo>
                <a:cubicBezTo>
                  <a:pt x="116" y="21313"/>
                  <a:pt x="146" y="21375"/>
                  <a:pt x="178" y="21410"/>
                </a:cubicBezTo>
                <a:cubicBezTo>
                  <a:pt x="199" y="21438"/>
                  <a:pt x="244" y="21473"/>
                  <a:pt x="313" y="21476"/>
                </a:cubicBezTo>
                <a:cubicBezTo>
                  <a:pt x="315" y="21476"/>
                  <a:pt x="317" y="21476"/>
                  <a:pt x="319" y="21476"/>
                </a:cubicBezTo>
                <a:cubicBezTo>
                  <a:pt x="414" y="21476"/>
                  <a:pt x="585" y="21400"/>
                  <a:pt x="832" y="21244"/>
                </a:cubicBezTo>
                <a:lnTo>
                  <a:pt x="832" y="21244"/>
                </a:lnTo>
                <a:cubicBezTo>
                  <a:pt x="829" y="21254"/>
                  <a:pt x="826" y="21261"/>
                  <a:pt x="826" y="21271"/>
                </a:cubicBezTo>
                <a:cubicBezTo>
                  <a:pt x="822" y="21310"/>
                  <a:pt x="832" y="21348"/>
                  <a:pt x="857" y="21375"/>
                </a:cubicBezTo>
                <a:cubicBezTo>
                  <a:pt x="885" y="21410"/>
                  <a:pt x="930" y="21431"/>
                  <a:pt x="978" y="21434"/>
                </a:cubicBezTo>
                <a:cubicBezTo>
                  <a:pt x="980" y="21435"/>
                  <a:pt x="982" y="21435"/>
                  <a:pt x="984" y="21435"/>
                </a:cubicBezTo>
                <a:cubicBezTo>
                  <a:pt x="1047" y="21435"/>
                  <a:pt x="1149" y="21387"/>
                  <a:pt x="1297" y="21299"/>
                </a:cubicBezTo>
                <a:lnTo>
                  <a:pt x="1297" y="21299"/>
                </a:lnTo>
                <a:cubicBezTo>
                  <a:pt x="594" y="21985"/>
                  <a:pt x="642" y="22041"/>
                  <a:pt x="708" y="22117"/>
                </a:cubicBezTo>
                <a:cubicBezTo>
                  <a:pt x="746" y="22165"/>
                  <a:pt x="819" y="22221"/>
                  <a:pt x="944" y="22228"/>
                </a:cubicBezTo>
                <a:cubicBezTo>
                  <a:pt x="1037" y="22228"/>
                  <a:pt x="1162" y="22200"/>
                  <a:pt x="1307" y="22138"/>
                </a:cubicBezTo>
                <a:lnTo>
                  <a:pt x="1307" y="22138"/>
                </a:lnTo>
                <a:cubicBezTo>
                  <a:pt x="985" y="22359"/>
                  <a:pt x="677" y="22571"/>
                  <a:pt x="396" y="22765"/>
                </a:cubicBezTo>
                <a:cubicBezTo>
                  <a:pt x="365" y="22786"/>
                  <a:pt x="341" y="22821"/>
                  <a:pt x="338" y="22858"/>
                </a:cubicBezTo>
                <a:cubicBezTo>
                  <a:pt x="330" y="22896"/>
                  <a:pt x="344" y="22935"/>
                  <a:pt x="368" y="22966"/>
                </a:cubicBezTo>
                <a:cubicBezTo>
                  <a:pt x="392" y="22997"/>
                  <a:pt x="445" y="23035"/>
                  <a:pt x="525" y="23038"/>
                </a:cubicBezTo>
                <a:cubicBezTo>
                  <a:pt x="528" y="23039"/>
                  <a:pt x="531" y="23039"/>
                  <a:pt x="535" y="23039"/>
                </a:cubicBezTo>
                <a:cubicBezTo>
                  <a:pt x="679" y="23039"/>
                  <a:pt x="945" y="22905"/>
                  <a:pt x="1304" y="22664"/>
                </a:cubicBezTo>
                <a:lnTo>
                  <a:pt x="1304" y="22664"/>
                </a:lnTo>
                <a:cubicBezTo>
                  <a:pt x="1030" y="22931"/>
                  <a:pt x="826" y="23128"/>
                  <a:pt x="725" y="23229"/>
                </a:cubicBezTo>
                <a:cubicBezTo>
                  <a:pt x="674" y="23281"/>
                  <a:pt x="670" y="23361"/>
                  <a:pt x="718" y="23416"/>
                </a:cubicBezTo>
                <a:cubicBezTo>
                  <a:pt x="745" y="23447"/>
                  <a:pt x="782" y="23463"/>
                  <a:pt x="820" y="23463"/>
                </a:cubicBezTo>
                <a:cubicBezTo>
                  <a:pt x="850" y="23463"/>
                  <a:pt x="880" y="23453"/>
                  <a:pt x="906" y="23433"/>
                </a:cubicBezTo>
                <a:cubicBezTo>
                  <a:pt x="1730" y="22765"/>
                  <a:pt x="8188" y="17526"/>
                  <a:pt x="9810" y="15558"/>
                </a:cubicBezTo>
                <a:cubicBezTo>
                  <a:pt x="10007" y="15442"/>
                  <a:pt x="10153" y="15377"/>
                  <a:pt x="10240" y="15377"/>
                </a:cubicBezTo>
                <a:cubicBezTo>
                  <a:pt x="10257" y="15377"/>
                  <a:pt x="10272" y="15380"/>
                  <a:pt x="10285" y="15385"/>
                </a:cubicBezTo>
                <a:cubicBezTo>
                  <a:pt x="10305" y="15409"/>
                  <a:pt x="10333" y="15454"/>
                  <a:pt x="10323" y="15548"/>
                </a:cubicBezTo>
                <a:cubicBezTo>
                  <a:pt x="10299" y="15790"/>
                  <a:pt x="10077" y="16127"/>
                  <a:pt x="9723" y="16532"/>
                </a:cubicBezTo>
                <a:cubicBezTo>
                  <a:pt x="8487" y="17540"/>
                  <a:pt x="5967" y="19615"/>
                  <a:pt x="4010" y="21369"/>
                </a:cubicBezTo>
                <a:cubicBezTo>
                  <a:pt x="3878" y="21465"/>
                  <a:pt x="3754" y="21562"/>
                  <a:pt x="3629" y="21660"/>
                </a:cubicBezTo>
                <a:cubicBezTo>
                  <a:pt x="1435" y="23344"/>
                  <a:pt x="878" y="23794"/>
                  <a:pt x="853" y="24012"/>
                </a:cubicBezTo>
                <a:cubicBezTo>
                  <a:pt x="850" y="24050"/>
                  <a:pt x="867" y="24110"/>
                  <a:pt x="891" y="24140"/>
                </a:cubicBezTo>
                <a:cubicBezTo>
                  <a:pt x="933" y="24189"/>
                  <a:pt x="1009" y="24248"/>
                  <a:pt x="1144" y="24255"/>
                </a:cubicBezTo>
                <a:cubicBezTo>
                  <a:pt x="1200" y="24255"/>
                  <a:pt x="1259" y="24248"/>
                  <a:pt x="1331" y="24230"/>
                </a:cubicBezTo>
                <a:cubicBezTo>
                  <a:pt x="1331" y="24289"/>
                  <a:pt x="1356" y="24331"/>
                  <a:pt x="1377" y="24359"/>
                </a:cubicBezTo>
                <a:cubicBezTo>
                  <a:pt x="1460" y="24452"/>
                  <a:pt x="1571" y="24505"/>
                  <a:pt x="1705" y="24508"/>
                </a:cubicBezTo>
                <a:lnTo>
                  <a:pt x="1720" y="24508"/>
                </a:lnTo>
                <a:cubicBezTo>
                  <a:pt x="1945" y="24508"/>
                  <a:pt x="2239" y="24372"/>
                  <a:pt x="2599" y="24116"/>
                </a:cubicBezTo>
                <a:cubicBezTo>
                  <a:pt x="2614" y="24164"/>
                  <a:pt x="2638" y="24206"/>
                  <a:pt x="2669" y="24244"/>
                </a:cubicBezTo>
                <a:cubicBezTo>
                  <a:pt x="2711" y="24292"/>
                  <a:pt x="2786" y="24352"/>
                  <a:pt x="2915" y="24359"/>
                </a:cubicBezTo>
                <a:cubicBezTo>
                  <a:pt x="2921" y="24359"/>
                  <a:pt x="2926" y="24359"/>
                  <a:pt x="2931" y="24359"/>
                </a:cubicBezTo>
                <a:cubicBezTo>
                  <a:pt x="3189" y="24359"/>
                  <a:pt x="3616" y="24125"/>
                  <a:pt x="4152" y="23710"/>
                </a:cubicBezTo>
                <a:lnTo>
                  <a:pt x="4152" y="23710"/>
                </a:lnTo>
                <a:cubicBezTo>
                  <a:pt x="4149" y="23749"/>
                  <a:pt x="4155" y="23790"/>
                  <a:pt x="4184" y="23822"/>
                </a:cubicBezTo>
                <a:cubicBezTo>
                  <a:pt x="4208" y="23853"/>
                  <a:pt x="4253" y="23888"/>
                  <a:pt x="4329" y="23891"/>
                </a:cubicBezTo>
                <a:cubicBezTo>
                  <a:pt x="4366" y="23891"/>
                  <a:pt x="4429" y="23881"/>
                  <a:pt x="4499" y="23849"/>
                </a:cubicBezTo>
                <a:lnTo>
                  <a:pt x="4499" y="23849"/>
                </a:lnTo>
                <a:cubicBezTo>
                  <a:pt x="4332" y="24030"/>
                  <a:pt x="4238" y="24147"/>
                  <a:pt x="4187" y="24230"/>
                </a:cubicBezTo>
                <a:cubicBezTo>
                  <a:pt x="4179" y="24234"/>
                  <a:pt x="4176" y="24238"/>
                  <a:pt x="4173" y="24241"/>
                </a:cubicBezTo>
                <a:lnTo>
                  <a:pt x="4176" y="24244"/>
                </a:lnTo>
                <a:cubicBezTo>
                  <a:pt x="4104" y="24362"/>
                  <a:pt x="4131" y="24396"/>
                  <a:pt x="4159" y="24428"/>
                </a:cubicBezTo>
                <a:cubicBezTo>
                  <a:pt x="4184" y="24455"/>
                  <a:pt x="4218" y="24473"/>
                  <a:pt x="4256" y="24476"/>
                </a:cubicBezTo>
                <a:cubicBezTo>
                  <a:pt x="4291" y="24476"/>
                  <a:pt x="4329" y="24466"/>
                  <a:pt x="4356" y="24442"/>
                </a:cubicBezTo>
                <a:cubicBezTo>
                  <a:pt x="5822" y="23115"/>
                  <a:pt x="7995" y="21199"/>
                  <a:pt x="9176" y="20246"/>
                </a:cubicBezTo>
                <a:lnTo>
                  <a:pt x="9176" y="20246"/>
                </a:lnTo>
                <a:lnTo>
                  <a:pt x="6109" y="23704"/>
                </a:lnTo>
                <a:cubicBezTo>
                  <a:pt x="6061" y="23756"/>
                  <a:pt x="6064" y="23835"/>
                  <a:pt x="6113" y="23888"/>
                </a:cubicBezTo>
                <a:cubicBezTo>
                  <a:pt x="6139" y="23915"/>
                  <a:pt x="6175" y="23929"/>
                  <a:pt x="6211" y="23929"/>
                </a:cubicBezTo>
                <a:cubicBezTo>
                  <a:pt x="6242" y="23929"/>
                  <a:pt x="6273" y="23919"/>
                  <a:pt x="6296" y="23897"/>
                </a:cubicBezTo>
                <a:lnTo>
                  <a:pt x="7710" y="22713"/>
                </a:lnTo>
                <a:lnTo>
                  <a:pt x="6415" y="24019"/>
                </a:lnTo>
                <a:cubicBezTo>
                  <a:pt x="6366" y="24068"/>
                  <a:pt x="6362" y="24147"/>
                  <a:pt x="6408" y="24203"/>
                </a:cubicBezTo>
                <a:cubicBezTo>
                  <a:pt x="6432" y="24230"/>
                  <a:pt x="6484" y="24255"/>
                  <a:pt x="6522" y="24258"/>
                </a:cubicBezTo>
                <a:cubicBezTo>
                  <a:pt x="6612" y="24258"/>
                  <a:pt x="6730" y="24182"/>
                  <a:pt x="7007" y="23915"/>
                </a:cubicBezTo>
                <a:cubicBezTo>
                  <a:pt x="7014" y="23922"/>
                  <a:pt x="7017" y="23929"/>
                  <a:pt x="7024" y="23936"/>
                </a:cubicBezTo>
                <a:cubicBezTo>
                  <a:pt x="7051" y="23966"/>
                  <a:pt x="7089" y="23982"/>
                  <a:pt x="7128" y="23982"/>
                </a:cubicBezTo>
                <a:cubicBezTo>
                  <a:pt x="7159" y="23982"/>
                  <a:pt x="7190" y="23972"/>
                  <a:pt x="7215" y="23950"/>
                </a:cubicBezTo>
                <a:cubicBezTo>
                  <a:pt x="7946" y="23312"/>
                  <a:pt x="9048" y="22363"/>
                  <a:pt x="9564" y="21940"/>
                </a:cubicBezTo>
                <a:lnTo>
                  <a:pt x="9564" y="21940"/>
                </a:lnTo>
                <a:cubicBezTo>
                  <a:pt x="9293" y="22356"/>
                  <a:pt x="8591" y="23112"/>
                  <a:pt x="7911" y="23745"/>
                </a:cubicBezTo>
                <a:cubicBezTo>
                  <a:pt x="7859" y="23794"/>
                  <a:pt x="7852" y="23877"/>
                  <a:pt x="7901" y="23932"/>
                </a:cubicBezTo>
                <a:cubicBezTo>
                  <a:pt x="7939" y="23977"/>
                  <a:pt x="7998" y="24006"/>
                  <a:pt x="8060" y="24009"/>
                </a:cubicBezTo>
                <a:cubicBezTo>
                  <a:pt x="8126" y="24009"/>
                  <a:pt x="8212" y="23977"/>
                  <a:pt x="8313" y="23915"/>
                </a:cubicBezTo>
                <a:cubicBezTo>
                  <a:pt x="8321" y="23953"/>
                  <a:pt x="8337" y="23988"/>
                  <a:pt x="8362" y="24019"/>
                </a:cubicBezTo>
                <a:cubicBezTo>
                  <a:pt x="8386" y="24047"/>
                  <a:pt x="8428" y="24068"/>
                  <a:pt x="8466" y="24071"/>
                </a:cubicBezTo>
                <a:cubicBezTo>
                  <a:pt x="8470" y="24072"/>
                  <a:pt x="8475" y="24072"/>
                  <a:pt x="8479" y="24072"/>
                </a:cubicBezTo>
                <a:cubicBezTo>
                  <a:pt x="8582" y="24072"/>
                  <a:pt x="8704" y="23984"/>
                  <a:pt x="9505" y="23250"/>
                </a:cubicBezTo>
                <a:cubicBezTo>
                  <a:pt x="9543" y="23219"/>
                  <a:pt x="9581" y="23184"/>
                  <a:pt x="9616" y="23149"/>
                </a:cubicBezTo>
                <a:lnTo>
                  <a:pt x="9616" y="23149"/>
                </a:lnTo>
                <a:lnTo>
                  <a:pt x="9495" y="24095"/>
                </a:lnTo>
                <a:cubicBezTo>
                  <a:pt x="9488" y="24134"/>
                  <a:pt x="9501" y="24172"/>
                  <a:pt x="9526" y="24203"/>
                </a:cubicBezTo>
                <a:cubicBezTo>
                  <a:pt x="9554" y="24230"/>
                  <a:pt x="9592" y="24248"/>
                  <a:pt x="9630" y="24248"/>
                </a:cubicBezTo>
                <a:cubicBezTo>
                  <a:pt x="9696" y="24248"/>
                  <a:pt x="9730" y="24206"/>
                  <a:pt x="9765" y="24164"/>
                </a:cubicBezTo>
                <a:cubicBezTo>
                  <a:pt x="9776" y="24151"/>
                  <a:pt x="9806" y="24113"/>
                  <a:pt x="9831" y="24085"/>
                </a:cubicBezTo>
                <a:cubicBezTo>
                  <a:pt x="9848" y="24092"/>
                  <a:pt x="9866" y="24099"/>
                  <a:pt x="9886" y="24105"/>
                </a:cubicBezTo>
                <a:cubicBezTo>
                  <a:pt x="9910" y="24116"/>
                  <a:pt x="9938" y="24126"/>
                  <a:pt x="9949" y="24130"/>
                </a:cubicBezTo>
                <a:cubicBezTo>
                  <a:pt x="9963" y="24137"/>
                  <a:pt x="9979" y="24144"/>
                  <a:pt x="9997" y="24144"/>
                </a:cubicBezTo>
                <a:cubicBezTo>
                  <a:pt x="10004" y="24144"/>
                  <a:pt x="10010" y="24145"/>
                  <a:pt x="10016" y="24145"/>
                </a:cubicBezTo>
                <a:cubicBezTo>
                  <a:pt x="10066" y="24145"/>
                  <a:pt x="10100" y="24115"/>
                  <a:pt x="10201" y="24026"/>
                </a:cubicBezTo>
                <a:lnTo>
                  <a:pt x="10112" y="23922"/>
                </a:lnTo>
                <a:lnTo>
                  <a:pt x="10112" y="23918"/>
                </a:lnTo>
                <a:cubicBezTo>
                  <a:pt x="10104" y="23908"/>
                  <a:pt x="10098" y="23902"/>
                  <a:pt x="10088" y="23894"/>
                </a:cubicBezTo>
                <a:lnTo>
                  <a:pt x="10021" y="23822"/>
                </a:lnTo>
                <a:cubicBezTo>
                  <a:pt x="10021" y="23822"/>
                  <a:pt x="10004" y="23835"/>
                  <a:pt x="9984" y="23853"/>
                </a:cubicBezTo>
                <a:lnTo>
                  <a:pt x="9979" y="23849"/>
                </a:lnTo>
                <a:cubicBezTo>
                  <a:pt x="9945" y="23839"/>
                  <a:pt x="9907" y="23825"/>
                  <a:pt x="9896" y="23818"/>
                </a:cubicBezTo>
                <a:cubicBezTo>
                  <a:pt x="9872" y="23804"/>
                  <a:pt x="9841" y="23798"/>
                  <a:pt x="9817" y="23798"/>
                </a:cubicBezTo>
                <a:cubicBezTo>
                  <a:pt x="9817" y="23796"/>
                  <a:pt x="9816" y="23796"/>
                  <a:pt x="9815" y="23796"/>
                </a:cubicBezTo>
                <a:cubicBezTo>
                  <a:pt x="9813" y="23796"/>
                  <a:pt x="9809" y="23798"/>
                  <a:pt x="9806" y="23798"/>
                </a:cubicBezTo>
                <a:lnTo>
                  <a:pt x="9931" y="22834"/>
                </a:lnTo>
                <a:cubicBezTo>
                  <a:pt x="9938" y="22796"/>
                  <a:pt x="9925" y="22758"/>
                  <a:pt x="9900" y="22727"/>
                </a:cubicBezTo>
                <a:cubicBezTo>
                  <a:pt x="9876" y="22699"/>
                  <a:pt x="9841" y="22682"/>
                  <a:pt x="9806" y="22678"/>
                </a:cubicBezTo>
                <a:cubicBezTo>
                  <a:pt x="9789" y="22678"/>
                  <a:pt x="9776" y="22678"/>
                  <a:pt x="9762" y="22682"/>
                </a:cubicBezTo>
                <a:cubicBezTo>
                  <a:pt x="10475" y="22051"/>
                  <a:pt x="10621" y="21909"/>
                  <a:pt x="10493" y="21756"/>
                </a:cubicBezTo>
                <a:cubicBezTo>
                  <a:pt x="10458" y="21715"/>
                  <a:pt x="10406" y="21691"/>
                  <a:pt x="10350" y="21687"/>
                </a:cubicBezTo>
                <a:lnTo>
                  <a:pt x="10344" y="21687"/>
                </a:lnTo>
                <a:cubicBezTo>
                  <a:pt x="10222" y="21687"/>
                  <a:pt x="10063" y="21798"/>
                  <a:pt x="9806" y="22047"/>
                </a:cubicBezTo>
                <a:cubicBezTo>
                  <a:pt x="9942" y="21812"/>
                  <a:pt x="9990" y="21625"/>
                  <a:pt x="9900" y="21518"/>
                </a:cubicBezTo>
                <a:cubicBezTo>
                  <a:pt x="9893" y="21511"/>
                  <a:pt x="9886" y="21503"/>
                  <a:pt x="9880" y="21497"/>
                </a:cubicBezTo>
                <a:lnTo>
                  <a:pt x="10236" y="21167"/>
                </a:lnTo>
                <a:cubicBezTo>
                  <a:pt x="10288" y="21119"/>
                  <a:pt x="10291" y="21036"/>
                  <a:pt x="10246" y="20980"/>
                </a:cubicBezTo>
                <a:cubicBezTo>
                  <a:pt x="10198" y="20921"/>
                  <a:pt x="10129" y="20891"/>
                  <a:pt x="10049" y="20887"/>
                </a:cubicBezTo>
                <a:cubicBezTo>
                  <a:pt x="9997" y="20887"/>
                  <a:pt x="9935" y="20897"/>
                  <a:pt x="9866" y="20925"/>
                </a:cubicBezTo>
                <a:lnTo>
                  <a:pt x="9997" y="20790"/>
                </a:lnTo>
                <a:cubicBezTo>
                  <a:pt x="10049" y="20742"/>
                  <a:pt x="10053" y="20659"/>
                  <a:pt x="10000" y="20603"/>
                </a:cubicBezTo>
                <a:cubicBezTo>
                  <a:pt x="9974" y="20574"/>
                  <a:pt x="9938" y="20559"/>
                  <a:pt x="9901" y="20559"/>
                </a:cubicBezTo>
                <a:cubicBezTo>
                  <a:pt x="9870" y="20559"/>
                  <a:pt x="9839" y="20570"/>
                  <a:pt x="9813" y="20592"/>
                </a:cubicBezTo>
                <a:lnTo>
                  <a:pt x="7544" y="22498"/>
                </a:lnTo>
                <a:lnTo>
                  <a:pt x="10083" y="19632"/>
                </a:lnTo>
                <a:cubicBezTo>
                  <a:pt x="10129" y="19584"/>
                  <a:pt x="10132" y="19508"/>
                  <a:pt x="10088" y="19456"/>
                </a:cubicBezTo>
                <a:cubicBezTo>
                  <a:pt x="10063" y="19428"/>
                  <a:pt x="10014" y="19404"/>
                  <a:pt x="9976" y="19400"/>
                </a:cubicBezTo>
                <a:cubicBezTo>
                  <a:pt x="9975" y="19400"/>
                  <a:pt x="9975" y="19400"/>
                  <a:pt x="9974" y="19400"/>
                </a:cubicBezTo>
                <a:cubicBezTo>
                  <a:pt x="9881" y="19400"/>
                  <a:pt x="9571" y="19601"/>
                  <a:pt x="9135" y="19941"/>
                </a:cubicBezTo>
                <a:cubicBezTo>
                  <a:pt x="9505" y="19591"/>
                  <a:pt x="9800" y="19307"/>
                  <a:pt x="9963" y="19151"/>
                </a:cubicBezTo>
                <a:cubicBezTo>
                  <a:pt x="10014" y="19099"/>
                  <a:pt x="10018" y="19016"/>
                  <a:pt x="9969" y="18961"/>
                </a:cubicBezTo>
                <a:cubicBezTo>
                  <a:pt x="9942" y="18931"/>
                  <a:pt x="9904" y="18916"/>
                  <a:pt x="9866" y="18916"/>
                </a:cubicBezTo>
                <a:cubicBezTo>
                  <a:pt x="9834" y="18916"/>
                  <a:pt x="9801" y="18927"/>
                  <a:pt x="9776" y="18950"/>
                </a:cubicBezTo>
                <a:cubicBezTo>
                  <a:pt x="7846" y="20679"/>
                  <a:pt x="6563" y="21847"/>
                  <a:pt x="5722" y="22644"/>
                </a:cubicBezTo>
                <a:cubicBezTo>
                  <a:pt x="5455" y="22866"/>
                  <a:pt x="5219" y="23056"/>
                  <a:pt x="5015" y="23208"/>
                </a:cubicBezTo>
                <a:lnTo>
                  <a:pt x="10243" y="18063"/>
                </a:lnTo>
                <a:cubicBezTo>
                  <a:pt x="10295" y="18014"/>
                  <a:pt x="10299" y="17935"/>
                  <a:pt x="10254" y="17880"/>
                </a:cubicBezTo>
                <a:cubicBezTo>
                  <a:pt x="10229" y="17852"/>
                  <a:pt x="10181" y="17827"/>
                  <a:pt x="10142" y="17824"/>
                </a:cubicBezTo>
                <a:cubicBezTo>
                  <a:pt x="10140" y="17824"/>
                  <a:pt x="10139" y="17824"/>
                  <a:pt x="10137" y="17824"/>
                </a:cubicBezTo>
                <a:cubicBezTo>
                  <a:pt x="9986" y="17824"/>
                  <a:pt x="9699" y="18077"/>
                  <a:pt x="8119" y="19650"/>
                </a:cubicBezTo>
                <a:cubicBezTo>
                  <a:pt x="6445" y="21313"/>
                  <a:pt x="3660" y="24089"/>
                  <a:pt x="2940" y="24089"/>
                </a:cubicBezTo>
                <a:cubicBezTo>
                  <a:pt x="2936" y="24089"/>
                  <a:pt x="2932" y="24089"/>
                  <a:pt x="2929" y="24085"/>
                </a:cubicBezTo>
                <a:cubicBezTo>
                  <a:pt x="2890" y="24085"/>
                  <a:pt x="2880" y="24075"/>
                  <a:pt x="2877" y="24068"/>
                </a:cubicBezTo>
                <a:cubicBezTo>
                  <a:pt x="2870" y="24060"/>
                  <a:pt x="2856" y="24043"/>
                  <a:pt x="2863" y="23981"/>
                </a:cubicBezTo>
                <a:cubicBezTo>
                  <a:pt x="2863" y="23957"/>
                  <a:pt x="2870" y="23932"/>
                  <a:pt x="2877" y="23908"/>
                </a:cubicBezTo>
                <a:cubicBezTo>
                  <a:pt x="3747" y="23216"/>
                  <a:pt x="4939" y="21961"/>
                  <a:pt x="6432" y="20357"/>
                </a:cubicBezTo>
                <a:cubicBezTo>
                  <a:pt x="6678" y="20093"/>
                  <a:pt x="6931" y="19823"/>
                  <a:pt x="7180" y="19557"/>
                </a:cubicBezTo>
                <a:cubicBezTo>
                  <a:pt x="8479" y="18462"/>
                  <a:pt x="9768" y="17436"/>
                  <a:pt x="10572" y="16823"/>
                </a:cubicBezTo>
                <a:cubicBezTo>
                  <a:pt x="10600" y="16798"/>
                  <a:pt x="10617" y="16764"/>
                  <a:pt x="10624" y="16729"/>
                </a:cubicBezTo>
                <a:cubicBezTo>
                  <a:pt x="10628" y="16691"/>
                  <a:pt x="10617" y="16653"/>
                  <a:pt x="10593" y="16626"/>
                </a:cubicBezTo>
                <a:cubicBezTo>
                  <a:pt x="10527" y="16549"/>
                  <a:pt x="10437" y="16507"/>
                  <a:pt x="10333" y="16504"/>
                </a:cubicBezTo>
                <a:cubicBezTo>
                  <a:pt x="10309" y="16504"/>
                  <a:pt x="10285" y="16507"/>
                  <a:pt x="10261" y="16511"/>
                </a:cubicBezTo>
                <a:cubicBezTo>
                  <a:pt x="10403" y="16365"/>
                  <a:pt x="10510" y="16258"/>
                  <a:pt x="10572" y="16192"/>
                </a:cubicBezTo>
                <a:cubicBezTo>
                  <a:pt x="10624" y="16140"/>
                  <a:pt x="10628" y="16057"/>
                  <a:pt x="10579" y="16005"/>
                </a:cubicBezTo>
                <a:cubicBezTo>
                  <a:pt x="10552" y="15974"/>
                  <a:pt x="10516" y="15960"/>
                  <a:pt x="10479" y="15960"/>
                </a:cubicBezTo>
                <a:cubicBezTo>
                  <a:pt x="10474" y="15960"/>
                  <a:pt x="10470" y="15960"/>
                  <a:pt x="10465" y="15960"/>
                </a:cubicBezTo>
                <a:cubicBezTo>
                  <a:pt x="10537" y="15818"/>
                  <a:pt x="10582" y="15693"/>
                  <a:pt x="10593" y="15579"/>
                </a:cubicBezTo>
                <a:cubicBezTo>
                  <a:pt x="10611" y="15433"/>
                  <a:pt x="10576" y="15308"/>
                  <a:pt x="10493" y="15208"/>
                </a:cubicBezTo>
                <a:cubicBezTo>
                  <a:pt x="10462" y="15170"/>
                  <a:pt x="10399" y="15121"/>
                  <a:pt x="10295" y="15115"/>
                </a:cubicBezTo>
                <a:cubicBezTo>
                  <a:pt x="10243" y="15115"/>
                  <a:pt x="10177" y="15125"/>
                  <a:pt x="10104" y="15150"/>
                </a:cubicBezTo>
                <a:cubicBezTo>
                  <a:pt x="10146" y="15070"/>
                  <a:pt x="10174" y="15004"/>
                  <a:pt x="10177" y="14952"/>
                </a:cubicBezTo>
                <a:cubicBezTo>
                  <a:pt x="10181" y="14934"/>
                  <a:pt x="10181" y="14913"/>
                  <a:pt x="10177" y="14896"/>
                </a:cubicBezTo>
                <a:cubicBezTo>
                  <a:pt x="10226" y="14792"/>
                  <a:pt x="10254" y="14695"/>
                  <a:pt x="10267" y="14609"/>
                </a:cubicBezTo>
                <a:cubicBezTo>
                  <a:pt x="10291" y="14439"/>
                  <a:pt x="10254" y="14297"/>
                  <a:pt x="10160" y="14186"/>
                </a:cubicBezTo>
                <a:cubicBezTo>
                  <a:pt x="10136" y="14155"/>
                  <a:pt x="10101" y="14138"/>
                  <a:pt x="10063" y="14138"/>
                </a:cubicBezTo>
                <a:cubicBezTo>
                  <a:pt x="10059" y="14137"/>
                  <a:pt x="10056" y="14137"/>
                  <a:pt x="10053" y="14137"/>
                </a:cubicBezTo>
                <a:cubicBezTo>
                  <a:pt x="10015" y="14137"/>
                  <a:pt x="9985" y="14154"/>
                  <a:pt x="9959" y="14176"/>
                </a:cubicBezTo>
                <a:cubicBezTo>
                  <a:pt x="6920" y="17245"/>
                  <a:pt x="2118" y="21764"/>
                  <a:pt x="1030" y="21947"/>
                </a:cubicBezTo>
                <a:cubicBezTo>
                  <a:pt x="1370" y="21573"/>
                  <a:pt x="2530" y="20506"/>
                  <a:pt x="4024" y="19168"/>
                </a:cubicBezTo>
                <a:cubicBezTo>
                  <a:pt x="6304" y="17242"/>
                  <a:pt x="9221" y="14616"/>
                  <a:pt x="10454" y="13500"/>
                </a:cubicBezTo>
                <a:cubicBezTo>
                  <a:pt x="10510" y="13448"/>
                  <a:pt x="10513" y="13365"/>
                  <a:pt x="10465" y="13306"/>
                </a:cubicBezTo>
                <a:cubicBezTo>
                  <a:pt x="10448" y="13288"/>
                  <a:pt x="10427" y="13274"/>
                  <a:pt x="10406" y="13268"/>
                </a:cubicBezTo>
                <a:cubicBezTo>
                  <a:pt x="10496" y="13136"/>
                  <a:pt x="10545" y="13025"/>
                  <a:pt x="10555" y="12946"/>
                </a:cubicBezTo>
                <a:cubicBezTo>
                  <a:pt x="10566" y="12849"/>
                  <a:pt x="10531" y="12783"/>
                  <a:pt x="10499" y="12748"/>
                </a:cubicBezTo>
                <a:cubicBezTo>
                  <a:pt x="10475" y="12721"/>
                  <a:pt x="10441" y="12700"/>
                  <a:pt x="10403" y="12700"/>
                </a:cubicBezTo>
                <a:cubicBezTo>
                  <a:pt x="10398" y="12699"/>
                  <a:pt x="10393" y="12699"/>
                  <a:pt x="10388" y="12699"/>
                </a:cubicBezTo>
                <a:cubicBezTo>
                  <a:pt x="10341" y="12699"/>
                  <a:pt x="10282" y="12728"/>
                  <a:pt x="9900" y="13060"/>
                </a:cubicBezTo>
                <a:cubicBezTo>
                  <a:pt x="10354" y="12572"/>
                  <a:pt x="10617" y="12177"/>
                  <a:pt x="10645" y="11892"/>
                </a:cubicBezTo>
                <a:cubicBezTo>
                  <a:pt x="10659" y="11768"/>
                  <a:pt x="10628" y="11660"/>
                  <a:pt x="10555" y="11574"/>
                </a:cubicBezTo>
                <a:cubicBezTo>
                  <a:pt x="10537" y="11549"/>
                  <a:pt x="10517" y="11528"/>
                  <a:pt x="10493" y="11511"/>
                </a:cubicBezTo>
                <a:cubicBezTo>
                  <a:pt x="10510" y="11494"/>
                  <a:pt x="10524" y="11477"/>
                  <a:pt x="10534" y="11462"/>
                </a:cubicBezTo>
                <a:lnTo>
                  <a:pt x="10566" y="11435"/>
                </a:lnTo>
                <a:lnTo>
                  <a:pt x="10562" y="11428"/>
                </a:lnTo>
                <a:cubicBezTo>
                  <a:pt x="10641" y="11317"/>
                  <a:pt x="10617" y="11283"/>
                  <a:pt x="10582" y="11245"/>
                </a:cubicBezTo>
                <a:cubicBezTo>
                  <a:pt x="10558" y="11216"/>
                  <a:pt x="10527" y="11200"/>
                  <a:pt x="10489" y="11195"/>
                </a:cubicBezTo>
                <a:cubicBezTo>
                  <a:pt x="10485" y="11195"/>
                  <a:pt x="10481" y="11195"/>
                  <a:pt x="10477" y="11195"/>
                </a:cubicBezTo>
                <a:cubicBezTo>
                  <a:pt x="10446" y="11195"/>
                  <a:pt x="10417" y="11206"/>
                  <a:pt x="10392" y="11227"/>
                </a:cubicBezTo>
                <a:lnTo>
                  <a:pt x="10187" y="11400"/>
                </a:lnTo>
                <a:cubicBezTo>
                  <a:pt x="10174" y="11397"/>
                  <a:pt x="10157" y="11397"/>
                  <a:pt x="10142" y="11397"/>
                </a:cubicBezTo>
                <a:cubicBezTo>
                  <a:pt x="9709" y="11397"/>
                  <a:pt x="9007" y="11795"/>
                  <a:pt x="8164" y="12419"/>
                </a:cubicBezTo>
                <a:cubicBezTo>
                  <a:pt x="8957" y="11691"/>
                  <a:pt x="9730" y="10984"/>
                  <a:pt x="10437" y="10340"/>
                </a:cubicBezTo>
                <a:cubicBezTo>
                  <a:pt x="10493" y="10292"/>
                  <a:pt x="10499" y="10205"/>
                  <a:pt x="10448" y="10149"/>
                </a:cubicBezTo>
                <a:cubicBezTo>
                  <a:pt x="10421" y="10119"/>
                  <a:pt x="10384" y="10103"/>
                  <a:pt x="10346" y="10103"/>
                </a:cubicBezTo>
                <a:cubicBezTo>
                  <a:pt x="10315" y="10103"/>
                  <a:pt x="10284" y="10114"/>
                  <a:pt x="10257" y="10135"/>
                </a:cubicBezTo>
                <a:cubicBezTo>
                  <a:pt x="10157" y="10223"/>
                  <a:pt x="10056" y="10312"/>
                  <a:pt x="9952" y="10399"/>
                </a:cubicBezTo>
                <a:cubicBezTo>
                  <a:pt x="10385" y="9931"/>
                  <a:pt x="10638" y="9543"/>
                  <a:pt x="10673" y="9245"/>
                </a:cubicBezTo>
                <a:cubicBezTo>
                  <a:pt x="10690" y="9100"/>
                  <a:pt x="10656" y="8975"/>
                  <a:pt x="10572" y="8875"/>
                </a:cubicBezTo>
                <a:cubicBezTo>
                  <a:pt x="10548" y="8846"/>
                  <a:pt x="10513" y="8830"/>
                  <a:pt x="10478" y="8826"/>
                </a:cubicBezTo>
                <a:cubicBezTo>
                  <a:pt x="10475" y="8825"/>
                  <a:pt x="10471" y="8825"/>
                  <a:pt x="10467" y="8825"/>
                </a:cubicBezTo>
                <a:cubicBezTo>
                  <a:pt x="10434" y="8825"/>
                  <a:pt x="10403" y="8838"/>
                  <a:pt x="10379" y="8857"/>
                </a:cubicBezTo>
                <a:lnTo>
                  <a:pt x="8882" y="10114"/>
                </a:lnTo>
                <a:cubicBezTo>
                  <a:pt x="9266" y="9768"/>
                  <a:pt x="9599" y="9436"/>
                  <a:pt x="9862" y="9134"/>
                </a:cubicBezTo>
                <a:lnTo>
                  <a:pt x="10187" y="8840"/>
                </a:lnTo>
                <a:cubicBezTo>
                  <a:pt x="10236" y="8795"/>
                  <a:pt x="10246" y="8722"/>
                  <a:pt x="10216" y="8670"/>
                </a:cubicBezTo>
                <a:cubicBezTo>
                  <a:pt x="10358" y="8448"/>
                  <a:pt x="10444" y="8248"/>
                  <a:pt x="10465" y="8074"/>
                </a:cubicBezTo>
                <a:cubicBezTo>
                  <a:pt x="10486" y="7897"/>
                  <a:pt x="10444" y="7749"/>
                  <a:pt x="10344" y="7627"/>
                </a:cubicBezTo>
                <a:cubicBezTo>
                  <a:pt x="10295" y="7568"/>
                  <a:pt x="10201" y="7499"/>
                  <a:pt x="10049" y="7492"/>
                </a:cubicBezTo>
                <a:cubicBezTo>
                  <a:pt x="10038" y="7491"/>
                  <a:pt x="10027" y="7490"/>
                  <a:pt x="10016" y="7490"/>
                </a:cubicBezTo>
                <a:cubicBezTo>
                  <a:pt x="9990" y="7490"/>
                  <a:pt x="9964" y="7493"/>
                  <a:pt x="9935" y="7495"/>
                </a:cubicBezTo>
                <a:cubicBezTo>
                  <a:pt x="10385" y="6986"/>
                  <a:pt x="10320" y="6906"/>
                  <a:pt x="10257" y="6834"/>
                </a:cubicBezTo>
                <a:cubicBezTo>
                  <a:pt x="10233" y="6806"/>
                  <a:pt x="10198" y="6788"/>
                  <a:pt x="10160" y="6785"/>
                </a:cubicBezTo>
                <a:cubicBezTo>
                  <a:pt x="10157" y="6785"/>
                  <a:pt x="10154" y="6784"/>
                  <a:pt x="10151" y="6784"/>
                </a:cubicBezTo>
                <a:cubicBezTo>
                  <a:pt x="10116" y="6784"/>
                  <a:pt x="10085" y="6801"/>
                  <a:pt x="10059" y="6823"/>
                </a:cubicBezTo>
                <a:cubicBezTo>
                  <a:pt x="10032" y="6847"/>
                  <a:pt x="10008" y="6871"/>
                  <a:pt x="9984" y="6896"/>
                </a:cubicBezTo>
                <a:cubicBezTo>
                  <a:pt x="10011" y="6820"/>
                  <a:pt x="10029" y="6743"/>
                  <a:pt x="10039" y="6674"/>
                </a:cubicBezTo>
                <a:cubicBezTo>
                  <a:pt x="10046" y="6594"/>
                  <a:pt x="10042" y="6522"/>
                  <a:pt x="10025" y="6452"/>
                </a:cubicBezTo>
                <a:cubicBezTo>
                  <a:pt x="10129" y="6276"/>
                  <a:pt x="10192" y="6120"/>
                  <a:pt x="10212" y="5985"/>
                </a:cubicBezTo>
                <a:cubicBezTo>
                  <a:pt x="10233" y="5825"/>
                  <a:pt x="10198" y="5694"/>
                  <a:pt x="10112" y="5590"/>
                </a:cubicBezTo>
                <a:cubicBezTo>
                  <a:pt x="10088" y="5558"/>
                  <a:pt x="10049" y="5541"/>
                  <a:pt x="10011" y="5541"/>
                </a:cubicBezTo>
                <a:cubicBezTo>
                  <a:pt x="10008" y="5541"/>
                  <a:pt x="10004" y="5540"/>
                  <a:pt x="10001" y="5540"/>
                </a:cubicBezTo>
                <a:cubicBezTo>
                  <a:pt x="9969" y="5540"/>
                  <a:pt x="9935" y="5554"/>
                  <a:pt x="9910" y="5579"/>
                </a:cubicBezTo>
                <a:cubicBezTo>
                  <a:pt x="8341" y="7142"/>
                  <a:pt x="6712" y="8697"/>
                  <a:pt x="5257" y="10018"/>
                </a:cubicBezTo>
                <a:lnTo>
                  <a:pt x="1523" y="13154"/>
                </a:lnTo>
                <a:cubicBezTo>
                  <a:pt x="1090" y="13455"/>
                  <a:pt x="781" y="13625"/>
                  <a:pt x="626" y="13625"/>
                </a:cubicBezTo>
                <a:cubicBezTo>
                  <a:pt x="597" y="13625"/>
                  <a:pt x="573" y="13619"/>
                  <a:pt x="555" y="13607"/>
                </a:cubicBezTo>
                <a:cubicBezTo>
                  <a:pt x="538" y="13590"/>
                  <a:pt x="521" y="13559"/>
                  <a:pt x="528" y="13486"/>
                </a:cubicBezTo>
                <a:cubicBezTo>
                  <a:pt x="545" y="13344"/>
                  <a:pt x="642" y="13160"/>
                  <a:pt x="802" y="12946"/>
                </a:cubicBezTo>
                <a:cubicBezTo>
                  <a:pt x="828" y="12969"/>
                  <a:pt x="860" y="12980"/>
                  <a:pt x="892" y="12980"/>
                </a:cubicBezTo>
                <a:cubicBezTo>
                  <a:pt x="922" y="12980"/>
                  <a:pt x="953" y="12970"/>
                  <a:pt x="978" y="12949"/>
                </a:cubicBezTo>
                <a:lnTo>
                  <a:pt x="8965" y="6248"/>
                </a:lnTo>
                <a:cubicBezTo>
                  <a:pt x="9782" y="5631"/>
                  <a:pt x="9862" y="5538"/>
                  <a:pt x="9872" y="5444"/>
                </a:cubicBezTo>
                <a:cubicBezTo>
                  <a:pt x="9880" y="5406"/>
                  <a:pt x="9866" y="5365"/>
                  <a:pt x="9841" y="5333"/>
                </a:cubicBezTo>
                <a:cubicBezTo>
                  <a:pt x="9817" y="5306"/>
                  <a:pt x="9786" y="5288"/>
                  <a:pt x="9747" y="5285"/>
                </a:cubicBezTo>
                <a:cubicBezTo>
                  <a:pt x="9713" y="5285"/>
                  <a:pt x="9678" y="5296"/>
                  <a:pt x="9651" y="5316"/>
                </a:cubicBezTo>
                <a:lnTo>
                  <a:pt x="8791" y="6040"/>
                </a:lnTo>
                <a:cubicBezTo>
                  <a:pt x="8462" y="6286"/>
                  <a:pt x="8071" y="6577"/>
                  <a:pt x="7669" y="6876"/>
                </a:cubicBezTo>
                <a:cubicBezTo>
                  <a:pt x="7371" y="7097"/>
                  <a:pt x="7069" y="7319"/>
                  <a:pt x="6775" y="7541"/>
                </a:cubicBezTo>
                <a:lnTo>
                  <a:pt x="10299" y="4252"/>
                </a:lnTo>
                <a:cubicBezTo>
                  <a:pt x="10354" y="4204"/>
                  <a:pt x="10358" y="4117"/>
                  <a:pt x="10305" y="4062"/>
                </a:cubicBezTo>
                <a:cubicBezTo>
                  <a:pt x="10280" y="4032"/>
                  <a:pt x="10243" y="4017"/>
                  <a:pt x="10206" y="4017"/>
                </a:cubicBezTo>
                <a:cubicBezTo>
                  <a:pt x="10174" y="4017"/>
                  <a:pt x="10141" y="4029"/>
                  <a:pt x="10115" y="4052"/>
                </a:cubicBezTo>
                <a:cubicBezTo>
                  <a:pt x="10032" y="4127"/>
                  <a:pt x="9949" y="4204"/>
                  <a:pt x="9862" y="4280"/>
                </a:cubicBezTo>
                <a:cubicBezTo>
                  <a:pt x="9869" y="4207"/>
                  <a:pt x="9841" y="4155"/>
                  <a:pt x="9817" y="4127"/>
                </a:cubicBezTo>
                <a:cubicBezTo>
                  <a:pt x="9790" y="4095"/>
                  <a:pt x="9752" y="4078"/>
                  <a:pt x="9714" y="4078"/>
                </a:cubicBezTo>
                <a:cubicBezTo>
                  <a:pt x="9683" y="4078"/>
                  <a:pt x="9652" y="4089"/>
                  <a:pt x="9626" y="4111"/>
                </a:cubicBezTo>
                <a:lnTo>
                  <a:pt x="1013" y="11338"/>
                </a:lnTo>
                <a:cubicBezTo>
                  <a:pt x="1013" y="11317"/>
                  <a:pt x="1013" y="11293"/>
                  <a:pt x="1016" y="11269"/>
                </a:cubicBezTo>
                <a:cubicBezTo>
                  <a:pt x="1019" y="11230"/>
                  <a:pt x="1030" y="11192"/>
                  <a:pt x="1044" y="11151"/>
                </a:cubicBezTo>
                <a:cubicBezTo>
                  <a:pt x="3023" y="9900"/>
                  <a:pt x="8874" y="4460"/>
                  <a:pt x="10167" y="3254"/>
                </a:cubicBezTo>
                <a:cubicBezTo>
                  <a:pt x="10219" y="3206"/>
                  <a:pt x="10222" y="3126"/>
                  <a:pt x="10177" y="3071"/>
                </a:cubicBezTo>
                <a:cubicBezTo>
                  <a:pt x="10150" y="3037"/>
                  <a:pt x="10110" y="3019"/>
                  <a:pt x="10069" y="3019"/>
                </a:cubicBezTo>
                <a:cubicBezTo>
                  <a:pt x="10043" y="3019"/>
                  <a:pt x="10017" y="3027"/>
                  <a:pt x="9994" y="3043"/>
                </a:cubicBezTo>
                <a:cubicBezTo>
                  <a:pt x="9890" y="3116"/>
                  <a:pt x="9127" y="3649"/>
                  <a:pt x="8084" y="4418"/>
                </a:cubicBezTo>
                <a:cubicBezTo>
                  <a:pt x="8455" y="4058"/>
                  <a:pt x="8812" y="3711"/>
                  <a:pt x="9135" y="3410"/>
                </a:cubicBezTo>
                <a:cubicBezTo>
                  <a:pt x="9651" y="3019"/>
                  <a:pt x="10112" y="2676"/>
                  <a:pt x="10493" y="2395"/>
                </a:cubicBezTo>
                <a:cubicBezTo>
                  <a:pt x="10520" y="2374"/>
                  <a:pt x="10541" y="2339"/>
                  <a:pt x="10545" y="2302"/>
                </a:cubicBezTo>
                <a:cubicBezTo>
                  <a:pt x="10552" y="2267"/>
                  <a:pt x="10537" y="2229"/>
                  <a:pt x="10513" y="2198"/>
                </a:cubicBezTo>
                <a:cubicBezTo>
                  <a:pt x="10483" y="2160"/>
                  <a:pt x="10433" y="2136"/>
                  <a:pt x="10379" y="2136"/>
                </a:cubicBezTo>
                <a:cubicBezTo>
                  <a:pt x="10374" y="2135"/>
                  <a:pt x="10369" y="2135"/>
                  <a:pt x="10364" y="2135"/>
                </a:cubicBezTo>
                <a:cubicBezTo>
                  <a:pt x="10323" y="2135"/>
                  <a:pt x="10271" y="2149"/>
                  <a:pt x="10212" y="2177"/>
                </a:cubicBezTo>
                <a:cubicBezTo>
                  <a:pt x="10489" y="1851"/>
                  <a:pt x="10645" y="1602"/>
                  <a:pt x="10659" y="1439"/>
                </a:cubicBezTo>
                <a:cubicBezTo>
                  <a:pt x="10670" y="1341"/>
                  <a:pt x="10635" y="1276"/>
                  <a:pt x="10603" y="1242"/>
                </a:cubicBezTo>
                <a:cubicBezTo>
                  <a:pt x="10558" y="1186"/>
                  <a:pt x="10475" y="1120"/>
                  <a:pt x="10326" y="1117"/>
                </a:cubicBezTo>
                <a:cubicBezTo>
                  <a:pt x="10318" y="1117"/>
                  <a:pt x="10310" y="1116"/>
                  <a:pt x="10302" y="1116"/>
                </a:cubicBezTo>
                <a:cubicBezTo>
                  <a:pt x="10224" y="1116"/>
                  <a:pt x="10135" y="1134"/>
                  <a:pt x="10035" y="1169"/>
                </a:cubicBezTo>
                <a:cubicBezTo>
                  <a:pt x="10091" y="1124"/>
                  <a:pt x="10150" y="1079"/>
                  <a:pt x="10208" y="1034"/>
                </a:cubicBezTo>
                <a:cubicBezTo>
                  <a:pt x="10236" y="1009"/>
                  <a:pt x="10254" y="975"/>
                  <a:pt x="10261" y="940"/>
                </a:cubicBezTo>
                <a:cubicBezTo>
                  <a:pt x="10264" y="902"/>
                  <a:pt x="10250" y="868"/>
                  <a:pt x="10229" y="839"/>
                </a:cubicBezTo>
                <a:cubicBezTo>
                  <a:pt x="10184" y="784"/>
                  <a:pt x="10132" y="746"/>
                  <a:pt x="10070" y="718"/>
                </a:cubicBezTo>
                <a:lnTo>
                  <a:pt x="10125" y="670"/>
                </a:lnTo>
                <a:cubicBezTo>
                  <a:pt x="10181" y="621"/>
                  <a:pt x="10187" y="535"/>
                  <a:pt x="10139" y="479"/>
                </a:cubicBezTo>
                <a:cubicBezTo>
                  <a:pt x="10112" y="448"/>
                  <a:pt x="10073" y="432"/>
                  <a:pt x="10034" y="432"/>
                </a:cubicBezTo>
                <a:cubicBezTo>
                  <a:pt x="10004" y="432"/>
                  <a:pt x="9973" y="442"/>
                  <a:pt x="9949" y="462"/>
                </a:cubicBezTo>
                <a:lnTo>
                  <a:pt x="9664" y="701"/>
                </a:lnTo>
                <a:cubicBezTo>
                  <a:pt x="9609" y="714"/>
                  <a:pt x="9550" y="732"/>
                  <a:pt x="9488" y="753"/>
                </a:cubicBezTo>
                <a:cubicBezTo>
                  <a:pt x="9495" y="735"/>
                  <a:pt x="9498" y="718"/>
                  <a:pt x="9498" y="701"/>
                </a:cubicBezTo>
                <a:cubicBezTo>
                  <a:pt x="9509" y="614"/>
                  <a:pt x="9477" y="559"/>
                  <a:pt x="9450" y="524"/>
                </a:cubicBezTo>
                <a:cubicBezTo>
                  <a:pt x="9360" y="417"/>
                  <a:pt x="9231" y="358"/>
                  <a:pt x="9079" y="354"/>
                </a:cubicBezTo>
                <a:cubicBezTo>
                  <a:pt x="9075" y="354"/>
                  <a:pt x="9072" y="354"/>
                  <a:pt x="9069" y="354"/>
                </a:cubicBezTo>
                <a:cubicBezTo>
                  <a:pt x="8845" y="354"/>
                  <a:pt x="8565" y="462"/>
                  <a:pt x="8230" y="666"/>
                </a:cubicBezTo>
                <a:lnTo>
                  <a:pt x="8230" y="642"/>
                </a:lnTo>
                <a:cubicBezTo>
                  <a:pt x="8241" y="524"/>
                  <a:pt x="8202" y="452"/>
                  <a:pt x="8164" y="406"/>
                </a:cubicBezTo>
                <a:cubicBezTo>
                  <a:pt x="8139" y="375"/>
                  <a:pt x="8101" y="359"/>
                  <a:pt x="8062" y="359"/>
                </a:cubicBezTo>
                <a:cubicBezTo>
                  <a:pt x="8031" y="359"/>
                  <a:pt x="8000" y="369"/>
                  <a:pt x="7974" y="389"/>
                </a:cubicBezTo>
                <a:lnTo>
                  <a:pt x="6813" y="1366"/>
                </a:lnTo>
                <a:cubicBezTo>
                  <a:pt x="7859" y="417"/>
                  <a:pt x="7856" y="417"/>
                  <a:pt x="7769" y="313"/>
                </a:cubicBezTo>
                <a:cubicBezTo>
                  <a:pt x="7689" y="219"/>
                  <a:pt x="7579" y="167"/>
                  <a:pt x="7451" y="164"/>
                </a:cubicBezTo>
                <a:cubicBezTo>
                  <a:pt x="7446" y="164"/>
                  <a:pt x="7442" y="164"/>
                  <a:pt x="7437" y="164"/>
                </a:cubicBezTo>
                <a:cubicBezTo>
                  <a:pt x="7154" y="164"/>
                  <a:pt x="6767" y="388"/>
                  <a:pt x="6287" y="788"/>
                </a:cubicBezTo>
                <a:cubicBezTo>
                  <a:pt x="6304" y="743"/>
                  <a:pt x="6300" y="690"/>
                  <a:pt x="6266" y="649"/>
                </a:cubicBezTo>
                <a:cubicBezTo>
                  <a:pt x="6238" y="615"/>
                  <a:pt x="6199" y="599"/>
                  <a:pt x="6160" y="599"/>
                </a:cubicBezTo>
                <a:cubicBezTo>
                  <a:pt x="6131" y="599"/>
                  <a:pt x="6101" y="609"/>
                  <a:pt x="6075" y="628"/>
                </a:cubicBezTo>
                <a:cubicBezTo>
                  <a:pt x="5863" y="801"/>
                  <a:pt x="5015" y="1487"/>
                  <a:pt x="4051" y="2329"/>
                </a:cubicBezTo>
                <a:lnTo>
                  <a:pt x="2807" y="3369"/>
                </a:lnTo>
                <a:cubicBezTo>
                  <a:pt x="3768" y="2451"/>
                  <a:pt x="4862" y="1411"/>
                  <a:pt x="5753" y="566"/>
                </a:cubicBezTo>
                <a:cubicBezTo>
                  <a:pt x="5808" y="517"/>
                  <a:pt x="5812" y="434"/>
                  <a:pt x="5767" y="379"/>
                </a:cubicBezTo>
                <a:cubicBezTo>
                  <a:pt x="5729" y="337"/>
                  <a:pt x="5663" y="285"/>
                  <a:pt x="5548" y="281"/>
                </a:cubicBezTo>
                <a:lnTo>
                  <a:pt x="5541" y="281"/>
                </a:lnTo>
                <a:cubicBezTo>
                  <a:pt x="4904" y="281"/>
                  <a:pt x="2908" y="2149"/>
                  <a:pt x="1539" y="3511"/>
                </a:cubicBezTo>
                <a:cubicBezTo>
                  <a:pt x="1803" y="3227"/>
                  <a:pt x="2097" y="2911"/>
                  <a:pt x="2420" y="2582"/>
                </a:cubicBezTo>
                <a:cubicBezTo>
                  <a:pt x="3255" y="1848"/>
                  <a:pt x="4190" y="853"/>
                  <a:pt x="4460" y="562"/>
                </a:cubicBezTo>
                <a:cubicBezTo>
                  <a:pt x="4509" y="507"/>
                  <a:pt x="4509" y="423"/>
                  <a:pt x="4457" y="372"/>
                </a:cubicBezTo>
                <a:cubicBezTo>
                  <a:pt x="4429" y="346"/>
                  <a:pt x="4395" y="333"/>
                  <a:pt x="4360" y="333"/>
                </a:cubicBezTo>
                <a:cubicBezTo>
                  <a:pt x="4326" y="333"/>
                  <a:pt x="4292" y="346"/>
                  <a:pt x="4267" y="372"/>
                </a:cubicBezTo>
                <a:cubicBezTo>
                  <a:pt x="3373" y="1224"/>
                  <a:pt x="2673" y="1920"/>
                  <a:pt x="2121" y="2489"/>
                </a:cubicBezTo>
                <a:cubicBezTo>
                  <a:pt x="1775" y="2790"/>
                  <a:pt x="1488" y="3015"/>
                  <a:pt x="1307" y="3116"/>
                </a:cubicBezTo>
                <a:lnTo>
                  <a:pt x="3005" y="764"/>
                </a:lnTo>
                <a:cubicBezTo>
                  <a:pt x="3043" y="714"/>
                  <a:pt x="3040" y="645"/>
                  <a:pt x="3002" y="597"/>
                </a:cubicBezTo>
                <a:cubicBezTo>
                  <a:pt x="2994" y="590"/>
                  <a:pt x="2984" y="583"/>
                  <a:pt x="2974" y="572"/>
                </a:cubicBezTo>
                <a:cubicBezTo>
                  <a:pt x="2984" y="531"/>
                  <a:pt x="2974" y="486"/>
                  <a:pt x="2946" y="452"/>
                </a:cubicBezTo>
                <a:cubicBezTo>
                  <a:pt x="2919" y="420"/>
                  <a:pt x="2881" y="404"/>
                  <a:pt x="2843" y="404"/>
                </a:cubicBezTo>
                <a:cubicBezTo>
                  <a:pt x="2815" y="404"/>
                  <a:pt x="2786" y="413"/>
                  <a:pt x="2762" y="431"/>
                </a:cubicBezTo>
                <a:cubicBezTo>
                  <a:pt x="2551" y="586"/>
                  <a:pt x="2167" y="871"/>
                  <a:pt x="1761" y="1193"/>
                </a:cubicBezTo>
                <a:cubicBezTo>
                  <a:pt x="1983" y="892"/>
                  <a:pt x="2239" y="552"/>
                  <a:pt x="2485" y="230"/>
                </a:cubicBezTo>
                <a:cubicBezTo>
                  <a:pt x="2524" y="177"/>
                  <a:pt x="2524" y="108"/>
                  <a:pt x="2482" y="60"/>
                </a:cubicBezTo>
                <a:cubicBezTo>
                  <a:pt x="2458" y="32"/>
                  <a:pt x="2402" y="4"/>
                  <a:pt x="2367" y="1"/>
                </a:cubicBezTo>
                <a:cubicBezTo>
                  <a:pt x="2366" y="1"/>
                  <a:pt x="2365" y="1"/>
                  <a:pt x="236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45"/>
          <p:cNvSpPr/>
          <p:nvPr/>
        </p:nvSpPr>
        <p:spPr>
          <a:xfrm>
            <a:off x="5421116" y="1849699"/>
            <a:ext cx="457692" cy="1998159"/>
          </a:xfrm>
          <a:custGeom>
            <a:rect b="b" l="l" r="r" t="t"/>
            <a:pathLst>
              <a:path extrusionOk="0" h="40675" w="10749">
                <a:moveTo>
                  <a:pt x="9883" y="946"/>
                </a:moveTo>
                <a:cubicBezTo>
                  <a:pt x="9890" y="946"/>
                  <a:pt x="9896" y="946"/>
                  <a:pt x="9904" y="950"/>
                </a:cubicBezTo>
                <a:cubicBezTo>
                  <a:pt x="9751" y="1067"/>
                  <a:pt x="9536" y="1241"/>
                  <a:pt x="9273" y="1452"/>
                </a:cubicBezTo>
                <a:lnTo>
                  <a:pt x="9838" y="950"/>
                </a:lnTo>
                <a:cubicBezTo>
                  <a:pt x="9855" y="950"/>
                  <a:pt x="9869" y="946"/>
                  <a:pt x="9883" y="946"/>
                </a:cubicBezTo>
                <a:close/>
                <a:moveTo>
                  <a:pt x="6861" y="2138"/>
                </a:moveTo>
                <a:lnTo>
                  <a:pt x="6861" y="2138"/>
                </a:lnTo>
                <a:cubicBezTo>
                  <a:pt x="6397" y="2626"/>
                  <a:pt x="5818" y="3188"/>
                  <a:pt x="5185" y="3784"/>
                </a:cubicBezTo>
                <a:cubicBezTo>
                  <a:pt x="5749" y="3202"/>
                  <a:pt x="6325" y="2630"/>
                  <a:pt x="6861" y="2138"/>
                </a:cubicBezTo>
                <a:close/>
                <a:moveTo>
                  <a:pt x="7461" y="433"/>
                </a:moveTo>
                <a:lnTo>
                  <a:pt x="7461" y="433"/>
                </a:lnTo>
                <a:cubicBezTo>
                  <a:pt x="6973" y="883"/>
                  <a:pt x="5254" y="2436"/>
                  <a:pt x="3549" y="3971"/>
                </a:cubicBezTo>
                <a:cubicBezTo>
                  <a:pt x="3601" y="3915"/>
                  <a:pt x="3653" y="3860"/>
                  <a:pt x="3705" y="3801"/>
                </a:cubicBezTo>
                <a:cubicBezTo>
                  <a:pt x="5091" y="2308"/>
                  <a:pt x="6810" y="447"/>
                  <a:pt x="7461" y="433"/>
                </a:cubicBezTo>
                <a:close/>
                <a:moveTo>
                  <a:pt x="9091" y="624"/>
                </a:moveTo>
                <a:cubicBezTo>
                  <a:pt x="9095" y="624"/>
                  <a:pt x="9099" y="624"/>
                  <a:pt x="9103" y="624"/>
                </a:cubicBezTo>
                <a:cubicBezTo>
                  <a:pt x="9169" y="627"/>
                  <a:pt x="9221" y="645"/>
                  <a:pt x="9259" y="683"/>
                </a:cubicBezTo>
                <a:cubicBezTo>
                  <a:pt x="9252" y="745"/>
                  <a:pt x="9194" y="835"/>
                  <a:pt x="9096" y="953"/>
                </a:cubicBezTo>
                <a:cubicBezTo>
                  <a:pt x="8102" y="1514"/>
                  <a:pt x="6616" y="2866"/>
                  <a:pt x="4980" y="4480"/>
                </a:cubicBezTo>
                <a:cubicBezTo>
                  <a:pt x="4811" y="4612"/>
                  <a:pt x="4648" y="4743"/>
                  <a:pt x="4488" y="4871"/>
                </a:cubicBezTo>
                <a:cubicBezTo>
                  <a:pt x="4218" y="5087"/>
                  <a:pt x="3962" y="5287"/>
                  <a:pt x="3722" y="5482"/>
                </a:cubicBezTo>
                <a:cubicBezTo>
                  <a:pt x="5427" y="3971"/>
                  <a:pt x="7378" y="2145"/>
                  <a:pt x="8036" y="1144"/>
                </a:cubicBezTo>
                <a:cubicBezTo>
                  <a:pt x="8475" y="820"/>
                  <a:pt x="8838" y="624"/>
                  <a:pt x="9091" y="624"/>
                </a:cubicBezTo>
                <a:close/>
                <a:moveTo>
                  <a:pt x="5857" y="1192"/>
                </a:moveTo>
                <a:lnTo>
                  <a:pt x="5857" y="1192"/>
                </a:lnTo>
                <a:cubicBezTo>
                  <a:pt x="5202" y="1798"/>
                  <a:pt x="4412" y="2640"/>
                  <a:pt x="3504" y="3617"/>
                </a:cubicBezTo>
                <a:cubicBezTo>
                  <a:pt x="2540" y="4664"/>
                  <a:pt x="1230" y="6085"/>
                  <a:pt x="931" y="6085"/>
                </a:cubicBezTo>
                <a:cubicBezTo>
                  <a:pt x="927" y="6085"/>
                  <a:pt x="923" y="6085"/>
                  <a:pt x="920" y="6085"/>
                </a:cubicBezTo>
                <a:cubicBezTo>
                  <a:pt x="916" y="6081"/>
                  <a:pt x="912" y="6071"/>
                  <a:pt x="916" y="6046"/>
                </a:cubicBezTo>
                <a:cubicBezTo>
                  <a:pt x="965" y="5551"/>
                  <a:pt x="2572" y="4002"/>
                  <a:pt x="4259" y="2533"/>
                </a:cubicBezTo>
                <a:lnTo>
                  <a:pt x="5857" y="1192"/>
                </a:lnTo>
                <a:close/>
                <a:moveTo>
                  <a:pt x="9973" y="5928"/>
                </a:moveTo>
                <a:lnTo>
                  <a:pt x="9973" y="5946"/>
                </a:lnTo>
                <a:cubicBezTo>
                  <a:pt x="9959" y="6029"/>
                  <a:pt x="9928" y="6122"/>
                  <a:pt x="9876" y="6226"/>
                </a:cubicBezTo>
                <a:cubicBezTo>
                  <a:pt x="9868" y="6225"/>
                  <a:pt x="9861" y="6224"/>
                  <a:pt x="9854" y="6224"/>
                </a:cubicBezTo>
                <a:cubicBezTo>
                  <a:pt x="9824" y="6224"/>
                  <a:pt x="9794" y="6235"/>
                  <a:pt x="9768" y="6258"/>
                </a:cubicBezTo>
                <a:lnTo>
                  <a:pt x="8878" y="7003"/>
                </a:lnTo>
                <a:cubicBezTo>
                  <a:pt x="9363" y="6535"/>
                  <a:pt x="9744" y="6157"/>
                  <a:pt x="9973" y="5928"/>
                </a:cubicBezTo>
                <a:close/>
                <a:moveTo>
                  <a:pt x="2604" y="7463"/>
                </a:moveTo>
                <a:cubicBezTo>
                  <a:pt x="2049" y="8007"/>
                  <a:pt x="1567" y="8492"/>
                  <a:pt x="1207" y="8860"/>
                </a:cubicBezTo>
                <a:cubicBezTo>
                  <a:pt x="1523" y="8500"/>
                  <a:pt x="2001" y="8025"/>
                  <a:pt x="2604" y="7463"/>
                </a:cubicBezTo>
                <a:close/>
                <a:moveTo>
                  <a:pt x="4903" y="9324"/>
                </a:moveTo>
                <a:lnTo>
                  <a:pt x="4800" y="9411"/>
                </a:lnTo>
                <a:lnTo>
                  <a:pt x="4841" y="9373"/>
                </a:lnTo>
                <a:cubicBezTo>
                  <a:pt x="4862" y="9359"/>
                  <a:pt x="4882" y="9342"/>
                  <a:pt x="4903" y="9324"/>
                </a:cubicBezTo>
                <a:close/>
                <a:moveTo>
                  <a:pt x="8420" y="4526"/>
                </a:moveTo>
                <a:lnTo>
                  <a:pt x="8420" y="4526"/>
                </a:lnTo>
                <a:cubicBezTo>
                  <a:pt x="6466" y="6320"/>
                  <a:pt x="4218" y="8326"/>
                  <a:pt x="2610" y="9653"/>
                </a:cubicBezTo>
                <a:cubicBezTo>
                  <a:pt x="3688" y="8749"/>
                  <a:pt x="5084" y="7401"/>
                  <a:pt x="6671" y="5839"/>
                </a:cubicBezTo>
                <a:cubicBezTo>
                  <a:pt x="7267" y="5381"/>
                  <a:pt x="7859" y="4937"/>
                  <a:pt x="8420" y="4526"/>
                </a:cubicBezTo>
                <a:close/>
                <a:moveTo>
                  <a:pt x="4547" y="7526"/>
                </a:moveTo>
                <a:lnTo>
                  <a:pt x="4547" y="7526"/>
                </a:lnTo>
                <a:cubicBezTo>
                  <a:pt x="3701" y="8337"/>
                  <a:pt x="2870" y="9099"/>
                  <a:pt x="2180" y="9660"/>
                </a:cubicBezTo>
                <a:cubicBezTo>
                  <a:pt x="2804" y="9019"/>
                  <a:pt x="3632" y="8284"/>
                  <a:pt x="4547" y="7526"/>
                </a:cubicBezTo>
                <a:close/>
                <a:moveTo>
                  <a:pt x="2281" y="9186"/>
                </a:moveTo>
                <a:cubicBezTo>
                  <a:pt x="1851" y="9608"/>
                  <a:pt x="1488" y="10006"/>
                  <a:pt x="1227" y="10353"/>
                </a:cubicBezTo>
                <a:cubicBezTo>
                  <a:pt x="1072" y="10446"/>
                  <a:pt x="940" y="10509"/>
                  <a:pt x="829" y="10544"/>
                </a:cubicBezTo>
                <a:cubicBezTo>
                  <a:pt x="926" y="10419"/>
                  <a:pt x="1040" y="10280"/>
                  <a:pt x="1172" y="10131"/>
                </a:cubicBezTo>
                <a:cubicBezTo>
                  <a:pt x="1464" y="9875"/>
                  <a:pt x="1848" y="9549"/>
                  <a:pt x="2281" y="9186"/>
                </a:cubicBezTo>
                <a:close/>
                <a:moveTo>
                  <a:pt x="2222" y="9968"/>
                </a:moveTo>
                <a:lnTo>
                  <a:pt x="2222" y="9968"/>
                </a:lnTo>
                <a:cubicBezTo>
                  <a:pt x="1883" y="10246"/>
                  <a:pt x="1577" y="10481"/>
                  <a:pt x="1325" y="10668"/>
                </a:cubicBezTo>
                <a:cubicBezTo>
                  <a:pt x="1349" y="10630"/>
                  <a:pt x="1373" y="10596"/>
                  <a:pt x="1401" y="10558"/>
                </a:cubicBezTo>
                <a:cubicBezTo>
                  <a:pt x="1640" y="10412"/>
                  <a:pt x="1918" y="10214"/>
                  <a:pt x="2222" y="9968"/>
                </a:cubicBezTo>
                <a:close/>
                <a:moveTo>
                  <a:pt x="940" y="10786"/>
                </a:moveTo>
                <a:lnTo>
                  <a:pt x="940" y="10786"/>
                </a:lnTo>
                <a:cubicBezTo>
                  <a:pt x="902" y="10859"/>
                  <a:pt x="871" y="10929"/>
                  <a:pt x="843" y="10994"/>
                </a:cubicBezTo>
                <a:cubicBezTo>
                  <a:pt x="715" y="11070"/>
                  <a:pt x="615" y="11119"/>
                  <a:pt x="552" y="11129"/>
                </a:cubicBezTo>
                <a:cubicBezTo>
                  <a:pt x="549" y="11116"/>
                  <a:pt x="549" y="11101"/>
                  <a:pt x="549" y="11081"/>
                </a:cubicBezTo>
                <a:cubicBezTo>
                  <a:pt x="559" y="11015"/>
                  <a:pt x="587" y="10932"/>
                  <a:pt x="639" y="10841"/>
                </a:cubicBezTo>
                <a:lnTo>
                  <a:pt x="656" y="10841"/>
                </a:lnTo>
                <a:cubicBezTo>
                  <a:pt x="664" y="10842"/>
                  <a:pt x="672" y="10842"/>
                  <a:pt x="679" y="10842"/>
                </a:cubicBezTo>
                <a:cubicBezTo>
                  <a:pt x="754" y="10842"/>
                  <a:pt x="843" y="10824"/>
                  <a:pt x="940" y="10786"/>
                </a:cubicBezTo>
                <a:close/>
                <a:moveTo>
                  <a:pt x="9322" y="6985"/>
                </a:moveTo>
                <a:lnTo>
                  <a:pt x="9322" y="6985"/>
                </a:lnTo>
                <a:cubicBezTo>
                  <a:pt x="8275" y="8174"/>
                  <a:pt x="6141" y="9899"/>
                  <a:pt x="4128" y="11417"/>
                </a:cubicBezTo>
                <a:cubicBezTo>
                  <a:pt x="4568" y="11032"/>
                  <a:pt x="5022" y="10630"/>
                  <a:pt x="5472" y="10218"/>
                </a:cubicBezTo>
                <a:lnTo>
                  <a:pt x="9322" y="6985"/>
                </a:lnTo>
                <a:close/>
                <a:moveTo>
                  <a:pt x="7451" y="11340"/>
                </a:moveTo>
                <a:lnTo>
                  <a:pt x="7090" y="11645"/>
                </a:lnTo>
                <a:lnTo>
                  <a:pt x="7256" y="11493"/>
                </a:lnTo>
                <a:cubicBezTo>
                  <a:pt x="7323" y="11441"/>
                  <a:pt x="7388" y="11393"/>
                  <a:pt x="7451" y="11340"/>
                </a:cubicBezTo>
                <a:close/>
                <a:moveTo>
                  <a:pt x="4436" y="12044"/>
                </a:moveTo>
                <a:cubicBezTo>
                  <a:pt x="4405" y="12075"/>
                  <a:pt x="4374" y="12106"/>
                  <a:pt x="4339" y="12141"/>
                </a:cubicBezTo>
                <a:cubicBezTo>
                  <a:pt x="2465" y="13787"/>
                  <a:pt x="999" y="14957"/>
                  <a:pt x="541" y="15082"/>
                </a:cubicBezTo>
                <a:cubicBezTo>
                  <a:pt x="853" y="14750"/>
                  <a:pt x="2035" y="13860"/>
                  <a:pt x="3182" y="12993"/>
                </a:cubicBezTo>
                <a:cubicBezTo>
                  <a:pt x="3611" y="12671"/>
                  <a:pt x="4031" y="12355"/>
                  <a:pt x="4436" y="12044"/>
                </a:cubicBezTo>
                <a:close/>
                <a:moveTo>
                  <a:pt x="1938" y="15495"/>
                </a:moveTo>
                <a:lnTo>
                  <a:pt x="1938" y="15495"/>
                </a:lnTo>
                <a:cubicBezTo>
                  <a:pt x="1713" y="15685"/>
                  <a:pt x="1508" y="15851"/>
                  <a:pt x="1331" y="15997"/>
                </a:cubicBezTo>
                <a:cubicBezTo>
                  <a:pt x="1505" y="15848"/>
                  <a:pt x="1710" y="15678"/>
                  <a:pt x="1938" y="15495"/>
                </a:cubicBezTo>
                <a:close/>
                <a:moveTo>
                  <a:pt x="9797" y="11749"/>
                </a:moveTo>
                <a:lnTo>
                  <a:pt x="3584" y="16964"/>
                </a:lnTo>
                <a:cubicBezTo>
                  <a:pt x="5881" y="14666"/>
                  <a:pt x="8535" y="12224"/>
                  <a:pt x="9797" y="11749"/>
                </a:cubicBezTo>
                <a:close/>
                <a:moveTo>
                  <a:pt x="10032" y="14521"/>
                </a:moveTo>
                <a:cubicBezTo>
                  <a:pt x="10032" y="14535"/>
                  <a:pt x="10029" y="14552"/>
                  <a:pt x="10029" y="14570"/>
                </a:cubicBezTo>
                <a:cubicBezTo>
                  <a:pt x="10018" y="14625"/>
                  <a:pt x="10004" y="14684"/>
                  <a:pt x="9979" y="14746"/>
                </a:cubicBezTo>
                <a:cubicBezTo>
                  <a:pt x="9973" y="14754"/>
                  <a:pt x="9966" y="14757"/>
                  <a:pt x="9959" y="14764"/>
                </a:cubicBezTo>
                <a:cubicBezTo>
                  <a:pt x="9304" y="15384"/>
                  <a:pt x="8636" y="16008"/>
                  <a:pt x="7970" y="16621"/>
                </a:cubicBezTo>
                <a:cubicBezTo>
                  <a:pt x="7801" y="16759"/>
                  <a:pt x="7624" y="16905"/>
                  <a:pt x="7443" y="17057"/>
                </a:cubicBezTo>
                <a:cubicBezTo>
                  <a:pt x="8622" y="15931"/>
                  <a:pt x="9605" y="14947"/>
                  <a:pt x="10032" y="14521"/>
                </a:cubicBezTo>
                <a:close/>
                <a:moveTo>
                  <a:pt x="10184" y="16794"/>
                </a:moveTo>
                <a:cubicBezTo>
                  <a:pt x="10011" y="16922"/>
                  <a:pt x="9758" y="17113"/>
                  <a:pt x="9450" y="17348"/>
                </a:cubicBezTo>
                <a:cubicBezTo>
                  <a:pt x="9575" y="17228"/>
                  <a:pt x="9693" y="17109"/>
                  <a:pt x="9800" y="17002"/>
                </a:cubicBezTo>
                <a:cubicBezTo>
                  <a:pt x="9945" y="16902"/>
                  <a:pt x="10077" y="16828"/>
                  <a:pt x="10184" y="16794"/>
                </a:cubicBezTo>
                <a:close/>
                <a:moveTo>
                  <a:pt x="8524" y="16517"/>
                </a:moveTo>
                <a:lnTo>
                  <a:pt x="8524" y="16517"/>
                </a:lnTo>
                <a:cubicBezTo>
                  <a:pt x="8147" y="16874"/>
                  <a:pt x="7718" y="17258"/>
                  <a:pt x="7253" y="17653"/>
                </a:cubicBezTo>
                <a:cubicBezTo>
                  <a:pt x="7582" y="17348"/>
                  <a:pt x="7901" y="17057"/>
                  <a:pt x="8199" y="16780"/>
                </a:cubicBezTo>
                <a:cubicBezTo>
                  <a:pt x="8310" y="16690"/>
                  <a:pt x="8420" y="16600"/>
                  <a:pt x="8524" y="16517"/>
                </a:cubicBezTo>
                <a:close/>
                <a:moveTo>
                  <a:pt x="6463" y="13412"/>
                </a:moveTo>
                <a:lnTo>
                  <a:pt x="6463" y="13412"/>
                </a:lnTo>
                <a:cubicBezTo>
                  <a:pt x="4059" y="15464"/>
                  <a:pt x="1772" y="17390"/>
                  <a:pt x="995" y="17986"/>
                </a:cubicBezTo>
                <a:cubicBezTo>
                  <a:pt x="1075" y="17868"/>
                  <a:pt x="1200" y="17722"/>
                  <a:pt x="1360" y="17553"/>
                </a:cubicBezTo>
                <a:lnTo>
                  <a:pt x="4654" y="14784"/>
                </a:lnTo>
                <a:cubicBezTo>
                  <a:pt x="5292" y="14310"/>
                  <a:pt x="5895" y="13849"/>
                  <a:pt x="6463" y="13412"/>
                </a:cubicBezTo>
                <a:close/>
                <a:moveTo>
                  <a:pt x="10167" y="13211"/>
                </a:moveTo>
                <a:lnTo>
                  <a:pt x="10167" y="13211"/>
                </a:lnTo>
                <a:cubicBezTo>
                  <a:pt x="9984" y="13468"/>
                  <a:pt x="9626" y="13842"/>
                  <a:pt x="9141" y="14306"/>
                </a:cubicBezTo>
                <a:cubicBezTo>
                  <a:pt x="8279" y="15061"/>
                  <a:pt x="7038" y="16150"/>
                  <a:pt x="5780" y="17265"/>
                </a:cubicBezTo>
                <a:cubicBezTo>
                  <a:pt x="5115" y="17820"/>
                  <a:pt x="4408" y="18398"/>
                  <a:pt x="3677" y="18987"/>
                </a:cubicBezTo>
                <a:cubicBezTo>
                  <a:pt x="4894" y="17938"/>
                  <a:pt x="6429" y="16569"/>
                  <a:pt x="8279" y="14903"/>
                </a:cubicBezTo>
                <a:cubicBezTo>
                  <a:pt x="9065" y="14196"/>
                  <a:pt x="9776" y="13555"/>
                  <a:pt x="10167" y="13211"/>
                </a:cubicBezTo>
                <a:close/>
                <a:moveTo>
                  <a:pt x="4013" y="20540"/>
                </a:moveTo>
                <a:cubicBezTo>
                  <a:pt x="3961" y="20583"/>
                  <a:pt x="3908" y="20626"/>
                  <a:pt x="3855" y="20671"/>
                </a:cubicBezTo>
                <a:lnTo>
                  <a:pt x="3855" y="20671"/>
                </a:lnTo>
                <a:cubicBezTo>
                  <a:pt x="3898" y="20634"/>
                  <a:pt x="3940" y="20597"/>
                  <a:pt x="3982" y="20560"/>
                </a:cubicBezTo>
                <a:cubicBezTo>
                  <a:pt x="3992" y="20554"/>
                  <a:pt x="4003" y="20546"/>
                  <a:pt x="4013" y="20540"/>
                </a:cubicBezTo>
                <a:close/>
                <a:moveTo>
                  <a:pt x="7232" y="15477"/>
                </a:moveTo>
                <a:lnTo>
                  <a:pt x="7232" y="15477"/>
                </a:lnTo>
                <a:cubicBezTo>
                  <a:pt x="4841" y="17626"/>
                  <a:pt x="1182" y="20879"/>
                  <a:pt x="445" y="21181"/>
                </a:cubicBezTo>
                <a:cubicBezTo>
                  <a:pt x="663" y="20689"/>
                  <a:pt x="2849" y="18966"/>
                  <a:pt x="4623" y="17567"/>
                </a:cubicBezTo>
                <a:cubicBezTo>
                  <a:pt x="5576" y="16812"/>
                  <a:pt x="6456" y="16115"/>
                  <a:pt x="7232" y="15477"/>
                </a:cubicBezTo>
                <a:close/>
                <a:moveTo>
                  <a:pt x="10240" y="21901"/>
                </a:moveTo>
                <a:cubicBezTo>
                  <a:pt x="10267" y="21901"/>
                  <a:pt x="10285" y="21908"/>
                  <a:pt x="10295" y="21915"/>
                </a:cubicBezTo>
                <a:cubicBezTo>
                  <a:pt x="10275" y="22005"/>
                  <a:pt x="10132" y="22161"/>
                  <a:pt x="9904" y="22362"/>
                </a:cubicBezTo>
                <a:cubicBezTo>
                  <a:pt x="9979" y="22217"/>
                  <a:pt x="10025" y="22085"/>
                  <a:pt x="10042" y="21963"/>
                </a:cubicBezTo>
                <a:cubicBezTo>
                  <a:pt x="10042" y="21960"/>
                  <a:pt x="10042" y="21953"/>
                  <a:pt x="10046" y="21947"/>
                </a:cubicBezTo>
                <a:cubicBezTo>
                  <a:pt x="10118" y="21915"/>
                  <a:pt x="10181" y="21901"/>
                  <a:pt x="10240" y="21901"/>
                </a:cubicBezTo>
                <a:close/>
                <a:moveTo>
                  <a:pt x="9713" y="22140"/>
                </a:moveTo>
                <a:lnTo>
                  <a:pt x="9713" y="22140"/>
                </a:lnTo>
                <a:cubicBezTo>
                  <a:pt x="9619" y="22372"/>
                  <a:pt x="9429" y="22653"/>
                  <a:pt x="9165" y="22969"/>
                </a:cubicBezTo>
                <a:cubicBezTo>
                  <a:pt x="8701" y="23329"/>
                  <a:pt x="8133" y="23744"/>
                  <a:pt x="7551" y="24167"/>
                </a:cubicBezTo>
                <a:cubicBezTo>
                  <a:pt x="8390" y="23287"/>
                  <a:pt x="9176" y="22515"/>
                  <a:pt x="9713" y="22140"/>
                </a:cubicBezTo>
                <a:close/>
                <a:moveTo>
                  <a:pt x="3792" y="21933"/>
                </a:moveTo>
                <a:lnTo>
                  <a:pt x="3792" y="21933"/>
                </a:lnTo>
                <a:cubicBezTo>
                  <a:pt x="2974" y="22649"/>
                  <a:pt x="2219" y="23346"/>
                  <a:pt x="1619" y="23970"/>
                </a:cubicBezTo>
                <a:cubicBezTo>
                  <a:pt x="1494" y="24050"/>
                  <a:pt x="1380" y="24115"/>
                  <a:pt x="1273" y="24171"/>
                </a:cubicBezTo>
                <a:cubicBezTo>
                  <a:pt x="1751" y="23693"/>
                  <a:pt x="2409" y="23086"/>
                  <a:pt x="3175" y="22404"/>
                </a:cubicBezTo>
                <a:cubicBezTo>
                  <a:pt x="3290" y="22317"/>
                  <a:pt x="3407" y="22227"/>
                  <a:pt x="3522" y="22140"/>
                </a:cubicBezTo>
                <a:cubicBezTo>
                  <a:pt x="3611" y="22071"/>
                  <a:pt x="3701" y="22002"/>
                  <a:pt x="3792" y="21933"/>
                </a:cubicBezTo>
                <a:close/>
                <a:moveTo>
                  <a:pt x="4038" y="22428"/>
                </a:moveTo>
                <a:cubicBezTo>
                  <a:pt x="2791" y="23727"/>
                  <a:pt x="1622" y="24850"/>
                  <a:pt x="930" y="25155"/>
                </a:cubicBezTo>
                <a:cubicBezTo>
                  <a:pt x="1144" y="24867"/>
                  <a:pt x="1446" y="24531"/>
                  <a:pt x="1806" y="24157"/>
                </a:cubicBezTo>
                <a:cubicBezTo>
                  <a:pt x="2416" y="23765"/>
                  <a:pt x="3196" y="23148"/>
                  <a:pt x="4038" y="22428"/>
                </a:cubicBezTo>
                <a:close/>
                <a:moveTo>
                  <a:pt x="1089" y="24545"/>
                </a:moveTo>
                <a:lnTo>
                  <a:pt x="1089" y="24545"/>
                </a:lnTo>
                <a:cubicBezTo>
                  <a:pt x="871" y="24795"/>
                  <a:pt x="691" y="25027"/>
                  <a:pt x="555" y="25235"/>
                </a:cubicBezTo>
                <a:cubicBezTo>
                  <a:pt x="514" y="25227"/>
                  <a:pt x="483" y="25211"/>
                  <a:pt x="455" y="25182"/>
                </a:cubicBezTo>
                <a:cubicBezTo>
                  <a:pt x="469" y="25078"/>
                  <a:pt x="611" y="24881"/>
                  <a:pt x="857" y="24608"/>
                </a:cubicBezTo>
                <a:cubicBezTo>
                  <a:pt x="926" y="24597"/>
                  <a:pt x="1003" y="24576"/>
                  <a:pt x="1089" y="24545"/>
                </a:cubicBezTo>
                <a:close/>
                <a:moveTo>
                  <a:pt x="2479" y="25331"/>
                </a:moveTo>
                <a:cubicBezTo>
                  <a:pt x="2396" y="25404"/>
                  <a:pt x="2316" y="25477"/>
                  <a:pt x="2239" y="25546"/>
                </a:cubicBezTo>
                <a:lnTo>
                  <a:pt x="2430" y="25369"/>
                </a:lnTo>
                <a:cubicBezTo>
                  <a:pt x="2447" y="25359"/>
                  <a:pt x="2461" y="25345"/>
                  <a:pt x="2479" y="25331"/>
                </a:cubicBezTo>
                <a:close/>
                <a:moveTo>
                  <a:pt x="7946" y="24216"/>
                </a:moveTo>
                <a:lnTo>
                  <a:pt x="7946" y="24216"/>
                </a:lnTo>
                <a:cubicBezTo>
                  <a:pt x="7315" y="24798"/>
                  <a:pt x="6570" y="25428"/>
                  <a:pt x="5780" y="26059"/>
                </a:cubicBezTo>
                <a:cubicBezTo>
                  <a:pt x="5888" y="25945"/>
                  <a:pt x="5996" y="25827"/>
                  <a:pt x="6103" y="25713"/>
                </a:cubicBezTo>
                <a:cubicBezTo>
                  <a:pt x="6258" y="25543"/>
                  <a:pt x="6415" y="25377"/>
                  <a:pt x="6574" y="25206"/>
                </a:cubicBezTo>
                <a:cubicBezTo>
                  <a:pt x="6643" y="25155"/>
                  <a:pt x="6712" y="25107"/>
                  <a:pt x="6778" y="25058"/>
                </a:cubicBezTo>
                <a:cubicBezTo>
                  <a:pt x="7201" y="24756"/>
                  <a:pt x="7589" y="24475"/>
                  <a:pt x="7946" y="24216"/>
                </a:cubicBezTo>
                <a:close/>
                <a:moveTo>
                  <a:pt x="9893" y="21080"/>
                </a:moveTo>
                <a:cubicBezTo>
                  <a:pt x="9910" y="21084"/>
                  <a:pt x="9928" y="21084"/>
                  <a:pt x="9942" y="21087"/>
                </a:cubicBezTo>
                <a:lnTo>
                  <a:pt x="3660" y="26524"/>
                </a:lnTo>
                <a:lnTo>
                  <a:pt x="3660" y="26524"/>
                </a:lnTo>
                <a:lnTo>
                  <a:pt x="9668" y="21115"/>
                </a:lnTo>
                <a:cubicBezTo>
                  <a:pt x="9751" y="21090"/>
                  <a:pt x="9827" y="21080"/>
                  <a:pt x="9893" y="21080"/>
                </a:cubicBezTo>
                <a:close/>
                <a:moveTo>
                  <a:pt x="10326" y="26994"/>
                </a:moveTo>
                <a:lnTo>
                  <a:pt x="10326" y="26994"/>
                </a:lnTo>
                <a:cubicBezTo>
                  <a:pt x="10257" y="27157"/>
                  <a:pt x="10115" y="27365"/>
                  <a:pt x="9910" y="27608"/>
                </a:cubicBezTo>
                <a:cubicBezTo>
                  <a:pt x="9904" y="27594"/>
                  <a:pt x="9893" y="27584"/>
                  <a:pt x="9886" y="27573"/>
                </a:cubicBezTo>
                <a:cubicBezTo>
                  <a:pt x="9872" y="27556"/>
                  <a:pt x="9851" y="27539"/>
                  <a:pt x="9827" y="27521"/>
                </a:cubicBezTo>
                <a:cubicBezTo>
                  <a:pt x="10032" y="27306"/>
                  <a:pt x="10202" y="27126"/>
                  <a:pt x="10326" y="26994"/>
                </a:cubicBezTo>
                <a:close/>
                <a:moveTo>
                  <a:pt x="9834" y="28644"/>
                </a:moveTo>
                <a:lnTo>
                  <a:pt x="9834" y="28644"/>
                </a:lnTo>
                <a:cubicBezTo>
                  <a:pt x="9813" y="28675"/>
                  <a:pt x="9792" y="28706"/>
                  <a:pt x="9765" y="28745"/>
                </a:cubicBezTo>
                <a:lnTo>
                  <a:pt x="9501" y="28977"/>
                </a:lnTo>
                <a:cubicBezTo>
                  <a:pt x="9464" y="28990"/>
                  <a:pt x="9422" y="29004"/>
                  <a:pt x="9384" y="29022"/>
                </a:cubicBezTo>
                <a:cubicBezTo>
                  <a:pt x="9474" y="28928"/>
                  <a:pt x="9564" y="28834"/>
                  <a:pt x="9647" y="28751"/>
                </a:cubicBezTo>
                <a:cubicBezTo>
                  <a:pt x="9713" y="28710"/>
                  <a:pt x="9776" y="28675"/>
                  <a:pt x="9834" y="28644"/>
                </a:cubicBezTo>
                <a:close/>
                <a:moveTo>
                  <a:pt x="9658" y="27743"/>
                </a:moveTo>
                <a:cubicBezTo>
                  <a:pt x="9623" y="27872"/>
                  <a:pt x="9429" y="28113"/>
                  <a:pt x="9114" y="28446"/>
                </a:cubicBezTo>
                <a:cubicBezTo>
                  <a:pt x="8989" y="28564"/>
                  <a:pt x="8857" y="28689"/>
                  <a:pt x="8719" y="28817"/>
                </a:cubicBezTo>
                <a:cubicBezTo>
                  <a:pt x="8570" y="28921"/>
                  <a:pt x="8414" y="29036"/>
                  <a:pt x="8251" y="29150"/>
                </a:cubicBezTo>
                <a:cubicBezTo>
                  <a:pt x="8774" y="28623"/>
                  <a:pt x="9239" y="28138"/>
                  <a:pt x="9616" y="27747"/>
                </a:cubicBezTo>
                <a:cubicBezTo>
                  <a:pt x="9630" y="27743"/>
                  <a:pt x="9644" y="27743"/>
                  <a:pt x="9658" y="27743"/>
                </a:cubicBezTo>
                <a:close/>
                <a:moveTo>
                  <a:pt x="5448" y="26017"/>
                </a:moveTo>
                <a:lnTo>
                  <a:pt x="5448" y="26017"/>
                </a:lnTo>
                <a:cubicBezTo>
                  <a:pt x="5094" y="26399"/>
                  <a:pt x="4737" y="26780"/>
                  <a:pt x="4384" y="27147"/>
                </a:cubicBezTo>
                <a:cubicBezTo>
                  <a:pt x="3293" y="27982"/>
                  <a:pt x="2198" y="28772"/>
                  <a:pt x="1280" y="29410"/>
                </a:cubicBezTo>
                <a:cubicBezTo>
                  <a:pt x="2084" y="28516"/>
                  <a:pt x="3768" y="27237"/>
                  <a:pt x="5448" y="26017"/>
                </a:cubicBezTo>
                <a:close/>
                <a:moveTo>
                  <a:pt x="3119" y="28425"/>
                </a:moveTo>
                <a:lnTo>
                  <a:pt x="3119" y="28425"/>
                </a:lnTo>
                <a:cubicBezTo>
                  <a:pt x="2246" y="29264"/>
                  <a:pt x="1508" y="29850"/>
                  <a:pt x="1110" y="29860"/>
                </a:cubicBezTo>
                <a:cubicBezTo>
                  <a:pt x="1453" y="29621"/>
                  <a:pt x="2201" y="29098"/>
                  <a:pt x="3119" y="28425"/>
                </a:cubicBezTo>
                <a:close/>
                <a:moveTo>
                  <a:pt x="832" y="30058"/>
                </a:moveTo>
                <a:cubicBezTo>
                  <a:pt x="906" y="30106"/>
                  <a:pt x="989" y="30130"/>
                  <a:pt x="1082" y="30133"/>
                </a:cubicBezTo>
                <a:cubicBezTo>
                  <a:pt x="1103" y="30133"/>
                  <a:pt x="1117" y="30133"/>
                  <a:pt x="1134" y="30130"/>
                </a:cubicBezTo>
                <a:lnTo>
                  <a:pt x="1134" y="30130"/>
                </a:lnTo>
                <a:cubicBezTo>
                  <a:pt x="992" y="30231"/>
                  <a:pt x="881" y="30293"/>
                  <a:pt x="812" y="30317"/>
                </a:cubicBezTo>
                <a:cubicBezTo>
                  <a:pt x="798" y="30290"/>
                  <a:pt x="791" y="30251"/>
                  <a:pt x="798" y="30196"/>
                </a:cubicBezTo>
                <a:cubicBezTo>
                  <a:pt x="805" y="30151"/>
                  <a:pt x="816" y="30106"/>
                  <a:pt x="832" y="30058"/>
                </a:cubicBezTo>
                <a:close/>
                <a:moveTo>
                  <a:pt x="8732" y="28270"/>
                </a:moveTo>
                <a:lnTo>
                  <a:pt x="8732" y="28270"/>
                </a:lnTo>
                <a:cubicBezTo>
                  <a:pt x="8143" y="28876"/>
                  <a:pt x="7489" y="29538"/>
                  <a:pt x="6813" y="30200"/>
                </a:cubicBezTo>
                <a:cubicBezTo>
                  <a:pt x="5759" y="30976"/>
                  <a:pt x="4609" y="31856"/>
                  <a:pt x="3584" y="32701"/>
                </a:cubicBezTo>
                <a:cubicBezTo>
                  <a:pt x="3902" y="32403"/>
                  <a:pt x="4218" y="32116"/>
                  <a:pt x="4526" y="31835"/>
                </a:cubicBezTo>
                <a:cubicBezTo>
                  <a:pt x="6252" y="30432"/>
                  <a:pt x="7755" y="29185"/>
                  <a:pt x="8732" y="28270"/>
                </a:cubicBezTo>
                <a:close/>
                <a:moveTo>
                  <a:pt x="6726" y="31277"/>
                </a:moveTo>
                <a:lnTo>
                  <a:pt x="6726" y="31277"/>
                </a:lnTo>
                <a:cubicBezTo>
                  <a:pt x="5971" y="32009"/>
                  <a:pt x="5188" y="32746"/>
                  <a:pt x="4443" y="33411"/>
                </a:cubicBezTo>
                <a:cubicBezTo>
                  <a:pt x="4419" y="33432"/>
                  <a:pt x="4395" y="33450"/>
                  <a:pt x="4371" y="33470"/>
                </a:cubicBezTo>
                <a:cubicBezTo>
                  <a:pt x="5156" y="32705"/>
                  <a:pt x="5971" y="31942"/>
                  <a:pt x="6726" y="31277"/>
                </a:cubicBezTo>
                <a:close/>
                <a:moveTo>
                  <a:pt x="1553" y="34250"/>
                </a:moveTo>
                <a:lnTo>
                  <a:pt x="1553" y="34250"/>
                </a:lnTo>
                <a:cubicBezTo>
                  <a:pt x="1408" y="34385"/>
                  <a:pt x="1276" y="34513"/>
                  <a:pt x="1155" y="34631"/>
                </a:cubicBezTo>
                <a:cubicBezTo>
                  <a:pt x="1141" y="34628"/>
                  <a:pt x="1131" y="34628"/>
                  <a:pt x="1120" y="34624"/>
                </a:cubicBezTo>
                <a:cubicBezTo>
                  <a:pt x="1207" y="34541"/>
                  <a:pt x="1356" y="34413"/>
                  <a:pt x="1553" y="34250"/>
                </a:cubicBezTo>
                <a:close/>
                <a:moveTo>
                  <a:pt x="2350" y="34409"/>
                </a:moveTo>
                <a:cubicBezTo>
                  <a:pt x="1931" y="34756"/>
                  <a:pt x="1518" y="35095"/>
                  <a:pt x="1123" y="35418"/>
                </a:cubicBezTo>
                <a:cubicBezTo>
                  <a:pt x="1266" y="35227"/>
                  <a:pt x="1453" y="35012"/>
                  <a:pt x="1681" y="34777"/>
                </a:cubicBezTo>
                <a:cubicBezTo>
                  <a:pt x="1879" y="34690"/>
                  <a:pt x="2105" y="34566"/>
                  <a:pt x="2350" y="34409"/>
                </a:cubicBezTo>
                <a:close/>
                <a:moveTo>
                  <a:pt x="3369" y="36114"/>
                </a:moveTo>
                <a:lnTo>
                  <a:pt x="3369" y="36114"/>
                </a:lnTo>
                <a:cubicBezTo>
                  <a:pt x="2950" y="36533"/>
                  <a:pt x="2530" y="36956"/>
                  <a:pt x="2125" y="37372"/>
                </a:cubicBezTo>
                <a:cubicBezTo>
                  <a:pt x="1692" y="37646"/>
                  <a:pt x="1339" y="37804"/>
                  <a:pt x="1099" y="37804"/>
                </a:cubicBezTo>
                <a:cubicBezTo>
                  <a:pt x="1086" y="37804"/>
                  <a:pt x="1072" y="37804"/>
                  <a:pt x="1058" y="37801"/>
                </a:cubicBezTo>
                <a:cubicBezTo>
                  <a:pt x="1429" y="37538"/>
                  <a:pt x="2302" y="36915"/>
                  <a:pt x="3369" y="36114"/>
                </a:cubicBezTo>
                <a:close/>
                <a:moveTo>
                  <a:pt x="9678" y="31328"/>
                </a:moveTo>
                <a:cubicBezTo>
                  <a:pt x="9688" y="31328"/>
                  <a:pt x="9697" y="31329"/>
                  <a:pt x="9706" y="31329"/>
                </a:cubicBezTo>
                <a:cubicBezTo>
                  <a:pt x="9797" y="31332"/>
                  <a:pt x="9834" y="31364"/>
                  <a:pt x="9855" y="31388"/>
                </a:cubicBezTo>
                <a:cubicBezTo>
                  <a:pt x="9893" y="31436"/>
                  <a:pt x="9910" y="31495"/>
                  <a:pt x="9900" y="31572"/>
                </a:cubicBezTo>
                <a:cubicBezTo>
                  <a:pt x="9797" y="32396"/>
                  <a:pt x="7187" y="34267"/>
                  <a:pt x="4886" y="35917"/>
                </a:cubicBezTo>
                <a:cubicBezTo>
                  <a:pt x="3601" y="36842"/>
                  <a:pt x="2406" y="37697"/>
                  <a:pt x="1539" y="38421"/>
                </a:cubicBezTo>
                <a:lnTo>
                  <a:pt x="2738" y="37271"/>
                </a:lnTo>
                <a:cubicBezTo>
                  <a:pt x="4505" y="36000"/>
                  <a:pt x="7003" y="33498"/>
                  <a:pt x="8625" y="31801"/>
                </a:cubicBezTo>
                <a:cubicBezTo>
                  <a:pt x="9069" y="31507"/>
                  <a:pt x="9432" y="31328"/>
                  <a:pt x="9678" y="31328"/>
                </a:cubicBezTo>
                <a:close/>
                <a:moveTo>
                  <a:pt x="2212" y="38906"/>
                </a:moveTo>
                <a:cubicBezTo>
                  <a:pt x="2174" y="38952"/>
                  <a:pt x="2135" y="38994"/>
                  <a:pt x="2100" y="39035"/>
                </a:cubicBezTo>
                <a:lnTo>
                  <a:pt x="1446" y="39586"/>
                </a:lnTo>
                <a:cubicBezTo>
                  <a:pt x="1619" y="39423"/>
                  <a:pt x="1820" y="39246"/>
                  <a:pt x="2035" y="39056"/>
                </a:cubicBezTo>
                <a:lnTo>
                  <a:pt x="2212" y="38906"/>
                </a:lnTo>
                <a:close/>
                <a:moveTo>
                  <a:pt x="6154" y="36797"/>
                </a:moveTo>
                <a:cubicBezTo>
                  <a:pt x="5580" y="37320"/>
                  <a:pt x="4945" y="37908"/>
                  <a:pt x="4246" y="38564"/>
                </a:cubicBezTo>
                <a:cubicBezTo>
                  <a:pt x="3743" y="39031"/>
                  <a:pt x="3261" y="39482"/>
                  <a:pt x="2929" y="39784"/>
                </a:cubicBezTo>
                <a:cubicBezTo>
                  <a:pt x="3442" y="39177"/>
                  <a:pt x="4651" y="38075"/>
                  <a:pt x="6154" y="36797"/>
                </a:cubicBezTo>
                <a:close/>
                <a:moveTo>
                  <a:pt x="5330" y="35933"/>
                </a:moveTo>
                <a:lnTo>
                  <a:pt x="3878" y="37153"/>
                </a:lnTo>
                <a:cubicBezTo>
                  <a:pt x="3082" y="37804"/>
                  <a:pt x="2399" y="38373"/>
                  <a:pt x="1855" y="38851"/>
                </a:cubicBezTo>
                <a:lnTo>
                  <a:pt x="462" y="40022"/>
                </a:lnTo>
                <a:cubicBezTo>
                  <a:pt x="621" y="39312"/>
                  <a:pt x="2970" y="37628"/>
                  <a:pt x="5046" y="36138"/>
                </a:cubicBezTo>
                <a:cubicBezTo>
                  <a:pt x="5143" y="36069"/>
                  <a:pt x="5236" y="36003"/>
                  <a:pt x="5330" y="35933"/>
                </a:cubicBezTo>
                <a:close/>
                <a:moveTo>
                  <a:pt x="2562" y="39333"/>
                </a:moveTo>
                <a:cubicBezTo>
                  <a:pt x="2184" y="39721"/>
                  <a:pt x="1886" y="40036"/>
                  <a:pt x="1699" y="40233"/>
                </a:cubicBezTo>
                <a:lnTo>
                  <a:pt x="1699" y="40199"/>
                </a:lnTo>
                <a:cubicBezTo>
                  <a:pt x="1710" y="40137"/>
                  <a:pt x="1730" y="40064"/>
                  <a:pt x="1765" y="39987"/>
                </a:cubicBezTo>
                <a:lnTo>
                  <a:pt x="1824" y="39936"/>
                </a:lnTo>
                <a:cubicBezTo>
                  <a:pt x="1962" y="39828"/>
                  <a:pt x="2184" y="39645"/>
                  <a:pt x="2562" y="39333"/>
                </a:cubicBezTo>
                <a:close/>
                <a:moveTo>
                  <a:pt x="2395" y="0"/>
                </a:moveTo>
                <a:cubicBezTo>
                  <a:pt x="2249" y="0"/>
                  <a:pt x="2014" y="180"/>
                  <a:pt x="1182" y="974"/>
                </a:cubicBezTo>
                <a:cubicBezTo>
                  <a:pt x="1093" y="1060"/>
                  <a:pt x="992" y="1154"/>
                  <a:pt x="902" y="1241"/>
                </a:cubicBezTo>
                <a:lnTo>
                  <a:pt x="1040" y="776"/>
                </a:lnTo>
                <a:cubicBezTo>
                  <a:pt x="1058" y="717"/>
                  <a:pt x="1034" y="655"/>
                  <a:pt x="985" y="624"/>
                </a:cubicBezTo>
                <a:cubicBezTo>
                  <a:pt x="962" y="609"/>
                  <a:pt x="934" y="602"/>
                  <a:pt x="908" y="602"/>
                </a:cubicBezTo>
                <a:cubicBezTo>
                  <a:pt x="891" y="602"/>
                  <a:pt x="875" y="605"/>
                  <a:pt x="861" y="610"/>
                </a:cubicBezTo>
                <a:cubicBezTo>
                  <a:pt x="909" y="478"/>
                  <a:pt x="912" y="433"/>
                  <a:pt x="864" y="374"/>
                </a:cubicBezTo>
                <a:cubicBezTo>
                  <a:pt x="840" y="347"/>
                  <a:pt x="805" y="329"/>
                  <a:pt x="770" y="326"/>
                </a:cubicBezTo>
                <a:cubicBezTo>
                  <a:pt x="733" y="326"/>
                  <a:pt x="694" y="336"/>
                  <a:pt x="666" y="360"/>
                </a:cubicBezTo>
                <a:cubicBezTo>
                  <a:pt x="666" y="360"/>
                  <a:pt x="604" y="419"/>
                  <a:pt x="583" y="437"/>
                </a:cubicBezTo>
                <a:lnTo>
                  <a:pt x="615" y="488"/>
                </a:lnTo>
                <a:cubicBezTo>
                  <a:pt x="600" y="527"/>
                  <a:pt x="580" y="579"/>
                  <a:pt x="555" y="638"/>
                </a:cubicBezTo>
                <a:cubicBezTo>
                  <a:pt x="445" y="922"/>
                  <a:pt x="407" y="1019"/>
                  <a:pt x="476" y="1102"/>
                </a:cubicBezTo>
                <a:cubicBezTo>
                  <a:pt x="503" y="1133"/>
                  <a:pt x="541" y="1150"/>
                  <a:pt x="580" y="1150"/>
                </a:cubicBezTo>
                <a:cubicBezTo>
                  <a:pt x="605" y="1150"/>
                  <a:pt x="630" y="1143"/>
                  <a:pt x="653" y="1129"/>
                </a:cubicBezTo>
                <a:lnTo>
                  <a:pt x="653" y="1129"/>
                </a:lnTo>
                <a:lnTo>
                  <a:pt x="517" y="1587"/>
                </a:lnTo>
                <a:cubicBezTo>
                  <a:pt x="504" y="1628"/>
                  <a:pt x="514" y="1677"/>
                  <a:pt x="541" y="1712"/>
                </a:cubicBezTo>
                <a:cubicBezTo>
                  <a:pt x="566" y="1740"/>
                  <a:pt x="608" y="1761"/>
                  <a:pt x="645" y="1761"/>
                </a:cubicBezTo>
                <a:cubicBezTo>
                  <a:pt x="651" y="1761"/>
                  <a:pt x="656" y="1761"/>
                  <a:pt x="661" y="1761"/>
                </a:cubicBezTo>
                <a:cubicBezTo>
                  <a:pt x="741" y="1761"/>
                  <a:pt x="817" y="1701"/>
                  <a:pt x="1370" y="1171"/>
                </a:cubicBezTo>
                <a:cubicBezTo>
                  <a:pt x="1464" y="1081"/>
                  <a:pt x="1574" y="977"/>
                  <a:pt x="1689" y="870"/>
                </a:cubicBezTo>
                <a:lnTo>
                  <a:pt x="1689" y="870"/>
                </a:lnTo>
                <a:cubicBezTo>
                  <a:pt x="1304" y="1382"/>
                  <a:pt x="1099" y="1681"/>
                  <a:pt x="995" y="1857"/>
                </a:cubicBezTo>
                <a:cubicBezTo>
                  <a:pt x="576" y="2231"/>
                  <a:pt x="250" y="2571"/>
                  <a:pt x="229" y="2751"/>
                </a:cubicBezTo>
                <a:cubicBezTo>
                  <a:pt x="220" y="2827"/>
                  <a:pt x="247" y="2879"/>
                  <a:pt x="275" y="2911"/>
                </a:cubicBezTo>
                <a:cubicBezTo>
                  <a:pt x="299" y="2938"/>
                  <a:pt x="344" y="2962"/>
                  <a:pt x="382" y="2962"/>
                </a:cubicBezTo>
                <a:cubicBezTo>
                  <a:pt x="386" y="2962"/>
                  <a:pt x="389" y="2962"/>
                  <a:pt x="392" y="2962"/>
                </a:cubicBezTo>
                <a:cubicBezTo>
                  <a:pt x="523" y="2962"/>
                  <a:pt x="702" y="2813"/>
                  <a:pt x="1564" y="1985"/>
                </a:cubicBezTo>
                <a:cubicBezTo>
                  <a:pt x="1664" y="1889"/>
                  <a:pt x="1775" y="1785"/>
                  <a:pt x="1889" y="1673"/>
                </a:cubicBezTo>
                <a:cubicBezTo>
                  <a:pt x="2042" y="1542"/>
                  <a:pt x="2198" y="1396"/>
                  <a:pt x="2350" y="1248"/>
                </a:cubicBezTo>
                <a:lnTo>
                  <a:pt x="2350" y="1248"/>
                </a:lnTo>
                <a:lnTo>
                  <a:pt x="957" y="3178"/>
                </a:lnTo>
                <a:cubicBezTo>
                  <a:pt x="923" y="3226"/>
                  <a:pt x="926" y="3295"/>
                  <a:pt x="965" y="3344"/>
                </a:cubicBezTo>
                <a:cubicBezTo>
                  <a:pt x="995" y="3382"/>
                  <a:pt x="1054" y="3427"/>
                  <a:pt x="1152" y="3430"/>
                </a:cubicBezTo>
                <a:cubicBezTo>
                  <a:pt x="1193" y="3430"/>
                  <a:pt x="1238" y="3420"/>
                  <a:pt x="1290" y="3403"/>
                </a:cubicBezTo>
                <a:lnTo>
                  <a:pt x="1290" y="3403"/>
                </a:lnTo>
                <a:cubicBezTo>
                  <a:pt x="39" y="4788"/>
                  <a:pt x="185" y="4962"/>
                  <a:pt x="247" y="5034"/>
                </a:cubicBezTo>
                <a:cubicBezTo>
                  <a:pt x="271" y="5066"/>
                  <a:pt x="306" y="5083"/>
                  <a:pt x="348" y="5083"/>
                </a:cubicBezTo>
                <a:cubicBezTo>
                  <a:pt x="382" y="5083"/>
                  <a:pt x="421" y="5069"/>
                  <a:pt x="448" y="5041"/>
                </a:cubicBezTo>
                <a:cubicBezTo>
                  <a:pt x="2361" y="3032"/>
                  <a:pt x="4582" y="966"/>
                  <a:pt x="5351" y="600"/>
                </a:cubicBezTo>
                <a:lnTo>
                  <a:pt x="5351" y="600"/>
                </a:lnTo>
                <a:cubicBezTo>
                  <a:pt x="1765" y="3992"/>
                  <a:pt x="684" y="5049"/>
                  <a:pt x="392" y="5423"/>
                </a:cubicBezTo>
                <a:lnTo>
                  <a:pt x="341" y="5464"/>
                </a:lnTo>
                <a:lnTo>
                  <a:pt x="351" y="5478"/>
                </a:lnTo>
                <a:cubicBezTo>
                  <a:pt x="271" y="5596"/>
                  <a:pt x="296" y="5623"/>
                  <a:pt x="323" y="5658"/>
                </a:cubicBezTo>
                <a:cubicBezTo>
                  <a:pt x="348" y="5686"/>
                  <a:pt x="379" y="5703"/>
                  <a:pt x="417" y="5706"/>
                </a:cubicBezTo>
                <a:cubicBezTo>
                  <a:pt x="421" y="5707"/>
                  <a:pt x="425" y="5707"/>
                  <a:pt x="429" y="5707"/>
                </a:cubicBezTo>
                <a:cubicBezTo>
                  <a:pt x="460" y="5707"/>
                  <a:pt x="490" y="5694"/>
                  <a:pt x="514" y="5676"/>
                </a:cubicBezTo>
                <a:lnTo>
                  <a:pt x="1207" y="5093"/>
                </a:lnTo>
                <a:lnTo>
                  <a:pt x="1207" y="5093"/>
                </a:lnTo>
                <a:cubicBezTo>
                  <a:pt x="878" y="5485"/>
                  <a:pt x="663" y="5810"/>
                  <a:pt x="645" y="6022"/>
                </a:cubicBezTo>
                <a:cubicBezTo>
                  <a:pt x="632" y="6140"/>
                  <a:pt x="674" y="6216"/>
                  <a:pt x="708" y="6261"/>
                </a:cubicBezTo>
                <a:cubicBezTo>
                  <a:pt x="757" y="6317"/>
                  <a:pt x="822" y="6347"/>
                  <a:pt x="902" y="6347"/>
                </a:cubicBezTo>
                <a:lnTo>
                  <a:pt x="936" y="6347"/>
                </a:lnTo>
                <a:cubicBezTo>
                  <a:pt x="920" y="6392"/>
                  <a:pt x="930" y="6441"/>
                  <a:pt x="961" y="6480"/>
                </a:cubicBezTo>
                <a:cubicBezTo>
                  <a:pt x="988" y="6510"/>
                  <a:pt x="1026" y="6526"/>
                  <a:pt x="1064" y="6526"/>
                </a:cubicBezTo>
                <a:cubicBezTo>
                  <a:pt x="1095" y="6526"/>
                  <a:pt x="1127" y="6515"/>
                  <a:pt x="1152" y="6493"/>
                </a:cubicBezTo>
                <a:lnTo>
                  <a:pt x="7929" y="808"/>
                </a:lnTo>
                <a:lnTo>
                  <a:pt x="7929" y="808"/>
                </a:lnTo>
                <a:cubicBezTo>
                  <a:pt x="7908" y="849"/>
                  <a:pt x="7884" y="894"/>
                  <a:pt x="7856" y="942"/>
                </a:cubicBezTo>
                <a:cubicBezTo>
                  <a:pt x="6765" y="1746"/>
                  <a:pt x="5250" y="3302"/>
                  <a:pt x="3493" y="5153"/>
                </a:cubicBezTo>
                <a:cubicBezTo>
                  <a:pt x="3175" y="5488"/>
                  <a:pt x="2846" y="5835"/>
                  <a:pt x="2534" y="6160"/>
                </a:cubicBezTo>
                <a:cubicBezTo>
                  <a:pt x="1903" y="6704"/>
                  <a:pt x="1286" y="7224"/>
                  <a:pt x="725" y="7692"/>
                </a:cubicBezTo>
                <a:cubicBezTo>
                  <a:pt x="698" y="7713"/>
                  <a:pt x="680" y="7748"/>
                  <a:pt x="677" y="7782"/>
                </a:cubicBezTo>
                <a:cubicBezTo>
                  <a:pt x="674" y="7820"/>
                  <a:pt x="684" y="7855"/>
                  <a:pt x="708" y="7883"/>
                </a:cubicBezTo>
                <a:cubicBezTo>
                  <a:pt x="733" y="7910"/>
                  <a:pt x="763" y="7931"/>
                  <a:pt x="798" y="7942"/>
                </a:cubicBezTo>
                <a:cubicBezTo>
                  <a:pt x="545" y="8198"/>
                  <a:pt x="421" y="8371"/>
                  <a:pt x="407" y="8485"/>
                </a:cubicBezTo>
                <a:cubicBezTo>
                  <a:pt x="400" y="8559"/>
                  <a:pt x="427" y="8607"/>
                  <a:pt x="452" y="8634"/>
                </a:cubicBezTo>
                <a:cubicBezTo>
                  <a:pt x="478" y="8667"/>
                  <a:pt x="516" y="8684"/>
                  <a:pt x="554" y="8684"/>
                </a:cubicBezTo>
                <a:cubicBezTo>
                  <a:pt x="585" y="8684"/>
                  <a:pt x="616" y="8673"/>
                  <a:pt x="642" y="8652"/>
                </a:cubicBezTo>
                <a:lnTo>
                  <a:pt x="1913" y="7585"/>
                </a:lnTo>
                <a:lnTo>
                  <a:pt x="1913" y="7585"/>
                </a:lnTo>
                <a:cubicBezTo>
                  <a:pt x="1841" y="7657"/>
                  <a:pt x="1768" y="7730"/>
                  <a:pt x="1702" y="7799"/>
                </a:cubicBezTo>
                <a:lnTo>
                  <a:pt x="843" y="8559"/>
                </a:lnTo>
                <a:cubicBezTo>
                  <a:pt x="787" y="8607"/>
                  <a:pt x="781" y="8693"/>
                  <a:pt x="829" y="8749"/>
                </a:cubicBezTo>
                <a:cubicBezTo>
                  <a:pt x="850" y="8773"/>
                  <a:pt x="888" y="8794"/>
                  <a:pt x="923" y="8801"/>
                </a:cubicBezTo>
                <a:cubicBezTo>
                  <a:pt x="677" y="9099"/>
                  <a:pt x="531" y="9334"/>
                  <a:pt x="514" y="9480"/>
                </a:cubicBezTo>
                <a:cubicBezTo>
                  <a:pt x="504" y="9581"/>
                  <a:pt x="541" y="9646"/>
                  <a:pt x="573" y="9685"/>
                </a:cubicBezTo>
                <a:cubicBezTo>
                  <a:pt x="597" y="9712"/>
                  <a:pt x="632" y="9729"/>
                  <a:pt x="670" y="9733"/>
                </a:cubicBezTo>
                <a:cubicBezTo>
                  <a:pt x="674" y="9733"/>
                  <a:pt x="677" y="9733"/>
                  <a:pt x="680" y="9733"/>
                </a:cubicBezTo>
                <a:cubicBezTo>
                  <a:pt x="717" y="9733"/>
                  <a:pt x="748" y="9716"/>
                  <a:pt x="774" y="9691"/>
                </a:cubicBezTo>
                <a:cubicBezTo>
                  <a:pt x="3023" y="7374"/>
                  <a:pt x="9111" y="1386"/>
                  <a:pt x="10337" y="1386"/>
                </a:cubicBezTo>
                <a:lnTo>
                  <a:pt x="10347" y="1386"/>
                </a:lnTo>
                <a:cubicBezTo>
                  <a:pt x="10400" y="1389"/>
                  <a:pt x="10417" y="1404"/>
                  <a:pt x="10420" y="1404"/>
                </a:cubicBezTo>
                <a:cubicBezTo>
                  <a:pt x="10420" y="1404"/>
                  <a:pt x="10420" y="1403"/>
                  <a:pt x="10420" y="1403"/>
                </a:cubicBezTo>
                <a:lnTo>
                  <a:pt x="10420" y="1403"/>
                </a:lnTo>
                <a:cubicBezTo>
                  <a:pt x="10472" y="1663"/>
                  <a:pt x="9526" y="2613"/>
                  <a:pt x="8247" y="3763"/>
                </a:cubicBezTo>
                <a:cubicBezTo>
                  <a:pt x="5967" y="5506"/>
                  <a:pt x="2537" y="8218"/>
                  <a:pt x="1030" y="9892"/>
                </a:cubicBezTo>
                <a:cubicBezTo>
                  <a:pt x="496" y="10363"/>
                  <a:pt x="365" y="10516"/>
                  <a:pt x="358" y="10609"/>
                </a:cubicBezTo>
                <a:cubicBezTo>
                  <a:pt x="354" y="10644"/>
                  <a:pt x="368" y="10689"/>
                  <a:pt x="392" y="10716"/>
                </a:cubicBezTo>
                <a:cubicBezTo>
                  <a:pt x="392" y="10721"/>
                  <a:pt x="396" y="10724"/>
                  <a:pt x="400" y="10727"/>
                </a:cubicBezTo>
                <a:cubicBezTo>
                  <a:pt x="330" y="10849"/>
                  <a:pt x="292" y="10959"/>
                  <a:pt x="279" y="11049"/>
                </a:cubicBezTo>
                <a:cubicBezTo>
                  <a:pt x="264" y="11191"/>
                  <a:pt x="309" y="11282"/>
                  <a:pt x="354" y="11333"/>
                </a:cubicBezTo>
                <a:cubicBezTo>
                  <a:pt x="379" y="11365"/>
                  <a:pt x="424" y="11399"/>
                  <a:pt x="504" y="11407"/>
                </a:cubicBezTo>
                <a:cubicBezTo>
                  <a:pt x="562" y="11407"/>
                  <a:pt x="653" y="11378"/>
                  <a:pt x="770" y="11319"/>
                </a:cubicBezTo>
                <a:cubicBezTo>
                  <a:pt x="770" y="11448"/>
                  <a:pt x="808" y="11559"/>
                  <a:pt x="885" y="11649"/>
                </a:cubicBezTo>
                <a:cubicBezTo>
                  <a:pt x="906" y="11677"/>
                  <a:pt x="940" y="11694"/>
                  <a:pt x="975" y="11698"/>
                </a:cubicBezTo>
                <a:cubicBezTo>
                  <a:pt x="978" y="11698"/>
                  <a:pt x="982" y="11698"/>
                  <a:pt x="986" y="11698"/>
                </a:cubicBezTo>
                <a:cubicBezTo>
                  <a:pt x="1020" y="11698"/>
                  <a:pt x="1050" y="11685"/>
                  <a:pt x="1075" y="11666"/>
                </a:cubicBezTo>
                <a:lnTo>
                  <a:pt x="8937" y="5069"/>
                </a:lnTo>
                <a:lnTo>
                  <a:pt x="8937" y="5069"/>
                </a:lnTo>
                <a:cubicBezTo>
                  <a:pt x="7350" y="6621"/>
                  <a:pt x="3359" y="9882"/>
                  <a:pt x="649" y="12020"/>
                </a:cubicBezTo>
                <a:cubicBezTo>
                  <a:pt x="618" y="12044"/>
                  <a:pt x="600" y="12079"/>
                  <a:pt x="597" y="12113"/>
                </a:cubicBezTo>
                <a:cubicBezTo>
                  <a:pt x="594" y="12151"/>
                  <a:pt x="604" y="12186"/>
                  <a:pt x="629" y="12213"/>
                </a:cubicBezTo>
                <a:cubicBezTo>
                  <a:pt x="653" y="12245"/>
                  <a:pt x="708" y="12269"/>
                  <a:pt x="746" y="12272"/>
                </a:cubicBezTo>
                <a:cubicBezTo>
                  <a:pt x="749" y="12273"/>
                  <a:pt x="752" y="12273"/>
                  <a:pt x="756" y="12273"/>
                </a:cubicBezTo>
                <a:cubicBezTo>
                  <a:pt x="856" y="12273"/>
                  <a:pt x="1101" y="12118"/>
                  <a:pt x="1460" y="11860"/>
                </a:cubicBezTo>
                <a:lnTo>
                  <a:pt x="1460" y="11860"/>
                </a:lnTo>
                <a:cubicBezTo>
                  <a:pt x="767" y="12536"/>
                  <a:pt x="333" y="13086"/>
                  <a:pt x="289" y="13451"/>
                </a:cubicBezTo>
                <a:cubicBezTo>
                  <a:pt x="275" y="13582"/>
                  <a:pt x="303" y="13693"/>
                  <a:pt x="379" y="13780"/>
                </a:cubicBezTo>
                <a:cubicBezTo>
                  <a:pt x="413" y="13825"/>
                  <a:pt x="483" y="13876"/>
                  <a:pt x="597" y="13881"/>
                </a:cubicBezTo>
                <a:cubicBezTo>
                  <a:pt x="605" y="13882"/>
                  <a:pt x="613" y="13882"/>
                  <a:pt x="622" y="13882"/>
                </a:cubicBezTo>
                <a:cubicBezTo>
                  <a:pt x="643" y="13882"/>
                  <a:pt x="666" y="13879"/>
                  <a:pt x="691" y="13876"/>
                </a:cubicBezTo>
                <a:lnTo>
                  <a:pt x="691" y="13876"/>
                </a:lnTo>
                <a:lnTo>
                  <a:pt x="507" y="14029"/>
                </a:lnTo>
                <a:cubicBezTo>
                  <a:pt x="452" y="14074"/>
                  <a:pt x="445" y="14157"/>
                  <a:pt x="486" y="14213"/>
                </a:cubicBezTo>
                <a:cubicBezTo>
                  <a:pt x="514" y="14249"/>
                  <a:pt x="554" y="14268"/>
                  <a:pt x="596" y="14268"/>
                </a:cubicBezTo>
                <a:cubicBezTo>
                  <a:pt x="622" y="14268"/>
                  <a:pt x="649" y="14260"/>
                  <a:pt x="674" y="14244"/>
                </a:cubicBezTo>
                <a:cubicBezTo>
                  <a:pt x="999" y="14019"/>
                  <a:pt x="7683" y="9418"/>
                  <a:pt x="9685" y="6968"/>
                </a:cubicBezTo>
                <a:lnTo>
                  <a:pt x="9685" y="6968"/>
                </a:lnTo>
                <a:cubicBezTo>
                  <a:pt x="9540" y="7245"/>
                  <a:pt x="9266" y="7582"/>
                  <a:pt x="8903" y="7959"/>
                </a:cubicBezTo>
                <a:cubicBezTo>
                  <a:pt x="8805" y="8049"/>
                  <a:pt x="8711" y="8139"/>
                  <a:pt x="8615" y="8229"/>
                </a:cubicBezTo>
                <a:cubicBezTo>
                  <a:pt x="7953" y="8725"/>
                  <a:pt x="7142" y="9442"/>
                  <a:pt x="6231" y="10305"/>
                </a:cubicBezTo>
                <a:cubicBezTo>
                  <a:pt x="5150" y="11167"/>
                  <a:pt x="3992" y="12044"/>
                  <a:pt x="3019" y="12779"/>
                </a:cubicBezTo>
                <a:cubicBezTo>
                  <a:pt x="912" y="14365"/>
                  <a:pt x="226" y="14899"/>
                  <a:pt x="202" y="15138"/>
                </a:cubicBezTo>
                <a:cubicBezTo>
                  <a:pt x="195" y="15176"/>
                  <a:pt x="213" y="15238"/>
                  <a:pt x="237" y="15266"/>
                </a:cubicBezTo>
                <a:cubicBezTo>
                  <a:pt x="268" y="15301"/>
                  <a:pt x="323" y="15346"/>
                  <a:pt x="421" y="15349"/>
                </a:cubicBezTo>
                <a:cubicBezTo>
                  <a:pt x="427" y="15350"/>
                  <a:pt x="434" y="15350"/>
                  <a:pt x="441" y="15350"/>
                </a:cubicBezTo>
                <a:cubicBezTo>
                  <a:pt x="708" y="15350"/>
                  <a:pt x="1310" y="14963"/>
                  <a:pt x="2091" y="14362"/>
                </a:cubicBezTo>
                <a:lnTo>
                  <a:pt x="2091" y="14362"/>
                </a:lnTo>
                <a:cubicBezTo>
                  <a:pt x="1678" y="14725"/>
                  <a:pt x="1280" y="15072"/>
                  <a:pt x="902" y="15394"/>
                </a:cubicBezTo>
                <a:cubicBezTo>
                  <a:pt x="847" y="15443"/>
                  <a:pt x="840" y="15530"/>
                  <a:pt x="888" y="15585"/>
                </a:cubicBezTo>
                <a:cubicBezTo>
                  <a:pt x="912" y="15616"/>
                  <a:pt x="965" y="15637"/>
                  <a:pt x="1003" y="15640"/>
                </a:cubicBezTo>
                <a:cubicBezTo>
                  <a:pt x="1005" y="15640"/>
                  <a:pt x="1007" y="15640"/>
                  <a:pt x="1009" y="15640"/>
                </a:cubicBezTo>
                <a:cubicBezTo>
                  <a:pt x="1160" y="15640"/>
                  <a:pt x="1460" y="15381"/>
                  <a:pt x="2409" y="14445"/>
                </a:cubicBezTo>
                <a:cubicBezTo>
                  <a:pt x="3314" y="13655"/>
                  <a:pt x="4564" y="12553"/>
                  <a:pt x="5794" y="11448"/>
                </a:cubicBezTo>
                <a:cubicBezTo>
                  <a:pt x="7797" y="9653"/>
                  <a:pt x="8930" y="8579"/>
                  <a:pt x="9568" y="7924"/>
                </a:cubicBezTo>
                <a:cubicBezTo>
                  <a:pt x="9766" y="7817"/>
                  <a:pt x="9936" y="7761"/>
                  <a:pt x="10056" y="7761"/>
                </a:cubicBezTo>
                <a:cubicBezTo>
                  <a:pt x="10060" y="7761"/>
                  <a:pt x="10063" y="7761"/>
                  <a:pt x="10067" y="7761"/>
                </a:cubicBezTo>
                <a:cubicBezTo>
                  <a:pt x="10129" y="7764"/>
                  <a:pt x="10153" y="7785"/>
                  <a:pt x="10167" y="7799"/>
                </a:cubicBezTo>
                <a:cubicBezTo>
                  <a:pt x="10219" y="7862"/>
                  <a:pt x="10236" y="7942"/>
                  <a:pt x="10226" y="8039"/>
                </a:cubicBezTo>
                <a:cubicBezTo>
                  <a:pt x="10198" y="8260"/>
                  <a:pt x="10029" y="8548"/>
                  <a:pt x="9751" y="8880"/>
                </a:cubicBezTo>
                <a:cubicBezTo>
                  <a:pt x="8473" y="9972"/>
                  <a:pt x="6997" y="11233"/>
                  <a:pt x="5604" y="12411"/>
                </a:cubicBezTo>
                <a:cubicBezTo>
                  <a:pt x="5102" y="12789"/>
                  <a:pt x="4603" y="13156"/>
                  <a:pt x="4138" y="13499"/>
                </a:cubicBezTo>
                <a:cubicBezTo>
                  <a:pt x="1855" y="15183"/>
                  <a:pt x="559" y="16157"/>
                  <a:pt x="507" y="16586"/>
                </a:cubicBezTo>
                <a:cubicBezTo>
                  <a:pt x="496" y="16673"/>
                  <a:pt x="528" y="16732"/>
                  <a:pt x="559" y="16766"/>
                </a:cubicBezTo>
                <a:cubicBezTo>
                  <a:pt x="580" y="16794"/>
                  <a:pt x="618" y="16812"/>
                  <a:pt x="653" y="16815"/>
                </a:cubicBezTo>
                <a:cubicBezTo>
                  <a:pt x="655" y="16815"/>
                  <a:pt x="657" y="16815"/>
                  <a:pt x="659" y="16815"/>
                </a:cubicBezTo>
                <a:cubicBezTo>
                  <a:pt x="706" y="16815"/>
                  <a:pt x="857" y="16750"/>
                  <a:pt x="2631" y="15277"/>
                </a:cubicBezTo>
                <a:lnTo>
                  <a:pt x="2631" y="15277"/>
                </a:lnTo>
                <a:lnTo>
                  <a:pt x="712" y="16995"/>
                </a:lnTo>
                <a:cubicBezTo>
                  <a:pt x="656" y="17044"/>
                  <a:pt x="653" y="17130"/>
                  <a:pt x="701" y="17186"/>
                </a:cubicBezTo>
                <a:cubicBezTo>
                  <a:pt x="728" y="17216"/>
                  <a:pt x="765" y="17232"/>
                  <a:pt x="802" y="17232"/>
                </a:cubicBezTo>
                <a:cubicBezTo>
                  <a:pt x="833" y="17232"/>
                  <a:pt x="865" y="17221"/>
                  <a:pt x="891" y="17199"/>
                </a:cubicBezTo>
                <a:lnTo>
                  <a:pt x="10434" y="9192"/>
                </a:lnTo>
                <a:lnTo>
                  <a:pt x="10434" y="9192"/>
                </a:lnTo>
                <a:cubicBezTo>
                  <a:pt x="10434" y="9199"/>
                  <a:pt x="10434" y="9206"/>
                  <a:pt x="10430" y="9213"/>
                </a:cubicBezTo>
                <a:cubicBezTo>
                  <a:pt x="10409" y="9397"/>
                  <a:pt x="10271" y="9635"/>
                  <a:pt x="10039" y="9923"/>
                </a:cubicBezTo>
                <a:cubicBezTo>
                  <a:pt x="10029" y="9926"/>
                  <a:pt x="10018" y="9934"/>
                  <a:pt x="10008" y="9941"/>
                </a:cubicBezTo>
                <a:cubicBezTo>
                  <a:pt x="9349" y="10446"/>
                  <a:pt x="5150" y="13693"/>
                  <a:pt x="2593" y="16001"/>
                </a:cubicBezTo>
                <a:cubicBezTo>
                  <a:pt x="1328" y="16974"/>
                  <a:pt x="808" y="17435"/>
                  <a:pt x="781" y="17674"/>
                </a:cubicBezTo>
                <a:cubicBezTo>
                  <a:pt x="777" y="17722"/>
                  <a:pt x="787" y="17771"/>
                  <a:pt x="816" y="17810"/>
                </a:cubicBezTo>
                <a:cubicBezTo>
                  <a:pt x="694" y="17972"/>
                  <a:pt x="629" y="18104"/>
                  <a:pt x="618" y="18197"/>
                </a:cubicBezTo>
                <a:cubicBezTo>
                  <a:pt x="608" y="18288"/>
                  <a:pt x="639" y="18350"/>
                  <a:pt x="670" y="18384"/>
                </a:cubicBezTo>
                <a:cubicBezTo>
                  <a:pt x="691" y="18413"/>
                  <a:pt x="728" y="18433"/>
                  <a:pt x="763" y="18437"/>
                </a:cubicBezTo>
                <a:cubicBezTo>
                  <a:pt x="764" y="18437"/>
                  <a:pt x="764" y="18437"/>
                  <a:pt x="765" y="18437"/>
                </a:cubicBezTo>
                <a:cubicBezTo>
                  <a:pt x="822" y="18437"/>
                  <a:pt x="985" y="18420"/>
                  <a:pt x="4932" y="15076"/>
                </a:cubicBezTo>
                <a:lnTo>
                  <a:pt x="4932" y="15076"/>
                </a:lnTo>
                <a:cubicBezTo>
                  <a:pt x="32" y="19660"/>
                  <a:pt x="136" y="19785"/>
                  <a:pt x="261" y="19930"/>
                </a:cubicBezTo>
                <a:cubicBezTo>
                  <a:pt x="275" y="19951"/>
                  <a:pt x="296" y="19964"/>
                  <a:pt x="317" y="19972"/>
                </a:cubicBezTo>
                <a:cubicBezTo>
                  <a:pt x="223" y="20071"/>
                  <a:pt x="164" y="20138"/>
                  <a:pt x="140" y="20162"/>
                </a:cubicBezTo>
                <a:cubicBezTo>
                  <a:pt x="91" y="20217"/>
                  <a:pt x="91" y="20297"/>
                  <a:pt x="143" y="20349"/>
                </a:cubicBezTo>
                <a:cubicBezTo>
                  <a:pt x="169" y="20377"/>
                  <a:pt x="205" y="20391"/>
                  <a:pt x="241" y="20391"/>
                </a:cubicBezTo>
                <a:cubicBezTo>
                  <a:pt x="272" y="20391"/>
                  <a:pt x="303" y="20380"/>
                  <a:pt x="327" y="20359"/>
                </a:cubicBezTo>
                <a:cubicBezTo>
                  <a:pt x="354" y="20335"/>
                  <a:pt x="2953" y="18135"/>
                  <a:pt x="5503" y="15942"/>
                </a:cubicBezTo>
                <a:cubicBezTo>
                  <a:pt x="8556" y="13323"/>
                  <a:pt x="9831" y="12210"/>
                  <a:pt x="10333" y="11708"/>
                </a:cubicBezTo>
                <a:cubicBezTo>
                  <a:pt x="10354" y="11722"/>
                  <a:pt x="10368" y="11735"/>
                  <a:pt x="10379" y="11746"/>
                </a:cubicBezTo>
                <a:cubicBezTo>
                  <a:pt x="10392" y="11767"/>
                  <a:pt x="10413" y="11798"/>
                  <a:pt x="10406" y="11864"/>
                </a:cubicBezTo>
                <a:cubicBezTo>
                  <a:pt x="10316" y="12726"/>
                  <a:pt x="7066" y="15290"/>
                  <a:pt x="4454" y="17352"/>
                </a:cubicBezTo>
                <a:cubicBezTo>
                  <a:pt x="1744" y="19489"/>
                  <a:pt x="209" y="20723"/>
                  <a:pt x="157" y="21222"/>
                </a:cubicBezTo>
                <a:cubicBezTo>
                  <a:pt x="146" y="21312"/>
                  <a:pt x="181" y="21371"/>
                  <a:pt x="209" y="21406"/>
                </a:cubicBezTo>
                <a:cubicBezTo>
                  <a:pt x="234" y="21434"/>
                  <a:pt x="275" y="21469"/>
                  <a:pt x="344" y="21472"/>
                </a:cubicBezTo>
                <a:cubicBezTo>
                  <a:pt x="348" y="21472"/>
                  <a:pt x="352" y="21472"/>
                  <a:pt x="356" y="21472"/>
                </a:cubicBezTo>
                <a:cubicBezTo>
                  <a:pt x="452" y="21472"/>
                  <a:pt x="624" y="21396"/>
                  <a:pt x="864" y="21243"/>
                </a:cubicBezTo>
                <a:lnTo>
                  <a:pt x="864" y="21243"/>
                </a:lnTo>
                <a:cubicBezTo>
                  <a:pt x="861" y="21250"/>
                  <a:pt x="861" y="21261"/>
                  <a:pt x="857" y="21271"/>
                </a:cubicBezTo>
                <a:cubicBezTo>
                  <a:pt x="853" y="21306"/>
                  <a:pt x="864" y="21344"/>
                  <a:pt x="888" y="21371"/>
                </a:cubicBezTo>
                <a:cubicBezTo>
                  <a:pt x="920" y="21406"/>
                  <a:pt x="961" y="21427"/>
                  <a:pt x="1009" y="21430"/>
                </a:cubicBezTo>
                <a:cubicBezTo>
                  <a:pt x="1069" y="21430"/>
                  <a:pt x="1176" y="21389"/>
                  <a:pt x="1328" y="21295"/>
                </a:cubicBezTo>
                <a:lnTo>
                  <a:pt x="1328" y="21295"/>
                </a:lnTo>
                <a:cubicBezTo>
                  <a:pt x="624" y="21981"/>
                  <a:pt x="674" y="22040"/>
                  <a:pt x="739" y="22116"/>
                </a:cubicBezTo>
                <a:cubicBezTo>
                  <a:pt x="777" y="22161"/>
                  <a:pt x="850" y="22220"/>
                  <a:pt x="975" y="22224"/>
                </a:cubicBezTo>
                <a:cubicBezTo>
                  <a:pt x="979" y="22224"/>
                  <a:pt x="984" y="22224"/>
                  <a:pt x="989" y="22224"/>
                </a:cubicBezTo>
                <a:cubicBezTo>
                  <a:pt x="1081" y="22224"/>
                  <a:pt x="1200" y="22193"/>
                  <a:pt x="1339" y="22134"/>
                </a:cubicBezTo>
                <a:lnTo>
                  <a:pt x="1339" y="22134"/>
                </a:lnTo>
                <a:cubicBezTo>
                  <a:pt x="1016" y="22358"/>
                  <a:pt x="712" y="22570"/>
                  <a:pt x="427" y="22764"/>
                </a:cubicBezTo>
                <a:cubicBezTo>
                  <a:pt x="396" y="22785"/>
                  <a:pt x="375" y="22820"/>
                  <a:pt x="368" y="22857"/>
                </a:cubicBezTo>
                <a:cubicBezTo>
                  <a:pt x="365" y="22895"/>
                  <a:pt x="375" y="22934"/>
                  <a:pt x="400" y="22961"/>
                </a:cubicBezTo>
                <a:cubicBezTo>
                  <a:pt x="427" y="22993"/>
                  <a:pt x="476" y="23034"/>
                  <a:pt x="559" y="23038"/>
                </a:cubicBezTo>
                <a:cubicBezTo>
                  <a:pt x="564" y="23038"/>
                  <a:pt x="569" y="23038"/>
                  <a:pt x="574" y="23038"/>
                </a:cubicBezTo>
                <a:cubicBezTo>
                  <a:pt x="714" y="23038"/>
                  <a:pt x="981" y="22898"/>
                  <a:pt x="1339" y="22660"/>
                </a:cubicBezTo>
                <a:lnTo>
                  <a:pt x="1339" y="22660"/>
                </a:lnTo>
                <a:cubicBezTo>
                  <a:pt x="1061" y="22927"/>
                  <a:pt x="861" y="23124"/>
                  <a:pt x="757" y="23225"/>
                </a:cubicBezTo>
                <a:cubicBezTo>
                  <a:pt x="704" y="23277"/>
                  <a:pt x="701" y="23360"/>
                  <a:pt x="749" y="23415"/>
                </a:cubicBezTo>
                <a:cubicBezTo>
                  <a:pt x="776" y="23444"/>
                  <a:pt x="814" y="23459"/>
                  <a:pt x="851" y="23459"/>
                </a:cubicBezTo>
                <a:cubicBezTo>
                  <a:pt x="882" y="23459"/>
                  <a:pt x="912" y="23449"/>
                  <a:pt x="936" y="23429"/>
                </a:cubicBezTo>
                <a:cubicBezTo>
                  <a:pt x="1761" y="22764"/>
                  <a:pt x="8217" y="17525"/>
                  <a:pt x="9838" y="15560"/>
                </a:cubicBezTo>
                <a:cubicBezTo>
                  <a:pt x="10038" y="15442"/>
                  <a:pt x="10182" y="15376"/>
                  <a:pt x="10270" y="15376"/>
                </a:cubicBezTo>
                <a:cubicBezTo>
                  <a:pt x="10288" y="15376"/>
                  <a:pt x="10303" y="15379"/>
                  <a:pt x="10316" y="15384"/>
                </a:cubicBezTo>
                <a:cubicBezTo>
                  <a:pt x="10337" y="15411"/>
                  <a:pt x="10368" y="15461"/>
                  <a:pt x="10358" y="15560"/>
                </a:cubicBezTo>
                <a:cubicBezTo>
                  <a:pt x="10330" y="15786"/>
                  <a:pt x="10142" y="16094"/>
                  <a:pt x="9834" y="16458"/>
                </a:cubicBezTo>
                <a:cubicBezTo>
                  <a:pt x="8473" y="17560"/>
                  <a:pt x="5340" y="20106"/>
                  <a:pt x="3012" y="22185"/>
                </a:cubicBezTo>
                <a:cubicBezTo>
                  <a:pt x="1110" y="23641"/>
                  <a:pt x="479" y="24146"/>
                  <a:pt x="455" y="24371"/>
                </a:cubicBezTo>
                <a:cubicBezTo>
                  <a:pt x="452" y="24406"/>
                  <a:pt x="469" y="24469"/>
                  <a:pt x="493" y="24496"/>
                </a:cubicBezTo>
                <a:cubicBezTo>
                  <a:pt x="511" y="24517"/>
                  <a:pt x="535" y="24541"/>
                  <a:pt x="566" y="24562"/>
                </a:cubicBezTo>
                <a:cubicBezTo>
                  <a:pt x="333" y="24836"/>
                  <a:pt x="195" y="25048"/>
                  <a:pt x="185" y="25172"/>
                </a:cubicBezTo>
                <a:cubicBezTo>
                  <a:pt x="175" y="25255"/>
                  <a:pt x="205" y="25310"/>
                  <a:pt x="234" y="25342"/>
                </a:cubicBezTo>
                <a:cubicBezTo>
                  <a:pt x="282" y="25401"/>
                  <a:pt x="341" y="25446"/>
                  <a:pt x="410" y="25473"/>
                </a:cubicBezTo>
                <a:cubicBezTo>
                  <a:pt x="333" y="25619"/>
                  <a:pt x="289" y="25747"/>
                  <a:pt x="275" y="25855"/>
                </a:cubicBezTo>
                <a:cubicBezTo>
                  <a:pt x="261" y="25993"/>
                  <a:pt x="289" y="26111"/>
                  <a:pt x="365" y="26201"/>
                </a:cubicBezTo>
                <a:cubicBezTo>
                  <a:pt x="417" y="26260"/>
                  <a:pt x="507" y="26329"/>
                  <a:pt x="663" y="26336"/>
                </a:cubicBezTo>
                <a:cubicBezTo>
                  <a:pt x="668" y="26337"/>
                  <a:pt x="673" y="26337"/>
                  <a:pt x="678" y="26337"/>
                </a:cubicBezTo>
                <a:cubicBezTo>
                  <a:pt x="794" y="26337"/>
                  <a:pt x="937" y="26302"/>
                  <a:pt x="1103" y="26233"/>
                </a:cubicBezTo>
                <a:lnTo>
                  <a:pt x="1103" y="26233"/>
                </a:lnTo>
                <a:lnTo>
                  <a:pt x="878" y="26444"/>
                </a:lnTo>
                <a:cubicBezTo>
                  <a:pt x="826" y="26492"/>
                  <a:pt x="819" y="26575"/>
                  <a:pt x="867" y="26631"/>
                </a:cubicBezTo>
                <a:cubicBezTo>
                  <a:pt x="888" y="26658"/>
                  <a:pt x="930" y="26690"/>
                  <a:pt x="992" y="26703"/>
                </a:cubicBezTo>
                <a:cubicBezTo>
                  <a:pt x="1" y="27656"/>
                  <a:pt x="67" y="27733"/>
                  <a:pt x="143" y="27822"/>
                </a:cubicBezTo>
                <a:cubicBezTo>
                  <a:pt x="167" y="27851"/>
                  <a:pt x="202" y="27867"/>
                  <a:pt x="240" y="27872"/>
                </a:cubicBezTo>
                <a:cubicBezTo>
                  <a:pt x="244" y="27872"/>
                  <a:pt x="247" y="27872"/>
                  <a:pt x="251" y="27872"/>
                </a:cubicBezTo>
                <a:cubicBezTo>
                  <a:pt x="282" y="27872"/>
                  <a:pt x="315" y="27858"/>
                  <a:pt x="341" y="27837"/>
                </a:cubicBezTo>
                <a:cubicBezTo>
                  <a:pt x="1144" y="27109"/>
                  <a:pt x="2070" y="26277"/>
                  <a:pt x="3023" y="25435"/>
                </a:cubicBezTo>
                <a:cubicBezTo>
                  <a:pt x="4121" y="24549"/>
                  <a:pt x="5497" y="23332"/>
                  <a:pt x="6736" y="22196"/>
                </a:cubicBezTo>
                <a:cubicBezTo>
                  <a:pt x="7617" y="21448"/>
                  <a:pt x="8396" y="20799"/>
                  <a:pt x="8975" y="20349"/>
                </a:cubicBezTo>
                <a:lnTo>
                  <a:pt x="8975" y="20349"/>
                </a:lnTo>
                <a:lnTo>
                  <a:pt x="805" y="28176"/>
                </a:lnTo>
                <a:cubicBezTo>
                  <a:pt x="753" y="28225"/>
                  <a:pt x="749" y="28311"/>
                  <a:pt x="798" y="28363"/>
                </a:cubicBezTo>
                <a:cubicBezTo>
                  <a:pt x="825" y="28394"/>
                  <a:pt x="863" y="28409"/>
                  <a:pt x="901" y="28409"/>
                </a:cubicBezTo>
                <a:cubicBezTo>
                  <a:pt x="932" y="28409"/>
                  <a:pt x="964" y="28399"/>
                  <a:pt x="989" y="28377"/>
                </a:cubicBezTo>
                <a:lnTo>
                  <a:pt x="3348" y="26395"/>
                </a:lnTo>
                <a:lnTo>
                  <a:pt x="3348" y="26395"/>
                </a:lnTo>
                <a:cubicBezTo>
                  <a:pt x="3251" y="26499"/>
                  <a:pt x="3151" y="26603"/>
                  <a:pt x="3050" y="26703"/>
                </a:cubicBezTo>
                <a:lnTo>
                  <a:pt x="424" y="29066"/>
                </a:lnTo>
                <a:cubicBezTo>
                  <a:pt x="372" y="29119"/>
                  <a:pt x="365" y="29202"/>
                  <a:pt x="413" y="29257"/>
                </a:cubicBezTo>
                <a:cubicBezTo>
                  <a:pt x="448" y="29298"/>
                  <a:pt x="496" y="29323"/>
                  <a:pt x="555" y="29323"/>
                </a:cubicBezTo>
                <a:cubicBezTo>
                  <a:pt x="560" y="29323"/>
                  <a:pt x="564" y="29323"/>
                  <a:pt x="569" y="29323"/>
                </a:cubicBezTo>
                <a:cubicBezTo>
                  <a:pt x="619" y="29323"/>
                  <a:pt x="680" y="29302"/>
                  <a:pt x="757" y="29257"/>
                </a:cubicBezTo>
                <a:cubicBezTo>
                  <a:pt x="781" y="29275"/>
                  <a:pt x="809" y="29284"/>
                  <a:pt x="837" y="29284"/>
                </a:cubicBezTo>
                <a:cubicBezTo>
                  <a:pt x="869" y="29284"/>
                  <a:pt x="901" y="29272"/>
                  <a:pt x="926" y="29250"/>
                </a:cubicBezTo>
                <a:lnTo>
                  <a:pt x="2371" y="27996"/>
                </a:lnTo>
                <a:cubicBezTo>
                  <a:pt x="4692" y="25996"/>
                  <a:pt x="7357" y="23720"/>
                  <a:pt x="8802" y="22539"/>
                </a:cubicBezTo>
                <a:lnTo>
                  <a:pt x="8802" y="22539"/>
                </a:lnTo>
                <a:cubicBezTo>
                  <a:pt x="8168" y="23117"/>
                  <a:pt x="7368" y="23956"/>
                  <a:pt x="6394" y="24998"/>
                </a:cubicBezTo>
                <a:cubicBezTo>
                  <a:pt x="3656" y="26963"/>
                  <a:pt x="656" y="29146"/>
                  <a:pt x="528" y="30162"/>
                </a:cubicBezTo>
                <a:cubicBezTo>
                  <a:pt x="511" y="30307"/>
                  <a:pt x="545" y="30432"/>
                  <a:pt x="629" y="30532"/>
                </a:cubicBezTo>
                <a:cubicBezTo>
                  <a:pt x="659" y="30570"/>
                  <a:pt x="704" y="30595"/>
                  <a:pt x="757" y="30598"/>
                </a:cubicBezTo>
                <a:cubicBezTo>
                  <a:pt x="761" y="30599"/>
                  <a:pt x="766" y="30599"/>
                  <a:pt x="771" y="30599"/>
                </a:cubicBezTo>
                <a:cubicBezTo>
                  <a:pt x="1050" y="30599"/>
                  <a:pt x="1924" y="29922"/>
                  <a:pt x="3507" y="28553"/>
                </a:cubicBezTo>
                <a:lnTo>
                  <a:pt x="3507" y="28553"/>
                </a:lnTo>
                <a:cubicBezTo>
                  <a:pt x="2953" y="29119"/>
                  <a:pt x="2396" y="29701"/>
                  <a:pt x="1848" y="30272"/>
                </a:cubicBezTo>
                <a:cubicBezTo>
                  <a:pt x="1671" y="30456"/>
                  <a:pt x="1505" y="30629"/>
                  <a:pt x="1349" y="30792"/>
                </a:cubicBezTo>
                <a:lnTo>
                  <a:pt x="421" y="31686"/>
                </a:lnTo>
                <a:cubicBezTo>
                  <a:pt x="368" y="31734"/>
                  <a:pt x="365" y="31814"/>
                  <a:pt x="413" y="31870"/>
                </a:cubicBezTo>
                <a:cubicBezTo>
                  <a:pt x="437" y="31900"/>
                  <a:pt x="479" y="31918"/>
                  <a:pt x="517" y="31921"/>
                </a:cubicBezTo>
                <a:cubicBezTo>
                  <a:pt x="520" y="31921"/>
                  <a:pt x="523" y="31921"/>
                  <a:pt x="527" y="31921"/>
                </a:cubicBezTo>
                <a:cubicBezTo>
                  <a:pt x="613" y="31921"/>
                  <a:pt x="704" y="31853"/>
                  <a:pt x="1536" y="30990"/>
                </a:cubicBezTo>
                <a:lnTo>
                  <a:pt x="8005" y="24760"/>
                </a:lnTo>
                <a:cubicBezTo>
                  <a:pt x="8663" y="24261"/>
                  <a:pt x="9211" y="23949"/>
                  <a:pt x="9549" y="23949"/>
                </a:cubicBezTo>
                <a:cubicBezTo>
                  <a:pt x="9557" y="23949"/>
                  <a:pt x="9564" y="23949"/>
                  <a:pt x="9571" y="23949"/>
                </a:cubicBezTo>
                <a:cubicBezTo>
                  <a:pt x="9640" y="23949"/>
                  <a:pt x="9685" y="23967"/>
                  <a:pt x="9717" y="23987"/>
                </a:cubicBezTo>
                <a:cubicBezTo>
                  <a:pt x="9432" y="24475"/>
                  <a:pt x="6650" y="27002"/>
                  <a:pt x="4603" y="28862"/>
                </a:cubicBezTo>
                <a:cubicBezTo>
                  <a:pt x="358" y="32715"/>
                  <a:pt x="389" y="32757"/>
                  <a:pt x="535" y="32930"/>
                </a:cubicBezTo>
                <a:cubicBezTo>
                  <a:pt x="559" y="32957"/>
                  <a:pt x="608" y="32981"/>
                  <a:pt x="642" y="32981"/>
                </a:cubicBezTo>
                <a:lnTo>
                  <a:pt x="649" y="32981"/>
                </a:lnTo>
                <a:cubicBezTo>
                  <a:pt x="1117" y="32981"/>
                  <a:pt x="6886" y="27934"/>
                  <a:pt x="9792" y="25359"/>
                </a:cubicBezTo>
                <a:lnTo>
                  <a:pt x="9792" y="25359"/>
                </a:lnTo>
                <a:cubicBezTo>
                  <a:pt x="8781" y="26679"/>
                  <a:pt x="4589" y="30466"/>
                  <a:pt x="597" y="33838"/>
                </a:cubicBezTo>
                <a:cubicBezTo>
                  <a:pt x="541" y="33886"/>
                  <a:pt x="535" y="33973"/>
                  <a:pt x="583" y="34028"/>
                </a:cubicBezTo>
                <a:cubicBezTo>
                  <a:pt x="610" y="34061"/>
                  <a:pt x="648" y="34078"/>
                  <a:pt x="686" y="34078"/>
                </a:cubicBezTo>
                <a:cubicBezTo>
                  <a:pt x="717" y="34078"/>
                  <a:pt x="748" y="34067"/>
                  <a:pt x="774" y="34046"/>
                </a:cubicBezTo>
                <a:lnTo>
                  <a:pt x="6290" y="29417"/>
                </a:lnTo>
                <a:lnTo>
                  <a:pt x="6290" y="29417"/>
                </a:lnTo>
                <a:cubicBezTo>
                  <a:pt x="4796" y="30712"/>
                  <a:pt x="3095" y="32164"/>
                  <a:pt x="1553" y="33470"/>
                </a:cubicBezTo>
                <a:cubicBezTo>
                  <a:pt x="805" y="34101"/>
                  <a:pt x="313" y="34513"/>
                  <a:pt x="296" y="34527"/>
                </a:cubicBezTo>
                <a:cubicBezTo>
                  <a:pt x="240" y="34576"/>
                  <a:pt x="234" y="34662"/>
                  <a:pt x="282" y="34721"/>
                </a:cubicBezTo>
                <a:cubicBezTo>
                  <a:pt x="307" y="34752"/>
                  <a:pt x="345" y="34768"/>
                  <a:pt x="384" y="34768"/>
                </a:cubicBezTo>
                <a:cubicBezTo>
                  <a:pt x="415" y="34768"/>
                  <a:pt x="446" y="34758"/>
                  <a:pt x="472" y="34739"/>
                </a:cubicBezTo>
                <a:cubicBezTo>
                  <a:pt x="479" y="34728"/>
                  <a:pt x="787" y="34472"/>
                  <a:pt x="1286" y="34049"/>
                </a:cubicBezTo>
                <a:cubicBezTo>
                  <a:pt x="4017" y="31748"/>
                  <a:pt x="8015" y="28380"/>
                  <a:pt x="9373" y="27254"/>
                </a:cubicBezTo>
                <a:lnTo>
                  <a:pt x="9373" y="27254"/>
                </a:lnTo>
                <a:cubicBezTo>
                  <a:pt x="9183" y="27472"/>
                  <a:pt x="8903" y="27750"/>
                  <a:pt x="8556" y="28069"/>
                </a:cubicBezTo>
                <a:cubicBezTo>
                  <a:pt x="7468" y="28838"/>
                  <a:pt x="5850" y="30251"/>
                  <a:pt x="4339" y="31638"/>
                </a:cubicBezTo>
                <a:cubicBezTo>
                  <a:pt x="3927" y="31970"/>
                  <a:pt x="3542" y="32282"/>
                  <a:pt x="3199" y="32556"/>
                </a:cubicBezTo>
                <a:cubicBezTo>
                  <a:pt x="957" y="34364"/>
                  <a:pt x="795" y="34516"/>
                  <a:pt x="781" y="34638"/>
                </a:cubicBezTo>
                <a:cubicBezTo>
                  <a:pt x="777" y="34676"/>
                  <a:pt x="791" y="34718"/>
                  <a:pt x="812" y="34745"/>
                </a:cubicBezTo>
                <a:cubicBezTo>
                  <a:pt x="847" y="34787"/>
                  <a:pt x="888" y="34818"/>
                  <a:pt x="933" y="34846"/>
                </a:cubicBezTo>
                <a:cubicBezTo>
                  <a:pt x="704" y="35064"/>
                  <a:pt x="538" y="35231"/>
                  <a:pt x="448" y="35317"/>
                </a:cubicBezTo>
                <a:cubicBezTo>
                  <a:pt x="396" y="35366"/>
                  <a:pt x="392" y="35449"/>
                  <a:pt x="437" y="35501"/>
                </a:cubicBezTo>
                <a:cubicBezTo>
                  <a:pt x="464" y="35533"/>
                  <a:pt x="503" y="35550"/>
                  <a:pt x="542" y="35550"/>
                </a:cubicBezTo>
                <a:cubicBezTo>
                  <a:pt x="569" y="35550"/>
                  <a:pt x="597" y="35542"/>
                  <a:pt x="621" y="35525"/>
                </a:cubicBezTo>
                <a:cubicBezTo>
                  <a:pt x="649" y="35504"/>
                  <a:pt x="722" y="35452"/>
                  <a:pt x="832" y="35372"/>
                </a:cubicBezTo>
                <a:lnTo>
                  <a:pt x="832" y="35372"/>
                </a:lnTo>
                <a:cubicBezTo>
                  <a:pt x="708" y="35556"/>
                  <a:pt x="624" y="35716"/>
                  <a:pt x="587" y="35854"/>
                </a:cubicBezTo>
                <a:cubicBezTo>
                  <a:pt x="538" y="35892"/>
                  <a:pt x="493" y="35930"/>
                  <a:pt x="448" y="35965"/>
                </a:cubicBezTo>
                <a:cubicBezTo>
                  <a:pt x="421" y="35989"/>
                  <a:pt x="403" y="36021"/>
                  <a:pt x="400" y="36058"/>
                </a:cubicBezTo>
                <a:cubicBezTo>
                  <a:pt x="396" y="36093"/>
                  <a:pt x="407" y="36131"/>
                  <a:pt x="431" y="36159"/>
                </a:cubicBezTo>
                <a:cubicBezTo>
                  <a:pt x="472" y="36208"/>
                  <a:pt x="541" y="36266"/>
                  <a:pt x="653" y="36287"/>
                </a:cubicBezTo>
                <a:cubicBezTo>
                  <a:pt x="656" y="36287"/>
                  <a:pt x="656" y="36291"/>
                  <a:pt x="656" y="36291"/>
                </a:cubicBezTo>
                <a:cubicBezTo>
                  <a:pt x="670" y="36308"/>
                  <a:pt x="684" y="36318"/>
                  <a:pt x="704" y="36325"/>
                </a:cubicBezTo>
                <a:cubicBezTo>
                  <a:pt x="701" y="36328"/>
                  <a:pt x="698" y="36333"/>
                  <a:pt x="694" y="36333"/>
                </a:cubicBezTo>
                <a:cubicBezTo>
                  <a:pt x="663" y="36357"/>
                  <a:pt x="645" y="36391"/>
                  <a:pt x="642" y="36426"/>
                </a:cubicBezTo>
                <a:cubicBezTo>
                  <a:pt x="639" y="36464"/>
                  <a:pt x="649" y="36502"/>
                  <a:pt x="674" y="36530"/>
                </a:cubicBezTo>
                <a:cubicBezTo>
                  <a:pt x="698" y="36557"/>
                  <a:pt x="733" y="36575"/>
                  <a:pt x="770" y="36578"/>
                </a:cubicBezTo>
                <a:cubicBezTo>
                  <a:pt x="777" y="36579"/>
                  <a:pt x="783" y="36579"/>
                  <a:pt x="790" y="36579"/>
                </a:cubicBezTo>
                <a:cubicBezTo>
                  <a:pt x="826" y="36579"/>
                  <a:pt x="863" y="36562"/>
                  <a:pt x="995" y="36447"/>
                </a:cubicBezTo>
                <a:cubicBezTo>
                  <a:pt x="1048" y="36405"/>
                  <a:pt x="1110" y="36360"/>
                  <a:pt x="1179" y="36304"/>
                </a:cubicBezTo>
                <a:lnTo>
                  <a:pt x="1179" y="36304"/>
                </a:lnTo>
                <a:cubicBezTo>
                  <a:pt x="923" y="36575"/>
                  <a:pt x="757" y="36752"/>
                  <a:pt x="718" y="36793"/>
                </a:cubicBezTo>
                <a:cubicBezTo>
                  <a:pt x="666" y="36848"/>
                  <a:pt x="666" y="36931"/>
                  <a:pt x="718" y="36984"/>
                </a:cubicBezTo>
                <a:cubicBezTo>
                  <a:pt x="746" y="37011"/>
                  <a:pt x="782" y="37025"/>
                  <a:pt x="817" y="37025"/>
                </a:cubicBezTo>
                <a:cubicBezTo>
                  <a:pt x="849" y="37025"/>
                  <a:pt x="881" y="37014"/>
                  <a:pt x="906" y="36990"/>
                </a:cubicBezTo>
                <a:lnTo>
                  <a:pt x="5423" y="32971"/>
                </a:lnTo>
                <a:cubicBezTo>
                  <a:pt x="7160" y="31564"/>
                  <a:pt x="8906" y="30085"/>
                  <a:pt x="9706" y="29202"/>
                </a:cubicBezTo>
                <a:cubicBezTo>
                  <a:pt x="9741" y="29198"/>
                  <a:pt x="9772" y="29195"/>
                  <a:pt x="9800" y="29195"/>
                </a:cubicBezTo>
                <a:cubicBezTo>
                  <a:pt x="9880" y="29198"/>
                  <a:pt x="9910" y="29226"/>
                  <a:pt x="9925" y="29244"/>
                </a:cubicBezTo>
                <a:cubicBezTo>
                  <a:pt x="9976" y="29302"/>
                  <a:pt x="9994" y="29382"/>
                  <a:pt x="9979" y="29486"/>
                </a:cubicBezTo>
                <a:cubicBezTo>
                  <a:pt x="9949" y="29732"/>
                  <a:pt x="9762" y="30058"/>
                  <a:pt x="9464" y="30442"/>
                </a:cubicBezTo>
                <a:lnTo>
                  <a:pt x="7617" y="32212"/>
                </a:lnTo>
                <a:cubicBezTo>
                  <a:pt x="6845" y="32819"/>
                  <a:pt x="5951" y="33619"/>
                  <a:pt x="5025" y="34499"/>
                </a:cubicBezTo>
                <a:cubicBezTo>
                  <a:pt x="3493" y="35712"/>
                  <a:pt x="1903" y="36876"/>
                  <a:pt x="722" y="37705"/>
                </a:cubicBezTo>
                <a:cubicBezTo>
                  <a:pt x="691" y="37729"/>
                  <a:pt x="670" y="37760"/>
                  <a:pt x="663" y="37798"/>
                </a:cubicBezTo>
                <a:cubicBezTo>
                  <a:pt x="659" y="37836"/>
                  <a:pt x="670" y="37874"/>
                  <a:pt x="694" y="37905"/>
                </a:cubicBezTo>
                <a:cubicBezTo>
                  <a:pt x="787" y="38017"/>
                  <a:pt x="920" y="38071"/>
                  <a:pt x="1086" y="38075"/>
                </a:cubicBezTo>
                <a:cubicBezTo>
                  <a:pt x="1096" y="38075"/>
                  <a:pt x="1107" y="38076"/>
                  <a:pt x="1118" y="38076"/>
                </a:cubicBezTo>
                <a:cubicBezTo>
                  <a:pt x="1236" y="38076"/>
                  <a:pt x="1374" y="38038"/>
                  <a:pt x="1533" y="37978"/>
                </a:cubicBezTo>
                <a:lnTo>
                  <a:pt x="1533" y="37978"/>
                </a:lnTo>
                <a:cubicBezTo>
                  <a:pt x="1360" y="38155"/>
                  <a:pt x="1190" y="38332"/>
                  <a:pt x="1027" y="38501"/>
                </a:cubicBezTo>
                <a:cubicBezTo>
                  <a:pt x="829" y="38706"/>
                  <a:pt x="656" y="38885"/>
                  <a:pt x="538" y="39004"/>
                </a:cubicBezTo>
                <a:lnTo>
                  <a:pt x="368" y="39170"/>
                </a:lnTo>
                <a:cubicBezTo>
                  <a:pt x="327" y="39208"/>
                  <a:pt x="313" y="39267"/>
                  <a:pt x="333" y="39319"/>
                </a:cubicBezTo>
                <a:cubicBezTo>
                  <a:pt x="354" y="39368"/>
                  <a:pt x="403" y="39402"/>
                  <a:pt x="458" y="39405"/>
                </a:cubicBezTo>
                <a:cubicBezTo>
                  <a:pt x="483" y="39405"/>
                  <a:pt x="500" y="39405"/>
                  <a:pt x="541" y="39374"/>
                </a:cubicBezTo>
                <a:lnTo>
                  <a:pt x="541" y="39374"/>
                </a:lnTo>
                <a:cubicBezTo>
                  <a:pt x="333" y="39624"/>
                  <a:pt x="205" y="39842"/>
                  <a:pt x="185" y="40022"/>
                </a:cubicBezTo>
                <a:cubicBezTo>
                  <a:pt x="167" y="40150"/>
                  <a:pt x="199" y="40265"/>
                  <a:pt x="275" y="40355"/>
                </a:cubicBezTo>
                <a:cubicBezTo>
                  <a:pt x="299" y="40382"/>
                  <a:pt x="333" y="40400"/>
                  <a:pt x="368" y="40403"/>
                </a:cubicBezTo>
                <a:lnTo>
                  <a:pt x="386" y="40403"/>
                </a:lnTo>
                <a:cubicBezTo>
                  <a:pt x="379" y="40424"/>
                  <a:pt x="372" y="40445"/>
                  <a:pt x="372" y="40465"/>
                </a:cubicBezTo>
                <a:cubicBezTo>
                  <a:pt x="365" y="40542"/>
                  <a:pt x="392" y="40594"/>
                  <a:pt x="417" y="40625"/>
                </a:cubicBezTo>
                <a:cubicBezTo>
                  <a:pt x="442" y="40653"/>
                  <a:pt x="472" y="40670"/>
                  <a:pt x="511" y="40673"/>
                </a:cubicBezTo>
                <a:cubicBezTo>
                  <a:pt x="515" y="40674"/>
                  <a:pt x="519" y="40674"/>
                  <a:pt x="523" y="40674"/>
                </a:cubicBezTo>
                <a:cubicBezTo>
                  <a:pt x="554" y="40674"/>
                  <a:pt x="586" y="40661"/>
                  <a:pt x="611" y="40643"/>
                </a:cubicBezTo>
                <a:lnTo>
                  <a:pt x="1464" y="39925"/>
                </a:lnTo>
                <a:lnTo>
                  <a:pt x="1464" y="39925"/>
                </a:lnTo>
                <a:cubicBezTo>
                  <a:pt x="1460" y="39946"/>
                  <a:pt x="1460" y="39971"/>
                  <a:pt x="1467" y="39995"/>
                </a:cubicBezTo>
                <a:cubicBezTo>
                  <a:pt x="1470" y="39998"/>
                  <a:pt x="1470" y="39998"/>
                  <a:pt x="1470" y="40001"/>
                </a:cubicBezTo>
                <a:cubicBezTo>
                  <a:pt x="1449" y="40057"/>
                  <a:pt x="1439" y="40112"/>
                  <a:pt x="1432" y="40164"/>
                </a:cubicBezTo>
                <a:cubicBezTo>
                  <a:pt x="1408" y="40327"/>
                  <a:pt x="1443" y="40470"/>
                  <a:pt x="1536" y="40580"/>
                </a:cubicBezTo>
                <a:cubicBezTo>
                  <a:pt x="1560" y="40608"/>
                  <a:pt x="1598" y="40625"/>
                  <a:pt x="1636" y="40628"/>
                </a:cubicBezTo>
                <a:cubicBezTo>
                  <a:pt x="1668" y="40625"/>
                  <a:pt x="1713" y="40615"/>
                  <a:pt x="1740" y="40584"/>
                </a:cubicBezTo>
                <a:cubicBezTo>
                  <a:pt x="2471" y="39808"/>
                  <a:pt x="3688" y="38557"/>
                  <a:pt x="4977" y="37310"/>
                </a:cubicBezTo>
                <a:cubicBezTo>
                  <a:pt x="6071" y="36391"/>
                  <a:pt x="7523" y="35168"/>
                  <a:pt x="9453" y="33543"/>
                </a:cubicBezTo>
                <a:cubicBezTo>
                  <a:pt x="9630" y="33450"/>
                  <a:pt x="9782" y="33387"/>
                  <a:pt x="9904" y="33370"/>
                </a:cubicBezTo>
                <a:lnTo>
                  <a:pt x="9904" y="33370"/>
                </a:lnTo>
                <a:cubicBezTo>
                  <a:pt x="8524" y="34465"/>
                  <a:pt x="2479" y="39312"/>
                  <a:pt x="2392" y="40179"/>
                </a:cubicBezTo>
                <a:cubicBezTo>
                  <a:pt x="2382" y="40265"/>
                  <a:pt x="2412" y="40324"/>
                  <a:pt x="2441" y="40355"/>
                </a:cubicBezTo>
                <a:cubicBezTo>
                  <a:pt x="2465" y="40382"/>
                  <a:pt x="2503" y="40403"/>
                  <a:pt x="2537" y="40403"/>
                </a:cubicBezTo>
                <a:cubicBezTo>
                  <a:pt x="2544" y="40404"/>
                  <a:pt x="2551" y="40404"/>
                  <a:pt x="2557" y="40404"/>
                </a:cubicBezTo>
                <a:cubicBezTo>
                  <a:pt x="2655" y="40404"/>
                  <a:pt x="2776" y="40307"/>
                  <a:pt x="4429" y="38761"/>
                </a:cubicBezTo>
                <a:cubicBezTo>
                  <a:pt x="5788" y="37493"/>
                  <a:pt x="8369" y="35085"/>
                  <a:pt x="9471" y="34340"/>
                </a:cubicBezTo>
                <a:lnTo>
                  <a:pt x="9471" y="34340"/>
                </a:lnTo>
                <a:lnTo>
                  <a:pt x="3275" y="40376"/>
                </a:lnTo>
                <a:cubicBezTo>
                  <a:pt x="3223" y="40428"/>
                  <a:pt x="3220" y="40511"/>
                  <a:pt x="3269" y="40563"/>
                </a:cubicBezTo>
                <a:cubicBezTo>
                  <a:pt x="3297" y="40593"/>
                  <a:pt x="3335" y="40609"/>
                  <a:pt x="3373" y="40609"/>
                </a:cubicBezTo>
                <a:cubicBezTo>
                  <a:pt x="3404" y="40609"/>
                  <a:pt x="3434" y="40599"/>
                  <a:pt x="3459" y="40577"/>
                </a:cubicBezTo>
                <a:cubicBezTo>
                  <a:pt x="4412" y="39773"/>
                  <a:pt x="6203" y="38258"/>
                  <a:pt x="7669" y="37029"/>
                </a:cubicBezTo>
                <a:lnTo>
                  <a:pt x="7669" y="37029"/>
                </a:lnTo>
                <a:cubicBezTo>
                  <a:pt x="6466" y="38127"/>
                  <a:pt x="4977" y="39447"/>
                  <a:pt x="3843" y="40435"/>
                </a:cubicBezTo>
                <a:cubicBezTo>
                  <a:pt x="3789" y="40483"/>
                  <a:pt x="3781" y="40569"/>
                  <a:pt x="3830" y="40625"/>
                </a:cubicBezTo>
                <a:cubicBezTo>
                  <a:pt x="3858" y="40657"/>
                  <a:pt x="3896" y="40673"/>
                  <a:pt x="3934" y="40673"/>
                </a:cubicBezTo>
                <a:cubicBezTo>
                  <a:pt x="3965" y="40673"/>
                  <a:pt x="3996" y="40663"/>
                  <a:pt x="4021" y="40643"/>
                </a:cubicBezTo>
                <a:lnTo>
                  <a:pt x="8736" y="36686"/>
                </a:lnTo>
                <a:lnTo>
                  <a:pt x="5493" y="40102"/>
                </a:lnTo>
                <a:cubicBezTo>
                  <a:pt x="5444" y="40154"/>
                  <a:pt x="5444" y="40230"/>
                  <a:pt x="5486" y="40283"/>
                </a:cubicBezTo>
                <a:cubicBezTo>
                  <a:pt x="5521" y="40320"/>
                  <a:pt x="5576" y="40369"/>
                  <a:pt x="5676" y="40372"/>
                </a:cubicBezTo>
                <a:cubicBezTo>
                  <a:pt x="5798" y="40372"/>
                  <a:pt x="5971" y="40303"/>
                  <a:pt x="6193" y="40164"/>
                </a:cubicBezTo>
                <a:lnTo>
                  <a:pt x="6193" y="40164"/>
                </a:lnTo>
                <a:cubicBezTo>
                  <a:pt x="6120" y="40227"/>
                  <a:pt x="6047" y="40292"/>
                  <a:pt x="5975" y="40355"/>
                </a:cubicBezTo>
                <a:cubicBezTo>
                  <a:pt x="5919" y="40407"/>
                  <a:pt x="5912" y="40490"/>
                  <a:pt x="5961" y="40545"/>
                </a:cubicBezTo>
                <a:cubicBezTo>
                  <a:pt x="5987" y="40578"/>
                  <a:pt x="6025" y="40595"/>
                  <a:pt x="6063" y="40595"/>
                </a:cubicBezTo>
                <a:cubicBezTo>
                  <a:pt x="6094" y="40595"/>
                  <a:pt x="6125" y="40584"/>
                  <a:pt x="6151" y="40563"/>
                </a:cubicBezTo>
                <a:cubicBezTo>
                  <a:pt x="6435" y="40327"/>
                  <a:pt x="7211" y="39683"/>
                  <a:pt x="8005" y="38969"/>
                </a:cubicBezTo>
                <a:lnTo>
                  <a:pt x="8005" y="38969"/>
                </a:lnTo>
                <a:cubicBezTo>
                  <a:pt x="6976" y="39912"/>
                  <a:pt x="6993" y="39932"/>
                  <a:pt x="7094" y="40054"/>
                </a:cubicBezTo>
                <a:cubicBezTo>
                  <a:pt x="7118" y="40081"/>
                  <a:pt x="7152" y="40099"/>
                  <a:pt x="7187" y="40102"/>
                </a:cubicBezTo>
                <a:cubicBezTo>
                  <a:pt x="7192" y="40102"/>
                  <a:pt x="7197" y="40103"/>
                  <a:pt x="7201" y="40103"/>
                </a:cubicBezTo>
                <a:cubicBezTo>
                  <a:pt x="7234" y="40103"/>
                  <a:pt x="7264" y="40092"/>
                  <a:pt x="7288" y="40070"/>
                </a:cubicBezTo>
                <a:cubicBezTo>
                  <a:pt x="7849" y="39586"/>
                  <a:pt x="8597" y="38945"/>
                  <a:pt x="9210" y="38425"/>
                </a:cubicBezTo>
                <a:lnTo>
                  <a:pt x="9210" y="38425"/>
                </a:lnTo>
                <a:cubicBezTo>
                  <a:pt x="8753" y="38931"/>
                  <a:pt x="8212" y="39520"/>
                  <a:pt x="7797" y="39967"/>
                </a:cubicBezTo>
                <a:cubicBezTo>
                  <a:pt x="7745" y="40019"/>
                  <a:pt x="7748" y="40105"/>
                  <a:pt x="7801" y="40158"/>
                </a:cubicBezTo>
                <a:cubicBezTo>
                  <a:pt x="7828" y="40181"/>
                  <a:pt x="7861" y="40193"/>
                  <a:pt x="7895" y="40193"/>
                </a:cubicBezTo>
                <a:cubicBezTo>
                  <a:pt x="7930" y="40193"/>
                  <a:pt x="7965" y="40180"/>
                  <a:pt x="7991" y="40154"/>
                </a:cubicBezTo>
                <a:cubicBezTo>
                  <a:pt x="8538" y="39613"/>
                  <a:pt x="9131" y="39056"/>
                  <a:pt x="9609" y="38636"/>
                </a:cubicBezTo>
                <a:lnTo>
                  <a:pt x="9609" y="38636"/>
                </a:lnTo>
                <a:lnTo>
                  <a:pt x="8092" y="40254"/>
                </a:lnTo>
                <a:cubicBezTo>
                  <a:pt x="8043" y="40307"/>
                  <a:pt x="8043" y="40382"/>
                  <a:pt x="8088" y="40435"/>
                </a:cubicBezTo>
                <a:cubicBezTo>
                  <a:pt x="8126" y="40480"/>
                  <a:pt x="8178" y="40507"/>
                  <a:pt x="8241" y="40507"/>
                </a:cubicBezTo>
                <a:lnTo>
                  <a:pt x="8247" y="40507"/>
                </a:lnTo>
                <a:cubicBezTo>
                  <a:pt x="8469" y="40507"/>
                  <a:pt x="8791" y="40192"/>
                  <a:pt x="9422" y="39527"/>
                </a:cubicBezTo>
                <a:cubicBezTo>
                  <a:pt x="9464" y="39478"/>
                  <a:pt x="9512" y="39430"/>
                  <a:pt x="9560" y="39378"/>
                </a:cubicBezTo>
                <a:lnTo>
                  <a:pt x="9560" y="39378"/>
                </a:lnTo>
                <a:lnTo>
                  <a:pt x="9252" y="39932"/>
                </a:lnTo>
                <a:cubicBezTo>
                  <a:pt x="9224" y="39981"/>
                  <a:pt x="9228" y="40043"/>
                  <a:pt x="9266" y="40085"/>
                </a:cubicBezTo>
                <a:cubicBezTo>
                  <a:pt x="9298" y="40126"/>
                  <a:pt x="9346" y="40147"/>
                  <a:pt x="9402" y="40147"/>
                </a:cubicBezTo>
                <a:cubicBezTo>
                  <a:pt x="9554" y="40147"/>
                  <a:pt x="9827" y="39901"/>
                  <a:pt x="10077" y="39634"/>
                </a:cubicBezTo>
                <a:cubicBezTo>
                  <a:pt x="10077" y="39680"/>
                  <a:pt x="10080" y="39725"/>
                  <a:pt x="10080" y="39759"/>
                </a:cubicBezTo>
                <a:cubicBezTo>
                  <a:pt x="10083" y="40043"/>
                  <a:pt x="10088" y="40144"/>
                  <a:pt x="10139" y="40206"/>
                </a:cubicBezTo>
                <a:cubicBezTo>
                  <a:pt x="10163" y="40233"/>
                  <a:pt x="10198" y="40251"/>
                  <a:pt x="10236" y="40254"/>
                </a:cubicBezTo>
                <a:cubicBezTo>
                  <a:pt x="10240" y="40254"/>
                  <a:pt x="10243" y="40255"/>
                  <a:pt x="10247" y="40255"/>
                </a:cubicBezTo>
                <a:cubicBezTo>
                  <a:pt x="10303" y="40255"/>
                  <a:pt x="10338" y="40226"/>
                  <a:pt x="10478" y="40099"/>
                </a:cubicBezTo>
                <a:lnTo>
                  <a:pt x="10358" y="39963"/>
                </a:lnTo>
                <a:cubicBezTo>
                  <a:pt x="10354" y="39901"/>
                  <a:pt x="10354" y="39818"/>
                  <a:pt x="10350" y="39755"/>
                </a:cubicBezTo>
                <a:cubicBezTo>
                  <a:pt x="10347" y="39437"/>
                  <a:pt x="10340" y="39305"/>
                  <a:pt x="10281" y="39232"/>
                </a:cubicBezTo>
                <a:cubicBezTo>
                  <a:pt x="10254" y="39205"/>
                  <a:pt x="10216" y="39187"/>
                  <a:pt x="10177" y="39184"/>
                </a:cubicBezTo>
                <a:cubicBezTo>
                  <a:pt x="10136" y="39184"/>
                  <a:pt x="10098" y="39201"/>
                  <a:pt x="10073" y="39232"/>
                </a:cubicBezTo>
                <a:cubicBezTo>
                  <a:pt x="9979" y="39340"/>
                  <a:pt x="9876" y="39451"/>
                  <a:pt x="9776" y="39551"/>
                </a:cubicBezTo>
                <a:lnTo>
                  <a:pt x="10167" y="38858"/>
                </a:lnTo>
                <a:cubicBezTo>
                  <a:pt x="10195" y="38806"/>
                  <a:pt x="10187" y="38747"/>
                  <a:pt x="10153" y="38703"/>
                </a:cubicBezTo>
                <a:cubicBezTo>
                  <a:pt x="10125" y="38674"/>
                  <a:pt x="10070" y="38647"/>
                  <a:pt x="10032" y="38647"/>
                </a:cubicBezTo>
                <a:cubicBezTo>
                  <a:pt x="10027" y="38646"/>
                  <a:pt x="10021" y="38646"/>
                  <a:pt x="10016" y="38646"/>
                </a:cubicBezTo>
                <a:cubicBezTo>
                  <a:pt x="10000" y="38646"/>
                  <a:pt x="9984" y="38649"/>
                  <a:pt x="9966" y="38657"/>
                </a:cubicBezTo>
                <a:lnTo>
                  <a:pt x="10662" y="37913"/>
                </a:lnTo>
                <a:cubicBezTo>
                  <a:pt x="10711" y="37864"/>
                  <a:pt x="10711" y="37784"/>
                  <a:pt x="10666" y="37732"/>
                </a:cubicBezTo>
                <a:cubicBezTo>
                  <a:pt x="10635" y="37694"/>
                  <a:pt x="10590" y="37673"/>
                  <a:pt x="10537" y="37670"/>
                </a:cubicBezTo>
                <a:cubicBezTo>
                  <a:pt x="10535" y="37670"/>
                  <a:pt x="10532" y="37669"/>
                  <a:pt x="10529" y="37669"/>
                </a:cubicBezTo>
                <a:cubicBezTo>
                  <a:pt x="10420" y="37669"/>
                  <a:pt x="10227" y="37793"/>
                  <a:pt x="9976" y="37982"/>
                </a:cubicBezTo>
                <a:cubicBezTo>
                  <a:pt x="10465" y="37414"/>
                  <a:pt x="10434" y="37372"/>
                  <a:pt x="10374" y="37302"/>
                </a:cubicBezTo>
                <a:cubicBezTo>
                  <a:pt x="10350" y="37275"/>
                  <a:pt x="10316" y="37257"/>
                  <a:pt x="10278" y="37254"/>
                </a:cubicBezTo>
                <a:cubicBezTo>
                  <a:pt x="10275" y="37254"/>
                  <a:pt x="10272" y="37254"/>
                  <a:pt x="10269" y="37254"/>
                </a:cubicBezTo>
                <a:cubicBezTo>
                  <a:pt x="10256" y="37254"/>
                  <a:pt x="10238" y="37256"/>
                  <a:pt x="10202" y="37278"/>
                </a:cubicBezTo>
                <a:cubicBezTo>
                  <a:pt x="10468" y="36987"/>
                  <a:pt x="10448" y="36921"/>
                  <a:pt x="10379" y="36838"/>
                </a:cubicBezTo>
                <a:cubicBezTo>
                  <a:pt x="10354" y="36811"/>
                  <a:pt x="10316" y="36790"/>
                  <a:pt x="10281" y="36790"/>
                </a:cubicBezTo>
                <a:cubicBezTo>
                  <a:pt x="10279" y="36790"/>
                  <a:pt x="10277" y="36790"/>
                  <a:pt x="10274" y="36790"/>
                </a:cubicBezTo>
                <a:cubicBezTo>
                  <a:pt x="10249" y="36790"/>
                  <a:pt x="10200" y="36796"/>
                  <a:pt x="10008" y="36935"/>
                </a:cubicBezTo>
                <a:cubicBezTo>
                  <a:pt x="10118" y="36779"/>
                  <a:pt x="10184" y="36651"/>
                  <a:pt x="10195" y="36557"/>
                </a:cubicBezTo>
                <a:cubicBezTo>
                  <a:pt x="10202" y="36467"/>
                  <a:pt x="10171" y="36412"/>
                  <a:pt x="10142" y="36378"/>
                </a:cubicBezTo>
                <a:cubicBezTo>
                  <a:pt x="10118" y="36349"/>
                  <a:pt x="10080" y="36333"/>
                  <a:pt x="10042" y="36328"/>
                </a:cubicBezTo>
                <a:cubicBezTo>
                  <a:pt x="10036" y="36328"/>
                  <a:pt x="10031" y="36328"/>
                  <a:pt x="10027" y="36328"/>
                </a:cubicBezTo>
                <a:cubicBezTo>
                  <a:pt x="9960" y="36328"/>
                  <a:pt x="9921" y="36368"/>
                  <a:pt x="9343" y="36949"/>
                </a:cubicBezTo>
                <a:cubicBezTo>
                  <a:pt x="7589" y="38698"/>
                  <a:pt x="6450" y="39728"/>
                  <a:pt x="5946" y="40022"/>
                </a:cubicBezTo>
                <a:lnTo>
                  <a:pt x="10582" y="35133"/>
                </a:lnTo>
                <a:cubicBezTo>
                  <a:pt x="10631" y="35081"/>
                  <a:pt x="10631" y="34998"/>
                  <a:pt x="10582" y="34946"/>
                </a:cubicBezTo>
                <a:cubicBezTo>
                  <a:pt x="10556" y="34918"/>
                  <a:pt x="10520" y="34903"/>
                  <a:pt x="10483" y="34903"/>
                </a:cubicBezTo>
                <a:cubicBezTo>
                  <a:pt x="10452" y="34903"/>
                  <a:pt x="10421" y="34914"/>
                  <a:pt x="10395" y="34936"/>
                </a:cubicBezTo>
                <a:lnTo>
                  <a:pt x="9412" y="35760"/>
                </a:lnTo>
                <a:cubicBezTo>
                  <a:pt x="10125" y="35036"/>
                  <a:pt x="10067" y="34964"/>
                  <a:pt x="10011" y="34901"/>
                </a:cubicBezTo>
                <a:cubicBezTo>
                  <a:pt x="9990" y="34873"/>
                  <a:pt x="9955" y="34857"/>
                  <a:pt x="9921" y="34852"/>
                </a:cubicBezTo>
                <a:cubicBezTo>
                  <a:pt x="9919" y="34852"/>
                  <a:pt x="9917" y="34852"/>
                  <a:pt x="9914" y="34852"/>
                </a:cubicBezTo>
                <a:cubicBezTo>
                  <a:pt x="9849" y="34852"/>
                  <a:pt x="9710" y="34947"/>
                  <a:pt x="6189" y="37916"/>
                </a:cubicBezTo>
                <a:lnTo>
                  <a:pt x="10101" y="34101"/>
                </a:lnTo>
                <a:cubicBezTo>
                  <a:pt x="10153" y="34052"/>
                  <a:pt x="10157" y="33973"/>
                  <a:pt x="10112" y="33917"/>
                </a:cubicBezTo>
                <a:cubicBezTo>
                  <a:pt x="10083" y="33886"/>
                  <a:pt x="10035" y="33845"/>
                  <a:pt x="9952" y="33841"/>
                </a:cubicBezTo>
                <a:cubicBezTo>
                  <a:pt x="9945" y="33841"/>
                  <a:pt x="9939" y="33840"/>
                  <a:pt x="9932" y="33840"/>
                </a:cubicBezTo>
                <a:cubicBezTo>
                  <a:pt x="9854" y="33840"/>
                  <a:pt x="9750" y="33878"/>
                  <a:pt x="9619" y="33945"/>
                </a:cubicBezTo>
                <a:cubicBezTo>
                  <a:pt x="9838" y="33768"/>
                  <a:pt x="10059" y="33595"/>
                  <a:pt x="10278" y="33422"/>
                </a:cubicBezTo>
                <a:cubicBezTo>
                  <a:pt x="10309" y="33397"/>
                  <a:pt x="10326" y="33363"/>
                  <a:pt x="10330" y="33328"/>
                </a:cubicBezTo>
                <a:cubicBezTo>
                  <a:pt x="10333" y="33290"/>
                  <a:pt x="10323" y="33256"/>
                  <a:pt x="10299" y="33228"/>
                </a:cubicBezTo>
                <a:cubicBezTo>
                  <a:pt x="10250" y="33169"/>
                  <a:pt x="10157" y="33096"/>
                  <a:pt x="9997" y="33093"/>
                </a:cubicBezTo>
                <a:lnTo>
                  <a:pt x="9987" y="33093"/>
                </a:lnTo>
                <a:cubicBezTo>
                  <a:pt x="10160" y="32947"/>
                  <a:pt x="10333" y="32802"/>
                  <a:pt x="10510" y="32653"/>
                </a:cubicBezTo>
                <a:cubicBezTo>
                  <a:pt x="10566" y="32604"/>
                  <a:pt x="10576" y="32524"/>
                  <a:pt x="10531" y="32466"/>
                </a:cubicBezTo>
                <a:cubicBezTo>
                  <a:pt x="10503" y="32430"/>
                  <a:pt x="10463" y="32410"/>
                  <a:pt x="10422" y="32410"/>
                </a:cubicBezTo>
                <a:cubicBezTo>
                  <a:pt x="10396" y="32410"/>
                  <a:pt x="10370" y="32418"/>
                  <a:pt x="10347" y="32434"/>
                </a:cubicBezTo>
                <a:cubicBezTo>
                  <a:pt x="10337" y="32441"/>
                  <a:pt x="10320" y="32455"/>
                  <a:pt x="10295" y="32469"/>
                </a:cubicBezTo>
                <a:cubicBezTo>
                  <a:pt x="10299" y="32434"/>
                  <a:pt x="10288" y="32393"/>
                  <a:pt x="10264" y="32362"/>
                </a:cubicBezTo>
                <a:cubicBezTo>
                  <a:pt x="10250" y="32348"/>
                  <a:pt x="10233" y="32334"/>
                  <a:pt x="10216" y="32327"/>
                </a:cubicBezTo>
                <a:cubicBezTo>
                  <a:pt x="10489" y="32067"/>
                  <a:pt x="10603" y="31918"/>
                  <a:pt x="10611" y="31831"/>
                </a:cubicBezTo>
                <a:cubicBezTo>
                  <a:pt x="10614" y="31796"/>
                  <a:pt x="10600" y="31738"/>
                  <a:pt x="10576" y="31710"/>
                </a:cubicBezTo>
                <a:cubicBezTo>
                  <a:pt x="10552" y="31683"/>
                  <a:pt x="10520" y="31665"/>
                  <a:pt x="10483" y="31662"/>
                </a:cubicBezTo>
                <a:cubicBezTo>
                  <a:pt x="10448" y="31662"/>
                  <a:pt x="10413" y="31672"/>
                  <a:pt x="10385" y="31697"/>
                </a:cubicBezTo>
                <a:lnTo>
                  <a:pt x="10018" y="32001"/>
                </a:lnTo>
                <a:cubicBezTo>
                  <a:pt x="10104" y="31859"/>
                  <a:pt x="10157" y="31724"/>
                  <a:pt x="10171" y="31606"/>
                </a:cubicBezTo>
                <a:cubicBezTo>
                  <a:pt x="10192" y="31454"/>
                  <a:pt x="10153" y="31322"/>
                  <a:pt x="10063" y="31211"/>
                </a:cubicBezTo>
                <a:cubicBezTo>
                  <a:pt x="9979" y="31115"/>
                  <a:pt x="9862" y="31062"/>
                  <a:pt x="9717" y="31056"/>
                </a:cubicBezTo>
                <a:cubicBezTo>
                  <a:pt x="9707" y="31055"/>
                  <a:pt x="9697" y="31055"/>
                  <a:pt x="9687" y="31055"/>
                </a:cubicBezTo>
                <a:cubicBezTo>
                  <a:pt x="9554" y="31055"/>
                  <a:pt x="9401" y="31099"/>
                  <a:pt x="9221" y="31173"/>
                </a:cubicBezTo>
                <a:cubicBezTo>
                  <a:pt x="9800" y="30560"/>
                  <a:pt x="10181" y="30138"/>
                  <a:pt x="10246" y="30068"/>
                </a:cubicBezTo>
                <a:cubicBezTo>
                  <a:pt x="10295" y="30013"/>
                  <a:pt x="10291" y="29930"/>
                  <a:pt x="10240" y="29877"/>
                </a:cubicBezTo>
                <a:cubicBezTo>
                  <a:pt x="10216" y="29853"/>
                  <a:pt x="10187" y="29842"/>
                  <a:pt x="10157" y="29839"/>
                </a:cubicBezTo>
                <a:cubicBezTo>
                  <a:pt x="10205" y="29725"/>
                  <a:pt x="10236" y="29618"/>
                  <a:pt x="10250" y="29524"/>
                </a:cubicBezTo>
                <a:cubicBezTo>
                  <a:pt x="10275" y="29340"/>
                  <a:pt x="10236" y="29188"/>
                  <a:pt x="10136" y="29070"/>
                </a:cubicBezTo>
                <a:cubicBezTo>
                  <a:pt x="10098" y="29025"/>
                  <a:pt x="10039" y="28973"/>
                  <a:pt x="9949" y="28945"/>
                </a:cubicBezTo>
                <a:lnTo>
                  <a:pt x="10374" y="28564"/>
                </a:lnTo>
                <a:cubicBezTo>
                  <a:pt x="10430" y="28516"/>
                  <a:pt x="10437" y="28433"/>
                  <a:pt x="10389" y="28374"/>
                </a:cubicBezTo>
                <a:cubicBezTo>
                  <a:pt x="10358" y="28336"/>
                  <a:pt x="10295" y="28287"/>
                  <a:pt x="10187" y="28280"/>
                </a:cubicBezTo>
                <a:cubicBezTo>
                  <a:pt x="10160" y="28280"/>
                  <a:pt x="10129" y="28280"/>
                  <a:pt x="10098" y="28287"/>
                </a:cubicBezTo>
                <a:cubicBezTo>
                  <a:pt x="10261" y="28117"/>
                  <a:pt x="10365" y="28006"/>
                  <a:pt x="10399" y="27971"/>
                </a:cubicBezTo>
                <a:cubicBezTo>
                  <a:pt x="10444" y="27923"/>
                  <a:pt x="10448" y="27843"/>
                  <a:pt x="10403" y="27792"/>
                </a:cubicBezTo>
                <a:cubicBezTo>
                  <a:pt x="10376" y="27759"/>
                  <a:pt x="10339" y="27742"/>
                  <a:pt x="10301" y="27742"/>
                </a:cubicBezTo>
                <a:cubicBezTo>
                  <a:pt x="10274" y="27742"/>
                  <a:pt x="10247" y="27750"/>
                  <a:pt x="10222" y="27768"/>
                </a:cubicBezTo>
                <a:cubicBezTo>
                  <a:pt x="10192" y="27788"/>
                  <a:pt x="10101" y="27847"/>
                  <a:pt x="9963" y="27944"/>
                </a:cubicBezTo>
                <a:cubicBezTo>
                  <a:pt x="10361" y="27497"/>
                  <a:pt x="10611" y="27126"/>
                  <a:pt x="10641" y="26874"/>
                </a:cubicBezTo>
                <a:cubicBezTo>
                  <a:pt x="10659" y="26721"/>
                  <a:pt x="10607" y="26620"/>
                  <a:pt x="10562" y="26565"/>
                </a:cubicBezTo>
                <a:cubicBezTo>
                  <a:pt x="10537" y="26537"/>
                  <a:pt x="10499" y="26516"/>
                  <a:pt x="10462" y="26516"/>
                </a:cubicBezTo>
                <a:cubicBezTo>
                  <a:pt x="10416" y="26516"/>
                  <a:pt x="10385" y="26534"/>
                  <a:pt x="10358" y="26562"/>
                </a:cubicBezTo>
                <a:cubicBezTo>
                  <a:pt x="10163" y="26770"/>
                  <a:pt x="9942" y="27008"/>
                  <a:pt x="9696" y="27269"/>
                </a:cubicBezTo>
                <a:cubicBezTo>
                  <a:pt x="9834" y="27088"/>
                  <a:pt x="9914" y="26946"/>
                  <a:pt x="9925" y="26845"/>
                </a:cubicBezTo>
                <a:cubicBezTo>
                  <a:pt x="9931" y="26759"/>
                  <a:pt x="9900" y="26703"/>
                  <a:pt x="9872" y="26669"/>
                </a:cubicBezTo>
                <a:cubicBezTo>
                  <a:pt x="9859" y="26655"/>
                  <a:pt x="9848" y="26641"/>
                  <a:pt x="9834" y="26631"/>
                </a:cubicBezTo>
                <a:cubicBezTo>
                  <a:pt x="10749" y="25764"/>
                  <a:pt x="10690" y="25692"/>
                  <a:pt x="10617" y="25609"/>
                </a:cubicBezTo>
                <a:cubicBezTo>
                  <a:pt x="10597" y="25581"/>
                  <a:pt x="10562" y="25564"/>
                  <a:pt x="10527" y="25560"/>
                </a:cubicBezTo>
                <a:cubicBezTo>
                  <a:pt x="10523" y="25559"/>
                  <a:pt x="10519" y="25559"/>
                  <a:pt x="10514" y="25559"/>
                </a:cubicBezTo>
                <a:cubicBezTo>
                  <a:pt x="10481" y="25559"/>
                  <a:pt x="10451" y="25570"/>
                  <a:pt x="10427" y="25591"/>
                </a:cubicBezTo>
                <a:lnTo>
                  <a:pt x="7967" y="27656"/>
                </a:lnTo>
                <a:cubicBezTo>
                  <a:pt x="10566" y="25165"/>
                  <a:pt x="10365" y="24923"/>
                  <a:pt x="10243" y="24784"/>
                </a:cubicBezTo>
                <a:cubicBezTo>
                  <a:pt x="10222" y="24753"/>
                  <a:pt x="10187" y="24736"/>
                  <a:pt x="10150" y="24736"/>
                </a:cubicBezTo>
                <a:cubicBezTo>
                  <a:pt x="10146" y="24735"/>
                  <a:pt x="10141" y="24735"/>
                  <a:pt x="10137" y="24735"/>
                </a:cubicBezTo>
                <a:cubicBezTo>
                  <a:pt x="10106" y="24735"/>
                  <a:pt x="10073" y="24745"/>
                  <a:pt x="10049" y="24766"/>
                </a:cubicBezTo>
                <a:cubicBezTo>
                  <a:pt x="7190" y="27303"/>
                  <a:pt x="3088" y="30872"/>
                  <a:pt x="1390" y="32196"/>
                </a:cubicBezTo>
                <a:cubicBezTo>
                  <a:pt x="2163" y="31443"/>
                  <a:pt x="3532" y="30200"/>
                  <a:pt x="4786" y="29063"/>
                </a:cubicBezTo>
                <a:cubicBezTo>
                  <a:pt x="9675" y="24621"/>
                  <a:pt x="10160" y="24080"/>
                  <a:pt x="9966" y="23852"/>
                </a:cubicBezTo>
                <a:cubicBezTo>
                  <a:pt x="9872" y="23741"/>
                  <a:pt x="9744" y="23682"/>
                  <a:pt x="9578" y="23675"/>
                </a:cubicBezTo>
                <a:cubicBezTo>
                  <a:pt x="9415" y="23675"/>
                  <a:pt x="9204" y="23727"/>
                  <a:pt x="8965" y="23834"/>
                </a:cubicBezTo>
                <a:lnTo>
                  <a:pt x="9921" y="22913"/>
                </a:lnTo>
                <a:cubicBezTo>
                  <a:pt x="9973" y="22865"/>
                  <a:pt x="9976" y="22782"/>
                  <a:pt x="9931" y="22729"/>
                </a:cubicBezTo>
                <a:cubicBezTo>
                  <a:pt x="9925" y="22723"/>
                  <a:pt x="9921" y="22716"/>
                  <a:pt x="9914" y="22712"/>
                </a:cubicBezTo>
                <a:cubicBezTo>
                  <a:pt x="10326" y="22355"/>
                  <a:pt x="10548" y="22099"/>
                  <a:pt x="10569" y="21933"/>
                </a:cubicBezTo>
                <a:cubicBezTo>
                  <a:pt x="10582" y="21849"/>
                  <a:pt x="10548" y="21790"/>
                  <a:pt x="10520" y="21755"/>
                </a:cubicBezTo>
                <a:cubicBezTo>
                  <a:pt x="10454" y="21676"/>
                  <a:pt x="10358" y="21631"/>
                  <a:pt x="10246" y="21627"/>
                </a:cubicBezTo>
                <a:cubicBezTo>
                  <a:pt x="10241" y="21627"/>
                  <a:pt x="10236" y="21627"/>
                  <a:pt x="10230" y="21627"/>
                </a:cubicBezTo>
                <a:cubicBezTo>
                  <a:pt x="10168" y="21627"/>
                  <a:pt x="10094" y="21644"/>
                  <a:pt x="10018" y="21669"/>
                </a:cubicBezTo>
                <a:cubicBezTo>
                  <a:pt x="9997" y="21614"/>
                  <a:pt x="9970" y="21565"/>
                  <a:pt x="9928" y="21517"/>
                </a:cubicBezTo>
                <a:cubicBezTo>
                  <a:pt x="9921" y="21506"/>
                  <a:pt x="9907" y="21496"/>
                  <a:pt x="9893" y="21489"/>
                </a:cubicBezTo>
                <a:lnTo>
                  <a:pt x="10261" y="21170"/>
                </a:lnTo>
                <a:cubicBezTo>
                  <a:pt x="10316" y="21122"/>
                  <a:pt x="10323" y="21039"/>
                  <a:pt x="10275" y="20980"/>
                </a:cubicBezTo>
                <a:cubicBezTo>
                  <a:pt x="10205" y="20896"/>
                  <a:pt x="10112" y="20841"/>
                  <a:pt x="9997" y="20820"/>
                </a:cubicBezTo>
                <a:lnTo>
                  <a:pt x="10021" y="20796"/>
                </a:lnTo>
                <a:cubicBezTo>
                  <a:pt x="10077" y="20748"/>
                  <a:pt x="10083" y="20661"/>
                  <a:pt x="10035" y="20605"/>
                </a:cubicBezTo>
                <a:cubicBezTo>
                  <a:pt x="10009" y="20575"/>
                  <a:pt x="9971" y="20559"/>
                  <a:pt x="9932" y="20559"/>
                </a:cubicBezTo>
                <a:cubicBezTo>
                  <a:pt x="9901" y="20559"/>
                  <a:pt x="9870" y="20570"/>
                  <a:pt x="9845" y="20591"/>
                </a:cubicBezTo>
                <a:lnTo>
                  <a:pt x="9485" y="20893"/>
                </a:lnTo>
                <a:cubicBezTo>
                  <a:pt x="8577" y="21236"/>
                  <a:pt x="7094" y="22591"/>
                  <a:pt x="5257" y="24441"/>
                </a:cubicBezTo>
                <a:lnTo>
                  <a:pt x="3979" y="25515"/>
                </a:lnTo>
                <a:lnTo>
                  <a:pt x="3979" y="25515"/>
                </a:lnTo>
                <a:lnTo>
                  <a:pt x="10108" y="19642"/>
                </a:lnTo>
                <a:cubicBezTo>
                  <a:pt x="10160" y="19590"/>
                  <a:pt x="10163" y="19510"/>
                  <a:pt x="10115" y="19455"/>
                </a:cubicBezTo>
                <a:cubicBezTo>
                  <a:pt x="10088" y="19420"/>
                  <a:pt x="10042" y="19400"/>
                  <a:pt x="9994" y="19396"/>
                </a:cubicBezTo>
                <a:cubicBezTo>
                  <a:pt x="9990" y="19396"/>
                  <a:pt x="9986" y="19396"/>
                  <a:pt x="9982" y="19396"/>
                </a:cubicBezTo>
                <a:cubicBezTo>
                  <a:pt x="9892" y="19396"/>
                  <a:pt x="9696" y="19506"/>
                  <a:pt x="9422" y="19694"/>
                </a:cubicBezTo>
                <a:cubicBezTo>
                  <a:pt x="9693" y="19438"/>
                  <a:pt x="9890" y="19247"/>
                  <a:pt x="9990" y="19150"/>
                </a:cubicBezTo>
                <a:cubicBezTo>
                  <a:pt x="10046" y="19102"/>
                  <a:pt x="10049" y="19015"/>
                  <a:pt x="9997" y="18963"/>
                </a:cubicBezTo>
                <a:cubicBezTo>
                  <a:pt x="9970" y="18932"/>
                  <a:pt x="9933" y="18917"/>
                  <a:pt x="9896" y="18917"/>
                </a:cubicBezTo>
                <a:cubicBezTo>
                  <a:pt x="9866" y="18917"/>
                  <a:pt x="9835" y="18927"/>
                  <a:pt x="9810" y="18949"/>
                </a:cubicBezTo>
                <a:cubicBezTo>
                  <a:pt x="9786" y="18970"/>
                  <a:pt x="7312" y="21077"/>
                  <a:pt x="4897" y="23190"/>
                </a:cubicBezTo>
                <a:cubicBezTo>
                  <a:pt x="4845" y="23236"/>
                  <a:pt x="4796" y="23280"/>
                  <a:pt x="4745" y="23322"/>
                </a:cubicBezTo>
                <a:cubicBezTo>
                  <a:pt x="5538" y="22577"/>
                  <a:pt x="6397" y="21728"/>
                  <a:pt x="7302" y="20831"/>
                </a:cubicBezTo>
                <a:lnTo>
                  <a:pt x="10271" y="18066"/>
                </a:lnTo>
                <a:cubicBezTo>
                  <a:pt x="10323" y="18018"/>
                  <a:pt x="10330" y="17934"/>
                  <a:pt x="10281" y="17879"/>
                </a:cubicBezTo>
                <a:cubicBezTo>
                  <a:pt x="10257" y="17851"/>
                  <a:pt x="10205" y="17826"/>
                  <a:pt x="10167" y="17823"/>
                </a:cubicBezTo>
                <a:lnTo>
                  <a:pt x="10163" y="17823"/>
                </a:lnTo>
                <a:cubicBezTo>
                  <a:pt x="9959" y="17823"/>
                  <a:pt x="9443" y="18319"/>
                  <a:pt x="7534" y="20217"/>
                </a:cubicBezTo>
                <a:cubicBezTo>
                  <a:pt x="7402" y="20349"/>
                  <a:pt x="7264" y="20487"/>
                  <a:pt x="7118" y="20629"/>
                </a:cubicBezTo>
                <a:lnTo>
                  <a:pt x="2274" y="25141"/>
                </a:lnTo>
                <a:cubicBezTo>
                  <a:pt x="1566" y="25706"/>
                  <a:pt x="992" y="26067"/>
                  <a:pt x="690" y="26067"/>
                </a:cubicBezTo>
                <a:cubicBezTo>
                  <a:pt x="684" y="26067"/>
                  <a:pt x="679" y="26066"/>
                  <a:pt x="674" y="26066"/>
                </a:cubicBezTo>
                <a:cubicBezTo>
                  <a:pt x="615" y="26063"/>
                  <a:pt x="587" y="26042"/>
                  <a:pt x="576" y="26025"/>
                </a:cubicBezTo>
                <a:cubicBezTo>
                  <a:pt x="566" y="26014"/>
                  <a:pt x="535" y="25980"/>
                  <a:pt x="549" y="25886"/>
                </a:cubicBezTo>
                <a:cubicBezTo>
                  <a:pt x="559" y="25782"/>
                  <a:pt x="611" y="25654"/>
                  <a:pt x="694" y="25505"/>
                </a:cubicBezTo>
                <a:cubicBezTo>
                  <a:pt x="1685" y="25377"/>
                  <a:pt x="3743" y="23159"/>
                  <a:pt x="5922" y="20820"/>
                </a:cubicBezTo>
                <a:cubicBezTo>
                  <a:pt x="6099" y="20629"/>
                  <a:pt x="6279" y="20436"/>
                  <a:pt x="6460" y="20242"/>
                </a:cubicBezTo>
                <a:cubicBezTo>
                  <a:pt x="6899" y="19830"/>
                  <a:pt x="7329" y="19420"/>
                  <a:pt x="7738" y="19025"/>
                </a:cubicBezTo>
                <a:cubicBezTo>
                  <a:pt x="8857" y="18138"/>
                  <a:pt x="9880" y="17359"/>
                  <a:pt x="10600" y="16822"/>
                </a:cubicBezTo>
                <a:cubicBezTo>
                  <a:pt x="10628" y="16801"/>
                  <a:pt x="10649" y="16766"/>
                  <a:pt x="10652" y="16729"/>
                </a:cubicBezTo>
                <a:cubicBezTo>
                  <a:pt x="10656" y="16690"/>
                  <a:pt x="10645" y="16655"/>
                  <a:pt x="10621" y="16625"/>
                </a:cubicBezTo>
                <a:cubicBezTo>
                  <a:pt x="10552" y="16542"/>
                  <a:pt x="10454" y="16496"/>
                  <a:pt x="10340" y="16492"/>
                </a:cubicBezTo>
                <a:cubicBezTo>
                  <a:pt x="10326" y="16492"/>
                  <a:pt x="10316" y="16492"/>
                  <a:pt x="10302" y="16496"/>
                </a:cubicBezTo>
                <a:cubicBezTo>
                  <a:pt x="10437" y="16358"/>
                  <a:pt x="10541" y="16257"/>
                  <a:pt x="10603" y="16191"/>
                </a:cubicBezTo>
                <a:cubicBezTo>
                  <a:pt x="10656" y="16139"/>
                  <a:pt x="10656" y="16056"/>
                  <a:pt x="10607" y="16004"/>
                </a:cubicBezTo>
                <a:cubicBezTo>
                  <a:pt x="10579" y="15973"/>
                  <a:pt x="10545" y="15959"/>
                  <a:pt x="10507" y="15959"/>
                </a:cubicBezTo>
                <a:cubicBezTo>
                  <a:pt x="10572" y="15824"/>
                  <a:pt x="10614" y="15699"/>
                  <a:pt x="10628" y="15589"/>
                </a:cubicBezTo>
                <a:cubicBezTo>
                  <a:pt x="10645" y="15440"/>
                  <a:pt x="10611" y="15311"/>
                  <a:pt x="10524" y="15207"/>
                </a:cubicBezTo>
                <a:cubicBezTo>
                  <a:pt x="10489" y="15169"/>
                  <a:pt x="10430" y="15120"/>
                  <a:pt x="10323" y="15117"/>
                </a:cubicBezTo>
                <a:cubicBezTo>
                  <a:pt x="10316" y="15117"/>
                  <a:pt x="10310" y="15116"/>
                  <a:pt x="10303" y="15116"/>
                </a:cubicBezTo>
                <a:cubicBezTo>
                  <a:pt x="10255" y="15116"/>
                  <a:pt x="10199" y="15127"/>
                  <a:pt x="10132" y="15149"/>
                </a:cubicBezTo>
                <a:cubicBezTo>
                  <a:pt x="10177" y="15069"/>
                  <a:pt x="10202" y="15003"/>
                  <a:pt x="10208" y="14951"/>
                </a:cubicBezTo>
                <a:lnTo>
                  <a:pt x="10208" y="14895"/>
                </a:lnTo>
                <a:cubicBezTo>
                  <a:pt x="10254" y="14791"/>
                  <a:pt x="10285" y="14695"/>
                  <a:pt x="10295" y="14608"/>
                </a:cubicBezTo>
                <a:cubicBezTo>
                  <a:pt x="10320" y="14438"/>
                  <a:pt x="10285" y="14296"/>
                  <a:pt x="10192" y="14185"/>
                </a:cubicBezTo>
                <a:cubicBezTo>
                  <a:pt x="10167" y="14154"/>
                  <a:pt x="10129" y="14137"/>
                  <a:pt x="10091" y="14137"/>
                </a:cubicBezTo>
                <a:cubicBezTo>
                  <a:pt x="10088" y="14136"/>
                  <a:pt x="10085" y="14136"/>
                  <a:pt x="10082" y="14136"/>
                </a:cubicBezTo>
                <a:cubicBezTo>
                  <a:pt x="10050" y="14136"/>
                  <a:pt x="10015" y="14153"/>
                  <a:pt x="9990" y="14175"/>
                </a:cubicBezTo>
                <a:cubicBezTo>
                  <a:pt x="6952" y="17244"/>
                  <a:pt x="2150" y="21760"/>
                  <a:pt x="1061" y="21947"/>
                </a:cubicBezTo>
                <a:cubicBezTo>
                  <a:pt x="1401" y="21572"/>
                  <a:pt x="2562" y="20501"/>
                  <a:pt x="4055" y="19164"/>
                </a:cubicBezTo>
                <a:cubicBezTo>
                  <a:pt x="6338" y="17238"/>
                  <a:pt x="9252" y="14615"/>
                  <a:pt x="10486" y="13499"/>
                </a:cubicBezTo>
                <a:cubicBezTo>
                  <a:pt x="10541" y="13447"/>
                  <a:pt x="10545" y="13364"/>
                  <a:pt x="10496" y="13305"/>
                </a:cubicBezTo>
                <a:cubicBezTo>
                  <a:pt x="10478" y="13288"/>
                  <a:pt x="10458" y="13274"/>
                  <a:pt x="10437" y="13267"/>
                </a:cubicBezTo>
                <a:cubicBezTo>
                  <a:pt x="10524" y="13135"/>
                  <a:pt x="10576" y="13024"/>
                  <a:pt x="10587" y="12945"/>
                </a:cubicBezTo>
                <a:cubicBezTo>
                  <a:pt x="10597" y="12848"/>
                  <a:pt x="10562" y="12782"/>
                  <a:pt x="10531" y="12747"/>
                </a:cubicBezTo>
                <a:cubicBezTo>
                  <a:pt x="10507" y="12720"/>
                  <a:pt x="10472" y="12699"/>
                  <a:pt x="10434" y="12699"/>
                </a:cubicBezTo>
                <a:cubicBezTo>
                  <a:pt x="10427" y="12698"/>
                  <a:pt x="10420" y="12697"/>
                  <a:pt x="10413" y="12697"/>
                </a:cubicBezTo>
                <a:cubicBezTo>
                  <a:pt x="10365" y="12697"/>
                  <a:pt x="10298" y="12737"/>
                  <a:pt x="9931" y="13059"/>
                </a:cubicBezTo>
                <a:cubicBezTo>
                  <a:pt x="10385" y="12571"/>
                  <a:pt x="10645" y="12176"/>
                  <a:pt x="10676" y="11891"/>
                </a:cubicBezTo>
                <a:cubicBezTo>
                  <a:pt x="10690" y="11767"/>
                  <a:pt x="10659" y="11659"/>
                  <a:pt x="10587" y="11573"/>
                </a:cubicBezTo>
                <a:cubicBezTo>
                  <a:pt x="10569" y="11548"/>
                  <a:pt x="10548" y="11527"/>
                  <a:pt x="10524" y="11511"/>
                </a:cubicBezTo>
                <a:cubicBezTo>
                  <a:pt x="10537" y="11493"/>
                  <a:pt x="10552" y="11476"/>
                  <a:pt x="10566" y="11462"/>
                </a:cubicBezTo>
                <a:lnTo>
                  <a:pt x="10597" y="11434"/>
                </a:lnTo>
                <a:lnTo>
                  <a:pt x="10590" y="11427"/>
                </a:lnTo>
                <a:cubicBezTo>
                  <a:pt x="10673" y="11313"/>
                  <a:pt x="10645" y="11282"/>
                  <a:pt x="10614" y="11244"/>
                </a:cubicBezTo>
                <a:cubicBezTo>
                  <a:pt x="10587" y="11211"/>
                  <a:pt x="10548" y="11194"/>
                  <a:pt x="10510" y="11194"/>
                </a:cubicBezTo>
                <a:cubicBezTo>
                  <a:pt x="10479" y="11194"/>
                  <a:pt x="10448" y="11205"/>
                  <a:pt x="10424" y="11226"/>
                </a:cubicBezTo>
                <a:lnTo>
                  <a:pt x="10219" y="11396"/>
                </a:lnTo>
                <a:lnTo>
                  <a:pt x="10187" y="11396"/>
                </a:lnTo>
                <a:cubicBezTo>
                  <a:pt x="10180" y="11396"/>
                  <a:pt x="10173" y="11396"/>
                  <a:pt x="10165" y="11396"/>
                </a:cubicBezTo>
                <a:cubicBezTo>
                  <a:pt x="9734" y="11396"/>
                  <a:pt x="9030" y="11798"/>
                  <a:pt x="8196" y="12418"/>
                </a:cubicBezTo>
                <a:cubicBezTo>
                  <a:pt x="8989" y="11690"/>
                  <a:pt x="9762" y="10983"/>
                  <a:pt x="10468" y="10339"/>
                </a:cubicBezTo>
                <a:cubicBezTo>
                  <a:pt x="10524" y="10291"/>
                  <a:pt x="10527" y="10204"/>
                  <a:pt x="10478" y="10149"/>
                </a:cubicBezTo>
                <a:cubicBezTo>
                  <a:pt x="10452" y="10118"/>
                  <a:pt x="10414" y="10102"/>
                  <a:pt x="10376" y="10102"/>
                </a:cubicBezTo>
                <a:cubicBezTo>
                  <a:pt x="10344" y="10102"/>
                  <a:pt x="10313" y="10113"/>
                  <a:pt x="10288" y="10134"/>
                </a:cubicBezTo>
                <a:cubicBezTo>
                  <a:pt x="10187" y="10222"/>
                  <a:pt x="10088" y="10308"/>
                  <a:pt x="9984" y="10398"/>
                </a:cubicBezTo>
                <a:cubicBezTo>
                  <a:pt x="10413" y="9931"/>
                  <a:pt x="10670" y="9539"/>
                  <a:pt x="10704" y="9245"/>
                </a:cubicBezTo>
                <a:cubicBezTo>
                  <a:pt x="10718" y="9099"/>
                  <a:pt x="10686" y="8974"/>
                  <a:pt x="10603" y="8874"/>
                </a:cubicBezTo>
                <a:cubicBezTo>
                  <a:pt x="10576" y="8841"/>
                  <a:pt x="10538" y="8824"/>
                  <a:pt x="10499" y="8824"/>
                </a:cubicBezTo>
                <a:cubicBezTo>
                  <a:pt x="10467" y="8824"/>
                  <a:pt x="10436" y="8835"/>
                  <a:pt x="10409" y="8856"/>
                </a:cubicBezTo>
                <a:lnTo>
                  <a:pt x="8913" y="10114"/>
                </a:lnTo>
                <a:cubicBezTo>
                  <a:pt x="9298" y="9764"/>
                  <a:pt x="9630" y="9435"/>
                  <a:pt x="9890" y="9130"/>
                </a:cubicBezTo>
                <a:lnTo>
                  <a:pt x="10219" y="8839"/>
                </a:lnTo>
                <a:cubicBezTo>
                  <a:pt x="10267" y="8794"/>
                  <a:pt x="10278" y="8721"/>
                  <a:pt x="10243" y="8666"/>
                </a:cubicBezTo>
                <a:cubicBezTo>
                  <a:pt x="10389" y="8447"/>
                  <a:pt x="10475" y="8247"/>
                  <a:pt x="10496" y="8070"/>
                </a:cubicBezTo>
                <a:cubicBezTo>
                  <a:pt x="10517" y="7897"/>
                  <a:pt x="10475" y="7748"/>
                  <a:pt x="10374" y="7626"/>
                </a:cubicBezTo>
                <a:cubicBezTo>
                  <a:pt x="10326" y="7567"/>
                  <a:pt x="10233" y="7494"/>
                  <a:pt x="10077" y="7488"/>
                </a:cubicBezTo>
                <a:cubicBezTo>
                  <a:pt x="10042" y="7488"/>
                  <a:pt x="10008" y="7491"/>
                  <a:pt x="9966" y="7494"/>
                </a:cubicBezTo>
                <a:cubicBezTo>
                  <a:pt x="10416" y="6985"/>
                  <a:pt x="10350" y="6905"/>
                  <a:pt x="10288" y="6833"/>
                </a:cubicBezTo>
                <a:cubicBezTo>
                  <a:pt x="10264" y="6805"/>
                  <a:pt x="10229" y="6787"/>
                  <a:pt x="10192" y="6784"/>
                </a:cubicBezTo>
                <a:cubicBezTo>
                  <a:pt x="10188" y="6784"/>
                  <a:pt x="10184" y="6784"/>
                  <a:pt x="10180" y="6784"/>
                </a:cubicBezTo>
                <a:cubicBezTo>
                  <a:pt x="10146" y="6784"/>
                  <a:pt x="10113" y="6797"/>
                  <a:pt x="10091" y="6822"/>
                </a:cubicBezTo>
                <a:cubicBezTo>
                  <a:pt x="10063" y="6846"/>
                  <a:pt x="10039" y="6871"/>
                  <a:pt x="10014" y="6895"/>
                </a:cubicBezTo>
                <a:cubicBezTo>
                  <a:pt x="10042" y="6816"/>
                  <a:pt x="10059" y="6742"/>
                  <a:pt x="10070" y="6673"/>
                </a:cubicBezTo>
                <a:cubicBezTo>
                  <a:pt x="10077" y="6594"/>
                  <a:pt x="10073" y="6521"/>
                  <a:pt x="10056" y="6451"/>
                </a:cubicBezTo>
                <a:cubicBezTo>
                  <a:pt x="10160" y="6275"/>
                  <a:pt x="10222" y="6115"/>
                  <a:pt x="10243" y="5984"/>
                </a:cubicBezTo>
                <a:cubicBezTo>
                  <a:pt x="10264" y="5824"/>
                  <a:pt x="10229" y="5693"/>
                  <a:pt x="10142" y="5586"/>
                </a:cubicBezTo>
                <a:cubicBezTo>
                  <a:pt x="10118" y="5557"/>
                  <a:pt x="10080" y="5540"/>
                  <a:pt x="10042" y="5537"/>
                </a:cubicBezTo>
                <a:cubicBezTo>
                  <a:pt x="10008" y="5537"/>
                  <a:pt x="9970" y="5551"/>
                  <a:pt x="9942" y="5578"/>
                </a:cubicBezTo>
                <a:cubicBezTo>
                  <a:pt x="8372" y="7137"/>
                  <a:pt x="6744" y="8693"/>
                  <a:pt x="5292" y="10014"/>
                </a:cubicBezTo>
                <a:lnTo>
                  <a:pt x="1553" y="13153"/>
                </a:lnTo>
                <a:cubicBezTo>
                  <a:pt x="1119" y="13455"/>
                  <a:pt x="809" y="13623"/>
                  <a:pt x="655" y="13623"/>
                </a:cubicBezTo>
                <a:cubicBezTo>
                  <a:pt x="627" y="13623"/>
                  <a:pt x="605" y="13617"/>
                  <a:pt x="587" y="13606"/>
                </a:cubicBezTo>
                <a:cubicBezTo>
                  <a:pt x="570" y="13585"/>
                  <a:pt x="552" y="13555"/>
                  <a:pt x="559" y="13481"/>
                </a:cubicBezTo>
                <a:cubicBezTo>
                  <a:pt x="576" y="13343"/>
                  <a:pt x="674" y="13160"/>
                  <a:pt x="832" y="12945"/>
                </a:cubicBezTo>
                <a:cubicBezTo>
                  <a:pt x="859" y="12966"/>
                  <a:pt x="892" y="12977"/>
                  <a:pt x="925" y="12977"/>
                </a:cubicBezTo>
                <a:cubicBezTo>
                  <a:pt x="956" y="12977"/>
                  <a:pt x="988" y="12967"/>
                  <a:pt x="1013" y="12945"/>
                </a:cubicBezTo>
                <a:lnTo>
                  <a:pt x="8999" y="6244"/>
                </a:lnTo>
                <a:cubicBezTo>
                  <a:pt x="9813" y="5627"/>
                  <a:pt x="9893" y="5537"/>
                  <a:pt x="9907" y="5444"/>
                </a:cubicBezTo>
                <a:cubicBezTo>
                  <a:pt x="9910" y="5405"/>
                  <a:pt x="9896" y="5360"/>
                  <a:pt x="9872" y="5332"/>
                </a:cubicBezTo>
                <a:cubicBezTo>
                  <a:pt x="9845" y="5300"/>
                  <a:pt x="9807" y="5283"/>
                  <a:pt x="9768" y="5283"/>
                </a:cubicBezTo>
                <a:cubicBezTo>
                  <a:pt x="9737" y="5283"/>
                  <a:pt x="9707" y="5294"/>
                  <a:pt x="9682" y="5316"/>
                </a:cubicBezTo>
                <a:lnTo>
                  <a:pt x="8823" y="6036"/>
                </a:lnTo>
                <a:cubicBezTo>
                  <a:pt x="8497" y="6282"/>
                  <a:pt x="8102" y="6576"/>
                  <a:pt x="7700" y="6875"/>
                </a:cubicBezTo>
                <a:cubicBezTo>
                  <a:pt x="7402" y="7096"/>
                  <a:pt x="7104" y="7318"/>
                  <a:pt x="6806" y="7540"/>
                </a:cubicBezTo>
                <a:lnTo>
                  <a:pt x="10330" y="4251"/>
                </a:lnTo>
                <a:cubicBezTo>
                  <a:pt x="10385" y="4200"/>
                  <a:pt x="10389" y="4116"/>
                  <a:pt x="10337" y="4061"/>
                </a:cubicBezTo>
                <a:cubicBezTo>
                  <a:pt x="10311" y="4031"/>
                  <a:pt x="10274" y="4017"/>
                  <a:pt x="10237" y="4017"/>
                </a:cubicBezTo>
                <a:cubicBezTo>
                  <a:pt x="10204" y="4017"/>
                  <a:pt x="10172" y="4028"/>
                  <a:pt x="10146" y="4051"/>
                </a:cubicBezTo>
                <a:cubicBezTo>
                  <a:pt x="10063" y="4126"/>
                  <a:pt x="9979" y="4203"/>
                  <a:pt x="9893" y="4279"/>
                </a:cubicBezTo>
                <a:cubicBezTo>
                  <a:pt x="9900" y="4203"/>
                  <a:pt x="9872" y="4155"/>
                  <a:pt x="9848" y="4126"/>
                </a:cubicBezTo>
                <a:cubicBezTo>
                  <a:pt x="9821" y="4094"/>
                  <a:pt x="9784" y="4077"/>
                  <a:pt x="9745" y="4077"/>
                </a:cubicBezTo>
                <a:cubicBezTo>
                  <a:pt x="9715" y="4077"/>
                  <a:pt x="9684" y="4088"/>
                  <a:pt x="9658" y="4110"/>
                </a:cubicBezTo>
                <a:lnTo>
                  <a:pt x="1044" y="11337"/>
                </a:lnTo>
                <a:cubicBezTo>
                  <a:pt x="1044" y="11313"/>
                  <a:pt x="1044" y="11292"/>
                  <a:pt x="1048" y="11268"/>
                </a:cubicBezTo>
                <a:cubicBezTo>
                  <a:pt x="1054" y="11230"/>
                  <a:pt x="1061" y="11188"/>
                  <a:pt x="1075" y="11146"/>
                </a:cubicBezTo>
                <a:cubicBezTo>
                  <a:pt x="3053" y="9896"/>
                  <a:pt x="8906" y="4459"/>
                  <a:pt x="10198" y="3253"/>
                </a:cubicBezTo>
                <a:cubicBezTo>
                  <a:pt x="10250" y="3205"/>
                  <a:pt x="10254" y="3122"/>
                  <a:pt x="10208" y="3066"/>
                </a:cubicBezTo>
                <a:cubicBezTo>
                  <a:pt x="10182" y="3034"/>
                  <a:pt x="10143" y="3017"/>
                  <a:pt x="10104" y="3017"/>
                </a:cubicBezTo>
                <a:cubicBezTo>
                  <a:pt x="10077" y="3017"/>
                  <a:pt x="10049" y="3025"/>
                  <a:pt x="10025" y="3042"/>
                </a:cubicBezTo>
                <a:cubicBezTo>
                  <a:pt x="9921" y="3115"/>
                  <a:pt x="9162" y="3645"/>
                  <a:pt x="8116" y="4417"/>
                </a:cubicBezTo>
                <a:cubicBezTo>
                  <a:pt x="8487" y="4054"/>
                  <a:pt x="8847" y="3707"/>
                  <a:pt x="9165" y="3410"/>
                </a:cubicBezTo>
                <a:cubicBezTo>
                  <a:pt x="9682" y="3018"/>
                  <a:pt x="10146" y="2671"/>
                  <a:pt x="10524" y="2394"/>
                </a:cubicBezTo>
                <a:cubicBezTo>
                  <a:pt x="10555" y="2373"/>
                  <a:pt x="10572" y="2339"/>
                  <a:pt x="10576" y="2301"/>
                </a:cubicBezTo>
                <a:cubicBezTo>
                  <a:pt x="10582" y="2263"/>
                  <a:pt x="10572" y="2225"/>
                  <a:pt x="10548" y="2197"/>
                </a:cubicBezTo>
                <a:cubicBezTo>
                  <a:pt x="10513" y="2159"/>
                  <a:pt x="10465" y="2135"/>
                  <a:pt x="10409" y="2131"/>
                </a:cubicBezTo>
                <a:cubicBezTo>
                  <a:pt x="10368" y="2131"/>
                  <a:pt x="10312" y="2145"/>
                  <a:pt x="10243" y="2176"/>
                </a:cubicBezTo>
                <a:cubicBezTo>
                  <a:pt x="10520" y="1850"/>
                  <a:pt x="10676" y="1598"/>
                  <a:pt x="10694" y="1438"/>
                </a:cubicBezTo>
                <a:cubicBezTo>
                  <a:pt x="10700" y="1341"/>
                  <a:pt x="10666" y="1275"/>
                  <a:pt x="10635" y="1237"/>
                </a:cubicBezTo>
                <a:cubicBezTo>
                  <a:pt x="10590" y="1185"/>
                  <a:pt x="10507" y="1119"/>
                  <a:pt x="10358" y="1112"/>
                </a:cubicBezTo>
                <a:cubicBezTo>
                  <a:pt x="10352" y="1112"/>
                  <a:pt x="10347" y="1112"/>
                  <a:pt x="10341" y="1112"/>
                </a:cubicBezTo>
                <a:cubicBezTo>
                  <a:pt x="10264" y="1112"/>
                  <a:pt x="10170" y="1132"/>
                  <a:pt x="10067" y="1168"/>
                </a:cubicBezTo>
                <a:cubicBezTo>
                  <a:pt x="10125" y="1123"/>
                  <a:pt x="10181" y="1075"/>
                  <a:pt x="10240" y="1029"/>
                </a:cubicBezTo>
                <a:cubicBezTo>
                  <a:pt x="10267" y="1008"/>
                  <a:pt x="10288" y="974"/>
                  <a:pt x="10291" y="936"/>
                </a:cubicBezTo>
                <a:cubicBezTo>
                  <a:pt x="10295" y="901"/>
                  <a:pt x="10285" y="863"/>
                  <a:pt x="10261" y="835"/>
                </a:cubicBezTo>
                <a:cubicBezTo>
                  <a:pt x="10216" y="784"/>
                  <a:pt x="10163" y="745"/>
                  <a:pt x="10101" y="717"/>
                </a:cubicBezTo>
                <a:lnTo>
                  <a:pt x="10157" y="669"/>
                </a:lnTo>
                <a:cubicBezTo>
                  <a:pt x="10212" y="617"/>
                  <a:pt x="10219" y="534"/>
                  <a:pt x="10171" y="475"/>
                </a:cubicBezTo>
                <a:cubicBezTo>
                  <a:pt x="10144" y="444"/>
                  <a:pt x="10105" y="429"/>
                  <a:pt x="10067" y="429"/>
                </a:cubicBezTo>
                <a:cubicBezTo>
                  <a:pt x="10036" y="429"/>
                  <a:pt x="10005" y="439"/>
                  <a:pt x="9979" y="461"/>
                </a:cubicBezTo>
                <a:lnTo>
                  <a:pt x="9696" y="700"/>
                </a:lnTo>
                <a:cubicBezTo>
                  <a:pt x="9640" y="710"/>
                  <a:pt x="9581" y="728"/>
                  <a:pt x="9522" y="752"/>
                </a:cubicBezTo>
                <a:cubicBezTo>
                  <a:pt x="9526" y="734"/>
                  <a:pt x="9530" y="717"/>
                  <a:pt x="9533" y="700"/>
                </a:cubicBezTo>
                <a:cubicBezTo>
                  <a:pt x="9540" y="613"/>
                  <a:pt x="9509" y="555"/>
                  <a:pt x="9481" y="523"/>
                </a:cubicBezTo>
                <a:cubicBezTo>
                  <a:pt x="9391" y="416"/>
                  <a:pt x="9263" y="357"/>
                  <a:pt x="9111" y="350"/>
                </a:cubicBezTo>
                <a:cubicBezTo>
                  <a:pt x="9107" y="350"/>
                  <a:pt x="9104" y="350"/>
                  <a:pt x="9100" y="350"/>
                </a:cubicBezTo>
                <a:cubicBezTo>
                  <a:pt x="8877" y="350"/>
                  <a:pt x="8596" y="457"/>
                  <a:pt x="8261" y="665"/>
                </a:cubicBezTo>
                <a:cubicBezTo>
                  <a:pt x="8261" y="655"/>
                  <a:pt x="8261" y="648"/>
                  <a:pt x="8265" y="641"/>
                </a:cubicBezTo>
                <a:cubicBezTo>
                  <a:pt x="8275" y="523"/>
                  <a:pt x="8233" y="447"/>
                  <a:pt x="8199" y="405"/>
                </a:cubicBezTo>
                <a:cubicBezTo>
                  <a:pt x="8175" y="378"/>
                  <a:pt x="8140" y="360"/>
                  <a:pt x="8105" y="357"/>
                </a:cubicBezTo>
                <a:cubicBezTo>
                  <a:pt x="8101" y="357"/>
                  <a:pt x="8097" y="356"/>
                  <a:pt x="8092" y="356"/>
                </a:cubicBezTo>
                <a:cubicBezTo>
                  <a:pt x="8062" y="356"/>
                  <a:pt x="8029" y="367"/>
                  <a:pt x="8005" y="389"/>
                </a:cubicBezTo>
                <a:lnTo>
                  <a:pt x="6845" y="1361"/>
                </a:lnTo>
                <a:cubicBezTo>
                  <a:pt x="7891" y="416"/>
                  <a:pt x="7887" y="413"/>
                  <a:pt x="7801" y="309"/>
                </a:cubicBezTo>
                <a:cubicBezTo>
                  <a:pt x="7721" y="215"/>
                  <a:pt x="7614" y="163"/>
                  <a:pt x="7481" y="163"/>
                </a:cubicBezTo>
                <a:cubicBezTo>
                  <a:pt x="7477" y="163"/>
                  <a:pt x="7473" y="163"/>
                  <a:pt x="7468" y="163"/>
                </a:cubicBezTo>
                <a:cubicBezTo>
                  <a:pt x="7192" y="163"/>
                  <a:pt x="6798" y="388"/>
                  <a:pt x="6317" y="787"/>
                </a:cubicBezTo>
                <a:cubicBezTo>
                  <a:pt x="6335" y="742"/>
                  <a:pt x="6331" y="686"/>
                  <a:pt x="6297" y="648"/>
                </a:cubicBezTo>
                <a:cubicBezTo>
                  <a:pt x="6269" y="614"/>
                  <a:pt x="6230" y="597"/>
                  <a:pt x="6191" y="597"/>
                </a:cubicBezTo>
                <a:cubicBezTo>
                  <a:pt x="6161" y="597"/>
                  <a:pt x="6131" y="607"/>
                  <a:pt x="6106" y="627"/>
                </a:cubicBezTo>
                <a:cubicBezTo>
                  <a:pt x="5895" y="797"/>
                  <a:pt x="5049" y="1486"/>
                  <a:pt x="4083" y="2325"/>
                </a:cubicBezTo>
                <a:lnTo>
                  <a:pt x="2842" y="3368"/>
                </a:lnTo>
                <a:cubicBezTo>
                  <a:pt x="3799" y="2447"/>
                  <a:pt x="4894" y="1407"/>
                  <a:pt x="5788" y="565"/>
                </a:cubicBezTo>
                <a:cubicBezTo>
                  <a:pt x="5839" y="517"/>
                  <a:pt x="5842" y="433"/>
                  <a:pt x="5798" y="378"/>
                </a:cubicBezTo>
                <a:cubicBezTo>
                  <a:pt x="5759" y="336"/>
                  <a:pt x="5694" y="285"/>
                  <a:pt x="5583" y="280"/>
                </a:cubicBezTo>
                <a:cubicBezTo>
                  <a:pt x="5580" y="280"/>
                  <a:pt x="5578" y="280"/>
                  <a:pt x="5575" y="280"/>
                </a:cubicBezTo>
                <a:cubicBezTo>
                  <a:pt x="4938" y="280"/>
                  <a:pt x="2943" y="2147"/>
                  <a:pt x="1571" y="3507"/>
                </a:cubicBezTo>
                <a:cubicBezTo>
                  <a:pt x="1834" y="3222"/>
                  <a:pt x="2132" y="2911"/>
                  <a:pt x="2451" y="2581"/>
                </a:cubicBezTo>
                <a:cubicBezTo>
                  <a:pt x="3285" y="1844"/>
                  <a:pt x="4221" y="853"/>
                  <a:pt x="4491" y="561"/>
                </a:cubicBezTo>
                <a:cubicBezTo>
                  <a:pt x="4544" y="506"/>
                  <a:pt x="4540" y="423"/>
                  <a:pt x="4488" y="371"/>
                </a:cubicBezTo>
                <a:cubicBezTo>
                  <a:pt x="4462" y="344"/>
                  <a:pt x="4426" y="331"/>
                  <a:pt x="4391" y="331"/>
                </a:cubicBezTo>
                <a:cubicBezTo>
                  <a:pt x="4357" y="331"/>
                  <a:pt x="4323" y="344"/>
                  <a:pt x="4297" y="368"/>
                </a:cubicBezTo>
                <a:cubicBezTo>
                  <a:pt x="3404" y="1223"/>
                  <a:pt x="2703" y="1916"/>
                  <a:pt x="2153" y="2484"/>
                </a:cubicBezTo>
                <a:cubicBezTo>
                  <a:pt x="1809" y="2789"/>
                  <a:pt x="1523" y="3015"/>
                  <a:pt x="1339" y="3112"/>
                </a:cubicBezTo>
                <a:lnTo>
                  <a:pt x="3040" y="763"/>
                </a:lnTo>
                <a:cubicBezTo>
                  <a:pt x="3074" y="710"/>
                  <a:pt x="3071" y="645"/>
                  <a:pt x="3033" y="596"/>
                </a:cubicBezTo>
                <a:cubicBezTo>
                  <a:pt x="3026" y="586"/>
                  <a:pt x="3015" y="579"/>
                  <a:pt x="3005" y="571"/>
                </a:cubicBezTo>
                <a:cubicBezTo>
                  <a:pt x="3015" y="530"/>
                  <a:pt x="3009" y="482"/>
                  <a:pt x="2978" y="447"/>
                </a:cubicBezTo>
                <a:cubicBezTo>
                  <a:pt x="2949" y="417"/>
                  <a:pt x="2910" y="400"/>
                  <a:pt x="2871" y="400"/>
                </a:cubicBezTo>
                <a:cubicBezTo>
                  <a:pt x="2844" y="400"/>
                  <a:pt x="2817" y="409"/>
                  <a:pt x="2794" y="426"/>
                </a:cubicBezTo>
                <a:cubicBezTo>
                  <a:pt x="2583" y="582"/>
                  <a:pt x="2201" y="870"/>
                  <a:pt x="1793" y="1192"/>
                </a:cubicBezTo>
                <a:cubicBezTo>
                  <a:pt x="2014" y="891"/>
                  <a:pt x="2271" y="551"/>
                  <a:pt x="2516" y="229"/>
                </a:cubicBezTo>
                <a:cubicBezTo>
                  <a:pt x="2558" y="176"/>
                  <a:pt x="2555" y="107"/>
                  <a:pt x="2513" y="56"/>
                </a:cubicBezTo>
                <a:cubicBezTo>
                  <a:pt x="2489" y="28"/>
                  <a:pt x="2437" y="4"/>
                  <a:pt x="2399" y="0"/>
                </a:cubicBezTo>
                <a:cubicBezTo>
                  <a:pt x="2398" y="0"/>
                  <a:pt x="2396" y="0"/>
                  <a:pt x="239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078" name="Shape 2078"/>
        <p:cNvGrpSpPr/>
        <p:nvPr/>
      </p:nvGrpSpPr>
      <p:grpSpPr>
        <a:xfrm>
          <a:off x="0" y="0"/>
          <a:ext cx="0" cy="0"/>
          <a:chOff x="0" y="0"/>
          <a:chExt cx="0" cy="0"/>
        </a:xfrm>
      </p:grpSpPr>
      <p:sp>
        <p:nvSpPr>
          <p:cNvPr id="2079" name="Google Shape;2079;p46"/>
          <p:cNvSpPr txBox="1"/>
          <p:nvPr>
            <p:ph idx="1" type="subTitle"/>
          </p:nvPr>
        </p:nvSpPr>
        <p:spPr>
          <a:xfrm>
            <a:off x="2460900" y="3285900"/>
            <a:ext cx="4222200" cy="307500"/>
          </a:xfrm>
          <a:prstGeom prst="rect">
            <a:avLst/>
          </a:prstGeom>
        </p:spPr>
        <p:txBody>
          <a:bodyPr anchorCtr="0" anchor="t" bIns="0" lIns="0" spcFirstLastPara="1" rIns="0" wrap="square" tIns="0">
            <a:noAutofit/>
          </a:bodyPr>
          <a:lstStyle/>
          <a:p>
            <a:pPr indent="0" lvl="0" marL="0" rtl="0" algn="ctr">
              <a:spcBef>
                <a:spcPts val="0"/>
              </a:spcBef>
              <a:spcAft>
                <a:spcPts val="0"/>
              </a:spcAft>
              <a:buClr>
                <a:schemeClr val="dk1"/>
              </a:buClr>
              <a:buSzPts val="1100"/>
              <a:buFont typeface="Arial"/>
              <a:buNone/>
            </a:pPr>
            <a:r>
              <a:rPr lang="en"/>
              <a:t>Big numbers catch your audience’s attention</a:t>
            </a:r>
            <a:br>
              <a:rPr lang="en"/>
            </a:br>
            <a:endParaRPr/>
          </a:p>
          <a:p>
            <a:pPr indent="0" lvl="0" marL="0" rtl="0" algn="ctr">
              <a:spcBef>
                <a:spcPts val="0"/>
              </a:spcBef>
              <a:spcAft>
                <a:spcPts val="0"/>
              </a:spcAft>
              <a:buNone/>
            </a:pPr>
            <a:r>
              <a:t/>
            </a:r>
            <a:endParaRPr/>
          </a:p>
        </p:txBody>
      </p:sp>
      <p:sp>
        <p:nvSpPr>
          <p:cNvPr id="2080" name="Google Shape;2080;p46"/>
          <p:cNvSpPr txBox="1"/>
          <p:nvPr>
            <p:ph type="title"/>
          </p:nvPr>
        </p:nvSpPr>
        <p:spPr>
          <a:xfrm>
            <a:off x="1852950" y="1695525"/>
            <a:ext cx="5438100" cy="11139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4,498,300,000</a:t>
            </a:r>
            <a:endParaRPr/>
          </a:p>
        </p:txBody>
      </p:sp>
      <p:grpSp>
        <p:nvGrpSpPr>
          <p:cNvPr id="2081" name="Google Shape;2081;p46"/>
          <p:cNvGrpSpPr/>
          <p:nvPr/>
        </p:nvGrpSpPr>
        <p:grpSpPr>
          <a:xfrm>
            <a:off x="6465140" y="2933989"/>
            <a:ext cx="3033408" cy="2480373"/>
            <a:chOff x="6090915" y="1487839"/>
            <a:chExt cx="3033408" cy="2480373"/>
          </a:xfrm>
        </p:grpSpPr>
        <p:grpSp>
          <p:nvGrpSpPr>
            <p:cNvPr id="2082" name="Google Shape;2082;p46"/>
            <p:cNvGrpSpPr/>
            <p:nvPr/>
          </p:nvGrpSpPr>
          <p:grpSpPr>
            <a:xfrm>
              <a:off x="6749502" y="2208845"/>
              <a:ext cx="2374821" cy="1759367"/>
              <a:chOff x="6749502" y="2208845"/>
              <a:chExt cx="2374821" cy="1759367"/>
            </a:xfrm>
          </p:grpSpPr>
          <p:sp>
            <p:nvSpPr>
              <p:cNvPr id="2083" name="Google Shape;2083;p46"/>
              <p:cNvSpPr/>
              <p:nvPr/>
            </p:nvSpPr>
            <p:spPr>
              <a:xfrm>
                <a:off x="6813788" y="2246274"/>
                <a:ext cx="631126" cy="650993"/>
              </a:xfrm>
              <a:custGeom>
                <a:rect b="b" l="l" r="r" t="t"/>
                <a:pathLst>
                  <a:path extrusionOk="0" h="19408" w="19379">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84" name="Google Shape;2084;p46"/>
              <p:cNvGrpSpPr/>
              <p:nvPr/>
            </p:nvGrpSpPr>
            <p:grpSpPr>
              <a:xfrm>
                <a:off x="6749502" y="2208845"/>
                <a:ext cx="759700" cy="725803"/>
                <a:chOff x="4279125" y="2463925"/>
                <a:chExt cx="543225" cy="518950"/>
              </a:xfrm>
            </p:grpSpPr>
            <p:sp>
              <p:nvSpPr>
                <p:cNvPr id="2085" name="Google Shape;2085;p46"/>
                <p:cNvSpPr/>
                <p:nvPr/>
              </p:nvSpPr>
              <p:spPr>
                <a:xfrm>
                  <a:off x="4279125" y="2463925"/>
                  <a:ext cx="543225" cy="518950"/>
                </a:xfrm>
                <a:custGeom>
                  <a:rect b="b" l="l" r="r" t="t"/>
                  <a:pathLst>
                    <a:path extrusionOk="0" h="20758" w="21729">
                      <a:moveTo>
                        <a:pt x="4602" y="18661"/>
                      </a:moveTo>
                      <a:cubicBezTo>
                        <a:pt x="6126" y="19726"/>
                        <a:pt x="7848" y="20324"/>
                        <a:pt x="9692" y="20623"/>
                      </a:cubicBezTo>
                      <a:cubicBezTo>
                        <a:pt x="9813" y="20640"/>
                        <a:pt x="9934" y="20661"/>
                        <a:pt x="10055" y="20665"/>
                      </a:cubicBezTo>
                      <a:cubicBezTo>
                        <a:pt x="11091" y="20699"/>
                        <a:pt x="12131" y="20758"/>
                        <a:pt x="13160" y="20567"/>
                      </a:cubicBezTo>
                      <a:cubicBezTo>
                        <a:pt x="13814" y="20446"/>
                        <a:pt x="14466" y="20311"/>
                        <a:pt x="15107" y="20131"/>
                      </a:cubicBezTo>
                      <a:cubicBezTo>
                        <a:pt x="15609" y="19992"/>
                        <a:pt x="16095" y="19781"/>
                        <a:pt x="16583" y="19594"/>
                      </a:cubicBezTo>
                      <a:cubicBezTo>
                        <a:pt x="16732" y="19539"/>
                        <a:pt x="16870" y="19469"/>
                        <a:pt x="17013" y="19400"/>
                      </a:cubicBezTo>
                      <a:cubicBezTo>
                        <a:pt x="17553" y="19144"/>
                        <a:pt x="17996" y="18752"/>
                        <a:pt x="18478" y="18416"/>
                      </a:cubicBezTo>
                      <a:cubicBezTo>
                        <a:pt x="19947" y="17383"/>
                        <a:pt x="20720" y="15931"/>
                        <a:pt x="21170" y="14292"/>
                      </a:cubicBezTo>
                      <a:cubicBezTo>
                        <a:pt x="21330" y="13704"/>
                        <a:pt x="21413" y="13097"/>
                        <a:pt x="21530" y="12501"/>
                      </a:cubicBezTo>
                      <a:cubicBezTo>
                        <a:pt x="21569" y="12300"/>
                        <a:pt x="21614" y="12103"/>
                        <a:pt x="21642" y="11902"/>
                      </a:cubicBezTo>
                      <a:cubicBezTo>
                        <a:pt x="21721" y="11348"/>
                        <a:pt x="21725" y="10790"/>
                        <a:pt x="21725" y="10232"/>
                      </a:cubicBezTo>
                      <a:cubicBezTo>
                        <a:pt x="21728" y="9854"/>
                        <a:pt x="21659" y="9498"/>
                        <a:pt x="21538" y="9137"/>
                      </a:cubicBezTo>
                      <a:cubicBezTo>
                        <a:pt x="21430" y="8818"/>
                        <a:pt x="21337" y="8489"/>
                        <a:pt x="21284" y="8156"/>
                      </a:cubicBezTo>
                      <a:cubicBezTo>
                        <a:pt x="21185" y="7553"/>
                        <a:pt x="21007" y="6971"/>
                        <a:pt x="20785" y="6403"/>
                      </a:cubicBezTo>
                      <a:cubicBezTo>
                        <a:pt x="20633" y="6018"/>
                        <a:pt x="20415" y="5672"/>
                        <a:pt x="20096" y="5395"/>
                      </a:cubicBezTo>
                      <a:cubicBezTo>
                        <a:pt x="19979" y="5294"/>
                        <a:pt x="19850" y="5180"/>
                        <a:pt x="19677" y="5270"/>
                      </a:cubicBezTo>
                      <a:cubicBezTo>
                        <a:pt x="19556" y="5329"/>
                        <a:pt x="19576" y="5544"/>
                        <a:pt x="19746" y="5717"/>
                      </a:cubicBezTo>
                      <a:cubicBezTo>
                        <a:pt x="20162" y="6133"/>
                        <a:pt x="20387" y="6639"/>
                        <a:pt x="20529" y="7197"/>
                      </a:cubicBezTo>
                      <a:cubicBezTo>
                        <a:pt x="20193" y="7581"/>
                        <a:pt x="20193" y="8059"/>
                        <a:pt x="20155" y="8527"/>
                      </a:cubicBezTo>
                      <a:cubicBezTo>
                        <a:pt x="20148" y="8638"/>
                        <a:pt x="20187" y="8759"/>
                        <a:pt x="20366" y="8791"/>
                      </a:cubicBezTo>
                      <a:cubicBezTo>
                        <a:pt x="20651" y="8575"/>
                        <a:pt x="20505" y="8205"/>
                        <a:pt x="20681" y="7859"/>
                      </a:cubicBezTo>
                      <a:cubicBezTo>
                        <a:pt x="20817" y="8288"/>
                        <a:pt x="20859" y="8649"/>
                        <a:pt x="20935" y="9015"/>
                      </a:cubicBezTo>
                      <a:cubicBezTo>
                        <a:pt x="20640" y="9175"/>
                        <a:pt x="20339" y="9261"/>
                        <a:pt x="20027" y="9303"/>
                      </a:cubicBezTo>
                      <a:cubicBezTo>
                        <a:pt x="19698" y="9345"/>
                        <a:pt x="19400" y="9293"/>
                        <a:pt x="19171" y="9026"/>
                      </a:cubicBezTo>
                      <a:cubicBezTo>
                        <a:pt x="19095" y="8940"/>
                        <a:pt x="18988" y="8870"/>
                        <a:pt x="18919" y="8807"/>
                      </a:cubicBezTo>
                      <a:cubicBezTo>
                        <a:pt x="18911" y="8721"/>
                        <a:pt x="18901" y="8669"/>
                        <a:pt x="18908" y="8620"/>
                      </a:cubicBezTo>
                      <a:cubicBezTo>
                        <a:pt x="18984" y="7948"/>
                        <a:pt x="19064" y="7277"/>
                        <a:pt x="19136" y="6604"/>
                      </a:cubicBezTo>
                      <a:cubicBezTo>
                        <a:pt x="19154" y="6455"/>
                        <a:pt x="19157" y="6299"/>
                        <a:pt x="19143" y="6151"/>
                      </a:cubicBezTo>
                      <a:cubicBezTo>
                        <a:pt x="19140" y="6098"/>
                        <a:pt x="19074" y="6053"/>
                        <a:pt x="19036" y="6005"/>
                      </a:cubicBezTo>
                      <a:cubicBezTo>
                        <a:pt x="18953" y="6053"/>
                        <a:pt x="18894" y="6088"/>
                        <a:pt x="18831" y="6126"/>
                      </a:cubicBezTo>
                      <a:cubicBezTo>
                        <a:pt x="18707" y="5977"/>
                        <a:pt x="18839" y="5724"/>
                        <a:pt x="18575" y="5593"/>
                      </a:cubicBezTo>
                      <a:cubicBezTo>
                        <a:pt x="18499" y="5939"/>
                        <a:pt x="18426" y="6268"/>
                        <a:pt x="18353" y="6597"/>
                      </a:cubicBezTo>
                      <a:cubicBezTo>
                        <a:pt x="18253" y="7061"/>
                        <a:pt x="18156" y="7523"/>
                        <a:pt x="18052" y="7987"/>
                      </a:cubicBezTo>
                      <a:cubicBezTo>
                        <a:pt x="18038" y="8056"/>
                        <a:pt x="17986" y="8111"/>
                        <a:pt x="17903" y="8073"/>
                      </a:cubicBezTo>
                      <a:cubicBezTo>
                        <a:pt x="17865" y="8056"/>
                        <a:pt x="17823" y="8001"/>
                        <a:pt x="17823" y="7963"/>
                      </a:cubicBezTo>
                      <a:cubicBezTo>
                        <a:pt x="17817" y="7862"/>
                        <a:pt x="17830" y="7761"/>
                        <a:pt x="17844" y="7661"/>
                      </a:cubicBezTo>
                      <a:cubicBezTo>
                        <a:pt x="17937" y="7075"/>
                        <a:pt x="18035" y="6490"/>
                        <a:pt x="18124" y="5904"/>
                      </a:cubicBezTo>
                      <a:cubicBezTo>
                        <a:pt x="18149" y="5741"/>
                        <a:pt x="18153" y="5572"/>
                        <a:pt x="18153" y="5402"/>
                      </a:cubicBezTo>
                      <a:cubicBezTo>
                        <a:pt x="18153" y="5364"/>
                        <a:pt x="18100" y="5294"/>
                        <a:pt x="18073" y="5294"/>
                      </a:cubicBezTo>
                      <a:cubicBezTo>
                        <a:pt x="18011" y="5291"/>
                        <a:pt x="17910" y="5308"/>
                        <a:pt x="17892" y="5343"/>
                      </a:cubicBezTo>
                      <a:cubicBezTo>
                        <a:pt x="17823" y="5499"/>
                        <a:pt x="17775" y="5658"/>
                        <a:pt x="17734" y="5821"/>
                      </a:cubicBezTo>
                      <a:cubicBezTo>
                        <a:pt x="17695" y="5970"/>
                        <a:pt x="17685" y="6122"/>
                        <a:pt x="17650" y="6271"/>
                      </a:cubicBezTo>
                      <a:cubicBezTo>
                        <a:pt x="17619" y="6400"/>
                        <a:pt x="17654" y="6549"/>
                        <a:pt x="17532" y="6715"/>
                      </a:cubicBezTo>
                      <a:cubicBezTo>
                        <a:pt x="17463" y="6255"/>
                        <a:pt x="17508" y="5849"/>
                        <a:pt x="17532" y="5447"/>
                      </a:cubicBezTo>
                      <a:cubicBezTo>
                        <a:pt x="17547" y="5222"/>
                        <a:pt x="17622" y="5166"/>
                        <a:pt x="17865" y="5139"/>
                      </a:cubicBezTo>
                      <a:cubicBezTo>
                        <a:pt x="18249" y="5097"/>
                        <a:pt x="18631" y="5055"/>
                        <a:pt x="19015" y="5014"/>
                      </a:cubicBezTo>
                      <a:cubicBezTo>
                        <a:pt x="19050" y="5011"/>
                        <a:pt x="19085" y="5020"/>
                        <a:pt x="19098" y="5024"/>
                      </a:cubicBezTo>
                      <a:cubicBezTo>
                        <a:pt x="19234" y="5097"/>
                        <a:pt x="19348" y="5163"/>
                        <a:pt x="19487" y="5239"/>
                      </a:cubicBezTo>
                      <a:cubicBezTo>
                        <a:pt x="19590" y="4931"/>
                        <a:pt x="19448" y="4709"/>
                        <a:pt x="19299" y="4508"/>
                      </a:cubicBezTo>
                      <a:cubicBezTo>
                        <a:pt x="19018" y="4141"/>
                        <a:pt x="18759" y="3760"/>
                        <a:pt x="18399" y="3451"/>
                      </a:cubicBezTo>
                      <a:cubicBezTo>
                        <a:pt x="18108" y="3209"/>
                        <a:pt x="17841" y="2935"/>
                        <a:pt x="17595" y="2647"/>
                      </a:cubicBezTo>
                      <a:cubicBezTo>
                        <a:pt x="17241" y="2231"/>
                        <a:pt x="16791" y="1944"/>
                        <a:pt x="16295" y="1718"/>
                      </a:cubicBezTo>
                      <a:cubicBezTo>
                        <a:pt x="15582" y="1393"/>
                        <a:pt x="14840" y="1123"/>
                        <a:pt x="14081" y="908"/>
                      </a:cubicBezTo>
                      <a:cubicBezTo>
                        <a:pt x="13592" y="770"/>
                        <a:pt x="13108" y="621"/>
                        <a:pt x="12615" y="492"/>
                      </a:cubicBezTo>
                      <a:cubicBezTo>
                        <a:pt x="12279" y="405"/>
                        <a:pt x="11929" y="346"/>
                        <a:pt x="11587" y="284"/>
                      </a:cubicBezTo>
                      <a:cubicBezTo>
                        <a:pt x="11365" y="242"/>
                        <a:pt x="11136" y="208"/>
                        <a:pt x="10911" y="177"/>
                      </a:cubicBezTo>
                      <a:cubicBezTo>
                        <a:pt x="10464" y="114"/>
                        <a:pt x="10028" y="0"/>
                        <a:pt x="9567" y="45"/>
                      </a:cubicBezTo>
                      <a:cubicBezTo>
                        <a:pt x="9345" y="66"/>
                        <a:pt x="9113" y="28"/>
                        <a:pt x="8888" y="18"/>
                      </a:cubicBezTo>
                      <a:cubicBezTo>
                        <a:pt x="8818" y="14"/>
                        <a:pt x="8749" y="18"/>
                        <a:pt x="8680" y="24"/>
                      </a:cubicBezTo>
                      <a:cubicBezTo>
                        <a:pt x="7512" y="153"/>
                        <a:pt x="6434" y="554"/>
                        <a:pt x="5381" y="1026"/>
                      </a:cubicBezTo>
                      <a:cubicBezTo>
                        <a:pt x="5288" y="1067"/>
                        <a:pt x="5198" y="1130"/>
                        <a:pt x="5115" y="1192"/>
                      </a:cubicBezTo>
                      <a:cubicBezTo>
                        <a:pt x="4661" y="1539"/>
                        <a:pt x="4203" y="1878"/>
                        <a:pt x="3759" y="2238"/>
                      </a:cubicBezTo>
                      <a:cubicBezTo>
                        <a:pt x="2578" y="3191"/>
                        <a:pt x="1701" y="4363"/>
                        <a:pt x="1130" y="5738"/>
                      </a:cubicBezTo>
                      <a:cubicBezTo>
                        <a:pt x="828" y="6458"/>
                        <a:pt x="554" y="7190"/>
                        <a:pt x="378" y="7952"/>
                      </a:cubicBezTo>
                      <a:cubicBezTo>
                        <a:pt x="14" y="9504"/>
                        <a:pt x="1" y="11039"/>
                        <a:pt x="638" y="12536"/>
                      </a:cubicBezTo>
                      <a:cubicBezTo>
                        <a:pt x="1123" y="13676"/>
                        <a:pt x="1611" y="14820"/>
                        <a:pt x="2124" y="15949"/>
                      </a:cubicBezTo>
                      <a:cubicBezTo>
                        <a:pt x="2283" y="16302"/>
                        <a:pt x="2505" y="16638"/>
                        <a:pt x="2748" y="16947"/>
                      </a:cubicBezTo>
                      <a:cubicBezTo>
                        <a:pt x="3268" y="17609"/>
                        <a:pt x="3901" y="18170"/>
                        <a:pt x="4602" y="18661"/>
                      </a:cubicBezTo>
                      <a:close/>
                      <a:moveTo>
                        <a:pt x="8493" y="18159"/>
                      </a:moveTo>
                      <a:cubicBezTo>
                        <a:pt x="8295" y="18156"/>
                        <a:pt x="8261" y="18017"/>
                        <a:pt x="8243" y="17903"/>
                      </a:cubicBezTo>
                      <a:cubicBezTo>
                        <a:pt x="8208" y="17681"/>
                        <a:pt x="8389" y="17605"/>
                        <a:pt x="8582" y="17473"/>
                      </a:cubicBezTo>
                      <a:cubicBezTo>
                        <a:pt x="8611" y="17740"/>
                        <a:pt x="8541" y="17938"/>
                        <a:pt x="8493" y="18159"/>
                      </a:cubicBezTo>
                      <a:close/>
                      <a:moveTo>
                        <a:pt x="8915" y="19646"/>
                      </a:moveTo>
                      <a:cubicBezTo>
                        <a:pt x="8732" y="19209"/>
                        <a:pt x="8659" y="18845"/>
                        <a:pt x="8728" y="18447"/>
                      </a:cubicBezTo>
                      <a:cubicBezTo>
                        <a:pt x="8787" y="18114"/>
                        <a:pt x="8808" y="17778"/>
                        <a:pt x="8822" y="17442"/>
                      </a:cubicBezTo>
                      <a:cubicBezTo>
                        <a:pt x="8836" y="17127"/>
                        <a:pt x="9019" y="16933"/>
                        <a:pt x="9258" y="16721"/>
                      </a:cubicBezTo>
                      <a:cubicBezTo>
                        <a:pt x="9335" y="17203"/>
                        <a:pt x="9127" y="18994"/>
                        <a:pt x="8915" y="19646"/>
                      </a:cubicBezTo>
                      <a:close/>
                      <a:moveTo>
                        <a:pt x="10183" y="20145"/>
                      </a:moveTo>
                      <a:cubicBezTo>
                        <a:pt x="9871" y="20193"/>
                        <a:pt x="9626" y="20113"/>
                        <a:pt x="9352" y="20041"/>
                      </a:cubicBezTo>
                      <a:cubicBezTo>
                        <a:pt x="9352" y="19937"/>
                        <a:pt x="9342" y="19840"/>
                        <a:pt x="9352" y="19747"/>
                      </a:cubicBezTo>
                      <a:cubicBezTo>
                        <a:pt x="9439" y="18991"/>
                        <a:pt x="9543" y="18236"/>
                        <a:pt x="9615" y="17481"/>
                      </a:cubicBezTo>
                      <a:cubicBezTo>
                        <a:pt x="9650" y="17130"/>
                        <a:pt x="9622" y="16774"/>
                        <a:pt x="9622" y="16416"/>
                      </a:cubicBezTo>
                      <a:cubicBezTo>
                        <a:pt x="10007" y="16088"/>
                        <a:pt x="10384" y="15762"/>
                        <a:pt x="10765" y="15432"/>
                      </a:cubicBezTo>
                      <a:cubicBezTo>
                        <a:pt x="10994" y="15571"/>
                        <a:pt x="11534" y="16094"/>
                        <a:pt x="11628" y="16316"/>
                      </a:cubicBezTo>
                      <a:cubicBezTo>
                        <a:pt x="11677" y="16434"/>
                        <a:pt x="11691" y="16579"/>
                        <a:pt x="11670" y="16704"/>
                      </a:cubicBezTo>
                      <a:cubicBezTo>
                        <a:pt x="11608" y="17051"/>
                        <a:pt x="11521" y="17393"/>
                        <a:pt x="11414" y="17737"/>
                      </a:cubicBezTo>
                      <a:lnTo>
                        <a:pt x="11414" y="17244"/>
                      </a:lnTo>
                      <a:cubicBezTo>
                        <a:pt x="11417" y="17096"/>
                        <a:pt x="11424" y="16943"/>
                        <a:pt x="11420" y="16790"/>
                      </a:cubicBezTo>
                      <a:cubicBezTo>
                        <a:pt x="11417" y="16632"/>
                        <a:pt x="11448" y="16465"/>
                        <a:pt x="11376" y="16296"/>
                      </a:cubicBezTo>
                      <a:cubicBezTo>
                        <a:pt x="11171" y="16406"/>
                        <a:pt x="11268" y="16628"/>
                        <a:pt x="11094" y="16763"/>
                      </a:cubicBezTo>
                      <a:cubicBezTo>
                        <a:pt x="11081" y="16579"/>
                        <a:pt x="11077" y="16416"/>
                        <a:pt x="11060" y="16257"/>
                      </a:cubicBezTo>
                      <a:cubicBezTo>
                        <a:pt x="11043" y="16108"/>
                        <a:pt x="11032" y="15955"/>
                        <a:pt x="10991" y="15810"/>
                      </a:cubicBezTo>
                      <a:cubicBezTo>
                        <a:pt x="10973" y="15741"/>
                        <a:pt x="10894" y="15685"/>
                        <a:pt x="10814" y="15592"/>
                      </a:cubicBezTo>
                      <a:cubicBezTo>
                        <a:pt x="10769" y="15689"/>
                        <a:pt x="10728" y="15741"/>
                        <a:pt x="10720" y="15800"/>
                      </a:cubicBezTo>
                      <a:cubicBezTo>
                        <a:pt x="10699" y="15952"/>
                        <a:pt x="10682" y="16104"/>
                        <a:pt x="10686" y="16254"/>
                      </a:cubicBezTo>
                      <a:cubicBezTo>
                        <a:pt x="10699" y="17002"/>
                        <a:pt x="10613" y="17737"/>
                        <a:pt x="10464" y="18468"/>
                      </a:cubicBezTo>
                      <a:cubicBezTo>
                        <a:pt x="10354" y="19015"/>
                        <a:pt x="10277" y="19566"/>
                        <a:pt x="10183" y="20145"/>
                      </a:cubicBezTo>
                      <a:close/>
                      <a:moveTo>
                        <a:pt x="11355" y="18232"/>
                      </a:moveTo>
                      <a:lnTo>
                        <a:pt x="11355" y="18384"/>
                      </a:lnTo>
                      <a:lnTo>
                        <a:pt x="11344" y="18384"/>
                      </a:lnTo>
                      <a:lnTo>
                        <a:pt x="11344" y="18236"/>
                      </a:lnTo>
                      <a:cubicBezTo>
                        <a:pt x="11347" y="18236"/>
                        <a:pt x="11351" y="18232"/>
                        <a:pt x="11355" y="18232"/>
                      </a:cubicBezTo>
                      <a:close/>
                      <a:moveTo>
                        <a:pt x="11254" y="19085"/>
                      </a:moveTo>
                      <a:cubicBezTo>
                        <a:pt x="11254" y="19091"/>
                        <a:pt x="11240" y="19102"/>
                        <a:pt x="11233" y="19109"/>
                      </a:cubicBezTo>
                      <a:cubicBezTo>
                        <a:pt x="11230" y="19077"/>
                        <a:pt x="11227" y="19050"/>
                        <a:pt x="11227" y="19019"/>
                      </a:cubicBezTo>
                      <a:cubicBezTo>
                        <a:pt x="11227" y="19011"/>
                        <a:pt x="11240" y="19005"/>
                        <a:pt x="11247" y="18998"/>
                      </a:cubicBezTo>
                      <a:cubicBezTo>
                        <a:pt x="11251" y="19026"/>
                        <a:pt x="11254" y="19056"/>
                        <a:pt x="11254" y="19085"/>
                      </a:cubicBezTo>
                      <a:close/>
                      <a:moveTo>
                        <a:pt x="16957" y="13683"/>
                      </a:moveTo>
                      <a:cubicBezTo>
                        <a:pt x="17387" y="13506"/>
                        <a:pt x="17788" y="13312"/>
                        <a:pt x="18260" y="13298"/>
                      </a:cubicBezTo>
                      <a:cubicBezTo>
                        <a:pt x="18270" y="13371"/>
                        <a:pt x="18287" y="13419"/>
                        <a:pt x="18284" y="13464"/>
                      </a:cubicBezTo>
                      <a:cubicBezTo>
                        <a:pt x="18236" y="13988"/>
                        <a:pt x="18212" y="14511"/>
                        <a:pt x="18132" y="15027"/>
                      </a:cubicBezTo>
                      <a:cubicBezTo>
                        <a:pt x="18017" y="15744"/>
                        <a:pt x="17868" y="16451"/>
                        <a:pt x="17729" y="17165"/>
                      </a:cubicBezTo>
                      <a:cubicBezTo>
                        <a:pt x="17729" y="17175"/>
                        <a:pt x="17705" y="17182"/>
                        <a:pt x="17667" y="17206"/>
                      </a:cubicBezTo>
                      <a:cubicBezTo>
                        <a:pt x="17200" y="16839"/>
                        <a:pt x="16770" y="16424"/>
                        <a:pt x="16410" y="15945"/>
                      </a:cubicBezTo>
                      <a:cubicBezTo>
                        <a:pt x="16330" y="15842"/>
                        <a:pt x="16292" y="15696"/>
                        <a:pt x="16282" y="15564"/>
                      </a:cubicBezTo>
                      <a:cubicBezTo>
                        <a:pt x="16247" y="15041"/>
                        <a:pt x="16226" y="14518"/>
                        <a:pt x="16216" y="13995"/>
                      </a:cubicBezTo>
                      <a:cubicBezTo>
                        <a:pt x="16209" y="13808"/>
                        <a:pt x="16250" y="13793"/>
                        <a:pt x="16541" y="13825"/>
                      </a:cubicBezTo>
                      <a:cubicBezTo>
                        <a:pt x="16569" y="14514"/>
                        <a:pt x="16594" y="15204"/>
                        <a:pt x="16624" y="15893"/>
                      </a:cubicBezTo>
                      <a:cubicBezTo>
                        <a:pt x="16628" y="15931"/>
                        <a:pt x="16687" y="15970"/>
                        <a:pt x="16739" y="16035"/>
                      </a:cubicBezTo>
                      <a:cubicBezTo>
                        <a:pt x="16801" y="15976"/>
                        <a:pt x="16885" y="15928"/>
                        <a:pt x="16902" y="15862"/>
                      </a:cubicBezTo>
                      <a:cubicBezTo>
                        <a:pt x="16939" y="15720"/>
                        <a:pt x="16954" y="15564"/>
                        <a:pt x="16957" y="15415"/>
                      </a:cubicBezTo>
                      <a:cubicBezTo>
                        <a:pt x="16960" y="14975"/>
                        <a:pt x="16957" y="14535"/>
                        <a:pt x="16957" y="14095"/>
                      </a:cubicBezTo>
                      <a:close/>
                      <a:moveTo>
                        <a:pt x="20037" y="14708"/>
                      </a:moveTo>
                      <a:cubicBezTo>
                        <a:pt x="19971" y="14986"/>
                        <a:pt x="19912" y="15269"/>
                        <a:pt x="19808" y="15536"/>
                      </a:cubicBezTo>
                      <a:cubicBezTo>
                        <a:pt x="19725" y="15758"/>
                        <a:pt x="19698" y="15955"/>
                        <a:pt x="19850" y="16153"/>
                      </a:cubicBezTo>
                      <a:cubicBezTo>
                        <a:pt x="19739" y="16358"/>
                        <a:pt x="19670" y="16566"/>
                        <a:pt x="19431" y="16711"/>
                      </a:cubicBezTo>
                      <a:cubicBezTo>
                        <a:pt x="19386" y="16312"/>
                        <a:pt x="19552" y="15984"/>
                        <a:pt x="19587" y="15637"/>
                      </a:cubicBezTo>
                      <a:cubicBezTo>
                        <a:pt x="19621" y="15311"/>
                        <a:pt x="19743" y="14986"/>
                        <a:pt x="19621" y="14642"/>
                      </a:cubicBezTo>
                      <a:cubicBezTo>
                        <a:pt x="19355" y="15090"/>
                        <a:pt x="19226" y="15575"/>
                        <a:pt x="19112" y="16063"/>
                      </a:cubicBezTo>
                      <a:cubicBezTo>
                        <a:pt x="19074" y="16226"/>
                        <a:pt x="19043" y="16392"/>
                        <a:pt x="19018" y="16558"/>
                      </a:cubicBezTo>
                      <a:cubicBezTo>
                        <a:pt x="18988" y="16780"/>
                        <a:pt x="18994" y="16795"/>
                        <a:pt x="19189" y="17086"/>
                      </a:cubicBezTo>
                      <a:cubicBezTo>
                        <a:pt x="18988" y="17352"/>
                        <a:pt x="18731" y="17577"/>
                        <a:pt x="18440" y="17809"/>
                      </a:cubicBezTo>
                      <a:cubicBezTo>
                        <a:pt x="18239" y="17647"/>
                        <a:pt x="18118" y="17473"/>
                        <a:pt x="18163" y="17210"/>
                      </a:cubicBezTo>
                      <a:cubicBezTo>
                        <a:pt x="18249" y="16711"/>
                        <a:pt x="18322" y="16212"/>
                        <a:pt x="18402" y="15713"/>
                      </a:cubicBezTo>
                      <a:cubicBezTo>
                        <a:pt x="18468" y="15280"/>
                        <a:pt x="18540" y="14847"/>
                        <a:pt x="18599" y="14414"/>
                      </a:cubicBezTo>
                      <a:cubicBezTo>
                        <a:pt x="18652" y="14025"/>
                        <a:pt x="18644" y="13641"/>
                        <a:pt x="18499" y="13253"/>
                      </a:cubicBezTo>
                      <a:cubicBezTo>
                        <a:pt x="18690" y="13142"/>
                        <a:pt x="18890" y="13115"/>
                        <a:pt x="19136" y="13125"/>
                      </a:cubicBezTo>
                      <a:cubicBezTo>
                        <a:pt x="19210" y="13222"/>
                        <a:pt x="19293" y="13326"/>
                        <a:pt x="19365" y="13437"/>
                      </a:cubicBezTo>
                      <a:cubicBezTo>
                        <a:pt x="19566" y="13731"/>
                        <a:pt x="19757" y="14033"/>
                        <a:pt x="19965" y="14324"/>
                      </a:cubicBezTo>
                      <a:cubicBezTo>
                        <a:pt x="20054" y="14449"/>
                        <a:pt x="20072" y="14573"/>
                        <a:pt x="20037" y="14708"/>
                      </a:cubicBezTo>
                      <a:close/>
                      <a:moveTo>
                        <a:pt x="18607" y="7467"/>
                      </a:moveTo>
                      <a:cubicBezTo>
                        <a:pt x="18648" y="7945"/>
                        <a:pt x="18593" y="8250"/>
                        <a:pt x="18371" y="8358"/>
                      </a:cubicBezTo>
                      <a:cubicBezTo>
                        <a:pt x="18447" y="8070"/>
                        <a:pt x="18524" y="7782"/>
                        <a:pt x="18607" y="7467"/>
                      </a:cubicBezTo>
                      <a:close/>
                      <a:moveTo>
                        <a:pt x="9439" y="509"/>
                      </a:moveTo>
                      <a:cubicBezTo>
                        <a:pt x="9580" y="503"/>
                        <a:pt x="9681" y="499"/>
                        <a:pt x="9761" y="496"/>
                      </a:cubicBezTo>
                      <a:cubicBezTo>
                        <a:pt x="9906" y="645"/>
                        <a:pt x="9702" y="1826"/>
                        <a:pt x="9439" y="2443"/>
                      </a:cubicBezTo>
                      <a:close/>
                      <a:moveTo>
                        <a:pt x="9712" y="2727"/>
                      </a:moveTo>
                      <a:cubicBezTo>
                        <a:pt x="9861" y="2003"/>
                        <a:pt x="9986" y="1272"/>
                        <a:pt x="10128" y="506"/>
                      </a:cubicBezTo>
                      <a:cubicBezTo>
                        <a:pt x="10266" y="541"/>
                        <a:pt x="10374" y="568"/>
                        <a:pt x="10478" y="596"/>
                      </a:cubicBezTo>
                      <a:cubicBezTo>
                        <a:pt x="10492" y="1320"/>
                        <a:pt x="10322" y="1996"/>
                        <a:pt x="10194" y="2675"/>
                      </a:cubicBezTo>
                      <a:cubicBezTo>
                        <a:pt x="10090" y="3223"/>
                        <a:pt x="9962" y="3766"/>
                        <a:pt x="9847" y="4314"/>
                      </a:cubicBezTo>
                      <a:cubicBezTo>
                        <a:pt x="9788" y="4581"/>
                        <a:pt x="9826" y="4768"/>
                        <a:pt x="9944" y="4758"/>
                      </a:cubicBezTo>
                      <a:cubicBezTo>
                        <a:pt x="10149" y="4744"/>
                        <a:pt x="10176" y="4560"/>
                        <a:pt x="10211" y="4425"/>
                      </a:cubicBezTo>
                      <a:cubicBezTo>
                        <a:pt x="10339" y="3933"/>
                        <a:pt x="10447" y="3437"/>
                        <a:pt x="10551" y="2938"/>
                      </a:cubicBezTo>
                      <a:cubicBezTo>
                        <a:pt x="10640" y="2508"/>
                        <a:pt x="10714" y="2076"/>
                        <a:pt x="10814" y="1542"/>
                      </a:cubicBezTo>
                      <a:cubicBezTo>
                        <a:pt x="10925" y="1653"/>
                        <a:pt x="10987" y="1688"/>
                        <a:pt x="11005" y="1739"/>
                      </a:cubicBezTo>
                      <a:cubicBezTo>
                        <a:pt x="11025" y="1798"/>
                        <a:pt x="11022" y="1871"/>
                        <a:pt x="11008" y="1937"/>
                      </a:cubicBezTo>
                      <a:cubicBezTo>
                        <a:pt x="10866" y="2751"/>
                        <a:pt x="10749" y="3576"/>
                        <a:pt x="10464" y="4363"/>
                      </a:cubicBezTo>
                      <a:cubicBezTo>
                        <a:pt x="10416" y="4504"/>
                        <a:pt x="10398" y="4660"/>
                        <a:pt x="10349" y="4803"/>
                      </a:cubicBezTo>
                      <a:cubicBezTo>
                        <a:pt x="10312" y="4910"/>
                        <a:pt x="10250" y="5011"/>
                        <a:pt x="10187" y="5128"/>
                      </a:cubicBezTo>
                      <a:cubicBezTo>
                        <a:pt x="9813" y="5049"/>
                        <a:pt x="9435" y="5073"/>
                        <a:pt x="9081" y="4862"/>
                      </a:cubicBezTo>
                      <a:cubicBezTo>
                        <a:pt x="9359" y="4165"/>
                        <a:pt x="9564" y="3455"/>
                        <a:pt x="9712" y="2727"/>
                      </a:cubicBezTo>
                      <a:close/>
                      <a:moveTo>
                        <a:pt x="6781" y="1002"/>
                      </a:moveTo>
                      <a:cubicBezTo>
                        <a:pt x="6781" y="1254"/>
                        <a:pt x="6781" y="1504"/>
                        <a:pt x="6778" y="1753"/>
                      </a:cubicBezTo>
                      <a:cubicBezTo>
                        <a:pt x="6778" y="1999"/>
                        <a:pt x="6743" y="2249"/>
                        <a:pt x="6826" y="2481"/>
                      </a:cubicBezTo>
                      <a:cubicBezTo>
                        <a:pt x="6961" y="2516"/>
                        <a:pt x="6972" y="2425"/>
                        <a:pt x="6978" y="2370"/>
                      </a:cubicBezTo>
                      <a:cubicBezTo>
                        <a:pt x="7017" y="2138"/>
                        <a:pt x="7048" y="1905"/>
                        <a:pt x="7069" y="1670"/>
                      </a:cubicBezTo>
                      <a:cubicBezTo>
                        <a:pt x="7086" y="1438"/>
                        <a:pt x="7082" y="1199"/>
                        <a:pt x="7100" y="967"/>
                      </a:cubicBezTo>
                      <a:cubicBezTo>
                        <a:pt x="7110" y="811"/>
                        <a:pt x="7131" y="804"/>
                        <a:pt x="7387" y="797"/>
                      </a:cubicBezTo>
                      <a:lnTo>
                        <a:pt x="7387" y="787"/>
                      </a:lnTo>
                      <a:cubicBezTo>
                        <a:pt x="7394" y="790"/>
                        <a:pt x="7397" y="794"/>
                        <a:pt x="7402" y="794"/>
                      </a:cubicBezTo>
                      <a:cubicBezTo>
                        <a:pt x="7713" y="600"/>
                        <a:pt x="8070" y="568"/>
                        <a:pt x="8454" y="509"/>
                      </a:cubicBezTo>
                      <a:cubicBezTo>
                        <a:pt x="8462" y="637"/>
                        <a:pt x="8475" y="738"/>
                        <a:pt x="8468" y="835"/>
                      </a:cubicBezTo>
                      <a:cubicBezTo>
                        <a:pt x="8399" y="1473"/>
                        <a:pt x="8323" y="2110"/>
                        <a:pt x="8261" y="2751"/>
                      </a:cubicBezTo>
                      <a:cubicBezTo>
                        <a:pt x="8233" y="3011"/>
                        <a:pt x="8129" y="3278"/>
                        <a:pt x="8270" y="3531"/>
                      </a:cubicBezTo>
                      <a:cubicBezTo>
                        <a:pt x="8423" y="3552"/>
                        <a:pt x="8478" y="3448"/>
                        <a:pt x="8507" y="3361"/>
                      </a:cubicBezTo>
                      <a:cubicBezTo>
                        <a:pt x="8572" y="3149"/>
                        <a:pt x="8631" y="2935"/>
                        <a:pt x="8655" y="2720"/>
                      </a:cubicBezTo>
                      <a:cubicBezTo>
                        <a:pt x="8735" y="2065"/>
                        <a:pt x="8798" y="1407"/>
                        <a:pt x="8867" y="752"/>
                      </a:cubicBezTo>
                      <a:cubicBezTo>
                        <a:pt x="8878" y="658"/>
                        <a:pt x="8860" y="544"/>
                        <a:pt x="9023" y="517"/>
                      </a:cubicBezTo>
                      <a:cubicBezTo>
                        <a:pt x="9140" y="589"/>
                        <a:pt x="9110" y="714"/>
                        <a:pt x="9106" y="821"/>
                      </a:cubicBezTo>
                      <a:cubicBezTo>
                        <a:pt x="9099" y="1619"/>
                        <a:pt x="9065" y="2412"/>
                        <a:pt x="8957" y="3199"/>
                      </a:cubicBezTo>
                      <a:cubicBezTo>
                        <a:pt x="8919" y="3469"/>
                        <a:pt x="8873" y="3735"/>
                        <a:pt x="9033" y="3989"/>
                      </a:cubicBezTo>
                      <a:cubicBezTo>
                        <a:pt x="9050" y="4016"/>
                        <a:pt x="9068" y="4054"/>
                        <a:pt x="9060" y="4082"/>
                      </a:cubicBezTo>
                      <a:cubicBezTo>
                        <a:pt x="9006" y="4307"/>
                        <a:pt x="8995" y="4546"/>
                        <a:pt x="8846" y="4774"/>
                      </a:cubicBezTo>
                      <a:cubicBezTo>
                        <a:pt x="8472" y="4646"/>
                        <a:pt x="8118" y="4518"/>
                        <a:pt x="7803" y="4307"/>
                      </a:cubicBezTo>
                      <a:lnTo>
                        <a:pt x="7810" y="4307"/>
                      </a:lnTo>
                      <a:cubicBezTo>
                        <a:pt x="7806" y="4304"/>
                        <a:pt x="7806" y="4300"/>
                        <a:pt x="7803" y="4296"/>
                      </a:cubicBezTo>
                      <a:cubicBezTo>
                        <a:pt x="7803" y="4300"/>
                        <a:pt x="7800" y="4304"/>
                        <a:pt x="7800" y="4304"/>
                      </a:cubicBezTo>
                      <a:cubicBezTo>
                        <a:pt x="7637" y="4275"/>
                        <a:pt x="7467" y="4259"/>
                        <a:pt x="7335" y="4137"/>
                      </a:cubicBezTo>
                      <a:cubicBezTo>
                        <a:pt x="7408" y="3500"/>
                        <a:pt x="7491" y="2869"/>
                        <a:pt x="7557" y="2242"/>
                      </a:cubicBezTo>
                      <a:cubicBezTo>
                        <a:pt x="7592" y="1875"/>
                        <a:pt x="7602" y="1507"/>
                        <a:pt x="7623" y="1140"/>
                      </a:cubicBezTo>
                      <a:cubicBezTo>
                        <a:pt x="7630" y="974"/>
                        <a:pt x="7557" y="859"/>
                        <a:pt x="7402" y="794"/>
                      </a:cubicBezTo>
                      <a:cubicBezTo>
                        <a:pt x="7402" y="797"/>
                        <a:pt x="7402" y="797"/>
                        <a:pt x="7397" y="797"/>
                      </a:cubicBezTo>
                      <a:lnTo>
                        <a:pt x="7387" y="797"/>
                      </a:lnTo>
                      <a:cubicBezTo>
                        <a:pt x="7301" y="1667"/>
                        <a:pt x="7214" y="2533"/>
                        <a:pt x="7135" y="3402"/>
                      </a:cubicBezTo>
                      <a:cubicBezTo>
                        <a:pt x="7114" y="3618"/>
                        <a:pt x="7131" y="3836"/>
                        <a:pt x="7131" y="4051"/>
                      </a:cubicBezTo>
                      <a:cubicBezTo>
                        <a:pt x="6850" y="4096"/>
                        <a:pt x="6743" y="4064"/>
                        <a:pt x="6660" y="3888"/>
                      </a:cubicBezTo>
                      <a:cubicBezTo>
                        <a:pt x="6615" y="3781"/>
                        <a:pt x="6573" y="3663"/>
                        <a:pt x="6566" y="3548"/>
                      </a:cubicBezTo>
                      <a:cubicBezTo>
                        <a:pt x="6508" y="2745"/>
                        <a:pt x="6455" y="1937"/>
                        <a:pt x="6404" y="1150"/>
                      </a:cubicBezTo>
                      <a:cubicBezTo>
                        <a:pt x="6514" y="1022"/>
                        <a:pt x="6618" y="943"/>
                        <a:pt x="6781" y="1002"/>
                      </a:cubicBezTo>
                      <a:close/>
                      <a:moveTo>
                        <a:pt x="1698" y="13887"/>
                      </a:moveTo>
                      <a:cubicBezTo>
                        <a:pt x="1660" y="13801"/>
                        <a:pt x="1653" y="13689"/>
                        <a:pt x="1532" y="13651"/>
                      </a:cubicBezTo>
                      <a:lnTo>
                        <a:pt x="1532" y="13651"/>
                      </a:lnTo>
                      <a:lnTo>
                        <a:pt x="1532" y="13651"/>
                      </a:lnTo>
                      <a:lnTo>
                        <a:pt x="1532" y="13651"/>
                      </a:lnTo>
                      <a:cubicBezTo>
                        <a:pt x="1463" y="13447"/>
                        <a:pt x="1386" y="13246"/>
                        <a:pt x="1324" y="13038"/>
                      </a:cubicBezTo>
                      <a:cubicBezTo>
                        <a:pt x="1265" y="12855"/>
                        <a:pt x="1133" y="12685"/>
                        <a:pt x="1168" y="12474"/>
                      </a:cubicBezTo>
                      <a:cubicBezTo>
                        <a:pt x="1165" y="12474"/>
                        <a:pt x="1161" y="12477"/>
                        <a:pt x="1157" y="12477"/>
                      </a:cubicBezTo>
                      <a:lnTo>
                        <a:pt x="1157" y="12445"/>
                      </a:lnTo>
                      <a:cubicBezTo>
                        <a:pt x="1095" y="12359"/>
                        <a:pt x="1019" y="12272"/>
                        <a:pt x="984" y="12175"/>
                      </a:cubicBezTo>
                      <a:cubicBezTo>
                        <a:pt x="749" y="11559"/>
                        <a:pt x="586" y="10925"/>
                        <a:pt x="604" y="10259"/>
                      </a:cubicBezTo>
                      <a:cubicBezTo>
                        <a:pt x="610" y="9989"/>
                        <a:pt x="604" y="9722"/>
                        <a:pt x="604" y="9459"/>
                      </a:cubicBezTo>
                      <a:cubicBezTo>
                        <a:pt x="770" y="9303"/>
                        <a:pt x="932" y="9192"/>
                        <a:pt x="1157" y="9140"/>
                      </a:cubicBezTo>
                      <a:cubicBezTo>
                        <a:pt x="1237" y="9528"/>
                        <a:pt x="1165" y="9896"/>
                        <a:pt x="1168" y="10259"/>
                      </a:cubicBezTo>
                      <a:cubicBezTo>
                        <a:pt x="1168" y="10630"/>
                        <a:pt x="1154" y="10998"/>
                        <a:pt x="1154" y="11369"/>
                      </a:cubicBezTo>
                      <a:cubicBezTo>
                        <a:pt x="1151" y="11729"/>
                        <a:pt x="1154" y="12089"/>
                        <a:pt x="1157" y="12445"/>
                      </a:cubicBezTo>
                      <a:cubicBezTo>
                        <a:pt x="1161" y="12453"/>
                        <a:pt x="1165" y="12460"/>
                        <a:pt x="1171" y="12466"/>
                      </a:cubicBezTo>
                      <a:cubicBezTo>
                        <a:pt x="1168" y="12470"/>
                        <a:pt x="1171" y="12470"/>
                        <a:pt x="1168" y="12474"/>
                      </a:cubicBezTo>
                      <a:cubicBezTo>
                        <a:pt x="1269" y="12456"/>
                        <a:pt x="1373" y="12439"/>
                        <a:pt x="1386" y="12314"/>
                      </a:cubicBezTo>
                      <a:cubicBezTo>
                        <a:pt x="1403" y="12148"/>
                        <a:pt x="1424" y="11978"/>
                        <a:pt x="1421" y="11808"/>
                      </a:cubicBezTo>
                      <a:cubicBezTo>
                        <a:pt x="1418" y="11049"/>
                        <a:pt x="1403" y="10291"/>
                        <a:pt x="1397" y="9528"/>
                      </a:cubicBezTo>
                      <a:cubicBezTo>
                        <a:pt x="1394" y="9394"/>
                        <a:pt x="1383" y="9258"/>
                        <a:pt x="1389" y="9123"/>
                      </a:cubicBezTo>
                      <a:cubicBezTo>
                        <a:pt x="1397" y="8919"/>
                        <a:pt x="1410" y="8911"/>
                        <a:pt x="1726" y="8822"/>
                      </a:cubicBezTo>
                      <a:cubicBezTo>
                        <a:pt x="1743" y="8866"/>
                        <a:pt x="1774" y="8911"/>
                        <a:pt x="1774" y="8953"/>
                      </a:cubicBezTo>
                      <a:cubicBezTo>
                        <a:pt x="1750" y="9951"/>
                        <a:pt x="1726" y="10949"/>
                        <a:pt x="1695" y="11943"/>
                      </a:cubicBezTo>
                      <a:cubicBezTo>
                        <a:pt x="1685" y="12349"/>
                        <a:pt x="1660" y="12754"/>
                        <a:pt x="1629" y="13156"/>
                      </a:cubicBezTo>
                      <a:cubicBezTo>
                        <a:pt x="1615" y="13323"/>
                        <a:pt x="1563" y="13489"/>
                        <a:pt x="1532" y="13651"/>
                      </a:cubicBezTo>
                      <a:lnTo>
                        <a:pt x="1532" y="13651"/>
                      </a:lnTo>
                      <a:cubicBezTo>
                        <a:pt x="1650" y="13665"/>
                        <a:pt x="1764" y="13676"/>
                        <a:pt x="1909" y="13689"/>
                      </a:cubicBezTo>
                      <a:cubicBezTo>
                        <a:pt x="1941" y="13555"/>
                        <a:pt x="1986" y="13443"/>
                        <a:pt x="1996" y="13333"/>
                      </a:cubicBezTo>
                      <a:cubicBezTo>
                        <a:pt x="2110" y="11947"/>
                        <a:pt x="2083" y="10561"/>
                        <a:pt x="2000" y="9175"/>
                      </a:cubicBezTo>
                      <a:cubicBezTo>
                        <a:pt x="1989" y="9009"/>
                        <a:pt x="1951" y="8842"/>
                        <a:pt x="1920" y="8655"/>
                      </a:cubicBezTo>
                      <a:cubicBezTo>
                        <a:pt x="2155" y="8451"/>
                        <a:pt x="2440" y="8319"/>
                        <a:pt x="2717" y="8180"/>
                      </a:cubicBezTo>
                      <a:cubicBezTo>
                        <a:pt x="2849" y="8115"/>
                        <a:pt x="2990" y="8108"/>
                        <a:pt x="3126" y="8167"/>
                      </a:cubicBezTo>
                      <a:cubicBezTo>
                        <a:pt x="3250" y="8222"/>
                        <a:pt x="3368" y="8292"/>
                        <a:pt x="3514" y="8364"/>
                      </a:cubicBezTo>
                      <a:cubicBezTo>
                        <a:pt x="3497" y="8659"/>
                        <a:pt x="3479" y="8946"/>
                        <a:pt x="3455" y="9231"/>
                      </a:cubicBezTo>
                      <a:cubicBezTo>
                        <a:pt x="3447" y="9348"/>
                        <a:pt x="3420" y="9463"/>
                        <a:pt x="3410" y="9581"/>
                      </a:cubicBezTo>
                      <a:cubicBezTo>
                        <a:pt x="3344" y="10526"/>
                        <a:pt x="3278" y="11473"/>
                        <a:pt x="3215" y="12415"/>
                      </a:cubicBezTo>
                      <a:cubicBezTo>
                        <a:pt x="3198" y="12667"/>
                        <a:pt x="3198" y="12924"/>
                        <a:pt x="3205" y="13177"/>
                      </a:cubicBezTo>
                      <a:cubicBezTo>
                        <a:pt x="3205" y="13253"/>
                        <a:pt x="3250" y="13336"/>
                        <a:pt x="3292" y="13406"/>
                      </a:cubicBezTo>
                      <a:cubicBezTo>
                        <a:pt x="3334" y="13472"/>
                        <a:pt x="3486" y="13457"/>
                        <a:pt x="3517" y="13385"/>
                      </a:cubicBezTo>
                      <a:cubicBezTo>
                        <a:pt x="3548" y="13309"/>
                        <a:pt x="3576" y="13229"/>
                        <a:pt x="3583" y="13146"/>
                      </a:cubicBezTo>
                      <a:cubicBezTo>
                        <a:pt x="3631" y="12287"/>
                        <a:pt x="3694" y="11427"/>
                        <a:pt x="3711" y="10564"/>
                      </a:cubicBezTo>
                      <a:cubicBezTo>
                        <a:pt x="3722" y="9941"/>
                        <a:pt x="3663" y="9314"/>
                        <a:pt x="3639" y="8690"/>
                      </a:cubicBezTo>
                      <a:cubicBezTo>
                        <a:pt x="3635" y="8628"/>
                        <a:pt x="3635" y="8562"/>
                        <a:pt x="3635" y="8468"/>
                      </a:cubicBezTo>
                      <a:cubicBezTo>
                        <a:pt x="4044" y="8516"/>
                        <a:pt x="4314" y="8762"/>
                        <a:pt x="4643" y="8974"/>
                      </a:cubicBezTo>
                      <a:cubicBezTo>
                        <a:pt x="4643" y="9300"/>
                        <a:pt x="4653" y="9636"/>
                        <a:pt x="4640" y="9976"/>
                      </a:cubicBezTo>
                      <a:cubicBezTo>
                        <a:pt x="4605" y="10852"/>
                        <a:pt x="4553" y="11732"/>
                        <a:pt x="4515" y="12608"/>
                      </a:cubicBezTo>
                      <a:cubicBezTo>
                        <a:pt x="4501" y="12941"/>
                        <a:pt x="4574" y="13107"/>
                        <a:pt x="4699" y="13066"/>
                      </a:cubicBezTo>
                      <a:cubicBezTo>
                        <a:pt x="4923" y="12986"/>
                        <a:pt x="4851" y="12786"/>
                        <a:pt x="4865" y="12629"/>
                      </a:cubicBezTo>
                      <a:cubicBezTo>
                        <a:pt x="4944" y="11701"/>
                        <a:pt x="4990" y="10772"/>
                        <a:pt x="4882" y="9844"/>
                      </a:cubicBezTo>
                      <a:cubicBezTo>
                        <a:pt x="4854" y="9608"/>
                        <a:pt x="4830" y="9376"/>
                        <a:pt x="4803" y="9133"/>
                      </a:cubicBezTo>
                      <a:cubicBezTo>
                        <a:pt x="4889" y="9057"/>
                        <a:pt x="4958" y="9137"/>
                        <a:pt x="5021" y="9182"/>
                      </a:cubicBezTo>
                      <a:cubicBezTo>
                        <a:pt x="5506" y="9514"/>
                        <a:pt x="5988" y="9851"/>
                        <a:pt x="6490" y="10197"/>
                      </a:cubicBezTo>
                      <a:cubicBezTo>
                        <a:pt x="6490" y="10308"/>
                        <a:pt x="6511" y="10426"/>
                        <a:pt x="6483" y="10533"/>
                      </a:cubicBezTo>
                      <a:cubicBezTo>
                        <a:pt x="6438" y="10731"/>
                        <a:pt x="6375" y="10928"/>
                        <a:pt x="6292" y="11115"/>
                      </a:cubicBezTo>
                      <a:cubicBezTo>
                        <a:pt x="5942" y="11905"/>
                        <a:pt x="5662" y="12727"/>
                        <a:pt x="5205" y="13475"/>
                      </a:cubicBezTo>
                      <a:cubicBezTo>
                        <a:pt x="5170" y="13534"/>
                        <a:pt x="5136" y="13593"/>
                        <a:pt x="5104" y="13655"/>
                      </a:cubicBezTo>
                      <a:cubicBezTo>
                        <a:pt x="5042" y="13790"/>
                        <a:pt x="4934" y="13863"/>
                        <a:pt x="4775" y="13856"/>
                      </a:cubicBezTo>
                      <a:cubicBezTo>
                        <a:pt x="4075" y="13835"/>
                        <a:pt x="3372" y="13918"/>
                        <a:pt x="2672" y="13783"/>
                      </a:cubicBezTo>
                      <a:cubicBezTo>
                        <a:pt x="2436" y="13739"/>
                        <a:pt x="2187" y="13689"/>
                        <a:pt x="1951" y="13814"/>
                      </a:cubicBezTo>
                      <a:cubicBezTo>
                        <a:pt x="1947" y="14054"/>
                        <a:pt x="1958" y="14088"/>
                        <a:pt x="2117" y="14116"/>
                      </a:cubicBezTo>
                      <a:cubicBezTo>
                        <a:pt x="2481" y="14175"/>
                        <a:pt x="2845" y="14251"/>
                        <a:pt x="3209" y="14268"/>
                      </a:cubicBezTo>
                      <a:cubicBezTo>
                        <a:pt x="3753" y="14292"/>
                        <a:pt x="4300" y="14265"/>
                        <a:pt x="4844" y="14279"/>
                      </a:cubicBezTo>
                      <a:cubicBezTo>
                        <a:pt x="5170" y="14286"/>
                        <a:pt x="5357" y="14150"/>
                        <a:pt x="5502" y="13877"/>
                      </a:cubicBezTo>
                      <a:cubicBezTo>
                        <a:pt x="5811" y="13288"/>
                        <a:pt x="6129" y="12706"/>
                        <a:pt x="6365" y="12082"/>
                      </a:cubicBezTo>
                      <a:cubicBezTo>
                        <a:pt x="6508" y="11701"/>
                        <a:pt x="6677" y="11330"/>
                        <a:pt x="6829" y="10953"/>
                      </a:cubicBezTo>
                      <a:cubicBezTo>
                        <a:pt x="6923" y="10713"/>
                        <a:pt x="6968" y="10464"/>
                        <a:pt x="6951" y="10204"/>
                      </a:cubicBezTo>
                      <a:cubicBezTo>
                        <a:pt x="6944" y="10062"/>
                        <a:pt x="6892" y="9937"/>
                        <a:pt x="6767" y="9858"/>
                      </a:cubicBezTo>
                      <a:cubicBezTo>
                        <a:pt x="5950" y="9335"/>
                        <a:pt x="5194" y="8721"/>
                        <a:pt x="4317" y="8281"/>
                      </a:cubicBezTo>
                      <a:cubicBezTo>
                        <a:pt x="4037" y="8139"/>
                        <a:pt x="3749" y="8014"/>
                        <a:pt x="3468" y="7876"/>
                      </a:cubicBezTo>
                      <a:cubicBezTo>
                        <a:pt x="3094" y="7692"/>
                        <a:pt x="2727" y="7696"/>
                        <a:pt x="2363" y="7907"/>
                      </a:cubicBezTo>
                      <a:cubicBezTo>
                        <a:pt x="1899" y="8180"/>
                        <a:pt x="1431" y="8447"/>
                        <a:pt x="964" y="8718"/>
                      </a:cubicBezTo>
                      <a:cubicBezTo>
                        <a:pt x="890" y="8759"/>
                        <a:pt x="818" y="8794"/>
                        <a:pt x="721" y="8846"/>
                      </a:cubicBezTo>
                      <a:cubicBezTo>
                        <a:pt x="703" y="8766"/>
                        <a:pt x="676" y="8718"/>
                        <a:pt x="683" y="8679"/>
                      </a:cubicBezTo>
                      <a:cubicBezTo>
                        <a:pt x="1023" y="7040"/>
                        <a:pt x="1573" y="5481"/>
                        <a:pt x="2568" y="4088"/>
                      </a:cubicBezTo>
                      <a:cubicBezTo>
                        <a:pt x="2932" y="3583"/>
                        <a:pt x="3375" y="3149"/>
                        <a:pt x="3847" y="2745"/>
                      </a:cubicBezTo>
                      <a:cubicBezTo>
                        <a:pt x="4346" y="2318"/>
                        <a:pt x="4875" y="1926"/>
                        <a:pt x="5398" y="1528"/>
                      </a:cubicBezTo>
                      <a:cubicBezTo>
                        <a:pt x="5575" y="1393"/>
                        <a:pt x="5769" y="1278"/>
                        <a:pt x="6054" y="1286"/>
                      </a:cubicBezTo>
                      <a:cubicBezTo>
                        <a:pt x="6064" y="1376"/>
                        <a:pt x="6081" y="1452"/>
                        <a:pt x="6084" y="1531"/>
                      </a:cubicBezTo>
                      <a:cubicBezTo>
                        <a:pt x="6105" y="2155"/>
                        <a:pt x="6119" y="2783"/>
                        <a:pt x="6147" y="3406"/>
                      </a:cubicBezTo>
                      <a:cubicBezTo>
                        <a:pt x="6158" y="3607"/>
                        <a:pt x="6196" y="3811"/>
                        <a:pt x="6254" y="4005"/>
                      </a:cubicBezTo>
                      <a:cubicBezTo>
                        <a:pt x="6327" y="4245"/>
                        <a:pt x="6493" y="4418"/>
                        <a:pt x="6760" y="4470"/>
                      </a:cubicBezTo>
                      <a:cubicBezTo>
                        <a:pt x="7387" y="4598"/>
                        <a:pt x="7955" y="4865"/>
                        <a:pt x="8527" y="5124"/>
                      </a:cubicBezTo>
                      <a:cubicBezTo>
                        <a:pt x="8943" y="5315"/>
                        <a:pt x="9376" y="5447"/>
                        <a:pt x="9837" y="5492"/>
                      </a:cubicBezTo>
                      <a:cubicBezTo>
                        <a:pt x="9924" y="5499"/>
                        <a:pt x="10038" y="5530"/>
                        <a:pt x="10090" y="5489"/>
                      </a:cubicBezTo>
                      <a:cubicBezTo>
                        <a:pt x="10360" y="5284"/>
                        <a:pt x="10703" y="5180"/>
                        <a:pt x="10880" y="4854"/>
                      </a:cubicBezTo>
                      <a:cubicBezTo>
                        <a:pt x="11206" y="4255"/>
                        <a:pt x="11559" y="3673"/>
                        <a:pt x="11902" y="3080"/>
                      </a:cubicBezTo>
                      <a:cubicBezTo>
                        <a:pt x="11937" y="3021"/>
                        <a:pt x="11958" y="2956"/>
                        <a:pt x="11982" y="2893"/>
                      </a:cubicBezTo>
                      <a:cubicBezTo>
                        <a:pt x="12121" y="2571"/>
                        <a:pt x="12110" y="2270"/>
                        <a:pt x="11850" y="1999"/>
                      </a:cubicBezTo>
                      <a:cubicBezTo>
                        <a:pt x="11590" y="1726"/>
                        <a:pt x="11337" y="1441"/>
                        <a:pt x="11084" y="1161"/>
                      </a:cubicBezTo>
                      <a:cubicBezTo>
                        <a:pt x="10966" y="1032"/>
                        <a:pt x="10862" y="901"/>
                        <a:pt x="10946" y="690"/>
                      </a:cubicBezTo>
                      <a:cubicBezTo>
                        <a:pt x="11029" y="683"/>
                        <a:pt x="11115" y="669"/>
                        <a:pt x="11198" y="676"/>
                      </a:cubicBezTo>
                      <a:cubicBezTo>
                        <a:pt x="11673" y="711"/>
                        <a:pt x="12137" y="797"/>
                        <a:pt x="12591" y="939"/>
                      </a:cubicBezTo>
                      <a:cubicBezTo>
                        <a:pt x="12924" y="1043"/>
                        <a:pt x="13260" y="1140"/>
                        <a:pt x="13597" y="1237"/>
                      </a:cubicBezTo>
                      <a:cubicBezTo>
                        <a:pt x="13766" y="1282"/>
                        <a:pt x="13912" y="1352"/>
                        <a:pt x="14057" y="1459"/>
                      </a:cubicBezTo>
                      <a:cubicBezTo>
                        <a:pt x="14171" y="1539"/>
                        <a:pt x="14400" y="1452"/>
                        <a:pt x="14553" y="1504"/>
                      </a:cubicBezTo>
                      <a:cubicBezTo>
                        <a:pt x="15315" y="1757"/>
                        <a:pt x="16091" y="1993"/>
                        <a:pt x="16760" y="2450"/>
                      </a:cubicBezTo>
                      <a:cubicBezTo>
                        <a:pt x="16888" y="2537"/>
                        <a:pt x="17009" y="2633"/>
                        <a:pt x="17120" y="2741"/>
                      </a:cubicBezTo>
                      <a:cubicBezTo>
                        <a:pt x="17529" y="3136"/>
                        <a:pt x="17927" y="3541"/>
                        <a:pt x="18340" y="3936"/>
                      </a:cubicBezTo>
                      <a:cubicBezTo>
                        <a:pt x="18540" y="4130"/>
                        <a:pt x="18693" y="4352"/>
                        <a:pt x="18852" y="4612"/>
                      </a:cubicBezTo>
                      <a:cubicBezTo>
                        <a:pt x="18450" y="4806"/>
                        <a:pt x="18070" y="4782"/>
                        <a:pt x="17681" y="4664"/>
                      </a:cubicBezTo>
                      <a:cubicBezTo>
                        <a:pt x="17650" y="4675"/>
                        <a:pt x="17612" y="4678"/>
                        <a:pt x="17588" y="4695"/>
                      </a:cubicBezTo>
                      <a:cubicBezTo>
                        <a:pt x="17147" y="5049"/>
                        <a:pt x="17147" y="5052"/>
                        <a:pt x="17113" y="5585"/>
                      </a:cubicBezTo>
                      <a:cubicBezTo>
                        <a:pt x="17096" y="5855"/>
                        <a:pt x="17099" y="6126"/>
                        <a:pt x="17078" y="6396"/>
                      </a:cubicBezTo>
                      <a:cubicBezTo>
                        <a:pt x="17051" y="6832"/>
                        <a:pt x="17009" y="7266"/>
                        <a:pt x="16974" y="7685"/>
                      </a:cubicBezTo>
                      <a:cubicBezTo>
                        <a:pt x="16836" y="7747"/>
                        <a:pt x="16777" y="7671"/>
                        <a:pt x="16725" y="7612"/>
                      </a:cubicBezTo>
                      <a:cubicBezTo>
                        <a:pt x="16451" y="7311"/>
                        <a:pt x="16108" y="7107"/>
                        <a:pt x="15741" y="6944"/>
                      </a:cubicBezTo>
                      <a:cubicBezTo>
                        <a:pt x="15083" y="6656"/>
                        <a:pt x="14431" y="6362"/>
                        <a:pt x="13766" y="6095"/>
                      </a:cubicBezTo>
                      <a:cubicBezTo>
                        <a:pt x="13496" y="5988"/>
                        <a:pt x="13257" y="5825"/>
                        <a:pt x="12959" y="5762"/>
                      </a:cubicBezTo>
                      <a:cubicBezTo>
                        <a:pt x="12689" y="5703"/>
                        <a:pt x="12418" y="5599"/>
                        <a:pt x="12179" y="5460"/>
                      </a:cubicBezTo>
                      <a:cubicBezTo>
                        <a:pt x="11933" y="5322"/>
                        <a:pt x="11677" y="5243"/>
                        <a:pt x="11410" y="5190"/>
                      </a:cubicBezTo>
                      <a:cubicBezTo>
                        <a:pt x="11275" y="5166"/>
                        <a:pt x="11129" y="5169"/>
                        <a:pt x="10991" y="5183"/>
                      </a:cubicBezTo>
                      <a:cubicBezTo>
                        <a:pt x="10859" y="5194"/>
                        <a:pt x="10762" y="5284"/>
                        <a:pt x="10731" y="5402"/>
                      </a:cubicBezTo>
                      <a:cubicBezTo>
                        <a:pt x="10714" y="5475"/>
                        <a:pt x="10734" y="5568"/>
                        <a:pt x="10776" y="5631"/>
                      </a:cubicBezTo>
                      <a:cubicBezTo>
                        <a:pt x="10800" y="5672"/>
                        <a:pt x="10915" y="5700"/>
                        <a:pt x="10956" y="5679"/>
                      </a:cubicBezTo>
                      <a:cubicBezTo>
                        <a:pt x="11213" y="5534"/>
                        <a:pt x="11424" y="5627"/>
                        <a:pt x="11656" y="5790"/>
                      </a:cubicBezTo>
                      <a:cubicBezTo>
                        <a:pt x="11593" y="6407"/>
                        <a:pt x="11548" y="7027"/>
                        <a:pt x="11465" y="7643"/>
                      </a:cubicBezTo>
                      <a:cubicBezTo>
                        <a:pt x="11334" y="8652"/>
                        <a:pt x="11171" y="9653"/>
                        <a:pt x="11032" y="10662"/>
                      </a:cubicBezTo>
                      <a:cubicBezTo>
                        <a:pt x="10960" y="11195"/>
                        <a:pt x="10915" y="11735"/>
                        <a:pt x="10859" y="12272"/>
                      </a:cubicBezTo>
                      <a:cubicBezTo>
                        <a:pt x="10842" y="12439"/>
                        <a:pt x="10828" y="12608"/>
                        <a:pt x="10915" y="12761"/>
                      </a:cubicBezTo>
                      <a:cubicBezTo>
                        <a:pt x="11035" y="12789"/>
                        <a:pt x="11088" y="12709"/>
                        <a:pt x="11109" y="12629"/>
                      </a:cubicBezTo>
                      <a:cubicBezTo>
                        <a:pt x="11171" y="12383"/>
                        <a:pt x="11240" y="12138"/>
                        <a:pt x="11275" y="11888"/>
                      </a:cubicBezTo>
                      <a:cubicBezTo>
                        <a:pt x="11441" y="10699"/>
                        <a:pt x="11601" y="9508"/>
                        <a:pt x="11753" y="8319"/>
                      </a:cubicBezTo>
                      <a:cubicBezTo>
                        <a:pt x="11830" y="7747"/>
                        <a:pt x="11881" y="7176"/>
                        <a:pt x="11940" y="6604"/>
                      </a:cubicBezTo>
                      <a:cubicBezTo>
                        <a:pt x="11964" y="6389"/>
                        <a:pt x="11958" y="6167"/>
                        <a:pt x="12023" y="5970"/>
                      </a:cubicBezTo>
                      <a:cubicBezTo>
                        <a:pt x="12162" y="5932"/>
                        <a:pt x="12214" y="5988"/>
                        <a:pt x="12231" y="6077"/>
                      </a:cubicBezTo>
                      <a:cubicBezTo>
                        <a:pt x="12241" y="6130"/>
                        <a:pt x="12245" y="6185"/>
                        <a:pt x="12235" y="6230"/>
                      </a:cubicBezTo>
                      <a:cubicBezTo>
                        <a:pt x="12116" y="6645"/>
                        <a:pt x="12165" y="7072"/>
                        <a:pt x="12127" y="7491"/>
                      </a:cubicBezTo>
                      <a:cubicBezTo>
                        <a:pt x="12058" y="8246"/>
                        <a:pt x="11978" y="9005"/>
                        <a:pt x="11871" y="9757"/>
                      </a:cubicBezTo>
                      <a:cubicBezTo>
                        <a:pt x="11736" y="10662"/>
                        <a:pt x="11566" y="11562"/>
                        <a:pt x="11420" y="12463"/>
                      </a:cubicBezTo>
                      <a:cubicBezTo>
                        <a:pt x="11376" y="12744"/>
                        <a:pt x="11285" y="13028"/>
                        <a:pt x="11448" y="13329"/>
                      </a:cubicBezTo>
                      <a:cubicBezTo>
                        <a:pt x="11632" y="13198"/>
                        <a:pt x="11687" y="13007"/>
                        <a:pt x="11726" y="12816"/>
                      </a:cubicBezTo>
                      <a:cubicBezTo>
                        <a:pt x="11812" y="12404"/>
                        <a:pt x="11909" y="11988"/>
                        <a:pt x="11971" y="11572"/>
                      </a:cubicBezTo>
                      <a:cubicBezTo>
                        <a:pt x="12145" y="10401"/>
                        <a:pt x="12314" y="9227"/>
                        <a:pt x="12463" y="8052"/>
                      </a:cubicBezTo>
                      <a:cubicBezTo>
                        <a:pt x="12532" y="7515"/>
                        <a:pt x="12522" y="6975"/>
                        <a:pt x="12460" y="6434"/>
                      </a:cubicBezTo>
                      <a:cubicBezTo>
                        <a:pt x="12449" y="6334"/>
                        <a:pt x="12460" y="6234"/>
                        <a:pt x="12460" y="6116"/>
                      </a:cubicBezTo>
                      <a:cubicBezTo>
                        <a:pt x="12682" y="6088"/>
                        <a:pt x="12827" y="6209"/>
                        <a:pt x="13018" y="6303"/>
                      </a:cubicBezTo>
                      <a:cubicBezTo>
                        <a:pt x="13028" y="6431"/>
                        <a:pt x="13056" y="6562"/>
                        <a:pt x="13049" y="6694"/>
                      </a:cubicBezTo>
                      <a:cubicBezTo>
                        <a:pt x="12986" y="7758"/>
                        <a:pt x="12931" y="8822"/>
                        <a:pt x="12844" y="9882"/>
                      </a:cubicBezTo>
                      <a:cubicBezTo>
                        <a:pt x="12772" y="10758"/>
                        <a:pt x="12661" y="11631"/>
                        <a:pt x="12564" y="12508"/>
                      </a:cubicBezTo>
                      <a:cubicBezTo>
                        <a:pt x="12532" y="12792"/>
                        <a:pt x="12487" y="13077"/>
                        <a:pt x="12449" y="13360"/>
                      </a:cubicBezTo>
                      <a:cubicBezTo>
                        <a:pt x="12428" y="13517"/>
                        <a:pt x="12516" y="13603"/>
                        <a:pt x="12644" y="13665"/>
                      </a:cubicBezTo>
                      <a:cubicBezTo>
                        <a:pt x="12647" y="13665"/>
                        <a:pt x="12647" y="13665"/>
                        <a:pt x="12647" y="13662"/>
                      </a:cubicBezTo>
                      <a:cubicBezTo>
                        <a:pt x="12654" y="13662"/>
                        <a:pt x="12661" y="13665"/>
                        <a:pt x="12664" y="13665"/>
                      </a:cubicBezTo>
                      <a:cubicBezTo>
                        <a:pt x="12890" y="13291"/>
                        <a:pt x="12927" y="12869"/>
                        <a:pt x="12969" y="12456"/>
                      </a:cubicBezTo>
                      <a:cubicBezTo>
                        <a:pt x="13111" y="11143"/>
                        <a:pt x="13243" y="9830"/>
                        <a:pt x="13360" y="8516"/>
                      </a:cubicBezTo>
                      <a:cubicBezTo>
                        <a:pt x="13405" y="8046"/>
                        <a:pt x="13402" y="7571"/>
                        <a:pt x="13413" y="7099"/>
                      </a:cubicBezTo>
                      <a:cubicBezTo>
                        <a:pt x="13419" y="6912"/>
                        <a:pt x="13416" y="6729"/>
                        <a:pt x="13416" y="6504"/>
                      </a:cubicBezTo>
                      <a:cubicBezTo>
                        <a:pt x="13538" y="6525"/>
                        <a:pt x="13642" y="6521"/>
                        <a:pt x="13725" y="6556"/>
                      </a:cubicBezTo>
                      <a:cubicBezTo>
                        <a:pt x="14382" y="6837"/>
                        <a:pt x="15038" y="7123"/>
                        <a:pt x="15692" y="7411"/>
                      </a:cubicBezTo>
                      <a:cubicBezTo>
                        <a:pt x="16174" y="7619"/>
                        <a:pt x="16500" y="7993"/>
                        <a:pt x="16794" y="8385"/>
                      </a:cubicBezTo>
                      <a:cubicBezTo>
                        <a:pt x="16739" y="8815"/>
                        <a:pt x="16736" y="8825"/>
                        <a:pt x="16472" y="9234"/>
                      </a:cubicBezTo>
                      <a:cubicBezTo>
                        <a:pt x="16469" y="8936"/>
                        <a:pt x="16475" y="8693"/>
                        <a:pt x="16461" y="8447"/>
                      </a:cubicBezTo>
                      <a:cubicBezTo>
                        <a:pt x="16455" y="8333"/>
                        <a:pt x="16420" y="8222"/>
                        <a:pt x="16386" y="8108"/>
                      </a:cubicBezTo>
                      <a:cubicBezTo>
                        <a:pt x="16378" y="8084"/>
                        <a:pt x="16330" y="8049"/>
                        <a:pt x="16309" y="8052"/>
                      </a:cubicBezTo>
                      <a:cubicBezTo>
                        <a:pt x="16261" y="8059"/>
                        <a:pt x="16188" y="8084"/>
                        <a:pt x="16178" y="8115"/>
                      </a:cubicBezTo>
                      <a:cubicBezTo>
                        <a:pt x="16136" y="8225"/>
                        <a:pt x="16098" y="8343"/>
                        <a:pt x="16098" y="8458"/>
                      </a:cubicBezTo>
                      <a:cubicBezTo>
                        <a:pt x="16080" y="9397"/>
                        <a:pt x="15842" y="10294"/>
                        <a:pt x="15543" y="11185"/>
                      </a:cubicBezTo>
                      <a:cubicBezTo>
                        <a:pt x="15495" y="11327"/>
                        <a:pt x="15447" y="11476"/>
                        <a:pt x="15429" y="11625"/>
                      </a:cubicBezTo>
                      <a:cubicBezTo>
                        <a:pt x="15422" y="11715"/>
                        <a:pt x="15474" y="11808"/>
                        <a:pt x="15505" y="11916"/>
                      </a:cubicBezTo>
                      <a:cubicBezTo>
                        <a:pt x="15637" y="11863"/>
                        <a:pt x="15738" y="11822"/>
                        <a:pt x="15838" y="11780"/>
                      </a:cubicBezTo>
                      <a:cubicBezTo>
                        <a:pt x="15838" y="11774"/>
                        <a:pt x="15838" y="11770"/>
                        <a:pt x="15842" y="11764"/>
                      </a:cubicBezTo>
                      <a:cubicBezTo>
                        <a:pt x="15845" y="11756"/>
                        <a:pt x="15845" y="11753"/>
                        <a:pt x="15848" y="11746"/>
                      </a:cubicBezTo>
                      <a:cubicBezTo>
                        <a:pt x="15845" y="11711"/>
                        <a:pt x="15842" y="11673"/>
                        <a:pt x="15845" y="11639"/>
                      </a:cubicBezTo>
                      <a:cubicBezTo>
                        <a:pt x="15845" y="11625"/>
                        <a:pt x="15883" y="11614"/>
                        <a:pt x="15904" y="11604"/>
                      </a:cubicBezTo>
                      <a:cubicBezTo>
                        <a:pt x="15908" y="11618"/>
                        <a:pt x="15914" y="11635"/>
                        <a:pt x="15911" y="11649"/>
                      </a:cubicBezTo>
                      <a:cubicBezTo>
                        <a:pt x="15893" y="11680"/>
                        <a:pt x="15869" y="11715"/>
                        <a:pt x="15848" y="11746"/>
                      </a:cubicBezTo>
                      <a:cubicBezTo>
                        <a:pt x="15852" y="11756"/>
                        <a:pt x="15852" y="11767"/>
                        <a:pt x="15852" y="11774"/>
                      </a:cubicBezTo>
                      <a:cubicBezTo>
                        <a:pt x="15848" y="11777"/>
                        <a:pt x="15842" y="11780"/>
                        <a:pt x="15838" y="11780"/>
                      </a:cubicBezTo>
                      <a:cubicBezTo>
                        <a:pt x="15824" y="12117"/>
                        <a:pt x="15689" y="12418"/>
                        <a:pt x="15533" y="12712"/>
                      </a:cubicBezTo>
                      <a:cubicBezTo>
                        <a:pt x="15481" y="12806"/>
                        <a:pt x="15384" y="12903"/>
                        <a:pt x="15284" y="12949"/>
                      </a:cubicBezTo>
                      <a:cubicBezTo>
                        <a:pt x="14521" y="13281"/>
                        <a:pt x="13721" y="13506"/>
                        <a:pt x="12903" y="13672"/>
                      </a:cubicBezTo>
                      <a:cubicBezTo>
                        <a:pt x="12831" y="13686"/>
                        <a:pt x="12744" y="13669"/>
                        <a:pt x="12664" y="13665"/>
                      </a:cubicBezTo>
                      <a:cubicBezTo>
                        <a:pt x="12664" y="13669"/>
                        <a:pt x="12661" y="13672"/>
                        <a:pt x="12661" y="13676"/>
                      </a:cubicBezTo>
                      <a:cubicBezTo>
                        <a:pt x="12654" y="13672"/>
                        <a:pt x="12650" y="13669"/>
                        <a:pt x="12644" y="13665"/>
                      </a:cubicBezTo>
                      <a:cubicBezTo>
                        <a:pt x="12620" y="13689"/>
                        <a:pt x="12599" y="13721"/>
                        <a:pt x="12570" y="13728"/>
                      </a:cubicBezTo>
                      <a:cubicBezTo>
                        <a:pt x="12186" y="13846"/>
                        <a:pt x="11801" y="13956"/>
                        <a:pt x="11396" y="14074"/>
                      </a:cubicBezTo>
                      <a:cubicBezTo>
                        <a:pt x="11323" y="14012"/>
                        <a:pt x="11243" y="13950"/>
                        <a:pt x="11178" y="13877"/>
                      </a:cubicBezTo>
                      <a:cubicBezTo>
                        <a:pt x="10665" y="13305"/>
                        <a:pt x="10090" y="12778"/>
                        <a:pt x="9643" y="12148"/>
                      </a:cubicBezTo>
                      <a:cubicBezTo>
                        <a:pt x="9369" y="11756"/>
                        <a:pt x="9081" y="11375"/>
                        <a:pt x="8801" y="10987"/>
                      </a:cubicBezTo>
                      <a:cubicBezTo>
                        <a:pt x="8593" y="10703"/>
                        <a:pt x="8562" y="10440"/>
                        <a:pt x="8728" y="10096"/>
                      </a:cubicBezTo>
                      <a:cubicBezTo>
                        <a:pt x="9130" y="9276"/>
                        <a:pt x="9476" y="8427"/>
                        <a:pt x="9844" y="7588"/>
                      </a:cubicBezTo>
                      <a:cubicBezTo>
                        <a:pt x="9865" y="7550"/>
                        <a:pt x="9896" y="7515"/>
                        <a:pt x="9924" y="7481"/>
                      </a:cubicBezTo>
                      <a:lnTo>
                        <a:pt x="9938" y="7481"/>
                      </a:lnTo>
                      <a:lnTo>
                        <a:pt x="9938" y="7467"/>
                      </a:lnTo>
                      <a:lnTo>
                        <a:pt x="9934" y="7467"/>
                      </a:lnTo>
                      <a:lnTo>
                        <a:pt x="9938" y="7467"/>
                      </a:lnTo>
                      <a:lnTo>
                        <a:pt x="9924" y="7481"/>
                      </a:lnTo>
                      <a:cubicBezTo>
                        <a:pt x="10114" y="7086"/>
                        <a:pt x="10304" y="6687"/>
                        <a:pt x="10499" y="6292"/>
                      </a:cubicBezTo>
                      <a:cubicBezTo>
                        <a:pt x="10536" y="6216"/>
                        <a:pt x="10599" y="6146"/>
                        <a:pt x="10616" y="6067"/>
                      </a:cubicBezTo>
                      <a:cubicBezTo>
                        <a:pt x="10627" y="6012"/>
                        <a:pt x="10599" y="5925"/>
                        <a:pt x="10554" y="5897"/>
                      </a:cubicBezTo>
                      <a:cubicBezTo>
                        <a:pt x="10509" y="5866"/>
                        <a:pt x="10402" y="5860"/>
                        <a:pt x="10364" y="5890"/>
                      </a:cubicBezTo>
                      <a:cubicBezTo>
                        <a:pt x="10263" y="5980"/>
                        <a:pt x="10162" y="6084"/>
                        <a:pt x="10100" y="6199"/>
                      </a:cubicBezTo>
                      <a:cubicBezTo>
                        <a:pt x="9892" y="6590"/>
                        <a:pt x="9681" y="6982"/>
                        <a:pt x="9501" y="7384"/>
                      </a:cubicBezTo>
                      <a:cubicBezTo>
                        <a:pt x="9092" y="8281"/>
                        <a:pt x="8718" y="9192"/>
                        <a:pt x="8302" y="10086"/>
                      </a:cubicBezTo>
                      <a:cubicBezTo>
                        <a:pt x="8160" y="10398"/>
                        <a:pt x="8157" y="10678"/>
                        <a:pt x="8326" y="10956"/>
                      </a:cubicBezTo>
                      <a:cubicBezTo>
                        <a:pt x="8572" y="11348"/>
                        <a:pt x="8839" y="11725"/>
                        <a:pt x="9095" y="12110"/>
                      </a:cubicBezTo>
                      <a:cubicBezTo>
                        <a:pt x="9626" y="12914"/>
                        <a:pt x="10333" y="13579"/>
                        <a:pt x="10960" y="14310"/>
                      </a:cubicBezTo>
                      <a:cubicBezTo>
                        <a:pt x="11109" y="14483"/>
                        <a:pt x="11292" y="14532"/>
                        <a:pt x="11524" y="14469"/>
                      </a:cubicBezTo>
                      <a:cubicBezTo>
                        <a:pt x="12318" y="14262"/>
                        <a:pt x="13122" y="14081"/>
                        <a:pt x="13915" y="13859"/>
                      </a:cubicBezTo>
                      <a:cubicBezTo>
                        <a:pt x="14452" y="13710"/>
                        <a:pt x="14975" y="13510"/>
                        <a:pt x="15505" y="13329"/>
                      </a:cubicBezTo>
                      <a:cubicBezTo>
                        <a:pt x="15679" y="13270"/>
                        <a:pt x="15814" y="13163"/>
                        <a:pt x="15890" y="13000"/>
                      </a:cubicBezTo>
                      <a:cubicBezTo>
                        <a:pt x="15983" y="12803"/>
                        <a:pt x="16091" y="12602"/>
                        <a:pt x="16154" y="12394"/>
                      </a:cubicBezTo>
                      <a:cubicBezTo>
                        <a:pt x="16365" y="11680"/>
                        <a:pt x="16555" y="10959"/>
                        <a:pt x="16760" y="10242"/>
                      </a:cubicBezTo>
                      <a:cubicBezTo>
                        <a:pt x="16936" y="9626"/>
                        <a:pt x="17120" y="9009"/>
                        <a:pt x="17300" y="8388"/>
                      </a:cubicBezTo>
                      <a:cubicBezTo>
                        <a:pt x="17588" y="8451"/>
                        <a:pt x="17841" y="8503"/>
                        <a:pt x="17969" y="8759"/>
                      </a:cubicBezTo>
                      <a:cubicBezTo>
                        <a:pt x="17979" y="8787"/>
                        <a:pt x="18025" y="8812"/>
                        <a:pt x="18052" y="8815"/>
                      </a:cubicBezTo>
                      <a:cubicBezTo>
                        <a:pt x="18395" y="8856"/>
                        <a:pt x="18620" y="9088"/>
                        <a:pt x="18828" y="9306"/>
                      </a:cubicBezTo>
                      <a:cubicBezTo>
                        <a:pt x="19289" y="9781"/>
                        <a:pt x="19843" y="9789"/>
                        <a:pt x="20432" y="9656"/>
                      </a:cubicBezTo>
                      <a:cubicBezTo>
                        <a:pt x="20637" y="9612"/>
                        <a:pt x="20834" y="9542"/>
                        <a:pt x="21025" y="9487"/>
                      </a:cubicBezTo>
                      <a:cubicBezTo>
                        <a:pt x="21180" y="9542"/>
                        <a:pt x="21201" y="9664"/>
                        <a:pt x="21201" y="9781"/>
                      </a:cubicBezTo>
                      <a:cubicBezTo>
                        <a:pt x="21222" y="10609"/>
                        <a:pt x="21257" y="11438"/>
                        <a:pt x="21073" y="12255"/>
                      </a:cubicBezTo>
                      <a:cubicBezTo>
                        <a:pt x="20928" y="12917"/>
                        <a:pt x="20796" y="13582"/>
                        <a:pt x="20647" y="14282"/>
                      </a:cubicBezTo>
                      <a:cubicBezTo>
                        <a:pt x="20561" y="14237"/>
                        <a:pt x="20474" y="14220"/>
                        <a:pt x="20432" y="14168"/>
                      </a:cubicBezTo>
                      <a:cubicBezTo>
                        <a:pt x="20245" y="13942"/>
                        <a:pt x="20072" y="13710"/>
                        <a:pt x="19902" y="13475"/>
                      </a:cubicBezTo>
                      <a:cubicBezTo>
                        <a:pt x="19795" y="13323"/>
                        <a:pt x="19698" y="13160"/>
                        <a:pt x="19605" y="12997"/>
                      </a:cubicBezTo>
                      <a:cubicBezTo>
                        <a:pt x="19480" y="12771"/>
                        <a:pt x="19279" y="12702"/>
                        <a:pt x="19032" y="12716"/>
                      </a:cubicBezTo>
                      <a:cubicBezTo>
                        <a:pt x="18925" y="12720"/>
                        <a:pt x="18818" y="12727"/>
                        <a:pt x="18717" y="12751"/>
                      </a:cubicBezTo>
                      <a:cubicBezTo>
                        <a:pt x="18191" y="12882"/>
                        <a:pt x="17664" y="13011"/>
                        <a:pt x="17144" y="13163"/>
                      </a:cubicBezTo>
                      <a:cubicBezTo>
                        <a:pt x="16760" y="13274"/>
                        <a:pt x="16386" y="13423"/>
                        <a:pt x="16046" y="13541"/>
                      </a:cubicBezTo>
                      <a:cubicBezTo>
                        <a:pt x="15817" y="13901"/>
                        <a:pt x="15807" y="14251"/>
                        <a:pt x="15821" y="14608"/>
                      </a:cubicBezTo>
                      <a:cubicBezTo>
                        <a:pt x="15834" y="14913"/>
                        <a:pt x="15831" y="15218"/>
                        <a:pt x="15845" y="15519"/>
                      </a:cubicBezTo>
                      <a:cubicBezTo>
                        <a:pt x="15858" y="15848"/>
                        <a:pt x="15962" y="16139"/>
                        <a:pt x="16191" y="16403"/>
                      </a:cubicBezTo>
                      <a:cubicBezTo>
                        <a:pt x="16576" y="16843"/>
                        <a:pt x="16999" y="17248"/>
                        <a:pt x="17449" y="17626"/>
                      </a:cubicBezTo>
                      <a:cubicBezTo>
                        <a:pt x="17630" y="17778"/>
                        <a:pt x="17844" y="17896"/>
                        <a:pt x="18070" y="18045"/>
                      </a:cubicBezTo>
                      <a:cubicBezTo>
                        <a:pt x="17972" y="18211"/>
                        <a:pt x="17785" y="18284"/>
                        <a:pt x="17643" y="18402"/>
                      </a:cubicBezTo>
                      <a:cubicBezTo>
                        <a:pt x="17497" y="18523"/>
                        <a:pt x="17345" y="18637"/>
                        <a:pt x="17182" y="18735"/>
                      </a:cubicBezTo>
                      <a:cubicBezTo>
                        <a:pt x="16840" y="18939"/>
                        <a:pt x="16486" y="19126"/>
                        <a:pt x="16095" y="19243"/>
                      </a:cubicBezTo>
                      <a:cubicBezTo>
                        <a:pt x="15745" y="19352"/>
                        <a:pt x="15405" y="19497"/>
                        <a:pt x="15062" y="19622"/>
                      </a:cubicBezTo>
                      <a:cubicBezTo>
                        <a:pt x="14996" y="19646"/>
                        <a:pt x="14934" y="19680"/>
                        <a:pt x="14865" y="19697"/>
                      </a:cubicBezTo>
                      <a:cubicBezTo>
                        <a:pt x="13859" y="19944"/>
                        <a:pt x="12855" y="20190"/>
                        <a:pt x="11809" y="20200"/>
                      </a:cubicBezTo>
                      <a:cubicBezTo>
                        <a:pt x="11459" y="20200"/>
                        <a:pt x="11105" y="20193"/>
                        <a:pt x="10755" y="20190"/>
                      </a:cubicBezTo>
                      <a:cubicBezTo>
                        <a:pt x="10724" y="20186"/>
                        <a:pt x="10693" y="20162"/>
                        <a:pt x="10630" y="20134"/>
                      </a:cubicBezTo>
                      <a:cubicBezTo>
                        <a:pt x="10645" y="19985"/>
                        <a:pt x="10661" y="19822"/>
                        <a:pt x="10679" y="19628"/>
                      </a:cubicBezTo>
                      <a:cubicBezTo>
                        <a:pt x="10765" y="19715"/>
                        <a:pt x="10824" y="19774"/>
                        <a:pt x="10877" y="19830"/>
                      </a:cubicBezTo>
                      <a:cubicBezTo>
                        <a:pt x="11064" y="19822"/>
                        <a:pt x="11035" y="19625"/>
                        <a:pt x="11150" y="19563"/>
                      </a:cubicBezTo>
                      <a:cubicBezTo>
                        <a:pt x="11181" y="19687"/>
                        <a:pt x="11209" y="19812"/>
                        <a:pt x="11247" y="19975"/>
                      </a:cubicBezTo>
                      <a:cubicBezTo>
                        <a:pt x="11455" y="19926"/>
                        <a:pt x="11635" y="19885"/>
                        <a:pt x="11819" y="19843"/>
                      </a:cubicBezTo>
                      <a:cubicBezTo>
                        <a:pt x="11874" y="19736"/>
                        <a:pt x="11926" y="19635"/>
                        <a:pt x="11985" y="19525"/>
                      </a:cubicBezTo>
                      <a:cubicBezTo>
                        <a:pt x="12044" y="19601"/>
                        <a:pt x="12096" y="19667"/>
                        <a:pt x="12148" y="19729"/>
                      </a:cubicBezTo>
                      <a:cubicBezTo>
                        <a:pt x="12328" y="19670"/>
                        <a:pt x="12474" y="19622"/>
                        <a:pt x="12636" y="19569"/>
                      </a:cubicBezTo>
                      <a:cubicBezTo>
                        <a:pt x="12674" y="19451"/>
                        <a:pt x="12730" y="19344"/>
                        <a:pt x="12737" y="19230"/>
                      </a:cubicBezTo>
                      <a:cubicBezTo>
                        <a:pt x="12775" y="18589"/>
                        <a:pt x="12802" y="17948"/>
                        <a:pt x="12827" y="17307"/>
                      </a:cubicBezTo>
                      <a:cubicBezTo>
                        <a:pt x="12837" y="17096"/>
                        <a:pt x="12778" y="16912"/>
                        <a:pt x="12626" y="16749"/>
                      </a:cubicBezTo>
                      <a:cubicBezTo>
                        <a:pt x="12158" y="16247"/>
                        <a:pt x="11697" y="15734"/>
                        <a:pt x="11233" y="15228"/>
                      </a:cubicBezTo>
                      <a:cubicBezTo>
                        <a:pt x="11153" y="15141"/>
                        <a:pt x="11064" y="15052"/>
                        <a:pt x="10960" y="14996"/>
                      </a:cubicBezTo>
                      <a:cubicBezTo>
                        <a:pt x="10897" y="14965"/>
                        <a:pt x="10762" y="14972"/>
                        <a:pt x="10720" y="15013"/>
                      </a:cubicBezTo>
                      <a:cubicBezTo>
                        <a:pt x="10474" y="15277"/>
                        <a:pt x="10149" y="15447"/>
                        <a:pt x="9882" y="15682"/>
                      </a:cubicBezTo>
                      <a:cubicBezTo>
                        <a:pt x="9570" y="15952"/>
                        <a:pt x="9238" y="16202"/>
                        <a:pt x="8912" y="16465"/>
                      </a:cubicBezTo>
                      <a:cubicBezTo>
                        <a:pt x="8860" y="16507"/>
                        <a:pt x="8794" y="16545"/>
                        <a:pt x="8763" y="16600"/>
                      </a:cubicBezTo>
                      <a:cubicBezTo>
                        <a:pt x="8586" y="16902"/>
                        <a:pt x="8316" y="17120"/>
                        <a:pt x="8059" y="17352"/>
                      </a:cubicBezTo>
                      <a:cubicBezTo>
                        <a:pt x="7758" y="17629"/>
                        <a:pt x="7706" y="17841"/>
                        <a:pt x="7917" y="18211"/>
                      </a:cubicBezTo>
                      <a:cubicBezTo>
                        <a:pt x="8187" y="18693"/>
                        <a:pt x="8358" y="19199"/>
                        <a:pt x="8451" y="19767"/>
                      </a:cubicBezTo>
                      <a:cubicBezTo>
                        <a:pt x="8350" y="19767"/>
                        <a:pt x="8267" y="19781"/>
                        <a:pt x="8187" y="19763"/>
                      </a:cubicBezTo>
                      <a:cubicBezTo>
                        <a:pt x="7439" y="19625"/>
                        <a:pt x="6750" y="19317"/>
                        <a:pt x="6088" y="18970"/>
                      </a:cubicBezTo>
                      <a:cubicBezTo>
                        <a:pt x="5111" y="18461"/>
                        <a:pt x="4210" y="17844"/>
                        <a:pt x="3462" y="17036"/>
                      </a:cubicBezTo>
                      <a:cubicBezTo>
                        <a:pt x="3063" y="16603"/>
                        <a:pt x="2710" y="16146"/>
                        <a:pt x="2475" y="15610"/>
                      </a:cubicBezTo>
                      <a:cubicBezTo>
                        <a:pt x="2218" y="15034"/>
                        <a:pt x="1958" y="14462"/>
                        <a:pt x="1698" y="13887"/>
                      </a:cubicBezTo>
                      <a:close/>
                      <a:moveTo>
                        <a:pt x="11219" y="3309"/>
                      </a:moveTo>
                      <a:cubicBezTo>
                        <a:pt x="11251" y="2661"/>
                        <a:pt x="11292" y="2467"/>
                        <a:pt x="11445" y="2211"/>
                      </a:cubicBezTo>
                      <a:cubicBezTo>
                        <a:pt x="11601" y="2321"/>
                        <a:pt x="11677" y="2453"/>
                        <a:pt x="11632" y="2641"/>
                      </a:cubicBezTo>
                      <a:cubicBezTo>
                        <a:pt x="11576" y="2876"/>
                        <a:pt x="11448" y="3070"/>
                        <a:pt x="11219" y="3309"/>
                      </a:cubicBezTo>
                      <a:close/>
                      <a:moveTo>
                        <a:pt x="17480" y="7227"/>
                      </a:moveTo>
                      <a:lnTo>
                        <a:pt x="17453" y="7227"/>
                      </a:lnTo>
                      <a:cubicBezTo>
                        <a:pt x="17453" y="7214"/>
                        <a:pt x="17449" y="7197"/>
                        <a:pt x="17453" y="7183"/>
                      </a:cubicBezTo>
                      <a:cubicBezTo>
                        <a:pt x="17456" y="7165"/>
                        <a:pt x="17463" y="7152"/>
                        <a:pt x="17470" y="7138"/>
                      </a:cubicBezTo>
                      <a:cubicBezTo>
                        <a:pt x="17473" y="7169"/>
                        <a:pt x="17477" y="7200"/>
                        <a:pt x="17480" y="7227"/>
                      </a:cubicBezTo>
                      <a:close/>
                      <a:moveTo>
                        <a:pt x="12217" y="17110"/>
                      </a:moveTo>
                      <a:cubicBezTo>
                        <a:pt x="12217" y="17092"/>
                        <a:pt x="12266" y="17065"/>
                        <a:pt x="12287" y="17068"/>
                      </a:cubicBezTo>
                      <a:cubicBezTo>
                        <a:pt x="12314" y="17071"/>
                        <a:pt x="12356" y="17106"/>
                        <a:pt x="12353" y="17127"/>
                      </a:cubicBezTo>
                      <a:cubicBezTo>
                        <a:pt x="12349" y="17206"/>
                        <a:pt x="12328" y="17283"/>
                        <a:pt x="12314" y="17359"/>
                      </a:cubicBezTo>
                      <a:cubicBezTo>
                        <a:pt x="12287" y="17356"/>
                        <a:pt x="12255" y="17352"/>
                        <a:pt x="12228" y="17348"/>
                      </a:cubicBezTo>
                      <a:cubicBezTo>
                        <a:pt x="12220" y="17268"/>
                        <a:pt x="12214" y="17189"/>
                        <a:pt x="12217" y="1711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46"/>
                <p:cNvSpPr/>
                <p:nvPr/>
              </p:nvSpPr>
              <p:spPr>
                <a:xfrm>
                  <a:off x="4754925" y="2618725"/>
                  <a:ext cx="17350" cy="67225"/>
                </a:xfrm>
                <a:custGeom>
                  <a:rect b="b" l="l" r="r" t="t"/>
                  <a:pathLst>
                    <a:path extrusionOk="0" h="2689" w="694">
                      <a:moveTo>
                        <a:pt x="527" y="0"/>
                      </a:moveTo>
                      <a:cubicBezTo>
                        <a:pt x="485" y="0"/>
                        <a:pt x="416" y="42"/>
                        <a:pt x="406" y="76"/>
                      </a:cubicBezTo>
                      <a:cubicBezTo>
                        <a:pt x="357" y="291"/>
                        <a:pt x="312" y="502"/>
                        <a:pt x="285" y="720"/>
                      </a:cubicBezTo>
                      <a:cubicBezTo>
                        <a:pt x="219" y="1219"/>
                        <a:pt x="163" y="1721"/>
                        <a:pt x="104" y="2225"/>
                      </a:cubicBezTo>
                      <a:cubicBezTo>
                        <a:pt x="87" y="2366"/>
                        <a:pt x="0" y="2532"/>
                        <a:pt x="191" y="2626"/>
                      </a:cubicBezTo>
                      <a:cubicBezTo>
                        <a:pt x="312" y="2689"/>
                        <a:pt x="444" y="2557"/>
                        <a:pt x="485" y="2290"/>
                      </a:cubicBezTo>
                      <a:cubicBezTo>
                        <a:pt x="568" y="1760"/>
                        <a:pt x="631" y="1223"/>
                        <a:pt x="693" y="738"/>
                      </a:cubicBezTo>
                      <a:cubicBezTo>
                        <a:pt x="672" y="485"/>
                        <a:pt x="659" y="284"/>
                        <a:pt x="635" y="87"/>
                      </a:cubicBezTo>
                      <a:cubicBezTo>
                        <a:pt x="627" y="52"/>
                        <a:pt x="565" y="0"/>
                        <a:pt x="5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46"/>
                <p:cNvSpPr/>
                <p:nvPr/>
              </p:nvSpPr>
              <p:spPr>
                <a:xfrm>
                  <a:off x="4771650" y="2627800"/>
                  <a:ext cx="12925" cy="53650"/>
                </a:xfrm>
                <a:custGeom>
                  <a:rect b="b" l="l" r="r" t="t"/>
                  <a:pathLst>
                    <a:path extrusionOk="0" h="2146" w="517">
                      <a:moveTo>
                        <a:pt x="278" y="2076"/>
                      </a:moveTo>
                      <a:cubicBezTo>
                        <a:pt x="312" y="2017"/>
                        <a:pt x="343" y="1955"/>
                        <a:pt x="353" y="1892"/>
                      </a:cubicBezTo>
                      <a:cubicBezTo>
                        <a:pt x="388" y="1678"/>
                        <a:pt x="423" y="1459"/>
                        <a:pt x="440" y="1241"/>
                      </a:cubicBezTo>
                      <a:cubicBezTo>
                        <a:pt x="472" y="829"/>
                        <a:pt x="516" y="413"/>
                        <a:pt x="388" y="1"/>
                      </a:cubicBezTo>
                      <a:cubicBezTo>
                        <a:pt x="125" y="586"/>
                        <a:pt x="32" y="1200"/>
                        <a:pt x="3" y="1823"/>
                      </a:cubicBezTo>
                      <a:cubicBezTo>
                        <a:pt x="0" y="1903"/>
                        <a:pt x="32" y="1986"/>
                        <a:pt x="59" y="2062"/>
                      </a:cubicBezTo>
                      <a:cubicBezTo>
                        <a:pt x="87" y="2138"/>
                        <a:pt x="236" y="2145"/>
                        <a:pt x="278" y="207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46"/>
                <p:cNvSpPr/>
                <p:nvPr/>
              </p:nvSpPr>
              <p:spPr>
                <a:xfrm>
                  <a:off x="4521925" y="2650950"/>
                  <a:ext cx="17100" cy="93050"/>
                </a:xfrm>
                <a:custGeom>
                  <a:rect b="b" l="l" r="r" t="t"/>
                  <a:pathLst>
                    <a:path extrusionOk="0" h="3722" w="684">
                      <a:moveTo>
                        <a:pt x="25" y="3306"/>
                      </a:moveTo>
                      <a:cubicBezTo>
                        <a:pt x="4" y="3368"/>
                        <a:pt x="0" y="3440"/>
                        <a:pt x="10" y="3506"/>
                      </a:cubicBezTo>
                      <a:cubicBezTo>
                        <a:pt x="18" y="3565"/>
                        <a:pt x="55" y="3617"/>
                        <a:pt x="101" y="3721"/>
                      </a:cubicBezTo>
                      <a:cubicBezTo>
                        <a:pt x="205" y="3617"/>
                        <a:pt x="298" y="3562"/>
                        <a:pt x="330" y="3482"/>
                      </a:cubicBezTo>
                      <a:cubicBezTo>
                        <a:pt x="409" y="3277"/>
                        <a:pt x="475" y="3066"/>
                        <a:pt x="520" y="2851"/>
                      </a:cubicBezTo>
                      <a:cubicBezTo>
                        <a:pt x="683" y="2017"/>
                        <a:pt x="617" y="1171"/>
                        <a:pt x="607" y="329"/>
                      </a:cubicBezTo>
                      <a:cubicBezTo>
                        <a:pt x="607" y="294"/>
                        <a:pt x="600" y="260"/>
                        <a:pt x="592" y="229"/>
                      </a:cubicBezTo>
                      <a:cubicBezTo>
                        <a:pt x="554" y="45"/>
                        <a:pt x="503" y="10"/>
                        <a:pt x="226" y="0"/>
                      </a:cubicBezTo>
                      <a:cubicBezTo>
                        <a:pt x="229" y="419"/>
                        <a:pt x="232" y="835"/>
                        <a:pt x="236" y="1251"/>
                      </a:cubicBezTo>
                      <a:cubicBezTo>
                        <a:pt x="236" y="1943"/>
                        <a:pt x="257" y="2636"/>
                        <a:pt x="25" y="330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46"/>
                <p:cNvSpPr/>
                <p:nvPr/>
              </p:nvSpPr>
              <p:spPr>
                <a:xfrm>
                  <a:off x="4342275" y="2677350"/>
                  <a:ext cx="11200" cy="114875"/>
                </a:xfrm>
                <a:custGeom>
                  <a:rect b="b" l="l" r="r" t="t"/>
                  <a:pathLst>
                    <a:path extrusionOk="0" h="4595" w="448">
                      <a:moveTo>
                        <a:pt x="156" y="4594"/>
                      </a:moveTo>
                      <a:cubicBezTo>
                        <a:pt x="208" y="4591"/>
                        <a:pt x="264" y="4525"/>
                        <a:pt x="302" y="4474"/>
                      </a:cubicBezTo>
                      <a:cubicBezTo>
                        <a:pt x="329" y="4432"/>
                        <a:pt x="329" y="4377"/>
                        <a:pt x="333" y="4324"/>
                      </a:cubicBezTo>
                      <a:cubicBezTo>
                        <a:pt x="447" y="2973"/>
                        <a:pt x="385" y="1626"/>
                        <a:pt x="298" y="275"/>
                      </a:cubicBezTo>
                      <a:cubicBezTo>
                        <a:pt x="294" y="181"/>
                        <a:pt x="246" y="91"/>
                        <a:pt x="219" y="0"/>
                      </a:cubicBezTo>
                      <a:cubicBezTo>
                        <a:pt x="194" y="4"/>
                        <a:pt x="173" y="11"/>
                        <a:pt x="149" y="14"/>
                      </a:cubicBezTo>
                      <a:cubicBezTo>
                        <a:pt x="142" y="49"/>
                        <a:pt x="128" y="80"/>
                        <a:pt x="125" y="115"/>
                      </a:cubicBezTo>
                      <a:cubicBezTo>
                        <a:pt x="87" y="1497"/>
                        <a:pt x="52" y="2883"/>
                        <a:pt x="14" y="4269"/>
                      </a:cubicBezTo>
                      <a:cubicBezTo>
                        <a:pt x="14" y="4335"/>
                        <a:pt x="0" y="4412"/>
                        <a:pt x="24" y="4470"/>
                      </a:cubicBezTo>
                      <a:cubicBezTo>
                        <a:pt x="45" y="4522"/>
                        <a:pt x="115" y="4594"/>
                        <a:pt x="156" y="459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46"/>
                <p:cNvSpPr/>
                <p:nvPr/>
              </p:nvSpPr>
              <p:spPr>
                <a:xfrm>
                  <a:off x="4376725" y="2702725"/>
                  <a:ext cx="11125" cy="97400"/>
                </a:xfrm>
                <a:custGeom>
                  <a:rect b="b" l="l" r="r" t="t"/>
                  <a:pathLst>
                    <a:path extrusionOk="0" h="3896" w="445">
                      <a:moveTo>
                        <a:pt x="150" y="3891"/>
                      </a:moveTo>
                      <a:cubicBezTo>
                        <a:pt x="199" y="3888"/>
                        <a:pt x="271" y="3871"/>
                        <a:pt x="282" y="3840"/>
                      </a:cubicBezTo>
                      <a:cubicBezTo>
                        <a:pt x="327" y="3733"/>
                        <a:pt x="368" y="3618"/>
                        <a:pt x="375" y="3507"/>
                      </a:cubicBezTo>
                      <a:cubicBezTo>
                        <a:pt x="403" y="3036"/>
                        <a:pt x="434" y="2565"/>
                        <a:pt x="437" y="2094"/>
                      </a:cubicBezTo>
                      <a:cubicBezTo>
                        <a:pt x="445" y="1574"/>
                        <a:pt x="431" y="1051"/>
                        <a:pt x="413" y="531"/>
                      </a:cubicBezTo>
                      <a:cubicBezTo>
                        <a:pt x="407" y="354"/>
                        <a:pt x="424" y="157"/>
                        <a:pt x="264" y="0"/>
                      </a:cubicBezTo>
                      <a:cubicBezTo>
                        <a:pt x="237" y="50"/>
                        <a:pt x="199" y="87"/>
                        <a:pt x="192" y="129"/>
                      </a:cubicBezTo>
                      <a:cubicBezTo>
                        <a:pt x="154" y="395"/>
                        <a:pt x="101" y="659"/>
                        <a:pt x="88" y="929"/>
                      </a:cubicBezTo>
                      <a:cubicBezTo>
                        <a:pt x="53" y="1667"/>
                        <a:pt x="32" y="2405"/>
                        <a:pt x="8" y="3147"/>
                      </a:cubicBezTo>
                      <a:cubicBezTo>
                        <a:pt x="5" y="3313"/>
                        <a:pt x="1" y="3483"/>
                        <a:pt x="8" y="3649"/>
                      </a:cubicBezTo>
                      <a:cubicBezTo>
                        <a:pt x="12" y="3712"/>
                        <a:pt x="39" y="3777"/>
                        <a:pt x="71" y="3836"/>
                      </a:cubicBezTo>
                      <a:cubicBezTo>
                        <a:pt x="81" y="3864"/>
                        <a:pt x="126" y="3895"/>
                        <a:pt x="150" y="389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46"/>
                <p:cNvSpPr/>
                <p:nvPr/>
              </p:nvSpPr>
              <p:spPr>
                <a:xfrm>
                  <a:off x="4412875" y="2715125"/>
                  <a:ext cx="10250" cy="52600"/>
                </a:xfrm>
                <a:custGeom>
                  <a:rect b="b" l="l" r="r" t="t"/>
                  <a:pathLst>
                    <a:path extrusionOk="0" h="2104" w="410">
                      <a:moveTo>
                        <a:pt x="139" y="2103"/>
                      </a:moveTo>
                      <a:cubicBezTo>
                        <a:pt x="291" y="1961"/>
                        <a:pt x="284" y="1764"/>
                        <a:pt x="309" y="1591"/>
                      </a:cubicBezTo>
                      <a:cubicBezTo>
                        <a:pt x="374" y="1064"/>
                        <a:pt x="409" y="534"/>
                        <a:pt x="250" y="0"/>
                      </a:cubicBezTo>
                      <a:cubicBezTo>
                        <a:pt x="232" y="59"/>
                        <a:pt x="197" y="118"/>
                        <a:pt x="197" y="177"/>
                      </a:cubicBezTo>
                      <a:cubicBezTo>
                        <a:pt x="194" y="801"/>
                        <a:pt x="0" y="1414"/>
                        <a:pt x="59" y="2044"/>
                      </a:cubicBezTo>
                      <a:cubicBezTo>
                        <a:pt x="59" y="2062"/>
                        <a:pt x="101" y="2076"/>
                        <a:pt x="139" y="210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46"/>
                <p:cNvSpPr/>
                <p:nvPr/>
              </p:nvSpPr>
              <p:spPr>
                <a:xfrm>
                  <a:off x="4720800" y="2694925"/>
                  <a:ext cx="1250" cy="1850"/>
                </a:xfrm>
                <a:custGeom>
                  <a:rect b="b" l="l" r="r" t="t"/>
                  <a:pathLst>
                    <a:path extrusionOk="0" h="74" w="50">
                      <a:moveTo>
                        <a:pt x="42" y="18"/>
                      </a:moveTo>
                      <a:cubicBezTo>
                        <a:pt x="38" y="8"/>
                        <a:pt x="18" y="4"/>
                        <a:pt x="4" y="1"/>
                      </a:cubicBezTo>
                      <a:cubicBezTo>
                        <a:pt x="4" y="25"/>
                        <a:pt x="4" y="50"/>
                        <a:pt x="0" y="74"/>
                      </a:cubicBezTo>
                      <a:cubicBezTo>
                        <a:pt x="14" y="66"/>
                        <a:pt x="25" y="63"/>
                        <a:pt x="38" y="60"/>
                      </a:cubicBezTo>
                      <a:cubicBezTo>
                        <a:pt x="38" y="46"/>
                        <a:pt x="49" y="29"/>
                        <a:pt x="42" y="1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46"/>
                <p:cNvSpPr/>
                <p:nvPr/>
              </p:nvSpPr>
              <p:spPr>
                <a:xfrm>
                  <a:off x="4616325" y="2643150"/>
                  <a:ext cx="38225" cy="149175"/>
                </a:xfrm>
                <a:custGeom>
                  <a:rect b="b" l="l" r="r" t="t"/>
                  <a:pathLst>
                    <a:path extrusionOk="0" h="5967" w="1529">
                      <a:moveTo>
                        <a:pt x="115" y="5921"/>
                      </a:moveTo>
                      <a:cubicBezTo>
                        <a:pt x="208" y="5967"/>
                        <a:pt x="292" y="5908"/>
                        <a:pt x="323" y="5824"/>
                      </a:cubicBezTo>
                      <a:cubicBezTo>
                        <a:pt x="382" y="5686"/>
                        <a:pt x="410" y="5533"/>
                        <a:pt x="469" y="5395"/>
                      </a:cubicBezTo>
                      <a:cubicBezTo>
                        <a:pt x="489" y="5346"/>
                        <a:pt x="555" y="5311"/>
                        <a:pt x="603" y="5273"/>
                      </a:cubicBezTo>
                      <a:lnTo>
                        <a:pt x="603" y="5260"/>
                      </a:lnTo>
                      <a:lnTo>
                        <a:pt x="603" y="5218"/>
                      </a:lnTo>
                      <a:cubicBezTo>
                        <a:pt x="587" y="5069"/>
                        <a:pt x="566" y="4920"/>
                        <a:pt x="549" y="4774"/>
                      </a:cubicBezTo>
                      <a:cubicBezTo>
                        <a:pt x="677" y="4913"/>
                        <a:pt x="608" y="5065"/>
                        <a:pt x="603" y="5218"/>
                      </a:cubicBezTo>
                      <a:cubicBezTo>
                        <a:pt x="608" y="5235"/>
                        <a:pt x="608" y="5252"/>
                        <a:pt x="611" y="5270"/>
                      </a:cubicBezTo>
                      <a:cubicBezTo>
                        <a:pt x="608" y="5270"/>
                        <a:pt x="608" y="5273"/>
                        <a:pt x="603" y="5273"/>
                      </a:cubicBezTo>
                      <a:cubicBezTo>
                        <a:pt x="590" y="5436"/>
                        <a:pt x="566" y="5599"/>
                        <a:pt x="569" y="5759"/>
                      </a:cubicBezTo>
                      <a:cubicBezTo>
                        <a:pt x="569" y="5807"/>
                        <a:pt x="638" y="5879"/>
                        <a:pt x="694" y="5900"/>
                      </a:cubicBezTo>
                      <a:cubicBezTo>
                        <a:pt x="790" y="5935"/>
                        <a:pt x="864" y="5869"/>
                        <a:pt x="894" y="5786"/>
                      </a:cubicBezTo>
                      <a:cubicBezTo>
                        <a:pt x="929" y="5692"/>
                        <a:pt x="950" y="5588"/>
                        <a:pt x="964" y="5492"/>
                      </a:cubicBezTo>
                      <a:cubicBezTo>
                        <a:pt x="1068" y="4771"/>
                        <a:pt x="1179" y="4054"/>
                        <a:pt x="1273" y="3333"/>
                      </a:cubicBezTo>
                      <a:cubicBezTo>
                        <a:pt x="1359" y="2644"/>
                        <a:pt x="1442" y="1958"/>
                        <a:pt x="1505" y="1268"/>
                      </a:cubicBezTo>
                      <a:cubicBezTo>
                        <a:pt x="1529" y="984"/>
                        <a:pt x="1497" y="693"/>
                        <a:pt x="1481" y="409"/>
                      </a:cubicBezTo>
                      <a:cubicBezTo>
                        <a:pt x="1473" y="319"/>
                        <a:pt x="1449" y="211"/>
                        <a:pt x="1310" y="204"/>
                      </a:cubicBezTo>
                      <a:cubicBezTo>
                        <a:pt x="1179" y="364"/>
                        <a:pt x="1182" y="551"/>
                        <a:pt x="1169" y="734"/>
                      </a:cubicBezTo>
                      <a:cubicBezTo>
                        <a:pt x="1099" y="1649"/>
                        <a:pt x="985" y="2561"/>
                        <a:pt x="805" y="3464"/>
                      </a:cubicBezTo>
                      <a:cubicBezTo>
                        <a:pt x="787" y="3343"/>
                        <a:pt x="774" y="3226"/>
                        <a:pt x="790" y="3111"/>
                      </a:cubicBezTo>
                      <a:cubicBezTo>
                        <a:pt x="888" y="2353"/>
                        <a:pt x="843" y="1593"/>
                        <a:pt x="840" y="832"/>
                      </a:cubicBezTo>
                      <a:cubicBezTo>
                        <a:pt x="840" y="616"/>
                        <a:pt x="795" y="395"/>
                        <a:pt x="760" y="180"/>
                      </a:cubicBezTo>
                      <a:cubicBezTo>
                        <a:pt x="749" y="128"/>
                        <a:pt x="683" y="87"/>
                        <a:pt x="614" y="0"/>
                      </a:cubicBezTo>
                      <a:cubicBezTo>
                        <a:pt x="569" y="128"/>
                        <a:pt x="528" y="201"/>
                        <a:pt x="520" y="277"/>
                      </a:cubicBezTo>
                      <a:cubicBezTo>
                        <a:pt x="493" y="582"/>
                        <a:pt x="469" y="883"/>
                        <a:pt x="462" y="1189"/>
                      </a:cubicBezTo>
                      <a:cubicBezTo>
                        <a:pt x="448" y="1947"/>
                        <a:pt x="483" y="2709"/>
                        <a:pt x="361" y="3464"/>
                      </a:cubicBezTo>
                      <a:cubicBezTo>
                        <a:pt x="250" y="4130"/>
                        <a:pt x="146" y="4798"/>
                        <a:pt x="42" y="5468"/>
                      </a:cubicBezTo>
                      <a:cubicBezTo>
                        <a:pt x="25" y="5568"/>
                        <a:pt x="1" y="5668"/>
                        <a:pt x="8" y="5769"/>
                      </a:cubicBezTo>
                      <a:cubicBezTo>
                        <a:pt x="15" y="5824"/>
                        <a:pt x="63" y="5897"/>
                        <a:pt x="115" y="5921"/>
                      </a:cubicBezTo>
                      <a:close/>
                      <a:moveTo>
                        <a:pt x="683" y="4037"/>
                      </a:moveTo>
                      <a:lnTo>
                        <a:pt x="718" y="4037"/>
                      </a:lnTo>
                      <a:lnTo>
                        <a:pt x="718" y="4317"/>
                      </a:lnTo>
                      <a:lnTo>
                        <a:pt x="683" y="4317"/>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46"/>
                <p:cNvSpPr/>
                <p:nvPr/>
              </p:nvSpPr>
              <p:spPr>
                <a:xfrm>
                  <a:off x="4645875" y="2662450"/>
                  <a:ext cx="27050" cy="116700"/>
                </a:xfrm>
                <a:custGeom>
                  <a:rect b="b" l="l" r="r" t="t"/>
                  <a:pathLst>
                    <a:path extrusionOk="0" h="4668" w="1082">
                      <a:moveTo>
                        <a:pt x="28" y="4120"/>
                      </a:moveTo>
                      <a:cubicBezTo>
                        <a:pt x="0" y="4262"/>
                        <a:pt x="18" y="4418"/>
                        <a:pt x="35" y="4567"/>
                      </a:cubicBezTo>
                      <a:cubicBezTo>
                        <a:pt x="35" y="4602"/>
                        <a:pt x="104" y="4650"/>
                        <a:pt x="149" y="4661"/>
                      </a:cubicBezTo>
                      <a:cubicBezTo>
                        <a:pt x="191" y="4667"/>
                        <a:pt x="264" y="4643"/>
                        <a:pt x="288" y="4613"/>
                      </a:cubicBezTo>
                      <a:cubicBezTo>
                        <a:pt x="336" y="4546"/>
                        <a:pt x="378" y="4467"/>
                        <a:pt x="395" y="4387"/>
                      </a:cubicBezTo>
                      <a:cubicBezTo>
                        <a:pt x="565" y="3680"/>
                        <a:pt x="721" y="2974"/>
                        <a:pt x="894" y="2270"/>
                      </a:cubicBezTo>
                      <a:cubicBezTo>
                        <a:pt x="1043" y="1674"/>
                        <a:pt x="1081" y="1071"/>
                        <a:pt x="1054" y="461"/>
                      </a:cubicBezTo>
                      <a:cubicBezTo>
                        <a:pt x="1047" y="309"/>
                        <a:pt x="1050" y="153"/>
                        <a:pt x="846" y="1"/>
                      </a:cubicBezTo>
                      <a:cubicBezTo>
                        <a:pt x="790" y="105"/>
                        <a:pt x="735" y="174"/>
                        <a:pt x="724" y="247"/>
                      </a:cubicBezTo>
                      <a:cubicBezTo>
                        <a:pt x="697" y="430"/>
                        <a:pt x="683" y="614"/>
                        <a:pt x="680" y="801"/>
                      </a:cubicBezTo>
                      <a:cubicBezTo>
                        <a:pt x="669" y="1203"/>
                        <a:pt x="645" y="1608"/>
                        <a:pt x="541" y="2003"/>
                      </a:cubicBezTo>
                      <a:cubicBezTo>
                        <a:pt x="444" y="2363"/>
                        <a:pt x="354" y="2724"/>
                        <a:pt x="267" y="3084"/>
                      </a:cubicBezTo>
                      <a:cubicBezTo>
                        <a:pt x="184" y="3428"/>
                        <a:pt x="94" y="3770"/>
                        <a:pt x="28" y="412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46"/>
                <p:cNvSpPr/>
                <p:nvPr/>
              </p:nvSpPr>
              <p:spPr>
                <a:xfrm>
                  <a:off x="4468475" y="2481675"/>
                  <a:ext cx="15775" cy="89675"/>
                </a:xfrm>
                <a:custGeom>
                  <a:rect b="b" l="l" r="r" t="t"/>
                  <a:pathLst>
                    <a:path extrusionOk="0" h="3587" w="631">
                      <a:moveTo>
                        <a:pt x="610" y="1067"/>
                      </a:moveTo>
                      <a:cubicBezTo>
                        <a:pt x="631" y="805"/>
                        <a:pt x="593" y="530"/>
                        <a:pt x="576" y="264"/>
                      </a:cubicBezTo>
                      <a:cubicBezTo>
                        <a:pt x="568" y="202"/>
                        <a:pt x="541" y="143"/>
                        <a:pt x="496" y="1"/>
                      </a:cubicBezTo>
                      <a:cubicBezTo>
                        <a:pt x="455" y="139"/>
                        <a:pt x="426" y="198"/>
                        <a:pt x="420" y="257"/>
                      </a:cubicBezTo>
                      <a:cubicBezTo>
                        <a:pt x="326" y="922"/>
                        <a:pt x="232" y="1590"/>
                        <a:pt x="139" y="2256"/>
                      </a:cubicBezTo>
                      <a:cubicBezTo>
                        <a:pt x="104" y="2523"/>
                        <a:pt x="73" y="2793"/>
                        <a:pt x="35" y="3056"/>
                      </a:cubicBezTo>
                      <a:cubicBezTo>
                        <a:pt x="0" y="3271"/>
                        <a:pt x="49" y="3451"/>
                        <a:pt x="229" y="3586"/>
                      </a:cubicBezTo>
                      <a:cubicBezTo>
                        <a:pt x="285" y="3399"/>
                        <a:pt x="375" y="3216"/>
                        <a:pt x="399" y="3025"/>
                      </a:cubicBezTo>
                      <a:cubicBezTo>
                        <a:pt x="482" y="2374"/>
                        <a:pt x="558" y="1723"/>
                        <a:pt x="610" y="106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46"/>
                <p:cNvSpPr/>
                <p:nvPr/>
              </p:nvSpPr>
              <p:spPr>
                <a:xfrm>
                  <a:off x="4708675" y="2804250"/>
                  <a:ext cx="13700" cy="76525"/>
                </a:xfrm>
                <a:custGeom>
                  <a:rect b="b" l="l" r="r" t="t"/>
                  <a:pathLst>
                    <a:path extrusionOk="0" h="3061" w="548">
                      <a:moveTo>
                        <a:pt x="173" y="3060"/>
                      </a:moveTo>
                      <a:cubicBezTo>
                        <a:pt x="326" y="3029"/>
                        <a:pt x="347" y="2907"/>
                        <a:pt x="360" y="2790"/>
                      </a:cubicBezTo>
                      <a:cubicBezTo>
                        <a:pt x="416" y="2322"/>
                        <a:pt x="485" y="1858"/>
                        <a:pt x="523" y="1386"/>
                      </a:cubicBezTo>
                      <a:cubicBezTo>
                        <a:pt x="547" y="1068"/>
                        <a:pt x="531" y="749"/>
                        <a:pt x="523" y="430"/>
                      </a:cubicBezTo>
                      <a:cubicBezTo>
                        <a:pt x="520" y="257"/>
                        <a:pt x="489" y="91"/>
                        <a:pt x="267" y="1"/>
                      </a:cubicBezTo>
                      <a:cubicBezTo>
                        <a:pt x="108" y="163"/>
                        <a:pt x="149" y="340"/>
                        <a:pt x="146" y="503"/>
                      </a:cubicBezTo>
                      <a:cubicBezTo>
                        <a:pt x="139" y="1040"/>
                        <a:pt x="146" y="1577"/>
                        <a:pt x="42" y="2110"/>
                      </a:cubicBezTo>
                      <a:cubicBezTo>
                        <a:pt x="0" y="2325"/>
                        <a:pt x="18" y="2547"/>
                        <a:pt x="14" y="2766"/>
                      </a:cubicBezTo>
                      <a:cubicBezTo>
                        <a:pt x="11" y="2886"/>
                        <a:pt x="49" y="3001"/>
                        <a:pt x="173" y="306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46"/>
                <p:cNvSpPr/>
                <p:nvPr/>
              </p:nvSpPr>
              <p:spPr>
                <a:xfrm>
                  <a:off x="4521125" y="2870075"/>
                  <a:ext cx="17025" cy="90025"/>
                </a:xfrm>
                <a:custGeom>
                  <a:rect b="b" l="l" r="r" t="t"/>
                  <a:pathLst>
                    <a:path extrusionOk="0" h="3601" w="681">
                      <a:moveTo>
                        <a:pt x="490" y="1"/>
                      </a:moveTo>
                      <a:cubicBezTo>
                        <a:pt x="316" y="154"/>
                        <a:pt x="351" y="365"/>
                        <a:pt x="333" y="558"/>
                      </a:cubicBezTo>
                      <a:cubicBezTo>
                        <a:pt x="303" y="995"/>
                        <a:pt x="289" y="1435"/>
                        <a:pt x="240" y="1868"/>
                      </a:cubicBezTo>
                      <a:cubicBezTo>
                        <a:pt x="205" y="2187"/>
                        <a:pt x="122" y="2499"/>
                        <a:pt x="71" y="2815"/>
                      </a:cubicBezTo>
                      <a:cubicBezTo>
                        <a:pt x="39" y="3012"/>
                        <a:pt x="18" y="3216"/>
                        <a:pt x="4" y="3417"/>
                      </a:cubicBezTo>
                      <a:cubicBezTo>
                        <a:pt x="1" y="3501"/>
                        <a:pt x="50" y="3587"/>
                        <a:pt x="154" y="3594"/>
                      </a:cubicBezTo>
                      <a:cubicBezTo>
                        <a:pt x="250" y="3600"/>
                        <a:pt x="309" y="3528"/>
                        <a:pt x="333" y="3445"/>
                      </a:cubicBezTo>
                      <a:cubicBezTo>
                        <a:pt x="362" y="3362"/>
                        <a:pt x="378" y="3279"/>
                        <a:pt x="392" y="3195"/>
                      </a:cubicBezTo>
                      <a:cubicBezTo>
                        <a:pt x="476" y="2748"/>
                        <a:pt x="590" y="2305"/>
                        <a:pt x="632" y="1854"/>
                      </a:cubicBezTo>
                      <a:cubicBezTo>
                        <a:pt x="680" y="1352"/>
                        <a:pt x="669" y="843"/>
                        <a:pt x="674" y="341"/>
                      </a:cubicBezTo>
                      <a:cubicBezTo>
                        <a:pt x="674" y="208"/>
                        <a:pt x="663" y="66"/>
                        <a:pt x="4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46"/>
                <p:cNvSpPr/>
                <p:nvPr/>
              </p:nvSpPr>
              <p:spPr>
                <a:xfrm>
                  <a:off x="4740800" y="2798425"/>
                  <a:ext cx="20550" cy="89875"/>
                </a:xfrm>
                <a:custGeom>
                  <a:rect b="b" l="l" r="r" t="t"/>
                  <a:pathLst>
                    <a:path extrusionOk="0" h="3595" w="822">
                      <a:moveTo>
                        <a:pt x="455" y="961"/>
                      </a:moveTo>
                      <a:cubicBezTo>
                        <a:pt x="389" y="1550"/>
                        <a:pt x="264" y="2121"/>
                        <a:pt x="115" y="2697"/>
                      </a:cubicBezTo>
                      <a:cubicBezTo>
                        <a:pt x="63" y="2891"/>
                        <a:pt x="32" y="3089"/>
                        <a:pt x="11" y="3290"/>
                      </a:cubicBezTo>
                      <a:cubicBezTo>
                        <a:pt x="1" y="3369"/>
                        <a:pt x="36" y="3452"/>
                        <a:pt x="60" y="3532"/>
                      </a:cubicBezTo>
                      <a:cubicBezTo>
                        <a:pt x="67" y="3556"/>
                        <a:pt x="108" y="3594"/>
                        <a:pt x="136" y="3591"/>
                      </a:cubicBezTo>
                      <a:cubicBezTo>
                        <a:pt x="181" y="3591"/>
                        <a:pt x="240" y="3573"/>
                        <a:pt x="264" y="3543"/>
                      </a:cubicBezTo>
                      <a:cubicBezTo>
                        <a:pt x="306" y="3494"/>
                        <a:pt x="337" y="3424"/>
                        <a:pt x="348" y="3362"/>
                      </a:cubicBezTo>
                      <a:cubicBezTo>
                        <a:pt x="493" y="2638"/>
                        <a:pt x="735" y="1928"/>
                        <a:pt x="794" y="1186"/>
                      </a:cubicBezTo>
                      <a:cubicBezTo>
                        <a:pt x="815" y="885"/>
                        <a:pt x="822" y="583"/>
                        <a:pt x="822" y="282"/>
                      </a:cubicBezTo>
                      <a:cubicBezTo>
                        <a:pt x="822" y="213"/>
                        <a:pt x="759" y="146"/>
                        <a:pt x="687" y="1"/>
                      </a:cubicBezTo>
                      <a:cubicBezTo>
                        <a:pt x="593" y="379"/>
                        <a:pt x="489" y="666"/>
                        <a:pt x="455" y="96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9" name="Google Shape;2099;p46"/>
              <p:cNvGrpSpPr/>
              <p:nvPr/>
            </p:nvGrpSpPr>
            <p:grpSpPr>
              <a:xfrm rot="-6999909">
                <a:off x="7684133" y="2780356"/>
                <a:ext cx="1011962" cy="1015649"/>
                <a:chOff x="5532499" y="1557214"/>
                <a:chExt cx="572907" cy="574980"/>
              </a:xfrm>
            </p:grpSpPr>
            <p:sp>
              <p:nvSpPr>
                <p:cNvPr id="2100" name="Google Shape;2100;p46"/>
                <p:cNvSpPr/>
                <p:nvPr/>
              </p:nvSpPr>
              <p:spPr>
                <a:xfrm>
                  <a:off x="5546610" y="2046006"/>
                  <a:ext cx="87666" cy="86188"/>
                </a:xfrm>
                <a:custGeom>
                  <a:rect b="b" l="l" r="r" t="t"/>
                  <a:pathLst>
                    <a:path extrusionOk="0" h="6543" w="6654">
                      <a:moveTo>
                        <a:pt x="5459" y="0"/>
                      </a:moveTo>
                      <a:cubicBezTo>
                        <a:pt x="4015" y="2229"/>
                        <a:pt x="2193" y="4155"/>
                        <a:pt x="0" y="5586"/>
                      </a:cubicBezTo>
                      <a:cubicBezTo>
                        <a:pt x="242" y="5937"/>
                        <a:pt x="502" y="6265"/>
                        <a:pt x="780" y="6543"/>
                      </a:cubicBezTo>
                      <a:cubicBezTo>
                        <a:pt x="3127" y="5012"/>
                        <a:pt x="5104" y="2917"/>
                        <a:pt x="6653" y="492"/>
                      </a:cubicBezTo>
                      <a:cubicBezTo>
                        <a:pt x="6252" y="347"/>
                        <a:pt x="5851" y="183"/>
                        <a:pt x="54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46"/>
                <p:cNvSpPr/>
                <p:nvPr/>
              </p:nvSpPr>
              <p:spPr>
                <a:xfrm>
                  <a:off x="5534357" y="1706401"/>
                  <a:ext cx="136111" cy="83975"/>
                </a:xfrm>
                <a:custGeom>
                  <a:rect b="b" l="l" r="r" t="t"/>
                  <a:pathLst>
                    <a:path extrusionOk="0" h="6375" w="10331">
                      <a:moveTo>
                        <a:pt x="4138" y="1"/>
                      </a:moveTo>
                      <a:cubicBezTo>
                        <a:pt x="2222" y="1"/>
                        <a:pt x="708" y="1255"/>
                        <a:pt x="1" y="2967"/>
                      </a:cubicBezTo>
                      <a:cubicBezTo>
                        <a:pt x="348" y="2972"/>
                        <a:pt x="690" y="2989"/>
                        <a:pt x="1035" y="3012"/>
                      </a:cubicBezTo>
                      <a:cubicBezTo>
                        <a:pt x="1090" y="2890"/>
                        <a:pt x="1149" y="2770"/>
                        <a:pt x="1218" y="2652"/>
                      </a:cubicBezTo>
                      <a:cubicBezTo>
                        <a:pt x="1853" y="1536"/>
                        <a:pt x="2883" y="1052"/>
                        <a:pt x="3985" y="1052"/>
                      </a:cubicBezTo>
                      <a:cubicBezTo>
                        <a:pt x="4591" y="1052"/>
                        <a:pt x="5220" y="1199"/>
                        <a:pt x="5815" y="1468"/>
                      </a:cubicBezTo>
                      <a:cubicBezTo>
                        <a:pt x="7323" y="2147"/>
                        <a:pt x="8257" y="3714"/>
                        <a:pt x="8918" y="5154"/>
                      </a:cubicBezTo>
                      <a:cubicBezTo>
                        <a:pt x="9104" y="5555"/>
                        <a:pt x="9268" y="5960"/>
                        <a:pt x="9415" y="6375"/>
                      </a:cubicBezTo>
                      <a:cubicBezTo>
                        <a:pt x="9743" y="6211"/>
                        <a:pt x="10048" y="5996"/>
                        <a:pt x="10330" y="5733"/>
                      </a:cubicBezTo>
                      <a:cubicBezTo>
                        <a:pt x="10248" y="5500"/>
                        <a:pt x="10162" y="5272"/>
                        <a:pt x="10067" y="5049"/>
                      </a:cubicBezTo>
                      <a:cubicBezTo>
                        <a:pt x="9142" y="2780"/>
                        <a:pt x="7323" y="365"/>
                        <a:pt x="4703" y="37"/>
                      </a:cubicBezTo>
                      <a:cubicBezTo>
                        <a:pt x="4511" y="13"/>
                        <a:pt x="4323" y="1"/>
                        <a:pt x="4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46"/>
                <p:cNvSpPr/>
                <p:nvPr/>
              </p:nvSpPr>
              <p:spPr>
                <a:xfrm>
                  <a:off x="5532499" y="1807597"/>
                  <a:ext cx="36943" cy="54811"/>
                </a:xfrm>
                <a:custGeom>
                  <a:rect b="b" l="l" r="r" t="t"/>
                  <a:pathLst>
                    <a:path extrusionOk="0" h="4161" w="2804">
                      <a:moveTo>
                        <a:pt x="1" y="0"/>
                      </a:moveTo>
                      <a:lnTo>
                        <a:pt x="1" y="0"/>
                      </a:lnTo>
                      <a:cubicBezTo>
                        <a:pt x="461" y="1554"/>
                        <a:pt x="1378" y="2972"/>
                        <a:pt x="2557" y="4160"/>
                      </a:cubicBezTo>
                      <a:cubicBezTo>
                        <a:pt x="2644" y="3773"/>
                        <a:pt x="2726" y="3386"/>
                        <a:pt x="2803" y="2995"/>
                      </a:cubicBezTo>
                      <a:cubicBezTo>
                        <a:pt x="2070" y="2137"/>
                        <a:pt x="1460" y="1126"/>
                        <a:pt x="1081" y="55"/>
                      </a:cubicBezTo>
                      <a:cubicBezTo>
                        <a:pt x="712" y="28"/>
                        <a:pt x="356" y="5"/>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46"/>
                <p:cNvSpPr/>
                <p:nvPr/>
              </p:nvSpPr>
              <p:spPr>
                <a:xfrm>
                  <a:off x="5895577" y="1618469"/>
                  <a:ext cx="55243" cy="76005"/>
                </a:xfrm>
                <a:custGeom>
                  <a:rect b="b" l="l" r="r" t="t"/>
                  <a:pathLst>
                    <a:path extrusionOk="0" h="5770" w="4193">
                      <a:moveTo>
                        <a:pt x="3641" y="1"/>
                      </a:moveTo>
                      <a:cubicBezTo>
                        <a:pt x="2225" y="1513"/>
                        <a:pt x="1058" y="3245"/>
                        <a:pt x="0" y="5050"/>
                      </a:cubicBezTo>
                      <a:cubicBezTo>
                        <a:pt x="251" y="5313"/>
                        <a:pt x="520" y="5559"/>
                        <a:pt x="812" y="5769"/>
                      </a:cubicBezTo>
                      <a:cubicBezTo>
                        <a:pt x="1823" y="4083"/>
                        <a:pt x="2921" y="2466"/>
                        <a:pt x="4193" y="1063"/>
                      </a:cubicBezTo>
                      <a:cubicBezTo>
                        <a:pt x="4002" y="712"/>
                        <a:pt x="3819" y="356"/>
                        <a:pt x="36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46"/>
                <p:cNvSpPr/>
                <p:nvPr/>
              </p:nvSpPr>
              <p:spPr>
                <a:xfrm>
                  <a:off x="5993313" y="1557214"/>
                  <a:ext cx="112093" cy="35092"/>
                </a:xfrm>
                <a:custGeom>
                  <a:rect b="b" l="l" r="r" t="t"/>
                  <a:pathLst>
                    <a:path extrusionOk="0" h="2664" w="8508">
                      <a:moveTo>
                        <a:pt x="6648" y="0"/>
                      </a:moveTo>
                      <a:cubicBezTo>
                        <a:pt x="4285" y="0"/>
                        <a:pt x="2028" y="586"/>
                        <a:pt x="1" y="1690"/>
                      </a:cubicBezTo>
                      <a:cubicBezTo>
                        <a:pt x="142" y="2018"/>
                        <a:pt x="292" y="2340"/>
                        <a:pt x="451" y="2664"/>
                      </a:cubicBezTo>
                      <a:cubicBezTo>
                        <a:pt x="2046" y="1739"/>
                        <a:pt x="3873" y="1143"/>
                        <a:pt x="6005" y="1010"/>
                      </a:cubicBezTo>
                      <a:cubicBezTo>
                        <a:pt x="6243" y="997"/>
                        <a:pt x="6479" y="990"/>
                        <a:pt x="6713" y="990"/>
                      </a:cubicBezTo>
                      <a:cubicBezTo>
                        <a:pt x="7271" y="990"/>
                        <a:pt x="7820" y="1029"/>
                        <a:pt x="8356" y="1106"/>
                      </a:cubicBezTo>
                      <a:cubicBezTo>
                        <a:pt x="8411" y="778"/>
                        <a:pt x="8461" y="449"/>
                        <a:pt x="8507" y="121"/>
                      </a:cubicBezTo>
                      <a:cubicBezTo>
                        <a:pt x="8489" y="117"/>
                        <a:pt x="8466" y="117"/>
                        <a:pt x="8448" y="113"/>
                      </a:cubicBezTo>
                      <a:cubicBezTo>
                        <a:pt x="7843" y="38"/>
                        <a:pt x="7242" y="0"/>
                        <a:pt x="66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46"/>
                <p:cNvSpPr/>
                <p:nvPr/>
              </p:nvSpPr>
              <p:spPr>
                <a:xfrm>
                  <a:off x="5795746" y="1740730"/>
                  <a:ext cx="80275" cy="117288"/>
                </a:xfrm>
                <a:custGeom>
                  <a:rect b="b" l="l" r="r" t="t"/>
                  <a:pathLst>
                    <a:path extrusionOk="0" h="8904" w="6093">
                      <a:moveTo>
                        <a:pt x="5254" y="0"/>
                      </a:moveTo>
                      <a:cubicBezTo>
                        <a:pt x="5154" y="187"/>
                        <a:pt x="5054" y="374"/>
                        <a:pt x="4953" y="561"/>
                      </a:cubicBezTo>
                      <a:cubicBezTo>
                        <a:pt x="3546" y="3150"/>
                        <a:pt x="2051" y="5865"/>
                        <a:pt x="0" y="8033"/>
                      </a:cubicBezTo>
                      <a:cubicBezTo>
                        <a:pt x="173" y="8338"/>
                        <a:pt x="370" y="8630"/>
                        <a:pt x="593" y="8904"/>
                      </a:cubicBezTo>
                      <a:cubicBezTo>
                        <a:pt x="2907" y="6534"/>
                        <a:pt x="4530" y="3532"/>
                        <a:pt x="6092" y="616"/>
                      </a:cubicBezTo>
                      <a:cubicBezTo>
                        <a:pt x="5805" y="425"/>
                        <a:pt x="5523" y="219"/>
                        <a:pt x="52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46"/>
                <p:cNvSpPr/>
                <p:nvPr/>
              </p:nvSpPr>
              <p:spPr>
                <a:xfrm>
                  <a:off x="5620880" y="1846735"/>
                  <a:ext cx="133199" cy="149929"/>
                </a:xfrm>
                <a:custGeom>
                  <a:rect b="b" l="l" r="r" t="t"/>
                  <a:pathLst>
                    <a:path extrusionOk="0" h="11382" w="10110">
                      <a:moveTo>
                        <a:pt x="4848" y="1"/>
                      </a:moveTo>
                      <a:cubicBezTo>
                        <a:pt x="4520" y="160"/>
                        <a:pt x="4183" y="297"/>
                        <a:pt x="3841" y="415"/>
                      </a:cubicBezTo>
                      <a:cubicBezTo>
                        <a:pt x="3927" y="1563"/>
                        <a:pt x="3910" y="2725"/>
                        <a:pt x="3800" y="3878"/>
                      </a:cubicBezTo>
                      <a:cubicBezTo>
                        <a:pt x="2588" y="3778"/>
                        <a:pt x="1389" y="3477"/>
                        <a:pt x="260" y="3003"/>
                      </a:cubicBezTo>
                      <a:cubicBezTo>
                        <a:pt x="178" y="3336"/>
                        <a:pt x="91" y="3668"/>
                        <a:pt x="0" y="4001"/>
                      </a:cubicBezTo>
                      <a:cubicBezTo>
                        <a:pt x="815" y="4356"/>
                        <a:pt x="1654" y="4616"/>
                        <a:pt x="2483" y="4780"/>
                      </a:cubicBezTo>
                      <a:cubicBezTo>
                        <a:pt x="2880" y="4857"/>
                        <a:pt x="3276" y="4903"/>
                        <a:pt x="3668" y="4939"/>
                      </a:cubicBezTo>
                      <a:cubicBezTo>
                        <a:pt x="3372" y="6995"/>
                        <a:pt x="2793" y="9026"/>
                        <a:pt x="2000" y="10944"/>
                      </a:cubicBezTo>
                      <a:cubicBezTo>
                        <a:pt x="2388" y="11113"/>
                        <a:pt x="2775" y="11259"/>
                        <a:pt x="3176" y="11382"/>
                      </a:cubicBezTo>
                      <a:cubicBezTo>
                        <a:pt x="3982" y="9327"/>
                        <a:pt x="4529" y="7159"/>
                        <a:pt x="4785" y="4980"/>
                      </a:cubicBezTo>
                      <a:cubicBezTo>
                        <a:pt x="6638" y="4949"/>
                        <a:pt x="8457" y="4457"/>
                        <a:pt x="10110" y="3627"/>
                      </a:cubicBezTo>
                      <a:cubicBezTo>
                        <a:pt x="9905" y="3367"/>
                        <a:pt x="9710" y="3103"/>
                        <a:pt x="9527" y="2821"/>
                      </a:cubicBezTo>
                      <a:cubicBezTo>
                        <a:pt x="8055" y="3540"/>
                        <a:pt x="6470" y="3896"/>
                        <a:pt x="4884" y="3914"/>
                      </a:cubicBezTo>
                      <a:cubicBezTo>
                        <a:pt x="4980" y="2602"/>
                        <a:pt x="4970" y="1290"/>
                        <a:pt x="48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07" name="Google Shape;2107;p46"/>
              <p:cNvSpPr/>
              <p:nvPr/>
            </p:nvSpPr>
            <p:spPr>
              <a:xfrm rot="-8661300">
                <a:off x="8926802" y="3543584"/>
                <a:ext cx="198005" cy="61988"/>
              </a:xfrm>
              <a:custGeom>
                <a:rect b="b" l="l" r="r" t="t"/>
                <a:pathLst>
                  <a:path extrusionOk="0" h="2664" w="8508">
                    <a:moveTo>
                      <a:pt x="6648" y="0"/>
                    </a:moveTo>
                    <a:cubicBezTo>
                      <a:pt x="4285" y="0"/>
                      <a:pt x="2028" y="586"/>
                      <a:pt x="1" y="1690"/>
                    </a:cubicBezTo>
                    <a:cubicBezTo>
                      <a:pt x="142" y="2018"/>
                      <a:pt x="292" y="2340"/>
                      <a:pt x="451" y="2664"/>
                    </a:cubicBezTo>
                    <a:cubicBezTo>
                      <a:pt x="2046" y="1739"/>
                      <a:pt x="3873" y="1143"/>
                      <a:pt x="6005" y="1010"/>
                    </a:cubicBezTo>
                    <a:cubicBezTo>
                      <a:pt x="6243" y="997"/>
                      <a:pt x="6479" y="990"/>
                      <a:pt x="6713" y="990"/>
                    </a:cubicBezTo>
                    <a:cubicBezTo>
                      <a:pt x="7271" y="990"/>
                      <a:pt x="7820" y="1029"/>
                      <a:pt x="8356" y="1106"/>
                    </a:cubicBezTo>
                    <a:cubicBezTo>
                      <a:pt x="8411" y="778"/>
                      <a:pt x="8461" y="449"/>
                      <a:pt x="8507" y="121"/>
                    </a:cubicBezTo>
                    <a:cubicBezTo>
                      <a:pt x="8489" y="117"/>
                      <a:pt x="8466" y="117"/>
                      <a:pt x="8448" y="113"/>
                    </a:cubicBezTo>
                    <a:cubicBezTo>
                      <a:pt x="7843" y="38"/>
                      <a:pt x="7242" y="0"/>
                      <a:pt x="66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8" name="Google Shape;2108;p46"/>
            <p:cNvGrpSpPr/>
            <p:nvPr/>
          </p:nvGrpSpPr>
          <p:grpSpPr>
            <a:xfrm>
              <a:off x="6090915" y="2317152"/>
              <a:ext cx="203609" cy="177655"/>
              <a:chOff x="1129997" y="1785758"/>
              <a:chExt cx="560442" cy="489002"/>
            </a:xfrm>
          </p:grpSpPr>
          <p:sp>
            <p:nvSpPr>
              <p:cNvPr id="2109" name="Google Shape;2109;p46"/>
              <p:cNvSpPr/>
              <p:nvPr/>
            </p:nvSpPr>
            <p:spPr>
              <a:xfrm>
                <a:off x="1129997" y="1785758"/>
                <a:ext cx="560442" cy="489002"/>
              </a:xfrm>
              <a:custGeom>
                <a:rect b="b" l="l" r="r" t="t"/>
                <a:pathLst>
                  <a:path extrusionOk="0" h="21055" w="24131">
                    <a:moveTo>
                      <a:pt x="16842" y="1259"/>
                    </a:moveTo>
                    <a:cubicBezTo>
                      <a:pt x="17091" y="1259"/>
                      <a:pt x="17360" y="1292"/>
                      <a:pt x="17652" y="1362"/>
                    </a:cubicBezTo>
                    <a:cubicBezTo>
                      <a:pt x="20632" y="2072"/>
                      <a:pt x="22290" y="6533"/>
                      <a:pt x="21178" y="9111"/>
                    </a:cubicBezTo>
                    <a:cubicBezTo>
                      <a:pt x="20294" y="11158"/>
                      <a:pt x="18136" y="11633"/>
                      <a:pt x="16066" y="11633"/>
                    </a:cubicBezTo>
                    <a:cubicBezTo>
                      <a:pt x="15450" y="11633"/>
                      <a:pt x="14841" y="11591"/>
                      <a:pt x="14276" y="11536"/>
                    </a:cubicBezTo>
                    <a:cubicBezTo>
                      <a:pt x="14581" y="11321"/>
                      <a:pt x="14859" y="11075"/>
                      <a:pt x="15128" y="10783"/>
                    </a:cubicBezTo>
                    <a:cubicBezTo>
                      <a:pt x="15551" y="10328"/>
                      <a:pt x="16102" y="9772"/>
                      <a:pt x="16212" y="9134"/>
                    </a:cubicBezTo>
                    <a:cubicBezTo>
                      <a:pt x="16251" y="8915"/>
                      <a:pt x="16092" y="8709"/>
                      <a:pt x="15888" y="8709"/>
                    </a:cubicBezTo>
                    <a:cubicBezTo>
                      <a:pt x="15834" y="8709"/>
                      <a:pt x="15777" y="8723"/>
                      <a:pt x="15720" y="8756"/>
                    </a:cubicBezTo>
                    <a:cubicBezTo>
                      <a:pt x="15187" y="9061"/>
                      <a:pt x="14859" y="9662"/>
                      <a:pt x="14462" y="10118"/>
                    </a:cubicBezTo>
                    <a:cubicBezTo>
                      <a:pt x="14344" y="10255"/>
                      <a:pt x="14221" y="10387"/>
                      <a:pt x="14098" y="10524"/>
                    </a:cubicBezTo>
                    <a:cubicBezTo>
                      <a:pt x="13908" y="7038"/>
                      <a:pt x="13555" y="1259"/>
                      <a:pt x="16842" y="1259"/>
                    </a:cubicBezTo>
                    <a:close/>
                    <a:moveTo>
                      <a:pt x="6501" y="10226"/>
                    </a:moveTo>
                    <a:cubicBezTo>
                      <a:pt x="8234" y="10226"/>
                      <a:pt x="10070" y="11136"/>
                      <a:pt x="11587" y="12105"/>
                    </a:cubicBezTo>
                    <a:cubicBezTo>
                      <a:pt x="11232" y="12274"/>
                      <a:pt x="10914" y="12501"/>
                      <a:pt x="10567" y="12707"/>
                    </a:cubicBezTo>
                    <a:cubicBezTo>
                      <a:pt x="9957" y="13062"/>
                      <a:pt x="9373" y="13399"/>
                      <a:pt x="8799" y="13805"/>
                    </a:cubicBezTo>
                    <a:cubicBezTo>
                      <a:pt x="8624" y="13923"/>
                      <a:pt x="8712" y="14169"/>
                      <a:pt x="8906" y="14169"/>
                    </a:cubicBezTo>
                    <a:cubicBezTo>
                      <a:pt x="8920" y="14169"/>
                      <a:pt x="8934" y="14167"/>
                      <a:pt x="8950" y="14164"/>
                    </a:cubicBezTo>
                    <a:cubicBezTo>
                      <a:pt x="9806" y="13996"/>
                      <a:pt x="11050" y="13740"/>
                      <a:pt x="11797" y="13090"/>
                    </a:cubicBezTo>
                    <a:lnTo>
                      <a:pt x="11797" y="13090"/>
                    </a:lnTo>
                    <a:cubicBezTo>
                      <a:pt x="11570" y="14661"/>
                      <a:pt x="11301" y="16215"/>
                      <a:pt x="10809" y="17741"/>
                    </a:cubicBezTo>
                    <a:cubicBezTo>
                      <a:pt x="10254" y="19460"/>
                      <a:pt x="9158" y="20103"/>
                      <a:pt x="7923" y="20103"/>
                    </a:cubicBezTo>
                    <a:cubicBezTo>
                      <a:pt x="5954" y="20103"/>
                      <a:pt x="3631" y="18468"/>
                      <a:pt x="2584" y="16953"/>
                    </a:cubicBezTo>
                    <a:cubicBezTo>
                      <a:pt x="748" y="14301"/>
                      <a:pt x="2515" y="11157"/>
                      <a:pt x="5337" y="10378"/>
                    </a:cubicBezTo>
                    <a:cubicBezTo>
                      <a:pt x="5716" y="10273"/>
                      <a:pt x="6106" y="10226"/>
                      <a:pt x="6501" y="10226"/>
                    </a:cubicBezTo>
                    <a:close/>
                    <a:moveTo>
                      <a:pt x="16912" y="1"/>
                    </a:moveTo>
                    <a:cubicBezTo>
                      <a:pt x="15526" y="1"/>
                      <a:pt x="14231" y="782"/>
                      <a:pt x="13542" y="2323"/>
                    </a:cubicBezTo>
                    <a:cubicBezTo>
                      <a:pt x="12430" y="4792"/>
                      <a:pt x="12645" y="7740"/>
                      <a:pt x="13095" y="10451"/>
                    </a:cubicBezTo>
                    <a:cubicBezTo>
                      <a:pt x="12658" y="9790"/>
                      <a:pt x="12161" y="9116"/>
                      <a:pt x="11419" y="8861"/>
                    </a:cubicBezTo>
                    <a:cubicBezTo>
                      <a:pt x="11378" y="8847"/>
                      <a:pt x="11332" y="8838"/>
                      <a:pt x="11291" y="8838"/>
                    </a:cubicBezTo>
                    <a:cubicBezTo>
                      <a:pt x="11200" y="8405"/>
                      <a:pt x="11000" y="8018"/>
                      <a:pt x="10794" y="7612"/>
                    </a:cubicBezTo>
                    <a:cubicBezTo>
                      <a:pt x="10435" y="6893"/>
                      <a:pt x="10243" y="6072"/>
                      <a:pt x="9701" y="5457"/>
                    </a:cubicBezTo>
                    <a:cubicBezTo>
                      <a:pt x="9653" y="5404"/>
                      <a:pt x="9598" y="5382"/>
                      <a:pt x="9544" y="5382"/>
                    </a:cubicBezTo>
                    <a:cubicBezTo>
                      <a:pt x="9402" y="5382"/>
                      <a:pt x="9267" y="5536"/>
                      <a:pt x="9301" y="5694"/>
                    </a:cubicBezTo>
                    <a:cubicBezTo>
                      <a:pt x="9410" y="6232"/>
                      <a:pt x="9711" y="6737"/>
                      <a:pt x="9997" y="7206"/>
                    </a:cubicBezTo>
                    <a:cubicBezTo>
                      <a:pt x="10348" y="7776"/>
                      <a:pt x="10826" y="8278"/>
                      <a:pt x="11000" y="8929"/>
                    </a:cubicBezTo>
                    <a:cubicBezTo>
                      <a:pt x="10941" y="8970"/>
                      <a:pt x="10891" y="9029"/>
                      <a:pt x="10849" y="9088"/>
                    </a:cubicBezTo>
                    <a:cubicBezTo>
                      <a:pt x="10489" y="8760"/>
                      <a:pt x="10138" y="8409"/>
                      <a:pt x="9742" y="8127"/>
                    </a:cubicBezTo>
                    <a:cubicBezTo>
                      <a:pt x="9072" y="7644"/>
                      <a:pt x="8166" y="7435"/>
                      <a:pt x="7419" y="7084"/>
                    </a:cubicBezTo>
                    <a:cubicBezTo>
                      <a:pt x="7410" y="7080"/>
                      <a:pt x="7401" y="7078"/>
                      <a:pt x="7393" y="7078"/>
                    </a:cubicBezTo>
                    <a:cubicBezTo>
                      <a:pt x="7340" y="7078"/>
                      <a:pt x="7290" y="7141"/>
                      <a:pt x="7341" y="7185"/>
                    </a:cubicBezTo>
                    <a:cubicBezTo>
                      <a:pt x="7974" y="7722"/>
                      <a:pt x="8626" y="8223"/>
                      <a:pt x="9232" y="8788"/>
                    </a:cubicBezTo>
                    <a:cubicBezTo>
                      <a:pt x="9724" y="9244"/>
                      <a:pt x="10230" y="9645"/>
                      <a:pt x="10804" y="9950"/>
                    </a:cubicBezTo>
                    <a:cubicBezTo>
                      <a:pt x="10849" y="10182"/>
                      <a:pt x="10927" y="10405"/>
                      <a:pt x="11023" y="10619"/>
                    </a:cubicBezTo>
                    <a:cubicBezTo>
                      <a:pt x="9628" y="9737"/>
                      <a:pt x="8029" y="9178"/>
                      <a:pt x="6417" y="9178"/>
                    </a:cubicBezTo>
                    <a:cubicBezTo>
                      <a:pt x="5565" y="9178"/>
                      <a:pt x="4710" y="9334"/>
                      <a:pt x="3878" y="9681"/>
                    </a:cubicBezTo>
                    <a:cubicBezTo>
                      <a:pt x="1190" y="10806"/>
                      <a:pt x="0" y="14347"/>
                      <a:pt x="1400" y="16898"/>
                    </a:cubicBezTo>
                    <a:cubicBezTo>
                      <a:pt x="2729" y="19328"/>
                      <a:pt x="5167" y="21055"/>
                      <a:pt x="7922" y="21055"/>
                    </a:cubicBezTo>
                    <a:cubicBezTo>
                      <a:pt x="8226" y="21055"/>
                      <a:pt x="8534" y="21034"/>
                      <a:pt x="8845" y="20990"/>
                    </a:cubicBezTo>
                    <a:cubicBezTo>
                      <a:pt x="11847" y="20570"/>
                      <a:pt x="12822" y="16069"/>
                      <a:pt x="12882" y="13231"/>
                    </a:cubicBezTo>
                    <a:cubicBezTo>
                      <a:pt x="13519" y="14019"/>
                      <a:pt x="14180" y="14747"/>
                      <a:pt x="15073" y="15313"/>
                    </a:cubicBezTo>
                    <a:cubicBezTo>
                      <a:pt x="15128" y="15376"/>
                      <a:pt x="15173" y="15445"/>
                      <a:pt x="15227" y="15508"/>
                    </a:cubicBezTo>
                    <a:cubicBezTo>
                      <a:pt x="15346" y="15641"/>
                      <a:pt x="15484" y="15697"/>
                      <a:pt x="15619" y="15697"/>
                    </a:cubicBezTo>
                    <a:cubicBezTo>
                      <a:pt x="16062" y="15697"/>
                      <a:pt x="16472" y="15096"/>
                      <a:pt x="16071" y="14665"/>
                    </a:cubicBezTo>
                    <a:cubicBezTo>
                      <a:pt x="15519" y="14078"/>
                      <a:pt x="15027" y="13376"/>
                      <a:pt x="14558" y="12665"/>
                    </a:cubicBezTo>
                    <a:lnTo>
                      <a:pt x="14558" y="12665"/>
                    </a:lnTo>
                    <a:cubicBezTo>
                      <a:pt x="15107" y="12874"/>
                      <a:pt x="15698" y="12969"/>
                      <a:pt x="16304" y="12969"/>
                    </a:cubicBezTo>
                    <a:cubicBezTo>
                      <a:pt x="18447" y="12969"/>
                      <a:pt x="20763" y="11777"/>
                      <a:pt x="21953" y="10228"/>
                    </a:cubicBezTo>
                    <a:cubicBezTo>
                      <a:pt x="24131" y="7389"/>
                      <a:pt x="22122" y="3265"/>
                      <a:pt x="19853" y="1219"/>
                    </a:cubicBezTo>
                    <a:cubicBezTo>
                      <a:pt x="18952" y="404"/>
                      <a:pt x="17908" y="1"/>
                      <a:pt x="169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46"/>
              <p:cNvSpPr/>
              <p:nvPr/>
            </p:nvSpPr>
            <p:spPr>
              <a:xfrm>
                <a:off x="1585149" y="2103754"/>
                <a:ext cx="43733" cy="48447"/>
              </a:xfrm>
              <a:custGeom>
                <a:rect b="b" l="l" r="r" t="t"/>
                <a:pathLst>
                  <a:path extrusionOk="0" h="2086" w="1883">
                    <a:moveTo>
                      <a:pt x="557" y="1969"/>
                    </a:moveTo>
                    <a:cubicBezTo>
                      <a:pt x="557" y="1974"/>
                      <a:pt x="557" y="1974"/>
                      <a:pt x="562" y="1974"/>
                    </a:cubicBezTo>
                    <a:cubicBezTo>
                      <a:pt x="563" y="1974"/>
                      <a:pt x="564" y="1975"/>
                      <a:pt x="565" y="1975"/>
                    </a:cubicBezTo>
                    <a:lnTo>
                      <a:pt x="565" y="1975"/>
                    </a:lnTo>
                    <a:cubicBezTo>
                      <a:pt x="563" y="1973"/>
                      <a:pt x="560" y="1971"/>
                      <a:pt x="557" y="1969"/>
                    </a:cubicBezTo>
                    <a:close/>
                    <a:moveTo>
                      <a:pt x="804" y="1"/>
                    </a:moveTo>
                    <a:cubicBezTo>
                      <a:pt x="672" y="1"/>
                      <a:pt x="540" y="33"/>
                      <a:pt x="415" y="106"/>
                    </a:cubicBezTo>
                    <a:cubicBezTo>
                      <a:pt x="120" y="279"/>
                      <a:pt x="1" y="607"/>
                      <a:pt x="1" y="935"/>
                    </a:cubicBezTo>
                    <a:cubicBezTo>
                      <a:pt x="1" y="1185"/>
                      <a:pt x="110" y="1518"/>
                      <a:pt x="293" y="1728"/>
                    </a:cubicBezTo>
                    <a:cubicBezTo>
                      <a:pt x="356" y="1828"/>
                      <a:pt x="434" y="1905"/>
                      <a:pt x="530" y="1955"/>
                    </a:cubicBezTo>
                    <a:cubicBezTo>
                      <a:pt x="495" y="1932"/>
                      <a:pt x="485" y="1922"/>
                      <a:pt x="488" y="1922"/>
                    </a:cubicBezTo>
                    <a:cubicBezTo>
                      <a:pt x="492" y="1922"/>
                      <a:pt x="507" y="1931"/>
                      <a:pt x="525" y="1947"/>
                    </a:cubicBezTo>
                    <a:cubicBezTo>
                      <a:pt x="530" y="1951"/>
                      <a:pt x="539" y="1955"/>
                      <a:pt x="543" y="1960"/>
                    </a:cubicBezTo>
                    <a:cubicBezTo>
                      <a:pt x="557" y="1969"/>
                      <a:pt x="571" y="1974"/>
                      <a:pt x="585" y="1978"/>
                    </a:cubicBezTo>
                    <a:cubicBezTo>
                      <a:pt x="576" y="1978"/>
                      <a:pt x="572" y="1978"/>
                      <a:pt x="565" y="1975"/>
                    </a:cubicBezTo>
                    <a:lnTo>
                      <a:pt x="565" y="1975"/>
                    </a:lnTo>
                    <a:cubicBezTo>
                      <a:pt x="658" y="2046"/>
                      <a:pt x="781" y="2085"/>
                      <a:pt x="901" y="2085"/>
                    </a:cubicBezTo>
                    <a:cubicBezTo>
                      <a:pt x="1064" y="2085"/>
                      <a:pt x="1223" y="2012"/>
                      <a:pt x="1296" y="1846"/>
                    </a:cubicBezTo>
                    <a:cubicBezTo>
                      <a:pt x="1304" y="1833"/>
                      <a:pt x="1313" y="1814"/>
                      <a:pt x="1317" y="1801"/>
                    </a:cubicBezTo>
                    <a:cubicBezTo>
                      <a:pt x="1327" y="1791"/>
                      <a:pt x="1336" y="1778"/>
                      <a:pt x="1345" y="1764"/>
                    </a:cubicBezTo>
                    <a:cubicBezTo>
                      <a:pt x="1405" y="1741"/>
                      <a:pt x="1460" y="1705"/>
                      <a:pt x="1504" y="1655"/>
                    </a:cubicBezTo>
                    <a:cubicBezTo>
                      <a:pt x="1864" y="1267"/>
                      <a:pt x="1883" y="725"/>
                      <a:pt x="1514" y="329"/>
                    </a:cubicBezTo>
                    <a:cubicBezTo>
                      <a:pt x="1328" y="131"/>
                      <a:pt x="1068" y="1"/>
                      <a:pt x="8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1" name="Google Shape;2111;p46"/>
            <p:cNvGrpSpPr/>
            <p:nvPr/>
          </p:nvGrpSpPr>
          <p:grpSpPr>
            <a:xfrm flipH="1">
              <a:off x="7320296" y="1487839"/>
              <a:ext cx="290533" cy="253499"/>
              <a:chOff x="1129997" y="1785758"/>
              <a:chExt cx="560442" cy="489002"/>
            </a:xfrm>
          </p:grpSpPr>
          <p:sp>
            <p:nvSpPr>
              <p:cNvPr id="2112" name="Google Shape;2112;p46"/>
              <p:cNvSpPr/>
              <p:nvPr/>
            </p:nvSpPr>
            <p:spPr>
              <a:xfrm>
                <a:off x="1129997" y="1785758"/>
                <a:ext cx="560442" cy="489002"/>
              </a:xfrm>
              <a:custGeom>
                <a:rect b="b" l="l" r="r" t="t"/>
                <a:pathLst>
                  <a:path extrusionOk="0" h="21055" w="24131">
                    <a:moveTo>
                      <a:pt x="16842" y="1259"/>
                    </a:moveTo>
                    <a:cubicBezTo>
                      <a:pt x="17091" y="1259"/>
                      <a:pt x="17360" y="1292"/>
                      <a:pt x="17652" y="1362"/>
                    </a:cubicBezTo>
                    <a:cubicBezTo>
                      <a:pt x="20632" y="2072"/>
                      <a:pt x="22290" y="6533"/>
                      <a:pt x="21178" y="9111"/>
                    </a:cubicBezTo>
                    <a:cubicBezTo>
                      <a:pt x="20294" y="11158"/>
                      <a:pt x="18136" y="11633"/>
                      <a:pt x="16066" y="11633"/>
                    </a:cubicBezTo>
                    <a:cubicBezTo>
                      <a:pt x="15450" y="11633"/>
                      <a:pt x="14841" y="11591"/>
                      <a:pt x="14276" y="11536"/>
                    </a:cubicBezTo>
                    <a:cubicBezTo>
                      <a:pt x="14581" y="11321"/>
                      <a:pt x="14859" y="11075"/>
                      <a:pt x="15128" y="10783"/>
                    </a:cubicBezTo>
                    <a:cubicBezTo>
                      <a:pt x="15551" y="10328"/>
                      <a:pt x="16102" y="9772"/>
                      <a:pt x="16212" y="9134"/>
                    </a:cubicBezTo>
                    <a:cubicBezTo>
                      <a:pt x="16251" y="8915"/>
                      <a:pt x="16092" y="8709"/>
                      <a:pt x="15888" y="8709"/>
                    </a:cubicBezTo>
                    <a:cubicBezTo>
                      <a:pt x="15834" y="8709"/>
                      <a:pt x="15777" y="8723"/>
                      <a:pt x="15720" y="8756"/>
                    </a:cubicBezTo>
                    <a:cubicBezTo>
                      <a:pt x="15187" y="9061"/>
                      <a:pt x="14859" y="9662"/>
                      <a:pt x="14462" y="10118"/>
                    </a:cubicBezTo>
                    <a:cubicBezTo>
                      <a:pt x="14344" y="10255"/>
                      <a:pt x="14221" y="10387"/>
                      <a:pt x="14098" y="10524"/>
                    </a:cubicBezTo>
                    <a:cubicBezTo>
                      <a:pt x="13908" y="7038"/>
                      <a:pt x="13555" y="1259"/>
                      <a:pt x="16842" y="1259"/>
                    </a:cubicBezTo>
                    <a:close/>
                    <a:moveTo>
                      <a:pt x="6501" y="10226"/>
                    </a:moveTo>
                    <a:cubicBezTo>
                      <a:pt x="8234" y="10226"/>
                      <a:pt x="10070" y="11136"/>
                      <a:pt x="11587" y="12105"/>
                    </a:cubicBezTo>
                    <a:cubicBezTo>
                      <a:pt x="11232" y="12274"/>
                      <a:pt x="10914" y="12501"/>
                      <a:pt x="10567" y="12707"/>
                    </a:cubicBezTo>
                    <a:cubicBezTo>
                      <a:pt x="9957" y="13062"/>
                      <a:pt x="9373" y="13399"/>
                      <a:pt x="8799" y="13805"/>
                    </a:cubicBezTo>
                    <a:cubicBezTo>
                      <a:pt x="8624" y="13923"/>
                      <a:pt x="8712" y="14169"/>
                      <a:pt x="8906" y="14169"/>
                    </a:cubicBezTo>
                    <a:cubicBezTo>
                      <a:pt x="8920" y="14169"/>
                      <a:pt x="8934" y="14167"/>
                      <a:pt x="8950" y="14164"/>
                    </a:cubicBezTo>
                    <a:cubicBezTo>
                      <a:pt x="9806" y="13996"/>
                      <a:pt x="11050" y="13740"/>
                      <a:pt x="11797" y="13090"/>
                    </a:cubicBezTo>
                    <a:lnTo>
                      <a:pt x="11797" y="13090"/>
                    </a:lnTo>
                    <a:cubicBezTo>
                      <a:pt x="11570" y="14661"/>
                      <a:pt x="11301" y="16215"/>
                      <a:pt x="10809" y="17741"/>
                    </a:cubicBezTo>
                    <a:cubicBezTo>
                      <a:pt x="10254" y="19460"/>
                      <a:pt x="9158" y="20103"/>
                      <a:pt x="7923" y="20103"/>
                    </a:cubicBezTo>
                    <a:cubicBezTo>
                      <a:pt x="5954" y="20103"/>
                      <a:pt x="3631" y="18468"/>
                      <a:pt x="2584" y="16953"/>
                    </a:cubicBezTo>
                    <a:cubicBezTo>
                      <a:pt x="748" y="14301"/>
                      <a:pt x="2515" y="11157"/>
                      <a:pt x="5337" y="10378"/>
                    </a:cubicBezTo>
                    <a:cubicBezTo>
                      <a:pt x="5716" y="10273"/>
                      <a:pt x="6106" y="10226"/>
                      <a:pt x="6501" y="10226"/>
                    </a:cubicBezTo>
                    <a:close/>
                    <a:moveTo>
                      <a:pt x="16912" y="1"/>
                    </a:moveTo>
                    <a:cubicBezTo>
                      <a:pt x="15526" y="1"/>
                      <a:pt x="14231" y="782"/>
                      <a:pt x="13542" y="2323"/>
                    </a:cubicBezTo>
                    <a:cubicBezTo>
                      <a:pt x="12430" y="4792"/>
                      <a:pt x="12645" y="7740"/>
                      <a:pt x="13095" y="10451"/>
                    </a:cubicBezTo>
                    <a:cubicBezTo>
                      <a:pt x="12658" y="9790"/>
                      <a:pt x="12161" y="9116"/>
                      <a:pt x="11419" y="8861"/>
                    </a:cubicBezTo>
                    <a:cubicBezTo>
                      <a:pt x="11378" y="8847"/>
                      <a:pt x="11332" y="8838"/>
                      <a:pt x="11291" y="8838"/>
                    </a:cubicBezTo>
                    <a:cubicBezTo>
                      <a:pt x="11200" y="8405"/>
                      <a:pt x="11000" y="8018"/>
                      <a:pt x="10794" y="7612"/>
                    </a:cubicBezTo>
                    <a:cubicBezTo>
                      <a:pt x="10435" y="6893"/>
                      <a:pt x="10243" y="6072"/>
                      <a:pt x="9701" y="5457"/>
                    </a:cubicBezTo>
                    <a:cubicBezTo>
                      <a:pt x="9653" y="5404"/>
                      <a:pt x="9598" y="5382"/>
                      <a:pt x="9544" y="5382"/>
                    </a:cubicBezTo>
                    <a:cubicBezTo>
                      <a:pt x="9402" y="5382"/>
                      <a:pt x="9267" y="5536"/>
                      <a:pt x="9301" y="5694"/>
                    </a:cubicBezTo>
                    <a:cubicBezTo>
                      <a:pt x="9410" y="6232"/>
                      <a:pt x="9711" y="6737"/>
                      <a:pt x="9997" y="7206"/>
                    </a:cubicBezTo>
                    <a:cubicBezTo>
                      <a:pt x="10348" y="7776"/>
                      <a:pt x="10826" y="8278"/>
                      <a:pt x="11000" y="8929"/>
                    </a:cubicBezTo>
                    <a:cubicBezTo>
                      <a:pt x="10941" y="8970"/>
                      <a:pt x="10891" y="9029"/>
                      <a:pt x="10849" y="9088"/>
                    </a:cubicBezTo>
                    <a:cubicBezTo>
                      <a:pt x="10489" y="8760"/>
                      <a:pt x="10138" y="8409"/>
                      <a:pt x="9742" y="8127"/>
                    </a:cubicBezTo>
                    <a:cubicBezTo>
                      <a:pt x="9072" y="7644"/>
                      <a:pt x="8166" y="7435"/>
                      <a:pt x="7419" y="7084"/>
                    </a:cubicBezTo>
                    <a:cubicBezTo>
                      <a:pt x="7410" y="7080"/>
                      <a:pt x="7401" y="7078"/>
                      <a:pt x="7393" y="7078"/>
                    </a:cubicBezTo>
                    <a:cubicBezTo>
                      <a:pt x="7340" y="7078"/>
                      <a:pt x="7290" y="7141"/>
                      <a:pt x="7341" y="7185"/>
                    </a:cubicBezTo>
                    <a:cubicBezTo>
                      <a:pt x="7974" y="7722"/>
                      <a:pt x="8626" y="8223"/>
                      <a:pt x="9232" y="8788"/>
                    </a:cubicBezTo>
                    <a:cubicBezTo>
                      <a:pt x="9724" y="9244"/>
                      <a:pt x="10230" y="9645"/>
                      <a:pt x="10804" y="9950"/>
                    </a:cubicBezTo>
                    <a:cubicBezTo>
                      <a:pt x="10849" y="10182"/>
                      <a:pt x="10927" y="10405"/>
                      <a:pt x="11023" y="10619"/>
                    </a:cubicBezTo>
                    <a:cubicBezTo>
                      <a:pt x="9628" y="9737"/>
                      <a:pt x="8029" y="9178"/>
                      <a:pt x="6417" y="9178"/>
                    </a:cubicBezTo>
                    <a:cubicBezTo>
                      <a:pt x="5565" y="9178"/>
                      <a:pt x="4710" y="9334"/>
                      <a:pt x="3878" y="9681"/>
                    </a:cubicBezTo>
                    <a:cubicBezTo>
                      <a:pt x="1190" y="10806"/>
                      <a:pt x="0" y="14347"/>
                      <a:pt x="1400" y="16898"/>
                    </a:cubicBezTo>
                    <a:cubicBezTo>
                      <a:pt x="2729" y="19328"/>
                      <a:pt x="5167" y="21055"/>
                      <a:pt x="7922" y="21055"/>
                    </a:cubicBezTo>
                    <a:cubicBezTo>
                      <a:pt x="8226" y="21055"/>
                      <a:pt x="8534" y="21034"/>
                      <a:pt x="8845" y="20990"/>
                    </a:cubicBezTo>
                    <a:cubicBezTo>
                      <a:pt x="11847" y="20570"/>
                      <a:pt x="12822" y="16069"/>
                      <a:pt x="12882" y="13231"/>
                    </a:cubicBezTo>
                    <a:cubicBezTo>
                      <a:pt x="13519" y="14019"/>
                      <a:pt x="14180" y="14747"/>
                      <a:pt x="15073" y="15313"/>
                    </a:cubicBezTo>
                    <a:cubicBezTo>
                      <a:pt x="15128" y="15376"/>
                      <a:pt x="15173" y="15445"/>
                      <a:pt x="15227" y="15508"/>
                    </a:cubicBezTo>
                    <a:cubicBezTo>
                      <a:pt x="15346" y="15641"/>
                      <a:pt x="15484" y="15697"/>
                      <a:pt x="15619" y="15697"/>
                    </a:cubicBezTo>
                    <a:cubicBezTo>
                      <a:pt x="16062" y="15697"/>
                      <a:pt x="16472" y="15096"/>
                      <a:pt x="16071" y="14665"/>
                    </a:cubicBezTo>
                    <a:cubicBezTo>
                      <a:pt x="15519" y="14078"/>
                      <a:pt x="15027" y="13376"/>
                      <a:pt x="14558" y="12665"/>
                    </a:cubicBezTo>
                    <a:lnTo>
                      <a:pt x="14558" y="12665"/>
                    </a:lnTo>
                    <a:cubicBezTo>
                      <a:pt x="15107" y="12874"/>
                      <a:pt x="15698" y="12969"/>
                      <a:pt x="16304" y="12969"/>
                    </a:cubicBezTo>
                    <a:cubicBezTo>
                      <a:pt x="18447" y="12969"/>
                      <a:pt x="20763" y="11777"/>
                      <a:pt x="21953" y="10228"/>
                    </a:cubicBezTo>
                    <a:cubicBezTo>
                      <a:pt x="24131" y="7389"/>
                      <a:pt x="22122" y="3265"/>
                      <a:pt x="19853" y="1219"/>
                    </a:cubicBezTo>
                    <a:cubicBezTo>
                      <a:pt x="18952" y="404"/>
                      <a:pt x="17908" y="1"/>
                      <a:pt x="169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46"/>
              <p:cNvSpPr/>
              <p:nvPr/>
            </p:nvSpPr>
            <p:spPr>
              <a:xfrm>
                <a:off x="1585149" y="2103754"/>
                <a:ext cx="43733" cy="48447"/>
              </a:xfrm>
              <a:custGeom>
                <a:rect b="b" l="l" r="r" t="t"/>
                <a:pathLst>
                  <a:path extrusionOk="0" h="2086" w="1883">
                    <a:moveTo>
                      <a:pt x="557" y="1969"/>
                    </a:moveTo>
                    <a:cubicBezTo>
                      <a:pt x="557" y="1974"/>
                      <a:pt x="557" y="1974"/>
                      <a:pt x="562" y="1974"/>
                    </a:cubicBezTo>
                    <a:cubicBezTo>
                      <a:pt x="563" y="1974"/>
                      <a:pt x="564" y="1975"/>
                      <a:pt x="565" y="1975"/>
                    </a:cubicBezTo>
                    <a:lnTo>
                      <a:pt x="565" y="1975"/>
                    </a:lnTo>
                    <a:cubicBezTo>
                      <a:pt x="563" y="1973"/>
                      <a:pt x="560" y="1971"/>
                      <a:pt x="557" y="1969"/>
                    </a:cubicBezTo>
                    <a:close/>
                    <a:moveTo>
                      <a:pt x="804" y="1"/>
                    </a:moveTo>
                    <a:cubicBezTo>
                      <a:pt x="672" y="1"/>
                      <a:pt x="540" y="33"/>
                      <a:pt x="415" y="106"/>
                    </a:cubicBezTo>
                    <a:cubicBezTo>
                      <a:pt x="120" y="279"/>
                      <a:pt x="1" y="607"/>
                      <a:pt x="1" y="935"/>
                    </a:cubicBezTo>
                    <a:cubicBezTo>
                      <a:pt x="1" y="1185"/>
                      <a:pt x="110" y="1518"/>
                      <a:pt x="293" y="1728"/>
                    </a:cubicBezTo>
                    <a:cubicBezTo>
                      <a:pt x="356" y="1828"/>
                      <a:pt x="434" y="1905"/>
                      <a:pt x="530" y="1955"/>
                    </a:cubicBezTo>
                    <a:cubicBezTo>
                      <a:pt x="495" y="1932"/>
                      <a:pt x="485" y="1922"/>
                      <a:pt x="488" y="1922"/>
                    </a:cubicBezTo>
                    <a:cubicBezTo>
                      <a:pt x="492" y="1922"/>
                      <a:pt x="507" y="1931"/>
                      <a:pt x="525" y="1947"/>
                    </a:cubicBezTo>
                    <a:cubicBezTo>
                      <a:pt x="530" y="1951"/>
                      <a:pt x="539" y="1955"/>
                      <a:pt x="543" y="1960"/>
                    </a:cubicBezTo>
                    <a:cubicBezTo>
                      <a:pt x="557" y="1969"/>
                      <a:pt x="571" y="1974"/>
                      <a:pt x="585" y="1978"/>
                    </a:cubicBezTo>
                    <a:cubicBezTo>
                      <a:pt x="576" y="1978"/>
                      <a:pt x="572" y="1978"/>
                      <a:pt x="565" y="1975"/>
                    </a:cubicBezTo>
                    <a:lnTo>
                      <a:pt x="565" y="1975"/>
                    </a:lnTo>
                    <a:cubicBezTo>
                      <a:pt x="658" y="2046"/>
                      <a:pt x="781" y="2085"/>
                      <a:pt x="901" y="2085"/>
                    </a:cubicBezTo>
                    <a:cubicBezTo>
                      <a:pt x="1064" y="2085"/>
                      <a:pt x="1223" y="2012"/>
                      <a:pt x="1296" y="1846"/>
                    </a:cubicBezTo>
                    <a:cubicBezTo>
                      <a:pt x="1304" y="1833"/>
                      <a:pt x="1313" y="1814"/>
                      <a:pt x="1317" y="1801"/>
                    </a:cubicBezTo>
                    <a:cubicBezTo>
                      <a:pt x="1327" y="1791"/>
                      <a:pt x="1336" y="1778"/>
                      <a:pt x="1345" y="1764"/>
                    </a:cubicBezTo>
                    <a:cubicBezTo>
                      <a:pt x="1405" y="1741"/>
                      <a:pt x="1460" y="1705"/>
                      <a:pt x="1504" y="1655"/>
                    </a:cubicBezTo>
                    <a:cubicBezTo>
                      <a:pt x="1864" y="1267"/>
                      <a:pt x="1883" y="725"/>
                      <a:pt x="1514" y="329"/>
                    </a:cubicBezTo>
                    <a:cubicBezTo>
                      <a:pt x="1328" y="131"/>
                      <a:pt x="1068" y="1"/>
                      <a:pt x="8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114" name="Google Shape;2114;p46"/>
          <p:cNvSpPr/>
          <p:nvPr/>
        </p:nvSpPr>
        <p:spPr>
          <a:xfrm rot="9900040">
            <a:off x="4496925" y="2782220"/>
            <a:ext cx="150146" cy="252792"/>
          </a:xfrm>
          <a:custGeom>
            <a:rect b="b" l="l" r="r" t="t"/>
            <a:pathLst>
              <a:path extrusionOk="0" h="10112" w="6006">
                <a:moveTo>
                  <a:pt x="3733" y="217"/>
                </a:moveTo>
                <a:lnTo>
                  <a:pt x="3733" y="217"/>
                </a:lnTo>
                <a:cubicBezTo>
                  <a:pt x="3616" y="491"/>
                  <a:pt x="3415" y="533"/>
                  <a:pt x="3197" y="533"/>
                </a:cubicBezTo>
                <a:cubicBezTo>
                  <a:pt x="3137" y="533"/>
                  <a:pt x="3076" y="530"/>
                  <a:pt x="3015" y="527"/>
                </a:cubicBezTo>
                <a:cubicBezTo>
                  <a:pt x="3177" y="233"/>
                  <a:pt x="3475" y="289"/>
                  <a:pt x="3733" y="217"/>
                </a:cubicBezTo>
                <a:close/>
                <a:moveTo>
                  <a:pt x="3059" y="721"/>
                </a:moveTo>
                <a:cubicBezTo>
                  <a:pt x="3126" y="721"/>
                  <a:pt x="3195" y="725"/>
                  <a:pt x="3266" y="730"/>
                </a:cubicBezTo>
                <a:cubicBezTo>
                  <a:pt x="3174" y="825"/>
                  <a:pt x="3097" y="905"/>
                  <a:pt x="3018" y="981"/>
                </a:cubicBezTo>
                <a:cubicBezTo>
                  <a:pt x="3004" y="994"/>
                  <a:pt x="2985" y="1014"/>
                  <a:pt x="2972" y="1014"/>
                </a:cubicBezTo>
                <a:cubicBezTo>
                  <a:pt x="2816" y="1014"/>
                  <a:pt x="2661" y="1014"/>
                  <a:pt x="2518" y="1011"/>
                </a:cubicBezTo>
                <a:cubicBezTo>
                  <a:pt x="2634" y="769"/>
                  <a:pt x="2829" y="721"/>
                  <a:pt x="3059" y="721"/>
                </a:cubicBezTo>
                <a:close/>
                <a:moveTo>
                  <a:pt x="2773" y="1190"/>
                </a:moveTo>
                <a:cubicBezTo>
                  <a:pt x="2627" y="1451"/>
                  <a:pt x="2352" y="1576"/>
                  <a:pt x="1935" y="1576"/>
                </a:cubicBezTo>
                <a:cubicBezTo>
                  <a:pt x="2108" y="1206"/>
                  <a:pt x="2462" y="1252"/>
                  <a:pt x="2773" y="1190"/>
                </a:cubicBezTo>
                <a:close/>
                <a:moveTo>
                  <a:pt x="2233" y="1735"/>
                </a:moveTo>
                <a:lnTo>
                  <a:pt x="2233" y="1735"/>
                </a:lnTo>
                <a:cubicBezTo>
                  <a:pt x="2097" y="1996"/>
                  <a:pt x="1722" y="2194"/>
                  <a:pt x="1405" y="2194"/>
                </a:cubicBezTo>
                <a:cubicBezTo>
                  <a:pt x="1368" y="2194"/>
                  <a:pt x="1332" y="2191"/>
                  <a:pt x="1297" y="2186"/>
                </a:cubicBezTo>
                <a:cubicBezTo>
                  <a:pt x="1483" y="1788"/>
                  <a:pt x="1873" y="1788"/>
                  <a:pt x="2233" y="1735"/>
                </a:cubicBezTo>
                <a:close/>
                <a:moveTo>
                  <a:pt x="1658" y="2358"/>
                </a:moveTo>
                <a:lnTo>
                  <a:pt x="1658" y="2358"/>
                </a:lnTo>
                <a:cubicBezTo>
                  <a:pt x="1558" y="2480"/>
                  <a:pt x="1483" y="2596"/>
                  <a:pt x="1291" y="2609"/>
                </a:cubicBezTo>
                <a:cubicBezTo>
                  <a:pt x="1102" y="2622"/>
                  <a:pt x="920" y="2705"/>
                  <a:pt x="738" y="2758"/>
                </a:cubicBezTo>
                <a:cubicBezTo>
                  <a:pt x="732" y="2748"/>
                  <a:pt x="724" y="2738"/>
                  <a:pt x="721" y="2728"/>
                </a:cubicBezTo>
                <a:cubicBezTo>
                  <a:pt x="814" y="2632"/>
                  <a:pt x="907" y="2533"/>
                  <a:pt x="999" y="2437"/>
                </a:cubicBezTo>
                <a:cubicBezTo>
                  <a:pt x="1016" y="2421"/>
                  <a:pt x="1042" y="2407"/>
                  <a:pt x="1066" y="2404"/>
                </a:cubicBezTo>
                <a:cubicBezTo>
                  <a:pt x="1260" y="2387"/>
                  <a:pt x="1453" y="2374"/>
                  <a:pt x="1658" y="2358"/>
                </a:cubicBezTo>
                <a:close/>
                <a:moveTo>
                  <a:pt x="1145" y="2838"/>
                </a:moveTo>
                <a:lnTo>
                  <a:pt x="1145" y="2838"/>
                </a:lnTo>
                <a:cubicBezTo>
                  <a:pt x="1052" y="3093"/>
                  <a:pt x="837" y="3185"/>
                  <a:pt x="284" y="3215"/>
                </a:cubicBezTo>
                <a:cubicBezTo>
                  <a:pt x="377" y="3093"/>
                  <a:pt x="440" y="3006"/>
                  <a:pt x="602" y="2996"/>
                </a:cubicBezTo>
                <a:cubicBezTo>
                  <a:pt x="784" y="2983"/>
                  <a:pt x="959" y="2894"/>
                  <a:pt x="1145" y="2838"/>
                </a:cubicBezTo>
                <a:close/>
                <a:moveTo>
                  <a:pt x="1135" y="3340"/>
                </a:moveTo>
                <a:cubicBezTo>
                  <a:pt x="1135" y="3363"/>
                  <a:pt x="1138" y="3383"/>
                  <a:pt x="1138" y="3406"/>
                </a:cubicBezTo>
                <a:cubicBezTo>
                  <a:pt x="1049" y="3453"/>
                  <a:pt x="960" y="3484"/>
                  <a:pt x="870" y="3484"/>
                </a:cubicBezTo>
                <a:cubicBezTo>
                  <a:pt x="775" y="3484"/>
                  <a:pt x="679" y="3450"/>
                  <a:pt x="582" y="3363"/>
                </a:cubicBezTo>
                <a:cubicBezTo>
                  <a:pt x="768" y="3357"/>
                  <a:pt x="950" y="3347"/>
                  <a:pt x="1135" y="3340"/>
                </a:cubicBezTo>
                <a:close/>
                <a:moveTo>
                  <a:pt x="1465" y="3446"/>
                </a:moveTo>
                <a:cubicBezTo>
                  <a:pt x="1495" y="3446"/>
                  <a:pt x="1530" y="3458"/>
                  <a:pt x="1572" y="3490"/>
                </a:cubicBezTo>
                <a:cubicBezTo>
                  <a:pt x="1506" y="3578"/>
                  <a:pt x="1403" y="3632"/>
                  <a:pt x="1304" y="3632"/>
                </a:cubicBezTo>
                <a:cubicBezTo>
                  <a:pt x="1270" y="3632"/>
                  <a:pt x="1236" y="3625"/>
                  <a:pt x="1205" y="3612"/>
                </a:cubicBezTo>
                <a:cubicBezTo>
                  <a:pt x="1304" y="3589"/>
                  <a:pt x="1360" y="3446"/>
                  <a:pt x="1465" y="3446"/>
                </a:cubicBezTo>
                <a:close/>
                <a:moveTo>
                  <a:pt x="1914" y="3561"/>
                </a:moveTo>
                <a:cubicBezTo>
                  <a:pt x="1969" y="3561"/>
                  <a:pt x="2030" y="3583"/>
                  <a:pt x="2125" y="3621"/>
                </a:cubicBezTo>
                <a:cubicBezTo>
                  <a:pt x="2016" y="3758"/>
                  <a:pt x="1920" y="3823"/>
                  <a:pt x="1808" y="3823"/>
                </a:cubicBezTo>
                <a:cubicBezTo>
                  <a:pt x="1743" y="3823"/>
                  <a:pt x="1673" y="3801"/>
                  <a:pt x="1592" y="3757"/>
                </a:cubicBezTo>
                <a:cubicBezTo>
                  <a:pt x="1756" y="3617"/>
                  <a:pt x="1827" y="3561"/>
                  <a:pt x="1914" y="3561"/>
                </a:cubicBezTo>
                <a:close/>
                <a:moveTo>
                  <a:pt x="2233" y="3827"/>
                </a:moveTo>
                <a:cubicBezTo>
                  <a:pt x="2184" y="4032"/>
                  <a:pt x="2141" y="4217"/>
                  <a:pt x="2098" y="4386"/>
                </a:cubicBezTo>
                <a:cubicBezTo>
                  <a:pt x="1962" y="4446"/>
                  <a:pt x="1833" y="4505"/>
                  <a:pt x="1697" y="4562"/>
                </a:cubicBezTo>
                <a:cubicBezTo>
                  <a:pt x="1625" y="4141"/>
                  <a:pt x="1920" y="3992"/>
                  <a:pt x="2233" y="3827"/>
                </a:cubicBezTo>
                <a:close/>
                <a:moveTo>
                  <a:pt x="4596" y="4320"/>
                </a:moveTo>
                <a:cubicBezTo>
                  <a:pt x="4651" y="4320"/>
                  <a:pt x="4735" y="4337"/>
                  <a:pt x="4795" y="4339"/>
                </a:cubicBezTo>
                <a:cubicBezTo>
                  <a:pt x="4795" y="4356"/>
                  <a:pt x="4799" y="4370"/>
                  <a:pt x="4802" y="4383"/>
                </a:cubicBezTo>
                <a:cubicBezTo>
                  <a:pt x="4695" y="4492"/>
                  <a:pt x="4590" y="4598"/>
                  <a:pt x="4484" y="4704"/>
                </a:cubicBezTo>
                <a:cubicBezTo>
                  <a:pt x="4471" y="4701"/>
                  <a:pt x="4457" y="4697"/>
                  <a:pt x="4444" y="4690"/>
                </a:cubicBezTo>
                <a:cubicBezTo>
                  <a:pt x="4474" y="4571"/>
                  <a:pt x="4484" y="4439"/>
                  <a:pt x="4540" y="4336"/>
                </a:cubicBezTo>
                <a:cubicBezTo>
                  <a:pt x="4548" y="4324"/>
                  <a:pt x="4568" y="4320"/>
                  <a:pt x="4596" y="4320"/>
                </a:cubicBezTo>
                <a:close/>
                <a:moveTo>
                  <a:pt x="5074" y="4430"/>
                </a:moveTo>
                <a:cubicBezTo>
                  <a:pt x="5116" y="4430"/>
                  <a:pt x="5169" y="4444"/>
                  <a:pt x="5212" y="4446"/>
                </a:cubicBezTo>
                <a:cubicBezTo>
                  <a:pt x="5215" y="4466"/>
                  <a:pt x="5219" y="4482"/>
                  <a:pt x="5222" y="4502"/>
                </a:cubicBezTo>
                <a:cubicBezTo>
                  <a:pt x="5066" y="4572"/>
                  <a:pt x="4992" y="4785"/>
                  <a:pt x="4754" y="4785"/>
                </a:cubicBezTo>
                <a:cubicBezTo>
                  <a:pt x="4734" y="4785"/>
                  <a:pt x="4712" y="4784"/>
                  <a:pt x="4689" y="4780"/>
                </a:cubicBezTo>
                <a:cubicBezTo>
                  <a:pt x="4814" y="4648"/>
                  <a:pt x="4907" y="4532"/>
                  <a:pt x="5020" y="4446"/>
                </a:cubicBezTo>
                <a:cubicBezTo>
                  <a:pt x="5033" y="4434"/>
                  <a:pt x="5052" y="4430"/>
                  <a:pt x="5074" y="4430"/>
                </a:cubicBezTo>
                <a:close/>
                <a:moveTo>
                  <a:pt x="5479" y="4525"/>
                </a:moveTo>
                <a:cubicBezTo>
                  <a:pt x="5527" y="4525"/>
                  <a:pt x="5593" y="4546"/>
                  <a:pt x="5652" y="4548"/>
                </a:cubicBezTo>
                <a:cubicBezTo>
                  <a:pt x="5546" y="4735"/>
                  <a:pt x="5315" y="4882"/>
                  <a:pt x="5174" y="4882"/>
                </a:cubicBezTo>
                <a:cubicBezTo>
                  <a:pt x="5148" y="4882"/>
                  <a:pt x="5125" y="4877"/>
                  <a:pt x="5106" y="4866"/>
                </a:cubicBezTo>
                <a:cubicBezTo>
                  <a:pt x="5212" y="4753"/>
                  <a:pt x="5311" y="4631"/>
                  <a:pt x="5430" y="4538"/>
                </a:cubicBezTo>
                <a:cubicBezTo>
                  <a:pt x="5442" y="4529"/>
                  <a:pt x="5459" y="4525"/>
                  <a:pt x="5479" y="4525"/>
                </a:cubicBezTo>
                <a:close/>
                <a:moveTo>
                  <a:pt x="2032" y="4628"/>
                </a:moveTo>
                <a:lnTo>
                  <a:pt x="2032" y="4628"/>
                </a:lnTo>
                <a:cubicBezTo>
                  <a:pt x="2055" y="4985"/>
                  <a:pt x="1889" y="5223"/>
                  <a:pt x="1529" y="5346"/>
                </a:cubicBezTo>
                <a:cubicBezTo>
                  <a:pt x="1578" y="4836"/>
                  <a:pt x="1615" y="4790"/>
                  <a:pt x="2032" y="4628"/>
                </a:cubicBezTo>
                <a:close/>
                <a:moveTo>
                  <a:pt x="1840" y="5439"/>
                </a:moveTo>
                <a:cubicBezTo>
                  <a:pt x="1853" y="5766"/>
                  <a:pt x="1708" y="5975"/>
                  <a:pt x="1360" y="6120"/>
                </a:cubicBezTo>
                <a:cubicBezTo>
                  <a:pt x="1367" y="5773"/>
                  <a:pt x="1456" y="5495"/>
                  <a:pt x="1840" y="5439"/>
                </a:cubicBezTo>
                <a:close/>
                <a:moveTo>
                  <a:pt x="1654" y="6199"/>
                </a:moveTo>
                <a:cubicBezTo>
                  <a:pt x="1665" y="6523"/>
                  <a:pt x="1555" y="6673"/>
                  <a:pt x="1201" y="6809"/>
                </a:cubicBezTo>
                <a:cubicBezTo>
                  <a:pt x="1168" y="6461"/>
                  <a:pt x="1367" y="6296"/>
                  <a:pt x="1654" y="6199"/>
                </a:cubicBezTo>
                <a:close/>
                <a:moveTo>
                  <a:pt x="1486" y="6908"/>
                </a:moveTo>
                <a:lnTo>
                  <a:pt x="1486" y="6908"/>
                </a:lnTo>
                <a:cubicBezTo>
                  <a:pt x="1489" y="7192"/>
                  <a:pt x="1376" y="7325"/>
                  <a:pt x="1059" y="7404"/>
                </a:cubicBezTo>
                <a:cubicBezTo>
                  <a:pt x="1056" y="7103"/>
                  <a:pt x="1125" y="7024"/>
                  <a:pt x="1486" y="6908"/>
                </a:cubicBezTo>
                <a:close/>
                <a:moveTo>
                  <a:pt x="1353" y="7516"/>
                </a:moveTo>
                <a:lnTo>
                  <a:pt x="1353" y="7516"/>
                </a:lnTo>
                <a:cubicBezTo>
                  <a:pt x="1324" y="7655"/>
                  <a:pt x="1357" y="7814"/>
                  <a:pt x="1141" y="7834"/>
                </a:cubicBezTo>
                <a:cubicBezTo>
                  <a:pt x="1079" y="7841"/>
                  <a:pt x="1019" y="7917"/>
                  <a:pt x="950" y="7970"/>
                </a:cubicBezTo>
                <a:cubicBezTo>
                  <a:pt x="913" y="7695"/>
                  <a:pt x="1002" y="7603"/>
                  <a:pt x="1353" y="7516"/>
                </a:cubicBezTo>
                <a:close/>
                <a:moveTo>
                  <a:pt x="1218" y="8036"/>
                </a:moveTo>
                <a:cubicBezTo>
                  <a:pt x="1218" y="8364"/>
                  <a:pt x="1109" y="8605"/>
                  <a:pt x="781" y="8695"/>
                </a:cubicBezTo>
                <a:cubicBezTo>
                  <a:pt x="728" y="8387"/>
                  <a:pt x="877" y="8155"/>
                  <a:pt x="1218" y="8036"/>
                </a:cubicBezTo>
                <a:close/>
                <a:moveTo>
                  <a:pt x="1033" y="8767"/>
                </a:moveTo>
                <a:cubicBezTo>
                  <a:pt x="1033" y="9042"/>
                  <a:pt x="943" y="9138"/>
                  <a:pt x="642" y="9211"/>
                </a:cubicBezTo>
                <a:cubicBezTo>
                  <a:pt x="635" y="8939"/>
                  <a:pt x="890" y="8919"/>
                  <a:pt x="1033" y="8767"/>
                </a:cubicBezTo>
                <a:close/>
                <a:moveTo>
                  <a:pt x="1144" y="9218"/>
                </a:moveTo>
                <a:cubicBezTo>
                  <a:pt x="1188" y="9218"/>
                  <a:pt x="1234" y="9230"/>
                  <a:pt x="1284" y="9260"/>
                </a:cubicBezTo>
                <a:cubicBezTo>
                  <a:pt x="1191" y="9369"/>
                  <a:pt x="1138" y="9417"/>
                  <a:pt x="1052" y="9417"/>
                </a:cubicBezTo>
                <a:cubicBezTo>
                  <a:pt x="998" y="9417"/>
                  <a:pt x="930" y="9398"/>
                  <a:pt x="831" y="9363"/>
                </a:cubicBezTo>
                <a:cubicBezTo>
                  <a:pt x="939" y="9295"/>
                  <a:pt x="1034" y="9218"/>
                  <a:pt x="1144" y="9218"/>
                </a:cubicBezTo>
                <a:close/>
                <a:moveTo>
                  <a:pt x="4000" y="257"/>
                </a:moveTo>
                <a:cubicBezTo>
                  <a:pt x="4580" y="1643"/>
                  <a:pt x="5278" y="2943"/>
                  <a:pt x="5741" y="4373"/>
                </a:cubicBezTo>
                <a:cubicBezTo>
                  <a:pt x="5678" y="4363"/>
                  <a:pt x="5628" y="4359"/>
                  <a:pt x="5582" y="4347"/>
                </a:cubicBezTo>
                <a:cubicBezTo>
                  <a:pt x="5231" y="4250"/>
                  <a:pt x="4881" y="4151"/>
                  <a:pt x="4530" y="4065"/>
                </a:cubicBezTo>
                <a:cubicBezTo>
                  <a:pt x="4526" y="4065"/>
                  <a:pt x="4522" y="4064"/>
                  <a:pt x="4518" y="4064"/>
                </a:cubicBezTo>
                <a:cubicBezTo>
                  <a:pt x="4472" y="4064"/>
                  <a:pt x="4405" y="4115"/>
                  <a:pt x="4371" y="4158"/>
                </a:cubicBezTo>
                <a:cubicBezTo>
                  <a:pt x="4338" y="4197"/>
                  <a:pt x="4342" y="4264"/>
                  <a:pt x="4332" y="4316"/>
                </a:cubicBezTo>
                <a:cubicBezTo>
                  <a:pt x="3931" y="5981"/>
                  <a:pt x="3531" y="7646"/>
                  <a:pt x="3131" y="9310"/>
                </a:cubicBezTo>
                <a:cubicBezTo>
                  <a:pt x="3117" y="9363"/>
                  <a:pt x="3104" y="9416"/>
                  <a:pt x="3087" y="9486"/>
                </a:cubicBezTo>
                <a:cubicBezTo>
                  <a:pt x="3015" y="9469"/>
                  <a:pt x="2962" y="9456"/>
                  <a:pt x="2908" y="9442"/>
                </a:cubicBezTo>
                <a:cubicBezTo>
                  <a:pt x="2607" y="9373"/>
                  <a:pt x="2306" y="9307"/>
                  <a:pt x="2009" y="9224"/>
                </a:cubicBezTo>
                <a:cubicBezTo>
                  <a:pt x="1764" y="9155"/>
                  <a:pt x="1523" y="9065"/>
                  <a:pt x="1284" y="8973"/>
                </a:cubicBezTo>
                <a:cubicBezTo>
                  <a:pt x="1257" y="8962"/>
                  <a:pt x="1237" y="8873"/>
                  <a:pt x="1248" y="8827"/>
                </a:cubicBezTo>
                <a:cubicBezTo>
                  <a:pt x="1360" y="8337"/>
                  <a:pt x="1483" y="7847"/>
                  <a:pt x="1598" y="7361"/>
                </a:cubicBezTo>
                <a:cubicBezTo>
                  <a:pt x="1889" y="6146"/>
                  <a:pt x="2181" y="4932"/>
                  <a:pt x="2472" y="3718"/>
                </a:cubicBezTo>
                <a:cubicBezTo>
                  <a:pt x="2511" y="3559"/>
                  <a:pt x="2472" y="3496"/>
                  <a:pt x="2303" y="3456"/>
                </a:cubicBezTo>
                <a:cubicBezTo>
                  <a:pt x="1986" y="3377"/>
                  <a:pt x="1665" y="3301"/>
                  <a:pt x="1344" y="3221"/>
                </a:cubicBezTo>
                <a:cubicBezTo>
                  <a:pt x="1287" y="3212"/>
                  <a:pt x="1234" y="3198"/>
                  <a:pt x="1138" y="3175"/>
                </a:cubicBezTo>
                <a:cubicBezTo>
                  <a:pt x="2105" y="2189"/>
                  <a:pt x="3041" y="1233"/>
                  <a:pt x="4000" y="257"/>
                </a:cubicBezTo>
                <a:close/>
                <a:moveTo>
                  <a:pt x="1602" y="9327"/>
                </a:moveTo>
                <a:cubicBezTo>
                  <a:pt x="1652" y="9327"/>
                  <a:pt x="1713" y="9349"/>
                  <a:pt x="1810" y="9386"/>
                </a:cubicBezTo>
                <a:cubicBezTo>
                  <a:pt x="1744" y="9507"/>
                  <a:pt x="1697" y="9561"/>
                  <a:pt x="1615" y="9561"/>
                </a:cubicBezTo>
                <a:cubicBezTo>
                  <a:pt x="1558" y="9561"/>
                  <a:pt x="1484" y="9535"/>
                  <a:pt x="1373" y="9486"/>
                </a:cubicBezTo>
                <a:cubicBezTo>
                  <a:pt x="1477" y="9374"/>
                  <a:pt x="1528" y="9327"/>
                  <a:pt x="1602" y="9327"/>
                </a:cubicBezTo>
                <a:close/>
                <a:moveTo>
                  <a:pt x="2098" y="9453"/>
                </a:moveTo>
                <a:cubicBezTo>
                  <a:pt x="2138" y="9453"/>
                  <a:pt x="2189" y="9464"/>
                  <a:pt x="2267" y="9482"/>
                </a:cubicBezTo>
                <a:cubicBezTo>
                  <a:pt x="2360" y="9506"/>
                  <a:pt x="2452" y="9529"/>
                  <a:pt x="2564" y="9555"/>
                </a:cubicBezTo>
                <a:cubicBezTo>
                  <a:pt x="2435" y="9699"/>
                  <a:pt x="2351" y="9767"/>
                  <a:pt x="2243" y="9767"/>
                </a:cubicBezTo>
                <a:cubicBezTo>
                  <a:pt x="2156" y="9767"/>
                  <a:pt x="2051" y="9722"/>
                  <a:pt x="1893" y="9637"/>
                </a:cubicBezTo>
                <a:cubicBezTo>
                  <a:pt x="1987" y="9499"/>
                  <a:pt x="2019" y="9453"/>
                  <a:pt x="2098" y="9453"/>
                </a:cubicBezTo>
                <a:close/>
                <a:moveTo>
                  <a:pt x="2842" y="9641"/>
                </a:moveTo>
                <a:cubicBezTo>
                  <a:pt x="2875" y="9641"/>
                  <a:pt x="2910" y="9650"/>
                  <a:pt x="2948" y="9668"/>
                </a:cubicBezTo>
                <a:cubicBezTo>
                  <a:pt x="2863" y="9828"/>
                  <a:pt x="2819" y="9889"/>
                  <a:pt x="2742" y="9889"/>
                </a:cubicBezTo>
                <a:cubicBezTo>
                  <a:pt x="2703" y="9889"/>
                  <a:pt x="2654" y="9873"/>
                  <a:pt x="2588" y="9846"/>
                </a:cubicBezTo>
                <a:cubicBezTo>
                  <a:pt x="2679" y="9705"/>
                  <a:pt x="2754" y="9641"/>
                  <a:pt x="2842" y="9641"/>
                </a:cubicBezTo>
                <a:close/>
                <a:moveTo>
                  <a:pt x="3982" y="1"/>
                </a:moveTo>
                <a:cubicBezTo>
                  <a:pt x="3978" y="1"/>
                  <a:pt x="3975" y="1"/>
                  <a:pt x="3971" y="2"/>
                </a:cubicBezTo>
                <a:cubicBezTo>
                  <a:pt x="3710" y="28"/>
                  <a:pt x="3448" y="64"/>
                  <a:pt x="3186" y="107"/>
                </a:cubicBezTo>
                <a:cubicBezTo>
                  <a:pt x="3143" y="114"/>
                  <a:pt x="3097" y="150"/>
                  <a:pt x="3064" y="187"/>
                </a:cubicBezTo>
                <a:cubicBezTo>
                  <a:pt x="2366" y="852"/>
                  <a:pt x="1671" y="1520"/>
                  <a:pt x="979" y="2192"/>
                </a:cubicBezTo>
                <a:cubicBezTo>
                  <a:pt x="695" y="2473"/>
                  <a:pt x="423" y="2768"/>
                  <a:pt x="153" y="3066"/>
                </a:cubicBezTo>
                <a:cubicBezTo>
                  <a:pt x="0" y="3235"/>
                  <a:pt x="63" y="3440"/>
                  <a:pt x="275" y="3513"/>
                </a:cubicBezTo>
                <a:cubicBezTo>
                  <a:pt x="649" y="3641"/>
                  <a:pt x="1019" y="3777"/>
                  <a:pt x="1396" y="3899"/>
                </a:cubicBezTo>
                <a:cubicBezTo>
                  <a:pt x="1538" y="3946"/>
                  <a:pt x="1585" y="4012"/>
                  <a:pt x="1552" y="4165"/>
                </a:cubicBezTo>
                <a:cubicBezTo>
                  <a:pt x="1364" y="5048"/>
                  <a:pt x="1181" y="5932"/>
                  <a:pt x="999" y="6818"/>
                </a:cubicBezTo>
                <a:cubicBezTo>
                  <a:pt x="993" y="6815"/>
                  <a:pt x="986" y="6815"/>
                  <a:pt x="982" y="6812"/>
                </a:cubicBezTo>
                <a:cubicBezTo>
                  <a:pt x="947" y="6957"/>
                  <a:pt x="910" y="7099"/>
                  <a:pt x="880" y="7242"/>
                </a:cubicBezTo>
                <a:cubicBezTo>
                  <a:pt x="735" y="7870"/>
                  <a:pt x="602" y="8503"/>
                  <a:pt x="446" y="9128"/>
                </a:cubicBezTo>
                <a:cubicBezTo>
                  <a:pt x="377" y="9410"/>
                  <a:pt x="423" y="9502"/>
                  <a:pt x="708" y="9558"/>
                </a:cubicBezTo>
                <a:cubicBezTo>
                  <a:pt x="973" y="9611"/>
                  <a:pt x="1234" y="9671"/>
                  <a:pt x="1496" y="9740"/>
                </a:cubicBezTo>
                <a:cubicBezTo>
                  <a:pt x="1903" y="9849"/>
                  <a:pt x="2306" y="9969"/>
                  <a:pt x="2710" y="10085"/>
                </a:cubicBezTo>
                <a:cubicBezTo>
                  <a:pt x="2758" y="10099"/>
                  <a:pt x="2803" y="10111"/>
                  <a:pt x="2843" y="10111"/>
                </a:cubicBezTo>
                <a:cubicBezTo>
                  <a:pt x="2909" y="10111"/>
                  <a:pt x="2960" y="10077"/>
                  <a:pt x="2985" y="9965"/>
                </a:cubicBezTo>
                <a:cubicBezTo>
                  <a:pt x="2998" y="9903"/>
                  <a:pt x="3067" y="9853"/>
                  <a:pt x="3114" y="9799"/>
                </a:cubicBezTo>
                <a:cubicBezTo>
                  <a:pt x="3217" y="9697"/>
                  <a:pt x="3270" y="9581"/>
                  <a:pt x="3302" y="9433"/>
                </a:cubicBezTo>
                <a:cubicBezTo>
                  <a:pt x="3650" y="7957"/>
                  <a:pt x="4008" y="6481"/>
                  <a:pt x="4362" y="5005"/>
                </a:cubicBezTo>
                <a:cubicBezTo>
                  <a:pt x="4378" y="4933"/>
                  <a:pt x="4404" y="4905"/>
                  <a:pt x="4450" y="4905"/>
                </a:cubicBezTo>
                <a:cubicBezTo>
                  <a:pt x="4469" y="4905"/>
                  <a:pt x="4493" y="4910"/>
                  <a:pt x="4521" y="4919"/>
                </a:cubicBezTo>
                <a:cubicBezTo>
                  <a:pt x="4725" y="4982"/>
                  <a:pt x="4927" y="5045"/>
                  <a:pt x="5136" y="5098"/>
                </a:cubicBezTo>
                <a:cubicBezTo>
                  <a:pt x="5164" y="5106"/>
                  <a:pt x="5199" y="5112"/>
                  <a:pt x="5233" y="5112"/>
                </a:cubicBezTo>
                <a:cubicBezTo>
                  <a:pt x="5267" y="5112"/>
                  <a:pt x="5300" y="5106"/>
                  <a:pt x="5321" y="5091"/>
                </a:cubicBezTo>
                <a:cubicBezTo>
                  <a:pt x="5513" y="4952"/>
                  <a:pt x="5702" y="4803"/>
                  <a:pt x="5880" y="4644"/>
                </a:cubicBezTo>
                <a:cubicBezTo>
                  <a:pt x="5956" y="4575"/>
                  <a:pt x="6006" y="4478"/>
                  <a:pt x="5956" y="4356"/>
                </a:cubicBezTo>
                <a:cubicBezTo>
                  <a:pt x="5712" y="3754"/>
                  <a:pt x="5489" y="3142"/>
                  <a:pt x="5231" y="2546"/>
                </a:cubicBezTo>
                <a:cubicBezTo>
                  <a:pt x="4878" y="1715"/>
                  <a:pt x="4501" y="898"/>
                  <a:pt x="4123" y="78"/>
                </a:cubicBezTo>
                <a:cubicBezTo>
                  <a:pt x="4105" y="38"/>
                  <a:pt x="4032" y="1"/>
                  <a:pt x="398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118" name="Shape 2118"/>
        <p:cNvGrpSpPr/>
        <p:nvPr/>
      </p:nvGrpSpPr>
      <p:grpSpPr>
        <a:xfrm>
          <a:off x="0" y="0"/>
          <a:ext cx="0" cy="0"/>
          <a:chOff x="0" y="0"/>
          <a:chExt cx="0" cy="0"/>
        </a:xfrm>
      </p:grpSpPr>
      <p:sp>
        <p:nvSpPr>
          <p:cNvPr id="2119" name="Google Shape;2119;p47"/>
          <p:cNvSpPr txBox="1"/>
          <p:nvPr>
            <p:ph idx="1" type="subTitle"/>
          </p:nvPr>
        </p:nvSpPr>
        <p:spPr>
          <a:xfrm>
            <a:off x="2088175" y="1357750"/>
            <a:ext cx="4967700" cy="3963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earths is the Sun’s mass</a:t>
            </a:r>
            <a:endParaRPr/>
          </a:p>
        </p:txBody>
      </p:sp>
      <p:sp>
        <p:nvSpPr>
          <p:cNvPr id="2120" name="Google Shape;2120;p47"/>
          <p:cNvSpPr txBox="1"/>
          <p:nvPr>
            <p:ph idx="2" type="subTitle"/>
          </p:nvPr>
        </p:nvSpPr>
        <p:spPr>
          <a:xfrm>
            <a:off x="2088175" y="2722144"/>
            <a:ext cx="4967700" cy="3963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is Jupiter’s rotation period</a:t>
            </a:r>
            <a:endParaRPr/>
          </a:p>
        </p:txBody>
      </p:sp>
      <p:sp>
        <p:nvSpPr>
          <p:cNvPr id="2121" name="Google Shape;2121;p47"/>
          <p:cNvSpPr txBox="1"/>
          <p:nvPr>
            <p:ph idx="3" type="subTitle"/>
          </p:nvPr>
        </p:nvSpPr>
        <p:spPr>
          <a:xfrm>
            <a:off x="2088175" y="4045475"/>
            <a:ext cx="4967700" cy="3963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is the distance between Earth and the Moon</a:t>
            </a:r>
            <a:endParaRPr/>
          </a:p>
        </p:txBody>
      </p:sp>
      <p:sp>
        <p:nvSpPr>
          <p:cNvPr id="2122" name="Google Shape;2122;p47"/>
          <p:cNvSpPr txBox="1"/>
          <p:nvPr>
            <p:ph type="title"/>
          </p:nvPr>
        </p:nvSpPr>
        <p:spPr>
          <a:xfrm>
            <a:off x="2827350" y="644777"/>
            <a:ext cx="3489300" cy="6978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333,000.00</a:t>
            </a:r>
            <a:endParaRPr/>
          </a:p>
        </p:txBody>
      </p:sp>
      <p:sp>
        <p:nvSpPr>
          <p:cNvPr id="2123" name="Google Shape;2123;p47"/>
          <p:cNvSpPr txBox="1"/>
          <p:nvPr>
            <p:ph idx="4" type="title"/>
          </p:nvPr>
        </p:nvSpPr>
        <p:spPr>
          <a:xfrm>
            <a:off x="2827350" y="2025051"/>
            <a:ext cx="3489300" cy="6978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24h 37m 23s</a:t>
            </a:r>
            <a:endParaRPr/>
          </a:p>
        </p:txBody>
      </p:sp>
      <p:sp>
        <p:nvSpPr>
          <p:cNvPr id="2124" name="Google Shape;2124;p47"/>
          <p:cNvSpPr txBox="1"/>
          <p:nvPr>
            <p:ph idx="5" type="title"/>
          </p:nvPr>
        </p:nvSpPr>
        <p:spPr>
          <a:xfrm>
            <a:off x="2827350" y="3340088"/>
            <a:ext cx="3489300" cy="6978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386,000 km</a:t>
            </a:r>
            <a:endParaRPr/>
          </a:p>
        </p:txBody>
      </p:sp>
      <p:grpSp>
        <p:nvGrpSpPr>
          <p:cNvPr id="2125" name="Google Shape;2125;p47"/>
          <p:cNvGrpSpPr/>
          <p:nvPr/>
        </p:nvGrpSpPr>
        <p:grpSpPr>
          <a:xfrm>
            <a:off x="6841618" y="1587450"/>
            <a:ext cx="595458" cy="644805"/>
            <a:chOff x="5678243" y="741525"/>
            <a:chExt cx="1197863" cy="1297133"/>
          </a:xfrm>
        </p:grpSpPr>
        <p:grpSp>
          <p:nvGrpSpPr>
            <p:cNvPr id="2126" name="Google Shape;2126;p47"/>
            <p:cNvGrpSpPr/>
            <p:nvPr/>
          </p:nvGrpSpPr>
          <p:grpSpPr>
            <a:xfrm>
              <a:off x="6249200" y="1110450"/>
              <a:ext cx="223800" cy="298700"/>
              <a:chOff x="6249200" y="1110450"/>
              <a:chExt cx="223800" cy="298700"/>
            </a:xfrm>
          </p:grpSpPr>
          <p:sp>
            <p:nvSpPr>
              <p:cNvPr id="2127" name="Google Shape;2127;p47"/>
              <p:cNvSpPr/>
              <p:nvPr/>
            </p:nvSpPr>
            <p:spPr>
              <a:xfrm>
                <a:off x="6249200" y="1110450"/>
                <a:ext cx="55950" cy="29400"/>
              </a:xfrm>
              <a:custGeom>
                <a:rect b="b" l="l" r="r" t="t"/>
                <a:pathLst>
                  <a:path extrusionOk="0" h="1176" w="2238">
                    <a:moveTo>
                      <a:pt x="0" y="1176"/>
                    </a:moveTo>
                    <a:cubicBezTo>
                      <a:pt x="725" y="747"/>
                      <a:pt x="1484" y="376"/>
                      <a:pt x="2238" y="0"/>
                    </a:cubicBezTo>
                  </a:path>
                </a:pathLst>
              </a:custGeom>
              <a:noFill/>
              <a:ln cap="flat" cmpd="sng" w="9525">
                <a:solidFill>
                  <a:srgbClr val="EA9999"/>
                </a:solidFill>
                <a:prstDash val="solid"/>
                <a:round/>
                <a:headEnd len="med" w="med" type="none"/>
                <a:tailEnd len="med" w="med" type="none"/>
              </a:ln>
            </p:spPr>
          </p:sp>
          <p:sp>
            <p:nvSpPr>
              <p:cNvPr id="2128" name="Google Shape;2128;p47"/>
              <p:cNvSpPr/>
              <p:nvPr/>
            </p:nvSpPr>
            <p:spPr>
              <a:xfrm>
                <a:off x="6256775" y="1158800"/>
                <a:ext cx="82525" cy="34150"/>
              </a:xfrm>
              <a:custGeom>
                <a:rect b="b" l="l" r="r" t="t"/>
                <a:pathLst>
                  <a:path extrusionOk="0" h="1366" w="3301">
                    <a:moveTo>
                      <a:pt x="0" y="1366"/>
                    </a:moveTo>
                    <a:cubicBezTo>
                      <a:pt x="1105" y="923"/>
                      <a:pt x="2226" y="512"/>
                      <a:pt x="3301" y="0"/>
                    </a:cubicBezTo>
                  </a:path>
                </a:pathLst>
              </a:custGeom>
              <a:noFill/>
              <a:ln cap="flat" cmpd="sng" w="9525">
                <a:solidFill>
                  <a:srgbClr val="EA9999"/>
                </a:solidFill>
                <a:prstDash val="solid"/>
                <a:round/>
                <a:headEnd len="med" w="med" type="none"/>
                <a:tailEnd len="med" w="med" type="none"/>
              </a:ln>
            </p:spPr>
          </p:sp>
          <p:sp>
            <p:nvSpPr>
              <p:cNvPr id="2129" name="Google Shape;2129;p47"/>
              <p:cNvSpPr/>
              <p:nvPr/>
            </p:nvSpPr>
            <p:spPr>
              <a:xfrm>
                <a:off x="6253000" y="1137000"/>
                <a:ext cx="83450" cy="22750"/>
              </a:xfrm>
              <a:custGeom>
                <a:rect b="b" l="l" r="r" t="t"/>
                <a:pathLst>
                  <a:path extrusionOk="0" h="910" w="3338">
                    <a:moveTo>
                      <a:pt x="0" y="910"/>
                    </a:moveTo>
                    <a:cubicBezTo>
                      <a:pt x="1144" y="761"/>
                      <a:pt x="2254" y="393"/>
                      <a:pt x="3338" y="0"/>
                    </a:cubicBezTo>
                  </a:path>
                </a:pathLst>
              </a:custGeom>
              <a:noFill/>
              <a:ln cap="flat" cmpd="sng" w="9525">
                <a:solidFill>
                  <a:srgbClr val="EA9999"/>
                </a:solidFill>
                <a:prstDash val="solid"/>
                <a:round/>
                <a:headEnd len="med" w="med" type="none"/>
                <a:tailEnd len="med" w="med" type="none"/>
              </a:ln>
            </p:spPr>
          </p:sp>
          <p:sp>
            <p:nvSpPr>
              <p:cNvPr id="2130" name="Google Shape;2130;p47"/>
              <p:cNvSpPr/>
              <p:nvPr/>
            </p:nvSpPr>
            <p:spPr>
              <a:xfrm>
                <a:off x="6265325" y="1191050"/>
                <a:ext cx="75850" cy="34125"/>
              </a:xfrm>
              <a:custGeom>
                <a:rect b="b" l="l" r="r" t="t"/>
                <a:pathLst>
                  <a:path extrusionOk="0" h="1365" w="3034">
                    <a:moveTo>
                      <a:pt x="0" y="1365"/>
                    </a:moveTo>
                    <a:cubicBezTo>
                      <a:pt x="970" y="827"/>
                      <a:pt x="1987" y="366"/>
                      <a:pt x="3034" y="0"/>
                    </a:cubicBezTo>
                  </a:path>
                </a:pathLst>
              </a:custGeom>
              <a:noFill/>
              <a:ln cap="flat" cmpd="sng" w="9525">
                <a:solidFill>
                  <a:srgbClr val="EA9999"/>
                </a:solidFill>
                <a:prstDash val="solid"/>
                <a:round/>
                <a:headEnd len="med" w="med" type="none"/>
                <a:tailEnd len="med" w="med" type="none"/>
              </a:ln>
            </p:spPr>
          </p:sp>
          <p:sp>
            <p:nvSpPr>
              <p:cNvPr id="2131" name="Google Shape;2131;p47"/>
              <p:cNvSpPr/>
              <p:nvPr/>
            </p:nvSpPr>
            <p:spPr>
              <a:xfrm>
                <a:off x="6272913" y="1199825"/>
                <a:ext cx="188725" cy="47400"/>
              </a:xfrm>
              <a:custGeom>
                <a:rect b="b" l="l" r="r" t="t"/>
                <a:pathLst>
                  <a:path extrusionOk="0" h="1896" w="7549">
                    <a:moveTo>
                      <a:pt x="0" y="1896"/>
                    </a:moveTo>
                    <a:cubicBezTo>
                      <a:pt x="2584" y="1661"/>
                      <a:pt x="4978" y="348"/>
                      <a:pt x="7549" y="0"/>
                    </a:cubicBezTo>
                  </a:path>
                </a:pathLst>
              </a:custGeom>
              <a:noFill/>
              <a:ln cap="flat" cmpd="sng" w="9525">
                <a:solidFill>
                  <a:srgbClr val="EA9999"/>
                </a:solidFill>
                <a:prstDash val="solid"/>
                <a:round/>
                <a:headEnd len="med" w="med" type="none"/>
                <a:tailEnd len="med" w="med" type="none"/>
              </a:ln>
            </p:spPr>
          </p:sp>
          <p:sp>
            <p:nvSpPr>
              <p:cNvPr id="2132" name="Google Shape;2132;p47"/>
              <p:cNvSpPr/>
              <p:nvPr/>
            </p:nvSpPr>
            <p:spPr>
              <a:xfrm>
                <a:off x="6280969" y="1247500"/>
                <a:ext cx="165000" cy="30350"/>
              </a:xfrm>
              <a:custGeom>
                <a:rect b="b" l="l" r="r" t="t"/>
                <a:pathLst>
                  <a:path extrusionOk="0" h="1214" w="6600">
                    <a:moveTo>
                      <a:pt x="0" y="1214"/>
                    </a:moveTo>
                    <a:cubicBezTo>
                      <a:pt x="2207" y="847"/>
                      <a:pt x="4388" y="332"/>
                      <a:pt x="6600" y="0"/>
                    </a:cubicBezTo>
                  </a:path>
                </a:pathLst>
              </a:custGeom>
              <a:noFill/>
              <a:ln cap="flat" cmpd="sng" w="9525">
                <a:solidFill>
                  <a:srgbClr val="EA9999"/>
                </a:solidFill>
                <a:prstDash val="solid"/>
                <a:round/>
                <a:headEnd len="med" w="med" type="none"/>
                <a:tailEnd len="med" w="med" type="none"/>
              </a:ln>
            </p:spPr>
          </p:sp>
          <p:sp>
            <p:nvSpPr>
              <p:cNvPr id="2133" name="Google Shape;2133;p47"/>
              <p:cNvSpPr/>
              <p:nvPr/>
            </p:nvSpPr>
            <p:spPr>
              <a:xfrm>
                <a:off x="6285228" y="1287300"/>
                <a:ext cx="125178" cy="12325"/>
              </a:xfrm>
              <a:custGeom>
                <a:rect b="b" l="l" r="r" t="t"/>
                <a:pathLst>
                  <a:path extrusionOk="0" h="493" w="4362">
                    <a:moveTo>
                      <a:pt x="0" y="493"/>
                    </a:moveTo>
                    <a:cubicBezTo>
                      <a:pt x="1463" y="493"/>
                      <a:pt x="2904" y="127"/>
                      <a:pt x="4362" y="0"/>
                    </a:cubicBezTo>
                  </a:path>
                </a:pathLst>
              </a:custGeom>
              <a:noFill/>
              <a:ln cap="flat" cmpd="sng" w="9525">
                <a:solidFill>
                  <a:srgbClr val="EA9999"/>
                </a:solidFill>
                <a:prstDash val="solid"/>
                <a:round/>
                <a:headEnd len="med" w="med" type="none"/>
                <a:tailEnd len="med" w="med" type="none"/>
              </a:ln>
            </p:spPr>
          </p:sp>
          <p:sp>
            <p:nvSpPr>
              <p:cNvPr id="2134" name="Google Shape;2134;p47"/>
              <p:cNvSpPr/>
              <p:nvPr/>
            </p:nvSpPr>
            <p:spPr>
              <a:xfrm>
                <a:off x="6282475" y="1317663"/>
                <a:ext cx="109997" cy="14200"/>
              </a:xfrm>
              <a:custGeom>
                <a:rect b="b" l="l" r="r" t="t"/>
                <a:pathLst>
                  <a:path extrusionOk="0" h="568" w="3111">
                    <a:moveTo>
                      <a:pt x="0" y="568"/>
                    </a:moveTo>
                    <a:cubicBezTo>
                      <a:pt x="979" y="177"/>
                      <a:pt x="2061" y="99"/>
                      <a:pt x="3111" y="0"/>
                    </a:cubicBezTo>
                  </a:path>
                </a:pathLst>
              </a:custGeom>
              <a:noFill/>
              <a:ln cap="flat" cmpd="sng" w="9525">
                <a:solidFill>
                  <a:srgbClr val="EA9999"/>
                </a:solidFill>
                <a:prstDash val="solid"/>
                <a:round/>
                <a:headEnd len="med" w="med" type="none"/>
                <a:tailEnd len="med" w="med" type="none"/>
              </a:ln>
            </p:spPr>
          </p:sp>
          <p:sp>
            <p:nvSpPr>
              <p:cNvPr id="2135" name="Google Shape;2135;p47"/>
              <p:cNvSpPr/>
              <p:nvPr/>
            </p:nvSpPr>
            <p:spPr>
              <a:xfrm>
                <a:off x="6363000" y="1175875"/>
                <a:ext cx="110000" cy="15175"/>
              </a:xfrm>
              <a:custGeom>
                <a:rect b="b" l="l" r="r" t="t"/>
                <a:pathLst>
                  <a:path extrusionOk="0" h="607" w="4400">
                    <a:moveTo>
                      <a:pt x="0" y="607"/>
                    </a:moveTo>
                    <a:cubicBezTo>
                      <a:pt x="1440" y="261"/>
                      <a:pt x="2919" y="0"/>
                      <a:pt x="4400" y="0"/>
                    </a:cubicBezTo>
                  </a:path>
                </a:pathLst>
              </a:custGeom>
              <a:noFill/>
              <a:ln cap="flat" cmpd="sng" w="9525">
                <a:solidFill>
                  <a:srgbClr val="EA9999"/>
                </a:solidFill>
                <a:prstDash val="solid"/>
                <a:round/>
                <a:headEnd len="med" w="med" type="none"/>
                <a:tailEnd len="med" w="med" type="none"/>
              </a:ln>
            </p:spPr>
          </p:sp>
          <p:sp>
            <p:nvSpPr>
              <p:cNvPr id="2136" name="Google Shape;2136;p47"/>
              <p:cNvSpPr/>
              <p:nvPr/>
            </p:nvSpPr>
            <p:spPr>
              <a:xfrm>
                <a:off x="6389550" y="1145525"/>
                <a:ext cx="82500" cy="6650"/>
              </a:xfrm>
              <a:custGeom>
                <a:rect b="b" l="l" r="r" t="t"/>
                <a:pathLst>
                  <a:path extrusionOk="0" h="266" w="3300">
                    <a:moveTo>
                      <a:pt x="0" y="266"/>
                    </a:moveTo>
                    <a:cubicBezTo>
                      <a:pt x="1100" y="178"/>
                      <a:pt x="2198" y="53"/>
                      <a:pt x="3300" y="0"/>
                    </a:cubicBezTo>
                  </a:path>
                </a:pathLst>
              </a:custGeom>
              <a:noFill/>
              <a:ln cap="flat" cmpd="sng" w="9525">
                <a:solidFill>
                  <a:srgbClr val="EA9999"/>
                </a:solidFill>
                <a:prstDash val="solid"/>
                <a:round/>
                <a:headEnd len="med" w="med" type="none"/>
                <a:tailEnd len="med" w="med" type="none"/>
              </a:ln>
            </p:spPr>
          </p:sp>
          <p:sp>
            <p:nvSpPr>
              <p:cNvPr id="2137" name="Google Shape;2137;p47"/>
              <p:cNvSpPr/>
              <p:nvPr/>
            </p:nvSpPr>
            <p:spPr>
              <a:xfrm>
                <a:off x="6287125" y="1394950"/>
                <a:ext cx="77775" cy="14200"/>
              </a:xfrm>
              <a:custGeom>
                <a:rect b="b" l="l" r="r" t="t"/>
                <a:pathLst>
                  <a:path extrusionOk="0" h="568" w="3111">
                    <a:moveTo>
                      <a:pt x="0" y="568"/>
                    </a:moveTo>
                    <a:cubicBezTo>
                      <a:pt x="979" y="177"/>
                      <a:pt x="2061" y="99"/>
                      <a:pt x="3111" y="0"/>
                    </a:cubicBezTo>
                  </a:path>
                </a:pathLst>
              </a:custGeom>
              <a:noFill/>
              <a:ln cap="flat" cmpd="sng" w="9525">
                <a:solidFill>
                  <a:srgbClr val="EA9999"/>
                </a:solidFill>
                <a:prstDash val="solid"/>
                <a:round/>
                <a:headEnd len="med" w="med" type="none"/>
                <a:tailEnd len="med" w="med" type="none"/>
              </a:ln>
            </p:spPr>
          </p:sp>
          <p:sp>
            <p:nvSpPr>
              <p:cNvPr id="2138" name="Google Shape;2138;p47"/>
              <p:cNvSpPr/>
              <p:nvPr/>
            </p:nvSpPr>
            <p:spPr>
              <a:xfrm>
                <a:off x="6271013" y="1371700"/>
                <a:ext cx="109997" cy="14200"/>
              </a:xfrm>
              <a:custGeom>
                <a:rect b="b" l="l" r="r" t="t"/>
                <a:pathLst>
                  <a:path extrusionOk="0" h="568" w="3111">
                    <a:moveTo>
                      <a:pt x="0" y="568"/>
                    </a:moveTo>
                    <a:cubicBezTo>
                      <a:pt x="979" y="177"/>
                      <a:pt x="2061" y="99"/>
                      <a:pt x="3111" y="0"/>
                    </a:cubicBezTo>
                  </a:path>
                </a:pathLst>
              </a:custGeom>
              <a:noFill/>
              <a:ln cap="flat" cmpd="sng" w="9525">
                <a:solidFill>
                  <a:srgbClr val="EA9999"/>
                </a:solidFill>
                <a:prstDash val="solid"/>
                <a:round/>
                <a:headEnd len="med" w="med" type="none"/>
                <a:tailEnd len="med" w="med" type="none"/>
              </a:ln>
            </p:spPr>
          </p:sp>
          <p:sp>
            <p:nvSpPr>
              <p:cNvPr id="2139" name="Google Shape;2139;p47"/>
              <p:cNvSpPr/>
              <p:nvPr/>
            </p:nvSpPr>
            <p:spPr>
              <a:xfrm>
                <a:off x="6271028" y="1345613"/>
                <a:ext cx="125178" cy="12325"/>
              </a:xfrm>
              <a:custGeom>
                <a:rect b="b" l="l" r="r" t="t"/>
                <a:pathLst>
                  <a:path extrusionOk="0" h="493" w="4362">
                    <a:moveTo>
                      <a:pt x="0" y="493"/>
                    </a:moveTo>
                    <a:cubicBezTo>
                      <a:pt x="1463" y="493"/>
                      <a:pt x="2904" y="127"/>
                      <a:pt x="4362" y="0"/>
                    </a:cubicBezTo>
                  </a:path>
                </a:pathLst>
              </a:custGeom>
              <a:noFill/>
              <a:ln cap="flat" cmpd="sng" w="9525">
                <a:solidFill>
                  <a:srgbClr val="EA9999"/>
                </a:solidFill>
                <a:prstDash val="solid"/>
                <a:round/>
                <a:headEnd len="med" w="med" type="none"/>
                <a:tailEnd len="med" w="med" type="none"/>
              </a:ln>
            </p:spPr>
          </p:sp>
        </p:grpSp>
        <p:grpSp>
          <p:nvGrpSpPr>
            <p:cNvPr id="2140" name="Google Shape;2140;p47"/>
            <p:cNvGrpSpPr/>
            <p:nvPr/>
          </p:nvGrpSpPr>
          <p:grpSpPr>
            <a:xfrm flipH="1">
              <a:off x="5678243" y="741525"/>
              <a:ext cx="1197863" cy="1297133"/>
              <a:chOff x="2440239" y="537611"/>
              <a:chExt cx="842912" cy="912895"/>
            </a:xfrm>
          </p:grpSpPr>
          <p:sp>
            <p:nvSpPr>
              <p:cNvPr id="2141" name="Google Shape;2141;p47"/>
              <p:cNvSpPr/>
              <p:nvPr/>
            </p:nvSpPr>
            <p:spPr>
              <a:xfrm rot="-1222665">
                <a:off x="2549908" y="622967"/>
                <a:ext cx="623573" cy="742184"/>
              </a:xfrm>
              <a:custGeom>
                <a:rect b="b" l="l" r="r" t="t"/>
                <a:pathLst>
                  <a:path extrusionOk="0" h="31956" w="26848">
                    <a:moveTo>
                      <a:pt x="12642" y="1019"/>
                    </a:moveTo>
                    <a:cubicBezTo>
                      <a:pt x="13474" y="1019"/>
                      <a:pt x="14304" y="1107"/>
                      <a:pt x="15109" y="1283"/>
                    </a:cubicBezTo>
                    <a:cubicBezTo>
                      <a:pt x="19010" y="2145"/>
                      <a:pt x="21142" y="5653"/>
                      <a:pt x="22226" y="9217"/>
                    </a:cubicBezTo>
                    <a:cubicBezTo>
                      <a:pt x="23247" y="12561"/>
                      <a:pt x="23365" y="16155"/>
                      <a:pt x="23420" y="19623"/>
                    </a:cubicBezTo>
                    <a:cubicBezTo>
                      <a:pt x="23466" y="22767"/>
                      <a:pt x="23680" y="25537"/>
                      <a:pt x="24486" y="28412"/>
                    </a:cubicBezTo>
                    <a:cubicBezTo>
                      <a:pt x="23161" y="27014"/>
                      <a:pt x="21580" y="25910"/>
                      <a:pt x="19729" y="25022"/>
                    </a:cubicBezTo>
                    <a:cubicBezTo>
                      <a:pt x="16421" y="23437"/>
                      <a:pt x="12876" y="22958"/>
                      <a:pt x="9669" y="21035"/>
                    </a:cubicBezTo>
                    <a:cubicBezTo>
                      <a:pt x="6384" y="19063"/>
                      <a:pt x="3423" y="16115"/>
                      <a:pt x="2252" y="12397"/>
                    </a:cubicBezTo>
                    <a:cubicBezTo>
                      <a:pt x="1094" y="8725"/>
                      <a:pt x="3104" y="5106"/>
                      <a:pt x="6075" y="3029"/>
                    </a:cubicBezTo>
                    <a:cubicBezTo>
                      <a:pt x="7976" y="1700"/>
                      <a:pt x="10319" y="1019"/>
                      <a:pt x="12642" y="1019"/>
                    </a:cubicBezTo>
                    <a:close/>
                    <a:moveTo>
                      <a:pt x="12448" y="1"/>
                    </a:moveTo>
                    <a:cubicBezTo>
                      <a:pt x="10237" y="1"/>
                      <a:pt x="7963" y="589"/>
                      <a:pt x="5915" y="1721"/>
                    </a:cubicBezTo>
                    <a:cubicBezTo>
                      <a:pt x="3331" y="3148"/>
                      <a:pt x="1463" y="5608"/>
                      <a:pt x="803" y="8473"/>
                    </a:cubicBezTo>
                    <a:cubicBezTo>
                      <a:pt x="0" y="11951"/>
                      <a:pt x="1650" y="15258"/>
                      <a:pt x="3800" y="17877"/>
                    </a:cubicBezTo>
                    <a:cubicBezTo>
                      <a:pt x="6329" y="20949"/>
                      <a:pt x="10006" y="23141"/>
                      <a:pt x="13706" y="24489"/>
                    </a:cubicBezTo>
                    <a:cubicBezTo>
                      <a:pt x="15916" y="25291"/>
                      <a:pt x="18153" y="25637"/>
                      <a:pt x="20290" y="26713"/>
                    </a:cubicBezTo>
                    <a:cubicBezTo>
                      <a:pt x="22295" y="27719"/>
                      <a:pt x="23990" y="29296"/>
                      <a:pt x="25403" y="31037"/>
                    </a:cubicBezTo>
                    <a:cubicBezTo>
                      <a:pt x="25403" y="31041"/>
                      <a:pt x="25407" y="31041"/>
                      <a:pt x="25407" y="31041"/>
                    </a:cubicBezTo>
                    <a:cubicBezTo>
                      <a:pt x="25603" y="31287"/>
                      <a:pt x="25794" y="31529"/>
                      <a:pt x="25981" y="31779"/>
                    </a:cubicBezTo>
                    <a:cubicBezTo>
                      <a:pt x="26074" y="31903"/>
                      <a:pt x="26200" y="31956"/>
                      <a:pt x="26322" y="31956"/>
                    </a:cubicBezTo>
                    <a:cubicBezTo>
                      <a:pt x="26595" y="31956"/>
                      <a:pt x="26848" y="31693"/>
                      <a:pt x="26669" y="31378"/>
                    </a:cubicBezTo>
                    <a:cubicBezTo>
                      <a:pt x="26381" y="30868"/>
                      <a:pt x="26067" y="30394"/>
                      <a:pt x="25739" y="29939"/>
                    </a:cubicBezTo>
                    <a:cubicBezTo>
                      <a:pt x="25315" y="27615"/>
                      <a:pt x="24528" y="25405"/>
                      <a:pt x="24454" y="22995"/>
                    </a:cubicBezTo>
                    <a:cubicBezTo>
                      <a:pt x="24395" y="21058"/>
                      <a:pt x="24459" y="19117"/>
                      <a:pt x="24386" y="17176"/>
                    </a:cubicBezTo>
                    <a:cubicBezTo>
                      <a:pt x="24244" y="13358"/>
                      <a:pt x="23735" y="9499"/>
                      <a:pt x="22112" y="6004"/>
                    </a:cubicBezTo>
                    <a:cubicBezTo>
                      <a:pt x="20216" y="1913"/>
                      <a:pt x="16433" y="1"/>
                      <a:pt x="124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47"/>
              <p:cNvSpPr/>
              <p:nvPr/>
            </p:nvSpPr>
            <p:spPr>
              <a:xfrm>
                <a:off x="2700836" y="762093"/>
                <a:ext cx="199921" cy="287944"/>
              </a:xfrm>
              <a:custGeom>
                <a:rect b="b" l="l" r="r" t="t"/>
                <a:pathLst>
                  <a:path extrusionOk="0" h="12398" w="8608">
                    <a:moveTo>
                      <a:pt x="6907" y="1310"/>
                    </a:moveTo>
                    <a:cubicBezTo>
                      <a:pt x="7340" y="1310"/>
                      <a:pt x="7488" y="1694"/>
                      <a:pt x="7350" y="2460"/>
                    </a:cubicBezTo>
                    <a:cubicBezTo>
                      <a:pt x="7394" y="3485"/>
                      <a:pt x="7117" y="4515"/>
                      <a:pt x="6917" y="5508"/>
                    </a:cubicBezTo>
                    <a:cubicBezTo>
                      <a:pt x="6534" y="7408"/>
                      <a:pt x="6506" y="9399"/>
                      <a:pt x="5918" y="11245"/>
                    </a:cubicBezTo>
                    <a:cubicBezTo>
                      <a:pt x="4711" y="9863"/>
                      <a:pt x="4169" y="8141"/>
                      <a:pt x="3016" y="6715"/>
                    </a:cubicBezTo>
                    <a:cubicBezTo>
                      <a:pt x="1914" y="5358"/>
                      <a:pt x="720" y="4050"/>
                      <a:pt x="1586" y="2181"/>
                    </a:cubicBezTo>
                    <a:cubicBezTo>
                      <a:pt x="1736" y="1858"/>
                      <a:pt x="1923" y="1725"/>
                      <a:pt x="2127" y="1725"/>
                    </a:cubicBezTo>
                    <a:cubicBezTo>
                      <a:pt x="2980" y="1725"/>
                      <a:pt x="4137" y="4046"/>
                      <a:pt x="4192" y="4429"/>
                    </a:cubicBezTo>
                    <a:cubicBezTo>
                      <a:pt x="4209" y="4543"/>
                      <a:pt x="4299" y="4591"/>
                      <a:pt x="4393" y="4591"/>
                    </a:cubicBezTo>
                    <a:cubicBezTo>
                      <a:pt x="4422" y="4591"/>
                      <a:pt x="4451" y="4587"/>
                      <a:pt x="4479" y="4578"/>
                    </a:cubicBezTo>
                    <a:cubicBezTo>
                      <a:pt x="4483" y="4665"/>
                      <a:pt x="4483" y="4751"/>
                      <a:pt x="4488" y="4847"/>
                    </a:cubicBezTo>
                    <a:cubicBezTo>
                      <a:pt x="4509" y="5104"/>
                      <a:pt x="4697" y="5232"/>
                      <a:pt x="4886" y="5232"/>
                    </a:cubicBezTo>
                    <a:cubicBezTo>
                      <a:pt x="5075" y="5232"/>
                      <a:pt x="5265" y="5103"/>
                      <a:pt x="5285" y="4847"/>
                    </a:cubicBezTo>
                    <a:cubicBezTo>
                      <a:pt x="5381" y="3750"/>
                      <a:pt x="5381" y="2724"/>
                      <a:pt x="5864" y="1699"/>
                    </a:cubicBezTo>
                    <a:cubicBezTo>
                      <a:pt x="6308" y="1440"/>
                      <a:pt x="6656" y="1310"/>
                      <a:pt x="6907" y="1310"/>
                    </a:cubicBezTo>
                    <a:close/>
                    <a:moveTo>
                      <a:pt x="6803" y="1"/>
                    </a:moveTo>
                    <a:cubicBezTo>
                      <a:pt x="6498" y="1"/>
                      <a:pt x="6185" y="118"/>
                      <a:pt x="5973" y="318"/>
                    </a:cubicBezTo>
                    <a:cubicBezTo>
                      <a:pt x="5053" y="1193"/>
                      <a:pt x="4639" y="2187"/>
                      <a:pt x="4511" y="3312"/>
                    </a:cubicBezTo>
                    <a:cubicBezTo>
                      <a:pt x="4315" y="2482"/>
                      <a:pt x="3873" y="1790"/>
                      <a:pt x="3117" y="1216"/>
                    </a:cubicBezTo>
                    <a:cubicBezTo>
                      <a:pt x="2844" y="1012"/>
                      <a:pt x="2510" y="913"/>
                      <a:pt x="2177" y="913"/>
                    </a:cubicBezTo>
                    <a:cubicBezTo>
                      <a:pt x="1616" y="913"/>
                      <a:pt x="1059" y="1193"/>
                      <a:pt x="802" y="1727"/>
                    </a:cubicBezTo>
                    <a:cubicBezTo>
                      <a:pt x="0" y="3412"/>
                      <a:pt x="597" y="4875"/>
                      <a:pt x="1672" y="6288"/>
                    </a:cubicBezTo>
                    <a:cubicBezTo>
                      <a:pt x="3135" y="8210"/>
                      <a:pt x="4032" y="10597"/>
                      <a:pt x="5796" y="12283"/>
                    </a:cubicBezTo>
                    <a:cubicBezTo>
                      <a:pt x="5872" y="12356"/>
                      <a:pt x="5988" y="12397"/>
                      <a:pt x="6102" y="12397"/>
                    </a:cubicBezTo>
                    <a:cubicBezTo>
                      <a:pt x="6239" y="12397"/>
                      <a:pt x="6372" y="12338"/>
                      <a:pt x="6429" y="12201"/>
                    </a:cubicBezTo>
                    <a:cubicBezTo>
                      <a:pt x="7295" y="10151"/>
                      <a:pt x="7304" y="7901"/>
                      <a:pt x="7732" y="5735"/>
                    </a:cubicBezTo>
                    <a:cubicBezTo>
                      <a:pt x="8069" y="4055"/>
                      <a:pt x="8607" y="1927"/>
                      <a:pt x="7581" y="387"/>
                    </a:cubicBezTo>
                    <a:cubicBezTo>
                      <a:pt x="7404" y="118"/>
                      <a:pt x="7108" y="1"/>
                      <a:pt x="68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143" name="Google Shape;2143;p47"/>
          <p:cNvSpPr/>
          <p:nvPr/>
        </p:nvSpPr>
        <p:spPr>
          <a:xfrm>
            <a:off x="1532876" y="2084402"/>
            <a:ext cx="257813" cy="283691"/>
          </a:xfrm>
          <a:custGeom>
            <a:rect b="b" l="l" r="r" t="t"/>
            <a:pathLst>
              <a:path extrusionOk="0" h="17501" w="15907">
                <a:moveTo>
                  <a:pt x="7554" y="1416"/>
                </a:moveTo>
                <a:cubicBezTo>
                  <a:pt x="8297" y="1416"/>
                  <a:pt x="8709" y="1737"/>
                  <a:pt x="8794" y="2384"/>
                </a:cubicBezTo>
                <a:cubicBezTo>
                  <a:pt x="8949" y="2881"/>
                  <a:pt x="8990" y="3414"/>
                  <a:pt x="9027" y="3928"/>
                </a:cubicBezTo>
                <a:cubicBezTo>
                  <a:pt x="9099" y="4945"/>
                  <a:pt x="9259" y="6048"/>
                  <a:pt x="9050" y="7063"/>
                </a:cubicBezTo>
                <a:cubicBezTo>
                  <a:pt x="9044" y="7072"/>
                  <a:pt x="9044" y="7082"/>
                  <a:pt x="9040" y="7095"/>
                </a:cubicBezTo>
                <a:cubicBezTo>
                  <a:pt x="8854" y="7012"/>
                  <a:pt x="8657" y="6963"/>
                  <a:pt x="8454" y="6963"/>
                </a:cubicBezTo>
                <a:cubicBezTo>
                  <a:pt x="8348" y="6963"/>
                  <a:pt x="8241" y="6976"/>
                  <a:pt x="8133" y="7004"/>
                </a:cubicBezTo>
                <a:cubicBezTo>
                  <a:pt x="7427" y="5383"/>
                  <a:pt x="6425" y="3086"/>
                  <a:pt x="7131" y="1446"/>
                </a:cubicBezTo>
                <a:cubicBezTo>
                  <a:pt x="7282" y="1426"/>
                  <a:pt x="7423" y="1416"/>
                  <a:pt x="7554" y="1416"/>
                </a:cubicBezTo>
                <a:close/>
                <a:moveTo>
                  <a:pt x="12684" y="4648"/>
                </a:moveTo>
                <a:cubicBezTo>
                  <a:pt x="13832" y="4648"/>
                  <a:pt x="14081" y="5297"/>
                  <a:pt x="13428" y="6594"/>
                </a:cubicBezTo>
                <a:cubicBezTo>
                  <a:pt x="12631" y="7482"/>
                  <a:pt x="11296" y="7888"/>
                  <a:pt x="10175" y="8384"/>
                </a:cubicBezTo>
                <a:cubicBezTo>
                  <a:pt x="10138" y="8294"/>
                  <a:pt x="10102" y="8207"/>
                  <a:pt x="10061" y="8121"/>
                </a:cubicBezTo>
                <a:cubicBezTo>
                  <a:pt x="9979" y="7947"/>
                  <a:pt x="9870" y="7779"/>
                  <a:pt x="9738" y="7629"/>
                </a:cubicBezTo>
                <a:cubicBezTo>
                  <a:pt x="9851" y="7437"/>
                  <a:pt x="9946" y="7187"/>
                  <a:pt x="10028" y="6904"/>
                </a:cubicBezTo>
                <a:cubicBezTo>
                  <a:pt x="10302" y="6403"/>
                  <a:pt x="10667" y="5961"/>
                  <a:pt x="11059" y="5532"/>
                </a:cubicBezTo>
                <a:cubicBezTo>
                  <a:pt x="11378" y="5196"/>
                  <a:pt x="11746" y="4912"/>
                  <a:pt x="12156" y="4685"/>
                </a:cubicBezTo>
                <a:cubicBezTo>
                  <a:pt x="12350" y="4660"/>
                  <a:pt x="12525" y="4648"/>
                  <a:pt x="12684" y="4648"/>
                </a:cubicBezTo>
                <a:close/>
                <a:moveTo>
                  <a:pt x="3116" y="6117"/>
                </a:moveTo>
                <a:cubicBezTo>
                  <a:pt x="3228" y="6117"/>
                  <a:pt x="3341" y="6123"/>
                  <a:pt x="3454" y="6134"/>
                </a:cubicBezTo>
                <a:cubicBezTo>
                  <a:pt x="4588" y="6170"/>
                  <a:pt x="6188" y="6704"/>
                  <a:pt x="7049" y="7615"/>
                </a:cubicBezTo>
                <a:cubicBezTo>
                  <a:pt x="6739" y="7920"/>
                  <a:pt x="6520" y="8453"/>
                  <a:pt x="6425" y="8891"/>
                </a:cubicBezTo>
                <a:cubicBezTo>
                  <a:pt x="6393" y="9027"/>
                  <a:pt x="6375" y="9168"/>
                  <a:pt x="6356" y="9309"/>
                </a:cubicBezTo>
                <a:cubicBezTo>
                  <a:pt x="5272" y="9250"/>
                  <a:pt x="4224" y="9278"/>
                  <a:pt x="3145" y="9063"/>
                </a:cubicBezTo>
                <a:cubicBezTo>
                  <a:pt x="1805" y="8745"/>
                  <a:pt x="1541" y="7793"/>
                  <a:pt x="2352" y="6203"/>
                </a:cubicBezTo>
                <a:cubicBezTo>
                  <a:pt x="2605" y="6146"/>
                  <a:pt x="2860" y="6117"/>
                  <a:pt x="3116" y="6117"/>
                </a:cubicBezTo>
                <a:close/>
                <a:moveTo>
                  <a:pt x="8411" y="8016"/>
                </a:moveTo>
                <a:cubicBezTo>
                  <a:pt x="9227" y="8025"/>
                  <a:pt x="9446" y="9451"/>
                  <a:pt x="9323" y="10030"/>
                </a:cubicBezTo>
                <a:cubicBezTo>
                  <a:pt x="9218" y="10508"/>
                  <a:pt x="8863" y="10731"/>
                  <a:pt x="8398" y="10781"/>
                </a:cubicBezTo>
                <a:cubicBezTo>
                  <a:pt x="8351" y="10786"/>
                  <a:pt x="8306" y="10789"/>
                  <a:pt x="8262" y="10789"/>
                </a:cubicBezTo>
                <a:cubicBezTo>
                  <a:pt x="7770" y="10789"/>
                  <a:pt x="7499" y="10487"/>
                  <a:pt x="7387" y="9997"/>
                </a:cubicBezTo>
                <a:cubicBezTo>
                  <a:pt x="7300" y="9647"/>
                  <a:pt x="7355" y="9259"/>
                  <a:pt x="7437" y="8914"/>
                </a:cubicBezTo>
                <a:cubicBezTo>
                  <a:pt x="7482" y="8718"/>
                  <a:pt x="7555" y="8535"/>
                  <a:pt x="7641" y="8362"/>
                </a:cubicBezTo>
                <a:cubicBezTo>
                  <a:pt x="7646" y="8348"/>
                  <a:pt x="7656" y="8335"/>
                  <a:pt x="7660" y="8321"/>
                </a:cubicBezTo>
                <a:cubicBezTo>
                  <a:pt x="7721" y="8347"/>
                  <a:pt x="7786" y="8359"/>
                  <a:pt x="7850" y="8359"/>
                </a:cubicBezTo>
                <a:cubicBezTo>
                  <a:pt x="8070" y="8359"/>
                  <a:pt x="8289" y="8221"/>
                  <a:pt x="8384" y="8020"/>
                </a:cubicBezTo>
                <a:cubicBezTo>
                  <a:pt x="8394" y="8020"/>
                  <a:pt x="8402" y="8016"/>
                  <a:pt x="8411" y="8016"/>
                </a:cubicBezTo>
                <a:close/>
                <a:moveTo>
                  <a:pt x="11170" y="9483"/>
                </a:moveTo>
                <a:cubicBezTo>
                  <a:pt x="12238" y="9483"/>
                  <a:pt x="13113" y="10038"/>
                  <a:pt x="13729" y="11042"/>
                </a:cubicBezTo>
                <a:cubicBezTo>
                  <a:pt x="13628" y="11456"/>
                  <a:pt x="13528" y="11870"/>
                  <a:pt x="13428" y="12285"/>
                </a:cubicBezTo>
                <a:cubicBezTo>
                  <a:pt x="13059" y="12190"/>
                  <a:pt x="12708" y="12048"/>
                  <a:pt x="12375" y="11856"/>
                </a:cubicBezTo>
                <a:cubicBezTo>
                  <a:pt x="11641" y="11496"/>
                  <a:pt x="10954" y="11050"/>
                  <a:pt x="10225" y="10691"/>
                </a:cubicBezTo>
                <a:cubicBezTo>
                  <a:pt x="10394" y="10344"/>
                  <a:pt x="10453" y="9957"/>
                  <a:pt x="10434" y="9565"/>
                </a:cubicBezTo>
                <a:cubicBezTo>
                  <a:pt x="10688" y="9510"/>
                  <a:pt x="10934" y="9483"/>
                  <a:pt x="11170" y="9483"/>
                </a:cubicBezTo>
                <a:close/>
                <a:moveTo>
                  <a:pt x="6461" y="10467"/>
                </a:moveTo>
                <a:cubicBezTo>
                  <a:pt x="6594" y="10914"/>
                  <a:pt x="6849" y="11309"/>
                  <a:pt x="7263" y="11593"/>
                </a:cubicBezTo>
                <a:cubicBezTo>
                  <a:pt x="7327" y="11633"/>
                  <a:pt x="7395" y="11661"/>
                  <a:pt x="7459" y="11688"/>
                </a:cubicBezTo>
                <a:cubicBezTo>
                  <a:pt x="7273" y="11907"/>
                  <a:pt x="7086" y="12121"/>
                  <a:pt x="6890" y="12326"/>
                </a:cubicBezTo>
                <a:cubicBezTo>
                  <a:pt x="6647" y="12676"/>
                  <a:pt x="6381" y="12851"/>
                  <a:pt x="6091" y="12851"/>
                </a:cubicBezTo>
                <a:cubicBezTo>
                  <a:pt x="5690" y="12851"/>
                  <a:pt x="5244" y="12516"/>
                  <a:pt x="4752" y="11848"/>
                </a:cubicBezTo>
                <a:cubicBezTo>
                  <a:pt x="5217" y="11292"/>
                  <a:pt x="5856" y="10878"/>
                  <a:pt x="6461" y="10467"/>
                </a:cubicBezTo>
                <a:close/>
                <a:moveTo>
                  <a:pt x="9410" y="11542"/>
                </a:moveTo>
                <a:cubicBezTo>
                  <a:pt x="9669" y="12476"/>
                  <a:pt x="10043" y="13383"/>
                  <a:pt x="10302" y="14317"/>
                </a:cubicBezTo>
                <a:cubicBezTo>
                  <a:pt x="10417" y="14722"/>
                  <a:pt x="10480" y="15137"/>
                  <a:pt x="10493" y="15561"/>
                </a:cubicBezTo>
                <a:cubicBezTo>
                  <a:pt x="10164" y="15750"/>
                  <a:pt x="9887" y="15844"/>
                  <a:pt x="9663" y="15844"/>
                </a:cubicBezTo>
                <a:cubicBezTo>
                  <a:pt x="9329" y="15844"/>
                  <a:pt x="9112" y="15634"/>
                  <a:pt x="9008" y="15214"/>
                </a:cubicBezTo>
                <a:cubicBezTo>
                  <a:pt x="8476" y="14162"/>
                  <a:pt x="8585" y="13000"/>
                  <a:pt x="8525" y="11866"/>
                </a:cubicBezTo>
                <a:cubicBezTo>
                  <a:pt x="8525" y="11862"/>
                  <a:pt x="8520" y="11856"/>
                  <a:pt x="8520" y="11852"/>
                </a:cubicBezTo>
                <a:cubicBezTo>
                  <a:pt x="8835" y="11807"/>
                  <a:pt x="9141" y="11702"/>
                  <a:pt x="9410" y="11542"/>
                </a:cubicBezTo>
                <a:close/>
                <a:moveTo>
                  <a:pt x="7762" y="0"/>
                </a:moveTo>
                <a:cubicBezTo>
                  <a:pt x="7686" y="0"/>
                  <a:pt x="7608" y="5"/>
                  <a:pt x="7528" y="15"/>
                </a:cubicBezTo>
                <a:cubicBezTo>
                  <a:pt x="5067" y="311"/>
                  <a:pt x="5736" y="3633"/>
                  <a:pt x="6617" y="5938"/>
                </a:cubicBezTo>
                <a:cubicBezTo>
                  <a:pt x="5581" y="5327"/>
                  <a:pt x="4292" y="4905"/>
                  <a:pt x="3153" y="4905"/>
                </a:cubicBezTo>
                <a:cubicBezTo>
                  <a:pt x="2373" y="4905"/>
                  <a:pt x="1663" y="5103"/>
                  <a:pt x="1153" y="5574"/>
                </a:cubicBezTo>
                <a:cubicBezTo>
                  <a:pt x="310" y="6353"/>
                  <a:pt x="1" y="7843"/>
                  <a:pt x="811" y="8781"/>
                </a:cubicBezTo>
                <a:cubicBezTo>
                  <a:pt x="1932" y="10075"/>
                  <a:pt x="3345" y="10266"/>
                  <a:pt x="4862" y="10321"/>
                </a:cubicBezTo>
                <a:cubicBezTo>
                  <a:pt x="3805" y="11132"/>
                  <a:pt x="2839" y="12180"/>
                  <a:pt x="3363" y="13452"/>
                </a:cubicBezTo>
                <a:cubicBezTo>
                  <a:pt x="3692" y="14247"/>
                  <a:pt x="4197" y="14545"/>
                  <a:pt x="4767" y="14545"/>
                </a:cubicBezTo>
                <a:cubicBezTo>
                  <a:pt x="5689" y="14545"/>
                  <a:pt x="6782" y="13764"/>
                  <a:pt x="7574" y="13046"/>
                </a:cubicBezTo>
                <a:cubicBezTo>
                  <a:pt x="7753" y="14836"/>
                  <a:pt x="8265" y="17501"/>
                  <a:pt x="9874" y="17501"/>
                </a:cubicBezTo>
                <a:cubicBezTo>
                  <a:pt x="10133" y="17501"/>
                  <a:pt x="10420" y="17432"/>
                  <a:pt x="10739" y="17279"/>
                </a:cubicBezTo>
                <a:cubicBezTo>
                  <a:pt x="12303" y="16531"/>
                  <a:pt x="11323" y="13971"/>
                  <a:pt x="10685" y="12212"/>
                </a:cubicBezTo>
                <a:lnTo>
                  <a:pt x="10685" y="12212"/>
                </a:lnTo>
                <a:cubicBezTo>
                  <a:pt x="11608" y="12826"/>
                  <a:pt x="12790" y="13549"/>
                  <a:pt x="13724" y="13549"/>
                </a:cubicBezTo>
                <a:cubicBezTo>
                  <a:pt x="14197" y="13549"/>
                  <a:pt x="14606" y="13364"/>
                  <a:pt x="14886" y="12886"/>
                </a:cubicBezTo>
                <a:cubicBezTo>
                  <a:pt x="15469" y="11893"/>
                  <a:pt x="14918" y="10586"/>
                  <a:pt x="14261" y="9784"/>
                </a:cubicBezTo>
                <a:cubicBezTo>
                  <a:pt x="13710" y="9101"/>
                  <a:pt x="13150" y="8676"/>
                  <a:pt x="12535" y="8458"/>
                </a:cubicBezTo>
                <a:cubicBezTo>
                  <a:pt x="14284" y="7524"/>
                  <a:pt x="15906" y="6216"/>
                  <a:pt x="14448" y="4348"/>
                </a:cubicBezTo>
                <a:cubicBezTo>
                  <a:pt x="13969" y="3736"/>
                  <a:pt x="13420" y="3485"/>
                  <a:pt x="12858" y="3485"/>
                </a:cubicBezTo>
                <a:cubicBezTo>
                  <a:pt x="11949" y="3485"/>
                  <a:pt x="11006" y="4140"/>
                  <a:pt x="10266" y="4990"/>
                </a:cubicBezTo>
                <a:cubicBezTo>
                  <a:pt x="10300" y="2707"/>
                  <a:pt x="9580" y="0"/>
                  <a:pt x="77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147" name="Shape 2147"/>
        <p:cNvGrpSpPr/>
        <p:nvPr/>
      </p:nvGrpSpPr>
      <p:grpSpPr>
        <a:xfrm>
          <a:off x="0" y="0"/>
          <a:ext cx="0" cy="0"/>
          <a:chOff x="0" y="0"/>
          <a:chExt cx="0" cy="0"/>
        </a:xfrm>
      </p:grpSpPr>
      <p:sp>
        <p:nvSpPr>
          <p:cNvPr id="2148" name="Google Shape;2148;p48"/>
          <p:cNvSpPr txBox="1"/>
          <p:nvPr>
            <p:ph type="title"/>
          </p:nvPr>
        </p:nvSpPr>
        <p:spPr>
          <a:xfrm>
            <a:off x="925020" y="1593550"/>
            <a:ext cx="1863300" cy="4017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MARS</a:t>
            </a:r>
            <a:endParaRPr/>
          </a:p>
        </p:txBody>
      </p:sp>
      <p:sp>
        <p:nvSpPr>
          <p:cNvPr id="2149" name="Google Shape;2149;p48"/>
          <p:cNvSpPr txBox="1"/>
          <p:nvPr>
            <p:ph idx="1" type="subTitle"/>
          </p:nvPr>
        </p:nvSpPr>
        <p:spPr>
          <a:xfrm>
            <a:off x="712675" y="2041972"/>
            <a:ext cx="2288100" cy="53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Despite being red, Mars is actually a cold place</a:t>
            </a:r>
            <a:endParaRPr/>
          </a:p>
        </p:txBody>
      </p:sp>
      <p:sp>
        <p:nvSpPr>
          <p:cNvPr id="2150" name="Google Shape;2150;p48"/>
          <p:cNvSpPr txBox="1"/>
          <p:nvPr>
            <p:ph idx="2" type="title"/>
          </p:nvPr>
        </p:nvSpPr>
        <p:spPr>
          <a:xfrm>
            <a:off x="6357863" y="1593550"/>
            <a:ext cx="1863300" cy="4017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MERCURY</a:t>
            </a:r>
            <a:endParaRPr/>
          </a:p>
        </p:txBody>
      </p:sp>
      <p:sp>
        <p:nvSpPr>
          <p:cNvPr id="2151" name="Google Shape;2151;p48"/>
          <p:cNvSpPr txBox="1"/>
          <p:nvPr>
            <p:ph idx="3" type="subTitle"/>
          </p:nvPr>
        </p:nvSpPr>
        <p:spPr>
          <a:xfrm>
            <a:off x="6145523" y="2041972"/>
            <a:ext cx="2288100" cy="53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Mercury is the smallest planet in the Solar System</a:t>
            </a:r>
            <a:endParaRPr/>
          </a:p>
        </p:txBody>
      </p:sp>
      <p:sp>
        <p:nvSpPr>
          <p:cNvPr id="2152" name="Google Shape;2152;p48"/>
          <p:cNvSpPr txBox="1"/>
          <p:nvPr>
            <p:ph idx="4" type="title"/>
          </p:nvPr>
        </p:nvSpPr>
        <p:spPr>
          <a:xfrm>
            <a:off x="3640784" y="3286166"/>
            <a:ext cx="1863300" cy="4017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SATURN</a:t>
            </a:r>
            <a:endParaRPr/>
          </a:p>
        </p:txBody>
      </p:sp>
      <p:sp>
        <p:nvSpPr>
          <p:cNvPr id="2153" name="Google Shape;2153;p48"/>
          <p:cNvSpPr txBox="1"/>
          <p:nvPr>
            <p:ph idx="5" type="subTitle"/>
          </p:nvPr>
        </p:nvSpPr>
        <p:spPr>
          <a:xfrm>
            <a:off x="3428441" y="3734602"/>
            <a:ext cx="2288100" cy="53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Saturn is composed of hydrogen and helium</a:t>
            </a:r>
            <a:endParaRPr/>
          </a:p>
        </p:txBody>
      </p:sp>
      <p:sp>
        <p:nvSpPr>
          <p:cNvPr id="2154" name="Google Shape;2154;p48"/>
          <p:cNvSpPr txBox="1"/>
          <p:nvPr>
            <p:ph idx="6" type="title"/>
          </p:nvPr>
        </p:nvSpPr>
        <p:spPr>
          <a:xfrm>
            <a:off x="3640784" y="1593550"/>
            <a:ext cx="1863300" cy="4017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VENUS</a:t>
            </a:r>
            <a:endParaRPr/>
          </a:p>
        </p:txBody>
      </p:sp>
      <p:sp>
        <p:nvSpPr>
          <p:cNvPr id="2155" name="Google Shape;2155;p48"/>
          <p:cNvSpPr txBox="1"/>
          <p:nvPr>
            <p:ph idx="7" type="subTitle"/>
          </p:nvPr>
        </p:nvSpPr>
        <p:spPr>
          <a:xfrm>
            <a:off x="3428441" y="2041972"/>
            <a:ext cx="2288100" cy="53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Venus has a beautiful name and is the second</a:t>
            </a:r>
            <a:endParaRPr/>
          </a:p>
        </p:txBody>
      </p:sp>
      <p:sp>
        <p:nvSpPr>
          <p:cNvPr id="2156" name="Google Shape;2156;p48"/>
          <p:cNvSpPr txBox="1"/>
          <p:nvPr>
            <p:ph idx="8" type="title"/>
          </p:nvPr>
        </p:nvSpPr>
        <p:spPr>
          <a:xfrm>
            <a:off x="925020" y="3286166"/>
            <a:ext cx="1863300" cy="4017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JUPITER</a:t>
            </a:r>
            <a:endParaRPr/>
          </a:p>
        </p:txBody>
      </p:sp>
      <p:sp>
        <p:nvSpPr>
          <p:cNvPr id="2157" name="Google Shape;2157;p48"/>
          <p:cNvSpPr txBox="1"/>
          <p:nvPr>
            <p:ph idx="9" type="subTitle"/>
          </p:nvPr>
        </p:nvSpPr>
        <p:spPr>
          <a:xfrm>
            <a:off x="712675" y="3734602"/>
            <a:ext cx="2288100" cy="53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Jupiter is a gas giant and the biggest planet of them all</a:t>
            </a:r>
            <a:endParaRPr/>
          </a:p>
        </p:txBody>
      </p:sp>
      <p:sp>
        <p:nvSpPr>
          <p:cNvPr id="2158" name="Google Shape;2158;p48"/>
          <p:cNvSpPr txBox="1"/>
          <p:nvPr>
            <p:ph idx="13" type="title"/>
          </p:nvPr>
        </p:nvSpPr>
        <p:spPr>
          <a:xfrm>
            <a:off x="6357863" y="3286166"/>
            <a:ext cx="1863300" cy="4017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NEPTUNE</a:t>
            </a:r>
            <a:endParaRPr/>
          </a:p>
        </p:txBody>
      </p:sp>
      <p:sp>
        <p:nvSpPr>
          <p:cNvPr id="2159" name="Google Shape;2159;p48"/>
          <p:cNvSpPr txBox="1"/>
          <p:nvPr>
            <p:ph idx="14" type="subTitle"/>
          </p:nvPr>
        </p:nvSpPr>
        <p:spPr>
          <a:xfrm>
            <a:off x="6145523" y="3734602"/>
            <a:ext cx="2288100" cy="53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Neptune is the fourth-largest planet in the Solar System</a:t>
            </a:r>
            <a:endParaRPr/>
          </a:p>
        </p:txBody>
      </p:sp>
      <p:sp>
        <p:nvSpPr>
          <p:cNvPr id="2160" name="Google Shape;2160;p48"/>
          <p:cNvSpPr txBox="1"/>
          <p:nvPr>
            <p:ph idx="15" type="title"/>
          </p:nvPr>
        </p:nvSpPr>
        <p:spPr>
          <a:xfrm>
            <a:off x="1739850" y="534975"/>
            <a:ext cx="5664300" cy="53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SOMETIMES, REVIEWING </a:t>
            </a:r>
            <a:r>
              <a:rPr lang="en">
                <a:solidFill>
                  <a:schemeClr val="accent4"/>
                </a:solidFill>
              </a:rPr>
              <a:t>CONCEPTS </a:t>
            </a:r>
            <a:r>
              <a:rPr lang="en"/>
              <a:t>IS A GOOD IDEA</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164" name="Shape 2164"/>
        <p:cNvGrpSpPr/>
        <p:nvPr/>
      </p:nvGrpSpPr>
      <p:grpSpPr>
        <a:xfrm>
          <a:off x="0" y="0"/>
          <a:ext cx="0" cy="0"/>
          <a:chOff x="0" y="0"/>
          <a:chExt cx="0" cy="0"/>
        </a:xfrm>
      </p:grpSpPr>
      <p:sp>
        <p:nvSpPr>
          <p:cNvPr id="2165" name="Google Shape;2165;p49"/>
          <p:cNvSpPr/>
          <p:nvPr/>
        </p:nvSpPr>
        <p:spPr>
          <a:xfrm>
            <a:off x="6046864" y="1065966"/>
            <a:ext cx="1972992" cy="3096670"/>
          </a:xfrm>
          <a:custGeom>
            <a:rect b="b" l="l" r="r" t="t"/>
            <a:pathLst>
              <a:path extrusionOk="0" h="181943" w="115922">
                <a:moveTo>
                  <a:pt x="57517" y="533"/>
                </a:moveTo>
                <a:cubicBezTo>
                  <a:pt x="59707" y="533"/>
                  <a:pt x="61912" y="956"/>
                  <a:pt x="64058" y="1806"/>
                </a:cubicBezTo>
                <a:cubicBezTo>
                  <a:pt x="67600" y="3206"/>
                  <a:pt x="70879" y="5708"/>
                  <a:pt x="73556" y="9036"/>
                </a:cubicBezTo>
                <a:cubicBezTo>
                  <a:pt x="74805" y="10596"/>
                  <a:pt x="75612" y="11955"/>
                  <a:pt x="76087" y="13316"/>
                </a:cubicBezTo>
                <a:cubicBezTo>
                  <a:pt x="76554" y="14671"/>
                  <a:pt x="76729" y="16139"/>
                  <a:pt x="76899" y="17557"/>
                </a:cubicBezTo>
                <a:cubicBezTo>
                  <a:pt x="76933" y="17830"/>
                  <a:pt x="76962" y="18101"/>
                  <a:pt x="76996" y="18368"/>
                </a:cubicBezTo>
                <a:cubicBezTo>
                  <a:pt x="77059" y="18845"/>
                  <a:pt x="77123" y="19316"/>
                  <a:pt x="77190" y="19788"/>
                </a:cubicBezTo>
                <a:cubicBezTo>
                  <a:pt x="77467" y="21760"/>
                  <a:pt x="77749" y="23801"/>
                  <a:pt x="77550" y="25788"/>
                </a:cubicBezTo>
                <a:cubicBezTo>
                  <a:pt x="77394" y="27333"/>
                  <a:pt x="76733" y="30331"/>
                  <a:pt x="74134" y="33522"/>
                </a:cubicBezTo>
                <a:cubicBezTo>
                  <a:pt x="73979" y="33717"/>
                  <a:pt x="73814" y="33906"/>
                  <a:pt x="73643" y="34100"/>
                </a:cubicBezTo>
                <a:cubicBezTo>
                  <a:pt x="72045" y="35903"/>
                  <a:pt x="69806" y="37744"/>
                  <a:pt x="66667" y="39401"/>
                </a:cubicBezTo>
                <a:cubicBezTo>
                  <a:pt x="64355" y="40615"/>
                  <a:pt x="62396" y="41305"/>
                  <a:pt x="60501" y="41568"/>
                </a:cubicBezTo>
                <a:cubicBezTo>
                  <a:pt x="59942" y="41645"/>
                  <a:pt x="59373" y="41683"/>
                  <a:pt x="58800" y="41683"/>
                </a:cubicBezTo>
                <a:cubicBezTo>
                  <a:pt x="54275" y="41683"/>
                  <a:pt x="49413" y="39309"/>
                  <a:pt x="45717" y="35217"/>
                </a:cubicBezTo>
                <a:cubicBezTo>
                  <a:pt x="45654" y="35150"/>
                  <a:pt x="45591" y="35076"/>
                  <a:pt x="45524" y="35004"/>
                </a:cubicBezTo>
                <a:cubicBezTo>
                  <a:pt x="45430" y="34897"/>
                  <a:pt x="45334" y="34785"/>
                  <a:pt x="45242" y="34674"/>
                </a:cubicBezTo>
                <a:cubicBezTo>
                  <a:pt x="40694" y="29324"/>
                  <a:pt x="38649" y="22353"/>
                  <a:pt x="39766" y="15930"/>
                </a:cubicBezTo>
                <a:cubicBezTo>
                  <a:pt x="40737" y="10323"/>
                  <a:pt x="44100" y="5538"/>
                  <a:pt x="48982" y="2802"/>
                </a:cubicBezTo>
                <a:cubicBezTo>
                  <a:pt x="51674" y="1294"/>
                  <a:pt x="54581" y="533"/>
                  <a:pt x="57517" y="533"/>
                </a:cubicBezTo>
                <a:close/>
                <a:moveTo>
                  <a:pt x="99424" y="33114"/>
                </a:moveTo>
                <a:cubicBezTo>
                  <a:pt x="101505" y="33114"/>
                  <a:pt x="103648" y="33246"/>
                  <a:pt x="105509" y="33731"/>
                </a:cubicBezTo>
                <a:cubicBezTo>
                  <a:pt x="111520" y="35296"/>
                  <a:pt x="112370" y="39566"/>
                  <a:pt x="112433" y="43113"/>
                </a:cubicBezTo>
                <a:cubicBezTo>
                  <a:pt x="112550" y="49137"/>
                  <a:pt x="112662" y="53772"/>
                  <a:pt x="112774" y="58407"/>
                </a:cubicBezTo>
                <a:cubicBezTo>
                  <a:pt x="112885" y="63042"/>
                  <a:pt x="113001" y="67677"/>
                  <a:pt x="113113" y="73696"/>
                </a:cubicBezTo>
                <a:lnTo>
                  <a:pt x="114765" y="162936"/>
                </a:lnTo>
                <a:cubicBezTo>
                  <a:pt x="114853" y="167688"/>
                  <a:pt x="113978" y="172857"/>
                  <a:pt x="106817" y="175155"/>
                </a:cubicBezTo>
                <a:cubicBezTo>
                  <a:pt x="103863" y="176106"/>
                  <a:pt x="100175" y="176384"/>
                  <a:pt x="96925" y="176631"/>
                </a:cubicBezTo>
                <a:lnTo>
                  <a:pt x="39999" y="180927"/>
                </a:lnTo>
                <a:cubicBezTo>
                  <a:pt x="36991" y="181154"/>
                  <a:pt x="33915" y="181387"/>
                  <a:pt x="30856" y="181387"/>
                </a:cubicBezTo>
                <a:cubicBezTo>
                  <a:pt x="29267" y="181387"/>
                  <a:pt x="27682" y="181324"/>
                  <a:pt x="26114" y="181165"/>
                </a:cubicBezTo>
                <a:cubicBezTo>
                  <a:pt x="15347" y="180081"/>
                  <a:pt x="8118" y="175193"/>
                  <a:pt x="4635" y="166638"/>
                </a:cubicBezTo>
                <a:cubicBezTo>
                  <a:pt x="3012" y="162654"/>
                  <a:pt x="3285" y="156513"/>
                  <a:pt x="3523" y="151091"/>
                </a:cubicBezTo>
                <a:cubicBezTo>
                  <a:pt x="3624" y="148759"/>
                  <a:pt x="3727" y="146554"/>
                  <a:pt x="3653" y="144765"/>
                </a:cubicBezTo>
                <a:lnTo>
                  <a:pt x="3372" y="137672"/>
                </a:lnTo>
                <a:cubicBezTo>
                  <a:pt x="2084" y="105849"/>
                  <a:pt x="1069" y="80712"/>
                  <a:pt x="5985" y="47826"/>
                </a:cubicBezTo>
                <a:cubicBezTo>
                  <a:pt x="6525" y="44230"/>
                  <a:pt x="7259" y="41048"/>
                  <a:pt x="10795" y="38560"/>
                </a:cubicBezTo>
                <a:cubicBezTo>
                  <a:pt x="14997" y="35601"/>
                  <a:pt x="22388" y="35047"/>
                  <a:pt x="29942" y="35047"/>
                </a:cubicBezTo>
                <a:cubicBezTo>
                  <a:pt x="32265" y="35047"/>
                  <a:pt x="34597" y="35101"/>
                  <a:pt x="36860" y="35154"/>
                </a:cubicBezTo>
                <a:cubicBezTo>
                  <a:pt x="39094" y="35203"/>
                  <a:pt x="41247" y="35250"/>
                  <a:pt x="43278" y="35250"/>
                </a:cubicBezTo>
                <a:cubicBezTo>
                  <a:pt x="43859" y="35250"/>
                  <a:pt x="44429" y="35246"/>
                  <a:pt x="44989" y="35237"/>
                </a:cubicBezTo>
                <a:cubicBezTo>
                  <a:pt x="45028" y="35280"/>
                  <a:pt x="45067" y="35325"/>
                  <a:pt x="45110" y="35374"/>
                </a:cubicBezTo>
                <a:cubicBezTo>
                  <a:pt x="48978" y="39765"/>
                  <a:pt x="53953" y="42247"/>
                  <a:pt x="58734" y="42247"/>
                </a:cubicBezTo>
                <a:cubicBezTo>
                  <a:pt x="59350" y="42247"/>
                  <a:pt x="59967" y="42204"/>
                  <a:pt x="60579" y="42121"/>
                </a:cubicBezTo>
                <a:cubicBezTo>
                  <a:pt x="62537" y="41850"/>
                  <a:pt x="64553" y="41140"/>
                  <a:pt x="66925" y="39892"/>
                </a:cubicBezTo>
                <a:cubicBezTo>
                  <a:pt x="70360" y="38079"/>
                  <a:pt x="72744" y="36049"/>
                  <a:pt x="74401" y="34067"/>
                </a:cubicBezTo>
                <a:cubicBezTo>
                  <a:pt x="81476" y="33784"/>
                  <a:pt x="88554" y="33498"/>
                  <a:pt x="95627" y="33217"/>
                </a:cubicBezTo>
                <a:cubicBezTo>
                  <a:pt x="96811" y="33167"/>
                  <a:pt x="98105" y="33114"/>
                  <a:pt x="99424" y="33114"/>
                </a:cubicBezTo>
                <a:close/>
                <a:moveTo>
                  <a:pt x="57554" y="1"/>
                </a:moveTo>
                <a:cubicBezTo>
                  <a:pt x="54495" y="1"/>
                  <a:pt x="51455" y="779"/>
                  <a:pt x="48710" y="2317"/>
                </a:cubicBezTo>
                <a:cubicBezTo>
                  <a:pt x="43681" y="5134"/>
                  <a:pt x="40218" y="10061"/>
                  <a:pt x="39217" y="15837"/>
                </a:cubicBezTo>
                <a:cubicBezTo>
                  <a:pt x="38100" y="22279"/>
                  <a:pt x="40077" y="29261"/>
                  <a:pt x="44527" y="34688"/>
                </a:cubicBezTo>
                <a:cubicBezTo>
                  <a:pt x="44096" y="34693"/>
                  <a:pt x="43658" y="34696"/>
                  <a:pt x="43214" y="34696"/>
                </a:cubicBezTo>
                <a:cubicBezTo>
                  <a:pt x="41223" y="34696"/>
                  <a:pt x="39101" y="34647"/>
                  <a:pt x="36905" y="34596"/>
                </a:cubicBezTo>
                <a:cubicBezTo>
                  <a:pt x="34623" y="34545"/>
                  <a:pt x="32271" y="34494"/>
                  <a:pt x="29931" y="34494"/>
                </a:cubicBezTo>
                <a:cubicBezTo>
                  <a:pt x="22111" y="34494"/>
                  <a:pt x="14423" y="35074"/>
                  <a:pt x="9936" y="38230"/>
                </a:cubicBezTo>
                <a:cubicBezTo>
                  <a:pt x="6234" y="40834"/>
                  <a:pt x="5476" y="44099"/>
                  <a:pt x="4922" y="47786"/>
                </a:cubicBezTo>
                <a:cubicBezTo>
                  <a:pt x="0" y="80697"/>
                  <a:pt x="1016" y="105844"/>
                  <a:pt x="2303" y="137686"/>
                </a:cubicBezTo>
                <a:lnTo>
                  <a:pt x="2585" y="144775"/>
                </a:lnTo>
                <a:cubicBezTo>
                  <a:pt x="2653" y="146554"/>
                  <a:pt x="2556" y="148754"/>
                  <a:pt x="2453" y="151081"/>
                </a:cubicBezTo>
                <a:cubicBezTo>
                  <a:pt x="2211" y="156528"/>
                  <a:pt x="1938" y="162708"/>
                  <a:pt x="3586" y="166749"/>
                </a:cubicBezTo>
                <a:cubicBezTo>
                  <a:pt x="7171" y="175548"/>
                  <a:pt x="14683" y="180582"/>
                  <a:pt x="25910" y="181714"/>
                </a:cubicBezTo>
                <a:cubicBezTo>
                  <a:pt x="27557" y="181878"/>
                  <a:pt x="29204" y="181942"/>
                  <a:pt x="30855" y="181942"/>
                </a:cubicBezTo>
                <a:cubicBezTo>
                  <a:pt x="33985" y="181942"/>
                  <a:pt x="37104" y="181709"/>
                  <a:pt x="40154" y="181481"/>
                </a:cubicBezTo>
                <a:lnTo>
                  <a:pt x="97080" y="177180"/>
                </a:lnTo>
                <a:cubicBezTo>
                  <a:pt x="100433" y="176928"/>
                  <a:pt x="104233" y="176642"/>
                  <a:pt x="107381" y="175631"/>
                </a:cubicBezTo>
                <a:cubicBezTo>
                  <a:pt x="114989" y="173187"/>
                  <a:pt x="115922" y="167838"/>
                  <a:pt x="115835" y="162930"/>
                </a:cubicBezTo>
                <a:lnTo>
                  <a:pt x="114182" y="73691"/>
                </a:lnTo>
                <a:cubicBezTo>
                  <a:pt x="114070" y="67667"/>
                  <a:pt x="113954" y="63038"/>
                  <a:pt x="113842" y="58403"/>
                </a:cubicBezTo>
                <a:cubicBezTo>
                  <a:pt x="113730" y="53768"/>
                  <a:pt x="113619" y="49133"/>
                  <a:pt x="113502" y="43108"/>
                </a:cubicBezTo>
                <a:cubicBezTo>
                  <a:pt x="113434" y="39401"/>
                  <a:pt x="112516" y="34931"/>
                  <a:pt x="105991" y="33235"/>
                </a:cubicBezTo>
                <a:cubicBezTo>
                  <a:pt x="103938" y="32702"/>
                  <a:pt x="101636" y="32559"/>
                  <a:pt x="99425" y="32559"/>
                </a:cubicBezTo>
                <a:cubicBezTo>
                  <a:pt x="98072" y="32559"/>
                  <a:pt x="96753" y="32613"/>
                  <a:pt x="95546" y="32663"/>
                </a:cubicBezTo>
                <a:lnTo>
                  <a:pt x="74863" y="33493"/>
                </a:lnTo>
                <a:cubicBezTo>
                  <a:pt x="77312" y="30331"/>
                  <a:pt x="77944" y="27386"/>
                  <a:pt x="78099" y="25846"/>
                </a:cubicBezTo>
                <a:cubicBezTo>
                  <a:pt x="78307" y="23790"/>
                  <a:pt x="78021" y="21716"/>
                  <a:pt x="77740" y="19709"/>
                </a:cubicBezTo>
                <a:cubicBezTo>
                  <a:pt x="77677" y="19243"/>
                  <a:pt x="77608" y="18772"/>
                  <a:pt x="77550" y="18301"/>
                </a:cubicBezTo>
                <a:cubicBezTo>
                  <a:pt x="77516" y="18029"/>
                  <a:pt x="77482" y="17761"/>
                  <a:pt x="77453" y="17489"/>
                </a:cubicBezTo>
                <a:cubicBezTo>
                  <a:pt x="77278" y="16041"/>
                  <a:pt x="77103" y="14545"/>
                  <a:pt x="76607" y="13137"/>
                </a:cubicBezTo>
                <a:cubicBezTo>
                  <a:pt x="76112" y="11708"/>
                  <a:pt x="75280" y="10298"/>
                  <a:pt x="73989" y="8691"/>
                </a:cubicBezTo>
                <a:cubicBezTo>
                  <a:pt x="71253" y="5285"/>
                  <a:pt x="67891" y="2725"/>
                  <a:pt x="64267" y="1286"/>
                </a:cubicBezTo>
                <a:cubicBezTo>
                  <a:pt x="62093" y="427"/>
                  <a:pt x="59818" y="1"/>
                  <a:pt x="57554"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49"/>
          <p:cNvSpPr/>
          <p:nvPr/>
        </p:nvSpPr>
        <p:spPr>
          <a:xfrm>
            <a:off x="7046500" y="4127132"/>
            <a:ext cx="15556" cy="321355"/>
          </a:xfrm>
          <a:custGeom>
            <a:rect b="b" l="l" r="r" t="t"/>
            <a:pathLst>
              <a:path extrusionOk="0" h="18881" w="914">
                <a:moveTo>
                  <a:pt x="272" y="0"/>
                </a:moveTo>
                <a:cubicBezTo>
                  <a:pt x="122" y="5"/>
                  <a:pt x="1" y="132"/>
                  <a:pt x="5" y="287"/>
                </a:cubicBezTo>
                <a:cubicBezTo>
                  <a:pt x="248" y="6355"/>
                  <a:pt x="360" y="12521"/>
                  <a:pt x="340" y="18598"/>
                </a:cubicBezTo>
                <a:cubicBezTo>
                  <a:pt x="340" y="18754"/>
                  <a:pt x="462" y="18876"/>
                  <a:pt x="617" y="18881"/>
                </a:cubicBezTo>
                <a:cubicBezTo>
                  <a:pt x="768" y="18881"/>
                  <a:pt x="894" y="18754"/>
                  <a:pt x="894" y="18603"/>
                </a:cubicBezTo>
                <a:cubicBezTo>
                  <a:pt x="914" y="12511"/>
                  <a:pt x="802" y="6346"/>
                  <a:pt x="564" y="263"/>
                </a:cubicBezTo>
                <a:cubicBezTo>
                  <a:pt x="554" y="112"/>
                  <a:pt x="418" y="5"/>
                  <a:pt x="272"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49"/>
          <p:cNvSpPr/>
          <p:nvPr/>
        </p:nvSpPr>
        <p:spPr>
          <a:xfrm>
            <a:off x="6961978" y="4438445"/>
            <a:ext cx="192275" cy="193620"/>
          </a:xfrm>
          <a:custGeom>
            <a:rect b="b" l="l" r="r" t="t"/>
            <a:pathLst>
              <a:path extrusionOk="0" h="11376" w="11297">
                <a:moveTo>
                  <a:pt x="6463" y="557"/>
                </a:moveTo>
                <a:cubicBezTo>
                  <a:pt x="7242" y="557"/>
                  <a:pt x="7954" y="769"/>
                  <a:pt x="8542" y="1187"/>
                </a:cubicBezTo>
                <a:cubicBezTo>
                  <a:pt x="9460" y="1843"/>
                  <a:pt x="9965" y="2848"/>
                  <a:pt x="10228" y="3572"/>
                </a:cubicBezTo>
                <a:cubicBezTo>
                  <a:pt x="10602" y="4612"/>
                  <a:pt x="10734" y="5749"/>
                  <a:pt x="10607" y="6852"/>
                </a:cubicBezTo>
                <a:cubicBezTo>
                  <a:pt x="10505" y="7727"/>
                  <a:pt x="10247" y="8456"/>
                  <a:pt x="9849" y="9014"/>
                </a:cubicBezTo>
                <a:cubicBezTo>
                  <a:pt x="8772" y="10529"/>
                  <a:pt x="6745" y="10821"/>
                  <a:pt x="5345" y="10821"/>
                </a:cubicBezTo>
                <a:cubicBezTo>
                  <a:pt x="5146" y="10821"/>
                  <a:pt x="4961" y="10815"/>
                  <a:pt x="4792" y="10806"/>
                </a:cubicBezTo>
                <a:cubicBezTo>
                  <a:pt x="4315" y="10777"/>
                  <a:pt x="3815" y="10729"/>
                  <a:pt x="3377" y="10525"/>
                </a:cubicBezTo>
                <a:cubicBezTo>
                  <a:pt x="3009" y="10355"/>
                  <a:pt x="2649" y="10059"/>
                  <a:pt x="2285" y="9616"/>
                </a:cubicBezTo>
                <a:cubicBezTo>
                  <a:pt x="987" y="8048"/>
                  <a:pt x="603" y="5768"/>
                  <a:pt x="1327" y="3951"/>
                </a:cubicBezTo>
                <a:cubicBezTo>
                  <a:pt x="1886" y="2543"/>
                  <a:pt x="3397" y="1260"/>
                  <a:pt x="5079" y="765"/>
                </a:cubicBezTo>
                <a:cubicBezTo>
                  <a:pt x="5554" y="625"/>
                  <a:pt x="6019" y="557"/>
                  <a:pt x="6463" y="557"/>
                </a:cubicBezTo>
                <a:close/>
                <a:moveTo>
                  <a:pt x="6469" y="1"/>
                </a:moveTo>
                <a:cubicBezTo>
                  <a:pt x="5971" y="1"/>
                  <a:pt x="5452" y="78"/>
                  <a:pt x="4922" y="235"/>
                </a:cubicBezTo>
                <a:cubicBezTo>
                  <a:pt x="3086" y="774"/>
                  <a:pt x="1435" y="2188"/>
                  <a:pt x="812" y="3747"/>
                </a:cubicBezTo>
                <a:cubicBezTo>
                  <a:pt x="1" y="5778"/>
                  <a:pt x="414" y="8222"/>
                  <a:pt x="1857" y="9971"/>
                </a:cubicBezTo>
                <a:cubicBezTo>
                  <a:pt x="2274" y="10476"/>
                  <a:pt x="2697" y="10826"/>
                  <a:pt x="3149" y="11030"/>
                </a:cubicBezTo>
                <a:cubicBezTo>
                  <a:pt x="3664" y="11273"/>
                  <a:pt x="4227" y="11331"/>
                  <a:pt x="4763" y="11360"/>
                </a:cubicBezTo>
                <a:cubicBezTo>
                  <a:pt x="4942" y="11371"/>
                  <a:pt x="5137" y="11375"/>
                  <a:pt x="5346" y="11375"/>
                </a:cubicBezTo>
                <a:cubicBezTo>
                  <a:pt x="6866" y="11375"/>
                  <a:pt x="9086" y="11050"/>
                  <a:pt x="10301" y="9339"/>
                </a:cubicBezTo>
                <a:cubicBezTo>
                  <a:pt x="10757" y="8698"/>
                  <a:pt x="11044" y="7882"/>
                  <a:pt x="11156" y="6915"/>
                </a:cubicBezTo>
                <a:cubicBezTo>
                  <a:pt x="11297" y="5729"/>
                  <a:pt x="11156" y="4505"/>
                  <a:pt x="10748" y="3383"/>
                </a:cubicBezTo>
                <a:cubicBezTo>
                  <a:pt x="10335" y="2236"/>
                  <a:pt x="9684" y="1323"/>
                  <a:pt x="8862" y="735"/>
                </a:cubicBezTo>
                <a:cubicBezTo>
                  <a:pt x="8180" y="249"/>
                  <a:pt x="7360" y="1"/>
                  <a:pt x="64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49"/>
          <p:cNvSpPr/>
          <p:nvPr/>
        </p:nvSpPr>
        <p:spPr>
          <a:xfrm>
            <a:off x="6188181" y="4150033"/>
            <a:ext cx="706109" cy="91874"/>
          </a:xfrm>
          <a:custGeom>
            <a:rect b="b" l="l" r="r" t="t"/>
            <a:pathLst>
              <a:path extrusionOk="0" h="5398" w="41487">
                <a:moveTo>
                  <a:pt x="601" y="0"/>
                </a:moveTo>
                <a:cubicBezTo>
                  <a:pt x="555" y="0"/>
                  <a:pt x="509" y="3"/>
                  <a:pt x="462" y="10"/>
                </a:cubicBezTo>
                <a:cubicBezTo>
                  <a:pt x="175" y="43"/>
                  <a:pt x="0" y="199"/>
                  <a:pt x="73" y="344"/>
                </a:cubicBezTo>
                <a:cubicBezTo>
                  <a:pt x="817" y="1865"/>
                  <a:pt x="3736" y="3187"/>
                  <a:pt x="8759" y="4270"/>
                </a:cubicBezTo>
                <a:cubicBezTo>
                  <a:pt x="12210" y="5019"/>
                  <a:pt x="17350" y="5329"/>
                  <a:pt x="21013" y="5378"/>
                </a:cubicBezTo>
                <a:cubicBezTo>
                  <a:pt x="22072" y="5392"/>
                  <a:pt x="23083" y="5398"/>
                  <a:pt x="24059" y="5398"/>
                </a:cubicBezTo>
                <a:cubicBezTo>
                  <a:pt x="29680" y="5398"/>
                  <a:pt x="34208" y="5169"/>
                  <a:pt x="41000" y="4571"/>
                </a:cubicBezTo>
                <a:cubicBezTo>
                  <a:pt x="41291" y="4547"/>
                  <a:pt x="41486" y="4407"/>
                  <a:pt x="41437" y="4255"/>
                </a:cubicBezTo>
                <a:cubicBezTo>
                  <a:pt x="41395" y="4118"/>
                  <a:pt x="41169" y="4023"/>
                  <a:pt x="40919" y="4023"/>
                </a:cubicBezTo>
                <a:cubicBezTo>
                  <a:pt x="40886" y="4023"/>
                  <a:pt x="40853" y="4024"/>
                  <a:pt x="40820" y="4028"/>
                </a:cubicBezTo>
                <a:cubicBezTo>
                  <a:pt x="34085" y="4616"/>
                  <a:pt x="29598" y="4844"/>
                  <a:pt x="24027" y="4844"/>
                </a:cubicBezTo>
                <a:cubicBezTo>
                  <a:pt x="23068" y="4844"/>
                  <a:pt x="22077" y="4837"/>
                  <a:pt x="21036" y="4824"/>
                </a:cubicBezTo>
                <a:cubicBezTo>
                  <a:pt x="17636" y="4780"/>
                  <a:pt x="12486" y="4474"/>
                  <a:pt x="9172" y="3760"/>
                </a:cubicBezTo>
                <a:cubicBezTo>
                  <a:pt x="4474" y="2745"/>
                  <a:pt x="1763" y="1550"/>
                  <a:pt x="1113" y="209"/>
                </a:cubicBezTo>
                <a:cubicBezTo>
                  <a:pt x="1051" y="82"/>
                  <a:pt x="837" y="0"/>
                  <a:pt x="601"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49"/>
          <p:cNvSpPr/>
          <p:nvPr/>
        </p:nvSpPr>
        <p:spPr>
          <a:xfrm>
            <a:off x="7615819" y="4123584"/>
            <a:ext cx="291995" cy="47196"/>
          </a:xfrm>
          <a:custGeom>
            <a:rect b="b" l="l" r="r" t="t"/>
            <a:pathLst>
              <a:path extrusionOk="0" h="2773" w="17156">
                <a:moveTo>
                  <a:pt x="16546" y="0"/>
                </a:moveTo>
                <a:cubicBezTo>
                  <a:pt x="16456" y="0"/>
                  <a:pt x="16365" y="12"/>
                  <a:pt x="16281" y="37"/>
                </a:cubicBezTo>
                <a:cubicBezTo>
                  <a:pt x="15358" y="310"/>
                  <a:pt x="14274" y="445"/>
                  <a:pt x="13230" y="582"/>
                </a:cubicBezTo>
                <a:lnTo>
                  <a:pt x="462" y="2224"/>
                </a:lnTo>
                <a:cubicBezTo>
                  <a:pt x="175" y="2263"/>
                  <a:pt x="0" y="2409"/>
                  <a:pt x="74" y="2559"/>
                </a:cubicBezTo>
                <a:cubicBezTo>
                  <a:pt x="132" y="2685"/>
                  <a:pt x="350" y="2773"/>
                  <a:pt x="588" y="2773"/>
                </a:cubicBezTo>
                <a:cubicBezTo>
                  <a:pt x="632" y="2773"/>
                  <a:pt x="675" y="2768"/>
                  <a:pt x="719" y="2763"/>
                </a:cubicBezTo>
                <a:lnTo>
                  <a:pt x="13483" y="1122"/>
                </a:lnTo>
                <a:cubicBezTo>
                  <a:pt x="14604" y="981"/>
                  <a:pt x="15761" y="830"/>
                  <a:pt x="16811" y="519"/>
                </a:cubicBezTo>
                <a:cubicBezTo>
                  <a:pt x="17064" y="445"/>
                  <a:pt x="17156" y="276"/>
                  <a:pt x="17010" y="140"/>
                </a:cubicBezTo>
                <a:cubicBezTo>
                  <a:pt x="16912" y="51"/>
                  <a:pt x="16732" y="0"/>
                  <a:pt x="16546"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49"/>
          <p:cNvSpPr/>
          <p:nvPr/>
        </p:nvSpPr>
        <p:spPr>
          <a:xfrm>
            <a:off x="6935291" y="4211407"/>
            <a:ext cx="66310" cy="12969"/>
          </a:xfrm>
          <a:custGeom>
            <a:rect b="b" l="l" r="r" t="t"/>
            <a:pathLst>
              <a:path extrusionOk="0" h="762" w="3896">
                <a:moveTo>
                  <a:pt x="3323" y="1"/>
                </a:moveTo>
                <a:cubicBezTo>
                  <a:pt x="3301" y="1"/>
                  <a:pt x="3278" y="2"/>
                  <a:pt x="3255" y="3"/>
                </a:cubicBezTo>
                <a:lnTo>
                  <a:pt x="496" y="207"/>
                </a:lnTo>
                <a:cubicBezTo>
                  <a:pt x="198" y="232"/>
                  <a:pt x="0" y="373"/>
                  <a:pt x="39" y="523"/>
                </a:cubicBezTo>
                <a:cubicBezTo>
                  <a:pt x="77" y="660"/>
                  <a:pt x="306" y="761"/>
                  <a:pt x="568" y="761"/>
                </a:cubicBezTo>
                <a:cubicBezTo>
                  <a:pt x="593" y="761"/>
                  <a:pt x="617" y="761"/>
                  <a:pt x="646" y="756"/>
                </a:cubicBezTo>
                <a:lnTo>
                  <a:pt x="3405" y="552"/>
                </a:lnTo>
                <a:cubicBezTo>
                  <a:pt x="3696" y="533"/>
                  <a:pt x="3896" y="393"/>
                  <a:pt x="3857" y="241"/>
                </a:cubicBezTo>
                <a:cubicBezTo>
                  <a:pt x="3817" y="98"/>
                  <a:pt x="3587" y="1"/>
                  <a:pt x="3323"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49"/>
          <p:cNvSpPr/>
          <p:nvPr/>
        </p:nvSpPr>
        <p:spPr>
          <a:xfrm>
            <a:off x="6327337" y="3528044"/>
            <a:ext cx="1486033" cy="32576"/>
          </a:xfrm>
          <a:custGeom>
            <a:rect b="b" l="l" r="r" t="t"/>
            <a:pathLst>
              <a:path extrusionOk="0" h="1914" w="87311">
                <a:moveTo>
                  <a:pt x="86805" y="1"/>
                </a:moveTo>
                <a:cubicBezTo>
                  <a:pt x="86783" y="1"/>
                  <a:pt x="86761" y="2"/>
                  <a:pt x="86738" y="4"/>
                </a:cubicBezTo>
                <a:lnTo>
                  <a:pt x="86023" y="23"/>
                </a:lnTo>
                <a:cubicBezTo>
                  <a:pt x="77638" y="232"/>
                  <a:pt x="69714" y="427"/>
                  <a:pt x="61591" y="1102"/>
                </a:cubicBezTo>
                <a:cubicBezTo>
                  <a:pt x="59369" y="1287"/>
                  <a:pt x="57066" y="1357"/>
                  <a:pt x="54726" y="1357"/>
                </a:cubicBezTo>
                <a:cubicBezTo>
                  <a:pt x="51120" y="1357"/>
                  <a:pt x="47427" y="1192"/>
                  <a:pt x="43809" y="1030"/>
                </a:cubicBezTo>
                <a:cubicBezTo>
                  <a:pt x="40272" y="873"/>
                  <a:pt x="36613" y="709"/>
                  <a:pt x="33164" y="709"/>
                </a:cubicBezTo>
                <a:cubicBezTo>
                  <a:pt x="20989" y="709"/>
                  <a:pt x="10324" y="651"/>
                  <a:pt x="559" y="524"/>
                </a:cubicBezTo>
                <a:cubicBezTo>
                  <a:pt x="307" y="524"/>
                  <a:pt x="16" y="640"/>
                  <a:pt x="11" y="791"/>
                </a:cubicBezTo>
                <a:cubicBezTo>
                  <a:pt x="0" y="947"/>
                  <a:pt x="234" y="1073"/>
                  <a:pt x="530" y="1077"/>
                </a:cubicBezTo>
                <a:cubicBezTo>
                  <a:pt x="10310" y="1205"/>
                  <a:pt x="20984" y="1268"/>
                  <a:pt x="33164" y="1268"/>
                </a:cubicBezTo>
                <a:cubicBezTo>
                  <a:pt x="36570" y="1268"/>
                  <a:pt x="40204" y="1427"/>
                  <a:pt x="43717" y="1584"/>
                </a:cubicBezTo>
                <a:cubicBezTo>
                  <a:pt x="47361" y="1743"/>
                  <a:pt x="51082" y="1914"/>
                  <a:pt x="54726" y="1914"/>
                </a:cubicBezTo>
                <a:cubicBezTo>
                  <a:pt x="57117" y="1914"/>
                  <a:pt x="59472" y="1840"/>
                  <a:pt x="61756" y="1651"/>
                </a:cubicBezTo>
                <a:cubicBezTo>
                  <a:pt x="69820" y="981"/>
                  <a:pt x="77715" y="786"/>
                  <a:pt x="86077" y="577"/>
                </a:cubicBezTo>
                <a:lnTo>
                  <a:pt x="86786" y="557"/>
                </a:lnTo>
                <a:cubicBezTo>
                  <a:pt x="87083" y="553"/>
                  <a:pt x="87311" y="422"/>
                  <a:pt x="87297" y="266"/>
                </a:cubicBezTo>
                <a:cubicBezTo>
                  <a:pt x="87283" y="127"/>
                  <a:pt x="87071" y="1"/>
                  <a:pt x="86805"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49"/>
          <p:cNvSpPr/>
          <p:nvPr/>
        </p:nvSpPr>
        <p:spPr>
          <a:xfrm>
            <a:off x="3578251" y="1065966"/>
            <a:ext cx="1972992" cy="3096670"/>
          </a:xfrm>
          <a:custGeom>
            <a:rect b="b" l="l" r="r" t="t"/>
            <a:pathLst>
              <a:path extrusionOk="0" h="181943" w="115922">
                <a:moveTo>
                  <a:pt x="57517" y="533"/>
                </a:moveTo>
                <a:cubicBezTo>
                  <a:pt x="59707" y="533"/>
                  <a:pt x="61912" y="956"/>
                  <a:pt x="64058" y="1806"/>
                </a:cubicBezTo>
                <a:cubicBezTo>
                  <a:pt x="67600" y="3206"/>
                  <a:pt x="70879" y="5708"/>
                  <a:pt x="73556" y="9036"/>
                </a:cubicBezTo>
                <a:cubicBezTo>
                  <a:pt x="74805" y="10596"/>
                  <a:pt x="75612" y="11955"/>
                  <a:pt x="76087" y="13316"/>
                </a:cubicBezTo>
                <a:cubicBezTo>
                  <a:pt x="76554" y="14671"/>
                  <a:pt x="76729" y="16139"/>
                  <a:pt x="76899" y="17557"/>
                </a:cubicBezTo>
                <a:cubicBezTo>
                  <a:pt x="76933" y="17830"/>
                  <a:pt x="76962" y="18101"/>
                  <a:pt x="76996" y="18368"/>
                </a:cubicBezTo>
                <a:cubicBezTo>
                  <a:pt x="77059" y="18845"/>
                  <a:pt x="77123" y="19316"/>
                  <a:pt x="77190" y="19788"/>
                </a:cubicBezTo>
                <a:cubicBezTo>
                  <a:pt x="77467" y="21760"/>
                  <a:pt x="77749" y="23801"/>
                  <a:pt x="77550" y="25788"/>
                </a:cubicBezTo>
                <a:cubicBezTo>
                  <a:pt x="77394" y="27333"/>
                  <a:pt x="76733" y="30331"/>
                  <a:pt x="74134" y="33522"/>
                </a:cubicBezTo>
                <a:cubicBezTo>
                  <a:pt x="73979" y="33717"/>
                  <a:pt x="73814" y="33906"/>
                  <a:pt x="73643" y="34100"/>
                </a:cubicBezTo>
                <a:cubicBezTo>
                  <a:pt x="72045" y="35903"/>
                  <a:pt x="69806" y="37744"/>
                  <a:pt x="66667" y="39401"/>
                </a:cubicBezTo>
                <a:cubicBezTo>
                  <a:pt x="64355" y="40615"/>
                  <a:pt x="62396" y="41305"/>
                  <a:pt x="60501" y="41568"/>
                </a:cubicBezTo>
                <a:cubicBezTo>
                  <a:pt x="59942" y="41645"/>
                  <a:pt x="59373" y="41683"/>
                  <a:pt x="58800" y="41683"/>
                </a:cubicBezTo>
                <a:cubicBezTo>
                  <a:pt x="54275" y="41683"/>
                  <a:pt x="49413" y="39309"/>
                  <a:pt x="45717" y="35217"/>
                </a:cubicBezTo>
                <a:cubicBezTo>
                  <a:pt x="45654" y="35150"/>
                  <a:pt x="45591" y="35076"/>
                  <a:pt x="45524" y="35004"/>
                </a:cubicBezTo>
                <a:cubicBezTo>
                  <a:pt x="45430" y="34897"/>
                  <a:pt x="45334" y="34785"/>
                  <a:pt x="45242" y="34674"/>
                </a:cubicBezTo>
                <a:cubicBezTo>
                  <a:pt x="40694" y="29324"/>
                  <a:pt x="38649" y="22353"/>
                  <a:pt x="39766" y="15930"/>
                </a:cubicBezTo>
                <a:cubicBezTo>
                  <a:pt x="40737" y="10323"/>
                  <a:pt x="44100" y="5538"/>
                  <a:pt x="48982" y="2802"/>
                </a:cubicBezTo>
                <a:cubicBezTo>
                  <a:pt x="51674" y="1294"/>
                  <a:pt x="54581" y="533"/>
                  <a:pt x="57517" y="533"/>
                </a:cubicBezTo>
                <a:close/>
                <a:moveTo>
                  <a:pt x="99424" y="33114"/>
                </a:moveTo>
                <a:cubicBezTo>
                  <a:pt x="101505" y="33114"/>
                  <a:pt x="103648" y="33246"/>
                  <a:pt x="105509" y="33731"/>
                </a:cubicBezTo>
                <a:cubicBezTo>
                  <a:pt x="111520" y="35296"/>
                  <a:pt x="112370" y="39566"/>
                  <a:pt x="112433" y="43113"/>
                </a:cubicBezTo>
                <a:cubicBezTo>
                  <a:pt x="112550" y="49137"/>
                  <a:pt x="112662" y="53772"/>
                  <a:pt x="112774" y="58407"/>
                </a:cubicBezTo>
                <a:cubicBezTo>
                  <a:pt x="112885" y="63042"/>
                  <a:pt x="113001" y="67677"/>
                  <a:pt x="113113" y="73696"/>
                </a:cubicBezTo>
                <a:lnTo>
                  <a:pt x="114765" y="162936"/>
                </a:lnTo>
                <a:cubicBezTo>
                  <a:pt x="114853" y="167688"/>
                  <a:pt x="113978" y="172857"/>
                  <a:pt x="106817" y="175155"/>
                </a:cubicBezTo>
                <a:cubicBezTo>
                  <a:pt x="103863" y="176106"/>
                  <a:pt x="100175" y="176384"/>
                  <a:pt x="96925" y="176631"/>
                </a:cubicBezTo>
                <a:lnTo>
                  <a:pt x="39999" y="180927"/>
                </a:lnTo>
                <a:cubicBezTo>
                  <a:pt x="36991" y="181154"/>
                  <a:pt x="33915" y="181387"/>
                  <a:pt x="30856" y="181387"/>
                </a:cubicBezTo>
                <a:cubicBezTo>
                  <a:pt x="29267" y="181387"/>
                  <a:pt x="27682" y="181324"/>
                  <a:pt x="26114" y="181165"/>
                </a:cubicBezTo>
                <a:cubicBezTo>
                  <a:pt x="15347" y="180081"/>
                  <a:pt x="8118" y="175193"/>
                  <a:pt x="4635" y="166638"/>
                </a:cubicBezTo>
                <a:cubicBezTo>
                  <a:pt x="3012" y="162654"/>
                  <a:pt x="3285" y="156513"/>
                  <a:pt x="3523" y="151091"/>
                </a:cubicBezTo>
                <a:cubicBezTo>
                  <a:pt x="3624" y="148759"/>
                  <a:pt x="3727" y="146554"/>
                  <a:pt x="3653" y="144765"/>
                </a:cubicBezTo>
                <a:lnTo>
                  <a:pt x="3372" y="137672"/>
                </a:lnTo>
                <a:cubicBezTo>
                  <a:pt x="2084" y="105849"/>
                  <a:pt x="1069" y="80712"/>
                  <a:pt x="5985" y="47826"/>
                </a:cubicBezTo>
                <a:cubicBezTo>
                  <a:pt x="6525" y="44230"/>
                  <a:pt x="7259" y="41048"/>
                  <a:pt x="10795" y="38560"/>
                </a:cubicBezTo>
                <a:cubicBezTo>
                  <a:pt x="14997" y="35601"/>
                  <a:pt x="22388" y="35047"/>
                  <a:pt x="29942" y="35047"/>
                </a:cubicBezTo>
                <a:cubicBezTo>
                  <a:pt x="32265" y="35047"/>
                  <a:pt x="34597" y="35101"/>
                  <a:pt x="36860" y="35154"/>
                </a:cubicBezTo>
                <a:cubicBezTo>
                  <a:pt x="39094" y="35203"/>
                  <a:pt x="41247" y="35250"/>
                  <a:pt x="43278" y="35250"/>
                </a:cubicBezTo>
                <a:cubicBezTo>
                  <a:pt x="43859" y="35250"/>
                  <a:pt x="44429" y="35246"/>
                  <a:pt x="44989" y="35237"/>
                </a:cubicBezTo>
                <a:cubicBezTo>
                  <a:pt x="45028" y="35280"/>
                  <a:pt x="45067" y="35325"/>
                  <a:pt x="45110" y="35374"/>
                </a:cubicBezTo>
                <a:cubicBezTo>
                  <a:pt x="48978" y="39765"/>
                  <a:pt x="53953" y="42247"/>
                  <a:pt x="58734" y="42247"/>
                </a:cubicBezTo>
                <a:cubicBezTo>
                  <a:pt x="59350" y="42247"/>
                  <a:pt x="59967" y="42204"/>
                  <a:pt x="60579" y="42121"/>
                </a:cubicBezTo>
                <a:cubicBezTo>
                  <a:pt x="62537" y="41850"/>
                  <a:pt x="64553" y="41140"/>
                  <a:pt x="66925" y="39892"/>
                </a:cubicBezTo>
                <a:cubicBezTo>
                  <a:pt x="70360" y="38079"/>
                  <a:pt x="72744" y="36049"/>
                  <a:pt x="74401" y="34067"/>
                </a:cubicBezTo>
                <a:cubicBezTo>
                  <a:pt x="81476" y="33784"/>
                  <a:pt x="88554" y="33498"/>
                  <a:pt x="95627" y="33217"/>
                </a:cubicBezTo>
                <a:cubicBezTo>
                  <a:pt x="96811" y="33167"/>
                  <a:pt x="98105" y="33114"/>
                  <a:pt x="99424" y="33114"/>
                </a:cubicBezTo>
                <a:close/>
                <a:moveTo>
                  <a:pt x="57554" y="1"/>
                </a:moveTo>
                <a:cubicBezTo>
                  <a:pt x="54495" y="1"/>
                  <a:pt x="51455" y="779"/>
                  <a:pt x="48710" y="2317"/>
                </a:cubicBezTo>
                <a:cubicBezTo>
                  <a:pt x="43681" y="5134"/>
                  <a:pt x="40218" y="10061"/>
                  <a:pt x="39217" y="15837"/>
                </a:cubicBezTo>
                <a:cubicBezTo>
                  <a:pt x="38100" y="22279"/>
                  <a:pt x="40077" y="29261"/>
                  <a:pt x="44527" y="34688"/>
                </a:cubicBezTo>
                <a:cubicBezTo>
                  <a:pt x="44096" y="34693"/>
                  <a:pt x="43658" y="34696"/>
                  <a:pt x="43214" y="34696"/>
                </a:cubicBezTo>
                <a:cubicBezTo>
                  <a:pt x="41223" y="34696"/>
                  <a:pt x="39101" y="34647"/>
                  <a:pt x="36905" y="34596"/>
                </a:cubicBezTo>
                <a:cubicBezTo>
                  <a:pt x="34623" y="34545"/>
                  <a:pt x="32271" y="34494"/>
                  <a:pt x="29931" y="34494"/>
                </a:cubicBezTo>
                <a:cubicBezTo>
                  <a:pt x="22111" y="34494"/>
                  <a:pt x="14423" y="35074"/>
                  <a:pt x="9936" y="38230"/>
                </a:cubicBezTo>
                <a:cubicBezTo>
                  <a:pt x="6234" y="40834"/>
                  <a:pt x="5476" y="44099"/>
                  <a:pt x="4922" y="47786"/>
                </a:cubicBezTo>
                <a:cubicBezTo>
                  <a:pt x="0" y="80697"/>
                  <a:pt x="1016" y="105844"/>
                  <a:pt x="2303" y="137686"/>
                </a:cubicBezTo>
                <a:lnTo>
                  <a:pt x="2585" y="144775"/>
                </a:lnTo>
                <a:cubicBezTo>
                  <a:pt x="2653" y="146554"/>
                  <a:pt x="2556" y="148754"/>
                  <a:pt x="2453" y="151081"/>
                </a:cubicBezTo>
                <a:cubicBezTo>
                  <a:pt x="2211" y="156528"/>
                  <a:pt x="1938" y="162708"/>
                  <a:pt x="3586" y="166749"/>
                </a:cubicBezTo>
                <a:cubicBezTo>
                  <a:pt x="7171" y="175548"/>
                  <a:pt x="14683" y="180582"/>
                  <a:pt x="25910" y="181714"/>
                </a:cubicBezTo>
                <a:cubicBezTo>
                  <a:pt x="27557" y="181878"/>
                  <a:pt x="29204" y="181942"/>
                  <a:pt x="30855" y="181942"/>
                </a:cubicBezTo>
                <a:cubicBezTo>
                  <a:pt x="33985" y="181942"/>
                  <a:pt x="37104" y="181709"/>
                  <a:pt x="40154" y="181481"/>
                </a:cubicBezTo>
                <a:lnTo>
                  <a:pt x="97080" y="177180"/>
                </a:lnTo>
                <a:cubicBezTo>
                  <a:pt x="100433" y="176928"/>
                  <a:pt x="104233" y="176642"/>
                  <a:pt x="107381" y="175631"/>
                </a:cubicBezTo>
                <a:cubicBezTo>
                  <a:pt x="114989" y="173187"/>
                  <a:pt x="115922" y="167838"/>
                  <a:pt x="115835" y="162930"/>
                </a:cubicBezTo>
                <a:lnTo>
                  <a:pt x="114182" y="73691"/>
                </a:lnTo>
                <a:cubicBezTo>
                  <a:pt x="114070" y="67667"/>
                  <a:pt x="113954" y="63038"/>
                  <a:pt x="113842" y="58403"/>
                </a:cubicBezTo>
                <a:cubicBezTo>
                  <a:pt x="113730" y="53768"/>
                  <a:pt x="113619" y="49133"/>
                  <a:pt x="113502" y="43108"/>
                </a:cubicBezTo>
                <a:cubicBezTo>
                  <a:pt x="113434" y="39401"/>
                  <a:pt x="112516" y="34931"/>
                  <a:pt x="105991" y="33235"/>
                </a:cubicBezTo>
                <a:cubicBezTo>
                  <a:pt x="103938" y="32702"/>
                  <a:pt x="101636" y="32559"/>
                  <a:pt x="99425" y="32559"/>
                </a:cubicBezTo>
                <a:cubicBezTo>
                  <a:pt x="98072" y="32559"/>
                  <a:pt x="96753" y="32613"/>
                  <a:pt x="95546" y="32663"/>
                </a:cubicBezTo>
                <a:lnTo>
                  <a:pt x="74863" y="33493"/>
                </a:lnTo>
                <a:cubicBezTo>
                  <a:pt x="77312" y="30331"/>
                  <a:pt x="77944" y="27386"/>
                  <a:pt x="78099" y="25846"/>
                </a:cubicBezTo>
                <a:cubicBezTo>
                  <a:pt x="78307" y="23790"/>
                  <a:pt x="78021" y="21716"/>
                  <a:pt x="77740" y="19709"/>
                </a:cubicBezTo>
                <a:cubicBezTo>
                  <a:pt x="77677" y="19243"/>
                  <a:pt x="77608" y="18772"/>
                  <a:pt x="77550" y="18301"/>
                </a:cubicBezTo>
                <a:cubicBezTo>
                  <a:pt x="77516" y="18029"/>
                  <a:pt x="77482" y="17761"/>
                  <a:pt x="77453" y="17489"/>
                </a:cubicBezTo>
                <a:cubicBezTo>
                  <a:pt x="77278" y="16041"/>
                  <a:pt x="77103" y="14545"/>
                  <a:pt x="76607" y="13137"/>
                </a:cubicBezTo>
                <a:cubicBezTo>
                  <a:pt x="76112" y="11708"/>
                  <a:pt x="75280" y="10298"/>
                  <a:pt x="73989" y="8691"/>
                </a:cubicBezTo>
                <a:cubicBezTo>
                  <a:pt x="71253" y="5285"/>
                  <a:pt x="67891" y="2725"/>
                  <a:pt x="64267" y="1286"/>
                </a:cubicBezTo>
                <a:cubicBezTo>
                  <a:pt x="62093" y="427"/>
                  <a:pt x="59818" y="1"/>
                  <a:pt x="57554"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49"/>
          <p:cNvSpPr/>
          <p:nvPr/>
        </p:nvSpPr>
        <p:spPr>
          <a:xfrm>
            <a:off x="4577887" y="4127132"/>
            <a:ext cx="15556" cy="321355"/>
          </a:xfrm>
          <a:custGeom>
            <a:rect b="b" l="l" r="r" t="t"/>
            <a:pathLst>
              <a:path extrusionOk="0" h="18881" w="914">
                <a:moveTo>
                  <a:pt x="272" y="0"/>
                </a:moveTo>
                <a:cubicBezTo>
                  <a:pt x="122" y="5"/>
                  <a:pt x="1" y="132"/>
                  <a:pt x="5" y="287"/>
                </a:cubicBezTo>
                <a:cubicBezTo>
                  <a:pt x="248" y="6355"/>
                  <a:pt x="360" y="12521"/>
                  <a:pt x="340" y="18598"/>
                </a:cubicBezTo>
                <a:cubicBezTo>
                  <a:pt x="340" y="18754"/>
                  <a:pt x="462" y="18876"/>
                  <a:pt x="617" y="18881"/>
                </a:cubicBezTo>
                <a:cubicBezTo>
                  <a:pt x="768" y="18881"/>
                  <a:pt x="894" y="18754"/>
                  <a:pt x="894" y="18603"/>
                </a:cubicBezTo>
                <a:cubicBezTo>
                  <a:pt x="914" y="12511"/>
                  <a:pt x="802" y="6346"/>
                  <a:pt x="564" y="263"/>
                </a:cubicBezTo>
                <a:cubicBezTo>
                  <a:pt x="554" y="112"/>
                  <a:pt x="418" y="5"/>
                  <a:pt x="272"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49"/>
          <p:cNvSpPr/>
          <p:nvPr/>
        </p:nvSpPr>
        <p:spPr>
          <a:xfrm>
            <a:off x="4493365" y="4438445"/>
            <a:ext cx="192275" cy="193620"/>
          </a:xfrm>
          <a:custGeom>
            <a:rect b="b" l="l" r="r" t="t"/>
            <a:pathLst>
              <a:path extrusionOk="0" h="11376" w="11297">
                <a:moveTo>
                  <a:pt x="6463" y="557"/>
                </a:moveTo>
                <a:cubicBezTo>
                  <a:pt x="7242" y="557"/>
                  <a:pt x="7954" y="769"/>
                  <a:pt x="8542" y="1187"/>
                </a:cubicBezTo>
                <a:cubicBezTo>
                  <a:pt x="9460" y="1843"/>
                  <a:pt x="9965" y="2848"/>
                  <a:pt x="10228" y="3572"/>
                </a:cubicBezTo>
                <a:cubicBezTo>
                  <a:pt x="10602" y="4612"/>
                  <a:pt x="10734" y="5749"/>
                  <a:pt x="10607" y="6852"/>
                </a:cubicBezTo>
                <a:cubicBezTo>
                  <a:pt x="10505" y="7727"/>
                  <a:pt x="10247" y="8456"/>
                  <a:pt x="9849" y="9014"/>
                </a:cubicBezTo>
                <a:cubicBezTo>
                  <a:pt x="8772" y="10529"/>
                  <a:pt x="6745" y="10821"/>
                  <a:pt x="5345" y="10821"/>
                </a:cubicBezTo>
                <a:cubicBezTo>
                  <a:pt x="5146" y="10821"/>
                  <a:pt x="4961" y="10815"/>
                  <a:pt x="4792" y="10806"/>
                </a:cubicBezTo>
                <a:cubicBezTo>
                  <a:pt x="4315" y="10777"/>
                  <a:pt x="3815" y="10729"/>
                  <a:pt x="3377" y="10525"/>
                </a:cubicBezTo>
                <a:cubicBezTo>
                  <a:pt x="3009" y="10355"/>
                  <a:pt x="2649" y="10059"/>
                  <a:pt x="2285" y="9616"/>
                </a:cubicBezTo>
                <a:cubicBezTo>
                  <a:pt x="987" y="8048"/>
                  <a:pt x="603" y="5768"/>
                  <a:pt x="1327" y="3951"/>
                </a:cubicBezTo>
                <a:cubicBezTo>
                  <a:pt x="1886" y="2543"/>
                  <a:pt x="3397" y="1260"/>
                  <a:pt x="5079" y="765"/>
                </a:cubicBezTo>
                <a:cubicBezTo>
                  <a:pt x="5554" y="625"/>
                  <a:pt x="6019" y="557"/>
                  <a:pt x="6463" y="557"/>
                </a:cubicBezTo>
                <a:close/>
                <a:moveTo>
                  <a:pt x="6469" y="1"/>
                </a:moveTo>
                <a:cubicBezTo>
                  <a:pt x="5971" y="1"/>
                  <a:pt x="5452" y="78"/>
                  <a:pt x="4922" y="235"/>
                </a:cubicBezTo>
                <a:cubicBezTo>
                  <a:pt x="3086" y="774"/>
                  <a:pt x="1435" y="2188"/>
                  <a:pt x="812" y="3747"/>
                </a:cubicBezTo>
                <a:cubicBezTo>
                  <a:pt x="1" y="5778"/>
                  <a:pt x="414" y="8222"/>
                  <a:pt x="1857" y="9971"/>
                </a:cubicBezTo>
                <a:cubicBezTo>
                  <a:pt x="2274" y="10476"/>
                  <a:pt x="2697" y="10826"/>
                  <a:pt x="3149" y="11030"/>
                </a:cubicBezTo>
                <a:cubicBezTo>
                  <a:pt x="3664" y="11273"/>
                  <a:pt x="4227" y="11331"/>
                  <a:pt x="4763" y="11360"/>
                </a:cubicBezTo>
                <a:cubicBezTo>
                  <a:pt x="4942" y="11371"/>
                  <a:pt x="5137" y="11375"/>
                  <a:pt x="5346" y="11375"/>
                </a:cubicBezTo>
                <a:cubicBezTo>
                  <a:pt x="6866" y="11375"/>
                  <a:pt x="9086" y="11050"/>
                  <a:pt x="10301" y="9339"/>
                </a:cubicBezTo>
                <a:cubicBezTo>
                  <a:pt x="10757" y="8698"/>
                  <a:pt x="11044" y="7882"/>
                  <a:pt x="11156" y="6915"/>
                </a:cubicBezTo>
                <a:cubicBezTo>
                  <a:pt x="11297" y="5729"/>
                  <a:pt x="11156" y="4505"/>
                  <a:pt x="10748" y="3383"/>
                </a:cubicBezTo>
                <a:cubicBezTo>
                  <a:pt x="10335" y="2236"/>
                  <a:pt x="9684" y="1323"/>
                  <a:pt x="8862" y="735"/>
                </a:cubicBezTo>
                <a:cubicBezTo>
                  <a:pt x="8180" y="249"/>
                  <a:pt x="7360" y="1"/>
                  <a:pt x="64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49"/>
          <p:cNvSpPr/>
          <p:nvPr/>
        </p:nvSpPr>
        <p:spPr>
          <a:xfrm>
            <a:off x="3719568" y="4150033"/>
            <a:ext cx="706109" cy="91874"/>
          </a:xfrm>
          <a:custGeom>
            <a:rect b="b" l="l" r="r" t="t"/>
            <a:pathLst>
              <a:path extrusionOk="0" h="5398" w="41487">
                <a:moveTo>
                  <a:pt x="601" y="0"/>
                </a:moveTo>
                <a:cubicBezTo>
                  <a:pt x="555" y="0"/>
                  <a:pt x="509" y="3"/>
                  <a:pt x="462" y="10"/>
                </a:cubicBezTo>
                <a:cubicBezTo>
                  <a:pt x="175" y="43"/>
                  <a:pt x="0" y="199"/>
                  <a:pt x="73" y="344"/>
                </a:cubicBezTo>
                <a:cubicBezTo>
                  <a:pt x="817" y="1865"/>
                  <a:pt x="3736" y="3187"/>
                  <a:pt x="8759" y="4270"/>
                </a:cubicBezTo>
                <a:cubicBezTo>
                  <a:pt x="12210" y="5019"/>
                  <a:pt x="17350" y="5329"/>
                  <a:pt x="21013" y="5378"/>
                </a:cubicBezTo>
                <a:cubicBezTo>
                  <a:pt x="22072" y="5392"/>
                  <a:pt x="23083" y="5398"/>
                  <a:pt x="24059" y="5398"/>
                </a:cubicBezTo>
                <a:cubicBezTo>
                  <a:pt x="29680" y="5398"/>
                  <a:pt x="34208" y="5169"/>
                  <a:pt x="41000" y="4571"/>
                </a:cubicBezTo>
                <a:cubicBezTo>
                  <a:pt x="41291" y="4547"/>
                  <a:pt x="41486" y="4407"/>
                  <a:pt x="41437" y="4255"/>
                </a:cubicBezTo>
                <a:cubicBezTo>
                  <a:pt x="41395" y="4118"/>
                  <a:pt x="41169" y="4023"/>
                  <a:pt x="40919" y="4023"/>
                </a:cubicBezTo>
                <a:cubicBezTo>
                  <a:pt x="40886" y="4023"/>
                  <a:pt x="40853" y="4024"/>
                  <a:pt x="40820" y="4028"/>
                </a:cubicBezTo>
                <a:cubicBezTo>
                  <a:pt x="34085" y="4616"/>
                  <a:pt x="29598" y="4844"/>
                  <a:pt x="24027" y="4844"/>
                </a:cubicBezTo>
                <a:cubicBezTo>
                  <a:pt x="23068" y="4844"/>
                  <a:pt x="22077" y="4837"/>
                  <a:pt x="21036" y="4824"/>
                </a:cubicBezTo>
                <a:cubicBezTo>
                  <a:pt x="17636" y="4780"/>
                  <a:pt x="12486" y="4474"/>
                  <a:pt x="9172" y="3760"/>
                </a:cubicBezTo>
                <a:cubicBezTo>
                  <a:pt x="4474" y="2745"/>
                  <a:pt x="1763" y="1550"/>
                  <a:pt x="1113" y="209"/>
                </a:cubicBezTo>
                <a:cubicBezTo>
                  <a:pt x="1051" y="82"/>
                  <a:pt x="837" y="0"/>
                  <a:pt x="601"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49"/>
          <p:cNvSpPr/>
          <p:nvPr/>
        </p:nvSpPr>
        <p:spPr>
          <a:xfrm>
            <a:off x="5147206" y="4123584"/>
            <a:ext cx="291995" cy="47196"/>
          </a:xfrm>
          <a:custGeom>
            <a:rect b="b" l="l" r="r" t="t"/>
            <a:pathLst>
              <a:path extrusionOk="0" h="2773" w="17156">
                <a:moveTo>
                  <a:pt x="16546" y="0"/>
                </a:moveTo>
                <a:cubicBezTo>
                  <a:pt x="16456" y="0"/>
                  <a:pt x="16365" y="12"/>
                  <a:pt x="16281" y="37"/>
                </a:cubicBezTo>
                <a:cubicBezTo>
                  <a:pt x="15358" y="310"/>
                  <a:pt x="14274" y="445"/>
                  <a:pt x="13230" y="582"/>
                </a:cubicBezTo>
                <a:lnTo>
                  <a:pt x="462" y="2224"/>
                </a:lnTo>
                <a:cubicBezTo>
                  <a:pt x="175" y="2263"/>
                  <a:pt x="0" y="2409"/>
                  <a:pt x="74" y="2559"/>
                </a:cubicBezTo>
                <a:cubicBezTo>
                  <a:pt x="132" y="2685"/>
                  <a:pt x="350" y="2773"/>
                  <a:pt x="588" y="2773"/>
                </a:cubicBezTo>
                <a:cubicBezTo>
                  <a:pt x="632" y="2773"/>
                  <a:pt x="675" y="2768"/>
                  <a:pt x="719" y="2763"/>
                </a:cubicBezTo>
                <a:lnTo>
                  <a:pt x="13483" y="1122"/>
                </a:lnTo>
                <a:cubicBezTo>
                  <a:pt x="14604" y="981"/>
                  <a:pt x="15761" y="830"/>
                  <a:pt x="16811" y="519"/>
                </a:cubicBezTo>
                <a:cubicBezTo>
                  <a:pt x="17064" y="445"/>
                  <a:pt x="17156" y="276"/>
                  <a:pt x="17010" y="140"/>
                </a:cubicBezTo>
                <a:cubicBezTo>
                  <a:pt x="16912" y="51"/>
                  <a:pt x="16732" y="0"/>
                  <a:pt x="16546"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49"/>
          <p:cNvSpPr/>
          <p:nvPr/>
        </p:nvSpPr>
        <p:spPr>
          <a:xfrm>
            <a:off x="4466678" y="4211407"/>
            <a:ext cx="66310" cy="12969"/>
          </a:xfrm>
          <a:custGeom>
            <a:rect b="b" l="l" r="r" t="t"/>
            <a:pathLst>
              <a:path extrusionOk="0" h="762" w="3896">
                <a:moveTo>
                  <a:pt x="3323" y="1"/>
                </a:moveTo>
                <a:cubicBezTo>
                  <a:pt x="3301" y="1"/>
                  <a:pt x="3278" y="2"/>
                  <a:pt x="3255" y="3"/>
                </a:cubicBezTo>
                <a:lnTo>
                  <a:pt x="496" y="207"/>
                </a:lnTo>
                <a:cubicBezTo>
                  <a:pt x="198" y="232"/>
                  <a:pt x="0" y="373"/>
                  <a:pt x="39" y="523"/>
                </a:cubicBezTo>
                <a:cubicBezTo>
                  <a:pt x="77" y="660"/>
                  <a:pt x="306" y="761"/>
                  <a:pt x="568" y="761"/>
                </a:cubicBezTo>
                <a:cubicBezTo>
                  <a:pt x="593" y="761"/>
                  <a:pt x="617" y="761"/>
                  <a:pt x="646" y="756"/>
                </a:cubicBezTo>
                <a:lnTo>
                  <a:pt x="3405" y="552"/>
                </a:lnTo>
                <a:cubicBezTo>
                  <a:pt x="3696" y="533"/>
                  <a:pt x="3896" y="393"/>
                  <a:pt x="3857" y="241"/>
                </a:cubicBezTo>
                <a:cubicBezTo>
                  <a:pt x="3817" y="98"/>
                  <a:pt x="3587" y="1"/>
                  <a:pt x="3323"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49"/>
          <p:cNvSpPr/>
          <p:nvPr/>
        </p:nvSpPr>
        <p:spPr>
          <a:xfrm>
            <a:off x="3858724" y="3505721"/>
            <a:ext cx="1486033" cy="32576"/>
          </a:xfrm>
          <a:custGeom>
            <a:rect b="b" l="l" r="r" t="t"/>
            <a:pathLst>
              <a:path extrusionOk="0" h="1914" w="87311">
                <a:moveTo>
                  <a:pt x="86805" y="1"/>
                </a:moveTo>
                <a:cubicBezTo>
                  <a:pt x="86783" y="1"/>
                  <a:pt x="86761" y="2"/>
                  <a:pt x="86738" y="4"/>
                </a:cubicBezTo>
                <a:lnTo>
                  <a:pt x="86023" y="23"/>
                </a:lnTo>
                <a:cubicBezTo>
                  <a:pt x="77638" y="232"/>
                  <a:pt x="69714" y="427"/>
                  <a:pt x="61591" y="1102"/>
                </a:cubicBezTo>
                <a:cubicBezTo>
                  <a:pt x="59369" y="1287"/>
                  <a:pt x="57066" y="1357"/>
                  <a:pt x="54726" y="1357"/>
                </a:cubicBezTo>
                <a:cubicBezTo>
                  <a:pt x="51120" y="1357"/>
                  <a:pt x="47427" y="1192"/>
                  <a:pt x="43809" y="1030"/>
                </a:cubicBezTo>
                <a:cubicBezTo>
                  <a:pt x="40272" y="873"/>
                  <a:pt x="36613" y="709"/>
                  <a:pt x="33164" y="709"/>
                </a:cubicBezTo>
                <a:cubicBezTo>
                  <a:pt x="20989" y="709"/>
                  <a:pt x="10324" y="651"/>
                  <a:pt x="559" y="524"/>
                </a:cubicBezTo>
                <a:cubicBezTo>
                  <a:pt x="307" y="524"/>
                  <a:pt x="16" y="640"/>
                  <a:pt x="11" y="791"/>
                </a:cubicBezTo>
                <a:cubicBezTo>
                  <a:pt x="0" y="947"/>
                  <a:pt x="234" y="1073"/>
                  <a:pt x="530" y="1077"/>
                </a:cubicBezTo>
                <a:cubicBezTo>
                  <a:pt x="10310" y="1205"/>
                  <a:pt x="20984" y="1268"/>
                  <a:pt x="33164" y="1268"/>
                </a:cubicBezTo>
                <a:cubicBezTo>
                  <a:pt x="36570" y="1268"/>
                  <a:pt x="40204" y="1427"/>
                  <a:pt x="43717" y="1584"/>
                </a:cubicBezTo>
                <a:cubicBezTo>
                  <a:pt x="47361" y="1743"/>
                  <a:pt x="51082" y="1914"/>
                  <a:pt x="54726" y="1914"/>
                </a:cubicBezTo>
                <a:cubicBezTo>
                  <a:pt x="57117" y="1914"/>
                  <a:pt x="59472" y="1840"/>
                  <a:pt x="61756" y="1651"/>
                </a:cubicBezTo>
                <a:cubicBezTo>
                  <a:pt x="69820" y="981"/>
                  <a:pt x="77715" y="786"/>
                  <a:pt x="86077" y="577"/>
                </a:cubicBezTo>
                <a:lnTo>
                  <a:pt x="86786" y="557"/>
                </a:lnTo>
                <a:cubicBezTo>
                  <a:pt x="87083" y="553"/>
                  <a:pt x="87311" y="422"/>
                  <a:pt x="87297" y="266"/>
                </a:cubicBezTo>
                <a:cubicBezTo>
                  <a:pt x="87283" y="127"/>
                  <a:pt x="87071" y="1"/>
                  <a:pt x="86805"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49"/>
          <p:cNvSpPr/>
          <p:nvPr/>
        </p:nvSpPr>
        <p:spPr>
          <a:xfrm>
            <a:off x="1123862" y="1065966"/>
            <a:ext cx="1972992" cy="3096670"/>
          </a:xfrm>
          <a:custGeom>
            <a:rect b="b" l="l" r="r" t="t"/>
            <a:pathLst>
              <a:path extrusionOk="0" h="181943" w="115922">
                <a:moveTo>
                  <a:pt x="57517" y="533"/>
                </a:moveTo>
                <a:cubicBezTo>
                  <a:pt x="59707" y="533"/>
                  <a:pt x="61912" y="956"/>
                  <a:pt x="64058" y="1806"/>
                </a:cubicBezTo>
                <a:cubicBezTo>
                  <a:pt x="67600" y="3206"/>
                  <a:pt x="70879" y="5708"/>
                  <a:pt x="73556" y="9036"/>
                </a:cubicBezTo>
                <a:cubicBezTo>
                  <a:pt x="74805" y="10596"/>
                  <a:pt x="75612" y="11955"/>
                  <a:pt x="76087" y="13316"/>
                </a:cubicBezTo>
                <a:cubicBezTo>
                  <a:pt x="76554" y="14671"/>
                  <a:pt x="76729" y="16139"/>
                  <a:pt x="76899" y="17557"/>
                </a:cubicBezTo>
                <a:cubicBezTo>
                  <a:pt x="76933" y="17830"/>
                  <a:pt x="76962" y="18101"/>
                  <a:pt x="76996" y="18368"/>
                </a:cubicBezTo>
                <a:cubicBezTo>
                  <a:pt x="77059" y="18845"/>
                  <a:pt x="77123" y="19316"/>
                  <a:pt x="77190" y="19788"/>
                </a:cubicBezTo>
                <a:cubicBezTo>
                  <a:pt x="77467" y="21760"/>
                  <a:pt x="77749" y="23801"/>
                  <a:pt x="77550" y="25788"/>
                </a:cubicBezTo>
                <a:cubicBezTo>
                  <a:pt x="77394" y="27333"/>
                  <a:pt x="76733" y="30331"/>
                  <a:pt x="74134" y="33522"/>
                </a:cubicBezTo>
                <a:cubicBezTo>
                  <a:pt x="73979" y="33717"/>
                  <a:pt x="73814" y="33906"/>
                  <a:pt x="73643" y="34100"/>
                </a:cubicBezTo>
                <a:cubicBezTo>
                  <a:pt x="72045" y="35903"/>
                  <a:pt x="69806" y="37744"/>
                  <a:pt x="66667" y="39401"/>
                </a:cubicBezTo>
                <a:cubicBezTo>
                  <a:pt x="64355" y="40615"/>
                  <a:pt x="62396" y="41305"/>
                  <a:pt x="60501" y="41568"/>
                </a:cubicBezTo>
                <a:cubicBezTo>
                  <a:pt x="59942" y="41645"/>
                  <a:pt x="59373" y="41683"/>
                  <a:pt x="58800" y="41683"/>
                </a:cubicBezTo>
                <a:cubicBezTo>
                  <a:pt x="54275" y="41683"/>
                  <a:pt x="49413" y="39309"/>
                  <a:pt x="45717" y="35217"/>
                </a:cubicBezTo>
                <a:cubicBezTo>
                  <a:pt x="45654" y="35150"/>
                  <a:pt x="45591" y="35076"/>
                  <a:pt x="45524" y="35004"/>
                </a:cubicBezTo>
                <a:cubicBezTo>
                  <a:pt x="45430" y="34897"/>
                  <a:pt x="45334" y="34785"/>
                  <a:pt x="45242" y="34674"/>
                </a:cubicBezTo>
                <a:cubicBezTo>
                  <a:pt x="40694" y="29324"/>
                  <a:pt x="38649" y="22353"/>
                  <a:pt x="39766" y="15930"/>
                </a:cubicBezTo>
                <a:cubicBezTo>
                  <a:pt x="40737" y="10323"/>
                  <a:pt x="44100" y="5538"/>
                  <a:pt x="48982" y="2802"/>
                </a:cubicBezTo>
                <a:cubicBezTo>
                  <a:pt x="51674" y="1294"/>
                  <a:pt x="54581" y="533"/>
                  <a:pt x="57517" y="533"/>
                </a:cubicBezTo>
                <a:close/>
                <a:moveTo>
                  <a:pt x="99424" y="33114"/>
                </a:moveTo>
                <a:cubicBezTo>
                  <a:pt x="101505" y="33114"/>
                  <a:pt x="103648" y="33246"/>
                  <a:pt x="105509" y="33731"/>
                </a:cubicBezTo>
                <a:cubicBezTo>
                  <a:pt x="111520" y="35296"/>
                  <a:pt x="112370" y="39566"/>
                  <a:pt x="112433" y="43113"/>
                </a:cubicBezTo>
                <a:cubicBezTo>
                  <a:pt x="112550" y="49137"/>
                  <a:pt x="112662" y="53772"/>
                  <a:pt x="112774" y="58407"/>
                </a:cubicBezTo>
                <a:cubicBezTo>
                  <a:pt x="112885" y="63042"/>
                  <a:pt x="113001" y="67677"/>
                  <a:pt x="113113" y="73696"/>
                </a:cubicBezTo>
                <a:lnTo>
                  <a:pt x="114765" y="162936"/>
                </a:lnTo>
                <a:cubicBezTo>
                  <a:pt x="114853" y="167688"/>
                  <a:pt x="113978" y="172857"/>
                  <a:pt x="106817" y="175155"/>
                </a:cubicBezTo>
                <a:cubicBezTo>
                  <a:pt x="103863" y="176106"/>
                  <a:pt x="100175" y="176384"/>
                  <a:pt x="96925" y="176631"/>
                </a:cubicBezTo>
                <a:lnTo>
                  <a:pt x="39999" y="180927"/>
                </a:lnTo>
                <a:cubicBezTo>
                  <a:pt x="36991" y="181154"/>
                  <a:pt x="33915" y="181387"/>
                  <a:pt x="30856" y="181387"/>
                </a:cubicBezTo>
                <a:cubicBezTo>
                  <a:pt x="29267" y="181387"/>
                  <a:pt x="27682" y="181324"/>
                  <a:pt x="26114" y="181165"/>
                </a:cubicBezTo>
                <a:cubicBezTo>
                  <a:pt x="15347" y="180081"/>
                  <a:pt x="8118" y="175193"/>
                  <a:pt x="4635" y="166638"/>
                </a:cubicBezTo>
                <a:cubicBezTo>
                  <a:pt x="3012" y="162654"/>
                  <a:pt x="3285" y="156513"/>
                  <a:pt x="3523" y="151091"/>
                </a:cubicBezTo>
                <a:cubicBezTo>
                  <a:pt x="3624" y="148759"/>
                  <a:pt x="3727" y="146554"/>
                  <a:pt x="3653" y="144765"/>
                </a:cubicBezTo>
                <a:lnTo>
                  <a:pt x="3372" y="137672"/>
                </a:lnTo>
                <a:cubicBezTo>
                  <a:pt x="2084" y="105849"/>
                  <a:pt x="1069" y="80712"/>
                  <a:pt x="5985" y="47826"/>
                </a:cubicBezTo>
                <a:cubicBezTo>
                  <a:pt x="6525" y="44230"/>
                  <a:pt x="7259" y="41048"/>
                  <a:pt x="10795" y="38560"/>
                </a:cubicBezTo>
                <a:cubicBezTo>
                  <a:pt x="14997" y="35601"/>
                  <a:pt x="22388" y="35047"/>
                  <a:pt x="29942" y="35047"/>
                </a:cubicBezTo>
                <a:cubicBezTo>
                  <a:pt x="32265" y="35047"/>
                  <a:pt x="34597" y="35101"/>
                  <a:pt x="36860" y="35154"/>
                </a:cubicBezTo>
                <a:cubicBezTo>
                  <a:pt x="39094" y="35203"/>
                  <a:pt x="41247" y="35250"/>
                  <a:pt x="43278" y="35250"/>
                </a:cubicBezTo>
                <a:cubicBezTo>
                  <a:pt x="43859" y="35250"/>
                  <a:pt x="44429" y="35246"/>
                  <a:pt x="44989" y="35237"/>
                </a:cubicBezTo>
                <a:cubicBezTo>
                  <a:pt x="45028" y="35280"/>
                  <a:pt x="45067" y="35325"/>
                  <a:pt x="45110" y="35374"/>
                </a:cubicBezTo>
                <a:cubicBezTo>
                  <a:pt x="48978" y="39765"/>
                  <a:pt x="53953" y="42247"/>
                  <a:pt x="58734" y="42247"/>
                </a:cubicBezTo>
                <a:cubicBezTo>
                  <a:pt x="59350" y="42247"/>
                  <a:pt x="59967" y="42204"/>
                  <a:pt x="60579" y="42121"/>
                </a:cubicBezTo>
                <a:cubicBezTo>
                  <a:pt x="62537" y="41850"/>
                  <a:pt x="64553" y="41140"/>
                  <a:pt x="66925" y="39892"/>
                </a:cubicBezTo>
                <a:cubicBezTo>
                  <a:pt x="70360" y="38079"/>
                  <a:pt x="72744" y="36049"/>
                  <a:pt x="74401" y="34067"/>
                </a:cubicBezTo>
                <a:cubicBezTo>
                  <a:pt x="81476" y="33784"/>
                  <a:pt x="88554" y="33498"/>
                  <a:pt x="95627" y="33217"/>
                </a:cubicBezTo>
                <a:cubicBezTo>
                  <a:pt x="96811" y="33167"/>
                  <a:pt x="98105" y="33114"/>
                  <a:pt x="99424" y="33114"/>
                </a:cubicBezTo>
                <a:close/>
                <a:moveTo>
                  <a:pt x="57554" y="1"/>
                </a:moveTo>
                <a:cubicBezTo>
                  <a:pt x="54495" y="1"/>
                  <a:pt x="51455" y="779"/>
                  <a:pt x="48710" y="2317"/>
                </a:cubicBezTo>
                <a:cubicBezTo>
                  <a:pt x="43681" y="5134"/>
                  <a:pt x="40218" y="10061"/>
                  <a:pt x="39217" y="15837"/>
                </a:cubicBezTo>
                <a:cubicBezTo>
                  <a:pt x="38100" y="22279"/>
                  <a:pt x="40077" y="29261"/>
                  <a:pt x="44527" y="34688"/>
                </a:cubicBezTo>
                <a:cubicBezTo>
                  <a:pt x="44096" y="34693"/>
                  <a:pt x="43658" y="34696"/>
                  <a:pt x="43214" y="34696"/>
                </a:cubicBezTo>
                <a:cubicBezTo>
                  <a:pt x="41223" y="34696"/>
                  <a:pt x="39101" y="34647"/>
                  <a:pt x="36905" y="34596"/>
                </a:cubicBezTo>
                <a:cubicBezTo>
                  <a:pt x="34623" y="34545"/>
                  <a:pt x="32271" y="34494"/>
                  <a:pt x="29931" y="34494"/>
                </a:cubicBezTo>
                <a:cubicBezTo>
                  <a:pt x="22111" y="34494"/>
                  <a:pt x="14423" y="35074"/>
                  <a:pt x="9936" y="38230"/>
                </a:cubicBezTo>
                <a:cubicBezTo>
                  <a:pt x="6234" y="40834"/>
                  <a:pt x="5476" y="44099"/>
                  <a:pt x="4922" y="47786"/>
                </a:cubicBezTo>
                <a:cubicBezTo>
                  <a:pt x="0" y="80697"/>
                  <a:pt x="1016" y="105844"/>
                  <a:pt x="2303" y="137686"/>
                </a:cubicBezTo>
                <a:lnTo>
                  <a:pt x="2585" y="144775"/>
                </a:lnTo>
                <a:cubicBezTo>
                  <a:pt x="2653" y="146554"/>
                  <a:pt x="2556" y="148754"/>
                  <a:pt x="2453" y="151081"/>
                </a:cubicBezTo>
                <a:cubicBezTo>
                  <a:pt x="2211" y="156528"/>
                  <a:pt x="1938" y="162708"/>
                  <a:pt x="3586" y="166749"/>
                </a:cubicBezTo>
                <a:cubicBezTo>
                  <a:pt x="7171" y="175548"/>
                  <a:pt x="14683" y="180582"/>
                  <a:pt x="25910" y="181714"/>
                </a:cubicBezTo>
                <a:cubicBezTo>
                  <a:pt x="27557" y="181878"/>
                  <a:pt x="29204" y="181942"/>
                  <a:pt x="30855" y="181942"/>
                </a:cubicBezTo>
                <a:cubicBezTo>
                  <a:pt x="33985" y="181942"/>
                  <a:pt x="37104" y="181709"/>
                  <a:pt x="40154" y="181481"/>
                </a:cubicBezTo>
                <a:lnTo>
                  <a:pt x="97080" y="177180"/>
                </a:lnTo>
                <a:cubicBezTo>
                  <a:pt x="100433" y="176928"/>
                  <a:pt x="104233" y="176642"/>
                  <a:pt x="107381" y="175631"/>
                </a:cubicBezTo>
                <a:cubicBezTo>
                  <a:pt x="114989" y="173187"/>
                  <a:pt x="115922" y="167838"/>
                  <a:pt x="115835" y="162930"/>
                </a:cubicBezTo>
                <a:lnTo>
                  <a:pt x="114182" y="73691"/>
                </a:lnTo>
                <a:cubicBezTo>
                  <a:pt x="114070" y="67667"/>
                  <a:pt x="113954" y="63038"/>
                  <a:pt x="113842" y="58403"/>
                </a:cubicBezTo>
                <a:cubicBezTo>
                  <a:pt x="113730" y="53768"/>
                  <a:pt x="113619" y="49133"/>
                  <a:pt x="113502" y="43108"/>
                </a:cubicBezTo>
                <a:cubicBezTo>
                  <a:pt x="113434" y="39401"/>
                  <a:pt x="112516" y="34931"/>
                  <a:pt x="105991" y="33235"/>
                </a:cubicBezTo>
                <a:cubicBezTo>
                  <a:pt x="103938" y="32702"/>
                  <a:pt x="101636" y="32559"/>
                  <a:pt x="99425" y="32559"/>
                </a:cubicBezTo>
                <a:cubicBezTo>
                  <a:pt x="98072" y="32559"/>
                  <a:pt x="96753" y="32613"/>
                  <a:pt x="95546" y="32663"/>
                </a:cubicBezTo>
                <a:lnTo>
                  <a:pt x="74863" y="33493"/>
                </a:lnTo>
                <a:cubicBezTo>
                  <a:pt x="77312" y="30331"/>
                  <a:pt x="77944" y="27386"/>
                  <a:pt x="78099" y="25846"/>
                </a:cubicBezTo>
                <a:cubicBezTo>
                  <a:pt x="78307" y="23790"/>
                  <a:pt x="78021" y="21716"/>
                  <a:pt x="77740" y="19709"/>
                </a:cubicBezTo>
                <a:cubicBezTo>
                  <a:pt x="77677" y="19243"/>
                  <a:pt x="77608" y="18772"/>
                  <a:pt x="77550" y="18301"/>
                </a:cubicBezTo>
                <a:cubicBezTo>
                  <a:pt x="77516" y="18029"/>
                  <a:pt x="77482" y="17761"/>
                  <a:pt x="77453" y="17489"/>
                </a:cubicBezTo>
                <a:cubicBezTo>
                  <a:pt x="77278" y="16041"/>
                  <a:pt x="77103" y="14545"/>
                  <a:pt x="76607" y="13137"/>
                </a:cubicBezTo>
                <a:cubicBezTo>
                  <a:pt x="76112" y="11708"/>
                  <a:pt x="75280" y="10298"/>
                  <a:pt x="73989" y="8691"/>
                </a:cubicBezTo>
                <a:cubicBezTo>
                  <a:pt x="71253" y="5285"/>
                  <a:pt x="67891" y="2725"/>
                  <a:pt x="64267" y="1286"/>
                </a:cubicBezTo>
                <a:cubicBezTo>
                  <a:pt x="62093" y="427"/>
                  <a:pt x="59818" y="1"/>
                  <a:pt x="57554"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49"/>
          <p:cNvSpPr/>
          <p:nvPr/>
        </p:nvSpPr>
        <p:spPr>
          <a:xfrm>
            <a:off x="2123498" y="4127132"/>
            <a:ext cx="15556" cy="321355"/>
          </a:xfrm>
          <a:custGeom>
            <a:rect b="b" l="l" r="r" t="t"/>
            <a:pathLst>
              <a:path extrusionOk="0" h="18881" w="914">
                <a:moveTo>
                  <a:pt x="272" y="0"/>
                </a:moveTo>
                <a:cubicBezTo>
                  <a:pt x="122" y="5"/>
                  <a:pt x="1" y="132"/>
                  <a:pt x="5" y="287"/>
                </a:cubicBezTo>
                <a:cubicBezTo>
                  <a:pt x="248" y="6355"/>
                  <a:pt x="360" y="12521"/>
                  <a:pt x="340" y="18598"/>
                </a:cubicBezTo>
                <a:cubicBezTo>
                  <a:pt x="340" y="18754"/>
                  <a:pt x="462" y="18876"/>
                  <a:pt x="617" y="18881"/>
                </a:cubicBezTo>
                <a:cubicBezTo>
                  <a:pt x="768" y="18881"/>
                  <a:pt x="894" y="18754"/>
                  <a:pt x="894" y="18603"/>
                </a:cubicBezTo>
                <a:cubicBezTo>
                  <a:pt x="914" y="12511"/>
                  <a:pt x="802" y="6346"/>
                  <a:pt x="564" y="263"/>
                </a:cubicBezTo>
                <a:cubicBezTo>
                  <a:pt x="554" y="112"/>
                  <a:pt x="418" y="5"/>
                  <a:pt x="272"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49"/>
          <p:cNvSpPr/>
          <p:nvPr/>
        </p:nvSpPr>
        <p:spPr>
          <a:xfrm>
            <a:off x="2038977" y="4438445"/>
            <a:ext cx="192275" cy="193620"/>
          </a:xfrm>
          <a:custGeom>
            <a:rect b="b" l="l" r="r" t="t"/>
            <a:pathLst>
              <a:path extrusionOk="0" h="11376" w="11297">
                <a:moveTo>
                  <a:pt x="6463" y="557"/>
                </a:moveTo>
                <a:cubicBezTo>
                  <a:pt x="7242" y="557"/>
                  <a:pt x="7954" y="769"/>
                  <a:pt x="8542" y="1187"/>
                </a:cubicBezTo>
                <a:cubicBezTo>
                  <a:pt x="9460" y="1843"/>
                  <a:pt x="9965" y="2848"/>
                  <a:pt x="10228" y="3572"/>
                </a:cubicBezTo>
                <a:cubicBezTo>
                  <a:pt x="10602" y="4612"/>
                  <a:pt x="10734" y="5749"/>
                  <a:pt x="10607" y="6852"/>
                </a:cubicBezTo>
                <a:cubicBezTo>
                  <a:pt x="10505" y="7727"/>
                  <a:pt x="10247" y="8456"/>
                  <a:pt x="9849" y="9014"/>
                </a:cubicBezTo>
                <a:cubicBezTo>
                  <a:pt x="8772" y="10529"/>
                  <a:pt x="6745" y="10821"/>
                  <a:pt x="5345" y="10821"/>
                </a:cubicBezTo>
                <a:cubicBezTo>
                  <a:pt x="5146" y="10821"/>
                  <a:pt x="4961" y="10815"/>
                  <a:pt x="4792" y="10806"/>
                </a:cubicBezTo>
                <a:cubicBezTo>
                  <a:pt x="4315" y="10777"/>
                  <a:pt x="3815" y="10729"/>
                  <a:pt x="3377" y="10525"/>
                </a:cubicBezTo>
                <a:cubicBezTo>
                  <a:pt x="3009" y="10355"/>
                  <a:pt x="2649" y="10059"/>
                  <a:pt x="2285" y="9616"/>
                </a:cubicBezTo>
                <a:cubicBezTo>
                  <a:pt x="987" y="8048"/>
                  <a:pt x="603" y="5768"/>
                  <a:pt x="1327" y="3951"/>
                </a:cubicBezTo>
                <a:cubicBezTo>
                  <a:pt x="1886" y="2543"/>
                  <a:pt x="3397" y="1260"/>
                  <a:pt x="5079" y="765"/>
                </a:cubicBezTo>
                <a:cubicBezTo>
                  <a:pt x="5554" y="625"/>
                  <a:pt x="6019" y="557"/>
                  <a:pt x="6463" y="557"/>
                </a:cubicBezTo>
                <a:close/>
                <a:moveTo>
                  <a:pt x="6469" y="1"/>
                </a:moveTo>
                <a:cubicBezTo>
                  <a:pt x="5971" y="1"/>
                  <a:pt x="5452" y="78"/>
                  <a:pt x="4922" y="235"/>
                </a:cubicBezTo>
                <a:cubicBezTo>
                  <a:pt x="3086" y="774"/>
                  <a:pt x="1435" y="2188"/>
                  <a:pt x="812" y="3747"/>
                </a:cubicBezTo>
                <a:cubicBezTo>
                  <a:pt x="1" y="5778"/>
                  <a:pt x="414" y="8222"/>
                  <a:pt x="1857" y="9971"/>
                </a:cubicBezTo>
                <a:cubicBezTo>
                  <a:pt x="2274" y="10476"/>
                  <a:pt x="2697" y="10826"/>
                  <a:pt x="3149" y="11030"/>
                </a:cubicBezTo>
                <a:cubicBezTo>
                  <a:pt x="3664" y="11273"/>
                  <a:pt x="4227" y="11331"/>
                  <a:pt x="4763" y="11360"/>
                </a:cubicBezTo>
                <a:cubicBezTo>
                  <a:pt x="4942" y="11371"/>
                  <a:pt x="5137" y="11375"/>
                  <a:pt x="5346" y="11375"/>
                </a:cubicBezTo>
                <a:cubicBezTo>
                  <a:pt x="6866" y="11375"/>
                  <a:pt x="9086" y="11050"/>
                  <a:pt x="10301" y="9339"/>
                </a:cubicBezTo>
                <a:cubicBezTo>
                  <a:pt x="10757" y="8698"/>
                  <a:pt x="11044" y="7882"/>
                  <a:pt x="11156" y="6915"/>
                </a:cubicBezTo>
                <a:cubicBezTo>
                  <a:pt x="11297" y="5729"/>
                  <a:pt x="11156" y="4505"/>
                  <a:pt x="10748" y="3383"/>
                </a:cubicBezTo>
                <a:cubicBezTo>
                  <a:pt x="10335" y="2236"/>
                  <a:pt x="9684" y="1323"/>
                  <a:pt x="8862" y="735"/>
                </a:cubicBezTo>
                <a:cubicBezTo>
                  <a:pt x="8180" y="249"/>
                  <a:pt x="7360" y="1"/>
                  <a:pt x="64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49"/>
          <p:cNvSpPr/>
          <p:nvPr/>
        </p:nvSpPr>
        <p:spPr>
          <a:xfrm>
            <a:off x="1265179" y="4150033"/>
            <a:ext cx="706109" cy="91874"/>
          </a:xfrm>
          <a:custGeom>
            <a:rect b="b" l="l" r="r" t="t"/>
            <a:pathLst>
              <a:path extrusionOk="0" h="5398" w="41487">
                <a:moveTo>
                  <a:pt x="601" y="0"/>
                </a:moveTo>
                <a:cubicBezTo>
                  <a:pt x="555" y="0"/>
                  <a:pt x="509" y="3"/>
                  <a:pt x="462" y="10"/>
                </a:cubicBezTo>
                <a:cubicBezTo>
                  <a:pt x="175" y="43"/>
                  <a:pt x="0" y="199"/>
                  <a:pt x="73" y="344"/>
                </a:cubicBezTo>
                <a:cubicBezTo>
                  <a:pt x="817" y="1865"/>
                  <a:pt x="3736" y="3187"/>
                  <a:pt x="8759" y="4270"/>
                </a:cubicBezTo>
                <a:cubicBezTo>
                  <a:pt x="12210" y="5019"/>
                  <a:pt x="17350" y="5329"/>
                  <a:pt x="21013" y="5378"/>
                </a:cubicBezTo>
                <a:cubicBezTo>
                  <a:pt x="22072" y="5392"/>
                  <a:pt x="23083" y="5398"/>
                  <a:pt x="24059" y="5398"/>
                </a:cubicBezTo>
                <a:cubicBezTo>
                  <a:pt x="29680" y="5398"/>
                  <a:pt x="34208" y="5169"/>
                  <a:pt x="41000" y="4571"/>
                </a:cubicBezTo>
                <a:cubicBezTo>
                  <a:pt x="41291" y="4547"/>
                  <a:pt x="41486" y="4407"/>
                  <a:pt x="41437" y="4255"/>
                </a:cubicBezTo>
                <a:cubicBezTo>
                  <a:pt x="41395" y="4118"/>
                  <a:pt x="41169" y="4023"/>
                  <a:pt x="40919" y="4023"/>
                </a:cubicBezTo>
                <a:cubicBezTo>
                  <a:pt x="40886" y="4023"/>
                  <a:pt x="40853" y="4024"/>
                  <a:pt x="40820" y="4028"/>
                </a:cubicBezTo>
                <a:cubicBezTo>
                  <a:pt x="34085" y="4616"/>
                  <a:pt x="29598" y="4844"/>
                  <a:pt x="24027" y="4844"/>
                </a:cubicBezTo>
                <a:cubicBezTo>
                  <a:pt x="23068" y="4844"/>
                  <a:pt x="22077" y="4837"/>
                  <a:pt x="21036" y="4824"/>
                </a:cubicBezTo>
                <a:cubicBezTo>
                  <a:pt x="17636" y="4780"/>
                  <a:pt x="12486" y="4474"/>
                  <a:pt x="9172" y="3760"/>
                </a:cubicBezTo>
                <a:cubicBezTo>
                  <a:pt x="4474" y="2745"/>
                  <a:pt x="1763" y="1550"/>
                  <a:pt x="1113" y="209"/>
                </a:cubicBezTo>
                <a:cubicBezTo>
                  <a:pt x="1051" y="82"/>
                  <a:pt x="837" y="0"/>
                  <a:pt x="601"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49"/>
          <p:cNvSpPr/>
          <p:nvPr/>
        </p:nvSpPr>
        <p:spPr>
          <a:xfrm>
            <a:off x="2692817" y="4123584"/>
            <a:ext cx="291995" cy="47196"/>
          </a:xfrm>
          <a:custGeom>
            <a:rect b="b" l="l" r="r" t="t"/>
            <a:pathLst>
              <a:path extrusionOk="0" h="2773" w="17156">
                <a:moveTo>
                  <a:pt x="16546" y="0"/>
                </a:moveTo>
                <a:cubicBezTo>
                  <a:pt x="16456" y="0"/>
                  <a:pt x="16365" y="12"/>
                  <a:pt x="16281" y="37"/>
                </a:cubicBezTo>
                <a:cubicBezTo>
                  <a:pt x="15358" y="310"/>
                  <a:pt x="14274" y="445"/>
                  <a:pt x="13230" y="582"/>
                </a:cubicBezTo>
                <a:lnTo>
                  <a:pt x="462" y="2224"/>
                </a:lnTo>
                <a:cubicBezTo>
                  <a:pt x="175" y="2263"/>
                  <a:pt x="0" y="2409"/>
                  <a:pt x="74" y="2559"/>
                </a:cubicBezTo>
                <a:cubicBezTo>
                  <a:pt x="132" y="2685"/>
                  <a:pt x="350" y="2773"/>
                  <a:pt x="588" y="2773"/>
                </a:cubicBezTo>
                <a:cubicBezTo>
                  <a:pt x="632" y="2773"/>
                  <a:pt x="675" y="2768"/>
                  <a:pt x="719" y="2763"/>
                </a:cubicBezTo>
                <a:lnTo>
                  <a:pt x="13483" y="1122"/>
                </a:lnTo>
                <a:cubicBezTo>
                  <a:pt x="14604" y="981"/>
                  <a:pt x="15761" y="830"/>
                  <a:pt x="16811" y="519"/>
                </a:cubicBezTo>
                <a:cubicBezTo>
                  <a:pt x="17064" y="445"/>
                  <a:pt x="17156" y="276"/>
                  <a:pt x="17010" y="140"/>
                </a:cubicBezTo>
                <a:cubicBezTo>
                  <a:pt x="16912" y="51"/>
                  <a:pt x="16732" y="0"/>
                  <a:pt x="16546"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49"/>
          <p:cNvSpPr/>
          <p:nvPr/>
        </p:nvSpPr>
        <p:spPr>
          <a:xfrm>
            <a:off x="2012289" y="4211407"/>
            <a:ext cx="66310" cy="12969"/>
          </a:xfrm>
          <a:custGeom>
            <a:rect b="b" l="l" r="r" t="t"/>
            <a:pathLst>
              <a:path extrusionOk="0" h="762" w="3896">
                <a:moveTo>
                  <a:pt x="3323" y="1"/>
                </a:moveTo>
                <a:cubicBezTo>
                  <a:pt x="3301" y="1"/>
                  <a:pt x="3278" y="2"/>
                  <a:pt x="3255" y="3"/>
                </a:cubicBezTo>
                <a:lnTo>
                  <a:pt x="496" y="207"/>
                </a:lnTo>
                <a:cubicBezTo>
                  <a:pt x="198" y="232"/>
                  <a:pt x="0" y="373"/>
                  <a:pt x="39" y="523"/>
                </a:cubicBezTo>
                <a:cubicBezTo>
                  <a:pt x="77" y="660"/>
                  <a:pt x="306" y="761"/>
                  <a:pt x="568" y="761"/>
                </a:cubicBezTo>
                <a:cubicBezTo>
                  <a:pt x="593" y="761"/>
                  <a:pt x="617" y="761"/>
                  <a:pt x="646" y="756"/>
                </a:cubicBezTo>
                <a:lnTo>
                  <a:pt x="3405" y="552"/>
                </a:lnTo>
                <a:cubicBezTo>
                  <a:pt x="3696" y="533"/>
                  <a:pt x="3896" y="393"/>
                  <a:pt x="3857" y="241"/>
                </a:cubicBezTo>
                <a:cubicBezTo>
                  <a:pt x="3817" y="98"/>
                  <a:pt x="3587" y="1"/>
                  <a:pt x="3323"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49"/>
          <p:cNvSpPr/>
          <p:nvPr/>
        </p:nvSpPr>
        <p:spPr>
          <a:xfrm>
            <a:off x="1404335" y="3505721"/>
            <a:ext cx="1486033" cy="32576"/>
          </a:xfrm>
          <a:custGeom>
            <a:rect b="b" l="l" r="r" t="t"/>
            <a:pathLst>
              <a:path extrusionOk="0" h="1914" w="87311">
                <a:moveTo>
                  <a:pt x="86805" y="1"/>
                </a:moveTo>
                <a:cubicBezTo>
                  <a:pt x="86783" y="1"/>
                  <a:pt x="86761" y="2"/>
                  <a:pt x="86738" y="4"/>
                </a:cubicBezTo>
                <a:lnTo>
                  <a:pt x="86023" y="23"/>
                </a:lnTo>
                <a:cubicBezTo>
                  <a:pt x="77638" y="232"/>
                  <a:pt x="69714" y="427"/>
                  <a:pt x="61591" y="1102"/>
                </a:cubicBezTo>
                <a:cubicBezTo>
                  <a:pt x="59369" y="1287"/>
                  <a:pt x="57066" y="1357"/>
                  <a:pt x="54726" y="1357"/>
                </a:cubicBezTo>
                <a:cubicBezTo>
                  <a:pt x="51120" y="1357"/>
                  <a:pt x="47427" y="1192"/>
                  <a:pt x="43809" y="1030"/>
                </a:cubicBezTo>
                <a:cubicBezTo>
                  <a:pt x="40272" y="873"/>
                  <a:pt x="36613" y="709"/>
                  <a:pt x="33164" y="709"/>
                </a:cubicBezTo>
                <a:cubicBezTo>
                  <a:pt x="20989" y="709"/>
                  <a:pt x="10324" y="651"/>
                  <a:pt x="559" y="524"/>
                </a:cubicBezTo>
                <a:cubicBezTo>
                  <a:pt x="307" y="524"/>
                  <a:pt x="16" y="640"/>
                  <a:pt x="11" y="791"/>
                </a:cubicBezTo>
                <a:cubicBezTo>
                  <a:pt x="0" y="947"/>
                  <a:pt x="234" y="1073"/>
                  <a:pt x="530" y="1077"/>
                </a:cubicBezTo>
                <a:cubicBezTo>
                  <a:pt x="10310" y="1205"/>
                  <a:pt x="20984" y="1268"/>
                  <a:pt x="33164" y="1268"/>
                </a:cubicBezTo>
                <a:cubicBezTo>
                  <a:pt x="36570" y="1268"/>
                  <a:pt x="40204" y="1427"/>
                  <a:pt x="43717" y="1584"/>
                </a:cubicBezTo>
                <a:cubicBezTo>
                  <a:pt x="47361" y="1743"/>
                  <a:pt x="51082" y="1914"/>
                  <a:pt x="54726" y="1914"/>
                </a:cubicBezTo>
                <a:cubicBezTo>
                  <a:pt x="57117" y="1914"/>
                  <a:pt x="59472" y="1840"/>
                  <a:pt x="61756" y="1651"/>
                </a:cubicBezTo>
                <a:cubicBezTo>
                  <a:pt x="69820" y="981"/>
                  <a:pt x="77715" y="786"/>
                  <a:pt x="86077" y="577"/>
                </a:cubicBezTo>
                <a:lnTo>
                  <a:pt x="86786" y="557"/>
                </a:lnTo>
                <a:cubicBezTo>
                  <a:pt x="87083" y="553"/>
                  <a:pt x="87311" y="422"/>
                  <a:pt x="87297" y="266"/>
                </a:cubicBezTo>
                <a:cubicBezTo>
                  <a:pt x="87283" y="127"/>
                  <a:pt x="87071" y="1"/>
                  <a:pt x="86805"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49"/>
          <p:cNvSpPr/>
          <p:nvPr/>
        </p:nvSpPr>
        <p:spPr>
          <a:xfrm>
            <a:off x="7145494" y="4506665"/>
            <a:ext cx="399395" cy="17785"/>
          </a:xfrm>
          <a:custGeom>
            <a:rect b="b" l="l" r="r" t="t"/>
            <a:pathLst>
              <a:path extrusionOk="0" h="1045" w="23467">
                <a:moveTo>
                  <a:pt x="23161" y="1"/>
                </a:moveTo>
                <a:cubicBezTo>
                  <a:pt x="23147" y="1"/>
                  <a:pt x="23132" y="2"/>
                  <a:pt x="23117" y="4"/>
                </a:cubicBezTo>
                <a:cubicBezTo>
                  <a:pt x="21208" y="349"/>
                  <a:pt x="19264" y="408"/>
                  <a:pt x="17277" y="447"/>
                </a:cubicBezTo>
                <a:cubicBezTo>
                  <a:pt x="15715" y="476"/>
                  <a:pt x="14145" y="490"/>
                  <a:pt x="12572" y="490"/>
                </a:cubicBezTo>
                <a:cubicBezTo>
                  <a:pt x="9595" y="490"/>
                  <a:pt x="6608" y="438"/>
                  <a:pt x="3649" y="331"/>
                </a:cubicBezTo>
                <a:lnTo>
                  <a:pt x="3518" y="325"/>
                </a:lnTo>
                <a:cubicBezTo>
                  <a:pt x="3001" y="306"/>
                  <a:pt x="2476" y="288"/>
                  <a:pt x="1949" y="288"/>
                </a:cubicBezTo>
                <a:cubicBezTo>
                  <a:pt x="1386" y="288"/>
                  <a:pt x="822" y="309"/>
                  <a:pt x="263" y="374"/>
                </a:cubicBezTo>
                <a:cubicBezTo>
                  <a:pt x="112" y="394"/>
                  <a:pt x="0" y="535"/>
                  <a:pt x="20" y="685"/>
                </a:cubicBezTo>
                <a:cubicBezTo>
                  <a:pt x="37" y="824"/>
                  <a:pt x="151" y="930"/>
                  <a:pt x="290" y="930"/>
                </a:cubicBezTo>
                <a:cubicBezTo>
                  <a:pt x="302" y="930"/>
                  <a:pt x="314" y="929"/>
                  <a:pt x="326" y="928"/>
                </a:cubicBezTo>
                <a:cubicBezTo>
                  <a:pt x="865" y="863"/>
                  <a:pt x="1415" y="842"/>
                  <a:pt x="1964" y="842"/>
                </a:cubicBezTo>
                <a:cubicBezTo>
                  <a:pt x="2479" y="842"/>
                  <a:pt x="2993" y="860"/>
                  <a:pt x="3498" y="879"/>
                </a:cubicBezTo>
                <a:lnTo>
                  <a:pt x="3630" y="885"/>
                </a:lnTo>
                <a:cubicBezTo>
                  <a:pt x="6608" y="991"/>
                  <a:pt x="9611" y="1044"/>
                  <a:pt x="12603" y="1044"/>
                </a:cubicBezTo>
                <a:cubicBezTo>
                  <a:pt x="14168" y="1044"/>
                  <a:pt x="15732" y="1030"/>
                  <a:pt x="17287" y="1001"/>
                </a:cubicBezTo>
                <a:cubicBezTo>
                  <a:pt x="19298" y="962"/>
                  <a:pt x="21266" y="903"/>
                  <a:pt x="23213" y="553"/>
                </a:cubicBezTo>
                <a:cubicBezTo>
                  <a:pt x="23365" y="524"/>
                  <a:pt x="23467" y="379"/>
                  <a:pt x="23437" y="228"/>
                </a:cubicBezTo>
                <a:cubicBezTo>
                  <a:pt x="23411" y="93"/>
                  <a:pt x="23294" y="1"/>
                  <a:pt x="23161"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49"/>
          <p:cNvSpPr/>
          <p:nvPr/>
        </p:nvSpPr>
        <p:spPr>
          <a:xfrm>
            <a:off x="7138958" y="4554592"/>
            <a:ext cx="407683" cy="13939"/>
          </a:xfrm>
          <a:custGeom>
            <a:rect b="b" l="l" r="r" t="t"/>
            <a:pathLst>
              <a:path extrusionOk="0" h="819" w="23954">
                <a:moveTo>
                  <a:pt x="12933" y="0"/>
                </a:moveTo>
                <a:cubicBezTo>
                  <a:pt x="8705" y="0"/>
                  <a:pt x="4473" y="88"/>
                  <a:pt x="272" y="264"/>
                </a:cubicBezTo>
                <a:cubicBezTo>
                  <a:pt x="122" y="269"/>
                  <a:pt x="1" y="401"/>
                  <a:pt x="10" y="551"/>
                </a:cubicBezTo>
                <a:cubicBezTo>
                  <a:pt x="15" y="702"/>
                  <a:pt x="137" y="818"/>
                  <a:pt x="288" y="818"/>
                </a:cubicBezTo>
                <a:lnTo>
                  <a:pt x="297" y="818"/>
                </a:lnTo>
                <a:cubicBezTo>
                  <a:pt x="4472" y="645"/>
                  <a:pt x="8679" y="559"/>
                  <a:pt x="12882" y="559"/>
                </a:cubicBezTo>
                <a:cubicBezTo>
                  <a:pt x="16485" y="559"/>
                  <a:pt x="20085" y="622"/>
                  <a:pt x="23662" y="750"/>
                </a:cubicBezTo>
                <a:cubicBezTo>
                  <a:pt x="23817" y="745"/>
                  <a:pt x="23943" y="634"/>
                  <a:pt x="23947" y="482"/>
                </a:cubicBezTo>
                <a:cubicBezTo>
                  <a:pt x="23953" y="327"/>
                  <a:pt x="23831" y="201"/>
                  <a:pt x="23680" y="191"/>
                </a:cubicBezTo>
                <a:cubicBezTo>
                  <a:pt x="20115" y="64"/>
                  <a:pt x="16525" y="0"/>
                  <a:pt x="12933"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49"/>
          <p:cNvSpPr/>
          <p:nvPr/>
        </p:nvSpPr>
        <p:spPr>
          <a:xfrm>
            <a:off x="2224229" y="4505972"/>
            <a:ext cx="2292975" cy="16068"/>
          </a:xfrm>
          <a:custGeom>
            <a:rect b="b" l="l" r="r" t="t"/>
            <a:pathLst>
              <a:path extrusionOk="0" h="944" w="56742">
                <a:moveTo>
                  <a:pt x="21596" y="0"/>
                </a:moveTo>
                <a:cubicBezTo>
                  <a:pt x="14471" y="0"/>
                  <a:pt x="7353" y="49"/>
                  <a:pt x="272" y="147"/>
                </a:cubicBezTo>
                <a:cubicBezTo>
                  <a:pt x="122" y="151"/>
                  <a:pt x="0" y="273"/>
                  <a:pt x="0" y="429"/>
                </a:cubicBezTo>
                <a:cubicBezTo>
                  <a:pt x="0" y="576"/>
                  <a:pt x="123" y="702"/>
                  <a:pt x="260" y="702"/>
                </a:cubicBezTo>
                <a:cubicBezTo>
                  <a:pt x="267" y="702"/>
                  <a:pt x="274" y="701"/>
                  <a:pt x="281" y="701"/>
                </a:cubicBezTo>
                <a:cubicBezTo>
                  <a:pt x="7359" y="603"/>
                  <a:pt x="14474" y="554"/>
                  <a:pt x="21597" y="554"/>
                </a:cubicBezTo>
                <a:cubicBezTo>
                  <a:pt x="33235" y="554"/>
                  <a:pt x="44896" y="684"/>
                  <a:pt x="56454" y="943"/>
                </a:cubicBezTo>
                <a:lnTo>
                  <a:pt x="56460" y="943"/>
                </a:lnTo>
                <a:cubicBezTo>
                  <a:pt x="56610" y="943"/>
                  <a:pt x="56732" y="827"/>
                  <a:pt x="56736" y="676"/>
                </a:cubicBezTo>
                <a:cubicBezTo>
                  <a:pt x="56741" y="521"/>
                  <a:pt x="56620" y="394"/>
                  <a:pt x="56465" y="389"/>
                </a:cubicBezTo>
                <a:cubicBezTo>
                  <a:pt x="44903" y="130"/>
                  <a:pt x="33239" y="0"/>
                  <a:pt x="21596"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49"/>
          <p:cNvSpPr/>
          <p:nvPr/>
        </p:nvSpPr>
        <p:spPr>
          <a:xfrm>
            <a:off x="2219501" y="4553206"/>
            <a:ext cx="2296127" cy="15728"/>
          </a:xfrm>
          <a:custGeom>
            <a:rect b="b" l="l" r="r" t="t"/>
            <a:pathLst>
              <a:path extrusionOk="0" h="924" w="56820">
                <a:moveTo>
                  <a:pt x="288" y="0"/>
                </a:moveTo>
                <a:cubicBezTo>
                  <a:pt x="161" y="0"/>
                  <a:pt x="5" y="117"/>
                  <a:pt x="5" y="272"/>
                </a:cubicBezTo>
                <a:cubicBezTo>
                  <a:pt x="1" y="423"/>
                  <a:pt x="117" y="549"/>
                  <a:pt x="272" y="554"/>
                </a:cubicBezTo>
                <a:cubicBezTo>
                  <a:pt x="4778" y="688"/>
                  <a:pt x="8893" y="720"/>
                  <a:pt x="12825" y="720"/>
                </a:cubicBezTo>
                <a:cubicBezTo>
                  <a:pt x="14447" y="720"/>
                  <a:pt x="16038" y="715"/>
                  <a:pt x="17612" y="709"/>
                </a:cubicBezTo>
                <a:cubicBezTo>
                  <a:pt x="19161" y="703"/>
                  <a:pt x="20676" y="699"/>
                  <a:pt x="22185" y="699"/>
                </a:cubicBezTo>
                <a:cubicBezTo>
                  <a:pt x="24534" y="699"/>
                  <a:pt x="26867" y="710"/>
                  <a:pt x="29286" y="749"/>
                </a:cubicBezTo>
                <a:cubicBezTo>
                  <a:pt x="34908" y="841"/>
                  <a:pt x="40738" y="923"/>
                  <a:pt x="46525" y="923"/>
                </a:cubicBezTo>
                <a:cubicBezTo>
                  <a:pt x="49902" y="923"/>
                  <a:pt x="53259" y="894"/>
                  <a:pt x="56548" y="821"/>
                </a:cubicBezTo>
                <a:cubicBezTo>
                  <a:pt x="56698" y="821"/>
                  <a:pt x="56820" y="695"/>
                  <a:pt x="56820" y="540"/>
                </a:cubicBezTo>
                <a:cubicBezTo>
                  <a:pt x="56815" y="391"/>
                  <a:pt x="56698" y="267"/>
                  <a:pt x="56541" y="267"/>
                </a:cubicBezTo>
                <a:cubicBezTo>
                  <a:pt x="56539" y="267"/>
                  <a:pt x="56536" y="267"/>
                  <a:pt x="56533" y="267"/>
                </a:cubicBezTo>
                <a:cubicBezTo>
                  <a:pt x="53217" y="339"/>
                  <a:pt x="49831" y="368"/>
                  <a:pt x="46427" y="368"/>
                </a:cubicBezTo>
                <a:cubicBezTo>
                  <a:pt x="40680" y="368"/>
                  <a:pt x="34884" y="286"/>
                  <a:pt x="29297" y="195"/>
                </a:cubicBezTo>
                <a:cubicBezTo>
                  <a:pt x="26984" y="155"/>
                  <a:pt x="24752" y="143"/>
                  <a:pt x="22513" y="143"/>
                </a:cubicBezTo>
                <a:cubicBezTo>
                  <a:pt x="20895" y="143"/>
                  <a:pt x="19273" y="149"/>
                  <a:pt x="17612" y="155"/>
                </a:cubicBezTo>
                <a:cubicBezTo>
                  <a:pt x="16038" y="161"/>
                  <a:pt x="14448" y="166"/>
                  <a:pt x="12827" y="166"/>
                </a:cubicBezTo>
                <a:cubicBezTo>
                  <a:pt x="8898" y="166"/>
                  <a:pt x="4790" y="135"/>
                  <a:pt x="288"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90" name="Google Shape;2190;p49"/>
          <p:cNvGrpSpPr/>
          <p:nvPr/>
        </p:nvGrpSpPr>
        <p:grpSpPr>
          <a:xfrm>
            <a:off x="1648121" y="4506665"/>
            <a:ext cx="407683" cy="61866"/>
            <a:chOff x="7126144" y="4478908"/>
            <a:chExt cx="406140" cy="61631"/>
          </a:xfrm>
        </p:grpSpPr>
        <p:sp>
          <p:nvSpPr>
            <p:cNvPr id="2191" name="Google Shape;2191;p49"/>
            <p:cNvSpPr/>
            <p:nvPr/>
          </p:nvSpPr>
          <p:spPr>
            <a:xfrm>
              <a:off x="7132655" y="4478908"/>
              <a:ext cx="397883" cy="17718"/>
            </a:xfrm>
            <a:custGeom>
              <a:rect b="b" l="l" r="r" t="t"/>
              <a:pathLst>
                <a:path extrusionOk="0" h="1045" w="23467">
                  <a:moveTo>
                    <a:pt x="23161" y="1"/>
                  </a:moveTo>
                  <a:cubicBezTo>
                    <a:pt x="23147" y="1"/>
                    <a:pt x="23132" y="2"/>
                    <a:pt x="23117" y="4"/>
                  </a:cubicBezTo>
                  <a:cubicBezTo>
                    <a:pt x="21208" y="349"/>
                    <a:pt x="19264" y="408"/>
                    <a:pt x="17277" y="447"/>
                  </a:cubicBezTo>
                  <a:cubicBezTo>
                    <a:pt x="15715" y="476"/>
                    <a:pt x="14145" y="490"/>
                    <a:pt x="12572" y="490"/>
                  </a:cubicBezTo>
                  <a:cubicBezTo>
                    <a:pt x="9595" y="490"/>
                    <a:pt x="6608" y="438"/>
                    <a:pt x="3649" y="331"/>
                  </a:cubicBezTo>
                  <a:lnTo>
                    <a:pt x="3518" y="325"/>
                  </a:lnTo>
                  <a:cubicBezTo>
                    <a:pt x="3001" y="306"/>
                    <a:pt x="2476" y="288"/>
                    <a:pt x="1949" y="288"/>
                  </a:cubicBezTo>
                  <a:cubicBezTo>
                    <a:pt x="1386" y="288"/>
                    <a:pt x="822" y="309"/>
                    <a:pt x="263" y="374"/>
                  </a:cubicBezTo>
                  <a:cubicBezTo>
                    <a:pt x="112" y="394"/>
                    <a:pt x="0" y="535"/>
                    <a:pt x="20" y="685"/>
                  </a:cubicBezTo>
                  <a:cubicBezTo>
                    <a:pt x="37" y="824"/>
                    <a:pt x="151" y="930"/>
                    <a:pt x="290" y="930"/>
                  </a:cubicBezTo>
                  <a:cubicBezTo>
                    <a:pt x="302" y="930"/>
                    <a:pt x="314" y="929"/>
                    <a:pt x="326" y="928"/>
                  </a:cubicBezTo>
                  <a:cubicBezTo>
                    <a:pt x="865" y="863"/>
                    <a:pt x="1415" y="842"/>
                    <a:pt x="1964" y="842"/>
                  </a:cubicBezTo>
                  <a:cubicBezTo>
                    <a:pt x="2479" y="842"/>
                    <a:pt x="2993" y="860"/>
                    <a:pt x="3498" y="879"/>
                  </a:cubicBezTo>
                  <a:lnTo>
                    <a:pt x="3630" y="885"/>
                  </a:lnTo>
                  <a:cubicBezTo>
                    <a:pt x="6608" y="991"/>
                    <a:pt x="9611" y="1044"/>
                    <a:pt x="12603" y="1044"/>
                  </a:cubicBezTo>
                  <a:cubicBezTo>
                    <a:pt x="14168" y="1044"/>
                    <a:pt x="15732" y="1030"/>
                    <a:pt x="17287" y="1001"/>
                  </a:cubicBezTo>
                  <a:cubicBezTo>
                    <a:pt x="19298" y="962"/>
                    <a:pt x="21266" y="903"/>
                    <a:pt x="23213" y="553"/>
                  </a:cubicBezTo>
                  <a:cubicBezTo>
                    <a:pt x="23365" y="524"/>
                    <a:pt x="23467" y="379"/>
                    <a:pt x="23437" y="228"/>
                  </a:cubicBezTo>
                  <a:cubicBezTo>
                    <a:pt x="23411" y="93"/>
                    <a:pt x="23294" y="1"/>
                    <a:pt x="23161"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49"/>
            <p:cNvSpPr/>
            <p:nvPr/>
          </p:nvSpPr>
          <p:spPr>
            <a:xfrm>
              <a:off x="7126144" y="4526653"/>
              <a:ext cx="406140" cy="13886"/>
            </a:xfrm>
            <a:custGeom>
              <a:rect b="b" l="l" r="r" t="t"/>
              <a:pathLst>
                <a:path extrusionOk="0" h="819" w="23954">
                  <a:moveTo>
                    <a:pt x="12933" y="0"/>
                  </a:moveTo>
                  <a:cubicBezTo>
                    <a:pt x="8705" y="0"/>
                    <a:pt x="4473" y="88"/>
                    <a:pt x="272" y="264"/>
                  </a:cubicBezTo>
                  <a:cubicBezTo>
                    <a:pt x="122" y="269"/>
                    <a:pt x="1" y="401"/>
                    <a:pt x="10" y="551"/>
                  </a:cubicBezTo>
                  <a:cubicBezTo>
                    <a:pt x="15" y="702"/>
                    <a:pt x="137" y="818"/>
                    <a:pt x="288" y="818"/>
                  </a:cubicBezTo>
                  <a:lnTo>
                    <a:pt x="297" y="818"/>
                  </a:lnTo>
                  <a:cubicBezTo>
                    <a:pt x="4472" y="645"/>
                    <a:pt x="8679" y="559"/>
                    <a:pt x="12882" y="559"/>
                  </a:cubicBezTo>
                  <a:cubicBezTo>
                    <a:pt x="16485" y="559"/>
                    <a:pt x="20085" y="622"/>
                    <a:pt x="23662" y="750"/>
                  </a:cubicBezTo>
                  <a:cubicBezTo>
                    <a:pt x="23817" y="745"/>
                    <a:pt x="23943" y="634"/>
                    <a:pt x="23947" y="482"/>
                  </a:cubicBezTo>
                  <a:cubicBezTo>
                    <a:pt x="23953" y="327"/>
                    <a:pt x="23831" y="201"/>
                    <a:pt x="23680" y="191"/>
                  </a:cubicBezTo>
                  <a:cubicBezTo>
                    <a:pt x="20115" y="64"/>
                    <a:pt x="16525" y="0"/>
                    <a:pt x="12933"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93" name="Google Shape;2193;p49"/>
          <p:cNvSpPr/>
          <p:nvPr/>
        </p:nvSpPr>
        <p:spPr>
          <a:xfrm>
            <a:off x="4684211" y="4505972"/>
            <a:ext cx="2292975" cy="16068"/>
          </a:xfrm>
          <a:custGeom>
            <a:rect b="b" l="l" r="r" t="t"/>
            <a:pathLst>
              <a:path extrusionOk="0" h="944" w="56742">
                <a:moveTo>
                  <a:pt x="21596" y="0"/>
                </a:moveTo>
                <a:cubicBezTo>
                  <a:pt x="14471" y="0"/>
                  <a:pt x="7353" y="49"/>
                  <a:pt x="272" y="147"/>
                </a:cubicBezTo>
                <a:cubicBezTo>
                  <a:pt x="122" y="151"/>
                  <a:pt x="0" y="273"/>
                  <a:pt x="0" y="429"/>
                </a:cubicBezTo>
                <a:cubicBezTo>
                  <a:pt x="0" y="576"/>
                  <a:pt x="123" y="702"/>
                  <a:pt x="260" y="702"/>
                </a:cubicBezTo>
                <a:cubicBezTo>
                  <a:pt x="267" y="702"/>
                  <a:pt x="274" y="701"/>
                  <a:pt x="281" y="701"/>
                </a:cubicBezTo>
                <a:cubicBezTo>
                  <a:pt x="7359" y="603"/>
                  <a:pt x="14474" y="554"/>
                  <a:pt x="21597" y="554"/>
                </a:cubicBezTo>
                <a:cubicBezTo>
                  <a:pt x="33235" y="554"/>
                  <a:pt x="44896" y="684"/>
                  <a:pt x="56454" y="943"/>
                </a:cubicBezTo>
                <a:lnTo>
                  <a:pt x="56460" y="943"/>
                </a:lnTo>
                <a:cubicBezTo>
                  <a:pt x="56610" y="943"/>
                  <a:pt x="56732" y="827"/>
                  <a:pt x="56736" y="676"/>
                </a:cubicBezTo>
                <a:cubicBezTo>
                  <a:pt x="56741" y="521"/>
                  <a:pt x="56620" y="394"/>
                  <a:pt x="56465" y="389"/>
                </a:cubicBezTo>
                <a:cubicBezTo>
                  <a:pt x="44903" y="130"/>
                  <a:pt x="33239" y="0"/>
                  <a:pt x="21596"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49"/>
          <p:cNvSpPr/>
          <p:nvPr/>
        </p:nvSpPr>
        <p:spPr>
          <a:xfrm>
            <a:off x="4679483" y="4553206"/>
            <a:ext cx="2296127" cy="15728"/>
          </a:xfrm>
          <a:custGeom>
            <a:rect b="b" l="l" r="r" t="t"/>
            <a:pathLst>
              <a:path extrusionOk="0" h="924" w="56820">
                <a:moveTo>
                  <a:pt x="288" y="0"/>
                </a:moveTo>
                <a:cubicBezTo>
                  <a:pt x="161" y="0"/>
                  <a:pt x="5" y="117"/>
                  <a:pt x="5" y="272"/>
                </a:cubicBezTo>
                <a:cubicBezTo>
                  <a:pt x="1" y="423"/>
                  <a:pt x="117" y="549"/>
                  <a:pt x="272" y="554"/>
                </a:cubicBezTo>
                <a:cubicBezTo>
                  <a:pt x="4778" y="688"/>
                  <a:pt x="8893" y="720"/>
                  <a:pt x="12825" y="720"/>
                </a:cubicBezTo>
                <a:cubicBezTo>
                  <a:pt x="14447" y="720"/>
                  <a:pt x="16038" y="715"/>
                  <a:pt x="17612" y="709"/>
                </a:cubicBezTo>
                <a:cubicBezTo>
                  <a:pt x="19161" y="703"/>
                  <a:pt x="20676" y="699"/>
                  <a:pt x="22185" y="699"/>
                </a:cubicBezTo>
                <a:cubicBezTo>
                  <a:pt x="24534" y="699"/>
                  <a:pt x="26867" y="710"/>
                  <a:pt x="29286" y="749"/>
                </a:cubicBezTo>
                <a:cubicBezTo>
                  <a:pt x="34908" y="841"/>
                  <a:pt x="40738" y="923"/>
                  <a:pt x="46525" y="923"/>
                </a:cubicBezTo>
                <a:cubicBezTo>
                  <a:pt x="49902" y="923"/>
                  <a:pt x="53259" y="894"/>
                  <a:pt x="56548" y="821"/>
                </a:cubicBezTo>
                <a:cubicBezTo>
                  <a:pt x="56698" y="821"/>
                  <a:pt x="56820" y="695"/>
                  <a:pt x="56820" y="540"/>
                </a:cubicBezTo>
                <a:cubicBezTo>
                  <a:pt x="56815" y="391"/>
                  <a:pt x="56698" y="267"/>
                  <a:pt x="56541" y="267"/>
                </a:cubicBezTo>
                <a:cubicBezTo>
                  <a:pt x="56539" y="267"/>
                  <a:pt x="56536" y="267"/>
                  <a:pt x="56533" y="267"/>
                </a:cubicBezTo>
                <a:cubicBezTo>
                  <a:pt x="53217" y="339"/>
                  <a:pt x="49831" y="368"/>
                  <a:pt x="46427" y="368"/>
                </a:cubicBezTo>
                <a:cubicBezTo>
                  <a:pt x="40680" y="368"/>
                  <a:pt x="34884" y="286"/>
                  <a:pt x="29297" y="195"/>
                </a:cubicBezTo>
                <a:cubicBezTo>
                  <a:pt x="26984" y="155"/>
                  <a:pt x="24752" y="143"/>
                  <a:pt x="22513" y="143"/>
                </a:cubicBezTo>
                <a:cubicBezTo>
                  <a:pt x="20895" y="143"/>
                  <a:pt x="19273" y="149"/>
                  <a:pt x="17612" y="155"/>
                </a:cubicBezTo>
                <a:cubicBezTo>
                  <a:pt x="16038" y="161"/>
                  <a:pt x="14448" y="166"/>
                  <a:pt x="12827" y="166"/>
                </a:cubicBezTo>
                <a:cubicBezTo>
                  <a:pt x="8898" y="166"/>
                  <a:pt x="4790" y="135"/>
                  <a:pt x="288"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49"/>
          <p:cNvSpPr txBox="1"/>
          <p:nvPr/>
        </p:nvSpPr>
        <p:spPr>
          <a:xfrm>
            <a:off x="1571250" y="3628034"/>
            <a:ext cx="1171500" cy="282300"/>
          </a:xfrm>
          <a:prstGeom prst="rect">
            <a:avLst/>
          </a:prstGeom>
          <a:noFill/>
          <a:ln>
            <a:noFill/>
          </a:ln>
        </p:spPr>
        <p:txBody>
          <a:bodyPr anchorCtr="0" anchor="t" bIns="0" lIns="0" spcFirstLastPara="1" rIns="0" wrap="square" tIns="67600">
            <a:noAutofit/>
          </a:bodyPr>
          <a:lstStyle/>
          <a:p>
            <a:pPr indent="0" lvl="0" marL="0" marR="0" rtl="0" algn="ctr">
              <a:lnSpc>
                <a:spcPct val="100000"/>
              </a:lnSpc>
              <a:spcBef>
                <a:spcPts val="0"/>
              </a:spcBef>
              <a:spcAft>
                <a:spcPts val="0"/>
              </a:spcAft>
              <a:buNone/>
            </a:pPr>
            <a:r>
              <a:rPr lang="en" sz="1600">
                <a:solidFill>
                  <a:schemeClr val="accent3"/>
                </a:solidFill>
                <a:latin typeface="Sue Ellen Francisco"/>
                <a:ea typeface="Sue Ellen Francisco"/>
                <a:cs typeface="Sue Ellen Francisco"/>
                <a:sym typeface="Sue Ellen Francisco"/>
              </a:rPr>
              <a:t>BASIC</a:t>
            </a:r>
            <a:endParaRPr sz="1600">
              <a:solidFill>
                <a:schemeClr val="accent3"/>
              </a:solidFill>
              <a:latin typeface="Sue Ellen Francisco"/>
              <a:ea typeface="Sue Ellen Francisco"/>
              <a:cs typeface="Sue Ellen Francisco"/>
              <a:sym typeface="Sue Ellen Francisco"/>
            </a:endParaRPr>
          </a:p>
        </p:txBody>
      </p:sp>
      <p:sp>
        <p:nvSpPr>
          <p:cNvPr id="2196" name="Google Shape;2196;p49"/>
          <p:cNvSpPr txBox="1"/>
          <p:nvPr/>
        </p:nvSpPr>
        <p:spPr>
          <a:xfrm>
            <a:off x="1346086" y="2095745"/>
            <a:ext cx="1611600" cy="1114200"/>
          </a:xfrm>
          <a:prstGeom prst="rect">
            <a:avLst/>
          </a:prstGeom>
          <a:noFill/>
          <a:ln>
            <a:noFill/>
          </a:ln>
        </p:spPr>
        <p:txBody>
          <a:bodyPr anchorCtr="0" anchor="ctr" bIns="0" lIns="0" spcFirstLastPara="1" rIns="0" wrap="square" tIns="6025">
            <a:noAutofit/>
          </a:bodyPr>
          <a:lstStyle/>
          <a:p>
            <a:pPr indent="0" lvl="0" marL="0" marR="0" rtl="0" algn="ctr">
              <a:lnSpc>
                <a:spcPct val="100000"/>
              </a:lnSpc>
              <a:spcBef>
                <a:spcPts val="0"/>
              </a:spcBef>
              <a:spcAft>
                <a:spcPts val="0"/>
              </a:spcAft>
              <a:buNone/>
            </a:pPr>
            <a:r>
              <a:rPr lang="en">
                <a:solidFill>
                  <a:schemeClr val="lt1"/>
                </a:solidFill>
                <a:latin typeface="Barlow Semi Condensed Light"/>
                <a:ea typeface="Barlow Semi Condensed Light"/>
                <a:cs typeface="Barlow Semi Condensed Light"/>
                <a:sym typeface="Barlow Semi Condensed Light"/>
              </a:rPr>
              <a:t>$35</a:t>
            </a:r>
            <a:endParaRPr>
              <a:solidFill>
                <a:schemeClr val="lt1"/>
              </a:solidFill>
              <a:latin typeface="Barlow Semi Condensed Light"/>
              <a:ea typeface="Barlow Semi Condensed Light"/>
              <a:cs typeface="Barlow Semi Condensed Light"/>
              <a:sym typeface="Barlow Semi Condensed Light"/>
            </a:endParaRPr>
          </a:p>
          <a:p>
            <a:pPr indent="0" lvl="0" marL="0" marR="0" rtl="0" algn="ctr">
              <a:lnSpc>
                <a:spcPct val="100000"/>
              </a:lnSpc>
              <a:spcBef>
                <a:spcPts val="0"/>
              </a:spcBef>
              <a:spcAft>
                <a:spcPts val="0"/>
              </a:spcAft>
              <a:buNone/>
            </a:pPr>
            <a:r>
              <a:t/>
            </a:r>
            <a:endParaRPr>
              <a:solidFill>
                <a:schemeClr val="lt1"/>
              </a:solidFill>
              <a:latin typeface="Barlow Semi Condensed Light"/>
              <a:ea typeface="Barlow Semi Condensed Light"/>
              <a:cs typeface="Barlow Semi Condensed Light"/>
              <a:sym typeface="Barlow Semi Condensed Light"/>
            </a:endParaRPr>
          </a:p>
          <a:p>
            <a:pPr indent="0" lvl="0" marL="0" marR="0" rtl="0" algn="ctr">
              <a:lnSpc>
                <a:spcPct val="100000"/>
              </a:lnSpc>
              <a:spcBef>
                <a:spcPts val="0"/>
              </a:spcBef>
              <a:spcAft>
                <a:spcPts val="0"/>
              </a:spcAft>
              <a:buNone/>
            </a:pPr>
            <a:r>
              <a:rPr lang="en">
                <a:solidFill>
                  <a:schemeClr val="lt1"/>
                </a:solidFill>
                <a:latin typeface="Barlow Semi Condensed Light"/>
                <a:ea typeface="Barlow Semi Condensed Light"/>
                <a:cs typeface="Barlow Semi Condensed Light"/>
                <a:sym typeface="Barlow Semi Condensed Light"/>
              </a:rPr>
              <a:t>You can explain your product or your service</a:t>
            </a:r>
            <a:endParaRPr>
              <a:solidFill>
                <a:schemeClr val="lt1"/>
              </a:solidFill>
              <a:latin typeface="Barlow Semi Condensed Light"/>
              <a:ea typeface="Barlow Semi Condensed Light"/>
              <a:cs typeface="Barlow Semi Condensed Light"/>
              <a:sym typeface="Barlow Semi Condensed Light"/>
            </a:endParaRPr>
          </a:p>
          <a:p>
            <a:pPr indent="0" lvl="0" marL="0" marR="0" rtl="0" algn="ctr">
              <a:lnSpc>
                <a:spcPct val="100000"/>
              </a:lnSpc>
              <a:spcBef>
                <a:spcPts val="0"/>
              </a:spcBef>
              <a:spcAft>
                <a:spcPts val="0"/>
              </a:spcAft>
              <a:buNone/>
            </a:pPr>
            <a:r>
              <a:t/>
            </a:r>
            <a:endParaRPr>
              <a:solidFill>
                <a:schemeClr val="lt1"/>
              </a:solidFill>
              <a:latin typeface="Barlow Semi Condensed Light"/>
              <a:ea typeface="Barlow Semi Condensed Light"/>
              <a:cs typeface="Barlow Semi Condensed Light"/>
              <a:sym typeface="Barlow Semi Condensed Light"/>
            </a:endParaRPr>
          </a:p>
          <a:p>
            <a:pPr indent="0" lvl="0" marL="0" marR="0" rtl="0" algn="ctr">
              <a:lnSpc>
                <a:spcPct val="100000"/>
              </a:lnSpc>
              <a:spcBef>
                <a:spcPts val="0"/>
              </a:spcBef>
              <a:spcAft>
                <a:spcPts val="0"/>
              </a:spcAft>
              <a:buNone/>
            </a:pPr>
            <a:r>
              <a:rPr lang="en">
                <a:solidFill>
                  <a:schemeClr val="lt1"/>
                </a:solidFill>
                <a:latin typeface="Barlow Semi Condensed Light"/>
                <a:ea typeface="Barlow Semi Condensed Light"/>
                <a:cs typeface="Barlow Semi Condensed Light"/>
                <a:sym typeface="Barlow Semi Condensed Light"/>
              </a:rPr>
              <a:t>Characteristic</a:t>
            </a:r>
            <a:endParaRPr>
              <a:solidFill>
                <a:schemeClr val="lt1"/>
              </a:solidFill>
              <a:latin typeface="Barlow Semi Condensed Light"/>
              <a:ea typeface="Barlow Semi Condensed Light"/>
              <a:cs typeface="Barlow Semi Condensed Light"/>
              <a:sym typeface="Barlow Semi Condensed Light"/>
            </a:endParaRPr>
          </a:p>
          <a:p>
            <a:pPr indent="0" lvl="0" marL="0" marR="0" rtl="0" algn="ctr">
              <a:lnSpc>
                <a:spcPct val="100000"/>
              </a:lnSpc>
              <a:spcBef>
                <a:spcPts val="0"/>
              </a:spcBef>
              <a:spcAft>
                <a:spcPts val="0"/>
              </a:spcAft>
              <a:buNone/>
            </a:pPr>
            <a:r>
              <a:rPr lang="en">
                <a:solidFill>
                  <a:schemeClr val="lt1"/>
                </a:solidFill>
                <a:latin typeface="Barlow Semi Condensed Light"/>
                <a:ea typeface="Barlow Semi Condensed Light"/>
                <a:cs typeface="Barlow Semi Condensed Light"/>
                <a:sym typeface="Barlow Semi Condensed Light"/>
              </a:rPr>
              <a:t>Characteristic</a:t>
            </a:r>
            <a:endParaRPr>
              <a:solidFill>
                <a:schemeClr val="lt1"/>
              </a:solidFill>
              <a:latin typeface="Barlow Semi Condensed Light"/>
              <a:ea typeface="Barlow Semi Condensed Light"/>
              <a:cs typeface="Barlow Semi Condensed Light"/>
              <a:sym typeface="Barlow Semi Condensed Light"/>
            </a:endParaRPr>
          </a:p>
        </p:txBody>
      </p:sp>
      <p:sp>
        <p:nvSpPr>
          <p:cNvPr id="2197" name="Google Shape;2197;p49"/>
          <p:cNvSpPr txBox="1"/>
          <p:nvPr/>
        </p:nvSpPr>
        <p:spPr>
          <a:xfrm>
            <a:off x="3777188" y="2028852"/>
            <a:ext cx="1611600" cy="1248000"/>
          </a:xfrm>
          <a:prstGeom prst="rect">
            <a:avLst/>
          </a:prstGeom>
          <a:noFill/>
          <a:ln>
            <a:noFill/>
          </a:ln>
        </p:spPr>
        <p:txBody>
          <a:bodyPr anchorCtr="0" anchor="ctr" bIns="0" lIns="0" spcFirstLastPara="1" rIns="0" wrap="square" tIns="6025">
            <a:noAutofit/>
          </a:bodyPr>
          <a:lstStyle/>
          <a:p>
            <a:pPr indent="0" lvl="0" marL="0" marR="0" rtl="0" algn="ctr">
              <a:lnSpc>
                <a:spcPct val="100000"/>
              </a:lnSpc>
              <a:spcBef>
                <a:spcPts val="0"/>
              </a:spcBef>
              <a:spcAft>
                <a:spcPts val="0"/>
              </a:spcAft>
              <a:buNone/>
            </a:pPr>
            <a:r>
              <a:rPr lang="en">
                <a:solidFill>
                  <a:schemeClr val="lt1"/>
                </a:solidFill>
                <a:latin typeface="Barlow Semi Condensed Light"/>
                <a:ea typeface="Barlow Semi Condensed Light"/>
                <a:cs typeface="Barlow Semi Condensed Light"/>
                <a:sym typeface="Barlow Semi Condensed Light"/>
              </a:rPr>
              <a:t>$60</a:t>
            </a:r>
            <a:endParaRPr>
              <a:solidFill>
                <a:schemeClr val="lt1"/>
              </a:solidFill>
              <a:latin typeface="Barlow Semi Condensed Light"/>
              <a:ea typeface="Barlow Semi Condensed Light"/>
              <a:cs typeface="Barlow Semi Condensed Light"/>
              <a:sym typeface="Barlow Semi Condensed Light"/>
            </a:endParaRPr>
          </a:p>
          <a:p>
            <a:pPr indent="0" lvl="0" marL="0" marR="0" rtl="0" algn="ctr">
              <a:lnSpc>
                <a:spcPct val="100000"/>
              </a:lnSpc>
              <a:spcBef>
                <a:spcPts val="0"/>
              </a:spcBef>
              <a:spcAft>
                <a:spcPts val="0"/>
              </a:spcAft>
              <a:buNone/>
            </a:pPr>
            <a:r>
              <a:t/>
            </a:r>
            <a:endParaRPr>
              <a:solidFill>
                <a:schemeClr val="lt1"/>
              </a:solidFill>
              <a:latin typeface="Barlow Semi Condensed Light"/>
              <a:ea typeface="Barlow Semi Condensed Light"/>
              <a:cs typeface="Barlow Semi Condensed Light"/>
              <a:sym typeface="Barlow Semi Condensed Light"/>
            </a:endParaRPr>
          </a:p>
          <a:p>
            <a:pPr indent="0" lvl="0" marL="0" marR="0" rtl="0" algn="ctr">
              <a:lnSpc>
                <a:spcPct val="100000"/>
              </a:lnSpc>
              <a:spcBef>
                <a:spcPts val="0"/>
              </a:spcBef>
              <a:spcAft>
                <a:spcPts val="0"/>
              </a:spcAft>
              <a:buNone/>
            </a:pPr>
            <a:r>
              <a:rPr lang="en">
                <a:solidFill>
                  <a:schemeClr val="lt1"/>
                </a:solidFill>
                <a:latin typeface="Barlow Semi Condensed Light"/>
                <a:ea typeface="Barlow Semi Condensed Light"/>
                <a:cs typeface="Barlow Semi Condensed Light"/>
                <a:sym typeface="Barlow Semi Condensed Light"/>
              </a:rPr>
              <a:t>You can explain your product or your service</a:t>
            </a:r>
            <a:endParaRPr>
              <a:solidFill>
                <a:schemeClr val="lt1"/>
              </a:solidFill>
              <a:latin typeface="Barlow Semi Condensed Light"/>
              <a:ea typeface="Barlow Semi Condensed Light"/>
              <a:cs typeface="Barlow Semi Condensed Light"/>
              <a:sym typeface="Barlow Semi Condensed Light"/>
            </a:endParaRPr>
          </a:p>
          <a:p>
            <a:pPr indent="0" lvl="0" marL="0" marR="0" rtl="0" algn="ctr">
              <a:lnSpc>
                <a:spcPct val="100000"/>
              </a:lnSpc>
              <a:spcBef>
                <a:spcPts val="0"/>
              </a:spcBef>
              <a:spcAft>
                <a:spcPts val="0"/>
              </a:spcAft>
              <a:buNone/>
            </a:pPr>
            <a:r>
              <a:t/>
            </a:r>
            <a:endParaRPr>
              <a:solidFill>
                <a:schemeClr val="lt1"/>
              </a:solidFill>
              <a:latin typeface="Barlow Semi Condensed Light"/>
              <a:ea typeface="Barlow Semi Condensed Light"/>
              <a:cs typeface="Barlow Semi Condensed Light"/>
              <a:sym typeface="Barlow Semi Condensed Light"/>
            </a:endParaRPr>
          </a:p>
          <a:p>
            <a:pPr indent="0" lvl="0" marL="0" marR="0" rtl="0" algn="ctr">
              <a:lnSpc>
                <a:spcPct val="100000"/>
              </a:lnSpc>
              <a:spcBef>
                <a:spcPts val="0"/>
              </a:spcBef>
              <a:spcAft>
                <a:spcPts val="0"/>
              </a:spcAft>
              <a:buNone/>
            </a:pPr>
            <a:r>
              <a:rPr lang="en">
                <a:solidFill>
                  <a:schemeClr val="lt1"/>
                </a:solidFill>
                <a:latin typeface="Barlow Semi Condensed Light"/>
                <a:ea typeface="Barlow Semi Condensed Light"/>
                <a:cs typeface="Barlow Semi Condensed Light"/>
                <a:sym typeface="Barlow Semi Condensed Light"/>
              </a:rPr>
              <a:t>Characteristic</a:t>
            </a:r>
            <a:endParaRPr>
              <a:solidFill>
                <a:schemeClr val="lt1"/>
              </a:solidFill>
              <a:latin typeface="Barlow Semi Condensed Light"/>
              <a:ea typeface="Barlow Semi Condensed Light"/>
              <a:cs typeface="Barlow Semi Condensed Light"/>
              <a:sym typeface="Barlow Semi Condensed Light"/>
            </a:endParaRPr>
          </a:p>
          <a:p>
            <a:pPr indent="0" lvl="0" marL="0" marR="0" rtl="0" algn="ctr">
              <a:lnSpc>
                <a:spcPct val="100000"/>
              </a:lnSpc>
              <a:spcBef>
                <a:spcPts val="0"/>
              </a:spcBef>
              <a:spcAft>
                <a:spcPts val="0"/>
              </a:spcAft>
              <a:buNone/>
            </a:pPr>
            <a:r>
              <a:rPr lang="en">
                <a:solidFill>
                  <a:schemeClr val="lt1"/>
                </a:solidFill>
                <a:latin typeface="Barlow Semi Condensed Light"/>
                <a:ea typeface="Barlow Semi Condensed Light"/>
                <a:cs typeface="Barlow Semi Condensed Light"/>
                <a:sym typeface="Barlow Semi Condensed Light"/>
              </a:rPr>
              <a:t>Characteristic</a:t>
            </a:r>
            <a:endParaRPr>
              <a:solidFill>
                <a:schemeClr val="lt1"/>
              </a:solidFill>
              <a:latin typeface="Barlow Semi Condensed Light"/>
              <a:ea typeface="Barlow Semi Condensed Light"/>
              <a:cs typeface="Barlow Semi Condensed Light"/>
              <a:sym typeface="Barlow Semi Condensed Light"/>
            </a:endParaRPr>
          </a:p>
        </p:txBody>
      </p:sp>
      <p:sp>
        <p:nvSpPr>
          <p:cNvPr id="2198" name="Google Shape;2198;p49"/>
          <p:cNvSpPr txBox="1"/>
          <p:nvPr/>
        </p:nvSpPr>
        <p:spPr>
          <a:xfrm>
            <a:off x="6208209" y="2028852"/>
            <a:ext cx="1611600" cy="1248000"/>
          </a:xfrm>
          <a:prstGeom prst="rect">
            <a:avLst/>
          </a:prstGeom>
          <a:noFill/>
          <a:ln>
            <a:noFill/>
          </a:ln>
        </p:spPr>
        <p:txBody>
          <a:bodyPr anchorCtr="0" anchor="ctr" bIns="0" lIns="0" spcFirstLastPara="1" rIns="0" wrap="square" tIns="6025">
            <a:noAutofit/>
          </a:bodyPr>
          <a:lstStyle/>
          <a:p>
            <a:pPr indent="0" lvl="0" marL="0" marR="0" rtl="0" algn="ctr">
              <a:lnSpc>
                <a:spcPct val="100000"/>
              </a:lnSpc>
              <a:spcBef>
                <a:spcPts val="0"/>
              </a:spcBef>
              <a:spcAft>
                <a:spcPts val="0"/>
              </a:spcAft>
              <a:buNone/>
            </a:pPr>
            <a:r>
              <a:rPr lang="en">
                <a:solidFill>
                  <a:schemeClr val="lt1"/>
                </a:solidFill>
                <a:latin typeface="Barlow Semi Condensed Light"/>
                <a:ea typeface="Barlow Semi Condensed Light"/>
                <a:cs typeface="Barlow Semi Condensed Light"/>
                <a:sym typeface="Barlow Semi Condensed Light"/>
              </a:rPr>
              <a:t>$85</a:t>
            </a:r>
            <a:endParaRPr>
              <a:solidFill>
                <a:schemeClr val="lt1"/>
              </a:solidFill>
              <a:latin typeface="Barlow Semi Condensed Light"/>
              <a:ea typeface="Barlow Semi Condensed Light"/>
              <a:cs typeface="Barlow Semi Condensed Light"/>
              <a:sym typeface="Barlow Semi Condensed Light"/>
            </a:endParaRPr>
          </a:p>
          <a:p>
            <a:pPr indent="0" lvl="0" marL="0" marR="0" rtl="0" algn="ctr">
              <a:lnSpc>
                <a:spcPct val="100000"/>
              </a:lnSpc>
              <a:spcBef>
                <a:spcPts val="0"/>
              </a:spcBef>
              <a:spcAft>
                <a:spcPts val="0"/>
              </a:spcAft>
              <a:buNone/>
            </a:pPr>
            <a:r>
              <a:t/>
            </a:r>
            <a:endParaRPr>
              <a:solidFill>
                <a:schemeClr val="lt1"/>
              </a:solidFill>
              <a:latin typeface="Barlow Semi Condensed Light"/>
              <a:ea typeface="Barlow Semi Condensed Light"/>
              <a:cs typeface="Barlow Semi Condensed Light"/>
              <a:sym typeface="Barlow Semi Condensed Light"/>
            </a:endParaRPr>
          </a:p>
          <a:p>
            <a:pPr indent="0" lvl="0" marL="0" marR="0" rtl="0" algn="ctr">
              <a:lnSpc>
                <a:spcPct val="100000"/>
              </a:lnSpc>
              <a:spcBef>
                <a:spcPts val="0"/>
              </a:spcBef>
              <a:spcAft>
                <a:spcPts val="0"/>
              </a:spcAft>
              <a:buNone/>
            </a:pPr>
            <a:r>
              <a:rPr lang="en">
                <a:solidFill>
                  <a:schemeClr val="lt1"/>
                </a:solidFill>
                <a:latin typeface="Barlow Semi Condensed Light"/>
                <a:ea typeface="Barlow Semi Condensed Light"/>
                <a:cs typeface="Barlow Semi Condensed Light"/>
                <a:sym typeface="Barlow Semi Condensed Light"/>
              </a:rPr>
              <a:t>You can explain your product or your service</a:t>
            </a:r>
            <a:endParaRPr>
              <a:solidFill>
                <a:schemeClr val="lt1"/>
              </a:solidFill>
              <a:latin typeface="Barlow Semi Condensed Light"/>
              <a:ea typeface="Barlow Semi Condensed Light"/>
              <a:cs typeface="Barlow Semi Condensed Light"/>
              <a:sym typeface="Barlow Semi Condensed Light"/>
            </a:endParaRPr>
          </a:p>
          <a:p>
            <a:pPr indent="0" lvl="0" marL="0" marR="0" rtl="0" algn="ctr">
              <a:lnSpc>
                <a:spcPct val="100000"/>
              </a:lnSpc>
              <a:spcBef>
                <a:spcPts val="0"/>
              </a:spcBef>
              <a:spcAft>
                <a:spcPts val="0"/>
              </a:spcAft>
              <a:buNone/>
            </a:pPr>
            <a:r>
              <a:t/>
            </a:r>
            <a:endParaRPr>
              <a:solidFill>
                <a:schemeClr val="lt1"/>
              </a:solidFill>
              <a:latin typeface="Barlow Semi Condensed Light"/>
              <a:ea typeface="Barlow Semi Condensed Light"/>
              <a:cs typeface="Barlow Semi Condensed Light"/>
              <a:sym typeface="Barlow Semi Condensed Light"/>
            </a:endParaRPr>
          </a:p>
          <a:p>
            <a:pPr indent="0" lvl="0" marL="0" marR="0" rtl="0" algn="ctr">
              <a:lnSpc>
                <a:spcPct val="100000"/>
              </a:lnSpc>
              <a:spcBef>
                <a:spcPts val="0"/>
              </a:spcBef>
              <a:spcAft>
                <a:spcPts val="0"/>
              </a:spcAft>
              <a:buNone/>
            </a:pPr>
            <a:r>
              <a:rPr lang="en">
                <a:solidFill>
                  <a:schemeClr val="lt1"/>
                </a:solidFill>
                <a:latin typeface="Barlow Semi Condensed Light"/>
                <a:ea typeface="Barlow Semi Condensed Light"/>
                <a:cs typeface="Barlow Semi Condensed Light"/>
                <a:sym typeface="Barlow Semi Condensed Light"/>
              </a:rPr>
              <a:t>Characteristic</a:t>
            </a:r>
            <a:endParaRPr>
              <a:solidFill>
                <a:schemeClr val="lt1"/>
              </a:solidFill>
              <a:latin typeface="Barlow Semi Condensed Light"/>
              <a:ea typeface="Barlow Semi Condensed Light"/>
              <a:cs typeface="Barlow Semi Condensed Light"/>
              <a:sym typeface="Barlow Semi Condensed Light"/>
            </a:endParaRPr>
          </a:p>
          <a:p>
            <a:pPr indent="0" lvl="0" marL="0" marR="0" rtl="0" algn="ctr">
              <a:lnSpc>
                <a:spcPct val="100000"/>
              </a:lnSpc>
              <a:spcBef>
                <a:spcPts val="0"/>
              </a:spcBef>
              <a:spcAft>
                <a:spcPts val="0"/>
              </a:spcAft>
              <a:buNone/>
            </a:pPr>
            <a:r>
              <a:rPr lang="en">
                <a:solidFill>
                  <a:schemeClr val="lt1"/>
                </a:solidFill>
                <a:latin typeface="Barlow Semi Condensed Light"/>
                <a:ea typeface="Barlow Semi Condensed Light"/>
                <a:cs typeface="Barlow Semi Condensed Light"/>
                <a:sym typeface="Barlow Semi Condensed Light"/>
              </a:rPr>
              <a:t>Characteristic</a:t>
            </a:r>
            <a:endParaRPr>
              <a:solidFill>
                <a:schemeClr val="lt1"/>
              </a:solidFill>
              <a:latin typeface="Barlow Semi Condensed Light"/>
              <a:ea typeface="Barlow Semi Condensed Light"/>
              <a:cs typeface="Barlow Semi Condensed Light"/>
              <a:sym typeface="Barlow Semi Condensed Light"/>
            </a:endParaRPr>
          </a:p>
        </p:txBody>
      </p:sp>
      <p:sp>
        <p:nvSpPr>
          <p:cNvPr id="2199" name="Google Shape;2199;p49"/>
          <p:cNvSpPr txBox="1"/>
          <p:nvPr/>
        </p:nvSpPr>
        <p:spPr>
          <a:xfrm>
            <a:off x="4002158" y="3628034"/>
            <a:ext cx="1171500" cy="282300"/>
          </a:xfrm>
          <a:prstGeom prst="rect">
            <a:avLst/>
          </a:prstGeom>
          <a:noFill/>
          <a:ln>
            <a:noFill/>
          </a:ln>
        </p:spPr>
        <p:txBody>
          <a:bodyPr anchorCtr="0" anchor="t" bIns="0" lIns="0" spcFirstLastPara="1" rIns="0" wrap="square" tIns="67600">
            <a:noAutofit/>
          </a:bodyPr>
          <a:lstStyle/>
          <a:p>
            <a:pPr indent="0" lvl="0" marL="0" marR="0" rtl="0" algn="ctr">
              <a:lnSpc>
                <a:spcPct val="100000"/>
              </a:lnSpc>
              <a:spcBef>
                <a:spcPts val="0"/>
              </a:spcBef>
              <a:spcAft>
                <a:spcPts val="0"/>
              </a:spcAft>
              <a:buNone/>
            </a:pPr>
            <a:r>
              <a:rPr lang="en" sz="1600">
                <a:solidFill>
                  <a:schemeClr val="accent2"/>
                </a:solidFill>
                <a:latin typeface="Sue Ellen Francisco"/>
                <a:ea typeface="Sue Ellen Francisco"/>
                <a:cs typeface="Sue Ellen Francisco"/>
                <a:sym typeface="Sue Ellen Francisco"/>
              </a:rPr>
              <a:t>PRO</a:t>
            </a:r>
            <a:endParaRPr sz="1600">
              <a:solidFill>
                <a:schemeClr val="accent2"/>
              </a:solidFill>
              <a:latin typeface="Sue Ellen Francisco"/>
              <a:ea typeface="Sue Ellen Francisco"/>
              <a:cs typeface="Sue Ellen Francisco"/>
              <a:sym typeface="Sue Ellen Francisco"/>
            </a:endParaRPr>
          </a:p>
        </p:txBody>
      </p:sp>
      <p:sp>
        <p:nvSpPr>
          <p:cNvPr id="2200" name="Google Shape;2200;p49"/>
          <p:cNvSpPr txBox="1"/>
          <p:nvPr/>
        </p:nvSpPr>
        <p:spPr>
          <a:xfrm>
            <a:off x="6423277" y="3628034"/>
            <a:ext cx="1171500" cy="282300"/>
          </a:xfrm>
          <a:prstGeom prst="rect">
            <a:avLst/>
          </a:prstGeom>
          <a:noFill/>
          <a:ln>
            <a:noFill/>
          </a:ln>
        </p:spPr>
        <p:txBody>
          <a:bodyPr anchorCtr="0" anchor="t" bIns="0" lIns="0" spcFirstLastPara="1" rIns="0" wrap="square" tIns="67600">
            <a:noAutofit/>
          </a:bodyPr>
          <a:lstStyle/>
          <a:p>
            <a:pPr indent="0" lvl="0" marL="0" marR="0" rtl="0" algn="ctr">
              <a:lnSpc>
                <a:spcPct val="100000"/>
              </a:lnSpc>
              <a:spcBef>
                <a:spcPts val="0"/>
              </a:spcBef>
              <a:spcAft>
                <a:spcPts val="0"/>
              </a:spcAft>
              <a:buNone/>
            </a:pPr>
            <a:r>
              <a:rPr lang="en" sz="1600">
                <a:solidFill>
                  <a:schemeClr val="accent1"/>
                </a:solidFill>
                <a:latin typeface="Sue Ellen Francisco"/>
                <a:ea typeface="Sue Ellen Francisco"/>
                <a:cs typeface="Sue Ellen Francisco"/>
                <a:sym typeface="Sue Ellen Francisco"/>
              </a:rPr>
              <a:t>PREMIUM</a:t>
            </a:r>
            <a:endParaRPr sz="1600">
              <a:solidFill>
                <a:schemeClr val="accent1"/>
              </a:solidFill>
              <a:latin typeface="Sue Ellen Francisco"/>
              <a:ea typeface="Sue Ellen Francisco"/>
              <a:cs typeface="Sue Ellen Francisco"/>
              <a:sym typeface="Sue Ellen Francisco"/>
            </a:endParaRPr>
          </a:p>
        </p:txBody>
      </p:sp>
      <p:sp>
        <p:nvSpPr>
          <p:cNvPr id="2201" name="Google Shape;2201;p49"/>
          <p:cNvSpPr/>
          <p:nvPr/>
        </p:nvSpPr>
        <p:spPr>
          <a:xfrm flipH="1">
            <a:off x="2074550" y="4474355"/>
            <a:ext cx="126642" cy="126831"/>
          </a:xfrm>
          <a:custGeom>
            <a:rect b="b" l="l" r="r" t="t"/>
            <a:pathLst>
              <a:path extrusionOk="0" h="19408" w="19379">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49"/>
          <p:cNvSpPr/>
          <p:nvPr/>
        </p:nvSpPr>
        <p:spPr>
          <a:xfrm flipH="1">
            <a:off x="4527847" y="4474355"/>
            <a:ext cx="126642" cy="126831"/>
          </a:xfrm>
          <a:custGeom>
            <a:rect b="b" l="l" r="r" t="t"/>
            <a:pathLst>
              <a:path extrusionOk="0" h="19408" w="19379">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49"/>
          <p:cNvSpPr/>
          <p:nvPr/>
        </p:nvSpPr>
        <p:spPr>
          <a:xfrm flipH="1">
            <a:off x="6994954" y="4474355"/>
            <a:ext cx="126642" cy="126831"/>
          </a:xfrm>
          <a:custGeom>
            <a:rect b="b" l="l" r="r" t="t"/>
            <a:pathLst>
              <a:path extrusionOk="0" h="19408" w="19379">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04" name="Google Shape;2204;p49"/>
          <p:cNvGrpSpPr/>
          <p:nvPr/>
        </p:nvGrpSpPr>
        <p:grpSpPr>
          <a:xfrm>
            <a:off x="1946636" y="1171251"/>
            <a:ext cx="369488" cy="456888"/>
            <a:chOff x="6700418" y="4170705"/>
            <a:chExt cx="275779" cy="341012"/>
          </a:xfrm>
        </p:grpSpPr>
        <p:sp>
          <p:nvSpPr>
            <p:cNvPr id="2205" name="Google Shape;2205;p49"/>
            <p:cNvSpPr/>
            <p:nvPr/>
          </p:nvSpPr>
          <p:spPr>
            <a:xfrm>
              <a:off x="6700418" y="4170705"/>
              <a:ext cx="275779" cy="341012"/>
            </a:xfrm>
            <a:custGeom>
              <a:rect b="b" l="l" r="r" t="t"/>
              <a:pathLst>
                <a:path extrusionOk="0" h="13278" w="10738">
                  <a:moveTo>
                    <a:pt x="5072" y="236"/>
                  </a:moveTo>
                  <a:cubicBezTo>
                    <a:pt x="10491" y="236"/>
                    <a:pt x="9398" y="9258"/>
                    <a:pt x="8706" y="12575"/>
                  </a:cubicBezTo>
                  <a:cubicBezTo>
                    <a:pt x="8696" y="12609"/>
                    <a:pt x="8706" y="12647"/>
                    <a:pt x="8730" y="12677"/>
                  </a:cubicBezTo>
                  <a:cubicBezTo>
                    <a:pt x="8525" y="12940"/>
                    <a:pt x="8207" y="13047"/>
                    <a:pt x="7873" y="13047"/>
                  </a:cubicBezTo>
                  <a:cubicBezTo>
                    <a:pt x="7516" y="13047"/>
                    <a:pt x="7142" y="12924"/>
                    <a:pt x="6872" y="12735"/>
                  </a:cubicBezTo>
                  <a:cubicBezTo>
                    <a:pt x="6168" y="12244"/>
                    <a:pt x="6148" y="11516"/>
                    <a:pt x="6261" y="10761"/>
                  </a:cubicBezTo>
                  <a:cubicBezTo>
                    <a:pt x="6619" y="9870"/>
                    <a:pt x="5766" y="9068"/>
                    <a:pt x="4898" y="9033"/>
                  </a:cubicBezTo>
                  <a:cubicBezTo>
                    <a:pt x="4862" y="9032"/>
                    <a:pt x="4826" y="9031"/>
                    <a:pt x="4789" y="9031"/>
                  </a:cubicBezTo>
                  <a:cubicBezTo>
                    <a:pt x="4379" y="9031"/>
                    <a:pt x="3962" y="9128"/>
                    <a:pt x="3723" y="9498"/>
                  </a:cubicBezTo>
                  <a:cubicBezTo>
                    <a:pt x="3453" y="9918"/>
                    <a:pt x="3532" y="10458"/>
                    <a:pt x="3628" y="10922"/>
                  </a:cubicBezTo>
                  <a:cubicBezTo>
                    <a:pt x="3628" y="10925"/>
                    <a:pt x="3631" y="10929"/>
                    <a:pt x="3631" y="10929"/>
                  </a:cubicBezTo>
                  <a:cubicBezTo>
                    <a:pt x="3597" y="11520"/>
                    <a:pt x="3436" y="12076"/>
                    <a:pt x="2924" y="12462"/>
                  </a:cubicBezTo>
                  <a:cubicBezTo>
                    <a:pt x="2663" y="12659"/>
                    <a:pt x="2360" y="12756"/>
                    <a:pt x="2066" y="12756"/>
                  </a:cubicBezTo>
                  <a:cubicBezTo>
                    <a:pt x="1686" y="12756"/>
                    <a:pt x="1319" y="12596"/>
                    <a:pt x="1070" y="12285"/>
                  </a:cubicBezTo>
                  <a:lnTo>
                    <a:pt x="1070" y="12285"/>
                  </a:lnTo>
                  <a:cubicBezTo>
                    <a:pt x="1609" y="12319"/>
                    <a:pt x="2152" y="12329"/>
                    <a:pt x="2692" y="12360"/>
                  </a:cubicBezTo>
                  <a:cubicBezTo>
                    <a:pt x="2736" y="12360"/>
                    <a:pt x="2736" y="12295"/>
                    <a:pt x="2692" y="12288"/>
                  </a:cubicBezTo>
                  <a:cubicBezTo>
                    <a:pt x="2280" y="12249"/>
                    <a:pt x="1860" y="12217"/>
                    <a:pt x="1443" y="12217"/>
                  </a:cubicBezTo>
                  <a:cubicBezTo>
                    <a:pt x="1317" y="12217"/>
                    <a:pt x="1191" y="12220"/>
                    <a:pt x="1066" y="12227"/>
                  </a:cubicBezTo>
                  <a:cubicBezTo>
                    <a:pt x="1053" y="12227"/>
                    <a:pt x="1042" y="12233"/>
                    <a:pt x="1039" y="12244"/>
                  </a:cubicBezTo>
                  <a:cubicBezTo>
                    <a:pt x="1001" y="12192"/>
                    <a:pt x="964" y="12138"/>
                    <a:pt x="933" y="12080"/>
                  </a:cubicBezTo>
                  <a:cubicBezTo>
                    <a:pt x="919" y="11988"/>
                    <a:pt x="906" y="11895"/>
                    <a:pt x="889" y="11800"/>
                  </a:cubicBezTo>
                  <a:lnTo>
                    <a:pt x="889" y="11800"/>
                  </a:lnTo>
                  <a:cubicBezTo>
                    <a:pt x="1353" y="11827"/>
                    <a:pt x="1814" y="11854"/>
                    <a:pt x="2275" y="11865"/>
                  </a:cubicBezTo>
                  <a:cubicBezTo>
                    <a:pt x="2316" y="11865"/>
                    <a:pt x="2316" y="11807"/>
                    <a:pt x="2275" y="11803"/>
                  </a:cubicBezTo>
                  <a:cubicBezTo>
                    <a:pt x="1811" y="11769"/>
                    <a:pt x="1346" y="11752"/>
                    <a:pt x="882" y="11735"/>
                  </a:cubicBezTo>
                  <a:cubicBezTo>
                    <a:pt x="824" y="11345"/>
                    <a:pt x="766" y="10915"/>
                    <a:pt x="714" y="10454"/>
                  </a:cubicBezTo>
                  <a:lnTo>
                    <a:pt x="714" y="10454"/>
                  </a:lnTo>
                  <a:cubicBezTo>
                    <a:pt x="1121" y="10471"/>
                    <a:pt x="1524" y="10509"/>
                    <a:pt x="1930" y="10560"/>
                  </a:cubicBezTo>
                  <a:cubicBezTo>
                    <a:pt x="1931" y="10560"/>
                    <a:pt x="1932" y="10560"/>
                    <a:pt x="1933" y="10560"/>
                  </a:cubicBezTo>
                  <a:cubicBezTo>
                    <a:pt x="1968" y="10560"/>
                    <a:pt x="1977" y="10498"/>
                    <a:pt x="1937" y="10492"/>
                  </a:cubicBezTo>
                  <a:cubicBezTo>
                    <a:pt x="1531" y="10423"/>
                    <a:pt x="1117" y="10389"/>
                    <a:pt x="704" y="10389"/>
                  </a:cubicBezTo>
                  <a:cubicBezTo>
                    <a:pt x="684" y="10181"/>
                    <a:pt x="660" y="9962"/>
                    <a:pt x="639" y="9744"/>
                  </a:cubicBezTo>
                  <a:lnTo>
                    <a:pt x="639" y="9744"/>
                  </a:lnTo>
                  <a:cubicBezTo>
                    <a:pt x="1438" y="9805"/>
                    <a:pt x="2238" y="9874"/>
                    <a:pt x="3037" y="9901"/>
                  </a:cubicBezTo>
                  <a:cubicBezTo>
                    <a:pt x="3085" y="9901"/>
                    <a:pt x="3085" y="9833"/>
                    <a:pt x="3037" y="9826"/>
                  </a:cubicBezTo>
                  <a:cubicBezTo>
                    <a:pt x="2238" y="9747"/>
                    <a:pt x="1435" y="9706"/>
                    <a:pt x="633" y="9658"/>
                  </a:cubicBezTo>
                  <a:cubicBezTo>
                    <a:pt x="619" y="9512"/>
                    <a:pt x="605" y="9361"/>
                    <a:pt x="595" y="9211"/>
                  </a:cubicBezTo>
                  <a:lnTo>
                    <a:pt x="595" y="9211"/>
                  </a:lnTo>
                  <a:cubicBezTo>
                    <a:pt x="847" y="9217"/>
                    <a:pt x="1098" y="9219"/>
                    <a:pt x="1349" y="9219"/>
                  </a:cubicBezTo>
                  <a:cubicBezTo>
                    <a:pt x="1554" y="9219"/>
                    <a:pt x="1759" y="9218"/>
                    <a:pt x="1964" y="9214"/>
                  </a:cubicBezTo>
                  <a:cubicBezTo>
                    <a:pt x="2016" y="9214"/>
                    <a:pt x="2016" y="9136"/>
                    <a:pt x="1964" y="9136"/>
                  </a:cubicBezTo>
                  <a:cubicBezTo>
                    <a:pt x="1736" y="9132"/>
                    <a:pt x="1507" y="9130"/>
                    <a:pt x="1278" y="9130"/>
                  </a:cubicBezTo>
                  <a:cubicBezTo>
                    <a:pt x="1049" y="9130"/>
                    <a:pt x="820" y="9132"/>
                    <a:pt x="592" y="9139"/>
                  </a:cubicBezTo>
                  <a:cubicBezTo>
                    <a:pt x="578" y="8982"/>
                    <a:pt x="568" y="8825"/>
                    <a:pt x="561" y="8665"/>
                  </a:cubicBezTo>
                  <a:lnTo>
                    <a:pt x="561" y="8665"/>
                  </a:lnTo>
                  <a:cubicBezTo>
                    <a:pt x="926" y="8668"/>
                    <a:pt x="1288" y="8699"/>
                    <a:pt x="1654" y="8736"/>
                  </a:cubicBezTo>
                  <a:cubicBezTo>
                    <a:pt x="1655" y="8736"/>
                    <a:pt x="1656" y="8736"/>
                    <a:pt x="1656" y="8736"/>
                  </a:cubicBezTo>
                  <a:cubicBezTo>
                    <a:pt x="1702" y="8736"/>
                    <a:pt x="1714" y="8654"/>
                    <a:pt x="1664" y="8648"/>
                  </a:cubicBezTo>
                  <a:cubicBezTo>
                    <a:pt x="1336" y="8602"/>
                    <a:pt x="1009" y="8578"/>
                    <a:pt x="679" y="8578"/>
                  </a:cubicBezTo>
                  <a:cubicBezTo>
                    <a:pt x="637" y="8578"/>
                    <a:pt x="596" y="8578"/>
                    <a:pt x="554" y="8579"/>
                  </a:cubicBezTo>
                  <a:cubicBezTo>
                    <a:pt x="540" y="8344"/>
                    <a:pt x="533" y="8105"/>
                    <a:pt x="527" y="7862"/>
                  </a:cubicBezTo>
                  <a:lnTo>
                    <a:pt x="527" y="7862"/>
                  </a:lnTo>
                  <a:cubicBezTo>
                    <a:pt x="1087" y="7896"/>
                    <a:pt x="1647" y="7920"/>
                    <a:pt x="2207" y="7937"/>
                  </a:cubicBezTo>
                  <a:cubicBezTo>
                    <a:pt x="2265" y="7937"/>
                    <a:pt x="2265" y="7845"/>
                    <a:pt x="2207" y="7845"/>
                  </a:cubicBezTo>
                  <a:cubicBezTo>
                    <a:pt x="1647" y="7814"/>
                    <a:pt x="1087" y="7797"/>
                    <a:pt x="527" y="7787"/>
                  </a:cubicBezTo>
                  <a:cubicBezTo>
                    <a:pt x="516" y="7391"/>
                    <a:pt x="520" y="6991"/>
                    <a:pt x="533" y="6595"/>
                  </a:cubicBezTo>
                  <a:cubicBezTo>
                    <a:pt x="814" y="6622"/>
                    <a:pt x="1094" y="6656"/>
                    <a:pt x="1374" y="6656"/>
                  </a:cubicBezTo>
                  <a:cubicBezTo>
                    <a:pt x="1421" y="6656"/>
                    <a:pt x="1435" y="6581"/>
                    <a:pt x="1387" y="6575"/>
                  </a:cubicBezTo>
                  <a:cubicBezTo>
                    <a:pt x="1107" y="6534"/>
                    <a:pt x="820" y="6527"/>
                    <a:pt x="537" y="6510"/>
                  </a:cubicBezTo>
                  <a:cubicBezTo>
                    <a:pt x="544" y="6335"/>
                    <a:pt x="554" y="6165"/>
                    <a:pt x="568" y="5991"/>
                  </a:cubicBezTo>
                  <a:cubicBezTo>
                    <a:pt x="790" y="6009"/>
                    <a:pt x="1013" y="6018"/>
                    <a:pt x="1236" y="6018"/>
                  </a:cubicBezTo>
                  <a:cubicBezTo>
                    <a:pt x="1547" y="6018"/>
                    <a:pt x="1859" y="6000"/>
                    <a:pt x="2169" y="5967"/>
                  </a:cubicBezTo>
                  <a:cubicBezTo>
                    <a:pt x="2223" y="5960"/>
                    <a:pt x="2227" y="5881"/>
                    <a:pt x="2173" y="5881"/>
                  </a:cubicBezTo>
                  <a:cubicBezTo>
                    <a:pt x="2172" y="5881"/>
                    <a:pt x="2171" y="5881"/>
                    <a:pt x="2169" y="5881"/>
                  </a:cubicBezTo>
                  <a:cubicBezTo>
                    <a:pt x="1767" y="5915"/>
                    <a:pt x="1366" y="5925"/>
                    <a:pt x="962" y="5925"/>
                  </a:cubicBezTo>
                  <a:cubicBezTo>
                    <a:pt x="832" y="5925"/>
                    <a:pt x="702" y="5924"/>
                    <a:pt x="571" y="5922"/>
                  </a:cubicBezTo>
                  <a:cubicBezTo>
                    <a:pt x="588" y="5683"/>
                    <a:pt x="612" y="5448"/>
                    <a:pt x="643" y="5212"/>
                  </a:cubicBezTo>
                  <a:cubicBezTo>
                    <a:pt x="864" y="5289"/>
                    <a:pt x="1112" y="5319"/>
                    <a:pt x="1355" y="5319"/>
                  </a:cubicBezTo>
                  <a:cubicBezTo>
                    <a:pt x="1479" y="5319"/>
                    <a:pt x="1602" y="5311"/>
                    <a:pt x="1719" y="5297"/>
                  </a:cubicBezTo>
                  <a:cubicBezTo>
                    <a:pt x="1769" y="5291"/>
                    <a:pt x="1770" y="5219"/>
                    <a:pt x="1722" y="5219"/>
                  </a:cubicBezTo>
                  <a:cubicBezTo>
                    <a:pt x="1721" y="5219"/>
                    <a:pt x="1720" y="5219"/>
                    <a:pt x="1719" y="5219"/>
                  </a:cubicBezTo>
                  <a:cubicBezTo>
                    <a:pt x="1651" y="5223"/>
                    <a:pt x="1584" y="5224"/>
                    <a:pt x="1517" y="5224"/>
                  </a:cubicBezTo>
                  <a:cubicBezTo>
                    <a:pt x="1225" y="5224"/>
                    <a:pt x="944" y="5192"/>
                    <a:pt x="650" y="5164"/>
                  </a:cubicBezTo>
                  <a:cubicBezTo>
                    <a:pt x="670" y="4997"/>
                    <a:pt x="697" y="4833"/>
                    <a:pt x="725" y="4672"/>
                  </a:cubicBezTo>
                  <a:cubicBezTo>
                    <a:pt x="1046" y="4693"/>
                    <a:pt x="1363" y="4703"/>
                    <a:pt x="1684" y="4710"/>
                  </a:cubicBezTo>
                  <a:cubicBezTo>
                    <a:pt x="1732" y="4710"/>
                    <a:pt x="1732" y="4642"/>
                    <a:pt x="1684" y="4638"/>
                  </a:cubicBezTo>
                  <a:cubicBezTo>
                    <a:pt x="1370" y="4624"/>
                    <a:pt x="1053" y="4611"/>
                    <a:pt x="735" y="4611"/>
                  </a:cubicBezTo>
                  <a:cubicBezTo>
                    <a:pt x="779" y="4365"/>
                    <a:pt x="834" y="4126"/>
                    <a:pt x="892" y="3894"/>
                  </a:cubicBezTo>
                  <a:cubicBezTo>
                    <a:pt x="899" y="3900"/>
                    <a:pt x="906" y="3907"/>
                    <a:pt x="916" y="3907"/>
                  </a:cubicBezTo>
                  <a:cubicBezTo>
                    <a:pt x="1285" y="3972"/>
                    <a:pt x="1657" y="4010"/>
                    <a:pt x="2033" y="4030"/>
                  </a:cubicBezTo>
                  <a:cubicBezTo>
                    <a:pt x="2087" y="4030"/>
                    <a:pt x="2087" y="3948"/>
                    <a:pt x="2033" y="3945"/>
                  </a:cubicBezTo>
                  <a:cubicBezTo>
                    <a:pt x="1664" y="3914"/>
                    <a:pt x="1298" y="3883"/>
                    <a:pt x="936" y="3836"/>
                  </a:cubicBezTo>
                  <a:cubicBezTo>
                    <a:pt x="934" y="3835"/>
                    <a:pt x="931" y="3834"/>
                    <a:pt x="928" y="3834"/>
                  </a:cubicBezTo>
                  <a:cubicBezTo>
                    <a:pt x="919" y="3834"/>
                    <a:pt x="911" y="3837"/>
                    <a:pt x="906" y="3842"/>
                  </a:cubicBezTo>
                  <a:cubicBezTo>
                    <a:pt x="971" y="3593"/>
                    <a:pt x="1049" y="3351"/>
                    <a:pt x="1135" y="3118"/>
                  </a:cubicBezTo>
                  <a:cubicBezTo>
                    <a:pt x="2002" y="3262"/>
                    <a:pt x="2883" y="3368"/>
                    <a:pt x="3761" y="3381"/>
                  </a:cubicBezTo>
                  <a:cubicBezTo>
                    <a:pt x="3833" y="3381"/>
                    <a:pt x="3833" y="3276"/>
                    <a:pt x="3761" y="3272"/>
                  </a:cubicBezTo>
                  <a:cubicBezTo>
                    <a:pt x="2893" y="3207"/>
                    <a:pt x="2029" y="3142"/>
                    <a:pt x="1169" y="3033"/>
                  </a:cubicBezTo>
                  <a:cubicBezTo>
                    <a:pt x="1240" y="2849"/>
                    <a:pt x="1319" y="2668"/>
                    <a:pt x="1404" y="2493"/>
                  </a:cubicBezTo>
                  <a:cubicBezTo>
                    <a:pt x="1879" y="2524"/>
                    <a:pt x="2354" y="2545"/>
                    <a:pt x="2828" y="2562"/>
                  </a:cubicBezTo>
                  <a:cubicBezTo>
                    <a:pt x="2866" y="2562"/>
                    <a:pt x="2866" y="2504"/>
                    <a:pt x="2828" y="2500"/>
                  </a:cubicBezTo>
                  <a:cubicBezTo>
                    <a:pt x="2364" y="2473"/>
                    <a:pt x="1900" y="2449"/>
                    <a:pt x="1435" y="2435"/>
                  </a:cubicBezTo>
                  <a:cubicBezTo>
                    <a:pt x="1821" y="1687"/>
                    <a:pt x="2354" y="1080"/>
                    <a:pt x="3078" y="694"/>
                  </a:cubicBezTo>
                  <a:cubicBezTo>
                    <a:pt x="3737" y="796"/>
                    <a:pt x="4413" y="875"/>
                    <a:pt x="5079" y="916"/>
                  </a:cubicBezTo>
                  <a:cubicBezTo>
                    <a:pt x="5080" y="916"/>
                    <a:pt x="5081" y="916"/>
                    <a:pt x="5082" y="916"/>
                  </a:cubicBezTo>
                  <a:cubicBezTo>
                    <a:pt x="5131" y="916"/>
                    <a:pt x="5143" y="830"/>
                    <a:pt x="5089" y="820"/>
                  </a:cubicBezTo>
                  <a:cubicBezTo>
                    <a:pt x="4471" y="728"/>
                    <a:pt x="3839" y="666"/>
                    <a:pt x="3211" y="625"/>
                  </a:cubicBezTo>
                  <a:cubicBezTo>
                    <a:pt x="3546" y="468"/>
                    <a:pt x="3901" y="359"/>
                    <a:pt x="4266" y="301"/>
                  </a:cubicBezTo>
                  <a:cubicBezTo>
                    <a:pt x="4649" y="342"/>
                    <a:pt x="5038" y="379"/>
                    <a:pt x="5424" y="393"/>
                  </a:cubicBezTo>
                  <a:cubicBezTo>
                    <a:pt x="5425" y="393"/>
                    <a:pt x="5426" y="393"/>
                    <a:pt x="5428" y="393"/>
                  </a:cubicBezTo>
                  <a:cubicBezTo>
                    <a:pt x="5492" y="393"/>
                    <a:pt x="5488" y="301"/>
                    <a:pt x="5424" y="294"/>
                  </a:cubicBezTo>
                  <a:cubicBezTo>
                    <a:pt x="5229" y="270"/>
                    <a:pt x="5035" y="257"/>
                    <a:pt x="4840" y="243"/>
                  </a:cubicBezTo>
                  <a:cubicBezTo>
                    <a:pt x="4905" y="239"/>
                    <a:pt x="4973" y="236"/>
                    <a:pt x="5041" y="236"/>
                  </a:cubicBezTo>
                  <a:cubicBezTo>
                    <a:pt x="5052" y="236"/>
                    <a:pt x="5062" y="236"/>
                    <a:pt x="5072" y="236"/>
                  </a:cubicBezTo>
                  <a:close/>
                  <a:moveTo>
                    <a:pt x="5101" y="0"/>
                  </a:moveTo>
                  <a:cubicBezTo>
                    <a:pt x="5081" y="0"/>
                    <a:pt x="5061" y="0"/>
                    <a:pt x="5041" y="0"/>
                  </a:cubicBezTo>
                  <a:cubicBezTo>
                    <a:pt x="417" y="58"/>
                    <a:pt x="1" y="5581"/>
                    <a:pt x="414" y="9658"/>
                  </a:cubicBezTo>
                  <a:cubicBezTo>
                    <a:pt x="400" y="9675"/>
                    <a:pt x="404" y="9703"/>
                    <a:pt x="421" y="9720"/>
                  </a:cubicBezTo>
                  <a:cubicBezTo>
                    <a:pt x="510" y="10577"/>
                    <a:pt x="643" y="11434"/>
                    <a:pt x="817" y="12281"/>
                  </a:cubicBezTo>
                  <a:cubicBezTo>
                    <a:pt x="822" y="12313"/>
                    <a:pt x="849" y="12334"/>
                    <a:pt x="879" y="12334"/>
                  </a:cubicBezTo>
                  <a:cubicBezTo>
                    <a:pt x="891" y="12334"/>
                    <a:pt x="904" y="12330"/>
                    <a:pt x="916" y="12322"/>
                  </a:cubicBezTo>
                  <a:cubicBezTo>
                    <a:pt x="1170" y="12740"/>
                    <a:pt x="1612" y="12974"/>
                    <a:pt x="2086" y="12974"/>
                  </a:cubicBezTo>
                  <a:cubicBezTo>
                    <a:pt x="2286" y="12974"/>
                    <a:pt x="2492" y="12932"/>
                    <a:pt x="2692" y="12845"/>
                  </a:cubicBezTo>
                  <a:cubicBezTo>
                    <a:pt x="3597" y="12452"/>
                    <a:pt x="3990" y="11397"/>
                    <a:pt x="3809" y="10468"/>
                  </a:cubicBezTo>
                  <a:cubicBezTo>
                    <a:pt x="3799" y="10434"/>
                    <a:pt x="3768" y="10409"/>
                    <a:pt x="3735" y="10409"/>
                  </a:cubicBezTo>
                  <a:cubicBezTo>
                    <a:pt x="3731" y="10409"/>
                    <a:pt x="3727" y="10409"/>
                    <a:pt x="3723" y="10410"/>
                  </a:cubicBezTo>
                  <a:cubicBezTo>
                    <a:pt x="3740" y="9792"/>
                    <a:pt x="3942" y="9255"/>
                    <a:pt x="4741" y="9238"/>
                  </a:cubicBezTo>
                  <a:cubicBezTo>
                    <a:pt x="4758" y="9238"/>
                    <a:pt x="4775" y="9238"/>
                    <a:pt x="4791" y="9238"/>
                  </a:cubicBezTo>
                  <a:cubicBezTo>
                    <a:pt x="5714" y="9238"/>
                    <a:pt x="6257" y="9886"/>
                    <a:pt x="6046" y="10785"/>
                  </a:cubicBezTo>
                  <a:cubicBezTo>
                    <a:pt x="5690" y="11581"/>
                    <a:pt x="6168" y="12606"/>
                    <a:pt x="6893" y="13026"/>
                  </a:cubicBezTo>
                  <a:cubicBezTo>
                    <a:pt x="7163" y="13182"/>
                    <a:pt x="7510" y="13278"/>
                    <a:pt x="7844" y="13278"/>
                  </a:cubicBezTo>
                  <a:cubicBezTo>
                    <a:pt x="8282" y="13278"/>
                    <a:pt x="8698" y="13114"/>
                    <a:pt x="8894" y="12712"/>
                  </a:cubicBezTo>
                  <a:cubicBezTo>
                    <a:pt x="8918" y="12698"/>
                    <a:pt x="8935" y="12671"/>
                    <a:pt x="8942" y="12640"/>
                  </a:cubicBezTo>
                  <a:cubicBezTo>
                    <a:pt x="9656" y="9213"/>
                    <a:pt x="10737" y="0"/>
                    <a:pt x="5101"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49"/>
            <p:cNvSpPr/>
            <p:nvPr/>
          </p:nvSpPr>
          <p:spPr>
            <a:xfrm>
              <a:off x="6796650" y="4263547"/>
              <a:ext cx="68598" cy="82621"/>
            </a:xfrm>
            <a:custGeom>
              <a:rect b="b" l="l" r="r" t="t"/>
              <a:pathLst>
                <a:path extrusionOk="0" h="3217" w="2671">
                  <a:moveTo>
                    <a:pt x="1499" y="247"/>
                  </a:moveTo>
                  <a:cubicBezTo>
                    <a:pt x="1763" y="247"/>
                    <a:pt x="2016" y="405"/>
                    <a:pt x="2179" y="794"/>
                  </a:cubicBezTo>
                  <a:cubicBezTo>
                    <a:pt x="2377" y="1262"/>
                    <a:pt x="2401" y="1891"/>
                    <a:pt x="2217" y="2365"/>
                  </a:cubicBezTo>
                  <a:cubicBezTo>
                    <a:pt x="2027" y="2854"/>
                    <a:pt x="1646" y="3013"/>
                    <a:pt x="1223" y="3013"/>
                  </a:cubicBezTo>
                  <a:cubicBezTo>
                    <a:pt x="961" y="3013"/>
                    <a:pt x="683" y="2952"/>
                    <a:pt x="424" y="2871"/>
                  </a:cubicBezTo>
                  <a:cubicBezTo>
                    <a:pt x="454" y="2314"/>
                    <a:pt x="348" y="1720"/>
                    <a:pt x="485" y="1184"/>
                  </a:cubicBezTo>
                  <a:cubicBezTo>
                    <a:pt x="618" y="664"/>
                    <a:pt x="1072" y="247"/>
                    <a:pt x="1499" y="247"/>
                  </a:cubicBezTo>
                  <a:close/>
                  <a:moveTo>
                    <a:pt x="1444" y="1"/>
                  </a:moveTo>
                  <a:cubicBezTo>
                    <a:pt x="1228" y="1"/>
                    <a:pt x="1006" y="77"/>
                    <a:pt x="810" y="238"/>
                  </a:cubicBezTo>
                  <a:cubicBezTo>
                    <a:pt x="0" y="900"/>
                    <a:pt x="273" y="2034"/>
                    <a:pt x="212" y="2939"/>
                  </a:cubicBezTo>
                  <a:cubicBezTo>
                    <a:pt x="207" y="3008"/>
                    <a:pt x="256" y="3040"/>
                    <a:pt x="309" y="3040"/>
                  </a:cubicBezTo>
                  <a:cubicBezTo>
                    <a:pt x="332" y="3040"/>
                    <a:pt x="356" y="3034"/>
                    <a:pt x="376" y="3021"/>
                  </a:cubicBezTo>
                  <a:cubicBezTo>
                    <a:pt x="670" y="3131"/>
                    <a:pt x="1000" y="3217"/>
                    <a:pt x="1315" y="3217"/>
                  </a:cubicBezTo>
                  <a:cubicBezTo>
                    <a:pt x="1713" y="3217"/>
                    <a:pt x="2084" y="3079"/>
                    <a:pt x="2319" y="2676"/>
                  </a:cubicBezTo>
                  <a:cubicBezTo>
                    <a:pt x="2671" y="2072"/>
                    <a:pt x="2640" y="1102"/>
                    <a:pt x="2281" y="504"/>
                  </a:cubicBezTo>
                  <a:cubicBezTo>
                    <a:pt x="2086" y="177"/>
                    <a:pt x="1771" y="1"/>
                    <a:pt x="1444"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49"/>
            <p:cNvSpPr/>
            <p:nvPr/>
          </p:nvSpPr>
          <p:spPr>
            <a:xfrm>
              <a:off x="6723583" y="4455498"/>
              <a:ext cx="42556" cy="3262"/>
            </a:xfrm>
            <a:custGeom>
              <a:rect b="b" l="l" r="r" t="t"/>
              <a:pathLst>
                <a:path extrusionOk="0" h="127" w="1657">
                  <a:moveTo>
                    <a:pt x="24" y="0"/>
                  </a:moveTo>
                  <a:cubicBezTo>
                    <a:pt x="0" y="0"/>
                    <a:pt x="0" y="34"/>
                    <a:pt x="24" y="38"/>
                  </a:cubicBezTo>
                  <a:cubicBezTo>
                    <a:pt x="554" y="89"/>
                    <a:pt x="1083" y="127"/>
                    <a:pt x="1616" y="127"/>
                  </a:cubicBezTo>
                  <a:cubicBezTo>
                    <a:pt x="1657" y="127"/>
                    <a:pt x="1657" y="65"/>
                    <a:pt x="1616" y="65"/>
                  </a:cubicBezTo>
                  <a:cubicBezTo>
                    <a:pt x="1086" y="55"/>
                    <a:pt x="554" y="38"/>
                    <a:pt x="24"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49"/>
            <p:cNvSpPr/>
            <p:nvPr/>
          </p:nvSpPr>
          <p:spPr>
            <a:xfrm>
              <a:off x="6714723" y="4356030"/>
              <a:ext cx="22036" cy="2311"/>
            </a:xfrm>
            <a:custGeom>
              <a:rect b="b" l="l" r="r" t="t"/>
              <a:pathLst>
                <a:path extrusionOk="0" h="90" w="858">
                  <a:moveTo>
                    <a:pt x="24" y="1"/>
                  </a:moveTo>
                  <a:cubicBezTo>
                    <a:pt x="0" y="1"/>
                    <a:pt x="0" y="35"/>
                    <a:pt x="24" y="38"/>
                  </a:cubicBezTo>
                  <a:cubicBezTo>
                    <a:pt x="287" y="62"/>
                    <a:pt x="554" y="76"/>
                    <a:pt x="820" y="89"/>
                  </a:cubicBezTo>
                  <a:cubicBezTo>
                    <a:pt x="858" y="89"/>
                    <a:pt x="858" y="31"/>
                    <a:pt x="820" y="28"/>
                  </a:cubicBezTo>
                  <a:cubicBezTo>
                    <a:pt x="554" y="14"/>
                    <a:pt x="287" y="4"/>
                    <a:pt x="24"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49"/>
            <p:cNvSpPr/>
            <p:nvPr/>
          </p:nvSpPr>
          <p:spPr>
            <a:xfrm>
              <a:off x="6744797" y="4219810"/>
              <a:ext cx="46254" cy="3467"/>
            </a:xfrm>
            <a:custGeom>
              <a:rect b="b" l="l" r="r" t="t"/>
              <a:pathLst>
                <a:path extrusionOk="0" h="135" w="1801">
                  <a:moveTo>
                    <a:pt x="702" y="0"/>
                  </a:moveTo>
                  <a:cubicBezTo>
                    <a:pt x="478" y="0"/>
                    <a:pt x="253" y="10"/>
                    <a:pt x="28" y="28"/>
                  </a:cubicBezTo>
                  <a:cubicBezTo>
                    <a:pt x="1" y="28"/>
                    <a:pt x="1" y="69"/>
                    <a:pt x="28" y="69"/>
                  </a:cubicBezTo>
                  <a:cubicBezTo>
                    <a:pt x="158" y="65"/>
                    <a:pt x="288" y="63"/>
                    <a:pt x="418" y="63"/>
                  </a:cubicBezTo>
                  <a:cubicBezTo>
                    <a:pt x="865" y="63"/>
                    <a:pt x="1312" y="86"/>
                    <a:pt x="1760" y="134"/>
                  </a:cubicBezTo>
                  <a:cubicBezTo>
                    <a:pt x="1761" y="134"/>
                    <a:pt x="1762" y="134"/>
                    <a:pt x="1763" y="134"/>
                  </a:cubicBezTo>
                  <a:cubicBezTo>
                    <a:pt x="1801" y="134"/>
                    <a:pt x="1799" y="76"/>
                    <a:pt x="1760" y="69"/>
                  </a:cubicBezTo>
                  <a:cubicBezTo>
                    <a:pt x="1409" y="23"/>
                    <a:pt x="1056" y="0"/>
                    <a:pt x="702"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49"/>
            <p:cNvSpPr/>
            <p:nvPr/>
          </p:nvSpPr>
          <p:spPr>
            <a:xfrm>
              <a:off x="6757613" y="4204811"/>
              <a:ext cx="74145" cy="5470"/>
            </a:xfrm>
            <a:custGeom>
              <a:rect b="b" l="l" r="r" t="t"/>
              <a:pathLst>
                <a:path extrusionOk="0" h="213" w="2887">
                  <a:moveTo>
                    <a:pt x="48" y="1"/>
                  </a:moveTo>
                  <a:cubicBezTo>
                    <a:pt x="0" y="1"/>
                    <a:pt x="0" y="69"/>
                    <a:pt x="48" y="73"/>
                  </a:cubicBezTo>
                  <a:cubicBezTo>
                    <a:pt x="970" y="127"/>
                    <a:pt x="1896" y="192"/>
                    <a:pt x="2818" y="213"/>
                  </a:cubicBezTo>
                  <a:cubicBezTo>
                    <a:pt x="2819" y="213"/>
                    <a:pt x="2820" y="213"/>
                    <a:pt x="2821" y="213"/>
                  </a:cubicBezTo>
                  <a:cubicBezTo>
                    <a:pt x="2886" y="213"/>
                    <a:pt x="2885" y="110"/>
                    <a:pt x="2818" y="107"/>
                  </a:cubicBezTo>
                  <a:cubicBezTo>
                    <a:pt x="1896" y="45"/>
                    <a:pt x="970" y="28"/>
                    <a:pt x="48"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1" name="Google Shape;2211;p49"/>
          <p:cNvGrpSpPr/>
          <p:nvPr/>
        </p:nvGrpSpPr>
        <p:grpSpPr>
          <a:xfrm>
            <a:off x="4412510" y="1161291"/>
            <a:ext cx="318149" cy="476811"/>
            <a:chOff x="6079697" y="4162615"/>
            <a:chExt cx="237460" cy="355882"/>
          </a:xfrm>
        </p:grpSpPr>
        <p:sp>
          <p:nvSpPr>
            <p:cNvPr id="2212" name="Google Shape;2212;p49"/>
            <p:cNvSpPr/>
            <p:nvPr/>
          </p:nvSpPr>
          <p:spPr>
            <a:xfrm>
              <a:off x="6079697" y="4162615"/>
              <a:ext cx="237460" cy="355882"/>
            </a:xfrm>
            <a:custGeom>
              <a:rect b="b" l="l" r="r" t="t"/>
              <a:pathLst>
                <a:path extrusionOk="0" h="13857" w="9246">
                  <a:moveTo>
                    <a:pt x="3584" y="252"/>
                  </a:moveTo>
                  <a:cubicBezTo>
                    <a:pt x="4554" y="252"/>
                    <a:pt x="5496" y="553"/>
                    <a:pt x="6254" y="1309"/>
                  </a:cubicBezTo>
                  <a:cubicBezTo>
                    <a:pt x="7623" y="2679"/>
                    <a:pt x="7343" y="5199"/>
                    <a:pt x="5291" y="5722"/>
                  </a:cubicBezTo>
                  <a:cubicBezTo>
                    <a:pt x="5195" y="5745"/>
                    <a:pt x="5168" y="5892"/>
                    <a:pt x="5260" y="5940"/>
                  </a:cubicBezTo>
                  <a:cubicBezTo>
                    <a:pt x="7265" y="6965"/>
                    <a:pt x="8880" y="8491"/>
                    <a:pt x="8245" y="10936"/>
                  </a:cubicBezTo>
                  <a:cubicBezTo>
                    <a:pt x="7808" y="12633"/>
                    <a:pt x="6238" y="13611"/>
                    <a:pt x="4615" y="13611"/>
                  </a:cubicBezTo>
                  <a:cubicBezTo>
                    <a:pt x="4092" y="13611"/>
                    <a:pt x="3562" y="13509"/>
                    <a:pt x="3064" y="13296"/>
                  </a:cubicBezTo>
                  <a:cubicBezTo>
                    <a:pt x="2975" y="13259"/>
                    <a:pt x="2890" y="13214"/>
                    <a:pt x="2808" y="13170"/>
                  </a:cubicBezTo>
                  <a:lnTo>
                    <a:pt x="2808" y="13170"/>
                  </a:lnTo>
                  <a:cubicBezTo>
                    <a:pt x="3160" y="13235"/>
                    <a:pt x="3515" y="13276"/>
                    <a:pt x="3870" y="13286"/>
                  </a:cubicBezTo>
                  <a:cubicBezTo>
                    <a:pt x="3911" y="13286"/>
                    <a:pt x="3911" y="13221"/>
                    <a:pt x="3870" y="13218"/>
                  </a:cubicBezTo>
                  <a:cubicBezTo>
                    <a:pt x="3453" y="13190"/>
                    <a:pt x="3037" y="13139"/>
                    <a:pt x="2623" y="13068"/>
                  </a:cubicBezTo>
                  <a:cubicBezTo>
                    <a:pt x="2384" y="12924"/>
                    <a:pt x="2162" y="12753"/>
                    <a:pt x="1964" y="12562"/>
                  </a:cubicBezTo>
                  <a:lnTo>
                    <a:pt x="1964" y="12562"/>
                  </a:lnTo>
                  <a:cubicBezTo>
                    <a:pt x="2401" y="12613"/>
                    <a:pt x="2842" y="12658"/>
                    <a:pt x="3283" y="12699"/>
                  </a:cubicBezTo>
                  <a:cubicBezTo>
                    <a:pt x="3317" y="12699"/>
                    <a:pt x="3317" y="12644"/>
                    <a:pt x="3283" y="12641"/>
                  </a:cubicBezTo>
                  <a:cubicBezTo>
                    <a:pt x="2825" y="12586"/>
                    <a:pt x="2367" y="12542"/>
                    <a:pt x="1910" y="12507"/>
                  </a:cubicBezTo>
                  <a:cubicBezTo>
                    <a:pt x="1783" y="12381"/>
                    <a:pt x="1667" y="12248"/>
                    <a:pt x="1561" y="12104"/>
                  </a:cubicBezTo>
                  <a:lnTo>
                    <a:pt x="1561" y="12104"/>
                  </a:lnTo>
                  <a:cubicBezTo>
                    <a:pt x="1934" y="12203"/>
                    <a:pt x="2313" y="12272"/>
                    <a:pt x="2695" y="12313"/>
                  </a:cubicBezTo>
                  <a:cubicBezTo>
                    <a:pt x="2696" y="12313"/>
                    <a:pt x="2697" y="12313"/>
                    <a:pt x="2698" y="12313"/>
                  </a:cubicBezTo>
                  <a:cubicBezTo>
                    <a:pt x="2730" y="12313"/>
                    <a:pt x="2739" y="12251"/>
                    <a:pt x="2702" y="12248"/>
                  </a:cubicBezTo>
                  <a:cubicBezTo>
                    <a:pt x="2296" y="12186"/>
                    <a:pt x="1896" y="12111"/>
                    <a:pt x="1496" y="12016"/>
                  </a:cubicBezTo>
                  <a:cubicBezTo>
                    <a:pt x="1404" y="11889"/>
                    <a:pt x="1315" y="11756"/>
                    <a:pt x="1237" y="11619"/>
                  </a:cubicBezTo>
                  <a:lnTo>
                    <a:pt x="1237" y="11619"/>
                  </a:lnTo>
                  <a:cubicBezTo>
                    <a:pt x="1602" y="11661"/>
                    <a:pt x="1966" y="11681"/>
                    <a:pt x="2331" y="11681"/>
                  </a:cubicBezTo>
                  <a:cubicBezTo>
                    <a:pt x="2359" y="11681"/>
                    <a:pt x="2387" y="11681"/>
                    <a:pt x="2415" y="11681"/>
                  </a:cubicBezTo>
                  <a:cubicBezTo>
                    <a:pt x="2446" y="11681"/>
                    <a:pt x="2446" y="11637"/>
                    <a:pt x="2415" y="11637"/>
                  </a:cubicBezTo>
                  <a:cubicBezTo>
                    <a:pt x="2012" y="11623"/>
                    <a:pt x="1609" y="11602"/>
                    <a:pt x="1206" y="11555"/>
                  </a:cubicBezTo>
                  <a:lnTo>
                    <a:pt x="1203" y="11555"/>
                  </a:lnTo>
                  <a:cubicBezTo>
                    <a:pt x="1093" y="11357"/>
                    <a:pt x="998" y="11152"/>
                    <a:pt x="912" y="10943"/>
                  </a:cubicBezTo>
                  <a:lnTo>
                    <a:pt x="912" y="10943"/>
                  </a:lnTo>
                  <a:cubicBezTo>
                    <a:pt x="1951" y="11076"/>
                    <a:pt x="2996" y="11179"/>
                    <a:pt x="4044" y="11213"/>
                  </a:cubicBezTo>
                  <a:cubicBezTo>
                    <a:pt x="4099" y="11213"/>
                    <a:pt x="4095" y="11135"/>
                    <a:pt x="4044" y="11128"/>
                  </a:cubicBezTo>
                  <a:cubicBezTo>
                    <a:pt x="2989" y="11042"/>
                    <a:pt x="1934" y="10964"/>
                    <a:pt x="878" y="10861"/>
                  </a:cubicBezTo>
                  <a:cubicBezTo>
                    <a:pt x="790" y="10629"/>
                    <a:pt x="708" y="10393"/>
                    <a:pt x="643" y="10151"/>
                  </a:cubicBezTo>
                  <a:lnTo>
                    <a:pt x="646" y="10151"/>
                  </a:lnTo>
                  <a:cubicBezTo>
                    <a:pt x="648" y="10152"/>
                    <a:pt x="650" y="10152"/>
                    <a:pt x="652" y="10152"/>
                  </a:cubicBezTo>
                  <a:cubicBezTo>
                    <a:pt x="672" y="10152"/>
                    <a:pt x="682" y="10123"/>
                    <a:pt x="663" y="10113"/>
                  </a:cubicBezTo>
                  <a:lnTo>
                    <a:pt x="663" y="10113"/>
                  </a:lnTo>
                  <a:cubicBezTo>
                    <a:pt x="906" y="10233"/>
                    <a:pt x="1247" y="10226"/>
                    <a:pt x="1520" y="10257"/>
                  </a:cubicBezTo>
                  <a:cubicBezTo>
                    <a:pt x="1886" y="10294"/>
                    <a:pt x="2255" y="10329"/>
                    <a:pt x="2623" y="10342"/>
                  </a:cubicBezTo>
                  <a:cubicBezTo>
                    <a:pt x="2675" y="10342"/>
                    <a:pt x="2675" y="10267"/>
                    <a:pt x="2623" y="10264"/>
                  </a:cubicBezTo>
                  <a:cubicBezTo>
                    <a:pt x="1958" y="10206"/>
                    <a:pt x="1292" y="10144"/>
                    <a:pt x="626" y="10076"/>
                  </a:cubicBezTo>
                  <a:cubicBezTo>
                    <a:pt x="557" y="9823"/>
                    <a:pt x="503" y="9567"/>
                    <a:pt x="455" y="9311"/>
                  </a:cubicBezTo>
                  <a:lnTo>
                    <a:pt x="455" y="9311"/>
                  </a:lnTo>
                  <a:cubicBezTo>
                    <a:pt x="923" y="9357"/>
                    <a:pt x="1391" y="9381"/>
                    <a:pt x="1861" y="9381"/>
                  </a:cubicBezTo>
                  <a:cubicBezTo>
                    <a:pt x="1988" y="9381"/>
                    <a:pt x="2114" y="9379"/>
                    <a:pt x="2241" y="9376"/>
                  </a:cubicBezTo>
                  <a:cubicBezTo>
                    <a:pt x="2285" y="9362"/>
                    <a:pt x="2285" y="9304"/>
                    <a:pt x="2241" y="9290"/>
                  </a:cubicBezTo>
                  <a:cubicBezTo>
                    <a:pt x="1640" y="9284"/>
                    <a:pt x="1042" y="9277"/>
                    <a:pt x="441" y="9239"/>
                  </a:cubicBezTo>
                  <a:cubicBezTo>
                    <a:pt x="390" y="8949"/>
                    <a:pt x="356" y="8659"/>
                    <a:pt x="325" y="8372"/>
                  </a:cubicBezTo>
                  <a:lnTo>
                    <a:pt x="325" y="8372"/>
                  </a:lnTo>
                  <a:cubicBezTo>
                    <a:pt x="739" y="8441"/>
                    <a:pt x="1160" y="8475"/>
                    <a:pt x="1580" y="8475"/>
                  </a:cubicBezTo>
                  <a:cubicBezTo>
                    <a:pt x="1697" y="8475"/>
                    <a:pt x="1814" y="8473"/>
                    <a:pt x="1930" y="8467"/>
                  </a:cubicBezTo>
                  <a:cubicBezTo>
                    <a:pt x="1978" y="8467"/>
                    <a:pt x="1978" y="8399"/>
                    <a:pt x="1930" y="8399"/>
                  </a:cubicBezTo>
                  <a:cubicBezTo>
                    <a:pt x="1391" y="8385"/>
                    <a:pt x="854" y="8368"/>
                    <a:pt x="318" y="8317"/>
                  </a:cubicBezTo>
                  <a:cubicBezTo>
                    <a:pt x="311" y="8245"/>
                    <a:pt x="301" y="8174"/>
                    <a:pt x="298" y="8105"/>
                  </a:cubicBezTo>
                  <a:cubicBezTo>
                    <a:pt x="284" y="7965"/>
                    <a:pt x="281" y="7822"/>
                    <a:pt x="274" y="7682"/>
                  </a:cubicBezTo>
                  <a:lnTo>
                    <a:pt x="274" y="7682"/>
                  </a:lnTo>
                  <a:cubicBezTo>
                    <a:pt x="431" y="7716"/>
                    <a:pt x="591" y="7733"/>
                    <a:pt x="753" y="7733"/>
                  </a:cubicBezTo>
                  <a:cubicBezTo>
                    <a:pt x="883" y="7733"/>
                    <a:pt x="1013" y="7722"/>
                    <a:pt x="1141" y="7699"/>
                  </a:cubicBezTo>
                  <a:cubicBezTo>
                    <a:pt x="1181" y="7692"/>
                    <a:pt x="1173" y="7630"/>
                    <a:pt x="1137" y="7630"/>
                  </a:cubicBezTo>
                  <a:cubicBezTo>
                    <a:pt x="1136" y="7630"/>
                    <a:pt x="1135" y="7631"/>
                    <a:pt x="1134" y="7631"/>
                  </a:cubicBezTo>
                  <a:cubicBezTo>
                    <a:pt x="1010" y="7648"/>
                    <a:pt x="883" y="7657"/>
                    <a:pt x="757" y="7657"/>
                  </a:cubicBezTo>
                  <a:cubicBezTo>
                    <a:pt x="593" y="7657"/>
                    <a:pt x="429" y="7642"/>
                    <a:pt x="267" y="7614"/>
                  </a:cubicBezTo>
                  <a:cubicBezTo>
                    <a:pt x="257" y="7392"/>
                    <a:pt x="250" y="7170"/>
                    <a:pt x="247" y="6951"/>
                  </a:cubicBezTo>
                  <a:lnTo>
                    <a:pt x="247" y="6951"/>
                  </a:lnTo>
                  <a:cubicBezTo>
                    <a:pt x="889" y="6995"/>
                    <a:pt x="1531" y="7043"/>
                    <a:pt x="2173" y="7091"/>
                  </a:cubicBezTo>
                  <a:cubicBezTo>
                    <a:pt x="2174" y="7091"/>
                    <a:pt x="2175" y="7091"/>
                    <a:pt x="2176" y="7091"/>
                  </a:cubicBezTo>
                  <a:cubicBezTo>
                    <a:pt x="2227" y="7091"/>
                    <a:pt x="2223" y="7016"/>
                    <a:pt x="2173" y="7006"/>
                  </a:cubicBezTo>
                  <a:cubicBezTo>
                    <a:pt x="1531" y="6927"/>
                    <a:pt x="889" y="6879"/>
                    <a:pt x="243" y="6866"/>
                  </a:cubicBezTo>
                  <a:cubicBezTo>
                    <a:pt x="223" y="6015"/>
                    <a:pt x="257" y="5165"/>
                    <a:pt x="318" y="4318"/>
                  </a:cubicBezTo>
                  <a:cubicBezTo>
                    <a:pt x="591" y="4367"/>
                    <a:pt x="870" y="4391"/>
                    <a:pt x="1147" y="4391"/>
                  </a:cubicBezTo>
                  <a:cubicBezTo>
                    <a:pt x="1258" y="4391"/>
                    <a:pt x="1369" y="4387"/>
                    <a:pt x="1479" y="4379"/>
                  </a:cubicBezTo>
                  <a:cubicBezTo>
                    <a:pt x="1524" y="4376"/>
                    <a:pt x="1527" y="4311"/>
                    <a:pt x="1479" y="4311"/>
                  </a:cubicBezTo>
                  <a:cubicBezTo>
                    <a:pt x="1431" y="4312"/>
                    <a:pt x="1382" y="4312"/>
                    <a:pt x="1334" y="4312"/>
                  </a:cubicBezTo>
                  <a:cubicBezTo>
                    <a:pt x="996" y="4312"/>
                    <a:pt x="659" y="4292"/>
                    <a:pt x="325" y="4253"/>
                  </a:cubicBezTo>
                  <a:cubicBezTo>
                    <a:pt x="366" y="3693"/>
                    <a:pt x="424" y="3136"/>
                    <a:pt x="496" y="2580"/>
                  </a:cubicBezTo>
                  <a:cubicBezTo>
                    <a:pt x="761" y="2565"/>
                    <a:pt x="1025" y="2559"/>
                    <a:pt x="1289" y="2559"/>
                  </a:cubicBezTo>
                  <a:cubicBezTo>
                    <a:pt x="1688" y="2559"/>
                    <a:pt x="2086" y="2572"/>
                    <a:pt x="2487" y="2586"/>
                  </a:cubicBezTo>
                  <a:cubicBezTo>
                    <a:pt x="2488" y="2587"/>
                    <a:pt x="2489" y="2587"/>
                    <a:pt x="2490" y="2587"/>
                  </a:cubicBezTo>
                  <a:cubicBezTo>
                    <a:pt x="2541" y="2587"/>
                    <a:pt x="2537" y="2511"/>
                    <a:pt x="2487" y="2504"/>
                  </a:cubicBezTo>
                  <a:cubicBezTo>
                    <a:pt x="2179" y="2471"/>
                    <a:pt x="1871" y="2457"/>
                    <a:pt x="1562" y="2457"/>
                  </a:cubicBezTo>
                  <a:cubicBezTo>
                    <a:pt x="1209" y="2457"/>
                    <a:pt x="856" y="2475"/>
                    <a:pt x="503" y="2504"/>
                  </a:cubicBezTo>
                  <a:cubicBezTo>
                    <a:pt x="533" y="2269"/>
                    <a:pt x="571" y="2033"/>
                    <a:pt x="602" y="1794"/>
                  </a:cubicBezTo>
                  <a:cubicBezTo>
                    <a:pt x="714" y="1808"/>
                    <a:pt x="826" y="1814"/>
                    <a:pt x="938" y="1814"/>
                  </a:cubicBezTo>
                  <a:cubicBezTo>
                    <a:pt x="1195" y="1814"/>
                    <a:pt x="1452" y="1780"/>
                    <a:pt x="1701" y="1716"/>
                  </a:cubicBezTo>
                  <a:cubicBezTo>
                    <a:pt x="1740" y="1699"/>
                    <a:pt x="1727" y="1640"/>
                    <a:pt x="1687" y="1640"/>
                  </a:cubicBezTo>
                  <a:cubicBezTo>
                    <a:pt x="1685" y="1640"/>
                    <a:pt x="1683" y="1640"/>
                    <a:pt x="1681" y="1640"/>
                  </a:cubicBezTo>
                  <a:cubicBezTo>
                    <a:pt x="1400" y="1703"/>
                    <a:pt x="1115" y="1735"/>
                    <a:pt x="828" y="1735"/>
                  </a:cubicBezTo>
                  <a:cubicBezTo>
                    <a:pt x="756" y="1735"/>
                    <a:pt x="684" y="1733"/>
                    <a:pt x="612" y="1729"/>
                  </a:cubicBezTo>
                  <a:cubicBezTo>
                    <a:pt x="639" y="1548"/>
                    <a:pt x="663" y="1367"/>
                    <a:pt x="687" y="1186"/>
                  </a:cubicBezTo>
                  <a:cubicBezTo>
                    <a:pt x="731" y="1186"/>
                    <a:pt x="775" y="1185"/>
                    <a:pt x="818" y="1185"/>
                  </a:cubicBezTo>
                  <a:cubicBezTo>
                    <a:pt x="1342" y="1185"/>
                    <a:pt x="1868" y="1223"/>
                    <a:pt x="2384" y="1296"/>
                  </a:cubicBezTo>
                  <a:cubicBezTo>
                    <a:pt x="2386" y="1296"/>
                    <a:pt x="2388" y="1296"/>
                    <a:pt x="2390" y="1296"/>
                  </a:cubicBezTo>
                  <a:cubicBezTo>
                    <a:pt x="2433" y="1296"/>
                    <a:pt x="2440" y="1224"/>
                    <a:pt x="2395" y="1217"/>
                  </a:cubicBezTo>
                  <a:cubicBezTo>
                    <a:pt x="2003" y="1145"/>
                    <a:pt x="1607" y="1117"/>
                    <a:pt x="1210" y="1117"/>
                  </a:cubicBezTo>
                  <a:cubicBezTo>
                    <a:pt x="1039" y="1117"/>
                    <a:pt x="868" y="1122"/>
                    <a:pt x="697" y="1132"/>
                  </a:cubicBezTo>
                  <a:cubicBezTo>
                    <a:pt x="697" y="1111"/>
                    <a:pt x="701" y="1094"/>
                    <a:pt x="704" y="1074"/>
                  </a:cubicBezTo>
                  <a:cubicBezTo>
                    <a:pt x="708" y="1056"/>
                    <a:pt x="704" y="1039"/>
                    <a:pt x="694" y="1022"/>
                  </a:cubicBezTo>
                  <a:cubicBezTo>
                    <a:pt x="697" y="1022"/>
                    <a:pt x="701" y="1022"/>
                    <a:pt x="708" y="1019"/>
                  </a:cubicBezTo>
                  <a:cubicBezTo>
                    <a:pt x="1588" y="562"/>
                    <a:pt x="2601" y="252"/>
                    <a:pt x="3584" y="252"/>
                  </a:cubicBezTo>
                  <a:close/>
                  <a:moveTo>
                    <a:pt x="3569" y="1"/>
                  </a:moveTo>
                  <a:cubicBezTo>
                    <a:pt x="2539" y="1"/>
                    <a:pt x="1508" y="347"/>
                    <a:pt x="595" y="841"/>
                  </a:cubicBezTo>
                  <a:cubicBezTo>
                    <a:pt x="533" y="872"/>
                    <a:pt x="523" y="957"/>
                    <a:pt x="574" y="1002"/>
                  </a:cubicBezTo>
                  <a:cubicBezTo>
                    <a:pt x="561" y="1012"/>
                    <a:pt x="554" y="1026"/>
                    <a:pt x="550" y="1039"/>
                  </a:cubicBezTo>
                  <a:cubicBezTo>
                    <a:pt x="158" y="2826"/>
                    <a:pt x="1" y="4666"/>
                    <a:pt x="14" y="6490"/>
                  </a:cubicBezTo>
                  <a:cubicBezTo>
                    <a:pt x="21" y="7979"/>
                    <a:pt x="100" y="9540"/>
                    <a:pt x="649" y="10943"/>
                  </a:cubicBezTo>
                  <a:cubicBezTo>
                    <a:pt x="1336" y="12695"/>
                    <a:pt x="2917" y="13857"/>
                    <a:pt x="4677" y="13857"/>
                  </a:cubicBezTo>
                  <a:cubicBezTo>
                    <a:pt x="5212" y="13857"/>
                    <a:pt x="5764" y="13749"/>
                    <a:pt x="6312" y="13518"/>
                  </a:cubicBezTo>
                  <a:cubicBezTo>
                    <a:pt x="8470" y="12610"/>
                    <a:pt x="9245" y="9813"/>
                    <a:pt x="8064" y="7832"/>
                  </a:cubicBezTo>
                  <a:cubicBezTo>
                    <a:pt x="7760" y="7327"/>
                    <a:pt x="7330" y="6917"/>
                    <a:pt x="6848" y="6579"/>
                  </a:cubicBezTo>
                  <a:cubicBezTo>
                    <a:pt x="6548" y="6367"/>
                    <a:pt x="6080" y="6224"/>
                    <a:pt x="5830" y="5974"/>
                  </a:cubicBezTo>
                  <a:lnTo>
                    <a:pt x="5830" y="5974"/>
                  </a:lnTo>
                  <a:cubicBezTo>
                    <a:pt x="5843" y="5987"/>
                    <a:pt x="5846" y="5992"/>
                    <a:pt x="5844" y="5992"/>
                  </a:cubicBezTo>
                  <a:cubicBezTo>
                    <a:pt x="5833" y="5992"/>
                    <a:pt x="5721" y="5911"/>
                    <a:pt x="5653" y="5889"/>
                  </a:cubicBezTo>
                  <a:cubicBezTo>
                    <a:pt x="5748" y="5855"/>
                    <a:pt x="5957" y="5742"/>
                    <a:pt x="5991" y="5725"/>
                  </a:cubicBezTo>
                  <a:cubicBezTo>
                    <a:pt x="6916" y="5220"/>
                    <a:pt x="7459" y="4113"/>
                    <a:pt x="7371" y="3068"/>
                  </a:cubicBezTo>
                  <a:cubicBezTo>
                    <a:pt x="7268" y="1832"/>
                    <a:pt x="6319" y="811"/>
                    <a:pt x="5219" y="336"/>
                  </a:cubicBezTo>
                  <a:cubicBezTo>
                    <a:pt x="4682" y="102"/>
                    <a:pt x="4126" y="1"/>
                    <a:pt x="3569"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49"/>
            <p:cNvSpPr/>
            <p:nvPr/>
          </p:nvSpPr>
          <p:spPr>
            <a:xfrm>
              <a:off x="6158337" y="4215649"/>
              <a:ext cx="48925" cy="45997"/>
            </a:xfrm>
            <a:custGeom>
              <a:rect b="b" l="l" r="r" t="t"/>
              <a:pathLst>
                <a:path extrusionOk="0" h="1791" w="1905">
                  <a:moveTo>
                    <a:pt x="1013" y="221"/>
                  </a:moveTo>
                  <a:cubicBezTo>
                    <a:pt x="1231" y="224"/>
                    <a:pt x="1423" y="361"/>
                    <a:pt x="1498" y="566"/>
                  </a:cubicBezTo>
                  <a:cubicBezTo>
                    <a:pt x="1617" y="897"/>
                    <a:pt x="1402" y="1283"/>
                    <a:pt x="1122" y="1461"/>
                  </a:cubicBezTo>
                  <a:lnTo>
                    <a:pt x="1122" y="1464"/>
                  </a:lnTo>
                  <a:cubicBezTo>
                    <a:pt x="1004" y="1539"/>
                    <a:pt x="871" y="1578"/>
                    <a:pt x="745" y="1578"/>
                  </a:cubicBezTo>
                  <a:cubicBezTo>
                    <a:pt x="488" y="1578"/>
                    <a:pt x="260" y="1418"/>
                    <a:pt x="251" y="1088"/>
                  </a:cubicBezTo>
                  <a:cubicBezTo>
                    <a:pt x="244" y="918"/>
                    <a:pt x="415" y="463"/>
                    <a:pt x="641" y="276"/>
                  </a:cubicBezTo>
                  <a:cubicBezTo>
                    <a:pt x="653" y="283"/>
                    <a:pt x="669" y="286"/>
                    <a:pt x="685" y="286"/>
                  </a:cubicBezTo>
                  <a:cubicBezTo>
                    <a:pt x="699" y="286"/>
                    <a:pt x="713" y="284"/>
                    <a:pt x="726" y="279"/>
                  </a:cubicBezTo>
                  <a:cubicBezTo>
                    <a:pt x="794" y="245"/>
                    <a:pt x="866" y="228"/>
                    <a:pt x="945" y="221"/>
                  </a:cubicBezTo>
                  <a:lnTo>
                    <a:pt x="948" y="221"/>
                  </a:lnTo>
                  <a:cubicBezTo>
                    <a:pt x="958" y="226"/>
                    <a:pt x="969" y="229"/>
                    <a:pt x="980" y="229"/>
                  </a:cubicBezTo>
                  <a:cubicBezTo>
                    <a:pt x="992" y="229"/>
                    <a:pt x="1003" y="226"/>
                    <a:pt x="1013" y="221"/>
                  </a:cubicBezTo>
                  <a:close/>
                  <a:moveTo>
                    <a:pt x="985" y="1"/>
                  </a:moveTo>
                  <a:cubicBezTo>
                    <a:pt x="919" y="1"/>
                    <a:pt x="854" y="11"/>
                    <a:pt x="791" y="33"/>
                  </a:cubicBezTo>
                  <a:cubicBezTo>
                    <a:pt x="432" y="57"/>
                    <a:pt x="87" y="706"/>
                    <a:pt x="57" y="979"/>
                  </a:cubicBezTo>
                  <a:cubicBezTo>
                    <a:pt x="0" y="1454"/>
                    <a:pt x="331" y="1790"/>
                    <a:pt x="749" y="1790"/>
                  </a:cubicBezTo>
                  <a:cubicBezTo>
                    <a:pt x="836" y="1790"/>
                    <a:pt x="928" y="1775"/>
                    <a:pt x="1020" y="1744"/>
                  </a:cubicBezTo>
                  <a:cubicBezTo>
                    <a:pt x="1518" y="1577"/>
                    <a:pt x="1904" y="959"/>
                    <a:pt x="1672" y="450"/>
                  </a:cubicBezTo>
                  <a:cubicBezTo>
                    <a:pt x="1556" y="189"/>
                    <a:pt x="1266" y="1"/>
                    <a:pt x="985"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49"/>
            <p:cNvSpPr/>
            <p:nvPr/>
          </p:nvSpPr>
          <p:spPr>
            <a:xfrm>
              <a:off x="6169766" y="4388749"/>
              <a:ext cx="50286" cy="45124"/>
            </a:xfrm>
            <a:custGeom>
              <a:rect b="b" l="l" r="r" t="t"/>
              <a:pathLst>
                <a:path extrusionOk="0" h="1757" w="1958">
                  <a:moveTo>
                    <a:pt x="1002" y="123"/>
                  </a:moveTo>
                  <a:cubicBezTo>
                    <a:pt x="1005" y="161"/>
                    <a:pt x="1036" y="195"/>
                    <a:pt x="1073" y="198"/>
                  </a:cubicBezTo>
                  <a:cubicBezTo>
                    <a:pt x="1418" y="277"/>
                    <a:pt x="1681" y="584"/>
                    <a:pt x="1647" y="946"/>
                  </a:cubicBezTo>
                  <a:cubicBezTo>
                    <a:pt x="1614" y="1276"/>
                    <a:pt x="1296" y="1546"/>
                    <a:pt x="968" y="1546"/>
                  </a:cubicBezTo>
                  <a:cubicBezTo>
                    <a:pt x="929" y="1546"/>
                    <a:pt x="890" y="1542"/>
                    <a:pt x="851" y="1534"/>
                  </a:cubicBezTo>
                  <a:lnTo>
                    <a:pt x="855" y="1534"/>
                  </a:lnTo>
                  <a:cubicBezTo>
                    <a:pt x="496" y="1462"/>
                    <a:pt x="209" y="1093"/>
                    <a:pt x="295" y="721"/>
                  </a:cubicBezTo>
                  <a:cubicBezTo>
                    <a:pt x="366" y="397"/>
                    <a:pt x="677" y="154"/>
                    <a:pt x="1002" y="123"/>
                  </a:cubicBezTo>
                  <a:close/>
                  <a:moveTo>
                    <a:pt x="1104" y="0"/>
                  </a:moveTo>
                  <a:cubicBezTo>
                    <a:pt x="1088" y="0"/>
                    <a:pt x="1072" y="5"/>
                    <a:pt x="1056" y="14"/>
                  </a:cubicBezTo>
                  <a:cubicBezTo>
                    <a:pt x="1025" y="11"/>
                    <a:pt x="994" y="9"/>
                    <a:pt x="963" y="9"/>
                  </a:cubicBezTo>
                  <a:cubicBezTo>
                    <a:pt x="551" y="9"/>
                    <a:pt x="179" y="279"/>
                    <a:pt x="93" y="711"/>
                  </a:cubicBezTo>
                  <a:cubicBezTo>
                    <a:pt x="1" y="1175"/>
                    <a:pt x="353" y="1653"/>
                    <a:pt x="810" y="1742"/>
                  </a:cubicBezTo>
                  <a:cubicBezTo>
                    <a:pt x="860" y="1752"/>
                    <a:pt x="910" y="1756"/>
                    <a:pt x="959" y="1756"/>
                  </a:cubicBezTo>
                  <a:cubicBezTo>
                    <a:pt x="1360" y="1756"/>
                    <a:pt x="1741" y="1461"/>
                    <a:pt x="1835" y="1069"/>
                  </a:cubicBezTo>
                  <a:cubicBezTo>
                    <a:pt x="1958" y="581"/>
                    <a:pt x="1599" y="103"/>
                    <a:pt x="1128" y="4"/>
                  </a:cubicBezTo>
                  <a:cubicBezTo>
                    <a:pt x="1120" y="2"/>
                    <a:pt x="1112" y="0"/>
                    <a:pt x="1104"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49"/>
            <p:cNvSpPr/>
            <p:nvPr/>
          </p:nvSpPr>
          <p:spPr>
            <a:xfrm>
              <a:off x="6088070" y="4321743"/>
              <a:ext cx="35416" cy="3852"/>
            </a:xfrm>
            <a:custGeom>
              <a:rect b="b" l="l" r="r" t="t"/>
              <a:pathLst>
                <a:path extrusionOk="0" h="150" w="1379">
                  <a:moveTo>
                    <a:pt x="51" y="0"/>
                  </a:moveTo>
                  <a:cubicBezTo>
                    <a:pt x="15" y="0"/>
                    <a:pt x="0" y="55"/>
                    <a:pt x="37" y="62"/>
                  </a:cubicBezTo>
                  <a:cubicBezTo>
                    <a:pt x="349" y="119"/>
                    <a:pt x="664" y="149"/>
                    <a:pt x="980" y="149"/>
                  </a:cubicBezTo>
                  <a:cubicBezTo>
                    <a:pt x="1096" y="149"/>
                    <a:pt x="1212" y="145"/>
                    <a:pt x="1328" y="137"/>
                  </a:cubicBezTo>
                  <a:cubicBezTo>
                    <a:pt x="1379" y="133"/>
                    <a:pt x="1379" y="58"/>
                    <a:pt x="1328" y="58"/>
                  </a:cubicBezTo>
                  <a:cubicBezTo>
                    <a:pt x="1242" y="61"/>
                    <a:pt x="1156" y="62"/>
                    <a:pt x="1071" y="62"/>
                  </a:cubicBezTo>
                  <a:cubicBezTo>
                    <a:pt x="732" y="62"/>
                    <a:pt x="392" y="41"/>
                    <a:pt x="54" y="0"/>
                  </a:cubicBezTo>
                  <a:cubicBezTo>
                    <a:pt x="53" y="0"/>
                    <a:pt x="52" y="0"/>
                    <a:pt x="51"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49"/>
            <p:cNvSpPr/>
            <p:nvPr/>
          </p:nvSpPr>
          <p:spPr>
            <a:xfrm>
              <a:off x="6087941" y="4296575"/>
              <a:ext cx="41066" cy="5034"/>
            </a:xfrm>
            <a:custGeom>
              <a:rect b="b" l="l" r="r" t="t"/>
              <a:pathLst>
                <a:path extrusionOk="0" h="196" w="1599">
                  <a:moveTo>
                    <a:pt x="52" y="0"/>
                  </a:moveTo>
                  <a:cubicBezTo>
                    <a:pt x="1" y="0"/>
                    <a:pt x="1" y="75"/>
                    <a:pt x="52" y="75"/>
                  </a:cubicBezTo>
                  <a:cubicBezTo>
                    <a:pt x="547" y="113"/>
                    <a:pt x="1042" y="150"/>
                    <a:pt x="1541" y="195"/>
                  </a:cubicBezTo>
                  <a:cubicBezTo>
                    <a:pt x="1543" y="195"/>
                    <a:pt x="1545" y="195"/>
                    <a:pt x="1547" y="195"/>
                  </a:cubicBezTo>
                  <a:cubicBezTo>
                    <a:pt x="1599" y="195"/>
                    <a:pt x="1594" y="109"/>
                    <a:pt x="1541" y="103"/>
                  </a:cubicBezTo>
                  <a:cubicBezTo>
                    <a:pt x="1046" y="38"/>
                    <a:pt x="550" y="4"/>
                    <a:pt x="52"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49"/>
            <p:cNvSpPr/>
            <p:nvPr/>
          </p:nvSpPr>
          <p:spPr>
            <a:xfrm>
              <a:off x="6090047" y="4250603"/>
              <a:ext cx="29766" cy="2748"/>
            </a:xfrm>
            <a:custGeom>
              <a:rect b="b" l="l" r="r" t="t"/>
              <a:pathLst>
                <a:path extrusionOk="0" h="107" w="1159">
                  <a:moveTo>
                    <a:pt x="35" y="0"/>
                  </a:moveTo>
                  <a:cubicBezTo>
                    <a:pt x="1" y="0"/>
                    <a:pt x="2" y="55"/>
                    <a:pt x="38" y="59"/>
                  </a:cubicBezTo>
                  <a:cubicBezTo>
                    <a:pt x="297" y="91"/>
                    <a:pt x="556" y="107"/>
                    <a:pt x="815" y="107"/>
                  </a:cubicBezTo>
                  <a:cubicBezTo>
                    <a:pt x="915" y="107"/>
                    <a:pt x="1014" y="104"/>
                    <a:pt x="1114" y="100"/>
                  </a:cubicBezTo>
                  <a:cubicBezTo>
                    <a:pt x="1158" y="100"/>
                    <a:pt x="1158" y="31"/>
                    <a:pt x="1114" y="31"/>
                  </a:cubicBezTo>
                  <a:cubicBezTo>
                    <a:pt x="755" y="28"/>
                    <a:pt x="397" y="31"/>
                    <a:pt x="38" y="1"/>
                  </a:cubicBezTo>
                  <a:cubicBezTo>
                    <a:pt x="37" y="0"/>
                    <a:pt x="36" y="0"/>
                    <a:pt x="35"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8" name="Google Shape;2218;p49"/>
          <p:cNvGrpSpPr/>
          <p:nvPr/>
        </p:nvGrpSpPr>
        <p:grpSpPr>
          <a:xfrm>
            <a:off x="6899883" y="1166344"/>
            <a:ext cx="316154" cy="466695"/>
            <a:chOff x="5438457" y="4166724"/>
            <a:chExt cx="235971" cy="348332"/>
          </a:xfrm>
        </p:grpSpPr>
        <p:sp>
          <p:nvSpPr>
            <p:cNvPr id="2219" name="Google Shape;2219;p49"/>
            <p:cNvSpPr/>
            <p:nvPr/>
          </p:nvSpPr>
          <p:spPr>
            <a:xfrm>
              <a:off x="5438457" y="4166724"/>
              <a:ext cx="235971" cy="348332"/>
            </a:xfrm>
            <a:custGeom>
              <a:rect b="b" l="l" r="r" t="t"/>
              <a:pathLst>
                <a:path extrusionOk="0" h="13563" w="9188">
                  <a:moveTo>
                    <a:pt x="4701" y="242"/>
                  </a:moveTo>
                  <a:cubicBezTo>
                    <a:pt x="7094" y="242"/>
                    <a:pt x="8812" y="2455"/>
                    <a:pt x="8449" y="4861"/>
                  </a:cubicBezTo>
                  <a:cubicBezTo>
                    <a:pt x="8415" y="4885"/>
                    <a:pt x="8402" y="4923"/>
                    <a:pt x="8408" y="4964"/>
                  </a:cubicBezTo>
                  <a:cubicBezTo>
                    <a:pt x="8498" y="5517"/>
                    <a:pt x="7956" y="5788"/>
                    <a:pt x="7377" y="5788"/>
                  </a:cubicBezTo>
                  <a:cubicBezTo>
                    <a:pt x="6766" y="5788"/>
                    <a:pt x="6115" y="5485"/>
                    <a:pt x="6127" y="4892"/>
                  </a:cubicBezTo>
                  <a:lnTo>
                    <a:pt x="6127" y="4892"/>
                  </a:lnTo>
                  <a:cubicBezTo>
                    <a:pt x="6137" y="4940"/>
                    <a:pt x="6144" y="4988"/>
                    <a:pt x="6154" y="5036"/>
                  </a:cubicBezTo>
                  <a:cubicBezTo>
                    <a:pt x="6162" y="5081"/>
                    <a:pt x="6200" y="5103"/>
                    <a:pt x="6240" y="5103"/>
                  </a:cubicBezTo>
                  <a:cubicBezTo>
                    <a:pt x="6289" y="5103"/>
                    <a:pt x="6339" y="5070"/>
                    <a:pt x="6335" y="5012"/>
                  </a:cubicBezTo>
                  <a:cubicBezTo>
                    <a:pt x="6292" y="4369"/>
                    <a:pt x="5854" y="3782"/>
                    <a:pt x="5161" y="3782"/>
                  </a:cubicBezTo>
                  <a:cubicBezTo>
                    <a:pt x="5147" y="3782"/>
                    <a:pt x="5134" y="3782"/>
                    <a:pt x="5120" y="3782"/>
                  </a:cubicBezTo>
                  <a:cubicBezTo>
                    <a:pt x="4208" y="3813"/>
                    <a:pt x="3617" y="4762"/>
                    <a:pt x="3398" y="5544"/>
                  </a:cubicBezTo>
                  <a:cubicBezTo>
                    <a:pt x="3036" y="6863"/>
                    <a:pt x="3453" y="9622"/>
                    <a:pt x="5168" y="9687"/>
                  </a:cubicBezTo>
                  <a:cubicBezTo>
                    <a:pt x="5174" y="9694"/>
                    <a:pt x="5185" y="9701"/>
                    <a:pt x="5195" y="9704"/>
                  </a:cubicBezTo>
                  <a:cubicBezTo>
                    <a:pt x="5312" y="9758"/>
                    <a:pt x="5422" y="9782"/>
                    <a:pt x="5526" y="9782"/>
                  </a:cubicBezTo>
                  <a:cubicBezTo>
                    <a:pt x="5984" y="9782"/>
                    <a:pt x="6328" y="9325"/>
                    <a:pt x="6609" y="8953"/>
                  </a:cubicBezTo>
                  <a:cubicBezTo>
                    <a:pt x="6861" y="8618"/>
                    <a:pt x="7126" y="8343"/>
                    <a:pt x="7520" y="8343"/>
                  </a:cubicBezTo>
                  <a:cubicBezTo>
                    <a:pt x="7617" y="8343"/>
                    <a:pt x="7721" y="8360"/>
                    <a:pt x="7835" y="8396"/>
                  </a:cubicBezTo>
                  <a:cubicBezTo>
                    <a:pt x="8289" y="8540"/>
                    <a:pt x="8593" y="9281"/>
                    <a:pt x="8689" y="9694"/>
                  </a:cubicBezTo>
                  <a:cubicBezTo>
                    <a:pt x="8890" y="10575"/>
                    <a:pt x="8518" y="11388"/>
                    <a:pt x="7889" y="11989"/>
                  </a:cubicBezTo>
                  <a:cubicBezTo>
                    <a:pt x="7872" y="12006"/>
                    <a:pt x="7869" y="12033"/>
                    <a:pt x="7886" y="12054"/>
                  </a:cubicBezTo>
                  <a:cubicBezTo>
                    <a:pt x="7062" y="12865"/>
                    <a:pt x="5965" y="13325"/>
                    <a:pt x="4864" y="13325"/>
                  </a:cubicBezTo>
                  <a:cubicBezTo>
                    <a:pt x="4217" y="13325"/>
                    <a:pt x="3569" y="13166"/>
                    <a:pt x="2975" y="12826"/>
                  </a:cubicBezTo>
                  <a:lnTo>
                    <a:pt x="2975" y="12826"/>
                  </a:lnTo>
                  <a:cubicBezTo>
                    <a:pt x="3470" y="12849"/>
                    <a:pt x="3962" y="12870"/>
                    <a:pt x="4457" y="12877"/>
                  </a:cubicBezTo>
                  <a:cubicBezTo>
                    <a:pt x="4488" y="12877"/>
                    <a:pt x="4488" y="12826"/>
                    <a:pt x="4457" y="12826"/>
                  </a:cubicBezTo>
                  <a:cubicBezTo>
                    <a:pt x="3924" y="12795"/>
                    <a:pt x="3392" y="12778"/>
                    <a:pt x="2862" y="12764"/>
                  </a:cubicBezTo>
                  <a:cubicBezTo>
                    <a:pt x="2678" y="12648"/>
                    <a:pt x="2507" y="12522"/>
                    <a:pt x="2343" y="12378"/>
                  </a:cubicBezTo>
                  <a:cubicBezTo>
                    <a:pt x="2480" y="12371"/>
                    <a:pt x="2617" y="12368"/>
                    <a:pt x="2754" y="12368"/>
                  </a:cubicBezTo>
                  <a:cubicBezTo>
                    <a:pt x="3080" y="12368"/>
                    <a:pt x="3405" y="12387"/>
                    <a:pt x="3730" y="12426"/>
                  </a:cubicBezTo>
                  <a:cubicBezTo>
                    <a:pt x="3731" y="12426"/>
                    <a:pt x="3732" y="12426"/>
                    <a:pt x="3732" y="12426"/>
                  </a:cubicBezTo>
                  <a:cubicBezTo>
                    <a:pt x="3761" y="12426"/>
                    <a:pt x="3766" y="12375"/>
                    <a:pt x="3737" y="12371"/>
                  </a:cubicBezTo>
                  <a:cubicBezTo>
                    <a:pt x="3423" y="12320"/>
                    <a:pt x="3106" y="12295"/>
                    <a:pt x="2788" y="12295"/>
                  </a:cubicBezTo>
                  <a:cubicBezTo>
                    <a:pt x="2618" y="12295"/>
                    <a:pt x="2448" y="12302"/>
                    <a:pt x="2278" y="12317"/>
                  </a:cubicBezTo>
                  <a:cubicBezTo>
                    <a:pt x="2248" y="12289"/>
                    <a:pt x="2217" y="12262"/>
                    <a:pt x="2183" y="12231"/>
                  </a:cubicBezTo>
                  <a:cubicBezTo>
                    <a:pt x="2070" y="12119"/>
                    <a:pt x="1961" y="11999"/>
                    <a:pt x="1858" y="11873"/>
                  </a:cubicBezTo>
                  <a:lnTo>
                    <a:pt x="1858" y="11873"/>
                  </a:lnTo>
                  <a:cubicBezTo>
                    <a:pt x="2172" y="11877"/>
                    <a:pt x="2486" y="11884"/>
                    <a:pt x="2800" y="11884"/>
                  </a:cubicBezTo>
                  <a:cubicBezTo>
                    <a:pt x="2937" y="11884"/>
                    <a:pt x="3074" y="11883"/>
                    <a:pt x="3211" y="11880"/>
                  </a:cubicBezTo>
                  <a:cubicBezTo>
                    <a:pt x="3255" y="11880"/>
                    <a:pt x="3255" y="11811"/>
                    <a:pt x="3211" y="11811"/>
                  </a:cubicBezTo>
                  <a:cubicBezTo>
                    <a:pt x="3050" y="11807"/>
                    <a:pt x="2890" y="11805"/>
                    <a:pt x="2729" y="11805"/>
                  </a:cubicBezTo>
                  <a:cubicBezTo>
                    <a:pt x="2425" y="11805"/>
                    <a:pt x="2121" y="11811"/>
                    <a:pt x="1817" y="11818"/>
                  </a:cubicBezTo>
                  <a:cubicBezTo>
                    <a:pt x="1698" y="11661"/>
                    <a:pt x="1588" y="11497"/>
                    <a:pt x="1489" y="11330"/>
                  </a:cubicBezTo>
                  <a:lnTo>
                    <a:pt x="1489" y="11330"/>
                  </a:lnTo>
                  <a:cubicBezTo>
                    <a:pt x="1892" y="11342"/>
                    <a:pt x="2294" y="11362"/>
                    <a:pt x="2696" y="11362"/>
                  </a:cubicBezTo>
                  <a:cubicBezTo>
                    <a:pt x="2752" y="11362"/>
                    <a:pt x="2807" y="11361"/>
                    <a:pt x="2862" y="11360"/>
                  </a:cubicBezTo>
                  <a:cubicBezTo>
                    <a:pt x="2907" y="11357"/>
                    <a:pt x="2907" y="11296"/>
                    <a:pt x="2862" y="11296"/>
                  </a:cubicBezTo>
                  <a:cubicBezTo>
                    <a:pt x="2405" y="11265"/>
                    <a:pt x="1940" y="11265"/>
                    <a:pt x="1479" y="11258"/>
                  </a:cubicBezTo>
                  <a:cubicBezTo>
                    <a:pt x="1469" y="11258"/>
                    <a:pt x="1459" y="11261"/>
                    <a:pt x="1452" y="11272"/>
                  </a:cubicBezTo>
                  <a:cubicBezTo>
                    <a:pt x="1349" y="11087"/>
                    <a:pt x="1254" y="10899"/>
                    <a:pt x="1168" y="10705"/>
                  </a:cubicBezTo>
                  <a:lnTo>
                    <a:pt x="1168" y="10705"/>
                  </a:lnTo>
                  <a:cubicBezTo>
                    <a:pt x="1278" y="10710"/>
                    <a:pt x="1388" y="10713"/>
                    <a:pt x="1497" y="10713"/>
                  </a:cubicBezTo>
                  <a:cubicBezTo>
                    <a:pt x="1745" y="10713"/>
                    <a:pt x="1992" y="10699"/>
                    <a:pt x="2241" y="10671"/>
                  </a:cubicBezTo>
                  <a:cubicBezTo>
                    <a:pt x="2278" y="10667"/>
                    <a:pt x="2282" y="10606"/>
                    <a:pt x="2241" y="10606"/>
                  </a:cubicBezTo>
                  <a:cubicBezTo>
                    <a:pt x="1946" y="10622"/>
                    <a:pt x="1654" y="10632"/>
                    <a:pt x="1362" y="10632"/>
                  </a:cubicBezTo>
                  <a:cubicBezTo>
                    <a:pt x="1285" y="10632"/>
                    <a:pt x="1208" y="10631"/>
                    <a:pt x="1131" y="10630"/>
                  </a:cubicBezTo>
                  <a:cubicBezTo>
                    <a:pt x="1059" y="10469"/>
                    <a:pt x="1001" y="10305"/>
                    <a:pt x="943" y="10141"/>
                  </a:cubicBezTo>
                  <a:cubicBezTo>
                    <a:pt x="1315" y="10124"/>
                    <a:pt x="1691" y="10111"/>
                    <a:pt x="2067" y="10076"/>
                  </a:cubicBezTo>
                  <a:cubicBezTo>
                    <a:pt x="2104" y="10073"/>
                    <a:pt x="2104" y="10018"/>
                    <a:pt x="2067" y="10018"/>
                  </a:cubicBezTo>
                  <a:cubicBezTo>
                    <a:pt x="1681" y="10025"/>
                    <a:pt x="1302" y="10052"/>
                    <a:pt x="919" y="10076"/>
                  </a:cubicBezTo>
                  <a:cubicBezTo>
                    <a:pt x="844" y="9854"/>
                    <a:pt x="779" y="9629"/>
                    <a:pt x="721" y="9397"/>
                  </a:cubicBezTo>
                  <a:cubicBezTo>
                    <a:pt x="1636" y="9369"/>
                    <a:pt x="2558" y="9322"/>
                    <a:pt x="3463" y="9195"/>
                  </a:cubicBezTo>
                  <a:cubicBezTo>
                    <a:pt x="3520" y="9185"/>
                    <a:pt x="3508" y="9089"/>
                    <a:pt x="3453" y="9089"/>
                  </a:cubicBezTo>
                  <a:cubicBezTo>
                    <a:pt x="3452" y="9089"/>
                    <a:pt x="3451" y="9089"/>
                    <a:pt x="3450" y="9089"/>
                  </a:cubicBezTo>
                  <a:cubicBezTo>
                    <a:pt x="2531" y="9168"/>
                    <a:pt x="1619" y="9260"/>
                    <a:pt x="700" y="9311"/>
                  </a:cubicBezTo>
                  <a:cubicBezTo>
                    <a:pt x="656" y="9124"/>
                    <a:pt x="615" y="8936"/>
                    <a:pt x="581" y="8744"/>
                  </a:cubicBezTo>
                  <a:cubicBezTo>
                    <a:pt x="818" y="8726"/>
                    <a:pt x="1055" y="8717"/>
                    <a:pt x="1292" y="8717"/>
                  </a:cubicBezTo>
                  <a:cubicBezTo>
                    <a:pt x="1411" y="8717"/>
                    <a:pt x="1530" y="8719"/>
                    <a:pt x="1650" y="8724"/>
                  </a:cubicBezTo>
                  <a:cubicBezTo>
                    <a:pt x="1684" y="8724"/>
                    <a:pt x="1684" y="8669"/>
                    <a:pt x="1650" y="8666"/>
                  </a:cubicBezTo>
                  <a:cubicBezTo>
                    <a:pt x="1561" y="8663"/>
                    <a:pt x="1472" y="8661"/>
                    <a:pt x="1383" y="8661"/>
                  </a:cubicBezTo>
                  <a:cubicBezTo>
                    <a:pt x="1112" y="8661"/>
                    <a:pt x="842" y="8677"/>
                    <a:pt x="574" y="8710"/>
                  </a:cubicBezTo>
                  <a:cubicBezTo>
                    <a:pt x="540" y="8526"/>
                    <a:pt x="513" y="8345"/>
                    <a:pt x="489" y="8160"/>
                  </a:cubicBezTo>
                  <a:lnTo>
                    <a:pt x="489" y="8160"/>
                  </a:lnTo>
                  <a:cubicBezTo>
                    <a:pt x="575" y="8163"/>
                    <a:pt x="662" y="8165"/>
                    <a:pt x="748" y="8165"/>
                  </a:cubicBezTo>
                  <a:cubicBezTo>
                    <a:pt x="1178" y="8165"/>
                    <a:pt x="1609" y="8130"/>
                    <a:pt x="2036" y="8061"/>
                  </a:cubicBezTo>
                  <a:cubicBezTo>
                    <a:pt x="2075" y="8055"/>
                    <a:pt x="2061" y="8003"/>
                    <a:pt x="2028" y="8003"/>
                  </a:cubicBezTo>
                  <a:cubicBezTo>
                    <a:pt x="2026" y="8003"/>
                    <a:pt x="2024" y="8003"/>
                    <a:pt x="2022" y="8003"/>
                  </a:cubicBezTo>
                  <a:cubicBezTo>
                    <a:pt x="1513" y="8079"/>
                    <a:pt x="998" y="8123"/>
                    <a:pt x="485" y="8130"/>
                  </a:cubicBezTo>
                  <a:cubicBezTo>
                    <a:pt x="455" y="7918"/>
                    <a:pt x="431" y="7703"/>
                    <a:pt x="414" y="7495"/>
                  </a:cubicBezTo>
                  <a:cubicBezTo>
                    <a:pt x="953" y="7440"/>
                    <a:pt x="1493" y="7392"/>
                    <a:pt x="2032" y="7331"/>
                  </a:cubicBezTo>
                  <a:cubicBezTo>
                    <a:pt x="2088" y="7324"/>
                    <a:pt x="2094" y="7238"/>
                    <a:pt x="2039" y="7238"/>
                  </a:cubicBezTo>
                  <a:cubicBezTo>
                    <a:pt x="2037" y="7238"/>
                    <a:pt x="2035" y="7238"/>
                    <a:pt x="2032" y="7238"/>
                  </a:cubicBezTo>
                  <a:cubicBezTo>
                    <a:pt x="1489" y="7290"/>
                    <a:pt x="946" y="7351"/>
                    <a:pt x="407" y="7409"/>
                  </a:cubicBezTo>
                  <a:cubicBezTo>
                    <a:pt x="386" y="7173"/>
                    <a:pt x="373" y="6945"/>
                    <a:pt x="362" y="6719"/>
                  </a:cubicBezTo>
                  <a:lnTo>
                    <a:pt x="362" y="6719"/>
                  </a:lnTo>
                  <a:cubicBezTo>
                    <a:pt x="399" y="6720"/>
                    <a:pt x="435" y="6720"/>
                    <a:pt x="472" y="6720"/>
                  </a:cubicBezTo>
                  <a:cubicBezTo>
                    <a:pt x="764" y="6720"/>
                    <a:pt x="1058" y="6696"/>
                    <a:pt x="1346" y="6648"/>
                  </a:cubicBezTo>
                  <a:cubicBezTo>
                    <a:pt x="1382" y="6644"/>
                    <a:pt x="1368" y="6589"/>
                    <a:pt x="1335" y="6589"/>
                  </a:cubicBezTo>
                  <a:cubicBezTo>
                    <a:pt x="1333" y="6589"/>
                    <a:pt x="1331" y="6589"/>
                    <a:pt x="1329" y="6590"/>
                  </a:cubicBezTo>
                  <a:cubicBezTo>
                    <a:pt x="1008" y="6637"/>
                    <a:pt x="683" y="6661"/>
                    <a:pt x="359" y="6665"/>
                  </a:cubicBezTo>
                  <a:cubicBezTo>
                    <a:pt x="352" y="6456"/>
                    <a:pt x="349" y="6255"/>
                    <a:pt x="349" y="6060"/>
                  </a:cubicBezTo>
                  <a:cubicBezTo>
                    <a:pt x="1011" y="6012"/>
                    <a:pt x="1681" y="5978"/>
                    <a:pt x="2340" y="5906"/>
                  </a:cubicBezTo>
                  <a:cubicBezTo>
                    <a:pt x="2394" y="5900"/>
                    <a:pt x="2394" y="5821"/>
                    <a:pt x="2340" y="5821"/>
                  </a:cubicBezTo>
                  <a:cubicBezTo>
                    <a:pt x="1677" y="5855"/>
                    <a:pt x="1011" y="5930"/>
                    <a:pt x="349" y="5988"/>
                  </a:cubicBezTo>
                  <a:cubicBezTo>
                    <a:pt x="349" y="5842"/>
                    <a:pt x="349" y="5695"/>
                    <a:pt x="356" y="5555"/>
                  </a:cubicBezTo>
                  <a:cubicBezTo>
                    <a:pt x="366" y="5261"/>
                    <a:pt x="393" y="4967"/>
                    <a:pt x="438" y="4677"/>
                  </a:cubicBezTo>
                  <a:cubicBezTo>
                    <a:pt x="991" y="4653"/>
                    <a:pt x="1547" y="4616"/>
                    <a:pt x="2097" y="4551"/>
                  </a:cubicBezTo>
                  <a:cubicBezTo>
                    <a:pt x="2153" y="4544"/>
                    <a:pt x="2155" y="4461"/>
                    <a:pt x="2103" y="4461"/>
                  </a:cubicBezTo>
                  <a:cubicBezTo>
                    <a:pt x="2101" y="4461"/>
                    <a:pt x="2099" y="4462"/>
                    <a:pt x="2097" y="4462"/>
                  </a:cubicBezTo>
                  <a:cubicBezTo>
                    <a:pt x="1547" y="4520"/>
                    <a:pt x="998" y="4571"/>
                    <a:pt x="448" y="4609"/>
                  </a:cubicBezTo>
                  <a:cubicBezTo>
                    <a:pt x="523" y="4137"/>
                    <a:pt x="642" y="3676"/>
                    <a:pt x="810" y="3229"/>
                  </a:cubicBezTo>
                  <a:cubicBezTo>
                    <a:pt x="877" y="3230"/>
                    <a:pt x="944" y="3231"/>
                    <a:pt x="1012" y="3231"/>
                  </a:cubicBezTo>
                  <a:cubicBezTo>
                    <a:pt x="1647" y="3231"/>
                    <a:pt x="2280" y="3173"/>
                    <a:pt x="2907" y="3062"/>
                  </a:cubicBezTo>
                  <a:cubicBezTo>
                    <a:pt x="2962" y="3052"/>
                    <a:pt x="2939" y="2972"/>
                    <a:pt x="2889" y="2972"/>
                  </a:cubicBezTo>
                  <a:cubicBezTo>
                    <a:pt x="2887" y="2972"/>
                    <a:pt x="2885" y="2973"/>
                    <a:pt x="2883" y="2973"/>
                  </a:cubicBezTo>
                  <a:cubicBezTo>
                    <a:pt x="2203" y="3079"/>
                    <a:pt x="1520" y="3140"/>
                    <a:pt x="837" y="3150"/>
                  </a:cubicBezTo>
                  <a:cubicBezTo>
                    <a:pt x="933" y="2901"/>
                    <a:pt x="1049" y="2659"/>
                    <a:pt x="1179" y="2426"/>
                  </a:cubicBezTo>
                  <a:cubicBezTo>
                    <a:pt x="1245" y="2427"/>
                    <a:pt x="1311" y="2427"/>
                    <a:pt x="1378" y="2427"/>
                  </a:cubicBezTo>
                  <a:cubicBezTo>
                    <a:pt x="2224" y="2427"/>
                    <a:pt x="3078" y="2385"/>
                    <a:pt x="3911" y="2242"/>
                  </a:cubicBezTo>
                  <a:cubicBezTo>
                    <a:pt x="3960" y="2235"/>
                    <a:pt x="3949" y="2153"/>
                    <a:pt x="3906" y="2153"/>
                  </a:cubicBezTo>
                  <a:cubicBezTo>
                    <a:pt x="3904" y="2153"/>
                    <a:pt x="3902" y="2153"/>
                    <a:pt x="3900" y="2153"/>
                  </a:cubicBezTo>
                  <a:cubicBezTo>
                    <a:pt x="3002" y="2245"/>
                    <a:pt x="2118" y="2338"/>
                    <a:pt x="1216" y="2358"/>
                  </a:cubicBezTo>
                  <a:cubicBezTo>
                    <a:pt x="1366" y="2099"/>
                    <a:pt x="1537" y="1853"/>
                    <a:pt x="1728" y="1624"/>
                  </a:cubicBezTo>
                  <a:cubicBezTo>
                    <a:pt x="1733" y="1629"/>
                    <a:pt x="1738" y="1632"/>
                    <a:pt x="1743" y="1632"/>
                  </a:cubicBezTo>
                  <a:cubicBezTo>
                    <a:pt x="1745" y="1632"/>
                    <a:pt x="1747" y="1632"/>
                    <a:pt x="1749" y="1631"/>
                  </a:cubicBezTo>
                  <a:cubicBezTo>
                    <a:pt x="1839" y="1633"/>
                    <a:pt x="1929" y="1634"/>
                    <a:pt x="2019" y="1634"/>
                  </a:cubicBezTo>
                  <a:cubicBezTo>
                    <a:pt x="2606" y="1634"/>
                    <a:pt x="3196" y="1592"/>
                    <a:pt x="3771" y="1474"/>
                  </a:cubicBezTo>
                  <a:cubicBezTo>
                    <a:pt x="3823" y="1461"/>
                    <a:pt x="3803" y="1388"/>
                    <a:pt x="3753" y="1388"/>
                  </a:cubicBezTo>
                  <a:cubicBezTo>
                    <a:pt x="3751" y="1388"/>
                    <a:pt x="3749" y="1388"/>
                    <a:pt x="3747" y="1388"/>
                  </a:cubicBezTo>
                  <a:cubicBezTo>
                    <a:pt x="3088" y="1477"/>
                    <a:pt x="2439" y="1559"/>
                    <a:pt x="1776" y="1569"/>
                  </a:cubicBezTo>
                  <a:cubicBezTo>
                    <a:pt x="1978" y="1340"/>
                    <a:pt x="2207" y="1132"/>
                    <a:pt x="2456" y="951"/>
                  </a:cubicBezTo>
                  <a:cubicBezTo>
                    <a:pt x="3122" y="780"/>
                    <a:pt x="3798" y="657"/>
                    <a:pt x="4484" y="589"/>
                  </a:cubicBezTo>
                  <a:cubicBezTo>
                    <a:pt x="4551" y="582"/>
                    <a:pt x="4553" y="480"/>
                    <a:pt x="4490" y="480"/>
                  </a:cubicBezTo>
                  <a:cubicBezTo>
                    <a:pt x="4489" y="480"/>
                    <a:pt x="4487" y="480"/>
                    <a:pt x="4484" y="480"/>
                  </a:cubicBezTo>
                  <a:cubicBezTo>
                    <a:pt x="3873" y="534"/>
                    <a:pt x="3269" y="644"/>
                    <a:pt x="2678" y="804"/>
                  </a:cubicBezTo>
                  <a:cubicBezTo>
                    <a:pt x="3084" y="555"/>
                    <a:pt x="3538" y="384"/>
                    <a:pt x="4010" y="302"/>
                  </a:cubicBezTo>
                  <a:cubicBezTo>
                    <a:pt x="4245" y="261"/>
                    <a:pt x="4476" y="242"/>
                    <a:pt x="4701" y="242"/>
                  </a:cubicBezTo>
                  <a:close/>
                  <a:moveTo>
                    <a:pt x="4695" y="0"/>
                  </a:moveTo>
                  <a:cubicBezTo>
                    <a:pt x="2082" y="0"/>
                    <a:pt x="464" y="2376"/>
                    <a:pt x="178" y="4790"/>
                  </a:cubicBezTo>
                  <a:cubicBezTo>
                    <a:pt x="0" y="6282"/>
                    <a:pt x="198" y="7857"/>
                    <a:pt x="519" y="9322"/>
                  </a:cubicBezTo>
                  <a:lnTo>
                    <a:pt x="441" y="9328"/>
                  </a:lnTo>
                  <a:cubicBezTo>
                    <a:pt x="391" y="9332"/>
                    <a:pt x="390" y="9407"/>
                    <a:pt x="438" y="9407"/>
                  </a:cubicBezTo>
                  <a:cubicBezTo>
                    <a:pt x="439" y="9407"/>
                    <a:pt x="440" y="9407"/>
                    <a:pt x="441" y="9407"/>
                  </a:cubicBezTo>
                  <a:lnTo>
                    <a:pt x="537" y="9404"/>
                  </a:lnTo>
                  <a:cubicBezTo>
                    <a:pt x="543" y="9438"/>
                    <a:pt x="550" y="9472"/>
                    <a:pt x="560" y="9506"/>
                  </a:cubicBezTo>
                  <a:cubicBezTo>
                    <a:pt x="830" y="10695"/>
                    <a:pt x="1308" y="11842"/>
                    <a:pt x="2275" y="12627"/>
                  </a:cubicBezTo>
                  <a:cubicBezTo>
                    <a:pt x="3057" y="13263"/>
                    <a:pt x="3983" y="13563"/>
                    <a:pt x="4899" y="13563"/>
                  </a:cubicBezTo>
                  <a:cubicBezTo>
                    <a:pt x="6381" y="13563"/>
                    <a:pt x="7834" y="12779"/>
                    <a:pt x="8600" y="11360"/>
                  </a:cubicBezTo>
                  <a:cubicBezTo>
                    <a:pt x="8607" y="11347"/>
                    <a:pt x="8610" y="11333"/>
                    <a:pt x="8607" y="11319"/>
                  </a:cubicBezTo>
                  <a:cubicBezTo>
                    <a:pt x="9074" y="10507"/>
                    <a:pt x="9023" y="9496"/>
                    <a:pt x="8477" y="8734"/>
                  </a:cubicBezTo>
                  <a:cubicBezTo>
                    <a:pt x="8244" y="8413"/>
                    <a:pt x="7886" y="8093"/>
                    <a:pt x="7475" y="8093"/>
                  </a:cubicBezTo>
                  <a:cubicBezTo>
                    <a:pt x="7398" y="8093"/>
                    <a:pt x="7318" y="8105"/>
                    <a:pt x="7237" y="8130"/>
                  </a:cubicBezTo>
                  <a:cubicBezTo>
                    <a:pt x="6499" y="8355"/>
                    <a:pt x="6346" y="9468"/>
                    <a:pt x="5567" y="9571"/>
                  </a:cubicBezTo>
                  <a:cubicBezTo>
                    <a:pt x="5560" y="9568"/>
                    <a:pt x="5553" y="9564"/>
                    <a:pt x="5547" y="9564"/>
                  </a:cubicBezTo>
                  <a:cubicBezTo>
                    <a:pt x="4058" y="9554"/>
                    <a:pt x="3515" y="7915"/>
                    <a:pt x="3491" y="6665"/>
                  </a:cubicBezTo>
                  <a:cubicBezTo>
                    <a:pt x="3480" y="6060"/>
                    <a:pt x="3586" y="5439"/>
                    <a:pt x="3897" y="4909"/>
                  </a:cubicBezTo>
                  <a:cubicBezTo>
                    <a:pt x="4180" y="4429"/>
                    <a:pt x="4745" y="4057"/>
                    <a:pt x="5244" y="4057"/>
                  </a:cubicBezTo>
                  <a:cubicBezTo>
                    <a:pt x="5583" y="4057"/>
                    <a:pt x="5890" y="4228"/>
                    <a:pt x="6059" y="4653"/>
                  </a:cubicBezTo>
                  <a:cubicBezTo>
                    <a:pt x="5741" y="5523"/>
                    <a:pt x="6617" y="5986"/>
                    <a:pt x="7434" y="5986"/>
                  </a:cubicBezTo>
                  <a:cubicBezTo>
                    <a:pt x="8109" y="5986"/>
                    <a:pt x="8744" y="5671"/>
                    <a:pt x="8634" y="5008"/>
                  </a:cubicBezTo>
                  <a:cubicBezTo>
                    <a:pt x="8634" y="5005"/>
                    <a:pt x="8634" y="5005"/>
                    <a:pt x="8637" y="5001"/>
                  </a:cubicBezTo>
                  <a:cubicBezTo>
                    <a:pt x="9187" y="2553"/>
                    <a:pt x="7442" y="125"/>
                    <a:pt x="4898" y="5"/>
                  </a:cubicBezTo>
                  <a:cubicBezTo>
                    <a:pt x="4829" y="2"/>
                    <a:pt x="4762" y="0"/>
                    <a:pt x="4695"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49"/>
            <p:cNvSpPr/>
            <p:nvPr/>
          </p:nvSpPr>
          <p:spPr>
            <a:xfrm>
              <a:off x="5453276" y="4300247"/>
              <a:ext cx="32309" cy="3467"/>
            </a:xfrm>
            <a:custGeom>
              <a:rect b="b" l="l" r="r" t="t"/>
              <a:pathLst>
                <a:path extrusionOk="0" h="135" w="1258">
                  <a:moveTo>
                    <a:pt x="1216" y="0"/>
                  </a:moveTo>
                  <a:cubicBezTo>
                    <a:pt x="1215" y="0"/>
                    <a:pt x="1214" y="0"/>
                    <a:pt x="1213" y="1"/>
                  </a:cubicBezTo>
                  <a:cubicBezTo>
                    <a:pt x="824" y="38"/>
                    <a:pt x="431" y="65"/>
                    <a:pt x="38" y="76"/>
                  </a:cubicBezTo>
                  <a:cubicBezTo>
                    <a:pt x="1" y="79"/>
                    <a:pt x="1" y="130"/>
                    <a:pt x="38" y="134"/>
                  </a:cubicBezTo>
                  <a:cubicBezTo>
                    <a:pt x="66" y="134"/>
                    <a:pt x="94" y="134"/>
                    <a:pt x="122" y="134"/>
                  </a:cubicBezTo>
                  <a:cubicBezTo>
                    <a:pt x="487" y="134"/>
                    <a:pt x="851" y="113"/>
                    <a:pt x="1213" y="69"/>
                  </a:cubicBezTo>
                  <a:cubicBezTo>
                    <a:pt x="1253" y="62"/>
                    <a:pt x="1257" y="0"/>
                    <a:pt x="1216"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49"/>
            <p:cNvSpPr/>
            <p:nvPr/>
          </p:nvSpPr>
          <p:spPr>
            <a:xfrm>
              <a:off x="5454149" y="4264805"/>
              <a:ext cx="26864" cy="2157"/>
            </a:xfrm>
            <a:custGeom>
              <a:rect b="b" l="l" r="r" t="t"/>
              <a:pathLst>
                <a:path extrusionOk="0" h="84" w="1046">
                  <a:moveTo>
                    <a:pt x="35" y="1"/>
                  </a:moveTo>
                  <a:cubicBezTo>
                    <a:pt x="1" y="1"/>
                    <a:pt x="2" y="56"/>
                    <a:pt x="38" y="59"/>
                  </a:cubicBezTo>
                  <a:cubicBezTo>
                    <a:pt x="208" y="75"/>
                    <a:pt x="378" y="84"/>
                    <a:pt x="548" y="84"/>
                  </a:cubicBezTo>
                  <a:cubicBezTo>
                    <a:pt x="701" y="84"/>
                    <a:pt x="853" y="77"/>
                    <a:pt x="1005" y="62"/>
                  </a:cubicBezTo>
                  <a:cubicBezTo>
                    <a:pt x="1045" y="59"/>
                    <a:pt x="1046" y="4"/>
                    <a:pt x="1008" y="4"/>
                  </a:cubicBezTo>
                  <a:cubicBezTo>
                    <a:pt x="1007" y="4"/>
                    <a:pt x="1006" y="4"/>
                    <a:pt x="1005" y="4"/>
                  </a:cubicBezTo>
                  <a:cubicBezTo>
                    <a:pt x="850" y="14"/>
                    <a:pt x="695" y="19"/>
                    <a:pt x="540" y="19"/>
                  </a:cubicBezTo>
                  <a:cubicBezTo>
                    <a:pt x="373" y="19"/>
                    <a:pt x="205" y="13"/>
                    <a:pt x="38" y="1"/>
                  </a:cubicBezTo>
                  <a:cubicBezTo>
                    <a:pt x="37" y="1"/>
                    <a:pt x="36" y="1"/>
                    <a:pt x="35"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22" name="Google Shape;2222;p49"/>
          <p:cNvSpPr txBox="1"/>
          <p:nvPr>
            <p:ph type="title"/>
          </p:nvPr>
        </p:nvSpPr>
        <p:spPr>
          <a:xfrm>
            <a:off x="1739850" y="534975"/>
            <a:ext cx="5664300" cy="53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OUR </a:t>
            </a:r>
            <a:r>
              <a:rPr lang="en">
                <a:solidFill>
                  <a:schemeClr val="dk2"/>
                </a:solidFill>
              </a:rPr>
              <a:t>SERVICES</a:t>
            </a:r>
            <a:endParaRPr>
              <a:solidFill>
                <a:schemeClr val="dk2"/>
              </a:solidFill>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226" name="Shape 2226"/>
        <p:cNvGrpSpPr/>
        <p:nvPr/>
      </p:nvGrpSpPr>
      <p:grpSpPr>
        <a:xfrm>
          <a:off x="0" y="0"/>
          <a:ext cx="0" cy="0"/>
          <a:chOff x="0" y="0"/>
          <a:chExt cx="0" cy="0"/>
        </a:xfrm>
      </p:grpSpPr>
      <p:pic>
        <p:nvPicPr>
          <p:cNvPr id="2227" name="Google Shape;2227;p50"/>
          <p:cNvPicPr preferRelativeResize="0"/>
          <p:nvPr/>
        </p:nvPicPr>
        <p:blipFill rotWithShape="1">
          <a:blip r:embed="rId4">
            <a:alphaModFix/>
          </a:blip>
          <a:srcRect b="0" l="5224" r="54338" t="0"/>
          <a:stretch/>
        </p:blipFill>
        <p:spPr>
          <a:xfrm>
            <a:off x="1102450" y="903425"/>
            <a:ext cx="2399700" cy="3338100"/>
          </a:xfrm>
          <a:prstGeom prst="roundRect">
            <a:avLst>
              <a:gd fmla="val 3741" name="adj"/>
            </a:avLst>
          </a:prstGeom>
          <a:noFill/>
          <a:ln>
            <a:noFill/>
          </a:ln>
        </p:spPr>
      </p:pic>
      <p:sp>
        <p:nvSpPr>
          <p:cNvPr id="2228" name="Google Shape;2228;p50"/>
          <p:cNvSpPr txBox="1"/>
          <p:nvPr>
            <p:ph type="title"/>
          </p:nvPr>
        </p:nvSpPr>
        <p:spPr>
          <a:xfrm>
            <a:off x="4274200" y="1276350"/>
            <a:ext cx="1659900" cy="13539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solidFill>
                  <a:schemeClr val="lt1"/>
                </a:solidFill>
              </a:rPr>
              <a:t>TABLET </a:t>
            </a:r>
            <a:r>
              <a:rPr lang="en"/>
              <a:t>APP</a:t>
            </a:r>
            <a:endParaRPr/>
          </a:p>
        </p:txBody>
      </p:sp>
      <p:sp>
        <p:nvSpPr>
          <p:cNvPr id="2229" name="Google Shape;2229;p50"/>
          <p:cNvSpPr txBox="1"/>
          <p:nvPr>
            <p:ph idx="1" type="subTitle"/>
          </p:nvPr>
        </p:nvSpPr>
        <p:spPr>
          <a:xfrm>
            <a:off x="4274225" y="2912725"/>
            <a:ext cx="2596800" cy="14592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Venus has a beautiful name and is the second planet from the Sun. It’s terribly hot—even hotter than Mercury</a:t>
            </a:r>
            <a:endParaRPr/>
          </a:p>
        </p:txBody>
      </p:sp>
      <p:grpSp>
        <p:nvGrpSpPr>
          <p:cNvPr id="2230" name="Google Shape;2230;p50"/>
          <p:cNvGrpSpPr/>
          <p:nvPr/>
        </p:nvGrpSpPr>
        <p:grpSpPr>
          <a:xfrm flipH="1">
            <a:off x="6676983" y="1276348"/>
            <a:ext cx="2505150" cy="1704201"/>
            <a:chOff x="-309085" y="3775901"/>
            <a:chExt cx="2099875" cy="1428500"/>
          </a:xfrm>
        </p:grpSpPr>
        <p:sp>
          <p:nvSpPr>
            <p:cNvPr id="2231" name="Google Shape;2231;p50"/>
            <p:cNvSpPr/>
            <p:nvPr/>
          </p:nvSpPr>
          <p:spPr>
            <a:xfrm rot="-557898">
              <a:off x="942677" y="4043280"/>
              <a:ext cx="822506" cy="383881"/>
            </a:xfrm>
            <a:custGeom>
              <a:rect b="b" l="l" r="r" t="t"/>
              <a:pathLst>
                <a:path extrusionOk="0" h="7841" w="16801">
                  <a:moveTo>
                    <a:pt x="4309" y="2338"/>
                  </a:moveTo>
                  <a:lnTo>
                    <a:pt x="4309" y="2338"/>
                  </a:lnTo>
                  <a:cubicBezTo>
                    <a:pt x="4590" y="2368"/>
                    <a:pt x="4834" y="2394"/>
                    <a:pt x="5103" y="2424"/>
                  </a:cubicBezTo>
                  <a:cubicBezTo>
                    <a:pt x="4940" y="2735"/>
                    <a:pt x="4795" y="3019"/>
                    <a:pt x="4642" y="3305"/>
                  </a:cubicBezTo>
                  <a:cubicBezTo>
                    <a:pt x="4630" y="3326"/>
                    <a:pt x="4592" y="3348"/>
                    <a:pt x="4565" y="3348"/>
                  </a:cubicBezTo>
                  <a:cubicBezTo>
                    <a:pt x="4563" y="3348"/>
                    <a:pt x="4561" y="3348"/>
                    <a:pt x="4560" y="3347"/>
                  </a:cubicBezTo>
                  <a:cubicBezTo>
                    <a:pt x="4533" y="3347"/>
                    <a:pt x="4494" y="3314"/>
                    <a:pt x="4491" y="3288"/>
                  </a:cubicBezTo>
                  <a:cubicBezTo>
                    <a:pt x="4428" y="2984"/>
                    <a:pt x="4371" y="2676"/>
                    <a:pt x="4309" y="2338"/>
                  </a:cubicBezTo>
                  <a:close/>
                  <a:moveTo>
                    <a:pt x="5374" y="2457"/>
                  </a:moveTo>
                  <a:cubicBezTo>
                    <a:pt x="5493" y="2464"/>
                    <a:pt x="5612" y="2483"/>
                    <a:pt x="5764" y="2500"/>
                  </a:cubicBezTo>
                  <a:cubicBezTo>
                    <a:pt x="5705" y="2606"/>
                    <a:pt x="5655" y="2689"/>
                    <a:pt x="5606" y="2775"/>
                  </a:cubicBezTo>
                  <a:cubicBezTo>
                    <a:pt x="5513" y="2944"/>
                    <a:pt x="5407" y="3106"/>
                    <a:pt x="5321" y="3278"/>
                  </a:cubicBezTo>
                  <a:cubicBezTo>
                    <a:pt x="5282" y="3361"/>
                    <a:pt x="5233" y="3401"/>
                    <a:pt x="5155" y="3401"/>
                  </a:cubicBezTo>
                  <a:cubicBezTo>
                    <a:pt x="5141" y="3401"/>
                    <a:pt x="5126" y="3399"/>
                    <a:pt x="5109" y="3397"/>
                  </a:cubicBezTo>
                  <a:cubicBezTo>
                    <a:pt x="5027" y="3381"/>
                    <a:pt x="4940" y="3381"/>
                    <a:pt x="4828" y="3370"/>
                  </a:cubicBezTo>
                  <a:cubicBezTo>
                    <a:pt x="4987" y="3063"/>
                    <a:pt x="5129" y="2781"/>
                    <a:pt x="5278" y="2507"/>
                  </a:cubicBezTo>
                  <a:cubicBezTo>
                    <a:pt x="5291" y="2480"/>
                    <a:pt x="5341" y="2457"/>
                    <a:pt x="5374" y="2457"/>
                  </a:cubicBezTo>
                  <a:close/>
                  <a:moveTo>
                    <a:pt x="6029" y="2539"/>
                  </a:moveTo>
                  <a:cubicBezTo>
                    <a:pt x="6031" y="2539"/>
                    <a:pt x="6034" y="2540"/>
                    <a:pt x="6036" y="2540"/>
                  </a:cubicBezTo>
                  <a:cubicBezTo>
                    <a:pt x="6181" y="2553"/>
                    <a:pt x="6324" y="2579"/>
                    <a:pt x="6496" y="2606"/>
                  </a:cubicBezTo>
                  <a:cubicBezTo>
                    <a:pt x="6380" y="2775"/>
                    <a:pt x="6281" y="2917"/>
                    <a:pt x="6178" y="3063"/>
                  </a:cubicBezTo>
                  <a:cubicBezTo>
                    <a:pt x="6151" y="3103"/>
                    <a:pt x="6122" y="3146"/>
                    <a:pt x="6092" y="3189"/>
                  </a:cubicBezTo>
                  <a:cubicBezTo>
                    <a:pt x="6036" y="3268"/>
                    <a:pt x="5996" y="3401"/>
                    <a:pt x="5923" y="3421"/>
                  </a:cubicBezTo>
                  <a:cubicBezTo>
                    <a:pt x="5866" y="3437"/>
                    <a:pt x="5805" y="3442"/>
                    <a:pt x="5740" y="3442"/>
                  </a:cubicBezTo>
                  <a:cubicBezTo>
                    <a:pt x="5652" y="3442"/>
                    <a:pt x="5557" y="3433"/>
                    <a:pt x="5450" y="3433"/>
                  </a:cubicBezTo>
                  <a:cubicBezTo>
                    <a:pt x="5632" y="3116"/>
                    <a:pt x="5787" y="2845"/>
                    <a:pt x="5946" y="2576"/>
                  </a:cubicBezTo>
                  <a:cubicBezTo>
                    <a:pt x="5959" y="2555"/>
                    <a:pt x="6001" y="2539"/>
                    <a:pt x="6029" y="2539"/>
                  </a:cubicBezTo>
                  <a:close/>
                  <a:moveTo>
                    <a:pt x="6858" y="2653"/>
                  </a:moveTo>
                  <a:cubicBezTo>
                    <a:pt x="6913" y="2653"/>
                    <a:pt x="6973" y="2664"/>
                    <a:pt x="7038" y="2686"/>
                  </a:cubicBezTo>
                  <a:cubicBezTo>
                    <a:pt x="7101" y="2706"/>
                    <a:pt x="7174" y="2709"/>
                    <a:pt x="7277" y="2726"/>
                  </a:cubicBezTo>
                  <a:cubicBezTo>
                    <a:pt x="7101" y="2977"/>
                    <a:pt x="6949" y="3202"/>
                    <a:pt x="6794" y="3424"/>
                  </a:cubicBezTo>
                  <a:cubicBezTo>
                    <a:pt x="6777" y="3447"/>
                    <a:pt x="6744" y="3463"/>
                    <a:pt x="6717" y="3463"/>
                  </a:cubicBezTo>
                  <a:cubicBezTo>
                    <a:pt x="6542" y="3467"/>
                    <a:pt x="6366" y="3467"/>
                    <a:pt x="6191" y="3467"/>
                  </a:cubicBezTo>
                  <a:cubicBezTo>
                    <a:pt x="6185" y="3450"/>
                    <a:pt x="6178" y="3433"/>
                    <a:pt x="6171" y="3417"/>
                  </a:cubicBezTo>
                  <a:cubicBezTo>
                    <a:pt x="6287" y="3248"/>
                    <a:pt x="6426" y="3089"/>
                    <a:pt x="6516" y="2904"/>
                  </a:cubicBezTo>
                  <a:cubicBezTo>
                    <a:pt x="6602" y="2733"/>
                    <a:pt x="6712" y="2653"/>
                    <a:pt x="6858" y="2653"/>
                  </a:cubicBezTo>
                  <a:close/>
                  <a:moveTo>
                    <a:pt x="7634" y="2757"/>
                  </a:moveTo>
                  <a:cubicBezTo>
                    <a:pt x="7669" y="2757"/>
                    <a:pt x="7708" y="2762"/>
                    <a:pt x="7750" y="2772"/>
                  </a:cubicBezTo>
                  <a:cubicBezTo>
                    <a:pt x="7886" y="2805"/>
                    <a:pt x="8031" y="2801"/>
                    <a:pt x="8196" y="2818"/>
                  </a:cubicBezTo>
                  <a:cubicBezTo>
                    <a:pt x="8011" y="3056"/>
                    <a:pt x="7846" y="3268"/>
                    <a:pt x="7677" y="3473"/>
                  </a:cubicBezTo>
                  <a:cubicBezTo>
                    <a:pt x="7664" y="3493"/>
                    <a:pt x="7624" y="3503"/>
                    <a:pt x="7597" y="3503"/>
                  </a:cubicBezTo>
                  <a:cubicBezTo>
                    <a:pt x="7535" y="3504"/>
                    <a:pt x="7471" y="3505"/>
                    <a:pt x="7408" y="3505"/>
                  </a:cubicBezTo>
                  <a:cubicBezTo>
                    <a:pt x="7281" y="3505"/>
                    <a:pt x="7153" y="3503"/>
                    <a:pt x="7025" y="3503"/>
                  </a:cubicBezTo>
                  <a:cubicBezTo>
                    <a:pt x="7018" y="3486"/>
                    <a:pt x="7012" y="3470"/>
                    <a:pt x="7005" y="3453"/>
                  </a:cubicBezTo>
                  <a:cubicBezTo>
                    <a:pt x="7118" y="3291"/>
                    <a:pt x="7247" y="3135"/>
                    <a:pt x="7339" y="2964"/>
                  </a:cubicBezTo>
                  <a:cubicBezTo>
                    <a:pt x="7415" y="2824"/>
                    <a:pt x="7504" y="2757"/>
                    <a:pt x="7634" y="2757"/>
                  </a:cubicBezTo>
                  <a:close/>
                  <a:moveTo>
                    <a:pt x="8415" y="2841"/>
                  </a:moveTo>
                  <a:cubicBezTo>
                    <a:pt x="8534" y="2854"/>
                    <a:pt x="8703" y="2871"/>
                    <a:pt x="8911" y="2894"/>
                  </a:cubicBezTo>
                  <a:cubicBezTo>
                    <a:pt x="8812" y="3004"/>
                    <a:pt x="8736" y="3089"/>
                    <a:pt x="8660" y="3172"/>
                  </a:cubicBezTo>
                  <a:cubicBezTo>
                    <a:pt x="8600" y="3235"/>
                    <a:pt x="8541" y="3294"/>
                    <a:pt x="8481" y="3357"/>
                  </a:cubicBezTo>
                  <a:cubicBezTo>
                    <a:pt x="8365" y="3480"/>
                    <a:pt x="8268" y="3537"/>
                    <a:pt x="8138" y="3537"/>
                  </a:cubicBezTo>
                  <a:cubicBezTo>
                    <a:pt x="8072" y="3537"/>
                    <a:pt x="7996" y="3522"/>
                    <a:pt x="7906" y="3493"/>
                  </a:cubicBezTo>
                  <a:cubicBezTo>
                    <a:pt x="8068" y="3285"/>
                    <a:pt x="8230" y="3076"/>
                    <a:pt x="8415" y="2841"/>
                  </a:cubicBezTo>
                  <a:close/>
                  <a:moveTo>
                    <a:pt x="9063" y="2911"/>
                  </a:moveTo>
                  <a:cubicBezTo>
                    <a:pt x="9245" y="2937"/>
                    <a:pt x="9431" y="2960"/>
                    <a:pt x="9659" y="2993"/>
                  </a:cubicBezTo>
                  <a:cubicBezTo>
                    <a:pt x="9517" y="3139"/>
                    <a:pt x="9378" y="3245"/>
                    <a:pt x="9292" y="3381"/>
                  </a:cubicBezTo>
                  <a:cubicBezTo>
                    <a:pt x="9193" y="3537"/>
                    <a:pt x="9074" y="3572"/>
                    <a:pt x="8945" y="3572"/>
                  </a:cubicBezTo>
                  <a:cubicBezTo>
                    <a:pt x="8840" y="3572"/>
                    <a:pt x="8728" y="3549"/>
                    <a:pt x="8615" y="3549"/>
                  </a:cubicBezTo>
                  <a:cubicBezTo>
                    <a:pt x="8605" y="3549"/>
                    <a:pt x="8596" y="3549"/>
                    <a:pt x="8587" y="3549"/>
                  </a:cubicBezTo>
                  <a:cubicBezTo>
                    <a:pt x="8736" y="3311"/>
                    <a:pt x="8998" y="3195"/>
                    <a:pt x="9063" y="2911"/>
                  </a:cubicBezTo>
                  <a:close/>
                  <a:moveTo>
                    <a:pt x="9874" y="3027"/>
                  </a:moveTo>
                  <a:cubicBezTo>
                    <a:pt x="10000" y="3050"/>
                    <a:pt x="10162" y="3079"/>
                    <a:pt x="10325" y="3109"/>
                  </a:cubicBezTo>
                  <a:cubicBezTo>
                    <a:pt x="10337" y="3123"/>
                    <a:pt x="10351" y="3139"/>
                    <a:pt x="10360" y="3155"/>
                  </a:cubicBezTo>
                  <a:cubicBezTo>
                    <a:pt x="10275" y="3228"/>
                    <a:pt x="10178" y="3294"/>
                    <a:pt x="10099" y="3374"/>
                  </a:cubicBezTo>
                  <a:cubicBezTo>
                    <a:pt x="10027" y="3447"/>
                    <a:pt x="9977" y="3589"/>
                    <a:pt x="9897" y="3602"/>
                  </a:cubicBezTo>
                  <a:cubicBezTo>
                    <a:pt x="9850" y="3612"/>
                    <a:pt x="9801" y="3616"/>
                    <a:pt x="9751" y="3616"/>
                  </a:cubicBezTo>
                  <a:cubicBezTo>
                    <a:pt x="9634" y="3616"/>
                    <a:pt x="9507" y="3596"/>
                    <a:pt x="9361" y="3589"/>
                  </a:cubicBezTo>
                  <a:cubicBezTo>
                    <a:pt x="9543" y="3387"/>
                    <a:pt x="9699" y="3218"/>
                    <a:pt x="9874" y="3027"/>
                  </a:cubicBezTo>
                  <a:close/>
                  <a:moveTo>
                    <a:pt x="10606" y="3157"/>
                  </a:moveTo>
                  <a:cubicBezTo>
                    <a:pt x="10613" y="3157"/>
                    <a:pt x="10620" y="3158"/>
                    <a:pt x="10626" y="3158"/>
                  </a:cubicBezTo>
                  <a:cubicBezTo>
                    <a:pt x="10976" y="3225"/>
                    <a:pt x="11324" y="3291"/>
                    <a:pt x="11671" y="3357"/>
                  </a:cubicBezTo>
                  <a:cubicBezTo>
                    <a:pt x="11684" y="3361"/>
                    <a:pt x="11695" y="3374"/>
                    <a:pt x="11707" y="3384"/>
                  </a:cubicBezTo>
                  <a:cubicBezTo>
                    <a:pt x="11628" y="3486"/>
                    <a:pt x="11548" y="3586"/>
                    <a:pt x="11449" y="3718"/>
                  </a:cubicBezTo>
                  <a:cubicBezTo>
                    <a:pt x="11313" y="3708"/>
                    <a:pt x="11142" y="3698"/>
                    <a:pt x="10920" y="3688"/>
                  </a:cubicBezTo>
                  <a:cubicBezTo>
                    <a:pt x="11012" y="3609"/>
                    <a:pt x="11079" y="3566"/>
                    <a:pt x="11125" y="3506"/>
                  </a:cubicBezTo>
                  <a:cubicBezTo>
                    <a:pt x="11159" y="3463"/>
                    <a:pt x="11168" y="3401"/>
                    <a:pt x="11185" y="3344"/>
                  </a:cubicBezTo>
                  <a:lnTo>
                    <a:pt x="11185" y="3344"/>
                  </a:lnTo>
                  <a:cubicBezTo>
                    <a:pt x="11168" y="3346"/>
                    <a:pt x="11151" y="3346"/>
                    <a:pt x="11134" y="3346"/>
                  </a:cubicBezTo>
                  <a:cubicBezTo>
                    <a:pt x="11127" y="3346"/>
                    <a:pt x="11121" y="3346"/>
                    <a:pt x="11114" y="3346"/>
                  </a:cubicBezTo>
                  <a:cubicBezTo>
                    <a:pt x="11076" y="3346"/>
                    <a:pt x="11039" y="3347"/>
                    <a:pt x="11012" y="3364"/>
                  </a:cubicBezTo>
                  <a:cubicBezTo>
                    <a:pt x="10916" y="3424"/>
                    <a:pt x="10827" y="3493"/>
                    <a:pt x="10751" y="3575"/>
                  </a:cubicBezTo>
                  <a:cubicBezTo>
                    <a:pt x="10693" y="3641"/>
                    <a:pt x="10630" y="3663"/>
                    <a:pt x="10557" y="3663"/>
                  </a:cubicBezTo>
                  <a:cubicBezTo>
                    <a:pt x="10537" y="3663"/>
                    <a:pt x="10517" y="3661"/>
                    <a:pt x="10496" y="3659"/>
                  </a:cubicBezTo>
                  <a:cubicBezTo>
                    <a:pt x="10384" y="3645"/>
                    <a:pt x="10268" y="3645"/>
                    <a:pt x="10129" y="3635"/>
                  </a:cubicBezTo>
                  <a:cubicBezTo>
                    <a:pt x="10281" y="3463"/>
                    <a:pt x="10410" y="3317"/>
                    <a:pt x="10543" y="3175"/>
                  </a:cubicBezTo>
                  <a:cubicBezTo>
                    <a:pt x="10555" y="3162"/>
                    <a:pt x="10582" y="3157"/>
                    <a:pt x="10606" y="3157"/>
                  </a:cubicBezTo>
                  <a:close/>
                  <a:moveTo>
                    <a:pt x="11991" y="3439"/>
                  </a:moveTo>
                  <a:cubicBezTo>
                    <a:pt x="12048" y="3439"/>
                    <a:pt x="12117" y="3461"/>
                    <a:pt x="12211" y="3500"/>
                  </a:cubicBezTo>
                  <a:cubicBezTo>
                    <a:pt x="12046" y="3691"/>
                    <a:pt x="11991" y="3754"/>
                    <a:pt x="11889" y="3754"/>
                  </a:cubicBezTo>
                  <a:cubicBezTo>
                    <a:pt x="11841" y="3754"/>
                    <a:pt x="11783" y="3740"/>
                    <a:pt x="11698" y="3718"/>
                  </a:cubicBezTo>
                  <a:cubicBezTo>
                    <a:pt x="11815" y="3519"/>
                    <a:pt x="11882" y="3439"/>
                    <a:pt x="11991" y="3439"/>
                  </a:cubicBezTo>
                  <a:close/>
                  <a:moveTo>
                    <a:pt x="12416" y="3532"/>
                  </a:moveTo>
                  <a:cubicBezTo>
                    <a:pt x="12932" y="3629"/>
                    <a:pt x="13462" y="3725"/>
                    <a:pt x="13994" y="3821"/>
                  </a:cubicBezTo>
                  <a:cubicBezTo>
                    <a:pt x="13991" y="3833"/>
                    <a:pt x="13991" y="3850"/>
                    <a:pt x="13987" y="3864"/>
                  </a:cubicBezTo>
                  <a:cubicBezTo>
                    <a:pt x="13415" y="3833"/>
                    <a:pt x="12842" y="3804"/>
                    <a:pt x="12247" y="3774"/>
                  </a:cubicBezTo>
                  <a:cubicBezTo>
                    <a:pt x="12316" y="3679"/>
                    <a:pt x="12359" y="3612"/>
                    <a:pt x="12416" y="3532"/>
                  </a:cubicBezTo>
                  <a:close/>
                  <a:moveTo>
                    <a:pt x="6191" y="224"/>
                  </a:moveTo>
                  <a:cubicBezTo>
                    <a:pt x="6218" y="224"/>
                    <a:pt x="6248" y="231"/>
                    <a:pt x="6284" y="244"/>
                  </a:cubicBezTo>
                  <a:cubicBezTo>
                    <a:pt x="7684" y="746"/>
                    <a:pt x="9090" y="1233"/>
                    <a:pt x="10483" y="1749"/>
                  </a:cubicBezTo>
                  <a:cubicBezTo>
                    <a:pt x="11327" y="2060"/>
                    <a:pt x="12144" y="2434"/>
                    <a:pt x="12985" y="2752"/>
                  </a:cubicBezTo>
                  <a:cubicBezTo>
                    <a:pt x="13743" y="3043"/>
                    <a:pt x="14514" y="3294"/>
                    <a:pt x="15278" y="3566"/>
                  </a:cubicBezTo>
                  <a:cubicBezTo>
                    <a:pt x="15550" y="3662"/>
                    <a:pt x="15814" y="3771"/>
                    <a:pt x="16082" y="3873"/>
                  </a:cubicBezTo>
                  <a:cubicBezTo>
                    <a:pt x="16078" y="3893"/>
                    <a:pt x="16072" y="3917"/>
                    <a:pt x="16069" y="3940"/>
                  </a:cubicBezTo>
                  <a:cubicBezTo>
                    <a:pt x="15649" y="3900"/>
                    <a:pt x="15225" y="3893"/>
                    <a:pt x="14815" y="3814"/>
                  </a:cubicBezTo>
                  <a:cubicBezTo>
                    <a:pt x="13193" y="3503"/>
                    <a:pt x="11582" y="3152"/>
                    <a:pt x="9960" y="2857"/>
                  </a:cubicBezTo>
                  <a:cubicBezTo>
                    <a:pt x="9153" y="2709"/>
                    <a:pt x="8329" y="2656"/>
                    <a:pt x="7512" y="2556"/>
                  </a:cubicBezTo>
                  <a:cubicBezTo>
                    <a:pt x="6476" y="2428"/>
                    <a:pt x="5436" y="2292"/>
                    <a:pt x="4401" y="2156"/>
                  </a:cubicBezTo>
                  <a:cubicBezTo>
                    <a:pt x="4388" y="2156"/>
                    <a:pt x="4375" y="2150"/>
                    <a:pt x="4338" y="2136"/>
                  </a:cubicBezTo>
                  <a:cubicBezTo>
                    <a:pt x="4378" y="2090"/>
                    <a:pt x="4404" y="2054"/>
                    <a:pt x="4437" y="2020"/>
                  </a:cubicBezTo>
                  <a:cubicBezTo>
                    <a:pt x="4977" y="1448"/>
                    <a:pt x="5516" y="875"/>
                    <a:pt x="6052" y="299"/>
                  </a:cubicBezTo>
                  <a:cubicBezTo>
                    <a:pt x="6099" y="248"/>
                    <a:pt x="6140" y="224"/>
                    <a:pt x="6191" y="224"/>
                  </a:cubicBezTo>
                  <a:close/>
                  <a:moveTo>
                    <a:pt x="3148" y="3500"/>
                  </a:moveTo>
                  <a:cubicBezTo>
                    <a:pt x="3151" y="3500"/>
                    <a:pt x="3154" y="3500"/>
                    <a:pt x="3157" y="3500"/>
                  </a:cubicBezTo>
                  <a:cubicBezTo>
                    <a:pt x="5500" y="3609"/>
                    <a:pt x="7843" y="3718"/>
                    <a:pt x="10186" y="3833"/>
                  </a:cubicBezTo>
                  <a:cubicBezTo>
                    <a:pt x="11810" y="3913"/>
                    <a:pt x="13431" y="4003"/>
                    <a:pt x="15053" y="4085"/>
                  </a:cubicBezTo>
                  <a:cubicBezTo>
                    <a:pt x="15245" y="4096"/>
                    <a:pt x="15434" y="4115"/>
                    <a:pt x="15626" y="4131"/>
                  </a:cubicBezTo>
                  <a:lnTo>
                    <a:pt x="15626" y="4175"/>
                  </a:lnTo>
                  <a:cubicBezTo>
                    <a:pt x="15232" y="4244"/>
                    <a:pt x="14838" y="4310"/>
                    <a:pt x="14444" y="4383"/>
                  </a:cubicBezTo>
                  <a:cubicBezTo>
                    <a:pt x="12144" y="4797"/>
                    <a:pt x="9815" y="4999"/>
                    <a:pt x="7501" y="5300"/>
                  </a:cubicBezTo>
                  <a:cubicBezTo>
                    <a:pt x="6343" y="5452"/>
                    <a:pt x="5198" y="5690"/>
                    <a:pt x="4051" y="5892"/>
                  </a:cubicBezTo>
                  <a:cubicBezTo>
                    <a:pt x="2879" y="6101"/>
                    <a:pt x="1711" y="6312"/>
                    <a:pt x="543" y="6521"/>
                  </a:cubicBezTo>
                  <a:cubicBezTo>
                    <a:pt x="509" y="6527"/>
                    <a:pt x="477" y="6531"/>
                    <a:pt x="407" y="6538"/>
                  </a:cubicBezTo>
                  <a:cubicBezTo>
                    <a:pt x="549" y="6362"/>
                    <a:pt x="671" y="6207"/>
                    <a:pt x="801" y="6057"/>
                  </a:cubicBezTo>
                  <a:cubicBezTo>
                    <a:pt x="1522" y="5234"/>
                    <a:pt x="2244" y="4406"/>
                    <a:pt x="2968" y="3586"/>
                  </a:cubicBezTo>
                  <a:cubicBezTo>
                    <a:pt x="3009" y="3538"/>
                    <a:pt x="3086" y="3500"/>
                    <a:pt x="3148" y="3500"/>
                  </a:cubicBezTo>
                  <a:close/>
                  <a:moveTo>
                    <a:pt x="15368" y="4449"/>
                  </a:moveTo>
                  <a:lnTo>
                    <a:pt x="15368" y="4449"/>
                  </a:lnTo>
                  <a:cubicBezTo>
                    <a:pt x="15106" y="4528"/>
                    <a:pt x="14848" y="4621"/>
                    <a:pt x="14586" y="4691"/>
                  </a:cubicBezTo>
                  <a:cubicBezTo>
                    <a:pt x="13389" y="5009"/>
                    <a:pt x="12184" y="5303"/>
                    <a:pt x="10993" y="5637"/>
                  </a:cubicBezTo>
                  <a:cubicBezTo>
                    <a:pt x="9888" y="5945"/>
                    <a:pt x="8796" y="6295"/>
                    <a:pt x="7697" y="6623"/>
                  </a:cubicBezTo>
                  <a:cubicBezTo>
                    <a:pt x="6794" y="6895"/>
                    <a:pt x="5887" y="7163"/>
                    <a:pt x="4984" y="7434"/>
                  </a:cubicBezTo>
                  <a:cubicBezTo>
                    <a:pt x="4811" y="7487"/>
                    <a:pt x="4642" y="7557"/>
                    <a:pt x="4444" y="7630"/>
                  </a:cubicBezTo>
                  <a:cubicBezTo>
                    <a:pt x="4295" y="7120"/>
                    <a:pt x="4150" y="6620"/>
                    <a:pt x="3994" y="6101"/>
                  </a:cubicBezTo>
                  <a:cubicBezTo>
                    <a:pt x="4338" y="6031"/>
                    <a:pt x="4653" y="5968"/>
                    <a:pt x="5004" y="5898"/>
                  </a:cubicBezTo>
                  <a:lnTo>
                    <a:pt x="5004" y="5898"/>
                  </a:lnTo>
                  <a:cubicBezTo>
                    <a:pt x="4914" y="6101"/>
                    <a:pt x="4838" y="6276"/>
                    <a:pt x="4761" y="6451"/>
                  </a:cubicBezTo>
                  <a:cubicBezTo>
                    <a:pt x="4726" y="6538"/>
                    <a:pt x="4679" y="6627"/>
                    <a:pt x="4656" y="6720"/>
                  </a:cubicBezTo>
                  <a:cubicBezTo>
                    <a:pt x="4646" y="6766"/>
                    <a:pt x="4676" y="6825"/>
                    <a:pt x="4686" y="6878"/>
                  </a:cubicBezTo>
                  <a:cubicBezTo>
                    <a:pt x="4732" y="6848"/>
                    <a:pt x="4808" y="6828"/>
                    <a:pt x="4828" y="6782"/>
                  </a:cubicBezTo>
                  <a:cubicBezTo>
                    <a:pt x="4950" y="6521"/>
                    <a:pt x="5066" y="6256"/>
                    <a:pt x="5172" y="5988"/>
                  </a:cubicBezTo>
                  <a:cubicBezTo>
                    <a:pt x="5212" y="5889"/>
                    <a:pt x="5262" y="5843"/>
                    <a:pt x="5367" y="5829"/>
                  </a:cubicBezTo>
                  <a:cubicBezTo>
                    <a:pt x="5509" y="5813"/>
                    <a:pt x="5655" y="5783"/>
                    <a:pt x="5830" y="5753"/>
                  </a:cubicBezTo>
                  <a:lnTo>
                    <a:pt x="5830" y="5753"/>
                  </a:lnTo>
                  <a:cubicBezTo>
                    <a:pt x="5798" y="5829"/>
                    <a:pt x="5778" y="5879"/>
                    <a:pt x="5754" y="5925"/>
                  </a:cubicBezTo>
                  <a:cubicBezTo>
                    <a:pt x="5586" y="6263"/>
                    <a:pt x="5417" y="6597"/>
                    <a:pt x="5248" y="6931"/>
                  </a:cubicBezTo>
                  <a:cubicBezTo>
                    <a:pt x="5228" y="6978"/>
                    <a:pt x="5195" y="7024"/>
                    <a:pt x="5192" y="7074"/>
                  </a:cubicBezTo>
                  <a:cubicBezTo>
                    <a:pt x="5189" y="7120"/>
                    <a:pt x="5218" y="7169"/>
                    <a:pt x="5232" y="7216"/>
                  </a:cubicBezTo>
                  <a:cubicBezTo>
                    <a:pt x="5274" y="7193"/>
                    <a:pt x="5341" y="7179"/>
                    <a:pt x="5361" y="7143"/>
                  </a:cubicBezTo>
                  <a:cubicBezTo>
                    <a:pt x="5586" y="6693"/>
                    <a:pt x="5804" y="6243"/>
                    <a:pt x="6026" y="5790"/>
                  </a:cubicBezTo>
                  <a:cubicBezTo>
                    <a:pt x="6039" y="5763"/>
                    <a:pt x="6059" y="5717"/>
                    <a:pt x="6082" y="5713"/>
                  </a:cubicBezTo>
                  <a:cubicBezTo>
                    <a:pt x="6274" y="5677"/>
                    <a:pt x="6469" y="5647"/>
                    <a:pt x="6694" y="5611"/>
                  </a:cubicBezTo>
                  <a:lnTo>
                    <a:pt x="6694" y="5611"/>
                  </a:lnTo>
                  <a:cubicBezTo>
                    <a:pt x="6578" y="5832"/>
                    <a:pt x="6476" y="6018"/>
                    <a:pt x="6377" y="6203"/>
                  </a:cubicBezTo>
                  <a:cubicBezTo>
                    <a:pt x="6354" y="6249"/>
                    <a:pt x="6320" y="6292"/>
                    <a:pt x="6314" y="6342"/>
                  </a:cubicBezTo>
                  <a:cubicBezTo>
                    <a:pt x="6307" y="6388"/>
                    <a:pt x="6334" y="6438"/>
                    <a:pt x="6347" y="6488"/>
                  </a:cubicBezTo>
                  <a:cubicBezTo>
                    <a:pt x="6393" y="6465"/>
                    <a:pt x="6456" y="6451"/>
                    <a:pt x="6479" y="6415"/>
                  </a:cubicBezTo>
                  <a:cubicBezTo>
                    <a:pt x="6608" y="6193"/>
                    <a:pt x="6737" y="5965"/>
                    <a:pt x="6846" y="5733"/>
                  </a:cubicBezTo>
                  <a:cubicBezTo>
                    <a:pt x="6906" y="5605"/>
                    <a:pt x="6982" y="5545"/>
                    <a:pt x="7121" y="5538"/>
                  </a:cubicBezTo>
                  <a:cubicBezTo>
                    <a:pt x="7214" y="5535"/>
                    <a:pt x="7310" y="5515"/>
                    <a:pt x="7446" y="5495"/>
                  </a:cubicBezTo>
                  <a:lnTo>
                    <a:pt x="7446" y="5495"/>
                  </a:lnTo>
                  <a:cubicBezTo>
                    <a:pt x="7369" y="5634"/>
                    <a:pt x="7313" y="5740"/>
                    <a:pt x="7253" y="5849"/>
                  </a:cubicBezTo>
                  <a:cubicBezTo>
                    <a:pt x="7180" y="5982"/>
                    <a:pt x="7098" y="6110"/>
                    <a:pt x="7035" y="6249"/>
                  </a:cubicBezTo>
                  <a:cubicBezTo>
                    <a:pt x="7015" y="6289"/>
                    <a:pt x="7045" y="6355"/>
                    <a:pt x="7052" y="6408"/>
                  </a:cubicBezTo>
                  <a:cubicBezTo>
                    <a:pt x="7101" y="6385"/>
                    <a:pt x="7171" y="6372"/>
                    <a:pt x="7194" y="6332"/>
                  </a:cubicBezTo>
                  <a:cubicBezTo>
                    <a:pt x="7346" y="6074"/>
                    <a:pt x="7485" y="5809"/>
                    <a:pt x="7631" y="5548"/>
                  </a:cubicBezTo>
                  <a:cubicBezTo>
                    <a:pt x="7654" y="5508"/>
                    <a:pt x="7697" y="5466"/>
                    <a:pt x="7733" y="5458"/>
                  </a:cubicBezTo>
                  <a:cubicBezTo>
                    <a:pt x="7935" y="5429"/>
                    <a:pt x="8137" y="5409"/>
                    <a:pt x="8335" y="5386"/>
                  </a:cubicBezTo>
                  <a:cubicBezTo>
                    <a:pt x="8349" y="5399"/>
                    <a:pt x="8359" y="5409"/>
                    <a:pt x="8369" y="5419"/>
                  </a:cubicBezTo>
                  <a:cubicBezTo>
                    <a:pt x="8263" y="5591"/>
                    <a:pt x="8153" y="5759"/>
                    <a:pt x="8051" y="5932"/>
                  </a:cubicBezTo>
                  <a:cubicBezTo>
                    <a:pt x="8005" y="6011"/>
                    <a:pt x="7872" y="6114"/>
                    <a:pt x="7988" y="6190"/>
                  </a:cubicBezTo>
                  <a:cubicBezTo>
                    <a:pt x="8014" y="6208"/>
                    <a:pt x="8036" y="6215"/>
                    <a:pt x="8056" y="6215"/>
                  </a:cubicBezTo>
                  <a:cubicBezTo>
                    <a:pt x="8135" y="6215"/>
                    <a:pt x="8170" y="6095"/>
                    <a:pt x="8210" y="6031"/>
                  </a:cubicBezTo>
                  <a:cubicBezTo>
                    <a:pt x="8335" y="5829"/>
                    <a:pt x="8448" y="5617"/>
                    <a:pt x="8567" y="5412"/>
                  </a:cubicBezTo>
                  <a:cubicBezTo>
                    <a:pt x="8581" y="5386"/>
                    <a:pt x="8617" y="5359"/>
                    <a:pt x="8643" y="5356"/>
                  </a:cubicBezTo>
                  <a:cubicBezTo>
                    <a:pt x="8845" y="5330"/>
                    <a:pt x="9047" y="5310"/>
                    <a:pt x="9292" y="5283"/>
                  </a:cubicBezTo>
                  <a:lnTo>
                    <a:pt x="9292" y="5283"/>
                  </a:lnTo>
                  <a:cubicBezTo>
                    <a:pt x="9196" y="5429"/>
                    <a:pt x="9123" y="5541"/>
                    <a:pt x="9050" y="5651"/>
                  </a:cubicBezTo>
                  <a:cubicBezTo>
                    <a:pt x="9024" y="5693"/>
                    <a:pt x="8981" y="5730"/>
                    <a:pt x="8967" y="5776"/>
                  </a:cubicBezTo>
                  <a:cubicBezTo>
                    <a:pt x="8955" y="5823"/>
                    <a:pt x="8967" y="5875"/>
                    <a:pt x="8971" y="5925"/>
                  </a:cubicBezTo>
                  <a:cubicBezTo>
                    <a:pt x="9021" y="5912"/>
                    <a:pt x="9090" y="5915"/>
                    <a:pt x="9113" y="5882"/>
                  </a:cubicBezTo>
                  <a:cubicBezTo>
                    <a:pt x="9233" y="5717"/>
                    <a:pt x="9355" y="5554"/>
                    <a:pt x="9444" y="5373"/>
                  </a:cubicBezTo>
                  <a:cubicBezTo>
                    <a:pt x="9491" y="5283"/>
                    <a:pt x="9537" y="5250"/>
                    <a:pt x="9633" y="5237"/>
                  </a:cubicBezTo>
                  <a:cubicBezTo>
                    <a:pt x="10765" y="5098"/>
                    <a:pt x="11899" y="4965"/>
                    <a:pt x="13031" y="4806"/>
                  </a:cubicBezTo>
                  <a:cubicBezTo>
                    <a:pt x="13809" y="4698"/>
                    <a:pt x="14583" y="4552"/>
                    <a:pt x="15368" y="4449"/>
                  </a:cubicBezTo>
                  <a:close/>
                  <a:moveTo>
                    <a:pt x="6144" y="1"/>
                  </a:moveTo>
                  <a:cubicBezTo>
                    <a:pt x="6096" y="1"/>
                    <a:pt x="6054" y="19"/>
                    <a:pt x="6012" y="65"/>
                  </a:cubicBezTo>
                  <a:cubicBezTo>
                    <a:pt x="5354" y="760"/>
                    <a:pt x="4692" y="1455"/>
                    <a:pt x="4031" y="2150"/>
                  </a:cubicBezTo>
                  <a:cubicBezTo>
                    <a:pt x="3947" y="2239"/>
                    <a:pt x="3964" y="2312"/>
                    <a:pt x="4070" y="2371"/>
                  </a:cubicBezTo>
                  <a:cubicBezTo>
                    <a:pt x="4097" y="2384"/>
                    <a:pt x="4126" y="2417"/>
                    <a:pt x="4130" y="2444"/>
                  </a:cubicBezTo>
                  <a:cubicBezTo>
                    <a:pt x="4190" y="2732"/>
                    <a:pt x="4239" y="3019"/>
                    <a:pt x="4295" y="3328"/>
                  </a:cubicBezTo>
                  <a:cubicBezTo>
                    <a:pt x="4244" y="3328"/>
                    <a:pt x="4202" y="3329"/>
                    <a:pt x="4163" y="3329"/>
                  </a:cubicBezTo>
                  <a:cubicBezTo>
                    <a:pt x="4144" y="3329"/>
                    <a:pt x="4125" y="3329"/>
                    <a:pt x="4106" y="3328"/>
                  </a:cubicBezTo>
                  <a:cubicBezTo>
                    <a:pt x="3716" y="3317"/>
                    <a:pt x="3325" y="3301"/>
                    <a:pt x="2935" y="3297"/>
                  </a:cubicBezTo>
                  <a:cubicBezTo>
                    <a:pt x="2879" y="3297"/>
                    <a:pt x="2766" y="3381"/>
                    <a:pt x="2770" y="3390"/>
                  </a:cubicBezTo>
                  <a:cubicBezTo>
                    <a:pt x="2812" y="3503"/>
                    <a:pt x="2733" y="3559"/>
                    <a:pt x="2673" y="3625"/>
                  </a:cubicBezTo>
                  <a:cubicBezTo>
                    <a:pt x="2551" y="3774"/>
                    <a:pt x="2422" y="3917"/>
                    <a:pt x="2296" y="4062"/>
                  </a:cubicBezTo>
                  <a:cubicBezTo>
                    <a:pt x="1552" y="4910"/>
                    <a:pt x="807" y="5756"/>
                    <a:pt x="66" y="6604"/>
                  </a:cubicBezTo>
                  <a:cubicBezTo>
                    <a:pt x="0" y="6680"/>
                    <a:pt x="26" y="6752"/>
                    <a:pt x="129" y="6759"/>
                  </a:cubicBezTo>
                  <a:cubicBezTo>
                    <a:pt x="153" y="6761"/>
                    <a:pt x="177" y="6762"/>
                    <a:pt x="201" y="6762"/>
                  </a:cubicBezTo>
                  <a:cubicBezTo>
                    <a:pt x="272" y="6762"/>
                    <a:pt x="345" y="6755"/>
                    <a:pt x="413" y="6743"/>
                  </a:cubicBezTo>
                  <a:cubicBezTo>
                    <a:pt x="1499" y="6547"/>
                    <a:pt x="2584" y="6355"/>
                    <a:pt x="3666" y="6156"/>
                  </a:cubicBezTo>
                  <a:cubicBezTo>
                    <a:pt x="3690" y="6152"/>
                    <a:pt x="3711" y="6150"/>
                    <a:pt x="3729" y="6150"/>
                  </a:cubicBezTo>
                  <a:cubicBezTo>
                    <a:pt x="3805" y="6150"/>
                    <a:pt x="3838" y="6190"/>
                    <a:pt x="3865" y="6286"/>
                  </a:cubicBezTo>
                  <a:cubicBezTo>
                    <a:pt x="3994" y="6756"/>
                    <a:pt x="4133" y="7222"/>
                    <a:pt x="4272" y="7689"/>
                  </a:cubicBezTo>
                  <a:cubicBezTo>
                    <a:pt x="4305" y="7796"/>
                    <a:pt x="4340" y="7840"/>
                    <a:pt x="4408" y="7840"/>
                  </a:cubicBezTo>
                  <a:cubicBezTo>
                    <a:pt x="4441" y="7840"/>
                    <a:pt x="4482" y="7830"/>
                    <a:pt x="4533" y="7812"/>
                  </a:cubicBezTo>
                  <a:cubicBezTo>
                    <a:pt x="4808" y="7712"/>
                    <a:pt x="5083" y="7603"/>
                    <a:pt x="5364" y="7517"/>
                  </a:cubicBezTo>
                  <a:cubicBezTo>
                    <a:pt x="6231" y="7252"/>
                    <a:pt x="7104" y="6994"/>
                    <a:pt x="7975" y="6739"/>
                  </a:cubicBezTo>
                  <a:cubicBezTo>
                    <a:pt x="9447" y="6309"/>
                    <a:pt x="10916" y="5879"/>
                    <a:pt x="12389" y="5458"/>
                  </a:cubicBezTo>
                  <a:cubicBezTo>
                    <a:pt x="13534" y="5134"/>
                    <a:pt x="14679" y="4830"/>
                    <a:pt x="15820" y="4502"/>
                  </a:cubicBezTo>
                  <a:cubicBezTo>
                    <a:pt x="16112" y="4420"/>
                    <a:pt x="16393" y="4294"/>
                    <a:pt x="16678" y="4185"/>
                  </a:cubicBezTo>
                  <a:cubicBezTo>
                    <a:pt x="16790" y="4138"/>
                    <a:pt x="16800" y="4079"/>
                    <a:pt x="16707" y="3996"/>
                  </a:cubicBezTo>
                  <a:cubicBezTo>
                    <a:pt x="16674" y="3966"/>
                    <a:pt x="16638" y="3933"/>
                    <a:pt x="16595" y="3917"/>
                  </a:cubicBezTo>
                  <a:cubicBezTo>
                    <a:pt x="16171" y="3734"/>
                    <a:pt x="15751" y="3543"/>
                    <a:pt x="15321" y="3381"/>
                  </a:cubicBezTo>
                  <a:cubicBezTo>
                    <a:pt x="14328" y="3007"/>
                    <a:pt x="13329" y="2656"/>
                    <a:pt x="12336" y="2282"/>
                  </a:cubicBezTo>
                  <a:cubicBezTo>
                    <a:pt x="11631" y="2017"/>
                    <a:pt x="10943" y="1723"/>
                    <a:pt x="10238" y="1464"/>
                  </a:cubicBezTo>
                  <a:cubicBezTo>
                    <a:pt x="8908" y="974"/>
                    <a:pt x="7574" y="505"/>
                    <a:pt x="6244" y="21"/>
                  </a:cubicBezTo>
                  <a:cubicBezTo>
                    <a:pt x="6207" y="9"/>
                    <a:pt x="6174" y="1"/>
                    <a:pt x="614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32" name="Google Shape;2232;p50"/>
            <p:cNvGrpSpPr/>
            <p:nvPr/>
          </p:nvGrpSpPr>
          <p:grpSpPr>
            <a:xfrm rot="8593401">
              <a:off x="-184350" y="4068669"/>
              <a:ext cx="1250389" cy="842964"/>
              <a:chOff x="7509211" y="2608148"/>
              <a:chExt cx="1615112" cy="1360064"/>
            </a:xfrm>
          </p:grpSpPr>
          <p:grpSp>
            <p:nvGrpSpPr>
              <p:cNvPr id="2233" name="Google Shape;2233;p50"/>
              <p:cNvGrpSpPr/>
              <p:nvPr/>
            </p:nvGrpSpPr>
            <p:grpSpPr>
              <a:xfrm rot="-6999909">
                <a:off x="7684133" y="2780356"/>
                <a:ext cx="1011962" cy="1015649"/>
                <a:chOff x="5532499" y="1557214"/>
                <a:chExt cx="572907" cy="574980"/>
              </a:xfrm>
            </p:grpSpPr>
            <p:sp>
              <p:nvSpPr>
                <p:cNvPr id="2234" name="Google Shape;2234;p50"/>
                <p:cNvSpPr/>
                <p:nvPr/>
              </p:nvSpPr>
              <p:spPr>
                <a:xfrm>
                  <a:off x="5546610" y="2046006"/>
                  <a:ext cx="87666" cy="86188"/>
                </a:xfrm>
                <a:custGeom>
                  <a:rect b="b" l="l" r="r" t="t"/>
                  <a:pathLst>
                    <a:path extrusionOk="0" h="6543" w="6654">
                      <a:moveTo>
                        <a:pt x="5459" y="0"/>
                      </a:moveTo>
                      <a:cubicBezTo>
                        <a:pt x="4015" y="2229"/>
                        <a:pt x="2193" y="4155"/>
                        <a:pt x="0" y="5586"/>
                      </a:cubicBezTo>
                      <a:cubicBezTo>
                        <a:pt x="242" y="5937"/>
                        <a:pt x="502" y="6265"/>
                        <a:pt x="780" y="6543"/>
                      </a:cubicBezTo>
                      <a:cubicBezTo>
                        <a:pt x="3127" y="5012"/>
                        <a:pt x="5104" y="2917"/>
                        <a:pt x="6653" y="492"/>
                      </a:cubicBezTo>
                      <a:cubicBezTo>
                        <a:pt x="6252" y="347"/>
                        <a:pt x="5851" y="183"/>
                        <a:pt x="54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50"/>
                <p:cNvSpPr/>
                <p:nvPr/>
              </p:nvSpPr>
              <p:spPr>
                <a:xfrm>
                  <a:off x="5534357" y="1706401"/>
                  <a:ext cx="136111" cy="83975"/>
                </a:xfrm>
                <a:custGeom>
                  <a:rect b="b" l="l" r="r" t="t"/>
                  <a:pathLst>
                    <a:path extrusionOk="0" h="6375" w="10331">
                      <a:moveTo>
                        <a:pt x="4138" y="1"/>
                      </a:moveTo>
                      <a:cubicBezTo>
                        <a:pt x="2222" y="1"/>
                        <a:pt x="708" y="1255"/>
                        <a:pt x="1" y="2967"/>
                      </a:cubicBezTo>
                      <a:cubicBezTo>
                        <a:pt x="348" y="2972"/>
                        <a:pt x="690" y="2989"/>
                        <a:pt x="1035" y="3012"/>
                      </a:cubicBezTo>
                      <a:cubicBezTo>
                        <a:pt x="1090" y="2890"/>
                        <a:pt x="1149" y="2770"/>
                        <a:pt x="1218" y="2652"/>
                      </a:cubicBezTo>
                      <a:cubicBezTo>
                        <a:pt x="1853" y="1536"/>
                        <a:pt x="2883" y="1052"/>
                        <a:pt x="3985" y="1052"/>
                      </a:cubicBezTo>
                      <a:cubicBezTo>
                        <a:pt x="4591" y="1052"/>
                        <a:pt x="5220" y="1199"/>
                        <a:pt x="5815" y="1468"/>
                      </a:cubicBezTo>
                      <a:cubicBezTo>
                        <a:pt x="7323" y="2147"/>
                        <a:pt x="8257" y="3714"/>
                        <a:pt x="8918" y="5154"/>
                      </a:cubicBezTo>
                      <a:cubicBezTo>
                        <a:pt x="9104" y="5555"/>
                        <a:pt x="9268" y="5960"/>
                        <a:pt x="9415" y="6375"/>
                      </a:cubicBezTo>
                      <a:cubicBezTo>
                        <a:pt x="9743" y="6211"/>
                        <a:pt x="10048" y="5996"/>
                        <a:pt x="10330" y="5733"/>
                      </a:cubicBezTo>
                      <a:cubicBezTo>
                        <a:pt x="10248" y="5500"/>
                        <a:pt x="10162" y="5272"/>
                        <a:pt x="10067" y="5049"/>
                      </a:cubicBezTo>
                      <a:cubicBezTo>
                        <a:pt x="9142" y="2780"/>
                        <a:pt x="7323" y="365"/>
                        <a:pt x="4703" y="37"/>
                      </a:cubicBezTo>
                      <a:cubicBezTo>
                        <a:pt x="4511" y="13"/>
                        <a:pt x="4323" y="1"/>
                        <a:pt x="4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50"/>
                <p:cNvSpPr/>
                <p:nvPr/>
              </p:nvSpPr>
              <p:spPr>
                <a:xfrm>
                  <a:off x="5532499" y="1807597"/>
                  <a:ext cx="36943" cy="54811"/>
                </a:xfrm>
                <a:custGeom>
                  <a:rect b="b" l="l" r="r" t="t"/>
                  <a:pathLst>
                    <a:path extrusionOk="0" h="4161" w="2804">
                      <a:moveTo>
                        <a:pt x="1" y="0"/>
                      </a:moveTo>
                      <a:lnTo>
                        <a:pt x="1" y="0"/>
                      </a:lnTo>
                      <a:cubicBezTo>
                        <a:pt x="461" y="1554"/>
                        <a:pt x="1378" y="2972"/>
                        <a:pt x="2557" y="4160"/>
                      </a:cubicBezTo>
                      <a:cubicBezTo>
                        <a:pt x="2644" y="3773"/>
                        <a:pt x="2726" y="3386"/>
                        <a:pt x="2803" y="2995"/>
                      </a:cubicBezTo>
                      <a:cubicBezTo>
                        <a:pt x="2070" y="2137"/>
                        <a:pt x="1460" y="1126"/>
                        <a:pt x="1081" y="55"/>
                      </a:cubicBezTo>
                      <a:cubicBezTo>
                        <a:pt x="712" y="28"/>
                        <a:pt x="356" y="5"/>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50"/>
                <p:cNvSpPr/>
                <p:nvPr/>
              </p:nvSpPr>
              <p:spPr>
                <a:xfrm>
                  <a:off x="5895577" y="1618469"/>
                  <a:ext cx="55243" cy="76005"/>
                </a:xfrm>
                <a:custGeom>
                  <a:rect b="b" l="l" r="r" t="t"/>
                  <a:pathLst>
                    <a:path extrusionOk="0" h="5770" w="4193">
                      <a:moveTo>
                        <a:pt x="3641" y="1"/>
                      </a:moveTo>
                      <a:cubicBezTo>
                        <a:pt x="2225" y="1513"/>
                        <a:pt x="1058" y="3245"/>
                        <a:pt x="0" y="5050"/>
                      </a:cubicBezTo>
                      <a:cubicBezTo>
                        <a:pt x="251" y="5313"/>
                        <a:pt x="520" y="5559"/>
                        <a:pt x="812" y="5769"/>
                      </a:cubicBezTo>
                      <a:cubicBezTo>
                        <a:pt x="1823" y="4083"/>
                        <a:pt x="2921" y="2466"/>
                        <a:pt x="4193" y="1063"/>
                      </a:cubicBezTo>
                      <a:cubicBezTo>
                        <a:pt x="4002" y="712"/>
                        <a:pt x="3819" y="356"/>
                        <a:pt x="36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50"/>
                <p:cNvSpPr/>
                <p:nvPr/>
              </p:nvSpPr>
              <p:spPr>
                <a:xfrm>
                  <a:off x="5993313" y="1557214"/>
                  <a:ext cx="112093" cy="35092"/>
                </a:xfrm>
                <a:custGeom>
                  <a:rect b="b" l="l" r="r" t="t"/>
                  <a:pathLst>
                    <a:path extrusionOk="0" h="2664" w="8508">
                      <a:moveTo>
                        <a:pt x="6648" y="0"/>
                      </a:moveTo>
                      <a:cubicBezTo>
                        <a:pt x="4285" y="0"/>
                        <a:pt x="2028" y="586"/>
                        <a:pt x="1" y="1690"/>
                      </a:cubicBezTo>
                      <a:cubicBezTo>
                        <a:pt x="142" y="2018"/>
                        <a:pt x="292" y="2340"/>
                        <a:pt x="451" y="2664"/>
                      </a:cubicBezTo>
                      <a:cubicBezTo>
                        <a:pt x="2046" y="1739"/>
                        <a:pt x="3873" y="1143"/>
                        <a:pt x="6005" y="1010"/>
                      </a:cubicBezTo>
                      <a:cubicBezTo>
                        <a:pt x="6243" y="997"/>
                        <a:pt x="6479" y="990"/>
                        <a:pt x="6713" y="990"/>
                      </a:cubicBezTo>
                      <a:cubicBezTo>
                        <a:pt x="7271" y="990"/>
                        <a:pt x="7820" y="1029"/>
                        <a:pt x="8356" y="1106"/>
                      </a:cubicBezTo>
                      <a:cubicBezTo>
                        <a:pt x="8411" y="778"/>
                        <a:pt x="8461" y="449"/>
                        <a:pt x="8507" y="121"/>
                      </a:cubicBezTo>
                      <a:cubicBezTo>
                        <a:pt x="8489" y="117"/>
                        <a:pt x="8466" y="117"/>
                        <a:pt x="8448" y="113"/>
                      </a:cubicBezTo>
                      <a:cubicBezTo>
                        <a:pt x="7843" y="38"/>
                        <a:pt x="7242" y="0"/>
                        <a:pt x="66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50"/>
                <p:cNvSpPr/>
                <p:nvPr/>
              </p:nvSpPr>
              <p:spPr>
                <a:xfrm>
                  <a:off x="5795746" y="1740730"/>
                  <a:ext cx="80275" cy="117288"/>
                </a:xfrm>
                <a:custGeom>
                  <a:rect b="b" l="l" r="r" t="t"/>
                  <a:pathLst>
                    <a:path extrusionOk="0" h="8904" w="6093">
                      <a:moveTo>
                        <a:pt x="5254" y="0"/>
                      </a:moveTo>
                      <a:cubicBezTo>
                        <a:pt x="5154" y="187"/>
                        <a:pt x="5054" y="374"/>
                        <a:pt x="4953" y="561"/>
                      </a:cubicBezTo>
                      <a:cubicBezTo>
                        <a:pt x="3546" y="3150"/>
                        <a:pt x="2051" y="5865"/>
                        <a:pt x="0" y="8033"/>
                      </a:cubicBezTo>
                      <a:cubicBezTo>
                        <a:pt x="173" y="8338"/>
                        <a:pt x="370" y="8630"/>
                        <a:pt x="593" y="8904"/>
                      </a:cubicBezTo>
                      <a:cubicBezTo>
                        <a:pt x="2907" y="6534"/>
                        <a:pt x="4530" y="3532"/>
                        <a:pt x="6092" y="616"/>
                      </a:cubicBezTo>
                      <a:cubicBezTo>
                        <a:pt x="5805" y="425"/>
                        <a:pt x="5523" y="219"/>
                        <a:pt x="52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50"/>
                <p:cNvSpPr/>
                <p:nvPr/>
              </p:nvSpPr>
              <p:spPr>
                <a:xfrm>
                  <a:off x="5620880" y="1846735"/>
                  <a:ext cx="133199" cy="149929"/>
                </a:xfrm>
                <a:custGeom>
                  <a:rect b="b" l="l" r="r" t="t"/>
                  <a:pathLst>
                    <a:path extrusionOk="0" h="11382" w="10110">
                      <a:moveTo>
                        <a:pt x="4848" y="1"/>
                      </a:moveTo>
                      <a:cubicBezTo>
                        <a:pt x="4520" y="160"/>
                        <a:pt x="4183" y="297"/>
                        <a:pt x="3841" y="415"/>
                      </a:cubicBezTo>
                      <a:cubicBezTo>
                        <a:pt x="3927" y="1563"/>
                        <a:pt x="3910" y="2725"/>
                        <a:pt x="3800" y="3878"/>
                      </a:cubicBezTo>
                      <a:cubicBezTo>
                        <a:pt x="2588" y="3778"/>
                        <a:pt x="1389" y="3477"/>
                        <a:pt x="260" y="3003"/>
                      </a:cubicBezTo>
                      <a:cubicBezTo>
                        <a:pt x="178" y="3336"/>
                        <a:pt x="91" y="3668"/>
                        <a:pt x="0" y="4001"/>
                      </a:cubicBezTo>
                      <a:cubicBezTo>
                        <a:pt x="815" y="4356"/>
                        <a:pt x="1654" y="4616"/>
                        <a:pt x="2483" y="4780"/>
                      </a:cubicBezTo>
                      <a:cubicBezTo>
                        <a:pt x="2880" y="4857"/>
                        <a:pt x="3276" y="4903"/>
                        <a:pt x="3668" y="4939"/>
                      </a:cubicBezTo>
                      <a:cubicBezTo>
                        <a:pt x="3372" y="6995"/>
                        <a:pt x="2793" y="9026"/>
                        <a:pt x="2000" y="10944"/>
                      </a:cubicBezTo>
                      <a:cubicBezTo>
                        <a:pt x="2388" y="11113"/>
                        <a:pt x="2775" y="11259"/>
                        <a:pt x="3176" y="11382"/>
                      </a:cubicBezTo>
                      <a:cubicBezTo>
                        <a:pt x="3982" y="9327"/>
                        <a:pt x="4529" y="7159"/>
                        <a:pt x="4785" y="4980"/>
                      </a:cubicBezTo>
                      <a:cubicBezTo>
                        <a:pt x="6638" y="4949"/>
                        <a:pt x="8457" y="4457"/>
                        <a:pt x="10110" y="3627"/>
                      </a:cubicBezTo>
                      <a:cubicBezTo>
                        <a:pt x="9905" y="3367"/>
                        <a:pt x="9710" y="3103"/>
                        <a:pt x="9527" y="2821"/>
                      </a:cubicBezTo>
                      <a:cubicBezTo>
                        <a:pt x="8055" y="3540"/>
                        <a:pt x="6470" y="3896"/>
                        <a:pt x="4884" y="3914"/>
                      </a:cubicBezTo>
                      <a:cubicBezTo>
                        <a:pt x="4980" y="2602"/>
                        <a:pt x="4970" y="1290"/>
                        <a:pt x="48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41" name="Google Shape;2241;p50"/>
              <p:cNvSpPr/>
              <p:nvPr/>
            </p:nvSpPr>
            <p:spPr>
              <a:xfrm rot="-8661300">
                <a:off x="8926802" y="3543584"/>
                <a:ext cx="198005" cy="61988"/>
              </a:xfrm>
              <a:custGeom>
                <a:rect b="b" l="l" r="r" t="t"/>
                <a:pathLst>
                  <a:path extrusionOk="0" h="2664" w="8508">
                    <a:moveTo>
                      <a:pt x="6648" y="0"/>
                    </a:moveTo>
                    <a:cubicBezTo>
                      <a:pt x="4285" y="0"/>
                      <a:pt x="2028" y="586"/>
                      <a:pt x="1" y="1690"/>
                    </a:cubicBezTo>
                    <a:cubicBezTo>
                      <a:pt x="142" y="2018"/>
                      <a:pt x="292" y="2340"/>
                      <a:pt x="451" y="2664"/>
                    </a:cubicBezTo>
                    <a:cubicBezTo>
                      <a:pt x="2046" y="1739"/>
                      <a:pt x="3873" y="1143"/>
                      <a:pt x="6005" y="1010"/>
                    </a:cubicBezTo>
                    <a:cubicBezTo>
                      <a:pt x="6243" y="997"/>
                      <a:pt x="6479" y="990"/>
                      <a:pt x="6713" y="990"/>
                    </a:cubicBezTo>
                    <a:cubicBezTo>
                      <a:pt x="7271" y="990"/>
                      <a:pt x="7820" y="1029"/>
                      <a:pt x="8356" y="1106"/>
                    </a:cubicBezTo>
                    <a:cubicBezTo>
                      <a:pt x="8411" y="778"/>
                      <a:pt x="8461" y="449"/>
                      <a:pt x="8507" y="121"/>
                    </a:cubicBezTo>
                    <a:cubicBezTo>
                      <a:pt x="8489" y="117"/>
                      <a:pt x="8466" y="117"/>
                      <a:pt x="8448" y="113"/>
                    </a:cubicBezTo>
                    <a:cubicBezTo>
                      <a:pt x="7843" y="38"/>
                      <a:pt x="7242" y="0"/>
                      <a:pt x="66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242" name="Google Shape;2242;p50"/>
          <p:cNvSpPr/>
          <p:nvPr/>
        </p:nvSpPr>
        <p:spPr>
          <a:xfrm>
            <a:off x="2139897" y="707459"/>
            <a:ext cx="457511" cy="94221"/>
          </a:xfrm>
          <a:custGeom>
            <a:rect b="b" l="l" r="r" t="t"/>
            <a:pathLst>
              <a:path extrusionOk="0" h="1594" w="7740">
                <a:moveTo>
                  <a:pt x="7294" y="290"/>
                </a:moveTo>
                <a:cubicBezTo>
                  <a:pt x="7399" y="640"/>
                  <a:pt x="7416" y="977"/>
                  <a:pt x="7233" y="1297"/>
                </a:cubicBezTo>
                <a:cubicBezTo>
                  <a:pt x="7011" y="1286"/>
                  <a:pt x="6790" y="1277"/>
                  <a:pt x="6573" y="1266"/>
                </a:cubicBezTo>
                <a:cubicBezTo>
                  <a:pt x="5923" y="1223"/>
                  <a:pt x="5267" y="1209"/>
                  <a:pt x="4610" y="1209"/>
                </a:cubicBezTo>
                <a:cubicBezTo>
                  <a:pt x="3697" y="1209"/>
                  <a:pt x="2781" y="1237"/>
                  <a:pt x="1871" y="1252"/>
                </a:cubicBezTo>
                <a:cubicBezTo>
                  <a:pt x="1422" y="1260"/>
                  <a:pt x="977" y="1266"/>
                  <a:pt x="532" y="1266"/>
                </a:cubicBezTo>
                <a:lnTo>
                  <a:pt x="528" y="1266"/>
                </a:lnTo>
                <a:cubicBezTo>
                  <a:pt x="450" y="1096"/>
                  <a:pt x="389" y="950"/>
                  <a:pt x="389" y="756"/>
                </a:cubicBezTo>
                <a:cubicBezTo>
                  <a:pt x="389" y="596"/>
                  <a:pt x="460" y="470"/>
                  <a:pt x="497" y="327"/>
                </a:cubicBezTo>
                <a:cubicBezTo>
                  <a:pt x="953" y="327"/>
                  <a:pt x="1412" y="334"/>
                  <a:pt x="1871" y="341"/>
                </a:cubicBezTo>
                <a:cubicBezTo>
                  <a:pt x="2772" y="358"/>
                  <a:pt x="3678" y="385"/>
                  <a:pt x="4581" y="385"/>
                </a:cubicBezTo>
                <a:cubicBezTo>
                  <a:pt x="5248" y="385"/>
                  <a:pt x="5913" y="371"/>
                  <a:pt x="6573" y="327"/>
                </a:cubicBezTo>
                <a:cubicBezTo>
                  <a:pt x="6811" y="317"/>
                  <a:pt x="7049" y="307"/>
                  <a:pt x="7287" y="293"/>
                </a:cubicBezTo>
                <a:cubicBezTo>
                  <a:pt x="7291" y="293"/>
                  <a:pt x="7291" y="293"/>
                  <a:pt x="7294" y="290"/>
                </a:cubicBezTo>
                <a:close/>
                <a:moveTo>
                  <a:pt x="4581" y="1"/>
                </a:moveTo>
                <a:cubicBezTo>
                  <a:pt x="3678" y="1"/>
                  <a:pt x="2772" y="27"/>
                  <a:pt x="1871" y="45"/>
                </a:cubicBezTo>
                <a:cubicBezTo>
                  <a:pt x="1402" y="52"/>
                  <a:pt x="936" y="59"/>
                  <a:pt x="470" y="59"/>
                </a:cubicBezTo>
                <a:cubicBezTo>
                  <a:pt x="381" y="59"/>
                  <a:pt x="341" y="126"/>
                  <a:pt x="341" y="191"/>
                </a:cubicBezTo>
                <a:lnTo>
                  <a:pt x="341" y="195"/>
                </a:lnTo>
                <a:cubicBezTo>
                  <a:pt x="1" y="453"/>
                  <a:pt x="83" y="1134"/>
                  <a:pt x="331" y="1420"/>
                </a:cubicBezTo>
                <a:cubicBezTo>
                  <a:pt x="334" y="1423"/>
                  <a:pt x="341" y="1426"/>
                  <a:pt x="345" y="1429"/>
                </a:cubicBezTo>
                <a:cubicBezTo>
                  <a:pt x="354" y="1487"/>
                  <a:pt x="395" y="1535"/>
                  <a:pt x="470" y="1535"/>
                </a:cubicBezTo>
                <a:cubicBezTo>
                  <a:pt x="936" y="1538"/>
                  <a:pt x="1406" y="1542"/>
                  <a:pt x="1871" y="1549"/>
                </a:cubicBezTo>
                <a:cubicBezTo>
                  <a:pt x="2776" y="1566"/>
                  <a:pt x="3687" y="1594"/>
                  <a:pt x="4595" y="1594"/>
                </a:cubicBezTo>
                <a:cubicBezTo>
                  <a:pt x="5257" y="1594"/>
                  <a:pt x="5918" y="1579"/>
                  <a:pt x="6573" y="1535"/>
                </a:cubicBezTo>
                <a:cubicBezTo>
                  <a:pt x="6770" y="1528"/>
                  <a:pt x="6971" y="1518"/>
                  <a:pt x="7168" y="1508"/>
                </a:cubicBezTo>
                <a:cubicBezTo>
                  <a:pt x="7191" y="1550"/>
                  <a:pt x="7243" y="1580"/>
                  <a:pt x="7295" y="1580"/>
                </a:cubicBezTo>
                <a:cubicBezTo>
                  <a:pt x="7335" y="1580"/>
                  <a:pt x="7374" y="1563"/>
                  <a:pt x="7402" y="1522"/>
                </a:cubicBezTo>
                <a:cubicBezTo>
                  <a:pt x="7672" y="1137"/>
                  <a:pt x="7740" y="572"/>
                  <a:pt x="7454" y="184"/>
                </a:cubicBezTo>
                <a:cubicBezTo>
                  <a:pt x="7451" y="161"/>
                  <a:pt x="7437" y="144"/>
                  <a:pt x="7413" y="134"/>
                </a:cubicBezTo>
                <a:cubicBezTo>
                  <a:pt x="7402" y="123"/>
                  <a:pt x="7396" y="109"/>
                  <a:pt x="7386" y="99"/>
                </a:cubicBezTo>
                <a:cubicBezTo>
                  <a:pt x="7371" y="85"/>
                  <a:pt x="7353" y="78"/>
                  <a:pt x="7334" y="78"/>
                </a:cubicBezTo>
                <a:cubicBezTo>
                  <a:pt x="7318" y="78"/>
                  <a:pt x="7301" y="83"/>
                  <a:pt x="7287" y="93"/>
                </a:cubicBezTo>
                <a:cubicBezTo>
                  <a:pt x="7049" y="79"/>
                  <a:pt x="6811" y="68"/>
                  <a:pt x="6573" y="59"/>
                </a:cubicBezTo>
                <a:cubicBezTo>
                  <a:pt x="5913" y="15"/>
                  <a:pt x="5248" y="1"/>
                  <a:pt x="4581" y="1"/>
                </a:cubicBezTo>
                <a:close/>
              </a:path>
            </a:pathLst>
          </a:custGeom>
          <a:solidFill>
            <a:srgbClr val="CBF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50"/>
          <p:cNvSpPr/>
          <p:nvPr/>
        </p:nvSpPr>
        <p:spPr>
          <a:xfrm>
            <a:off x="2139897" y="707459"/>
            <a:ext cx="457511" cy="94221"/>
          </a:xfrm>
          <a:custGeom>
            <a:rect b="b" l="l" r="r" t="t"/>
            <a:pathLst>
              <a:path extrusionOk="0" h="1594" w="7740">
                <a:moveTo>
                  <a:pt x="7294" y="290"/>
                </a:moveTo>
                <a:cubicBezTo>
                  <a:pt x="7399" y="640"/>
                  <a:pt x="7416" y="977"/>
                  <a:pt x="7233" y="1297"/>
                </a:cubicBezTo>
                <a:cubicBezTo>
                  <a:pt x="7011" y="1286"/>
                  <a:pt x="6790" y="1277"/>
                  <a:pt x="6573" y="1266"/>
                </a:cubicBezTo>
                <a:cubicBezTo>
                  <a:pt x="5923" y="1223"/>
                  <a:pt x="5267" y="1209"/>
                  <a:pt x="4610" y="1209"/>
                </a:cubicBezTo>
                <a:cubicBezTo>
                  <a:pt x="3697" y="1209"/>
                  <a:pt x="2781" y="1237"/>
                  <a:pt x="1871" y="1252"/>
                </a:cubicBezTo>
                <a:cubicBezTo>
                  <a:pt x="1422" y="1260"/>
                  <a:pt x="977" y="1266"/>
                  <a:pt x="532" y="1266"/>
                </a:cubicBezTo>
                <a:lnTo>
                  <a:pt x="528" y="1266"/>
                </a:lnTo>
                <a:cubicBezTo>
                  <a:pt x="450" y="1096"/>
                  <a:pt x="389" y="950"/>
                  <a:pt x="389" y="756"/>
                </a:cubicBezTo>
                <a:cubicBezTo>
                  <a:pt x="389" y="596"/>
                  <a:pt x="460" y="470"/>
                  <a:pt x="497" y="327"/>
                </a:cubicBezTo>
                <a:cubicBezTo>
                  <a:pt x="953" y="327"/>
                  <a:pt x="1412" y="334"/>
                  <a:pt x="1871" y="341"/>
                </a:cubicBezTo>
                <a:cubicBezTo>
                  <a:pt x="2772" y="358"/>
                  <a:pt x="3678" y="385"/>
                  <a:pt x="4581" y="385"/>
                </a:cubicBezTo>
                <a:cubicBezTo>
                  <a:pt x="5248" y="385"/>
                  <a:pt x="5913" y="371"/>
                  <a:pt x="6573" y="327"/>
                </a:cubicBezTo>
                <a:cubicBezTo>
                  <a:pt x="6811" y="317"/>
                  <a:pt x="7049" y="307"/>
                  <a:pt x="7287" y="293"/>
                </a:cubicBezTo>
                <a:cubicBezTo>
                  <a:pt x="7291" y="293"/>
                  <a:pt x="7291" y="293"/>
                  <a:pt x="7294" y="290"/>
                </a:cubicBezTo>
                <a:close/>
                <a:moveTo>
                  <a:pt x="4581" y="1"/>
                </a:moveTo>
                <a:cubicBezTo>
                  <a:pt x="3678" y="1"/>
                  <a:pt x="2772" y="27"/>
                  <a:pt x="1871" y="45"/>
                </a:cubicBezTo>
                <a:cubicBezTo>
                  <a:pt x="1402" y="52"/>
                  <a:pt x="936" y="59"/>
                  <a:pt x="470" y="59"/>
                </a:cubicBezTo>
                <a:cubicBezTo>
                  <a:pt x="381" y="59"/>
                  <a:pt x="341" y="126"/>
                  <a:pt x="341" y="191"/>
                </a:cubicBezTo>
                <a:lnTo>
                  <a:pt x="341" y="195"/>
                </a:lnTo>
                <a:cubicBezTo>
                  <a:pt x="1" y="453"/>
                  <a:pt x="83" y="1134"/>
                  <a:pt x="331" y="1420"/>
                </a:cubicBezTo>
                <a:cubicBezTo>
                  <a:pt x="334" y="1423"/>
                  <a:pt x="341" y="1426"/>
                  <a:pt x="345" y="1429"/>
                </a:cubicBezTo>
                <a:cubicBezTo>
                  <a:pt x="354" y="1487"/>
                  <a:pt x="395" y="1535"/>
                  <a:pt x="470" y="1535"/>
                </a:cubicBezTo>
                <a:cubicBezTo>
                  <a:pt x="936" y="1538"/>
                  <a:pt x="1406" y="1542"/>
                  <a:pt x="1871" y="1549"/>
                </a:cubicBezTo>
                <a:cubicBezTo>
                  <a:pt x="2776" y="1566"/>
                  <a:pt x="3687" y="1594"/>
                  <a:pt x="4595" y="1594"/>
                </a:cubicBezTo>
                <a:cubicBezTo>
                  <a:pt x="5257" y="1594"/>
                  <a:pt x="5918" y="1579"/>
                  <a:pt x="6573" y="1535"/>
                </a:cubicBezTo>
                <a:cubicBezTo>
                  <a:pt x="6770" y="1528"/>
                  <a:pt x="6971" y="1518"/>
                  <a:pt x="7168" y="1508"/>
                </a:cubicBezTo>
                <a:cubicBezTo>
                  <a:pt x="7191" y="1550"/>
                  <a:pt x="7243" y="1580"/>
                  <a:pt x="7295" y="1580"/>
                </a:cubicBezTo>
                <a:cubicBezTo>
                  <a:pt x="7335" y="1580"/>
                  <a:pt x="7374" y="1563"/>
                  <a:pt x="7402" y="1522"/>
                </a:cubicBezTo>
                <a:cubicBezTo>
                  <a:pt x="7672" y="1137"/>
                  <a:pt x="7740" y="572"/>
                  <a:pt x="7454" y="184"/>
                </a:cubicBezTo>
                <a:cubicBezTo>
                  <a:pt x="7451" y="161"/>
                  <a:pt x="7437" y="144"/>
                  <a:pt x="7413" y="134"/>
                </a:cubicBezTo>
                <a:cubicBezTo>
                  <a:pt x="7402" y="123"/>
                  <a:pt x="7396" y="109"/>
                  <a:pt x="7386" y="99"/>
                </a:cubicBezTo>
                <a:cubicBezTo>
                  <a:pt x="7371" y="85"/>
                  <a:pt x="7353" y="78"/>
                  <a:pt x="7334" y="78"/>
                </a:cubicBezTo>
                <a:cubicBezTo>
                  <a:pt x="7318" y="78"/>
                  <a:pt x="7301" y="83"/>
                  <a:pt x="7287" y="93"/>
                </a:cubicBezTo>
                <a:cubicBezTo>
                  <a:pt x="7049" y="79"/>
                  <a:pt x="6811" y="68"/>
                  <a:pt x="6573" y="59"/>
                </a:cubicBezTo>
                <a:cubicBezTo>
                  <a:pt x="5913" y="15"/>
                  <a:pt x="5248" y="1"/>
                  <a:pt x="458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50"/>
          <p:cNvSpPr/>
          <p:nvPr/>
        </p:nvSpPr>
        <p:spPr>
          <a:xfrm>
            <a:off x="1080040" y="888100"/>
            <a:ext cx="2439470" cy="3371221"/>
          </a:xfrm>
          <a:custGeom>
            <a:rect b="b" l="l" r="r" t="t"/>
            <a:pathLst>
              <a:path extrusionOk="0" h="57033" w="41270">
                <a:moveTo>
                  <a:pt x="2069" y="441"/>
                </a:moveTo>
                <a:cubicBezTo>
                  <a:pt x="2704" y="495"/>
                  <a:pt x="3344" y="509"/>
                  <a:pt x="3986" y="509"/>
                </a:cubicBezTo>
                <a:cubicBezTo>
                  <a:pt x="4741" y="509"/>
                  <a:pt x="5498" y="489"/>
                  <a:pt x="6248" y="489"/>
                </a:cubicBezTo>
                <a:cubicBezTo>
                  <a:pt x="6279" y="489"/>
                  <a:pt x="6310" y="489"/>
                  <a:pt x="6341" y="489"/>
                </a:cubicBezTo>
                <a:cubicBezTo>
                  <a:pt x="7913" y="493"/>
                  <a:pt x="9488" y="496"/>
                  <a:pt x="11059" y="499"/>
                </a:cubicBezTo>
                <a:cubicBezTo>
                  <a:pt x="12168" y="502"/>
                  <a:pt x="13277" y="503"/>
                  <a:pt x="14387" y="503"/>
                </a:cubicBezTo>
                <a:cubicBezTo>
                  <a:pt x="16424" y="503"/>
                  <a:pt x="18463" y="499"/>
                  <a:pt x="20503" y="493"/>
                </a:cubicBezTo>
                <a:cubicBezTo>
                  <a:pt x="21284" y="490"/>
                  <a:pt x="22065" y="489"/>
                  <a:pt x="22846" y="489"/>
                </a:cubicBezTo>
                <a:cubicBezTo>
                  <a:pt x="24680" y="489"/>
                  <a:pt x="26514" y="494"/>
                  <a:pt x="28347" y="494"/>
                </a:cubicBezTo>
                <a:cubicBezTo>
                  <a:pt x="28879" y="494"/>
                  <a:pt x="29410" y="494"/>
                  <a:pt x="29942" y="493"/>
                </a:cubicBezTo>
                <a:cubicBezTo>
                  <a:pt x="30029" y="493"/>
                  <a:pt x="30117" y="492"/>
                  <a:pt x="30205" y="492"/>
                </a:cubicBezTo>
                <a:cubicBezTo>
                  <a:pt x="31895" y="492"/>
                  <a:pt x="33598" y="527"/>
                  <a:pt x="35298" y="527"/>
                </a:cubicBezTo>
                <a:cubicBezTo>
                  <a:pt x="36471" y="527"/>
                  <a:pt x="37643" y="510"/>
                  <a:pt x="38810" y="455"/>
                </a:cubicBezTo>
                <a:cubicBezTo>
                  <a:pt x="39327" y="516"/>
                  <a:pt x="39844" y="537"/>
                  <a:pt x="40273" y="921"/>
                </a:cubicBezTo>
                <a:cubicBezTo>
                  <a:pt x="40735" y="1336"/>
                  <a:pt x="40735" y="1911"/>
                  <a:pt x="40793" y="2473"/>
                </a:cubicBezTo>
                <a:cubicBezTo>
                  <a:pt x="40783" y="2493"/>
                  <a:pt x="40776" y="2520"/>
                  <a:pt x="40776" y="2551"/>
                </a:cubicBezTo>
                <a:cubicBezTo>
                  <a:pt x="40773" y="2609"/>
                  <a:pt x="40773" y="2663"/>
                  <a:pt x="40773" y="2721"/>
                </a:cubicBezTo>
                <a:cubicBezTo>
                  <a:pt x="40766" y="2741"/>
                  <a:pt x="40759" y="2762"/>
                  <a:pt x="40759" y="2785"/>
                </a:cubicBezTo>
                <a:cubicBezTo>
                  <a:pt x="40756" y="3149"/>
                  <a:pt x="40753" y="3513"/>
                  <a:pt x="40746" y="3878"/>
                </a:cubicBezTo>
                <a:cubicBezTo>
                  <a:pt x="40677" y="6956"/>
                  <a:pt x="40671" y="10038"/>
                  <a:pt x="40685" y="13120"/>
                </a:cubicBezTo>
                <a:cubicBezTo>
                  <a:pt x="40681" y="17474"/>
                  <a:pt x="40701" y="21825"/>
                  <a:pt x="40726" y="26178"/>
                </a:cubicBezTo>
                <a:cubicBezTo>
                  <a:pt x="40726" y="31587"/>
                  <a:pt x="40726" y="37000"/>
                  <a:pt x="40722" y="42409"/>
                </a:cubicBezTo>
                <a:cubicBezTo>
                  <a:pt x="40718" y="46174"/>
                  <a:pt x="40715" y="49940"/>
                  <a:pt x="40715" y="53708"/>
                </a:cubicBezTo>
                <a:cubicBezTo>
                  <a:pt x="40715" y="53770"/>
                  <a:pt x="40732" y="53818"/>
                  <a:pt x="40762" y="53855"/>
                </a:cubicBezTo>
                <a:cubicBezTo>
                  <a:pt x="40701" y="54467"/>
                  <a:pt x="40729" y="55096"/>
                  <a:pt x="40558" y="55688"/>
                </a:cubicBezTo>
                <a:cubicBezTo>
                  <a:pt x="40280" y="56651"/>
                  <a:pt x="39514" y="56437"/>
                  <a:pt x="38800" y="56525"/>
                </a:cubicBezTo>
                <a:cubicBezTo>
                  <a:pt x="36353" y="56418"/>
                  <a:pt x="33900" y="56385"/>
                  <a:pt x="31445" y="56385"/>
                </a:cubicBezTo>
                <a:cubicBezTo>
                  <a:pt x="27680" y="56385"/>
                  <a:pt x="23911" y="56462"/>
                  <a:pt x="20156" y="56464"/>
                </a:cubicBezTo>
                <a:cubicBezTo>
                  <a:pt x="13995" y="56471"/>
                  <a:pt x="7831" y="56478"/>
                  <a:pt x="1671" y="56498"/>
                </a:cubicBezTo>
                <a:cubicBezTo>
                  <a:pt x="1334" y="56443"/>
                  <a:pt x="1017" y="56369"/>
                  <a:pt x="786" y="56005"/>
                </a:cubicBezTo>
                <a:cubicBezTo>
                  <a:pt x="507" y="55559"/>
                  <a:pt x="562" y="55049"/>
                  <a:pt x="466" y="54559"/>
                </a:cubicBezTo>
                <a:cubicBezTo>
                  <a:pt x="534" y="41068"/>
                  <a:pt x="528" y="27580"/>
                  <a:pt x="507" y="14089"/>
                </a:cubicBezTo>
                <a:cubicBezTo>
                  <a:pt x="507" y="12596"/>
                  <a:pt x="504" y="11103"/>
                  <a:pt x="501" y="9605"/>
                </a:cubicBezTo>
                <a:cubicBezTo>
                  <a:pt x="514" y="7528"/>
                  <a:pt x="524" y="5446"/>
                  <a:pt x="473" y="3371"/>
                </a:cubicBezTo>
                <a:cubicBezTo>
                  <a:pt x="493" y="2989"/>
                  <a:pt x="395" y="2540"/>
                  <a:pt x="497" y="2176"/>
                </a:cubicBezTo>
                <a:cubicBezTo>
                  <a:pt x="511" y="2126"/>
                  <a:pt x="511" y="2085"/>
                  <a:pt x="501" y="2044"/>
                </a:cubicBezTo>
                <a:cubicBezTo>
                  <a:pt x="542" y="1748"/>
                  <a:pt x="565" y="1441"/>
                  <a:pt x="722" y="1170"/>
                </a:cubicBezTo>
                <a:cubicBezTo>
                  <a:pt x="1017" y="659"/>
                  <a:pt x="1538" y="543"/>
                  <a:pt x="2069" y="441"/>
                </a:cubicBezTo>
                <a:close/>
                <a:moveTo>
                  <a:pt x="35287" y="1"/>
                </a:moveTo>
                <a:cubicBezTo>
                  <a:pt x="33607" y="1"/>
                  <a:pt x="31924" y="34"/>
                  <a:pt x="30254" y="34"/>
                </a:cubicBezTo>
                <a:cubicBezTo>
                  <a:pt x="30150" y="34"/>
                  <a:pt x="30046" y="33"/>
                  <a:pt x="29942" y="33"/>
                </a:cubicBezTo>
                <a:cubicBezTo>
                  <a:pt x="29410" y="32"/>
                  <a:pt x="28879" y="32"/>
                  <a:pt x="28347" y="32"/>
                </a:cubicBezTo>
                <a:cubicBezTo>
                  <a:pt x="26514" y="32"/>
                  <a:pt x="24680" y="37"/>
                  <a:pt x="22846" y="37"/>
                </a:cubicBezTo>
                <a:cubicBezTo>
                  <a:pt x="22065" y="37"/>
                  <a:pt x="21284" y="36"/>
                  <a:pt x="20503" y="33"/>
                </a:cubicBezTo>
                <a:cubicBezTo>
                  <a:pt x="18505" y="27"/>
                  <a:pt x="16510" y="25"/>
                  <a:pt x="14514" y="25"/>
                </a:cubicBezTo>
                <a:cubicBezTo>
                  <a:pt x="13363" y="25"/>
                  <a:pt x="12211" y="25"/>
                  <a:pt x="11059" y="27"/>
                </a:cubicBezTo>
                <a:cubicBezTo>
                  <a:pt x="9488" y="30"/>
                  <a:pt x="7913" y="33"/>
                  <a:pt x="6341" y="37"/>
                </a:cubicBezTo>
                <a:cubicBezTo>
                  <a:pt x="6313" y="37"/>
                  <a:pt x="6286" y="37"/>
                  <a:pt x="6258" y="37"/>
                </a:cubicBezTo>
                <a:cubicBezTo>
                  <a:pt x="5499" y="37"/>
                  <a:pt x="4734" y="16"/>
                  <a:pt x="3970" y="16"/>
                </a:cubicBezTo>
                <a:cubicBezTo>
                  <a:pt x="3182" y="16"/>
                  <a:pt x="2395" y="39"/>
                  <a:pt x="1620" y="129"/>
                </a:cubicBezTo>
                <a:cubicBezTo>
                  <a:pt x="1565" y="135"/>
                  <a:pt x="1528" y="166"/>
                  <a:pt x="1511" y="200"/>
                </a:cubicBezTo>
                <a:cubicBezTo>
                  <a:pt x="1123" y="272"/>
                  <a:pt x="783" y="452"/>
                  <a:pt x="507" y="782"/>
                </a:cubicBezTo>
                <a:cubicBezTo>
                  <a:pt x="17" y="1367"/>
                  <a:pt x="65" y="3027"/>
                  <a:pt x="85" y="3425"/>
                </a:cubicBezTo>
                <a:cubicBezTo>
                  <a:pt x="44" y="5112"/>
                  <a:pt x="52" y="6799"/>
                  <a:pt x="61" y="8490"/>
                </a:cubicBezTo>
                <a:cubicBezTo>
                  <a:pt x="58" y="9885"/>
                  <a:pt x="55" y="11279"/>
                  <a:pt x="52" y="12678"/>
                </a:cubicBezTo>
                <a:cubicBezTo>
                  <a:pt x="48" y="16080"/>
                  <a:pt x="0" y="19481"/>
                  <a:pt x="4" y="22883"/>
                </a:cubicBezTo>
                <a:cubicBezTo>
                  <a:pt x="11" y="29686"/>
                  <a:pt x="24" y="36490"/>
                  <a:pt x="35" y="43293"/>
                </a:cubicBezTo>
                <a:cubicBezTo>
                  <a:pt x="41" y="47167"/>
                  <a:pt x="75" y="51042"/>
                  <a:pt x="96" y="54913"/>
                </a:cubicBezTo>
                <a:cubicBezTo>
                  <a:pt x="93" y="54920"/>
                  <a:pt x="96" y="54923"/>
                  <a:pt x="96" y="54927"/>
                </a:cubicBezTo>
                <a:cubicBezTo>
                  <a:pt x="79" y="55464"/>
                  <a:pt x="248" y="56035"/>
                  <a:pt x="579" y="56423"/>
                </a:cubicBezTo>
                <a:cubicBezTo>
                  <a:pt x="855" y="56753"/>
                  <a:pt x="1306" y="56950"/>
                  <a:pt x="1746" y="56950"/>
                </a:cubicBezTo>
                <a:cubicBezTo>
                  <a:pt x="1838" y="56950"/>
                  <a:pt x="1929" y="56941"/>
                  <a:pt x="2018" y="56923"/>
                </a:cubicBezTo>
                <a:cubicBezTo>
                  <a:pt x="8065" y="56941"/>
                  <a:pt x="14111" y="56950"/>
                  <a:pt x="20156" y="56954"/>
                </a:cubicBezTo>
                <a:cubicBezTo>
                  <a:pt x="23921" y="56956"/>
                  <a:pt x="27700" y="57033"/>
                  <a:pt x="31475" y="57033"/>
                </a:cubicBezTo>
                <a:cubicBezTo>
                  <a:pt x="33878" y="57033"/>
                  <a:pt x="36281" y="57001"/>
                  <a:pt x="38677" y="56900"/>
                </a:cubicBezTo>
                <a:cubicBezTo>
                  <a:pt x="38864" y="56971"/>
                  <a:pt x="39074" y="57005"/>
                  <a:pt x="39288" y="57005"/>
                </a:cubicBezTo>
                <a:cubicBezTo>
                  <a:pt x="39830" y="57005"/>
                  <a:pt x="40404" y="56788"/>
                  <a:pt x="40709" y="56403"/>
                </a:cubicBezTo>
                <a:cubicBezTo>
                  <a:pt x="41184" y="55807"/>
                  <a:pt x="41256" y="54712"/>
                  <a:pt x="41106" y="53900"/>
                </a:cubicBezTo>
                <a:cubicBezTo>
                  <a:pt x="41161" y="53862"/>
                  <a:pt x="41202" y="53797"/>
                  <a:pt x="41202" y="53708"/>
                </a:cubicBezTo>
                <a:cubicBezTo>
                  <a:pt x="41205" y="49603"/>
                  <a:pt x="41202" y="45500"/>
                  <a:pt x="41198" y="41398"/>
                </a:cubicBezTo>
                <a:cubicBezTo>
                  <a:pt x="41195" y="32213"/>
                  <a:pt x="41191" y="23032"/>
                  <a:pt x="41188" y="13848"/>
                </a:cubicBezTo>
                <a:cubicBezTo>
                  <a:pt x="41188" y="10470"/>
                  <a:pt x="41236" y="7085"/>
                  <a:pt x="41167" y="3707"/>
                </a:cubicBezTo>
                <a:cubicBezTo>
                  <a:pt x="41164" y="3401"/>
                  <a:pt x="41161" y="3095"/>
                  <a:pt x="41158" y="2785"/>
                </a:cubicBezTo>
                <a:cubicBezTo>
                  <a:pt x="41158" y="2762"/>
                  <a:pt x="41150" y="2741"/>
                  <a:pt x="41144" y="2721"/>
                </a:cubicBezTo>
                <a:cubicBezTo>
                  <a:pt x="41144" y="2683"/>
                  <a:pt x="41144" y="2642"/>
                  <a:pt x="41140" y="2605"/>
                </a:cubicBezTo>
                <a:cubicBezTo>
                  <a:pt x="41269" y="1908"/>
                  <a:pt x="41109" y="1105"/>
                  <a:pt x="40572" y="625"/>
                </a:cubicBezTo>
                <a:cubicBezTo>
                  <a:pt x="40145" y="246"/>
                  <a:pt x="39479" y="31"/>
                  <a:pt x="38859" y="31"/>
                </a:cubicBezTo>
                <a:cubicBezTo>
                  <a:pt x="38735" y="31"/>
                  <a:pt x="38612" y="40"/>
                  <a:pt x="38494" y="58"/>
                </a:cubicBezTo>
                <a:cubicBezTo>
                  <a:pt x="37428" y="14"/>
                  <a:pt x="36358" y="1"/>
                  <a:pt x="352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45" name="Google Shape;2245;p50"/>
          <p:cNvGrpSpPr/>
          <p:nvPr/>
        </p:nvGrpSpPr>
        <p:grpSpPr>
          <a:xfrm>
            <a:off x="2206456" y="4298474"/>
            <a:ext cx="200324" cy="200324"/>
            <a:chOff x="2206456" y="4298474"/>
            <a:chExt cx="200324" cy="200324"/>
          </a:xfrm>
        </p:grpSpPr>
        <p:sp>
          <p:nvSpPr>
            <p:cNvPr id="2246" name="Google Shape;2246;p50"/>
            <p:cNvSpPr/>
            <p:nvPr/>
          </p:nvSpPr>
          <p:spPr>
            <a:xfrm>
              <a:off x="2258355" y="4344876"/>
              <a:ext cx="96349" cy="107521"/>
            </a:xfrm>
            <a:custGeom>
              <a:rect b="b" l="l" r="r" t="t"/>
              <a:pathLst>
                <a:path extrusionOk="0" h="1819" w="1630">
                  <a:moveTo>
                    <a:pt x="1371" y="273"/>
                  </a:moveTo>
                  <a:cubicBezTo>
                    <a:pt x="1334" y="485"/>
                    <a:pt x="1330" y="698"/>
                    <a:pt x="1330" y="913"/>
                  </a:cubicBezTo>
                  <a:cubicBezTo>
                    <a:pt x="1327" y="1130"/>
                    <a:pt x="1316" y="1355"/>
                    <a:pt x="1341" y="1570"/>
                  </a:cubicBezTo>
                  <a:cubicBezTo>
                    <a:pt x="1293" y="1565"/>
                    <a:pt x="1245" y="1564"/>
                    <a:pt x="1196" y="1564"/>
                  </a:cubicBezTo>
                  <a:cubicBezTo>
                    <a:pt x="1094" y="1564"/>
                    <a:pt x="990" y="1570"/>
                    <a:pt x="891" y="1570"/>
                  </a:cubicBezTo>
                  <a:cubicBezTo>
                    <a:pt x="876" y="1570"/>
                    <a:pt x="861" y="1570"/>
                    <a:pt x="847" y="1570"/>
                  </a:cubicBezTo>
                  <a:cubicBezTo>
                    <a:pt x="805" y="1567"/>
                    <a:pt x="764" y="1566"/>
                    <a:pt x="723" y="1566"/>
                  </a:cubicBezTo>
                  <a:cubicBezTo>
                    <a:pt x="568" y="1566"/>
                    <a:pt x="414" y="1580"/>
                    <a:pt x="259" y="1596"/>
                  </a:cubicBezTo>
                  <a:cubicBezTo>
                    <a:pt x="303" y="1420"/>
                    <a:pt x="296" y="1232"/>
                    <a:pt x="300" y="1049"/>
                  </a:cubicBezTo>
                  <a:cubicBezTo>
                    <a:pt x="303" y="800"/>
                    <a:pt x="327" y="538"/>
                    <a:pt x="283" y="293"/>
                  </a:cubicBezTo>
                  <a:lnTo>
                    <a:pt x="283" y="293"/>
                  </a:lnTo>
                  <a:cubicBezTo>
                    <a:pt x="359" y="304"/>
                    <a:pt x="437" y="308"/>
                    <a:pt x="516" y="308"/>
                  </a:cubicBezTo>
                  <a:cubicBezTo>
                    <a:pt x="637" y="308"/>
                    <a:pt x="760" y="300"/>
                    <a:pt x="878" y="298"/>
                  </a:cubicBezTo>
                  <a:cubicBezTo>
                    <a:pt x="927" y="298"/>
                    <a:pt x="977" y="298"/>
                    <a:pt x="1026" y="298"/>
                  </a:cubicBezTo>
                  <a:cubicBezTo>
                    <a:pt x="1143" y="298"/>
                    <a:pt x="1258" y="295"/>
                    <a:pt x="1371" y="273"/>
                  </a:cubicBezTo>
                  <a:close/>
                  <a:moveTo>
                    <a:pt x="511" y="0"/>
                  </a:moveTo>
                  <a:cubicBezTo>
                    <a:pt x="377" y="0"/>
                    <a:pt x="243" y="12"/>
                    <a:pt x="120" y="56"/>
                  </a:cubicBezTo>
                  <a:cubicBezTo>
                    <a:pt x="44" y="83"/>
                    <a:pt x="27" y="164"/>
                    <a:pt x="68" y="216"/>
                  </a:cubicBezTo>
                  <a:cubicBezTo>
                    <a:pt x="65" y="226"/>
                    <a:pt x="58" y="232"/>
                    <a:pt x="58" y="243"/>
                  </a:cubicBezTo>
                  <a:cubicBezTo>
                    <a:pt x="0" y="502"/>
                    <a:pt x="31" y="783"/>
                    <a:pt x="35" y="1049"/>
                  </a:cubicBezTo>
                  <a:cubicBezTo>
                    <a:pt x="35" y="1243"/>
                    <a:pt x="27" y="1444"/>
                    <a:pt x="82" y="1631"/>
                  </a:cubicBezTo>
                  <a:cubicBezTo>
                    <a:pt x="27" y="1668"/>
                    <a:pt x="41" y="1763"/>
                    <a:pt x="126" y="1774"/>
                  </a:cubicBezTo>
                  <a:cubicBezTo>
                    <a:pt x="330" y="1796"/>
                    <a:pt x="531" y="1817"/>
                    <a:pt x="733" y="1817"/>
                  </a:cubicBezTo>
                  <a:cubicBezTo>
                    <a:pt x="771" y="1817"/>
                    <a:pt x="809" y="1816"/>
                    <a:pt x="847" y="1814"/>
                  </a:cubicBezTo>
                  <a:cubicBezTo>
                    <a:pt x="868" y="1814"/>
                    <a:pt x="890" y="1813"/>
                    <a:pt x="911" y="1813"/>
                  </a:cubicBezTo>
                  <a:cubicBezTo>
                    <a:pt x="1002" y="1813"/>
                    <a:pt x="1095" y="1819"/>
                    <a:pt x="1186" y="1819"/>
                  </a:cubicBezTo>
                  <a:cubicBezTo>
                    <a:pt x="1276" y="1819"/>
                    <a:pt x="1365" y="1814"/>
                    <a:pt x="1449" y="1794"/>
                  </a:cubicBezTo>
                  <a:cubicBezTo>
                    <a:pt x="1455" y="1795"/>
                    <a:pt x="1460" y="1795"/>
                    <a:pt x="1466" y="1795"/>
                  </a:cubicBezTo>
                  <a:cubicBezTo>
                    <a:pt x="1512" y="1795"/>
                    <a:pt x="1560" y="1771"/>
                    <a:pt x="1572" y="1719"/>
                  </a:cubicBezTo>
                  <a:cubicBezTo>
                    <a:pt x="1630" y="1461"/>
                    <a:pt x="1606" y="1182"/>
                    <a:pt x="1606" y="913"/>
                  </a:cubicBezTo>
                  <a:cubicBezTo>
                    <a:pt x="1602" y="678"/>
                    <a:pt x="1599" y="444"/>
                    <a:pt x="1548" y="216"/>
                  </a:cubicBezTo>
                  <a:cubicBezTo>
                    <a:pt x="1592" y="188"/>
                    <a:pt x="1592" y="110"/>
                    <a:pt x="1545" y="89"/>
                  </a:cubicBezTo>
                  <a:cubicBezTo>
                    <a:pt x="1388" y="18"/>
                    <a:pt x="1216" y="12"/>
                    <a:pt x="1044" y="12"/>
                  </a:cubicBezTo>
                  <a:cubicBezTo>
                    <a:pt x="1010" y="12"/>
                    <a:pt x="977" y="12"/>
                    <a:pt x="943" y="12"/>
                  </a:cubicBezTo>
                  <a:cubicBezTo>
                    <a:pt x="921" y="12"/>
                    <a:pt x="900" y="12"/>
                    <a:pt x="878" y="12"/>
                  </a:cubicBezTo>
                  <a:cubicBezTo>
                    <a:pt x="759" y="10"/>
                    <a:pt x="635" y="0"/>
                    <a:pt x="5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50"/>
            <p:cNvSpPr/>
            <p:nvPr/>
          </p:nvSpPr>
          <p:spPr>
            <a:xfrm>
              <a:off x="2206456" y="4298474"/>
              <a:ext cx="200324" cy="200324"/>
            </a:xfrm>
            <a:custGeom>
              <a:rect b="b" l="l" r="r" t="t"/>
              <a:pathLst>
                <a:path extrusionOk="0" h="3389" w="3389">
                  <a:moveTo>
                    <a:pt x="1695" y="235"/>
                  </a:moveTo>
                  <a:cubicBezTo>
                    <a:pt x="2497" y="235"/>
                    <a:pt x="3154" y="892"/>
                    <a:pt x="3154" y="1695"/>
                  </a:cubicBezTo>
                  <a:cubicBezTo>
                    <a:pt x="3154" y="2501"/>
                    <a:pt x="2497" y="3154"/>
                    <a:pt x="1695" y="3154"/>
                  </a:cubicBezTo>
                  <a:cubicBezTo>
                    <a:pt x="888" y="3154"/>
                    <a:pt x="235" y="2501"/>
                    <a:pt x="235" y="1695"/>
                  </a:cubicBezTo>
                  <a:cubicBezTo>
                    <a:pt x="235" y="892"/>
                    <a:pt x="888" y="235"/>
                    <a:pt x="1695" y="235"/>
                  </a:cubicBezTo>
                  <a:close/>
                  <a:moveTo>
                    <a:pt x="1695" y="1"/>
                  </a:moveTo>
                  <a:cubicBezTo>
                    <a:pt x="759" y="1"/>
                    <a:pt x="1" y="759"/>
                    <a:pt x="1" y="1695"/>
                  </a:cubicBezTo>
                  <a:cubicBezTo>
                    <a:pt x="1" y="2630"/>
                    <a:pt x="759" y="3389"/>
                    <a:pt x="1695" y="3389"/>
                  </a:cubicBezTo>
                  <a:cubicBezTo>
                    <a:pt x="2630" y="3389"/>
                    <a:pt x="3389" y="2630"/>
                    <a:pt x="3389" y="1695"/>
                  </a:cubicBezTo>
                  <a:cubicBezTo>
                    <a:pt x="3389" y="759"/>
                    <a:pt x="2630" y="1"/>
                    <a:pt x="16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48" name="Google Shape;2248;p50"/>
          <p:cNvSpPr/>
          <p:nvPr/>
        </p:nvSpPr>
        <p:spPr>
          <a:xfrm>
            <a:off x="825450" y="534975"/>
            <a:ext cx="2966731" cy="4073566"/>
          </a:xfrm>
          <a:custGeom>
            <a:rect b="b" l="l" r="r" t="t"/>
            <a:pathLst>
              <a:path extrusionOk="0" h="68915" w="50190">
                <a:moveTo>
                  <a:pt x="2511" y="531"/>
                </a:moveTo>
                <a:cubicBezTo>
                  <a:pt x="3298" y="597"/>
                  <a:pt x="4092" y="615"/>
                  <a:pt x="4887" y="615"/>
                </a:cubicBezTo>
                <a:cubicBezTo>
                  <a:pt x="5798" y="615"/>
                  <a:pt x="6711" y="592"/>
                  <a:pt x="7614" y="592"/>
                </a:cubicBezTo>
                <a:cubicBezTo>
                  <a:pt x="7646" y="592"/>
                  <a:pt x="7677" y="592"/>
                  <a:pt x="7709" y="592"/>
                </a:cubicBezTo>
                <a:cubicBezTo>
                  <a:pt x="9621" y="595"/>
                  <a:pt x="11536" y="598"/>
                  <a:pt x="13451" y="603"/>
                </a:cubicBezTo>
                <a:cubicBezTo>
                  <a:pt x="14785" y="605"/>
                  <a:pt x="16119" y="606"/>
                  <a:pt x="17452" y="606"/>
                </a:cubicBezTo>
                <a:cubicBezTo>
                  <a:pt x="19946" y="606"/>
                  <a:pt x="22439" y="602"/>
                  <a:pt x="24932" y="595"/>
                </a:cubicBezTo>
                <a:cubicBezTo>
                  <a:pt x="25905" y="592"/>
                  <a:pt x="26878" y="591"/>
                  <a:pt x="27851" y="591"/>
                </a:cubicBezTo>
                <a:cubicBezTo>
                  <a:pt x="30089" y="591"/>
                  <a:pt x="32327" y="597"/>
                  <a:pt x="34565" y="597"/>
                </a:cubicBezTo>
                <a:cubicBezTo>
                  <a:pt x="35181" y="597"/>
                  <a:pt x="35797" y="596"/>
                  <a:pt x="36412" y="595"/>
                </a:cubicBezTo>
                <a:cubicBezTo>
                  <a:pt x="36543" y="595"/>
                  <a:pt x="36674" y="595"/>
                  <a:pt x="36805" y="595"/>
                </a:cubicBezTo>
                <a:cubicBezTo>
                  <a:pt x="38835" y="595"/>
                  <a:pt x="40878" y="635"/>
                  <a:pt x="42919" y="635"/>
                </a:cubicBezTo>
                <a:cubicBezTo>
                  <a:pt x="44349" y="635"/>
                  <a:pt x="45778" y="615"/>
                  <a:pt x="47199" y="548"/>
                </a:cubicBezTo>
                <a:cubicBezTo>
                  <a:pt x="47829" y="623"/>
                  <a:pt x="48457" y="650"/>
                  <a:pt x="48978" y="1116"/>
                </a:cubicBezTo>
                <a:cubicBezTo>
                  <a:pt x="49539" y="1616"/>
                  <a:pt x="49539" y="2310"/>
                  <a:pt x="49611" y="2986"/>
                </a:cubicBezTo>
                <a:cubicBezTo>
                  <a:pt x="49597" y="3014"/>
                  <a:pt x="49591" y="3044"/>
                  <a:pt x="49587" y="3082"/>
                </a:cubicBezTo>
                <a:cubicBezTo>
                  <a:pt x="49587" y="3150"/>
                  <a:pt x="49587" y="3218"/>
                  <a:pt x="49584" y="3289"/>
                </a:cubicBezTo>
                <a:cubicBezTo>
                  <a:pt x="49577" y="3313"/>
                  <a:pt x="49570" y="3337"/>
                  <a:pt x="49570" y="3368"/>
                </a:cubicBezTo>
                <a:cubicBezTo>
                  <a:pt x="49564" y="3807"/>
                  <a:pt x="49560" y="4245"/>
                  <a:pt x="49553" y="4685"/>
                </a:cubicBezTo>
                <a:cubicBezTo>
                  <a:pt x="49471" y="8406"/>
                  <a:pt x="49462" y="12130"/>
                  <a:pt x="49478" y="15855"/>
                </a:cubicBezTo>
                <a:cubicBezTo>
                  <a:pt x="49471" y="21115"/>
                  <a:pt x="49498" y="26373"/>
                  <a:pt x="49526" y="31632"/>
                </a:cubicBezTo>
                <a:cubicBezTo>
                  <a:pt x="49526" y="38170"/>
                  <a:pt x="49526" y="44705"/>
                  <a:pt x="49523" y="51243"/>
                </a:cubicBezTo>
                <a:cubicBezTo>
                  <a:pt x="49519" y="55795"/>
                  <a:pt x="49516" y="60346"/>
                  <a:pt x="49512" y="64898"/>
                </a:cubicBezTo>
                <a:cubicBezTo>
                  <a:pt x="49512" y="64969"/>
                  <a:pt x="49536" y="65030"/>
                  <a:pt x="49573" y="65074"/>
                </a:cubicBezTo>
                <a:cubicBezTo>
                  <a:pt x="49498" y="65816"/>
                  <a:pt x="49529" y="66575"/>
                  <a:pt x="49322" y="67292"/>
                </a:cubicBezTo>
                <a:cubicBezTo>
                  <a:pt x="48985" y="68456"/>
                  <a:pt x="48057" y="68194"/>
                  <a:pt x="47189" y="68303"/>
                </a:cubicBezTo>
                <a:cubicBezTo>
                  <a:pt x="44211" y="68172"/>
                  <a:pt x="41225" y="68133"/>
                  <a:pt x="38238" y="68133"/>
                </a:cubicBezTo>
                <a:cubicBezTo>
                  <a:pt x="33660" y="68133"/>
                  <a:pt x="29078" y="68226"/>
                  <a:pt x="24510" y="68228"/>
                </a:cubicBezTo>
                <a:cubicBezTo>
                  <a:pt x="17016" y="68234"/>
                  <a:pt x="9522" y="68245"/>
                  <a:pt x="2029" y="68269"/>
                </a:cubicBezTo>
                <a:cubicBezTo>
                  <a:pt x="1620" y="68201"/>
                  <a:pt x="1236" y="68112"/>
                  <a:pt x="957" y="67673"/>
                </a:cubicBezTo>
                <a:cubicBezTo>
                  <a:pt x="616" y="67135"/>
                  <a:pt x="682" y="66517"/>
                  <a:pt x="566" y="65928"/>
                </a:cubicBezTo>
                <a:cubicBezTo>
                  <a:pt x="651" y="49624"/>
                  <a:pt x="641" y="33326"/>
                  <a:pt x="616" y="17022"/>
                </a:cubicBezTo>
                <a:cubicBezTo>
                  <a:pt x="613" y="15219"/>
                  <a:pt x="610" y="13413"/>
                  <a:pt x="607" y="11607"/>
                </a:cubicBezTo>
                <a:cubicBezTo>
                  <a:pt x="627" y="9096"/>
                  <a:pt x="637" y="6583"/>
                  <a:pt x="572" y="4072"/>
                </a:cubicBezTo>
                <a:cubicBezTo>
                  <a:pt x="600" y="3613"/>
                  <a:pt x="481" y="3068"/>
                  <a:pt x="603" y="2630"/>
                </a:cubicBezTo>
                <a:cubicBezTo>
                  <a:pt x="620" y="2568"/>
                  <a:pt x="616" y="2517"/>
                  <a:pt x="607" y="2470"/>
                </a:cubicBezTo>
                <a:cubicBezTo>
                  <a:pt x="657" y="2109"/>
                  <a:pt x="685" y="1741"/>
                  <a:pt x="875" y="1412"/>
                </a:cubicBezTo>
                <a:cubicBezTo>
                  <a:pt x="1236" y="799"/>
                  <a:pt x="1872" y="656"/>
                  <a:pt x="2511" y="531"/>
                </a:cubicBezTo>
                <a:close/>
                <a:moveTo>
                  <a:pt x="42994" y="1"/>
                </a:moveTo>
                <a:cubicBezTo>
                  <a:pt x="40944" y="1"/>
                  <a:pt x="38891" y="41"/>
                  <a:pt x="36850" y="41"/>
                </a:cubicBezTo>
                <a:cubicBezTo>
                  <a:pt x="36704" y="41"/>
                  <a:pt x="36558" y="41"/>
                  <a:pt x="36412" y="41"/>
                </a:cubicBezTo>
                <a:cubicBezTo>
                  <a:pt x="35857" y="40"/>
                  <a:pt x="35301" y="39"/>
                  <a:pt x="34746" y="39"/>
                </a:cubicBezTo>
                <a:cubicBezTo>
                  <a:pt x="32489" y="39"/>
                  <a:pt x="30233" y="46"/>
                  <a:pt x="27976" y="46"/>
                </a:cubicBezTo>
                <a:cubicBezTo>
                  <a:pt x="26961" y="46"/>
                  <a:pt x="25947" y="45"/>
                  <a:pt x="24932" y="41"/>
                </a:cubicBezTo>
                <a:cubicBezTo>
                  <a:pt x="22454" y="34"/>
                  <a:pt x="19976" y="31"/>
                  <a:pt x="17498" y="31"/>
                </a:cubicBezTo>
                <a:cubicBezTo>
                  <a:pt x="16149" y="31"/>
                  <a:pt x="14800" y="32"/>
                  <a:pt x="13451" y="34"/>
                </a:cubicBezTo>
                <a:cubicBezTo>
                  <a:pt x="11536" y="38"/>
                  <a:pt x="9621" y="41"/>
                  <a:pt x="7709" y="44"/>
                </a:cubicBezTo>
                <a:cubicBezTo>
                  <a:pt x="7681" y="44"/>
                  <a:pt x="7654" y="44"/>
                  <a:pt x="7626" y="44"/>
                </a:cubicBezTo>
                <a:cubicBezTo>
                  <a:pt x="6702" y="44"/>
                  <a:pt x="5771" y="19"/>
                  <a:pt x="4840" y="19"/>
                </a:cubicBezTo>
                <a:cubicBezTo>
                  <a:pt x="3877" y="19"/>
                  <a:pt x="2916" y="46"/>
                  <a:pt x="1967" y="157"/>
                </a:cubicBezTo>
                <a:cubicBezTo>
                  <a:pt x="1902" y="163"/>
                  <a:pt x="1858" y="201"/>
                  <a:pt x="1834" y="242"/>
                </a:cubicBezTo>
                <a:cubicBezTo>
                  <a:pt x="1365" y="327"/>
                  <a:pt x="950" y="548"/>
                  <a:pt x="616" y="942"/>
                </a:cubicBezTo>
                <a:cubicBezTo>
                  <a:pt x="18" y="1653"/>
                  <a:pt x="76" y="3657"/>
                  <a:pt x="103" y="4137"/>
                </a:cubicBezTo>
                <a:cubicBezTo>
                  <a:pt x="55" y="6174"/>
                  <a:pt x="59" y="8215"/>
                  <a:pt x="73" y="10257"/>
                </a:cubicBezTo>
                <a:cubicBezTo>
                  <a:pt x="69" y="11943"/>
                  <a:pt x="65" y="13631"/>
                  <a:pt x="62" y="15318"/>
                </a:cubicBezTo>
                <a:cubicBezTo>
                  <a:pt x="55" y="19427"/>
                  <a:pt x="1" y="23539"/>
                  <a:pt x="4" y="27649"/>
                </a:cubicBezTo>
                <a:cubicBezTo>
                  <a:pt x="15" y="35871"/>
                  <a:pt x="24" y="44092"/>
                  <a:pt x="38" y="52314"/>
                </a:cubicBezTo>
                <a:cubicBezTo>
                  <a:pt x="49" y="56996"/>
                  <a:pt x="90" y="61673"/>
                  <a:pt x="113" y="66353"/>
                </a:cubicBezTo>
                <a:cubicBezTo>
                  <a:pt x="113" y="66360"/>
                  <a:pt x="117" y="66364"/>
                  <a:pt x="117" y="66370"/>
                </a:cubicBezTo>
                <a:cubicBezTo>
                  <a:pt x="96" y="67017"/>
                  <a:pt x="304" y="67707"/>
                  <a:pt x="702" y="68180"/>
                </a:cubicBezTo>
                <a:cubicBezTo>
                  <a:pt x="1036" y="68576"/>
                  <a:pt x="1584" y="68815"/>
                  <a:pt x="2119" y="68815"/>
                </a:cubicBezTo>
                <a:cubicBezTo>
                  <a:pt x="2232" y="68815"/>
                  <a:pt x="2344" y="68804"/>
                  <a:pt x="2453" y="68782"/>
                </a:cubicBezTo>
                <a:cubicBezTo>
                  <a:pt x="9805" y="68806"/>
                  <a:pt x="17159" y="68813"/>
                  <a:pt x="24510" y="68820"/>
                </a:cubicBezTo>
                <a:cubicBezTo>
                  <a:pt x="29080" y="68822"/>
                  <a:pt x="33666" y="68915"/>
                  <a:pt x="38247" y="68915"/>
                </a:cubicBezTo>
                <a:cubicBezTo>
                  <a:pt x="41180" y="68915"/>
                  <a:pt x="44112" y="68877"/>
                  <a:pt x="47036" y="68752"/>
                </a:cubicBezTo>
                <a:cubicBezTo>
                  <a:pt x="47263" y="68840"/>
                  <a:pt x="47518" y="68882"/>
                  <a:pt x="47780" y="68882"/>
                </a:cubicBezTo>
                <a:cubicBezTo>
                  <a:pt x="48439" y="68882"/>
                  <a:pt x="49136" y="68616"/>
                  <a:pt x="49509" y="68153"/>
                </a:cubicBezTo>
                <a:cubicBezTo>
                  <a:pt x="50084" y="67432"/>
                  <a:pt x="50172" y="66112"/>
                  <a:pt x="49988" y="65129"/>
                </a:cubicBezTo>
                <a:cubicBezTo>
                  <a:pt x="50057" y="65081"/>
                  <a:pt x="50107" y="65006"/>
                  <a:pt x="50107" y="64898"/>
                </a:cubicBezTo>
                <a:cubicBezTo>
                  <a:pt x="50111" y="59938"/>
                  <a:pt x="50107" y="54978"/>
                  <a:pt x="50101" y="50022"/>
                </a:cubicBezTo>
                <a:cubicBezTo>
                  <a:pt x="50098" y="38925"/>
                  <a:pt x="50094" y="27830"/>
                  <a:pt x="50090" y="16733"/>
                </a:cubicBezTo>
                <a:cubicBezTo>
                  <a:pt x="50090" y="12651"/>
                  <a:pt x="50145" y="8562"/>
                  <a:pt x="50063" y="4480"/>
                </a:cubicBezTo>
                <a:cubicBezTo>
                  <a:pt x="50060" y="4109"/>
                  <a:pt x="50057" y="3738"/>
                  <a:pt x="50049" y="3368"/>
                </a:cubicBezTo>
                <a:cubicBezTo>
                  <a:pt x="50049" y="3337"/>
                  <a:pt x="50046" y="3313"/>
                  <a:pt x="50036" y="3289"/>
                </a:cubicBezTo>
                <a:cubicBezTo>
                  <a:pt x="50036" y="3242"/>
                  <a:pt x="50036" y="3195"/>
                  <a:pt x="50033" y="3146"/>
                </a:cubicBezTo>
                <a:cubicBezTo>
                  <a:pt x="50189" y="2303"/>
                  <a:pt x="49992" y="1337"/>
                  <a:pt x="49339" y="755"/>
                </a:cubicBezTo>
                <a:cubicBezTo>
                  <a:pt x="48819" y="295"/>
                  <a:pt x="48006" y="37"/>
                  <a:pt x="47253" y="37"/>
                </a:cubicBezTo>
                <a:cubicBezTo>
                  <a:pt x="47104" y="37"/>
                  <a:pt x="46957" y="47"/>
                  <a:pt x="46815" y="68"/>
                </a:cubicBezTo>
                <a:cubicBezTo>
                  <a:pt x="45545" y="16"/>
                  <a:pt x="44270" y="1"/>
                  <a:pt x="4299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252" name="Shape 2252"/>
        <p:cNvGrpSpPr/>
        <p:nvPr/>
      </p:nvGrpSpPr>
      <p:grpSpPr>
        <a:xfrm>
          <a:off x="0" y="0"/>
          <a:ext cx="0" cy="0"/>
          <a:chOff x="0" y="0"/>
          <a:chExt cx="0" cy="0"/>
        </a:xfrm>
      </p:grpSpPr>
      <p:sp>
        <p:nvSpPr>
          <p:cNvPr id="2253" name="Google Shape;2253;p51"/>
          <p:cNvSpPr/>
          <p:nvPr/>
        </p:nvSpPr>
        <p:spPr>
          <a:xfrm>
            <a:off x="4313461" y="761985"/>
            <a:ext cx="95989" cy="361268"/>
          </a:xfrm>
          <a:custGeom>
            <a:rect b="b" l="l" r="r" t="t"/>
            <a:pathLst>
              <a:path extrusionOk="0" h="4381" w="1164">
                <a:moveTo>
                  <a:pt x="1048" y="1"/>
                </a:moveTo>
                <a:cubicBezTo>
                  <a:pt x="1020" y="1"/>
                  <a:pt x="994" y="13"/>
                  <a:pt x="978" y="42"/>
                </a:cubicBezTo>
                <a:cubicBezTo>
                  <a:pt x="290" y="1333"/>
                  <a:pt x="1" y="2883"/>
                  <a:pt x="232" y="4324"/>
                </a:cubicBezTo>
                <a:cubicBezTo>
                  <a:pt x="238" y="4363"/>
                  <a:pt x="269" y="4380"/>
                  <a:pt x="300" y="4380"/>
                </a:cubicBezTo>
                <a:cubicBezTo>
                  <a:pt x="339" y="4380"/>
                  <a:pt x="379" y="4354"/>
                  <a:pt x="379" y="4307"/>
                </a:cubicBezTo>
                <a:cubicBezTo>
                  <a:pt x="375" y="2822"/>
                  <a:pt x="593" y="1503"/>
                  <a:pt x="1139" y="117"/>
                </a:cubicBezTo>
                <a:cubicBezTo>
                  <a:pt x="1164" y="53"/>
                  <a:pt x="1104" y="1"/>
                  <a:pt x="10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51"/>
          <p:cNvSpPr/>
          <p:nvPr/>
        </p:nvSpPr>
        <p:spPr>
          <a:xfrm>
            <a:off x="6203837" y="3725766"/>
            <a:ext cx="130954" cy="112314"/>
          </a:xfrm>
          <a:custGeom>
            <a:rect b="b" l="l" r="r" t="t"/>
            <a:pathLst>
              <a:path extrusionOk="0" h="1362" w="1588">
                <a:moveTo>
                  <a:pt x="668" y="0"/>
                </a:moveTo>
                <a:cubicBezTo>
                  <a:pt x="455" y="0"/>
                  <a:pt x="248" y="121"/>
                  <a:pt x="130" y="310"/>
                </a:cubicBezTo>
                <a:cubicBezTo>
                  <a:pt x="123" y="321"/>
                  <a:pt x="119" y="331"/>
                  <a:pt x="113" y="341"/>
                </a:cubicBezTo>
                <a:cubicBezTo>
                  <a:pt x="62" y="403"/>
                  <a:pt x="28" y="481"/>
                  <a:pt x="14" y="573"/>
                </a:cubicBezTo>
                <a:cubicBezTo>
                  <a:pt x="10" y="601"/>
                  <a:pt x="14" y="631"/>
                  <a:pt x="14" y="662"/>
                </a:cubicBezTo>
                <a:cubicBezTo>
                  <a:pt x="1" y="839"/>
                  <a:pt x="48" y="1019"/>
                  <a:pt x="174" y="1156"/>
                </a:cubicBezTo>
                <a:cubicBezTo>
                  <a:pt x="308" y="1296"/>
                  <a:pt x="493" y="1362"/>
                  <a:pt x="680" y="1362"/>
                </a:cubicBezTo>
                <a:cubicBezTo>
                  <a:pt x="816" y="1362"/>
                  <a:pt x="953" y="1327"/>
                  <a:pt x="1073" y="1261"/>
                </a:cubicBezTo>
                <a:cubicBezTo>
                  <a:pt x="1411" y="1074"/>
                  <a:pt x="1588" y="587"/>
                  <a:pt x="1315" y="266"/>
                </a:cubicBezTo>
                <a:cubicBezTo>
                  <a:pt x="1230" y="167"/>
                  <a:pt x="1111" y="117"/>
                  <a:pt x="992" y="106"/>
                </a:cubicBezTo>
                <a:cubicBezTo>
                  <a:pt x="978" y="96"/>
                  <a:pt x="961" y="82"/>
                  <a:pt x="944" y="72"/>
                </a:cubicBezTo>
                <a:cubicBezTo>
                  <a:pt x="855" y="23"/>
                  <a:pt x="761" y="0"/>
                  <a:pt x="6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51"/>
          <p:cNvSpPr/>
          <p:nvPr/>
        </p:nvSpPr>
        <p:spPr>
          <a:xfrm>
            <a:off x="6499632" y="3725766"/>
            <a:ext cx="131037" cy="112314"/>
          </a:xfrm>
          <a:custGeom>
            <a:rect b="b" l="l" r="r" t="t"/>
            <a:pathLst>
              <a:path extrusionOk="0" h="1362" w="1589">
                <a:moveTo>
                  <a:pt x="669" y="0"/>
                </a:moveTo>
                <a:cubicBezTo>
                  <a:pt x="455" y="0"/>
                  <a:pt x="248" y="121"/>
                  <a:pt x="126" y="310"/>
                </a:cubicBezTo>
                <a:cubicBezTo>
                  <a:pt x="123" y="321"/>
                  <a:pt x="117" y="331"/>
                  <a:pt x="113" y="341"/>
                </a:cubicBezTo>
                <a:cubicBezTo>
                  <a:pt x="62" y="403"/>
                  <a:pt x="24" y="481"/>
                  <a:pt x="14" y="573"/>
                </a:cubicBezTo>
                <a:cubicBezTo>
                  <a:pt x="11" y="601"/>
                  <a:pt x="14" y="631"/>
                  <a:pt x="14" y="662"/>
                </a:cubicBezTo>
                <a:cubicBezTo>
                  <a:pt x="0" y="839"/>
                  <a:pt x="48" y="1019"/>
                  <a:pt x="175" y="1156"/>
                </a:cubicBezTo>
                <a:cubicBezTo>
                  <a:pt x="309" y="1296"/>
                  <a:pt x="493" y="1362"/>
                  <a:pt x="680" y="1362"/>
                </a:cubicBezTo>
                <a:cubicBezTo>
                  <a:pt x="815" y="1362"/>
                  <a:pt x="951" y="1327"/>
                  <a:pt x="1070" y="1261"/>
                </a:cubicBezTo>
                <a:cubicBezTo>
                  <a:pt x="1411" y="1074"/>
                  <a:pt x="1588" y="587"/>
                  <a:pt x="1315" y="266"/>
                </a:cubicBezTo>
                <a:cubicBezTo>
                  <a:pt x="1230" y="167"/>
                  <a:pt x="1111" y="117"/>
                  <a:pt x="992" y="106"/>
                </a:cubicBezTo>
                <a:cubicBezTo>
                  <a:pt x="975" y="96"/>
                  <a:pt x="961" y="82"/>
                  <a:pt x="944" y="72"/>
                </a:cubicBezTo>
                <a:cubicBezTo>
                  <a:pt x="855" y="23"/>
                  <a:pt x="761" y="0"/>
                  <a:pt x="6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51"/>
          <p:cNvSpPr/>
          <p:nvPr/>
        </p:nvSpPr>
        <p:spPr>
          <a:xfrm>
            <a:off x="5858566" y="3718262"/>
            <a:ext cx="130954" cy="112479"/>
          </a:xfrm>
          <a:custGeom>
            <a:rect b="b" l="l" r="r" t="t"/>
            <a:pathLst>
              <a:path extrusionOk="0" h="1364" w="1588">
                <a:moveTo>
                  <a:pt x="670" y="1"/>
                </a:moveTo>
                <a:cubicBezTo>
                  <a:pt x="457" y="1"/>
                  <a:pt x="248" y="123"/>
                  <a:pt x="130" y="313"/>
                </a:cubicBezTo>
                <a:cubicBezTo>
                  <a:pt x="123" y="320"/>
                  <a:pt x="120" y="334"/>
                  <a:pt x="113" y="340"/>
                </a:cubicBezTo>
                <a:cubicBezTo>
                  <a:pt x="62" y="405"/>
                  <a:pt x="28" y="483"/>
                  <a:pt x="18" y="572"/>
                </a:cubicBezTo>
                <a:cubicBezTo>
                  <a:pt x="14" y="603"/>
                  <a:pt x="14" y="634"/>
                  <a:pt x="14" y="661"/>
                </a:cubicBezTo>
                <a:cubicBezTo>
                  <a:pt x="1" y="838"/>
                  <a:pt x="48" y="1022"/>
                  <a:pt x="177" y="1154"/>
                </a:cubicBezTo>
                <a:cubicBezTo>
                  <a:pt x="310" y="1297"/>
                  <a:pt x="495" y="1364"/>
                  <a:pt x="683" y="1364"/>
                </a:cubicBezTo>
                <a:cubicBezTo>
                  <a:pt x="817" y="1364"/>
                  <a:pt x="954" y="1329"/>
                  <a:pt x="1073" y="1264"/>
                </a:cubicBezTo>
                <a:cubicBezTo>
                  <a:pt x="1411" y="1076"/>
                  <a:pt x="1588" y="585"/>
                  <a:pt x="1315" y="269"/>
                </a:cubicBezTo>
                <a:cubicBezTo>
                  <a:pt x="1230" y="167"/>
                  <a:pt x="1111" y="115"/>
                  <a:pt x="992" y="105"/>
                </a:cubicBezTo>
                <a:cubicBezTo>
                  <a:pt x="978" y="95"/>
                  <a:pt x="961" y="82"/>
                  <a:pt x="944" y="74"/>
                </a:cubicBezTo>
                <a:cubicBezTo>
                  <a:pt x="857" y="24"/>
                  <a:pt x="763" y="1"/>
                  <a:pt x="6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51"/>
          <p:cNvSpPr/>
          <p:nvPr/>
        </p:nvSpPr>
        <p:spPr>
          <a:xfrm>
            <a:off x="6275333" y="4168919"/>
            <a:ext cx="172434" cy="220092"/>
          </a:xfrm>
          <a:custGeom>
            <a:rect b="b" l="l" r="r" t="t"/>
            <a:pathLst>
              <a:path extrusionOk="0" h="2669" w="2091">
                <a:moveTo>
                  <a:pt x="1985" y="0"/>
                </a:moveTo>
                <a:cubicBezTo>
                  <a:pt x="1963" y="0"/>
                  <a:pt x="1940" y="9"/>
                  <a:pt x="1923" y="30"/>
                </a:cubicBezTo>
                <a:cubicBezTo>
                  <a:pt x="1300" y="820"/>
                  <a:pt x="496" y="1607"/>
                  <a:pt x="39" y="2507"/>
                </a:cubicBezTo>
                <a:cubicBezTo>
                  <a:pt x="1" y="2584"/>
                  <a:pt x="61" y="2669"/>
                  <a:pt x="133" y="2669"/>
                </a:cubicBezTo>
                <a:cubicBezTo>
                  <a:pt x="156" y="2669"/>
                  <a:pt x="180" y="2660"/>
                  <a:pt x="203" y="2639"/>
                </a:cubicBezTo>
                <a:cubicBezTo>
                  <a:pt x="942" y="1938"/>
                  <a:pt x="1467" y="939"/>
                  <a:pt x="2049" y="108"/>
                </a:cubicBezTo>
                <a:cubicBezTo>
                  <a:pt x="2090" y="53"/>
                  <a:pt x="2039" y="0"/>
                  <a:pt x="19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51"/>
          <p:cNvSpPr/>
          <p:nvPr/>
        </p:nvSpPr>
        <p:spPr>
          <a:xfrm>
            <a:off x="6370412" y="4237775"/>
            <a:ext cx="101679" cy="130868"/>
          </a:xfrm>
          <a:custGeom>
            <a:rect b="b" l="l" r="r" t="t"/>
            <a:pathLst>
              <a:path extrusionOk="0" h="1587" w="1233">
                <a:moveTo>
                  <a:pt x="1151" y="1"/>
                </a:moveTo>
                <a:cubicBezTo>
                  <a:pt x="1135" y="1"/>
                  <a:pt x="1118" y="7"/>
                  <a:pt x="1104" y="23"/>
                </a:cubicBezTo>
                <a:cubicBezTo>
                  <a:pt x="879" y="247"/>
                  <a:pt x="712" y="544"/>
                  <a:pt x="515" y="796"/>
                </a:cubicBezTo>
                <a:cubicBezTo>
                  <a:pt x="368" y="983"/>
                  <a:pt x="0" y="1260"/>
                  <a:pt x="21" y="1518"/>
                </a:cubicBezTo>
                <a:cubicBezTo>
                  <a:pt x="25" y="1552"/>
                  <a:pt x="48" y="1587"/>
                  <a:pt x="89" y="1587"/>
                </a:cubicBezTo>
                <a:cubicBezTo>
                  <a:pt x="91" y="1587"/>
                  <a:pt x="94" y="1587"/>
                  <a:pt x="96" y="1587"/>
                </a:cubicBezTo>
                <a:cubicBezTo>
                  <a:pt x="358" y="1587"/>
                  <a:pt x="557" y="1213"/>
                  <a:pt x="699" y="1024"/>
                </a:cubicBezTo>
                <a:cubicBezTo>
                  <a:pt x="904" y="749"/>
                  <a:pt x="1138" y="428"/>
                  <a:pt x="1220" y="94"/>
                </a:cubicBezTo>
                <a:cubicBezTo>
                  <a:pt x="1232" y="45"/>
                  <a:pt x="1193" y="1"/>
                  <a:pt x="11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51"/>
          <p:cNvSpPr/>
          <p:nvPr/>
        </p:nvSpPr>
        <p:spPr>
          <a:xfrm>
            <a:off x="6423436" y="4292860"/>
            <a:ext cx="74136" cy="85184"/>
          </a:xfrm>
          <a:custGeom>
            <a:rect b="b" l="l" r="r" t="t"/>
            <a:pathLst>
              <a:path extrusionOk="0" h="1033" w="899">
                <a:moveTo>
                  <a:pt x="751" y="1"/>
                </a:moveTo>
                <a:cubicBezTo>
                  <a:pt x="727" y="1"/>
                  <a:pt x="702" y="10"/>
                  <a:pt x="682" y="32"/>
                </a:cubicBezTo>
                <a:cubicBezTo>
                  <a:pt x="458" y="288"/>
                  <a:pt x="138" y="560"/>
                  <a:pt x="22" y="891"/>
                </a:cubicBezTo>
                <a:cubicBezTo>
                  <a:pt x="0" y="958"/>
                  <a:pt x="65" y="1033"/>
                  <a:pt x="132" y="1033"/>
                </a:cubicBezTo>
                <a:cubicBezTo>
                  <a:pt x="149" y="1033"/>
                  <a:pt x="166" y="1028"/>
                  <a:pt x="182" y="1017"/>
                </a:cubicBezTo>
                <a:cubicBezTo>
                  <a:pt x="471" y="823"/>
                  <a:pt x="655" y="448"/>
                  <a:pt x="849" y="162"/>
                </a:cubicBezTo>
                <a:cubicBezTo>
                  <a:pt x="899" y="90"/>
                  <a:pt x="825" y="1"/>
                  <a:pt x="7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51"/>
          <p:cNvSpPr/>
          <p:nvPr/>
        </p:nvSpPr>
        <p:spPr>
          <a:xfrm>
            <a:off x="4207249" y="551458"/>
            <a:ext cx="4216353" cy="3357461"/>
          </a:xfrm>
          <a:custGeom>
            <a:rect b="b" l="l" r="r" t="t"/>
            <a:pathLst>
              <a:path extrusionOk="0" h="40715" w="51129">
                <a:moveTo>
                  <a:pt x="46146" y="0"/>
                </a:moveTo>
                <a:cubicBezTo>
                  <a:pt x="43518" y="0"/>
                  <a:pt x="40883" y="81"/>
                  <a:pt x="38271" y="81"/>
                </a:cubicBezTo>
                <a:cubicBezTo>
                  <a:pt x="34057" y="81"/>
                  <a:pt x="29843" y="84"/>
                  <a:pt x="25633" y="87"/>
                </a:cubicBezTo>
                <a:cubicBezTo>
                  <a:pt x="21419" y="91"/>
                  <a:pt x="17205" y="91"/>
                  <a:pt x="12991" y="91"/>
                </a:cubicBezTo>
                <a:cubicBezTo>
                  <a:pt x="10957" y="87"/>
                  <a:pt x="8923" y="87"/>
                  <a:pt x="6889" y="84"/>
                </a:cubicBezTo>
                <a:cubicBezTo>
                  <a:pt x="5591" y="84"/>
                  <a:pt x="4255" y="16"/>
                  <a:pt x="2930" y="16"/>
                </a:cubicBezTo>
                <a:cubicBezTo>
                  <a:pt x="2082" y="16"/>
                  <a:pt x="1239" y="44"/>
                  <a:pt x="413" y="136"/>
                </a:cubicBezTo>
                <a:cubicBezTo>
                  <a:pt x="396" y="118"/>
                  <a:pt x="374" y="110"/>
                  <a:pt x="351" y="110"/>
                </a:cubicBezTo>
                <a:cubicBezTo>
                  <a:pt x="315" y="110"/>
                  <a:pt x="279" y="132"/>
                  <a:pt x="267" y="176"/>
                </a:cubicBezTo>
                <a:cubicBezTo>
                  <a:pt x="191" y="230"/>
                  <a:pt x="185" y="336"/>
                  <a:pt x="249" y="401"/>
                </a:cubicBezTo>
                <a:cubicBezTo>
                  <a:pt x="65" y="3542"/>
                  <a:pt x="171" y="6727"/>
                  <a:pt x="150" y="9872"/>
                </a:cubicBezTo>
                <a:cubicBezTo>
                  <a:pt x="134" y="13098"/>
                  <a:pt x="141" y="16320"/>
                  <a:pt x="141" y="19543"/>
                </a:cubicBezTo>
                <a:cubicBezTo>
                  <a:pt x="137" y="22691"/>
                  <a:pt x="137" y="25842"/>
                  <a:pt x="137" y="28990"/>
                </a:cubicBezTo>
                <a:cubicBezTo>
                  <a:pt x="134" y="32026"/>
                  <a:pt x="1" y="35115"/>
                  <a:pt x="202" y="38150"/>
                </a:cubicBezTo>
                <a:cubicBezTo>
                  <a:pt x="137" y="38972"/>
                  <a:pt x="93" y="39793"/>
                  <a:pt x="205" y="40607"/>
                </a:cubicBezTo>
                <a:cubicBezTo>
                  <a:pt x="215" y="40679"/>
                  <a:pt x="283" y="40715"/>
                  <a:pt x="350" y="40715"/>
                </a:cubicBezTo>
                <a:cubicBezTo>
                  <a:pt x="417" y="40715"/>
                  <a:pt x="484" y="40679"/>
                  <a:pt x="495" y="40607"/>
                </a:cubicBezTo>
                <a:cubicBezTo>
                  <a:pt x="611" y="39793"/>
                  <a:pt x="567" y="38972"/>
                  <a:pt x="502" y="38150"/>
                </a:cubicBezTo>
                <a:cubicBezTo>
                  <a:pt x="696" y="35191"/>
                  <a:pt x="567" y="32178"/>
                  <a:pt x="567" y="29215"/>
                </a:cubicBezTo>
                <a:cubicBezTo>
                  <a:pt x="567" y="25992"/>
                  <a:pt x="563" y="22766"/>
                  <a:pt x="563" y="19543"/>
                </a:cubicBezTo>
                <a:cubicBezTo>
                  <a:pt x="563" y="16395"/>
                  <a:pt x="570" y="13248"/>
                  <a:pt x="553" y="10096"/>
                </a:cubicBezTo>
                <a:cubicBezTo>
                  <a:pt x="532" y="6897"/>
                  <a:pt x="641" y="3655"/>
                  <a:pt x="457" y="459"/>
                </a:cubicBezTo>
                <a:lnTo>
                  <a:pt x="457" y="459"/>
                </a:lnTo>
                <a:cubicBezTo>
                  <a:pt x="1266" y="545"/>
                  <a:pt x="2091" y="572"/>
                  <a:pt x="2921" y="572"/>
                </a:cubicBezTo>
                <a:cubicBezTo>
                  <a:pt x="4250" y="572"/>
                  <a:pt x="5590" y="503"/>
                  <a:pt x="6889" y="503"/>
                </a:cubicBezTo>
                <a:cubicBezTo>
                  <a:pt x="8923" y="499"/>
                  <a:pt x="10957" y="499"/>
                  <a:pt x="12991" y="499"/>
                </a:cubicBezTo>
                <a:cubicBezTo>
                  <a:pt x="14396" y="498"/>
                  <a:pt x="15800" y="498"/>
                  <a:pt x="17205" y="498"/>
                </a:cubicBezTo>
                <a:cubicBezTo>
                  <a:pt x="20014" y="498"/>
                  <a:pt x="22823" y="499"/>
                  <a:pt x="25633" y="499"/>
                </a:cubicBezTo>
                <a:cubicBezTo>
                  <a:pt x="29843" y="503"/>
                  <a:pt x="34057" y="507"/>
                  <a:pt x="38271" y="507"/>
                </a:cubicBezTo>
                <a:cubicBezTo>
                  <a:pt x="40885" y="507"/>
                  <a:pt x="43524" y="589"/>
                  <a:pt x="46155" y="589"/>
                </a:cubicBezTo>
                <a:cubicBezTo>
                  <a:pt x="47745" y="589"/>
                  <a:pt x="49333" y="559"/>
                  <a:pt x="50911" y="463"/>
                </a:cubicBezTo>
                <a:cubicBezTo>
                  <a:pt x="51128" y="449"/>
                  <a:pt x="51128" y="139"/>
                  <a:pt x="50911" y="125"/>
                </a:cubicBezTo>
                <a:cubicBezTo>
                  <a:pt x="49330" y="30"/>
                  <a:pt x="47740" y="0"/>
                  <a:pt x="461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51"/>
          <p:cNvSpPr/>
          <p:nvPr/>
        </p:nvSpPr>
        <p:spPr>
          <a:xfrm>
            <a:off x="8367743" y="553602"/>
            <a:ext cx="63581" cy="3367439"/>
          </a:xfrm>
          <a:custGeom>
            <a:rect b="b" l="l" r="r" t="t"/>
            <a:pathLst>
              <a:path extrusionOk="0" h="40836" w="771">
                <a:moveTo>
                  <a:pt x="385" y="0"/>
                </a:moveTo>
                <a:cubicBezTo>
                  <a:pt x="324" y="0"/>
                  <a:pt x="263" y="41"/>
                  <a:pt x="260" y="123"/>
                </a:cubicBezTo>
                <a:cubicBezTo>
                  <a:pt x="164" y="1867"/>
                  <a:pt x="280" y="3618"/>
                  <a:pt x="219" y="5366"/>
                </a:cubicBezTo>
                <a:cubicBezTo>
                  <a:pt x="161" y="6967"/>
                  <a:pt x="103" y="8568"/>
                  <a:pt x="69" y="10173"/>
                </a:cubicBezTo>
                <a:cubicBezTo>
                  <a:pt x="1" y="13593"/>
                  <a:pt x="46" y="17020"/>
                  <a:pt x="49" y="20440"/>
                </a:cubicBezTo>
                <a:cubicBezTo>
                  <a:pt x="52" y="23792"/>
                  <a:pt x="93" y="27141"/>
                  <a:pt x="134" y="30490"/>
                </a:cubicBezTo>
                <a:cubicBezTo>
                  <a:pt x="178" y="33910"/>
                  <a:pt x="93" y="37348"/>
                  <a:pt x="307" y="40761"/>
                </a:cubicBezTo>
                <a:cubicBezTo>
                  <a:pt x="311" y="40811"/>
                  <a:pt x="349" y="40835"/>
                  <a:pt x="386" y="40835"/>
                </a:cubicBezTo>
                <a:cubicBezTo>
                  <a:pt x="424" y="40835"/>
                  <a:pt x="461" y="40811"/>
                  <a:pt x="464" y="40761"/>
                </a:cubicBezTo>
                <a:cubicBezTo>
                  <a:pt x="672" y="37420"/>
                  <a:pt x="601" y="34053"/>
                  <a:pt x="631" y="30709"/>
                </a:cubicBezTo>
                <a:cubicBezTo>
                  <a:pt x="665" y="27288"/>
                  <a:pt x="720" y="23864"/>
                  <a:pt x="723" y="20440"/>
                </a:cubicBezTo>
                <a:cubicBezTo>
                  <a:pt x="727" y="17091"/>
                  <a:pt x="771" y="13739"/>
                  <a:pt x="706" y="10391"/>
                </a:cubicBezTo>
                <a:cubicBezTo>
                  <a:pt x="675" y="8715"/>
                  <a:pt x="611" y="7042"/>
                  <a:pt x="553" y="5366"/>
                </a:cubicBezTo>
                <a:cubicBezTo>
                  <a:pt x="495" y="3618"/>
                  <a:pt x="607" y="1867"/>
                  <a:pt x="512" y="123"/>
                </a:cubicBezTo>
                <a:cubicBezTo>
                  <a:pt x="507" y="41"/>
                  <a:pt x="445" y="0"/>
                  <a:pt x="3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51"/>
          <p:cNvSpPr/>
          <p:nvPr/>
        </p:nvSpPr>
        <p:spPr>
          <a:xfrm>
            <a:off x="4214588" y="3877497"/>
            <a:ext cx="4210168" cy="50632"/>
          </a:xfrm>
          <a:custGeom>
            <a:rect b="b" l="l" r="r" t="t"/>
            <a:pathLst>
              <a:path extrusionOk="0" h="614" w="51054">
                <a:moveTo>
                  <a:pt x="23961" y="1"/>
                </a:moveTo>
                <a:cubicBezTo>
                  <a:pt x="15986" y="1"/>
                  <a:pt x="8011" y="58"/>
                  <a:pt x="45" y="273"/>
                </a:cubicBezTo>
                <a:cubicBezTo>
                  <a:pt x="0" y="273"/>
                  <a:pt x="0" y="338"/>
                  <a:pt x="45" y="341"/>
                </a:cubicBezTo>
                <a:cubicBezTo>
                  <a:pt x="8017" y="556"/>
                  <a:pt x="15997" y="613"/>
                  <a:pt x="23979" y="613"/>
                </a:cubicBezTo>
                <a:cubicBezTo>
                  <a:pt x="32904" y="613"/>
                  <a:pt x="41831" y="542"/>
                  <a:pt x="50750" y="542"/>
                </a:cubicBezTo>
                <a:cubicBezTo>
                  <a:pt x="51053" y="542"/>
                  <a:pt x="51053" y="72"/>
                  <a:pt x="50750" y="72"/>
                </a:cubicBezTo>
                <a:cubicBezTo>
                  <a:pt x="41825" y="72"/>
                  <a:pt x="32893" y="1"/>
                  <a:pt x="239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51"/>
          <p:cNvSpPr/>
          <p:nvPr/>
        </p:nvSpPr>
        <p:spPr>
          <a:xfrm>
            <a:off x="4595813" y="879741"/>
            <a:ext cx="3471529" cy="2757134"/>
          </a:xfrm>
          <a:custGeom>
            <a:rect b="b" l="l" r="r" t="t"/>
            <a:pathLst>
              <a:path extrusionOk="0" h="33435" w="42097">
                <a:moveTo>
                  <a:pt x="37604" y="1"/>
                </a:moveTo>
                <a:cubicBezTo>
                  <a:pt x="35487" y="1"/>
                  <a:pt x="33364" y="59"/>
                  <a:pt x="31259" y="59"/>
                </a:cubicBezTo>
                <a:cubicBezTo>
                  <a:pt x="31224" y="59"/>
                  <a:pt x="31189" y="59"/>
                  <a:pt x="31155" y="59"/>
                </a:cubicBezTo>
                <a:cubicBezTo>
                  <a:pt x="27669" y="55"/>
                  <a:pt x="24185" y="55"/>
                  <a:pt x="20699" y="51"/>
                </a:cubicBezTo>
                <a:cubicBezTo>
                  <a:pt x="17218" y="51"/>
                  <a:pt x="13732" y="59"/>
                  <a:pt x="10248" y="65"/>
                </a:cubicBezTo>
                <a:cubicBezTo>
                  <a:pt x="8469" y="68"/>
                  <a:pt x="6688" y="72"/>
                  <a:pt x="4910" y="75"/>
                </a:cubicBezTo>
                <a:cubicBezTo>
                  <a:pt x="4881" y="75"/>
                  <a:pt x="4853" y="75"/>
                  <a:pt x="4824" y="75"/>
                </a:cubicBezTo>
                <a:cubicBezTo>
                  <a:pt x="4015" y="75"/>
                  <a:pt x="3159" y="24"/>
                  <a:pt x="2311" y="24"/>
                </a:cubicBezTo>
                <a:cubicBezTo>
                  <a:pt x="1524" y="24"/>
                  <a:pt x="743" y="68"/>
                  <a:pt x="14" y="239"/>
                </a:cubicBezTo>
                <a:cubicBezTo>
                  <a:pt x="1" y="243"/>
                  <a:pt x="1" y="263"/>
                  <a:pt x="14" y="266"/>
                </a:cubicBezTo>
                <a:cubicBezTo>
                  <a:pt x="743" y="437"/>
                  <a:pt x="1524" y="481"/>
                  <a:pt x="2311" y="481"/>
                </a:cubicBezTo>
                <a:cubicBezTo>
                  <a:pt x="3159" y="481"/>
                  <a:pt x="4015" y="430"/>
                  <a:pt x="4824" y="430"/>
                </a:cubicBezTo>
                <a:cubicBezTo>
                  <a:pt x="4853" y="430"/>
                  <a:pt x="4881" y="430"/>
                  <a:pt x="4910" y="430"/>
                </a:cubicBezTo>
                <a:cubicBezTo>
                  <a:pt x="6688" y="433"/>
                  <a:pt x="8469" y="436"/>
                  <a:pt x="10248" y="440"/>
                </a:cubicBezTo>
                <a:cubicBezTo>
                  <a:pt x="13732" y="447"/>
                  <a:pt x="17218" y="454"/>
                  <a:pt x="20699" y="454"/>
                </a:cubicBezTo>
                <a:cubicBezTo>
                  <a:pt x="24185" y="450"/>
                  <a:pt x="27669" y="450"/>
                  <a:pt x="31155" y="447"/>
                </a:cubicBezTo>
                <a:cubicBezTo>
                  <a:pt x="31199" y="447"/>
                  <a:pt x="31243" y="447"/>
                  <a:pt x="31287" y="447"/>
                </a:cubicBezTo>
                <a:cubicBezTo>
                  <a:pt x="33372" y="447"/>
                  <a:pt x="35475" y="504"/>
                  <a:pt x="37573" y="504"/>
                </a:cubicBezTo>
                <a:cubicBezTo>
                  <a:pt x="38928" y="504"/>
                  <a:pt x="40281" y="480"/>
                  <a:pt x="41627" y="402"/>
                </a:cubicBezTo>
                <a:lnTo>
                  <a:pt x="41627" y="402"/>
                </a:lnTo>
                <a:cubicBezTo>
                  <a:pt x="41300" y="3073"/>
                  <a:pt x="41504" y="5884"/>
                  <a:pt x="41501" y="8572"/>
                </a:cubicBezTo>
                <a:cubicBezTo>
                  <a:pt x="41497" y="11317"/>
                  <a:pt x="41487" y="14067"/>
                  <a:pt x="41480" y="16816"/>
                </a:cubicBezTo>
                <a:cubicBezTo>
                  <a:pt x="41463" y="22301"/>
                  <a:pt x="41255" y="27826"/>
                  <a:pt x="41538" y="33304"/>
                </a:cubicBezTo>
                <a:cubicBezTo>
                  <a:pt x="41543" y="33391"/>
                  <a:pt x="41610" y="33435"/>
                  <a:pt x="41676" y="33435"/>
                </a:cubicBezTo>
                <a:cubicBezTo>
                  <a:pt x="41743" y="33435"/>
                  <a:pt x="41809" y="33391"/>
                  <a:pt x="41814" y="33304"/>
                </a:cubicBezTo>
                <a:cubicBezTo>
                  <a:pt x="42097" y="27826"/>
                  <a:pt x="41889" y="22301"/>
                  <a:pt x="41872" y="16816"/>
                </a:cubicBezTo>
                <a:cubicBezTo>
                  <a:pt x="41865" y="14138"/>
                  <a:pt x="41855" y="11464"/>
                  <a:pt x="41852" y="8787"/>
                </a:cubicBezTo>
                <a:cubicBezTo>
                  <a:pt x="41848" y="6030"/>
                  <a:pt x="42059" y="3138"/>
                  <a:pt x="41726" y="399"/>
                </a:cubicBezTo>
                <a:cubicBezTo>
                  <a:pt x="41760" y="396"/>
                  <a:pt x="41793" y="396"/>
                  <a:pt x="41828" y="392"/>
                </a:cubicBezTo>
                <a:cubicBezTo>
                  <a:pt x="42015" y="382"/>
                  <a:pt x="42015" y="123"/>
                  <a:pt x="41828" y="113"/>
                </a:cubicBezTo>
                <a:cubicBezTo>
                  <a:pt x="40427" y="26"/>
                  <a:pt x="39017" y="1"/>
                  <a:pt x="376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51"/>
          <p:cNvSpPr/>
          <p:nvPr/>
        </p:nvSpPr>
        <p:spPr>
          <a:xfrm>
            <a:off x="4584268" y="3602732"/>
            <a:ext cx="3457840" cy="46509"/>
          </a:xfrm>
          <a:custGeom>
            <a:rect b="b" l="l" r="r" t="t"/>
            <a:pathLst>
              <a:path extrusionOk="0" h="564" w="41931">
                <a:moveTo>
                  <a:pt x="8711" y="1"/>
                </a:moveTo>
                <a:cubicBezTo>
                  <a:pt x="5802" y="1"/>
                  <a:pt x="2896" y="38"/>
                  <a:pt x="1" y="167"/>
                </a:cubicBezTo>
                <a:cubicBezTo>
                  <a:pt x="14" y="246"/>
                  <a:pt x="28" y="321"/>
                  <a:pt x="45" y="399"/>
                </a:cubicBezTo>
                <a:cubicBezTo>
                  <a:pt x="2916" y="526"/>
                  <a:pt x="5798" y="563"/>
                  <a:pt x="8684" y="563"/>
                </a:cubicBezTo>
                <a:cubicBezTo>
                  <a:pt x="12636" y="563"/>
                  <a:pt x="16594" y="494"/>
                  <a:pt x="20534" y="494"/>
                </a:cubicBezTo>
                <a:cubicBezTo>
                  <a:pt x="20587" y="494"/>
                  <a:pt x="20640" y="494"/>
                  <a:pt x="20693" y="494"/>
                </a:cubicBezTo>
                <a:cubicBezTo>
                  <a:pt x="20934" y="494"/>
                  <a:pt x="21175" y="494"/>
                  <a:pt x="21416" y="494"/>
                </a:cubicBezTo>
                <a:cubicBezTo>
                  <a:pt x="26223" y="494"/>
                  <a:pt x="31029" y="468"/>
                  <a:pt x="35835" y="468"/>
                </a:cubicBezTo>
                <a:cubicBezTo>
                  <a:pt x="37781" y="468"/>
                  <a:pt x="39726" y="472"/>
                  <a:pt x="41671" y="484"/>
                </a:cubicBezTo>
                <a:cubicBezTo>
                  <a:pt x="41930" y="484"/>
                  <a:pt x="41930" y="79"/>
                  <a:pt x="41671" y="79"/>
                </a:cubicBezTo>
                <a:cubicBezTo>
                  <a:pt x="39726" y="91"/>
                  <a:pt x="37781" y="96"/>
                  <a:pt x="35835" y="96"/>
                </a:cubicBezTo>
                <a:cubicBezTo>
                  <a:pt x="31029" y="96"/>
                  <a:pt x="26223" y="69"/>
                  <a:pt x="21416" y="69"/>
                </a:cubicBezTo>
                <a:cubicBezTo>
                  <a:pt x="21175" y="69"/>
                  <a:pt x="20934" y="69"/>
                  <a:pt x="20693" y="69"/>
                </a:cubicBezTo>
                <a:cubicBezTo>
                  <a:pt x="20640" y="69"/>
                  <a:pt x="20587" y="69"/>
                  <a:pt x="20534" y="69"/>
                </a:cubicBezTo>
                <a:cubicBezTo>
                  <a:pt x="16602" y="69"/>
                  <a:pt x="12654" y="1"/>
                  <a:pt x="87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51"/>
          <p:cNvSpPr/>
          <p:nvPr/>
        </p:nvSpPr>
        <p:spPr>
          <a:xfrm>
            <a:off x="4581465" y="897388"/>
            <a:ext cx="54592" cy="2740064"/>
          </a:xfrm>
          <a:custGeom>
            <a:rect b="b" l="l" r="r" t="t"/>
            <a:pathLst>
              <a:path extrusionOk="0" h="33228" w="662">
                <a:moveTo>
                  <a:pt x="337" y="0"/>
                </a:moveTo>
                <a:cubicBezTo>
                  <a:pt x="318" y="0"/>
                  <a:pt x="299" y="13"/>
                  <a:pt x="297" y="38"/>
                </a:cubicBezTo>
                <a:cubicBezTo>
                  <a:pt x="38" y="2764"/>
                  <a:pt x="161" y="5564"/>
                  <a:pt x="154" y="8300"/>
                </a:cubicBezTo>
                <a:cubicBezTo>
                  <a:pt x="147" y="11128"/>
                  <a:pt x="164" y="13955"/>
                  <a:pt x="130" y="16782"/>
                </a:cubicBezTo>
                <a:cubicBezTo>
                  <a:pt x="96" y="19535"/>
                  <a:pt x="86" y="22291"/>
                  <a:pt x="103" y="25043"/>
                </a:cubicBezTo>
                <a:cubicBezTo>
                  <a:pt x="109" y="26420"/>
                  <a:pt x="147" y="27800"/>
                  <a:pt x="144" y="29176"/>
                </a:cubicBezTo>
                <a:cubicBezTo>
                  <a:pt x="137" y="30480"/>
                  <a:pt x="1" y="31834"/>
                  <a:pt x="202" y="33128"/>
                </a:cubicBezTo>
                <a:cubicBezTo>
                  <a:pt x="212" y="33194"/>
                  <a:pt x="274" y="33227"/>
                  <a:pt x="336" y="33227"/>
                </a:cubicBezTo>
                <a:cubicBezTo>
                  <a:pt x="398" y="33227"/>
                  <a:pt x="460" y="33194"/>
                  <a:pt x="471" y="33128"/>
                </a:cubicBezTo>
                <a:cubicBezTo>
                  <a:pt x="661" y="31905"/>
                  <a:pt x="543" y="30628"/>
                  <a:pt x="532" y="29394"/>
                </a:cubicBezTo>
                <a:cubicBezTo>
                  <a:pt x="518" y="28015"/>
                  <a:pt x="563" y="26638"/>
                  <a:pt x="570" y="25262"/>
                </a:cubicBezTo>
                <a:cubicBezTo>
                  <a:pt x="587" y="22434"/>
                  <a:pt x="579" y="19606"/>
                  <a:pt x="543" y="16782"/>
                </a:cubicBezTo>
                <a:cubicBezTo>
                  <a:pt x="508" y="14026"/>
                  <a:pt x="522" y="11274"/>
                  <a:pt x="518" y="8518"/>
                </a:cubicBezTo>
                <a:cubicBezTo>
                  <a:pt x="515" y="5711"/>
                  <a:pt x="641" y="2835"/>
                  <a:pt x="379" y="38"/>
                </a:cubicBezTo>
                <a:cubicBezTo>
                  <a:pt x="375" y="13"/>
                  <a:pt x="356" y="0"/>
                  <a:pt x="3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51"/>
          <p:cNvSpPr/>
          <p:nvPr/>
        </p:nvSpPr>
        <p:spPr>
          <a:xfrm>
            <a:off x="6076020" y="3943796"/>
            <a:ext cx="2309" cy="2062"/>
          </a:xfrm>
          <a:custGeom>
            <a:rect b="b" l="l" r="r" t="t"/>
            <a:pathLst>
              <a:path extrusionOk="0" h="25" w="28">
                <a:moveTo>
                  <a:pt x="13" y="1"/>
                </a:moveTo>
                <a:cubicBezTo>
                  <a:pt x="0" y="1"/>
                  <a:pt x="0" y="24"/>
                  <a:pt x="13" y="24"/>
                </a:cubicBezTo>
                <a:cubicBezTo>
                  <a:pt x="27" y="24"/>
                  <a:pt x="27" y="1"/>
                  <a:pt x="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51"/>
          <p:cNvSpPr/>
          <p:nvPr/>
        </p:nvSpPr>
        <p:spPr>
          <a:xfrm>
            <a:off x="5937070" y="3900174"/>
            <a:ext cx="143984" cy="525286"/>
          </a:xfrm>
          <a:custGeom>
            <a:rect b="b" l="l" r="r" t="t"/>
            <a:pathLst>
              <a:path extrusionOk="0" h="6370" w="1746">
                <a:moveTo>
                  <a:pt x="1636" y="1"/>
                </a:moveTo>
                <a:cubicBezTo>
                  <a:pt x="1601" y="1"/>
                  <a:pt x="1568" y="20"/>
                  <a:pt x="1555" y="66"/>
                </a:cubicBezTo>
                <a:cubicBezTo>
                  <a:pt x="1008" y="2063"/>
                  <a:pt x="544" y="4082"/>
                  <a:pt x="43" y="6089"/>
                </a:cubicBezTo>
                <a:cubicBezTo>
                  <a:pt x="0" y="6259"/>
                  <a:pt x="144" y="6370"/>
                  <a:pt x="279" y="6370"/>
                </a:cubicBezTo>
                <a:cubicBezTo>
                  <a:pt x="368" y="6370"/>
                  <a:pt x="453" y="6321"/>
                  <a:pt x="476" y="6208"/>
                </a:cubicBezTo>
                <a:cubicBezTo>
                  <a:pt x="898" y="4178"/>
                  <a:pt x="1362" y="2154"/>
                  <a:pt x="1733" y="117"/>
                </a:cubicBezTo>
                <a:cubicBezTo>
                  <a:pt x="1745" y="47"/>
                  <a:pt x="1689" y="1"/>
                  <a:pt x="16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51"/>
          <p:cNvSpPr/>
          <p:nvPr/>
        </p:nvSpPr>
        <p:spPr>
          <a:xfrm>
            <a:off x="6448505" y="3900586"/>
            <a:ext cx="159570" cy="534852"/>
          </a:xfrm>
          <a:custGeom>
            <a:rect b="b" l="l" r="r" t="t"/>
            <a:pathLst>
              <a:path extrusionOk="0" h="6486" w="1935">
                <a:moveTo>
                  <a:pt x="102" y="0"/>
                </a:moveTo>
                <a:cubicBezTo>
                  <a:pt x="50" y="0"/>
                  <a:pt x="1" y="32"/>
                  <a:pt x="14" y="95"/>
                </a:cubicBezTo>
                <a:cubicBezTo>
                  <a:pt x="419" y="2085"/>
                  <a:pt x="1149" y="4261"/>
                  <a:pt x="1523" y="6350"/>
                </a:cubicBezTo>
                <a:cubicBezTo>
                  <a:pt x="1541" y="6445"/>
                  <a:pt x="1614" y="6485"/>
                  <a:pt x="1691" y="6485"/>
                </a:cubicBezTo>
                <a:cubicBezTo>
                  <a:pt x="1808" y="6485"/>
                  <a:pt x="1934" y="6391"/>
                  <a:pt x="1891" y="6248"/>
                </a:cubicBezTo>
                <a:cubicBezTo>
                  <a:pt x="1281" y="4207"/>
                  <a:pt x="866" y="2088"/>
                  <a:pt x="208" y="68"/>
                </a:cubicBezTo>
                <a:cubicBezTo>
                  <a:pt x="193" y="23"/>
                  <a:pt x="146" y="0"/>
                  <a:pt x="1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51"/>
          <p:cNvSpPr/>
          <p:nvPr/>
        </p:nvSpPr>
        <p:spPr>
          <a:xfrm>
            <a:off x="5384322" y="4406658"/>
            <a:ext cx="1724426" cy="51539"/>
          </a:xfrm>
          <a:custGeom>
            <a:rect b="b" l="l" r="r" t="t"/>
            <a:pathLst>
              <a:path extrusionOk="0" h="625" w="20911">
                <a:moveTo>
                  <a:pt x="18779" y="0"/>
                </a:moveTo>
                <a:cubicBezTo>
                  <a:pt x="17771" y="0"/>
                  <a:pt x="16742" y="84"/>
                  <a:pt x="15784" y="86"/>
                </a:cubicBezTo>
                <a:cubicBezTo>
                  <a:pt x="13992" y="90"/>
                  <a:pt x="12200" y="90"/>
                  <a:pt x="10409" y="94"/>
                </a:cubicBezTo>
                <a:cubicBezTo>
                  <a:pt x="8688" y="94"/>
                  <a:pt x="6967" y="97"/>
                  <a:pt x="5247" y="97"/>
                </a:cubicBezTo>
                <a:cubicBezTo>
                  <a:pt x="5236" y="97"/>
                  <a:pt x="5224" y="97"/>
                  <a:pt x="5212" y="97"/>
                </a:cubicBezTo>
                <a:cubicBezTo>
                  <a:pt x="4302" y="97"/>
                  <a:pt x="3326" y="28"/>
                  <a:pt x="2364" y="28"/>
                </a:cubicBezTo>
                <a:cubicBezTo>
                  <a:pt x="1574" y="28"/>
                  <a:pt x="794" y="74"/>
                  <a:pt x="66" y="243"/>
                </a:cubicBezTo>
                <a:cubicBezTo>
                  <a:pt x="1" y="261"/>
                  <a:pt x="1" y="359"/>
                  <a:pt x="66" y="377"/>
                </a:cubicBezTo>
                <a:cubicBezTo>
                  <a:pt x="775" y="540"/>
                  <a:pt x="1532" y="585"/>
                  <a:pt x="2298" y="585"/>
                </a:cubicBezTo>
                <a:cubicBezTo>
                  <a:pt x="3222" y="585"/>
                  <a:pt x="4157" y="520"/>
                  <a:pt x="5033" y="520"/>
                </a:cubicBezTo>
                <a:cubicBezTo>
                  <a:pt x="6824" y="523"/>
                  <a:pt x="8617" y="526"/>
                  <a:pt x="10409" y="526"/>
                </a:cubicBezTo>
                <a:cubicBezTo>
                  <a:pt x="12129" y="530"/>
                  <a:pt x="13849" y="530"/>
                  <a:pt x="15569" y="533"/>
                </a:cubicBezTo>
                <a:cubicBezTo>
                  <a:pt x="16578" y="533"/>
                  <a:pt x="17662" y="624"/>
                  <a:pt x="18723" y="624"/>
                </a:cubicBezTo>
                <a:cubicBezTo>
                  <a:pt x="19425" y="624"/>
                  <a:pt x="20118" y="584"/>
                  <a:pt x="20772" y="451"/>
                </a:cubicBezTo>
                <a:cubicBezTo>
                  <a:pt x="20911" y="424"/>
                  <a:pt x="20911" y="196"/>
                  <a:pt x="20772" y="168"/>
                </a:cubicBezTo>
                <a:cubicBezTo>
                  <a:pt x="20136" y="39"/>
                  <a:pt x="19462" y="0"/>
                  <a:pt x="187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51"/>
          <p:cNvSpPr/>
          <p:nvPr/>
        </p:nvSpPr>
        <p:spPr>
          <a:xfrm>
            <a:off x="5340205" y="4414739"/>
            <a:ext cx="76857" cy="167399"/>
          </a:xfrm>
          <a:custGeom>
            <a:rect b="b" l="l" r="r" t="t"/>
            <a:pathLst>
              <a:path extrusionOk="0" h="2030" w="932">
                <a:moveTo>
                  <a:pt x="754" y="0"/>
                </a:moveTo>
                <a:cubicBezTo>
                  <a:pt x="713" y="0"/>
                  <a:pt x="670" y="19"/>
                  <a:pt x="638" y="64"/>
                </a:cubicBezTo>
                <a:cubicBezTo>
                  <a:pt x="294" y="537"/>
                  <a:pt x="1" y="1342"/>
                  <a:pt x="195" y="1927"/>
                </a:cubicBezTo>
                <a:cubicBezTo>
                  <a:pt x="217" y="1991"/>
                  <a:pt x="285" y="2030"/>
                  <a:pt x="349" y="2030"/>
                </a:cubicBezTo>
                <a:cubicBezTo>
                  <a:pt x="406" y="2030"/>
                  <a:pt x="460" y="1998"/>
                  <a:pt x="471" y="1927"/>
                </a:cubicBezTo>
                <a:cubicBezTo>
                  <a:pt x="515" y="1644"/>
                  <a:pt x="482" y="1362"/>
                  <a:pt x="540" y="1076"/>
                </a:cubicBezTo>
                <a:cubicBezTo>
                  <a:pt x="604" y="765"/>
                  <a:pt x="727" y="479"/>
                  <a:pt x="873" y="200"/>
                </a:cubicBezTo>
                <a:cubicBezTo>
                  <a:pt x="932" y="92"/>
                  <a:pt x="847" y="0"/>
                  <a:pt x="7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51"/>
          <p:cNvSpPr/>
          <p:nvPr/>
        </p:nvSpPr>
        <p:spPr>
          <a:xfrm>
            <a:off x="5352904" y="4556574"/>
            <a:ext cx="1792129" cy="51951"/>
          </a:xfrm>
          <a:custGeom>
            <a:rect b="b" l="l" r="r" t="t"/>
            <a:pathLst>
              <a:path extrusionOk="0" h="630" w="21732">
                <a:moveTo>
                  <a:pt x="17563" y="1"/>
                </a:moveTo>
                <a:cubicBezTo>
                  <a:pt x="15312" y="1"/>
                  <a:pt x="13043" y="120"/>
                  <a:pt x="10827" y="128"/>
                </a:cubicBezTo>
                <a:cubicBezTo>
                  <a:pt x="10700" y="129"/>
                  <a:pt x="10573" y="129"/>
                  <a:pt x="10447" y="129"/>
                </a:cubicBezTo>
                <a:cubicBezTo>
                  <a:pt x="8500" y="129"/>
                  <a:pt x="6522" y="62"/>
                  <a:pt x="4553" y="62"/>
                </a:cubicBezTo>
                <a:cubicBezTo>
                  <a:pt x="3059" y="62"/>
                  <a:pt x="1570" y="101"/>
                  <a:pt x="103" y="238"/>
                </a:cubicBezTo>
                <a:cubicBezTo>
                  <a:pt x="1" y="248"/>
                  <a:pt x="1" y="384"/>
                  <a:pt x="103" y="394"/>
                </a:cubicBezTo>
                <a:cubicBezTo>
                  <a:pt x="1564" y="531"/>
                  <a:pt x="3048" y="571"/>
                  <a:pt x="4537" y="571"/>
                </a:cubicBezTo>
                <a:cubicBezTo>
                  <a:pt x="6536" y="571"/>
                  <a:pt x="8544" y="500"/>
                  <a:pt x="10519" y="500"/>
                </a:cubicBezTo>
                <a:cubicBezTo>
                  <a:pt x="10622" y="500"/>
                  <a:pt x="10724" y="500"/>
                  <a:pt x="10827" y="500"/>
                </a:cubicBezTo>
                <a:cubicBezTo>
                  <a:pt x="13044" y="511"/>
                  <a:pt x="15314" y="630"/>
                  <a:pt x="17566" y="630"/>
                </a:cubicBezTo>
                <a:cubicBezTo>
                  <a:pt x="18906" y="630"/>
                  <a:pt x="20239" y="588"/>
                  <a:pt x="21551" y="456"/>
                </a:cubicBezTo>
                <a:cubicBezTo>
                  <a:pt x="21732" y="439"/>
                  <a:pt x="21732" y="194"/>
                  <a:pt x="21551" y="177"/>
                </a:cubicBezTo>
                <a:cubicBezTo>
                  <a:pt x="20238" y="43"/>
                  <a:pt x="18903" y="1"/>
                  <a:pt x="1756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51"/>
          <p:cNvSpPr/>
          <p:nvPr/>
        </p:nvSpPr>
        <p:spPr>
          <a:xfrm>
            <a:off x="7074150" y="4429582"/>
            <a:ext cx="92773" cy="157421"/>
          </a:xfrm>
          <a:custGeom>
            <a:rect b="b" l="l" r="r" t="t"/>
            <a:pathLst>
              <a:path extrusionOk="0" h="1909" w="1125">
                <a:moveTo>
                  <a:pt x="254" y="1"/>
                </a:moveTo>
                <a:cubicBezTo>
                  <a:pt x="175" y="1"/>
                  <a:pt x="93" y="22"/>
                  <a:pt x="10" y="71"/>
                </a:cubicBezTo>
                <a:cubicBezTo>
                  <a:pt x="0" y="74"/>
                  <a:pt x="0" y="88"/>
                  <a:pt x="10" y="95"/>
                </a:cubicBezTo>
                <a:cubicBezTo>
                  <a:pt x="276" y="245"/>
                  <a:pt x="549" y="446"/>
                  <a:pt x="637" y="753"/>
                </a:cubicBezTo>
                <a:cubicBezTo>
                  <a:pt x="743" y="1110"/>
                  <a:pt x="579" y="1464"/>
                  <a:pt x="658" y="1816"/>
                </a:cubicBezTo>
                <a:cubicBezTo>
                  <a:pt x="671" y="1877"/>
                  <a:pt x="725" y="1908"/>
                  <a:pt x="780" y="1908"/>
                </a:cubicBezTo>
                <a:cubicBezTo>
                  <a:pt x="826" y="1908"/>
                  <a:pt x="872" y="1887"/>
                  <a:pt x="896" y="1846"/>
                </a:cubicBezTo>
                <a:cubicBezTo>
                  <a:pt x="1124" y="1464"/>
                  <a:pt x="1073" y="797"/>
                  <a:pt x="845" y="418"/>
                </a:cubicBezTo>
                <a:cubicBezTo>
                  <a:pt x="712" y="198"/>
                  <a:pt x="496" y="1"/>
                  <a:pt x="25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51"/>
          <p:cNvSpPr txBox="1"/>
          <p:nvPr>
            <p:ph type="title"/>
          </p:nvPr>
        </p:nvSpPr>
        <p:spPr>
          <a:xfrm>
            <a:off x="1140075" y="1152525"/>
            <a:ext cx="2393700" cy="1467300"/>
          </a:xfrm>
          <a:prstGeom prst="rect">
            <a:avLst/>
          </a:prstGeom>
        </p:spPr>
        <p:txBody>
          <a:bodyPr anchorCtr="0" anchor="b" bIns="0" lIns="0" spcFirstLastPara="1" rIns="0" wrap="square" tIns="0">
            <a:noAutofit/>
          </a:bodyPr>
          <a:lstStyle/>
          <a:p>
            <a:pPr indent="0" lvl="0" marL="0" rtl="0" algn="r">
              <a:spcBef>
                <a:spcPts val="0"/>
              </a:spcBef>
              <a:spcAft>
                <a:spcPts val="0"/>
              </a:spcAft>
              <a:buNone/>
            </a:pPr>
            <a:r>
              <a:rPr lang="en">
                <a:solidFill>
                  <a:schemeClr val="accent3"/>
                </a:solidFill>
              </a:rPr>
              <a:t>DESKTOP </a:t>
            </a:r>
            <a:r>
              <a:rPr lang="en">
                <a:solidFill>
                  <a:schemeClr val="lt1"/>
                </a:solidFill>
              </a:rPr>
              <a:t>SOFTWARE</a:t>
            </a:r>
            <a:endParaRPr>
              <a:solidFill>
                <a:schemeClr val="lt1"/>
              </a:solidFill>
            </a:endParaRPr>
          </a:p>
        </p:txBody>
      </p:sp>
      <p:sp>
        <p:nvSpPr>
          <p:cNvPr id="2274" name="Google Shape;2274;p51"/>
          <p:cNvSpPr txBox="1"/>
          <p:nvPr>
            <p:ph idx="1" type="subTitle"/>
          </p:nvPr>
        </p:nvSpPr>
        <p:spPr>
          <a:xfrm>
            <a:off x="1140025" y="2912750"/>
            <a:ext cx="2393700" cy="1467300"/>
          </a:xfrm>
          <a:prstGeom prst="rect">
            <a:avLst/>
          </a:prstGeom>
        </p:spPr>
        <p:txBody>
          <a:bodyPr anchorCtr="0" anchor="t" bIns="0" lIns="0" spcFirstLastPara="1" rIns="0" wrap="square" tIns="0">
            <a:noAutofit/>
          </a:bodyPr>
          <a:lstStyle/>
          <a:p>
            <a:pPr indent="0" lvl="0" marL="0" rtl="0" algn="r">
              <a:spcBef>
                <a:spcPts val="0"/>
              </a:spcBef>
              <a:spcAft>
                <a:spcPts val="0"/>
              </a:spcAft>
              <a:buNone/>
            </a:pPr>
            <a:r>
              <a:rPr lang="en"/>
              <a:t>Venus has a beautiful name and is the second planet from the Sun. It’s terribly hot—even hotter than Mercury</a:t>
            </a:r>
            <a:endParaRPr/>
          </a:p>
        </p:txBody>
      </p:sp>
      <p:pic>
        <p:nvPicPr>
          <p:cNvPr id="2275" name="Google Shape;2275;p51"/>
          <p:cNvPicPr preferRelativeResize="0"/>
          <p:nvPr/>
        </p:nvPicPr>
        <p:blipFill rotWithShape="1">
          <a:blip r:embed="rId4">
            <a:alphaModFix/>
          </a:blip>
          <a:srcRect b="0" l="14619" r="14619" t="0"/>
          <a:stretch/>
        </p:blipFill>
        <p:spPr>
          <a:xfrm>
            <a:off x="4617250" y="911375"/>
            <a:ext cx="3406800" cy="2708100"/>
          </a:xfrm>
          <a:prstGeom prst="roundRect">
            <a:avLst>
              <a:gd fmla="val 0" name="adj"/>
            </a:avLst>
          </a:prstGeom>
          <a:noFill/>
          <a:ln>
            <a:noFill/>
          </a:ln>
        </p:spPr>
      </p:pic>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279" name="Shape 2279"/>
        <p:cNvGrpSpPr/>
        <p:nvPr/>
      </p:nvGrpSpPr>
      <p:grpSpPr>
        <a:xfrm>
          <a:off x="0" y="0"/>
          <a:ext cx="0" cy="0"/>
          <a:chOff x="0" y="0"/>
          <a:chExt cx="0" cy="0"/>
        </a:xfrm>
      </p:grpSpPr>
      <p:pic>
        <p:nvPicPr>
          <p:cNvPr id="2280" name="Google Shape;2280;p52"/>
          <p:cNvPicPr preferRelativeResize="0"/>
          <p:nvPr/>
        </p:nvPicPr>
        <p:blipFill rotWithShape="1">
          <a:blip r:embed="rId4">
            <a:alphaModFix/>
          </a:blip>
          <a:srcRect b="0" l="33520" r="33520" t="0"/>
          <a:stretch/>
        </p:blipFill>
        <p:spPr>
          <a:xfrm>
            <a:off x="1459700" y="876300"/>
            <a:ext cx="1947900" cy="3324300"/>
          </a:xfrm>
          <a:prstGeom prst="roundRect">
            <a:avLst>
              <a:gd fmla="val 10047" name="adj"/>
            </a:avLst>
          </a:prstGeom>
          <a:noFill/>
          <a:ln>
            <a:noFill/>
          </a:ln>
        </p:spPr>
      </p:pic>
      <p:grpSp>
        <p:nvGrpSpPr>
          <p:cNvPr id="2281" name="Google Shape;2281;p52"/>
          <p:cNvGrpSpPr/>
          <p:nvPr/>
        </p:nvGrpSpPr>
        <p:grpSpPr>
          <a:xfrm>
            <a:off x="1136825" y="534974"/>
            <a:ext cx="2596913" cy="4073563"/>
            <a:chOff x="1136825" y="534974"/>
            <a:chExt cx="2596913" cy="4073563"/>
          </a:xfrm>
        </p:grpSpPr>
        <p:sp>
          <p:nvSpPr>
            <p:cNvPr id="2282" name="Google Shape;2282;p52"/>
            <p:cNvSpPr/>
            <p:nvPr/>
          </p:nvSpPr>
          <p:spPr>
            <a:xfrm>
              <a:off x="1136825" y="534974"/>
              <a:ext cx="2596913" cy="4073563"/>
            </a:xfrm>
            <a:custGeom>
              <a:rect b="b" l="l" r="r" t="t"/>
              <a:pathLst>
                <a:path extrusionOk="0" h="62820" w="40048">
                  <a:moveTo>
                    <a:pt x="8926" y="647"/>
                  </a:moveTo>
                  <a:cubicBezTo>
                    <a:pt x="9609" y="647"/>
                    <a:pt x="10293" y="666"/>
                    <a:pt x="10966" y="666"/>
                  </a:cubicBezTo>
                  <a:lnTo>
                    <a:pt x="28629" y="666"/>
                  </a:lnTo>
                  <a:cubicBezTo>
                    <a:pt x="29390" y="666"/>
                    <a:pt x="30151" y="660"/>
                    <a:pt x="30912" y="660"/>
                  </a:cubicBezTo>
                  <a:cubicBezTo>
                    <a:pt x="31146" y="660"/>
                    <a:pt x="31380" y="661"/>
                    <a:pt x="31615" y="662"/>
                  </a:cubicBezTo>
                  <a:cubicBezTo>
                    <a:pt x="33417" y="673"/>
                    <a:pt x="35292" y="926"/>
                    <a:pt x="36524" y="2380"/>
                  </a:cubicBezTo>
                  <a:cubicBezTo>
                    <a:pt x="37565" y="3611"/>
                    <a:pt x="37923" y="5316"/>
                    <a:pt x="38113" y="6873"/>
                  </a:cubicBezTo>
                  <a:cubicBezTo>
                    <a:pt x="38370" y="8951"/>
                    <a:pt x="38461" y="11056"/>
                    <a:pt x="38596" y="13145"/>
                  </a:cubicBezTo>
                  <a:cubicBezTo>
                    <a:pt x="38740" y="15388"/>
                    <a:pt x="38862" y="17631"/>
                    <a:pt x="38961" y="19877"/>
                  </a:cubicBezTo>
                  <a:cubicBezTo>
                    <a:pt x="39158" y="24365"/>
                    <a:pt x="39266" y="28857"/>
                    <a:pt x="39285" y="33353"/>
                  </a:cubicBezTo>
                  <a:cubicBezTo>
                    <a:pt x="39305" y="37872"/>
                    <a:pt x="39236" y="42390"/>
                    <a:pt x="39075" y="46905"/>
                  </a:cubicBezTo>
                  <a:cubicBezTo>
                    <a:pt x="38993" y="49178"/>
                    <a:pt x="38891" y="51447"/>
                    <a:pt x="38767" y="53713"/>
                  </a:cubicBezTo>
                  <a:cubicBezTo>
                    <a:pt x="38661" y="55611"/>
                    <a:pt x="38567" y="57657"/>
                    <a:pt x="37384" y="59243"/>
                  </a:cubicBezTo>
                  <a:cubicBezTo>
                    <a:pt x="35486" y="61791"/>
                    <a:pt x="31812" y="62106"/>
                    <a:pt x="28892" y="62152"/>
                  </a:cubicBezTo>
                  <a:cubicBezTo>
                    <a:pt x="28472" y="62159"/>
                    <a:pt x="28052" y="62161"/>
                    <a:pt x="27631" y="62161"/>
                  </a:cubicBezTo>
                  <a:cubicBezTo>
                    <a:pt x="26791" y="62161"/>
                    <a:pt x="25950" y="62152"/>
                    <a:pt x="25109" y="62152"/>
                  </a:cubicBezTo>
                  <a:lnTo>
                    <a:pt x="12424" y="62152"/>
                  </a:lnTo>
                  <a:cubicBezTo>
                    <a:pt x="12219" y="62154"/>
                    <a:pt x="12014" y="62155"/>
                    <a:pt x="11809" y="62155"/>
                  </a:cubicBezTo>
                  <a:cubicBezTo>
                    <a:pt x="10376" y="62155"/>
                    <a:pt x="8935" y="62095"/>
                    <a:pt x="7527" y="61830"/>
                  </a:cubicBezTo>
                  <a:cubicBezTo>
                    <a:pt x="6053" y="61551"/>
                    <a:pt x="4552" y="61045"/>
                    <a:pt x="3420" y="60027"/>
                  </a:cubicBezTo>
                  <a:cubicBezTo>
                    <a:pt x="2018" y="58763"/>
                    <a:pt x="1564" y="56964"/>
                    <a:pt x="1410" y="55148"/>
                  </a:cubicBezTo>
                  <a:cubicBezTo>
                    <a:pt x="1222" y="52970"/>
                    <a:pt x="1157" y="50774"/>
                    <a:pt x="1072" y="48590"/>
                  </a:cubicBezTo>
                  <a:cubicBezTo>
                    <a:pt x="704" y="39560"/>
                    <a:pt x="701" y="30516"/>
                    <a:pt x="1055" y="21485"/>
                  </a:cubicBezTo>
                  <a:cubicBezTo>
                    <a:pt x="1233" y="17009"/>
                    <a:pt x="1486" y="12534"/>
                    <a:pt x="1850" y="8071"/>
                  </a:cubicBezTo>
                  <a:cubicBezTo>
                    <a:pt x="1978" y="6488"/>
                    <a:pt x="2171" y="4824"/>
                    <a:pt x="2904" y="3388"/>
                  </a:cubicBezTo>
                  <a:cubicBezTo>
                    <a:pt x="3255" y="2699"/>
                    <a:pt x="3738" y="2072"/>
                    <a:pt x="4375" y="1621"/>
                  </a:cubicBezTo>
                  <a:cubicBezTo>
                    <a:pt x="5143" y="1083"/>
                    <a:pt x="6066" y="833"/>
                    <a:pt x="6992" y="732"/>
                  </a:cubicBezTo>
                  <a:cubicBezTo>
                    <a:pt x="7629" y="664"/>
                    <a:pt x="8277" y="647"/>
                    <a:pt x="8926" y="647"/>
                  </a:cubicBezTo>
                  <a:close/>
                  <a:moveTo>
                    <a:pt x="8726" y="1"/>
                  </a:moveTo>
                  <a:cubicBezTo>
                    <a:pt x="7715" y="1"/>
                    <a:pt x="6699" y="30"/>
                    <a:pt x="5715" y="292"/>
                  </a:cubicBezTo>
                  <a:cubicBezTo>
                    <a:pt x="4027" y="745"/>
                    <a:pt x="2796" y="1923"/>
                    <a:pt x="2116" y="3510"/>
                  </a:cubicBezTo>
                  <a:cubicBezTo>
                    <a:pt x="1469" y="5027"/>
                    <a:pt x="1292" y="6691"/>
                    <a:pt x="1163" y="8317"/>
                  </a:cubicBezTo>
                  <a:cubicBezTo>
                    <a:pt x="983" y="10609"/>
                    <a:pt x="828" y="12898"/>
                    <a:pt x="698" y="15190"/>
                  </a:cubicBezTo>
                  <a:cubicBezTo>
                    <a:pt x="158" y="24457"/>
                    <a:pt x="1" y="33744"/>
                    <a:pt x="225" y="43024"/>
                  </a:cubicBezTo>
                  <a:cubicBezTo>
                    <a:pt x="280" y="45319"/>
                    <a:pt x="359" y="47614"/>
                    <a:pt x="461" y="49907"/>
                  </a:cubicBezTo>
                  <a:cubicBezTo>
                    <a:pt x="513" y="51079"/>
                    <a:pt x="572" y="52252"/>
                    <a:pt x="634" y="53420"/>
                  </a:cubicBezTo>
                  <a:cubicBezTo>
                    <a:pt x="687" y="54406"/>
                    <a:pt x="737" y="55394"/>
                    <a:pt x="891" y="56373"/>
                  </a:cubicBezTo>
                  <a:cubicBezTo>
                    <a:pt x="1170" y="58143"/>
                    <a:pt x="1935" y="59751"/>
                    <a:pt x="3380" y="60852"/>
                  </a:cubicBezTo>
                  <a:cubicBezTo>
                    <a:pt x="4614" y="61791"/>
                    <a:pt x="6142" y="62270"/>
                    <a:pt x="7656" y="62526"/>
                  </a:cubicBezTo>
                  <a:cubicBezTo>
                    <a:pt x="9023" y="62755"/>
                    <a:pt x="10413" y="62820"/>
                    <a:pt x="11799" y="62820"/>
                  </a:cubicBezTo>
                  <a:cubicBezTo>
                    <a:pt x="12007" y="62820"/>
                    <a:pt x="12216" y="62818"/>
                    <a:pt x="12424" y="62816"/>
                  </a:cubicBezTo>
                  <a:lnTo>
                    <a:pt x="27365" y="62816"/>
                  </a:lnTo>
                  <a:cubicBezTo>
                    <a:pt x="29814" y="62816"/>
                    <a:pt x="32353" y="62816"/>
                    <a:pt x="34678" y="61938"/>
                  </a:cubicBezTo>
                  <a:cubicBezTo>
                    <a:pt x="36107" y="61403"/>
                    <a:pt x="37391" y="60520"/>
                    <a:pt x="38208" y="59210"/>
                  </a:cubicBezTo>
                  <a:cubicBezTo>
                    <a:pt x="39279" y="57493"/>
                    <a:pt x="39338" y="55384"/>
                    <a:pt x="39446" y="53420"/>
                  </a:cubicBezTo>
                  <a:cubicBezTo>
                    <a:pt x="39699" y="48787"/>
                    <a:pt x="39860" y="44147"/>
                    <a:pt x="39922" y="39507"/>
                  </a:cubicBezTo>
                  <a:cubicBezTo>
                    <a:pt x="40047" y="30276"/>
                    <a:pt x="39798" y="21039"/>
                    <a:pt x="39173" y="11828"/>
                  </a:cubicBezTo>
                  <a:cubicBezTo>
                    <a:pt x="39039" y="9854"/>
                    <a:pt x="38973" y="7848"/>
                    <a:pt x="38638" y="5894"/>
                  </a:cubicBezTo>
                  <a:cubicBezTo>
                    <a:pt x="38366" y="4321"/>
                    <a:pt x="37838" y="2682"/>
                    <a:pt x="36655" y="1549"/>
                  </a:cubicBezTo>
                  <a:cubicBezTo>
                    <a:pt x="35130" y="88"/>
                    <a:pt x="33050" y="1"/>
                    <a:pt x="31051" y="1"/>
                  </a:cubicBezTo>
                  <a:cubicBezTo>
                    <a:pt x="30782" y="1"/>
                    <a:pt x="30513" y="3"/>
                    <a:pt x="30248" y="3"/>
                  </a:cubicBezTo>
                  <a:lnTo>
                    <a:pt x="19155" y="3"/>
                  </a:lnTo>
                  <a:cubicBezTo>
                    <a:pt x="16993" y="3"/>
                    <a:pt x="14830" y="7"/>
                    <a:pt x="12666" y="7"/>
                  </a:cubicBezTo>
                  <a:cubicBezTo>
                    <a:pt x="11584" y="7"/>
                    <a:pt x="10501" y="6"/>
                    <a:pt x="9419" y="3"/>
                  </a:cubicBezTo>
                  <a:cubicBezTo>
                    <a:pt x="9188" y="2"/>
                    <a:pt x="8957" y="1"/>
                    <a:pt x="8726" y="1"/>
                  </a:cubicBezTo>
                  <a:close/>
                </a:path>
              </a:pathLst>
            </a:cu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52"/>
            <p:cNvSpPr/>
            <p:nvPr/>
          </p:nvSpPr>
          <p:spPr>
            <a:xfrm>
              <a:off x="1423506" y="856284"/>
              <a:ext cx="2025693" cy="3364742"/>
            </a:xfrm>
            <a:custGeom>
              <a:rect b="b" l="l" r="r" t="t"/>
              <a:pathLst>
                <a:path extrusionOk="0" h="51889" w="31239">
                  <a:moveTo>
                    <a:pt x="4483" y="662"/>
                  </a:moveTo>
                  <a:cubicBezTo>
                    <a:pt x="4810" y="662"/>
                    <a:pt x="5135" y="683"/>
                    <a:pt x="5448" y="712"/>
                  </a:cubicBezTo>
                  <a:cubicBezTo>
                    <a:pt x="5471" y="716"/>
                    <a:pt x="5494" y="719"/>
                    <a:pt x="5517" y="719"/>
                  </a:cubicBezTo>
                  <a:lnTo>
                    <a:pt x="24802" y="719"/>
                  </a:lnTo>
                  <a:cubicBezTo>
                    <a:pt x="25354" y="719"/>
                    <a:pt x="25893" y="686"/>
                    <a:pt x="26445" y="669"/>
                  </a:cubicBezTo>
                  <a:cubicBezTo>
                    <a:pt x="26529" y="667"/>
                    <a:pt x="26615" y="666"/>
                    <a:pt x="26701" y="666"/>
                  </a:cubicBezTo>
                  <a:cubicBezTo>
                    <a:pt x="27693" y="666"/>
                    <a:pt x="28835" y="839"/>
                    <a:pt x="29472" y="1654"/>
                  </a:cubicBezTo>
                  <a:cubicBezTo>
                    <a:pt x="29981" y="2308"/>
                    <a:pt x="30037" y="3198"/>
                    <a:pt x="30096" y="3993"/>
                  </a:cubicBezTo>
                  <a:cubicBezTo>
                    <a:pt x="30234" y="5825"/>
                    <a:pt x="30270" y="7667"/>
                    <a:pt x="30316" y="9503"/>
                  </a:cubicBezTo>
                  <a:cubicBezTo>
                    <a:pt x="30385" y="12386"/>
                    <a:pt x="30431" y="15272"/>
                    <a:pt x="30467" y="18156"/>
                  </a:cubicBezTo>
                  <a:cubicBezTo>
                    <a:pt x="30507" y="21522"/>
                    <a:pt x="30533" y="24887"/>
                    <a:pt x="30549" y="28253"/>
                  </a:cubicBezTo>
                  <a:cubicBezTo>
                    <a:pt x="30566" y="31492"/>
                    <a:pt x="30575" y="34726"/>
                    <a:pt x="30569" y="37961"/>
                  </a:cubicBezTo>
                  <a:cubicBezTo>
                    <a:pt x="30566" y="40505"/>
                    <a:pt x="30556" y="43047"/>
                    <a:pt x="30520" y="45592"/>
                  </a:cubicBezTo>
                  <a:cubicBezTo>
                    <a:pt x="30510" y="46410"/>
                    <a:pt x="30497" y="47230"/>
                    <a:pt x="30474" y="48052"/>
                  </a:cubicBezTo>
                  <a:cubicBezTo>
                    <a:pt x="30457" y="48551"/>
                    <a:pt x="30464" y="49073"/>
                    <a:pt x="30366" y="49563"/>
                  </a:cubicBezTo>
                  <a:cubicBezTo>
                    <a:pt x="30126" y="50725"/>
                    <a:pt x="29075" y="51139"/>
                    <a:pt x="27998" y="51214"/>
                  </a:cubicBezTo>
                  <a:cubicBezTo>
                    <a:pt x="27857" y="51224"/>
                    <a:pt x="27716" y="51228"/>
                    <a:pt x="27574" y="51228"/>
                  </a:cubicBezTo>
                  <a:cubicBezTo>
                    <a:pt x="26985" y="51228"/>
                    <a:pt x="26395" y="51162"/>
                    <a:pt x="25807" y="51162"/>
                  </a:cubicBezTo>
                  <a:lnTo>
                    <a:pt x="5222" y="51162"/>
                  </a:lnTo>
                  <a:cubicBezTo>
                    <a:pt x="4682" y="51162"/>
                    <a:pt x="4146" y="51215"/>
                    <a:pt x="3612" y="51215"/>
                  </a:cubicBezTo>
                  <a:cubicBezTo>
                    <a:pt x="3192" y="51215"/>
                    <a:pt x="2773" y="51182"/>
                    <a:pt x="2354" y="51063"/>
                  </a:cubicBezTo>
                  <a:cubicBezTo>
                    <a:pt x="1901" y="50935"/>
                    <a:pt x="1458" y="50708"/>
                    <a:pt x="1179" y="50318"/>
                  </a:cubicBezTo>
                  <a:cubicBezTo>
                    <a:pt x="841" y="49838"/>
                    <a:pt x="815" y="49224"/>
                    <a:pt x="789" y="48659"/>
                  </a:cubicBezTo>
                  <a:cubicBezTo>
                    <a:pt x="775" y="48364"/>
                    <a:pt x="769" y="48065"/>
                    <a:pt x="759" y="47766"/>
                  </a:cubicBezTo>
                  <a:cubicBezTo>
                    <a:pt x="736" y="46896"/>
                    <a:pt x="722" y="46025"/>
                    <a:pt x="713" y="45155"/>
                  </a:cubicBezTo>
                  <a:cubicBezTo>
                    <a:pt x="680" y="42555"/>
                    <a:pt x="673" y="39954"/>
                    <a:pt x="670" y="37356"/>
                  </a:cubicBezTo>
                  <a:cubicBezTo>
                    <a:pt x="666" y="34079"/>
                    <a:pt x="673" y="30802"/>
                    <a:pt x="693" y="27528"/>
                  </a:cubicBezTo>
                  <a:cubicBezTo>
                    <a:pt x="710" y="24175"/>
                    <a:pt x="739" y="20822"/>
                    <a:pt x="781" y="17470"/>
                  </a:cubicBezTo>
                  <a:cubicBezTo>
                    <a:pt x="818" y="14642"/>
                    <a:pt x="863" y="11815"/>
                    <a:pt x="939" y="8987"/>
                  </a:cubicBezTo>
                  <a:cubicBezTo>
                    <a:pt x="986" y="7253"/>
                    <a:pt x="1012" y="5510"/>
                    <a:pt x="1159" y="3782"/>
                  </a:cubicBezTo>
                  <a:cubicBezTo>
                    <a:pt x="1248" y="2765"/>
                    <a:pt x="1419" y="1684"/>
                    <a:pt x="2381" y="1130"/>
                  </a:cubicBezTo>
                  <a:cubicBezTo>
                    <a:pt x="3008" y="768"/>
                    <a:pt x="3750" y="662"/>
                    <a:pt x="4483" y="662"/>
                  </a:cubicBezTo>
                  <a:close/>
                  <a:moveTo>
                    <a:pt x="4532" y="1"/>
                  </a:moveTo>
                  <a:cubicBezTo>
                    <a:pt x="3756" y="1"/>
                    <a:pt x="2977" y="111"/>
                    <a:pt x="2273" y="440"/>
                  </a:cubicBezTo>
                  <a:cubicBezTo>
                    <a:pt x="1212" y="936"/>
                    <a:pt x="729" y="1941"/>
                    <a:pt x="575" y="3057"/>
                  </a:cubicBezTo>
                  <a:cubicBezTo>
                    <a:pt x="460" y="3878"/>
                    <a:pt x="427" y="4712"/>
                    <a:pt x="391" y="5539"/>
                  </a:cubicBezTo>
                  <a:cubicBezTo>
                    <a:pt x="286" y="7881"/>
                    <a:pt x="237" y="10225"/>
                    <a:pt x="193" y="12570"/>
                  </a:cubicBezTo>
                  <a:cubicBezTo>
                    <a:pt x="134" y="15775"/>
                    <a:pt x="95" y="18980"/>
                    <a:pt x="66" y="22182"/>
                  </a:cubicBezTo>
                  <a:cubicBezTo>
                    <a:pt x="36" y="25630"/>
                    <a:pt x="16" y="29075"/>
                    <a:pt x="7" y="32519"/>
                  </a:cubicBezTo>
                  <a:cubicBezTo>
                    <a:pt x="0" y="35583"/>
                    <a:pt x="0" y="38647"/>
                    <a:pt x="16" y="41711"/>
                  </a:cubicBezTo>
                  <a:cubicBezTo>
                    <a:pt x="30" y="43782"/>
                    <a:pt x="40" y="45851"/>
                    <a:pt x="99" y="47920"/>
                  </a:cubicBezTo>
                  <a:cubicBezTo>
                    <a:pt x="108" y="48298"/>
                    <a:pt x="119" y="48679"/>
                    <a:pt x="145" y="49057"/>
                  </a:cubicBezTo>
                  <a:cubicBezTo>
                    <a:pt x="230" y="50183"/>
                    <a:pt x="683" y="51109"/>
                    <a:pt x="1763" y="51559"/>
                  </a:cubicBezTo>
                  <a:cubicBezTo>
                    <a:pt x="2361" y="51807"/>
                    <a:pt x="2965" y="51863"/>
                    <a:pt x="3577" y="51863"/>
                  </a:cubicBezTo>
                  <a:cubicBezTo>
                    <a:pt x="4081" y="51863"/>
                    <a:pt x="4590" y="51825"/>
                    <a:pt x="5103" y="51825"/>
                  </a:cubicBezTo>
                  <a:lnTo>
                    <a:pt x="25847" y="51825"/>
                  </a:lnTo>
                  <a:cubicBezTo>
                    <a:pt x="26430" y="51825"/>
                    <a:pt x="27015" y="51889"/>
                    <a:pt x="27599" y="51889"/>
                  </a:cubicBezTo>
                  <a:cubicBezTo>
                    <a:pt x="27821" y="51889"/>
                    <a:pt x="28042" y="51880"/>
                    <a:pt x="28264" y="51854"/>
                  </a:cubicBezTo>
                  <a:cubicBezTo>
                    <a:pt x="29240" y="51742"/>
                    <a:pt x="30284" y="51368"/>
                    <a:pt x="30763" y="50439"/>
                  </a:cubicBezTo>
                  <a:cubicBezTo>
                    <a:pt x="31101" y="49779"/>
                    <a:pt x="31104" y="49020"/>
                    <a:pt x="31131" y="48294"/>
                  </a:cubicBezTo>
                  <a:cubicBezTo>
                    <a:pt x="31196" y="46371"/>
                    <a:pt x="31203" y="44446"/>
                    <a:pt x="31216" y="42518"/>
                  </a:cubicBezTo>
                  <a:cubicBezTo>
                    <a:pt x="31236" y="39531"/>
                    <a:pt x="31239" y="36539"/>
                    <a:pt x="31233" y="33547"/>
                  </a:cubicBezTo>
                  <a:cubicBezTo>
                    <a:pt x="31230" y="30113"/>
                    <a:pt x="31213" y="26680"/>
                    <a:pt x="31183" y="23246"/>
                  </a:cubicBezTo>
                  <a:cubicBezTo>
                    <a:pt x="31157" y="19988"/>
                    <a:pt x="31118" y="16730"/>
                    <a:pt x="31062" y="13473"/>
                  </a:cubicBezTo>
                  <a:cubicBezTo>
                    <a:pt x="31019" y="11004"/>
                    <a:pt x="30973" y="8534"/>
                    <a:pt x="30871" y="6068"/>
                  </a:cubicBezTo>
                  <a:cubicBezTo>
                    <a:pt x="30842" y="5336"/>
                    <a:pt x="30812" y="4604"/>
                    <a:pt x="30753" y="3871"/>
                  </a:cubicBezTo>
                  <a:cubicBezTo>
                    <a:pt x="30678" y="2949"/>
                    <a:pt x="30572" y="1967"/>
                    <a:pt x="29972" y="1218"/>
                  </a:cubicBezTo>
                  <a:cubicBezTo>
                    <a:pt x="29285" y="364"/>
                    <a:pt x="28168" y="75"/>
                    <a:pt x="27121" y="16"/>
                  </a:cubicBezTo>
                  <a:cubicBezTo>
                    <a:pt x="26969" y="7"/>
                    <a:pt x="26816" y="3"/>
                    <a:pt x="26663" y="3"/>
                  </a:cubicBezTo>
                  <a:cubicBezTo>
                    <a:pt x="26097" y="3"/>
                    <a:pt x="25527" y="52"/>
                    <a:pt x="24960" y="52"/>
                  </a:cubicBezTo>
                  <a:lnTo>
                    <a:pt x="5517" y="52"/>
                  </a:lnTo>
                  <a:cubicBezTo>
                    <a:pt x="5193" y="21"/>
                    <a:pt x="4863" y="1"/>
                    <a:pt x="45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52"/>
            <p:cNvSpPr/>
            <p:nvPr/>
          </p:nvSpPr>
          <p:spPr>
            <a:xfrm>
              <a:off x="2117674" y="654874"/>
              <a:ext cx="633795" cy="113608"/>
            </a:xfrm>
            <a:custGeom>
              <a:rect b="b" l="l" r="r" t="t"/>
              <a:pathLst>
                <a:path extrusionOk="0" h="1752" w="9774">
                  <a:moveTo>
                    <a:pt x="1824" y="690"/>
                  </a:moveTo>
                  <a:cubicBezTo>
                    <a:pt x="2152" y="690"/>
                    <a:pt x="2480" y="700"/>
                    <a:pt x="2808" y="702"/>
                  </a:cubicBezTo>
                  <a:cubicBezTo>
                    <a:pt x="3130" y="702"/>
                    <a:pt x="3452" y="702"/>
                    <a:pt x="3777" y="705"/>
                  </a:cubicBezTo>
                  <a:cubicBezTo>
                    <a:pt x="3803" y="712"/>
                    <a:pt x="3832" y="715"/>
                    <a:pt x="3862" y="715"/>
                  </a:cubicBezTo>
                  <a:cubicBezTo>
                    <a:pt x="4214" y="712"/>
                    <a:pt x="4565" y="712"/>
                    <a:pt x="4916" y="709"/>
                  </a:cubicBezTo>
                  <a:cubicBezTo>
                    <a:pt x="5264" y="712"/>
                    <a:pt x="5616" y="712"/>
                    <a:pt x="5967" y="715"/>
                  </a:cubicBezTo>
                  <a:cubicBezTo>
                    <a:pt x="6000" y="715"/>
                    <a:pt x="6026" y="712"/>
                    <a:pt x="6052" y="705"/>
                  </a:cubicBezTo>
                  <a:cubicBezTo>
                    <a:pt x="6233" y="705"/>
                    <a:pt x="6413" y="702"/>
                    <a:pt x="6591" y="702"/>
                  </a:cubicBezTo>
                  <a:cubicBezTo>
                    <a:pt x="7048" y="702"/>
                    <a:pt x="7501" y="699"/>
                    <a:pt x="7957" y="695"/>
                  </a:cubicBezTo>
                  <a:cubicBezTo>
                    <a:pt x="8054" y="695"/>
                    <a:pt x="8151" y="694"/>
                    <a:pt x="8248" y="694"/>
                  </a:cubicBezTo>
                  <a:cubicBezTo>
                    <a:pt x="8344" y="694"/>
                    <a:pt x="8441" y="695"/>
                    <a:pt x="8538" y="702"/>
                  </a:cubicBezTo>
                  <a:cubicBezTo>
                    <a:pt x="8624" y="709"/>
                    <a:pt x="8719" y="712"/>
                    <a:pt x="8801" y="735"/>
                  </a:cubicBezTo>
                  <a:cubicBezTo>
                    <a:pt x="8864" y="744"/>
                    <a:pt x="8926" y="764"/>
                    <a:pt x="8979" y="797"/>
                  </a:cubicBezTo>
                  <a:cubicBezTo>
                    <a:pt x="8979" y="800"/>
                    <a:pt x="8975" y="803"/>
                    <a:pt x="8975" y="807"/>
                  </a:cubicBezTo>
                  <a:cubicBezTo>
                    <a:pt x="8890" y="1079"/>
                    <a:pt x="8183" y="1076"/>
                    <a:pt x="7977" y="1079"/>
                  </a:cubicBezTo>
                  <a:cubicBezTo>
                    <a:pt x="7954" y="1080"/>
                    <a:pt x="7931" y="1080"/>
                    <a:pt x="7908" y="1080"/>
                  </a:cubicBezTo>
                  <a:cubicBezTo>
                    <a:pt x="7606" y="1080"/>
                    <a:pt x="7307" y="1039"/>
                    <a:pt x="7004" y="1027"/>
                  </a:cubicBezTo>
                  <a:cubicBezTo>
                    <a:pt x="6932" y="1025"/>
                    <a:pt x="6860" y="1024"/>
                    <a:pt x="6788" y="1024"/>
                  </a:cubicBezTo>
                  <a:cubicBezTo>
                    <a:pt x="6644" y="1024"/>
                    <a:pt x="6500" y="1027"/>
                    <a:pt x="6358" y="1027"/>
                  </a:cubicBezTo>
                  <a:lnTo>
                    <a:pt x="3734" y="1027"/>
                  </a:lnTo>
                  <a:cubicBezTo>
                    <a:pt x="3548" y="1027"/>
                    <a:pt x="3362" y="1024"/>
                    <a:pt x="3175" y="1024"/>
                  </a:cubicBezTo>
                  <a:cubicBezTo>
                    <a:pt x="3081" y="1024"/>
                    <a:pt x="2988" y="1025"/>
                    <a:pt x="2894" y="1027"/>
                  </a:cubicBezTo>
                  <a:cubicBezTo>
                    <a:pt x="2551" y="1035"/>
                    <a:pt x="2205" y="1083"/>
                    <a:pt x="1861" y="1083"/>
                  </a:cubicBezTo>
                  <a:cubicBezTo>
                    <a:pt x="1661" y="1083"/>
                    <a:pt x="1462" y="1067"/>
                    <a:pt x="1265" y="1017"/>
                  </a:cubicBezTo>
                  <a:cubicBezTo>
                    <a:pt x="1165" y="994"/>
                    <a:pt x="859" y="921"/>
                    <a:pt x="835" y="785"/>
                  </a:cubicBezTo>
                  <a:lnTo>
                    <a:pt x="835" y="785"/>
                  </a:lnTo>
                  <a:cubicBezTo>
                    <a:pt x="838" y="802"/>
                    <a:pt x="846" y="808"/>
                    <a:pt x="856" y="808"/>
                  </a:cubicBezTo>
                  <a:cubicBezTo>
                    <a:pt x="883" y="808"/>
                    <a:pt x="932" y="762"/>
                    <a:pt x="975" y="748"/>
                  </a:cubicBezTo>
                  <a:cubicBezTo>
                    <a:pt x="1097" y="709"/>
                    <a:pt x="1225" y="705"/>
                    <a:pt x="1350" y="699"/>
                  </a:cubicBezTo>
                  <a:cubicBezTo>
                    <a:pt x="1508" y="692"/>
                    <a:pt x="1666" y="690"/>
                    <a:pt x="1824" y="690"/>
                  </a:cubicBezTo>
                  <a:close/>
                  <a:moveTo>
                    <a:pt x="1600" y="1"/>
                  </a:moveTo>
                  <a:cubicBezTo>
                    <a:pt x="968" y="1"/>
                    <a:pt x="291" y="104"/>
                    <a:pt x="178" y="665"/>
                  </a:cubicBezTo>
                  <a:cubicBezTo>
                    <a:pt x="0" y="1556"/>
                    <a:pt x="1330" y="1743"/>
                    <a:pt x="1915" y="1746"/>
                  </a:cubicBezTo>
                  <a:cubicBezTo>
                    <a:pt x="1926" y="1746"/>
                    <a:pt x="1937" y="1746"/>
                    <a:pt x="1948" y="1746"/>
                  </a:cubicBezTo>
                  <a:cubicBezTo>
                    <a:pt x="2367" y="1746"/>
                    <a:pt x="2779" y="1690"/>
                    <a:pt x="3199" y="1690"/>
                  </a:cubicBezTo>
                  <a:lnTo>
                    <a:pt x="6331" y="1690"/>
                  </a:lnTo>
                  <a:cubicBezTo>
                    <a:pt x="6647" y="1690"/>
                    <a:pt x="6955" y="1690"/>
                    <a:pt x="7268" y="1717"/>
                  </a:cubicBezTo>
                  <a:cubicBezTo>
                    <a:pt x="7476" y="1733"/>
                    <a:pt x="7724" y="1752"/>
                    <a:pt x="7979" y="1752"/>
                  </a:cubicBezTo>
                  <a:cubicBezTo>
                    <a:pt x="8600" y="1752"/>
                    <a:pt x="9272" y="1641"/>
                    <a:pt x="9570" y="1115"/>
                  </a:cubicBezTo>
                  <a:cubicBezTo>
                    <a:pt x="9773" y="758"/>
                    <a:pt x="9605" y="374"/>
                    <a:pt x="9261" y="193"/>
                  </a:cubicBezTo>
                  <a:cubicBezTo>
                    <a:pt x="8984" y="48"/>
                    <a:pt x="8652" y="20"/>
                    <a:pt x="8324" y="20"/>
                  </a:cubicBezTo>
                  <a:cubicBezTo>
                    <a:pt x="8124" y="20"/>
                    <a:pt x="7925" y="31"/>
                    <a:pt x="7740" y="32"/>
                  </a:cubicBezTo>
                  <a:cubicBezTo>
                    <a:pt x="6798" y="35"/>
                    <a:pt x="5855" y="42"/>
                    <a:pt x="4916" y="45"/>
                  </a:cubicBezTo>
                  <a:cubicBezTo>
                    <a:pt x="4115" y="42"/>
                    <a:pt x="3317" y="39"/>
                    <a:pt x="2519" y="35"/>
                  </a:cubicBezTo>
                  <a:cubicBezTo>
                    <a:pt x="2301" y="34"/>
                    <a:pt x="1958" y="1"/>
                    <a:pt x="1600" y="1"/>
                  </a:cubicBezTo>
                  <a:close/>
                </a:path>
              </a:pathLst>
            </a:cu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52"/>
            <p:cNvSpPr/>
            <p:nvPr/>
          </p:nvSpPr>
          <p:spPr>
            <a:xfrm>
              <a:off x="2305271" y="4264115"/>
              <a:ext cx="264568" cy="242002"/>
            </a:xfrm>
            <a:custGeom>
              <a:rect b="b" l="l" r="r" t="t"/>
              <a:pathLst>
                <a:path extrusionOk="0" h="3732" w="4080">
                  <a:moveTo>
                    <a:pt x="2486" y="664"/>
                  </a:moveTo>
                  <a:cubicBezTo>
                    <a:pt x="3238" y="694"/>
                    <a:pt x="3491" y="1541"/>
                    <a:pt x="3258" y="2152"/>
                  </a:cubicBezTo>
                  <a:cubicBezTo>
                    <a:pt x="3049" y="2700"/>
                    <a:pt x="2510" y="3066"/>
                    <a:pt x="1931" y="3066"/>
                  </a:cubicBezTo>
                  <a:cubicBezTo>
                    <a:pt x="1882" y="3066"/>
                    <a:pt x="1833" y="3064"/>
                    <a:pt x="1783" y="3058"/>
                  </a:cubicBezTo>
                  <a:cubicBezTo>
                    <a:pt x="1156" y="2992"/>
                    <a:pt x="657" y="2503"/>
                    <a:pt x="696" y="1856"/>
                  </a:cubicBezTo>
                  <a:cubicBezTo>
                    <a:pt x="703" y="1738"/>
                    <a:pt x="739" y="1600"/>
                    <a:pt x="795" y="1485"/>
                  </a:cubicBezTo>
                  <a:cubicBezTo>
                    <a:pt x="845" y="1390"/>
                    <a:pt x="910" y="1308"/>
                    <a:pt x="952" y="1210"/>
                  </a:cubicBezTo>
                  <a:lnTo>
                    <a:pt x="952" y="1210"/>
                  </a:lnTo>
                  <a:cubicBezTo>
                    <a:pt x="928" y="1265"/>
                    <a:pt x="921" y="1284"/>
                    <a:pt x="922" y="1284"/>
                  </a:cubicBezTo>
                  <a:cubicBezTo>
                    <a:pt x="924" y="1284"/>
                    <a:pt x="950" y="1229"/>
                    <a:pt x="963" y="1206"/>
                  </a:cubicBezTo>
                  <a:cubicBezTo>
                    <a:pt x="972" y="1190"/>
                    <a:pt x="983" y="1176"/>
                    <a:pt x="992" y="1160"/>
                  </a:cubicBezTo>
                  <a:lnTo>
                    <a:pt x="992" y="1160"/>
                  </a:lnTo>
                  <a:cubicBezTo>
                    <a:pt x="990" y="1162"/>
                    <a:pt x="989" y="1164"/>
                    <a:pt x="987" y="1166"/>
                  </a:cubicBezTo>
                  <a:lnTo>
                    <a:pt x="987" y="1166"/>
                  </a:lnTo>
                  <a:cubicBezTo>
                    <a:pt x="990" y="1162"/>
                    <a:pt x="993" y="1157"/>
                    <a:pt x="995" y="1153"/>
                  </a:cubicBezTo>
                  <a:cubicBezTo>
                    <a:pt x="995" y="1153"/>
                    <a:pt x="998" y="1153"/>
                    <a:pt x="998" y="1150"/>
                  </a:cubicBezTo>
                  <a:cubicBezTo>
                    <a:pt x="1005" y="1140"/>
                    <a:pt x="1018" y="1127"/>
                    <a:pt x="1022" y="1124"/>
                  </a:cubicBezTo>
                  <a:cubicBezTo>
                    <a:pt x="1048" y="1094"/>
                    <a:pt x="1074" y="1068"/>
                    <a:pt x="1101" y="1042"/>
                  </a:cubicBezTo>
                  <a:cubicBezTo>
                    <a:pt x="1117" y="1029"/>
                    <a:pt x="1133" y="1016"/>
                    <a:pt x="1150" y="1002"/>
                  </a:cubicBezTo>
                  <a:cubicBezTo>
                    <a:pt x="1153" y="999"/>
                    <a:pt x="1153" y="996"/>
                    <a:pt x="1156" y="996"/>
                  </a:cubicBezTo>
                  <a:cubicBezTo>
                    <a:pt x="1160" y="993"/>
                    <a:pt x="1163" y="990"/>
                    <a:pt x="1169" y="986"/>
                  </a:cubicBezTo>
                  <a:cubicBezTo>
                    <a:pt x="1222" y="950"/>
                    <a:pt x="1271" y="917"/>
                    <a:pt x="1324" y="891"/>
                  </a:cubicBezTo>
                  <a:cubicBezTo>
                    <a:pt x="1340" y="881"/>
                    <a:pt x="1357" y="871"/>
                    <a:pt x="1373" y="864"/>
                  </a:cubicBezTo>
                  <a:cubicBezTo>
                    <a:pt x="1383" y="858"/>
                    <a:pt x="1451" y="829"/>
                    <a:pt x="1448" y="829"/>
                  </a:cubicBezTo>
                  <a:cubicBezTo>
                    <a:pt x="1783" y="694"/>
                    <a:pt x="2132" y="664"/>
                    <a:pt x="2486" y="664"/>
                  </a:cubicBezTo>
                  <a:close/>
                  <a:moveTo>
                    <a:pt x="2434" y="1"/>
                  </a:moveTo>
                  <a:cubicBezTo>
                    <a:pt x="1783" y="1"/>
                    <a:pt x="1055" y="132"/>
                    <a:pt x="585" y="618"/>
                  </a:cubicBezTo>
                  <a:cubicBezTo>
                    <a:pt x="490" y="717"/>
                    <a:pt x="404" y="829"/>
                    <a:pt x="345" y="950"/>
                  </a:cubicBezTo>
                  <a:cubicBezTo>
                    <a:pt x="335" y="973"/>
                    <a:pt x="328" y="1029"/>
                    <a:pt x="306" y="1045"/>
                  </a:cubicBezTo>
                  <a:cubicBezTo>
                    <a:pt x="316" y="1015"/>
                    <a:pt x="318" y="1000"/>
                    <a:pt x="315" y="1000"/>
                  </a:cubicBezTo>
                  <a:lnTo>
                    <a:pt x="315" y="1000"/>
                  </a:lnTo>
                  <a:cubicBezTo>
                    <a:pt x="313" y="1000"/>
                    <a:pt x="309" y="1006"/>
                    <a:pt x="302" y="1019"/>
                  </a:cubicBezTo>
                  <a:cubicBezTo>
                    <a:pt x="289" y="1029"/>
                    <a:pt x="273" y="1058"/>
                    <a:pt x="266" y="1075"/>
                  </a:cubicBezTo>
                  <a:cubicBezTo>
                    <a:pt x="234" y="1124"/>
                    <a:pt x="207" y="1176"/>
                    <a:pt x="184" y="1229"/>
                  </a:cubicBezTo>
                  <a:cubicBezTo>
                    <a:pt x="89" y="1443"/>
                    <a:pt x="37" y="1666"/>
                    <a:pt x="30" y="1902"/>
                  </a:cubicBezTo>
                  <a:cubicBezTo>
                    <a:pt x="1" y="2884"/>
                    <a:pt x="786" y="3603"/>
                    <a:pt x="1718" y="3718"/>
                  </a:cubicBezTo>
                  <a:cubicBezTo>
                    <a:pt x="1795" y="3727"/>
                    <a:pt x="1872" y="3732"/>
                    <a:pt x="1948" y="3732"/>
                  </a:cubicBezTo>
                  <a:cubicBezTo>
                    <a:pt x="2761" y="3732"/>
                    <a:pt x="3521" y="3217"/>
                    <a:pt x="3843" y="2467"/>
                  </a:cubicBezTo>
                  <a:cubicBezTo>
                    <a:pt x="4069" y="1945"/>
                    <a:pt x="4079" y="1341"/>
                    <a:pt x="3813" y="829"/>
                  </a:cubicBezTo>
                  <a:cubicBezTo>
                    <a:pt x="3560" y="332"/>
                    <a:pt x="3038" y="21"/>
                    <a:pt x="2486" y="1"/>
                  </a:cubicBezTo>
                  <a:cubicBezTo>
                    <a:pt x="2469" y="1"/>
                    <a:pt x="2451" y="1"/>
                    <a:pt x="2434" y="1"/>
                  </a:cubicBezTo>
                  <a:close/>
                </a:path>
              </a:pathLst>
            </a:cu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52"/>
            <p:cNvSpPr/>
            <p:nvPr/>
          </p:nvSpPr>
          <p:spPr>
            <a:xfrm>
              <a:off x="2369533" y="4337001"/>
              <a:ext cx="2010" cy="2334"/>
            </a:xfrm>
            <a:custGeom>
              <a:rect b="b" l="l" r="r" t="t"/>
              <a:pathLst>
                <a:path extrusionOk="0" h="36" w="31">
                  <a:moveTo>
                    <a:pt x="31" y="0"/>
                  </a:moveTo>
                  <a:cubicBezTo>
                    <a:pt x="21" y="10"/>
                    <a:pt x="14" y="20"/>
                    <a:pt x="4" y="29"/>
                  </a:cubicBezTo>
                  <a:cubicBezTo>
                    <a:pt x="4" y="31"/>
                    <a:pt x="4" y="32"/>
                    <a:pt x="4" y="33"/>
                  </a:cubicBezTo>
                  <a:lnTo>
                    <a:pt x="4" y="33"/>
                  </a:lnTo>
                  <a:cubicBezTo>
                    <a:pt x="27" y="6"/>
                    <a:pt x="31" y="0"/>
                    <a:pt x="31" y="0"/>
                  </a:cubicBezTo>
                  <a:close/>
                  <a:moveTo>
                    <a:pt x="4" y="33"/>
                  </a:moveTo>
                  <a:cubicBezTo>
                    <a:pt x="3" y="34"/>
                    <a:pt x="2" y="35"/>
                    <a:pt x="1" y="36"/>
                  </a:cubicBezTo>
                  <a:cubicBezTo>
                    <a:pt x="2" y="34"/>
                    <a:pt x="3" y="33"/>
                    <a:pt x="4" y="33"/>
                  </a:cubicBezTo>
                  <a:close/>
                </a:path>
              </a:pathLst>
            </a:cu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87" name="Google Shape;2287;p52"/>
          <p:cNvSpPr txBox="1"/>
          <p:nvPr>
            <p:ph type="title"/>
          </p:nvPr>
        </p:nvSpPr>
        <p:spPr>
          <a:xfrm>
            <a:off x="4274200" y="1276350"/>
            <a:ext cx="1659900" cy="13539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solidFill>
                  <a:schemeClr val="lt1"/>
                </a:solidFill>
              </a:rPr>
              <a:t>MOBILE </a:t>
            </a:r>
            <a:r>
              <a:rPr lang="en"/>
              <a:t>APP</a:t>
            </a:r>
            <a:endParaRPr/>
          </a:p>
        </p:txBody>
      </p:sp>
      <p:sp>
        <p:nvSpPr>
          <p:cNvPr id="2288" name="Google Shape;2288;p52"/>
          <p:cNvSpPr txBox="1"/>
          <p:nvPr>
            <p:ph idx="1" type="subTitle"/>
          </p:nvPr>
        </p:nvSpPr>
        <p:spPr>
          <a:xfrm>
            <a:off x="4274225" y="2912725"/>
            <a:ext cx="2596800" cy="14592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Venus has a beautiful name and is the second planet from the Sun. It’s terribly hot—even hotter than Mercury</a:t>
            </a:r>
            <a:endParaRPr/>
          </a:p>
        </p:txBody>
      </p:sp>
      <p:grpSp>
        <p:nvGrpSpPr>
          <p:cNvPr id="2289" name="Google Shape;2289;p52"/>
          <p:cNvGrpSpPr/>
          <p:nvPr/>
        </p:nvGrpSpPr>
        <p:grpSpPr>
          <a:xfrm flipH="1">
            <a:off x="6676983" y="1276348"/>
            <a:ext cx="2505150" cy="1704201"/>
            <a:chOff x="-309085" y="3775901"/>
            <a:chExt cx="2099875" cy="1428500"/>
          </a:xfrm>
        </p:grpSpPr>
        <p:sp>
          <p:nvSpPr>
            <p:cNvPr id="2290" name="Google Shape;2290;p52"/>
            <p:cNvSpPr/>
            <p:nvPr/>
          </p:nvSpPr>
          <p:spPr>
            <a:xfrm rot="-557898">
              <a:off x="942677" y="4043280"/>
              <a:ext cx="822506" cy="383881"/>
            </a:xfrm>
            <a:custGeom>
              <a:rect b="b" l="l" r="r" t="t"/>
              <a:pathLst>
                <a:path extrusionOk="0" h="7841" w="16801">
                  <a:moveTo>
                    <a:pt x="4309" y="2338"/>
                  </a:moveTo>
                  <a:lnTo>
                    <a:pt x="4309" y="2338"/>
                  </a:lnTo>
                  <a:cubicBezTo>
                    <a:pt x="4590" y="2368"/>
                    <a:pt x="4834" y="2394"/>
                    <a:pt x="5103" y="2424"/>
                  </a:cubicBezTo>
                  <a:cubicBezTo>
                    <a:pt x="4940" y="2735"/>
                    <a:pt x="4795" y="3019"/>
                    <a:pt x="4642" y="3305"/>
                  </a:cubicBezTo>
                  <a:cubicBezTo>
                    <a:pt x="4630" y="3326"/>
                    <a:pt x="4592" y="3348"/>
                    <a:pt x="4565" y="3348"/>
                  </a:cubicBezTo>
                  <a:cubicBezTo>
                    <a:pt x="4563" y="3348"/>
                    <a:pt x="4561" y="3348"/>
                    <a:pt x="4560" y="3347"/>
                  </a:cubicBezTo>
                  <a:cubicBezTo>
                    <a:pt x="4533" y="3347"/>
                    <a:pt x="4494" y="3314"/>
                    <a:pt x="4491" y="3288"/>
                  </a:cubicBezTo>
                  <a:cubicBezTo>
                    <a:pt x="4428" y="2984"/>
                    <a:pt x="4371" y="2676"/>
                    <a:pt x="4309" y="2338"/>
                  </a:cubicBezTo>
                  <a:close/>
                  <a:moveTo>
                    <a:pt x="5374" y="2457"/>
                  </a:moveTo>
                  <a:cubicBezTo>
                    <a:pt x="5493" y="2464"/>
                    <a:pt x="5612" y="2483"/>
                    <a:pt x="5764" y="2500"/>
                  </a:cubicBezTo>
                  <a:cubicBezTo>
                    <a:pt x="5705" y="2606"/>
                    <a:pt x="5655" y="2689"/>
                    <a:pt x="5606" y="2775"/>
                  </a:cubicBezTo>
                  <a:cubicBezTo>
                    <a:pt x="5513" y="2944"/>
                    <a:pt x="5407" y="3106"/>
                    <a:pt x="5321" y="3278"/>
                  </a:cubicBezTo>
                  <a:cubicBezTo>
                    <a:pt x="5282" y="3361"/>
                    <a:pt x="5233" y="3401"/>
                    <a:pt x="5155" y="3401"/>
                  </a:cubicBezTo>
                  <a:cubicBezTo>
                    <a:pt x="5141" y="3401"/>
                    <a:pt x="5126" y="3399"/>
                    <a:pt x="5109" y="3397"/>
                  </a:cubicBezTo>
                  <a:cubicBezTo>
                    <a:pt x="5027" y="3381"/>
                    <a:pt x="4940" y="3381"/>
                    <a:pt x="4828" y="3370"/>
                  </a:cubicBezTo>
                  <a:cubicBezTo>
                    <a:pt x="4987" y="3063"/>
                    <a:pt x="5129" y="2781"/>
                    <a:pt x="5278" y="2507"/>
                  </a:cubicBezTo>
                  <a:cubicBezTo>
                    <a:pt x="5291" y="2480"/>
                    <a:pt x="5341" y="2457"/>
                    <a:pt x="5374" y="2457"/>
                  </a:cubicBezTo>
                  <a:close/>
                  <a:moveTo>
                    <a:pt x="6029" y="2539"/>
                  </a:moveTo>
                  <a:cubicBezTo>
                    <a:pt x="6031" y="2539"/>
                    <a:pt x="6034" y="2540"/>
                    <a:pt x="6036" y="2540"/>
                  </a:cubicBezTo>
                  <a:cubicBezTo>
                    <a:pt x="6181" y="2553"/>
                    <a:pt x="6324" y="2579"/>
                    <a:pt x="6496" y="2606"/>
                  </a:cubicBezTo>
                  <a:cubicBezTo>
                    <a:pt x="6380" y="2775"/>
                    <a:pt x="6281" y="2917"/>
                    <a:pt x="6178" y="3063"/>
                  </a:cubicBezTo>
                  <a:cubicBezTo>
                    <a:pt x="6151" y="3103"/>
                    <a:pt x="6122" y="3146"/>
                    <a:pt x="6092" y="3189"/>
                  </a:cubicBezTo>
                  <a:cubicBezTo>
                    <a:pt x="6036" y="3268"/>
                    <a:pt x="5996" y="3401"/>
                    <a:pt x="5923" y="3421"/>
                  </a:cubicBezTo>
                  <a:cubicBezTo>
                    <a:pt x="5866" y="3437"/>
                    <a:pt x="5805" y="3442"/>
                    <a:pt x="5740" y="3442"/>
                  </a:cubicBezTo>
                  <a:cubicBezTo>
                    <a:pt x="5652" y="3442"/>
                    <a:pt x="5557" y="3433"/>
                    <a:pt x="5450" y="3433"/>
                  </a:cubicBezTo>
                  <a:cubicBezTo>
                    <a:pt x="5632" y="3116"/>
                    <a:pt x="5787" y="2845"/>
                    <a:pt x="5946" y="2576"/>
                  </a:cubicBezTo>
                  <a:cubicBezTo>
                    <a:pt x="5959" y="2555"/>
                    <a:pt x="6001" y="2539"/>
                    <a:pt x="6029" y="2539"/>
                  </a:cubicBezTo>
                  <a:close/>
                  <a:moveTo>
                    <a:pt x="6858" y="2653"/>
                  </a:moveTo>
                  <a:cubicBezTo>
                    <a:pt x="6913" y="2653"/>
                    <a:pt x="6973" y="2664"/>
                    <a:pt x="7038" y="2686"/>
                  </a:cubicBezTo>
                  <a:cubicBezTo>
                    <a:pt x="7101" y="2706"/>
                    <a:pt x="7174" y="2709"/>
                    <a:pt x="7277" y="2726"/>
                  </a:cubicBezTo>
                  <a:cubicBezTo>
                    <a:pt x="7101" y="2977"/>
                    <a:pt x="6949" y="3202"/>
                    <a:pt x="6794" y="3424"/>
                  </a:cubicBezTo>
                  <a:cubicBezTo>
                    <a:pt x="6777" y="3447"/>
                    <a:pt x="6744" y="3463"/>
                    <a:pt x="6717" y="3463"/>
                  </a:cubicBezTo>
                  <a:cubicBezTo>
                    <a:pt x="6542" y="3467"/>
                    <a:pt x="6366" y="3467"/>
                    <a:pt x="6191" y="3467"/>
                  </a:cubicBezTo>
                  <a:cubicBezTo>
                    <a:pt x="6185" y="3450"/>
                    <a:pt x="6178" y="3433"/>
                    <a:pt x="6171" y="3417"/>
                  </a:cubicBezTo>
                  <a:cubicBezTo>
                    <a:pt x="6287" y="3248"/>
                    <a:pt x="6426" y="3089"/>
                    <a:pt x="6516" y="2904"/>
                  </a:cubicBezTo>
                  <a:cubicBezTo>
                    <a:pt x="6602" y="2733"/>
                    <a:pt x="6712" y="2653"/>
                    <a:pt x="6858" y="2653"/>
                  </a:cubicBezTo>
                  <a:close/>
                  <a:moveTo>
                    <a:pt x="7634" y="2757"/>
                  </a:moveTo>
                  <a:cubicBezTo>
                    <a:pt x="7669" y="2757"/>
                    <a:pt x="7708" y="2762"/>
                    <a:pt x="7750" y="2772"/>
                  </a:cubicBezTo>
                  <a:cubicBezTo>
                    <a:pt x="7886" y="2805"/>
                    <a:pt x="8031" y="2801"/>
                    <a:pt x="8196" y="2818"/>
                  </a:cubicBezTo>
                  <a:cubicBezTo>
                    <a:pt x="8011" y="3056"/>
                    <a:pt x="7846" y="3268"/>
                    <a:pt x="7677" y="3473"/>
                  </a:cubicBezTo>
                  <a:cubicBezTo>
                    <a:pt x="7664" y="3493"/>
                    <a:pt x="7624" y="3503"/>
                    <a:pt x="7597" y="3503"/>
                  </a:cubicBezTo>
                  <a:cubicBezTo>
                    <a:pt x="7535" y="3504"/>
                    <a:pt x="7471" y="3505"/>
                    <a:pt x="7408" y="3505"/>
                  </a:cubicBezTo>
                  <a:cubicBezTo>
                    <a:pt x="7281" y="3505"/>
                    <a:pt x="7153" y="3503"/>
                    <a:pt x="7025" y="3503"/>
                  </a:cubicBezTo>
                  <a:cubicBezTo>
                    <a:pt x="7018" y="3486"/>
                    <a:pt x="7012" y="3470"/>
                    <a:pt x="7005" y="3453"/>
                  </a:cubicBezTo>
                  <a:cubicBezTo>
                    <a:pt x="7118" y="3291"/>
                    <a:pt x="7247" y="3135"/>
                    <a:pt x="7339" y="2964"/>
                  </a:cubicBezTo>
                  <a:cubicBezTo>
                    <a:pt x="7415" y="2824"/>
                    <a:pt x="7504" y="2757"/>
                    <a:pt x="7634" y="2757"/>
                  </a:cubicBezTo>
                  <a:close/>
                  <a:moveTo>
                    <a:pt x="8415" y="2841"/>
                  </a:moveTo>
                  <a:cubicBezTo>
                    <a:pt x="8534" y="2854"/>
                    <a:pt x="8703" y="2871"/>
                    <a:pt x="8911" y="2894"/>
                  </a:cubicBezTo>
                  <a:cubicBezTo>
                    <a:pt x="8812" y="3004"/>
                    <a:pt x="8736" y="3089"/>
                    <a:pt x="8660" y="3172"/>
                  </a:cubicBezTo>
                  <a:cubicBezTo>
                    <a:pt x="8600" y="3235"/>
                    <a:pt x="8541" y="3294"/>
                    <a:pt x="8481" y="3357"/>
                  </a:cubicBezTo>
                  <a:cubicBezTo>
                    <a:pt x="8365" y="3480"/>
                    <a:pt x="8268" y="3537"/>
                    <a:pt x="8138" y="3537"/>
                  </a:cubicBezTo>
                  <a:cubicBezTo>
                    <a:pt x="8072" y="3537"/>
                    <a:pt x="7996" y="3522"/>
                    <a:pt x="7906" y="3493"/>
                  </a:cubicBezTo>
                  <a:cubicBezTo>
                    <a:pt x="8068" y="3285"/>
                    <a:pt x="8230" y="3076"/>
                    <a:pt x="8415" y="2841"/>
                  </a:cubicBezTo>
                  <a:close/>
                  <a:moveTo>
                    <a:pt x="9063" y="2911"/>
                  </a:moveTo>
                  <a:cubicBezTo>
                    <a:pt x="9245" y="2937"/>
                    <a:pt x="9431" y="2960"/>
                    <a:pt x="9659" y="2993"/>
                  </a:cubicBezTo>
                  <a:cubicBezTo>
                    <a:pt x="9517" y="3139"/>
                    <a:pt x="9378" y="3245"/>
                    <a:pt x="9292" y="3381"/>
                  </a:cubicBezTo>
                  <a:cubicBezTo>
                    <a:pt x="9193" y="3537"/>
                    <a:pt x="9074" y="3572"/>
                    <a:pt x="8945" y="3572"/>
                  </a:cubicBezTo>
                  <a:cubicBezTo>
                    <a:pt x="8840" y="3572"/>
                    <a:pt x="8728" y="3549"/>
                    <a:pt x="8615" y="3549"/>
                  </a:cubicBezTo>
                  <a:cubicBezTo>
                    <a:pt x="8605" y="3549"/>
                    <a:pt x="8596" y="3549"/>
                    <a:pt x="8587" y="3549"/>
                  </a:cubicBezTo>
                  <a:cubicBezTo>
                    <a:pt x="8736" y="3311"/>
                    <a:pt x="8998" y="3195"/>
                    <a:pt x="9063" y="2911"/>
                  </a:cubicBezTo>
                  <a:close/>
                  <a:moveTo>
                    <a:pt x="9874" y="3027"/>
                  </a:moveTo>
                  <a:cubicBezTo>
                    <a:pt x="10000" y="3050"/>
                    <a:pt x="10162" y="3079"/>
                    <a:pt x="10325" y="3109"/>
                  </a:cubicBezTo>
                  <a:cubicBezTo>
                    <a:pt x="10337" y="3123"/>
                    <a:pt x="10351" y="3139"/>
                    <a:pt x="10360" y="3155"/>
                  </a:cubicBezTo>
                  <a:cubicBezTo>
                    <a:pt x="10275" y="3228"/>
                    <a:pt x="10178" y="3294"/>
                    <a:pt x="10099" y="3374"/>
                  </a:cubicBezTo>
                  <a:cubicBezTo>
                    <a:pt x="10027" y="3447"/>
                    <a:pt x="9977" y="3589"/>
                    <a:pt x="9897" y="3602"/>
                  </a:cubicBezTo>
                  <a:cubicBezTo>
                    <a:pt x="9850" y="3612"/>
                    <a:pt x="9801" y="3616"/>
                    <a:pt x="9751" y="3616"/>
                  </a:cubicBezTo>
                  <a:cubicBezTo>
                    <a:pt x="9634" y="3616"/>
                    <a:pt x="9507" y="3596"/>
                    <a:pt x="9361" y="3589"/>
                  </a:cubicBezTo>
                  <a:cubicBezTo>
                    <a:pt x="9543" y="3387"/>
                    <a:pt x="9699" y="3218"/>
                    <a:pt x="9874" y="3027"/>
                  </a:cubicBezTo>
                  <a:close/>
                  <a:moveTo>
                    <a:pt x="10606" y="3157"/>
                  </a:moveTo>
                  <a:cubicBezTo>
                    <a:pt x="10613" y="3157"/>
                    <a:pt x="10620" y="3158"/>
                    <a:pt x="10626" y="3158"/>
                  </a:cubicBezTo>
                  <a:cubicBezTo>
                    <a:pt x="10976" y="3225"/>
                    <a:pt x="11324" y="3291"/>
                    <a:pt x="11671" y="3357"/>
                  </a:cubicBezTo>
                  <a:cubicBezTo>
                    <a:pt x="11684" y="3361"/>
                    <a:pt x="11695" y="3374"/>
                    <a:pt x="11707" y="3384"/>
                  </a:cubicBezTo>
                  <a:cubicBezTo>
                    <a:pt x="11628" y="3486"/>
                    <a:pt x="11548" y="3586"/>
                    <a:pt x="11449" y="3718"/>
                  </a:cubicBezTo>
                  <a:cubicBezTo>
                    <a:pt x="11313" y="3708"/>
                    <a:pt x="11142" y="3698"/>
                    <a:pt x="10920" y="3688"/>
                  </a:cubicBezTo>
                  <a:cubicBezTo>
                    <a:pt x="11012" y="3609"/>
                    <a:pt x="11079" y="3566"/>
                    <a:pt x="11125" y="3506"/>
                  </a:cubicBezTo>
                  <a:cubicBezTo>
                    <a:pt x="11159" y="3463"/>
                    <a:pt x="11168" y="3401"/>
                    <a:pt x="11185" y="3344"/>
                  </a:cubicBezTo>
                  <a:lnTo>
                    <a:pt x="11185" y="3344"/>
                  </a:lnTo>
                  <a:cubicBezTo>
                    <a:pt x="11168" y="3346"/>
                    <a:pt x="11151" y="3346"/>
                    <a:pt x="11134" y="3346"/>
                  </a:cubicBezTo>
                  <a:cubicBezTo>
                    <a:pt x="11127" y="3346"/>
                    <a:pt x="11121" y="3346"/>
                    <a:pt x="11114" y="3346"/>
                  </a:cubicBezTo>
                  <a:cubicBezTo>
                    <a:pt x="11076" y="3346"/>
                    <a:pt x="11039" y="3347"/>
                    <a:pt x="11012" y="3364"/>
                  </a:cubicBezTo>
                  <a:cubicBezTo>
                    <a:pt x="10916" y="3424"/>
                    <a:pt x="10827" y="3493"/>
                    <a:pt x="10751" y="3575"/>
                  </a:cubicBezTo>
                  <a:cubicBezTo>
                    <a:pt x="10693" y="3641"/>
                    <a:pt x="10630" y="3663"/>
                    <a:pt x="10557" y="3663"/>
                  </a:cubicBezTo>
                  <a:cubicBezTo>
                    <a:pt x="10537" y="3663"/>
                    <a:pt x="10517" y="3661"/>
                    <a:pt x="10496" y="3659"/>
                  </a:cubicBezTo>
                  <a:cubicBezTo>
                    <a:pt x="10384" y="3645"/>
                    <a:pt x="10268" y="3645"/>
                    <a:pt x="10129" y="3635"/>
                  </a:cubicBezTo>
                  <a:cubicBezTo>
                    <a:pt x="10281" y="3463"/>
                    <a:pt x="10410" y="3317"/>
                    <a:pt x="10543" y="3175"/>
                  </a:cubicBezTo>
                  <a:cubicBezTo>
                    <a:pt x="10555" y="3162"/>
                    <a:pt x="10582" y="3157"/>
                    <a:pt x="10606" y="3157"/>
                  </a:cubicBezTo>
                  <a:close/>
                  <a:moveTo>
                    <a:pt x="11991" y="3439"/>
                  </a:moveTo>
                  <a:cubicBezTo>
                    <a:pt x="12048" y="3439"/>
                    <a:pt x="12117" y="3461"/>
                    <a:pt x="12211" y="3500"/>
                  </a:cubicBezTo>
                  <a:cubicBezTo>
                    <a:pt x="12046" y="3691"/>
                    <a:pt x="11991" y="3754"/>
                    <a:pt x="11889" y="3754"/>
                  </a:cubicBezTo>
                  <a:cubicBezTo>
                    <a:pt x="11841" y="3754"/>
                    <a:pt x="11783" y="3740"/>
                    <a:pt x="11698" y="3718"/>
                  </a:cubicBezTo>
                  <a:cubicBezTo>
                    <a:pt x="11815" y="3519"/>
                    <a:pt x="11882" y="3439"/>
                    <a:pt x="11991" y="3439"/>
                  </a:cubicBezTo>
                  <a:close/>
                  <a:moveTo>
                    <a:pt x="12416" y="3532"/>
                  </a:moveTo>
                  <a:cubicBezTo>
                    <a:pt x="12932" y="3629"/>
                    <a:pt x="13462" y="3725"/>
                    <a:pt x="13994" y="3821"/>
                  </a:cubicBezTo>
                  <a:cubicBezTo>
                    <a:pt x="13991" y="3833"/>
                    <a:pt x="13991" y="3850"/>
                    <a:pt x="13987" y="3864"/>
                  </a:cubicBezTo>
                  <a:cubicBezTo>
                    <a:pt x="13415" y="3833"/>
                    <a:pt x="12842" y="3804"/>
                    <a:pt x="12247" y="3774"/>
                  </a:cubicBezTo>
                  <a:cubicBezTo>
                    <a:pt x="12316" y="3679"/>
                    <a:pt x="12359" y="3612"/>
                    <a:pt x="12416" y="3532"/>
                  </a:cubicBezTo>
                  <a:close/>
                  <a:moveTo>
                    <a:pt x="6191" y="224"/>
                  </a:moveTo>
                  <a:cubicBezTo>
                    <a:pt x="6218" y="224"/>
                    <a:pt x="6248" y="231"/>
                    <a:pt x="6284" y="244"/>
                  </a:cubicBezTo>
                  <a:cubicBezTo>
                    <a:pt x="7684" y="746"/>
                    <a:pt x="9090" y="1233"/>
                    <a:pt x="10483" y="1749"/>
                  </a:cubicBezTo>
                  <a:cubicBezTo>
                    <a:pt x="11327" y="2060"/>
                    <a:pt x="12144" y="2434"/>
                    <a:pt x="12985" y="2752"/>
                  </a:cubicBezTo>
                  <a:cubicBezTo>
                    <a:pt x="13743" y="3043"/>
                    <a:pt x="14514" y="3294"/>
                    <a:pt x="15278" y="3566"/>
                  </a:cubicBezTo>
                  <a:cubicBezTo>
                    <a:pt x="15550" y="3662"/>
                    <a:pt x="15814" y="3771"/>
                    <a:pt x="16082" y="3873"/>
                  </a:cubicBezTo>
                  <a:cubicBezTo>
                    <a:pt x="16078" y="3893"/>
                    <a:pt x="16072" y="3917"/>
                    <a:pt x="16069" y="3940"/>
                  </a:cubicBezTo>
                  <a:cubicBezTo>
                    <a:pt x="15649" y="3900"/>
                    <a:pt x="15225" y="3893"/>
                    <a:pt x="14815" y="3814"/>
                  </a:cubicBezTo>
                  <a:cubicBezTo>
                    <a:pt x="13193" y="3503"/>
                    <a:pt x="11582" y="3152"/>
                    <a:pt x="9960" y="2857"/>
                  </a:cubicBezTo>
                  <a:cubicBezTo>
                    <a:pt x="9153" y="2709"/>
                    <a:pt x="8329" y="2656"/>
                    <a:pt x="7512" y="2556"/>
                  </a:cubicBezTo>
                  <a:cubicBezTo>
                    <a:pt x="6476" y="2428"/>
                    <a:pt x="5436" y="2292"/>
                    <a:pt x="4401" y="2156"/>
                  </a:cubicBezTo>
                  <a:cubicBezTo>
                    <a:pt x="4388" y="2156"/>
                    <a:pt x="4375" y="2150"/>
                    <a:pt x="4338" y="2136"/>
                  </a:cubicBezTo>
                  <a:cubicBezTo>
                    <a:pt x="4378" y="2090"/>
                    <a:pt x="4404" y="2054"/>
                    <a:pt x="4437" y="2020"/>
                  </a:cubicBezTo>
                  <a:cubicBezTo>
                    <a:pt x="4977" y="1448"/>
                    <a:pt x="5516" y="875"/>
                    <a:pt x="6052" y="299"/>
                  </a:cubicBezTo>
                  <a:cubicBezTo>
                    <a:pt x="6099" y="248"/>
                    <a:pt x="6140" y="224"/>
                    <a:pt x="6191" y="224"/>
                  </a:cubicBezTo>
                  <a:close/>
                  <a:moveTo>
                    <a:pt x="3148" y="3500"/>
                  </a:moveTo>
                  <a:cubicBezTo>
                    <a:pt x="3151" y="3500"/>
                    <a:pt x="3154" y="3500"/>
                    <a:pt x="3157" y="3500"/>
                  </a:cubicBezTo>
                  <a:cubicBezTo>
                    <a:pt x="5500" y="3609"/>
                    <a:pt x="7843" y="3718"/>
                    <a:pt x="10186" y="3833"/>
                  </a:cubicBezTo>
                  <a:cubicBezTo>
                    <a:pt x="11810" y="3913"/>
                    <a:pt x="13431" y="4003"/>
                    <a:pt x="15053" y="4085"/>
                  </a:cubicBezTo>
                  <a:cubicBezTo>
                    <a:pt x="15245" y="4096"/>
                    <a:pt x="15434" y="4115"/>
                    <a:pt x="15626" y="4131"/>
                  </a:cubicBezTo>
                  <a:lnTo>
                    <a:pt x="15626" y="4175"/>
                  </a:lnTo>
                  <a:cubicBezTo>
                    <a:pt x="15232" y="4244"/>
                    <a:pt x="14838" y="4310"/>
                    <a:pt x="14444" y="4383"/>
                  </a:cubicBezTo>
                  <a:cubicBezTo>
                    <a:pt x="12144" y="4797"/>
                    <a:pt x="9815" y="4999"/>
                    <a:pt x="7501" y="5300"/>
                  </a:cubicBezTo>
                  <a:cubicBezTo>
                    <a:pt x="6343" y="5452"/>
                    <a:pt x="5198" y="5690"/>
                    <a:pt x="4051" y="5892"/>
                  </a:cubicBezTo>
                  <a:cubicBezTo>
                    <a:pt x="2879" y="6101"/>
                    <a:pt x="1711" y="6312"/>
                    <a:pt x="543" y="6521"/>
                  </a:cubicBezTo>
                  <a:cubicBezTo>
                    <a:pt x="509" y="6527"/>
                    <a:pt x="477" y="6531"/>
                    <a:pt x="407" y="6538"/>
                  </a:cubicBezTo>
                  <a:cubicBezTo>
                    <a:pt x="549" y="6362"/>
                    <a:pt x="671" y="6207"/>
                    <a:pt x="801" y="6057"/>
                  </a:cubicBezTo>
                  <a:cubicBezTo>
                    <a:pt x="1522" y="5234"/>
                    <a:pt x="2244" y="4406"/>
                    <a:pt x="2968" y="3586"/>
                  </a:cubicBezTo>
                  <a:cubicBezTo>
                    <a:pt x="3009" y="3538"/>
                    <a:pt x="3086" y="3500"/>
                    <a:pt x="3148" y="3500"/>
                  </a:cubicBezTo>
                  <a:close/>
                  <a:moveTo>
                    <a:pt x="15368" y="4449"/>
                  </a:moveTo>
                  <a:lnTo>
                    <a:pt x="15368" y="4449"/>
                  </a:lnTo>
                  <a:cubicBezTo>
                    <a:pt x="15106" y="4528"/>
                    <a:pt x="14848" y="4621"/>
                    <a:pt x="14586" y="4691"/>
                  </a:cubicBezTo>
                  <a:cubicBezTo>
                    <a:pt x="13389" y="5009"/>
                    <a:pt x="12184" y="5303"/>
                    <a:pt x="10993" y="5637"/>
                  </a:cubicBezTo>
                  <a:cubicBezTo>
                    <a:pt x="9888" y="5945"/>
                    <a:pt x="8796" y="6295"/>
                    <a:pt x="7697" y="6623"/>
                  </a:cubicBezTo>
                  <a:cubicBezTo>
                    <a:pt x="6794" y="6895"/>
                    <a:pt x="5887" y="7163"/>
                    <a:pt x="4984" y="7434"/>
                  </a:cubicBezTo>
                  <a:cubicBezTo>
                    <a:pt x="4811" y="7487"/>
                    <a:pt x="4642" y="7557"/>
                    <a:pt x="4444" y="7630"/>
                  </a:cubicBezTo>
                  <a:cubicBezTo>
                    <a:pt x="4295" y="7120"/>
                    <a:pt x="4150" y="6620"/>
                    <a:pt x="3994" y="6101"/>
                  </a:cubicBezTo>
                  <a:cubicBezTo>
                    <a:pt x="4338" y="6031"/>
                    <a:pt x="4653" y="5968"/>
                    <a:pt x="5004" y="5898"/>
                  </a:cubicBezTo>
                  <a:lnTo>
                    <a:pt x="5004" y="5898"/>
                  </a:lnTo>
                  <a:cubicBezTo>
                    <a:pt x="4914" y="6101"/>
                    <a:pt x="4838" y="6276"/>
                    <a:pt x="4761" y="6451"/>
                  </a:cubicBezTo>
                  <a:cubicBezTo>
                    <a:pt x="4726" y="6538"/>
                    <a:pt x="4679" y="6627"/>
                    <a:pt x="4656" y="6720"/>
                  </a:cubicBezTo>
                  <a:cubicBezTo>
                    <a:pt x="4646" y="6766"/>
                    <a:pt x="4676" y="6825"/>
                    <a:pt x="4686" y="6878"/>
                  </a:cubicBezTo>
                  <a:cubicBezTo>
                    <a:pt x="4732" y="6848"/>
                    <a:pt x="4808" y="6828"/>
                    <a:pt x="4828" y="6782"/>
                  </a:cubicBezTo>
                  <a:cubicBezTo>
                    <a:pt x="4950" y="6521"/>
                    <a:pt x="5066" y="6256"/>
                    <a:pt x="5172" y="5988"/>
                  </a:cubicBezTo>
                  <a:cubicBezTo>
                    <a:pt x="5212" y="5889"/>
                    <a:pt x="5262" y="5843"/>
                    <a:pt x="5367" y="5829"/>
                  </a:cubicBezTo>
                  <a:cubicBezTo>
                    <a:pt x="5509" y="5813"/>
                    <a:pt x="5655" y="5783"/>
                    <a:pt x="5830" y="5753"/>
                  </a:cubicBezTo>
                  <a:lnTo>
                    <a:pt x="5830" y="5753"/>
                  </a:lnTo>
                  <a:cubicBezTo>
                    <a:pt x="5798" y="5829"/>
                    <a:pt x="5778" y="5879"/>
                    <a:pt x="5754" y="5925"/>
                  </a:cubicBezTo>
                  <a:cubicBezTo>
                    <a:pt x="5586" y="6263"/>
                    <a:pt x="5417" y="6597"/>
                    <a:pt x="5248" y="6931"/>
                  </a:cubicBezTo>
                  <a:cubicBezTo>
                    <a:pt x="5228" y="6978"/>
                    <a:pt x="5195" y="7024"/>
                    <a:pt x="5192" y="7074"/>
                  </a:cubicBezTo>
                  <a:cubicBezTo>
                    <a:pt x="5189" y="7120"/>
                    <a:pt x="5218" y="7169"/>
                    <a:pt x="5232" y="7216"/>
                  </a:cubicBezTo>
                  <a:cubicBezTo>
                    <a:pt x="5274" y="7193"/>
                    <a:pt x="5341" y="7179"/>
                    <a:pt x="5361" y="7143"/>
                  </a:cubicBezTo>
                  <a:cubicBezTo>
                    <a:pt x="5586" y="6693"/>
                    <a:pt x="5804" y="6243"/>
                    <a:pt x="6026" y="5790"/>
                  </a:cubicBezTo>
                  <a:cubicBezTo>
                    <a:pt x="6039" y="5763"/>
                    <a:pt x="6059" y="5717"/>
                    <a:pt x="6082" y="5713"/>
                  </a:cubicBezTo>
                  <a:cubicBezTo>
                    <a:pt x="6274" y="5677"/>
                    <a:pt x="6469" y="5647"/>
                    <a:pt x="6694" y="5611"/>
                  </a:cubicBezTo>
                  <a:lnTo>
                    <a:pt x="6694" y="5611"/>
                  </a:lnTo>
                  <a:cubicBezTo>
                    <a:pt x="6578" y="5832"/>
                    <a:pt x="6476" y="6018"/>
                    <a:pt x="6377" y="6203"/>
                  </a:cubicBezTo>
                  <a:cubicBezTo>
                    <a:pt x="6354" y="6249"/>
                    <a:pt x="6320" y="6292"/>
                    <a:pt x="6314" y="6342"/>
                  </a:cubicBezTo>
                  <a:cubicBezTo>
                    <a:pt x="6307" y="6388"/>
                    <a:pt x="6334" y="6438"/>
                    <a:pt x="6347" y="6488"/>
                  </a:cubicBezTo>
                  <a:cubicBezTo>
                    <a:pt x="6393" y="6465"/>
                    <a:pt x="6456" y="6451"/>
                    <a:pt x="6479" y="6415"/>
                  </a:cubicBezTo>
                  <a:cubicBezTo>
                    <a:pt x="6608" y="6193"/>
                    <a:pt x="6737" y="5965"/>
                    <a:pt x="6846" y="5733"/>
                  </a:cubicBezTo>
                  <a:cubicBezTo>
                    <a:pt x="6906" y="5605"/>
                    <a:pt x="6982" y="5545"/>
                    <a:pt x="7121" y="5538"/>
                  </a:cubicBezTo>
                  <a:cubicBezTo>
                    <a:pt x="7214" y="5535"/>
                    <a:pt x="7310" y="5515"/>
                    <a:pt x="7446" y="5495"/>
                  </a:cubicBezTo>
                  <a:lnTo>
                    <a:pt x="7446" y="5495"/>
                  </a:lnTo>
                  <a:cubicBezTo>
                    <a:pt x="7369" y="5634"/>
                    <a:pt x="7313" y="5740"/>
                    <a:pt x="7253" y="5849"/>
                  </a:cubicBezTo>
                  <a:cubicBezTo>
                    <a:pt x="7180" y="5982"/>
                    <a:pt x="7098" y="6110"/>
                    <a:pt x="7035" y="6249"/>
                  </a:cubicBezTo>
                  <a:cubicBezTo>
                    <a:pt x="7015" y="6289"/>
                    <a:pt x="7045" y="6355"/>
                    <a:pt x="7052" y="6408"/>
                  </a:cubicBezTo>
                  <a:cubicBezTo>
                    <a:pt x="7101" y="6385"/>
                    <a:pt x="7171" y="6372"/>
                    <a:pt x="7194" y="6332"/>
                  </a:cubicBezTo>
                  <a:cubicBezTo>
                    <a:pt x="7346" y="6074"/>
                    <a:pt x="7485" y="5809"/>
                    <a:pt x="7631" y="5548"/>
                  </a:cubicBezTo>
                  <a:cubicBezTo>
                    <a:pt x="7654" y="5508"/>
                    <a:pt x="7697" y="5466"/>
                    <a:pt x="7733" y="5458"/>
                  </a:cubicBezTo>
                  <a:cubicBezTo>
                    <a:pt x="7935" y="5429"/>
                    <a:pt x="8137" y="5409"/>
                    <a:pt x="8335" y="5386"/>
                  </a:cubicBezTo>
                  <a:cubicBezTo>
                    <a:pt x="8349" y="5399"/>
                    <a:pt x="8359" y="5409"/>
                    <a:pt x="8369" y="5419"/>
                  </a:cubicBezTo>
                  <a:cubicBezTo>
                    <a:pt x="8263" y="5591"/>
                    <a:pt x="8153" y="5759"/>
                    <a:pt x="8051" y="5932"/>
                  </a:cubicBezTo>
                  <a:cubicBezTo>
                    <a:pt x="8005" y="6011"/>
                    <a:pt x="7872" y="6114"/>
                    <a:pt x="7988" y="6190"/>
                  </a:cubicBezTo>
                  <a:cubicBezTo>
                    <a:pt x="8014" y="6208"/>
                    <a:pt x="8036" y="6215"/>
                    <a:pt x="8056" y="6215"/>
                  </a:cubicBezTo>
                  <a:cubicBezTo>
                    <a:pt x="8135" y="6215"/>
                    <a:pt x="8170" y="6095"/>
                    <a:pt x="8210" y="6031"/>
                  </a:cubicBezTo>
                  <a:cubicBezTo>
                    <a:pt x="8335" y="5829"/>
                    <a:pt x="8448" y="5617"/>
                    <a:pt x="8567" y="5412"/>
                  </a:cubicBezTo>
                  <a:cubicBezTo>
                    <a:pt x="8581" y="5386"/>
                    <a:pt x="8617" y="5359"/>
                    <a:pt x="8643" y="5356"/>
                  </a:cubicBezTo>
                  <a:cubicBezTo>
                    <a:pt x="8845" y="5330"/>
                    <a:pt x="9047" y="5310"/>
                    <a:pt x="9292" y="5283"/>
                  </a:cubicBezTo>
                  <a:lnTo>
                    <a:pt x="9292" y="5283"/>
                  </a:lnTo>
                  <a:cubicBezTo>
                    <a:pt x="9196" y="5429"/>
                    <a:pt x="9123" y="5541"/>
                    <a:pt x="9050" y="5651"/>
                  </a:cubicBezTo>
                  <a:cubicBezTo>
                    <a:pt x="9024" y="5693"/>
                    <a:pt x="8981" y="5730"/>
                    <a:pt x="8967" y="5776"/>
                  </a:cubicBezTo>
                  <a:cubicBezTo>
                    <a:pt x="8955" y="5823"/>
                    <a:pt x="8967" y="5875"/>
                    <a:pt x="8971" y="5925"/>
                  </a:cubicBezTo>
                  <a:cubicBezTo>
                    <a:pt x="9021" y="5912"/>
                    <a:pt x="9090" y="5915"/>
                    <a:pt x="9113" y="5882"/>
                  </a:cubicBezTo>
                  <a:cubicBezTo>
                    <a:pt x="9233" y="5717"/>
                    <a:pt x="9355" y="5554"/>
                    <a:pt x="9444" y="5373"/>
                  </a:cubicBezTo>
                  <a:cubicBezTo>
                    <a:pt x="9491" y="5283"/>
                    <a:pt x="9537" y="5250"/>
                    <a:pt x="9633" y="5237"/>
                  </a:cubicBezTo>
                  <a:cubicBezTo>
                    <a:pt x="10765" y="5098"/>
                    <a:pt x="11899" y="4965"/>
                    <a:pt x="13031" y="4806"/>
                  </a:cubicBezTo>
                  <a:cubicBezTo>
                    <a:pt x="13809" y="4698"/>
                    <a:pt x="14583" y="4552"/>
                    <a:pt x="15368" y="4449"/>
                  </a:cubicBezTo>
                  <a:close/>
                  <a:moveTo>
                    <a:pt x="6144" y="1"/>
                  </a:moveTo>
                  <a:cubicBezTo>
                    <a:pt x="6096" y="1"/>
                    <a:pt x="6054" y="19"/>
                    <a:pt x="6012" y="65"/>
                  </a:cubicBezTo>
                  <a:cubicBezTo>
                    <a:pt x="5354" y="760"/>
                    <a:pt x="4692" y="1455"/>
                    <a:pt x="4031" y="2150"/>
                  </a:cubicBezTo>
                  <a:cubicBezTo>
                    <a:pt x="3947" y="2239"/>
                    <a:pt x="3964" y="2312"/>
                    <a:pt x="4070" y="2371"/>
                  </a:cubicBezTo>
                  <a:cubicBezTo>
                    <a:pt x="4097" y="2384"/>
                    <a:pt x="4126" y="2417"/>
                    <a:pt x="4130" y="2444"/>
                  </a:cubicBezTo>
                  <a:cubicBezTo>
                    <a:pt x="4190" y="2732"/>
                    <a:pt x="4239" y="3019"/>
                    <a:pt x="4295" y="3328"/>
                  </a:cubicBezTo>
                  <a:cubicBezTo>
                    <a:pt x="4244" y="3328"/>
                    <a:pt x="4202" y="3329"/>
                    <a:pt x="4163" y="3329"/>
                  </a:cubicBezTo>
                  <a:cubicBezTo>
                    <a:pt x="4144" y="3329"/>
                    <a:pt x="4125" y="3329"/>
                    <a:pt x="4106" y="3328"/>
                  </a:cubicBezTo>
                  <a:cubicBezTo>
                    <a:pt x="3716" y="3317"/>
                    <a:pt x="3325" y="3301"/>
                    <a:pt x="2935" y="3297"/>
                  </a:cubicBezTo>
                  <a:cubicBezTo>
                    <a:pt x="2879" y="3297"/>
                    <a:pt x="2766" y="3381"/>
                    <a:pt x="2770" y="3390"/>
                  </a:cubicBezTo>
                  <a:cubicBezTo>
                    <a:pt x="2812" y="3503"/>
                    <a:pt x="2733" y="3559"/>
                    <a:pt x="2673" y="3625"/>
                  </a:cubicBezTo>
                  <a:cubicBezTo>
                    <a:pt x="2551" y="3774"/>
                    <a:pt x="2422" y="3917"/>
                    <a:pt x="2296" y="4062"/>
                  </a:cubicBezTo>
                  <a:cubicBezTo>
                    <a:pt x="1552" y="4910"/>
                    <a:pt x="807" y="5756"/>
                    <a:pt x="66" y="6604"/>
                  </a:cubicBezTo>
                  <a:cubicBezTo>
                    <a:pt x="0" y="6680"/>
                    <a:pt x="26" y="6752"/>
                    <a:pt x="129" y="6759"/>
                  </a:cubicBezTo>
                  <a:cubicBezTo>
                    <a:pt x="153" y="6761"/>
                    <a:pt x="177" y="6762"/>
                    <a:pt x="201" y="6762"/>
                  </a:cubicBezTo>
                  <a:cubicBezTo>
                    <a:pt x="272" y="6762"/>
                    <a:pt x="345" y="6755"/>
                    <a:pt x="413" y="6743"/>
                  </a:cubicBezTo>
                  <a:cubicBezTo>
                    <a:pt x="1499" y="6547"/>
                    <a:pt x="2584" y="6355"/>
                    <a:pt x="3666" y="6156"/>
                  </a:cubicBezTo>
                  <a:cubicBezTo>
                    <a:pt x="3690" y="6152"/>
                    <a:pt x="3711" y="6150"/>
                    <a:pt x="3729" y="6150"/>
                  </a:cubicBezTo>
                  <a:cubicBezTo>
                    <a:pt x="3805" y="6150"/>
                    <a:pt x="3838" y="6190"/>
                    <a:pt x="3865" y="6286"/>
                  </a:cubicBezTo>
                  <a:cubicBezTo>
                    <a:pt x="3994" y="6756"/>
                    <a:pt x="4133" y="7222"/>
                    <a:pt x="4272" y="7689"/>
                  </a:cubicBezTo>
                  <a:cubicBezTo>
                    <a:pt x="4305" y="7796"/>
                    <a:pt x="4340" y="7840"/>
                    <a:pt x="4408" y="7840"/>
                  </a:cubicBezTo>
                  <a:cubicBezTo>
                    <a:pt x="4441" y="7840"/>
                    <a:pt x="4482" y="7830"/>
                    <a:pt x="4533" y="7812"/>
                  </a:cubicBezTo>
                  <a:cubicBezTo>
                    <a:pt x="4808" y="7712"/>
                    <a:pt x="5083" y="7603"/>
                    <a:pt x="5364" y="7517"/>
                  </a:cubicBezTo>
                  <a:cubicBezTo>
                    <a:pt x="6231" y="7252"/>
                    <a:pt x="7104" y="6994"/>
                    <a:pt x="7975" y="6739"/>
                  </a:cubicBezTo>
                  <a:cubicBezTo>
                    <a:pt x="9447" y="6309"/>
                    <a:pt x="10916" y="5879"/>
                    <a:pt x="12389" y="5458"/>
                  </a:cubicBezTo>
                  <a:cubicBezTo>
                    <a:pt x="13534" y="5134"/>
                    <a:pt x="14679" y="4830"/>
                    <a:pt x="15820" y="4502"/>
                  </a:cubicBezTo>
                  <a:cubicBezTo>
                    <a:pt x="16112" y="4420"/>
                    <a:pt x="16393" y="4294"/>
                    <a:pt x="16678" y="4185"/>
                  </a:cubicBezTo>
                  <a:cubicBezTo>
                    <a:pt x="16790" y="4138"/>
                    <a:pt x="16800" y="4079"/>
                    <a:pt x="16707" y="3996"/>
                  </a:cubicBezTo>
                  <a:cubicBezTo>
                    <a:pt x="16674" y="3966"/>
                    <a:pt x="16638" y="3933"/>
                    <a:pt x="16595" y="3917"/>
                  </a:cubicBezTo>
                  <a:cubicBezTo>
                    <a:pt x="16171" y="3734"/>
                    <a:pt x="15751" y="3543"/>
                    <a:pt x="15321" y="3381"/>
                  </a:cubicBezTo>
                  <a:cubicBezTo>
                    <a:pt x="14328" y="3007"/>
                    <a:pt x="13329" y="2656"/>
                    <a:pt x="12336" y="2282"/>
                  </a:cubicBezTo>
                  <a:cubicBezTo>
                    <a:pt x="11631" y="2017"/>
                    <a:pt x="10943" y="1723"/>
                    <a:pt x="10238" y="1464"/>
                  </a:cubicBezTo>
                  <a:cubicBezTo>
                    <a:pt x="8908" y="974"/>
                    <a:pt x="7574" y="505"/>
                    <a:pt x="6244" y="21"/>
                  </a:cubicBezTo>
                  <a:cubicBezTo>
                    <a:pt x="6207" y="9"/>
                    <a:pt x="6174" y="1"/>
                    <a:pt x="614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91" name="Google Shape;2291;p52"/>
            <p:cNvGrpSpPr/>
            <p:nvPr/>
          </p:nvGrpSpPr>
          <p:grpSpPr>
            <a:xfrm rot="8593401">
              <a:off x="-184350" y="4068669"/>
              <a:ext cx="1250389" cy="842964"/>
              <a:chOff x="7509211" y="2608148"/>
              <a:chExt cx="1615112" cy="1360064"/>
            </a:xfrm>
          </p:grpSpPr>
          <p:grpSp>
            <p:nvGrpSpPr>
              <p:cNvPr id="2292" name="Google Shape;2292;p52"/>
              <p:cNvGrpSpPr/>
              <p:nvPr/>
            </p:nvGrpSpPr>
            <p:grpSpPr>
              <a:xfrm rot="-6999909">
                <a:off x="7684133" y="2780356"/>
                <a:ext cx="1011962" cy="1015649"/>
                <a:chOff x="5532499" y="1557214"/>
                <a:chExt cx="572907" cy="574980"/>
              </a:xfrm>
            </p:grpSpPr>
            <p:sp>
              <p:nvSpPr>
                <p:cNvPr id="2293" name="Google Shape;2293;p52"/>
                <p:cNvSpPr/>
                <p:nvPr/>
              </p:nvSpPr>
              <p:spPr>
                <a:xfrm>
                  <a:off x="5546610" y="2046006"/>
                  <a:ext cx="87666" cy="86188"/>
                </a:xfrm>
                <a:custGeom>
                  <a:rect b="b" l="l" r="r" t="t"/>
                  <a:pathLst>
                    <a:path extrusionOk="0" h="6543" w="6654">
                      <a:moveTo>
                        <a:pt x="5459" y="0"/>
                      </a:moveTo>
                      <a:cubicBezTo>
                        <a:pt x="4015" y="2229"/>
                        <a:pt x="2193" y="4155"/>
                        <a:pt x="0" y="5586"/>
                      </a:cubicBezTo>
                      <a:cubicBezTo>
                        <a:pt x="242" y="5937"/>
                        <a:pt x="502" y="6265"/>
                        <a:pt x="780" y="6543"/>
                      </a:cubicBezTo>
                      <a:cubicBezTo>
                        <a:pt x="3127" y="5012"/>
                        <a:pt x="5104" y="2917"/>
                        <a:pt x="6653" y="492"/>
                      </a:cubicBezTo>
                      <a:cubicBezTo>
                        <a:pt x="6252" y="347"/>
                        <a:pt x="5851" y="183"/>
                        <a:pt x="54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52"/>
                <p:cNvSpPr/>
                <p:nvPr/>
              </p:nvSpPr>
              <p:spPr>
                <a:xfrm>
                  <a:off x="5534357" y="1706401"/>
                  <a:ext cx="136111" cy="83975"/>
                </a:xfrm>
                <a:custGeom>
                  <a:rect b="b" l="l" r="r" t="t"/>
                  <a:pathLst>
                    <a:path extrusionOk="0" h="6375" w="10331">
                      <a:moveTo>
                        <a:pt x="4138" y="1"/>
                      </a:moveTo>
                      <a:cubicBezTo>
                        <a:pt x="2222" y="1"/>
                        <a:pt x="708" y="1255"/>
                        <a:pt x="1" y="2967"/>
                      </a:cubicBezTo>
                      <a:cubicBezTo>
                        <a:pt x="348" y="2972"/>
                        <a:pt x="690" y="2989"/>
                        <a:pt x="1035" y="3012"/>
                      </a:cubicBezTo>
                      <a:cubicBezTo>
                        <a:pt x="1090" y="2890"/>
                        <a:pt x="1149" y="2770"/>
                        <a:pt x="1218" y="2652"/>
                      </a:cubicBezTo>
                      <a:cubicBezTo>
                        <a:pt x="1853" y="1536"/>
                        <a:pt x="2883" y="1052"/>
                        <a:pt x="3985" y="1052"/>
                      </a:cubicBezTo>
                      <a:cubicBezTo>
                        <a:pt x="4591" y="1052"/>
                        <a:pt x="5220" y="1199"/>
                        <a:pt x="5815" y="1468"/>
                      </a:cubicBezTo>
                      <a:cubicBezTo>
                        <a:pt x="7323" y="2147"/>
                        <a:pt x="8257" y="3714"/>
                        <a:pt x="8918" y="5154"/>
                      </a:cubicBezTo>
                      <a:cubicBezTo>
                        <a:pt x="9104" y="5555"/>
                        <a:pt x="9268" y="5960"/>
                        <a:pt x="9415" y="6375"/>
                      </a:cubicBezTo>
                      <a:cubicBezTo>
                        <a:pt x="9743" y="6211"/>
                        <a:pt x="10048" y="5996"/>
                        <a:pt x="10330" y="5733"/>
                      </a:cubicBezTo>
                      <a:cubicBezTo>
                        <a:pt x="10248" y="5500"/>
                        <a:pt x="10162" y="5272"/>
                        <a:pt x="10067" y="5049"/>
                      </a:cubicBezTo>
                      <a:cubicBezTo>
                        <a:pt x="9142" y="2780"/>
                        <a:pt x="7323" y="365"/>
                        <a:pt x="4703" y="37"/>
                      </a:cubicBezTo>
                      <a:cubicBezTo>
                        <a:pt x="4511" y="13"/>
                        <a:pt x="4323" y="1"/>
                        <a:pt x="4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52"/>
                <p:cNvSpPr/>
                <p:nvPr/>
              </p:nvSpPr>
              <p:spPr>
                <a:xfrm>
                  <a:off x="5532499" y="1807597"/>
                  <a:ext cx="36943" cy="54811"/>
                </a:xfrm>
                <a:custGeom>
                  <a:rect b="b" l="l" r="r" t="t"/>
                  <a:pathLst>
                    <a:path extrusionOk="0" h="4161" w="2804">
                      <a:moveTo>
                        <a:pt x="1" y="0"/>
                      </a:moveTo>
                      <a:lnTo>
                        <a:pt x="1" y="0"/>
                      </a:lnTo>
                      <a:cubicBezTo>
                        <a:pt x="461" y="1554"/>
                        <a:pt x="1378" y="2972"/>
                        <a:pt x="2557" y="4160"/>
                      </a:cubicBezTo>
                      <a:cubicBezTo>
                        <a:pt x="2644" y="3773"/>
                        <a:pt x="2726" y="3386"/>
                        <a:pt x="2803" y="2995"/>
                      </a:cubicBezTo>
                      <a:cubicBezTo>
                        <a:pt x="2070" y="2137"/>
                        <a:pt x="1460" y="1126"/>
                        <a:pt x="1081" y="55"/>
                      </a:cubicBezTo>
                      <a:cubicBezTo>
                        <a:pt x="712" y="28"/>
                        <a:pt x="356" y="5"/>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52"/>
                <p:cNvSpPr/>
                <p:nvPr/>
              </p:nvSpPr>
              <p:spPr>
                <a:xfrm>
                  <a:off x="5895577" y="1618469"/>
                  <a:ext cx="55243" cy="76005"/>
                </a:xfrm>
                <a:custGeom>
                  <a:rect b="b" l="l" r="r" t="t"/>
                  <a:pathLst>
                    <a:path extrusionOk="0" h="5770" w="4193">
                      <a:moveTo>
                        <a:pt x="3641" y="1"/>
                      </a:moveTo>
                      <a:cubicBezTo>
                        <a:pt x="2225" y="1513"/>
                        <a:pt x="1058" y="3245"/>
                        <a:pt x="0" y="5050"/>
                      </a:cubicBezTo>
                      <a:cubicBezTo>
                        <a:pt x="251" y="5313"/>
                        <a:pt x="520" y="5559"/>
                        <a:pt x="812" y="5769"/>
                      </a:cubicBezTo>
                      <a:cubicBezTo>
                        <a:pt x="1823" y="4083"/>
                        <a:pt x="2921" y="2466"/>
                        <a:pt x="4193" y="1063"/>
                      </a:cubicBezTo>
                      <a:cubicBezTo>
                        <a:pt x="4002" y="712"/>
                        <a:pt x="3819" y="356"/>
                        <a:pt x="36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52"/>
                <p:cNvSpPr/>
                <p:nvPr/>
              </p:nvSpPr>
              <p:spPr>
                <a:xfrm>
                  <a:off x="5993313" y="1557214"/>
                  <a:ext cx="112093" cy="35092"/>
                </a:xfrm>
                <a:custGeom>
                  <a:rect b="b" l="l" r="r" t="t"/>
                  <a:pathLst>
                    <a:path extrusionOk="0" h="2664" w="8508">
                      <a:moveTo>
                        <a:pt x="6648" y="0"/>
                      </a:moveTo>
                      <a:cubicBezTo>
                        <a:pt x="4285" y="0"/>
                        <a:pt x="2028" y="586"/>
                        <a:pt x="1" y="1690"/>
                      </a:cubicBezTo>
                      <a:cubicBezTo>
                        <a:pt x="142" y="2018"/>
                        <a:pt x="292" y="2340"/>
                        <a:pt x="451" y="2664"/>
                      </a:cubicBezTo>
                      <a:cubicBezTo>
                        <a:pt x="2046" y="1739"/>
                        <a:pt x="3873" y="1143"/>
                        <a:pt x="6005" y="1010"/>
                      </a:cubicBezTo>
                      <a:cubicBezTo>
                        <a:pt x="6243" y="997"/>
                        <a:pt x="6479" y="990"/>
                        <a:pt x="6713" y="990"/>
                      </a:cubicBezTo>
                      <a:cubicBezTo>
                        <a:pt x="7271" y="990"/>
                        <a:pt x="7820" y="1029"/>
                        <a:pt x="8356" y="1106"/>
                      </a:cubicBezTo>
                      <a:cubicBezTo>
                        <a:pt x="8411" y="778"/>
                        <a:pt x="8461" y="449"/>
                        <a:pt x="8507" y="121"/>
                      </a:cubicBezTo>
                      <a:cubicBezTo>
                        <a:pt x="8489" y="117"/>
                        <a:pt x="8466" y="117"/>
                        <a:pt x="8448" y="113"/>
                      </a:cubicBezTo>
                      <a:cubicBezTo>
                        <a:pt x="7843" y="38"/>
                        <a:pt x="7242" y="0"/>
                        <a:pt x="66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52"/>
                <p:cNvSpPr/>
                <p:nvPr/>
              </p:nvSpPr>
              <p:spPr>
                <a:xfrm>
                  <a:off x="5795746" y="1740730"/>
                  <a:ext cx="80275" cy="117288"/>
                </a:xfrm>
                <a:custGeom>
                  <a:rect b="b" l="l" r="r" t="t"/>
                  <a:pathLst>
                    <a:path extrusionOk="0" h="8904" w="6093">
                      <a:moveTo>
                        <a:pt x="5254" y="0"/>
                      </a:moveTo>
                      <a:cubicBezTo>
                        <a:pt x="5154" y="187"/>
                        <a:pt x="5054" y="374"/>
                        <a:pt x="4953" y="561"/>
                      </a:cubicBezTo>
                      <a:cubicBezTo>
                        <a:pt x="3546" y="3150"/>
                        <a:pt x="2051" y="5865"/>
                        <a:pt x="0" y="8033"/>
                      </a:cubicBezTo>
                      <a:cubicBezTo>
                        <a:pt x="173" y="8338"/>
                        <a:pt x="370" y="8630"/>
                        <a:pt x="593" y="8904"/>
                      </a:cubicBezTo>
                      <a:cubicBezTo>
                        <a:pt x="2907" y="6534"/>
                        <a:pt x="4530" y="3532"/>
                        <a:pt x="6092" y="616"/>
                      </a:cubicBezTo>
                      <a:cubicBezTo>
                        <a:pt x="5805" y="425"/>
                        <a:pt x="5523" y="219"/>
                        <a:pt x="52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52"/>
                <p:cNvSpPr/>
                <p:nvPr/>
              </p:nvSpPr>
              <p:spPr>
                <a:xfrm>
                  <a:off x="5620880" y="1846735"/>
                  <a:ext cx="133199" cy="149929"/>
                </a:xfrm>
                <a:custGeom>
                  <a:rect b="b" l="l" r="r" t="t"/>
                  <a:pathLst>
                    <a:path extrusionOk="0" h="11382" w="10110">
                      <a:moveTo>
                        <a:pt x="4848" y="1"/>
                      </a:moveTo>
                      <a:cubicBezTo>
                        <a:pt x="4520" y="160"/>
                        <a:pt x="4183" y="297"/>
                        <a:pt x="3841" y="415"/>
                      </a:cubicBezTo>
                      <a:cubicBezTo>
                        <a:pt x="3927" y="1563"/>
                        <a:pt x="3910" y="2725"/>
                        <a:pt x="3800" y="3878"/>
                      </a:cubicBezTo>
                      <a:cubicBezTo>
                        <a:pt x="2588" y="3778"/>
                        <a:pt x="1389" y="3477"/>
                        <a:pt x="260" y="3003"/>
                      </a:cubicBezTo>
                      <a:cubicBezTo>
                        <a:pt x="178" y="3336"/>
                        <a:pt x="91" y="3668"/>
                        <a:pt x="0" y="4001"/>
                      </a:cubicBezTo>
                      <a:cubicBezTo>
                        <a:pt x="815" y="4356"/>
                        <a:pt x="1654" y="4616"/>
                        <a:pt x="2483" y="4780"/>
                      </a:cubicBezTo>
                      <a:cubicBezTo>
                        <a:pt x="2880" y="4857"/>
                        <a:pt x="3276" y="4903"/>
                        <a:pt x="3668" y="4939"/>
                      </a:cubicBezTo>
                      <a:cubicBezTo>
                        <a:pt x="3372" y="6995"/>
                        <a:pt x="2793" y="9026"/>
                        <a:pt x="2000" y="10944"/>
                      </a:cubicBezTo>
                      <a:cubicBezTo>
                        <a:pt x="2388" y="11113"/>
                        <a:pt x="2775" y="11259"/>
                        <a:pt x="3176" y="11382"/>
                      </a:cubicBezTo>
                      <a:cubicBezTo>
                        <a:pt x="3982" y="9327"/>
                        <a:pt x="4529" y="7159"/>
                        <a:pt x="4785" y="4980"/>
                      </a:cubicBezTo>
                      <a:cubicBezTo>
                        <a:pt x="6638" y="4949"/>
                        <a:pt x="8457" y="4457"/>
                        <a:pt x="10110" y="3627"/>
                      </a:cubicBezTo>
                      <a:cubicBezTo>
                        <a:pt x="9905" y="3367"/>
                        <a:pt x="9710" y="3103"/>
                        <a:pt x="9527" y="2821"/>
                      </a:cubicBezTo>
                      <a:cubicBezTo>
                        <a:pt x="8055" y="3540"/>
                        <a:pt x="6470" y="3896"/>
                        <a:pt x="4884" y="3914"/>
                      </a:cubicBezTo>
                      <a:cubicBezTo>
                        <a:pt x="4980" y="2602"/>
                        <a:pt x="4970" y="1290"/>
                        <a:pt x="48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00" name="Google Shape;2300;p52"/>
              <p:cNvSpPr/>
              <p:nvPr/>
            </p:nvSpPr>
            <p:spPr>
              <a:xfrm rot="-8661300">
                <a:off x="8926802" y="3543584"/>
                <a:ext cx="198005" cy="61988"/>
              </a:xfrm>
              <a:custGeom>
                <a:rect b="b" l="l" r="r" t="t"/>
                <a:pathLst>
                  <a:path extrusionOk="0" h="2664" w="8508">
                    <a:moveTo>
                      <a:pt x="6648" y="0"/>
                    </a:moveTo>
                    <a:cubicBezTo>
                      <a:pt x="4285" y="0"/>
                      <a:pt x="2028" y="586"/>
                      <a:pt x="1" y="1690"/>
                    </a:cubicBezTo>
                    <a:cubicBezTo>
                      <a:pt x="142" y="2018"/>
                      <a:pt x="292" y="2340"/>
                      <a:pt x="451" y="2664"/>
                    </a:cubicBezTo>
                    <a:cubicBezTo>
                      <a:pt x="2046" y="1739"/>
                      <a:pt x="3873" y="1143"/>
                      <a:pt x="6005" y="1010"/>
                    </a:cubicBezTo>
                    <a:cubicBezTo>
                      <a:pt x="6243" y="997"/>
                      <a:pt x="6479" y="990"/>
                      <a:pt x="6713" y="990"/>
                    </a:cubicBezTo>
                    <a:cubicBezTo>
                      <a:pt x="7271" y="990"/>
                      <a:pt x="7820" y="1029"/>
                      <a:pt x="8356" y="1106"/>
                    </a:cubicBezTo>
                    <a:cubicBezTo>
                      <a:pt x="8411" y="778"/>
                      <a:pt x="8461" y="449"/>
                      <a:pt x="8507" y="121"/>
                    </a:cubicBezTo>
                    <a:cubicBezTo>
                      <a:pt x="8489" y="117"/>
                      <a:pt x="8466" y="117"/>
                      <a:pt x="8448" y="113"/>
                    </a:cubicBezTo>
                    <a:cubicBezTo>
                      <a:pt x="7843" y="38"/>
                      <a:pt x="7242" y="0"/>
                      <a:pt x="66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304" name="Shape 2304"/>
        <p:cNvGrpSpPr/>
        <p:nvPr/>
      </p:nvGrpSpPr>
      <p:grpSpPr>
        <a:xfrm>
          <a:off x="0" y="0"/>
          <a:ext cx="0" cy="0"/>
          <a:chOff x="0" y="0"/>
          <a:chExt cx="0" cy="0"/>
        </a:xfrm>
      </p:grpSpPr>
      <p:sp>
        <p:nvSpPr>
          <p:cNvPr id="2305" name="Google Shape;2305;p53"/>
          <p:cNvSpPr/>
          <p:nvPr/>
        </p:nvSpPr>
        <p:spPr>
          <a:xfrm flipH="1">
            <a:off x="1371666" y="1547623"/>
            <a:ext cx="1092419" cy="906459"/>
          </a:xfrm>
          <a:custGeom>
            <a:rect b="b" l="l" r="r" t="t"/>
            <a:pathLst>
              <a:path extrusionOk="0" h="91933" w="110793">
                <a:moveTo>
                  <a:pt x="50743" y="6275"/>
                </a:moveTo>
                <a:cubicBezTo>
                  <a:pt x="53200" y="6275"/>
                  <a:pt x="56857" y="7419"/>
                  <a:pt x="59430" y="8276"/>
                </a:cubicBezTo>
                <a:cubicBezTo>
                  <a:pt x="59393" y="8455"/>
                  <a:pt x="59374" y="8636"/>
                  <a:pt x="59374" y="8815"/>
                </a:cubicBezTo>
                <a:cubicBezTo>
                  <a:pt x="57073" y="8172"/>
                  <a:pt x="54732" y="7731"/>
                  <a:pt x="52420" y="7679"/>
                </a:cubicBezTo>
                <a:cubicBezTo>
                  <a:pt x="52191" y="7535"/>
                  <a:pt x="51975" y="7387"/>
                  <a:pt x="51744" y="7243"/>
                </a:cubicBezTo>
                <a:cubicBezTo>
                  <a:pt x="51131" y="6867"/>
                  <a:pt x="50503" y="6708"/>
                  <a:pt x="49899" y="6708"/>
                </a:cubicBezTo>
                <a:cubicBezTo>
                  <a:pt x="49727" y="6708"/>
                  <a:pt x="49555" y="6719"/>
                  <a:pt x="49387" y="6743"/>
                </a:cubicBezTo>
                <a:cubicBezTo>
                  <a:pt x="49259" y="6667"/>
                  <a:pt x="49139" y="6623"/>
                  <a:pt x="49022" y="6623"/>
                </a:cubicBezTo>
                <a:cubicBezTo>
                  <a:pt x="48943" y="6623"/>
                  <a:pt x="48867" y="6647"/>
                  <a:pt x="48795" y="6691"/>
                </a:cubicBezTo>
                <a:cubicBezTo>
                  <a:pt x="49263" y="6395"/>
                  <a:pt x="49940" y="6275"/>
                  <a:pt x="50743" y="6275"/>
                </a:cubicBezTo>
                <a:close/>
                <a:moveTo>
                  <a:pt x="80740" y="16318"/>
                </a:moveTo>
                <a:lnTo>
                  <a:pt x="80740" y="16318"/>
                </a:lnTo>
                <a:cubicBezTo>
                  <a:pt x="84017" y="17727"/>
                  <a:pt x="87121" y="19182"/>
                  <a:pt x="90214" y="20887"/>
                </a:cubicBezTo>
                <a:cubicBezTo>
                  <a:pt x="92648" y="22231"/>
                  <a:pt x="95072" y="23584"/>
                  <a:pt x="97381" y="25064"/>
                </a:cubicBezTo>
                <a:cubicBezTo>
                  <a:pt x="95116" y="23708"/>
                  <a:pt x="92687" y="22528"/>
                  <a:pt x="90386" y="21443"/>
                </a:cubicBezTo>
                <a:cubicBezTo>
                  <a:pt x="87382" y="20027"/>
                  <a:pt x="84293" y="18730"/>
                  <a:pt x="81188" y="17466"/>
                </a:cubicBezTo>
                <a:cubicBezTo>
                  <a:pt x="81068" y="17066"/>
                  <a:pt x="80916" y="16686"/>
                  <a:pt x="80740" y="16318"/>
                </a:cubicBezTo>
                <a:close/>
                <a:moveTo>
                  <a:pt x="83589" y="25417"/>
                </a:moveTo>
                <a:lnTo>
                  <a:pt x="83589" y="25417"/>
                </a:lnTo>
                <a:cubicBezTo>
                  <a:pt x="86362" y="26565"/>
                  <a:pt x="89878" y="27965"/>
                  <a:pt x="92883" y="29734"/>
                </a:cubicBezTo>
                <a:cubicBezTo>
                  <a:pt x="91459" y="29509"/>
                  <a:pt x="90022" y="29221"/>
                  <a:pt x="88591" y="28874"/>
                </a:cubicBezTo>
                <a:cubicBezTo>
                  <a:pt x="88399" y="28802"/>
                  <a:pt x="88202" y="28726"/>
                  <a:pt x="88006" y="28650"/>
                </a:cubicBezTo>
                <a:cubicBezTo>
                  <a:pt x="86554" y="27553"/>
                  <a:pt x="85081" y="26477"/>
                  <a:pt x="83589" y="25417"/>
                </a:cubicBezTo>
                <a:close/>
                <a:moveTo>
                  <a:pt x="20022" y="28573"/>
                </a:moveTo>
                <a:cubicBezTo>
                  <a:pt x="21687" y="28573"/>
                  <a:pt x="23488" y="29394"/>
                  <a:pt x="25108" y="30374"/>
                </a:cubicBezTo>
                <a:cubicBezTo>
                  <a:pt x="25688" y="31262"/>
                  <a:pt x="26332" y="32135"/>
                  <a:pt x="27017" y="32979"/>
                </a:cubicBezTo>
                <a:cubicBezTo>
                  <a:pt x="26949" y="32942"/>
                  <a:pt x="26873" y="32899"/>
                  <a:pt x="26801" y="32859"/>
                </a:cubicBezTo>
                <a:cubicBezTo>
                  <a:pt x="24384" y="31514"/>
                  <a:pt x="21199" y="30130"/>
                  <a:pt x="17918" y="29322"/>
                </a:cubicBezTo>
                <a:cubicBezTo>
                  <a:pt x="18086" y="29073"/>
                  <a:pt x="18338" y="28885"/>
                  <a:pt x="18683" y="28774"/>
                </a:cubicBezTo>
                <a:cubicBezTo>
                  <a:pt x="19115" y="28634"/>
                  <a:pt x="19562" y="28573"/>
                  <a:pt x="20022" y="28573"/>
                </a:cubicBezTo>
                <a:close/>
                <a:moveTo>
                  <a:pt x="20775" y="36552"/>
                </a:moveTo>
                <a:cubicBezTo>
                  <a:pt x="21299" y="36800"/>
                  <a:pt x="21799" y="37048"/>
                  <a:pt x="22263" y="37288"/>
                </a:cubicBezTo>
                <a:cubicBezTo>
                  <a:pt x="22183" y="37572"/>
                  <a:pt x="22119" y="37856"/>
                  <a:pt x="22063" y="38140"/>
                </a:cubicBezTo>
                <a:cubicBezTo>
                  <a:pt x="21603" y="37604"/>
                  <a:pt x="21175" y="37076"/>
                  <a:pt x="20775" y="36552"/>
                </a:cubicBezTo>
                <a:close/>
                <a:moveTo>
                  <a:pt x="29277" y="41930"/>
                </a:moveTo>
                <a:lnTo>
                  <a:pt x="29277" y="41930"/>
                </a:lnTo>
                <a:cubicBezTo>
                  <a:pt x="30378" y="42705"/>
                  <a:pt x="31414" y="43542"/>
                  <a:pt x="32386" y="44430"/>
                </a:cubicBezTo>
                <a:cubicBezTo>
                  <a:pt x="31710" y="44526"/>
                  <a:pt x="31070" y="44766"/>
                  <a:pt x="30526" y="45106"/>
                </a:cubicBezTo>
                <a:cubicBezTo>
                  <a:pt x="29946" y="44066"/>
                  <a:pt x="29505" y="43001"/>
                  <a:pt x="29277" y="41930"/>
                </a:cubicBezTo>
                <a:close/>
                <a:moveTo>
                  <a:pt x="11292" y="34587"/>
                </a:moveTo>
                <a:cubicBezTo>
                  <a:pt x="12905" y="38401"/>
                  <a:pt x="16042" y="42149"/>
                  <a:pt x="18174" y="44350"/>
                </a:cubicBezTo>
                <a:cubicBezTo>
                  <a:pt x="18270" y="44450"/>
                  <a:pt x="18374" y="44554"/>
                  <a:pt x="18474" y="44658"/>
                </a:cubicBezTo>
                <a:cubicBezTo>
                  <a:pt x="17710" y="44942"/>
                  <a:pt x="17078" y="45466"/>
                  <a:pt x="16733" y="46166"/>
                </a:cubicBezTo>
                <a:cubicBezTo>
                  <a:pt x="16077" y="45618"/>
                  <a:pt x="15337" y="45387"/>
                  <a:pt x="14621" y="45387"/>
                </a:cubicBezTo>
                <a:cubicBezTo>
                  <a:pt x="12788" y="45387"/>
                  <a:pt x="11112" y="46911"/>
                  <a:pt x="11361" y="48635"/>
                </a:cubicBezTo>
                <a:cubicBezTo>
                  <a:pt x="9872" y="45282"/>
                  <a:pt x="9040" y="41753"/>
                  <a:pt x="9195" y="38072"/>
                </a:cubicBezTo>
                <a:cubicBezTo>
                  <a:pt x="9280" y="36111"/>
                  <a:pt x="10088" y="35051"/>
                  <a:pt x="11292" y="34587"/>
                </a:cubicBezTo>
                <a:close/>
                <a:moveTo>
                  <a:pt x="71694" y="42469"/>
                </a:moveTo>
                <a:lnTo>
                  <a:pt x="71694" y="42469"/>
                </a:lnTo>
                <a:cubicBezTo>
                  <a:pt x="72497" y="42633"/>
                  <a:pt x="73310" y="42781"/>
                  <a:pt x="74122" y="42918"/>
                </a:cubicBezTo>
                <a:cubicBezTo>
                  <a:pt x="77167" y="44783"/>
                  <a:pt x="80104" y="46766"/>
                  <a:pt x="82957" y="48859"/>
                </a:cubicBezTo>
                <a:cubicBezTo>
                  <a:pt x="82728" y="48831"/>
                  <a:pt x="82497" y="48807"/>
                  <a:pt x="82272" y="48775"/>
                </a:cubicBezTo>
                <a:cubicBezTo>
                  <a:pt x="81516" y="48679"/>
                  <a:pt x="80760" y="48555"/>
                  <a:pt x="80008" y="48427"/>
                </a:cubicBezTo>
                <a:cubicBezTo>
                  <a:pt x="78911" y="47831"/>
                  <a:pt x="77823" y="47223"/>
                  <a:pt x="76739" y="46611"/>
                </a:cubicBezTo>
                <a:cubicBezTo>
                  <a:pt x="75075" y="45219"/>
                  <a:pt x="73394" y="43834"/>
                  <a:pt x="71694" y="42469"/>
                </a:cubicBezTo>
                <a:close/>
                <a:moveTo>
                  <a:pt x="98873" y="50120"/>
                </a:moveTo>
                <a:cubicBezTo>
                  <a:pt x="99269" y="51124"/>
                  <a:pt x="99529" y="52140"/>
                  <a:pt x="99617" y="53156"/>
                </a:cubicBezTo>
                <a:cubicBezTo>
                  <a:pt x="99053" y="52153"/>
                  <a:pt x="98397" y="51164"/>
                  <a:pt x="97673" y="50192"/>
                </a:cubicBezTo>
                <a:lnTo>
                  <a:pt x="97673" y="50192"/>
                </a:lnTo>
                <a:cubicBezTo>
                  <a:pt x="97780" y="50199"/>
                  <a:pt x="97889" y="50203"/>
                  <a:pt x="97996" y="50203"/>
                </a:cubicBezTo>
                <a:cubicBezTo>
                  <a:pt x="98297" y="50203"/>
                  <a:pt x="98589" y="50175"/>
                  <a:pt x="98873" y="50120"/>
                </a:cubicBezTo>
                <a:close/>
                <a:moveTo>
                  <a:pt x="40269" y="55789"/>
                </a:moveTo>
                <a:cubicBezTo>
                  <a:pt x="41144" y="56349"/>
                  <a:pt x="42025" y="56906"/>
                  <a:pt x="42906" y="57466"/>
                </a:cubicBezTo>
                <a:cubicBezTo>
                  <a:pt x="43946" y="58962"/>
                  <a:pt x="44994" y="60439"/>
                  <a:pt x="46074" y="61859"/>
                </a:cubicBezTo>
                <a:cubicBezTo>
                  <a:pt x="44001" y="59867"/>
                  <a:pt x="41981" y="57830"/>
                  <a:pt x="39957" y="55797"/>
                </a:cubicBezTo>
                <a:cubicBezTo>
                  <a:pt x="40060" y="55797"/>
                  <a:pt x="40164" y="55793"/>
                  <a:pt x="40269" y="55789"/>
                </a:cubicBezTo>
                <a:close/>
                <a:moveTo>
                  <a:pt x="57753" y="48007"/>
                </a:moveTo>
                <a:lnTo>
                  <a:pt x="57753" y="48007"/>
                </a:lnTo>
                <a:cubicBezTo>
                  <a:pt x="59162" y="48567"/>
                  <a:pt x="60602" y="49111"/>
                  <a:pt x="62054" y="49640"/>
                </a:cubicBezTo>
                <a:cubicBezTo>
                  <a:pt x="66556" y="52604"/>
                  <a:pt x="71165" y="55429"/>
                  <a:pt x="75699" y="58046"/>
                </a:cubicBezTo>
                <a:cubicBezTo>
                  <a:pt x="76783" y="58670"/>
                  <a:pt x="78611" y="59623"/>
                  <a:pt x="80784" y="60587"/>
                </a:cubicBezTo>
                <a:cubicBezTo>
                  <a:pt x="82449" y="62083"/>
                  <a:pt x="84265" y="63804"/>
                  <a:pt x="85125" y="65744"/>
                </a:cubicBezTo>
                <a:cubicBezTo>
                  <a:pt x="83757" y="65556"/>
                  <a:pt x="82416" y="65168"/>
                  <a:pt x="81100" y="64672"/>
                </a:cubicBezTo>
                <a:cubicBezTo>
                  <a:pt x="74370" y="60947"/>
                  <a:pt x="68156" y="56474"/>
                  <a:pt x="61879" y="52076"/>
                </a:cubicBezTo>
                <a:cubicBezTo>
                  <a:pt x="60594" y="50676"/>
                  <a:pt x="59206" y="49324"/>
                  <a:pt x="57753" y="48007"/>
                </a:cubicBezTo>
                <a:close/>
                <a:moveTo>
                  <a:pt x="58690" y="67497"/>
                </a:moveTo>
                <a:cubicBezTo>
                  <a:pt x="62311" y="69802"/>
                  <a:pt x="65919" y="72114"/>
                  <a:pt x="69505" y="74455"/>
                </a:cubicBezTo>
                <a:cubicBezTo>
                  <a:pt x="69521" y="74479"/>
                  <a:pt x="69533" y="74503"/>
                  <a:pt x="69548" y="74527"/>
                </a:cubicBezTo>
                <a:cubicBezTo>
                  <a:pt x="68076" y="73630"/>
                  <a:pt x="66648" y="72775"/>
                  <a:pt x="65284" y="72010"/>
                </a:cubicBezTo>
                <a:cubicBezTo>
                  <a:pt x="63587" y="71062"/>
                  <a:pt x="61827" y="70193"/>
                  <a:pt x="60038" y="69353"/>
                </a:cubicBezTo>
                <a:cubicBezTo>
                  <a:pt x="59594" y="68721"/>
                  <a:pt x="59142" y="68101"/>
                  <a:pt x="58690" y="67497"/>
                </a:cubicBezTo>
                <a:close/>
                <a:moveTo>
                  <a:pt x="30729" y="77800"/>
                </a:moveTo>
                <a:cubicBezTo>
                  <a:pt x="34134" y="80208"/>
                  <a:pt x="37656" y="82513"/>
                  <a:pt x="41240" y="84742"/>
                </a:cubicBezTo>
                <a:cubicBezTo>
                  <a:pt x="37235" y="83349"/>
                  <a:pt x="33743" y="80681"/>
                  <a:pt x="30729" y="77800"/>
                </a:cubicBezTo>
                <a:close/>
                <a:moveTo>
                  <a:pt x="50300" y="1"/>
                </a:moveTo>
                <a:cubicBezTo>
                  <a:pt x="47687" y="1"/>
                  <a:pt x="45246" y="557"/>
                  <a:pt x="43441" y="2138"/>
                </a:cubicBezTo>
                <a:cubicBezTo>
                  <a:pt x="40832" y="4418"/>
                  <a:pt x="41004" y="6967"/>
                  <a:pt x="42425" y="9319"/>
                </a:cubicBezTo>
                <a:cubicBezTo>
                  <a:pt x="39384" y="7820"/>
                  <a:pt x="36391" y="6263"/>
                  <a:pt x="33506" y="4590"/>
                </a:cubicBezTo>
                <a:cubicBezTo>
                  <a:pt x="32866" y="4218"/>
                  <a:pt x="32222" y="4058"/>
                  <a:pt x="31614" y="4058"/>
                </a:cubicBezTo>
                <a:cubicBezTo>
                  <a:pt x="28862" y="4058"/>
                  <a:pt x="26849" y="7367"/>
                  <a:pt x="29065" y="9364"/>
                </a:cubicBezTo>
                <a:cubicBezTo>
                  <a:pt x="30686" y="10824"/>
                  <a:pt x="32394" y="12172"/>
                  <a:pt x="34162" y="13445"/>
                </a:cubicBezTo>
                <a:cubicBezTo>
                  <a:pt x="32682" y="14130"/>
                  <a:pt x="32122" y="15482"/>
                  <a:pt x="32394" y="16918"/>
                </a:cubicBezTo>
                <a:cubicBezTo>
                  <a:pt x="32410" y="17002"/>
                  <a:pt x="32439" y="17082"/>
                  <a:pt x="32454" y="17166"/>
                </a:cubicBezTo>
                <a:cubicBezTo>
                  <a:pt x="31482" y="16970"/>
                  <a:pt x="30498" y="16854"/>
                  <a:pt x="29510" y="16854"/>
                </a:cubicBezTo>
                <a:cubicBezTo>
                  <a:pt x="29438" y="16854"/>
                  <a:pt x="29366" y="16854"/>
                  <a:pt x="29294" y="16858"/>
                </a:cubicBezTo>
                <a:cubicBezTo>
                  <a:pt x="25996" y="16914"/>
                  <a:pt x="23900" y="18715"/>
                  <a:pt x="23032" y="20975"/>
                </a:cubicBezTo>
                <a:cubicBezTo>
                  <a:pt x="22347" y="21391"/>
                  <a:pt x="21855" y="21995"/>
                  <a:pt x="21747" y="22736"/>
                </a:cubicBezTo>
                <a:cubicBezTo>
                  <a:pt x="21095" y="22643"/>
                  <a:pt x="20443" y="22595"/>
                  <a:pt x="19795" y="22591"/>
                </a:cubicBezTo>
                <a:cubicBezTo>
                  <a:pt x="17458" y="22591"/>
                  <a:pt x="15154" y="23244"/>
                  <a:pt x="12988" y="24833"/>
                </a:cubicBezTo>
                <a:cubicBezTo>
                  <a:pt x="11472" y="25945"/>
                  <a:pt x="10668" y="27297"/>
                  <a:pt x="10380" y="28781"/>
                </a:cubicBezTo>
                <a:cubicBezTo>
                  <a:pt x="7627" y="29210"/>
                  <a:pt x="5226" y="30518"/>
                  <a:pt x="3690" y="33182"/>
                </a:cubicBezTo>
                <a:cubicBezTo>
                  <a:pt x="0" y="39588"/>
                  <a:pt x="2541" y="47491"/>
                  <a:pt x="6759" y="54305"/>
                </a:cubicBezTo>
                <a:cubicBezTo>
                  <a:pt x="5222" y="54873"/>
                  <a:pt x="4118" y="56369"/>
                  <a:pt x="4711" y="57758"/>
                </a:cubicBezTo>
                <a:cubicBezTo>
                  <a:pt x="7111" y="63375"/>
                  <a:pt x="13573" y="67237"/>
                  <a:pt x="19562" y="70585"/>
                </a:cubicBezTo>
                <a:cubicBezTo>
                  <a:pt x="20967" y="72446"/>
                  <a:pt x="22456" y="74247"/>
                  <a:pt x="23952" y="75963"/>
                </a:cubicBezTo>
                <a:cubicBezTo>
                  <a:pt x="28561" y="81249"/>
                  <a:pt x="34843" y="87395"/>
                  <a:pt x="42877" y="88943"/>
                </a:cubicBezTo>
                <a:cubicBezTo>
                  <a:pt x="43045" y="88975"/>
                  <a:pt x="43221" y="88991"/>
                  <a:pt x="43397" y="88991"/>
                </a:cubicBezTo>
                <a:cubicBezTo>
                  <a:pt x="44354" y="88991"/>
                  <a:pt x="45322" y="88518"/>
                  <a:pt x="45538" y="87687"/>
                </a:cubicBezTo>
                <a:cubicBezTo>
                  <a:pt x="45562" y="87595"/>
                  <a:pt x="45570" y="87499"/>
                  <a:pt x="45589" y="87406"/>
                </a:cubicBezTo>
                <a:cubicBezTo>
                  <a:pt x="47862" y="88775"/>
                  <a:pt x="50143" y="90127"/>
                  <a:pt x="52428" y="91464"/>
                </a:cubicBezTo>
                <a:cubicBezTo>
                  <a:pt x="52980" y="91792"/>
                  <a:pt x="53556" y="91932"/>
                  <a:pt x="54117" y="91932"/>
                </a:cubicBezTo>
                <a:cubicBezTo>
                  <a:pt x="55657" y="91932"/>
                  <a:pt x="57065" y="90856"/>
                  <a:pt x="57513" y="89611"/>
                </a:cubicBezTo>
                <a:cubicBezTo>
                  <a:pt x="58854" y="89940"/>
                  <a:pt x="60242" y="90147"/>
                  <a:pt x="61679" y="90204"/>
                </a:cubicBezTo>
                <a:cubicBezTo>
                  <a:pt x="61718" y="90204"/>
                  <a:pt x="61759" y="90208"/>
                  <a:pt x="61799" y="90208"/>
                </a:cubicBezTo>
                <a:cubicBezTo>
                  <a:pt x="62939" y="90208"/>
                  <a:pt x="64307" y="89587"/>
                  <a:pt x="64795" y="88723"/>
                </a:cubicBezTo>
                <a:cubicBezTo>
                  <a:pt x="64959" y="88435"/>
                  <a:pt x="65099" y="88143"/>
                  <a:pt x="65232" y="87846"/>
                </a:cubicBezTo>
                <a:cubicBezTo>
                  <a:pt x="69225" y="89599"/>
                  <a:pt x="73402" y="91015"/>
                  <a:pt x="77895" y="91800"/>
                </a:cubicBezTo>
                <a:cubicBezTo>
                  <a:pt x="78135" y="91844"/>
                  <a:pt x="78375" y="91864"/>
                  <a:pt x="78615" y="91864"/>
                </a:cubicBezTo>
                <a:cubicBezTo>
                  <a:pt x="80928" y="91864"/>
                  <a:pt x="83093" y="90007"/>
                  <a:pt x="82233" y="88115"/>
                </a:cubicBezTo>
                <a:lnTo>
                  <a:pt x="82233" y="88115"/>
                </a:lnTo>
                <a:cubicBezTo>
                  <a:pt x="86297" y="89748"/>
                  <a:pt x="90527" y="90887"/>
                  <a:pt x="94912" y="91048"/>
                </a:cubicBezTo>
                <a:cubicBezTo>
                  <a:pt x="94960" y="91048"/>
                  <a:pt x="95008" y="91052"/>
                  <a:pt x="95056" y="91052"/>
                </a:cubicBezTo>
                <a:cubicBezTo>
                  <a:pt x="97985" y="91052"/>
                  <a:pt x="99697" y="87678"/>
                  <a:pt x="97425" y="86014"/>
                </a:cubicBezTo>
                <a:cubicBezTo>
                  <a:pt x="95289" y="84450"/>
                  <a:pt x="93123" y="82909"/>
                  <a:pt x="90947" y="81381"/>
                </a:cubicBezTo>
                <a:cubicBezTo>
                  <a:pt x="93392" y="81273"/>
                  <a:pt x="95080" y="78456"/>
                  <a:pt x="93684" y="76716"/>
                </a:cubicBezTo>
                <a:lnTo>
                  <a:pt x="93684" y="76716"/>
                </a:lnTo>
                <a:cubicBezTo>
                  <a:pt x="94824" y="77059"/>
                  <a:pt x="95980" y="77379"/>
                  <a:pt x="97165" y="77667"/>
                </a:cubicBezTo>
                <a:cubicBezTo>
                  <a:pt x="97444" y="77732"/>
                  <a:pt x="97732" y="77763"/>
                  <a:pt x="98020" y="77763"/>
                </a:cubicBezTo>
                <a:cubicBezTo>
                  <a:pt x="100249" y="77763"/>
                  <a:pt x="102582" y="75896"/>
                  <a:pt x="101626" y="73966"/>
                </a:cubicBezTo>
                <a:cubicBezTo>
                  <a:pt x="99845" y="70374"/>
                  <a:pt x="97464" y="67148"/>
                  <a:pt x="94720" y="64151"/>
                </a:cubicBezTo>
                <a:lnTo>
                  <a:pt x="94720" y="64151"/>
                </a:lnTo>
                <a:cubicBezTo>
                  <a:pt x="95841" y="64312"/>
                  <a:pt x="96973" y="64432"/>
                  <a:pt x="98129" y="64476"/>
                </a:cubicBezTo>
                <a:lnTo>
                  <a:pt x="98277" y="64476"/>
                </a:lnTo>
                <a:cubicBezTo>
                  <a:pt x="100277" y="64476"/>
                  <a:pt x="101694" y="62995"/>
                  <a:pt x="101794" y="61435"/>
                </a:cubicBezTo>
                <a:cubicBezTo>
                  <a:pt x="101798" y="61407"/>
                  <a:pt x="101794" y="61383"/>
                  <a:pt x="101798" y="61359"/>
                </a:cubicBezTo>
                <a:cubicBezTo>
                  <a:pt x="103911" y="60707"/>
                  <a:pt x="105659" y="59434"/>
                  <a:pt x="106548" y="57285"/>
                </a:cubicBezTo>
                <a:cubicBezTo>
                  <a:pt x="109000" y="51364"/>
                  <a:pt x="104955" y="45071"/>
                  <a:pt x="100469" y="40009"/>
                </a:cubicBezTo>
                <a:cubicBezTo>
                  <a:pt x="99994" y="39173"/>
                  <a:pt x="99422" y="38373"/>
                  <a:pt x="98761" y="37612"/>
                </a:cubicBezTo>
                <a:lnTo>
                  <a:pt x="98761" y="37612"/>
                </a:lnTo>
                <a:cubicBezTo>
                  <a:pt x="99954" y="37744"/>
                  <a:pt x="101174" y="37828"/>
                  <a:pt x="102419" y="37856"/>
                </a:cubicBezTo>
                <a:cubicBezTo>
                  <a:pt x="102450" y="37856"/>
                  <a:pt x="102478" y="37860"/>
                  <a:pt x="102510" y="37860"/>
                </a:cubicBezTo>
                <a:cubicBezTo>
                  <a:pt x="104327" y="37860"/>
                  <a:pt x="105863" y="36608"/>
                  <a:pt x="106119" y="35175"/>
                </a:cubicBezTo>
                <a:cubicBezTo>
                  <a:pt x="108752" y="33999"/>
                  <a:pt x="110792" y="31699"/>
                  <a:pt x="110400" y="29210"/>
                </a:cubicBezTo>
                <a:cubicBezTo>
                  <a:pt x="109824" y="25540"/>
                  <a:pt x="106020" y="22864"/>
                  <a:pt x="102755" y="20667"/>
                </a:cubicBezTo>
                <a:cubicBezTo>
                  <a:pt x="97269" y="16970"/>
                  <a:pt x="91327" y="13781"/>
                  <a:pt x="85081" y="11068"/>
                </a:cubicBezTo>
                <a:cubicBezTo>
                  <a:pt x="77523" y="7783"/>
                  <a:pt x="69817" y="4678"/>
                  <a:pt x="61794" y="2246"/>
                </a:cubicBezTo>
                <a:cubicBezTo>
                  <a:pt x="58666" y="1293"/>
                  <a:pt x="54280" y="1"/>
                  <a:pt x="50300" y="1"/>
                </a:cubicBezTo>
                <a:close/>
              </a:path>
            </a:pathLst>
          </a:custGeom>
          <a:solidFill>
            <a:srgbClr val="FFFFFF">
              <a:alpha val="165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53"/>
          <p:cNvSpPr/>
          <p:nvPr/>
        </p:nvSpPr>
        <p:spPr>
          <a:xfrm flipH="1" rot="-9899904">
            <a:off x="4025731" y="1547559"/>
            <a:ext cx="1092539" cy="906559"/>
          </a:xfrm>
          <a:custGeom>
            <a:rect b="b" l="l" r="r" t="t"/>
            <a:pathLst>
              <a:path extrusionOk="0" h="91933" w="110793">
                <a:moveTo>
                  <a:pt x="50743" y="6275"/>
                </a:moveTo>
                <a:cubicBezTo>
                  <a:pt x="53200" y="6275"/>
                  <a:pt x="56857" y="7419"/>
                  <a:pt x="59430" y="8276"/>
                </a:cubicBezTo>
                <a:cubicBezTo>
                  <a:pt x="59393" y="8455"/>
                  <a:pt x="59374" y="8636"/>
                  <a:pt x="59374" y="8815"/>
                </a:cubicBezTo>
                <a:cubicBezTo>
                  <a:pt x="57073" y="8172"/>
                  <a:pt x="54732" y="7731"/>
                  <a:pt x="52420" y="7679"/>
                </a:cubicBezTo>
                <a:cubicBezTo>
                  <a:pt x="52191" y="7535"/>
                  <a:pt x="51975" y="7387"/>
                  <a:pt x="51744" y="7243"/>
                </a:cubicBezTo>
                <a:cubicBezTo>
                  <a:pt x="51131" y="6867"/>
                  <a:pt x="50503" y="6708"/>
                  <a:pt x="49899" y="6708"/>
                </a:cubicBezTo>
                <a:cubicBezTo>
                  <a:pt x="49727" y="6708"/>
                  <a:pt x="49555" y="6719"/>
                  <a:pt x="49387" y="6743"/>
                </a:cubicBezTo>
                <a:cubicBezTo>
                  <a:pt x="49259" y="6667"/>
                  <a:pt x="49139" y="6623"/>
                  <a:pt x="49022" y="6623"/>
                </a:cubicBezTo>
                <a:cubicBezTo>
                  <a:pt x="48943" y="6623"/>
                  <a:pt x="48867" y="6647"/>
                  <a:pt x="48795" y="6691"/>
                </a:cubicBezTo>
                <a:cubicBezTo>
                  <a:pt x="49263" y="6395"/>
                  <a:pt x="49940" y="6275"/>
                  <a:pt x="50743" y="6275"/>
                </a:cubicBezTo>
                <a:close/>
                <a:moveTo>
                  <a:pt x="80740" y="16318"/>
                </a:moveTo>
                <a:lnTo>
                  <a:pt x="80740" y="16318"/>
                </a:lnTo>
                <a:cubicBezTo>
                  <a:pt x="84017" y="17727"/>
                  <a:pt x="87121" y="19182"/>
                  <a:pt x="90214" y="20887"/>
                </a:cubicBezTo>
                <a:cubicBezTo>
                  <a:pt x="92648" y="22231"/>
                  <a:pt x="95072" y="23584"/>
                  <a:pt x="97381" y="25064"/>
                </a:cubicBezTo>
                <a:cubicBezTo>
                  <a:pt x="95116" y="23708"/>
                  <a:pt x="92687" y="22528"/>
                  <a:pt x="90386" y="21443"/>
                </a:cubicBezTo>
                <a:cubicBezTo>
                  <a:pt x="87382" y="20027"/>
                  <a:pt x="84293" y="18730"/>
                  <a:pt x="81188" y="17466"/>
                </a:cubicBezTo>
                <a:cubicBezTo>
                  <a:pt x="81068" y="17066"/>
                  <a:pt x="80916" y="16686"/>
                  <a:pt x="80740" y="16318"/>
                </a:cubicBezTo>
                <a:close/>
                <a:moveTo>
                  <a:pt x="83589" y="25417"/>
                </a:moveTo>
                <a:lnTo>
                  <a:pt x="83589" y="25417"/>
                </a:lnTo>
                <a:cubicBezTo>
                  <a:pt x="86362" y="26565"/>
                  <a:pt x="89878" y="27965"/>
                  <a:pt x="92883" y="29734"/>
                </a:cubicBezTo>
                <a:cubicBezTo>
                  <a:pt x="91459" y="29509"/>
                  <a:pt x="90022" y="29221"/>
                  <a:pt x="88591" y="28874"/>
                </a:cubicBezTo>
                <a:cubicBezTo>
                  <a:pt x="88399" y="28802"/>
                  <a:pt x="88202" y="28726"/>
                  <a:pt x="88006" y="28650"/>
                </a:cubicBezTo>
                <a:cubicBezTo>
                  <a:pt x="86554" y="27553"/>
                  <a:pt x="85081" y="26477"/>
                  <a:pt x="83589" y="25417"/>
                </a:cubicBezTo>
                <a:close/>
                <a:moveTo>
                  <a:pt x="20022" y="28573"/>
                </a:moveTo>
                <a:cubicBezTo>
                  <a:pt x="21687" y="28573"/>
                  <a:pt x="23488" y="29394"/>
                  <a:pt x="25108" y="30374"/>
                </a:cubicBezTo>
                <a:cubicBezTo>
                  <a:pt x="25688" y="31262"/>
                  <a:pt x="26332" y="32135"/>
                  <a:pt x="27017" y="32979"/>
                </a:cubicBezTo>
                <a:cubicBezTo>
                  <a:pt x="26949" y="32942"/>
                  <a:pt x="26873" y="32899"/>
                  <a:pt x="26801" y="32859"/>
                </a:cubicBezTo>
                <a:cubicBezTo>
                  <a:pt x="24384" y="31514"/>
                  <a:pt x="21199" y="30130"/>
                  <a:pt x="17918" y="29322"/>
                </a:cubicBezTo>
                <a:cubicBezTo>
                  <a:pt x="18086" y="29073"/>
                  <a:pt x="18338" y="28885"/>
                  <a:pt x="18683" y="28774"/>
                </a:cubicBezTo>
                <a:cubicBezTo>
                  <a:pt x="19115" y="28634"/>
                  <a:pt x="19562" y="28573"/>
                  <a:pt x="20022" y="28573"/>
                </a:cubicBezTo>
                <a:close/>
                <a:moveTo>
                  <a:pt x="20775" y="36552"/>
                </a:moveTo>
                <a:cubicBezTo>
                  <a:pt x="21299" y="36800"/>
                  <a:pt x="21799" y="37048"/>
                  <a:pt x="22263" y="37288"/>
                </a:cubicBezTo>
                <a:cubicBezTo>
                  <a:pt x="22183" y="37572"/>
                  <a:pt x="22119" y="37856"/>
                  <a:pt x="22063" y="38140"/>
                </a:cubicBezTo>
                <a:cubicBezTo>
                  <a:pt x="21603" y="37604"/>
                  <a:pt x="21175" y="37076"/>
                  <a:pt x="20775" y="36552"/>
                </a:cubicBezTo>
                <a:close/>
                <a:moveTo>
                  <a:pt x="29277" y="41930"/>
                </a:moveTo>
                <a:lnTo>
                  <a:pt x="29277" y="41930"/>
                </a:lnTo>
                <a:cubicBezTo>
                  <a:pt x="30378" y="42705"/>
                  <a:pt x="31414" y="43542"/>
                  <a:pt x="32386" y="44430"/>
                </a:cubicBezTo>
                <a:cubicBezTo>
                  <a:pt x="31710" y="44526"/>
                  <a:pt x="31070" y="44766"/>
                  <a:pt x="30526" y="45106"/>
                </a:cubicBezTo>
                <a:cubicBezTo>
                  <a:pt x="29946" y="44066"/>
                  <a:pt x="29505" y="43001"/>
                  <a:pt x="29277" y="41930"/>
                </a:cubicBezTo>
                <a:close/>
                <a:moveTo>
                  <a:pt x="11292" y="34587"/>
                </a:moveTo>
                <a:cubicBezTo>
                  <a:pt x="12905" y="38401"/>
                  <a:pt x="16042" y="42149"/>
                  <a:pt x="18174" y="44350"/>
                </a:cubicBezTo>
                <a:cubicBezTo>
                  <a:pt x="18270" y="44450"/>
                  <a:pt x="18374" y="44554"/>
                  <a:pt x="18474" y="44658"/>
                </a:cubicBezTo>
                <a:cubicBezTo>
                  <a:pt x="17710" y="44942"/>
                  <a:pt x="17078" y="45466"/>
                  <a:pt x="16733" y="46166"/>
                </a:cubicBezTo>
                <a:cubicBezTo>
                  <a:pt x="16077" y="45618"/>
                  <a:pt x="15337" y="45387"/>
                  <a:pt x="14621" y="45387"/>
                </a:cubicBezTo>
                <a:cubicBezTo>
                  <a:pt x="12788" y="45387"/>
                  <a:pt x="11112" y="46911"/>
                  <a:pt x="11361" y="48635"/>
                </a:cubicBezTo>
                <a:cubicBezTo>
                  <a:pt x="9872" y="45282"/>
                  <a:pt x="9040" y="41753"/>
                  <a:pt x="9195" y="38072"/>
                </a:cubicBezTo>
                <a:cubicBezTo>
                  <a:pt x="9280" y="36111"/>
                  <a:pt x="10088" y="35051"/>
                  <a:pt x="11292" y="34587"/>
                </a:cubicBezTo>
                <a:close/>
                <a:moveTo>
                  <a:pt x="71694" y="42469"/>
                </a:moveTo>
                <a:lnTo>
                  <a:pt x="71694" y="42469"/>
                </a:lnTo>
                <a:cubicBezTo>
                  <a:pt x="72497" y="42633"/>
                  <a:pt x="73310" y="42781"/>
                  <a:pt x="74122" y="42918"/>
                </a:cubicBezTo>
                <a:cubicBezTo>
                  <a:pt x="77167" y="44783"/>
                  <a:pt x="80104" y="46766"/>
                  <a:pt x="82957" y="48859"/>
                </a:cubicBezTo>
                <a:cubicBezTo>
                  <a:pt x="82728" y="48831"/>
                  <a:pt x="82497" y="48807"/>
                  <a:pt x="82272" y="48775"/>
                </a:cubicBezTo>
                <a:cubicBezTo>
                  <a:pt x="81516" y="48679"/>
                  <a:pt x="80760" y="48555"/>
                  <a:pt x="80008" y="48427"/>
                </a:cubicBezTo>
                <a:cubicBezTo>
                  <a:pt x="78911" y="47831"/>
                  <a:pt x="77823" y="47223"/>
                  <a:pt x="76739" y="46611"/>
                </a:cubicBezTo>
                <a:cubicBezTo>
                  <a:pt x="75075" y="45219"/>
                  <a:pt x="73394" y="43834"/>
                  <a:pt x="71694" y="42469"/>
                </a:cubicBezTo>
                <a:close/>
                <a:moveTo>
                  <a:pt x="98873" y="50120"/>
                </a:moveTo>
                <a:cubicBezTo>
                  <a:pt x="99269" y="51124"/>
                  <a:pt x="99529" y="52140"/>
                  <a:pt x="99617" y="53156"/>
                </a:cubicBezTo>
                <a:cubicBezTo>
                  <a:pt x="99053" y="52153"/>
                  <a:pt x="98397" y="51164"/>
                  <a:pt x="97673" y="50192"/>
                </a:cubicBezTo>
                <a:lnTo>
                  <a:pt x="97673" y="50192"/>
                </a:lnTo>
                <a:cubicBezTo>
                  <a:pt x="97780" y="50199"/>
                  <a:pt x="97889" y="50203"/>
                  <a:pt x="97996" y="50203"/>
                </a:cubicBezTo>
                <a:cubicBezTo>
                  <a:pt x="98297" y="50203"/>
                  <a:pt x="98589" y="50175"/>
                  <a:pt x="98873" y="50120"/>
                </a:cubicBezTo>
                <a:close/>
                <a:moveTo>
                  <a:pt x="40269" y="55789"/>
                </a:moveTo>
                <a:cubicBezTo>
                  <a:pt x="41144" y="56349"/>
                  <a:pt x="42025" y="56906"/>
                  <a:pt x="42906" y="57466"/>
                </a:cubicBezTo>
                <a:cubicBezTo>
                  <a:pt x="43946" y="58962"/>
                  <a:pt x="44994" y="60439"/>
                  <a:pt x="46074" y="61859"/>
                </a:cubicBezTo>
                <a:cubicBezTo>
                  <a:pt x="44001" y="59867"/>
                  <a:pt x="41981" y="57830"/>
                  <a:pt x="39957" y="55797"/>
                </a:cubicBezTo>
                <a:cubicBezTo>
                  <a:pt x="40060" y="55797"/>
                  <a:pt x="40164" y="55793"/>
                  <a:pt x="40269" y="55789"/>
                </a:cubicBezTo>
                <a:close/>
                <a:moveTo>
                  <a:pt x="57753" y="48007"/>
                </a:moveTo>
                <a:lnTo>
                  <a:pt x="57753" y="48007"/>
                </a:lnTo>
                <a:cubicBezTo>
                  <a:pt x="59162" y="48567"/>
                  <a:pt x="60602" y="49111"/>
                  <a:pt x="62054" y="49640"/>
                </a:cubicBezTo>
                <a:cubicBezTo>
                  <a:pt x="66556" y="52604"/>
                  <a:pt x="71165" y="55429"/>
                  <a:pt x="75699" y="58046"/>
                </a:cubicBezTo>
                <a:cubicBezTo>
                  <a:pt x="76783" y="58670"/>
                  <a:pt x="78611" y="59623"/>
                  <a:pt x="80784" y="60587"/>
                </a:cubicBezTo>
                <a:cubicBezTo>
                  <a:pt x="82449" y="62083"/>
                  <a:pt x="84265" y="63804"/>
                  <a:pt x="85125" y="65744"/>
                </a:cubicBezTo>
                <a:cubicBezTo>
                  <a:pt x="83757" y="65556"/>
                  <a:pt x="82416" y="65168"/>
                  <a:pt x="81100" y="64672"/>
                </a:cubicBezTo>
                <a:cubicBezTo>
                  <a:pt x="74370" y="60947"/>
                  <a:pt x="68156" y="56474"/>
                  <a:pt x="61879" y="52076"/>
                </a:cubicBezTo>
                <a:cubicBezTo>
                  <a:pt x="60594" y="50676"/>
                  <a:pt x="59206" y="49324"/>
                  <a:pt x="57753" y="48007"/>
                </a:cubicBezTo>
                <a:close/>
                <a:moveTo>
                  <a:pt x="58690" y="67497"/>
                </a:moveTo>
                <a:cubicBezTo>
                  <a:pt x="62311" y="69802"/>
                  <a:pt x="65919" y="72114"/>
                  <a:pt x="69505" y="74455"/>
                </a:cubicBezTo>
                <a:cubicBezTo>
                  <a:pt x="69521" y="74479"/>
                  <a:pt x="69533" y="74503"/>
                  <a:pt x="69548" y="74527"/>
                </a:cubicBezTo>
                <a:cubicBezTo>
                  <a:pt x="68076" y="73630"/>
                  <a:pt x="66648" y="72775"/>
                  <a:pt x="65284" y="72010"/>
                </a:cubicBezTo>
                <a:cubicBezTo>
                  <a:pt x="63587" y="71062"/>
                  <a:pt x="61827" y="70193"/>
                  <a:pt x="60038" y="69353"/>
                </a:cubicBezTo>
                <a:cubicBezTo>
                  <a:pt x="59594" y="68721"/>
                  <a:pt x="59142" y="68101"/>
                  <a:pt x="58690" y="67497"/>
                </a:cubicBezTo>
                <a:close/>
                <a:moveTo>
                  <a:pt x="30729" y="77800"/>
                </a:moveTo>
                <a:cubicBezTo>
                  <a:pt x="34134" y="80208"/>
                  <a:pt x="37656" y="82513"/>
                  <a:pt x="41240" y="84742"/>
                </a:cubicBezTo>
                <a:cubicBezTo>
                  <a:pt x="37235" y="83349"/>
                  <a:pt x="33743" y="80681"/>
                  <a:pt x="30729" y="77800"/>
                </a:cubicBezTo>
                <a:close/>
                <a:moveTo>
                  <a:pt x="50300" y="1"/>
                </a:moveTo>
                <a:cubicBezTo>
                  <a:pt x="47687" y="1"/>
                  <a:pt x="45246" y="557"/>
                  <a:pt x="43441" y="2138"/>
                </a:cubicBezTo>
                <a:cubicBezTo>
                  <a:pt x="40832" y="4418"/>
                  <a:pt x="41004" y="6967"/>
                  <a:pt x="42425" y="9319"/>
                </a:cubicBezTo>
                <a:cubicBezTo>
                  <a:pt x="39384" y="7820"/>
                  <a:pt x="36391" y="6263"/>
                  <a:pt x="33506" y="4590"/>
                </a:cubicBezTo>
                <a:cubicBezTo>
                  <a:pt x="32866" y="4218"/>
                  <a:pt x="32222" y="4058"/>
                  <a:pt x="31614" y="4058"/>
                </a:cubicBezTo>
                <a:cubicBezTo>
                  <a:pt x="28862" y="4058"/>
                  <a:pt x="26849" y="7367"/>
                  <a:pt x="29065" y="9364"/>
                </a:cubicBezTo>
                <a:cubicBezTo>
                  <a:pt x="30686" y="10824"/>
                  <a:pt x="32394" y="12172"/>
                  <a:pt x="34162" y="13445"/>
                </a:cubicBezTo>
                <a:cubicBezTo>
                  <a:pt x="32682" y="14130"/>
                  <a:pt x="32122" y="15482"/>
                  <a:pt x="32394" y="16918"/>
                </a:cubicBezTo>
                <a:cubicBezTo>
                  <a:pt x="32410" y="17002"/>
                  <a:pt x="32439" y="17082"/>
                  <a:pt x="32454" y="17166"/>
                </a:cubicBezTo>
                <a:cubicBezTo>
                  <a:pt x="31482" y="16970"/>
                  <a:pt x="30498" y="16854"/>
                  <a:pt x="29510" y="16854"/>
                </a:cubicBezTo>
                <a:cubicBezTo>
                  <a:pt x="29438" y="16854"/>
                  <a:pt x="29366" y="16854"/>
                  <a:pt x="29294" y="16858"/>
                </a:cubicBezTo>
                <a:cubicBezTo>
                  <a:pt x="25996" y="16914"/>
                  <a:pt x="23900" y="18715"/>
                  <a:pt x="23032" y="20975"/>
                </a:cubicBezTo>
                <a:cubicBezTo>
                  <a:pt x="22347" y="21391"/>
                  <a:pt x="21855" y="21995"/>
                  <a:pt x="21747" y="22736"/>
                </a:cubicBezTo>
                <a:cubicBezTo>
                  <a:pt x="21095" y="22643"/>
                  <a:pt x="20443" y="22595"/>
                  <a:pt x="19795" y="22591"/>
                </a:cubicBezTo>
                <a:cubicBezTo>
                  <a:pt x="17458" y="22591"/>
                  <a:pt x="15154" y="23244"/>
                  <a:pt x="12988" y="24833"/>
                </a:cubicBezTo>
                <a:cubicBezTo>
                  <a:pt x="11472" y="25945"/>
                  <a:pt x="10668" y="27297"/>
                  <a:pt x="10380" y="28781"/>
                </a:cubicBezTo>
                <a:cubicBezTo>
                  <a:pt x="7627" y="29210"/>
                  <a:pt x="5226" y="30518"/>
                  <a:pt x="3690" y="33182"/>
                </a:cubicBezTo>
                <a:cubicBezTo>
                  <a:pt x="0" y="39588"/>
                  <a:pt x="2541" y="47491"/>
                  <a:pt x="6759" y="54305"/>
                </a:cubicBezTo>
                <a:cubicBezTo>
                  <a:pt x="5222" y="54873"/>
                  <a:pt x="4118" y="56369"/>
                  <a:pt x="4711" y="57758"/>
                </a:cubicBezTo>
                <a:cubicBezTo>
                  <a:pt x="7111" y="63375"/>
                  <a:pt x="13573" y="67237"/>
                  <a:pt x="19562" y="70585"/>
                </a:cubicBezTo>
                <a:cubicBezTo>
                  <a:pt x="20967" y="72446"/>
                  <a:pt x="22456" y="74247"/>
                  <a:pt x="23952" y="75963"/>
                </a:cubicBezTo>
                <a:cubicBezTo>
                  <a:pt x="28561" y="81249"/>
                  <a:pt x="34843" y="87395"/>
                  <a:pt x="42877" y="88943"/>
                </a:cubicBezTo>
                <a:cubicBezTo>
                  <a:pt x="43045" y="88975"/>
                  <a:pt x="43221" y="88991"/>
                  <a:pt x="43397" y="88991"/>
                </a:cubicBezTo>
                <a:cubicBezTo>
                  <a:pt x="44354" y="88991"/>
                  <a:pt x="45322" y="88518"/>
                  <a:pt x="45538" y="87687"/>
                </a:cubicBezTo>
                <a:cubicBezTo>
                  <a:pt x="45562" y="87595"/>
                  <a:pt x="45570" y="87499"/>
                  <a:pt x="45589" y="87406"/>
                </a:cubicBezTo>
                <a:cubicBezTo>
                  <a:pt x="47862" y="88775"/>
                  <a:pt x="50143" y="90127"/>
                  <a:pt x="52428" y="91464"/>
                </a:cubicBezTo>
                <a:cubicBezTo>
                  <a:pt x="52980" y="91792"/>
                  <a:pt x="53556" y="91932"/>
                  <a:pt x="54117" y="91932"/>
                </a:cubicBezTo>
                <a:cubicBezTo>
                  <a:pt x="55657" y="91932"/>
                  <a:pt x="57065" y="90856"/>
                  <a:pt x="57513" y="89611"/>
                </a:cubicBezTo>
                <a:cubicBezTo>
                  <a:pt x="58854" y="89940"/>
                  <a:pt x="60242" y="90147"/>
                  <a:pt x="61679" y="90204"/>
                </a:cubicBezTo>
                <a:cubicBezTo>
                  <a:pt x="61718" y="90204"/>
                  <a:pt x="61759" y="90208"/>
                  <a:pt x="61799" y="90208"/>
                </a:cubicBezTo>
                <a:cubicBezTo>
                  <a:pt x="62939" y="90208"/>
                  <a:pt x="64307" y="89587"/>
                  <a:pt x="64795" y="88723"/>
                </a:cubicBezTo>
                <a:cubicBezTo>
                  <a:pt x="64959" y="88435"/>
                  <a:pt x="65099" y="88143"/>
                  <a:pt x="65232" y="87846"/>
                </a:cubicBezTo>
                <a:cubicBezTo>
                  <a:pt x="69225" y="89599"/>
                  <a:pt x="73402" y="91015"/>
                  <a:pt x="77895" y="91800"/>
                </a:cubicBezTo>
                <a:cubicBezTo>
                  <a:pt x="78135" y="91844"/>
                  <a:pt x="78375" y="91864"/>
                  <a:pt x="78615" y="91864"/>
                </a:cubicBezTo>
                <a:cubicBezTo>
                  <a:pt x="80928" y="91864"/>
                  <a:pt x="83093" y="90007"/>
                  <a:pt x="82233" y="88115"/>
                </a:cubicBezTo>
                <a:lnTo>
                  <a:pt x="82233" y="88115"/>
                </a:lnTo>
                <a:cubicBezTo>
                  <a:pt x="86297" y="89748"/>
                  <a:pt x="90527" y="90887"/>
                  <a:pt x="94912" y="91048"/>
                </a:cubicBezTo>
                <a:cubicBezTo>
                  <a:pt x="94960" y="91048"/>
                  <a:pt x="95008" y="91052"/>
                  <a:pt x="95056" y="91052"/>
                </a:cubicBezTo>
                <a:cubicBezTo>
                  <a:pt x="97985" y="91052"/>
                  <a:pt x="99697" y="87678"/>
                  <a:pt x="97425" y="86014"/>
                </a:cubicBezTo>
                <a:cubicBezTo>
                  <a:pt x="95289" y="84450"/>
                  <a:pt x="93123" y="82909"/>
                  <a:pt x="90947" y="81381"/>
                </a:cubicBezTo>
                <a:cubicBezTo>
                  <a:pt x="93392" y="81273"/>
                  <a:pt x="95080" y="78456"/>
                  <a:pt x="93684" y="76716"/>
                </a:cubicBezTo>
                <a:lnTo>
                  <a:pt x="93684" y="76716"/>
                </a:lnTo>
                <a:cubicBezTo>
                  <a:pt x="94824" y="77059"/>
                  <a:pt x="95980" y="77379"/>
                  <a:pt x="97165" y="77667"/>
                </a:cubicBezTo>
                <a:cubicBezTo>
                  <a:pt x="97444" y="77732"/>
                  <a:pt x="97732" y="77763"/>
                  <a:pt x="98020" y="77763"/>
                </a:cubicBezTo>
                <a:cubicBezTo>
                  <a:pt x="100249" y="77763"/>
                  <a:pt x="102582" y="75896"/>
                  <a:pt x="101626" y="73966"/>
                </a:cubicBezTo>
                <a:cubicBezTo>
                  <a:pt x="99845" y="70374"/>
                  <a:pt x="97464" y="67148"/>
                  <a:pt x="94720" y="64151"/>
                </a:cubicBezTo>
                <a:lnTo>
                  <a:pt x="94720" y="64151"/>
                </a:lnTo>
                <a:cubicBezTo>
                  <a:pt x="95841" y="64312"/>
                  <a:pt x="96973" y="64432"/>
                  <a:pt x="98129" y="64476"/>
                </a:cubicBezTo>
                <a:lnTo>
                  <a:pt x="98277" y="64476"/>
                </a:lnTo>
                <a:cubicBezTo>
                  <a:pt x="100277" y="64476"/>
                  <a:pt x="101694" y="62995"/>
                  <a:pt x="101794" y="61435"/>
                </a:cubicBezTo>
                <a:cubicBezTo>
                  <a:pt x="101798" y="61407"/>
                  <a:pt x="101794" y="61383"/>
                  <a:pt x="101798" y="61359"/>
                </a:cubicBezTo>
                <a:cubicBezTo>
                  <a:pt x="103911" y="60707"/>
                  <a:pt x="105659" y="59434"/>
                  <a:pt x="106548" y="57285"/>
                </a:cubicBezTo>
                <a:cubicBezTo>
                  <a:pt x="109000" y="51364"/>
                  <a:pt x="104955" y="45071"/>
                  <a:pt x="100469" y="40009"/>
                </a:cubicBezTo>
                <a:cubicBezTo>
                  <a:pt x="99994" y="39173"/>
                  <a:pt x="99422" y="38373"/>
                  <a:pt x="98761" y="37612"/>
                </a:cubicBezTo>
                <a:lnTo>
                  <a:pt x="98761" y="37612"/>
                </a:lnTo>
                <a:cubicBezTo>
                  <a:pt x="99954" y="37744"/>
                  <a:pt x="101174" y="37828"/>
                  <a:pt x="102419" y="37856"/>
                </a:cubicBezTo>
                <a:cubicBezTo>
                  <a:pt x="102450" y="37856"/>
                  <a:pt x="102478" y="37860"/>
                  <a:pt x="102510" y="37860"/>
                </a:cubicBezTo>
                <a:cubicBezTo>
                  <a:pt x="104327" y="37860"/>
                  <a:pt x="105863" y="36608"/>
                  <a:pt x="106119" y="35175"/>
                </a:cubicBezTo>
                <a:cubicBezTo>
                  <a:pt x="108752" y="33999"/>
                  <a:pt x="110792" y="31699"/>
                  <a:pt x="110400" y="29210"/>
                </a:cubicBezTo>
                <a:cubicBezTo>
                  <a:pt x="109824" y="25540"/>
                  <a:pt x="106020" y="22864"/>
                  <a:pt x="102755" y="20667"/>
                </a:cubicBezTo>
                <a:cubicBezTo>
                  <a:pt x="97269" y="16970"/>
                  <a:pt x="91327" y="13781"/>
                  <a:pt x="85081" y="11068"/>
                </a:cubicBezTo>
                <a:cubicBezTo>
                  <a:pt x="77523" y="7783"/>
                  <a:pt x="69817" y="4678"/>
                  <a:pt x="61794" y="2246"/>
                </a:cubicBezTo>
                <a:cubicBezTo>
                  <a:pt x="58666" y="1293"/>
                  <a:pt x="54280" y="1"/>
                  <a:pt x="50300" y="1"/>
                </a:cubicBezTo>
                <a:close/>
              </a:path>
            </a:pathLst>
          </a:custGeom>
          <a:solidFill>
            <a:srgbClr val="FFFFFF">
              <a:alpha val="165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53"/>
          <p:cNvSpPr/>
          <p:nvPr/>
        </p:nvSpPr>
        <p:spPr>
          <a:xfrm flipH="1">
            <a:off x="6679916" y="1547623"/>
            <a:ext cx="1092419" cy="906459"/>
          </a:xfrm>
          <a:custGeom>
            <a:rect b="b" l="l" r="r" t="t"/>
            <a:pathLst>
              <a:path extrusionOk="0" h="91933" w="110793">
                <a:moveTo>
                  <a:pt x="50743" y="6275"/>
                </a:moveTo>
                <a:cubicBezTo>
                  <a:pt x="53200" y="6275"/>
                  <a:pt x="56857" y="7419"/>
                  <a:pt x="59430" y="8276"/>
                </a:cubicBezTo>
                <a:cubicBezTo>
                  <a:pt x="59393" y="8455"/>
                  <a:pt x="59374" y="8636"/>
                  <a:pt x="59374" y="8815"/>
                </a:cubicBezTo>
                <a:cubicBezTo>
                  <a:pt x="57073" y="8172"/>
                  <a:pt x="54732" y="7731"/>
                  <a:pt x="52420" y="7679"/>
                </a:cubicBezTo>
                <a:cubicBezTo>
                  <a:pt x="52191" y="7535"/>
                  <a:pt x="51975" y="7387"/>
                  <a:pt x="51744" y="7243"/>
                </a:cubicBezTo>
                <a:cubicBezTo>
                  <a:pt x="51131" y="6867"/>
                  <a:pt x="50503" y="6708"/>
                  <a:pt x="49899" y="6708"/>
                </a:cubicBezTo>
                <a:cubicBezTo>
                  <a:pt x="49727" y="6708"/>
                  <a:pt x="49555" y="6719"/>
                  <a:pt x="49387" y="6743"/>
                </a:cubicBezTo>
                <a:cubicBezTo>
                  <a:pt x="49259" y="6667"/>
                  <a:pt x="49139" y="6623"/>
                  <a:pt x="49022" y="6623"/>
                </a:cubicBezTo>
                <a:cubicBezTo>
                  <a:pt x="48943" y="6623"/>
                  <a:pt x="48867" y="6647"/>
                  <a:pt x="48795" y="6691"/>
                </a:cubicBezTo>
                <a:cubicBezTo>
                  <a:pt x="49263" y="6395"/>
                  <a:pt x="49940" y="6275"/>
                  <a:pt x="50743" y="6275"/>
                </a:cubicBezTo>
                <a:close/>
                <a:moveTo>
                  <a:pt x="80740" y="16318"/>
                </a:moveTo>
                <a:lnTo>
                  <a:pt x="80740" y="16318"/>
                </a:lnTo>
                <a:cubicBezTo>
                  <a:pt x="84017" y="17727"/>
                  <a:pt x="87121" y="19182"/>
                  <a:pt x="90214" y="20887"/>
                </a:cubicBezTo>
                <a:cubicBezTo>
                  <a:pt x="92648" y="22231"/>
                  <a:pt x="95072" y="23584"/>
                  <a:pt x="97381" y="25064"/>
                </a:cubicBezTo>
                <a:cubicBezTo>
                  <a:pt x="95116" y="23708"/>
                  <a:pt x="92687" y="22528"/>
                  <a:pt x="90386" y="21443"/>
                </a:cubicBezTo>
                <a:cubicBezTo>
                  <a:pt x="87382" y="20027"/>
                  <a:pt x="84293" y="18730"/>
                  <a:pt x="81188" y="17466"/>
                </a:cubicBezTo>
                <a:cubicBezTo>
                  <a:pt x="81068" y="17066"/>
                  <a:pt x="80916" y="16686"/>
                  <a:pt x="80740" y="16318"/>
                </a:cubicBezTo>
                <a:close/>
                <a:moveTo>
                  <a:pt x="83589" y="25417"/>
                </a:moveTo>
                <a:lnTo>
                  <a:pt x="83589" y="25417"/>
                </a:lnTo>
                <a:cubicBezTo>
                  <a:pt x="86362" y="26565"/>
                  <a:pt x="89878" y="27965"/>
                  <a:pt x="92883" y="29734"/>
                </a:cubicBezTo>
                <a:cubicBezTo>
                  <a:pt x="91459" y="29509"/>
                  <a:pt x="90022" y="29221"/>
                  <a:pt x="88591" y="28874"/>
                </a:cubicBezTo>
                <a:cubicBezTo>
                  <a:pt x="88399" y="28802"/>
                  <a:pt x="88202" y="28726"/>
                  <a:pt x="88006" y="28650"/>
                </a:cubicBezTo>
                <a:cubicBezTo>
                  <a:pt x="86554" y="27553"/>
                  <a:pt x="85081" y="26477"/>
                  <a:pt x="83589" y="25417"/>
                </a:cubicBezTo>
                <a:close/>
                <a:moveTo>
                  <a:pt x="20022" y="28573"/>
                </a:moveTo>
                <a:cubicBezTo>
                  <a:pt x="21687" y="28573"/>
                  <a:pt x="23488" y="29394"/>
                  <a:pt x="25108" y="30374"/>
                </a:cubicBezTo>
                <a:cubicBezTo>
                  <a:pt x="25688" y="31262"/>
                  <a:pt x="26332" y="32135"/>
                  <a:pt x="27017" y="32979"/>
                </a:cubicBezTo>
                <a:cubicBezTo>
                  <a:pt x="26949" y="32942"/>
                  <a:pt x="26873" y="32899"/>
                  <a:pt x="26801" y="32859"/>
                </a:cubicBezTo>
                <a:cubicBezTo>
                  <a:pt x="24384" y="31514"/>
                  <a:pt x="21199" y="30130"/>
                  <a:pt x="17918" y="29322"/>
                </a:cubicBezTo>
                <a:cubicBezTo>
                  <a:pt x="18086" y="29073"/>
                  <a:pt x="18338" y="28885"/>
                  <a:pt x="18683" y="28774"/>
                </a:cubicBezTo>
                <a:cubicBezTo>
                  <a:pt x="19115" y="28634"/>
                  <a:pt x="19562" y="28573"/>
                  <a:pt x="20022" y="28573"/>
                </a:cubicBezTo>
                <a:close/>
                <a:moveTo>
                  <a:pt x="20775" y="36552"/>
                </a:moveTo>
                <a:cubicBezTo>
                  <a:pt x="21299" y="36800"/>
                  <a:pt x="21799" y="37048"/>
                  <a:pt x="22263" y="37288"/>
                </a:cubicBezTo>
                <a:cubicBezTo>
                  <a:pt x="22183" y="37572"/>
                  <a:pt x="22119" y="37856"/>
                  <a:pt x="22063" y="38140"/>
                </a:cubicBezTo>
                <a:cubicBezTo>
                  <a:pt x="21603" y="37604"/>
                  <a:pt x="21175" y="37076"/>
                  <a:pt x="20775" y="36552"/>
                </a:cubicBezTo>
                <a:close/>
                <a:moveTo>
                  <a:pt x="29277" y="41930"/>
                </a:moveTo>
                <a:lnTo>
                  <a:pt x="29277" y="41930"/>
                </a:lnTo>
                <a:cubicBezTo>
                  <a:pt x="30378" y="42705"/>
                  <a:pt x="31414" y="43542"/>
                  <a:pt x="32386" y="44430"/>
                </a:cubicBezTo>
                <a:cubicBezTo>
                  <a:pt x="31710" y="44526"/>
                  <a:pt x="31070" y="44766"/>
                  <a:pt x="30526" y="45106"/>
                </a:cubicBezTo>
                <a:cubicBezTo>
                  <a:pt x="29946" y="44066"/>
                  <a:pt x="29505" y="43001"/>
                  <a:pt x="29277" y="41930"/>
                </a:cubicBezTo>
                <a:close/>
                <a:moveTo>
                  <a:pt x="11292" y="34587"/>
                </a:moveTo>
                <a:cubicBezTo>
                  <a:pt x="12905" y="38401"/>
                  <a:pt x="16042" y="42149"/>
                  <a:pt x="18174" y="44350"/>
                </a:cubicBezTo>
                <a:cubicBezTo>
                  <a:pt x="18270" y="44450"/>
                  <a:pt x="18374" y="44554"/>
                  <a:pt x="18474" y="44658"/>
                </a:cubicBezTo>
                <a:cubicBezTo>
                  <a:pt x="17710" y="44942"/>
                  <a:pt x="17078" y="45466"/>
                  <a:pt x="16733" y="46166"/>
                </a:cubicBezTo>
                <a:cubicBezTo>
                  <a:pt x="16077" y="45618"/>
                  <a:pt x="15337" y="45387"/>
                  <a:pt x="14621" y="45387"/>
                </a:cubicBezTo>
                <a:cubicBezTo>
                  <a:pt x="12788" y="45387"/>
                  <a:pt x="11112" y="46911"/>
                  <a:pt x="11361" y="48635"/>
                </a:cubicBezTo>
                <a:cubicBezTo>
                  <a:pt x="9872" y="45282"/>
                  <a:pt x="9040" y="41753"/>
                  <a:pt x="9195" y="38072"/>
                </a:cubicBezTo>
                <a:cubicBezTo>
                  <a:pt x="9280" y="36111"/>
                  <a:pt x="10088" y="35051"/>
                  <a:pt x="11292" y="34587"/>
                </a:cubicBezTo>
                <a:close/>
                <a:moveTo>
                  <a:pt x="71694" y="42469"/>
                </a:moveTo>
                <a:lnTo>
                  <a:pt x="71694" y="42469"/>
                </a:lnTo>
                <a:cubicBezTo>
                  <a:pt x="72497" y="42633"/>
                  <a:pt x="73310" y="42781"/>
                  <a:pt x="74122" y="42918"/>
                </a:cubicBezTo>
                <a:cubicBezTo>
                  <a:pt x="77167" y="44783"/>
                  <a:pt x="80104" y="46766"/>
                  <a:pt x="82957" y="48859"/>
                </a:cubicBezTo>
                <a:cubicBezTo>
                  <a:pt x="82728" y="48831"/>
                  <a:pt x="82497" y="48807"/>
                  <a:pt x="82272" y="48775"/>
                </a:cubicBezTo>
                <a:cubicBezTo>
                  <a:pt x="81516" y="48679"/>
                  <a:pt x="80760" y="48555"/>
                  <a:pt x="80008" y="48427"/>
                </a:cubicBezTo>
                <a:cubicBezTo>
                  <a:pt x="78911" y="47831"/>
                  <a:pt x="77823" y="47223"/>
                  <a:pt x="76739" y="46611"/>
                </a:cubicBezTo>
                <a:cubicBezTo>
                  <a:pt x="75075" y="45219"/>
                  <a:pt x="73394" y="43834"/>
                  <a:pt x="71694" y="42469"/>
                </a:cubicBezTo>
                <a:close/>
                <a:moveTo>
                  <a:pt x="98873" y="50120"/>
                </a:moveTo>
                <a:cubicBezTo>
                  <a:pt x="99269" y="51124"/>
                  <a:pt x="99529" y="52140"/>
                  <a:pt x="99617" y="53156"/>
                </a:cubicBezTo>
                <a:cubicBezTo>
                  <a:pt x="99053" y="52153"/>
                  <a:pt x="98397" y="51164"/>
                  <a:pt x="97673" y="50192"/>
                </a:cubicBezTo>
                <a:lnTo>
                  <a:pt x="97673" y="50192"/>
                </a:lnTo>
                <a:cubicBezTo>
                  <a:pt x="97780" y="50199"/>
                  <a:pt x="97889" y="50203"/>
                  <a:pt x="97996" y="50203"/>
                </a:cubicBezTo>
                <a:cubicBezTo>
                  <a:pt x="98297" y="50203"/>
                  <a:pt x="98589" y="50175"/>
                  <a:pt x="98873" y="50120"/>
                </a:cubicBezTo>
                <a:close/>
                <a:moveTo>
                  <a:pt x="40269" y="55789"/>
                </a:moveTo>
                <a:cubicBezTo>
                  <a:pt x="41144" y="56349"/>
                  <a:pt x="42025" y="56906"/>
                  <a:pt x="42906" y="57466"/>
                </a:cubicBezTo>
                <a:cubicBezTo>
                  <a:pt x="43946" y="58962"/>
                  <a:pt x="44994" y="60439"/>
                  <a:pt x="46074" y="61859"/>
                </a:cubicBezTo>
                <a:cubicBezTo>
                  <a:pt x="44001" y="59867"/>
                  <a:pt x="41981" y="57830"/>
                  <a:pt x="39957" y="55797"/>
                </a:cubicBezTo>
                <a:cubicBezTo>
                  <a:pt x="40060" y="55797"/>
                  <a:pt x="40164" y="55793"/>
                  <a:pt x="40269" y="55789"/>
                </a:cubicBezTo>
                <a:close/>
                <a:moveTo>
                  <a:pt x="57753" y="48007"/>
                </a:moveTo>
                <a:lnTo>
                  <a:pt x="57753" y="48007"/>
                </a:lnTo>
                <a:cubicBezTo>
                  <a:pt x="59162" y="48567"/>
                  <a:pt x="60602" y="49111"/>
                  <a:pt x="62054" y="49640"/>
                </a:cubicBezTo>
                <a:cubicBezTo>
                  <a:pt x="66556" y="52604"/>
                  <a:pt x="71165" y="55429"/>
                  <a:pt x="75699" y="58046"/>
                </a:cubicBezTo>
                <a:cubicBezTo>
                  <a:pt x="76783" y="58670"/>
                  <a:pt x="78611" y="59623"/>
                  <a:pt x="80784" y="60587"/>
                </a:cubicBezTo>
                <a:cubicBezTo>
                  <a:pt x="82449" y="62083"/>
                  <a:pt x="84265" y="63804"/>
                  <a:pt x="85125" y="65744"/>
                </a:cubicBezTo>
                <a:cubicBezTo>
                  <a:pt x="83757" y="65556"/>
                  <a:pt x="82416" y="65168"/>
                  <a:pt x="81100" y="64672"/>
                </a:cubicBezTo>
                <a:cubicBezTo>
                  <a:pt x="74370" y="60947"/>
                  <a:pt x="68156" y="56474"/>
                  <a:pt x="61879" y="52076"/>
                </a:cubicBezTo>
                <a:cubicBezTo>
                  <a:pt x="60594" y="50676"/>
                  <a:pt x="59206" y="49324"/>
                  <a:pt x="57753" y="48007"/>
                </a:cubicBezTo>
                <a:close/>
                <a:moveTo>
                  <a:pt x="58690" y="67497"/>
                </a:moveTo>
                <a:cubicBezTo>
                  <a:pt x="62311" y="69802"/>
                  <a:pt x="65919" y="72114"/>
                  <a:pt x="69505" y="74455"/>
                </a:cubicBezTo>
                <a:cubicBezTo>
                  <a:pt x="69521" y="74479"/>
                  <a:pt x="69533" y="74503"/>
                  <a:pt x="69548" y="74527"/>
                </a:cubicBezTo>
                <a:cubicBezTo>
                  <a:pt x="68076" y="73630"/>
                  <a:pt x="66648" y="72775"/>
                  <a:pt x="65284" y="72010"/>
                </a:cubicBezTo>
                <a:cubicBezTo>
                  <a:pt x="63587" y="71062"/>
                  <a:pt x="61827" y="70193"/>
                  <a:pt x="60038" y="69353"/>
                </a:cubicBezTo>
                <a:cubicBezTo>
                  <a:pt x="59594" y="68721"/>
                  <a:pt x="59142" y="68101"/>
                  <a:pt x="58690" y="67497"/>
                </a:cubicBezTo>
                <a:close/>
                <a:moveTo>
                  <a:pt x="30729" y="77800"/>
                </a:moveTo>
                <a:cubicBezTo>
                  <a:pt x="34134" y="80208"/>
                  <a:pt x="37656" y="82513"/>
                  <a:pt x="41240" y="84742"/>
                </a:cubicBezTo>
                <a:cubicBezTo>
                  <a:pt x="37235" y="83349"/>
                  <a:pt x="33743" y="80681"/>
                  <a:pt x="30729" y="77800"/>
                </a:cubicBezTo>
                <a:close/>
                <a:moveTo>
                  <a:pt x="50300" y="1"/>
                </a:moveTo>
                <a:cubicBezTo>
                  <a:pt x="47687" y="1"/>
                  <a:pt x="45246" y="557"/>
                  <a:pt x="43441" y="2138"/>
                </a:cubicBezTo>
                <a:cubicBezTo>
                  <a:pt x="40832" y="4418"/>
                  <a:pt x="41004" y="6967"/>
                  <a:pt x="42425" y="9319"/>
                </a:cubicBezTo>
                <a:cubicBezTo>
                  <a:pt x="39384" y="7820"/>
                  <a:pt x="36391" y="6263"/>
                  <a:pt x="33506" y="4590"/>
                </a:cubicBezTo>
                <a:cubicBezTo>
                  <a:pt x="32866" y="4218"/>
                  <a:pt x="32222" y="4058"/>
                  <a:pt x="31614" y="4058"/>
                </a:cubicBezTo>
                <a:cubicBezTo>
                  <a:pt x="28862" y="4058"/>
                  <a:pt x="26849" y="7367"/>
                  <a:pt x="29065" y="9364"/>
                </a:cubicBezTo>
                <a:cubicBezTo>
                  <a:pt x="30686" y="10824"/>
                  <a:pt x="32394" y="12172"/>
                  <a:pt x="34162" y="13445"/>
                </a:cubicBezTo>
                <a:cubicBezTo>
                  <a:pt x="32682" y="14130"/>
                  <a:pt x="32122" y="15482"/>
                  <a:pt x="32394" y="16918"/>
                </a:cubicBezTo>
                <a:cubicBezTo>
                  <a:pt x="32410" y="17002"/>
                  <a:pt x="32439" y="17082"/>
                  <a:pt x="32454" y="17166"/>
                </a:cubicBezTo>
                <a:cubicBezTo>
                  <a:pt x="31482" y="16970"/>
                  <a:pt x="30498" y="16854"/>
                  <a:pt x="29510" y="16854"/>
                </a:cubicBezTo>
                <a:cubicBezTo>
                  <a:pt x="29438" y="16854"/>
                  <a:pt x="29366" y="16854"/>
                  <a:pt x="29294" y="16858"/>
                </a:cubicBezTo>
                <a:cubicBezTo>
                  <a:pt x="25996" y="16914"/>
                  <a:pt x="23900" y="18715"/>
                  <a:pt x="23032" y="20975"/>
                </a:cubicBezTo>
                <a:cubicBezTo>
                  <a:pt x="22347" y="21391"/>
                  <a:pt x="21855" y="21995"/>
                  <a:pt x="21747" y="22736"/>
                </a:cubicBezTo>
                <a:cubicBezTo>
                  <a:pt x="21095" y="22643"/>
                  <a:pt x="20443" y="22595"/>
                  <a:pt x="19795" y="22591"/>
                </a:cubicBezTo>
                <a:cubicBezTo>
                  <a:pt x="17458" y="22591"/>
                  <a:pt x="15154" y="23244"/>
                  <a:pt x="12988" y="24833"/>
                </a:cubicBezTo>
                <a:cubicBezTo>
                  <a:pt x="11472" y="25945"/>
                  <a:pt x="10668" y="27297"/>
                  <a:pt x="10380" y="28781"/>
                </a:cubicBezTo>
                <a:cubicBezTo>
                  <a:pt x="7627" y="29210"/>
                  <a:pt x="5226" y="30518"/>
                  <a:pt x="3690" y="33182"/>
                </a:cubicBezTo>
                <a:cubicBezTo>
                  <a:pt x="0" y="39588"/>
                  <a:pt x="2541" y="47491"/>
                  <a:pt x="6759" y="54305"/>
                </a:cubicBezTo>
                <a:cubicBezTo>
                  <a:pt x="5222" y="54873"/>
                  <a:pt x="4118" y="56369"/>
                  <a:pt x="4711" y="57758"/>
                </a:cubicBezTo>
                <a:cubicBezTo>
                  <a:pt x="7111" y="63375"/>
                  <a:pt x="13573" y="67237"/>
                  <a:pt x="19562" y="70585"/>
                </a:cubicBezTo>
                <a:cubicBezTo>
                  <a:pt x="20967" y="72446"/>
                  <a:pt x="22456" y="74247"/>
                  <a:pt x="23952" y="75963"/>
                </a:cubicBezTo>
                <a:cubicBezTo>
                  <a:pt x="28561" y="81249"/>
                  <a:pt x="34843" y="87395"/>
                  <a:pt x="42877" y="88943"/>
                </a:cubicBezTo>
                <a:cubicBezTo>
                  <a:pt x="43045" y="88975"/>
                  <a:pt x="43221" y="88991"/>
                  <a:pt x="43397" y="88991"/>
                </a:cubicBezTo>
                <a:cubicBezTo>
                  <a:pt x="44354" y="88991"/>
                  <a:pt x="45322" y="88518"/>
                  <a:pt x="45538" y="87687"/>
                </a:cubicBezTo>
                <a:cubicBezTo>
                  <a:pt x="45562" y="87595"/>
                  <a:pt x="45570" y="87499"/>
                  <a:pt x="45589" y="87406"/>
                </a:cubicBezTo>
                <a:cubicBezTo>
                  <a:pt x="47862" y="88775"/>
                  <a:pt x="50143" y="90127"/>
                  <a:pt x="52428" y="91464"/>
                </a:cubicBezTo>
                <a:cubicBezTo>
                  <a:pt x="52980" y="91792"/>
                  <a:pt x="53556" y="91932"/>
                  <a:pt x="54117" y="91932"/>
                </a:cubicBezTo>
                <a:cubicBezTo>
                  <a:pt x="55657" y="91932"/>
                  <a:pt x="57065" y="90856"/>
                  <a:pt x="57513" y="89611"/>
                </a:cubicBezTo>
                <a:cubicBezTo>
                  <a:pt x="58854" y="89940"/>
                  <a:pt x="60242" y="90147"/>
                  <a:pt x="61679" y="90204"/>
                </a:cubicBezTo>
                <a:cubicBezTo>
                  <a:pt x="61718" y="90204"/>
                  <a:pt x="61759" y="90208"/>
                  <a:pt x="61799" y="90208"/>
                </a:cubicBezTo>
                <a:cubicBezTo>
                  <a:pt x="62939" y="90208"/>
                  <a:pt x="64307" y="89587"/>
                  <a:pt x="64795" y="88723"/>
                </a:cubicBezTo>
                <a:cubicBezTo>
                  <a:pt x="64959" y="88435"/>
                  <a:pt x="65099" y="88143"/>
                  <a:pt x="65232" y="87846"/>
                </a:cubicBezTo>
                <a:cubicBezTo>
                  <a:pt x="69225" y="89599"/>
                  <a:pt x="73402" y="91015"/>
                  <a:pt x="77895" y="91800"/>
                </a:cubicBezTo>
                <a:cubicBezTo>
                  <a:pt x="78135" y="91844"/>
                  <a:pt x="78375" y="91864"/>
                  <a:pt x="78615" y="91864"/>
                </a:cubicBezTo>
                <a:cubicBezTo>
                  <a:pt x="80928" y="91864"/>
                  <a:pt x="83093" y="90007"/>
                  <a:pt x="82233" y="88115"/>
                </a:cubicBezTo>
                <a:lnTo>
                  <a:pt x="82233" y="88115"/>
                </a:lnTo>
                <a:cubicBezTo>
                  <a:pt x="86297" y="89748"/>
                  <a:pt x="90527" y="90887"/>
                  <a:pt x="94912" y="91048"/>
                </a:cubicBezTo>
                <a:cubicBezTo>
                  <a:pt x="94960" y="91048"/>
                  <a:pt x="95008" y="91052"/>
                  <a:pt x="95056" y="91052"/>
                </a:cubicBezTo>
                <a:cubicBezTo>
                  <a:pt x="97985" y="91052"/>
                  <a:pt x="99697" y="87678"/>
                  <a:pt x="97425" y="86014"/>
                </a:cubicBezTo>
                <a:cubicBezTo>
                  <a:pt x="95289" y="84450"/>
                  <a:pt x="93123" y="82909"/>
                  <a:pt x="90947" y="81381"/>
                </a:cubicBezTo>
                <a:cubicBezTo>
                  <a:pt x="93392" y="81273"/>
                  <a:pt x="95080" y="78456"/>
                  <a:pt x="93684" y="76716"/>
                </a:cubicBezTo>
                <a:lnTo>
                  <a:pt x="93684" y="76716"/>
                </a:lnTo>
                <a:cubicBezTo>
                  <a:pt x="94824" y="77059"/>
                  <a:pt x="95980" y="77379"/>
                  <a:pt x="97165" y="77667"/>
                </a:cubicBezTo>
                <a:cubicBezTo>
                  <a:pt x="97444" y="77732"/>
                  <a:pt x="97732" y="77763"/>
                  <a:pt x="98020" y="77763"/>
                </a:cubicBezTo>
                <a:cubicBezTo>
                  <a:pt x="100249" y="77763"/>
                  <a:pt x="102582" y="75896"/>
                  <a:pt x="101626" y="73966"/>
                </a:cubicBezTo>
                <a:cubicBezTo>
                  <a:pt x="99845" y="70374"/>
                  <a:pt x="97464" y="67148"/>
                  <a:pt x="94720" y="64151"/>
                </a:cubicBezTo>
                <a:lnTo>
                  <a:pt x="94720" y="64151"/>
                </a:lnTo>
                <a:cubicBezTo>
                  <a:pt x="95841" y="64312"/>
                  <a:pt x="96973" y="64432"/>
                  <a:pt x="98129" y="64476"/>
                </a:cubicBezTo>
                <a:lnTo>
                  <a:pt x="98277" y="64476"/>
                </a:lnTo>
                <a:cubicBezTo>
                  <a:pt x="100277" y="64476"/>
                  <a:pt x="101694" y="62995"/>
                  <a:pt x="101794" y="61435"/>
                </a:cubicBezTo>
                <a:cubicBezTo>
                  <a:pt x="101798" y="61407"/>
                  <a:pt x="101794" y="61383"/>
                  <a:pt x="101798" y="61359"/>
                </a:cubicBezTo>
                <a:cubicBezTo>
                  <a:pt x="103911" y="60707"/>
                  <a:pt x="105659" y="59434"/>
                  <a:pt x="106548" y="57285"/>
                </a:cubicBezTo>
                <a:cubicBezTo>
                  <a:pt x="109000" y="51364"/>
                  <a:pt x="104955" y="45071"/>
                  <a:pt x="100469" y="40009"/>
                </a:cubicBezTo>
                <a:cubicBezTo>
                  <a:pt x="99994" y="39173"/>
                  <a:pt x="99422" y="38373"/>
                  <a:pt x="98761" y="37612"/>
                </a:cubicBezTo>
                <a:lnTo>
                  <a:pt x="98761" y="37612"/>
                </a:lnTo>
                <a:cubicBezTo>
                  <a:pt x="99954" y="37744"/>
                  <a:pt x="101174" y="37828"/>
                  <a:pt x="102419" y="37856"/>
                </a:cubicBezTo>
                <a:cubicBezTo>
                  <a:pt x="102450" y="37856"/>
                  <a:pt x="102478" y="37860"/>
                  <a:pt x="102510" y="37860"/>
                </a:cubicBezTo>
                <a:cubicBezTo>
                  <a:pt x="104327" y="37860"/>
                  <a:pt x="105863" y="36608"/>
                  <a:pt x="106119" y="35175"/>
                </a:cubicBezTo>
                <a:cubicBezTo>
                  <a:pt x="108752" y="33999"/>
                  <a:pt x="110792" y="31699"/>
                  <a:pt x="110400" y="29210"/>
                </a:cubicBezTo>
                <a:cubicBezTo>
                  <a:pt x="109824" y="25540"/>
                  <a:pt x="106020" y="22864"/>
                  <a:pt x="102755" y="20667"/>
                </a:cubicBezTo>
                <a:cubicBezTo>
                  <a:pt x="97269" y="16970"/>
                  <a:pt x="91327" y="13781"/>
                  <a:pt x="85081" y="11068"/>
                </a:cubicBezTo>
                <a:cubicBezTo>
                  <a:pt x="77523" y="7783"/>
                  <a:pt x="69817" y="4678"/>
                  <a:pt x="61794" y="2246"/>
                </a:cubicBezTo>
                <a:cubicBezTo>
                  <a:pt x="58666" y="1293"/>
                  <a:pt x="54280" y="1"/>
                  <a:pt x="50300" y="1"/>
                </a:cubicBezTo>
                <a:close/>
              </a:path>
            </a:pathLst>
          </a:custGeom>
          <a:solidFill>
            <a:srgbClr val="FFFFFF">
              <a:alpha val="165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53"/>
          <p:cNvSpPr txBox="1"/>
          <p:nvPr/>
        </p:nvSpPr>
        <p:spPr>
          <a:xfrm>
            <a:off x="6384475" y="3841075"/>
            <a:ext cx="1683300" cy="453300"/>
          </a:xfrm>
          <a:prstGeom prst="rect">
            <a:avLst/>
          </a:prstGeom>
          <a:noFill/>
          <a:ln>
            <a:noFill/>
          </a:ln>
        </p:spPr>
        <p:txBody>
          <a:bodyPr anchorCtr="0" anchor="t" bIns="0" lIns="0" spcFirstLastPara="1" rIns="0" wrap="square" tIns="6350">
            <a:noAutofit/>
          </a:bodyPr>
          <a:lstStyle/>
          <a:p>
            <a:pPr indent="0" lvl="0" marL="0" rtl="0" algn="ctr">
              <a:spcBef>
                <a:spcPts val="0"/>
              </a:spcBef>
              <a:spcAft>
                <a:spcPts val="0"/>
              </a:spcAft>
              <a:buClr>
                <a:schemeClr val="dk1"/>
              </a:buClr>
              <a:buSzPts val="600"/>
              <a:buFont typeface="Arial"/>
              <a:buNone/>
            </a:pPr>
            <a:r>
              <a:rPr lang="en" sz="1600">
                <a:solidFill>
                  <a:schemeClr val="lt1"/>
                </a:solidFill>
                <a:latin typeface="Barlow Semi Condensed Light"/>
                <a:ea typeface="Barlow Semi Condensed Light"/>
                <a:cs typeface="Barlow Semi Condensed Light"/>
                <a:sym typeface="Barlow Semi Condensed Light"/>
              </a:rPr>
              <a:t>Here you could talk a bit about this person</a:t>
            </a:r>
            <a:endParaRPr sz="1600">
              <a:solidFill>
                <a:schemeClr val="lt1"/>
              </a:solidFill>
              <a:latin typeface="Barlow Semi Condensed Light"/>
              <a:ea typeface="Barlow Semi Condensed Light"/>
              <a:cs typeface="Barlow Semi Condensed Light"/>
              <a:sym typeface="Barlow Semi Condensed Light"/>
            </a:endParaRPr>
          </a:p>
        </p:txBody>
      </p:sp>
      <p:sp>
        <p:nvSpPr>
          <p:cNvPr id="2309" name="Google Shape;2309;p53"/>
          <p:cNvSpPr txBox="1"/>
          <p:nvPr/>
        </p:nvSpPr>
        <p:spPr>
          <a:xfrm>
            <a:off x="6261475" y="2935688"/>
            <a:ext cx="1929300" cy="603300"/>
          </a:xfrm>
          <a:prstGeom prst="rect">
            <a:avLst/>
          </a:prstGeom>
          <a:noFill/>
          <a:ln>
            <a:noFill/>
          </a:ln>
        </p:spPr>
        <p:txBody>
          <a:bodyPr anchorCtr="0" anchor="b" bIns="0" lIns="0" spcFirstLastPara="1" rIns="0" wrap="square" tIns="6350">
            <a:noAutofit/>
          </a:bodyPr>
          <a:lstStyle/>
          <a:p>
            <a:pPr indent="0" lvl="0" marL="0" rtl="0" algn="ctr">
              <a:spcBef>
                <a:spcPts val="0"/>
              </a:spcBef>
              <a:spcAft>
                <a:spcPts val="0"/>
              </a:spcAft>
              <a:buClr>
                <a:schemeClr val="dk1"/>
              </a:buClr>
              <a:buSzPts val="600"/>
              <a:buFont typeface="Arial"/>
              <a:buNone/>
            </a:pPr>
            <a:r>
              <a:rPr lang="en" sz="2300">
                <a:solidFill>
                  <a:schemeClr val="accent6"/>
                </a:solidFill>
                <a:latin typeface="Sue Ellen Francisco"/>
                <a:ea typeface="Sue Ellen Francisco"/>
                <a:cs typeface="Sue Ellen Francisco"/>
                <a:sym typeface="Sue Ellen Francisco"/>
              </a:rPr>
              <a:t>JOHN SMITH,</a:t>
            </a:r>
            <a:br>
              <a:rPr lang="en" sz="2300">
                <a:solidFill>
                  <a:schemeClr val="accent6"/>
                </a:solidFill>
                <a:latin typeface="Sue Ellen Francisco"/>
                <a:ea typeface="Sue Ellen Francisco"/>
                <a:cs typeface="Sue Ellen Francisco"/>
                <a:sym typeface="Sue Ellen Francisco"/>
              </a:rPr>
            </a:br>
            <a:r>
              <a:rPr lang="en" sz="2300">
                <a:solidFill>
                  <a:schemeClr val="accent6"/>
                </a:solidFill>
                <a:latin typeface="Sue Ellen Francisco"/>
                <a:ea typeface="Sue Ellen Francisco"/>
                <a:cs typeface="Sue Ellen Francisco"/>
                <a:sym typeface="Sue Ellen Francisco"/>
              </a:rPr>
              <a:t>P.E. TEACHER</a:t>
            </a:r>
            <a:endParaRPr sz="2300">
              <a:solidFill>
                <a:schemeClr val="accent6"/>
              </a:solidFill>
              <a:latin typeface="Sue Ellen Francisco"/>
              <a:ea typeface="Sue Ellen Francisco"/>
              <a:cs typeface="Sue Ellen Francisco"/>
              <a:sym typeface="Sue Ellen Francisco"/>
            </a:endParaRPr>
          </a:p>
        </p:txBody>
      </p:sp>
      <p:sp>
        <p:nvSpPr>
          <p:cNvPr id="2310" name="Google Shape;2310;p53"/>
          <p:cNvSpPr txBox="1"/>
          <p:nvPr>
            <p:ph type="title"/>
          </p:nvPr>
        </p:nvSpPr>
        <p:spPr>
          <a:xfrm>
            <a:off x="1739850" y="534975"/>
            <a:ext cx="5664300" cy="53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OUR </a:t>
            </a:r>
            <a:r>
              <a:rPr lang="en">
                <a:solidFill>
                  <a:schemeClr val="dk2"/>
                </a:solidFill>
              </a:rPr>
              <a:t>TEAM</a:t>
            </a:r>
            <a:endParaRPr>
              <a:solidFill>
                <a:schemeClr val="dk2"/>
              </a:solidFill>
            </a:endParaRPr>
          </a:p>
        </p:txBody>
      </p:sp>
      <p:grpSp>
        <p:nvGrpSpPr>
          <p:cNvPr id="2311" name="Google Shape;2311;p53"/>
          <p:cNvGrpSpPr/>
          <p:nvPr/>
        </p:nvGrpSpPr>
        <p:grpSpPr>
          <a:xfrm>
            <a:off x="6965464" y="1739692"/>
            <a:ext cx="521321" cy="531003"/>
            <a:chOff x="4792585" y="1799717"/>
            <a:chExt cx="238329" cy="242777"/>
          </a:xfrm>
        </p:grpSpPr>
        <p:sp>
          <p:nvSpPr>
            <p:cNvPr id="2312" name="Google Shape;2312;p53"/>
            <p:cNvSpPr/>
            <p:nvPr/>
          </p:nvSpPr>
          <p:spPr>
            <a:xfrm>
              <a:off x="4873476" y="1910615"/>
              <a:ext cx="35638" cy="2314"/>
            </a:xfrm>
            <a:custGeom>
              <a:rect b="b" l="l" r="r" t="t"/>
              <a:pathLst>
                <a:path extrusionOk="0" h="90" w="1386">
                  <a:moveTo>
                    <a:pt x="819" y="1"/>
                  </a:moveTo>
                  <a:cubicBezTo>
                    <a:pt x="558" y="1"/>
                    <a:pt x="297" y="4"/>
                    <a:pt x="40" y="22"/>
                  </a:cubicBezTo>
                  <a:cubicBezTo>
                    <a:pt x="1" y="22"/>
                    <a:pt x="1" y="80"/>
                    <a:pt x="40" y="80"/>
                  </a:cubicBezTo>
                  <a:cubicBezTo>
                    <a:pt x="194" y="87"/>
                    <a:pt x="349" y="90"/>
                    <a:pt x="504" y="90"/>
                  </a:cubicBezTo>
                  <a:cubicBezTo>
                    <a:pt x="781" y="90"/>
                    <a:pt x="1059" y="82"/>
                    <a:pt x="1337" y="75"/>
                  </a:cubicBezTo>
                  <a:cubicBezTo>
                    <a:pt x="1384" y="75"/>
                    <a:pt x="1386" y="2"/>
                    <a:pt x="1341" y="2"/>
                  </a:cubicBezTo>
                  <a:cubicBezTo>
                    <a:pt x="1340" y="2"/>
                    <a:pt x="1339" y="2"/>
                    <a:pt x="1337" y="2"/>
                  </a:cubicBezTo>
                  <a:cubicBezTo>
                    <a:pt x="1165" y="2"/>
                    <a:pt x="992" y="1"/>
                    <a:pt x="819"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2313" name="Google Shape;2313;p53"/>
            <p:cNvSpPr/>
            <p:nvPr/>
          </p:nvSpPr>
          <p:spPr>
            <a:xfrm>
              <a:off x="4812898" y="1867392"/>
              <a:ext cx="30264" cy="2211"/>
            </a:xfrm>
            <a:custGeom>
              <a:rect b="b" l="l" r="r" t="t"/>
              <a:pathLst>
                <a:path extrusionOk="0" h="86" w="1177">
                  <a:moveTo>
                    <a:pt x="534" y="1"/>
                  </a:moveTo>
                  <a:cubicBezTo>
                    <a:pt x="370" y="1"/>
                    <a:pt x="207" y="4"/>
                    <a:pt x="45" y="10"/>
                  </a:cubicBezTo>
                  <a:cubicBezTo>
                    <a:pt x="1" y="10"/>
                    <a:pt x="1" y="74"/>
                    <a:pt x="45" y="74"/>
                  </a:cubicBezTo>
                  <a:cubicBezTo>
                    <a:pt x="208" y="82"/>
                    <a:pt x="373" y="85"/>
                    <a:pt x="537" y="85"/>
                  </a:cubicBezTo>
                  <a:cubicBezTo>
                    <a:pt x="736" y="85"/>
                    <a:pt x="935" y="81"/>
                    <a:pt x="1132" y="78"/>
                  </a:cubicBezTo>
                  <a:cubicBezTo>
                    <a:pt x="1176" y="78"/>
                    <a:pt x="1176" y="10"/>
                    <a:pt x="1132" y="10"/>
                  </a:cubicBezTo>
                  <a:cubicBezTo>
                    <a:pt x="932" y="5"/>
                    <a:pt x="732" y="1"/>
                    <a:pt x="534"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2314" name="Google Shape;2314;p53"/>
            <p:cNvSpPr/>
            <p:nvPr/>
          </p:nvSpPr>
          <p:spPr>
            <a:xfrm>
              <a:off x="4792585" y="1799717"/>
              <a:ext cx="238329" cy="242777"/>
            </a:xfrm>
            <a:custGeom>
              <a:rect b="b" l="l" r="r" t="t"/>
              <a:pathLst>
                <a:path extrusionOk="0" h="9442" w="9269">
                  <a:moveTo>
                    <a:pt x="5066" y="195"/>
                  </a:moveTo>
                  <a:cubicBezTo>
                    <a:pt x="5485" y="195"/>
                    <a:pt x="5884" y="261"/>
                    <a:pt x="6263" y="403"/>
                  </a:cubicBezTo>
                  <a:cubicBezTo>
                    <a:pt x="6229" y="603"/>
                    <a:pt x="6205" y="808"/>
                    <a:pt x="6185" y="1013"/>
                  </a:cubicBezTo>
                  <a:cubicBezTo>
                    <a:pt x="6146" y="1023"/>
                    <a:pt x="6132" y="1072"/>
                    <a:pt x="6161" y="1101"/>
                  </a:cubicBezTo>
                  <a:lnTo>
                    <a:pt x="6167" y="1105"/>
                  </a:lnTo>
                  <a:lnTo>
                    <a:pt x="6167" y="1105"/>
                  </a:lnTo>
                  <a:cubicBezTo>
                    <a:pt x="6157" y="1099"/>
                    <a:pt x="6146" y="1095"/>
                    <a:pt x="6134" y="1095"/>
                  </a:cubicBezTo>
                  <a:cubicBezTo>
                    <a:pt x="6125" y="1095"/>
                    <a:pt x="6116" y="1097"/>
                    <a:pt x="6107" y="1101"/>
                  </a:cubicBezTo>
                  <a:cubicBezTo>
                    <a:pt x="5902" y="1174"/>
                    <a:pt x="5712" y="1306"/>
                    <a:pt x="5512" y="1403"/>
                  </a:cubicBezTo>
                  <a:cubicBezTo>
                    <a:pt x="5293" y="1520"/>
                    <a:pt x="5068" y="1623"/>
                    <a:pt x="4844" y="1730"/>
                  </a:cubicBezTo>
                  <a:cubicBezTo>
                    <a:pt x="4839" y="1715"/>
                    <a:pt x="4824" y="1701"/>
                    <a:pt x="4810" y="1696"/>
                  </a:cubicBezTo>
                  <a:cubicBezTo>
                    <a:pt x="4605" y="1618"/>
                    <a:pt x="4395" y="1525"/>
                    <a:pt x="4176" y="1442"/>
                  </a:cubicBezTo>
                  <a:lnTo>
                    <a:pt x="4176" y="1442"/>
                  </a:lnTo>
                  <a:cubicBezTo>
                    <a:pt x="4390" y="1452"/>
                    <a:pt x="4605" y="1471"/>
                    <a:pt x="4820" y="1506"/>
                  </a:cubicBezTo>
                  <a:cubicBezTo>
                    <a:pt x="4821" y="1506"/>
                    <a:pt x="4823" y="1506"/>
                    <a:pt x="4824" y="1506"/>
                  </a:cubicBezTo>
                  <a:cubicBezTo>
                    <a:pt x="4860" y="1506"/>
                    <a:pt x="4876" y="1452"/>
                    <a:pt x="4834" y="1442"/>
                  </a:cubicBezTo>
                  <a:cubicBezTo>
                    <a:pt x="4629" y="1395"/>
                    <a:pt x="4417" y="1370"/>
                    <a:pt x="4204" y="1370"/>
                  </a:cubicBezTo>
                  <a:cubicBezTo>
                    <a:pt x="4154" y="1370"/>
                    <a:pt x="4104" y="1371"/>
                    <a:pt x="4054" y="1374"/>
                  </a:cubicBezTo>
                  <a:cubicBezTo>
                    <a:pt x="4044" y="1374"/>
                    <a:pt x="4034" y="1379"/>
                    <a:pt x="4029" y="1389"/>
                  </a:cubicBezTo>
                  <a:cubicBezTo>
                    <a:pt x="3805" y="1306"/>
                    <a:pt x="3571" y="1242"/>
                    <a:pt x="3337" y="1203"/>
                  </a:cubicBezTo>
                  <a:cubicBezTo>
                    <a:pt x="3337" y="1198"/>
                    <a:pt x="3337" y="1198"/>
                    <a:pt x="3337" y="1193"/>
                  </a:cubicBezTo>
                  <a:cubicBezTo>
                    <a:pt x="3337" y="1179"/>
                    <a:pt x="3332" y="1164"/>
                    <a:pt x="3332" y="1150"/>
                  </a:cubicBezTo>
                  <a:lnTo>
                    <a:pt x="3332" y="1150"/>
                  </a:lnTo>
                  <a:cubicBezTo>
                    <a:pt x="3790" y="1169"/>
                    <a:pt x="4254" y="1184"/>
                    <a:pt x="4717" y="1193"/>
                  </a:cubicBezTo>
                  <a:cubicBezTo>
                    <a:pt x="4761" y="1184"/>
                    <a:pt x="4761" y="1125"/>
                    <a:pt x="4717" y="1115"/>
                  </a:cubicBezTo>
                  <a:cubicBezTo>
                    <a:pt x="4254" y="1101"/>
                    <a:pt x="3790" y="1096"/>
                    <a:pt x="3322" y="1091"/>
                  </a:cubicBezTo>
                  <a:cubicBezTo>
                    <a:pt x="3312" y="1008"/>
                    <a:pt x="3303" y="930"/>
                    <a:pt x="3288" y="852"/>
                  </a:cubicBezTo>
                  <a:lnTo>
                    <a:pt x="3288" y="852"/>
                  </a:lnTo>
                  <a:cubicBezTo>
                    <a:pt x="3363" y="865"/>
                    <a:pt x="3440" y="872"/>
                    <a:pt x="3516" y="872"/>
                  </a:cubicBezTo>
                  <a:cubicBezTo>
                    <a:pt x="3554" y="872"/>
                    <a:pt x="3592" y="870"/>
                    <a:pt x="3629" y="867"/>
                  </a:cubicBezTo>
                  <a:cubicBezTo>
                    <a:pt x="3662" y="867"/>
                    <a:pt x="3664" y="818"/>
                    <a:pt x="3634" y="818"/>
                  </a:cubicBezTo>
                  <a:cubicBezTo>
                    <a:pt x="3632" y="818"/>
                    <a:pt x="3631" y="818"/>
                    <a:pt x="3629" y="818"/>
                  </a:cubicBezTo>
                  <a:cubicBezTo>
                    <a:pt x="3600" y="819"/>
                    <a:pt x="3571" y="820"/>
                    <a:pt x="3542" y="820"/>
                  </a:cubicBezTo>
                  <a:cubicBezTo>
                    <a:pt x="3454" y="820"/>
                    <a:pt x="3366" y="814"/>
                    <a:pt x="3278" y="803"/>
                  </a:cubicBezTo>
                  <a:cubicBezTo>
                    <a:pt x="3259" y="720"/>
                    <a:pt x="3244" y="633"/>
                    <a:pt x="3225" y="550"/>
                  </a:cubicBezTo>
                  <a:lnTo>
                    <a:pt x="3288" y="535"/>
                  </a:lnTo>
                  <a:cubicBezTo>
                    <a:pt x="3582" y="579"/>
                    <a:pt x="3877" y="599"/>
                    <a:pt x="4175" y="599"/>
                  </a:cubicBezTo>
                  <a:cubicBezTo>
                    <a:pt x="4208" y="599"/>
                    <a:pt x="4240" y="599"/>
                    <a:pt x="4273" y="598"/>
                  </a:cubicBezTo>
                  <a:cubicBezTo>
                    <a:pt x="4303" y="589"/>
                    <a:pt x="4303" y="545"/>
                    <a:pt x="4273" y="535"/>
                  </a:cubicBezTo>
                  <a:cubicBezTo>
                    <a:pt x="3990" y="535"/>
                    <a:pt x="3712" y="515"/>
                    <a:pt x="3434" y="486"/>
                  </a:cubicBezTo>
                  <a:cubicBezTo>
                    <a:pt x="3576" y="437"/>
                    <a:pt x="3727" y="389"/>
                    <a:pt x="3878" y="350"/>
                  </a:cubicBezTo>
                  <a:cubicBezTo>
                    <a:pt x="3932" y="335"/>
                    <a:pt x="3981" y="325"/>
                    <a:pt x="4034" y="315"/>
                  </a:cubicBezTo>
                  <a:cubicBezTo>
                    <a:pt x="4222" y="318"/>
                    <a:pt x="4410" y="319"/>
                    <a:pt x="4598" y="319"/>
                  </a:cubicBezTo>
                  <a:cubicBezTo>
                    <a:pt x="4864" y="319"/>
                    <a:pt x="5129" y="316"/>
                    <a:pt x="5395" y="311"/>
                  </a:cubicBezTo>
                  <a:cubicBezTo>
                    <a:pt x="5429" y="311"/>
                    <a:pt x="5429" y="262"/>
                    <a:pt x="5395" y="262"/>
                  </a:cubicBezTo>
                  <a:cubicBezTo>
                    <a:pt x="5054" y="252"/>
                    <a:pt x="4707" y="252"/>
                    <a:pt x="4366" y="252"/>
                  </a:cubicBezTo>
                  <a:cubicBezTo>
                    <a:pt x="4605" y="214"/>
                    <a:pt x="4838" y="195"/>
                    <a:pt x="5066" y="195"/>
                  </a:cubicBezTo>
                  <a:close/>
                  <a:moveTo>
                    <a:pt x="3137" y="594"/>
                  </a:moveTo>
                  <a:cubicBezTo>
                    <a:pt x="3142" y="657"/>
                    <a:pt x="3147" y="725"/>
                    <a:pt x="3156" y="789"/>
                  </a:cubicBezTo>
                  <a:cubicBezTo>
                    <a:pt x="3127" y="789"/>
                    <a:pt x="3117" y="828"/>
                    <a:pt x="3142" y="833"/>
                  </a:cubicBezTo>
                  <a:lnTo>
                    <a:pt x="3161" y="833"/>
                  </a:lnTo>
                  <a:cubicBezTo>
                    <a:pt x="3171" y="959"/>
                    <a:pt x="3190" y="1086"/>
                    <a:pt x="3220" y="1213"/>
                  </a:cubicBezTo>
                  <a:cubicBezTo>
                    <a:pt x="3220" y="1223"/>
                    <a:pt x="3229" y="1223"/>
                    <a:pt x="3234" y="1232"/>
                  </a:cubicBezTo>
                  <a:cubicBezTo>
                    <a:pt x="2810" y="1496"/>
                    <a:pt x="2425" y="1813"/>
                    <a:pt x="2088" y="2179"/>
                  </a:cubicBezTo>
                  <a:cubicBezTo>
                    <a:pt x="1791" y="2140"/>
                    <a:pt x="1498" y="2086"/>
                    <a:pt x="1210" y="2013"/>
                  </a:cubicBezTo>
                  <a:cubicBezTo>
                    <a:pt x="1717" y="1384"/>
                    <a:pt x="2381" y="896"/>
                    <a:pt x="3132" y="594"/>
                  </a:cubicBezTo>
                  <a:close/>
                  <a:moveTo>
                    <a:pt x="6395" y="452"/>
                  </a:moveTo>
                  <a:cubicBezTo>
                    <a:pt x="6849" y="652"/>
                    <a:pt x="7263" y="945"/>
                    <a:pt x="7600" y="1306"/>
                  </a:cubicBezTo>
                  <a:cubicBezTo>
                    <a:pt x="7839" y="1559"/>
                    <a:pt x="8058" y="1837"/>
                    <a:pt x="8249" y="2130"/>
                  </a:cubicBezTo>
                  <a:cubicBezTo>
                    <a:pt x="8093" y="2179"/>
                    <a:pt x="7941" y="2237"/>
                    <a:pt x="7790" y="2306"/>
                  </a:cubicBezTo>
                  <a:cubicBezTo>
                    <a:pt x="7810" y="2286"/>
                    <a:pt x="7810" y="2252"/>
                    <a:pt x="7790" y="2237"/>
                  </a:cubicBezTo>
                  <a:cubicBezTo>
                    <a:pt x="7312" y="1828"/>
                    <a:pt x="6790" y="1442"/>
                    <a:pt x="6288" y="1057"/>
                  </a:cubicBezTo>
                  <a:cubicBezTo>
                    <a:pt x="6337" y="857"/>
                    <a:pt x="6371" y="657"/>
                    <a:pt x="6395" y="452"/>
                  </a:cubicBezTo>
                  <a:close/>
                  <a:moveTo>
                    <a:pt x="3347" y="1306"/>
                  </a:moveTo>
                  <a:cubicBezTo>
                    <a:pt x="3766" y="1535"/>
                    <a:pt x="4303" y="1676"/>
                    <a:pt x="4761" y="1808"/>
                  </a:cubicBezTo>
                  <a:cubicBezTo>
                    <a:pt x="4644" y="2228"/>
                    <a:pt x="4610" y="2662"/>
                    <a:pt x="4664" y="3091"/>
                  </a:cubicBezTo>
                  <a:cubicBezTo>
                    <a:pt x="4127" y="3496"/>
                    <a:pt x="3586" y="3886"/>
                    <a:pt x="3015" y="4237"/>
                  </a:cubicBezTo>
                  <a:cubicBezTo>
                    <a:pt x="3000" y="4247"/>
                    <a:pt x="2990" y="4261"/>
                    <a:pt x="2990" y="4281"/>
                  </a:cubicBezTo>
                  <a:cubicBezTo>
                    <a:pt x="2898" y="4247"/>
                    <a:pt x="2805" y="4222"/>
                    <a:pt x="2708" y="4203"/>
                  </a:cubicBezTo>
                  <a:cubicBezTo>
                    <a:pt x="2576" y="4164"/>
                    <a:pt x="2444" y="4110"/>
                    <a:pt x="2322" y="4052"/>
                  </a:cubicBezTo>
                  <a:cubicBezTo>
                    <a:pt x="2317" y="4049"/>
                    <a:pt x="2314" y="4048"/>
                    <a:pt x="2310" y="4048"/>
                  </a:cubicBezTo>
                  <a:cubicBezTo>
                    <a:pt x="2306" y="4048"/>
                    <a:pt x="2303" y="4049"/>
                    <a:pt x="2298" y="4052"/>
                  </a:cubicBezTo>
                  <a:cubicBezTo>
                    <a:pt x="2259" y="3462"/>
                    <a:pt x="2215" y="2876"/>
                    <a:pt x="2191" y="2286"/>
                  </a:cubicBezTo>
                  <a:cubicBezTo>
                    <a:pt x="2191" y="2276"/>
                    <a:pt x="2186" y="2262"/>
                    <a:pt x="2176" y="2252"/>
                  </a:cubicBezTo>
                  <a:cubicBezTo>
                    <a:pt x="2537" y="1925"/>
                    <a:pt x="2917" y="1623"/>
                    <a:pt x="3312" y="1350"/>
                  </a:cubicBezTo>
                  <a:cubicBezTo>
                    <a:pt x="3332" y="1340"/>
                    <a:pt x="3342" y="1320"/>
                    <a:pt x="3347" y="1306"/>
                  </a:cubicBezTo>
                  <a:close/>
                  <a:moveTo>
                    <a:pt x="6175" y="1112"/>
                  </a:moveTo>
                  <a:lnTo>
                    <a:pt x="6185" y="1120"/>
                  </a:lnTo>
                  <a:cubicBezTo>
                    <a:pt x="6190" y="1125"/>
                    <a:pt x="6195" y="1130"/>
                    <a:pt x="6200" y="1135"/>
                  </a:cubicBezTo>
                  <a:cubicBezTo>
                    <a:pt x="6663" y="1559"/>
                    <a:pt x="7190" y="1998"/>
                    <a:pt x="7727" y="2325"/>
                  </a:cubicBezTo>
                  <a:cubicBezTo>
                    <a:pt x="7736" y="2330"/>
                    <a:pt x="7751" y="2330"/>
                    <a:pt x="7761" y="2330"/>
                  </a:cubicBezTo>
                  <a:cubicBezTo>
                    <a:pt x="7751" y="2335"/>
                    <a:pt x="7746" y="2340"/>
                    <a:pt x="7741" y="2349"/>
                  </a:cubicBezTo>
                  <a:cubicBezTo>
                    <a:pt x="7722" y="2349"/>
                    <a:pt x="7702" y="2359"/>
                    <a:pt x="7697" y="2379"/>
                  </a:cubicBezTo>
                  <a:cubicBezTo>
                    <a:pt x="7590" y="2788"/>
                    <a:pt x="7507" y="3203"/>
                    <a:pt x="7444" y="3623"/>
                  </a:cubicBezTo>
                  <a:cubicBezTo>
                    <a:pt x="7429" y="3632"/>
                    <a:pt x="7429" y="3652"/>
                    <a:pt x="7439" y="3666"/>
                  </a:cubicBezTo>
                  <a:cubicBezTo>
                    <a:pt x="7439" y="3681"/>
                    <a:pt x="7434" y="3701"/>
                    <a:pt x="7429" y="3715"/>
                  </a:cubicBezTo>
                  <a:lnTo>
                    <a:pt x="7429" y="3730"/>
                  </a:lnTo>
                  <a:cubicBezTo>
                    <a:pt x="7405" y="3730"/>
                    <a:pt x="7380" y="3749"/>
                    <a:pt x="7376" y="3774"/>
                  </a:cubicBezTo>
                  <a:cubicBezTo>
                    <a:pt x="7229" y="3847"/>
                    <a:pt x="7093" y="3949"/>
                    <a:pt x="6946" y="4027"/>
                  </a:cubicBezTo>
                  <a:cubicBezTo>
                    <a:pt x="6771" y="4130"/>
                    <a:pt x="6585" y="4222"/>
                    <a:pt x="6400" y="4315"/>
                  </a:cubicBezTo>
                  <a:cubicBezTo>
                    <a:pt x="6395" y="4305"/>
                    <a:pt x="6390" y="4301"/>
                    <a:pt x="6390" y="4291"/>
                  </a:cubicBezTo>
                  <a:cubicBezTo>
                    <a:pt x="6376" y="4276"/>
                    <a:pt x="6361" y="4266"/>
                    <a:pt x="6341" y="4266"/>
                  </a:cubicBezTo>
                  <a:cubicBezTo>
                    <a:pt x="6341" y="4242"/>
                    <a:pt x="6332" y="4222"/>
                    <a:pt x="6312" y="4208"/>
                  </a:cubicBezTo>
                  <a:cubicBezTo>
                    <a:pt x="5800" y="3857"/>
                    <a:pt x="5312" y="3476"/>
                    <a:pt x="4829" y="3091"/>
                  </a:cubicBezTo>
                  <a:cubicBezTo>
                    <a:pt x="4819" y="3080"/>
                    <a:pt x="4804" y="3076"/>
                    <a:pt x="4790" y="3076"/>
                  </a:cubicBezTo>
                  <a:cubicBezTo>
                    <a:pt x="4777" y="3076"/>
                    <a:pt x="4765" y="3079"/>
                    <a:pt x="4756" y="3086"/>
                  </a:cubicBezTo>
                  <a:cubicBezTo>
                    <a:pt x="4751" y="2667"/>
                    <a:pt x="4785" y="2247"/>
                    <a:pt x="4854" y="1832"/>
                  </a:cubicBezTo>
                  <a:cubicBezTo>
                    <a:pt x="4859" y="1835"/>
                    <a:pt x="4864" y="1836"/>
                    <a:pt x="4869" y="1836"/>
                  </a:cubicBezTo>
                  <a:cubicBezTo>
                    <a:pt x="4874" y="1836"/>
                    <a:pt x="4881" y="1835"/>
                    <a:pt x="4888" y="1832"/>
                  </a:cubicBezTo>
                  <a:cubicBezTo>
                    <a:pt x="5312" y="1681"/>
                    <a:pt x="5824" y="1501"/>
                    <a:pt x="6171" y="1203"/>
                  </a:cubicBezTo>
                  <a:cubicBezTo>
                    <a:pt x="6206" y="1179"/>
                    <a:pt x="6200" y="1136"/>
                    <a:pt x="6175" y="1112"/>
                  </a:cubicBezTo>
                  <a:close/>
                  <a:moveTo>
                    <a:pt x="8332" y="2232"/>
                  </a:moveTo>
                  <a:cubicBezTo>
                    <a:pt x="8780" y="2954"/>
                    <a:pt x="9068" y="3779"/>
                    <a:pt x="9088" y="4627"/>
                  </a:cubicBezTo>
                  <a:cubicBezTo>
                    <a:pt x="9088" y="4673"/>
                    <a:pt x="9088" y="4702"/>
                    <a:pt x="9088" y="4730"/>
                  </a:cubicBezTo>
                  <a:cubicBezTo>
                    <a:pt x="8897" y="4779"/>
                    <a:pt x="8707" y="4837"/>
                    <a:pt x="8527" y="4900"/>
                  </a:cubicBezTo>
                  <a:cubicBezTo>
                    <a:pt x="8390" y="4720"/>
                    <a:pt x="8244" y="4544"/>
                    <a:pt x="8093" y="4383"/>
                  </a:cubicBezTo>
                  <a:lnTo>
                    <a:pt x="8097" y="4383"/>
                  </a:lnTo>
                  <a:cubicBezTo>
                    <a:pt x="8238" y="4386"/>
                    <a:pt x="8381" y="4389"/>
                    <a:pt x="8524" y="4389"/>
                  </a:cubicBezTo>
                  <a:cubicBezTo>
                    <a:pt x="8629" y="4389"/>
                    <a:pt x="8734" y="4388"/>
                    <a:pt x="8839" y="4383"/>
                  </a:cubicBezTo>
                  <a:cubicBezTo>
                    <a:pt x="8878" y="4379"/>
                    <a:pt x="8878" y="4320"/>
                    <a:pt x="8839" y="4315"/>
                  </a:cubicBezTo>
                  <a:lnTo>
                    <a:pt x="8097" y="4315"/>
                  </a:lnTo>
                  <a:cubicBezTo>
                    <a:pt x="8078" y="4315"/>
                    <a:pt x="8063" y="4335"/>
                    <a:pt x="8068" y="4354"/>
                  </a:cubicBezTo>
                  <a:cubicBezTo>
                    <a:pt x="7990" y="4271"/>
                    <a:pt x="7912" y="4183"/>
                    <a:pt x="7834" y="4101"/>
                  </a:cubicBezTo>
                  <a:lnTo>
                    <a:pt x="7834" y="4101"/>
                  </a:lnTo>
                  <a:cubicBezTo>
                    <a:pt x="8122" y="4115"/>
                    <a:pt x="8410" y="4135"/>
                    <a:pt x="8697" y="4169"/>
                  </a:cubicBezTo>
                  <a:cubicBezTo>
                    <a:pt x="8727" y="4169"/>
                    <a:pt x="8736" y="4115"/>
                    <a:pt x="8702" y="4105"/>
                  </a:cubicBezTo>
                  <a:cubicBezTo>
                    <a:pt x="8395" y="4057"/>
                    <a:pt x="8083" y="4037"/>
                    <a:pt x="7771" y="4037"/>
                  </a:cubicBezTo>
                  <a:cubicBezTo>
                    <a:pt x="7683" y="3944"/>
                    <a:pt x="7595" y="3852"/>
                    <a:pt x="7507" y="3764"/>
                  </a:cubicBezTo>
                  <a:cubicBezTo>
                    <a:pt x="7507" y="3759"/>
                    <a:pt x="7507" y="3759"/>
                    <a:pt x="7507" y="3759"/>
                  </a:cubicBezTo>
                  <a:cubicBezTo>
                    <a:pt x="7517" y="3749"/>
                    <a:pt x="7527" y="3740"/>
                    <a:pt x="7527" y="3730"/>
                  </a:cubicBezTo>
                  <a:cubicBezTo>
                    <a:pt x="7532" y="3715"/>
                    <a:pt x="7536" y="3696"/>
                    <a:pt x="7541" y="3681"/>
                  </a:cubicBezTo>
                  <a:cubicBezTo>
                    <a:pt x="7834" y="3705"/>
                    <a:pt x="8127" y="3725"/>
                    <a:pt x="8414" y="3744"/>
                  </a:cubicBezTo>
                  <a:cubicBezTo>
                    <a:pt x="8463" y="3744"/>
                    <a:pt x="8458" y="3681"/>
                    <a:pt x="8414" y="3676"/>
                  </a:cubicBezTo>
                  <a:cubicBezTo>
                    <a:pt x="8132" y="3652"/>
                    <a:pt x="7844" y="3627"/>
                    <a:pt x="7556" y="3608"/>
                  </a:cubicBezTo>
                  <a:cubicBezTo>
                    <a:pt x="7576" y="3525"/>
                    <a:pt x="7595" y="3442"/>
                    <a:pt x="7615" y="3354"/>
                  </a:cubicBezTo>
                  <a:cubicBezTo>
                    <a:pt x="7720" y="3338"/>
                    <a:pt x="7827" y="3330"/>
                    <a:pt x="7935" y="3330"/>
                  </a:cubicBezTo>
                  <a:cubicBezTo>
                    <a:pt x="8057" y="3330"/>
                    <a:pt x="8180" y="3341"/>
                    <a:pt x="8302" y="3364"/>
                  </a:cubicBezTo>
                  <a:cubicBezTo>
                    <a:pt x="8306" y="3365"/>
                    <a:pt x="8309" y="3365"/>
                    <a:pt x="8312" y="3365"/>
                  </a:cubicBezTo>
                  <a:cubicBezTo>
                    <a:pt x="8353" y="3365"/>
                    <a:pt x="8367" y="3305"/>
                    <a:pt x="8322" y="3291"/>
                  </a:cubicBezTo>
                  <a:cubicBezTo>
                    <a:pt x="8207" y="3266"/>
                    <a:pt x="8090" y="3254"/>
                    <a:pt x="7973" y="3254"/>
                  </a:cubicBezTo>
                  <a:cubicBezTo>
                    <a:pt x="7856" y="3254"/>
                    <a:pt x="7739" y="3266"/>
                    <a:pt x="7624" y="3291"/>
                  </a:cubicBezTo>
                  <a:cubicBezTo>
                    <a:pt x="7644" y="3203"/>
                    <a:pt x="7658" y="3120"/>
                    <a:pt x="7678" y="3037"/>
                  </a:cubicBezTo>
                  <a:cubicBezTo>
                    <a:pt x="7863" y="3018"/>
                    <a:pt x="8054" y="3003"/>
                    <a:pt x="8244" y="2979"/>
                  </a:cubicBezTo>
                  <a:cubicBezTo>
                    <a:pt x="8286" y="2974"/>
                    <a:pt x="8288" y="2910"/>
                    <a:pt x="8248" y="2910"/>
                  </a:cubicBezTo>
                  <a:cubicBezTo>
                    <a:pt x="8247" y="2910"/>
                    <a:pt x="8245" y="2910"/>
                    <a:pt x="8244" y="2910"/>
                  </a:cubicBezTo>
                  <a:cubicBezTo>
                    <a:pt x="8058" y="2925"/>
                    <a:pt x="7873" y="2949"/>
                    <a:pt x="7688" y="2969"/>
                  </a:cubicBezTo>
                  <a:cubicBezTo>
                    <a:pt x="7697" y="2901"/>
                    <a:pt x="7712" y="2832"/>
                    <a:pt x="7727" y="2764"/>
                  </a:cubicBezTo>
                  <a:cubicBezTo>
                    <a:pt x="7817" y="2766"/>
                    <a:pt x="7908" y="2768"/>
                    <a:pt x="8000" y="2768"/>
                  </a:cubicBezTo>
                  <a:cubicBezTo>
                    <a:pt x="8091" y="2768"/>
                    <a:pt x="8183" y="2766"/>
                    <a:pt x="8273" y="2764"/>
                  </a:cubicBezTo>
                  <a:cubicBezTo>
                    <a:pt x="8322" y="2764"/>
                    <a:pt x="8322" y="2691"/>
                    <a:pt x="8273" y="2691"/>
                  </a:cubicBezTo>
                  <a:cubicBezTo>
                    <a:pt x="8183" y="2688"/>
                    <a:pt x="8093" y="2687"/>
                    <a:pt x="8002" y="2687"/>
                  </a:cubicBezTo>
                  <a:cubicBezTo>
                    <a:pt x="7912" y="2687"/>
                    <a:pt x="7822" y="2688"/>
                    <a:pt x="7732" y="2691"/>
                  </a:cubicBezTo>
                  <a:cubicBezTo>
                    <a:pt x="7751" y="2593"/>
                    <a:pt x="7771" y="2501"/>
                    <a:pt x="7780" y="2403"/>
                  </a:cubicBezTo>
                  <a:cubicBezTo>
                    <a:pt x="7787" y="2403"/>
                    <a:pt x="7791" y="2405"/>
                    <a:pt x="7795" y="2405"/>
                  </a:cubicBezTo>
                  <a:cubicBezTo>
                    <a:pt x="7797" y="2405"/>
                    <a:pt x="7798" y="2405"/>
                    <a:pt x="7800" y="2403"/>
                  </a:cubicBezTo>
                  <a:cubicBezTo>
                    <a:pt x="7980" y="2359"/>
                    <a:pt x="8161" y="2301"/>
                    <a:pt x="8332" y="2232"/>
                  </a:cubicBezTo>
                  <a:close/>
                  <a:moveTo>
                    <a:pt x="1117" y="2135"/>
                  </a:moveTo>
                  <a:cubicBezTo>
                    <a:pt x="1117" y="2135"/>
                    <a:pt x="1122" y="2140"/>
                    <a:pt x="1127" y="2140"/>
                  </a:cubicBezTo>
                  <a:cubicBezTo>
                    <a:pt x="1411" y="2242"/>
                    <a:pt x="1709" y="2291"/>
                    <a:pt x="2011" y="2291"/>
                  </a:cubicBezTo>
                  <a:cubicBezTo>
                    <a:pt x="2025" y="2291"/>
                    <a:pt x="2040" y="2291"/>
                    <a:pt x="2054" y="2291"/>
                  </a:cubicBezTo>
                  <a:cubicBezTo>
                    <a:pt x="2059" y="2891"/>
                    <a:pt x="2112" y="3496"/>
                    <a:pt x="2205" y="4091"/>
                  </a:cubicBezTo>
                  <a:lnTo>
                    <a:pt x="2186" y="4091"/>
                  </a:lnTo>
                  <a:cubicBezTo>
                    <a:pt x="1966" y="4164"/>
                    <a:pt x="1761" y="4335"/>
                    <a:pt x="1576" y="4471"/>
                  </a:cubicBezTo>
                  <a:cubicBezTo>
                    <a:pt x="1405" y="4593"/>
                    <a:pt x="1195" y="4720"/>
                    <a:pt x="1074" y="4891"/>
                  </a:cubicBezTo>
                  <a:cubicBezTo>
                    <a:pt x="1074" y="4896"/>
                    <a:pt x="1069" y="4900"/>
                    <a:pt x="1069" y="4905"/>
                  </a:cubicBezTo>
                  <a:cubicBezTo>
                    <a:pt x="805" y="4818"/>
                    <a:pt x="547" y="4710"/>
                    <a:pt x="298" y="4588"/>
                  </a:cubicBezTo>
                  <a:cubicBezTo>
                    <a:pt x="291" y="4583"/>
                    <a:pt x="283" y="4581"/>
                    <a:pt x="275" y="4581"/>
                  </a:cubicBezTo>
                  <a:cubicBezTo>
                    <a:pt x="268" y="4581"/>
                    <a:pt x="259" y="4583"/>
                    <a:pt x="249" y="4588"/>
                  </a:cubicBezTo>
                  <a:cubicBezTo>
                    <a:pt x="254" y="4535"/>
                    <a:pt x="264" y="4491"/>
                    <a:pt x="264" y="4447"/>
                  </a:cubicBezTo>
                  <a:cubicBezTo>
                    <a:pt x="547" y="4471"/>
                    <a:pt x="830" y="4496"/>
                    <a:pt x="1117" y="4515"/>
                  </a:cubicBezTo>
                  <a:cubicBezTo>
                    <a:pt x="1147" y="4515"/>
                    <a:pt x="1147" y="4471"/>
                    <a:pt x="1117" y="4471"/>
                  </a:cubicBezTo>
                  <a:cubicBezTo>
                    <a:pt x="835" y="4442"/>
                    <a:pt x="552" y="4422"/>
                    <a:pt x="269" y="4403"/>
                  </a:cubicBezTo>
                  <a:cubicBezTo>
                    <a:pt x="278" y="4281"/>
                    <a:pt x="293" y="4159"/>
                    <a:pt x="313" y="4042"/>
                  </a:cubicBezTo>
                  <a:cubicBezTo>
                    <a:pt x="596" y="4062"/>
                    <a:pt x="874" y="4086"/>
                    <a:pt x="1152" y="4101"/>
                  </a:cubicBezTo>
                  <a:cubicBezTo>
                    <a:pt x="1191" y="4101"/>
                    <a:pt x="1186" y="4047"/>
                    <a:pt x="1152" y="4042"/>
                  </a:cubicBezTo>
                  <a:cubicBezTo>
                    <a:pt x="878" y="4013"/>
                    <a:pt x="600" y="3993"/>
                    <a:pt x="327" y="3974"/>
                  </a:cubicBezTo>
                  <a:cubicBezTo>
                    <a:pt x="352" y="3847"/>
                    <a:pt x="381" y="3720"/>
                    <a:pt x="415" y="3593"/>
                  </a:cubicBezTo>
                  <a:cubicBezTo>
                    <a:pt x="727" y="3598"/>
                    <a:pt x="1044" y="3603"/>
                    <a:pt x="1361" y="3623"/>
                  </a:cubicBezTo>
                  <a:cubicBezTo>
                    <a:pt x="1405" y="3623"/>
                    <a:pt x="1405" y="3554"/>
                    <a:pt x="1361" y="3549"/>
                  </a:cubicBezTo>
                  <a:cubicBezTo>
                    <a:pt x="1136" y="3535"/>
                    <a:pt x="909" y="3526"/>
                    <a:pt x="681" y="3526"/>
                  </a:cubicBezTo>
                  <a:cubicBezTo>
                    <a:pt x="597" y="3526"/>
                    <a:pt x="513" y="3527"/>
                    <a:pt x="430" y="3530"/>
                  </a:cubicBezTo>
                  <a:cubicBezTo>
                    <a:pt x="474" y="3379"/>
                    <a:pt x="527" y="3223"/>
                    <a:pt x="591" y="3076"/>
                  </a:cubicBezTo>
                  <a:cubicBezTo>
                    <a:pt x="714" y="3076"/>
                    <a:pt x="840" y="3078"/>
                    <a:pt x="965" y="3078"/>
                  </a:cubicBezTo>
                  <a:cubicBezTo>
                    <a:pt x="1027" y="3078"/>
                    <a:pt x="1090" y="3078"/>
                    <a:pt x="1152" y="3076"/>
                  </a:cubicBezTo>
                  <a:cubicBezTo>
                    <a:pt x="1186" y="3076"/>
                    <a:pt x="1186" y="3027"/>
                    <a:pt x="1152" y="3027"/>
                  </a:cubicBezTo>
                  <a:cubicBezTo>
                    <a:pt x="966" y="3027"/>
                    <a:pt x="791" y="3027"/>
                    <a:pt x="610" y="3032"/>
                  </a:cubicBezTo>
                  <a:cubicBezTo>
                    <a:pt x="742" y="2710"/>
                    <a:pt x="913" y="2413"/>
                    <a:pt x="1117" y="2135"/>
                  </a:cubicBezTo>
                  <a:close/>
                  <a:moveTo>
                    <a:pt x="4776" y="3198"/>
                  </a:moveTo>
                  <a:cubicBezTo>
                    <a:pt x="5229" y="3618"/>
                    <a:pt x="5722" y="3998"/>
                    <a:pt x="6244" y="4330"/>
                  </a:cubicBezTo>
                  <a:cubicBezTo>
                    <a:pt x="6254" y="4335"/>
                    <a:pt x="6268" y="4340"/>
                    <a:pt x="6283" y="4340"/>
                  </a:cubicBezTo>
                  <a:cubicBezTo>
                    <a:pt x="6332" y="4491"/>
                    <a:pt x="6117" y="4818"/>
                    <a:pt x="6059" y="4949"/>
                  </a:cubicBezTo>
                  <a:cubicBezTo>
                    <a:pt x="6000" y="5086"/>
                    <a:pt x="5941" y="5208"/>
                    <a:pt x="5888" y="5335"/>
                  </a:cubicBezTo>
                  <a:cubicBezTo>
                    <a:pt x="5776" y="5598"/>
                    <a:pt x="5668" y="5856"/>
                    <a:pt x="5566" y="6115"/>
                  </a:cubicBezTo>
                  <a:cubicBezTo>
                    <a:pt x="5556" y="6110"/>
                    <a:pt x="5546" y="6110"/>
                    <a:pt x="5537" y="6110"/>
                  </a:cubicBezTo>
                  <a:cubicBezTo>
                    <a:pt x="5272" y="6123"/>
                    <a:pt x="5008" y="6129"/>
                    <a:pt x="4744" y="6129"/>
                  </a:cubicBezTo>
                  <a:cubicBezTo>
                    <a:pt x="4423" y="6129"/>
                    <a:pt x="4102" y="6121"/>
                    <a:pt x="3781" y="6110"/>
                  </a:cubicBezTo>
                  <a:cubicBezTo>
                    <a:pt x="3776" y="6110"/>
                    <a:pt x="3771" y="6115"/>
                    <a:pt x="3766" y="6115"/>
                  </a:cubicBezTo>
                  <a:cubicBezTo>
                    <a:pt x="3751" y="6056"/>
                    <a:pt x="3732" y="5993"/>
                    <a:pt x="3717" y="5930"/>
                  </a:cubicBezTo>
                  <a:lnTo>
                    <a:pt x="3717" y="5930"/>
                  </a:lnTo>
                  <a:cubicBezTo>
                    <a:pt x="4003" y="5965"/>
                    <a:pt x="4296" y="5981"/>
                    <a:pt x="4587" y="5981"/>
                  </a:cubicBezTo>
                  <a:cubicBezTo>
                    <a:pt x="4658" y="5981"/>
                    <a:pt x="4729" y="5980"/>
                    <a:pt x="4800" y="5978"/>
                  </a:cubicBezTo>
                  <a:cubicBezTo>
                    <a:pt x="4849" y="5978"/>
                    <a:pt x="4849" y="5905"/>
                    <a:pt x="4800" y="5905"/>
                  </a:cubicBezTo>
                  <a:cubicBezTo>
                    <a:pt x="4762" y="5906"/>
                    <a:pt x="4725" y="5906"/>
                    <a:pt x="4687" y="5906"/>
                  </a:cubicBezTo>
                  <a:cubicBezTo>
                    <a:pt x="4359" y="5906"/>
                    <a:pt x="4030" y="5888"/>
                    <a:pt x="3698" y="5861"/>
                  </a:cubicBezTo>
                  <a:cubicBezTo>
                    <a:pt x="3664" y="5730"/>
                    <a:pt x="3620" y="5598"/>
                    <a:pt x="3576" y="5466"/>
                  </a:cubicBezTo>
                  <a:cubicBezTo>
                    <a:pt x="3810" y="5466"/>
                    <a:pt x="4039" y="5481"/>
                    <a:pt x="4268" y="5505"/>
                  </a:cubicBezTo>
                  <a:cubicBezTo>
                    <a:pt x="4270" y="5505"/>
                    <a:pt x="4271" y="5506"/>
                    <a:pt x="4272" y="5506"/>
                  </a:cubicBezTo>
                  <a:cubicBezTo>
                    <a:pt x="4303" y="5506"/>
                    <a:pt x="4311" y="5451"/>
                    <a:pt x="4278" y="5442"/>
                  </a:cubicBezTo>
                  <a:cubicBezTo>
                    <a:pt x="4131" y="5415"/>
                    <a:pt x="3984" y="5401"/>
                    <a:pt x="3836" y="5401"/>
                  </a:cubicBezTo>
                  <a:cubicBezTo>
                    <a:pt x="3743" y="5401"/>
                    <a:pt x="3650" y="5406"/>
                    <a:pt x="3556" y="5417"/>
                  </a:cubicBezTo>
                  <a:cubicBezTo>
                    <a:pt x="3517" y="5291"/>
                    <a:pt x="3464" y="5164"/>
                    <a:pt x="3415" y="5042"/>
                  </a:cubicBezTo>
                  <a:cubicBezTo>
                    <a:pt x="3693" y="5028"/>
                    <a:pt x="3973" y="5021"/>
                    <a:pt x="4252" y="5021"/>
                  </a:cubicBezTo>
                  <a:cubicBezTo>
                    <a:pt x="4575" y="5021"/>
                    <a:pt x="4898" y="5031"/>
                    <a:pt x="5220" y="5052"/>
                  </a:cubicBezTo>
                  <a:cubicBezTo>
                    <a:pt x="5263" y="5052"/>
                    <a:pt x="5259" y="4988"/>
                    <a:pt x="5220" y="4983"/>
                  </a:cubicBezTo>
                  <a:cubicBezTo>
                    <a:pt x="4908" y="4953"/>
                    <a:pt x="4597" y="4939"/>
                    <a:pt x="4285" y="4939"/>
                  </a:cubicBezTo>
                  <a:cubicBezTo>
                    <a:pt x="3987" y="4939"/>
                    <a:pt x="3689" y="4952"/>
                    <a:pt x="3390" y="4979"/>
                  </a:cubicBezTo>
                  <a:cubicBezTo>
                    <a:pt x="3303" y="4754"/>
                    <a:pt x="3210" y="4535"/>
                    <a:pt x="3103" y="4320"/>
                  </a:cubicBezTo>
                  <a:cubicBezTo>
                    <a:pt x="3327" y="4193"/>
                    <a:pt x="3551" y="4062"/>
                    <a:pt x="3771" y="3920"/>
                  </a:cubicBezTo>
                  <a:cubicBezTo>
                    <a:pt x="3914" y="3903"/>
                    <a:pt x="4057" y="3895"/>
                    <a:pt x="4200" y="3895"/>
                  </a:cubicBezTo>
                  <a:cubicBezTo>
                    <a:pt x="4432" y="3895"/>
                    <a:pt x="4663" y="3917"/>
                    <a:pt x="4893" y="3959"/>
                  </a:cubicBezTo>
                  <a:cubicBezTo>
                    <a:pt x="4895" y="3960"/>
                    <a:pt x="4898" y="3960"/>
                    <a:pt x="4900" y="3960"/>
                  </a:cubicBezTo>
                  <a:cubicBezTo>
                    <a:pt x="4930" y="3960"/>
                    <a:pt x="4943" y="3910"/>
                    <a:pt x="4907" y="3905"/>
                  </a:cubicBezTo>
                  <a:cubicBezTo>
                    <a:pt x="4683" y="3853"/>
                    <a:pt x="4454" y="3830"/>
                    <a:pt x="4226" y="3830"/>
                  </a:cubicBezTo>
                  <a:cubicBezTo>
                    <a:pt x="4111" y="3830"/>
                    <a:pt x="3997" y="3836"/>
                    <a:pt x="3883" y="3847"/>
                  </a:cubicBezTo>
                  <a:cubicBezTo>
                    <a:pt x="4039" y="3749"/>
                    <a:pt x="4195" y="3642"/>
                    <a:pt x="4346" y="3535"/>
                  </a:cubicBezTo>
                  <a:cubicBezTo>
                    <a:pt x="4649" y="3549"/>
                    <a:pt x="4951" y="3598"/>
                    <a:pt x="5244" y="3686"/>
                  </a:cubicBezTo>
                  <a:cubicBezTo>
                    <a:pt x="5247" y="3687"/>
                    <a:pt x="5249" y="3687"/>
                    <a:pt x="5252" y="3687"/>
                  </a:cubicBezTo>
                  <a:cubicBezTo>
                    <a:pt x="5285" y="3687"/>
                    <a:pt x="5295" y="3632"/>
                    <a:pt x="5259" y="3623"/>
                  </a:cubicBezTo>
                  <a:cubicBezTo>
                    <a:pt x="4990" y="3530"/>
                    <a:pt x="4703" y="3476"/>
                    <a:pt x="4420" y="3476"/>
                  </a:cubicBezTo>
                  <a:cubicBezTo>
                    <a:pt x="4542" y="3384"/>
                    <a:pt x="4659" y="3296"/>
                    <a:pt x="4771" y="3203"/>
                  </a:cubicBezTo>
                  <a:lnTo>
                    <a:pt x="4776" y="3198"/>
                  </a:lnTo>
                  <a:close/>
                  <a:moveTo>
                    <a:pt x="9083" y="4837"/>
                  </a:moveTo>
                  <a:lnTo>
                    <a:pt x="9083" y="4837"/>
                  </a:lnTo>
                  <a:cubicBezTo>
                    <a:pt x="9078" y="5471"/>
                    <a:pt x="8932" y="6091"/>
                    <a:pt x="8663" y="6666"/>
                  </a:cubicBezTo>
                  <a:cubicBezTo>
                    <a:pt x="8658" y="6661"/>
                    <a:pt x="8653" y="6656"/>
                    <a:pt x="8653" y="6656"/>
                  </a:cubicBezTo>
                  <a:cubicBezTo>
                    <a:pt x="8473" y="6549"/>
                    <a:pt x="8283" y="6466"/>
                    <a:pt x="8088" y="6413"/>
                  </a:cubicBezTo>
                  <a:cubicBezTo>
                    <a:pt x="8097" y="6408"/>
                    <a:pt x="8107" y="6398"/>
                    <a:pt x="8117" y="6383"/>
                  </a:cubicBezTo>
                  <a:cubicBezTo>
                    <a:pt x="8297" y="5949"/>
                    <a:pt x="8439" y="5500"/>
                    <a:pt x="8541" y="5037"/>
                  </a:cubicBezTo>
                  <a:cubicBezTo>
                    <a:pt x="8727" y="4979"/>
                    <a:pt x="8907" y="4910"/>
                    <a:pt x="9083" y="4837"/>
                  </a:cubicBezTo>
                  <a:close/>
                  <a:moveTo>
                    <a:pt x="2283" y="4140"/>
                  </a:moveTo>
                  <a:cubicBezTo>
                    <a:pt x="2465" y="4247"/>
                    <a:pt x="2732" y="4399"/>
                    <a:pt x="2956" y="4399"/>
                  </a:cubicBezTo>
                  <a:cubicBezTo>
                    <a:pt x="2966" y="4399"/>
                    <a:pt x="2976" y="4399"/>
                    <a:pt x="2986" y="4398"/>
                  </a:cubicBezTo>
                  <a:cubicBezTo>
                    <a:pt x="3249" y="4983"/>
                    <a:pt x="3488" y="5583"/>
                    <a:pt x="3693" y="6193"/>
                  </a:cubicBezTo>
                  <a:cubicBezTo>
                    <a:pt x="3700" y="6211"/>
                    <a:pt x="3715" y="6221"/>
                    <a:pt x="3731" y="6221"/>
                  </a:cubicBezTo>
                  <a:cubicBezTo>
                    <a:pt x="3736" y="6221"/>
                    <a:pt x="3741" y="6220"/>
                    <a:pt x="3747" y="6217"/>
                  </a:cubicBezTo>
                  <a:lnTo>
                    <a:pt x="3747" y="6217"/>
                  </a:lnTo>
                  <a:cubicBezTo>
                    <a:pt x="3595" y="6413"/>
                    <a:pt x="3454" y="6617"/>
                    <a:pt x="3322" y="6827"/>
                  </a:cubicBezTo>
                  <a:cubicBezTo>
                    <a:pt x="3312" y="6837"/>
                    <a:pt x="3312" y="6852"/>
                    <a:pt x="3317" y="6861"/>
                  </a:cubicBezTo>
                  <a:cubicBezTo>
                    <a:pt x="3312" y="6856"/>
                    <a:pt x="3308" y="6856"/>
                    <a:pt x="3303" y="6856"/>
                  </a:cubicBezTo>
                  <a:cubicBezTo>
                    <a:pt x="2732" y="6754"/>
                    <a:pt x="2156" y="6671"/>
                    <a:pt x="1586" y="6583"/>
                  </a:cubicBezTo>
                  <a:cubicBezTo>
                    <a:pt x="1581" y="6569"/>
                    <a:pt x="1571" y="6554"/>
                    <a:pt x="1556" y="6549"/>
                  </a:cubicBezTo>
                  <a:lnTo>
                    <a:pt x="1547" y="6544"/>
                  </a:lnTo>
                  <a:lnTo>
                    <a:pt x="1522" y="6544"/>
                  </a:lnTo>
                  <a:cubicBezTo>
                    <a:pt x="1527" y="6476"/>
                    <a:pt x="1513" y="6403"/>
                    <a:pt x="1478" y="6339"/>
                  </a:cubicBezTo>
                  <a:cubicBezTo>
                    <a:pt x="1454" y="6266"/>
                    <a:pt x="1430" y="6193"/>
                    <a:pt x="1405" y="6115"/>
                  </a:cubicBezTo>
                  <a:cubicBezTo>
                    <a:pt x="1371" y="6003"/>
                    <a:pt x="1337" y="5891"/>
                    <a:pt x="1308" y="5778"/>
                  </a:cubicBezTo>
                  <a:cubicBezTo>
                    <a:pt x="1244" y="5520"/>
                    <a:pt x="1195" y="5257"/>
                    <a:pt x="1142" y="4998"/>
                  </a:cubicBezTo>
                  <a:cubicBezTo>
                    <a:pt x="1147" y="4979"/>
                    <a:pt x="1142" y="4959"/>
                    <a:pt x="1132" y="4939"/>
                  </a:cubicBezTo>
                  <a:cubicBezTo>
                    <a:pt x="1332" y="4857"/>
                    <a:pt x="1508" y="4696"/>
                    <a:pt x="1683" y="4579"/>
                  </a:cubicBezTo>
                  <a:cubicBezTo>
                    <a:pt x="1859" y="4461"/>
                    <a:pt x="2088" y="4349"/>
                    <a:pt x="2249" y="4193"/>
                  </a:cubicBezTo>
                  <a:cubicBezTo>
                    <a:pt x="2259" y="4183"/>
                    <a:pt x="2264" y="4169"/>
                    <a:pt x="2264" y="4149"/>
                  </a:cubicBezTo>
                  <a:cubicBezTo>
                    <a:pt x="2269" y="4149"/>
                    <a:pt x="2278" y="4144"/>
                    <a:pt x="2283" y="4140"/>
                  </a:cubicBezTo>
                  <a:close/>
                  <a:moveTo>
                    <a:pt x="7429" y="3886"/>
                  </a:moveTo>
                  <a:cubicBezTo>
                    <a:pt x="7751" y="4242"/>
                    <a:pt x="8068" y="4627"/>
                    <a:pt x="8429" y="4944"/>
                  </a:cubicBezTo>
                  <a:cubicBezTo>
                    <a:pt x="8414" y="4964"/>
                    <a:pt x="8410" y="4993"/>
                    <a:pt x="8424" y="5018"/>
                  </a:cubicBezTo>
                  <a:cubicBezTo>
                    <a:pt x="8307" y="5466"/>
                    <a:pt x="8171" y="5910"/>
                    <a:pt x="8005" y="6339"/>
                  </a:cubicBezTo>
                  <a:cubicBezTo>
                    <a:pt x="7995" y="6364"/>
                    <a:pt x="8005" y="6393"/>
                    <a:pt x="8029" y="6403"/>
                  </a:cubicBezTo>
                  <a:cubicBezTo>
                    <a:pt x="7999" y="6405"/>
                    <a:pt x="7982" y="6426"/>
                    <a:pt x="7980" y="6448"/>
                  </a:cubicBezTo>
                  <a:lnTo>
                    <a:pt x="7980" y="6448"/>
                  </a:lnTo>
                  <a:cubicBezTo>
                    <a:pt x="7967" y="6428"/>
                    <a:pt x="7944" y="6412"/>
                    <a:pt x="7917" y="6412"/>
                  </a:cubicBezTo>
                  <a:cubicBezTo>
                    <a:pt x="7914" y="6412"/>
                    <a:pt x="7911" y="6412"/>
                    <a:pt x="7907" y="6413"/>
                  </a:cubicBezTo>
                  <a:cubicBezTo>
                    <a:pt x="7410" y="6515"/>
                    <a:pt x="6927" y="6671"/>
                    <a:pt x="6463" y="6881"/>
                  </a:cubicBezTo>
                  <a:cubicBezTo>
                    <a:pt x="6210" y="6632"/>
                    <a:pt x="5937" y="6393"/>
                    <a:pt x="5668" y="6149"/>
                  </a:cubicBezTo>
                  <a:cubicBezTo>
                    <a:pt x="5863" y="5764"/>
                    <a:pt x="6044" y="5369"/>
                    <a:pt x="6220" y="4969"/>
                  </a:cubicBezTo>
                  <a:cubicBezTo>
                    <a:pt x="6293" y="4808"/>
                    <a:pt x="6454" y="4583"/>
                    <a:pt x="6429" y="4398"/>
                  </a:cubicBezTo>
                  <a:cubicBezTo>
                    <a:pt x="6756" y="4286"/>
                    <a:pt x="7166" y="4125"/>
                    <a:pt x="7429" y="3886"/>
                  </a:cubicBezTo>
                  <a:close/>
                  <a:moveTo>
                    <a:pt x="249" y="4691"/>
                  </a:moveTo>
                  <a:cubicBezTo>
                    <a:pt x="503" y="4847"/>
                    <a:pt x="776" y="4969"/>
                    <a:pt x="1059" y="5052"/>
                  </a:cubicBezTo>
                  <a:cubicBezTo>
                    <a:pt x="1103" y="5364"/>
                    <a:pt x="1166" y="5676"/>
                    <a:pt x="1254" y="5978"/>
                  </a:cubicBezTo>
                  <a:cubicBezTo>
                    <a:pt x="1303" y="6149"/>
                    <a:pt x="1337" y="6442"/>
                    <a:pt x="1464" y="6593"/>
                  </a:cubicBezTo>
                  <a:cubicBezTo>
                    <a:pt x="1454" y="6593"/>
                    <a:pt x="1449" y="6593"/>
                    <a:pt x="1439" y="6598"/>
                  </a:cubicBezTo>
                  <a:cubicBezTo>
                    <a:pt x="1313" y="6652"/>
                    <a:pt x="1205" y="6778"/>
                    <a:pt x="1103" y="6876"/>
                  </a:cubicBezTo>
                  <a:lnTo>
                    <a:pt x="1054" y="6925"/>
                  </a:lnTo>
                  <a:lnTo>
                    <a:pt x="1039" y="6925"/>
                  </a:lnTo>
                  <a:cubicBezTo>
                    <a:pt x="1025" y="6925"/>
                    <a:pt x="1015" y="6939"/>
                    <a:pt x="1015" y="6954"/>
                  </a:cubicBezTo>
                  <a:lnTo>
                    <a:pt x="849" y="7115"/>
                  </a:lnTo>
                  <a:cubicBezTo>
                    <a:pt x="483" y="6476"/>
                    <a:pt x="278" y="5764"/>
                    <a:pt x="254" y="5032"/>
                  </a:cubicBezTo>
                  <a:lnTo>
                    <a:pt x="249" y="5032"/>
                  </a:lnTo>
                  <a:cubicBezTo>
                    <a:pt x="244" y="4915"/>
                    <a:pt x="244" y="4803"/>
                    <a:pt x="249" y="4691"/>
                  </a:cubicBezTo>
                  <a:close/>
                  <a:moveTo>
                    <a:pt x="5600" y="6198"/>
                  </a:moveTo>
                  <a:cubicBezTo>
                    <a:pt x="5600" y="6198"/>
                    <a:pt x="5600" y="6208"/>
                    <a:pt x="5605" y="6213"/>
                  </a:cubicBezTo>
                  <a:cubicBezTo>
                    <a:pt x="5859" y="6466"/>
                    <a:pt x="6107" y="6725"/>
                    <a:pt x="6371" y="6964"/>
                  </a:cubicBezTo>
                  <a:cubicBezTo>
                    <a:pt x="6366" y="6969"/>
                    <a:pt x="6361" y="6978"/>
                    <a:pt x="6356" y="6988"/>
                  </a:cubicBezTo>
                  <a:cubicBezTo>
                    <a:pt x="6268" y="7198"/>
                    <a:pt x="6176" y="7408"/>
                    <a:pt x="6088" y="7617"/>
                  </a:cubicBezTo>
                  <a:lnTo>
                    <a:pt x="6063" y="7617"/>
                  </a:lnTo>
                  <a:cubicBezTo>
                    <a:pt x="6062" y="7617"/>
                    <a:pt x="6060" y="7617"/>
                    <a:pt x="6058" y="7617"/>
                  </a:cubicBezTo>
                  <a:cubicBezTo>
                    <a:pt x="6020" y="7617"/>
                    <a:pt x="6026" y="7671"/>
                    <a:pt x="6059" y="7681"/>
                  </a:cubicBezTo>
                  <a:cubicBezTo>
                    <a:pt x="5961" y="7920"/>
                    <a:pt x="5859" y="8154"/>
                    <a:pt x="5756" y="8393"/>
                  </a:cubicBezTo>
                  <a:lnTo>
                    <a:pt x="5756" y="8403"/>
                  </a:lnTo>
                  <a:cubicBezTo>
                    <a:pt x="5741" y="8407"/>
                    <a:pt x="5732" y="8417"/>
                    <a:pt x="5727" y="8432"/>
                  </a:cubicBezTo>
                  <a:cubicBezTo>
                    <a:pt x="5481" y="8442"/>
                    <a:pt x="5236" y="8448"/>
                    <a:pt x="4991" y="8448"/>
                  </a:cubicBezTo>
                  <a:cubicBezTo>
                    <a:pt x="4539" y="8448"/>
                    <a:pt x="4086" y="8429"/>
                    <a:pt x="3634" y="8388"/>
                  </a:cubicBezTo>
                  <a:cubicBezTo>
                    <a:pt x="3639" y="8383"/>
                    <a:pt x="3644" y="8373"/>
                    <a:pt x="3649" y="8364"/>
                  </a:cubicBezTo>
                  <a:cubicBezTo>
                    <a:pt x="3662" y="8333"/>
                    <a:pt x="3636" y="8314"/>
                    <a:pt x="3609" y="8314"/>
                  </a:cubicBezTo>
                  <a:cubicBezTo>
                    <a:pt x="3606" y="8314"/>
                    <a:pt x="3603" y="8314"/>
                    <a:pt x="3600" y="8315"/>
                  </a:cubicBezTo>
                  <a:cubicBezTo>
                    <a:pt x="3498" y="7856"/>
                    <a:pt x="3429" y="7388"/>
                    <a:pt x="3395" y="6920"/>
                  </a:cubicBezTo>
                  <a:cubicBezTo>
                    <a:pt x="3395" y="6905"/>
                    <a:pt x="3390" y="6895"/>
                    <a:pt x="3386" y="6891"/>
                  </a:cubicBezTo>
                  <a:cubicBezTo>
                    <a:pt x="3395" y="6886"/>
                    <a:pt x="3400" y="6881"/>
                    <a:pt x="3410" y="6876"/>
                  </a:cubicBezTo>
                  <a:cubicBezTo>
                    <a:pt x="3556" y="6652"/>
                    <a:pt x="3712" y="6442"/>
                    <a:pt x="3883" y="6232"/>
                  </a:cubicBezTo>
                  <a:cubicBezTo>
                    <a:pt x="4171" y="6258"/>
                    <a:pt x="4463" y="6270"/>
                    <a:pt x="4754" y="6270"/>
                  </a:cubicBezTo>
                  <a:cubicBezTo>
                    <a:pt x="5015" y="6270"/>
                    <a:pt x="5276" y="6260"/>
                    <a:pt x="5537" y="6242"/>
                  </a:cubicBezTo>
                  <a:cubicBezTo>
                    <a:pt x="5561" y="6237"/>
                    <a:pt x="5585" y="6222"/>
                    <a:pt x="5595" y="6198"/>
                  </a:cubicBezTo>
                  <a:close/>
                  <a:moveTo>
                    <a:pt x="7989" y="6482"/>
                  </a:moveTo>
                  <a:cubicBezTo>
                    <a:pt x="7995" y="6490"/>
                    <a:pt x="8003" y="6496"/>
                    <a:pt x="8015" y="6500"/>
                  </a:cubicBezTo>
                  <a:cubicBezTo>
                    <a:pt x="8210" y="6583"/>
                    <a:pt x="8395" y="6676"/>
                    <a:pt x="8580" y="6778"/>
                  </a:cubicBezTo>
                  <a:cubicBezTo>
                    <a:pt x="8585" y="6783"/>
                    <a:pt x="8595" y="6783"/>
                    <a:pt x="8600" y="6788"/>
                  </a:cubicBezTo>
                  <a:cubicBezTo>
                    <a:pt x="8088" y="7783"/>
                    <a:pt x="7200" y="8539"/>
                    <a:pt x="6127" y="8968"/>
                  </a:cubicBezTo>
                  <a:cubicBezTo>
                    <a:pt x="6063" y="8871"/>
                    <a:pt x="6010" y="8773"/>
                    <a:pt x="5961" y="8671"/>
                  </a:cubicBezTo>
                  <a:lnTo>
                    <a:pt x="5961" y="8671"/>
                  </a:lnTo>
                  <a:cubicBezTo>
                    <a:pt x="6180" y="8695"/>
                    <a:pt x="6400" y="8700"/>
                    <a:pt x="6624" y="8710"/>
                  </a:cubicBezTo>
                  <a:cubicBezTo>
                    <a:pt x="6673" y="8710"/>
                    <a:pt x="6668" y="8637"/>
                    <a:pt x="6624" y="8632"/>
                  </a:cubicBezTo>
                  <a:cubicBezTo>
                    <a:pt x="6390" y="8617"/>
                    <a:pt x="6161" y="8603"/>
                    <a:pt x="5927" y="8603"/>
                  </a:cubicBezTo>
                  <a:cubicBezTo>
                    <a:pt x="5902" y="8549"/>
                    <a:pt x="5878" y="8495"/>
                    <a:pt x="5854" y="8437"/>
                  </a:cubicBezTo>
                  <a:cubicBezTo>
                    <a:pt x="5893" y="8359"/>
                    <a:pt x="5932" y="8281"/>
                    <a:pt x="5971" y="8203"/>
                  </a:cubicBezTo>
                  <a:cubicBezTo>
                    <a:pt x="5976" y="8208"/>
                    <a:pt x="5981" y="8208"/>
                    <a:pt x="5985" y="8212"/>
                  </a:cubicBezTo>
                  <a:cubicBezTo>
                    <a:pt x="6189" y="8242"/>
                    <a:pt x="6398" y="8258"/>
                    <a:pt x="6606" y="8258"/>
                  </a:cubicBezTo>
                  <a:cubicBezTo>
                    <a:pt x="6707" y="8258"/>
                    <a:pt x="6807" y="8254"/>
                    <a:pt x="6907" y="8247"/>
                  </a:cubicBezTo>
                  <a:cubicBezTo>
                    <a:pt x="6937" y="8242"/>
                    <a:pt x="6937" y="8193"/>
                    <a:pt x="6907" y="8183"/>
                  </a:cubicBezTo>
                  <a:cubicBezTo>
                    <a:pt x="6858" y="8184"/>
                    <a:pt x="6809" y="8184"/>
                    <a:pt x="6760" y="8184"/>
                  </a:cubicBezTo>
                  <a:cubicBezTo>
                    <a:pt x="6505" y="8184"/>
                    <a:pt x="6249" y="8173"/>
                    <a:pt x="6000" y="8149"/>
                  </a:cubicBezTo>
                  <a:cubicBezTo>
                    <a:pt x="6073" y="7998"/>
                    <a:pt x="6141" y="7847"/>
                    <a:pt x="6210" y="7695"/>
                  </a:cubicBezTo>
                  <a:cubicBezTo>
                    <a:pt x="6629" y="7739"/>
                    <a:pt x="7049" y="7773"/>
                    <a:pt x="7468" y="7793"/>
                  </a:cubicBezTo>
                  <a:cubicBezTo>
                    <a:pt x="7502" y="7793"/>
                    <a:pt x="7497" y="7744"/>
                    <a:pt x="7468" y="7739"/>
                  </a:cubicBezTo>
                  <a:cubicBezTo>
                    <a:pt x="7058" y="7690"/>
                    <a:pt x="6649" y="7656"/>
                    <a:pt x="6244" y="7632"/>
                  </a:cubicBezTo>
                  <a:cubicBezTo>
                    <a:pt x="6322" y="7451"/>
                    <a:pt x="6400" y="7271"/>
                    <a:pt x="6468" y="7091"/>
                  </a:cubicBezTo>
                  <a:cubicBezTo>
                    <a:pt x="6473" y="7091"/>
                    <a:pt x="6478" y="7095"/>
                    <a:pt x="6483" y="7095"/>
                  </a:cubicBezTo>
                  <a:cubicBezTo>
                    <a:pt x="6791" y="7126"/>
                    <a:pt x="7099" y="7141"/>
                    <a:pt x="7405" y="7141"/>
                  </a:cubicBezTo>
                  <a:cubicBezTo>
                    <a:pt x="7589" y="7141"/>
                    <a:pt x="7773" y="7136"/>
                    <a:pt x="7956" y="7125"/>
                  </a:cubicBezTo>
                  <a:cubicBezTo>
                    <a:pt x="8000" y="7125"/>
                    <a:pt x="8000" y="7061"/>
                    <a:pt x="7956" y="7061"/>
                  </a:cubicBezTo>
                  <a:cubicBezTo>
                    <a:pt x="7478" y="7061"/>
                    <a:pt x="7005" y="7052"/>
                    <a:pt x="6527" y="7027"/>
                  </a:cubicBezTo>
                  <a:cubicBezTo>
                    <a:pt x="6546" y="7012"/>
                    <a:pt x="6551" y="6988"/>
                    <a:pt x="6541" y="6969"/>
                  </a:cubicBezTo>
                  <a:cubicBezTo>
                    <a:pt x="6815" y="6910"/>
                    <a:pt x="7083" y="6842"/>
                    <a:pt x="7346" y="6759"/>
                  </a:cubicBezTo>
                  <a:cubicBezTo>
                    <a:pt x="7663" y="6817"/>
                    <a:pt x="7980" y="6871"/>
                    <a:pt x="8297" y="6915"/>
                  </a:cubicBezTo>
                  <a:cubicBezTo>
                    <a:pt x="8301" y="6916"/>
                    <a:pt x="8304" y="6916"/>
                    <a:pt x="8307" y="6916"/>
                  </a:cubicBezTo>
                  <a:cubicBezTo>
                    <a:pt x="8348" y="6916"/>
                    <a:pt x="8362" y="6856"/>
                    <a:pt x="8317" y="6847"/>
                  </a:cubicBezTo>
                  <a:cubicBezTo>
                    <a:pt x="8049" y="6793"/>
                    <a:pt x="7775" y="6749"/>
                    <a:pt x="7502" y="6705"/>
                  </a:cubicBezTo>
                  <a:cubicBezTo>
                    <a:pt x="7658" y="6652"/>
                    <a:pt x="7810" y="6593"/>
                    <a:pt x="7956" y="6525"/>
                  </a:cubicBezTo>
                  <a:cubicBezTo>
                    <a:pt x="7978" y="6515"/>
                    <a:pt x="7988" y="6499"/>
                    <a:pt x="7989" y="6482"/>
                  </a:cubicBezTo>
                  <a:close/>
                  <a:moveTo>
                    <a:pt x="1513" y="6669"/>
                  </a:moveTo>
                  <a:cubicBezTo>
                    <a:pt x="1513" y="6669"/>
                    <a:pt x="1514" y="6671"/>
                    <a:pt x="1517" y="6671"/>
                  </a:cubicBezTo>
                  <a:cubicBezTo>
                    <a:pt x="2093" y="6847"/>
                    <a:pt x="2683" y="6954"/>
                    <a:pt x="3278" y="6993"/>
                  </a:cubicBezTo>
                  <a:cubicBezTo>
                    <a:pt x="3288" y="7461"/>
                    <a:pt x="3351" y="7929"/>
                    <a:pt x="3464" y="8383"/>
                  </a:cubicBezTo>
                  <a:cubicBezTo>
                    <a:pt x="3468" y="8403"/>
                    <a:pt x="3478" y="8417"/>
                    <a:pt x="3498" y="8427"/>
                  </a:cubicBezTo>
                  <a:cubicBezTo>
                    <a:pt x="3361" y="8612"/>
                    <a:pt x="3244" y="8803"/>
                    <a:pt x="3137" y="9003"/>
                  </a:cubicBezTo>
                  <a:lnTo>
                    <a:pt x="3132" y="9003"/>
                  </a:lnTo>
                  <a:cubicBezTo>
                    <a:pt x="2990" y="8944"/>
                    <a:pt x="2844" y="8881"/>
                    <a:pt x="2708" y="8812"/>
                  </a:cubicBezTo>
                  <a:cubicBezTo>
                    <a:pt x="2844" y="8788"/>
                    <a:pt x="2986" y="8764"/>
                    <a:pt x="3122" y="8739"/>
                  </a:cubicBezTo>
                  <a:cubicBezTo>
                    <a:pt x="3158" y="8730"/>
                    <a:pt x="3145" y="8684"/>
                    <a:pt x="3116" y="8684"/>
                  </a:cubicBezTo>
                  <a:cubicBezTo>
                    <a:pt x="3113" y="8684"/>
                    <a:pt x="3110" y="8685"/>
                    <a:pt x="3108" y="8686"/>
                  </a:cubicBezTo>
                  <a:cubicBezTo>
                    <a:pt x="2947" y="8710"/>
                    <a:pt x="2781" y="8739"/>
                    <a:pt x="2620" y="8768"/>
                  </a:cubicBezTo>
                  <a:cubicBezTo>
                    <a:pt x="2483" y="8695"/>
                    <a:pt x="2347" y="8612"/>
                    <a:pt x="2220" y="8529"/>
                  </a:cubicBezTo>
                  <a:cubicBezTo>
                    <a:pt x="2425" y="8529"/>
                    <a:pt x="2632" y="8532"/>
                    <a:pt x="2839" y="8532"/>
                  </a:cubicBezTo>
                  <a:cubicBezTo>
                    <a:pt x="2943" y="8532"/>
                    <a:pt x="3047" y="8531"/>
                    <a:pt x="3151" y="8529"/>
                  </a:cubicBezTo>
                  <a:cubicBezTo>
                    <a:pt x="3195" y="8529"/>
                    <a:pt x="3195" y="8461"/>
                    <a:pt x="3151" y="8461"/>
                  </a:cubicBezTo>
                  <a:cubicBezTo>
                    <a:pt x="3038" y="8460"/>
                    <a:pt x="2924" y="8459"/>
                    <a:pt x="2811" y="8459"/>
                  </a:cubicBezTo>
                  <a:cubicBezTo>
                    <a:pt x="2585" y="8459"/>
                    <a:pt x="2360" y="8461"/>
                    <a:pt x="2132" y="8461"/>
                  </a:cubicBezTo>
                  <a:cubicBezTo>
                    <a:pt x="2127" y="8461"/>
                    <a:pt x="2127" y="8461"/>
                    <a:pt x="2122" y="8466"/>
                  </a:cubicBezTo>
                  <a:cubicBezTo>
                    <a:pt x="2010" y="8388"/>
                    <a:pt x="1903" y="8305"/>
                    <a:pt x="1795" y="8212"/>
                  </a:cubicBezTo>
                  <a:lnTo>
                    <a:pt x="2376" y="8212"/>
                  </a:lnTo>
                  <a:cubicBezTo>
                    <a:pt x="2420" y="8212"/>
                    <a:pt x="2420" y="8149"/>
                    <a:pt x="2376" y="8149"/>
                  </a:cubicBezTo>
                  <a:cubicBezTo>
                    <a:pt x="2266" y="8147"/>
                    <a:pt x="2156" y="8145"/>
                    <a:pt x="2046" y="8145"/>
                  </a:cubicBezTo>
                  <a:cubicBezTo>
                    <a:pt x="1936" y="8145"/>
                    <a:pt x="1825" y="8147"/>
                    <a:pt x="1713" y="8149"/>
                  </a:cubicBezTo>
                  <a:cubicBezTo>
                    <a:pt x="1566" y="8017"/>
                    <a:pt x="1425" y="7876"/>
                    <a:pt x="1298" y="7725"/>
                  </a:cubicBezTo>
                  <a:lnTo>
                    <a:pt x="1298" y="7725"/>
                  </a:lnTo>
                  <a:cubicBezTo>
                    <a:pt x="1654" y="7759"/>
                    <a:pt x="2020" y="7754"/>
                    <a:pt x="2376" y="7759"/>
                  </a:cubicBezTo>
                  <a:cubicBezTo>
                    <a:pt x="2420" y="7759"/>
                    <a:pt x="2420" y="7695"/>
                    <a:pt x="2376" y="7695"/>
                  </a:cubicBezTo>
                  <a:cubicBezTo>
                    <a:pt x="2076" y="7684"/>
                    <a:pt x="1766" y="7662"/>
                    <a:pt x="1460" y="7662"/>
                  </a:cubicBezTo>
                  <a:cubicBezTo>
                    <a:pt x="1388" y="7662"/>
                    <a:pt x="1316" y="7663"/>
                    <a:pt x="1244" y="7666"/>
                  </a:cubicBezTo>
                  <a:cubicBezTo>
                    <a:pt x="1161" y="7564"/>
                    <a:pt x="1078" y="7456"/>
                    <a:pt x="1000" y="7339"/>
                  </a:cubicBezTo>
                  <a:lnTo>
                    <a:pt x="1000" y="7339"/>
                  </a:lnTo>
                  <a:cubicBezTo>
                    <a:pt x="1064" y="7343"/>
                    <a:pt x="1128" y="7345"/>
                    <a:pt x="1191" y="7345"/>
                  </a:cubicBezTo>
                  <a:cubicBezTo>
                    <a:pt x="1369" y="7345"/>
                    <a:pt x="1546" y="7330"/>
                    <a:pt x="1722" y="7305"/>
                  </a:cubicBezTo>
                  <a:cubicBezTo>
                    <a:pt x="1754" y="7301"/>
                    <a:pt x="1752" y="7246"/>
                    <a:pt x="1720" y="7246"/>
                  </a:cubicBezTo>
                  <a:cubicBezTo>
                    <a:pt x="1718" y="7246"/>
                    <a:pt x="1715" y="7246"/>
                    <a:pt x="1713" y="7247"/>
                  </a:cubicBezTo>
                  <a:cubicBezTo>
                    <a:pt x="1526" y="7269"/>
                    <a:pt x="1337" y="7280"/>
                    <a:pt x="1147" y="7280"/>
                  </a:cubicBezTo>
                  <a:cubicBezTo>
                    <a:pt x="1083" y="7280"/>
                    <a:pt x="1020" y="7278"/>
                    <a:pt x="956" y="7276"/>
                  </a:cubicBezTo>
                  <a:cubicBezTo>
                    <a:pt x="942" y="7251"/>
                    <a:pt x="922" y="7232"/>
                    <a:pt x="908" y="7208"/>
                  </a:cubicBezTo>
                  <a:lnTo>
                    <a:pt x="1195" y="6969"/>
                  </a:lnTo>
                  <a:cubicBezTo>
                    <a:pt x="1362" y="6952"/>
                    <a:pt x="1529" y="6944"/>
                    <a:pt x="1694" y="6944"/>
                  </a:cubicBezTo>
                  <a:cubicBezTo>
                    <a:pt x="1770" y="6944"/>
                    <a:pt x="1847" y="6946"/>
                    <a:pt x="1922" y="6949"/>
                  </a:cubicBezTo>
                  <a:cubicBezTo>
                    <a:pt x="1956" y="6949"/>
                    <a:pt x="1956" y="6900"/>
                    <a:pt x="1922" y="6900"/>
                  </a:cubicBezTo>
                  <a:cubicBezTo>
                    <a:pt x="1833" y="6896"/>
                    <a:pt x="1744" y="6894"/>
                    <a:pt x="1653" y="6894"/>
                  </a:cubicBezTo>
                  <a:cubicBezTo>
                    <a:pt x="1526" y="6894"/>
                    <a:pt x="1397" y="6899"/>
                    <a:pt x="1269" y="6910"/>
                  </a:cubicBezTo>
                  <a:cubicBezTo>
                    <a:pt x="1366" y="6847"/>
                    <a:pt x="1449" y="6769"/>
                    <a:pt x="1513" y="6676"/>
                  </a:cubicBezTo>
                  <a:lnTo>
                    <a:pt x="1513" y="6671"/>
                  </a:lnTo>
                  <a:cubicBezTo>
                    <a:pt x="1513" y="6669"/>
                    <a:pt x="1513" y="6669"/>
                    <a:pt x="1513" y="6669"/>
                  </a:cubicBezTo>
                  <a:close/>
                  <a:moveTo>
                    <a:pt x="3595" y="8476"/>
                  </a:moveTo>
                  <a:cubicBezTo>
                    <a:pt x="4063" y="8560"/>
                    <a:pt x="4537" y="8603"/>
                    <a:pt x="5013" y="8603"/>
                  </a:cubicBezTo>
                  <a:cubicBezTo>
                    <a:pt x="5257" y="8603"/>
                    <a:pt x="5502" y="8592"/>
                    <a:pt x="5746" y="8568"/>
                  </a:cubicBezTo>
                  <a:lnTo>
                    <a:pt x="5756" y="8568"/>
                  </a:lnTo>
                  <a:cubicBezTo>
                    <a:pt x="5824" y="8725"/>
                    <a:pt x="5912" y="8876"/>
                    <a:pt x="6024" y="9007"/>
                  </a:cubicBezTo>
                  <a:cubicBezTo>
                    <a:pt x="5590" y="9168"/>
                    <a:pt x="5142" y="9276"/>
                    <a:pt x="4683" y="9324"/>
                  </a:cubicBezTo>
                  <a:lnTo>
                    <a:pt x="4678" y="9324"/>
                  </a:lnTo>
                  <a:cubicBezTo>
                    <a:pt x="4205" y="9300"/>
                    <a:pt x="3737" y="9207"/>
                    <a:pt x="3288" y="9056"/>
                  </a:cubicBezTo>
                  <a:cubicBezTo>
                    <a:pt x="3400" y="8871"/>
                    <a:pt x="3503" y="8676"/>
                    <a:pt x="3595" y="8476"/>
                  </a:cubicBezTo>
                  <a:close/>
                  <a:moveTo>
                    <a:pt x="5043" y="0"/>
                  </a:moveTo>
                  <a:cubicBezTo>
                    <a:pt x="4867" y="0"/>
                    <a:pt x="4692" y="14"/>
                    <a:pt x="4517" y="42"/>
                  </a:cubicBezTo>
                  <a:cubicBezTo>
                    <a:pt x="4195" y="91"/>
                    <a:pt x="3883" y="164"/>
                    <a:pt x="3576" y="262"/>
                  </a:cubicBezTo>
                  <a:lnTo>
                    <a:pt x="3537" y="262"/>
                  </a:lnTo>
                  <a:cubicBezTo>
                    <a:pt x="3522" y="262"/>
                    <a:pt x="3512" y="272"/>
                    <a:pt x="3512" y="281"/>
                  </a:cubicBezTo>
                  <a:cubicBezTo>
                    <a:pt x="1464" y="964"/>
                    <a:pt x="0" y="2701"/>
                    <a:pt x="103" y="5032"/>
                  </a:cubicBezTo>
                  <a:cubicBezTo>
                    <a:pt x="137" y="5803"/>
                    <a:pt x="361" y="6554"/>
                    <a:pt x="752" y="7217"/>
                  </a:cubicBezTo>
                  <a:cubicBezTo>
                    <a:pt x="747" y="7242"/>
                    <a:pt x="761" y="7261"/>
                    <a:pt x="781" y="7271"/>
                  </a:cubicBezTo>
                  <a:cubicBezTo>
                    <a:pt x="1313" y="8154"/>
                    <a:pt x="2117" y="8856"/>
                    <a:pt x="3078" y="9198"/>
                  </a:cubicBezTo>
                  <a:cubicBezTo>
                    <a:pt x="3095" y="9218"/>
                    <a:pt x="3118" y="9228"/>
                    <a:pt x="3142" y="9228"/>
                  </a:cubicBezTo>
                  <a:cubicBezTo>
                    <a:pt x="3147" y="9228"/>
                    <a:pt x="3151" y="9228"/>
                    <a:pt x="3156" y="9227"/>
                  </a:cubicBezTo>
                  <a:cubicBezTo>
                    <a:pt x="3557" y="9358"/>
                    <a:pt x="3978" y="9430"/>
                    <a:pt x="4400" y="9430"/>
                  </a:cubicBezTo>
                  <a:cubicBezTo>
                    <a:pt x="4451" y="9430"/>
                    <a:pt x="4501" y="9429"/>
                    <a:pt x="4551" y="9427"/>
                  </a:cubicBezTo>
                  <a:cubicBezTo>
                    <a:pt x="4561" y="9437"/>
                    <a:pt x="4576" y="9442"/>
                    <a:pt x="4585" y="9442"/>
                  </a:cubicBezTo>
                  <a:cubicBezTo>
                    <a:pt x="7132" y="9417"/>
                    <a:pt x="9210" y="7315"/>
                    <a:pt x="9229" y="4783"/>
                  </a:cubicBezTo>
                  <a:cubicBezTo>
                    <a:pt x="9268" y="4774"/>
                    <a:pt x="9268" y="4715"/>
                    <a:pt x="9229" y="4705"/>
                  </a:cubicBezTo>
                  <a:lnTo>
                    <a:pt x="9229" y="4647"/>
                  </a:lnTo>
                  <a:cubicBezTo>
                    <a:pt x="9195" y="2862"/>
                    <a:pt x="8049" y="989"/>
                    <a:pt x="6419" y="291"/>
                  </a:cubicBezTo>
                  <a:lnTo>
                    <a:pt x="6419" y="286"/>
                  </a:lnTo>
                  <a:cubicBezTo>
                    <a:pt x="6423" y="245"/>
                    <a:pt x="6387" y="222"/>
                    <a:pt x="6351" y="222"/>
                  </a:cubicBezTo>
                  <a:cubicBezTo>
                    <a:pt x="6333" y="222"/>
                    <a:pt x="6314" y="229"/>
                    <a:pt x="6302" y="242"/>
                  </a:cubicBezTo>
                  <a:cubicBezTo>
                    <a:pt x="5901" y="83"/>
                    <a:pt x="5473" y="0"/>
                    <a:pt x="5043"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grpSp>
      <p:grpSp>
        <p:nvGrpSpPr>
          <p:cNvPr id="2315" name="Google Shape;2315;p53"/>
          <p:cNvGrpSpPr/>
          <p:nvPr/>
        </p:nvGrpSpPr>
        <p:grpSpPr>
          <a:xfrm>
            <a:off x="1549923" y="1730997"/>
            <a:ext cx="735905" cy="539699"/>
            <a:chOff x="955962" y="3596084"/>
            <a:chExt cx="266738" cy="195649"/>
          </a:xfrm>
        </p:grpSpPr>
        <p:sp>
          <p:nvSpPr>
            <p:cNvPr id="2316" name="Google Shape;2316;p53"/>
            <p:cNvSpPr/>
            <p:nvPr/>
          </p:nvSpPr>
          <p:spPr>
            <a:xfrm>
              <a:off x="955962" y="3596084"/>
              <a:ext cx="266738" cy="195649"/>
            </a:xfrm>
            <a:custGeom>
              <a:rect b="b" l="l" r="r" t="t"/>
              <a:pathLst>
                <a:path extrusionOk="0" h="7618" w="10386">
                  <a:moveTo>
                    <a:pt x="953" y="1180"/>
                  </a:moveTo>
                  <a:lnTo>
                    <a:pt x="953" y="1183"/>
                  </a:lnTo>
                  <a:cubicBezTo>
                    <a:pt x="950" y="1354"/>
                    <a:pt x="946" y="1525"/>
                    <a:pt x="943" y="1696"/>
                  </a:cubicBezTo>
                  <a:cubicBezTo>
                    <a:pt x="778" y="1646"/>
                    <a:pt x="607" y="1623"/>
                    <a:pt x="436" y="1623"/>
                  </a:cubicBezTo>
                  <a:cubicBezTo>
                    <a:pt x="394" y="1623"/>
                    <a:pt x="352" y="1625"/>
                    <a:pt x="311" y="1627"/>
                  </a:cubicBezTo>
                  <a:cubicBezTo>
                    <a:pt x="311" y="1508"/>
                    <a:pt x="314" y="1385"/>
                    <a:pt x="314" y="1265"/>
                  </a:cubicBezTo>
                  <a:cubicBezTo>
                    <a:pt x="339" y="1267"/>
                    <a:pt x="365" y="1268"/>
                    <a:pt x="390" y="1268"/>
                  </a:cubicBezTo>
                  <a:cubicBezTo>
                    <a:pt x="574" y="1268"/>
                    <a:pt x="770" y="1219"/>
                    <a:pt x="953" y="1180"/>
                  </a:cubicBezTo>
                  <a:close/>
                  <a:moveTo>
                    <a:pt x="4583" y="494"/>
                  </a:moveTo>
                  <a:lnTo>
                    <a:pt x="4583" y="494"/>
                  </a:lnTo>
                  <a:cubicBezTo>
                    <a:pt x="4693" y="504"/>
                    <a:pt x="4802" y="511"/>
                    <a:pt x="4911" y="514"/>
                  </a:cubicBezTo>
                  <a:cubicBezTo>
                    <a:pt x="4967" y="516"/>
                    <a:pt x="5026" y="520"/>
                    <a:pt x="5084" y="520"/>
                  </a:cubicBezTo>
                  <a:cubicBezTo>
                    <a:pt x="5142" y="520"/>
                    <a:pt x="5200" y="516"/>
                    <a:pt x="5253" y="500"/>
                  </a:cubicBezTo>
                  <a:lnTo>
                    <a:pt x="5253" y="500"/>
                  </a:lnTo>
                  <a:cubicBezTo>
                    <a:pt x="5212" y="903"/>
                    <a:pt x="5195" y="1313"/>
                    <a:pt x="5188" y="1716"/>
                  </a:cubicBezTo>
                  <a:cubicBezTo>
                    <a:pt x="5185" y="1761"/>
                    <a:pt x="5223" y="1794"/>
                    <a:pt x="5264" y="1794"/>
                  </a:cubicBezTo>
                  <a:cubicBezTo>
                    <a:pt x="5274" y="1794"/>
                    <a:pt x="5284" y="1792"/>
                    <a:pt x="5294" y="1788"/>
                  </a:cubicBezTo>
                  <a:cubicBezTo>
                    <a:pt x="5304" y="1788"/>
                    <a:pt x="5318" y="1788"/>
                    <a:pt x="5328" y="1781"/>
                  </a:cubicBezTo>
                  <a:cubicBezTo>
                    <a:pt x="5447" y="1711"/>
                    <a:pt x="5579" y="1676"/>
                    <a:pt x="5710" y="1676"/>
                  </a:cubicBezTo>
                  <a:cubicBezTo>
                    <a:pt x="5898" y="1676"/>
                    <a:pt x="6083" y="1747"/>
                    <a:pt x="6226" y="1884"/>
                  </a:cubicBezTo>
                  <a:cubicBezTo>
                    <a:pt x="6472" y="2129"/>
                    <a:pt x="6503" y="2488"/>
                    <a:pt x="6434" y="2809"/>
                  </a:cubicBezTo>
                  <a:cubicBezTo>
                    <a:pt x="6431" y="2826"/>
                    <a:pt x="6434" y="2847"/>
                    <a:pt x="6445" y="2864"/>
                  </a:cubicBezTo>
                  <a:cubicBezTo>
                    <a:pt x="6093" y="3113"/>
                    <a:pt x="5874" y="3550"/>
                    <a:pt x="5789" y="3991"/>
                  </a:cubicBezTo>
                  <a:cubicBezTo>
                    <a:pt x="5684" y="4015"/>
                    <a:pt x="5579" y="4027"/>
                    <a:pt x="5478" y="4027"/>
                  </a:cubicBezTo>
                  <a:cubicBezTo>
                    <a:pt x="5047" y="4027"/>
                    <a:pt x="4682" y="3801"/>
                    <a:pt x="4638" y="3280"/>
                  </a:cubicBezTo>
                  <a:cubicBezTo>
                    <a:pt x="4611" y="2997"/>
                    <a:pt x="4611" y="2707"/>
                    <a:pt x="4604" y="2423"/>
                  </a:cubicBezTo>
                  <a:cubicBezTo>
                    <a:pt x="4583" y="1781"/>
                    <a:pt x="4576" y="1139"/>
                    <a:pt x="4583" y="494"/>
                  </a:cubicBezTo>
                  <a:close/>
                  <a:moveTo>
                    <a:pt x="5331" y="4230"/>
                  </a:moveTo>
                  <a:cubicBezTo>
                    <a:pt x="5314" y="4410"/>
                    <a:pt x="5307" y="4586"/>
                    <a:pt x="5311" y="4766"/>
                  </a:cubicBezTo>
                  <a:cubicBezTo>
                    <a:pt x="5263" y="4585"/>
                    <a:pt x="5212" y="4407"/>
                    <a:pt x="5154" y="4233"/>
                  </a:cubicBezTo>
                  <a:lnTo>
                    <a:pt x="5154" y="4233"/>
                  </a:lnTo>
                  <a:cubicBezTo>
                    <a:pt x="5179" y="4235"/>
                    <a:pt x="5204" y="4235"/>
                    <a:pt x="5229" y="4235"/>
                  </a:cubicBezTo>
                  <a:cubicBezTo>
                    <a:pt x="5263" y="4235"/>
                    <a:pt x="5296" y="4234"/>
                    <a:pt x="5331" y="4230"/>
                  </a:cubicBezTo>
                  <a:close/>
                  <a:moveTo>
                    <a:pt x="7033" y="2817"/>
                  </a:moveTo>
                  <a:cubicBezTo>
                    <a:pt x="7070" y="2817"/>
                    <a:pt x="7109" y="2820"/>
                    <a:pt x="7148" y="2826"/>
                  </a:cubicBezTo>
                  <a:cubicBezTo>
                    <a:pt x="7875" y="2935"/>
                    <a:pt x="7964" y="3595"/>
                    <a:pt x="8009" y="4189"/>
                  </a:cubicBezTo>
                  <a:cubicBezTo>
                    <a:pt x="7932" y="4183"/>
                    <a:pt x="7855" y="4180"/>
                    <a:pt x="7778" y="4180"/>
                  </a:cubicBezTo>
                  <a:cubicBezTo>
                    <a:pt x="7640" y="4180"/>
                    <a:pt x="7503" y="4189"/>
                    <a:pt x="7367" y="4209"/>
                  </a:cubicBezTo>
                  <a:cubicBezTo>
                    <a:pt x="7435" y="3953"/>
                    <a:pt x="7298" y="3659"/>
                    <a:pt x="7056" y="3560"/>
                  </a:cubicBezTo>
                  <a:cubicBezTo>
                    <a:pt x="7056" y="3523"/>
                    <a:pt x="7029" y="3489"/>
                    <a:pt x="6991" y="3485"/>
                  </a:cubicBezTo>
                  <a:cubicBezTo>
                    <a:pt x="6967" y="3482"/>
                    <a:pt x="6945" y="3481"/>
                    <a:pt x="6923" y="3481"/>
                  </a:cubicBezTo>
                  <a:cubicBezTo>
                    <a:pt x="6470" y="3481"/>
                    <a:pt x="6421" y="4076"/>
                    <a:pt x="6427" y="4424"/>
                  </a:cubicBezTo>
                  <a:cubicBezTo>
                    <a:pt x="6434" y="4752"/>
                    <a:pt x="6475" y="5210"/>
                    <a:pt x="6834" y="5302"/>
                  </a:cubicBezTo>
                  <a:cubicBezTo>
                    <a:pt x="6880" y="5329"/>
                    <a:pt x="6933" y="5341"/>
                    <a:pt x="6987" y="5341"/>
                  </a:cubicBezTo>
                  <a:cubicBezTo>
                    <a:pt x="7082" y="5341"/>
                    <a:pt x="7180" y="5302"/>
                    <a:pt x="7250" y="5234"/>
                  </a:cubicBezTo>
                  <a:cubicBezTo>
                    <a:pt x="7353" y="5135"/>
                    <a:pt x="7387" y="4984"/>
                    <a:pt x="7339" y="4851"/>
                  </a:cubicBezTo>
                  <a:lnTo>
                    <a:pt x="7339" y="4851"/>
                  </a:lnTo>
                  <a:cubicBezTo>
                    <a:pt x="7346" y="4855"/>
                    <a:pt x="7350" y="4862"/>
                    <a:pt x="7356" y="4862"/>
                  </a:cubicBezTo>
                  <a:cubicBezTo>
                    <a:pt x="7430" y="4882"/>
                    <a:pt x="7509" y="4890"/>
                    <a:pt x="7590" y="4890"/>
                  </a:cubicBezTo>
                  <a:cubicBezTo>
                    <a:pt x="7711" y="4890"/>
                    <a:pt x="7837" y="4871"/>
                    <a:pt x="7954" y="4844"/>
                  </a:cubicBezTo>
                  <a:lnTo>
                    <a:pt x="7954" y="4844"/>
                  </a:lnTo>
                  <a:cubicBezTo>
                    <a:pt x="8064" y="5489"/>
                    <a:pt x="7600" y="5847"/>
                    <a:pt x="7094" y="5847"/>
                  </a:cubicBezTo>
                  <a:cubicBezTo>
                    <a:pt x="6844" y="5847"/>
                    <a:pt x="6583" y="5760"/>
                    <a:pt x="6376" y="5575"/>
                  </a:cubicBezTo>
                  <a:cubicBezTo>
                    <a:pt x="5942" y="5189"/>
                    <a:pt x="5854" y="4547"/>
                    <a:pt x="5966" y="4001"/>
                  </a:cubicBezTo>
                  <a:cubicBezTo>
                    <a:pt x="6066" y="3516"/>
                    <a:pt x="6446" y="2817"/>
                    <a:pt x="7033" y="2817"/>
                  </a:cubicBezTo>
                  <a:close/>
                  <a:moveTo>
                    <a:pt x="5772" y="4107"/>
                  </a:moveTo>
                  <a:lnTo>
                    <a:pt x="5772" y="4107"/>
                  </a:lnTo>
                  <a:cubicBezTo>
                    <a:pt x="5758" y="4185"/>
                    <a:pt x="5751" y="4264"/>
                    <a:pt x="5748" y="4346"/>
                  </a:cubicBezTo>
                  <a:cubicBezTo>
                    <a:pt x="5727" y="4974"/>
                    <a:pt x="6028" y="5664"/>
                    <a:pt x="6602" y="5930"/>
                  </a:cubicBezTo>
                  <a:lnTo>
                    <a:pt x="6598" y="5930"/>
                  </a:lnTo>
                  <a:cubicBezTo>
                    <a:pt x="6246" y="5999"/>
                    <a:pt x="5898" y="6088"/>
                    <a:pt x="5557" y="6197"/>
                  </a:cubicBezTo>
                  <a:cubicBezTo>
                    <a:pt x="5529" y="5534"/>
                    <a:pt x="5451" y="4875"/>
                    <a:pt x="5417" y="4216"/>
                  </a:cubicBezTo>
                  <a:cubicBezTo>
                    <a:pt x="5539" y="4192"/>
                    <a:pt x="5659" y="4155"/>
                    <a:pt x="5772" y="4107"/>
                  </a:cubicBezTo>
                  <a:close/>
                  <a:moveTo>
                    <a:pt x="7244" y="159"/>
                  </a:moveTo>
                  <a:cubicBezTo>
                    <a:pt x="7626" y="159"/>
                    <a:pt x="9074" y="241"/>
                    <a:pt x="9262" y="695"/>
                  </a:cubicBezTo>
                  <a:cubicBezTo>
                    <a:pt x="9278" y="730"/>
                    <a:pt x="9311" y="750"/>
                    <a:pt x="9346" y="750"/>
                  </a:cubicBezTo>
                  <a:cubicBezTo>
                    <a:pt x="9349" y="750"/>
                    <a:pt x="9352" y="750"/>
                    <a:pt x="9354" y="750"/>
                  </a:cubicBezTo>
                  <a:lnTo>
                    <a:pt x="9354" y="750"/>
                  </a:lnTo>
                  <a:cubicBezTo>
                    <a:pt x="9132" y="2522"/>
                    <a:pt x="9098" y="4465"/>
                    <a:pt x="9402" y="6234"/>
                  </a:cubicBezTo>
                  <a:cubicBezTo>
                    <a:pt x="8897" y="5944"/>
                    <a:pt x="8337" y="5828"/>
                    <a:pt x="7756" y="5818"/>
                  </a:cubicBezTo>
                  <a:cubicBezTo>
                    <a:pt x="8070" y="5579"/>
                    <a:pt x="8207" y="5172"/>
                    <a:pt x="8097" y="4793"/>
                  </a:cubicBezTo>
                  <a:cubicBezTo>
                    <a:pt x="8118" y="4766"/>
                    <a:pt x="8101" y="4728"/>
                    <a:pt x="8067" y="4728"/>
                  </a:cubicBezTo>
                  <a:cubicBezTo>
                    <a:pt x="7910" y="4726"/>
                    <a:pt x="7744" y="4710"/>
                    <a:pt x="7582" y="4710"/>
                  </a:cubicBezTo>
                  <a:cubicBezTo>
                    <a:pt x="7511" y="4710"/>
                    <a:pt x="7442" y="4713"/>
                    <a:pt x="7373" y="4722"/>
                  </a:cubicBezTo>
                  <a:cubicBezTo>
                    <a:pt x="7343" y="4725"/>
                    <a:pt x="7319" y="4745"/>
                    <a:pt x="7309" y="4776"/>
                  </a:cubicBezTo>
                  <a:cubicBezTo>
                    <a:pt x="7301" y="4771"/>
                    <a:pt x="7292" y="4769"/>
                    <a:pt x="7284" y="4769"/>
                  </a:cubicBezTo>
                  <a:cubicBezTo>
                    <a:pt x="7260" y="4769"/>
                    <a:pt x="7238" y="4788"/>
                    <a:pt x="7240" y="4814"/>
                  </a:cubicBezTo>
                  <a:cubicBezTo>
                    <a:pt x="7271" y="4930"/>
                    <a:pt x="7233" y="5053"/>
                    <a:pt x="7138" y="5131"/>
                  </a:cubicBezTo>
                  <a:cubicBezTo>
                    <a:pt x="7083" y="5175"/>
                    <a:pt x="7024" y="5186"/>
                    <a:pt x="6961" y="5186"/>
                  </a:cubicBezTo>
                  <a:cubicBezTo>
                    <a:pt x="6922" y="5186"/>
                    <a:pt x="6882" y="5182"/>
                    <a:pt x="6841" y="5179"/>
                  </a:cubicBezTo>
                  <a:cubicBezTo>
                    <a:pt x="6834" y="5179"/>
                    <a:pt x="6827" y="5183"/>
                    <a:pt x="6824" y="5186"/>
                  </a:cubicBezTo>
                  <a:cubicBezTo>
                    <a:pt x="6458" y="4841"/>
                    <a:pt x="6431" y="3680"/>
                    <a:pt x="6967" y="3625"/>
                  </a:cubicBezTo>
                  <a:cubicBezTo>
                    <a:pt x="7162" y="3735"/>
                    <a:pt x="7281" y="3957"/>
                    <a:pt x="7220" y="4182"/>
                  </a:cubicBezTo>
                  <a:cubicBezTo>
                    <a:pt x="7207" y="4230"/>
                    <a:pt x="7242" y="4275"/>
                    <a:pt x="7291" y="4275"/>
                  </a:cubicBezTo>
                  <a:cubicBezTo>
                    <a:pt x="7295" y="4275"/>
                    <a:pt x="7298" y="4275"/>
                    <a:pt x="7302" y="4274"/>
                  </a:cubicBezTo>
                  <a:cubicBezTo>
                    <a:pt x="7302" y="4315"/>
                    <a:pt x="7332" y="4349"/>
                    <a:pt x="7373" y="4353"/>
                  </a:cubicBezTo>
                  <a:cubicBezTo>
                    <a:pt x="7387" y="4353"/>
                    <a:pt x="7401" y="4353"/>
                    <a:pt x="7415" y="4353"/>
                  </a:cubicBezTo>
                  <a:cubicBezTo>
                    <a:pt x="7647" y="4353"/>
                    <a:pt x="7882" y="4326"/>
                    <a:pt x="8111" y="4274"/>
                  </a:cubicBezTo>
                  <a:cubicBezTo>
                    <a:pt x="8138" y="4267"/>
                    <a:pt x="8149" y="4230"/>
                    <a:pt x="8128" y="4209"/>
                  </a:cubicBezTo>
                  <a:cubicBezTo>
                    <a:pt x="8128" y="4209"/>
                    <a:pt x="8132" y="4206"/>
                    <a:pt x="8132" y="4202"/>
                  </a:cubicBezTo>
                  <a:cubicBezTo>
                    <a:pt x="8132" y="3514"/>
                    <a:pt x="7940" y="2655"/>
                    <a:pt x="7103" y="2655"/>
                  </a:cubicBezTo>
                  <a:cubicBezTo>
                    <a:pt x="7089" y="2655"/>
                    <a:pt x="7074" y="2655"/>
                    <a:pt x="7059" y="2655"/>
                  </a:cubicBezTo>
                  <a:cubicBezTo>
                    <a:pt x="6895" y="2659"/>
                    <a:pt x="6735" y="2700"/>
                    <a:pt x="6588" y="2775"/>
                  </a:cubicBezTo>
                  <a:cubicBezTo>
                    <a:pt x="6673" y="2403"/>
                    <a:pt x="6581" y="1983"/>
                    <a:pt x="6281" y="1730"/>
                  </a:cubicBezTo>
                  <a:cubicBezTo>
                    <a:pt x="6131" y="1598"/>
                    <a:pt x="5942" y="1531"/>
                    <a:pt x="5752" y="1531"/>
                  </a:cubicBezTo>
                  <a:cubicBezTo>
                    <a:pt x="5611" y="1531"/>
                    <a:pt x="5471" y="1567"/>
                    <a:pt x="5345" y="1641"/>
                  </a:cubicBezTo>
                  <a:cubicBezTo>
                    <a:pt x="5365" y="1269"/>
                    <a:pt x="5376" y="897"/>
                    <a:pt x="5362" y="524"/>
                  </a:cubicBezTo>
                  <a:cubicBezTo>
                    <a:pt x="5970" y="299"/>
                    <a:pt x="6591" y="159"/>
                    <a:pt x="7244" y="159"/>
                  </a:cubicBezTo>
                  <a:close/>
                  <a:moveTo>
                    <a:pt x="2992" y="197"/>
                  </a:moveTo>
                  <a:cubicBezTo>
                    <a:pt x="3486" y="197"/>
                    <a:pt x="3955" y="301"/>
                    <a:pt x="4426" y="456"/>
                  </a:cubicBezTo>
                  <a:cubicBezTo>
                    <a:pt x="4423" y="1074"/>
                    <a:pt x="4426" y="1689"/>
                    <a:pt x="4443" y="2307"/>
                  </a:cubicBezTo>
                  <a:cubicBezTo>
                    <a:pt x="4395" y="2303"/>
                    <a:pt x="4347" y="2301"/>
                    <a:pt x="4299" y="2301"/>
                  </a:cubicBezTo>
                  <a:cubicBezTo>
                    <a:pt x="4264" y="2301"/>
                    <a:pt x="4229" y="2302"/>
                    <a:pt x="4194" y="2304"/>
                  </a:cubicBezTo>
                  <a:cubicBezTo>
                    <a:pt x="4088" y="2304"/>
                    <a:pt x="3986" y="2293"/>
                    <a:pt x="3880" y="2283"/>
                  </a:cubicBezTo>
                  <a:cubicBezTo>
                    <a:pt x="3877" y="2282"/>
                    <a:pt x="3875" y="2282"/>
                    <a:pt x="3873" y="2282"/>
                  </a:cubicBezTo>
                  <a:cubicBezTo>
                    <a:pt x="3861" y="2282"/>
                    <a:pt x="3851" y="2288"/>
                    <a:pt x="3846" y="2297"/>
                  </a:cubicBezTo>
                  <a:cubicBezTo>
                    <a:pt x="3828" y="2300"/>
                    <a:pt x="3815" y="2310"/>
                    <a:pt x="3808" y="2324"/>
                  </a:cubicBezTo>
                  <a:cubicBezTo>
                    <a:pt x="3521" y="3410"/>
                    <a:pt x="3313" y="4530"/>
                    <a:pt x="3135" y="5637"/>
                  </a:cubicBezTo>
                  <a:cubicBezTo>
                    <a:pt x="3125" y="5688"/>
                    <a:pt x="3166" y="5727"/>
                    <a:pt x="3210" y="5727"/>
                  </a:cubicBezTo>
                  <a:cubicBezTo>
                    <a:pt x="3225" y="5727"/>
                    <a:pt x="3241" y="5722"/>
                    <a:pt x="3255" y="5712"/>
                  </a:cubicBezTo>
                  <a:cubicBezTo>
                    <a:pt x="3374" y="5754"/>
                    <a:pt x="3513" y="5778"/>
                    <a:pt x="3648" y="5778"/>
                  </a:cubicBezTo>
                  <a:cubicBezTo>
                    <a:pt x="3767" y="5778"/>
                    <a:pt x="3884" y="5759"/>
                    <a:pt x="3982" y="5715"/>
                  </a:cubicBezTo>
                  <a:cubicBezTo>
                    <a:pt x="4003" y="5705"/>
                    <a:pt x="4013" y="5685"/>
                    <a:pt x="4010" y="5664"/>
                  </a:cubicBezTo>
                  <a:lnTo>
                    <a:pt x="4010" y="5664"/>
                  </a:lnTo>
                  <a:cubicBezTo>
                    <a:pt x="4013" y="5665"/>
                    <a:pt x="4016" y="5666"/>
                    <a:pt x="4019" y="5666"/>
                  </a:cubicBezTo>
                  <a:cubicBezTo>
                    <a:pt x="4036" y="5666"/>
                    <a:pt x="4051" y="5651"/>
                    <a:pt x="4054" y="5633"/>
                  </a:cubicBezTo>
                  <a:cubicBezTo>
                    <a:pt x="4088" y="5456"/>
                    <a:pt x="4102" y="5275"/>
                    <a:pt x="4122" y="5094"/>
                  </a:cubicBezTo>
                  <a:cubicBezTo>
                    <a:pt x="4194" y="5102"/>
                    <a:pt x="4265" y="5107"/>
                    <a:pt x="4336" y="5107"/>
                  </a:cubicBezTo>
                  <a:cubicBezTo>
                    <a:pt x="4407" y="5107"/>
                    <a:pt x="4477" y="5102"/>
                    <a:pt x="4549" y="5094"/>
                  </a:cubicBezTo>
                  <a:lnTo>
                    <a:pt x="4628" y="5534"/>
                  </a:lnTo>
                  <a:cubicBezTo>
                    <a:pt x="4633" y="5570"/>
                    <a:pt x="4658" y="5585"/>
                    <a:pt x="4685" y="5585"/>
                  </a:cubicBezTo>
                  <a:cubicBezTo>
                    <a:pt x="4726" y="5585"/>
                    <a:pt x="4771" y="5550"/>
                    <a:pt x="4761" y="5497"/>
                  </a:cubicBezTo>
                  <a:lnTo>
                    <a:pt x="4675" y="4995"/>
                  </a:lnTo>
                  <a:cubicBezTo>
                    <a:pt x="4667" y="4963"/>
                    <a:pt x="4639" y="4941"/>
                    <a:pt x="4606" y="4941"/>
                  </a:cubicBezTo>
                  <a:cubicBezTo>
                    <a:pt x="4599" y="4941"/>
                    <a:pt x="4593" y="4942"/>
                    <a:pt x="4587" y="4943"/>
                  </a:cubicBezTo>
                  <a:cubicBezTo>
                    <a:pt x="4500" y="4957"/>
                    <a:pt x="4412" y="4964"/>
                    <a:pt x="4324" y="4964"/>
                  </a:cubicBezTo>
                  <a:cubicBezTo>
                    <a:pt x="4236" y="4964"/>
                    <a:pt x="4148" y="4957"/>
                    <a:pt x="4061" y="4943"/>
                  </a:cubicBezTo>
                  <a:cubicBezTo>
                    <a:pt x="4059" y="4943"/>
                    <a:pt x="4058" y="4943"/>
                    <a:pt x="4056" y="4943"/>
                  </a:cubicBezTo>
                  <a:cubicBezTo>
                    <a:pt x="4021" y="4943"/>
                    <a:pt x="3992" y="4982"/>
                    <a:pt x="3992" y="5012"/>
                  </a:cubicBezTo>
                  <a:cubicBezTo>
                    <a:pt x="3986" y="5210"/>
                    <a:pt x="3969" y="5408"/>
                    <a:pt x="3972" y="5603"/>
                  </a:cubicBezTo>
                  <a:cubicBezTo>
                    <a:pt x="3965" y="5599"/>
                    <a:pt x="3958" y="5596"/>
                    <a:pt x="3951" y="5596"/>
                  </a:cubicBezTo>
                  <a:cubicBezTo>
                    <a:pt x="3938" y="5595"/>
                    <a:pt x="3925" y="5595"/>
                    <a:pt x="3912" y="5595"/>
                  </a:cubicBezTo>
                  <a:cubicBezTo>
                    <a:pt x="3803" y="5595"/>
                    <a:pt x="3696" y="5617"/>
                    <a:pt x="3586" y="5617"/>
                  </a:cubicBezTo>
                  <a:cubicBezTo>
                    <a:pt x="3579" y="5617"/>
                    <a:pt x="3572" y="5616"/>
                    <a:pt x="3566" y="5616"/>
                  </a:cubicBezTo>
                  <a:cubicBezTo>
                    <a:pt x="3473" y="5616"/>
                    <a:pt x="3385" y="5606"/>
                    <a:pt x="3292" y="5596"/>
                  </a:cubicBezTo>
                  <a:cubicBezTo>
                    <a:pt x="3535" y="4537"/>
                    <a:pt x="3750" y="3458"/>
                    <a:pt x="3887" y="2379"/>
                  </a:cubicBezTo>
                  <a:cubicBezTo>
                    <a:pt x="4007" y="2411"/>
                    <a:pt x="4159" y="2446"/>
                    <a:pt x="4300" y="2446"/>
                  </a:cubicBezTo>
                  <a:cubicBezTo>
                    <a:pt x="4351" y="2446"/>
                    <a:pt x="4401" y="2441"/>
                    <a:pt x="4447" y="2430"/>
                  </a:cubicBezTo>
                  <a:lnTo>
                    <a:pt x="4447" y="2430"/>
                  </a:lnTo>
                  <a:cubicBezTo>
                    <a:pt x="4457" y="2843"/>
                    <a:pt x="4382" y="3478"/>
                    <a:pt x="4593" y="3864"/>
                  </a:cubicBezTo>
                  <a:cubicBezTo>
                    <a:pt x="4682" y="4042"/>
                    <a:pt x="4846" y="4172"/>
                    <a:pt x="5041" y="4213"/>
                  </a:cubicBezTo>
                  <a:cubicBezTo>
                    <a:pt x="5147" y="4650"/>
                    <a:pt x="5246" y="5087"/>
                    <a:pt x="5324" y="5531"/>
                  </a:cubicBezTo>
                  <a:cubicBezTo>
                    <a:pt x="5249" y="5514"/>
                    <a:pt x="5172" y="5505"/>
                    <a:pt x="5095" y="5505"/>
                  </a:cubicBezTo>
                  <a:cubicBezTo>
                    <a:pt x="4972" y="5505"/>
                    <a:pt x="4850" y="5528"/>
                    <a:pt x="4734" y="5572"/>
                  </a:cubicBezTo>
                  <a:cubicBezTo>
                    <a:pt x="4694" y="5585"/>
                    <a:pt x="4696" y="5647"/>
                    <a:pt x="4740" y="5647"/>
                  </a:cubicBezTo>
                  <a:cubicBezTo>
                    <a:pt x="4741" y="5647"/>
                    <a:pt x="4743" y="5647"/>
                    <a:pt x="4744" y="5647"/>
                  </a:cubicBezTo>
                  <a:cubicBezTo>
                    <a:pt x="4768" y="5647"/>
                    <a:pt x="4793" y="5646"/>
                    <a:pt x="4817" y="5646"/>
                  </a:cubicBezTo>
                  <a:cubicBezTo>
                    <a:pt x="4991" y="5646"/>
                    <a:pt x="5164" y="5657"/>
                    <a:pt x="5335" y="5681"/>
                  </a:cubicBezTo>
                  <a:cubicBezTo>
                    <a:pt x="5345" y="5681"/>
                    <a:pt x="5358" y="5681"/>
                    <a:pt x="5369" y="5674"/>
                  </a:cubicBezTo>
                  <a:cubicBezTo>
                    <a:pt x="5386" y="5852"/>
                    <a:pt x="5406" y="6026"/>
                    <a:pt x="5427" y="6197"/>
                  </a:cubicBezTo>
                  <a:cubicBezTo>
                    <a:pt x="4803" y="5925"/>
                    <a:pt x="4128" y="5787"/>
                    <a:pt x="3456" y="5787"/>
                  </a:cubicBezTo>
                  <a:cubicBezTo>
                    <a:pt x="2590" y="5787"/>
                    <a:pt x="1728" y="6016"/>
                    <a:pt x="980" y="6487"/>
                  </a:cubicBezTo>
                  <a:cubicBezTo>
                    <a:pt x="1151" y="4954"/>
                    <a:pt x="1182" y="3359"/>
                    <a:pt x="1134" y="1802"/>
                  </a:cubicBezTo>
                  <a:cubicBezTo>
                    <a:pt x="1141" y="1791"/>
                    <a:pt x="1141" y="1771"/>
                    <a:pt x="1134" y="1761"/>
                  </a:cubicBezTo>
                  <a:cubicBezTo>
                    <a:pt x="1127" y="1552"/>
                    <a:pt x="1117" y="1341"/>
                    <a:pt x="1110" y="1136"/>
                  </a:cubicBezTo>
                  <a:cubicBezTo>
                    <a:pt x="1124" y="1115"/>
                    <a:pt x="1124" y="1088"/>
                    <a:pt x="1107" y="1071"/>
                  </a:cubicBezTo>
                  <a:cubicBezTo>
                    <a:pt x="1100" y="972"/>
                    <a:pt x="1096" y="873"/>
                    <a:pt x="1093" y="774"/>
                  </a:cubicBezTo>
                  <a:cubicBezTo>
                    <a:pt x="1090" y="738"/>
                    <a:pt x="1062" y="708"/>
                    <a:pt x="1024" y="708"/>
                  </a:cubicBezTo>
                  <a:cubicBezTo>
                    <a:pt x="1022" y="708"/>
                    <a:pt x="1020" y="709"/>
                    <a:pt x="1018" y="709"/>
                  </a:cubicBezTo>
                  <a:cubicBezTo>
                    <a:pt x="1161" y="531"/>
                    <a:pt x="2797" y="203"/>
                    <a:pt x="2842" y="200"/>
                  </a:cubicBezTo>
                  <a:cubicBezTo>
                    <a:pt x="2892" y="198"/>
                    <a:pt x="2942" y="197"/>
                    <a:pt x="2992" y="197"/>
                  </a:cubicBezTo>
                  <a:close/>
                  <a:moveTo>
                    <a:pt x="384" y="1691"/>
                  </a:moveTo>
                  <a:cubicBezTo>
                    <a:pt x="572" y="1691"/>
                    <a:pt x="760" y="1716"/>
                    <a:pt x="943" y="1771"/>
                  </a:cubicBezTo>
                  <a:cubicBezTo>
                    <a:pt x="919" y="3366"/>
                    <a:pt x="878" y="4964"/>
                    <a:pt x="885" y="6555"/>
                  </a:cubicBezTo>
                  <a:cubicBezTo>
                    <a:pt x="881" y="6576"/>
                    <a:pt x="895" y="6593"/>
                    <a:pt x="915" y="6596"/>
                  </a:cubicBezTo>
                  <a:cubicBezTo>
                    <a:pt x="919" y="6607"/>
                    <a:pt x="926" y="6617"/>
                    <a:pt x="932" y="6627"/>
                  </a:cubicBezTo>
                  <a:cubicBezTo>
                    <a:pt x="721" y="6620"/>
                    <a:pt x="506" y="6620"/>
                    <a:pt x="294" y="6620"/>
                  </a:cubicBezTo>
                  <a:cubicBezTo>
                    <a:pt x="287" y="6487"/>
                    <a:pt x="287" y="6347"/>
                    <a:pt x="284" y="6211"/>
                  </a:cubicBezTo>
                  <a:lnTo>
                    <a:pt x="284" y="6211"/>
                  </a:lnTo>
                  <a:cubicBezTo>
                    <a:pt x="294" y="6219"/>
                    <a:pt x="306" y="6222"/>
                    <a:pt x="318" y="6222"/>
                  </a:cubicBezTo>
                  <a:cubicBezTo>
                    <a:pt x="326" y="6222"/>
                    <a:pt x="335" y="6220"/>
                    <a:pt x="342" y="6217"/>
                  </a:cubicBezTo>
                  <a:cubicBezTo>
                    <a:pt x="352" y="6211"/>
                    <a:pt x="359" y="6200"/>
                    <a:pt x="359" y="6190"/>
                  </a:cubicBezTo>
                  <a:lnTo>
                    <a:pt x="359" y="6180"/>
                  </a:lnTo>
                  <a:lnTo>
                    <a:pt x="837" y="6180"/>
                  </a:lnTo>
                  <a:cubicBezTo>
                    <a:pt x="878" y="6180"/>
                    <a:pt x="878" y="6115"/>
                    <a:pt x="837" y="6115"/>
                  </a:cubicBezTo>
                  <a:cubicBezTo>
                    <a:pt x="721" y="6111"/>
                    <a:pt x="605" y="6108"/>
                    <a:pt x="492" y="6108"/>
                  </a:cubicBezTo>
                  <a:cubicBezTo>
                    <a:pt x="465" y="6108"/>
                    <a:pt x="424" y="6103"/>
                    <a:pt x="386" y="6103"/>
                  </a:cubicBezTo>
                  <a:cubicBezTo>
                    <a:pt x="347" y="6103"/>
                    <a:pt x="309" y="6108"/>
                    <a:pt x="287" y="6129"/>
                  </a:cubicBezTo>
                  <a:cubicBezTo>
                    <a:pt x="284" y="5958"/>
                    <a:pt x="284" y="5787"/>
                    <a:pt x="280" y="5620"/>
                  </a:cubicBezTo>
                  <a:cubicBezTo>
                    <a:pt x="396" y="5620"/>
                    <a:pt x="512" y="5620"/>
                    <a:pt x="628" y="5616"/>
                  </a:cubicBezTo>
                  <a:cubicBezTo>
                    <a:pt x="663" y="5616"/>
                    <a:pt x="663" y="5565"/>
                    <a:pt x="628" y="5565"/>
                  </a:cubicBezTo>
                  <a:cubicBezTo>
                    <a:pt x="570" y="5563"/>
                    <a:pt x="512" y="5562"/>
                    <a:pt x="454" y="5562"/>
                  </a:cubicBezTo>
                  <a:cubicBezTo>
                    <a:pt x="396" y="5562"/>
                    <a:pt x="338" y="5563"/>
                    <a:pt x="280" y="5565"/>
                  </a:cubicBezTo>
                  <a:lnTo>
                    <a:pt x="280" y="5128"/>
                  </a:lnTo>
                  <a:cubicBezTo>
                    <a:pt x="441" y="5145"/>
                    <a:pt x="605" y="5169"/>
                    <a:pt x="769" y="5169"/>
                  </a:cubicBezTo>
                  <a:cubicBezTo>
                    <a:pt x="796" y="5169"/>
                    <a:pt x="803" y="5125"/>
                    <a:pt x="775" y="5121"/>
                  </a:cubicBezTo>
                  <a:cubicBezTo>
                    <a:pt x="611" y="5097"/>
                    <a:pt x="444" y="5094"/>
                    <a:pt x="280" y="5084"/>
                  </a:cubicBezTo>
                  <a:cubicBezTo>
                    <a:pt x="280" y="4889"/>
                    <a:pt x="284" y="4691"/>
                    <a:pt x="284" y="4493"/>
                  </a:cubicBezTo>
                  <a:cubicBezTo>
                    <a:pt x="388" y="4482"/>
                    <a:pt x="494" y="4478"/>
                    <a:pt x="601" y="4478"/>
                  </a:cubicBezTo>
                  <a:cubicBezTo>
                    <a:pt x="634" y="4478"/>
                    <a:pt x="667" y="4478"/>
                    <a:pt x="700" y="4479"/>
                  </a:cubicBezTo>
                  <a:cubicBezTo>
                    <a:pt x="731" y="4479"/>
                    <a:pt x="741" y="4428"/>
                    <a:pt x="707" y="4421"/>
                  </a:cubicBezTo>
                  <a:cubicBezTo>
                    <a:pt x="642" y="4411"/>
                    <a:pt x="576" y="4406"/>
                    <a:pt x="511" y="4406"/>
                  </a:cubicBezTo>
                  <a:cubicBezTo>
                    <a:pt x="435" y="4406"/>
                    <a:pt x="359" y="4413"/>
                    <a:pt x="284" y="4428"/>
                  </a:cubicBezTo>
                  <a:cubicBezTo>
                    <a:pt x="284" y="4257"/>
                    <a:pt x="287" y="4086"/>
                    <a:pt x="287" y="3916"/>
                  </a:cubicBezTo>
                  <a:cubicBezTo>
                    <a:pt x="413" y="3929"/>
                    <a:pt x="540" y="3950"/>
                    <a:pt x="666" y="3953"/>
                  </a:cubicBezTo>
                  <a:cubicBezTo>
                    <a:pt x="693" y="3953"/>
                    <a:pt x="704" y="3905"/>
                    <a:pt x="673" y="3902"/>
                  </a:cubicBezTo>
                  <a:cubicBezTo>
                    <a:pt x="543" y="3878"/>
                    <a:pt x="417" y="3875"/>
                    <a:pt x="287" y="3861"/>
                  </a:cubicBezTo>
                  <a:cubicBezTo>
                    <a:pt x="290" y="3478"/>
                    <a:pt x="297" y="3092"/>
                    <a:pt x="301" y="2707"/>
                  </a:cubicBezTo>
                  <a:cubicBezTo>
                    <a:pt x="393" y="2709"/>
                    <a:pt x="484" y="2713"/>
                    <a:pt x="576" y="2713"/>
                  </a:cubicBezTo>
                  <a:cubicBezTo>
                    <a:pt x="618" y="2713"/>
                    <a:pt x="659" y="2712"/>
                    <a:pt x="700" y="2710"/>
                  </a:cubicBezTo>
                  <a:cubicBezTo>
                    <a:pt x="738" y="2710"/>
                    <a:pt x="738" y="2652"/>
                    <a:pt x="700" y="2652"/>
                  </a:cubicBezTo>
                  <a:cubicBezTo>
                    <a:pt x="665" y="2651"/>
                    <a:pt x="629" y="2651"/>
                    <a:pt x="593" y="2651"/>
                  </a:cubicBezTo>
                  <a:cubicBezTo>
                    <a:pt x="496" y="2651"/>
                    <a:pt x="398" y="2654"/>
                    <a:pt x="301" y="2659"/>
                  </a:cubicBezTo>
                  <a:cubicBezTo>
                    <a:pt x="304" y="2515"/>
                    <a:pt x="304" y="2372"/>
                    <a:pt x="307" y="2228"/>
                  </a:cubicBezTo>
                  <a:cubicBezTo>
                    <a:pt x="471" y="2246"/>
                    <a:pt x="639" y="2263"/>
                    <a:pt x="803" y="2266"/>
                  </a:cubicBezTo>
                  <a:cubicBezTo>
                    <a:pt x="850" y="2266"/>
                    <a:pt x="847" y="2201"/>
                    <a:pt x="803" y="2194"/>
                  </a:cubicBezTo>
                  <a:cubicBezTo>
                    <a:pt x="639" y="2177"/>
                    <a:pt x="471" y="2174"/>
                    <a:pt x="307" y="2170"/>
                  </a:cubicBezTo>
                  <a:cubicBezTo>
                    <a:pt x="311" y="2010"/>
                    <a:pt x="311" y="1853"/>
                    <a:pt x="314" y="1692"/>
                  </a:cubicBezTo>
                  <a:cubicBezTo>
                    <a:pt x="338" y="1692"/>
                    <a:pt x="361" y="1691"/>
                    <a:pt x="384" y="1691"/>
                  </a:cubicBezTo>
                  <a:close/>
                  <a:moveTo>
                    <a:pt x="9470" y="1078"/>
                  </a:moveTo>
                  <a:cubicBezTo>
                    <a:pt x="9668" y="1108"/>
                    <a:pt x="9877" y="1149"/>
                    <a:pt x="10082" y="1160"/>
                  </a:cubicBezTo>
                  <a:cubicBezTo>
                    <a:pt x="10126" y="3082"/>
                    <a:pt x="10123" y="5019"/>
                    <a:pt x="10246" y="6941"/>
                  </a:cubicBezTo>
                  <a:cubicBezTo>
                    <a:pt x="10232" y="6938"/>
                    <a:pt x="10222" y="6938"/>
                    <a:pt x="10211" y="6938"/>
                  </a:cubicBezTo>
                  <a:cubicBezTo>
                    <a:pt x="8828" y="7006"/>
                    <a:pt x="7445" y="6996"/>
                    <a:pt x="6059" y="7040"/>
                  </a:cubicBezTo>
                  <a:cubicBezTo>
                    <a:pt x="6048" y="7040"/>
                    <a:pt x="6038" y="7044"/>
                    <a:pt x="6031" y="7051"/>
                  </a:cubicBezTo>
                  <a:lnTo>
                    <a:pt x="6031" y="7044"/>
                  </a:lnTo>
                  <a:cubicBezTo>
                    <a:pt x="6029" y="6998"/>
                    <a:pt x="5993" y="6973"/>
                    <a:pt x="5957" y="6973"/>
                  </a:cubicBezTo>
                  <a:cubicBezTo>
                    <a:pt x="5929" y="6973"/>
                    <a:pt x="5900" y="6989"/>
                    <a:pt x="5888" y="7023"/>
                  </a:cubicBezTo>
                  <a:cubicBezTo>
                    <a:pt x="5809" y="7278"/>
                    <a:pt x="5649" y="7375"/>
                    <a:pt x="5469" y="7375"/>
                  </a:cubicBezTo>
                  <a:cubicBezTo>
                    <a:pt x="5292" y="7375"/>
                    <a:pt x="5096" y="7282"/>
                    <a:pt x="4938" y="7153"/>
                  </a:cubicBezTo>
                  <a:cubicBezTo>
                    <a:pt x="4932" y="7139"/>
                    <a:pt x="4918" y="7126"/>
                    <a:pt x="4904" y="7122"/>
                  </a:cubicBezTo>
                  <a:cubicBezTo>
                    <a:pt x="4887" y="7112"/>
                    <a:pt x="4874" y="7098"/>
                    <a:pt x="4860" y="7085"/>
                  </a:cubicBezTo>
                  <a:cubicBezTo>
                    <a:pt x="4850" y="7077"/>
                    <a:pt x="4838" y="7073"/>
                    <a:pt x="4827" y="7073"/>
                  </a:cubicBezTo>
                  <a:cubicBezTo>
                    <a:pt x="4800" y="7073"/>
                    <a:pt x="4774" y="7094"/>
                    <a:pt x="4774" y="7126"/>
                  </a:cubicBezTo>
                  <a:cubicBezTo>
                    <a:pt x="3292" y="7177"/>
                    <a:pt x="1793" y="7314"/>
                    <a:pt x="325" y="7508"/>
                  </a:cubicBezTo>
                  <a:cubicBezTo>
                    <a:pt x="325" y="7505"/>
                    <a:pt x="325" y="7498"/>
                    <a:pt x="328" y="7491"/>
                  </a:cubicBezTo>
                  <a:cubicBezTo>
                    <a:pt x="311" y="7218"/>
                    <a:pt x="301" y="6945"/>
                    <a:pt x="294" y="6672"/>
                  </a:cubicBezTo>
                  <a:lnTo>
                    <a:pt x="294" y="6672"/>
                  </a:lnTo>
                  <a:cubicBezTo>
                    <a:pt x="1199" y="6706"/>
                    <a:pt x="2107" y="6750"/>
                    <a:pt x="3016" y="6798"/>
                  </a:cubicBezTo>
                  <a:cubicBezTo>
                    <a:pt x="3057" y="6798"/>
                    <a:pt x="3053" y="6736"/>
                    <a:pt x="3016" y="6733"/>
                  </a:cubicBezTo>
                  <a:cubicBezTo>
                    <a:pt x="2357" y="6675"/>
                    <a:pt x="1701" y="6641"/>
                    <a:pt x="1045" y="6627"/>
                  </a:cubicBezTo>
                  <a:cubicBezTo>
                    <a:pt x="1868" y="6197"/>
                    <a:pt x="2699" y="5974"/>
                    <a:pt x="3546" y="5974"/>
                  </a:cubicBezTo>
                  <a:cubicBezTo>
                    <a:pt x="4172" y="5974"/>
                    <a:pt x="4806" y="6096"/>
                    <a:pt x="5451" y="6347"/>
                  </a:cubicBezTo>
                  <a:cubicBezTo>
                    <a:pt x="5458" y="6351"/>
                    <a:pt x="5464" y="6352"/>
                    <a:pt x="5471" y="6352"/>
                  </a:cubicBezTo>
                  <a:cubicBezTo>
                    <a:pt x="5484" y="6352"/>
                    <a:pt x="5496" y="6346"/>
                    <a:pt x="5505" y="6337"/>
                  </a:cubicBezTo>
                  <a:cubicBezTo>
                    <a:pt x="5507" y="6337"/>
                    <a:pt x="5509" y="6337"/>
                    <a:pt x="5511" y="6337"/>
                  </a:cubicBezTo>
                  <a:cubicBezTo>
                    <a:pt x="5539" y="6337"/>
                    <a:pt x="5560" y="6311"/>
                    <a:pt x="5560" y="6282"/>
                  </a:cubicBezTo>
                  <a:cubicBezTo>
                    <a:pt x="6113" y="6187"/>
                    <a:pt x="6636" y="6088"/>
                    <a:pt x="7151" y="6040"/>
                  </a:cubicBezTo>
                  <a:cubicBezTo>
                    <a:pt x="7175" y="6040"/>
                    <a:pt x="7196" y="6036"/>
                    <a:pt x="7220" y="6033"/>
                  </a:cubicBezTo>
                  <a:cubicBezTo>
                    <a:pt x="7374" y="6021"/>
                    <a:pt x="7527" y="6015"/>
                    <a:pt x="7680" y="6015"/>
                  </a:cubicBezTo>
                  <a:cubicBezTo>
                    <a:pt x="8250" y="6015"/>
                    <a:pt x="8817" y="6107"/>
                    <a:pt x="9412" y="6385"/>
                  </a:cubicBezTo>
                  <a:cubicBezTo>
                    <a:pt x="9423" y="6390"/>
                    <a:pt x="9433" y="6392"/>
                    <a:pt x="9443" y="6392"/>
                  </a:cubicBezTo>
                  <a:cubicBezTo>
                    <a:pt x="9497" y="6392"/>
                    <a:pt x="9534" y="6322"/>
                    <a:pt x="9487" y="6279"/>
                  </a:cubicBezTo>
                  <a:cubicBezTo>
                    <a:pt x="9453" y="4530"/>
                    <a:pt x="9402" y="2823"/>
                    <a:pt x="9470" y="1078"/>
                  </a:cubicBezTo>
                  <a:close/>
                  <a:moveTo>
                    <a:pt x="7293" y="1"/>
                  </a:moveTo>
                  <a:cubicBezTo>
                    <a:pt x="6621" y="1"/>
                    <a:pt x="5956" y="148"/>
                    <a:pt x="5345" y="436"/>
                  </a:cubicBezTo>
                  <a:cubicBezTo>
                    <a:pt x="5338" y="429"/>
                    <a:pt x="5331" y="425"/>
                    <a:pt x="5321" y="425"/>
                  </a:cubicBezTo>
                  <a:cubicBezTo>
                    <a:pt x="5318" y="401"/>
                    <a:pt x="5300" y="381"/>
                    <a:pt x="5280" y="374"/>
                  </a:cubicBezTo>
                  <a:cubicBezTo>
                    <a:pt x="5224" y="353"/>
                    <a:pt x="5164" y="346"/>
                    <a:pt x="5103" y="346"/>
                  </a:cubicBezTo>
                  <a:cubicBezTo>
                    <a:pt x="5038" y="346"/>
                    <a:pt x="4973" y="353"/>
                    <a:pt x="4911" y="357"/>
                  </a:cubicBezTo>
                  <a:cubicBezTo>
                    <a:pt x="4792" y="360"/>
                    <a:pt x="4679" y="367"/>
                    <a:pt x="4563" y="374"/>
                  </a:cubicBezTo>
                  <a:cubicBezTo>
                    <a:pt x="4553" y="364"/>
                    <a:pt x="4542" y="357"/>
                    <a:pt x="4529" y="354"/>
                  </a:cubicBezTo>
                  <a:cubicBezTo>
                    <a:pt x="4522" y="343"/>
                    <a:pt x="4512" y="336"/>
                    <a:pt x="4498" y="330"/>
                  </a:cubicBezTo>
                  <a:cubicBezTo>
                    <a:pt x="4052" y="147"/>
                    <a:pt x="3430" y="20"/>
                    <a:pt x="2811" y="20"/>
                  </a:cubicBezTo>
                  <a:cubicBezTo>
                    <a:pt x="2077" y="20"/>
                    <a:pt x="1345" y="197"/>
                    <a:pt x="912" y="668"/>
                  </a:cubicBezTo>
                  <a:cubicBezTo>
                    <a:pt x="898" y="681"/>
                    <a:pt x="895" y="702"/>
                    <a:pt x="898" y="719"/>
                  </a:cubicBezTo>
                  <a:cubicBezTo>
                    <a:pt x="919" y="774"/>
                    <a:pt x="922" y="784"/>
                    <a:pt x="956" y="798"/>
                  </a:cubicBezTo>
                  <a:cubicBezTo>
                    <a:pt x="956" y="886"/>
                    <a:pt x="953" y="979"/>
                    <a:pt x="953" y="1067"/>
                  </a:cubicBezTo>
                  <a:cubicBezTo>
                    <a:pt x="893" y="1067"/>
                    <a:pt x="831" y="1066"/>
                    <a:pt x="770" y="1066"/>
                  </a:cubicBezTo>
                  <a:cubicBezTo>
                    <a:pt x="592" y="1066"/>
                    <a:pt x="412" y="1074"/>
                    <a:pt x="260" y="1132"/>
                  </a:cubicBezTo>
                  <a:cubicBezTo>
                    <a:pt x="219" y="1149"/>
                    <a:pt x="202" y="1197"/>
                    <a:pt x="222" y="1238"/>
                  </a:cubicBezTo>
                  <a:cubicBezTo>
                    <a:pt x="0" y="3304"/>
                    <a:pt x="58" y="5422"/>
                    <a:pt x="181" y="7495"/>
                  </a:cubicBezTo>
                  <a:cubicBezTo>
                    <a:pt x="181" y="7525"/>
                    <a:pt x="202" y="7553"/>
                    <a:pt x="232" y="7559"/>
                  </a:cubicBezTo>
                  <a:cubicBezTo>
                    <a:pt x="229" y="7586"/>
                    <a:pt x="244" y="7618"/>
                    <a:pt x="273" y="7618"/>
                  </a:cubicBezTo>
                  <a:cubicBezTo>
                    <a:pt x="274" y="7618"/>
                    <a:pt x="275" y="7618"/>
                    <a:pt x="277" y="7618"/>
                  </a:cubicBezTo>
                  <a:cubicBezTo>
                    <a:pt x="1807" y="7515"/>
                    <a:pt x="3340" y="7402"/>
                    <a:pt x="4863" y="7256"/>
                  </a:cubicBezTo>
                  <a:cubicBezTo>
                    <a:pt x="5016" y="7424"/>
                    <a:pt x="5218" y="7553"/>
                    <a:pt x="5452" y="7553"/>
                  </a:cubicBezTo>
                  <a:cubicBezTo>
                    <a:pt x="5474" y="7553"/>
                    <a:pt x="5496" y="7552"/>
                    <a:pt x="5519" y="7549"/>
                  </a:cubicBezTo>
                  <a:cubicBezTo>
                    <a:pt x="5751" y="7525"/>
                    <a:pt x="5997" y="7348"/>
                    <a:pt x="6024" y="7105"/>
                  </a:cubicBezTo>
                  <a:cubicBezTo>
                    <a:pt x="6035" y="7116"/>
                    <a:pt x="6045" y="7122"/>
                    <a:pt x="6055" y="7122"/>
                  </a:cubicBezTo>
                  <a:cubicBezTo>
                    <a:pt x="6594" y="7161"/>
                    <a:pt x="7134" y="7176"/>
                    <a:pt x="7674" y="7176"/>
                  </a:cubicBezTo>
                  <a:cubicBezTo>
                    <a:pt x="8520" y="7176"/>
                    <a:pt x="9366" y="7139"/>
                    <a:pt x="10208" y="7095"/>
                  </a:cubicBezTo>
                  <a:cubicBezTo>
                    <a:pt x="10249" y="7092"/>
                    <a:pt x="10280" y="7061"/>
                    <a:pt x="10283" y="7023"/>
                  </a:cubicBezTo>
                  <a:cubicBezTo>
                    <a:pt x="10290" y="7026"/>
                    <a:pt x="10297" y="7027"/>
                    <a:pt x="10303" y="7027"/>
                  </a:cubicBezTo>
                  <a:cubicBezTo>
                    <a:pt x="10330" y="7027"/>
                    <a:pt x="10354" y="7006"/>
                    <a:pt x="10351" y="6976"/>
                  </a:cubicBezTo>
                  <a:cubicBezTo>
                    <a:pt x="10386" y="5039"/>
                    <a:pt x="10287" y="3092"/>
                    <a:pt x="10232" y="1160"/>
                  </a:cubicBezTo>
                  <a:cubicBezTo>
                    <a:pt x="10297" y="1136"/>
                    <a:pt x="10314" y="1033"/>
                    <a:pt x="10232" y="1016"/>
                  </a:cubicBezTo>
                  <a:cubicBezTo>
                    <a:pt x="9989" y="965"/>
                    <a:pt x="9720" y="975"/>
                    <a:pt x="9474" y="965"/>
                  </a:cubicBezTo>
                  <a:cubicBezTo>
                    <a:pt x="9477" y="883"/>
                    <a:pt x="9477" y="798"/>
                    <a:pt x="9481" y="716"/>
                  </a:cubicBezTo>
                  <a:cubicBezTo>
                    <a:pt x="9487" y="683"/>
                    <a:pt x="9460" y="654"/>
                    <a:pt x="9428" y="654"/>
                  </a:cubicBezTo>
                  <a:cubicBezTo>
                    <a:pt x="9426" y="654"/>
                    <a:pt x="9424" y="654"/>
                    <a:pt x="9423" y="654"/>
                  </a:cubicBezTo>
                  <a:lnTo>
                    <a:pt x="9423" y="651"/>
                  </a:lnTo>
                  <a:cubicBezTo>
                    <a:pt x="9245" y="196"/>
                    <a:pt x="8313" y="97"/>
                    <a:pt x="7913" y="43"/>
                  </a:cubicBezTo>
                  <a:cubicBezTo>
                    <a:pt x="7707" y="15"/>
                    <a:pt x="7499" y="1"/>
                    <a:pt x="7293"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53"/>
            <p:cNvSpPr/>
            <p:nvPr/>
          </p:nvSpPr>
          <p:spPr>
            <a:xfrm>
              <a:off x="1088920" y="3649761"/>
              <a:ext cx="20161" cy="37959"/>
            </a:xfrm>
            <a:custGeom>
              <a:rect b="b" l="l" r="r" t="t"/>
              <a:pathLst>
                <a:path extrusionOk="0" h="1478" w="785">
                  <a:moveTo>
                    <a:pt x="311" y="121"/>
                  </a:moveTo>
                  <a:cubicBezTo>
                    <a:pt x="326" y="145"/>
                    <a:pt x="350" y="160"/>
                    <a:pt x="376" y="160"/>
                  </a:cubicBezTo>
                  <a:cubicBezTo>
                    <a:pt x="381" y="160"/>
                    <a:pt x="385" y="160"/>
                    <a:pt x="390" y="159"/>
                  </a:cubicBezTo>
                  <a:cubicBezTo>
                    <a:pt x="396" y="158"/>
                    <a:pt x="402" y="157"/>
                    <a:pt x="407" y="157"/>
                  </a:cubicBezTo>
                  <a:cubicBezTo>
                    <a:pt x="590" y="157"/>
                    <a:pt x="571" y="681"/>
                    <a:pt x="571" y="777"/>
                  </a:cubicBezTo>
                  <a:cubicBezTo>
                    <a:pt x="571" y="849"/>
                    <a:pt x="571" y="1351"/>
                    <a:pt x="403" y="1354"/>
                  </a:cubicBezTo>
                  <a:cubicBezTo>
                    <a:pt x="69" y="1252"/>
                    <a:pt x="41" y="371"/>
                    <a:pt x="311" y="121"/>
                  </a:cubicBezTo>
                  <a:close/>
                  <a:moveTo>
                    <a:pt x="362" y="1"/>
                  </a:moveTo>
                  <a:cubicBezTo>
                    <a:pt x="359" y="1"/>
                    <a:pt x="355" y="1"/>
                    <a:pt x="352" y="2"/>
                  </a:cubicBezTo>
                  <a:cubicBezTo>
                    <a:pt x="52" y="80"/>
                    <a:pt x="14" y="401"/>
                    <a:pt x="11" y="671"/>
                  </a:cubicBezTo>
                  <a:cubicBezTo>
                    <a:pt x="11" y="947"/>
                    <a:pt x="1" y="1477"/>
                    <a:pt x="393" y="1477"/>
                  </a:cubicBezTo>
                  <a:cubicBezTo>
                    <a:pt x="394" y="1477"/>
                    <a:pt x="395" y="1477"/>
                    <a:pt x="397" y="1477"/>
                  </a:cubicBezTo>
                  <a:cubicBezTo>
                    <a:pt x="417" y="1477"/>
                    <a:pt x="438" y="1464"/>
                    <a:pt x="444" y="1443"/>
                  </a:cubicBezTo>
                  <a:cubicBezTo>
                    <a:pt x="492" y="1443"/>
                    <a:pt x="537" y="1429"/>
                    <a:pt x="574" y="1402"/>
                  </a:cubicBezTo>
                  <a:cubicBezTo>
                    <a:pt x="711" y="1296"/>
                    <a:pt x="707" y="1067"/>
                    <a:pt x="714" y="914"/>
                  </a:cubicBezTo>
                  <a:cubicBezTo>
                    <a:pt x="727" y="690"/>
                    <a:pt x="785" y="12"/>
                    <a:pt x="434" y="12"/>
                  </a:cubicBezTo>
                  <a:cubicBezTo>
                    <a:pt x="420" y="12"/>
                    <a:pt x="405" y="13"/>
                    <a:pt x="390" y="16"/>
                  </a:cubicBezTo>
                  <a:cubicBezTo>
                    <a:pt x="382" y="5"/>
                    <a:pt x="372" y="1"/>
                    <a:pt x="362"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53"/>
            <p:cNvSpPr/>
            <p:nvPr/>
          </p:nvSpPr>
          <p:spPr>
            <a:xfrm>
              <a:off x="1059616" y="3682583"/>
              <a:ext cx="16873" cy="30485"/>
            </a:xfrm>
            <a:custGeom>
              <a:rect b="b" l="l" r="r" t="t"/>
              <a:pathLst>
                <a:path extrusionOk="0" h="1187" w="657">
                  <a:moveTo>
                    <a:pt x="219" y="367"/>
                  </a:moveTo>
                  <a:cubicBezTo>
                    <a:pt x="298" y="599"/>
                    <a:pt x="390" y="828"/>
                    <a:pt x="493" y="1050"/>
                  </a:cubicBezTo>
                  <a:cubicBezTo>
                    <a:pt x="363" y="1050"/>
                    <a:pt x="236" y="1056"/>
                    <a:pt x="107" y="1063"/>
                  </a:cubicBezTo>
                  <a:cubicBezTo>
                    <a:pt x="148" y="831"/>
                    <a:pt x="182" y="599"/>
                    <a:pt x="219" y="367"/>
                  </a:cubicBezTo>
                  <a:close/>
                  <a:moveTo>
                    <a:pt x="185" y="1"/>
                  </a:moveTo>
                  <a:cubicBezTo>
                    <a:pt x="156" y="1"/>
                    <a:pt x="129" y="17"/>
                    <a:pt x="124" y="52"/>
                  </a:cubicBezTo>
                  <a:cubicBezTo>
                    <a:pt x="79" y="394"/>
                    <a:pt x="38" y="739"/>
                    <a:pt x="1" y="1084"/>
                  </a:cubicBezTo>
                  <a:cubicBezTo>
                    <a:pt x="1" y="1104"/>
                    <a:pt x="18" y="1125"/>
                    <a:pt x="38" y="1128"/>
                  </a:cubicBezTo>
                  <a:cubicBezTo>
                    <a:pt x="42" y="1149"/>
                    <a:pt x="62" y="1166"/>
                    <a:pt x="83" y="1166"/>
                  </a:cubicBezTo>
                  <a:cubicBezTo>
                    <a:pt x="229" y="1175"/>
                    <a:pt x="373" y="1187"/>
                    <a:pt x="516" y="1187"/>
                  </a:cubicBezTo>
                  <a:cubicBezTo>
                    <a:pt x="533" y="1187"/>
                    <a:pt x="551" y="1187"/>
                    <a:pt x="568" y="1186"/>
                  </a:cubicBezTo>
                  <a:cubicBezTo>
                    <a:pt x="605" y="1186"/>
                    <a:pt x="636" y="1152"/>
                    <a:pt x="636" y="1114"/>
                  </a:cubicBezTo>
                  <a:cubicBezTo>
                    <a:pt x="653" y="1094"/>
                    <a:pt x="657" y="1063"/>
                    <a:pt x="646" y="1039"/>
                  </a:cubicBezTo>
                  <a:cubicBezTo>
                    <a:pt x="496" y="718"/>
                    <a:pt x="370" y="387"/>
                    <a:pt x="260" y="52"/>
                  </a:cubicBezTo>
                  <a:cubicBezTo>
                    <a:pt x="251" y="20"/>
                    <a:pt x="217" y="1"/>
                    <a:pt x="185"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53"/>
            <p:cNvSpPr/>
            <p:nvPr/>
          </p:nvSpPr>
          <p:spPr>
            <a:xfrm>
              <a:off x="964026" y="3778559"/>
              <a:ext cx="55269" cy="3005"/>
            </a:xfrm>
            <a:custGeom>
              <a:rect b="b" l="l" r="r" t="t"/>
              <a:pathLst>
                <a:path extrusionOk="0" h="117" w="2152">
                  <a:moveTo>
                    <a:pt x="34" y="0"/>
                  </a:moveTo>
                  <a:cubicBezTo>
                    <a:pt x="0" y="4"/>
                    <a:pt x="0" y="55"/>
                    <a:pt x="34" y="62"/>
                  </a:cubicBezTo>
                  <a:cubicBezTo>
                    <a:pt x="728" y="92"/>
                    <a:pt x="1421" y="110"/>
                    <a:pt x="2111" y="116"/>
                  </a:cubicBezTo>
                  <a:cubicBezTo>
                    <a:pt x="2152" y="110"/>
                    <a:pt x="2152" y="52"/>
                    <a:pt x="2111" y="45"/>
                  </a:cubicBezTo>
                  <a:cubicBezTo>
                    <a:pt x="1421" y="17"/>
                    <a:pt x="728" y="4"/>
                    <a:pt x="34"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53"/>
            <p:cNvSpPr/>
            <p:nvPr/>
          </p:nvSpPr>
          <p:spPr>
            <a:xfrm>
              <a:off x="963641" y="3676008"/>
              <a:ext cx="15127" cy="2671"/>
            </a:xfrm>
            <a:custGeom>
              <a:rect b="b" l="l" r="r" t="t"/>
              <a:pathLst>
                <a:path extrusionOk="0" h="104" w="589">
                  <a:moveTo>
                    <a:pt x="50" y="0"/>
                  </a:moveTo>
                  <a:cubicBezTo>
                    <a:pt x="14" y="0"/>
                    <a:pt x="0" y="56"/>
                    <a:pt x="39" y="66"/>
                  </a:cubicBezTo>
                  <a:cubicBezTo>
                    <a:pt x="147" y="91"/>
                    <a:pt x="260" y="104"/>
                    <a:pt x="372" y="104"/>
                  </a:cubicBezTo>
                  <a:cubicBezTo>
                    <a:pt x="430" y="104"/>
                    <a:pt x="488" y="100"/>
                    <a:pt x="545" y="93"/>
                  </a:cubicBezTo>
                  <a:cubicBezTo>
                    <a:pt x="588" y="87"/>
                    <a:pt x="579" y="15"/>
                    <a:pt x="537" y="15"/>
                  </a:cubicBezTo>
                  <a:cubicBezTo>
                    <a:pt x="536" y="15"/>
                    <a:pt x="535" y="15"/>
                    <a:pt x="534" y="15"/>
                  </a:cubicBezTo>
                  <a:cubicBezTo>
                    <a:pt x="473" y="20"/>
                    <a:pt x="411" y="23"/>
                    <a:pt x="350" y="23"/>
                  </a:cubicBezTo>
                  <a:cubicBezTo>
                    <a:pt x="252" y="23"/>
                    <a:pt x="155" y="16"/>
                    <a:pt x="56" y="1"/>
                  </a:cubicBezTo>
                  <a:cubicBezTo>
                    <a:pt x="54" y="1"/>
                    <a:pt x="52" y="0"/>
                    <a:pt x="50"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21" name="Google Shape;2321;p53"/>
          <p:cNvSpPr txBox="1"/>
          <p:nvPr/>
        </p:nvSpPr>
        <p:spPr>
          <a:xfrm>
            <a:off x="3730350" y="3841075"/>
            <a:ext cx="1683300" cy="453300"/>
          </a:xfrm>
          <a:prstGeom prst="rect">
            <a:avLst/>
          </a:prstGeom>
          <a:noFill/>
          <a:ln>
            <a:noFill/>
          </a:ln>
        </p:spPr>
        <p:txBody>
          <a:bodyPr anchorCtr="0" anchor="t" bIns="0" lIns="0" spcFirstLastPara="1" rIns="0" wrap="square" tIns="6350">
            <a:noAutofit/>
          </a:bodyPr>
          <a:lstStyle/>
          <a:p>
            <a:pPr indent="0" lvl="0" marL="0" rtl="0" algn="ctr">
              <a:spcBef>
                <a:spcPts val="0"/>
              </a:spcBef>
              <a:spcAft>
                <a:spcPts val="0"/>
              </a:spcAft>
              <a:buClr>
                <a:schemeClr val="dk1"/>
              </a:buClr>
              <a:buSzPts val="600"/>
              <a:buFont typeface="Arial"/>
              <a:buNone/>
            </a:pPr>
            <a:r>
              <a:rPr lang="en" sz="1600">
                <a:solidFill>
                  <a:schemeClr val="lt1"/>
                </a:solidFill>
                <a:latin typeface="Barlow Semi Condensed Light"/>
                <a:ea typeface="Barlow Semi Condensed Light"/>
                <a:cs typeface="Barlow Semi Condensed Light"/>
                <a:sym typeface="Barlow Semi Condensed Light"/>
              </a:rPr>
              <a:t>Here you could talk a bit about this person</a:t>
            </a:r>
            <a:endParaRPr sz="1600">
              <a:solidFill>
                <a:schemeClr val="lt1"/>
              </a:solidFill>
              <a:latin typeface="Barlow Semi Condensed Light"/>
              <a:ea typeface="Barlow Semi Condensed Light"/>
              <a:cs typeface="Barlow Semi Condensed Light"/>
              <a:sym typeface="Barlow Semi Condensed Light"/>
            </a:endParaRPr>
          </a:p>
        </p:txBody>
      </p:sp>
      <p:sp>
        <p:nvSpPr>
          <p:cNvPr id="2322" name="Google Shape;2322;p53"/>
          <p:cNvSpPr txBox="1"/>
          <p:nvPr/>
        </p:nvSpPr>
        <p:spPr>
          <a:xfrm>
            <a:off x="3607350" y="2935688"/>
            <a:ext cx="1929300" cy="603300"/>
          </a:xfrm>
          <a:prstGeom prst="rect">
            <a:avLst/>
          </a:prstGeom>
          <a:noFill/>
          <a:ln>
            <a:noFill/>
          </a:ln>
        </p:spPr>
        <p:txBody>
          <a:bodyPr anchorCtr="0" anchor="b" bIns="0" lIns="0" spcFirstLastPara="1" rIns="0" wrap="square" tIns="6350">
            <a:noAutofit/>
          </a:bodyPr>
          <a:lstStyle/>
          <a:p>
            <a:pPr indent="0" lvl="0" marL="0" rtl="0" algn="ctr">
              <a:spcBef>
                <a:spcPts val="0"/>
              </a:spcBef>
              <a:spcAft>
                <a:spcPts val="0"/>
              </a:spcAft>
              <a:buClr>
                <a:schemeClr val="dk1"/>
              </a:buClr>
              <a:buSzPts val="600"/>
              <a:buFont typeface="Arial"/>
              <a:buNone/>
            </a:pPr>
            <a:r>
              <a:rPr lang="en" sz="2300">
                <a:solidFill>
                  <a:schemeClr val="accent5"/>
                </a:solidFill>
                <a:latin typeface="Sue Ellen Francisco"/>
                <a:ea typeface="Sue Ellen Francisco"/>
                <a:cs typeface="Sue Ellen Francisco"/>
                <a:sym typeface="Sue Ellen Francisco"/>
              </a:rPr>
              <a:t>JENNA</a:t>
            </a:r>
            <a:r>
              <a:rPr lang="en" sz="2300">
                <a:solidFill>
                  <a:schemeClr val="accent5"/>
                </a:solidFill>
                <a:latin typeface="Sue Ellen Francisco"/>
                <a:ea typeface="Sue Ellen Francisco"/>
                <a:cs typeface="Sue Ellen Francisco"/>
                <a:sym typeface="Sue Ellen Francisco"/>
              </a:rPr>
              <a:t> DOE,</a:t>
            </a:r>
            <a:br>
              <a:rPr lang="en" sz="2300">
                <a:solidFill>
                  <a:schemeClr val="accent5"/>
                </a:solidFill>
                <a:latin typeface="Sue Ellen Francisco"/>
                <a:ea typeface="Sue Ellen Francisco"/>
                <a:cs typeface="Sue Ellen Francisco"/>
                <a:sym typeface="Sue Ellen Francisco"/>
              </a:rPr>
            </a:br>
            <a:r>
              <a:rPr lang="en" sz="2300">
                <a:solidFill>
                  <a:schemeClr val="accent5"/>
                </a:solidFill>
                <a:latin typeface="Sue Ellen Francisco"/>
                <a:ea typeface="Sue Ellen Francisco"/>
                <a:cs typeface="Sue Ellen Francisco"/>
                <a:sym typeface="Sue Ellen Francisco"/>
              </a:rPr>
              <a:t>MUSIC TEACHER</a:t>
            </a:r>
            <a:endParaRPr sz="2300">
              <a:solidFill>
                <a:schemeClr val="accent5"/>
              </a:solidFill>
              <a:latin typeface="Sue Ellen Francisco"/>
              <a:ea typeface="Sue Ellen Francisco"/>
              <a:cs typeface="Sue Ellen Francisco"/>
              <a:sym typeface="Sue Ellen Francisco"/>
            </a:endParaRPr>
          </a:p>
        </p:txBody>
      </p:sp>
      <p:sp>
        <p:nvSpPr>
          <p:cNvPr id="2323" name="Google Shape;2323;p53"/>
          <p:cNvSpPr txBox="1"/>
          <p:nvPr/>
        </p:nvSpPr>
        <p:spPr>
          <a:xfrm>
            <a:off x="1076225" y="3841075"/>
            <a:ext cx="1683300" cy="453300"/>
          </a:xfrm>
          <a:prstGeom prst="rect">
            <a:avLst/>
          </a:prstGeom>
          <a:noFill/>
          <a:ln>
            <a:noFill/>
          </a:ln>
        </p:spPr>
        <p:txBody>
          <a:bodyPr anchorCtr="0" anchor="t" bIns="0" lIns="0" spcFirstLastPara="1" rIns="0" wrap="square" tIns="6350">
            <a:noAutofit/>
          </a:bodyPr>
          <a:lstStyle/>
          <a:p>
            <a:pPr indent="0" lvl="0" marL="0" rtl="0" algn="ctr">
              <a:spcBef>
                <a:spcPts val="0"/>
              </a:spcBef>
              <a:spcAft>
                <a:spcPts val="0"/>
              </a:spcAft>
              <a:buClr>
                <a:schemeClr val="dk1"/>
              </a:buClr>
              <a:buSzPts val="600"/>
              <a:buFont typeface="Arial"/>
              <a:buNone/>
            </a:pPr>
            <a:r>
              <a:rPr lang="en" sz="1600">
                <a:solidFill>
                  <a:schemeClr val="lt1"/>
                </a:solidFill>
                <a:latin typeface="Barlow Semi Condensed Light"/>
                <a:ea typeface="Barlow Semi Condensed Light"/>
                <a:cs typeface="Barlow Semi Condensed Light"/>
                <a:sym typeface="Barlow Semi Condensed Light"/>
              </a:rPr>
              <a:t>Here you could talk a bit about this person</a:t>
            </a:r>
            <a:endParaRPr sz="1600">
              <a:solidFill>
                <a:schemeClr val="lt1"/>
              </a:solidFill>
              <a:latin typeface="Barlow Semi Condensed Light"/>
              <a:ea typeface="Barlow Semi Condensed Light"/>
              <a:cs typeface="Barlow Semi Condensed Light"/>
              <a:sym typeface="Barlow Semi Condensed Light"/>
            </a:endParaRPr>
          </a:p>
        </p:txBody>
      </p:sp>
      <p:sp>
        <p:nvSpPr>
          <p:cNvPr id="2324" name="Google Shape;2324;p53"/>
          <p:cNvSpPr txBox="1"/>
          <p:nvPr/>
        </p:nvSpPr>
        <p:spPr>
          <a:xfrm>
            <a:off x="953225" y="2935688"/>
            <a:ext cx="1929300" cy="603300"/>
          </a:xfrm>
          <a:prstGeom prst="rect">
            <a:avLst/>
          </a:prstGeom>
          <a:noFill/>
          <a:ln>
            <a:noFill/>
          </a:ln>
        </p:spPr>
        <p:txBody>
          <a:bodyPr anchorCtr="0" anchor="b" bIns="0" lIns="0" spcFirstLastPara="1" rIns="0" wrap="square" tIns="6350">
            <a:noAutofit/>
          </a:bodyPr>
          <a:lstStyle/>
          <a:p>
            <a:pPr indent="0" lvl="0" marL="0" rtl="0" algn="ctr">
              <a:spcBef>
                <a:spcPts val="0"/>
              </a:spcBef>
              <a:spcAft>
                <a:spcPts val="0"/>
              </a:spcAft>
              <a:buClr>
                <a:schemeClr val="dk1"/>
              </a:buClr>
              <a:buSzPts val="600"/>
              <a:buFont typeface="Arial"/>
              <a:buNone/>
            </a:pPr>
            <a:r>
              <a:rPr lang="en" sz="2300">
                <a:solidFill>
                  <a:schemeClr val="accent3"/>
                </a:solidFill>
                <a:latin typeface="Sue Ellen Francisco"/>
                <a:ea typeface="Sue Ellen Francisco"/>
                <a:cs typeface="Sue Ellen Francisco"/>
                <a:sym typeface="Sue Ellen Francisco"/>
              </a:rPr>
              <a:t>JOHN DOE,</a:t>
            </a:r>
            <a:br>
              <a:rPr lang="en" sz="2300">
                <a:solidFill>
                  <a:schemeClr val="accent3"/>
                </a:solidFill>
                <a:latin typeface="Sue Ellen Francisco"/>
                <a:ea typeface="Sue Ellen Francisco"/>
                <a:cs typeface="Sue Ellen Francisco"/>
                <a:sym typeface="Sue Ellen Francisco"/>
              </a:rPr>
            </a:br>
            <a:r>
              <a:rPr lang="en" sz="2300">
                <a:solidFill>
                  <a:schemeClr val="accent3"/>
                </a:solidFill>
                <a:latin typeface="Sue Ellen Francisco"/>
                <a:ea typeface="Sue Ellen Francisco"/>
                <a:cs typeface="Sue Ellen Francisco"/>
                <a:sym typeface="Sue Ellen Francisco"/>
              </a:rPr>
              <a:t>COUNSELOR</a:t>
            </a:r>
            <a:endParaRPr sz="2300">
              <a:solidFill>
                <a:schemeClr val="accent3"/>
              </a:solidFill>
              <a:latin typeface="Sue Ellen Francisco"/>
              <a:ea typeface="Sue Ellen Francisco"/>
              <a:cs typeface="Sue Ellen Francisco"/>
              <a:sym typeface="Sue Ellen Francisco"/>
            </a:endParaRPr>
          </a:p>
        </p:txBody>
      </p:sp>
      <p:grpSp>
        <p:nvGrpSpPr>
          <p:cNvPr id="2325" name="Google Shape;2325;p53"/>
          <p:cNvGrpSpPr/>
          <p:nvPr/>
        </p:nvGrpSpPr>
        <p:grpSpPr>
          <a:xfrm>
            <a:off x="4296632" y="1730995"/>
            <a:ext cx="550735" cy="539700"/>
            <a:chOff x="6660790" y="3534267"/>
            <a:chExt cx="324267" cy="317770"/>
          </a:xfrm>
        </p:grpSpPr>
        <p:sp>
          <p:nvSpPr>
            <p:cNvPr id="2326" name="Google Shape;2326;p53"/>
            <p:cNvSpPr/>
            <p:nvPr/>
          </p:nvSpPr>
          <p:spPr>
            <a:xfrm>
              <a:off x="6660790" y="3534267"/>
              <a:ext cx="324267" cy="317770"/>
            </a:xfrm>
            <a:custGeom>
              <a:rect b="b" l="l" r="r" t="t"/>
              <a:pathLst>
                <a:path extrusionOk="0" h="12373" w="12626">
                  <a:moveTo>
                    <a:pt x="3142" y="155"/>
                  </a:moveTo>
                  <a:lnTo>
                    <a:pt x="3142" y="155"/>
                  </a:lnTo>
                  <a:cubicBezTo>
                    <a:pt x="3156" y="165"/>
                    <a:pt x="3169" y="168"/>
                    <a:pt x="3183" y="172"/>
                  </a:cubicBezTo>
                  <a:cubicBezTo>
                    <a:pt x="5361" y="419"/>
                    <a:pt x="7599" y="573"/>
                    <a:pt x="9813" y="573"/>
                  </a:cubicBezTo>
                  <a:cubicBezTo>
                    <a:pt x="10501" y="573"/>
                    <a:pt x="11187" y="559"/>
                    <a:pt x="11868" y="527"/>
                  </a:cubicBezTo>
                  <a:lnTo>
                    <a:pt x="11868" y="527"/>
                  </a:lnTo>
                  <a:cubicBezTo>
                    <a:pt x="11495" y="3345"/>
                    <a:pt x="11639" y="6165"/>
                    <a:pt x="12097" y="8962"/>
                  </a:cubicBezTo>
                  <a:cubicBezTo>
                    <a:pt x="12226" y="9751"/>
                    <a:pt x="12401" y="10574"/>
                    <a:pt x="12015" y="11333"/>
                  </a:cubicBezTo>
                  <a:cubicBezTo>
                    <a:pt x="11733" y="11889"/>
                    <a:pt x="11096" y="12127"/>
                    <a:pt x="10471" y="12127"/>
                  </a:cubicBezTo>
                  <a:cubicBezTo>
                    <a:pt x="10117" y="12127"/>
                    <a:pt x="9767" y="12051"/>
                    <a:pt x="9487" y="11913"/>
                  </a:cubicBezTo>
                  <a:cubicBezTo>
                    <a:pt x="8798" y="11572"/>
                    <a:pt x="8313" y="10790"/>
                    <a:pt x="8313" y="10018"/>
                  </a:cubicBezTo>
                  <a:cubicBezTo>
                    <a:pt x="8313" y="9088"/>
                    <a:pt x="9081" y="8387"/>
                    <a:pt x="9928" y="8387"/>
                  </a:cubicBezTo>
                  <a:cubicBezTo>
                    <a:pt x="10142" y="8387"/>
                    <a:pt x="10361" y="8432"/>
                    <a:pt x="10573" y="8529"/>
                  </a:cubicBezTo>
                  <a:lnTo>
                    <a:pt x="10573" y="8549"/>
                  </a:lnTo>
                  <a:cubicBezTo>
                    <a:pt x="10575" y="8608"/>
                    <a:pt x="10616" y="8636"/>
                    <a:pt x="10658" y="8636"/>
                  </a:cubicBezTo>
                  <a:cubicBezTo>
                    <a:pt x="10696" y="8636"/>
                    <a:pt x="10736" y="8613"/>
                    <a:pt x="10751" y="8570"/>
                  </a:cubicBezTo>
                  <a:cubicBezTo>
                    <a:pt x="10816" y="8542"/>
                    <a:pt x="10826" y="8457"/>
                    <a:pt x="10771" y="8413"/>
                  </a:cubicBezTo>
                  <a:cubicBezTo>
                    <a:pt x="10942" y="7002"/>
                    <a:pt x="10888" y="5517"/>
                    <a:pt x="10778" y="4106"/>
                  </a:cubicBezTo>
                  <a:cubicBezTo>
                    <a:pt x="10864" y="4055"/>
                    <a:pt x="10830" y="3922"/>
                    <a:pt x="10730" y="3918"/>
                  </a:cubicBezTo>
                  <a:cubicBezTo>
                    <a:pt x="8681" y="3806"/>
                    <a:pt x="6649" y="3751"/>
                    <a:pt x="4607" y="3543"/>
                  </a:cubicBezTo>
                  <a:cubicBezTo>
                    <a:pt x="4600" y="3543"/>
                    <a:pt x="4593" y="3543"/>
                    <a:pt x="4587" y="3546"/>
                  </a:cubicBezTo>
                  <a:cubicBezTo>
                    <a:pt x="4571" y="3532"/>
                    <a:pt x="4550" y="3525"/>
                    <a:pt x="4528" y="3525"/>
                  </a:cubicBezTo>
                  <a:cubicBezTo>
                    <a:pt x="4483" y="3525"/>
                    <a:pt x="4437" y="3554"/>
                    <a:pt x="4440" y="3608"/>
                  </a:cubicBezTo>
                  <a:cubicBezTo>
                    <a:pt x="4535" y="5527"/>
                    <a:pt x="4617" y="7419"/>
                    <a:pt x="4611" y="9338"/>
                  </a:cubicBezTo>
                  <a:cubicBezTo>
                    <a:pt x="4332" y="10313"/>
                    <a:pt x="3358" y="10966"/>
                    <a:pt x="2396" y="10966"/>
                  </a:cubicBezTo>
                  <a:cubicBezTo>
                    <a:pt x="2028" y="10966"/>
                    <a:pt x="1661" y="10870"/>
                    <a:pt x="1335" y="10660"/>
                  </a:cubicBezTo>
                  <a:lnTo>
                    <a:pt x="1335" y="10660"/>
                  </a:lnTo>
                  <a:cubicBezTo>
                    <a:pt x="1790" y="10701"/>
                    <a:pt x="2244" y="10749"/>
                    <a:pt x="2701" y="10779"/>
                  </a:cubicBezTo>
                  <a:cubicBezTo>
                    <a:pt x="2703" y="10779"/>
                    <a:pt x="2704" y="10779"/>
                    <a:pt x="2705" y="10779"/>
                  </a:cubicBezTo>
                  <a:cubicBezTo>
                    <a:pt x="2749" y="10779"/>
                    <a:pt x="2745" y="10711"/>
                    <a:pt x="2701" y="10708"/>
                  </a:cubicBezTo>
                  <a:cubicBezTo>
                    <a:pt x="2206" y="10653"/>
                    <a:pt x="1714" y="10619"/>
                    <a:pt x="1219" y="10578"/>
                  </a:cubicBezTo>
                  <a:cubicBezTo>
                    <a:pt x="1120" y="10506"/>
                    <a:pt x="1028" y="10421"/>
                    <a:pt x="946" y="10332"/>
                  </a:cubicBezTo>
                  <a:cubicBezTo>
                    <a:pt x="885" y="10260"/>
                    <a:pt x="827" y="10185"/>
                    <a:pt x="775" y="10107"/>
                  </a:cubicBezTo>
                  <a:lnTo>
                    <a:pt x="775" y="10107"/>
                  </a:lnTo>
                  <a:cubicBezTo>
                    <a:pt x="1335" y="10148"/>
                    <a:pt x="1895" y="10192"/>
                    <a:pt x="2459" y="10223"/>
                  </a:cubicBezTo>
                  <a:cubicBezTo>
                    <a:pt x="2460" y="10223"/>
                    <a:pt x="2461" y="10223"/>
                    <a:pt x="2462" y="10223"/>
                  </a:cubicBezTo>
                  <a:cubicBezTo>
                    <a:pt x="2507" y="10223"/>
                    <a:pt x="2506" y="10154"/>
                    <a:pt x="2459" y="10151"/>
                  </a:cubicBezTo>
                  <a:cubicBezTo>
                    <a:pt x="1885" y="10107"/>
                    <a:pt x="1305" y="10072"/>
                    <a:pt x="734" y="10038"/>
                  </a:cubicBezTo>
                  <a:cubicBezTo>
                    <a:pt x="444" y="9543"/>
                    <a:pt x="451" y="8973"/>
                    <a:pt x="649" y="8440"/>
                  </a:cubicBezTo>
                  <a:lnTo>
                    <a:pt x="649" y="8440"/>
                  </a:lnTo>
                  <a:cubicBezTo>
                    <a:pt x="652" y="8440"/>
                    <a:pt x="656" y="8447"/>
                    <a:pt x="659" y="8447"/>
                  </a:cubicBezTo>
                  <a:cubicBezTo>
                    <a:pt x="932" y="8480"/>
                    <a:pt x="1207" y="8496"/>
                    <a:pt x="1482" y="8496"/>
                  </a:cubicBezTo>
                  <a:cubicBezTo>
                    <a:pt x="1692" y="8496"/>
                    <a:pt x="1902" y="8486"/>
                    <a:pt x="2111" y="8467"/>
                  </a:cubicBezTo>
                  <a:cubicBezTo>
                    <a:pt x="2160" y="8461"/>
                    <a:pt x="2162" y="8388"/>
                    <a:pt x="2117" y="8388"/>
                  </a:cubicBezTo>
                  <a:cubicBezTo>
                    <a:pt x="2115" y="8388"/>
                    <a:pt x="2113" y="8388"/>
                    <a:pt x="2111" y="8389"/>
                  </a:cubicBezTo>
                  <a:cubicBezTo>
                    <a:pt x="1872" y="8407"/>
                    <a:pt x="1632" y="8417"/>
                    <a:pt x="1391" y="8417"/>
                  </a:cubicBezTo>
                  <a:cubicBezTo>
                    <a:pt x="1151" y="8417"/>
                    <a:pt x="910" y="8407"/>
                    <a:pt x="669" y="8389"/>
                  </a:cubicBezTo>
                  <a:cubicBezTo>
                    <a:pt x="724" y="8249"/>
                    <a:pt x="789" y="8119"/>
                    <a:pt x="864" y="7993"/>
                  </a:cubicBezTo>
                  <a:cubicBezTo>
                    <a:pt x="902" y="7934"/>
                    <a:pt x="936" y="7880"/>
                    <a:pt x="973" y="7825"/>
                  </a:cubicBezTo>
                  <a:lnTo>
                    <a:pt x="973" y="7825"/>
                  </a:lnTo>
                  <a:cubicBezTo>
                    <a:pt x="970" y="7841"/>
                    <a:pt x="984" y="7856"/>
                    <a:pt x="1000" y="7856"/>
                  </a:cubicBezTo>
                  <a:cubicBezTo>
                    <a:pt x="1001" y="7856"/>
                    <a:pt x="1003" y="7856"/>
                    <a:pt x="1004" y="7856"/>
                  </a:cubicBezTo>
                  <a:cubicBezTo>
                    <a:pt x="1473" y="7851"/>
                    <a:pt x="1943" y="7843"/>
                    <a:pt x="2412" y="7843"/>
                  </a:cubicBezTo>
                  <a:cubicBezTo>
                    <a:pt x="2554" y="7843"/>
                    <a:pt x="2696" y="7844"/>
                    <a:pt x="2838" y="7846"/>
                  </a:cubicBezTo>
                  <a:cubicBezTo>
                    <a:pt x="2900" y="7846"/>
                    <a:pt x="2900" y="7757"/>
                    <a:pt x="2838" y="7757"/>
                  </a:cubicBezTo>
                  <a:cubicBezTo>
                    <a:pt x="2624" y="7746"/>
                    <a:pt x="2409" y="7741"/>
                    <a:pt x="2194" y="7741"/>
                  </a:cubicBezTo>
                  <a:cubicBezTo>
                    <a:pt x="1796" y="7741"/>
                    <a:pt x="1399" y="7759"/>
                    <a:pt x="1004" y="7794"/>
                  </a:cubicBezTo>
                  <a:cubicBezTo>
                    <a:pt x="997" y="7794"/>
                    <a:pt x="997" y="7798"/>
                    <a:pt x="990" y="7801"/>
                  </a:cubicBezTo>
                  <a:cubicBezTo>
                    <a:pt x="1427" y="7186"/>
                    <a:pt x="1979" y="6868"/>
                    <a:pt x="2660" y="6868"/>
                  </a:cubicBezTo>
                  <a:cubicBezTo>
                    <a:pt x="2867" y="6868"/>
                    <a:pt x="3087" y="6898"/>
                    <a:pt x="3320" y="6958"/>
                  </a:cubicBezTo>
                  <a:cubicBezTo>
                    <a:pt x="3320" y="7017"/>
                    <a:pt x="3363" y="7046"/>
                    <a:pt x="3409" y="7046"/>
                  </a:cubicBezTo>
                  <a:cubicBezTo>
                    <a:pt x="3455" y="7046"/>
                    <a:pt x="3502" y="7016"/>
                    <a:pt x="3507" y="6958"/>
                  </a:cubicBezTo>
                  <a:cubicBezTo>
                    <a:pt x="3507" y="6920"/>
                    <a:pt x="3511" y="6879"/>
                    <a:pt x="3511" y="6842"/>
                  </a:cubicBezTo>
                  <a:cubicBezTo>
                    <a:pt x="3661" y="6842"/>
                    <a:pt x="3808" y="6828"/>
                    <a:pt x="3955" y="6807"/>
                  </a:cubicBezTo>
                  <a:cubicBezTo>
                    <a:pt x="3992" y="6801"/>
                    <a:pt x="3982" y="6743"/>
                    <a:pt x="3945" y="6743"/>
                  </a:cubicBezTo>
                  <a:cubicBezTo>
                    <a:pt x="3801" y="6746"/>
                    <a:pt x="3658" y="6756"/>
                    <a:pt x="3514" y="6780"/>
                  </a:cubicBezTo>
                  <a:cubicBezTo>
                    <a:pt x="3525" y="6637"/>
                    <a:pt x="3531" y="6490"/>
                    <a:pt x="3538" y="6343"/>
                  </a:cubicBezTo>
                  <a:cubicBezTo>
                    <a:pt x="3611" y="6338"/>
                    <a:pt x="3685" y="6335"/>
                    <a:pt x="3760" y="6335"/>
                  </a:cubicBezTo>
                  <a:cubicBezTo>
                    <a:pt x="3787" y="6335"/>
                    <a:pt x="3815" y="6335"/>
                    <a:pt x="3842" y="6336"/>
                  </a:cubicBezTo>
                  <a:cubicBezTo>
                    <a:pt x="3876" y="6336"/>
                    <a:pt x="3876" y="6285"/>
                    <a:pt x="3842" y="6282"/>
                  </a:cubicBezTo>
                  <a:cubicBezTo>
                    <a:pt x="3808" y="6279"/>
                    <a:pt x="3774" y="6278"/>
                    <a:pt x="3741" y="6278"/>
                  </a:cubicBezTo>
                  <a:cubicBezTo>
                    <a:pt x="3674" y="6278"/>
                    <a:pt x="3608" y="6283"/>
                    <a:pt x="3542" y="6292"/>
                  </a:cubicBezTo>
                  <a:cubicBezTo>
                    <a:pt x="3548" y="6124"/>
                    <a:pt x="3555" y="5954"/>
                    <a:pt x="3559" y="5786"/>
                  </a:cubicBezTo>
                  <a:cubicBezTo>
                    <a:pt x="3612" y="5790"/>
                    <a:pt x="3666" y="5792"/>
                    <a:pt x="3719" y="5792"/>
                  </a:cubicBezTo>
                  <a:cubicBezTo>
                    <a:pt x="3857" y="5792"/>
                    <a:pt x="3993" y="5779"/>
                    <a:pt x="4126" y="5752"/>
                  </a:cubicBezTo>
                  <a:cubicBezTo>
                    <a:pt x="4161" y="5746"/>
                    <a:pt x="4157" y="5690"/>
                    <a:pt x="4124" y="5690"/>
                  </a:cubicBezTo>
                  <a:cubicBezTo>
                    <a:pt x="4123" y="5690"/>
                    <a:pt x="4121" y="5690"/>
                    <a:pt x="4119" y="5691"/>
                  </a:cubicBezTo>
                  <a:cubicBezTo>
                    <a:pt x="3934" y="5715"/>
                    <a:pt x="3750" y="5728"/>
                    <a:pt x="3562" y="5732"/>
                  </a:cubicBezTo>
                  <a:cubicBezTo>
                    <a:pt x="3569" y="5595"/>
                    <a:pt x="3569" y="5459"/>
                    <a:pt x="3572" y="5318"/>
                  </a:cubicBezTo>
                  <a:cubicBezTo>
                    <a:pt x="3712" y="5298"/>
                    <a:pt x="3852" y="5271"/>
                    <a:pt x="3989" y="5233"/>
                  </a:cubicBezTo>
                  <a:cubicBezTo>
                    <a:pt x="4025" y="5223"/>
                    <a:pt x="4020" y="5168"/>
                    <a:pt x="3985" y="5168"/>
                  </a:cubicBezTo>
                  <a:cubicBezTo>
                    <a:pt x="3984" y="5168"/>
                    <a:pt x="3983" y="5168"/>
                    <a:pt x="3982" y="5168"/>
                  </a:cubicBezTo>
                  <a:cubicBezTo>
                    <a:pt x="3846" y="5182"/>
                    <a:pt x="3709" y="5206"/>
                    <a:pt x="3572" y="5237"/>
                  </a:cubicBezTo>
                  <a:lnTo>
                    <a:pt x="3572" y="4898"/>
                  </a:lnTo>
                  <a:cubicBezTo>
                    <a:pt x="3712" y="4895"/>
                    <a:pt x="3852" y="4881"/>
                    <a:pt x="3989" y="4861"/>
                  </a:cubicBezTo>
                  <a:cubicBezTo>
                    <a:pt x="4033" y="4851"/>
                    <a:pt x="4020" y="4789"/>
                    <a:pt x="3982" y="4789"/>
                  </a:cubicBezTo>
                  <a:cubicBezTo>
                    <a:pt x="3846" y="4789"/>
                    <a:pt x="3709" y="4799"/>
                    <a:pt x="3572" y="4820"/>
                  </a:cubicBezTo>
                  <a:cubicBezTo>
                    <a:pt x="3572" y="4690"/>
                    <a:pt x="3572" y="4564"/>
                    <a:pt x="3569" y="4437"/>
                  </a:cubicBezTo>
                  <a:cubicBezTo>
                    <a:pt x="3706" y="4431"/>
                    <a:pt x="3869" y="4434"/>
                    <a:pt x="3992" y="4386"/>
                  </a:cubicBezTo>
                  <a:cubicBezTo>
                    <a:pt x="4020" y="4376"/>
                    <a:pt x="4030" y="4325"/>
                    <a:pt x="3992" y="4321"/>
                  </a:cubicBezTo>
                  <a:cubicBezTo>
                    <a:pt x="3962" y="4316"/>
                    <a:pt x="3931" y="4314"/>
                    <a:pt x="3899" y="4314"/>
                  </a:cubicBezTo>
                  <a:cubicBezTo>
                    <a:pt x="3790" y="4314"/>
                    <a:pt x="3674" y="4340"/>
                    <a:pt x="3569" y="4355"/>
                  </a:cubicBezTo>
                  <a:cubicBezTo>
                    <a:pt x="3565" y="4205"/>
                    <a:pt x="3562" y="4055"/>
                    <a:pt x="3555" y="3908"/>
                  </a:cubicBezTo>
                  <a:cubicBezTo>
                    <a:pt x="3631" y="3902"/>
                    <a:pt x="3707" y="3899"/>
                    <a:pt x="3782" y="3899"/>
                  </a:cubicBezTo>
                  <a:cubicBezTo>
                    <a:pt x="3825" y="3899"/>
                    <a:pt x="3868" y="3900"/>
                    <a:pt x="3910" y="3901"/>
                  </a:cubicBezTo>
                  <a:cubicBezTo>
                    <a:pt x="3911" y="3901"/>
                    <a:pt x="3912" y="3901"/>
                    <a:pt x="3914" y="3901"/>
                  </a:cubicBezTo>
                  <a:cubicBezTo>
                    <a:pt x="3962" y="3901"/>
                    <a:pt x="3971" y="3823"/>
                    <a:pt x="3924" y="3816"/>
                  </a:cubicBezTo>
                  <a:cubicBezTo>
                    <a:pt x="3863" y="3807"/>
                    <a:pt x="3801" y="3803"/>
                    <a:pt x="3740" y="3803"/>
                  </a:cubicBezTo>
                  <a:cubicBezTo>
                    <a:pt x="3678" y="3803"/>
                    <a:pt x="3617" y="3807"/>
                    <a:pt x="3555" y="3816"/>
                  </a:cubicBezTo>
                  <a:cubicBezTo>
                    <a:pt x="3545" y="3553"/>
                    <a:pt x="3528" y="3290"/>
                    <a:pt x="3511" y="3027"/>
                  </a:cubicBezTo>
                  <a:lnTo>
                    <a:pt x="3511" y="3027"/>
                  </a:lnTo>
                  <a:cubicBezTo>
                    <a:pt x="3895" y="3031"/>
                    <a:pt x="4279" y="3035"/>
                    <a:pt x="4662" y="3035"/>
                  </a:cubicBezTo>
                  <a:cubicBezTo>
                    <a:pt x="4942" y="3035"/>
                    <a:pt x="5222" y="3033"/>
                    <a:pt x="5502" y="3027"/>
                  </a:cubicBezTo>
                  <a:cubicBezTo>
                    <a:pt x="5553" y="3027"/>
                    <a:pt x="5553" y="2952"/>
                    <a:pt x="5502" y="2952"/>
                  </a:cubicBezTo>
                  <a:cubicBezTo>
                    <a:pt x="5203" y="2947"/>
                    <a:pt x="4903" y="2945"/>
                    <a:pt x="4603" y="2945"/>
                  </a:cubicBezTo>
                  <a:cubicBezTo>
                    <a:pt x="4238" y="2945"/>
                    <a:pt x="3873" y="2948"/>
                    <a:pt x="3507" y="2952"/>
                  </a:cubicBezTo>
                  <a:cubicBezTo>
                    <a:pt x="3494" y="2757"/>
                    <a:pt x="3477" y="2562"/>
                    <a:pt x="3460" y="2368"/>
                  </a:cubicBezTo>
                  <a:lnTo>
                    <a:pt x="3460" y="2368"/>
                  </a:lnTo>
                  <a:cubicBezTo>
                    <a:pt x="3692" y="2381"/>
                    <a:pt x="3921" y="2399"/>
                    <a:pt x="4153" y="2399"/>
                  </a:cubicBezTo>
                  <a:cubicBezTo>
                    <a:pt x="4190" y="2399"/>
                    <a:pt x="4190" y="2344"/>
                    <a:pt x="4153" y="2344"/>
                  </a:cubicBezTo>
                  <a:cubicBezTo>
                    <a:pt x="3921" y="2323"/>
                    <a:pt x="3688" y="2320"/>
                    <a:pt x="3453" y="2313"/>
                  </a:cubicBezTo>
                  <a:cubicBezTo>
                    <a:pt x="3439" y="2163"/>
                    <a:pt x="3422" y="2013"/>
                    <a:pt x="3405" y="1862"/>
                  </a:cubicBezTo>
                  <a:lnTo>
                    <a:pt x="3405" y="1862"/>
                  </a:lnTo>
                  <a:cubicBezTo>
                    <a:pt x="3531" y="1894"/>
                    <a:pt x="3658" y="1910"/>
                    <a:pt x="3787" y="1910"/>
                  </a:cubicBezTo>
                  <a:cubicBezTo>
                    <a:pt x="3878" y="1910"/>
                    <a:pt x="3970" y="1902"/>
                    <a:pt x="4061" y="1886"/>
                  </a:cubicBezTo>
                  <a:cubicBezTo>
                    <a:pt x="4093" y="1880"/>
                    <a:pt x="4083" y="1831"/>
                    <a:pt x="4050" y="1831"/>
                  </a:cubicBezTo>
                  <a:cubicBezTo>
                    <a:pt x="4048" y="1831"/>
                    <a:pt x="4046" y="1831"/>
                    <a:pt x="4044" y="1832"/>
                  </a:cubicBezTo>
                  <a:cubicBezTo>
                    <a:pt x="3943" y="1848"/>
                    <a:pt x="3841" y="1856"/>
                    <a:pt x="3739" y="1856"/>
                  </a:cubicBezTo>
                  <a:cubicBezTo>
                    <a:pt x="3627" y="1856"/>
                    <a:pt x="3516" y="1846"/>
                    <a:pt x="3405" y="1825"/>
                  </a:cubicBezTo>
                  <a:cubicBezTo>
                    <a:pt x="3384" y="1661"/>
                    <a:pt x="3361" y="1500"/>
                    <a:pt x="3337" y="1336"/>
                  </a:cubicBezTo>
                  <a:lnTo>
                    <a:pt x="3337" y="1336"/>
                  </a:lnTo>
                  <a:cubicBezTo>
                    <a:pt x="3686" y="1372"/>
                    <a:pt x="4043" y="1391"/>
                    <a:pt x="4399" y="1391"/>
                  </a:cubicBezTo>
                  <a:cubicBezTo>
                    <a:pt x="4771" y="1391"/>
                    <a:pt x="5143" y="1370"/>
                    <a:pt x="5505" y="1323"/>
                  </a:cubicBezTo>
                  <a:cubicBezTo>
                    <a:pt x="5562" y="1316"/>
                    <a:pt x="5570" y="1227"/>
                    <a:pt x="5509" y="1227"/>
                  </a:cubicBezTo>
                  <a:cubicBezTo>
                    <a:pt x="5508" y="1227"/>
                    <a:pt x="5506" y="1227"/>
                    <a:pt x="5505" y="1227"/>
                  </a:cubicBezTo>
                  <a:cubicBezTo>
                    <a:pt x="4820" y="1250"/>
                    <a:pt x="4140" y="1275"/>
                    <a:pt x="3455" y="1275"/>
                  </a:cubicBezTo>
                  <a:cubicBezTo>
                    <a:pt x="3413" y="1275"/>
                    <a:pt x="3372" y="1275"/>
                    <a:pt x="3330" y="1275"/>
                  </a:cubicBezTo>
                  <a:cubicBezTo>
                    <a:pt x="3299" y="1056"/>
                    <a:pt x="3265" y="838"/>
                    <a:pt x="3227" y="623"/>
                  </a:cubicBezTo>
                  <a:lnTo>
                    <a:pt x="3227" y="623"/>
                  </a:lnTo>
                  <a:cubicBezTo>
                    <a:pt x="3467" y="658"/>
                    <a:pt x="3709" y="677"/>
                    <a:pt x="3952" y="677"/>
                  </a:cubicBezTo>
                  <a:cubicBezTo>
                    <a:pt x="4066" y="677"/>
                    <a:pt x="4179" y="672"/>
                    <a:pt x="4293" y="664"/>
                  </a:cubicBezTo>
                  <a:cubicBezTo>
                    <a:pt x="4334" y="664"/>
                    <a:pt x="4334" y="602"/>
                    <a:pt x="4293" y="602"/>
                  </a:cubicBezTo>
                  <a:cubicBezTo>
                    <a:pt x="3931" y="589"/>
                    <a:pt x="3572" y="582"/>
                    <a:pt x="3214" y="548"/>
                  </a:cubicBezTo>
                  <a:cubicBezTo>
                    <a:pt x="3190" y="418"/>
                    <a:pt x="3169" y="285"/>
                    <a:pt x="3142" y="155"/>
                  </a:cubicBezTo>
                  <a:close/>
                  <a:moveTo>
                    <a:pt x="3172" y="1"/>
                  </a:moveTo>
                  <a:cubicBezTo>
                    <a:pt x="3144" y="1"/>
                    <a:pt x="3117" y="17"/>
                    <a:pt x="3108" y="42"/>
                  </a:cubicBezTo>
                  <a:cubicBezTo>
                    <a:pt x="3098" y="33"/>
                    <a:pt x="3085" y="28"/>
                    <a:pt x="3071" y="28"/>
                  </a:cubicBezTo>
                  <a:cubicBezTo>
                    <a:pt x="3044" y="28"/>
                    <a:pt x="3018" y="45"/>
                    <a:pt x="3022" y="76"/>
                  </a:cubicBezTo>
                  <a:cubicBezTo>
                    <a:pt x="3033" y="230"/>
                    <a:pt x="3046" y="384"/>
                    <a:pt x="3057" y="534"/>
                  </a:cubicBezTo>
                  <a:lnTo>
                    <a:pt x="3043" y="534"/>
                  </a:lnTo>
                  <a:cubicBezTo>
                    <a:pt x="3042" y="534"/>
                    <a:pt x="3041" y="534"/>
                    <a:pt x="3040" y="534"/>
                  </a:cubicBezTo>
                  <a:cubicBezTo>
                    <a:pt x="3008" y="534"/>
                    <a:pt x="3003" y="592"/>
                    <a:pt x="3036" y="599"/>
                  </a:cubicBezTo>
                  <a:lnTo>
                    <a:pt x="3063" y="602"/>
                  </a:lnTo>
                  <a:cubicBezTo>
                    <a:pt x="3224" y="2679"/>
                    <a:pt x="3350" y="4717"/>
                    <a:pt x="3320" y="6807"/>
                  </a:cubicBezTo>
                  <a:cubicBezTo>
                    <a:pt x="3031" y="6700"/>
                    <a:pt x="2760" y="6648"/>
                    <a:pt x="2506" y="6648"/>
                  </a:cubicBezTo>
                  <a:cubicBezTo>
                    <a:pt x="1852" y="6648"/>
                    <a:pt x="1305" y="6993"/>
                    <a:pt x="833" y="7637"/>
                  </a:cubicBezTo>
                  <a:cubicBezTo>
                    <a:pt x="243" y="8443"/>
                    <a:pt x="0" y="9413"/>
                    <a:pt x="611" y="10281"/>
                  </a:cubicBezTo>
                  <a:cubicBezTo>
                    <a:pt x="1039" y="10888"/>
                    <a:pt x="1752" y="11172"/>
                    <a:pt x="2470" y="11172"/>
                  </a:cubicBezTo>
                  <a:cubicBezTo>
                    <a:pt x="3571" y="11172"/>
                    <a:pt x="4684" y="10504"/>
                    <a:pt x="4792" y="9311"/>
                  </a:cubicBezTo>
                  <a:cubicBezTo>
                    <a:pt x="4795" y="9283"/>
                    <a:pt x="4781" y="9256"/>
                    <a:pt x="4754" y="9242"/>
                  </a:cubicBezTo>
                  <a:cubicBezTo>
                    <a:pt x="4887" y="7419"/>
                    <a:pt x="4863" y="5534"/>
                    <a:pt x="4621" y="3720"/>
                  </a:cubicBezTo>
                  <a:lnTo>
                    <a:pt x="4621" y="3720"/>
                  </a:lnTo>
                  <a:cubicBezTo>
                    <a:pt x="6306" y="3960"/>
                    <a:pt x="8045" y="4142"/>
                    <a:pt x="9760" y="4142"/>
                  </a:cubicBezTo>
                  <a:cubicBezTo>
                    <a:pt x="10047" y="4142"/>
                    <a:pt x="10333" y="4137"/>
                    <a:pt x="10618" y="4127"/>
                  </a:cubicBezTo>
                  <a:lnTo>
                    <a:pt x="10618" y="4127"/>
                  </a:lnTo>
                  <a:cubicBezTo>
                    <a:pt x="10614" y="5520"/>
                    <a:pt x="10546" y="6920"/>
                    <a:pt x="10570" y="8310"/>
                  </a:cubicBezTo>
                  <a:cubicBezTo>
                    <a:pt x="10343" y="8213"/>
                    <a:pt x="10109" y="8168"/>
                    <a:pt x="9879" y="8168"/>
                  </a:cubicBezTo>
                  <a:cubicBezTo>
                    <a:pt x="9020" y="8168"/>
                    <a:pt x="8219" y="8799"/>
                    <a:pt x="8087" y="9741"/>
                  </a:cubicBezTo>
                  <a:cubicBezTo>
                    <a:pt x="7892" y="11158"/>
                    <a:pt x="9106" y="12373"/>
                    <a:pt x="10475" y="12373"/>
                  </a:cubicBezTo>
                  <a:cubicBezTo>
                    <a:pt x="10542" y="12373"/>
                    <a:pt x="10609" y="12370"/>
                    <a:pt x="10676" y="12364"/>
                  </a:cubicBezTo>
                  <a:cubicBezTo>
                    <a:pt x="12305" y="12224"/>
                    <a:pt x="12626" y="10749"/>
                    <a:pt x="12411" y="9369"/>
                  </a:cubicBezTo>
                  <a:cubicBezTo>
                    <a:pt x="11953" y="6384"/>
                    <a:pt x="11793" y="3532"/>
                    <a:pt x="12090" y="520"/>
                  </a:cubicBezTo>
                  <a:cubicBezTo>
                    <a:pt x="12100" y="469"/>
                    <a:pt x="12059" y="418"/>
                    <a:pt x="12004" y="418"/>
                  </a:cubicBezTo>
                  <a:cubicBezTo>
                    <a:pt x="12008" y="358"/>
                    <a:pt x="11963" y="308"/>
                    <a:pt x="11907" y="308"/>
                  </a:cubicBezTo>
                  <a:cubicBezTo>
                    <a:pt x="11906" y="308"/>
                    <a:pt x="11904" y="308"/>
                    <a:pt x="11902" y="308"/>
                  </a:cubicBezTo>
                  <a:cubicBezTo>
                    <a:pt x="8989" y="216"/>
                    <a:pt x="6089" y="158"/>
                    <a:pt x="3180" y="1"/>
                  </a:cubicBezTo>
                  <a:cubicBezTo>
                    <a:pt x="3177" y="1"/>
                    <a:pt x="3174" y="1"/>
                    <a:pt x="3172"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53"/>
            <p:cNvSpPr/>
            <p:nvPr/>
          </p:nvSpPr>
          <p:spPr>
            <a:xfrm>
              <a:off x="6674864" y="3775811"/>
              <a:ext cx="34183" cy="3904"/>
            </a:xfrm>
            <a:custGeom>
              <a:rect b="b" l="l" r="r" t="t"/>
              <a:pathLst>
                <a:path extrusionOk="0" h="152" w="1331">
                  <a:moveTo>
                    <a:pt x="34" y="1"/>
                  </a:moveTo>
                  <a:cubicBezTo>
                    <a:pt x="5" y="1"/>
                    <a:pt x="0" y="53"/>
                    <a:pt x="29" y="56"/>
                  </a:cubicBezTo>
                  <a:cubicBezTo>
                    <a:pt x="425" y="121"/>
                    <a:pt x="824" y="152"/>
                    <a:pt x="1223" y="152"/>
                  </a:cubicBezTo>
                  <a:cubicBezTo>
                    <a:pt x="1244" y="152"/>
                    <a:pt x="1265" y="152"/>
                    <a:pt x="1286" y="152"/>
                  </a:cubicBezTo>
                  <a:cubicBezTo>
                    <a:pt x="1330" y="152"/>
                    <a:pt x="1330" y="87"/>
                    <a:pt x="1286" y="87"/>
                  </a:cubicBezTo>
                  <a:cubicBezTo>
                    <a:pt x="869" y="70"/>
                    <a:pt x="453" y="53"/>
                    <a:pt x="39" y="1"/>
                  </a:cubicBezTo>
                  <a:cubicBezTo>
                    <a:pt x="38" y="1"/>
                    <a:pt x="36" y="1"/>
                    <a:pt x="34"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53"/>
            <p:cNvSpPr/>
            <p:nvPr/>
          </p:nvSpPr>
          <p:spPr>
            <a:xfrm>
              <a:off x="6673759" y="3763560"/>
              <a:ext cx="48001" cy="3185"/>
            </a:xfrm>
            <a:custGeom>
              <a:rect b="b" l="l" r="r" t="t"/>
              <a:pathLst>
                <a:path extrusionOk="0" h="124" w="1869">
                  <a:moveTo>
                    <a:pt x="945" y="1"/>
                  </a:moveTo>
                  <a:cubicBezTo>
                    <a:pt x="646" y="1"/>
                    <a:pt x="346" y="15"/>
                    <a:pt x="48" y="45"/>
                  </a:cubicBezTo>
                  <a:cubicBezTo>
                    <a:pt x="4" y="48"/>
                    <a:pt x="1" y="116"/>
                    <a:pt x="48" y="116"/>
                  </a:cubicBezTo>
                  <a:cubicBezTo>
                    <a:pt x="321" y="101"/>
                    <a:pt x="595" y="93"/>
                    <a:pt x="868" y="93"/>
                  </a:cubicBezTo>
                  <a:cubicBezTo>
                    <a:pt x="1184" y="93"/>
                    <a:pt x="1499" y="103"/>
                    <a:pt x="1814" y="123"/>
                  </a:cubicBezTo>
                  <a:cubicBezTo>
                    <a:pt x="1815" y="123"/>
                    <a:pt x="1816" y="123"/>
                    <a:pt x="1817" y="123"/>
                  </a:cubicBezTo>
                  <a:cubicBezTo>
                    <a:pt x="1869" y="123"/>
                    <a:pt x="1867" y="45"/>
                    <a:pt x="1814" y="41"/>
                  </a:cubicBezTo>
                  <a:cubicBezTo>
                    <a:pt x="1525" y="14"/>
                    <a:pt x="1235" y="1"/>
                    <a:pt x="945"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53"/>
            <p:cNvSpPr/>
            <p:nvPr/>
          </p:nvSpPr>
          <p:spPr>
            <a:xfrm>
              <a:off x="6698928" y="3719900"/>
              <a:ext cx="40732" cy="2671"/>
            </a:xfrm>
            <a:custGeom>
              <a:rect b="b" l="l" r="r" t="t"/>
              <a:pathLst>
                <a:path extrusionOk="0" h="104" w="1586">
                  <a:moveTo>
                    <a:pt x="1135" y="0"/>
                  </a:moveTo>
                  <a:cubicBezTo>
                    <a:pt x="769" y="0"/>
                    <a:pt x="403" y="9"/>
                    <a:pt x="38" y="34"/>
                  </a:cubicBezTo>
                  <a:cubicBezTo>
                    <a:pt x="1" y="34"/>
                    <a:pt x="1" y="88"/>
                    <a:pt x="38" y="88"/>
                  </a:cubicBezTo>
                  <a:cubicBezTo>
                    <a:pt x="266" y="99"/>
                    <a:pt x="494" y="104"/>
                    <a:pt x="722" y="104"/>
                  </a:cubicBezTo>
                  <a:cubicBezTo>
                    <a:pt x="991" y="104"/>
                    <a:pt x="1259" y="98"/>
                    <a:pt x="1527" y="88"/>
                  </a:cubicBezTo>
                  <a:cubicBezTo>
                    <a:pt x="1585" y="88"/>
                    <a:pt x="1585" y="3"/>
                    <a:pt x="1527" y="3"/>
                  </a:cubicBezTo>
                  <a:cubicBezTo>
                    <a:pt x="1397" y="1"/>
                    <a:pt x="1266" y="0"/>
                    <a:pt x="1135"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389" name="Shape 389"/>
        <p:cNvGrpSpPr/>
        <p:nvPr/>
      </p:nvGrpSpPr>
      <p:grpSpPr>
        <a:xfrm>
          <a:off x="0" y="0"/>
          <a:ext cx="0" cy="0"/>
          <a:chOff x="0" y="0"/>
          <a:chExt cx="0" cy="0"/>
        </a:xfrm>
      </p:grpSpPr>
      <p:sp>
        <p:nvSpPr>
          <p:cNvPr id="390" name="Google Shape;390;p27"/>
          <p:cNvSpPr txBox="1"/>
          <p:nvPr>
            <p:ph idx="1" type="subTitle"/>
          </p:nvPr>
        </p:nvSpPr>
        <p:spPr>
          <a:xfrm>
            <a:off x="2601950" y="2945225"/>
            <a:ext cx="3940200" cy="967800"/>
          </a:xfrm>
          <a:prstGeom prst="rect">
            <a:avLst/>
          </a:prstGeom>
        </p:spPr>
        <p:txBody>
          <a:bodyPr anchorCtr="0" anchor="t" bIns="0" lIns="0" spcFirstLastPara="1" rIns="0" wrap="square" tIns="0">
            <a:noAutofit/>
          </a:bodyPr>
          <a:lstStyle/>
          <a:p>
            <a:pPr indent="0" lvl="0" marL="0" rtl="0" algn="ctr">
              <a:spcBef>
                <a:spcPts val="0"/>
              </a:spcBef>
              <a:spcAft>
                <a:spcPts val="0"/>
              </a:spcAft>
              <a:buClr>
                <a:schemeClr val="dk1"/>
              </a:buClr>
              <a:buSzPts val="1100"/>
              <a:buFont typeface="Arial"/>
              <a:buNone/>
            </a:pPr>
            <a:r>
              <a:rPr lang="en"/>
              <a:t>It could be the part of the presentation where you can introduce yourself, write your email…</a:t>
            </a:r>
            <a:endParaRPr/>
          </a:p>
        </p:txBody>
      </p:sp>
      <p:sp>
        <p:nvSpPr>
          <p:cNvPr id="391" name="Google Shape;391;p27"/>
          <p:cNvSpPr txBox="1"/>
          <p:nvPr>
            <p:ph type="title"/>
          </p:nvPr>
        </p:nvSpPr>
        <p:spPr>
          <a:xfrm>
            <a:off x="3137700" y="1475025"/>
            <a:ext cx="2868600" cy="11739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WHOA!</a:t>
            </a:r>
            <a:endParaRPr/>
          </a:p>
        </p:txBody>
      </p:sp>
      <p:grpSp>
        <p:nvGrpSpPr>
          <p:cNvPr id="392" name="Google Shape;392;p27"/>
          <p:cNvGrpSpPr/>
          <p:nvPr/>
        </p:nvGrpSpPr>
        <p:grpSpPr>
          <a:xfrm>
            <a:off x="6548464" y="589964"/>
            <a:ext cx="1102270" cy="1241171"/>
            <a:chOff x="6548464" y="589964"/>
            <a:chExt cx="1102270" cy="1241171"/>
          </a:xfrm>
        </p:grpSpPr>
        <p:sp>
          <p:nvSpPr>
            <p:cNvPr id="393" name="Google Shape;393;p27"/>
            <p:cNvSpPr/>
            <p:nvPr/>
          </p:nvSpPr>
          <p:spPr>
            <a:xfrm>
              <a:off x="6817747" y="1054489"/>
              <a:ext cx="594063" cy="612759"/>
            </a:xfrm>
            <a:custGeom>
              <a:rect b="b" l="l" r="r" t="t"/>
              <a:pathLst>
                <a:path extrusionOk="0" h="19408" w="19379">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4" name="Google Shape;394;p27"/>
            <p:cNvGrpSpPr/>
            <p:nvPr/>
          </p:nvGrpSpPr>
          <p:grpSpPr>
            <a:xfrm rot="-463497">
              <a:off x="6619536" y="649401"/>
              <a:ext cx="960126" cy="1122298"/>
              <a:chOff x="6246600" y="3562450"/>
              <a:chExt cx="840768" cy="982780"/>
            </a:xfrm>
          </p:grpSpPr>
          <p:sp>
            <p:nvSpPr>
              <p:cNvPr id="395" name="Google Shape;395;p27"/>
              <p:cNvSpPr/>
              <p:nvPr/>
            </p:nvSpPr>
            <p:spPr>
              <a:xfrm>
                <a:off x="6357979" y="3901087"/>
                <a:ext cx="597582" cy="562038"/>
              </a:xfrm>
              <a:custGeom>
                <a:rect b="b" l="l" r="r" t="t"/>
                <a:pathLst>
                  <a:path extrusionOk="0" h="6989" w="7431">
                    <a:moveTo>
                      <a:pt x="4045" y="164"/>
                    </a:moveTo>
                    <a:cubicBezTo>
                      <a:pt x="4855" y="164"/>
                      <a:pt x="5844" y="566"/>
                      <a:pt x="6401" y="1126"/>
                    </a:cubicBezTo>
                    <a:cubicBezTo>
                      <a:pt x="7160" y="1895"/>
                      <a:pt x="7288" y="2821"/>
                      <a:pt x="7205" y="3843"/>
                    </a:cubicBezTo>
                    <a:cubicBezTo>
                      <a:pt x="7135" y="4689"/>
                      <a:pt x="7048" y="5354"/>
                      <a:pt x="6445" y="5970"/>
                    </a:cubicBezTo>
                    <a:cubicBezTo>
                      <a:pt x="5881" y="6549"/>
                      <a:pt x="5325" y="6822"/>
                      <a:pt x="4514" y="6822"/>
                    </a:cubicBezTo>
                    <a:cubicBezTo>
                      <a:pt x="4469" y="6822"/>
                      <a:pt x="4424" y="6821"/>
                      <a:pt x="4377" y="6819"/>
                    </a:cubicBezTo>
                    <a:cubicBezTo>
                      <a:pt x="3559" y="6792"/>
                      <a:pt x="2353" y="6629"/>
                      <a:pt x="1688" y="6119"/>
                    </a:cubicBezTo>
                    <a:cubicBezTo>
                      <a:pt x="885" y="5506"/>
                      <a:pt x="507" y="4331"/>
                      <a:pt x="479" y="3354"/>
                    </a:cubicBezTo>
                    <a:cubicBezTo>
                      <a:pt x="448" y="2298"/>
                      <a:pt x="808" y="1223"/>
                      <a:pt x="1789" y="690"/>
                    </a:cubicBezTo>
                    <a:cubicBezTo>
                      <a:pt x="2420" y="344"/>
                      <a:pt x="3231" y="243"/>
                      <a:pt x="3937" y="167"/>
                    </a:cubicBezTo>
                    <a:cubicBezTo>
                      <a:pt x="3973" y="165"/>
                      <a:pt x="4009" y="164"/>
                      <a:pt x="4045" y="164"/>
                    </a:cubicBezTo>
                    <a:close/>
                    <a:moveTo>
                      <a:pt x="4068" y="1"/>
                    </a:moveTo>
                    <a:cubicBezTo>
                      <a:pt x="4030" y="1"/>
                      <a:pt x="3991" y="1"/>
                      <a:pt x="3953" y="3"/>
                    </a:cubicBezTo>
                    <a:lnTo>
                      <a:pt x="3953" y="3"/>
                    </a:lnTo>
                    <a:cubicBezTo>
                      <a:pt x="3952" y="3"/>
                      <a:pt x="3951" y="3"/>
                      <a:pt x="3949" y="3"/>
                    </a:cubicBezTo>
                    <a:cubicBezTo>
                      <a:pt x="3946" y="3"/>
                      <a:pt x="3942" y="3"/>
                      <a:pt x="3937" y="4"/>
                    </a:cubicBezTo>
                    <a:cubicBezTo>
                      <a:pt x="3937" y="4"/>
                      <a:pt x="3937" y="4"/>
                      <a:pt x="3937" y="4"/>
                    </a:cubicBezTo>
                    <a:lnTo>
                      <a:pt x="3937" y="4"/>
                    </a:lnTo>
                    <a:cubicBezTo>
                      <a:pt x="3932" y="4"/>
                      <a:pt x="3928" y="4"/>
                      <a:pt x="3923" y="5"/>
                    </a:cubicBezTo>
                    <a:lnTo>
                      <a:pt x="3923" y="5"/>
                    </a:lnTo>
                    <a:cubicBezTo>
                      <a:pt x="2589" y="151"/>
                      <a:pt x="1112" y="453"/>
                      <a:pt x="559" y="1844"/>
                    </a:cubicBezTo>
                    <a:cubicBezTo>
                      <a:pt x="1" y="3247"/>
                      <a:pt x="362" y="5423"/>
                      <a:pt x="1671" y="6320"/>
                    </a:cubicBezTo>
                    <a:cubicBezTo>
                      <a:pt x="2295" y="6750"/>
                      <a:pt x="3210" y="6864"/>
                      <a:pt x="3944" y="6950"/>
                    </a:cubicBezTo>
                    <a:cubicBezTo>
                      <a:pt x="4142" y="6973"/>
                      <a:pt x="4352" y="6988"/>
                      <a:pt x="4564" y="6988"/>
                    </a:cubicBezTo>
                    <a:cubicBezTo>
                      <a:pt x="5071" y="6988"/>
                      <a:pt x="5591" y="6901"/>
                      <a:pt x="5999" y="6614"/>
                    </a:cubicBezTo>
                    <a:cubicBezTo>
                      <a:pt x="7218" y="5762"/>
                      <a:pt x="7426" y="4484"/>
                      <a:pt x="7430" y="3070"/>
                    </a:cubicBezTo>
                    <a:cubicBezTo>
                      <a:pt x="7430" y="1369"/>
                      <a:pt x="5701" y="1"/>
                      <a:pt x="406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27"/>
              <p:cNvSpPr/>
              <p:nvPr/>
            </p:nvSpPr>
            <p:spPr>
              <a:xfrm>
                <a:off x="6276676" y="3845840"/>
                <a:ext cx="754316" cy="677759"/>
              </a:xfrm>
              <a:custGeom>
                <a:rect b="b" l="l" r="r" t="t"/>
                <a:pathLst>
                  <a:path extrusionOk="0" h="8428" w="9380">
                    <a:moveTo>
                      <a:pt x="4917" y="164"/>
                    </a:moveTo>
                    <a:cubicBezTo>
                      <a:pt x="6119" y="202"/>
                      <a:pt x="7304" y="646"/>
                      <a:pt x="8163" y="1505"/>
                    </a:cubicBezTo>
                    <a:cubicBezTo>
                      <a:pt x="8832" y="2177"/>
                      <a:pt x="9106" y="3393"/>
                      <a:pt x="9092" y="4332"/>
                    </a:cubicBezTo>
                    <a:cubicBezTo>
                      <a:pt x="9078" y="5147"/>
                      <a:pt x="8774" y="6047"/>
                      <a:pt x="8344" y="6730"/>
                    </a:cubicBezTo>
                    <a:cubicBezTo>
                      <a:pt x="7668" y="7808"/>
                      <a:pt x="6524" y="8182"/>
                      <a:pt x="5309" y="8254"/>
                    </a:cubicBezTo>
                    <a:cubicBezTo>
                      <a:pt x="5108" y="8266"/>
                      <a:pt x="4905" y="8273"/>
                      <a:pt x="4702" y="8273"/>
                    </a:cubicBezTo>
                    <a:cubicBezTo>
                      <a:pt x="3662" y="8273"/>
                      <a:pt x="2613" y="8091"/>
                      <a:pt x="1813" y="7375"/>
                    </a:cubicBezTo>
                    <a:cubicBezTo>
                      <a:pt x="901" y="6553"/>
                      <a:pt x="475" y="5347"/>
                      <a:pt x="489" y="4138"/>
                    </a:cubicBezTo>
                    <a:cubicBezTo>
                      <a:pt x="496" y="3535"/>
                      <a:pt x="589" y="2923"/>
                      <a:pt x="783" y="2354"/>
                    </a:cubicBezTo>
                    <a:cubicBezTo>
                      <a:pt x="1023" y="1658"/>
                      <a:pt x="1567" y="1193"/>
                      <a:pt x="2152" y="781"/>
                    </a:cubicBezTo>
                    <a:cubicBezTo>
                      <a:pt x="2974" y="206"/>
                      <a:pt x="3961" y="268"/>
                      <a:pt x="4917" y="164"/>
                    </a:cubicBezTo>
                    <a:close/>
                    <a:moveTo>
                      <a:pt x="4929" y="0"/>
                    </a:moveTo>
                    <a:cubicBezTo>
                      <a:pt x="4925" y="0"/>
                      <a:pt x="4921" y="1"/>
                      <a:pt x="4917" y="1"/>
                    </a:cubicBezTo>
                    <a:cubicBezTo>
                      <a:pt x="4916" y="1"/>
                      <a:pt x="4915" y="1"/>
                      <a:pt x="4914" y="1"/>
                    </a:cubicBezTo>
                    <a:cubicBezTo>
                      <a:pt x="4906" y="1"/>
                      <a:pt x="4899" y="2"/>
                      <a:pt x="4893" y="4"/>
                    </a:cubicBezTo>
                    <a:lnTo>
                      <a:pt x="4893" y="4"/>
                    </a:lnTo>
                    <a:cubicBezTo>
                      <a:pt x="4125" y="83"/>
                      <a:pt x="3232" y="22"/>
                      <a:pt x="2526" y="365"/>
                    </a:cubicBezTo>
                    <a:cubicBezTo>
                      <a:pt x="1722" y="750"/>
                      <a:pt x="915" y="1453"/>
                      <a:pt x="624" y="2309"/>
                    </a:cubicBezTo>
                    <a:cubicBezTo>
                      <a:pt x="1" y="4162"/>
                      <a:pt x="308" y="6467"/>
                      <a:pt x="1951" y="7693"/>
                    </a:cubicBezTo>
                    <a:cubicBezTo>
                      <a:pt x="2775" y="8309"/>
                      <a:pt x="3776" y="8428"/>
                      <a:pt x="4777" y="8428"/>
                    </a:cubicBezTo>
                    <a:cubicBezTo>
                      <a:pt x="4795" y="8428"/>
                      <a:pt x="4813" y="8427"/>
                      <a:pt x="4830" y="8427"/>
                    </a:cubicBezTo>
                    <a:cubicBezTo>
                      <a:pt x="5752" y="8424"/>
                      <a:pt x="6819" y="8317"/>
                      <a:pt x="7599" y="7776"/>
                    </a:cubicBezTo>
                    <a:cubicBezTo>
                      <a:pt x="8680" y="7025"/>
                      <a:pt x="9380" y="5320"/>
                      <a:pt x="9244" y="4010"/>
                    </a:cubicBezTo>
                    <a:cubicBezTo>
                      <a:pt x="9130" y="2888"/>
                      <a:pt x="8873" y="1851"/>
                      <a:pt x="7976" y="1117"/>
                    </a:cubicBezTo>
                    <a:cubicBezTo>
                      <a:pt x="7114" y="409"/>
                      <a:pt x="6051" y="42"/>
                      <a:pt x="4946" y="2"/>
                    </a:cubicBezTo>
                    <a:lnTo>
                      <a:pt x="4946" y="2"/>
                    </a:lnTo>
                    <a:cubicBezTo>
                      <a:pt x="4940" y="1"/>
                      <a:pt x="4935" y="0"/>
                      <a:pt x="49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27"/>
              <p:cNvSpPr/>
              <p:nvPr/>
            </p:nvSpPr>
            <p:spPr>
              <a:xfrm>
                <a:off x="6297987" y="3804345"/>
                <a:ext cx="228547" cy="163167"/>
              </a:xfrm>
              <a:custGeom>
                <a:rect b="b" l="l" r="r" t="t"/>
                <a:pathLst>
                  <a:path extrusionOk="0" h="2029" w="2842">
                    <a:moveTo>
                      <a:pt x="2733" y="0"/>
                    </a:moveTo>
                    <a:cubicBezTo>
                      <a:pt x="2726" y="0"/>
                      <a:pt x="2717" y="1"/>
                      <a:pt x="2709" y="4"/>
                    </a:cubicBezTo>
                    <a:cubicBezTo>
                      <a:pt x="1741" y="295"/>
                      <a:pt x="571" y="1013"/>
                      <a:pt x="37" y="1907"/>
                    </a:cubicBezTo>
                    <a:cubicBezTo>
                      <a:pt x="1" y="1969"/>
                      <a:pt x="57" y="2029"/>
                      <a:pt x="113" y="2029"/>
                    </a:cubicBezTo>
                    <a:cubicBezTo>
                      <a:pt x="137" y="2029"/>
                      <a:pt x="162" y="2017"/>
                      <a:pt x="179" y="1990"/>
                    </a:cubicBezTo>
                    <a:cubicBezTo>
                      <a:pt x="688" y="1134"/>
                      <a:pt x="1831" y="441"/>
                      <a:pt x="2750" y="161"/>
                    </a:cubicBezTo>
                    <a:cubicBezTo>
                      <a:pt x="2841" y="135"/>
                      <a:pt x="2815" y="0"/>
                      <a:pt x="2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27"/>
              <p:cNvSpPr/>
              <p:nvPr/>
            </p:nvSpPr>
            <p:spPr>
              <a:xfrm>
                <a:off x="6246600" y="3738564"/>
                <a:ext cx="278968" cy="228949"/>
              </a:xfrm>
              <a:custGeom>
                <a:rect b="b" l="l" r="r" t="t"/>
                <a:pathLst>
                  <a:path extrusionOk="0" h="2847" w="3469">
                    <a:moveTo>
                      <a:pt x="1999" y="1"/>
                    </a:moveTo>
                    <a:cubicBezTo>
                      <a:pt x="1606" y="1"/>
                      <a:pt x="1205" y="117"/>
                      <a:pt x="877" y="331"/>
                    </a:cubicBezTo>
                    <a:cubicBezTo>
                      <a:pt x="66" y="857"/>
                      <a:pt x="1" y="2146"/>
                      <a:pt x="690" y="2822"/>
                    </a:cubicBezTo>
                    <a:cubicBezTo>
                      <a:pt x="707" y="2839"/>
                      <a:pt x="726" y="2847"/>
                      <a:pt x="745" y="2847"/>
                    </a:cubicBezTo>
                    <a:cubicBezTo>
                      <a:pt x="808" y="2847"/>
                      <a:pt x="863" y="2764"/>
                      <a:pt x="804" y="2707"/>
                    </a:cubicBezTo>
                    <a:cubicBezTo>
                      <a:pt x="121" y="2032"/>
                      <a:pt x="298" y="822"/>
                      <a:pt x="1116" y="379"/>
                    </a:cubicBezTo>
                    <a:cubicBezTo>
                      <a:pt x="1379" y="237"/>
                      <a:pt x="1683" y="162"/>
                      <a:pt x="1983" y="162"/>
                    </a:cubicBezTo>
                    <a:cubicBezTo>
                      <a:pt x="2524" y="162"/>
                      <a:pt x="3051" y="406"/>
                      <a:pt x="3298" y="944"/>
                    </a:cubicBezTo>
                    <a:cubicBezTo>
                      <a:pt x="3311" y="973"/>
                      <a:pt x="3334" y="985"/>
                      <a:pt x="3358" y="985"/>
                    </a:cubicBezTo>
                    <a:cubicBezTo>
                      <a:pt x="3410" y="985"/>
                      <a:pt x="3468" y="925"/>
                      <a:pt x="3437" y="860"/>
                    </a:cubicBezTo>
                    <a:cubicBezTo>
                      <a:pt x="3166" y="266"/>
                      <a:pt x="2592" y="1"/>
                      <a:pt x="19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27"/>
              <p:cNvSpPr/>
              <p:nvPr/>
            </p:nvSpPr>
            <p:spPr>
              <a:xfrm>
                <a:off x="6394810" y="4443341"/>
                <a:ext cx="98431" cy="101889"/>
              </a:xfrm>
              <a:custGeom>
                <a:rect b="b" l="l" r="r" t="t"/>
                <a:pathLst>
                  <a:path extrusionOk="0" h="1267" w="1224">
                    <a:moveTo>
                      <a:pt x="326" y="0"/>
                    </a:moveTo>
                    <a:cubicBezTo>
                      <a:pt x="302" y="0"/>
                      <a:pt x="279" y="12"/>
                      <a:pt x="264" y="41"/>
                    </a:cubicBezTo>
                    <a:cubicBezTo>
                      <a:pt x="153" y="270"/>
                      <a:pt x="80" y="506"/>
                      <a:pt x="56" y="755"/>
                    </a:cubicBezTo>
                    <a:cubicBezTo>
                      <a:pt x="42" y="893"/>
                      <a:pt x="0" y="1147"/>
                      <a:pt x="142" y="1234"/>
                    </a:cubicBezTo>
                    <a:cubicBezTo>
                      <a:pt x="182" y="1257"/>
                      <a:pt x="229" y="1267"/>
                      <a:pt x="278" y="1267"/>
                    </a:cubicBezTo>
                    <a:cubicBezTo>
                      <a:pt x="400" y="1267"/>
                      <a:pt x="539" y="1207"/>
                      <a:pt x="631" y="1160"/>
                    </a:cubicBezTo>
                    <a:cubicBezTo>
                      <a:pt x="843" y="1050"/>
                      <a:pt x="1009" y="873"/>
                      <a:pt x="1168" y="700"/>
                    </a:cubicBezTo>
                    <a:cubicBezTo>
                      <a:pt x="1224" y="641"/>
                      <a:pt x="1168" y="559"/>
                      <a:pt x="1108" y="559"/>
                    </a:cubicBezTo>
                    <a:cubicBezTo>
                      <a:pt x="1089" y="559"/>
                      <a:pt x="1070" y="567"/>
                      <a:pt x="1054" y="586"/>
                    </a:cubicBezTo>
                    <a:cubicBezTo>
                      <a:pt x="896" y="753"/>
                      <a:pt x="615" y="1093"/>
                      <a:pt x="353" y="1093"/>
                    </a:cubicBezTo>
                    <a:cubicBezTo>
                      <a:pt x="344" y="1093"/>
                      <a:pt x="335" y="1092"/>
                      <a:pt x="326" y="1091"/>
                    </a:cubicBezTo>
                    <a:cubicBezTo>
                      <a:pt x="310" y="1098"/>
                      <a:pt x="296" y="1101"/>
                      <a:pt x="283" y="1101"/>
                    </a:cubicBezTo>
                    <a:cubicBezTo>
                      <a:pt x="241" y="1101"/>
                      <a:pt x="217" y="1065"/>
                      <a:pt x="211" y="991"/>
                    </a:cubicBezTo>
                    <a:lnTo>
                      <a:pt x="211" y="914"/>
                    </a:lnTo>
                    <a:cubicBezTo>
                      <a:pt x="205" y="824"/>
                      <a:pt x="222" y="711"/>
                      <a:pt x="240" y="623"/>
                    </a:cubicBezTo>
                    <a:cubicBezTo>
                      <a:pt x="271" y="450"/>
                      <a:pt x="330" y="284"/>
                      <a:pt x="406" y="124"/>
                    </a:cubicBezTo>
                    <a:cubicBezTo>
                      <a:pt x="437" y="60"/>
                      <a:pt x="380" y="0"/>
                      <a:pt x="3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27"/>
              <p:cNvSpPr/>
              <p:nvPr/>
            </p:nvSpPr>
            <p:spPr>
              <a:xfrm>
                <a:off x="6846356" y="4432484"/>
                <a:ext cx="98270" cy="101889"/>
              </a:xfrm>
              <a:custGeom>
                <a:rect b="b" l="l" r="r" t="t"/>
                <a:pathLst>
                  <a:path extrusionOk="0" h="1267" w="1222">
                    <a:moveTo>
                      <a:pt x="897" y="0"/>
                    </a:moveTo>
                    <a:cubicBezTo>
                      <a:pt x="843" y="0"/>
                      <a:pt x="786" y="60"/>
                      <a:pt x="820" y="125"/>
                    </a:cubicBezTo>
                    <a:cubicBezTo>
                      <a:pt x="896" y="284"/>
                      <a:pt x="955" y="446"/>
                      <a:pt x="986" y="624"/>
                    </a:cubicBezTo>
                    <a:cubicBezTo>
                      <a:pt x="999" y="703"/>
                      <a:pt x="1007" y="790"/>
                      <a:pt x="1010" y="873"/>
                    </a:cubicBezTo>
                    <a:cubicBezTo>
                      <a:pt x="1014" y="911"/>
                      <a:pt x="1014" y="949"/>
                      <a:pt x="1010" y="991"/>
                    </a:cubicBezTo>
                    <a:cubicBezTo>
                      <a:pt x="1005" y="1063"/>
                      <a:pt x="981" y="1100"/>
                      <a:pt x="938" y="1100"/>
                    </a:cubicBezTo>
                    <a:cubicBezTo>
                      <a:pt x="925" y="1100"/>
                      <a:pt x="911" y="1097"/>
                      <a:pt x="896" y="1091"/>
                    </a:cubicBezTo>
                    <a:cubicBezTo>
                      <a:pt x="888" y="1091"/>
                      <a:pt x="880" y="1092"/>
                      <a:pt x="872" y="1092"/>
                    </a:cubicBezTo>
                    <a:cubicBezTo>
                      <a:pt x="609" y="1092"/>
                      <a:pt x="330" y="753"/>
                      <a:pt x="172" y="582"/>
                    </a:cubicBezTo>
                    <a:cubicBezTo>
                      <a:pt x="155" y="564"/>
                      <a:pt x="136" y="557"/>
                      <a:pt x="117" y="557"/>
                    </a:cubicBezTo>
                    <a:cubicBezTo>
                      <a:pt x="56" y="557"/>
                      <a:pt x="1" y="639"/>
                      <a:pt x="54" y="700"/>
                    </a:cubicBezTo>
                    <a:cubicBezTo>
                      <a:pt x="217" y="870"/>
                      <a:pt x="383" y="1046"/>
                      <a:pt x="594" y="1157"/>
                    </a:cubicBezTo>
                    <a:cubicBezTo>
                      <a:pt x="684" y="1207"/>
                      <a:pt x="824" y="1266"/>
                      <a:pt x="946" y="1266"/>
                    </a:cubicBezTo>
                    <a:cubicBezTo>
                      <a:pt x="995" y="1266"/>
                      <a:pt x="1041" y="1257"/>
                      <a:pt x="1079" y="1233"/>
                    </a:cubicBezTo>
                    <a:cubicBezTo>
                      <a:pt x="1221" y="1143"/>
                      <a:pt x="1180" y="897"/>
                      <a:pt x="1166" y="755"/>
                    </a:cubicBezTo>
                    <a:cubicBezTo>
                      <a:pt x="1145" y="505"/>
                      <a:pt x="1069" y="267"/>
                      <a:pt x="958" y="41"/>
                    </a:cubicBezTo>
                    <a:cubicBezTo>
                      <a:pt x="944" y="12"/>
                      <a:pt x="921" y="0"/>
                      <a:pt x="8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27"/>
              <p:cNvSpPr/>
              <p:nvPr/>
            </p:nvSpPr>
            <p:spPr>
              <a:xfrm>
                <a:off x="6637672" y="3990994"/>
                <a:ext cx="21632" cy="222998"/>
              </a:xfrm>
              <a:custGeom>
                <a:rect b="b" l="l" r="r" t="t"/>
                <a:pathLst>
                  <a:path extrusionOk="0" h="2773" w="269">
                    <a:moveTo>
                      <a:pt x="80" y="1"/>
                    </a:moveTo>
                    <a:cubicBezTo>
                      <a:pt x="40" y="1"/>
                      <a:pt x="0" y="28"/>
                      <a:pt x="2" y="81"/>
                    </a:cubicBezTo>
                    <a:cubicBezTo>
                      <a:pt x="23" y="951"/>
                      <a:pt x="68" y="1824"/>
                      <a:pt x="102" y="2693"/>
                    </a:cubicBezTo>
                    <a:cubicBezTo>
                      <a:pt x="104" y="2746"/>
                      <a:pt x="147" y="2773"/>
                      <a:pt x="189" y="2773"/>
                    </a:cubicBezTo>
                    <a:cubicBezTo>
                      <a:pt x="230" y="2773"/>
                      <a:pt x="269" y="2747"/>
                      <a:pt x="265" y="2693"/>
                    </a:cubicBezTo>
                    <a:cubicBezTo>
                      <a:pt x="231" y="1824"/>
                      <a:pt x="185" y="951"/>
                      <a:pt x="164" y="81"/>
                    </a:cubicBezTo>
                    <a:cubicBezTo>
                      <a:pt x="163" y="28"/>
                      <a:pt x="121" y="1"/>
                      <a:pt x="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27"/>
              <p:cNvSpPr/>
              <p:nvPr/>
            </p:nvSpPr>
            <p:spPr>
              <a:xfrm>
                <a:off x="6566582" y="4216805"/>
                <a:ext cx="93043" cy="108242"/>
              </a:xfrm>
              <a:custGeom>
                <a:rect b="b" l="l" r="r" t="t"/>
                <a:pathLst>
                  <a:path extrusionOk="0" h="1346" w="1157">
                    <a:moveTo>
                      <a:pt x="1042" y="1"/>
                    </a:moveTo>
                    <a:cubicBezTo>
                      <a:pt x="1024" y="1"/>
                      <a:pt x="1005" y="9"/>
                      <a:pt x="990" y="28"/>
                    </a:cubicBezTo>
                    <a:cubicBezTo>
                      <a:pt x="661" y="416"/>
                      <a:pt x="297" y="787"/>
                      <a:pt x="37" y="1223"/>
                    </a:cubicBezTo>
                    <a:cubicBezTo>
                      <a:pt x="1" y="1288"/>
                      <a:pt x="58" y="1346"/>
                      <a:pt x="114" y="1346"/>
                    </a:cubicBezTo>
                    <a:cubicBezTo>
                      <a:pt x="138" y="1346"/>
                      <a:pt x="163" y="1334"/>
                      <a:pt x="179" y="1306"/>
                    </a:cubicBezTo>
                    <a:cubicBezTo>
                      <a:pt x="432" y="880"/>
                      <a:pt x="786" y="520"/>
                      <a:pt x="1104" y="146"/>
                    </a:cubicBezTo>
                    <a:cubicBezTo>
                      <a:pt x="1157" y="84"/>
                      <a:pt x="1101" y="1"/>
                      <a:pt x="10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27"/>
              <p:cNvSpPr/>
              <p:nvPr/>
            </p:nvSpPr>
            <p:spPr>
              <a:xfrm>
                <a:off x="6278365" y="3728029"/>
                <a:ext cx="78487" cy="64897"/>
              </a:xfrm>
              <a:custGeom>
                <a:rect b="b" l="l" r="r" t="t"/>
                <a:pathLst>
                  <a:path extrusionOk="0" h="807" w="976">
                    <a:moveTo>
                      <a:pt x="316" y="0"/>
                    </a:moveTo>
                    <a:cubicBezTo>
                      <a:pt x="267" y="0"/>
                      <a:pt x="221" y="14"/>
                      <a:pt x="180" y="49"/>
                    </a:cubicBezTo>
                    <a:cubicBezTo>
                      <a:pt x="1" y="209"/>
                      <a:pt x="215" y="545"/>
                      <a:pt x="236" y="729"/>
                    </a:cubicBezTo>
                    <a:cubicBezTo>
                      <a:pt x="241" y="781"/>
                      <a:pt x="284" y="807"/>
                      <a:pt x="325" y="807"/>
                    </a:cubicBezTo>
                    <a:cubicBezTo>
                      <a:pt x="366" y="807"/>
                      <a:pt x="404" y="781"/>
                      <a:pt x="399" y="729"/>
                    </a:cubicBezTo>
                    <a:cubicBezTo>
                      <a:pt x="388" y="645"/>
                      <a:pt x="367" y="566"/>
                      <a:pt x="343" y="489"/>
                    </a:cubicBezTo>
                    <a:cubicBezTo>
                      <a:pt x="319" y="417"/>
                      <a:pt x="277" y="330"/>
                      <a:pt x="281" y="257"/>
                    </a:cubicBezTo>
                    <a:cubicBezTo>
                      <a:pt x="283" y="199"/>
                      <a:pt x="309" y="180"/>
                      <a:pt x="344" y="180"/>
                    </a:cubicBezTo>
                    <a:cubicBezTo>
                      <a:pt x="403" y="180"/>
                      <a:pt x="490" y="238"/>
                      <a:pt x="534" y="264"/>
                    </a:cubicBezTo>
                    <a:cubicBezTo>
                      <a:pt x="624" y="320"/>
                      <a:pt x="711" y="382"/>
                      <a:pt x="811" y="427"/>
                    </a:cubicBezTo>
                    <a:cubicBezTo>
                      <a:pt x="823" y="432"/>
                      <a:pt x="834" y="434"/>
                      <a:pt x="845" y="434"/>
                    </a:cubicBezTo>
                    <a:cubicBezTo>
                      <a:pt x="922" y="434"/>
                      <a:pt x="975" y="321"/>
                      <a:pt x="890" y="285"/>
                    </a:cubicBezTo>
                    <a:cubicBezTo>
                      <a:pt x="752" y="224"/>
                      <a:pt x="510" y="0"/>
                      <a:pt x="3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27"/>
              <p:cNvSpPr/>
              <p:nvPr/>
            </p:nvSpPr>
            <p:spPr>
              <a:xfrm>
                <a:off x="6710530" y="3804345"/>
                <a:ext cx="251144" cy="124084"/>
              </a:xfrm>
              <a:custGeom>
                <a:rect b="b" l="l" r="r" t="t"/>
                <a:pathLst>
                  <a:path extrusionOk="0" h="1543" w="3123">
                    <a:moveTo>
                      <a:pt x="92" y="0"/>
                    </a:moveTo>
                    <a:cubicBezTo>
                      <a:pt x="0" y="0"/>
                      <a:pt x="4" y="154"/>
                      <a:pt x="104" y="164"/>
                    </a:cubicBezTo>
                    <a:cubicBezTo>
                      <a:pt x="1060" y="282"/>
                      <a:pt x="2301" y="763"/>
                      <a:pt x="2955" y="1515"/>
                    </a:cubicBezTo>
                    <a:cubicBezTo>
                      <a:pt x="2971" y="1534"/>
                      <a:pt x="2990" y="1542"/>
                      <a:pt x="3008" y="1542"/>
                    </a:cubicBezTo>
                    <a:cubicBezTo>
                      <a:pt x="3067" y="1542"/>
                      <a:pt x="3123" y="1461"/>
                      <a:pt x="3070" y="1401"/>
                    </a:cubicBezTo>
                    <a:cubicBezTo>
                      <a:pt x="2384" y="611"/>
                      <a:pt x="1108" y="126"/>
                      <a:pt x="104" y="1"/>
                    </a:cubicBezTo>
                    <a:cubicBezTo>
                      <a:pt x="100" y="0"/>
                      <a:pt x="96" y="0"/>
                      <a:pt x="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27"/>
              <p:cNvSpPr/>
              <p:nvPr/>
            </p:nvSpPr>
            <p:spPr>
              <a:xfrm>
                <a:off x="6711254" y="3717816"/>
                <a:ext cx="289905" cy="210131"/>
              </a:xfrm>
              <a:custGeom>
                <a:rect b="b" l="l" r="r" t="t"/>
                <a:pathLst>
                  <a:path extrusionOk="0" h="2613" w="3605">
                    <a:moveTo>
                      <a:pt x="1644" y="0"/>
                    </a:moveTo>
                    <a:cubicBezTo>
                      <a:pt x="923" y="0"/>
                      <a:pt x="218" y="373"/>
                      <a:pt x="15" y="1136"/>
                    </a:cubicBezTo>
                    <a:cubicBezTo>
                      <a:pt x="1" y="1198"/>
                      <a:pt x="51" y="1238"/>
                      <a:pt x="100" y="1238"/>
                    </a:cubicBezTo>
                    <a:cubicBezTo>
                      <a:pt x="132" y="1238"/>
                      <a:pt x="164" y="1221"/>
                      <a:pt x="175" y="1181"/>
                    </a:cubicBezTo>
                    <a:cubicBezTo>
                      <a:pt x="357" y="496"/>
                      <a:pt x="998" y="162"/>
                      <a:pt x="1649" y="162"/>
                    </a:cubicBezTo>
                    <a:cubicBezTo>
                      <a:pt x="1876" y="162"/>
                      <a:pt x="2105" y="203"/>
                      <a:pt x="2316" y="284"/>
                    </a:cubicBezTo>
                    <a:cubicBezTo>
                      <a:pt x="3151" y="599"/>
                      <a:pt x="3449" y="1763"/>
                      <a:pt x="2933" y="2494"/>
                    </a:cubicBezTo>
                    <a:cubicBezTo>
                      <a:pt x="2889" y="2555"/>
                      <a:pt x="2946" y="2612"/>
                      <a:pt x="3005" y="2612"/>
                    </a:cubicBezTo>
                    <a:cubicBezTo>
                      <a:pt x="3030" y="2612"/>
                      <a:pt x="3056" y="2602"/>
                      <a:pt x="3074" y="2577"/>
                    </a:cubicBezTo>
                    <a:cubicBezTo>
                      <a:pt x="3605" y="1825"/>
                      <a:pt x="3359" y="589"/>
                      <a:pt x="2521" y="194"/>
                    </a:cubicBezTo>
                    <a:cubicBezTo>
                      <a:pt x="2249" y="65"/>
                      <a:pt x="1945" y="0"/>
                      <a:pt x="16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27"/>
              <p:cNvSpPr/>
              <p:nvPr/>
            </p:nvSpPr>
            <p:spPr>
              <a:xfrm>
                <a:off x="6868230" y="3691439"/>
                <a:ext cx="73904" cy="64414"/>
              </a:xfrm>
              <a:custGeom>
                <a:rect b="b" l="l" r="r" t="t"/>
                <a:pathLst>
                  <a:path extrusionOk="0" h="801" w="919">
                    <a:moveTo>
                      <a:pt x="623" y="1"/>
                    </a:moveTo>
                    <a:cubicBezTo>
                      <a:pt x="425" y="1"/>
                      <a:pt x="199" y="294"/>
                      <a:pt x="73" y="380"/>
                    </a:cubicBezTo>
                    <a:cubicBezTo>
                      <a:pt x="1" y="426"/>
                      <a:pt x="45" y="532"/>
                      <a:pt x="113" y="532"/>
                    </a:cubicBezTo>
                    <a:cubicBezTo>
                      <a:pt x="127" y="532"/>
                      <a:pt x="141" y="528"/>
                      <a:pt x="156" y="518"/>
                    </a:cubicBezTo>
                    <a:cubicBezTo>
                      <a:pt x="233" y="469"/>
                      <a:pt x="302" y="404"/>
                      <a:pt x="367" y="341"/>
                    </a:cubicBezTo>
                    <a:cubicBezTo>
                      <a:pt x="411" y="304"/>
                      <a:pt x="529" y="182"/>
                      <a:pt x="604" y="182"/>
                    </a:cubicBezTo>
                    <a:cubicBezTo>
                      <a:pt x="626" y="182"/>
                      <a:pt x="643" y="192"/>
                      <a:pt x="655" y="217"/>
                    </a:cubicBezTo>
                    <a:cubicBezTo>
                      <a:pt x="683" y="282"/>
                      <a:pt x="652" y="397"/>
                      <a:pt x="641" y="463"/>
                    </a:cubicBezTo>
                    <a:cubicBezTo>
                      <a:pt x="631" y="549"/>
                      <a:pt x="617" y="636"/>
                      <a:pt x="624" y="722"/>
                    </a:cubicBezTo>
                    <a:cubicBezTo>
                      <a:pt x="627" y="774"/>
                      <a:pt x="670" y="800"/>
                      <a:pt x="711" y="800"/>
                    </a:cubicBezTo>
                    <a:cubicBezTo>
                      <a:pt x="751" y="800"/>
                      <a:pt x="790" y="774"/>
                      <a:pt x="786" y="722"/>
                    </a:cubicBezTo>
                    <a:cubicBezTo>
                      <a:pt x="777" y="532"/>
                      <a:pt x="919" y="189"/>
                      <a:pt x="742" y="44"/>
                    </a:cubicBezTo>
                    <a:cubicBezTo>
                      <a:pt x="704" y="14"/>
                      <a:pt x="664" y="1"/>
                      <a:pt x="6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27"/>
              <p:cNvSpPr/>
              <p:nvPr/>
            </p:nvSpPr>
            <p:spPr>
              <a:xfrm>
                <a:off x="6550258" y="3735830"/>
                <a:ext cx="131643" cy="15360"/>
              </a:xfrm>
              <a:custGeom>
                <a:rect b="b" l="l" r="r" t="t"/>
                <a:pathLst>
                  <a:path extrusionOk="0" h="191" w="1637">
                    <a:moveTo>
                      <a:pt x="1529" y="0"/>
                    </a:moveTo>
                    <a:cubicBezTo>
                      <a:pt x="1054" y="4"/>
                      <a:pt x="583" y="15"/>
                      <a:pt x="108" y="29"/>
                    </a:cubicBezTo>
                    <a:cubicBezTo>
                      <a:pt x="2" y="32"/>
                      <a:pt x="1" y="191"/>
                      <a:pt x="104" y="191"/>
                    </a:cubicBezTo>
                    <a:cubicBezTo>
                      <a:pt x="105" y="191"/>
                      <a:pt x="107" y="191"/>
                      <a:pt x="108" y="191"/>
                    </a:cubicBezTo>
                    <a:cubicBezTo>
                      <a:pt x="583" y="178"/>
                      <a:pt x="1054" y="167"/>
                      <a:pt x="1529" y="163"/>
                    </a:cubicBezTo>
                    <a:cubicBezTo>
                      <a:pt x="1636" y="163"/>
                      <a:pt x="1636" y="0"/>
                      <a:pt x="15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27"/>
              <p:cNvSpPr/>
              <p:nvPr/>
            </p:nvSpPr>
            <p:spPr>
              <a:xfrm>
                <a:off x="6551142" y="3797188"/>
                <a:ext cx="133171" cy="20024"/>
              </a:xfrm>
              <a:custGeom>
                <a:rect b="b" l="l" r="r" t="t"/>
                <a:pathLst>
                  <a:path extrusionOk="0" h="249" w="1656">
                    <a:moveTo>
                      <a:pt x="1541" y="0"/>
                    </a:moveTo>
                    <a:cubicBezTo>
                      <a:pt x="1534" y="0"/>
                      <a:pt x="1526" y="1"/>
                      <a:pt x="1518" y="3"/>
                    </a:cubicBezTo>
                    <a:cubicBezTo>
                      <a:pt x="1250" y="66"/>
                      <a:pt x="975" y="84"/>
                      <a:pt x="699" y="84"/>
                    </a:cubicBezTo>
                    <a:cubicBezTo>
                      <a:pt x="501" y="84"/>
                      <a:pt x="303" y="74"/>
                      <a:pt x="108" y="66"/>
                    </a:cubicBezTo>
                    <a:cubicBezTo>
                      <a:pt x="107" y="66"/>
                      <a:pt x="106" y="66"/>
                      <a:pt x="104" y="66"/>
                    </a:cubicBezTo>
                    <a:cubicBezTo>
                      <a:pt x="1" y="66"/>
                      <a:pt x="5" y="225"/>
                      <a:pt x="108" y="232"/>
                    </a:cubicBezTo>
                    <a:cubicBezTo>
                      <a:pt x="298" y="240"/>
                      <a:pt x="490" y="248"/>
                      <a:pt x="682" y="248"/>
                    </a:cubicBezTo>
                    <a:cubicBezTo>
                      <a:pt x="979" y="248"/>
                      <a:pt x="1275" y="229"/>
                      <a:pt x="1563" y="160"/>
                    </a:cubicBezTo>
                    <a:cubicBezTo>
                      <a:pt x="1656" y="137"/>
                      <a:pt x="1628" y="0"/>
                      <a:pt x="15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27"/>
              <p:cNvSpPr/>
              <p:nvPr/>
            </p:nvSpPr>
            <p:spPr>
              <a:xfrm>
                <a:off x="6665657" y="3736714"/>
                <a:ext cx="16888" cy="73180"/>
              </a:xfrm>
              <a:custGeom>
                <a:rect b="b" l="l" r="r" t="t"/>
                <a:pathLst>
                  <a:path extrusionOk="0" h="910" w="210">
                    <a:moveTo>
                      <a:pt x="108" y="0"/>
                    </a:moveTo>
                    <a:cubicBezTo>
                      <a:pt x="76" y="0"/>
                      <a:pt x="47" y="18"/>
                      <a:pt x="42" y="59"/>
                    </a:cubicBezTo>
                    <a:cubicBezTo>
                      <a:pt x="3" y="319"/>
                      <a:pt x="0" y="572"/>
                      <a:pt x="35" y="832"/>
                    </a:cubicBezTo>
                    <a:cubicBezTo>
                      <a:pt x="42" y="884"/>
                      <a:pt x="86" y="910"/>
                      <a:pt x="127" y="910"/>
                    </a:cubicBezTo>
                    <a:cubicBezTo>
                      <a:pt x="167" y="910"/>
                      <a:pt x="205" y="884"/>
                      <a:pt x="198" y="832"/>
                    </a:cubicBezTo>
                    <a:cubicBezTo>
                      <a:pt x="166" y="589"/>
                      <a:pt x="166" y="346"/>
                      <a:pt x="201" y="101"/>
                    </a:cubicBezTo>
                    <a:cubicBezTo>
                      <a:pt x="210" y="40"/>
                      <a:pt x="156" y="0"/>
                      <a:pt x="1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27"/>
              <p:cNvSpPr/>
              <p:nvPr/>
            </p:nvSpPr>
            <p:spPr>
              <a:xfrm>
                <a:off x="6551946" y="3738242"/>
                <a:ext cx="15118" cy="74547"/>
              </a:xfrm>
              <a:custGeom>
                <a:rect b="b" l="l" r="r" t="t"/>
                <a:pathLst>
                  <a:path extrusionOk="0" h="927" w="188">
                    <a:moveTo>
                      <a:pt x="80" y="1"/>
                    </a:moveTo>
                    <a:cubicBezTo>
                      <a:pt x="39" y="1"/>
                      <a:pt x="0" y="28"/>
                      <a:pt x="4" y="82"/>
                    </a:cubicBezTo>
                    <a:cubicBezTo>
                      <a:pt x="25" y="335"/>
                      <a:pt x="0" y="591"/>
                      <a:pt x="15" y="847"/>
                    </a:cubicBezTo>
                    <a:cubicBezTo>
                      <a:pt x="18" y="899"/>
                      <a:pt x="61" y="926"/>
                      <a:pt x="103" y="926"/>
                    </a:cubicBezTo>
                    <a:cubicBezTo>
                      <a:pt x="143" y="926"/>
                      <a:pt x="183" y="900"/>
                      <a:pt x="181" y="847"/>
                    </a:cubicBezTo>
                    <a:cubicBezTo>
                      <a:pt x="163" y="591"/>
                      <a:pt x="188" y="335"/>
                      <a:pt x="167" y="82"/>
                    </a:cubicBezTo>
                    <a:cubicBezTo>
                      <a:pt x="163" y="28"/>
                      <a:pt x="121" y="1"/>
                      <a:pt x="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27"/>
              <p:cNvSpPr/>
              <p:nvPr/>
            </p:nvSpPr>
            <p:spPr>
              <a:xfrm>
                <a:off x="6612099" y="3806918"/>
                <a:ext cx="17451" cy="56694"/>
              </a:xfrm>
              <a:custGeom>
                <a:rect b="b" l="l" r="r" t="t"/>
                <a:pathLst>
                  <a:path extrusionOk="0" h="705" w="217">
                    <a:moveTo>
                      <a:pt x="132" y="1"/>
                    </a:moveTo>
                    <a:cubicBezTo>
                      <a:pt x="90" y="1"/>
                      <a:pt x="46" y="28"/>
                      <a:pt x="42" y="80"/>
                    </a:cubicBezTo>
                    <a:cubicBezTo>
                      <a:pt x="29" y="271"/>
                      <a:pt x="1" y="458"/>
                      <a:pt x="46" y="645"/>
                    </a:cubicBezTo>
                    <a:cubicBezTo>
                      <a:pt x="56" y="686"/>
                      <a:pt x="86" y="704"/>
                      <a:pt x="118" y="704"/>
                    </a:cubicBezTo>
                    <a:cubicBezTo>
                      <a:pt x="166" y="704"/>
                      <a:pt x="217" y="664"/>
                      <a:pt x="202" y="603"/>
                    </a:cubicBezTo>
                    <a:cubicBezTo>
                      <a:pt x="164" y="430"/>
                      <a:pt x="191" y="253"/>
                      <a:pt x="205" y="80"/>
                    </a:cubicBezTo>
                    <a:cubicBezTo>
                      <a:pt x="211" y="27"/>
                      <a:pt x="173" y="1"/>
                      <a:pt x="1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27"/>
              <p:cNvSpPr/>
              <p:nvPr/>
            </p:nvSpPr>
            <p:spPr>
              <a:xfrm>
                <a:off x="6629469" y="4194771"/>
                <a:ext cx="42380" cy="42380"/>
              </a:xfrm>
              <a:custGeom>
                <a:rect b="b" l="l" r="r" t="t"/>
                <a:pathLst>
                  <a:path extrusionOk="0" h="527" w="527">
                    <a:moveTo>
                      <a:pt x="263" y="0"/>
                    </a:moveTo>
                    <a:cubicBezTo>
                      <a:pt x="117" y="0"/>
                      <a:pt x="0" y="118"/>
                      <a:pt x="0" y="263"/>
                    </a:cubicBezTo>
                    <a:cubicBezTo>
                      <a:pt x="0" y="409"/>
                      <a:pt x="117" y="527"/>
                      <a:pt x="263" y="527"/>
                    </a:cubicBezTo>
                    <a:cubicBezTo>
                      <a:pt x="408" y="527"/>
                      <a:pt x="527" y="409"/>
                      <a:pt x="527" y="263"/>
                    </a:cubicBezTo>
                    <a:cubicBezTo>
                      <a:pt x="527" y="118"/>
                      <a:pt x="408" y="0"/>
                      <a:pt x="2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27"/>
              <p:cNvSpPr/>
              <p:nvPr/>
            </p:nvSpPr>
            <p:spPr>
              <a:xfrm>
                <a:off x="6629710" y="3912265"/>
                <a:ext cx="16003" cy="35786"/>
              </a:xfrm>
              <a:custGeom>
                <a:rect b="b" l="l" r="r" t="t"/>
                <a:pathLst>
                  <a:path extrusionOk="0" h="445" w="199">
                    <a:moveTo>
                      <a:pt x="98" y="0"/>
                    </a:moveTo>
                    <a:cubicBezTo>
                      <a:pt x="57" y="0"/>
                      <a:pt x="14" y="27"/>
                      <a:pt x="10" y="80"/>
                    </a:cubicBezTo>
                    <a:cubicBezTo>
                      <a:pt x="1" y="180"/>
                      <a:pt x="18" y="270"/>
                      <a:pt x="28" y="367"/>
                    </a:cubicBezTo>
                    <a:cubicBezTo>
                      <a:pt x="35" y="419"/>
                      <a:pt x="79" y="445"/>
                      <a:pt x="120" y="445"/>
                    </a:cubicBezTo>
                    <a:cubicBezTo>
                      <a:pt x="161" y="445"/>
                      <a:pt x="198" y="419"/>
                      <a:pt x="191" y="367"/>
                    </a:cubicBezTo>
                    <a:cubicBezTo>
                      <a:pt x="180" y="270"/>
                      <a:pt x="167" y="180"/>
                      <a:pt x="173" y="80"/>
                    </a:cubicBezTo>
                    <a:cubicBezTo>
                      <a:pt x="177" y="26"/>
                      <a:pt x="139" y="0"/>
                      <a:pt x="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27"/>
              <p:cNvSpPr/>
              <p:nvPr/>
            </p:nvSpPr>
            <p:spPr>
              <a:xfrm>
                <a:off x="6666220" y="4409967"/>
                <a:ext cx="18416" cy="49698"/>
              </a:xfrm>
              <a:custGeom>
                <a:rect b="b" l="l" r="r" t="t"/>
                <a:pathLst>
                  <a:path extrusionOk="0" h="618" w="229">
                    <a:moveTo>
                      <a:pt x="101" y="1"/>
                    </a:moveTo>
                    <a:cubicBezTo>
                      <a:pt x="60" y="1"/>
                      <a:pt x="18" y="27"/>
                      <a:pt x="14" y="79"/>
                    </a:cubicBezTo>
                    <a:cubicBezTo>
                      <a:pt x="1" y="242"/>
                      <a:pt x="14" y="401"/>
                      <a:pt x="55" y="560"/>
                    </a:cubicBezTo>
                    <a:cubicBezTo>
                      <a:pt x="65" y="600"/>
                      <a:pt x="96" y="618"/>
                      <a:pt x="128" y="618"/>
                    </a:cubicBezTo>
                    <a:cubicBezTo>
                      <a:pt x="177" y="618"/>
                      <a:pt x="228" y="578"/>
                      <a:pt x="212" y="515"/>
                    </a:cubicBezTo>
                    <a:cubicBezTo>
                      <a:pt x="177" y="370"/>
                      <a:pt x="167" y="227"/>
                      <a:pt x="177" y="79"/>
                    </a:cubicBezTo>
                    <a:cubicBezTo>
                      <a:pt x="180" y="27"/>
                      <a:pt x="141" y="1"/>
                      <a:pt x="1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27"/>
              <p:cNvSpPr/>
              <p:nvPr/>
            </p:nvSpPr>
            <p:spPr>
              <a:xfrm>
                <a:off x="6388377" y="4164936"/>
                <a:ext cx="55006" cy="11258"/>
              </a:xfrm>
              <a:custGeom>
                <a:rect b="b" l="l" r="r" t="t"/>
                <a:pathLst>
                  <a:path extrusionOk="0" h="140" w="684">
                    <a:moveTo>
                      <a:pt x="136" y="1"/>
                    </a:moveTo>
                    <a:cubicBezTo>
                      <a:pt x="0" y="1"/>
                      <a:pt x="0" y="139"/>
                      <a:pt x="136" y="139"/>
                    </a:cubicBezTo>
                    <a:lnTo>
                      <a:pt x="548" y="139"/>
                    </a:lnTo>
                    <a:cubicBezTo>
                      <a:pt x="683" y="139"/>
                      <a:pt x="683" y="1"/>
                      <a:pt x="5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27"/>
              <p:cNvSpPr/>
              <p:nvPr/>
            </p:nvSpPr>
            <p:spPr>
              <a:xfrm>
                <a:off x="6904418" y="4154080"/>
                <a:ext cx="55006" cy="10937"/>
              </a:xfrm>
              <a:custGeom>
                <a:rect b="b" l="l" r="r" t="t"/>
                <a:pathLst>
                  <a:path extrusionOk="0" h="136" w="684">
                    <a:moveTo>
                      <a:pt x="139" y="0"/>
                    </a:moveTo>
                    <a:cubicBezTo>
                      <a:pt x="1" y="0"/>
                      <a:pt x="1" y="136"/>
                      <a:pt x="139" y="136"/>
                    </a:cubicBezTo>
                    <a:lnTo>
                      <a:pt x="548" y="136"/>
                    </a:lnTo>
                    <a:cubicBezTo>
                      <a:pt x="683" y="136"/>
                      <a:pt x="683" y="0"/>
                      <a:pt x="5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27"/>
              <p:cNvSpPr/>
              <p:nvPr/>
            </p:nvSpPr>
            <p:spPr>
              <a:xfrm>
                <a:off x="6437914" y="3992280"/>
                <a:ext cx="39083" cy="31363"/>
              </a:xfrm>
              <a:custGeom>
                <a:rect b="b" l="l" r="r" t="t"/>
                <a:pathLst>
                  <a:path extrusionOk="0" h="390" w="486">
                    <a:moveTo>
                      <a:pt x="121" y="1"/>
                    </a:moveTo>
                    <a:cubicBezTo>
                      <a:pt x="57" y="1"/>
                      <a:pt x="1" y="85"/>
                      <a:pt x="60" y="141"/>
                    </a:cubicBezTo>
                    <a:cubicBezTo>
                      <a:pt x="147" y="224"/>
                      <a:pt x="237" y="301"/>
                      <a:pt x="334" y="374"/>
                    </a:cubicBezTo>
                    <a:cubicBezTo>
                      <a:pt x="349" y="385"/>
                      <a:pt x="364" y="389"/>
                      <a:pt x="378" y="389"/>
                    </a:cubicBezTo>
                    <a:cubicBezTo>
                      <a:pt x="443" y="389"/>
                      <a:pt x="486" y="283"/>
                      <a:pt x="417" y="232"/>
                    </a:cubicBezTo>
                    <a:cubicBezTo>
                      <a:pt x="331" y="169"/>
                      <a:pt x="251" y="99"/>
                      <a:pt x="174" y="24"/>
                    </a:cubicBezTo>
                    <a:cubicBezTo>
                      <a:pt x="158" y="8"/>
                      <a:pt x="139" y="1"/>
                      <a:pt x="1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27"/>
              <p:cNvSpPr/>
              <p:nvPr/>
            </p:nvSpPr>
            <p:spPr>
              <a:xfrm>
                <a:off x="6836545" y="4327459"/>
                <a:ext cx="56855" cy="62002"/>
              </a:xfrm>
              <a:custGeom>
                <a:rect b="b" l="l" r="r" t="t"/>
                <a:pathLst>
                  <a:path extrusionOk="0" h="771" w="707">
                    <a:moveTo>
                      <a:pt x="113" y="0"/>
                    </a:moveTo>
                    <a:cubicBezTo>
                      <a:pt x="58" y="0"/>
                      <a:pt x="0" y="60"/>
                      <a:pt x="34" y="124"/>
                    </a:cubicBezTo>
                    <a:cubicBezTo>
                      <a:pt x="149" y="350"/>
                      <a:pt x="331" y="588"/>
                      <a:pt x="526" y="751"/>
                    </a:cubicBezTo>
                    <a:cubicBezTo>
                      <a:pt x="544" y="765"/>
                      <a:pt x="562" y="771"/>
                      <a:pt x="581" y="771"/>
                    </a:cubicBezTo>
                    <a:cubicBezTo>
                      <a:pt x="649" y="771"/>
                      <a:pt x="706" y="688"/>
                      <a:pt x="643" y="634"/>
                    </a:cubicBezTo>
                    <a:cubicBezTo>
                      <a:pt x="456" y="478"/>
                      <a:pt x="287" y="260"/>
                      <a:pt x="176" y="41"/>
                    </a:cubicBezTo>
                    <a:cubicBezTo>
                      <a:pt x="161" y="12"/>
                      <a:pt x="137" y="0"/>
                      <a:pt x="11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27"/>
              <p:cNvSpPr/>
              <p:nvPr/>
            </p:nvSpPr>
            <p:spPr>
              <a:xfrm>
                <a:off x="6439924" y="4322876"/>
                <a:ext cx="60554" cy="39405"/>
              </a:xfrm>
              <a:custGeom>
                <a:rect b="b" l="l" r="r" t="t"/>
                <a:pathLst>
                  <a:path extrusionOk="0" h="490" w="753">
                    <a:moveTo>
                      <a:pt x="639" y="1"/>
                    </a:moveTo>
                    <a:cubicBezTo>
                      <a:pt x="625" y="1"/>
                      <a:pt x="611" y="5"/>
                      <a:pt x="597" y="15"/>
                    </a:cubicBezTo>
                    <a:cubicBezTo>
                      <a:pt x="430" y="130"/>
                      <a:pt x="258" y="240"/>
                      <a:pt x="80" y="338"/>
                    </a:cubicBezTo>
                    <a:cubicBezTo>
                      <a:pt x="1" y="379"/>
                      <a:pt x="50" y="489"/>
                      <a:pt x="125" y="489"/>
                    </a:cubicBezTo>
                    <a:cubicBezTo>
                      <a:pt x="137" y="489"/>
                      <a:pt x="150" y="486"/>
                      <a:pt x="164" y="479"/>
                    </a:cubicBezTo>
                    <a:cubicBezTo>
                      <a:pt x="341" y="382"/>
                      <a:pt x="510" y="271"/>
                      <a:pt x="680" y="157"/>
                    </a:cubicBezTo>
                    <a:cubicBezTo>
                      <a:pt x="752" y="108"/>
                      <a:pt x="706" y="1"/>
                      <a:pt x="6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27"/>
              <p:cNvSpPr/>
              <p:nvPr/>
            </p:nvSpPr>
            <p:spPr>
              <a:xfrm>
                <a:off x="6798829" y="3981826"/>
                <a:ext cx="41093" cy="30719"/>
              </a:xfrm>
              <a:custGeom>
                <a:rect b="b" l="l" r="r" t="t"/>
                <a:pathLst>
                  <a:path extrusionOk="0" h="382" w="511">
                    <a:moveTo>
                      <a:pt x="392" y="1"/>
                    </a:moveTo>
                    <a:cubicBezTo>
                      <a:pt x="373" y="1"/>
                      <a:pt x="354" y="8"/>
                      <a:pt x="336" y="26"/>
                    </a:cubicBezTo>
                    <a:cubicBezTo>
                      <a:pt x="257" y="101"/>
                      <a:pt x="170" y="171"/>
                      <a:pt x="77" y="226"/>
                    </a:cubicBezTo>
                    <a:cubicBezTo>
                      <a:pt x="1" y="273"/>
                      <a:pt x="45" y="381"/>
                      <a:pt x="115" y="381"/>
                    </a:cubicBezTo>
                    <a:cubicBezTo>
                      <a:pt x="128" y="381"/>
                      <a:pt x="142" y="377"/>
                      <a:pt x="156" y="368"/>
                    </a:cubicBezTo>
                    <a:cubicBezTo>
                      <a:pt x="264" y="303"/>
                      <a:pt x="364" y="226"/>
                      <a:pt x="455" y="140"/>
                    </a:cubicBezTo>
                    <a:cubicBezTo>
                      <a:pt x="510" y="84"/>
                      <a:pt x="455" y="1"/>
                      <a:pt x="3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27"/>
              <p:cNvSpPr/>
              <p:nvPr/>
            </p:nvSpPr>
            <p:spPr>
              <a:xfrm>
                <a:off x="6295333" y="3799279"/>
                <a:ext cx="44551" cy="131322"/>
              </a:xfrm>
              <a:custGeom>
                <a:rect b="b" l="l" r="r" t="t"/>
                <a:pathLst>
                  <a:path extrusionOk="0" h="1633" w="554">
                    <a:moveTo>
                      <a:pt x="316" y="0"/>
                    </a:moveTo>
                    <a:cubicBezTo>
                      <a:pt x="291" y="0"/>
                      <a:pt x="268" y="13"/>
                      <a:pt x="254" y="43"/>
                    </a:cubicBezTo>
                    <a:cubicBezTo>
                      <a:pt x="1" y="549"/>
                      <a:pt x="39" y="1132"/>
                      <a:pt x="367" y="1596"/>
                    </a:cubicBezTo>
                    <a:cubicBezTo>
                      <a:pt x="386" y="1621"/>
                      <a:pt x="412" y="1632"/>
                      <a:pt x="437" y="1632"/>
                    </a:cubicBezTo>
                    <a:cubicBezTo>
                      <a:pt x="496" y="1632"/>
                      <a:pt x="553" y="1573"/>
                      <a:pt x="510" y="1512"/>
                    </a:cubicBezTo>
                    <a:cubicBezTo>
                      <a:pt x="215" y="1100"/>
                      <a:pt x="167" y="580"/>
                      <a:pt x="396" y="126"/>
                    </a:cubicBezTo>
                    <a:cubicBezTo>
                      <a:pt x="427" y="60"/>
                      <a:pt x="369" y="0"/>
                      <a:pt x="3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27"/>
              <p:cNvSpPr/>
              <p:nvPr/>
            </p:nvSpPr>
            <p:spPr>
              <a:xfrm>
                <a:off x="6917687" y="3808688"/>
                <a:ext cx="30800" cy="87092"/>
              </a:xfrm>
              <a:custGeom>
                <a:rect b="b" l="l" r="r" t="t"/>
                <a:pathLst>
                  <a:path extrusionOk="0" h="1083" w="383">
                    <a:moveTo>
                      <a:pt x="195" y="0"/>
                    </a:moveTo>
                    <a:cubicBezTo>
                      <a:pt x="145" y="0"/>
                      <a:pt x="96" y="40"/>
                      <a:pt x="117" y="100"/>
                    </a:cubicBezTo>
                    <a:cubicBezTo>
                      <a:pt x="213" y="394"/>
                      <a:pt x="186" y="692"/>
                      <a:pt x="37" y="959"/>
                    </a:cubicBezTo>
                    <a:cubicBezTo>
                      <a:pt x="1" y="1023"/>
                      <a:pt x="57" y="1083"/>
                      <a:pt x="113" y="1083"/>
                    </a:cubicBezTo>
                    <a:cubicBezTo>
                      <a:pt x="138" y="1083"/>
                      <a:pt x="163" y="1071"/>
                      <a:pt x="179" y="1042"/>
                    </a:cubicBezTo>
                    <a:cubicBezTo>
                      <a:pt x="349" y="737"/>
                      <a:pt x="383" y="391"/>
                      <a:pt x="275" y="58"/>
                    </a:cubicBezTo>
                    <a:cubicBezTo>
                      <a:pt x="262" y="18"/>
                      <a:pt x="228" y="0"/>
                      <a:pt x="1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27"/>
              <p:cNvSpPr/>
              <p:nvPr/>
            </p:nvSpPr>
            <p:spPr>
              <a:xfrm>
                <a:off x="6553072" y="3769846"/>
                <a:ext cx="66103" cy="10937"/>
              </a:xfrm>
              <a:custGeom>
                <a:rect b="b" l="l" r="r" t="t"/>
                <a:pathLst>
                  <a:path extrusionOk="0" h="136" w="822">
                    <a:moveTo>
                      <a:pt x="135" y="1"/>
                    </a:moveTo>
                    <a:cubicBezTo>
                      <a:pt x="1" y="1"/>
                      <a:pt x="1" y="135"/>
                      <a:pt x="135" y="135"/>
                    </a:cubicBezTo>
                    <a:lnTo>
                      <a:pt x="683" y="135"/>
                    </a:lnTo>
                    <a:cubicBezTo>
                      <a:pt x="821" y="135"/>
                      <a:pt x="821" y="1"/>
                      <a:pt x="6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27"/>
              <p:cNvSpPr/>
              <p:nvPr/>
            </p:nvSpPr>
            <p:spPr>
              <a:xfrm>
                <a:off x="6619095" y="3576684"/>
                <a:ext cx="10937" cy="94330"/>
              </a:xfrm>
              <a:custGeom>
                <a:rect b="b" l="l" r="r" t="t"/>
                <a:pathLst>
                  <a:path extrusionOk="0" h="1173" w="136">
                    <a:moveTo>
                      <a:pt x="68" y="1"/>
                    </a:moveTo>
                    <a:cubicBezTo>
                      <a:pt x="34" y="1"/>
                      <a:pt x="0" y="27"/>
                      <a:pt x="0" y="81"/>
                    </a:cubicBezTo>
                    <a:lnTo>
                      <a:pt x="0" y="1172"/>
                    </a:lnTo>
                    <a:lnTo>
                      <a:pt x="136" y="1172"/>
                    </a:lnTo>
                    <a:lnTo>
                      <a:pt x="136" y="81"/>
                    </a:lnTo>
                    <a:cubicBezTo>
                      <a:pt x="136" y="27"/>
                      <a:pt x="102" y="1"/>
                      <a:pt x="6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27"/>
              <p:cNvSpPr/>
              <p:nvPr/>
            </p:nvSpPr>
            <p:spPr>
              <a:xfrm>
                <a:off x="6371006" y="3570572"/>
                <a:ext cx="55890" cy="77925"/>
              </a:xfrm>
              <a:custGeom>
                <a:rect b="b" l="l" r="r" t="t"/>
                <a:pathLst>
                  <a:path extrusionOk="0" h="969" w="695">
                    <a:moveTo>
                      <a:pt x="113" y="0"/>
                    </a:moveTo>
                    <a:cubicBezTo>
                      <a:pt x="58" y="0"/>
                      <a:pt x="0" y="60"/>
                      <a:pt x="37" y="122"/>
                    </a:cubicBezTo>
                    <a:cubicBezTo>
                      <a:pt x="186" y="396"/>
                      <a:pt x="345" y="666"/>
                      <a:pt x="512" y="930"/>
                    </a:cubicBezTo>
                    <a:cubicBezTo>
                      <a:pt x="529" y="957"/>
                      <a:pt x="555" y="968"/>
                      <a:pt x="580" y="968"/>
                    </a:cubicBezTo>
                    <a:cubicBezTo>
                      <a:pt x="638" y="968"/>
                      <a:pt x="694" y="909"/>
                      <a:pt x="653" y="846"/>
                    </a:cubicBezTo>
                    <a:cubicBezTo>
                      <a:pt x="487" y="583"/>
                      <a:pt x="328" y="317"/>
                      <a:pt x="175" y="39"/>
                    </a:cubicBezTo>
                    <a:cubicBezTo>
                      <a:pt x="160" y="12"/>
                      <a:pt x="137" y="0"/>
                      <a:pt x="11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27"/>
              <p:cNvSpPr/>
              <p:nvPr/>
            </p:nvSpPr>
            <p:spPr>
              <a:xfrm>
                <a:off x="6809123" y="3562450"/>
                <a:ext cx="46964" cy="60152"/>
              </a:xfrm>
              <a:custGeom>
                <a:rect b="b" l="l" r="r" t="t"/>
                <a:pathLst>
                  <a:path extrusionOk="0" h="748" w="584">
                    <a:moveTo>
                      <a:pt x="469" y="1"/>
                    </a:moveTo>
                    <a:cubicBezTo>
                      <a:pt x="444" y="1"/>
                      <a:pt x="419" y="12"/>
                      <a:pt x="402" y="39"/>
                    </a:cubicBezTo>
                    <a:cubicBezTo>
                      <a:pt x="282" y="234"/>
                      <a:pt x="160" y="431"/>
                      <a:pt x="39" y="626"/>
                    </a:cubicBezTo>
                    <a:cubicBezTo>
                      <a:pt x="0" y="688"/>
                      <a:pt x="57" y="747"/>
                      <a:pt x="114" y="747"/>
                    </a:cubicBezTo>
                    <a:cubicBezTo>
                      <a:pt x="139" y="747"/>
                      <a:pt x="164" y="736"/>
                      <a:pt x="181" y="709"/>
                    </a:cubicBezTo>
                    <a:cubicBezTo>
                      <a:pt x="302" y="514"/>
                      <a:pt x="423" y="317"/>
                      <a:pt x="544" y="123"/>
                    </a:cubicBezTo>
                    <a:cubicBezTo>
                      <a:pt x="583" y="60"/>
                      <a:pt x="526" y="1"/>
                      <a:pt x="4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27"/>
              <p:cNvSpPr/>
              <p:nvPr/>
            </p:nvSpPr>
            <p:spPr>
              <a:xfrm>
                <a:off x="7014992" y="3836592"/>
                <a:ext cx="72376" cy="31765"/>
              </a:xfrm>
              <a:custGeom>
                <a:rect b="b" l="l" r="r" t="t"/>
                <a:pathLst>
                  <a:path extrusionOk="0" h="395" w="900">
                    <a:moveTo>
                      <a:pt x="794" y="1"/>
                    </a:moveTo>
                    <a:cubicBezTo>
                      <a:pt x="786" y="1"/>
                      <a:pt x="777" y="2"/>
                      <a:pt x="767" y="6"/>
                    </a:cubicBezTo>
                    <a:cubicBezTo>
                      <a:pt x="541" y="81"/>
                      <a:pt x="316" y="154"/>
                      <a:pt x="92" y="231"/>
                    </a:cubicBezTo>
                    <a:cubicBezTo>
                      <a:pt x="1" y="262"/>
                      <a:pt x="28" y="395"/>
                      <a:pt x="109" y="395"/>
                    </a:cubicBezTo>
                    <a:cubicBezTo>
                      <a:pt x="117" y="395"/>
                      <a:pt x="127" y="393"/>
                      <a:pt x="136" y="390"/>
                    </a:cubicBezTo>
                    <a:cubicBezTo>
                      <a:pt x="362" y="314"/>
                      <a:pt x="586" y="238"/>
                      <a:pt x="812" y="164"/>
                    </a:cubicBezTo>
                    <a:cubicBezTo>
                      <a:pt x="900" y="134"/>
                      <a:pt x="874" y="1"/>
                      <a:pt x="7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28" name="Google Shape;428;p27"/>
          <p:cNvGrpSpPr/>
          <p:nvPr/>
        </p:nvGrpSpPr>
        <p:grpSpPr>
          <a:xfrm rot="-405096">
            <a:off x="1495315" y="856978"/>
            <a:ext cx="431383" cy="216310"/>
            <a:chOff x="2724150" y="1796250"/>
            <a:chExt cx="1630723" cy="817701"/>
          </a:xfrm>
        </p:grpSpPr>
        <p:sp>
          <p:nvSpPr>
            <p:cNvPr id="429" name="Google Shape;429;p27"/>
            <p:cNvSpPr/>
            <p:nvPr/>
          </p:nvSpPr>
          <p:spPr>
            <a:xfrm>
              <a:off x="2724150" y="2101477"/>
              <a:ext cx="200916" cy="506694"/>
            </a:xfrm>
            <a:custGeom>
              <a:rect b="b" l="l" r="r" t="t"/>
              <a:pathLst>
                <a:path extrusionOk="0" h="1841" w="730">
                  <a:moveTo>
                    <a:pt x="50" y="1"/>
                  </a:moveTo>
                  <a:cubicBezTo>
                    <a:pt x="26" y="1"/>
                    <a:pt x="1" y="21"/>
                    <a:pt x="9" y="52"/>
                  </a:cubicBezTo>
                  <a:cubicBezTo>
                    <a:pt x="151" y="672"/>
                    <a:pt x="373" y="1244"/>
                    <a:pt x="644" y="1819"/>
                  </a:cubicBezTo>
                  <a:cubicBezTo>
                    <a:pt x="650" y="1834"/>
                    <a:pt x="662" y="1841"/>
                    <a:pt x="674" y="1841"/>
                  </a:cubicBezTo>
                  <a:cubicBezTo>
                    <a:pt x="700" y="1841"/>
                    <a:pt x="729" y="1811"/>
                    <a:pt x="713" y="1778"/>
                  </a:cubicBezTo>
                  <a:cubicBezTo>
                    <a:pt x="446" y="1205"/>
                    <a:pt x="228" y="644"/>
                    <a:pt x="89" y="31"/>
                  </a:cubicBezTo>
                  <a:cubicBezTo>
                    <a:pt x="83" y="10"/>
                    <a:pt x="67" y="1"/>
                    <a:pt x="5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27"/>
            <p:cNvSpPr/>
            <p:nvPr/>
          </p:nvSpPr>
          <p:spPr>
            <a:xfrm>
              <a:off x="2899745" y="1796800"/>
              <a:ext cx="188531" cy="817150"/>
            </a:xfrm>
            <a:custGeom>
              <a:rect b="b" l="l" r="r" t="t"/>
              <a:pathLst>
                <a:path extrusionOk="0" h="2969" w="685">
                  <a:moveTo>
                    <a:pt x="632" y="1"/>
                  </a:moveTo>
                  <a:cubicBezTo>
                    <a:pt x="617" y="1"/>
                    <a:pt x="602" y="9"/>
                    <a:pt x="598" y="30"/>
                  </a:cubicBezTo>
                  <a:cubicBezTo>
                    <a:pt x="459" y="1003"/>
                    <a:pt x="262" y="1967"/>
                    <a:pt x="9" y="2915"/>
                  </a:cubicBezTo>
                  <a:cubicBezTo>
                    <a:pt x="0" y="2947"/>
                    <a:pt x="27" y="2969"/>
                    <a:pt x="52" y="2969"/>
                  </a:cubicBezTo>
                  <a:cubicBezTo>
                    <a:pt x="68" y="2969"/>
                    <a:pt x="83" y="2960"/>
                    <a:pt x="89" y="2940"/>
                  </a:cubicBezTo>
                  <a:cubicBezTo>
                    <a:pt x="345" y="1987"/>
                    <a:pt x="539" y="1028"/>
                    <a:pt x="681" y="54"/>
                  </a:cubicBezTo>
                  <a:cubicBezTo>
                    <a:pt x="685" y="22"/>
                    <a:pt x="657" y="1"/>
                    <a:pt x="6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27"/>
            <p:cNvSpPr/>
            <p:nvPr/>
          </p:nvSpPr>
          <p:spPr>
            <a:xfrm>
              <a:off x="3061304" y="1796250"/>
              <a:ext cx="1293569" cy="46238"/>
            </a:xfrm>
            <a:custGeom>
              <a:rect b="b" l="l" r="r" t="t"/>
              <a:pathLst>
                <a:path extrusionOk="0" h="168" w="4700">
                  <a:moveTo>
                    <a:pt x="49" y="0"/>
                  </a:moveTo>
                  <a:cubicBezTo>
                    <a:pt x="1" y="0"/>
                    <a:pt x="2" y="80"/>
                    <a:pt x="52" y="83"/>
                  </a:cubicBezTo>
                  <a:cubicBezTo>
                    <a:pt x="796" y="141"/>
                    <a:pt x="1544" y="168"/>
                    <a:pt x="2293" y="168"/>
                  </a:cubicBezTo>
                  <a:cubicBezTo>
                    <a:pt x="3078" y="168"/>
                    <a:pt x="3863" y="138"/>
                    <a:pt x="4643" y="83"/>
                  </a:cubicBezTo>
                  <a:cubicBezTo>
                    <a:pt x="4698" y="80"/>
                    <a:pt x="4699" y="0"/>
                    <a:pt x="4647" y="0"/>
                  </a:cubicBezTo>
                  <a:cubicBezTo>
                    <a:pt x="4646" y="0"/>
                    <a:pt x="4644" y="0"/>
                    <a:pt x="4643" y="0"/>
                  </a:cubicBezTo>
                  <a:cubicBezTo>
                    <a:pt x="3863" y="55"/>
                    <a:pt x="3078" y="85"/>
                    <a:pt x="2293" y="85"/>
                  </a:cubicBezTo>
                  <a:cubicBezTo>
                    <a:pt x="1544" y="85"/>
                    <a:pt x="796" y="58"/>
                    <a:pt x="52" y="0"/>
                  </a:cubicBezTo>
                  <a:cubicBezTo>
                    <a:pt x="51" y="0"/>
                    <a:pt x="50" y="0"/>
                    <a:pt x="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27"/>
            <p:cNvSpPr/>
            <p:nvPr/>
          </p:nvSpPr>
          <p:spPr>
            <a:xfrm>
              <a:off x="3348367" y="2069000"/>
              <a:ext cx="53669" cy="487978"/>
            </a:xfrm>
            <a:custGeom>
              <a:rect b="b" l="l" r="r" t="t"/>
              <a:pathLst>
                <a:path extrusionOk="0" h="1773" w="195">
                  <a:moveTo>
                    <a:pt x="70" y="1"/>
                  </a:moveTo>
                  <a:cubicBezTo>
                    <a:pt x="12" y="1"/>
                    <a:pt x="4" y="138"/>
                    <a:pt x="4" y="839"/>
                  </a:cubicBezTo>
                  <a:cubicBezTo>
                    <a:pt x="1" y="1448"/>
                    <a:pt x="11" y="1691"/>
                    <a:pt x="42" y="1747"/>
                  </a:cubicBezTo>
                  <a:cubicBezTo>
                    <a:pt x="52" y="1764"/>
                    <a:pt x="65" y="1773"/>
                    <a:pt x="82" y="1773"/>
                  </a:cubicBezTo>
                  <a:cubicBezTo>
                    <a:pt x="96" y="1773"/>
                    <a:pt x="112" y="1767"/>
                    <a:pt x="132" y="1757"/>
                  </a:cubicBezTo>
                  <a:cubicBezTo>
                    <a:pt x="188" y="1736"/>
                    <a:pt x="194" y="1691"/>
                    <a:pt x="184" y="1483"/>
                  </a:cubicBezTo>
                  <a:cubicBezTo>
                    <a:pt x="164" y="1002"/>
                    <a:pt x="156" y="714"/>
                    <a:pt x="156" y="416"/>
                  </a:cubicBezTo>
                  <a:cubicBezTo>
                    <a:pt x="156" y="73"/>
                    <a:pt x="146" y="21"/>
                    <a:pt x="87" y="4"/>
                  </a:cubicBezTo>
                  <a:cubicBezTo>
                    <a:pt x="81" y="2"/>
                    <a:pt x="75" y="1"/>
                    <a:pt x="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27"/>
            <p:cNvSpPr/>
            <p:nvPr/>
          </p:nvSpPr>
          <p:spPr>
            <a:xfrm>
              <a:off x="3492311" y="2058542"/>
              <a:ext cx="243301" cy="502290"/>
            </a:xfrm>
            <a:custGeom>
              <a:rect b="b" l="l" r="r" t="t"/>
              <a:pathLst>
                <a:path extrusionOk="0" h="1825" w="884">
                  <a:moveTo>
                    <a:pt x="519" y="1"/>
                  </a:moveTo>
                  <a:cubicBezTo>
                    <a:pt x="506" y="1"/>
                    <a:pt x="491" y="2"/>
                    <a:pt x="472" y="4"/>
                  </a:cubicBezTo>
                  <a:cubicBezTo>
                    <a:pt x="295" y="21"/>
                    <a:pt x="208" y="125"/>
                    <a:pt x="198" y="336"/>
                  </a:cubicBezTo>
                  <a:cubicBezTo>
                    <a:pt x="187" y="483"/>
                    <a:pt x="213" y="565"/>
                    <a:pt x="266" y="565"/>
                  </a:cubicBezTo>
                  <a:cubicBezTo>
                    <a:pt x="277" y="565"/>
                    <a:pt x="289" y="562"/>
                    <a:pt x="302" y="555"/>
                  </a:cubicBezTo>
                  <a:cubicBezTo>
                    <a:pt x="322" y="544"/>
                    <a:pt x="333" y="530"/>
                    <a:pt x="333" y="513"/>
                  </a:cubicBezTo>
                  <a:cubicBezTo>
                    <a:pt x="330" y="499"/>
                    <a:pt x="327" y="447"/>
                    <a:pt x="327" y="395"/>
                  </a:cubicBezTo>
                  <a:cubicBezTo>
                    <a:pt x="322" y="322"/>
                    <a:pt x="330" y="295"/>
                    <a:pt x="354" y="243"/>
                  </a:cubicBezTo>
                  <a:cubicBezTo>
                    <a:pt x="378" y="191"/>
                    <a:pt x="396" y="176"/>
                    <a:pt x="437" y="163"/>
                  </a:cubicBezTo>
                  <a:cubicBezTo>
                    <a:pt x="458" y="156"/>
                    <a:pt x="479" y="152"/>
                    <a:pt x="498" y="152"/>
                  </a:cubicBezTo>
                  <a:cubicBezTo>
                    <a:pt x="582" y="152"/>
                    <a:pt x="654" y="213"/>
                    <a:pt x="676" y="309"/>
                  </a:cubicBezTo>
                  <a:cubicBezTo>
                    <a:pt x="711" y="468"/>
                    <a:pt x="683" y="576"/>
                    <a:pt x="527" y="877"/>
                  </a:cubicBezTo>
                  <a:cubicBezTo>
                    <a:pt x="402" y="1133"/>
                    <a:pt x="288" y="1327"/>
                    <a:pt x="139" y="1556"/>
                  </a:cubicBezTo>
                  <a:cubicBezTo>
                    <a:pt x="28" y="1729"/>
                    <a:pt x="1" y="1788"/>
                    <a:pt x="28" y="1815"/>
                  </a:cubicBezTo>
                  <a:cubicBezTo>
                    <a:pt x="33" y="1821"/>
                    <a:pt x="52" y="1824"/>
                    <a:pt x="76" y="1824"/>
                  </a:cubicBezTo>
                  <a:cubicBezTo>
                    <a:pt x="110" y="1824"/>
                    <a:pt x="153" y="1819"/>
                    <a:pt x="181" y="1809"/>
                  </a:cubicBezTo>
                  <a:cubicBezTo>
                    <a:pt x="243" y="1792"/>
                    <a:pt x="356" y="1782"/>
                    <a:pt x="473" y="1782"/>
                  </a:cubicBezTo>
                  <a:cubicBezTo>
                    <a:pt x="524" y="1782"/>
                    <a:pt x="576" y="1784"/>
                    <a:pt x="624" y="1788"/>
                  </a:cubicBezTo>
                  <a:cubicBezTo>
                    <a:pt x="679" y="1793"/>
                    <a:pt x="721" y="1795"/>
                    <a:pt x="754" y="1795"/>
                  </a:cubicBezTo>
                  <a:cubicBezTo>
                    <a:pt x="825" y="1795"/>
                    <a:pt x="852" y="1784"/>
                    <a:pt x="863" y="1761"/>
                  </a:cubicBezTo>
                  <a:cubicBezTo>
                    <a:pt x="884" y="1726"/>
                    <a:pt x="842" y="1684"/>
                    <a:pt x="766" y="1657"/>
                  </a:cubicBezTo>
                  <a:cubicBezTo>
                    <a:pt x="716" y="1639"/>
                    <a:pt x="597" y="1629"/>
                    <a:pt x="488" y="1629"/>
                  </a:cubicBezTo>
                  <a:cubicBezTo>
                    <a:pt x="439" y="1629"/>
                    <a:pt x="392" y="1631"/>
                    <a:pt x="354" y="1636"/>
                  </a:cubicBezTo>
                  <a:cubicBezTo>
                    <a:pt x="306" y="1643"/>
                    <a:pt x="260" y="1646"/>
                    <a:pt x="257" y="1646"/>
                  </a:cubicBezTo>
                  <a:cubicBezTo>
                    <a:pt x="257" y="1643"/>
                    <a:pt x="281" y="1604"/>
                    <a:pt x="399" y="1421"/>
                  </a:cubicBezTo>
                  <a:cubicBezTo>
                    <a:pt x="482" y="1292"/>
                    <a:pt x="725" y="811"/>
                    <a:pt x="784" y="662"/>
                  </a:cubicBezTo>
                  <a:cubicBezTo>
                    <a:pt x="829" y="558"/>
                    <a:pt x="832" y="544"/>
                    <a:pt x="832" y="416"/>
                  </a:cubicBezTo>
                  <a:cubicBezTo>
                    <a:pt x="832" y="339"/>
                    <a:pt x="821" y="256"/>
                    <a:pt x="815" y="226"/>
                  </a:cubicBezTo>
                  <a:cubicBezTo>
                    <a:pt x="794" y="152"/>
                    <a:pt x="725" y="83"/>
                    <a:pt x="631" y="35"/>
                  </a:cubicBezTo>
                  <a:cubicBezTo>
                    <a:pt x="580" y="9"/>
                    <a:pt x="557" y="1"/>
                    <a:pt x="5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27"/>
            <p:cNvSpPr/>
            <p:nvPr/>
          </p:nvSpPr>
          <p:spPr>
            <a:xfrm>
              <a:off x="3806896" y="2060193"/>
              <a:ext cx="287338" cy="510822"/>
            </a:xfrm>
            <a:custGeom>
              <a:rect b="b" l="l" r="r" t="t"/>
              <a:pathLst>
                <a:path extrusionOk="0" h="1856" w="1044">
                  <a:moveTo>
                    <a:pt x="673" y="0"/>
                  </a:moveTo>
                  <a:cubicBezTo>
                    <a:pt x="607" y="0"/>
                    <a:pt x="522" y="4"/>
                    <a:pt x="420" y="12"/>
                  </a:cubicBezTo>
                  <a:cubicBezTo>
                    <a:pt x="230" y="22"/>
                    <a:pt x="191" y="36"/>
                    <a:pt x="191" y="87"/>
                  </a:cubicBezTo>
                  <a:cubicBezTo>
                    <a:pt x="191" y="116"/>
                    <a:pt x="202" y="126"/>
                    <a:pt x="244" y="143"/>
                  </a:cubicBezTo>
                  <a:cubicBezTo>
                    <a:pt x="281" y="160"/>
                    <a:pt x="324" y="168"/>
                    <a:pt x="392" y="168"/>
                  </a:cubicBezTo>
                  <a:cubicBezTo>
                    <a:pt x="437" y="168"/>
                    <a:pt x="493" y="164"/>
                    <a:pt x="566" y="157"/>
                  </a:cubicBezTo>
                  <a:cubicBezTo>
                    <a:pt x="618" y="149"/>
                    <a:pt x="670" y="145"/>
                    <a:pt x="699" y="145"/>
                  </a:cubicBezTo>
                  <a:cubicBezTo>
                    <a:pt x="708" y="145"/>
                    <a:pt x="715" y="146"/>
                    <a:pt x="718" y="146"/>
                  </a:cubicBezTo>
                  <a:cubicBezTo>
                    <a:pt x="764" y="157"/>
                    <a:pt x="756" y="202"/>
                    <a:pt x="708" y="274"/>
                  </a:cubicBezTo>
                  <a:cubicBezTo>
                    <a:pt x="684" y="306"/>
                    <a:pt x="639" y="372"/>
                    <a:pt x="607" y="424"/>
                  </a:cubicBezTo>
                  <a:cubicBezTo>
                    <a:pt x="572" y="469"/>
                    <a:pt x="503" y="565"/>
                    <a:pt x="448" y="639"/>
                  </a:cubicBezTo>
                  <a:cubicBezTo>
                    <a:pt x="351" y="767"/>
                    <a:pt x="334" y="815"/>
                    <a:pt x="375" y="836"/>
                  </a:cubicBezTo>
                  <a:cubicBezTo>
                    <a:pt x="385" y="843"/>
                    <a:pt x="455" y="850"/>
                    <a:pt x="527" y="853"/>
                  </a:cubicBezTo>
                  <a:cubicBezTo>
                    <a:pt x="680" y="861"/>
                    <a:pt x="743" y="881"/>
                    <a:pt x="794" y="933"/>
                  </a:cubicBezTo>
                  <a:cubicBezTo>
                    <a:pt x="853" y="995"/>
                    <a:pt x="877" y="1082"/>
                    <a:pt x="877" y="1235"/>
                  </a:cubicBezTo>
                  <a:cubicBezTo>
                    <a:pt x="877" y="1394"/>
                    <a:pt x="857" y="1449"/>
                    <a:pt x="756" y="1557"/>
                  </a:cubicBezTo>
                  <a:cubicBezTo>
                    <a:pt x="676" y="1643"/>
                    <a:pt x="580" y="1696"/>
                    <a:pt x="486" y="1702"/>
                  </a:cubicBezTo>
                  <a:cubicBezTo>
                    <a:pt x="469" y="1704"/>
                    <a:pt x="456" y="1705"/>
                    <a:pt x="444" y="1705"/>
                  </a:cubicBezTo>
                  <a:cubicBezTo>
                    <a:pt x="412" y="1705"/>
                    <a:pt x="390" y="1698"/>
                    <a:pt x="348" y="1678"/>
                  </a:cubicBezTo>
                  <a:cubicBezTo>
                    <a:pt x="260" y="1633"/>
                    <a:pt x="212" y="1574"/>
                    <a:pt x="177" y="1470"/>
                  </a:cubicBezTo>
                  <a:cubicBezTo>
                    <a:pt x="150" y="1390"/>
                    <a:pt x="108" y="1331"/>
                    <a:pt x="77" y="1331"/>
                  </a:cubicBezTo>
                  <a:cubicBezTo>
                    <a:pt x="67" y="1331"/>
                    <a:pt x="49" y="1342"/>
                    <a:pt x="36" y="1352"/>
                  </a:cubicBezTo>
                  <a:cubicBezTo>
                    <a:pt x="1" y="1376"/>
                    <a:pt x="4" y="1484"/>
                    <a:pt x="43" y="1560"/>
                  </a:cubicBezTo>
                  <a:cubicBezTo>
                    <a:pt x="102" y="1681"/>
                    <a:pt x="257" y="1813"/>
                    <a:pt x="385" y="1844"/>
                  </a:cubicBezTo>
                  <a:cubicBezTo>
                    <a:pt x="418" y="1852"/>
                    <a:pt x="451" y="1856"/>
                    <a:pt x="484" y="1856"/>
                  </a:cubicBezTo>
                  <a:cubicBezTo>
                    <a:pt x="679" y="1856"/>
                    <a:pt x="874" y="1729"/>
                    <a:pt x="975" y="1522"/>
                  </a:cubicBezTo>
                  <a:cubicBezTo>
                    <a:pt x="1026" y="1422"/>
                    <a:pt x="1026" y="1415"/>
                    <a:pt x="1034" y="1276"/>
                  </a:cubicBezTo>
                  <a:cubicBezTo>
                    <a:pt x="1044" y="933"/>
                    <a:pt x="933" y="749"/>
                    <a:pt x="676" y="690"/>
                  </a:cubicBezTo>
                  <a:cubicBezTo>
                    <a:pt x="642" y="684"/>
                    <a:pt x="614" y="669"/>
                    <a:pt x="614" y="666"/>
                  </a:cubicBezTo>
                  <a:cubicBezTo>
                    <a:pt x="614" y="663"/>
                    <a:pt x="670" y="586"/>
                    <a:pt x="735" y="496"/>
                  </a:cubicBezTo>
                  <a:cubicBezTo>
                    <a:pt x="805" y="410"/>
                    <a:pt x="871" y="313"/>
                    <a:pt x="881" y="285"/>
                  </a:cubicBezTo>
                  <a:cubicBezTo>
                    <a:pt x="922" y="185"/>
                    <a:pt x="898" y="53"/>
                    <a:pt x="833" y="18"/>
                  </a:cubicBezTo>
                  <a:cubicBezTo>
                    <a:pt x="813" y="7"/>
                    <a:pt x="759" y="0"/>
                    <a:pt x="6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5" name="Google Shape;435;p27"/>
          <p:cNvGrpSpPr/>
          <p:nvPr/>
        </p:nvGrpSpPr>
        <p:grpSpPr>
          <a:xfrm>
            <a:off x="8125463" y="4298775"/>
            <a:ext cx="261775" cy="114725"/>
            <a:chOff x="8125463" y="4298775"/>
            <a:chExt cx="261775" cy="114725"/>
          </a:xfrm>
        </p:grpSpPr>
        <p:sp>
          <p:nvSpPr>
            <p:cNvPr id="436" name="Google Shape;436;p27"/>
            <p:cNvSpPr/>
            <p:nvPr/>
          </p:nvSpPr>
          <p:spPr>
            <a:xfrm>
              <a:off x="8221688" y="4322700"/>
              <a:ext cx="66650" cy="80400"/>
            </a:xfrm>
            <a:custGeom>
              <a:rect b="b" l="l" r="r" t="t"/>
              <a:pathLst>
                <a:path extrusionOk="0" h="3216" w="2666">
                  <a:moveTo>
                    <a:pt x="2526" y="2703"/>
                  </a:moveTo>
                  <a:cubicBezTo>
                    <a:pt x="2492" y="2668"/>
                    <a:pt x="2443" y="2640"/>
                    <a:pt x="2412" y="2606"/>
                  </a:cubicBezTo>
                  <a:cubicBezTo>
                    <a:pt x="2128" y="2298"/>
                    <a:pt x="1889" y="1961"/>
                    <a:pt x="1632" y="1601"/>
                  </a:cubicBezTo>
                  <a:cubicBezTo>
                    <a:pt x="1858" y="1238"/>
                    <a:pt x="2080" y="888"/>
                    <a:pt x="2298" y="534"/>
                  </a:cubicBezTo>
                  <a:cubicBezTo>
                    <a:pt x="2360" y="437"/>
                    <a:pt x="2436" y="344"/>
                    <a:pt x="2478" y="236"/>
                  </a:cubicBezTo>
                  <a:cubicBezTo>
                    <a:pt x="2499" y="191"/>
                    <a:pt x="2475" y="87"/>
                    <a:pt x="2436" y="63"/>
                  </a:cubicBezTo>
                  <a:cubicBezTo>
                    <a:pt x="2374" y="24"/>
                    <a:pt x="2284" y="21"/>
                    <a:pt x="2204" y="28"/>
                  </a:cubicBezTo>
                  <a:cubicBezTo>
                    <a:pt x="2163" y="32"/>
                    <a:pt x="2114" y="73"/>
                    <a:pt x="2083" y="111"/>
                  </a:cubicBezTo>
                  <a:cubicBezTo>
                    <a:pt x="1872" y="350"/>
                    <a:pt x="1664" y="589"/>
                    <a:pt x="1456" y="832"/>
                  </a:cubicBezTo>
                  <a:cubicBezTo>
                    <a:pt x="1383" y="918"/>
                    <a:pt x="1314" y="1009"/>
                    <a:pt x="1213" y="1130"/>
                  </a:cubicBezTo>
                  <a:cubicBezTo>
                    <a:pt x="1047" y="918"/>
                    <a:pt x="901" y="739"/>
                    <a:pt x="759" y="558"/>
                  </a:cubicBezTo>
                  <a:cubicBezTo>
                    <a:pt x="645" y="413"/>
                    <a:pt x="541" y="261"/>
                    <a:pt x="427" y="118"/>
                  </a:cubicBezTo>
                  <a:cubicBezTo>
                    <a:pt x="358" y="32"/>
                    <a:pt x="257" y="0"/>
                    <a:pt x="150" y="45"/>
                  </a:cubicBezTo>
                  <a:cubicBezTo>
                    <a:pt x="42" y="90"/>
                    <a:pt x="1" y="191"/>
                    <a:pt x="28" y="291"/>
                  </a:cubicBezTo>
                  <a:cubicBezTo>
                    <a:pt x="70" y="434"/>
                    <a:pt x="122" y="576"/>
                    <a:pt x="198" y="700"/>
                  </a:cubicBezTo>
                  <a:cubicBezTo>
                    <a:pt x="399" y="1026"/>
                    <a:pt x="617" y="1345"/>
                    <a:pt x="839" y="1681"/>
                  </a:cubicBezTo>
                  <a:cubicBezTo>
                    <a:pt x="721" y="1851"/>
                    <a:pt x="565" y="2013"/>
                    <a:pt x="486" y="2204"/>
                  </a:cubicBezTo>
                  <a:cubicBezTo>
                    <a:pt x="402" y="2398"/>
                    <a:pt x="399" y="2620"/>
                    <a:pt x="358" y="2831"/>
                  </a:cubicBezTo>
                  <a:cubicBezTo>
                    <a:pt x="351" y="2880"/>
                    <a:pt x="337" y="2928"/>
                    <a:pt x="330" y="2976"/>
                  </a:cubicBezTo>
                  <a:cubicBezTo>
                    <a:pt x="330" y="3008"/>
                    <a:pt x="326" y="3050"/>
                    <a:pt x="343" y="3070"/>
                  </a:cubicBezTo>
                  <a:cubicBezTo>
                    <a:pt x="382" y="3122"/>
                    <a:pt x="427" y="3184"/>
                    <a:pt x="479" y="3202"/>
                  </a:cubicBezTo>
                  <a:cubicBezTo>
                    <a:pt x="534" y="3216"/>
                    <a:pt x="614" y="3195"/>
                    <a:pt x="669" y="3167"/>
                  </a:cubicBezTo>
                  <a:cubicBezTo>
                    <a:pt x="708" y="3150"/>
                    <a:pt x="728" y="3091"/>
                    <a:pt x="759" y="3053"/>
                  </a:cubicBezTo>
                  <a:cubicBezTo>
                    <a:pt x="943" y="2807"/>
                    <a:pt x="1127" y="2557"/>
                    <a:pt x="1310" y="2308"/>
                  </a:cubicBezTo>
                  <a:cubicBezTo>
                    <a:pt x="1615" y="2522"/>
                    <a:pt x="1910" y="2693"/>
                    <a:pt x="2121" y="2959"/>
                  </a:cubicBezTo>
                  <a:cubicBezTo>
                    <a:pt x="2152" y="2997"/>
                    <a:pt x="2201" y="3021"/>
                    <a:pt x="2243" y="3050"/>
                  </a:cubicBezTo>
                  <a:cubicBezTo>
                    <a:pt x="2357" y="3125"/>
                    <a:pt x="2492" y="3125"/>
                    <a:pt x="2571" y="3053"/>
                  </a:cubicBezTo>
                  <a:cubicBezTo>
                    <a:pt x="2665" y="2970"/>
                    <a:pt x="2648" y="2828"/>
                    <a:pt x="2526" y="270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27"/>
            <p:cNvSpPr/>
            <p:nvPr/>
          </p:nvSpPr>
          <p:spPr>
            <a:xfrm>
              <a:off x="8125463" y="4298775"/>
              <a:ext cx="69925" cy="96625"/>
            </a:xfrm>
            <a:custGeom>
              <a:rect b="b" l="l" r="r" t="t"/>
              <a:pathLst>
                <a:path extrusionOk="0" h="3865" w="2797">
                  <a:moveTo>
                    <a:pt x="2616" y="1955"/>
                  </a:moveTo>
                  <a:cubicBezTo>
                    <a:pt x="2533" y="1931"/>
                    <a:pt x="2449" y="1914"/>
                    <a:pt x="2366" y="1893"/>
                  </a:cubicBezTo>
                  <a:cubicBezTo>
                    <a:pt x="2138" y="1830"/>
                    <a:pt x="1906" y="1779"/>
                    <a:pt x="1698" y="1675"/>
                  </a:cubicBezTo>
                  <a:cubicBezTo>
                    <a:pt x="1629" y="1498"/>
                    <a:pt x="1664" y="1335"/>
                    <a:pt x="1670" y="1169"/>
                  </a:cubicBezTo>
                  <a:cubicBezTo>
                    <a:pt x="1680" y="888"/>
                    <a:pt x="1698" y="607"/>
                    <a:pt x="1698" y="327"/>
                  </a:cubicBezTo>
                  <a:cubicBezTo>
                    <a:pt x="1698" y="250"/>
                    <a:pt x="1667" y="171"/>
                    <a:pt x="1635" y="95"/>
                  </a:cubicBezTo>
                  <a:cubicBezTo>
                    <a:pt x="1608" y="22"/>
                    <a:pt x="1466" y="1"/>
                    <a:pt x="1421" y="60"/>
                  </a:cubicBezTo>
                  <a:cubicBezTo>
                    <a:pt x="1379" y="112"/>
                    <a:pt x="1338" y="171"/>
                    <a:pt x="1324" y="230"/>
                  </a:cubicBezTo>
                  <a:cubicBezTo>
                    <a:pt x="1264" y="486"/>
                    <a:pt x="1223" y="749"/>
                    <a:pt x="1161" y="1006"/>
                  </a:cubicBezTo>
                  <a:cubicBezTo>
                    <a:pt x="1116" y="1210"/>
                    <a:pt x="1140" y="1432"/>
                    <a:pt x="1043" y="1623"/>
                  </a:cubicBezTo>
                  <a:cubicBezTo>
                    <a:pt x="970" y="1640"/>
                    <a:pt x="919" y="1667"/>
                    <a:pt x="874" y="1657"/>
                  </a:cubicBezTo>
                  <a:cubicBezTo>
                    <a:pt x="541" y="1592"/>
                    <a:pt x="333" y="1800"/>
                    <a:pt x="114" y="1983"/>
                  </a:cubicBezTo>
                  <a:cubicBezTo>
                    <a:pt x="1" y="2080"/>
                    <a:pt x="38" y="2260"/>
                    <a:pt x="180" y="2302"/>
                  </a:cubicBezTo>
                  <a:cubicBezTo>
                    <a:pt x="295" y="2336"/>
                    <a:pt x="416" y="2347"/>
                    <a:pt x="534" y="2361"/>
                  </a:cubicBezTo>
                  <a:cubicBezTo>
                    <a:pt x="666" y="2374"/>
                    <a:pt x="797" y="2382"/>
                    <a:pt x="963" y="2395"/>
                  </a:cubicBezTo>
                  <a:cubicBezTo>
                    <a:pt x="946" y="2569"/>
                    <a:pt x="925" y="2710"/>
                    <a:pt x="919" y="2856"/>
                  </a:cubicBezTo>
                  <a:cubicBezTo>
                    <a:pt x="904" y="3119"/>
                    <a:pt x="890" y="3383"/>
                    <a:pt x="894" y="3646"/>
                  </a:cubicBezTo>
                  <a:cubicBezTo>
                    <a:pt x="898" y="3791"/>
                    <a:pt x="1047" y="3864"/>
                    <a:pt x="1199" y="3820"/>
                  </a:cubicBezTo>
                  <a:cubicBezTo>
                    <a:pt x="1324" y="3785"/>
                    <a:pt x="1414" y="3716"/>
                    <a:pt x="1442" y="3591"/>
                  </a:cubicBezTo>
                  <a:cubicBezTo>
                    <a:pt x="1469" y="3476"/>
                    <a:pt x="1472" y="3359"/>
                    <a:pt x="1504" y="3247"/>
                  </a:cubicBezTo>
                  <a:cubicBezTo>
                    <a:pt x="1587" y="2967"/>
                    <a:pt x="1570" y="2662"/>
                    <a:pt x="1694" y="2382"/>
                  </a:cubicBezTo>
                  <a:cubicBezTo>
                    <a:pt x="1812" y="2371"/>
                    <a:pt x="1913" y="2361"/>
                    <a:pt x="2013" y="2357"/>
                  </a:cubicBezTo>
                  <a:cubicBezTo>
                    <a:pt x="2204" y="2350"/>
                    <a:pt x="2391" y="2357"/>
                    <a:pt x="2582" y="2347"/>
                  </a:cubicBezTo>
                  <a:cubicBezTo>
                    <a:pt x="2692" y="2343"/>
                    <a:pt x="2779" y="2284"/>
                    <a:pt x="2786" y="2170"/>
                  </a:cubicBezTo>
                  <a:cubicBezTo>
                    <a:pt x="2796" y="2056"/>
                    <a:pt x="2727" y="1983"/>
                    <a:pt x="2616" y="195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27"/>
            <p:cNvSpPr/>
            <p:nvPr/>
          </p:nvSpPr>
          <p:spPr>
            <a:xfrm>
              <a:off x="8314463" y="4355600"/>
              <a:ext cx="72775" cy="18925"/>
            </a:xfrm>
            <a:custGeom>
              <a:rect b="b" l="l" r="r" t="t"/>
              <a:pathLst>
                <a:path extrusionOk="0" h="757" w="2911">
                  <a:moveTo>
                    <a:pt x="2803" y="358"/>
                  </a:moveTo>
                  <a:cubicBezTo>
                    <a:pt x="2586" y="226"/>
                    <a:pt x="2353" y="122"/>
                    <a:pt x="2090" y="109"/>
                  </a:cubicBezTo>
                  <a:cubicBezTo>
                    <a:pt x="1594" y="80"/>
                    <a:pt x="1102" y="42"/>
                    <a:pt x="606" y="11"/>
                  </a:cubicBezTo>
                  <a:cubicBezTo>
                    <a:pt x="502" y="5"/>
                    <a:pt x="403" y="1"/>
                    <a:pt x="299" y="11"/>
                  </a:cubicBezTo>
                  <a:cubicBezTo>
                    <a:pt x="91" y="29"/>
                    <a:pt x="0" y="202"/>
                    <a:pt x="115" y="362"/>
                  </a:cubicBezTo>
                  <a:cubicBezTo>
                    <a:pt x="246" y="545"/>
                    <a:pt x="406" y="673"/>
                    <a:pt x="659" y="673"/>
                  </a:cubicBezTo>
                  <a:cubicBezTo>
                    <a:pt x="985" y="670"/>
                    <a:pt x="1310" y="697"/>
                    <a:pt x="1633" y="707"/>
                  </a:cubicBezTo>
                  <a:cubicBezTo>
                    <a:pt x="1871" y="725"/>
                    <a:pt x="2111" y="739"/>
                    <a:pt x="2349" y="749"/>
                  </a:cubicBezTo>
                  <a:cubicBezTo>
                    <a:pt x="2467" y="757"/>
                    <a:pt x="2589" y="757"/>
                    <a:pt x="2706" y="742"/>
                  </a:cubicBezTo>
                  <a:cubicBezTo>
                    <a:pt x="2818" y="732"/>
                    <a:pt x="2911" y="673"/>
                    <a:pt x="2907" y="562"/>
                  </a:cubicBezTo>
                  <a:cubicBezTo>
                    <a:pt x="2907" y="490"/>
                    <a:pt x="2862" y="392"/>
                    <a:pt x="2803" y="35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27"/>
            <p:cNvSpPr/>
            <p:nvPr/>
          </p:nvSpPr>
          <p:spPr>
            <a:xfrm>
              <a:off x="8349538" y="4384300"/>
              <a:ext cx="25150" cy="29200"/>
            </a:xfrm>
            <a:custGeom>
              <a:rect b="b" l="l" r="r" t="t"/>
              <a:pathLst>
                <a:path extrusionOk="0" h="1168" w="1006">
                  <a:moveTo>
                    <a:pt x="908" y="298"/>
                  </a:moveTo>
                  <a:cubicBezTo>
                    <a:pt x="884" y="242"/>
                    <a:pt x="829" y="187"/>
                    <a:pt x="773" y="159"/>
                  </a:cubicBezTo>
                  <a:cubicBezTo>
                    <a:pt x="441" y="0"/>
                    <a:pt x="108" y="90"/>
                    <a:pt x="32" y="464"/>
                  </a:cubicBezTo>
                  <a:cubicBezTo>
                    <a:pt x="18" y="530"/>
                    <a:pt x="11" y="592"/>
                    <a:pt x="4" y="627"/>
                  </a:cubicBezTo>
                  <a:cubicBezTo>
                    <a:pt x="1" y="890"/>
                    <a:pt x="84" y="1026"/>
                    <a:pt x="264" y="1088"/>
                  </a:cubicBezTo>
                  <a:cubicBezTo>
                    <a:pt x="500" y="1168"/>
                    <a:pt x="763" y="1115"/>
                    <a:pt x="860" y="952"/>
                  </a:cubicBezTo>
                  <a:cubicBezTo>
                    <a:pt x="985" y="749"/>
                    <a:pt x="1005" y="523"/>
                    <a:pt x="908" y="29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27"/>
            <p:cNvSpPr/>
            <p:nvPr/>
          </p:nvSpPr>
          <p:spPr>
            <a:xfrm>
              <a:off x="8345713" y="4324525"/>
              <a:ext cx="23600" cy="17775"/>
            </a:xfrm>
            <a:custGeom>
              <a:rect b="b" l="l" r="r" t="t"/>
              <a:pathLst>
                <a:path extrusionOk="0" h="711" w="944">
                  <a:moveTo>
                    <a:pt x="230" y="63"/>
                  </a:moveTo>
                  <a:cubicBezTo>
                    <a:pt x="95" y="111"/>
                    <a:pt x="15" y="225"/>
                    <a:pt x="8" y="367"/>
                  </a:cubicBezTo>
                  <a:cubicBezTo>
                    <a:pt x="1" y="495"/>
                    <a:pt x="91" y="583"/>
                    <a:pt x="205" y="627"/>
                  </a:cubicBezTo>
                  <a:cubicBezTo>
                    <a:pt x="313" y="672"/>
                    <a:pt x="431" y="690"/>
                    <a:pt x="493" y="707"/>
                  </a:cubicBezTo>
                  <a:cubicBezTo>
                    <a:pt x="712" y="711"/>
                    <a:pt x="837" y="645"/>
                    <a:pt x="888" y="537"/>
                  </a:cubicBezTo>
                  <a:cubicBezTo>
                    <a:pt x="944" y="412"/>
                    <a:pt x="891" y="236"/>
                    <a:pt x="760" y="142"/>
                  </a:cubicBezTo>
                  <a:cubicBezTo>
                    <a:pt x="600" y="25"/>
                    <a:pt x="417" y="0"/>
                    <a:pt x="230" y="6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1" name="Google Shape;441;p27"/>
          <p:cNvGrpSpPr/>
          <p:nvPr/>
        </p:nvGrpSpPr>
        <p:grpSpPr>
          <a:xfrm>
            <a:off x="1138950" y="3482175"/>
            <a:ext cx="841076" cy="618676"/>
            <a:chOff x="1138950" y="3482175"/>
            <a:chExt cx="841076" cy="618676"/>
          </a:xfrm>
        </p:grpSpPr>
        <p:sp>
          <p:nvSpPr>
            <p:cNvPr id="442" name="Google Shape;442;p27"/>
            <p:cNvSpPr/>
            <p:nvPr/>
          </p:nvSpPr>
          <p:spPr>
            <a:xfrm>
              <a:off x="1138950" y="3530630"/>
              <a:ext cx="91322" cy="167636"/>
            </a:xfrm>
            <a:custGeom>
              <a:rect b="b" l="l" r="r" t="t"/>
              <a:pathLst>
                <a:path extrusionOk="0" h="2221" w="1210">
                  <a:moveTo>
                    <a:pt x="554" y="1"/>
                  </a:moveTo>
                  <a:cubicBezTo>
                    <a:pt x="468" y="18"/>
                    <a:pt x="395" y="63"/>
                    <a:pt x="333" y="132"/>
                  </a:cubicBezTo>
                  <a:cubicBezTo>
                    <a:pt x="250" y="222"/>
                    <a:pt x="215" y="309"/>
                    <a:pt x="204" y="433"/>
                  </a:cubicBezTo>
                  <a:cubicBezTo>
                    <a:pt x="177" y="729"/>
                    <a:pt x="253" y="867"/>
                    <a:pt x="578" y="1144"/>
                  </a:cubicBezTo>
                  <a:cubicBezTo>
                    <a:pt x="818" y="1352"/>
                    <a:pt x="925" y="1473"/>
                    <a:pt x="984" y="1615"/>
                  </a:cubicBezTo>
                  <a:cubicBezTo>
                    <a:pt x="1056" y="1789"/>
                    <a:pt x="1011" y="1914"/>
                    <a:pt x="845" y="2000"/>
                  </a:cubicBezTo>
                  <a:cubicBezTo>
                    <a:pt x="774" y="2039"/>
                    <a:pt x="698" y="2058"/>
                    <a:pt x="623" y="2058"/>
                  </a:cubicBezTo>
                  <a:cubicBezTo>
                    <a:pt x="494" y="2058"/>
                    <a:pt x="367" y="2002"/>
                    <a:pt x="271" y="1899"/>
                  </a:cubicBezTo>
                  <a:cubicBezTo>
                    <a:pt x="201" y="1820"/>
                    <a:pt x="162" y="1733"/>
                    <a:pt x="138" y="1612"/>
                  </a:cubicBezTo>
                  <a:cubicBezTo>
                    <a:pt x="128" y="1519"/>
                    <a:pt x="104" y="1473"/>
                    <a:pt x="73" y="1463"/>
                  </a:cubicBezTo>
                  <a:cubicBezTo>
                    <a:pt x="69" y="1462"/>
                    <a:pt x="65" y="1462"/>
                    <a:pt x="62" y="1462"/>
                  </a:cubicBezTo>
                  <a:cubicBezTo>
                    <a:pt x="21" y="1462"/>
                    <a:pt x="0" y="1521"/>
                    <a:pt x="0" y="1636"/>
                  </a:cubicBezTo>
                  <a:cubicBezTo>
                    <a:pt x="0" y="1924"/>
                    <a:pt x="167" y="2135"/>
                    <a:pt x="454" y="2205"/>
                  </a:cubicBezTo>
                  <a:cubicBezTo>
                    <a:pt x="494" y="2215"/>
                    <a:pt x="550" y="2221"/>
                    <a:pt x="608" y="2221"/>
                  </a:cubicBezTo>
                  <a:cubicBezTo>
                    <a:pt x="679" y="2221"/>
                    <a:pt x="752" y="2213"/>
                    <a:pt x="804" y="2197"/>
                  </a:cubicBezTo>
                  <a:cubicBezTo>
                    <a:pt x="1008" y="2142"/>
                    <a:pt x="1136" y="2017"/>
                    <a:pt x="1185" y="1830"/>
                  </a:cubicBezTo>
                  <a:cubicBezTo>
                    <a:pt x="1209" y="1722"/>
                    <a:pt x="1195" y="1608"/>
                    <a:pt x="1130" y="1473"/>
                  </a:cubicBezTo>
                  <a:cubicBezTo>
                    <a:pt x="1081" y="1376"/>
                    <a:pt x="922" y="1196"/>
                    <a:pt x="738" y="1047"/>
                  </a:cubicBezTo>
                  <a:cubicBezTo>
                    <a:pt x="402" y="770"/>
                    <a:pt x="312" y="590"/>
                    <a:pt x="405" y="361"/>
                  </a:cubicBezTo>
                  <a:cubicBezTo>
                    <a:pt x="433" y="285"/>
                    <a:pt x="506" y="205"/>
                    <a:pt x="562" y="181"/>
                  </a:cubicBezTo>
                  <a:cubicBezTo>
                    <a:pt x="587" y="168"/>
                    <a:pt x="619" y="162"/>
                    <a:pt x="651" y="162"/>
                  </a:cubicBezTo>
                  <a:cubicBezTo>
                    <a:pt x="692" y="162"/>
                    <a:pt x="735" y="172"/>
                    <a:pt x="770" y="191"/>
                  </a:cubicBezTo>
                  <a:cubicBezTo>
                    <a:pt x="842" y="225"/>
                    <a:pt x="911" y="295"/>
                    <a:pt x="922" y="340"/>
                  </a:cubicBezTo>
                  <a:cubicBezTo>
                    <a:pt x="931" y="383"/>
                    <a:pt x="964" y="424"/>
                    <a:pt x="998" y="424"/>
                  </a:cubicBezTo>
                  <a:cubicBezTo>
                    <a:pt x="999" y="424"/>
                    <a:pt x="1000" y="424"/>
                    <a:pt x="1002" y="423"/>
                  </a:cubicBezTo>
                  <a:cubicBezTo>
                    <a:pt x="1081" y="409"/>
                    <a:pt x="1053" y="230"/>
                    <a:pt x="952" y="129"/>
                  </a:cubicBezTo>
                  <a:cubicBezTo>
                    <a:pt x="873" y="56"/>
                    <a:pt x="738" y="1"/>
                    <a:pt x="6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27"/>
            <p:cNvSpPr/>
            <p:nvPr/>
          </p:nvSpPr>
          <p:spPr>
            <a:xfrm>
              <a:off x="1249292" y="3530630"/>
              <a:ext cx="103322" cy="165900"/>
            </a:xfrm>
            <a:custGeom>
              <a:rect b="b" l="l" r="r" t="t"/>
              <a:pathLst>
                <a:path extrusionOk="0" h="2198" w="1369">
                  <a:moveTo>
                    <a:pt x="846" y="1"/>
                  </a:moveTo>
                  <a:cubicBezTo>
                    <a:pt x="149" y="1"/>
                    <a:pt x="14" y="8"/>
                    <a:pt x="10" y="80"/>
                  </a:cubicBezTo>
                  <a:cubicBezTo>
                    <a:pt x="0" y="150"/>
                    <a:pt x="63" y="167"/>
                    <a:pt x="319" y="174"/>
                  </a:cubicBezTo>
                  <a:lnTo>
                    <a:pt x="558" y="184"/>
                  </a:lnTo>
                  <a:lnTo>
                    <a:pt x="568" y="569"/>
                  </a:lnTo>
                  <a:cubicBezTo>
                    <a:pt x="571" y="783"/>
                    <a:pt x="582" y="1040"/>
                    <a:pt x="589" y="1151"/>
                  </a:cubicBezTo>
                  <a:cubicBezTo>
                    <a:pt x="592" y="1262"/>
                    <a:pt x="592" y="1529"/>
                    <a:pt x="592" y="1743"/>
                  </a:cubicBezTo>
                  <a:lnTo>
                    <a:pt x="592" y="2159"/>
                  </a:lnTo>
                  <a:cubicBezTo>
                    <a:pt x="592" y="2166"/>
                    <a:pt x="603" y="2180"/>
                    <a:pt x="617" y="2187"/>
                  </a:cubicBezTo>
                  <a:cubicBezTo>
                    <a:pt x="633" y="2194"/>
                    <a:pt x="650" y="2198"/>
                    <a:pt x="668" y="2198"/>
                  </a:cubicBezTo>
                  <a:cubicBezTo>
                    <a:pt x="692" y="2198"/>
                    <a:pt x="716" y="2191"/>
                    <a:pt x="728" y="2176"/>
                  </a:cubicBezTo>
                  <a:cubicBezTo>
                    <a:pt x="745" y="2156"/>
                    <a:pt x="745" y="2131"/>
                    <a:pt x="745" y="1733"/>
                  </a:cubicBezTo>
                  <a:cubicBezTo>
                    <a:pt x="745" y="1504"/>
                    <a:pt x="745" y="1065"/>
                    <a:pt x="738" y="759"/>
                  </a:cubicBezTo>
                  <a:cubicBezTo>
                    <a:pt x="731" y="409"/>
                    <a:pt x="734" y="198"/>
                    <a:pt x="742" y="198"/>
                  </a:cubicBezTo>
                  <a:cubicBezTo>
                    <a:pt x="745" y="195"/>
                    <a:pt x="870" y="188"/>
                    <a:pt x="1019" y="184"/>
                  </a:cubicBezTo>
                  <a:cubicBezTo>
                    <a:pt x="1317" y="174"/>
                    <a:pt x="1351" y="167"/>
                    <a:pt x="1351" y="84"/>
                  </a:cubicBezTo>
                  <a:cubicBezTo>
                    <a:pt x="1351" y="1"/>
                    <a:pt x="1369" y="1"/>
                    <a:pt x="105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27"/>
            <p:cNvSpPr/>
            <p:nvPr/>
          </p:nvSpPr>
          <p:spPr>
            <a:xfrm>
              <a:off x="1371635" y="3527158"/>
              <a:ext cx="81435" cy="169145"/>
            </a:xfrm>
            <a:custGeom>
              <a:rect b="b" l="l" r="r" t="t"/>
              <a:pathLst>
                <a:path extrusionOk="0" h="2241" w="1079">
                  <a:moveTo>
                    <a:pt x="1032" y="0"/>
                  </a:moveTo>
                  <a:cubicBezTo>
                    <a:pt x="1029" y="0"/>
                    <a:pt x="1026" y="1"/>
                    <a:pt x="1023" y="1"/>
                  </a:cubicBezTo>
                  <a:cubicBezTo>
                    <a:pt x="1002" y="1"/>
                    <a:pt x="978" y="9"/>
                    <a:pt x="967" y="22"/>
                  </a:cubicBezTo>
                  <a:cubicBezTo>
                    <a:pt x="940" y="47"/>
                    <a:pt x="933" y="133"/>
                    <a:pt x="933" y="375"/>
                  </a:cubicBezTo>
                  <a:cubicBezTo>
                    <a:pt x="933" y="903"/>
                    <a:pt x="884" y="1682"/>
                    <a:pt x="850" y="1827"/>
                  </a:cubicBezTo>
                  <a:cubicBezTo>
                    <a:pt x="829" y="1910"/>
                    <a:pt x="773" y="1987"/>
                    <a:pt x="708" y="2025"/>
                  </a:cubicBezTo>
                  <a:cubicBezTo>
                    <a:pt x="669" y="2043"/>
                    <a:pt x="649" y="2046"/>
                    <a:pt x="545" y="2046"/>
                  </a:cubicBezTo>
                  <a:cubicBezTo>
                    <a:pt x="458" y="2046"/>
                    <a:pt x="420" y="2043"/>
                    <a:pt x="382" y="2032"/>
                  </a:cubicBezTo>
                  <a:cubicBezTo>
                    <a:pt x="323" y="2001"/>
                    <a:pt x="260" y="1928"/>
                    <a:pt x="233" y="1848"/>
                  </a:cubicBezTo>
                  <a:cubicBezTo>
                    <a:pt x="194" y="1720"/>
                    <a:pt x="160" y="1159"/>
                    <a:pt x="146" y="428"/>
                  </a:cubicBezTo>
                  <a:cubicBezTo>
                    <a:pt x="143" y="247"/>
                    <a:pt x="140" y="84"/>
                    <a:pt x="135" y="60"/>
                  </a:cubicBezTo>
                  <a:cubicBezTo>
                    <a:pt x="126" y="19"/>
                    <a:pt x="99" y="1"/>
                    <a:pt x="59" y="1"/>
                  </a:cubicBezTo>
                  <a:cubicBezTo>
                    <a:pt x="56" y="1"/>
                    <a:pt x="53" y="1"/>
                    <a:pt x="49" y="1"/>
                  </a:cubicBezTo>
                  <a:cubicBezTo>
                    <a:pt x="15" y="5"/>
                    <a:pt x="15" y="9"/>
                    <a:pt x="7" y="50"/>
                  </a:cubicBezTo>
                  <a:cubicBezTo>
                    <a:pt x="1" y="130"/>
                    <a:pt x="1" y="1069"/>
                    <a:pt x="7" y="1363"/>
                  </a:cubicBezTo>
                  <a:cubicBezTo>
                    <a:pt x="25" y="1797"/>
                    <a:pt x="49" y="1952"/>
                    <a:pt x="119" y="2046"/>
                  </a:cubicBezTo>
                  <a:cubicBezTo>
                    <a:pt x="181" y="2133"/>
                    <a:pt x="288" y="2202"/>
                    <a:pt x="426" y="2233"/>
                  </a:cubicBezTo>
                  <a:cubicBezTo>
                    <a:pt x="457" y="2238"/>
                    <a:pt x="496" y="2241"/>
                    <a:pt x="537" y="2241"/>
                  </a:cubicBezTo>
                  <a:cubicBezTo>
                    <a:pt x="604" y="2241"/>
                    <a:pt x="676" y="2234"/>
                    <a:pt x="725" y="2219"/>
                  </a:cubicBezTo>
                  <a:cubicBezTo>
                    <a:pt x="805" y="2195"/>
                    <a:pt x="877" y="2142"/>
                    <a:pt x="936" y="2084"/>
                  </a:cubicBezTo>
                  <a:cubicBezTo>
                    <a:pt x="1034" y="1963"/>
                    <a:pt x="1058" y="1797"/>
                    <a:pt x="1071" y="1072"/>
                  </a:cubicBezTo>
                  <a:cubicBezTo>
                    <a:pt x="1078" y="660"/>
                    <a:pt x="1075" y="50"/>
                    <a:pt x="1064" y="19"/>
                  </a:cubicBezTo>
                  <a:cubicBezTo>
                    <a:pt x="1061" y="8"/>
                    <a:pt x="1049" y="0"/>
                    <a:pt x="10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27"/>
            <p:cNvSpPr/>
            <p:nvPr/>
          </p:nvSpPr>
          <p:spPr>
            <a:xfrm>
              <a:off x="1489299" y="3534781"/>
              <a:ext cx="89058" cy="164692"/>
            </a:xfrm>
            <a:custGeom>
              <a:rect b="b" l="l" r="r" t="t"/>
              <a:pathLst>
                <a:path extrusionOk="0" h="2182" w="1180">
                  <a:moveTo>
                    <a:pt x="171" y="261"/>
                  </a:moveTo>
                  <a:lnTo>
                    <a:pt x="202" y="279"/>
                  </a:lnTo>
                  <a:cubicBezTo>
                    <a:pt x="330" y="351"/>
                    <a:pt x="618" y="718"/>
                    <a:pt x="780" y="978"/>
                  </a:cubicBezTo>
                  <a:cubicBezTo>
                    <a:pt x="853" y="1093"/>
                    <a:pt x="933" y="1276"/>
                    <a:pt x="951" y="1360"/>
                  </a:cubicBezTo>
                  <a:cubicBezTo>
                    <a:pt x="957" y="1394"/>
                    <a:pt x="961" y="1453"/>
                    <a:pt x="954" y="1505"/>
                  </a:cubicBezTo>
                  <a:cubicBezTo>
                    <a:pt x="951" y="1612"/>
                    <a:pt x="922" y="1702"/>
                    <a:pt x="850" y="1785"/>
                  </a:cubicBezTo>
                  <a:cubicBezTo>
                    <a:pt x="753" y="1907"/>
                    <a:pt x="628" y="1969"/>
                    <a:pt x="410" y="2007"/>
                  </a:cubicBezTo>
                  <a:cubicBezTo>
                    <a:pt x="330" y="2021"/>
                    <a:pt x="254" y="2035"/>
                    <a:pt x="240" y="2038"/>
                  </a:cubicBezTo>
                  <a:cubicBezTo>
                    <a:pt x="236" y="2039"/>
                    <a:pt x="233" y="2039"/>
                    <a:pt x="229" y="2039"/>
                  </a:cubicBezTo>
                  <a:cubicBezTo>
                    <a:pt x="218" y="2039"/>
                    <a:pt x="208" y="2036"/>
                    <a:pt x="205" y="2028"/>
                  </a:cubicBezTo>
                  <a:cubicBezTo>
                    <a:pt x="195" y="2021"/>
                    <a:pt x="195" y="1928"/>
                    <a:pt x="195" y="1758"/>
                  </a:cubicBezTo>
                  <a:cubicBezTo>
                    <a:pt x="195" y="1609"/>
                    <a:pt x="188" y="1373"/>
                    <a:pt x="185" y="1227"/>
                  </a:cubicBezTo>
                  <a:cubicBezTo>
                    <a:pt x="181" y="1079"/>
                    <a:pt x="171" y="802"/>
                    <a:pt x="171" y="607"/>
                  </a:cubicBezTo>
                  <a:lnTo>
                    <a:pt x="171" y="261"/>
                  </a:lnTo>
                  <a:close/>
                  <a:moveTo>
                    <a:pt x="87" y="1"/>
                  </a:moveTo>
                  <a:cubicBezTo>
                    <a:pt x="49" y="4"/>
                    <a:pt x="18" y="25"/>
                    <a:pt x="4" y="60"/>
                  </a:cubicBezTo>
                  <a:cubicBezTo>
                    <a:pt x="1" y="98"/>
                    <a:pt x="8" y="1813"/>
                    <a:pt x="11" y="1993"/>
                  </a:cubicBezTo>
                  <a:cubicBezTo>
                    <a:pt x="15" y="2115"/>
                    <a:pt x="39" y="2142"/>
                    <a:pt x="132" y="2170"/>
                  </a:cubicBezTo>
                  <a:cubicBezTo>
                    <a:pt x="158" y="2178"/>
                    <a:pt x="204" y="2182"/>
                    <a:pt x="267" y="2182"/>
                  </a:cubicBezTo>
                  <a:cubicBezTo>
                    <a:pt x="289" y="2182"/>
                    <a:pt x="312" y="2181"/>
                    <a:pt x="337" y="2180"/>
                  </a:cubicBezTo>
                  <a:cubicBezTo>
                    <a:pt x="465" y="2177"/>
                    <a:pt x="503" y="2170"/>
                    <a:pt x="583" y="2145"/>
                  </a:cubicBezTo>
                  <a:cubicBezTo>
                    <a:pt x="940" y="2035"/>
                    <a:pt x="1179" y="1747"/>
                    <a:pt x="1148" y="1446"/>
                  </a:cubicBezTo>
                  <a:cubicBezTo>
                    <a:pt x="1127" y="1238"/>
                    <a:pt x="985" y="895"/>
                    <a:pt x="801" y="649"/>
                  </a:cubicBezTo>
                  <a:cubicBezTo>
                    <a:pt x="666" y="469"/>
                    <a:pt x="289" y="87"/>
                    <a:pt x="177" y="29"/>
                  </a:cubicBezTo>
                  <a:cubicBezTo>
                    <a:pt x="150" y="12"/>
                    <a:pt x="119" y="4"/>
                    <a:pt x="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27"/>
            <p:cNvSpPr/>
            <p:nvPr/>
          </p:nvSpPr>
          <p:spPr>
            <a:xfrm>
              <a:off x="1594962" y="3528064"/>
              <a:ext cx="111246" cy="168843"/>
            </a:xfrm>
            <a:custGeom>
              <a:rect b="b" l="l" r="r" t="t"/>
              <a:pathLst>
                <a:path extrusionOk="0" h="2237" w="1474">
                  <a:moveTo>
                    <a:pt x="98" y="0"/>
                  </a:moveTo>
                  <a:cubicBezTo>
                    <a:pt x="87" y="0"/>
                    <a:pt x="74" y="10"/>
                    <a:pt x="53" y="24"/>
                  </a:cubicBezTo>
                  <a:cubicBezTo>
                    <a:pt x="0" y="77"/>
                    <a:pt x="21" y="128"/>
                    <a:pt x="139" y="280"/>
                  </a:cubicBezTo>
                  <a:cubicBezTo>
                    <a:pt x="267" y="437"/>
                    <a:pt x="486" y="779"/>
                    <a:pt x="573" y="956"/>
                  </a:cubicBezTo>
                  <a:cubicBezTo>
                    <a:pt x="597" y="998"/>
                    <a:pt x="621" y="1067"/>
                    <a:pt x="627" y="1102"/>
                  </a:cubicBezTo>
                  <a:cubicBezTo>
                    <a:pt x="632" y="1143"/>
                    <a:pt x="635" y="1348"/>
                    <a:pt x="635" y="1577"/>
                  </a:cubicBezTo>
                  <a:cubicBezTo>
                    <a:pt x="635" y="1948"/>
                    <a:pt x="645" y="2200"/>
                    <a:pt x="662" y="2221"/>
                  </a:cubicBezTo>
                  <a:cubicBezTo>
                    <a:pt x="668" y="2232"/>
                    <a:pt x="679" y="2236"/>
                    <a:pt x="693" y="2236"/>
                  </a:cubicBezTo>
                  <a:cubicBezTo>
                    <a:pt x="732" y="2236"/>
                    <a:pt x="792" y="2196"/>
                    <a:pt x="808" y="2155"/>
                  </a:cubicBezTo>
                  <a:cubicBezTo>
                    <a:pt x="811" y="2138"/>
                    <a:pt x="822" y="1933"/>
                    <a:pt x="822" y="1698"/>
                  </a:cubicBezTo>
                  <a:cubicBezTo>
                    <a:pt x="825" y="1158"/>
                    <a:pt x="835" y="1060"/>
                    <a:pt x="884" y="970"/>
                  </a:cubicBezTo>
                  <a:cubicBezTo>
                    <a:pt x="968" y="800"/>
                    <a:pt x="1193" y="457"/>
                    <a:pt x="1331" y="291"/>
                  </a:cubicBezTo>
                  <a:cubicBezTo>
                    <a:pt x="1456" y="135"/>
                    <a:pt x="1473" y="87"/>
                    <a:pt x="1425" y="24"/>
                  </a:cubicBezTo>
                  <a:cubicBezTo>
                    <a:pt x="1411" y="8"/>
                    <a:pt x="1396" y="1"/>
                    <a:pt x="1379" y="1"/>
                  </a:cubicBezTo>
                  <a:cubicBezTo>
                    <a:pt x="1359" y="1"/>
                    <a:pt x="1337" y="12"/>
                    <a:pt x="1310" y="35"/>
                  </a:cubicBezTo>
                  <a:cubicBezTo>
                    <a:pt x="1262" y="80"/>
                    <a:pt x="1144" y="232"/>
                    <a:pt x="1043" y="381"/>
                  </a:cubicBezTo>
                  <a:cubicBezTo>
                    <a:pt x="867" y="644"/>
                    <a:pt x="770" y="787"/>
                    <a:pt x="752" y="807"/>
                  </a:cubicBezTo>
                  <a:cubicBezTo>
                    <a:pt x="741" y="817"/>
                    <a:pt x="736" y="821"/>
                    <a:pt x="731" y="821"/>
                  </a:cubicBezTo>
                  <a:cubicBezTo>
                    <a:pt x="726" y="821"/>
                    <a:pt x="720" y="817"/>
                    <a:pt x="711" y="811"/>
                  </a:cubicBezTo>
                  <a:cubicBezTo>
                    <a:pt x="697" y="797"/>
                    <a:pt x="676" y="763"/>
                    <a:pt x="659" y="738"/>
                  </a:cubicBezTo>
                  <a:cubicBezTo>
                    <a:pt x="635" y="693"/>
                    <a:pt x="448" y="409"/>
                    <a:pt x="354" y="267"/>
                  </a:cubicBezTo>
                  <a:cubicBezTo>
                    <a:pt x="288" y="166"/>
                    <a:pt x="181" y="38"/>
                    <a:pt x="149" y="24"/>
                  </a:cubicBezTo>
                  <a:cubicBezTo>
                    <a:pt x="128" y="10"/>
                    <a:pt x="112" y="3"/>
                    <a:pt x="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27"/>
            <p:cNvSpPr/>
            <p:nvPr/>
          </p:nvSpPr>
          <p:spPr>
            <a:xfrm>
              <a:off x="1140535" y="3780680"/>
              <a:ext cx="123398" cy="232320"/>
            </a:xfrm>
            <a:custGeom>
              <a:rect b="b" l="l" r="r" t="t"/>
              <a:pathLst>
                <a:path extrusionOk="0" h="3078" w="1635">
                  <a:moveTo>
                    <a:pt x="1372" y="0"/>
                  </a:moveTo>
                  <a:cubicBezTo>
                    <a:pt x="1365" y="0"/>
                    <a:pt x="1355" y="3"/>
                    <a:pt x="1337" y="10"/>
                  </a:cubicBezTo>
                  <a:cubicBezTo>
                    <a:pt x="1254" y="45"/>
                    <a:pt x="1264" y="38"/>
                    <a:pt x="1268" y="683"/>
                  </a:cubicBezTo>
                  <a:lnTo>
                    <a:pt x="1272" y="1268"/>
                  </a:lnTo>
                  <a:lnTo>
                    <a:pt x="1123" y="1278"/>
                  </a:lnTo>
                  <a:cubicBezTo>
                    <a:pt x="1040" y="1282"/>
                    <a:pt x="821" y="1286"/>
                    <a:pt x="630" y="1286"/>
                  </a:cubicBezTo>
                  <a:lnTo>
                    <a:pt x="284" y="1286"/>
                  </a:lnTo>
                  <a:lnTo>
                    <a:pt x="280" y="1199"/>
                  </a:lnTo>
                  <a:cubicBezTo>
                    <a:pt x="274" y="1143"/>
                    <a:pt x="270" y="1008"/>
                    <a:pt x="270" y="883"/>
                  </a:cubicBezTo>
                  <a:cubicBezTo>
                    <a:pt x="270" y="766"/>
                    <a:pt x="266" y="541"/>
                    <a:pt x="260" y="388"/>
                  </a:cubicBezTo>
                  <a:cubicBezTo>
                    <a:pt x="253" y="101"/>
                    <a:pt x="229" y="38"/>
                    <a:pt x="180" y="18"/>
                  </a:cubicBezTo>
                  <a:cubicBezTo>
                    <a:pt x="168" y="14"/>
                    <a:pt x="156" y="12"/>
                    <a:pt x="144" y="12"/>
                  </a:cubicBezTo>
                  <a:cubicBezTo>
                    <a:pt x="105" y="12"/>
                    <a:pt x="68" y="33"/>
                    <a:pt x="55" y="62"/>
                  </a:cubicBezTo>
                  <a:cubicBezTo>
                    <a:pt x="0" y="184"/>
                    <a:pt x="0" y="769"/>
                    <a:pt x="13" y="1257"/>
                  </a:cubicBezTo>
                  <a:cubicBezTo>
                    <a:pt x="17" y="1438"/>
                    <a:pt x="38" y="1829"/>
                    <a:pt x="45" y="2124"/>
                  </a:cubicBezTo>
                  <a:cubicBezTo>
                    <a:pt x="69" y="2827"/>
                    <a:pt x="72" y="2997"/>
                    <a:pt x="100" y="3039"/>
                  </a:cubicBezTo>
                  <a:cubicBezTo>
                    <a:pt x="120" y="3056"/>
                    <a:pt x="146" y="3064"/>
                    <a:pt x="175" y="3064"/>
                  </a:cubicBezTo>
                  <a:cubicBezTo>
                    <a:pt x="191" y="3064"/>
                    <a:pt x="208" y="3061"/>
                    <a:pt x="225" y="3056"/>
                  </a:cubicBezTo>
                  <a:cubicBezTo>
                    <a:pt x="229" y="3056"/>
                    <a:pt x="229" y="3056"/>
                    <a:pt x="232" y="3053"/>
                  </a:cubicBezTo>
                  <a:cubicBezTo>
                    <a:pt x="266" y="3042"/>
                    <a:pt x="294" y="3018"/>
                    <a:pt x="308" y="2990"/>
                  </a:cubicBezTo>
                  <a:cubicBezTo>
                    <a:pt x="312" y="2970"/>
                    <a:pt x="312" y="2855"/>
                    <a:pt x="308" y="2658"/>
                  </a:cubicBezTo>
                  <a:cubicBezTo>
                    <a:pt x="287" y="1913"/>
                    <a:pt x="274" y="1511"/>
                    <a:pt x="287" y="1507"/>
                  </a:cubicBezTo>
                  <a:cubicBezTo>
                    <a:pt x="296" y="1501"/>
                    <a:pt x="483" y="1498"/>
                    <a:pt x="694" y="1498"/>
                  </a:cubicBezTo>
                  <a:cubicBezTo>
                    <a:pt x="970" y="1498"/>
                    <a:pt x="1286" y="1503"/>
                    <a:pt x="1292" y="1511"/>
                  </a:cubicBezTo>
                  <a:cubicBezTo>
                    <a:pt x="1299" y="1514"/>
                    <a:pt x="1310" y="1839"/>
                    <a:pt x="1310" y="2224"/>
                  </a:cubicBezTo>
                  <a:cubicBezTo>
                    <a:pt x="1310" y="2955"/>
                    <a:pt x="1326" y="3018"/>
                    <a:pt x="1382" y="3056"/>
                  </a:cubicBezTo>
                  <a:cubicBezTo>
                    <a:pt x="1401" y="3072"/>
                    <a:pt x="1427" y="3078"/>
                    <a:pt x="1450" y="3078"/>
                  </a:cubicBezTo>
                  <a:cubicBezTo>
                    <a:pt x="1457" y="3078"/>
                    <a:pt x="1463" y="3078"/>
                    <a:pt x="1469" y="3077"/>
                  </a:cubicBezTo>
                  <a:cubicBezTo>
                    <a:pt x="1472" y="3077"/>
                    <a:pt x="1472" y="3077"/>
                    <a:pt x="1472" y="3070"/>
                  </a:cubicBezTo>
                  <a:cubicBezTo>
                    <a:pt x="1510" y="3063"/>
                    <a:pt x="1542" y="3039"/>
                    <a:pt x="1563" y="2997"/>
                  </a:cubicBezTo>
                  <a:cubicBezTo>
                    <a:pt x="1583" y="2938"/>
                    <a:pt x="1587" y="2738"/>
                    <a:pt x="1566" y="2349"/>
                  </a:cubicBezTo>
                  <a:cubicBezTo>
                    <a:pt x="1555" y="2186"/>
                    <a:pt x="1534" y="1930"/>
                    <a:pt x="1528" y="1781"/>
                  </a:cubicBezTo>
                  <a:lnTo>
                    <a:pt x="1524" y="1497"/>
                  </a:lnTo>
                  <a:lnTo>
                    <a:pt x="1566" y="1473"/>
                  </a:lnTo>
                  <a:cubicBezTo>
                    <a:pt x="1635" y="1438"/>
                    <a:pt x="1628" y="1351"/>
                    <a:pt x="1563" y="1289"/>
                  </a:cubicBezTo>
                  <a:lnTo>
                    <a:pt x="1524" y="1257"/>
                  </a:lnTo>
                  <a:lnTo>
                    <a:pt x="1510" y="984"/>
                  </a:lnTo>
                  <a:cubicBezTo>
                    <a:pt x="1483" y="440"/>
                    <a:pt x="1472" y="160"/>
                    <a:pt x="1459" y="101"/>
                  </a:cubicBezTo>
                  <a:cubicBezTo>
                    <a:pt x="1441" y="38"/>
                    <a:pt x="1410" y="0"/>
                    <a:pt x="13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27"/>
            <p:cNvSpPr/>
            <p:nvPr/>
          </p:nvSpPr>
          <p:spPr>
            <a:xfrm>
              <a:off x="1295558" y="3789209"/>
              <a:ext cx="142568" cy="229225"/>
            </a:xfrm>
            <a:custGeom>
              <a:rect b="b" l="l" r="r" t="t"/>
              <a:pathLst>
                <a:path extrusionOk="0" h="3037" w="1889">
                  <a:moveTo>
                    <a:pt x="1023" y="625"/>
                  </a:moveTo>
                  <a:cubicBezTo>
                    <a:pt x="1026" y="625"/>
                    <a:pt x="1033" y="625"/>
                    <a:pt x="1036" y="632"/>
                  </a:cubicBezTo>
                  <a:cubicBezTo>
                    <a:pt x="1047" y="645"/>
                    <a:pt x="1054" y="670"/>
                    <a:pt x="1054" y="677"/>
                  </a:cubicBezTo>
                  <a:cubicBezTo>
                    <a:pt x="1054" y="691"/>
                    <a:pt x="1241" y="1370"/>
                    <a:pt x="1276" y="1456"/>
                  </a:cubicBezTo>
                  <a:cubicBezTo>
                    <a:pt x="1279" y="1474"/>
                    <a:pt x="1241" y="1474"/>
                    <a:pt x="1119" y="1474"/>
                  </a:cubicBezTo>
                  <a:cubicBezTo>
                    <a:pt x="832" y="1474"/>
                    <a:pt x="763" y="1446"/>
                    <a:pt x="763" y="1370"/>
                  </a:cubicBezTo>
                  <a:cubicBezTo>
                    <a:pt x="763" y="1304"/>
                    <a:pt x="881" y="912"/>
                    <a:pt x="956" y="743"/>
                  </a:cubicBezTo>
                  <a:cubicBezTo>
                    <a:pt x="998" y="653"/>
                    <a:pt x="1009" y="625"/>
                    <a:pt x="1023" y="625"/>
                  </a:cubicBezTo>
                  <a:close/>
                  <a:moveTo>
                    <a:pt x="1047" y="1"/>
                  </a:moveTo>
                  <a:cubicBezTo>
                    <a:pt x="1009" y="1"/>
                    <a:pt x="967" y="18"/>
                    <a:pt x="956" y="43"/>
                  </a:cubicBezTo>
                  <a:cubicBezTo>
                    <a:pt x="953" y="50"/>
                    <a:pt x="926" y="140"/>
                    <a:pt x="898" y="230"/>
                  </a:cubicBezTo>
                  <a:cubicBezTo>
                    <a:pt x="870" y="320"/>
                    <a:pt x="790" y="562"/>
                    <a:pt x="721" y="767"/>
                  </a:cubicBezTo>
                  <a:lnTo>
                    <a:pt x="478" y="1460"/>
                  </a:lnTo>
                  <a:cubicBezTo>
                    <a:pt x="413" y="1643"/>
                    <a:pt x="305" y="1945"/>
                    <a:pt x="225" y="2129"/>
                  </a:cubicBezTo>
                  <a:cubicBezTo>
                    <a:pt x="35" y="2583"/>
                    <a:pt x="8" y="2700"/>
                    <a:pt x="8" y="2863"/>
                  </a:cubicBezTo>
                  <a:cubicBezTo>
                    <a:pt x="0" y="2950"/>
                    <a:pt x="11" y="2995"/>
                    <a:pt x="25" y="3009"/>
                  </a:cubicBezTo>
                  <a:cubicBezTo>
                    <a:pt x="38" y="3028"/>
                    <a:pt x="51" y="3037"/>
                    <a:pt x="66" y="3037"/>
                  </a:cubicBezTo>
                  <a:cubicBezTo>
                    <a:pt x="107" y="3037"/>
                    <a:pt x="156" y="2964"/>
                    <a:pt x="215" y="2836"/>
                  </a:cubicBezTo>
                  <a:cubicBezTo>
                    <a:pt x="243" y="2777"/>
                    <a:pt x="312" y="2579"/>
                    <a:pt x="385" y="2406"/>
                  </a:cubicBezTo>
                  <a:cubicBezTo>
                    <a:pt x="457" y="2230"/>
                    <a:pt x="541" y="2008"/>
                    <a:pt x="579" y="1907"/>
                  </a:cubicBezTo>
                  <a:cubicBezTo>
                    <a:pt x="646" y="1715"/>
                    <a:pt x="672" y="1674"/>
                    <a:pt x="725" y="1674"/>
                  </a:cubicBezTo>
                  <a:cubicBezTo>
                    <a:pt x="729" y="1674"/>
                    <a:pt x="734" y="1674"/>
                    <a:pt x="738" y="1675"/>
                  </a:cubicBezTo>
                  <a:cubicBezTo>
                    <a:pt x="763" y="1682"/>
                    <a:pt x="905" y="1702"/>
                    <a:pt x="1050" y="1723"/>
                  </a:cubicBezTo>
                  <a:cubicBezTo>
                    <a:pt x="1199" y="1741"/>
                    <a:pt x="1327" y="1758"/>
                    <a:pt x="1335" y="1765"/>
                  </a:cubicBezTo>
                  <a:cubicBezTo>
                    <a:pt x="1341" y="1772"/>
                    <a:pt x="1484" y="2288"/>
                    <a:pt x="1577" y="2635"/>
                  </a:cubicBezTo>
                  <a:cubicBezTo>
                    <a:pt x="1650" y="2908"/>
                    <a:pt x="1681" y="2981"/>
                    <a:pt x="1726" y="3012"/>
                  </a:cubicBezTo>
                  <a:cubicBezTo>
                    <a:pt x="1743" y="3024"/>
                    <a:pt x="1753" y="3030"/>
                    <a:pt x="1761" y="3030"/>
                  </a:cubicBezTo>
                  <a:cubicBezTo>
                    <a:pt x="1770" y="3030"/>
                    <a:pt x="1778" y="3024"/>
                    <a:pt x="1792" y="3012"/>
                  </a:cubicBezTo>
                  <a:cubicBezTo>
                    <a:pt x="1809" y="2999"/>
                    <a:pt x="1837" y="2967"/>
                    <a:pt x="1850" y="2936"/>
                  </a:cubicBezTo>
                  <a:cubicBezTo>
                    <a:pt x="1889" y="2853"/>
                    <a:pt x="1854" y="2687"/>
                    <a:pt x="1712" y="2184"/>
                  </a:cubicBezTo>
                  <a:cubicBezTo>
                    <a:pt x="1612" y="1827"/>
                    <a:pt x="1594" y="1699"/>
                    <a:pt x="1608" y="1627"/>
                  </a:cubicBezTo>
                  <a:cubicBezTo>
                    <a:pt x="1622" y="1553"/>
                    <a:pt x="1612" y="1523"/>
                    <a:pt x="1563" y="1484"/>
                  </a:cubicBezTo>
                  <a:cubicBezTo>
                    <a:pt x="1511" y="1456"/>
                    <a:pt x="1480" y="1394"/>
                    <a:pt x="1425" y="1173"/>
                  </a:cubicBezTo>
                  <a:cubicBezTo>
                    <a:pt x="1404" y="1082"/>
                    <a:pt x="1335" y="843"/>
                    <a:pt x="1276" y="656"/>
                  </a:cubicBezTo>
                  <a:cubicBezTo>
                    <a:pt x="1213" y="469"/>
                    <a:pt x="1168" y="268"/>
                    <a:pt x="1161" y="202"/>
                  </a:cubicBezTo>
                  <a:cubicBezTo>
                    <a:pt x="1140" y="74"/>
                    <a:pt x="1123" y="29"/>
                    <a:pt x="1074" y="5"/>
                  </a:cubicBezTo>
                  <a:cubicBezTo>
                    <a:pt x="1064" y="5"/>
                    <a:pt x="1054" y="1"/>
                    <a:pt x="10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27"/>
            <p:cNvSpPr/>
            <p:nvPr/>
          </p:nvSpPr>
          <p:spPr>
            <a:xfrm>
              <a:off x="1474128" y="3780907"/>
              <a:ext cx="124605" cy="232848"/>
            </a:xfrm>
            <a:custGeom>
              <a:rect b="b" l="l" r="r" t="t"/>
              <a:pathLst>
                <a:path extrusionOk="0" h="3085" w="1651">
                  <a:moveTo>
                    <a:pt x="642" y="236"/>
                  </a:moveTo>
                  <a:cubicBezTo>
                    <a:pt x="867" y="240"/>
                    <a:pt x="1092" y="344"/>
                    <a:pt x="1168" y="496"/>
                  </a:cubicBezTo>
                  <a:cubicBezTo>
                    <a:pt x="1203" y="555"/>
                    <a:pt x="1203" y="572"/>
                    <a:pt x="1196" y="666"/>
                  </a:cubicBezTo>
                  <a:cubicBezTo>
                    <a:pt x="1176" y="981"/>
                    <a:pt x="923" y="1224"/>
                    <a:pt x="520" y="1313"/>
                  </a:cubicBezTo>
                  <a:cubicBezTo>
                    <a:pt x="455" y="1328"/>
                    <a:pt x="398" y="1335"/>
                    <a:pt x="356" y="1335"/>
                  </a:cubicBezTo>
                  <a:cubicBezTo>
                    <a:pt x="327" y="1335"/>
                    <a:pt x="305" y="1331"/>
                    <a:pt x="292" y="1324"/>
                  </a:cubicBezTo>
                  <a:cubicBezTo>
                    <a:pt x="240" y="1293"/>
                    <a:pt x="237" y="1199"/>
                    <a:pt x="237" y="752"/>
                  </a:cubicBezTo>
                  <a:cubicBezTo>
                    <a:pt x="237" y="510"/>
                    <a:pt x="240" y="316"/>
                    <a:pt x="240" y="312"/>
                  </a:cubicBezTo>
                  <a:cubicBezTo>
                    <a:pt x="258" y="298"/>
                    <a:pt x="479" y="250"/>
                    <a:pt x="569" y="240"/>
                  </a:cubicBezTo>
                  <a:cubicBezTo>
                    <a:pt x="594" y="240"/>
                    <a:pt x="621" y="236"/>
                    <a:pt x="642" y="236"/>
                  </a:cubicBezTo>
                  <a:close/>
                  <a:moveTo>
                    <a:pt x="628" y="0"/>
                  </a:moveTo>
                  <a:cubicBezTo>
                    <a:pt x="569" y="0"/>
                    <a:pt x="122" y="98"/>
                    <a:pt x="95" y="122"/>
                  </a:cubicBezTo>
                  <a:cubicBezTo>
                    <a:pt x="11" y="167"/>
                    <a:pt x="1" y="323"/>
                    <a:pt x="29" y="1452"/>
                  </a:cubicBezTo>
                  <a:cubicBezTo>
                    <a:pt x="67" y="3009"/>
                    <a:pt x="67" y="3068"/>
                    <a:pt x="157" y="3068"/>
                  </a:cubicBezTo>
                  <a:cubicBezTo>
                    <a:pt x="164" y="3068"/>
                    <a:pt x="172" y="3067"/>
                    <a:pt x="181" y="3067"/>
                  </a:cubicBezTo>
                  <a:cubicBezTo>
                    <a:pt x="237" y="3067"/>
                    <a:pt x="278" y="3036"/>
                    <a:pt x="292" y="2973"/>
                  </a:cubicBezTo>
                  <a:cubicBezTo>
                    <a:pt x="306" y="2908"/>
                    <a:pt x="312" y="1792"/>
                    <a:pt x="295" y="1691"/>
                  </a:cubicBezTo>
                  <a:lnTo>
                    <a:pt x="292" y="1619"/>
                  </a:lnTo>
                  <a:lnTo>
                    <a:pt x="496" y="1577"/>
                  </a:lnTo>
                  <a:lnTo>
                    <a:pt x="698" y="1529"/>
                  </a:lnTo>
                  <a:lnTo>
                    <a:pt x="722" y="1563"/>
                  </a:lnTo>
                  <a:cubicBezTo>
                    <a:pt x="736" y="1580"/>
                    <a:pt x="777" y="1681"/>
                    <a:pt x="811" y="1785"/>
                  </a:cubicBezTo>
                  <a:cubicBezTo>
                    <a:pt x="985" y="2260"/>
                    <a:pt x="1283" y="2859"/>
                    <a:pt x="1438" y="3032"/>
                  </a:cubicBezTo>
                  <a:cubicBezTo>
                    <a:pt x="1471" y="3067"/>
                    <a:pt x="1501" y="3085"/>
                    <a:pt x="1529" y="3085"/>
                  </a:cubicBezTo>
                  <a:cubicBezTo>
                    <a:pt x="1549" y="3085"/>
                    <a:pt x="1568" y="3077"/>
                    <a:pt x="1588" y="3060"/>
                  </a:cubicBezTo>
                  <a:cubicBezTo>
                    <a:pt x="1650" y="3005"/>
                    <a:pt x="1650" y="2952"/>
                    <a:pt x="1588" y="2818"/>
                  </a:cubicBezTo>
                  <a:cubicBezTo>
                    <a:pt x="1563" y="2751"/>
                    <a:pt x="1491" y="2610"/>
                    <a:pt x="1435" y="2506"/>
                  </a:cubicBezTo>
                  <a:cubicBezTo>
                    <a:pt x="1196" y="2069"/>
                    <a:pt x="999" y="1608"/>
                    <a:pt x="999" y="1483"/>
                  </a:cubicBezTo>
                  <a:cubicBezTo>
                    <a:pt x="999" y="1411"/>
                    <a:pt x="999" y="1411"/>
                    <a:pt x="1137" y="1254"/>
                  </a:cubicBezTo>
                  <a:cubicBezTo>
                    <a:pt x="1369" y="1005"/>
                    <a:pt x="1467" y="808"/>
                    <a:pt x="1449" y="642"/>
                  </a:cubicBezTo>
                  <a:cubicBezTo>
                    <a:pt x="1432" y="482"/>
                    <a:pt x="1345" y="330"/>
                    <a:pt x="1206" y="229"/>
                  </a:cubicBezTo>
                  <a:cubicBezTo>
                    <a:pt x="1068" y="122"/>
                    <a:pt x="767" y="0"/>
                    <a:pt x="6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27"/>
            <p:cNvSpPr/>
            <p:nvPr/>
          </p:nvSpPr>
          <p:spPr>
            <a:xfrm>
              <a:off x="1632623" y="3789587"/>
              <a:ext cx="121964" cy="226206"/>
            </a:xfrm>
            <a:custGeom>
              <a:rect b="b" l="l" r="r" t="t"/>
              <a:pathLst>
                <a:path extrusionOk="0" h="2997" w="1616">
                  <a:moveTo>
                    <a:pt x="232" y="357"/>
                  </a:moveTo>
                  <a:lnTo>
                    <a:pt x="274" y="381"/>
                  </a:lnTo>
                  <a:cubicBezTo>
                    <a:pt x="451" y="482"/>
                    <a:pt x="846" y="984"/>
                    <a:pt x="1071" y="1341"/>
                  </a:cubicBezTo>
                  <a:cubicBezTo>
                    <a:pt x="1172" y="1504"/>
                    <a:pt x="1283" y="1753"/>
                    <a:pt x="1303" y="1867"/>
                  </a:cubicBezTo>
                  <a:cubicBezTo>
                    <a:pt x="1313" y="1913"/>
                    <a:pt x="1318" y="1996"/>
                    <a:pt x="1307" y="2068"/>
                  </a:cubicBezTo>
                  <a:cubicBezTo>
                    <a:pt x="1303" y="2217"/>
                    <a:pt x="1262" y="2338"/>
                    <a:pt x="1168" y="2453"/>
                  </a:cubicBezTo>
                  <a:cubicBezTo>
                    <a:pt x="1030" y="2620"/>
                    <a:pt x="860" y="2706"/>
                    <a:pt x="558" y="2758"/>
                  </a:cubicBezTo>
                  <a:cubicBezTo>
                    <a:pt x="451" y="2775"/>
                    <a:pt x="347" y="2796"/>
                    <a:pt x="323" y="2802"/>
                  </a:cubicBezTo>
                  <a:cubicBezTo>
                    <a:pt x="319" y="2804"/>
                    <a:pt x="314" y="2804"/>
                    <a:pt x="310" y="2804"/>
                  </a:cubicBezTo>
                  <a:cubicBezTo>
                    <a:pt x="296" y="2804"/>
                    <a:pt x="283" y="2799"/>
                    <a:pt x="278" y="2789"/>
                  </a:cubicBezTo>
                  <a:cubicBezTo>
                    <a:pt x="264" y="2778"/>
                    <a:pt x="264" y="2647"/>
                    <a:pt x="264" y="2415"/>
                  </a:cubicBezTo>
                  <a:cubicBezTo>
                    <a:pt x="264" y="2210"/>
                    <a:pt x="257" y="1888"/>
                    <a:pt x="250" y="1684"/>
                  </a:cubicBezTo>
                  <a:cubicBezTo>
                    <a:pt x="246" y="1483"/>
                    <a:pt x="232" y="1098"/>
                    <a:pt x="232" y="835"/>
                  </a:cubicBezTo>
                  <a:lnTo>
                    <a:pt x="232" y="357"/>
                  </a:lnTo>
                  <a:close/>
                  <a:moveTo>
                    <a:pt x="118" y="0"/>
                  </a:moveTo>
                  <a:cubicBezTo>
                    <a:pt x="63" y="7"/>
                    <a:pt x="21" y="34"/>
                    <a:pt x="4" y="83"/>
                  </a:cubicBezTo>
                  <a:cubicBezTo>
                    <a:pt x="0" y="135"/>
                    <a:pt x="8" y="2491"/>
                    <a:pt x="14" y="2737"/>
                  </a:cubicBezTo>
                  <a:cubicBezTo>
                    <a:pt x="18" y="2906"/>
                    <a:pt x="49" y="2945"/>
                    <a:pt x="177" y="2980"/>
                  </a:cubicBezTo>
                  <a:cubicBezTo>
                    <a:pt x="215" y="2990"/>
                    <a:pt x="274" y="2996"/>
                    <a:pt x="359" y="2996"/>
                  </a:cubicBezTo>
                  <a:cubicBezTo>
                    <a:pt x="390" y="2996"/>
                    <a:pt x="424" y="2996"/>
                    <a:pt x="461" y="2994"/>
                  </a:cubicBezTo>
                  <a:cubicBezTo>
                    <a:pt x="635" y="2990"/>
                    <a:pt x="690" y="2980"/>
                    <a:pt x="798" y="2948"/>
                  </a:cubicBezTo>
                  <a:cubicBezTo>
                    <a:pt x="1289" y="2796"/>
                    <a:pt x="1615" y="2401"/>
                    <a:pt x="1574" y="1988"/>
                  </a:cubicBezTo>
                  <a:cubicBezTo>
                    <a:pt x="1546" y="1697"/>
                    <a:pt x="1348" y="1227"/>
                    <a:pt x="1099" y="894"/>
                  </a:cubicBezTo>
                  <a:cubicBezTo>
                    <a:pt x="912" y="648"/>
                    <a:pt x="392" y="121"/>
                    <a:pt x="243" y="38"/>
                  </a:cubicBezTo>
                  <a:cubicBezTo>
                    <a:pt x="202" y="13"/>
                    <a:pt x="160" y="7"/>
                    <a:pt x="1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27"/>
            <p:cNvSpPr/>
            <p:nvPr/>
          </p:nvSpPr>
          <p:spPr>
            <a:xfrm>
              <a:off x="1833458" y="3482175"/>
              <a:ext cx="146568" cy="513021"/>
            </a:xfrm>
            <a:custGeom>
              <a:rect b="b" l="l" r="r" t="t"/>
              <a:pathLst>
                <a:path extrusionOk="0" h="6797" w="1942">
                  <a:moveTo>
                    <a:pt x="1490" y="228"/>
                  </a:moveTo>
                  <a:cubicBezTo>
                    <a:pt x="1766" y="228"/>
                    <a:pt x="1720" y="1059"/>
                    <a:pt x="1684" y="1318"/>
                  </a:cubicBezTo>
                  <a:cubicBezTo>
                    <a:pt x="1612" y="1855"/>
                    <a:pt x="1383" y="2343"/>
                    <a:pt x="1238" y="2860"/>
                  </a:cubicBezTo>
                  <a:cubicBezTo>
                    <a:pt x="1095" y="3355"/>
                    <a:pt x="1019" y="3865"/>
                    <a:pt x="943" y="4374"/>
                  </a:cubicBezTo>
                  <a:cubicBezTo>
                    <a:pt x="867" y="4880"/>
                    <a:pt x="790" y="5393"/>
                    <a:pt x="627" y="5882"/>
                  </a:cubicBezTo>
                  <a:cubicBezTo>
                    <a:pt x="586" y="6010"/>
                    <a:pt x="528" y="6298"/>
                    <a:pt x="419" y="6401"/>
                  </a:cubicBezTo>
                  <a:cubicBezTo>
                    <a:pt x="364" y="6458"/>
                    <a:pt x="319" y="6482"/>
                    <a:pt x="283" y="6482"/>
                  </a:cubicBezTo>
                  <a:cubicBezTo>
                    <a:pt x="201" y="6482"/>
                    <a:pt x="169" y="6353"/>
                    <a:pt x="187" y="6180"/>
                  </a:cubicBezTo>
                  <a:lnTo>
                    <a:pt x="187" y="6180"/>
                  </a:lnTo>
                  <a:cubicBezTo>
                    <a:pt x="187" y="6178"/>
                    <a:pt x="187" y="6175"/>
                    <a:pt x="187" y="6173"/>
                  </a:cubicBezTo>
                  <a:lnTo>
                    <a:pt x="187" y="6173"/>
                  </a:lnTo>
                  <a:cubicBezTo>
                    <a:pt x="187" y="6173"/>
                    <a:pt x="187" y="6173"/>
                    <a:pt x="187" y="6173"/>
                  </a:cubicBezTo>
                  <a:cubicBezTo>
                    <a:pt x="188" y="6169"/>
                    <a:pt x="188" y="6166"/>
                    <a:pt x="188" y="6163"/>
                  </a:cubicBezTo>
                  <a:lnTo>
                    <a:pt x="188" y="6163"/>
                  </a:lnTo>
                  <a:cubicBezTo>
                    <a:pt x="279" y="5060"/>
                    <a:pt x="393" y="3958"/>
                    <a:pt x="582" y="2871"/>
                  </a:cubicBezTo>
                  <a:cubicBezTo>
                    <a:pt x="676" y="2323"/>
                    <a:pt x="787" y="1776"/>
                    <a:pt x="929" y="1238"/>
                  </a:cubicBezTo>
                  <a:cubicBezTo>
                    <a:pt x="981" y="1038"/>
                    <a:pt x="1061" y="584"/>
                    <a:pt x="1185" y="442"/>
                  </a:cubicBezTo>
                  <a:cubicBezTo>
                    <a:pt x="1315" y="290"/>
                    <a:pt x="1414" y="228"/>
                    <a:pt x="1490" y="228"/>
                  </a:cubicBezTo>
                  <a:close/>
                  <a:moveTo>
                    <a:pt x="1435" y="0"/>
                  </a:moveTo>
                  <a:cubicBezTo>
                    <a:pt x="925" y="0"/>
                    <a:pt x="691" y="1507"/>
                    <a:pt x="635" y="1766"/>
                  </a:cubicBezTo>
                  <a:cubicBezTo>
                    <a:pt x="309" y="3213"/>
                    <a:pt x="143" y="4693"/>
                    <a:pt x="24" y="6173"/>
                  </a:cubicBezTo>
                  <a:cubicBezTo>
                    <a:pt x="0" y="6377"/>
                    <a:pt x="63" y="6713"/>
                    <a:pt x="285" y="6792"/>
                  </a:cubicBezTo>
                  <a:cubicBezTo>
                    <a:pt x="291" y="6795"/>
                    <a:pt x="298" y="6796"/>
                    <a:pt x="305" y="6796"/>
                  </a:cubicBezTo>
                  <a:cubicBezTo>
                    <a:pt x="327" y="6796"/>
                    <a:pt x="349" y="6785"/>
                    <a:pt x="365" y="6772"/>
                  </a:cubicBezTo>
                  <a:cubicBezTo>
                    <a:pt x="611" y="6554"/>
                    <a:pt x="728" y="6117"/>
                    <a:pt x="822" y="5812"/>
                  </a:cubicBezTo>
                  <a:cubicBezTo>
                    <a:pt x="1040" y="5092"/>
                    <a:pt x="1092" y="4336"/>
                    <a:pt x="1234" y="3598"/>
                  </a:cubicBezTo>
                  <a:cubicBezTo>
                    <a:pt x="1380" y="2832"/>
                    <a:pt x="1743" y="2122"/>
                    <a:pt x="1854" y="1353"/>
                  </a:cubicBezTo>
                  <a:cubicBezTo>
                    <a:pt x="1895" y="1069"/>
                    <a:pt x="1941" y="272"/>
                    <a:pt x="1622" y="64"/>
                  </a:cubicBezTo>
                  <a:cubicBezTo>
                    <a:pt x="1556" y="20"/>
                    <a:pt x="1494" y="0"/>
                    <a:pt x="1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27"/>
            <p:cNvSpPr/>
            <p:nvPr/>
          </p:nvSpPr>
          <p:spPr>
            <a:xfrm>
              <a:off x="1789004" y="4016919"/>
              <a:ext cx="97888" cy="83931"/>
            </a:xfrm>
            <a:custGeom>
              <a:rect b="b" l="l" r="r" t="t"/>
              <a:pathLst>
                <a:path extrusionOk="0" h="1112" w="1297">
                  <a:moveTo>
                    <a:pt x="572" y="163"/>
                  </a:moveTo>
                  <a:cubicBezTo>
                    <a:pt x="704" y="163"/>
                    <a:pt x="831" y="210"/>
                    <a:pt x="939" y="310"/>
                  </a:cubicBezTo>
                  <a:cubicBezTo>
                    <a:pt x="1067" y="428"/>
                    <a:pt x="1127" y="598"/>
                    <a:pt x="1043" y="764"/>
                  </a:cubicBezTo>
                  <a:cubicBezTo>
                    <a:pt x="980" y="888"/>
                    <a:pt x="835" y="945"/>
                    <a:pt x="691" y="945"/>
                  </a:cubicBezTo>
                  <a:cubicBezTo>
                    <a:pt x="593" y="945"/>
                    <a:pt x="495" y="919"/>
                    <a:pt x="423" y="868"/>
                  </a:cubicBezTo>
                  <a:cubicBezTo>
                    <a:pt x="189" y="709"/>
                    <a:pt x="197" y="397"/>
                    <a:pt x="370" y="198"/>
                  </a:cubicBezTo>
                  <a:lnTo>
                    <a:pt x="370" y="198"/>
                  </a:lnTo>
                  <a:cubicBezTo>
                    <a:pt x="438" y="175"/>
                    <a:pt x="506" y="163"/>
                    <a:pt x="572" y="163"/>
                  </a:cubicBezTo>
                  <a:close/>
                  <a:moveTo>
                    <a:pt x="567" y="0"/>
                  </a:moveTo>
                  <a:cubicBezTo>
                    <a:pt x="484" y="0"/>
                    <a:pt x="399" y="15"/>
                    <a:pt x="317" y="45"/>
                  </a:cubicBezTo>
                  <a:lnTo>
                    <a:pt x="317" y="45"/>
                  </a:lnTo>
                  <a:cubicBezTo>
                    <a:pt x="300" y="46"/>
                    <a:pt x="282" y="54"/>
                    <a:pt x="268" y="72"/>
                  </a:cubicBezTo>
                  <a:cubicBezTo>
                    <a:pt x="42" y="310"/>
                    <a:pt x="1" y="684"/>
                    <a:pt x="243" y="931"/>
                  </a:cubicBezTo>
                  <a:cubicBezTo>
                    <a:pt x="357" y="1047"/>
                    <a:pt x="534" y="1111"/>
                    <a:pt x="707" y="1111"/>
                  </a:cubicBezTo>
                  <a:cubicBezTo>
                    <a:pt x="842" y="1111"/>
                    <a:pt x="976" y="1072"/>
                    <a:pt x="1075" y="986"/>
                  </a:cubicBezTo>
                  <a:cubicBezTo>
                    <a:pt x="1283" y="809"/>
                    <a:pt x="1296" y="497"/>
                    <a:pt x="1137" y="289"/>
                  </a:cubicBezTo>
                  <a:cubicBezTo>
                    <a:pt x="996" y="102"/>
                    <a:pt x="787" y="0"/>
                    <a:pt x="5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333" name="Shape 2333"/>
        <p:cNvGrpSpPr/>
        <p:nvPr/>
      </p:nvGrpSpPr>
      <p:grpSpPr>
        <a:xfrm>
          <a:off x="0" y="0"/>
          <a:ext cx="0" cy="0"/>
          <a:chOff x="0" y="0"/>
          <a:chExt cx="0" cy="0"/>
        </a:xfrm>
      </p:grpSpPr>
      <p:sp>
        <p:nvSpPr>
          <p:cNvPr id="2334" name="Google Shape;2334;p54"/>
          <p:cNvSpPr txBox="1"/>
          <p:nvPr>
            <p:ph type="title"/>
          </p:nvPr>
        </p:nvSpPr>
        <p:spPr>
          <a:xfrm flipH="1">
            <a:off x="2714350" y="1035925"/>
            <a:ext cx="3715200" cy="10188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THANKS!</a:t>
            </a:r>
            <a:endParaRPr/>
          </a:p>
        </p:txBody>
      </p:sp>
      <p:sp>
        <p:nvSpPr>
          <p:cNvPr id="2335" name="Google Shape;2335;p54"/>
          <p:cNvSpPr txBox="1"/>
          <p:nvPr>
            <p:ph idx="1" type="subTitle"/>
          </p:nvPr>
        </p:nvSpPr>
        <p:spPr>
          <a:xfrm flipH="1">
            <a:off x="2597100" y="2191725"/>
            <a:ext cx="3949800" cy="854700"/>
          </a:xfrm>
          <a:prstGeom prst="rect">
            <a:avLst/>
          </a:prstGeom>
        </p:spPr>
        <p:txBody>
          <a:bodyPr anchorCtr="0" anchor="t" bIns="0" lIns="0" spcFirstLastPara="1" rIns="0" wrap="square" tIns="0">
            <a:noAutofit/>
          </a:bodyPr>
          <a:lstStyle/>
          <a:p>
            <a:pPr indent="0" lvl="0" marL="0" rtl="0" algn="ctr">
              <a:spcBef>
                <a:spcPts val="0"/>
              </a:spcBef>
              <a:spcAft>
                <a:spcPts val="0"/>
              </a:spcAft>
              <a:buClr>
                <a:schemeClr val="dk1"/>
              </a:buClr>
              <a:buSzPts val="1100"/>
              <a:buFont typeface="Arial"/>
              <a:buNone/>
            </a:pPr>
            <a:r>
              <a:rPr lang="en"/>
              <a:t>Do you have any questions?</a:t>
            </a:r>
            <a:endParaRPr/>
          </a:p>
          <a:p>
            <a:pPr indent="0" lvl="0" marL="0" rtl="0" algn="ctr">
              <a:spcBef>
                <a:spcPts val="0"/>
              </a:spcBef>
              <a:spcAft>
                <a:spcPts val="0"/>
              </a:spcAft>
              <a:buClr>
                <a:schemeClr val="dk1"/>
              </a:buClr>
              <a:buSzPts val="1100"/>
              <a:buFont typeface="Arial"/>
              <a:buNone/>
            </a:pPr>
            <a:r>
              <a:t/>
            </a:r>
            <a:endParaRPr/>
          </a:p>
          <a:p>
            <a:pPr indent="0" lvl="0" marL="0" rtl="0" algn="ctr">
              <a:spcBef>
                <a:spcPts val="0"/>
              </a:spcBef>
              <a:spcAft>
                <a:spcPts val="0"/>
              </a:spcAft>
              <a:buClr>
                <a:schemeClr val="dk1"/>
              </a:buClr>
              <a:buSzPts val="1100"/>
              <a:buFont typeface="Arial"/>
              <a:buNone/>
            </a:pPr>
            <a:r>
              <a:rPr lang="en"/>
              <a:t>youremail@freepik.com </a:t>
            </a:r>
            <a:endParaRPr/>
          </a:p>
          <a:p>
            <a:pPr indent="0" lvl="0" marL="0" rtl="0" algn="ctr">
              <a:spcBef>
                <a:spcPts val="0"/>
              </a:spcBef>
              <a:spcAft>
                <a:spcPts val="0"/>
              </a:spcAft>
              <a:buClr>
                <a:schemeClr val="dk1"/>
              </a:buClr>
              <a:buSzPts val="1100"/>
              <a:buFont typeface="Arial"/>
              <a:buNone/>
            </a:pPr>
            <a:r>
              <a:rPr lang="en"/>
              <a:t>+91  620 421 838 </a:t>
            </a:r>
            <a:endParaRPr/>
          </a:p>
          <a:p>
            <a:pPr indent="0" lvl="0" marL="0" rtl="0" algn="ctr">
              <a:spcBef>
                <a:spcPts val="0"/>
              </a:spcBef>
              <a:spcAft>
                <a:spcPts val="0"/>
              </a:spcAft>
              <a:buClr>
                <a:schemeClr val="dk1"/>
              </a:buClr>
              <a:buSzPts val="1100"/>
              <a:buFont typeface="Arial"/>
              <a:buNone/>
            </a:pPr>
            <a:r>
              <a:rPr lang="en"/>
              <a:t>yourcompany.com</a:t>
            </a:r>
            <a:endParaRPr/>
          </a:p>
          <a:p>
            <a:pPr indent="0" lvl="0" marL="0" rtl="0" algn="ctr">
              <a:spcBef>
                <a:spcPts val="0"/>
              </a:spcBef>
              <a:spcAft>
                <a:spcPts val="0"/>
              </a:spcAft>
              <a:buClr>
                <a:schemeClr val="dk1"/>
              </a:buClr>
              <a:buSzPts val="1100"/>
              <a:buFont typeface="Arial"/>
              <a:buNone/>
            </a:pPr>
            <a:r>
              <a:t/>
            </a:r>
            <a:endParaRPr/>
          </a:p>
          <a:p>
            <a:pPr indent="0" lvl="0" marL="0" rtl="0" algn="ctr">
              <a:spcBef>
                <a:spcPts val="0"/>
              </a:spcBef>
              <a:spcAft>
                <a:spcPts val="0"/>
              </a:spcAft>
              <a:buNone/>
            </a:pPr>
            <a:r>
              <a:t/>
            </a:r>
            <a:endParaRPr/>
          </a:p>
        </p:txBody>
      </p:sp>
      <p:grpSp>
        <p:nvGrpSpPr>
          <p:cNvPr id="2336" name="Google Shape;2336;p54"/>
          <p:cNvGrpSpPr/>
          <p:nvPr/>
        </p:nvGrpSpPr>
        <p:grpSpPr>
          <a:xfrm rot="-405096">
            <a:off x="1495315" y="856978"/>
            <a:ext cx="431383" cy="216310"/>
            <a:chOff x="2724150" y="1796250"/>
            <a:chExt cx="1630723" cy="817701"/>
          </a:xfrm>
        </p:grpSpPr>
        <p:sp>
          <p:nvSpPr>
            <p:cNvPr id="2337" name="Google Shape;2337;p54"/>
            <p:cNvSpPr/>
            <p:nvPr/>
          </p:nvSpPr>
          <p:spPr>
            <a:xfrm>
              <a:off x="2724150" y="2101477"/>
              <a:ext cx="200916" cy="506694"/>
            </a:xfrm>
            <a:custGeom>
              <a:rect b="b" l="l" r="r" t="t"/>
              <a:pathLst>
                <a:path extrusionOk="0" h="1841" w="730">
                  <a:moveTo>
                    <a:pt x="50" y="1"/>
                  </a:moveTo>
                  <a:cubicBezTo>
                    <a:pt x="26" y="1"/>
                    <a:pt x="1" y="21"/>
                    <a:pt x="9" y="52"/>
                  </a:cubicBezTo>
                  <a:cubicBezTo>
                    <a:pt x="151" y="672"/>
                    <a:pt x="373" y="1244"/>
                    <a:pt x="644" y="1819"/>
                  </a:cubicBezTo>
                  <a:cubicBezTo>
                    <a:pt x="650" y="1834"/>
                    <a:pt x="662" y="1841"/>
                    <a:pt x="674" y="1841"/>
                  </a:cubicBezTo>
                  <a:cubicBezTo>
                    <a:pt x="700" y="1841"/>
                    <a:pt x="729" y="1811"/>
                    <a:pt x="713" y="1778"/>
                  </a:cubicBezTo>
                  <a:cubicBezTo>
                    <a:pt x="446" y="1205"/>
                    <a:pt x="228" y="644"/>
                    <a:pt x="89" y="31"/>
                  </a:cubicBezTo>
                  <a:cubicBezTo>
                    <a:pt x="83" y="10"/>
                    <a:pt x="67" y="1"/>
                    <a:pt x="5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54"/>
            <p:cNvSpPr/>
            <p:nvPr/>
          </p:nvSpPr>
          <p:spPr>
            <a:xfrm>
              <a:off x="2899745" y="1796800"/>
              <a:ext cx="188531" cy="817150"/>
            </a:xfrm>
            <a:custGeom>
              <a:rect b="b" l="l" r="r" t="t"/>
              <a:pathLst>
                <a:path extrusionOk="0" h="2969" w="685">
                  <a:moveTo>
                    <a:pt x="632" y="1"/>
                  </a:moveTo>
                  <a:cubicBezTo>
                    <a:pt x="617" y="1"/>
                    <a:pt x="602" y="9"/>
                    <a:pt x="598" y="30"/>
                  </a:cubicBezTo>
                  <a:cubicBezTo>
                    <a:pt x="459" y="1003"/>
                    <a:pt x="262" y="1967"/>
                    <a:pt x="9" y="2915"/>
                  </a:cubicBezTo>
                  <a:cubicBezTo>
                    <a:pt x="0" y="2947"/>
                    <a:pt x="27" y="2969"/>
                    <a:pt x="52" y="2969"/>
                  </a:cubicBezTo>
                  <a:cubicBezTo>
                    <a:pt x="68" y="2969"/>
                    <a:pt x="83" y="2960"/>
                    <a:pt x="89" y="2940"/>
                  </a:cubicBezTo>
                  <a:cubicBezTo>
                    <a:pt x="345" y="1987"/>
                    <a:pt x="539" y="1028"/>
                    <a:pt x="681" y="54"/>
                  </a:cubicBezTo>
                  <a:cubicBezTo>
                    <a:pt x="685" y="22"/>
                    <a:pt x="657" y="1"/>
                    <a:pt x="6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54"/>
            <p:cNvSpPr/>
            <p:nvPr/>
          </p:nvSpPr>
          <p:spPr>
            <a:xfrm>
              <a:off x="3061304" y="1796250"/>
              <a:ext cx="1293569" cy="46238"/>
            </a:xfrm>
            <a:custGeom>
              <a:rect b="b" l="l" r="r" t="t"/>
              <a:pathLst>
                <a:path extrusionOk="0" h="168" w="4700">
                  <a:moveTo>
                    <a:pt x="49" y="0"/>
                  </a:moveTo>
                  <a:cubicBezTo>
                    <a:pt x="1" y="0"/>
                    <a:pt x="2" y="80"/>
                    <a:pt x="52" y="83"/>
                  </a:cubicBezTo>
                  <a:cubicBezTo>
                    <a:pt x="796" y="141"/>
                    <a:pt x="1544" y="168"/>
                    <a:pt x="2293" y="168"/>
                  </a:cubicBezTo>
                  <a:cubicBezTo>
                    <a:pt x="3078" y="168"/>
                    <a:pt x="3863" y="138"/>
                    <a:pt x="4643" y="83"/>
                  </a:cubicBezTo>
                  <a:cubicBezTo>
                    <a:pt x="4698" y="80"/>
                    <a:pt x="4699" y="0"/>
                    <a:pt x="4647" y="0"/>
                  </a:cubicBezTo>
                  <a:cubicBezTo>
                    <a:pt x="4646" y="0"/>
                    <a:pt x="4644" y="0"/>
                    <a:pt x="4643" y="0"/>
                  </a:cubicBezTo>
                  <a:cubicBezTo>
                    <a:pt x="3863" y="55"/>
                    <a:pt x="3078" y="85"/>
                    <a:pt x="2293" y="85"/>
                  </a:cubicBezTo>
                  <a:cubicBezTo>
                    <a:pt x="1544" y="85"/>
                    <a:pt x="796" y="58"/>
                    <a:pt x="52" y="0"/>
                  </a:cubicBezTo>
                  <a:cubicBezTo>
                    <a:pt x="51" y="0"/>
                    <a:pt x="50" y="0"/>
                    <a:pt x="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54"/>
            <p:cNvSpPr/>
            <p:nvPr/>
          </p:nvSpPr>
          <p:spPr>
            <a:xfrm>
              <a:off x="3348367" y="2069000"/>
              <a:ext cx="53669" cy="487978"/>
            </a:xfrm>
            <a:custGeom>
              <a:rect b="b" l="l" r="r" t="t"/>
              <a:pathLst>
                <a:path extrusionOk="0" h="1773" w="195">
                  <a:moveTo>
                    <a:pt x="70" y="1"/>
                  </a:moveTo>
                  <a:cubicBezTo>
                    <a:pt x="12" y="1"/>
                    <a:pt x="4" y="138"/>
                    <a:pt x="4" y="839"/>
                  </a:cubicBezTo>
                  <a:cubicBezTo>
                    <a:pt x="1" y="1448"/>
                    <a:pt x="11" y="1691"/>
                    <a:pt x="42" y="1747"/>
                  </a:cubicBezTo>
                  <a:cubicBezTo>
                    <a:pt x="52" y="1764"/>
                    <a:pt x="65" y="1773"/>
                    <a:pt x="82" y="1773"/>
                  </a:cubicBezTo>
                  <a:cubicBezTo>
                    <a:pt x="96" y="1773"/>
                    <a:pt x="112" y="1767"/>
                    <a:pt x="132" y="1757"/>
                  </a:cubicBezTo>
                  <a:cubicBezTo>
                    <a:pt x="188" y="1736"/>
                    <a:pt x="194" y="1691"/>
                    <a:pt x="184" y="1483"/>
                  </a:cubicBezTo>
                  <a:cubicBezTo>
                    <a:pt x="164" y="1002"/>
                    <a:pt x="156" y="714"/>
                    <a:pt x="156" y="416"/>
                  </a:cubicBezTo>
                  <a:cubicBezTo>
                    <a:pt x="156" y="73"/>
                    <a:pt x="146" y="21"/>
                    <a:pt x="87" y="4"/>
                  </a:cubicBezTo>
                  <a:cubicBezTo>
                    <a:pt x="81" y="2"/>
                    <a:pt x="75" y="1"/>
                    <a:pt x="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54"/>
            <p:cNvSpPr/>
            <p:nvPr/>
          </p:nvSpPr>
          <p:spPr>
            <a:xfrm>
              <a:off x="3492311" y="2058542"/>
              <a:ext cx="243301" cy="502290"/>
            </a:xfrm>
            <a:custGeom>
              <a:rect b="b" l="l" r="r" t="t"/>
              <a:pathLst>
                <a:path extrusionOk="0" h="1825" w="884">
                  <a:moveTo>
                    <a:pt x="519" y="1"/>
                  </a:moveTo>
                  <a:cubicBezTo>
                    <a:pt x="506" y="1"/>
                    <a:pt x="491" y="2"/>
                    <a:pt x="472" y="4"/>
                  </a:cubicBezTo>
                  <a:cubicBezTo>
                    <a:pt x="295" y="21"/>
                    <a:pt x="208" y="125"/>
                    <a:pt x="198" y="336"/>
                  </a:cubicBezTo>
                  <a:cubicBezTo>
                    <a:pt x="187" y="483"/>
                    <a:pt x="213" y="565"/>
                    <a:pt x="266" y="565"/>
                  </a:cubicBezTo>
                  <a:cubicBezTo>
                    <a:pt x="277" y="565"/>
                    <a:pt x="289" y="562"/>
                    <a:pt x="302" y="555"/>
                  </a:cubicBezTo>
                  <a:cubicBezTo>
                    <a:pt x="322" y="544"/>
                    <a:pt x="333" y="530"/>
                    <a:pt x="333" y="513"/>
                  </a:cubicBezTo>
                  <a:cubicBezTo>
                    <a:pt x="330" y="499"/>
                    <a:pt x="327" y="447"/>
                    <a:pt x="327" y="395"/>
                  </a:cubicBezTo>
                  <a:cubicBezTo>
                    <a:pt x="322" y="322"/>
                    <a:pt x="330" y="295"/>
                    <a:pt x="354" y="243"/>
                  </a:cubicBezTo>
                  <a:cubicBezTo>
                    <a:pt x="378" y="191"/>
                    <a:pt x="396" y="176"/>
                    <a:pt x="437" y="163"/>
                  </a:cubicBezTo>
                  <a:cubicBezTo>
                    <a:pt x="458" y="156"/>
                    <a:pt x="479" y="152"/>
                    <a:pt x="498" y="152"/>
                  </a:cubicBezTo>
                  <a:cubicBezTo>
                    <a:pt x="582" y="152"/>
                    <a:pt x="654" y="213"/>
                    <a:pt x="676" y="309"/>
                  </a:cubicBezTo>
                  <a:cubicBezTo>
                    <a:pt x="711" y="468"/>
                    <a:pt x="683" y="576"/>
                    <a:pt x="527" y="877"/>
                  </a:cubicBezTo>
                  <a:cubicBezTo>
                    <a:pt x="402" y="1133"/>
                    <a:pt x="288" y="1327"/>
                    <a:pt x="139" y="1556"/>
                  </a:cubicBezTo>
                  <a:cubicBezTo>
                    <a:pt x="28" y="1729"/>
                    <a:pt x="1" y="1788"/>
                    <a:pt x="28" y="1815"/>
                  </a:cubicBezTo>
                  <a:cubicBezTo>
                    <a:pt x="33" y="1821"/>
                    <a:pt x="52" y="1824"/>
                    <a:pt x="76" y="1824"/>
                  </a:cubicBezTo>
                  <a:cubicBezTo>
                    <a:pt x="110" y="1824"/>
                    <a:pt x="153" y="1819"/>
                    <a:pt x="181" y="1809"/>
                  </a:cubicBezTo>
                  <a:cubicBezTo>
                    <a:pt x="243" y="1792"/>
                    <a:pt x="356" y="1782"/>
                    <a:pt x="473" y="1782"/>
                  </a:cubicBezTo>
                  <a:cubicBezTo>
                    <a:pt x="524" y="1782"/>
                    <a:pt x="576" y="1784"/>
                    <a:pt x="624" y="1788"/>
                  </a:cubicBezTo>
                  <a:cubicBezTo>
                    <a:pt x="679" y="1793"/>
                    <a:pt x="721" y="1795"/>
                    <a:pt x="754" y="1795"/>
                  </a:cubicBezTo>
                  <a:cubicBezTo>
                    <a:pt x="825" y="1795"/>
                    <a:pt x="852" y="1784"/>
                    <a:pt x="863" y="1761"/>
                  </a:cubicBezTo>
                  <a:cubicBezTo>
                    <a:pt x="884" y="1726"/>
                    <a:pt x="842" y="1684"/>
                    <a:pt x="766" y="1657"/>
                  </a:cubicBezTo>
                  <a:cubicBezTo>
                    <a:pt x="716" y="1639"/>
                    <a:pt x="597" y="1629"/>
                    <a:pt x="488" y="1629"/>
                  </a:cubicBezTo>
                  <a:cubicBezTo>
                    <a:pt x="439" y="1629"/>
                    <a:pt x="392" y="1631"/>
                    <a:pt x="354" y="1636"/>
                  </a:cubicBezTo>
                  <a:cubicBezTo>
                    <a:pt x="306" y="1643"/>
                    <a:pt x="260" y="1646"/>
                    <a:pt x="257" y="1646"/>
                  </a:cubicBezTo>
                  <a:cubicBezTo>
                    <a:pt x="257" y="1643"/>
                    <a:pt x="281" y="1604"/>
                    <a:pt x="399" y="1421"/>
                  </a:cubicBezTo>
                  <a:cubicBezTo>
                    <a:pt x="482" y="1292"/>
                    <a:pt x="725" y="811"/>
                    <a:pt x="784" y="662"/>
                  </a:cubicBezTo>
                  <a:cubicBezTo>
                    <a:pt x="829" y="558"/>
                    <a:pt x="832" y="544"/>
                    <a:pt x="832" y="416"/>
                  </a:cubicBezTo>
                  <a:cubicBezTo>
                    <a:pt x="832" y="339"/>
                    <a:pt x="821" y="256"/>
                    <a:pt x="815" y="226"/>
                  </a:cubicBezTo>
                  <a:cubicBezTo>
                    <a:pt x="794" y="152"/>
                    <a:pt x="725" y="83"/>
                    <a:pt x="631" y="35"/>
                  </a:cubicBezTo>
                  <a:cubicBezTo>
                    <a:pt x="580" y="9"/>
                    <a:pt x="557" y="1"/>
                    <a:pt x="5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54"/>
            <p:cNvSpPr/>
            <p:nvPr/>
          </p:nvSpPr>
          <p:spPr>
            <a:xfrm>
              <a:off x="3806896" y="2060193"/>
              <a:ext cx="287338" cy="510822"/>
            </a:xfrm>
            <a:custGeom>
              <a:rect b="b" l="l" r="r" t="t"/>
              <a:pathLst>
                <a:path extrusionOk="0" h="1856" w="1044">
                  <a:moveTo>
                    <a:pt x="673" y="0"/>
                  </a:moveTo>
                  <a:cubicBezTo>
                    <a:pt x="607" y="0"/>
                    <a:pt x="522" y="4"/>
                    <a:pt x="420" y="12"/>
                  </a:cubicBezTo>
                  <a:cubicBezTo>
                    <a:pt x="230" y="22"/>
                    <a:pt x="191" y="36"/>
                    <a:pt x="191" y="87"/>
                  </a:cubicBezTo>
                  <a:cubicBezTo>
                    <a:pt x="191" y="116"/>
                    <a:pt x="202" y="126"/>
                    <a:pt x="244" y="143"/>
                  </a:cubicBezTo>
                  <a:cubicBezTo>
                    <a:pt x="281" y="160"/>
                    <a:pt x="324" y="168"/>
                    <a:pt x="392" y="168"/>
                  </a:cubicBezTo>
                  <a:cubicBezTo>
                    <a:pt x="437" y="168"/>
                    <a:pt x="493" y="164"/>
                    <a:pt x="566" y="157"/>
                  </a:cubicBezTo>
                  <a:cubicBezTo>
                    <a:pt x="618" y="149"/>
                    <a:pt x="670" y="145"/>
                    <a:pt x="699" y="145"/>
                  </a:cubicBezTo>
                  <a:cubicBezTo>
                    <a:pt x="708" y="145"/>
                    <a:pt x="715" y="146"/>
                    <a:pt x="718" y="146"/>
                  </a:cubicBezTo>
                  <a:cubicBezTo>
                    <a:pt x="764" y="157"/>
                    <a:pt x="756" y="202"/>
                    <a:pt x="708" y="274"/>
                  </a:cubicBezTo>
                  <a:cubicBezTo>
                    <a:pt x="684" y="306"/>
                    <a:pt x="639" y="372"/>
                    <a:pt x="607" y="424"/>
                  </a:cubicBezTo>
                  <a:cubicBezTo>
                    <a:pt x="572" y="469"/>
                    <a:pt x="503" y="565"/>
                    <a:pt x="448" y="639"/>
                  </a:cubicBezTo>
                  <a:cubicBezTo>
                    <a:pt x="351" y="767"/>
                    <a:pt x="334" y="815"/>
                    <a:pt x="375" y="836"/>
                  </a:cubicBezTo>
                  <a:cubicBezTo>
                    <a:pt x="385" y="843"/>
                    <a:pt x="455" y="850"/>
                    <a:pt x="527" y="853"/>
                  </a:cubicBezTo>
                  <a:cubicBezTo>
                    <a:pt x="680" y="861"/>
                    <a:pt x="743" y="881"/>
                    <a:pt x="794" y="933"/>
                  </a:cubicBezTo>
                  <a:cubicBezTo>
                    <a:pt x="853" y="995"/>
                    <a:pt x="877" y="1082"/>
                    <a:pt x="877" y="1235"/>
                  </a:cubicBezTo>
                  <a:cubicBezTo>
                    <a:pt x="877" y="1394"/>
                    <a:pt x="857" y="1449"/>
                    <a:pt x="756" y="1557"/>
                  </a:cubicBezTo>
                  <a:cubicBezTo>
                    <a:pt x="676" y="1643"/>
                    <a:pt x="580" y="1696"/>
                    <a:pt x="486" y="1702"/>
                  </a:cubicBezTo>
                  <a:cubicBezTo>
                    <a:pt x="469" y="1704"/>
                    <a:pt x="456" y="1705"/>
                    <a:pt x="444" y="1705"/>
                  </a:cubicBezTo>
                  <a:cubicBezTo>
                    <a:pt x="412" y="1705"/>
                    <a:pt x="390" y="1698"/>
                    <a:pt x="348" y="1678"/>
                  </a:cubicBezTo>
                  <a:cubicBezTo>
                    <a:pt x="260" y="1633"/>
                    <a:pt x="212" y="1574"/>
                    <a:pt x="177" y="1470"/>
                  </a:cubicBezTo>
                  <a:cubicBezTo>
                    <a:pt x="150" y="1390"/>
                    <a:pt x="108" y="1331"/>
                    <a:pt x="77" y="1331"/>
                  </a:cubicBezTo>
                  <a:cubicBezTo>
                    <a:pt x="67" y="1331"/>
                    <a:pt x="49" y="1342"/>
                    <a:pt x="36" y="1352"/>
                  </a:cubicBezTo>
                  <a:cubicBezTo>
                    <a:pt x="1" y="1376"/>
                    <a:pt x="4" y="1484"/>
                    <a:pt x="43" y="1560"/>
                  </a:cubicBezTo>
                  <a:cubicBezTo>
                    <a:pt x="102" y="1681"/>
                    <a:pt x="257" y="1813"/>
                    <a:pt x="385" y="1844"/>
                  </a:cubicBezTo>
                  <a:cubicBezTo>
                    <a:pt x="418" y="1852"/>
                    <a:pt x="451" y="1856"/>
                    <a:pt x="484" y="1856"/>
                  </a:cubicBezTo>
                  <a:cubicBezTo>
                    <a:pt x="679" y="1856"/>
                    <a:pt x="874" y="1729"/>
                    <a:pt x="975" y="1522"/>
                  </a:cubicBezTo>
                  <a:cubicBezTo>
                    <a:pt x="1026" y="1422"/>
                    <a:pt x="1026" y="1415"/>
                    <a:pt x="1034" y="1276"/>
                  </a:cubicBezTo>
                  <a:cubicBezTo>
                    <a:pt x="1044" y="933"/>
                    <a:pt x="933" y="749"/>
                    <a:pt x="676" y="690"/>
                  </a:cubicBezTo>
                  <a:cubicBezTo>
                    <a:pt x="642" y="684"/>
                    <a:pt x="614" y="669"/>
                    <a:pt x="614" y="666"/>
                  </a:cubicBezTo>
                  <a:cubicBezTo>
                    <a:pt x="614" y="663"/>
                    <a:pt x="670" y="586"/>
                    <a:pt x="735" y="496"/>
                  </a:cubicBezTo>
                  <a:cubicBezTo>
                    <a:pt x="805" y="410"/>
                    <a:pt x="871" y="313"/>
                    <a:pt x="881" y="285"/>
                  </a:cubicBezTo>
                  <a:cubicBezTo>
                    <a:pt x="922" y="185"/>
                    <a:pt x="898" y="53"/>
                    <a:pt x="833" y="18"/>
                  </a:cubicBezTo>
                  <a:cubicBezTo>
                    <a:pt x="813" y="7"/>
                    <a:pt x="759" y="0"/>
                    <a:pt x="6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3" name="Google Shape;2343;p54"/>
          <p:cNvGrpSpPr/>
          <p:nvPr/>
        </p:nvGrpSpPr>
        <p:grpSpPr>
          <a:xfrm>
            <a:off x="8125463" y="4298775"/>
            <a:ext cx="261775" cy="114725"/>
            <a:chOff x="8125463" y="4298775"/>
            <a:chExt cx="261775" cy="114725"/>
          </a:xfrm>
        </p:grpSpPr>
        <p:sp>
          <p:nvSpPr>
            <p:cNvPr id="2344" name="Google Shape;2344;p54"/>
            <p:cNvSpPr/>
            <p:nvPr/>
          </p:nvSpPr>
          <p:spPr>
            <a:xfrm>
              <a:off x="8221688" y="4322700"/>
              <a:ext cx="66650" cy="80400"/>
            </a:xfrm>
            <a:custGeom>
              <a:rect b="b" l="l" r="r" t="t"/>
              <a:pathLst>
                <a:path extrusionOk="0" h="3216" w="2666">
                  <a:moveTo>
                    <a:pt x="2526" y="2703"/>
                  </a:moveTo>
                  <a:cubicBezTo>
                    <a:pt x="2492" y="2668"/>
                    <a:pt x="2443" y="2640"/>
                    <a:pt x="2412" y="2606"/>
                  </a:cubicBezTo>
                  <a:cubicBezTo>
                    <a:pt x="2128" y="2298"/>
                    <a:pt x="1889" y="1961"/>
                    <a:pt x="1632" y="1601"/>
                  </a:cubicBezTo>
                  <a:cubicBezTo>
                    <a:pt x="1858" y="1238"/>
                    <a:pt x="2080" y="888"/>
                    <a:pt x="2298" y="534"/>
                  </a:cubicBezTo>
                  <a:cubicBezTo>
                    <a:pt x="2360" y="437"/>
                    <a:pt x="2436" y="344"/>
                    <a:pt x="2478" y="236"/>
                  </a:cubicBezTo>
                  <a:cubicBezTo>
                    <a:pt x="2499" y="191"/>
                    <a:pt x="2475" y="87"/>
                    <a:pt x="2436" y="63"/>
                  </a:cubicBezTo>
                  <a:cubicBezTo>
                    <a:pt x="2374" y="24"/>
                    <a:pt x="2284" y="21"/>
                    <a:pt x="2204" y="28"/>
                  </a:cubicBezTo>
                  <a:cubicBezTo>
                    <a:pt x="2163" y="32"/>
                    <a:pt x="2114" y="73"/>
                    <a:pt x="2083" y="111"/>
                  </a:cubicBezTo>
                  <a:cubicBezTo>
                    <a:pt x="1872" y="350"/>
                    <a:pt x="1664" y="589"/>
                    <a:pt x="1456" y="832"/>
                  </a:cubicBezTo>
                  <a:cubicBezTo>
                    <a:pt x="1383" y="918"/>
                    <a:pt x="1314" y="1009"/>
                    <a:pt x="1213" y="1130"/>
                  </a:cubicBezTo>
                  <a:cubicBezTo>
                    <a:pt x="1047" y="918"/>
                    <a:pt x="901" y="739"/>
                    <a:pt x="759" y="558"/>
                  </a:cubicBezTo>
                  <a:cubicBezTo>
                    <a:pt x="645" y="413"/>
                    <a:pt x="541" y="261"/>
                    <a:pt x="427" y="118"/>
                  </a:cubicBezTo>
                  <a:cubicBezTo>
                    <a:pt x="358" y="32"/>
                    <a:pt x="257" y="0"/>
                    <a:pt x="150" y="45"/>
                  </a:cubicBezTo>
                  <a:cubicBezTo>
                    <a:pt x="42" y="90"/>
                    <a:pt x="1" y="191"/>
                    <a:pt x="28" y="291"/>
                  </a:cubicBezTo>
                  <a:cubicBezTo>
                    <a:pt x="70" y="434"/>
                    <a:pt x="122" y="576"/>
                    <a:pt x="198" y="700"/>
                  </a:cubicBezTo>
                  <a:cubicBezTo>
                    <a:pt x="399" y="1026"/>
                    <a:pt x="617" y="1345"/>
                    <a:pt x="839" y="1681"/>
                  </a:cubicBezTo>
                  <a:cubicBezTo>
                    <a:pt x="721" y="1851"/>
                    <a:pt x="565" y="2013"/>
                    <a:pt x="486" y="2204"/>
                  </a:cubicBezTo>
                  <a:cubicBezTo>
                    <a:pt x="402" y="2398"/>
                    <a:pt x="399" y="2620"/>
                    <a:pt x="358" y="2831"/>
                  </a:cubicBezTo>
                  <a:cubicBezTo>
                    <a:pt x="351" y="2880"/>
                    <a:pt x="337" y="2928"/>
                    <a:pt x="330" y="2976"/>
                  </a:cubicBezTo>
                  <a:cubicBezTo>
                    <a:pt x="330" y="3008"/>
                    <a:pt x="326" y="3050"/>
                    <a:pt x="343" y="3070"/>
                  </a:cubicBezTo>
                  <a:cubicBezTo>
                    <a:pt x="382" y="3122"/>
                    <a:pt x="427" y="3184"/>
                    <a:pt x="479" y="3202"/>
                  </a:cubicBezTo>
                  <a:cubicBezTo>
                    <a:pt x="534" y="3216"/>
                    <a:pt x="614" y="3195"/>
                    <a:pt x="669" y="3167"/>
                  </a:cubicBezTo>
                  <a:cubicBezTo>
                    <a:pt x="708" y="3150"/>
                    <a:pt x="728" y="3091"/>
                    <a:pt x="759" y="3053"/>
                  </a:cubicBezTo>
                  <a:cubicBezTo>
                    <a:pt x="943" y="2807"/>
                    <a:pt x="1127" y="2557"/>
                    <a:pt x="1310" y="2308"/>
                  </a:cubicBezTo>
                  <a:cubicBezTo>
                    <a:pt x="1615" y="2522"/>
                    <a:pt x="1910" y="2693"/>
                    <a:pt x="2121" y="2959"/>
                  </a:cubicBezTo>
                  <a:cubicBezTo>
                    <a:pt x="2152" y="2997"/>
                    <a:pt x="2201" y="3021"/>
                    <a:pt x="2243" y="3050"/>
                  </a:cubicBezTo>
                  <a:cubicBezTo>
                    <a:pt x="2357" y="3125"/>
                    <a:pt x="2492" y="3125"/>
                    <a:pt x="2571" y="3053"/>
                  </a:cubicBezTo>
                  <a:cubicBezTo>
                    <a:pt x="2665" y="2970"/>
                    <a:pt x="2648" y="2828"/>
                    <a:pt x="2526" y="270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54"/>
            <p:cNvSpPr/>
            <p:nvPr/>
          </p:nvSpPr>
          <p:spPr>
            <a:xfrm>
              <a:off x="8125463" y="4298775"/>
              <a:ext cx="69925" cy="96625"/>
            </a:xfrm>
            <a:custGeom>
              <a:rect b="b" l="l" r="r" t="t"/>
              <a:pathLst>
                <a:path extrusionOk="0" h="3865" w="2797">
                  <a:moveTo>
                    <a:pt x="2616" y="1955"/>
                  </a:moveTo>
                  <a:cubicBezTo>
                    <a:pt x="2533" y="1931"/>
                    <a:pt x="2449" y="1914"/>
                    <a:pt x="2366" y="1893"/>
                  </a:cubicBezTo>
                  <a:cubicBezTo>
                    <a:pt x="2138" y="1830"/>
                    <a:pt x="1906" y="1779"/>
                    <a:pt x="1698" y="1675"/>
                  </a:cubicBezTo>
                  <a:cubicBezTo>
                    <a:pt x="1629" y="1498"/>
                    <a:pt x="1664" y="1335"/>
                    <a:pt x="1670" y="1169"/>
                  </a:cubicBezTo>
                  <a:cubicBezTo>
                    <a:pt x="1680" y="888"/>
                    <a:pt x="1698" y="607"/>
                    <a:pt x="1698" y="327"/>
                  </a:cubicBezTo>
                  <a:cubicBezTo>
                    <a:pt x="1698" y="250"/>
                    <a:pt x="1667" y="171"/>
                    <a:pt x="1635" y="95"/>
                  </a:cubicBezTo>
                  <a:cubicBezTo>
                    <a:pt x="1608" y="22"/>
                    <a:pt x="1466" y="1"/>
                    <a:pt x="1421" y="60"/>
                  </a:cubicBezTo>
                  <a:cubicBezTo>
                    <a:pt x="1379" y="112"/>
                    <a:pt x="1338" y="171"/>
                    <a:pt x="1324" y="230"/>
                  </a:cubicBezTo>
                  <a:cubicBezTo>
                    <a:pt x="1264" y="486"/>
                    <a:pt x="1223" y="749"/>
                    <a:pt x="1161" y="1006"/>
                  </a:cubicBezTo>
                  <a:cubicBezTo>
                    <a:pt x="1116" y="1210"/>
                    <a:pt x="1140" y="1432"/>
                    <a:pt x="1043" y="1623"/>
                  </a:cubicBezTo>
                  <a:cubicBezTo>
                    <a:pt x="970" y="1640"/>
                    <a:pt x="919" y="1667"/>
                    <a:pt x="874" y="1657"/>
                  </a:cubicBezTo>
                  <a:cubicBezTo>
                    <a:pt x="541" y="1592"/>
                    <a:pt x="333" y="1800"/>
                    <a:pt x="114" y="1983"/>
                  </a:cubicBezTo>
                  <a:cubicBezTo>
                    <a:pt x="1" y="2080"/>
                    <a:pt x="38" y="2260"/>
                    <a:pt x="180" y="2302"/>
                  </a:cubicBezTo>
                  <a:cubicBezTo>
                    <a:pt x="295" y="2336"/>
                    <a:pt x="416" y="2347"/>
                    <a:pt x="534" y="2361"/>
                  </a:cubicBezTo>
                  <a:cubicBezTo>
                    <a:pt x="666" y="2374"/>
                    <a:pt x="797" y="2382"/>
                    <a:pt x="963" y="2395"/>
                  </a:cubicBezTo>
                  <a:cubicBezTo>
                    <a:pt x="946" y="2569"/>
                    <a:pt x="925" y="2710"/>
                    <a:pt x="919" y="2856"/>
                  </a:cubicBezTo>
                  <a:cubicBezTo>
                    <a:pt x="904" y="3119"/>
                    <a:pt x="890" y="3383"/>
                    <a:pt x="894" y="3646"/>
                  </a:cubicBezTo>
                  <a:cubicBezTo>
                    <a:pt x="898" y="3791"/>
                    <a:pt x="1047" y="3864"/>
                    <a:pt x="1199" y="3820"/>
                  </a:cubicBezTo>
                  <a:cubicBezTo>
                    <a:pt x="1324" y="3785"/>
                    <a:pt x="1414" y="3716"/>
                    <a:pt x="1442" y="3591"/>
                  </a:cubicBezTo>
                  <a:cubicBezTo>
                    <a:pt x="1469" y="3476"/>
                    <a:pt x="1472" y="3359"/>
                    <a:pt x="1504" y="3247"/>
                  </a:cubicBezTo>
                  <a:cubicBezTo>
                    <a:pt x="1587" y="2967"/>
                    <a:pt x="1570" y="2662"/>
                    <a:pt x="1694" y="2382"/>
                  </a:cubicBezTo>
                  <a:cubicBezTo>
                    <a:pt x="1812" y="2371"/>
                    <a:pt x="1913" y="2361"/>
                    <a:pt x="2013" y="2357"/>
                  </a:cubicBezTo>
                  <a:cubicBezTo>
                    <a:pt x="2204" y="2350"/>
                    <a:pt x="2391" y="2357"/>
                    <a:pt x="2582" y="2347"/>
                  </a:cubicBezTo>
                  <a:cubicBezTo>
                    <a:pt x="2692" y="2343"/>
                    <a:pt x="2779" y="2284"/>
                    <a:pt x="2786" y="2170"/>
                  </a:cubicBezTo>
                  <a:cubicBezTo>
                    <a:pt x="2796" y="2056"/>
                    <a:pt x="2727" y="1983"/>
                    <a:pt x="2616" y="195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54"/>
            <p:cNvSpPr/>
            <p:nvPr/>
          </p:nvSpPr>
          <p:spPr>
            <a:xfrm>
              <a:off x="8314463" y="4355600"/>
              <a:ext cx="72775" cy="18925"/>
            </a:xfrm>
            <a:custGeom>
              <a:rect b="b" l="l" r="r" t="t"/>
              <a:pathLst>
                <a:path extrusionOk="0" h="757" w="2911">
                  <a:moveTo>
                    <a:pt x="2803" y="358"/>
                  </a:moveTo>
                  <a:cubicBezTo>
                    <a:pt x="2586" y="226"/>
                    <a:pt x="2353" y="122"/>
                    <a:pt x="2090" y="109"/>
                  </a:cubicBezTo>
                  <a:cubicBezTo>
                    <a:pt x="1594" y="80"/>
                    <a:pt x="1102" y="42"/>
                    <a:pt x="606" y="11"/>
                  </a:cubicBezTo>
                  <a:cubicBezTo>
                    <a:pt x="502" y="5"/>
                    <a:pt x="403" y="1"/>
                    <a:pt x="299" y="11"/>
                  </a:cubicBezTo>
                  <a:cubicBezTo>
                    <a:pt x="91" y="29"/>
                    <a:pt x="0" y="202"/>
                    <a:pt x="115" y="362"/>
                  </a:cubicBezTo>
                  <a:cubicBezTo>
                    <a:pt x="246" y="545"/>
                    <a:pt x="406" y="673"/>
                    <a:pt x="659" y="673"/>
                  </a:cubicBezTo>
                  <a:cubicBezTo>
                    <a:pt x="985" y="670"/>
                    <a:pt x="1310" y="697"/>
                    <a:pt x="1633" y="707"/>
                  </a:cubicBezTo>
                  <a:cubicBezTo>
                    <a:pt x="1871" y="725"/>
                    <a:pt x="2111" y="739"/>
                    <a:pt x="2349" y="749"/>
                  </a:cubicBezTo>
                  <a:cubicBezTo>
                    <a:pt x="2467" y="757"/>
                    <a:pt x="2589" y="757"/>
                    <a:pt x="2706" y="742"/>
                  </a:cubicBezTo>
                  <a:cubicBezTo>
                    <a:pt x="2818" y="732"/>
                    <a:pt x="2911" y="673"/>
                    <a:pt x="2907" y="562"/>
                  </a:cubicBezTo>
                  <a:cubicBezTo>
                    <a:pt x="2907" y="490"/>
                    <a:pt x="2862" y="392"/>
                    <a:pt x="2803" y="35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54"/>
            <p:cNvSpPr/>
            <p:nvPr/>
          </p:nvSpPr>
          <p:spPr>
            <a:xfrm>
              <a:off x="8349538" y="4384300"/>
              <a:ext cx="25150" cy="29200"/>
            </a:xfrm>
            <a:custGeom>
              <a:rect b="b" l="l" r="r" t="t"/>
              <a:pathLst>
                <a:path extrusionOk="0" h="1168" w="1006">
                  <a:moveTo>
                    <a:pt x="908" y="298"/>
                  </a:moveTo>
                  <a:cubicBezTo>
                    <a:pt x="884" y="242"/>
                    <a:pt x="829" y="187"/>
                    <a:pt x="773" y="159"/>
                  </a:cubicBezTo>
                  <a:cubicBezTo>
                    <a:pt x="441" y="0"/>
                    <a:pt x="108" y="90"/>
                    <a:pt x="32" y="464"/>
                  </a:cubicBezTo>
                  <a:cubicBezTo>
                    <a:pt x="18" y="530"/>
                    <a:pt x="11" y="592"/>
                    <a:pt x="4" y="627"/>
                  </a:cubicBezTo>
                  <a:cubicBezTo>
                    <a:pt x="1" y="890"/>
                    <a:pt x="84" y="1026"/>
                    <a:pt x="264" y="1088"/>
                  </a:cubicBezTo>
                  <a:cubicBezTo>
                    <a:pt x="500" y="1168"/>
                    <a:pt x="763" y="1115"/>
                    <a:pt x="860" y="952"/>
                  </a:cubicBezTo>
                  <a:cubicBezTo>
                    <a:pt x="985" y="749"/>
                    <a:pt x="1005" y="523"/>
                    <a:pt x="908" y="29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54"/>
            <p:cNvSpPr/>
            <p:nvPr/>
          </p:nvSpPr>
          <p:spPr>
            <a:xfrm>
              <a:off x="8345713" y="4324525"/>
              <a:ext cx="23600" cy="17775"/>
            </a:xfrm>
            <a:custGeom>
              <a:rect b="b" l="l" r="r" t="t"/>
              <a:pathLst>
                <a:path extrusionOk="0" h="711" w="944">
                  <a:moveTo>
                    <a:pt x="230" y="63"/>
                  </a:moveTo>
                  <a:cubicBezTo>
                    <a:pt x="95" y="111"/>
                    <a:pt x="15" y="225"/>
                    <a:pt x="8" y="367"/>
                  </a:cubicBezTo>
                  <a:cubicBezTo>
                    <a:pt x="1" y="495"/>
                    <a:pt x="91" y="583"/>
                    <a:pt x="205" y="627"/>
                  </a:cubicBezTo>
                  <a:cubicBezTo>
                    <a:pt x="313" y="672"/>
                    <a:pt x="431" y="690"/>
                    <a:pt x="493" y="707"/>
                  </a:cubicBezTo>
                  <a:cubicBezTo>
                    <a:pt x="712" y="711"/>
                    <a:pt x="837" y="645"/>
                    <a:pt x="888" y="537"/>
                  </a:cubicBezTo>
                  <a:cubicBezTo>
                    <a:pt x="944" y="412"/>
                    <a:pt x="891" y="236"/>
                    <a:pt x="760" y="142"/>
                  </a:cubicBezTo>
                  <a:cubicBezTo>
                    <a:pt x="600" y="25"/>
                    <a:pt x="417" y="0"/>
                    <a:pt x="230" y="6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9" name="Google Shape;2349;p54"/>
          <p:cNvGrpSpPr/>
          <p:nvPr/>
        </p:nvGrpSpPr>
        <p:grpSpPr>
          <a:xfrm>
            <a:off x="3212018" y="363533"/>
            <a:ext cx="1158515" cy="1090302"/>
            <a:chOff x="3212018" y="862708"/>
            <a:chExt cx="1158515" cy="1090302"/>
          </a:xfrm>
        </p:grpSpPr>
        <p:grpSp>
          <p:nvGrpSpPr>
            <p:cNvPr id="2350" name="Google Shape;2350;p54"/>
            <p:cNvGrpSpPr/>
            <p:nvPr/>
          </p:nvGrpSpPr>
          <p:grpSpPr>
            <a:xfrm>
              <a:off x="3387275" y="1070575"/>
              <a:ext cx="865769" cy="355643"/>
              <a:chOff x="3387275" y="1070575"/>
              <a:chExt cx="865769" cy="355643"/>
            </a:xfrm>
          </p:grpSpPr>
          <p:sp>
            <p:nvSpPr>
              <p:cNvPr id="2351" name="Google Shape;2351;p54"/>
              <p:cNvSpPr/>
              <p:nvPr/>
            </p:nvSpPr>
            <p:spPr>
              <a:xfrm>
                <a:off x="4052975" y="1218550"/>
                <a:ext cx="200069" cy="151723"/>
              </a:xfrm>
              <a:custGeom>
                <a:rect b="b" l="l" r="r" t="t"/>
                <a:pathLst>
                  <a:path extrusionOk="0" h="7927" w="10659">
                    <a:moveTo>
                      <a:pt x="10659" y="0"/>
                    </a:moveTo>
                    <a:cubicBezTo>
                      <a:pt x="6850" y="2258"/>
                      <a:pt x="3713" y="5515"/>
                      <a:pt x="0" y="7927"/>
                    </a:cubicBezTo>
                  </a:path>
                </a:pathLst>
              </a:custGeom>
              <a:noFill/>
              <a:ln cap="flat" cmpd="sng" w="9525">
                <a:solidFill>
                  <a:srgbClr val="F9CB9C"/>
                </a:solidFill>
                <a:prstDash val="solid"/>
                <a:round/>
                <a:headEnd len="med" w="med" type="none"/>
                <a:tailEnd len="med" w="med" type="none"/>
              </a:ln>
            </p:spPr>
          </p:sp>
          <p:grpSp>
            <p:nvGrpSpPr>
              <p:cNvPr id="2352" name="Google Shape;2352;p54"/>
              <p:cNvGrpSpPr/>
              <p:nvPr/>
            </p:nvGrpSpPr>
            <p:grpSpPr>
              <a:xfrm>
                <a:off x="3387275" y="1070575"/>
                <a:ext cx="826901" cy="355643"/>
                <a:chOff x="3387275" y="1070575"/>
                <a:chExt cx="826901" cy="355643"/>
              </a:xfrm>
            </p:grpSpPr>
            <p:sp>
              <p:nvSpPr>
                <p:cNvPr id="2353" name="Google Shape;2353;p54"/>
                <p:cNvSpPr/>
                <p:nvPr/>
              </p:nvSpPr>
              <p:spPr>
                <a:xfrm>
                  <a:off x="3514350" y="1125600"/>
                  <a:ext cx="449483" cy="151727"/>
                </a:xfrm>
                <a:custGeom>
                  <a:rect b="b" l="l" r="r" t="t"/>
                  <a:pathLst>
                    <a:path extrusionOk="0" h="5917" w="17373">
                      <a:moveTo>
                        <a:pt x="0" y="5917"/>
                      </a:moveTo>
                      <a:cubicBezTo>
                        <a:pt x="5569" y="3386"/>
                        <a:pt x="11542" y="1851"/>
                        <a:pt x="17373" y="0"/>
                      </a:cubicBezTo>
                    </a:path>
                  </a:pathLst>
                </a:custGeom>
                <a:noFill/>
                <a:ln cap="flat" cmpd="sng" w="9525">
                  <a:solidFill>
                    <a:srgbClr val="F9CB9C"/>
                  </a:solidFill>
                  <a:prstDash val="solid"/>
                  <a:round/>
                  <a:headEnd len="med" w="med" type="none"/>
                  <a:tailEnd len="med" w="med" type="none"/>
                </a:ln>
              </p:spPr>
            </p:sp>
            <p:sp>
              <p:nvSpPr>
                <p:cNvPr id="2354" name="Google Shape;2354;p54"/>
                <p:cNvSpPr/>
                <p:nvPr/>
              </p:nvSpPr>
              <p:spPr>
                <a:xfrm>
                  <a:off x="3558925" y="1137000"/>
                  <a:ext cx="436200" cy="160250"/>
                </a:xfrm>
                <a:custGeom>
                  <a:rect b="b" l="l" r="r" t="t"/>
                  <a:pathLst>
                    <a:path extrusionOk="0" h="6410" w="17448">
                      <a:moveTo>
                        <a:pt x="0" y="6410"/>
                      </a:moveTo>
                      <a:cubicBezTo>
                        <a:pt x="5823" y="4294"/>
                        <a:pt x="11906" y="2771"/>
                        <a:pt x="17448" y="0"/>
                      </a:cubicBezTo>
                    </a:path>
                  </a:pathLst>
                </a:custGeom>
                <a:noFill/>
                <a:ln cap="flat" cmpd="sng" w="9525">
                  <a:solidFill>
                    <a:srgbClr val="F9CB9C"/>
                  </a:solidFill>
                  <a:prstDash val="solid"/>
                  <a:round/>
                  <a:headEnd len="med" w="med" type="none"/>
                  <a:tailEnd len="med" w="med" type="none"/>
                </a:ln>
              </p:spPr>
            </p:sp>
            <p:sp>
              <p:nvSpPr>
                <p:cNvPr id="2355" name="Google Shape;2355;p54"/>
                <p:cNvSpPr/>
                <p:nvPr/>
              </p:nvSpPr>
              <p:spPr>
                <a:xfrm>
                  <a:off x="3602525" y="1148350"/>
                  <a:ext cx="417250" cy="170700"/>
                </a:xfrm>
                <a:custGeom>
                  <a:rect b="b" l="l" r="r" t="t"/>
                  <a:pathLst>
                    <a:path extrusionOk="0" h="6828" w="16690">
                      <a:moveTo>
                        <a:pt x="0" y="6828"/>
                      </a:moveTo>
                      <a:cubicBezTo>
                        <a:pt x="5473" y="4344"/>
                        <a:pt x="11914" y="3650"/>
                        <a:pt x="16690" y="0"/>
                      </a:cubicBezTo>
                    </a:path>
                  </a:pathLst>
                </a:custGeom>
                <a:noFill/>
                <a:ln cap="flat" cmpd="sng" w="9525">
                  <a:solidFill>
                    <a:srgbClr val="F9CB9C"/>
                  </a:solidFill>
                  <a:prstDash val="solid"/>
                  <a:round/>
                  <a:headEnd len="med" w="med" type="none"/>
                  <a:tailEnd len="med" w="med" type="none"/>
                </a:ln>
              </p:spPr>
            </p:sp>
            <p:sp>
              <p:nvSpPr>
                <p:cNvPr id="2356" name="Google Shape;2356;p54"/>
                <p:cNvSpPr/>
                <p:nvPr/>
              </p:nvSpPr>
              <p:spPr>
                <a:xfrm>
                  <a:off x="3665100" y="1158800"/>
                  <a:ext cx="393550" cy="187750"/>
                </a:xfrm>
                <a:custGeom>
                  <a:rect b="b" l="l" r="r" t="t"/>
                  <a:pathLst>
                    <a:path extrusionOk="0" h="7510" w="15742">
                      <a:moveTo>
                        <a:pt x="15742" y="0"/>
                      </a:moveTo>
                      <a:cubicBezTo>
                        <a:pt x="11152" y="3568"/>
                        <a:pt x="5345" y="5223"/>
                        <a:pt x="0" y="7510"/>
                      </a:cubicBezTo>
                    </a:path>
                  </a:pathLst>
                </a:custGeom>
                <a:noFill/>
                <a:ln cap="flat" cmpd="sng" w="9525">
                  <a:solidFill>
                    <a:srgbClr val="F9CB9C"/>
                  </a:solidFill>
                  <a:prstDash val="solid"/>
                  <a:round/>
                  <a:headEnd len="med" w="med" type="none"/>
                  <a:tailEnd len="med" w="med" type="none"/>
                </a:ln>
              </p:spPr>
            </p:sp>
            <p:sp>
              <p:nvSpPr>
                <p:cNvPr id="2357" name="Google Shape;2357;p54"/>
                <p:cNvSpPr/>
                <p:nvPr/>
              </p:nvSpPr>
              <p:spPr>
                <a:xfrm>
                  <a:off x="3732450" y="1172075"/>
                  <a:ext cx="375512" cy="219043"/>
                </a:xfrm>
                <a:custGeom>
                  <a:rect b="b" l="l" r="r" t="t"/>
                  <a:pathLst>
                    <a:path extrusionOk="0" h="7738" w="14338">
                      <a:moveTo>
                        <a:pt x="14338" y="0"/>
                      </a:moveTo>
                      <a:cubicBezTo>
                        <a:pt x="9297" y="2022"/>
                        <a:pt x="4583" y="4824"/>
                        <a:pt x="0" y="7738"/>
                      </a:cubicBezTo>
                    </a:path>
                  </a:pathLst>
                </a:custGeom>
                <a:noFill/>
                <a:ln cap="flat" cmpd="sng" w="9525">
                  <a:solidFill>
                    <a:srgbClr val="F9CB9C"/>
                  </a:solidFill>
                  <a:prstDash val="solid"/>
                  <a:round/>
                  <a:headEnd len="med" w="med" type="none"/>
                  <a:tailEnd len="med" w="med" type="none"/>
                </a:ln>
              </p:spPr>
            </p:sp>
            <p:sp>
              <p:nvSpPr>
                <p:cNvPr id="2358" name="Google Shape;2358;p54"/>
                <p:cNvSpPr/>
                <p:nvPr/>
              </p:nvSpPr>
              <p:spPr>
                <a:xfrm>
                  <a:off x="3772275" y="1192950"/>
                  <a:ext cx="380259" cy="212404"/>
                </a:xfrm>
                <a:custGeom>
                  <a:rect b="b" l="l" r="r" t="t"/>
                  <a:pathLst>
                    <a:path extrusionOk="0" h="8193" w="14679">
                      <a:moveTo>
                        <a:pt x="14679" y="0"/>
                      </a:moveTo>
                      <a:cubicBezTo>
                        <a:pt x="9386" y="1839"/>
                        <a:pt x="4900" y="5474"/>
                        <a:pt x="0" y="8193"/>
                      </a:cubicBezTo>
                    </a:path>
                  </a:pathLst>
                </a:custGeom>
                <a:noFill/>
                <a:ln cap="flat" cmpd="sng" w="9525">
                  <a:solidFill>
                    <a:srgbClr val="F9CB9C"/>
                  </a:solidFill>
                  <a:prstDash val="solid"/>
                  <a:round/>
                  <a:headEnd len="med" w="med" type="none"/>
                  <a:tailEnd len="med" w="med" type="none"/>
                </a:ln>
              </p:spPr>
            </p:sp>
            <p:sp>
              <p:nvSpPr>
                <p:cNvPr id="2359" name="Google Shape;2359;p54"/>
                <p:cNvSpPr/>
                <p:nvPr/>
              </p:nvSpPr>
              <p:spPr>
                <a:xfrm>
                  <a:off x="3810225" y="1201500"/>
                  <a:ext cx="375525" cy="219050"/>
                </a:xfrm>
                <a:custGeom>
                  <a:rect b="b" l="l" r="r" t="t"/>
                  <a:pathLst>
                    <a:path extrusionOk="0" h="8762" w="15021">
                      <a:moveTo>
                        <a:pt x="15021" y="0"/>
                      </a:moveTo>
                      <a:cubicBezTo>
                        <a:pt x="9987" y="2874"/>
                        <a:pt x="5015" y="5855"/>
                        <a:pt x="0" y="8762"/>
                      </a:cubicBezTo>
                    </a:path>
                  </a:pathLst>
                </a:custGeom>
                <a:noFill/>
                <a:ln cap="flat" cmpd="sng" w="9525">
                  <a:solidFill>
                    <a:srgbClr val="F9CB9C"/>
                  </a:solidFill>
                  <a:prstDash val="solid"/>
                  <a:round/>
                  <a:headEnd len="med" w="med" type="none"/>
                  <a:tailEnd len="med" w="med" type="none"/>
                </a:ln>
              </p:spPr>
            </p:sp>
            <p:sp>
              <p:nvSpPr>
                <p:cNvPr id="2360" name="Google Shape;2360;p54"/>
                <p:cNvSpPr/>
                <p:nvPr/>
              </p:nvSpPr>
              <p:spPr>
                <a:xfrm>
                  <a:off x="3914525" y="1207175"/>
                  <a:ext cx="299651" cy="219043"/>
                </a:xfrm>
                <a:custGeom>
                  <a:rect b="b" l="l" r="r" t="t"/>
                  <a:pathLst>
                    <a:path extrusionOk="0" h="7927" w="10659">
                      <a:moveTo>
                        <a:pt x="10659" y="0"/>
                      </a:moveTo>
                      <a:cubicBezTo>
                        <a:pt x="6850" y="2258"/>
                        <a:pt x="3713" y="5515"/>
                        <a:pt x="0" y="7927"/>
                      </a:cubicBezTo>
                    </a:path>
                  </a:pathLst>
                </a:custGeom>
                <a:noFill/>
                <a:ln cap="flat" cmpd="sng" w="9525">
                  <a:solidFill>
                    <a:srgbClr val="F9CB9C"/>
                  </a:solidFill>
                  <a:prstDash val="solid"/>
                  <a:round/>
                  <a:headEnd len="med" w="med" type="none"/>
                  <a:tailEnd len="med" w="med" type="none"/>
                </a:ln>
              </p:spPr>
            </p:sp>
            <p:sp>
              <p:nvSpPr>
                <p:cNvPr id="2361" name="Google Shape;2361;p54"/>
                <p:cNvSpPr/>
                <p:nvPr/>
              </p:nvSpPr>
              <p:spPr>
                <a:xfrm>
                  <a:off x="3465050" y="1105675"/>
                  <a:ext cx="449483" cy="151727"/>
                </a:xfrm>
                <a:custGeom>
                  <a:rect b="b" l="l" r="r" t="t"/>
                  <a:pathLst>
                    <a:path extrusionOk="0" h="5917" w="17373">
                      <a:moveTo>
                        <a:pt x="0" y="5917"/>
                      </a:moveTo>
                      <a:cubicBezTo>
                        <a:pt x="5569" y="3386"/>
                        <a:pt x="11542" y="1851"/>
                        <a:pt x="17373" y="0"/>
                      </a:cubicBezTo>
                    </a:path>
                  </a:pathLst>
                </a:custGeom>
                <a:noFill/>
                <a:ln cap="flat" cmpd="sng" w="9525">
                  <a:solidFill>
                    <a:srgbClr val="F9CB9C"/>
                  </a:solidFill>
                  <a:prstDash val="solid"/>
                  <a:round/>
                  <a:headEnd len="med" w="med" type="none"/>
                  <a:tailEnd len="med" w="med" type="none"/>
                </a:ln>
              </p:spPr>
            </p:sp>
            <p:sp>
              <p:nvSpPr>
                <p:cNvPr id="2362" name="Google Shape;2362;p54"/>
                <p:cNvSpPr/>
                <p:nvPr/>
              </p:nvSpPr>
              <p:spPr>
                <a:xfrm>
                  <a:off x="3425200" y="1084800"/>
                  <a:ext cx="449483" cy="151727"/>
                </a:xfrm>
                <a:custGeom>
                  <a:rect b="b" l="l" r="r" t="t"/>
                  <a:pathLst>
                    <a:path extrusionOk="0" h="5917" w="17373">
                      <a:moveTo>
                        <a:pt x="0" y="5917"/>
                      </a:moveTo>
                      <a:cubicBezTo>
                        <a:pt x="5569" y="3386"/>
                        <a:pt x="11542" y="1851"/>
                        <a:pt x="17373" y="0"/>
                      </a:cubicBezTo>
                    </a:path>
                  </a:pathLst>
                </a:custGeom>
                <a:noFill/>
                <a:ln cap="flat" cmpd="sng" w="9525">
                  <a:solidFill>
                    <a:srgbClr val="F9CB9C"/>
                  </a:solidFill>
                  <a:prstDash val="solid"/>
                  <a:round/>
                  <a:headEnd len="med" w="med" type="none"/>
                  <a:tailEnd len="med" w="med" type="none"/>
                </a:ln>
              </p:spPr>
            </p:sp>
            <p:sp>
              <p:nvSpPr>
                <p:cNvPr id="2363" name="Google Shape;2363;p54"/>
                <p:cNvSpPr/>
                <p:nvPr/>
              </p:nvSpPr>
              <p:spPr>
                <a:xfrm>
                  <a:off x="3387275" y="1070575"/>
                  <a:ext cx="449483" cy="151727"/>
                </a:xfrm>
                <a:custGeom>
                  <a:rect b="b" l="l" r="r" t="t"/>
                  <a:pathLst>
                    <a:path extrusionOk="0" h="5917" w="17373">
                      <a:moveTo>
                        <a:pt x="0" y="5917"/>
                      </a:moveTo>
                      <a:cubicBezTo>
                        <a:pt x="5569" y="3386"/>
                        <a:pt x="11542" y="1851"/>
                        <a:pt x="17373" y="0"/>
                      </a:cubicBezTo>
                    </a:path>
                  </a:pathLst>
                </a:custGeom>
                <a:noFill/>
                <a:ln cap="flat" cmpd="sng" w="9525">
                  <a:solidFill>
                    <a:srgbClr val="F9CB9C"/>
                  </a:solidFill>
                  <a:prstDash val="solid"/>
                  <a:round/>
                  <a:headEnd len="med" w="med" type="none"/>
                  <a:tailEnd len="med" w="med" type="none"/>
                </a:ln>
              </p:spPr>
            </p:sp>
          </p:grpSp>
        </p:grpSp>
        <p:grpSp>
          <p:nvGrpSpPr>
            <p:cNvPr id="2364" name="Google Shape;2364;p54"/>
            <p:cNvGrpSpPr/>
            <p:nvPr/>
          </p:nvGrpSpPr>
          <p:grpSpPr>
            <a:xfrm rot="760823">
              <a:off x="3284544" y="965717"/>
              <a:ext cx="1013463" cy="884284"/>
              <a:chOff x="2066156" y="1353175"/>
              <a:chExt cx="1177077" cy="963511"/>
            </a:xfrm>
          </p:grpSpPr>
          <p:sp>
            <p:nvSpPr>
              <p:cNvPr id="2365" name="Google Shape;2365;p54"/>
              <p:cNvSpPr/>
              <p:nvPr/>
            </p:nvSpPr>
            <p:spPr>
              <a:xfrm rot="-537420">
                <a:off x="2112570" y="1672588"/>
                <a:ext cx="621734" cy="250542"/>
              </a:xfrm>
              <a:custGeom>
                <a:rect b="b" l="l" r="r" t="t"/>
                <a:pathLst>
                  <a:path extrusionOk="0" h="3551" w="8812">
                    <a:moveTo>
                      <a:pt x="103" y="1"/>
                    </a:moveTo>
                    <a:cubicBezTo>
                      <a:pt x="25" y="1"/>
                      <a:pt x="1" y="132"/>
                      <a:pt x="88" y="166"/>
                    </a:cubicBezTo>
                    <a:cubicBezTo>
                      <a:pt x="2973" y="1243"/>
                      <a:pt x="5835" y="2370"/>
                      <a:pt x="8680" y="3544"/>
                    </a:cubicBezTo>
                    <a:cubicBezTo>
                      <a:pt x="8691" y="3548"/>
                      <a:pt x="8701" y="3550"/>
                      <a:pt x="8711" y="3550"/>
                    </a:cubicBezTo>
                    <a:cubicBezTo>
                      <a:pt x="8788" y="3550"/>
                      <a:pt x="8812" y="3422"/>
                      <a:pt x="8725" y="3385"/>
                    </a:cubicBezTo>
                    <a:cubicBezTo>
                      <a:pt x="5880" y="2210"/>
                      <a:pt x="3015" y="1084"/>
                      <a:pt x="133" y="7"/>
                    </a:cubicBezTo>
                    <a:cubicBezTo>
                      <a:pt x="122" y="3"/>
                      <a:pt x="112" y="1"/>
                      <a:pt x="103"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54"/>
              <p:cNvSpPr/>
              <p:nvPr/>
            </p:nvSpPr>
            <p:spPr>
              <a:xfrm rot="-537420">
                <a:off x="2079314" y="1486312"/>
                <a:ext cx="515478" cy="209408"/>
              </a:xfrm>
              <a:custGeom>
                <a:rect b="b" l="l" r="r" t="t"/>
                <a:pathLst>
                  <a:path extrusionOk="0" h="2968" w="7306">
                    <a:moveTo>
                      <a:pt x="7200" y="1"/>
                    </a:moveTo>
                    <a:cubicBezTo>
                      <a:pt x="7191" y="1"/>
                      <a:pt x="7182" y="2"/>
                      <a:pt x="7173" y="5"/>
                    </a:cubicBezTo>
                    <a:cubicBezTo>
                      <a:pt x="4786" y="868"/>
                      <a:pt x="2454" y="1884"/>
                      <a:pt x="88" y="2802"/>
                    </a:cubicBezTo>
                    <a:cubicBezTo>
                      <a:pt x="1" y="2836"/>
                      <a:pt x="28" y="2967"/>
                      <a:pt x="104" y="2967"/>
                    </a:cubicBezTo>
                    <a:cubicBezTo>
                      <a:pt x="113" y="2967"/>
                      <a:pt x="123" y="2965"/>
                      <a:pt x="133" y="2961"/>
                    </a:cubicBezTo>
                    <a:cubicBezTo>
                      <a:pt x="2499" y="2039"/>
                      <a:pt x="4828" y="1028"/>
                      <a:pt x="7218" y="165"/>
                    </a:cubicBezTo>
                    <a:cubicBezTo>
                      <a:pt x="7306" y="133"/>
                      <a:pt x="7280" y="1"/>
                      <a:pt x="7200"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54"/>
              <p:cNvSpPr/>
              <p:nvPr/>
            </p:nvSpPr>
            <p:spPr>
              <a:xfrm rot="-537420">
                <a:off x="2569414" y="1400531"/>
                <a:ext cx="621946" cy="173778"/>
              </a:xfrm>
              <a:custGeom>
                <a:rect b="b" l="l" r="r" t="t"/>
                <a:pathLst>
                  <a:path extrusionOk="0" h="2463" w="8815">
                    <a:moveTo>
                      <a:pt x="112" y="0"/>
                    </a:moveTo>
                    <a:cubicBezTo>
                      <a:pt x="30" y="0"/>
                      <a:pt x="1" y="132"/>
                      <a:pt x="92" y="164"/>
                    </a:cubicBezTo>
                    <a:cubicBezTo>
                      <a:pt x="2895" y="1079"/>
                      <a:pt x="5757" y="1990"/>
                      <a:pt x="8674" y="2462"/>
                    </a:cubicBezTo>
                    <a:cubicBezTo>
                      <a:pt x="8679" y="2462"/>
                      <a:pt x="8684" y="2463"/>
                      <a:pt x="8689" y="2463"/>
                    </a:cubicBezTo>
                    <a:cubicBezTo>
                      <a:pt x="8779" y="2463"/>
                      <a:pt x="8814" y="2322"/>
                      <a:pt x="8716" y="2305"/>
                    </a:cubicBezTo>
                    <a:cubicBezTo>
                      <a:pt x="5799" y="1834"/>
                      <a:pt x="2940" y="923"/>
                      <a:pt x="137" y="4"/>
                    </a:cubicBezTo>
                    <a:cubicBezTo>
                      <a:pt x="128" y="2"/>
                      <a:pt x="120" y="0"/>
                      <a:pt x="112"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54"/>
              <p:cNvSpPr/>
              <p:nvPr/>
            </p:nvSpPr>
            <p:spPr>
              <a:xfrm rot="-537420">
                <a:off x="2708293" y="1551825"/>
                <a:ext cx="515901" cy="284973"/>
              </a:xfrm>
              <a:custGeom>
                <a:rect b="b" l="l" r="r" t="t"/>
                <a:pathLst>
                  <a:path extrusionOk="0" h="4039" w="7312">
                    <a:moveTo>
                      <a:pt x="7198" y="0"/>
                    </a:moveTo>
                    <a:cubicBezTo>
                      <a:pt x="7185" y="0"/>
                      <a:pt x="7171" y="4"/>
                      <a:pt x="7156" y="14"/>
                    </a:cubicBezTo>
                    <a:cubicBezTo>
                      <a:pt x="4929" y="1501"/>
                      <a:pt x="2507" y="2755"/>
                      <a:pt x="85" y="3888"/>
                    </a:cubicBezTo>
                    <a:cubicBezTo>
                      <a:pt x="0" y="3927"/>
                      <a:pt x="52" y="4039"/>
                      <a:pt x="130" y="4039"/>
                    </a:cubicBezTo>
                    <a:cubicBezTo>
                      <a:pt x="142" y="4039"/>
                      <a:pt x="155" y="4036"/>
                      <a:pt x="168" y="4030"/>
                    </a:cubicBezTo>
                    <a:cubicBezTo>
                      <a:pt x="2590" y="2897"/>
                      <a:pt x="5012" y="1643"/>
                      <a:pt x="7239" y="156"/>
                    </a:cubicBezTo>
                    <a:cubicBezTo>
                      <a:pt x="7312" y="107"/>
                      <a:pt x="7266" y="0"/>
                      <a:pt x="7198"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54"/>
              <p:cNvSpPr/>
              <p:nvPr/>
            </p:nvSpPr>
            <p:spPr>
              <a:xfrm rot="-537420">
                <a:off x="2355419" y="1768013"/>
                <a:ext cx="36759" cy="266840"/>
              </a:xfrm>
              <a:custGeom>
                <a:rect b="b" l="l" r="r" t="t"/>
                <a:pathLst>
                  <a:path extrusionOk="0" h="3782" w="521">
                    <a:moveTo>
                      <a:pt x="99" y="1"/>
                    </a:moveTo>
                    <a:cubicBezTo>
                      <a:pt x="51" y="1"/>
                      <a:pt x="0" y="41"/>
                      <a:pt x="15" y="101"/>
                    </a:cubicBezTo>
                    <a:cubicBezTo>
                      <a:pt x="296" y="1266"/>
                      <a:pt x="358" y="2506"/>
                      <a:pt x="347" y="3702"/>
                    </a:cubicBezTo>
                    <a:cubicBezTo>
                      <a:pt x="347" y="3755"/>
                      <a:pt x="389" y="3781"/>
                      <a:pt x="430" y="3781"/>
                    </a:cubicBezTo>
                    <a:cubicBezTo>
                      <a:pt x="471" y="3781"/>
                      <a:pt x="512" y="3755"/>
                      <a:pt x="514" y="3702"/>
                    </a:cubicBezTo>
                    <a:cubicBezTo>
                      <a:pt x="520" y="2492"/>
                      <a:pt x="458" y="1238"/>
                      <a:pt x="171" y="60"/>
                    </a:cubicBezTo>
                    <a:cubicBezTo>
                      <a:pt x="161" y="19"/>
                      <a:pt x="131" y="1"/>
                      <a:pt x="99"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54"/>
              <p:cNvSpPr/>
              <p:nvPr/>
            </p:nvSpPr>
            <p:spPr>
              <a:xfrm rot="-537420">
                <a:off x="2923937" y="1733368"/>
                <a:ext cx="29633" cy="192122"/>
              </a:xfrm>
              <a:custGeom>
                <a:rect b="b" l="l" r="r" t="t"/>
                <a:pathLst>
                  <a:path extrusionOk="0" h="2723" w="420">
                    <a:moveTo>
                      <a:pt x="149" y="1"/>
                    </a:moveTo>
                    <a:cubicBezTo>
                      <a:pt x="108" y="1"/>
                      <a:pt x="66" y="27"/>
                      <a:pt x="63" y="79"/>
                    </a:cubicBezTo>
                    <a:cubicBezTo>
                      <a:pt x="0" y="928"/>
                      <a:pt x="87" y="1828"/>
                      <a:pt x="250" y="2664"/>
                    </a:cubicBezTo>
                    <a:cubicBezTo>
                      <a:pt x="258" y="2705"/>
                      <a:pt x="287" y="2723"/>
                      <a:pt x="318" y="2723"/>
                    </a:cubicBezTo>
                    <a:cubicBezTo>
                      <a:pt x="366" y="2723"/>
                      <a:pt x="419" y="2681"/>
                      <a:pt x="409" y="2618"/>
                    </a:cubicBezTo>
                    <a:cubicBezTo>
                      <a:pt x="246" y="1801"/>
                      <a:pt x="167" y="913"/>
                      <a:pt x="226" y="79"/>
                    </a:cubicBezTo>
                    <a:cubicBezTo>
                      <a:pt x="229" y="27"/>
                      <a:pt x="190" y="1"/>
                      <a:pt x="149"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54"/>
              <p:cNvSpPr/>
              <p:nvPr/>
            </p:nvSpPr>
            <p:spPr>
              <a:xfrm rot="-537420">
                <a:off x="2395631" y="1955258"/>
                <a:ext cx="582364" cy="72601"/>
              </a:xfrm>
              <a:custGeom>
                <a:rect b="b" l="l" r="r" t="t"/>
                <a:pathLst>
                  <a:path extrusionOk="0" h="1029" w="8254">
                    <a:moveTo>
                      <a:pt x="8126" y="0"/>
                    </a:moveTo>
                    <a:cubicBezTo>
                      <a:pt x="8115" y="0"/>
                      <a:pt x="8102" y="3"/>
                      <a:pt x="8090" y="9"/>
                    </a:cubicBezTo>
                    <a:cubicBezTo>
                      <a:pt x="6821" y="611"/>
                      <a:pt x="5400" y="866"/>
                      <a:pt x="3971" y="866"/>
                    </a:cubicBezTo>
                    <a:cubicBezTo>
                      <a:pt x="2661" y="866"/>
                      <a:pt x="1345" y="651"/>
                      <a:pt x="134" y="293"/>
                    </a:cubicBezTo>
                    <a:cubicBezTo>
                      <a:pt x="126" y="291"/>
                      <a:pt x="118" y="290"/>
                      <a:pt x="111" y="290"/>
                    </a:cubicBezTo>
                    <a:cubicBezTo>
                      <a:pt x="28" y="290"/>
                      <a:pt x="1" y="424"/>
                      <a:pt x="93" y="452"/>
                    </a:cubicBezTo>
                    <a:cubicBezTo>
                      <a:pt x="1319" y="813"/>
                      <a:pt x="2647" y="1028"/>
                      <a:pt x="3969" y="1028"/>
                    </a:cubicBezTo>
                    <a:cubicBezTo>
                      <a:pt x="5426" y="1028"/>
                      <a:pt x="6876" y="767"/>
                      <a:pt x="8173" y="151"/>
                    </a:cubicBezTo>
                    <a:cubicBezTo>
                      <a:pt x="8254" y="112"/>
                      <a:pt x="8202" y="0"/>
                      <a:pt x="8126"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54"/>
              <p:cNvSpPr/>
              <p:nvPr/>
            </p:nvSpPr>
            <p:spPr>
              <a:xfrm rot="-537420">
                <a:off x="2207481" y="1664306"/>
                <a:ext cx="473850" cy="57362"/>
              </a:xfrm>
              <a:custGeom>
                <a:rect b="b" l="l" r="r" t="t"/>
                <a:pathLst>
                  <a:path extrusionOk="0" h="813" w="6716">
                    <a:moveTo>
                      <a:pt x="6621" y="0"/>
                    </a:moveTo>
                    <a:cubicBezTo>
                      <a:pt x="6618" y="0"/>
                      <a:pt x="6615" y="0"/>
                      <a:pt x="6612" y="1"/>
                    </a:cubicBezTo>
                    <a:cubicBezTo>
                      <a:pt x="4443" y="215"/>
                      <a:pt x="2273" y="431"/>
                      <a:pt x="105" y="649"/>
                    </a:cubicBezTo>
                    <a:cubicBezTo>
                      <a:pt x="4" y="659"/>
                      <a:pt x="1" y="812"/>
                      <a:pt x="95" y="812"/>
                    </a:cubicBezTo>
                    <a:cubicBezTo>
                      <a:pt x="98" y="812"/>
                      <a:pt x="101" y="812"/>
                      <a:pt x="105" y="812"/>
                    </a:cubicBezTo>
                    <a:cubicBezTo>
                      <a:pt x="2273" y="597"/>
                      <a:pt x="4443" y="382"/>
                      <a:pt x="6612" y="164"/>
                    </a:cubicBezTo>
                    <a:cubicBezTo>
                      <a:pt x="6712" y="153"/>
                      <a:pt x="6715" y="0"/>
                      <a:pt x="6621"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54"/>
              <p:cNvSpPr/>
              <p:nvPr/>
            </p:nvSpPr>
            <p:spPr>
              <a:xfrm rot="-537420">
                <a:off x="2242524" y="1739765"/>
                <a:ext cx="62653" cy="382410"/>
              </a:xfrm>
              <a:custGeom>
                <a:rect b="b" l="l" r="r" t="t"/>
                <a:pathLst>
                  <a:path extrusionOk="0" h="5420" w="888">
                    <a:moveTo>
                      <a:pt x="100" y="0"/>
                    </a:moveTo>
                    <a:cubicBezTo>
                      <a:pt x="49" y="0"/>
                      <a:pt x="1" y="40"/>
                      <a:pt x="24" y="100"/>
                    </a:cubicBezTo>
                    <a:cubicBezTo>
                      <a:pt x="724" y="1833"/>
                      <a:pt x="184" y="3566"/>
                      <a:pt x="454" y="5360"/>
                    </a:cubicBezTo>
                    <a:cubicBezTo>
                      <a:pt x="461" y="5402"/>
                      <a:pt x="490" y="5419"/>
                      <a:pt x="522" y="5419"/>
                    </a:cubicBezTo>
                    <a:cubicBezTo>
                      <a:pt x="570" y="5419"/>
                      <a:pt x="623" y="5379"/>
                      <a:pt x="613" y="5319"/>
                    </a:cubicBezTo>
                    <a:cubicBezTo>
                      <a:pt x="339" y="3513"/>
                      <a:pt x="887" y="1799"/>
                      <a:pt x="184" y="56"/>
                    </a:cubicBezTo>
                    <a:cubicBezTo>
                      <a:pt x="167" y="17"/>
                      <a:pt x="133" y="0"/>
                      <a:pt x="100"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54"/>
              <p:cNvSpPr/>
              <p:nvPr/>
            </p:nvSpPr>
            <p:spPr>
              <a:xfrm rot="-537420">
                <a:off x="2283470" y="2087822"/>
                <a:ext cx="50941" cy="50941"/>
              </a:xfrm>
              <a:custGeom>
                <a:rect b="b" l="l" r="r" t="t"/>
                <a:pathLst>
                  <a:path extrusionOk="0" h="722" w="722">
                    <a:moveTo>
                      <a:pt x="362" y="0"/>
                    </a:moveTo>
                    <a:cubicBezTo>
                      <a:pt x="164" y="0"/>
                      <a:pt x="1" y="160"/>
                      <a:pt x="1" y="360"/>
                    </a:cubicBezTo>
                    <a:cubicBezTo>
                      <a:pt x="1" y="558"/>
                      <a:pt x="164" y="721"/>
                      <a:pt x="362" y="721"/>
                    </a:cubicBezTo>
                    <a:cubicBezTo>
                      <a:pt x="562" y="721"/>
                      <a:pt x="722" y="558"/>
                      <a:pt x="722" y="360"/>
                    </a:cubicBezTo>
                    <a:cubicBezTo>
                      <a:pt x="722" y="160"/>
                      <a:pt x="562" y="0"/>
                      <a:pt x="362"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54"/>
              <p:cNvSpPr/>
              <p:nvPr/>
            </p:nvSpPr>
            <p:spPr>
              <a:xfrm rot="-537420">
                <a:off x="2289301" y="2127205"/>
                <a:ext cx="36971" cy="187748"/>
              </a:xfrm>
              <a:custGeom>
                <a:rect b="b" l="l" r="r" t="t"/>
                <a:pathLst>
                  <a:path extrusionOk="0" h="2661" w="524">
                    <a:moveTo>
                      <a:pt x="357" y="0"/>
                    </a:moveTo>
                    <a:cubicBezTo>
                      <a:pt x="310" y="0"/>
                      <a:pt x="258" y="42"/>
                      <a:pt x="270" y="104"/>
                    </a:cubicBezTo>
                    <a:cubicBezTo>
                      <a:pt x="447" y="963"/>
                      <a:pt x="0" y="1757"/>
                      <a:pt x="260" y="2602"/>
                    </a:cubicBezTo>
                    <a:cubicBezTo>
                      <a:pt x="271" y="2643"/>
                      <a:pt x="303" y="2660"/>
                      <a:pt x="336" y="2660"/>
                    </a:cubicBezTo>
                    <a:cubicBezTo>
                      <a:pt x="385" y="2660"/>
                      <a:pt x="434" y="2621"/>
                      <a:pt x="416" y="2561"/>
                    </a:cubicBezTo>
                    <a:cubicBezTo>
                      <a:pt x="256" y="2030"/>
                      <a:pt x="392" y="1625"/>
                      <a:pt x="472" y="1109"/>
                    </a:cubicBezTo>
                    <a:cubicBezTo>
                      <a:pt x="523" y="752"/>
                      <a:pt x="499" y="409"/>
                      <a:pt x="426" y="59"/>
                    </a:cubicBezTo>
                    <a:cubicBezTo>
                      <a:pt x="418" y="18"/>
                      <a:pt x="388" y="0"/>
                      <a:pt x="357"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54"/>
              <p:cNvSpPr/>
              <p:nvPr/>
            </p:nvSpPr>
            <p:spPr>
              <a:xfrm rot="-537420">
                <a:off x="2318428" y="2115253"/>
                <a:ext cx="30409" cy="161219"/>
              </a:xfrm>
              <a:custGeom>
                <a:rect b="b" l="l" r="r" t="t"/>
                <a:pathLst>
                  <a:path extrusionOk="0" h="2285" w="431">
                    <a:moveTo>
                      <a:pt x="132" y="1"/>
                    </a:moveTo>
                    <a:cubicBezTo>
                      <a:pt x="91" y="1"/>
                      <a:pt x="47" y="28"/>
                      <a:pt x="42" y="80"/>
                    </a:cubicBezTo>
                    <a:cubicBezTo>
                      <a:pt x="0" y="454"/>
                      <a:pt x="91" y="798"/>
                      <a:pt x="136" y="1169"/>
                    </a:cubicBezTo>
                    <a:cubicBezTo>
                      <a:pt x="177" y="1525"/>
                      <a:pt x="170" y="1879"/>
                      <a:pt x="257" y="2226"/>
                    </a:cubicBezTo>
                    <a:cubicBezTo>
                      <a:pt x="267" y="2267"/>
                      <a:pt x="298" y="2285"/>
                      <a:pt x="330" y="2285"/>
                    </a:cubicBezTo>
                    <a:cubicBezTo>
                      <a:pt x="379" y="2285"/>
                      <a:pt x="431" y="2244"/>
                      <a:pt x="416" y="2184"/>
                    </a:cubicBezTo>
                    <a:cubicBezTo>
                      <a:pt x="330" y="1841"/>
                      <a:pt x="340" y="1498"/>
                      <a:pt x="299" y="1148"/>
                    </a:cubicBezTo>
                    <a:cubicBezTo>
                      <a:pt x="257" y="787"/>
                      <a:pt x="163" y="448"/>
                      <a:pt x="205" y="80"/>
                    </a:cubicBezTo>
                    <a:cubicBezTo>
                      <a:pt x="210" y="27"/>
                      <a:pt x="173" y="1"/>
                      <a:pt x="132"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54"/>
              <p:cNvSpPr/>
              <p:nvPr/>
            </p:nvSpPr>
            <p:spPr>
              <a:xfrm rot="-537420">
                <a:off x="2318152" y="2112716"/>
                <a:ext cx="73871" cy="147602"/>
              </a:xfrm>
              <a:custGeom>
                <a:rect b="b" l="l" r="r" t="t"/>
                <a:pathLst>
                  <a:path extrusionOk="0" h="2092" w="1047">
                    <a:moveTo>
                      <a:pt x="102" y="1"/>
                    </a:moveTo>
                    <a:cubicBezTo>
                      <a:pt x="51" y="1"/>
                      <a:pt x="1" y="41"/>
                      <a:pt x="22" y="102"/>
                    </a:cubicBezTo>
                    <a:cubicBezTo>
                      <a:pt x="144" y="452"/>
                      <a:pt x="372" y="750"/>
                      <a:pt x="483" y="1111"/>
                    </a:cubicBezTo>
                    <a:cubicBezTo>
                      <a:pt x="587" y="1443"/>
                      <a:pt x="660" y="1769"/>
                      <a:pt x="864" y="2056"/>
                    </a:cubicBezTo>
                    <a:cubicBezTo>
                      <a:pt x="881" y="2081"/>
                      <a:pt x="906" y="2091"/>
                      <a:pt x="931" y="2091"/>
                    </a:cubicBezTo>
                    <a:cubicBezTo>
                      <a:pt x="989" y="2091"/>
                      <a:pt x="1046" y="2034"/>
                      <a:pt x="1003" y="1973"/>
                    </a:cubicBezTo>
                    <a:cubicBezTo>
                      <a:pt x="785" y="1665"/>
                      <a:pt x="729" y="1305"/>
                      <a:pt x="604" y="951"/>
                    </a:cubicBezTo>
                    <a:cubicBezTo>
                      <a:pt x="494" y="639"/>
                      <a:pt x="289" y="372"/>
                      <a:pt x="182" y="57"/>
                    </a:cubicBezTo>
                    <a:cubicBezTo>
                      <a:pt x="168" y="18"/>
                      <a:pt x="135" y="1"/>
                      <a:pt x="102"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54"/>
              <p:cNvSpPr/>
              <p:nvPr/>
            </p:nvSpPr>
            <p:spPr>
              <a:xfrm rot="-537420">
                <a:off x="2393228" y="1955685"/>
                <a:ext cx="307269" cy="62794"/>
              </a:xfrm>
              <a:custGeom>
                <a:rect b="b" l="l" r="r" t="t"/>
                <a:pathLst>
                  <a:path extrusionOk="0" h="890" w="4355">
                    <a:moveTo>
                      <a:pt x="117" y="0"/>
                    </a:moveTo>
                    <a:cubicBezTo>
                      <a:pt x="47" y="0"/>
                      <a:pt x="0" y="109"/>
                      <a:pt x="79" y="155"/>
                    </a:cubicBezTo>
                    <a:cubicBezTo>
                      <a:pt x="1302" y="890"/>
                      <a:pt x="2875" y="754"/>
                      <a:pt x="4251" y="810"/>
                    </a:cubicBezTo>
                    <a:cubicBezTo>
                      <a:pt x="4253" y="810"/>
                      <a:pt x="4255" y="810"/>
                      <a:pt x="4257" y="810"/>
                    </a:cubicBezTo>
                    <a:cubicBezTo>
                      <a:pt x="4355" y="810"/>
                      <a:pt x="4353" y="650"/>
                      <a:pt x="4251" y="647"/>
                    </a:cubicBezTo>
                    <a:cubicBezTo>
                      <a:pt x="2906" y="592"/>
                      <a:pt x="1358" y="727"/>
                      <a:pt x="159" y="13"/>
                    </a:cubicBezTo>
                    <a:cubicBezTo>
                      <a:pt x="144" y="4"/>
                      <a:pt x="130" y="0"/>
                      <a:pt x="117" y="0"/>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54"/>
              <p:cNvSpPr/>
              <p:nvPr/>
            </p:nvSpPr>
            <p:spPr>
              <a:xfrm rot="-537420">
                <a:off x="2721093" y="1890674"/>
                <a:ext cx="238971" cy="73307"/>
              </a:xfrm>
              <a:custGeom>
                <a:rect b="b" l="l" r="r" t="t"/>
                <a:pathLst>
                  <a:path extrusionOk="0" h="1039" w="3387">
                    <a:moveTo>
                      <a:pt x="3282" y="1"/>
                    </a:moveTo>
                    <a:cubicBezTo>
                      <a:pt x="3274" y="1"/>
                      <a:pt x="3264" y="3"/>
                      <a:pt x="3255" y="6"/>
                    </a:cubicBezTo>
                    <a:cubicBezTo>
                      <a:pt x="2222" y="359"/>
                      <a:pt x="1200" y="758"/>
                      <a:pt x="105" y="876"/>
                    </a:cubicBezTo>
                    <a:cubicBezTo>
                      <a:pt x="5" y="885"/>
                      <a:pt x="1" y="1039"/>
                      <a:pt x="93" y="1039"/>
                    </a:cubicBezTo>
                    <a:cubicBezTo>
                      <a:pt x="96" y="1039"/>
                      <a:pt x="100" y="1038"/>
                      <a:pt x="105" y="1038"/>
                    </a:cubicBezTo>
                    <a:cubicBezTo>
                      <a:pt x="1217" y="921"/>
                      <a:pt x="2249" y="526"/>
                      <a:pt x="3300" y="161"/>
                    </a:cubicBezTo>
                    <a:cubicBezTo>
                      <a:pt x="3387" y="134"/>
                      <a:pt x="3361" y="1"/>
                      <a:pt x="3282"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54"/>
              <p:cNvSpPr/>
              <p:nvPr/>
            </p:nvSpPr>
            <p:spPr>
              <a:xfrm rot="-537420">
                <a:off x="2639605" y="1597191"/>
                <a:ext cx="53269" cy="66745"/>
              </a:xfrm>
              <a:custGeom>
                <a:rect b="b" l="l" r="r" t="t"/>
                <a:pathLst>
                  <a:path extrusionOk="0" h="946" w="755">
                    <a:moveTo>
                      <a:pt x="641" y="1"/>
                    </a:moveTo>
                    <a:cubicBezTo>
                      <a:pt x="615" y="1"/>
                      <a:pt x="589" y="12"/>
                      <a:pt x="571" y="39"/>
                    </a:cubicBezTo>
                    <a:cubicBezTo>
                      <a:pt x="394" y="300"/>
                      <a:pt x="218" y="562"/>
                      <a:pt x="41" y="826"/>
                    </a:cubicBezTo>
                    <a:cubicBezTo>
                      <a:pt x="0" y="887"/>
                      <a:pt x="57" y="946"/>
                      <a:pt x="116" y="946"/>
                    </a:cubicBezTo>
                    <a:cubicBezTo>
                      <a:pt x="140" y="946"/>
                      <a:pt x="165" y="935"/>
                      <a:pt x="183" y="909"/>
                    </a:cubicBezTo>
                    <a:cubicBezTo>
                      <a:pt x="360" y="646"/>
                      <a:pt x="536" y="383"/>
                      <a:pt x="714" y="119"/>
                    </a:cubicBezTo>
                    <a:cubicBezTo>
                      <a:pt x="755" y="59"/>
                      <a:pt x="699" y="1"/>
                      <a:pt x="641" y="1"/>
                    </a:cubicBezTo>
                    <a:close/>
                  </a:path>
                </a:pathLst>
              </a:custGeom>
              <a:solidFill>
                <a:srgbClr val="FFFFFF"/>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381" name="Google Shape;2381;p54"/>
          <p:cNvSpPr txBox="1"/>
          <p:nvPr/>
        </p:nvSpPr>
        <p:spPr>
          <a:xfrm>
            <a:off x="3072000" y="4313325"/>
            <a:ext cx="3000000" cy="399900"/>
          </a:xfrm>
          <a:prstGeom prst="rect">
            <a:avLst/>
          </a:prstGeom>
          <a:noFill/>
          <a:ln>
            <a:noFill/>
          </a:ln>
        </p:spPr>
        <p:txBody>
          <a:bodyPr anchorCtr="0" anchor="t" bIns="91425" lIns="91425" spcFirstLastPara="1" rIns="91425" wrap="square" tIns="91425">
            <a:noAutofit/>
          </a:bodyPr>
          <a:lstStyle/>
          <a:p>
            <a:pPr indent="0" lvl="0" marL="0" rtl="0" algn="ctr">
              <a:spcBef>
                <a:spcPts val="300"/>
              </a:spcBef>
              <a:spcAft>
                <a:spcPts val="0"/>
              </a:spcAft>
              <a:buNone/>
            </a:pPr>
            <a:r>
              <a:rPr lang="en" sz="1300">
                <a:solidFill>
                  <a:schemeClr val="lt1"/>
                </a:solidFill>
                <a:latin typeface="Barlow Semi Condensed Light"/>
                <a:ea typeface="Barlow Semi Condensed Light"/>
                <a:cs typeface="Barlow Semi Condensed Light"/>
                <a:sym typeface="Barlow Semi Condensed Light"/>
              </a:rPr>
              <a:t>Please keep this slide for attribution.</a:t>
            </a:r>
            <a:endParaRPr sz="1300">
              <a:solidFill>
                <a:schemeClr val="lt1"/>
              </a:solidFill>
              <a:latin typeface="Barlow Semi Condensed Light"/>
              <a:ea typeface="Barlow Semi Condensed Light"/>
              <a:cs typeface="Barlow Semi Condensed Light"/>
              <a:sym typeface="Barlow Semi Condensed Light"/>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385" name="Shape 2385"/>
        <p:cNvGrpSpPr/>
        <p:nvPr/>
      </p:nvGrpSpPr>
      <p:grpSpPr>
        <a:xfrm>
          <a:off x="0" y="0"/>
          <a:ext cx="0" cy="0"/>
          <a:chOff x="0" y="0"/>
          <a:chExt cx="0" cy="0"/>
        </a:xfrm>
      </p:grpSpPr>
      <p:sp>
        <p:nvSpPr>
          <p:cNvPr id="2386" name="Google Shape;2386;p55"/>
          <p:cNvSpPr txBox="1"/>
          <p:nvPr>
            <p:ph type="title"/>
          </p:nvPr>
        </p:nvSpPr>
        <p:spPr>
          <a:xfrm>
            <a:off x="1739850" y="534975"/>
            <a:ext cx="5664300" cy="53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SCHOOL HANDMADE ICONS</a:t>
            </a:r>
            <a:endParaRPr/>
          </a:p>
        </p:txBody>
      </p:sp>
      <p:grpSp>
        <p:nvGrpSpPr>
          <p:cNvPr id="2387" name="Google Shape;2387;p55"/>
          <p:cNvGrpSpPr/>
          <p:nvPr/>
        </p:nvGrpSpPr>
        <p:grpSpPr>
          <a:xfrm>
            <a:off x="7942911" y="4229903"/>
            <a:ext cx="311837" cy="222513"/>
            <a:chOff x="7942911" y="4229903"/>
            <a:chExt cx="311837" cy="222513"/>
          </a:xfrm>
        </p:grpSpPr>
        <p:sp>
          <p:nvSpPr>
            <p:cNvPr id="2388" name="Google Shape;2388;p55"/>
            <p:cNvSpPr/>
            <p:nvPr/>
          </p:nvSpPr>
          <p:spPr>
            <a:xfrm>
              <a:off x="7942911" y="4229903"/>
              <a:ext cx="311837" cy="222513"/>
            </a:xfrm>
            <a:custGeom>
              <a:rect b="b" l="l" r="r" t="t"/>
              <a:pathLst>
                <a:path extrusionOk="0" h="8664" w="12142">
                  <a:moveTo>
                    <a:pt x="2258" y="1920"/>
                  </a:moveTo>
                  <a:lnTo>
                    <a:pt x="2258" y="1920"/>
                  </a:lnTo>
                  <a:cubicBezTo>
                    <a:pt x="2287" y="1923"/>
                    <a:pt x="2315" y="1924"/>
                    <a:pt x="2344" y="1924"/>
                  </a:cubicBezTo>
                  <a:cubicBezTo>
                    <a:pt x="2381" y="1924"/>
                    <a:pt x="2418" y="1922"/>
                    <a:pt x="2456" y="1920"/>
                  </a:cubicBezTo>
                  <a:lnTo>
                    <a:pt x="2456" y="1920"/>
                  </a:lnTo>
                  <a:lnTo>
                    <a:pt x="2456" y="2265"/>
                  </a:lnTo>
                  <a:cubicBezTo>
                    <a:pt x="2395" y="2285"/>
                    <a:pt x="2330" y="2292"/>
                    <a:pt x="2265" y="2292"/>
                  </a:cubicBezTo>
                  <a:cubicBezTo>
                    <a:pt x="2265" y="2169"/>
                    <a:pt x="2262" y="2046"/>
                    <a:pt x="2258" y="1920"/>
                  </a:cubicBezTo>
                  <a:close/>
                  <a:moveTo>
                    <a:pt x="2460" y="2296"/>
                  </a:moveTo>
                  <a:cubicBezTo>
                    <a:pt x="2460" y="2514"/>
                    <a:pt x="2460" y="2733"/>
                    <a:pt x="2456" y="2948"/>
                  </a:cubicBezTo>
                  <a:cubicBezTo>
                    <a:pt x="2412" y="2965"/>
                    <a:pt x="2368" y="2979"/>
                    <a:pt x="2323" y="2992"/>
                  </a:cubicBezTo>
                  <a:cubicBezTo>
                    <a:pt x="2313" y="2992"/>
                    <a:pt x="2316" y="3006"/>
                    <a:pt x="2327" y="3006"/>
                  </a:cubicBezTo>
                  <a:cubicBezTo>
                    <a:pt x="2368" y="2996"/>
                    <a:pt x="2415" y="2985"/>
                    <a:pt x="2460" y="2982"/>
                  </a:cubicBezTo>
                  <a:lnTo>
                    <a:pt x="2460" y="3221"/>
                  </a:lnTo>
                  <a:cubicBezTo>
                    <a:pt x="2433" y="3214"/>
                    <a:pt x="2406" y="3210"/>
                    <a:pt x="2379" y="3210"/>
                  </a:cubicBezTo>
                  <a:cubicBezTo>
                    <a:pt x="2342" y="3210"/>
                    <a:pt x="2306" y="3217"/>
                    <a:pt x="2272" y="3231"/>
                  </a:cubicBezTo>
                  <a:cubicBezTo>
                    <a:pt x="2272" y="3050"/>
                    <a:pt x="2272" y="2873"/>
                    <a:pt x="2272" y="2692"/>
                  </a:cubicBezTo>
                  <a:lnTo>
                    <a:pt x="2395" y="2692"/>
                  </a:lnTo>
                  <a:cubicBezTo>
                    <a:pt x="2439" y="2692"/>
                    <a:pt x="2439" y="2620"/>
                    <a:pt x="2395" y="2620"/>
                  </a:cubicBezTo>
                  <a:lnTo>
                    <a:pt x="2272" y="2620"/>
                  </a:lnTo>
                  <a:cubicBezTo>
                    <a:pt x="2272" y="2524"/>
                    <a:pt x="2269" y="2429"/>
                    <a:pt x="2269" y="2330"/>
                  </a:cubicBezTo>
                  <a:lnTo>
                    <a:pt x="2269" y="2330"/>
                  </a:lnTo>
                  <a:cubicBezTo>
                    <a:pt x="2281" y="2331"/>
                    <a:pt x="2294" y="2332"/>
                    <a:pt x="2307" y="2332"/>
                  </a:cubicBezTo>
                  <a:cubicBezTo>
                    <a:pt x="2360" y="2332"/>
                    <a:pt x="2413" y="2320"/>
                    <a:pt x="2460" y="2296"/>
                  </a:cubicBezTo>
                  <a:close/>
                  <a:moveTo>
                    <a:pt x="2424" y="3271"/>
                  </a:moveTo>
                  <a:cubicBezTo>
                    <a:pt x="2435" y="3271"/>
                    <a:pt x="2446" y="3272"/>
                    <a:pt x="2456" y="3272"/>
                  </a:cubicBezTo>
                  <a:lnTo>
                    <a:pt x="2456" y="3600"/>
                  </a:lnTo>
                  <a:cubicBezTo>
                    <a:pt x="2398" y="3610"/>
                    <a:pt x="2340" y="3621"/>
                    <a:pt x="2282" y="3634"/>
                  </a:cubicBezTo>
                  <a:cubicBezTo>
                    <a:pt x="2253" y="3638"/>
                    <a:pt x="2264" y="3679"/>
                    <a:pt x="2290" y="3679"/>
                  </a:cubicBezTo>
                  <a:cubicBezTo>
                    <a:pt x="2290" y="3679"/>
                    <a:pt x="2291" y="3679"/>
                    <a:pt x="2292" y="3679"/>
                  </a:cubicBezTo>
                  <a:cubicBezTo>
                    <a:pt x="2347" y="3672"/>
                    <a:pt x="2402" y="3665"/>
                    <a:pt x="2456" y="3655"/>
                  </a:cubicBezTo>
                  <a:lnTo>
                    <a:pt x="2456" y="3925"/>
                  </a:lnTo>
                  <a:cubicBezTo>
                    <a:pt x="2388" y="3935"/>
                    <a:pt x="2320" y="3952"/>
                    <a:pt x="2255" y="3972"/>
                  </a:cubicBezTo>
                  <a:cubicBezTo>
                    <a:pt x="2262" y="3747"/>
                    <a:pt x="2265" y="3518"/>
                    <a:pt x="2269" y="3293"/>
                  </a:cubicBezTo>
                  <a:lnTo>
                    <a:pt x="2265" y="3293"/>
                  </a:lnTo>
                  <a:cubicBezTo>
                    <a:pt x="2316" y="3279"/>
                    <a:pt x="2370" y="3271"/>
                    <a:pt x="2424" y="3271"/>
                  </a:cubicBezTo>
                  <a:close/>
                  <a:moveTo>
                    <a:pt x="2453" y="3976"/>
                  </a:moveTo>
                  <a:lnTo>
                    <a:pt x="2453" y="4311"/>
                  </a:lnTo>
                  <a:cubicBezTo>
                    <a:pt x="2394" y="4322"/>
                    <a:pt x="2334" y="4328"/>
                    <a:pt x="2275" y="4328"/>
                  </a:cubicBezTo>
                  <a:cubicBezTo>
                    <a:pt x="2262" y="4328"/>
                    <a:pt x="2250" y="4328"/>
                    <a:pt x="2238" y="4328"/>
                  </a:cubicBezTo>
                  <a:cubicBezTo>
                    <a:pt x="2248" y="4222"/>
                    <a:pt x="2248" y="4119"/>
                    <a:pt x="2251" y="4017"/>
                  </a:cubicBezTo>
                  <a:cubicBezTo>
                    <a:pt x="2320" y="4007"/>
                    <a:pt x="2385" y="3993"/>
                    <a:pt x="2453" y="3976"/>
                  </a:cubicBezTo>
                  <a:close/>
                  <a:moveTo>
                    <a:pt x="10055" y="5595"/>
                  </a:moveTo>
                  <a:lnTo>
                    <a:pt x="10055" y="5605"/>
                  </a:lnTo>
                  <a:cubicBezTo>
                    <a:pt x="10216" y="6062"/>
                    <a:pt x="10503" y="6472"/>
                    <a:pt x="10752" y="6889"/>
                  </a:cubicBezTo>
                  <a:lnTo>
                    <a:pt x="10748" y="6892"/>
                  </a:lnTo>
                  <a:cubicBezTo>
                    <a:pt x="7845" y="7110"/>
                    <a:pt x="4962" y="7145"/>
                    <a:pt x="2055" y="7145"/>
                  </a:cubicBezTo>
                  <a:cubicBezTo>
                    <a:pt x="1905" y="7145"/>
                    <a:pt x="1756" y="7145"/>
                    <a:pt x="1606" y="7145"/>
                  </a:cubicBezTo>
                  <a:cubicBezTo>
                    <a:pt x="1749" y="6944"/>
                    <a:pt x="1876" y="6725"/>
                    <a:pt x="2012" y="6520"/>
                  </a:cubicBezTo>
                  <a:cubicBezTo>
                    <a:pt x="2159" y="6302"/>
                    <a:pt x="2320" y="6090"/>
                    <a:pt x="2456" y="5868"/>
                  </a:cubicBezTo>
                  <a:cubicBezTo>
                    <a:pt x="4970" y="5847"/>
                    <a:pt x="7490" y="5721"/>
                    <a:pt x="10004" y="5646"/>
                  </a:cubicBezTo>
                  <a:cubicBezTo>
                    <a:pt x="10031" y="5642"/>
                    <a:pt x="10052" y="5622"/>
                    <a:pt x="10055" y="5595"/>
                  </a:cubicBezTo>
                  <a:close/>
                  <a:moveTo>
                    <a:pt x="10185" y="5321"/>
                  </a:moveTo>
                  <a:cubicBezTo>
                    <a:pt x="10636" y="6216"/>
                    <a:pt x="11220" y="7125"/>
                    <a:pt x="11879" y="7886"/>
                  </a:cubicBezTo>
                  <a:cubicBezTo>
                    <a:pt x="9960" y="7913"/>
                    <a:pt x="8044" y="7948"/>
                    <a:pt x="6128" y="7989"/>
                  </a:cubicBezTo>
                  <a:cubicBezTo>
                    <a:pt x="4865" y="8015"/>
                    <a:pt x="3541" y="8125"/>
                    <a:pt x="2239" y="8125"/>
                  </a:cubicBezTo>
                  <a:cubicBezTo>
                    <a:pt x="1537" y="8125"/>
                    <a:pt x="841" y="8093"/>
                    <a:pt x="165" y="7999"/>
                  </a:cubicBezTo>
                  <a:cubicBezTo>
                    <a:pt x="168" y="7999"/>
                    <a:pt x="168" y="7992"/>
                    <a:pt x="165" y="7985"/>
                  </a:cubicBezTo>
                  <a:cubicBezTo>
                    <a:pt x="206" y="7927"/>
                    <a:pt x="254" y="7873"/>
                    <a:pt x="298" y="7814"/>
                  </a:cubicBezTo>
                  <a:cubicBezTo>
                    <a:pt x="605" y="7808"/>
                    <a:pt x="909" y="7797"/>
                    <a:pt x="1213" y="7777"/>
                  </a:cubicBezTo>
                  <a:cubicBezTo>
                    <a:pt x="1247" y="7777"/>
                    <a:pt x="1247" y="7726"/>
                    <a:pt x="1213" y="7726"/>
                  </a:cubicBezTo>
                  <a:cubicBezTo>
                    <a:pt x="920" y="7732"/>
                    <a:pt x="626" y="7753"/>
                    <a:pt x="332" y="7773"/>
                  </a:cubicBezTo>
                  <a:cubicBezTo>
                    <a:pt x="390" y="7698"/>
                    <a:pt x="452" y="7627"/>
                    <a:pt x="510" y="7551"/>
                  </a:cubicBezTo>
                  <a:cubicBezTo>
                    <a:pt x="780" y="7545"/>
                    <a:pt x="1049" y="7541"/>
                    <a:pt x="1319" y="7521"/>
                  </a:cubicBezTo>
                  <a:cubicBezTo>
                    <a:pt x="1346" y="7517"/>
                    <a:pt x="1346" y="7473"/>
                    <a:pt x="1319" y="7473"/>
                  </a:cubicBezTo>
                  <a:cubicBezTo>
                    <a:pt x="1060" y="7480"/>
                    <a:pt x="800" y="7500"/>
                    <a:pt x="540" y="7517"/>
                  </a:cubicBezTo>
                  <a:cubicBezTo>
                    <a:pt x="619" y="7415"/>
                    <a:pt x="701" y="7316"/>
                    <a:pt x="783" y="7217"/>
                  </a:cubicBezTo>
                  <a:cubicBezTo>
                    <a:pt x="888" y="7217"/>
                    <a:pt x="991" y="7218"/>
                    <a:pt x="1094" y="7218"/>
                  </a:cubicBezTo>
                  <a:cubicBezTo>
                    <a:pt x="1145" y="7218"/>
                    <a:pt x="1196" y="7218"/>
                    <a:pt x="1247" y="7217"/>
                  </a:cubicBezTo>
                  <a:cubicBezTo>
                    <a:pt x="1282" y="7217"/>
                    <a:pt x="1282" y="7166"/>
                    <a:pt x="1247" y="7166"/>
                  </a:cubicBezTo>
                  <a:cubicBezTo>
                    <a:pt x="1206" y="7165"/>
                    <a:pt x="1165" y="7164"/>
                    <a:pt x="1124" y="7164"/>
                  </a:cubicBezTo>
                  <a:cubicBezTo>
                    <a:pt x="1023" y="7164"/>
                    <a:pt x="922" y="7167"/>
                    <a:pt x="821" y="7169"/>
                  </a:cubicBezTo>
                  <a:lnTo>
                    <a:pt x="1039" y="6899"/>
                  </a:lnTo>
                  <a:cubicBezTo>
                    <a:pt x="1116" y="6905"/>
                    <a:pt x="1192" y="6907"/>
                    <a:pt x="1268" y="6907"/>
                  </a:cubicBezTo>
                  <a:cubicBezTo>
                    <a:pt x="1331" y="6907"/>
                    <a:pt x="1393" y="6906"/>
                    <a:pt x="1456" y="6903"/>
                  </a:cubicBezTo>
                  <a:cubicBezTo>
                    <a:pt x="1483" y="6899"/>
                    <a:pt x="1483" y="6862"/>
                    <a:pt x="1456" y="6858"/>
                  </a:cubicBezTo>
                  <a:cubicBezTo>
                    <a:pt x="1391" y="6855"/>
                    <a:pt x="1327" y="6853"/>
                    <a:pt x="1263" y="6853"/>
                  </a:cubicBezTo>
                  <a:cubicBezTo>
                    <a:pt x="1199" y="6853"/>
                    <a:pt x="1135" y="6855"/>
                    <a:pt x="1070" y="6858"/>
                  </a:cubicBezTo>
                  <a:cubicBezTo>
                    <a:pt x="1148" y="6763"/>
                    <a:pt x="1227" y="6667"/>
                    <a:pt x="1305" y="6568"/>
                  </a:cubicBezTo>
                  <a:cubicBezTo>
                    <a:pt x="1388" y="6560"/>
                    <a:pt x="1471" y="6557"/>
                    <a:pt x="1554" y="6557"/>
                  </a:cubicBezTo>
                  <a:cubicBezTo>
                    <a:pt x="1614" y="6557"/>
                    <a:pt x="1673" y="6558"/>
                    <a:pt x="1732" y="6561"/>
                  </a:cubicBezTo>
                  <a:cubicBezTo>
                    <a:pt x="1763" y="6561"/>
                    <a:pt x="1763" y="6517"/>
                    <a:pt x="1732" y="6513"/>
                  </a:cubicBezTo>
                  <a:cubicBezTo>
                    <a:pt x="1674" y="6506"/>
                    <a:pt x="1616" y="6502"/>
                    <a:pt x="1558" y="6502"/>
                  </a:cubicBezTo>
                  <a:cubicBezTo>
                    <a:pt x="1488" y="6502"/>
                    <a:pt x="1418" y="6507"/>
                    <a:pt x="1346" y="6517"/>
                  </a:cubicBezTo>
                  <a:cubicBezTo>
                    <a:pt x="1408" y="6442"/>
                    <a:pt x="1466" y="6370"/>
                    <a:pt x="1524" y="6295"/>
                  </a:cubicBezTo>
                  <a:cubicBezTo>
                    <a:pt x="1685" y="6295"/>
                    <a:pt x="1845" y="6291"/>
                    <a:pt x="2006" y="6281"/>
                  </a:cubicBezTo>
                  <a:lnTo>
                    <a:pt x="2006" y="6281"/>
                  </a:lnTo>
                  <a:cubicBezTo>
                    <a:pt x="1797" y="6554"/>
                    <a:pt x="1613" y="6845"/>
                    <a:pt x="1459" y="7155"/>
                  </a:cubicBezTo>
                  <a:cubicBezTo>
                    <a:pt x="1437" y="7197"/>
                    <a:pt x="1472" y="7237"/>
                    <a:pt x="1508" y="7237"/>
                  </a:cubicBezTo>
                  <a:cubicBezTo>
                    <a:pt x="1522" y="7237"/>
                    <a:pt x="1537" y="7231"/>
                    <a:pt x="1548" y="7217"/>
                  </a:cubicBezTo>
                  <a:cubicBezTo>
                    <a:pt x="1555" y="7237"/>
                    <a:pt x="1572" y="7248"/>
                    <a:pt x="1592" y="7251"/>
                  </a:cubicBezTo>
                  <a:cubicBezTo>
                    <a:pt x="2540" y="7302"/>
                    <a:pt x="3492" y="7324"/>
                    <a:pt x="4446" y="7324"/>
                  </a:cubicBezTo>
                  <a:cubicBezTo>
                    <a:pt x="6577" y="7324"/>
                    <a:pt x="8716" y="7211"/>
                    <a:pt x="10830" y="7046"/>
                  </a:cubicBezTo>
                  <a:cubicBezTo>
                    <a:pt x="10927" y="7036"/>
                    <a:pt x="10933" y="6885"/>
                    <a:pt x="10837" y="6885"/>
                  </a:cubicBezTo>
                  <a:cubicBezTo>
                    <a:pt x="10835" y="6885"/>
                    <a:pt x="10833" y="6885"/>
                    <a:pt x="10830" y="6886"/>
                  </a:cubicBezTo>
                  <a:cubicBezTo>
                    <a:pt x="10554" y="6469"/>
                    <a:pt x="10369" y="6004"/>
                    <a:pt x="10113" y="5578"/>
                  </a:cubicBezTo>
                  <a:cubicBezTo>
                    <a:pt x="10106" y="5566"/>
                    <a:pt x="10095" y="5560"/>
                    <a:pt x="10084" y="5560"/>
                  </a:cubicBezTo>
                  <a:cubicBezTo>
                    <a:pt x="10072" y="5560"/>
                    <a:pt x="10060" y="5566"/>
                    <a:pt x="10052" y="5578"/>
                  </a:cubicBezTo>
                  <a:cubicBezTo>
                    <a:pt x="10052" y="5552"/>
                    <a:pt x="10031" y="5529"/>
                    <a:pt x="10006" y="5529"/>
                  </a:cubicBezTo>
                  <a:cubicBezTo>
                    <a:pt x="10004" y="5529"/>
                    <a:pt x="10002" y="5529"/>
                    <a:pt x="10000" y="5530"/>
                  </a:cubicBezTo>
                  <a:cubicBezTo>
                    <a:pt x="7477" y="5608"/>
                    <a:pt x="4946" y="5636"/>
                    <a:pt x="2426" y="5772"/>
                  </a:cubicBezTo>
                  <a:cubicBezTo>
                    <a:pt x="2398" y="5772"/>
                    <a:pt x="2378" y="5796"/>
                    <a:pt x="2381" y="5820"/>
                  </a:cubicBezTo>
                  <a:cubicBezTo>
                    <a:pt x="2258" y="5953"/>
                    <a:pt x="2142" y="6100"/>
                    <a:pt x="2026" y="6247"/>
                  </a:cubicBezTo>
                  <a:cubicBezTo>
                    <a:pt x="2026" y="6240"/>
                    <a:pt x="2016" y="6233"/>
                    <a:pt x="2009" y="6233"/>
                  </a:cubicBezTo>
                  <a:cubicBezTo>
                    <a:pt x="1960" y="6232"/>
                    <a:pt x="1911" y="6232"/>
                    <a:pt x="1862" y="6232"/>
                  </a:cubicBezTo>
                  <a:cubicBezTo>
                    <a:pt x="1764" y="6232"/>
                    <a:pt x="1666" y="6233"/>
                    <a:pt x="1568" y="6233"/>
                  </a:cubicBezTo>
                  <a:lnTo>
                    <a:pt x="1664" y="6114"/>
                  </a:lnTo>
                  <a:cubicBezTo>
                    <a:pt x="1757" y="6102"/>
                    <a:pt x="1853" y="6096"/>
                    <a:pt x="1949" y="6096"/>
                  </a:cubicBezTo>
                  <a:cubicBezTo>
                    <a:pt x="1969" y="6096"/>
                    <a:pt x="1989" y="6096"/>
                    <a:pt x="2009" y="6097"/>
                  </a:cubicBezTo>
                  <a:cubicBezTo>
                    <a:pt x="2030" y="6097"/>
                    <a:pt x="2030" y="6066"/>
                    <a:pt x="2009" y="6062"/>
                  </a:cubicBezTo>
                  <a:cubicBezTo>
                    <a:pt x="1977" y="6059"/>
                    <a:pt x="1945" y="6058"/>
                    <a:pt x="1913" y="6058"/>
                  </a:cubicBezTo>
                  <a:cubicBezTo>
                    <a:pt x="1838" y="6058"/>
                    <a:pt x="1762" y="6066"/>
                    <a:pt x="1688" y="6083"/>
                  </a:cubicBezTo>
                  <a:cubicBezTo>
                    <a:pt x="1767" y="5984"/>
                    <a:pt x="1838" y="5885"/>
                    <a:pt x="1913" y="5786"/>
                  </a:cubicBezTo>
                  <a:cubicBezTo>
                    <a:pt x="2004" y="5786"/>
                    <a:pt x="2094" y="5790"/>
                    <a:pt x="2184" y="5790"/>
                  </a:cubicBezTo>
                  <a:cubicBezTo>
                    <a:pt x="2206" y="5790"/>
                    <a:pt x="2229" y="5790"/>
                    <a:pt x="2251" y="5789"/>
                  </a:cubicBezTo>
                  <a:cubicBezTo>
                    <a:pt x="2279" y="5789"/>
                    <a:pt x="2279" y="5745"/>
                    <a:pt x="2251" y="5745"/>
                  </a:cubicBezTo>
                  <a:cubicBezTo>
                    <a:pt x="2149" y="5745"/>
                    <a:pt x="2047" y="5745"/>
                    <a:pt x="1944" y="5748"/>
                  </a:cubicBezTo>
                  <a:cubicBezTo>
                    <a:pt x="1985" y="5690"/>
                    <a:pt x="2030" y="5636"/>
                    <a:pt x="2074" y="5578"/>
                  </a:cubicBezTo>
                  <a:cubicBezTo>
                    <a:pt x="2345" y="5580"/>
                    <a:pt x="2618" y="5585"/>
                    <a:pt x="2889" y="5585"/>
                  </a:cubicBezTo>
                  <a:cubicBezTo>
                    <a:pt x="2953" y="5585"/>
                    <a:pt x="3017" y="5585"/>
                    <a:pt x="3081" y="5584"/>
                  </a:cubicBezTo>
                  <a:cubicBezTo>
                    <a:pt x="3109" y="5581"/>
                    <a:pt x="3109" y="5540"/>
                    <a:pt x="3081" y="5537"/>
                  </a:cubicBezTo>
                  <a:cubicBezTo>
                    <a:pt x="2994" y="5536"/>
                    <a:pt x="2906" y="5535"/>
                    <a:pt x="2818" y="5535"/>
                  </a:cubicBezTo>
                  <a:cubicBezTo>
                    <a:pt x="2579" y="5535"/>
                    <a:pt x="2341" y="5538"/>
                    <a:pt x="2101" y="5543"/>
                  </a:cubicBezTo>
                  <a:cubicBezTo>
                    <a:pt x="2135" y="5499"/>
                    <a:pt x="2166" y="5458"/>
                    <a:pt x="2197" y="5417"/>
                  </a:cubicBezTo>
                  <a:cubicBezTo>
                    <a:pt x="2670" y="5432"/>
                    <a:pt x="3143" y="5438"/>
                    <a:pt x="3618" y="5438"/>
                  </a:cubicBezTo>
                  <a:cubicBezTo>
                    <a:pt x="5567" y="5438"/>
                    <a:pt x="7527" y="5338"/>
                    <a:pt x="9478" y="5338"/>
                  </a:cubicBezTo>
                  <a:cubicBezTo>
                    <a:pt x="9699" y="5338"/>
                    <a:pt x="9920" y="5339"/>
                    <a:pt x="10141" y="5342"/>
                  </a:cubicBezTo>
                  <a:cubicBezTo>
                    <a:pt x="10143" y="5342"/>
                    <a:pt x="10145" y="5343"/>
                    <a:pt x="10147" y="5343"/>
                  </a:cubicBezTo>
                  <a:cubicBezTo>
                    <a:pt x="10162" y="5343"/>
                    <a:pt x="10176" y="5333"/>
                    <a:pt x="10185" y="5321"/>
                  </a:cubicBezTo>
                  <a:close/>
                  <a:moveTo>
                    <a:pt x="11968" y="7992"/>
                  </a:moveTo>
                  <a:cubicBezTo>
                    <a:pt x="11968" y="8057"/>
                    <a:pt x="11974" y="8122"/>
                    <a:pt x="11974" y="8183"/>
                  </a:cubicBezTo>
                  <a:cubicBezTo>
                    <a:pt x="8057" y="8351"/>
                    <a:pt x="4130" y="8361"/>
                    <a:pt x="216" y="8542"/>
                  </a:cubicBezTo>
                  <a:lnTo>
                    <a:pt x="213" y="8542"/>
                  </a:lnTo>
                  <a:cubicBezTo>
                    <a:pt x="213" y="8474"/>
                    <a:pt x="209" y="8402"/>
                    <a:pt x="199" y="8334"/>
                  </a:cubicBezTo>
                  <a:lnTo>
                    <a:pt x="199" y="8334"/>
                  </a:lnTo>
                  <a:cubicBezTo>
                    <a:pt x="513" y="8347"/>
                    <a:pt x="831" y="8361"/>
                    <a:pt x="1145" y="8371"/>
                  </a:cubicBezTo>
                  <a:cubicBezTo>
                    <a:pt x="1183" y="8371"/>
                    <a:pt x="1183" y="8316"/>
                    <a:pt x="1145" y="8313"/>
                  </a:cubicBezTo>
                  <a:cubicBezTo>
                    <a:pt x="942" y="8293"/>
                    <a:pt x="740" y="8285"/>
                    <a:pt x="538" y="8285"/>
                  </a:cubicBezTo>
                  <a:cubicBezTo>
                    <a:pt x="424" y="8285"/>
                    <a:pt x="310" y="8288"/>
                    <a:pt x="196" y="8293"/>
                  </a:cubicBezTo>
                  <a:lnTo>
                    <a:pt x="196" y="8282"/>
                  </a:lnTo>
                  <a:cubicBezTo>
                    <a:pt x="189" y="8221"/>
                    <a:pt x="185" y="8159"/>
                    <a:pt x="178" y="8098"/>
                  </a:cubicBezTo>
                  <a:lnTo>
                    <a:pt x="178" y="8098"/>
                  </a:lnTo>
                  <a:cubicBezTo>
                    <a:pt x="826" y="8214"/>
                    <a:pt x="1502" y="8252"/>
                    <a:pt x="2187" y="8252"/>
                  </a:cubicBezTo>
                  <a:cubicBezTo>
                    <a:pt x="3371" y="8252"/>
                    <a:pt x="4582" y="8139"/>
                    <a:pt x="5718" y="8129"/>
                  </a:cubicBezTo>
                  <a:cubicBezTo>
                    <a:pt x="7781" y="8108"/>
                    <a:pt x="9847" y="8077"/>
                    <a:pt x="11910" y="8036"/>
                  </a:cubicBezTo>
                  <a:cubicBezTo>
                    <a:pt x="11937" y="8036"/>
                    <a:pt x="11961" y="8019"/>
                    <a:pt x="11968" y="7992"/>
                  </a:cubicBezTo>
                  <a:close/>
                  <a:moveTo>
                    <a:pt x="5991" y="1"/>
                  </a:moveTo>
                  <a:cubicBezTo>
                    <a:pt x="4731" y="1"/>
                    <a:pt x="3472" y="40"/>
                    <a:pt x="2221" y="130"/>
                  </a:cubicBezTo>
                  <a:cubicBezTo>
                    <a:pt x="2159" y="134"/>
                    <a:pt x="2156" y="229"/>
                    <a:pt x="2221" y="229"/>
                  </a:cubicBezTo>
                  <a:cubicBezTo>
                    <a:pt x="3538" y="190"/>
                    <a:pt x="4850" y="163"/>
                    <a:pt x="6163" y="163"/>
                  </a:cubicBezTo>
                  <a:cubicBezTo>
                    <a:pt x="7454" y="163"/>
                    <a:pt x="8746" y="189"/>
                    <a:pt x="10041" y="253"/>
                  </a:cubicBezTo>
                  <a:cubicBezTo>
                    <a:pt x="10044" y="254"/>
                    <a:pt x="10047" y="254"/>
                    <a:pt x="10049" y="254"/>
                  </a:cubicBezTo>
                  <a:cubicBezTo>
                    <a:pt x="10061" y="254"/>
                    <a:pt x="10074" y="249"/>
                    <a:pt x="10082" y="243"/>
                  </a:cubicBezTo>
                  <a:cubicBezTo>
                    <a:pt x="10164" y="1903"/>
                    <a:pt x="10100" y="3566"/>
                    <a:pt x="10147" y="5226"/>
                  </a:cubicBezTo>
                  <a:cubicBezTo>
                    <a:pt x="8879" y="5191"/>
                    <a:pt x="7580" y="5146"/>
                    <a:pt x="6282" y="5146"/>
                  </a:cubicBezTo>
                  <a:cubicBezTo>
                    <a:pt x="4924" y="5146"/>
                    <a:pt x="3568" y="5195"/>
                    <a:pt x="2248" y="5356"/>
                  </a:cubicBezTo>
                  <a:cubicBezTo>
                    <a:pt x="2253" y="5331"/>
                    <a:pt x="2233" y="5312"/>
                    <a:pt x="2212" y="5312"/>
                  </a:cubicBezTo>
                  <a:cubicBezTo>
                    <a:pt x="2203" y="5312"/>
                    <a:pt x="2194" y="5315"/>
                    <a:pt x="2187" y="5321"/>
                  </a:cubicBezTo>
                  <a:lnTo>
                    <a:pt x="2173" y="5338"/>
                  </a:lnTo>
                  <a:cubicBezTo>
                    <a:pt x="2173" y="5332"/>
                    <a:pt x="2180" y="5332"/>
                    <a:pt x="2180" y="5325"/>
                  </a:cubicBezTo>
                  <a:cubicBezTo>
                    <a:pt x="2183" y="5280"/>
                    <a:pt x="2187" y="5236"/>
                    <a:pt x="2190" y="5192"/>
                  </a:cubicBezTo>
                  <a:cubicBezTo>
                    <a:pt x="2378" y="5154"/>
                    <a:pt x="2567" y="5136"/>
                    <a:pt x="2756" y="5136"/>
                  </a:cubicBezTo>
                  <a:cubicBezTo>
                    <a:pt x="2843" y="5136"/>
                    <a:pt x="2930" y="5140"/>
                    <a:pt x="3016" y="5147"/>
                  </a:cubicBezTo>
                  <a:cubicBezTo>
                    <a:pt x="3017" y="5147"/>
                    <a:pt x="3018" y="5147"/>
                    <a:pt x="3019" y="5147"/>
                  </a:cubicBezTo>
                  <a:cubicBezTo>
                    <a:pt x="3048" y="5147"/>
                    <a:pt x="3053" y="5099"/>
                    <a:pt x="3023" y="5096"/>
                  </a:cubicBezTo>
                  <a:cubicBezTo>
                    <a:pt x="2927" y="5083"/>
                    <a:pt x="2830" y="5076"/>
                    <a:pt x="2733" y="5076"/>
                  </a:cubicBezTo>
                  <a:cubicBezTo>
                    <a:pt x="2551" y="5076"/>
                    <a:pt x="2369" y="5099"/>
                    <a:pt x="2193" y="5144"/>
                  </a:cubicBezTo>
                  <a:cubicBezTo>
                    <a:pt x="2204" y="5024"/>
                    <a:pt x="2211" y="4905"/>
                    <a:pt x="2217" y="4789"/>
                  </a:cubicBezTo>
                  <a:cubicBezTo>
                    <a:pt x="2292" y="4789"/>
                    <a:pt x="2364" y="4778"/>
                    <a:pt x="2436" y="4754"/>
                  </a:cubicBezTo>
                  <a:cubicBezTo>
                    <a:pt x="2461" y="4748"/>
                    <a:pt x="2454" y="4713"/>
                    <a:pt x="2432" y="4713"/>
                  </a:cubicBezTo>
                  <a:cubicBezTo>
                    <a:pt x="2430" y="4713"/>
                    <a:pt x="2428" y="4713"/>
                    <a:pt x="2426" y="4713"/>
                  </a:cubicBezTo>
                  <a:cubicBezTo>
                    <a:pt x="2357" y="4734"/>
                    <a:pt x="2289" y="4744"/>
                    <a:pt x="2221" y="4748"/>
                  </a:cubicBezTo>
                  <a:cubicBezTo>
                    <a:pt x="2228" y="4628"/>
                    <a:pt x="2234" y="4505"/>
                    <a:pt x="2241" y="4386"/>
                  </a:cubicBezTo>
                  <a:cubicBezTo>
                    <a:pt x="2263" y="4388"/>
                    <a:pt x="2285" y="4389"/>
                    <a:pt x="2306" y="4389"/>
                  </a:cubicBezTo>
                  <a:cubicBezTo>
                    <a:pt x="2356" y="4389"/>
                    <a:pt x="2406" y="4383"/>
                    <a:pt x="2456" y="4369"/>
                  </a:cubicBezTo>
                  <a:lnTo>
                    <a:pt x="2456" y="4942"/>
                  </a:lnTo>
                  <a:cubicBezTo>
                    <a:pt x="2454" y="4973"/>
                    <a:pt x="2479" y="4994"/>
                    <a:pt x="2506" y="4994"/>
                  </a:cubicBezTo>
                  <a:cubicBezTo>
                    <a:pt x="2519" y="4994"/>
                    <a:pt x="2531" y="4989"/>
                    <a:pt x="2542" y="4980"/>
                  </a:cubicBezTo>
                  <a:cubicBezTo>
                    <a:pt x="2545" y="4994"/>
                    <a:pt x="2559" y="5000"/>
                    <a:pt x="2573" y="5000"/>
                  </a:cubicBezTo>
                  <a:cubicBezTo>
                    <a:pt x="4899" y="4994"/>
                    <a:pt x="7222" y="4819"/>
                    <a:pt x="9549" y="4819"/>
                  </a:cubicBezTo>
                  <a:cubicBezTo>
                    <a:pt x="9633" y="4819"/>
                    <a:pt x="9718" y="4819"/>
                    <a:pt x="9802" y="4819"/>
                  </a:cubicBezTo>
                  <a:cubicBezTo>
                    <a:pt x="9843" y="4806"/>
                    <a:pt x="9843" y="4754"/>
                    <a:pt x="9802" y="4741"/>
                  </a:cubicBezTo>
                  <a:cubicBezTo>
                    <a:pt x="7402" y="4765"/>
                    <a:pt x="4967" y="4696"/>
                    <a:pt x="2573" y="4918"/>
                  </a:cubicBezTo>
                  <a:cubicBezTo>
                    <a:pt x="2566" y="4918"/>
                    <a:pt x="2566" y="4922"/>
                    <a:pt x="2559" y="4922"/>
                  </a:cubicBezTo>
                  <a:cubicBezTo>
                    <a:pt x="2586" y="3484"/>
                    <a:pt x="2641" y="2019"/>
                    <a:pt x="2559" y="581"/>
                  </a:cubicBezTo>
                  <a:cubicBezTo>
                    <a:pt x="2559" y="568"/>
                    <a:pt x="2552" y="557"/>
                    <a:pt x="2545" y="550"/>
                  </a:cubicBezTo>
                  <a:lnTo>
                    <a:pt x="2545" y="550"/>
                  </a:lnTo>
                  <a:cubicBezTo>
                    <a:pt x="2552" y="557"/>
                    <a:pt x="2559" y="561"/>
                    <a:pt x="2569" y="561"/>
                  </a:cubicBezTo>
                  <a:cubicBezTo>
                    <a:pt x="3801" y="624"/>
                    <a:pt x="5039" y="638"/>
                    <a:pt x="6277" y="638"/>
                  </a:cubicBezTo>
                  <a:cubicBezTo>
                    <a:pt x="7308" y="638"/>
                    <a:pt x="8340" y="628"/>
                    <a:pt x="9368" y="628"/>
                  </a:cubicBezTo>
                  <a:cubicBezTo>
                    <a:pt x="9501" y="628"/>
                    <a:pt x="9635" y="629"/>
                    <a:pt x="9768" y="629"/>
                  </a:cubicBezTo>
                  <a:cubicBezTo>
                    <a:pt x="9775" y="629"/>
                    <a:pt x="9779" y="622"/>
                    <a:pt x="9782" y="622"/>
                  </a:cubicBezTo>
                  <a:lnTo>
                    <a:pt x="9782" y="622"/>
                  </a:lnTo>
                  <a:cubicBezTo>
                    <a:pt x="9895" y="1995"/>
                    <a:pt x="9656" y="3371"/>
                    <a:pt x="9830" y="4741"/>
                  </a:cubicBezTo>
                  <a:cubicBezTo>
                    <a:pt x="9835" y="4775"/>
                    <a:pt x="9865" y="4792"/>
                    <a:pt x="9892" y="4792"/>
                  </a:cubicBezTo>
                  <a:cubicBezTo>
                    <a:pt x="9919" y="4792"/>
                    <a:pt x="9944" y="4775"/>
                    <a:pt x="9939" y="4741"/>
                  </a:cubicBezTo>
                  <a:cubicBezTo>
                    <a:pt x="9761" y="3361"/>
                    <a:pt x="10065" y="1968"/>
                    <a:pt x="9854" y="591"/>
                  </a:cubicBezTo>
                  <a:cubicBezTo>
                    <a:pt x="9851" y="577"/>
                    <a:pt x="9837" y="566"/>
                    <a:pt x="9820" y="566"/>
                  </a:cubicBezTo>
                  <a:cubicBezTo>
                    <a:pt x="9817" y="566"/>
                    <a:pt x="9813" y="566"/>
                    <a:pt x="9809" y="568"/>
                  </a:cubicBezTo>
                  <a:cubicBezTo>
                    <a:pt x="9809" y="544"/>
                    <a:pt x="9789" y="530"/>
                    <a:pt x="9768" y="530"/>
                  </a:cubicBezTo>
                  <a:cubicBezTo>
                    <a:pt x="9482" y="533"/>
                    <a:pt x="9197" y="535"/>
                    <a:pt x="8911" y="535"/>
                  </a:cubicBezTo>
                  <a:cubicBezTo>
                    <a:pt x="7017" y="535"/>
                    <a:pt x="5123" y="473"/>
                    <a:pt x="3231" y="473"/>
                  </a:cubicBezTo>
                  <a:cubicBezTo>
                    <a:pt x="3010" y="473"/>
                    <a:pt x="2790" y="473"/>
                    <a:pt x="2569" y="475"/>
                  </a:cubicBezTo>
                  <a:cubicBezTo>
                    <a:pt x="2532" y="475"/>
                    <a:pt x="2514" y="520"/>
                    <a:pt x="2538" y="547"/>
                  </a:cubicBezTo>
                  <a:cubicBezTo>
                    <a:pt x="2529" y="540"/>
                    <a:pt x="2519" y="537"/>
                    <a:pt x="2509" y="537"/>
                  </a:cubicBezTo>
                  <a:cubicBezTo>
                    <a:pt x="2486" y="537"/>
                    <a:pt x="2464" y="555"/>
                    <a:pt x="2467" y="581"/>
                  </a:cubicBezTo>
                  <a:lnTo>
                    <a:pt x="2467" y="1493"/>
                  </a:lnTo>
                  <a:cubicBezTo>
                    <a:pt x="2450" y="1492"/>
                    <a:pt x="2433" y="1492"/>
                    <a:pt x="2416" y="1492"/>
                  </a:cubicBezTo>
                  <a:cubicBezTo>
                    <a:pt x="2375" y="1492"/>
                    <a:pt x="2335" y="1494"/>
                    <a:pt x="2296" y="1496"/>
                  </a:cubicBezTo>
                  <a:cubicBezTo>
                    <a:pt x="2272" y="1500"/>
                    <a:pt x="2272" y="1534"/>
                    <a:pt x="2296" y="1537"/>
                  </a:cubicBezTo>
                  <a:cubicBezTo>
                    <a:pt x="2351" y="1541"/>
                    <a:pt x="2409" y="1541"/>
                    <a:pt x="2467" y="1541"/>
                  </a:cubicBezTo>
                  <a:lnTo>
                    <a:pt x="2467" y="1876"/>
                  </a:lnTo>
                  <a:cubicBezTo>
                    <a:pt x="2432" y="1872"/>
                    <a:pt x="2398" y="1870"/>
                    <a:pt x="2365" y="1870"/>
                  </a:cubicBezTo>
                  <a:cubicBezTo>
                    <a:pt x="2331" y="1870"/>
                    <a:pt x="2298" y="1872"/>
                    <a:pt x="2265" y="1876"/>
                  </a:cubicBezTo>
                  <a:cubicBezTo>
                    <a:pt x="2262" y="1602"/>
                    <a:pt x="2255" y="1333"/>
                    <a:pt x="2248" y="1059"/>
                  </a:cubicBezTo>
                  <a:cubicBezTo>
                    <a:pt x="2272" y="1058"/>
                    <a:pt x="2297" y="1057"/>
                    <a:pt x="2322" y="1057"/>
                  </a:cubicBezTo>
                  <a:cubicBezTo>
                    <a:pt x="2347" y="1057"/>
                    <a:pt x="2373" y="1058"/>
                    <a:pt x="2398" y="1059"/>
                  </a:cubicBezTo>
                  <a:cubicBezTo>
                    <a:pt x="2426" y="1059"/>
                    <a:pt x="2432" y="1018"/>
                    <a:pt x="2405" y="1011"/>
                  </a:cubicBezTo>
                  <a:cubicBezTo>
                    <a:pt x="2378" y="1006"/>
                    <a:pt x="2351" y="1004"/>
                    <a:pt x="2325" y="1004"/>
                  </a:cubicBezTo>
                  <a:cubicBezTo>
                    <a:pt x="2298" y="1004"/>
                    <a:pt x="2272" y="1006"/>
                    <a:pt x="2245" y="1011"/>
                  </a:cubicBezTo>
                  <a:cubicBezTo>
                    <a:pt x="2241" y="902"/>
                    <a:pt x="2238" y="796"/>
                    <a:pt x="2234" y="690"/>
                  </a:cubicBezTo>
                  <a:cubicBezTo>
                    <a:pt x="2303" y="684"/>
                    <a:pt x="2371" y="680"/>
                    <a:pt x="2439" y="670"/>
                  </a:cubicBezTo>
                  <a:cubicBezTo>
                    <a:pt x="2466" y="667"/>
                    <a:pt x="2460" y="619"/>
                    <a:pt x="2435" y="619"/>
                  </a:cubicBezTo>
                  <a:cubicBezTo>
                    <a:pt x="2434" y="619"/>
                    <a:pt x="2433" y="619"/>
                    <a:pt x="2432" y="619"/>
                  </a:cubicBezTo>
                  <a:cubicBezTo>
                    <a:pt x="2364" y="622"/>
                    <a:pt x="2299" y="636"/>
                    <a:pt x="2231" y="646"/>
                  </a:cubicBezTo>
                  <a:cubicBezTo>
                    <a:pt x="2228" y="540"/>
                    <a:pt x="2224" y="438"/>
                    <a:pt x="2221" y="332"/>
                  </a:cubicBezTo>
                  <a:lnTo>
                    <a:pt x="2221" y="332"/>
                  </a:lnTo>
                  <a:cubicBezTo>
                    <a:pt x="2486" y="337"/>
                    <a:pt x="2751" y="343"/>
                    <a:pt x="3015" y="343"/>
                  </a:cubicBezTo>
                  <a:cubicBezTo>
                    <a:pt x="3075" y="343"/>
                    <a:pt x="3135" y="343"/>
                    <a:pt x="3194" y="342"/>
                  </a:cubicBezTo>
                  <a:cubicBezTo>
                    <a:pt x="3241" y="342"/>
                    <a:pt x="3242" y="270"/>
                    <a:pt x="3197" y="270"/>
                  </a:cubicBezTo>
                  <a:cubicBezTo>
                    <a:pt x="3196" y="270"/>
                    <a:pt x="3195" y="270"/>
                    <a:pt x="3194" y="270"/>
                  </a:cubicBezTo>
                  <a:cubicBezTo>
                    <a:pt x="3099" y="268"/>
                    <a:pt x="3004" y="268"/>
                    <a:pt x="2909" y="268"/>
                  </a:cubicBezTo>
                  <a:cubicBezTo>
                    <a:pt x="2680" y="268"/>
                    <a:pt x="2450" y="272"/>
                    <a:pt x="2221" y="277"/>
                  </a:cubicBezTo>
                  <a:lnTo>
                    <a:pt x="2221" y="270"/>
                  </a:lnTo>
                  <a:cubicBezTo>
                    <a:pt x="2219" y="233"/>
                    <a:pt x="2189" y="214"/>
                    <a:pt x="2160" y="214"/>
                  </a:cubicBezTo>
                  <a:cubicBezTo>
                    <a:pt x="2130" y="214"/>
                    <a:pt x="2101" y="233"/>
                    <a:pt x="2101" y="270"/>
                  </a:cubicBezTo>
                  <a:lnTo>
                    <a:pt x="2101" y="291"/>
                  </a:lnTo>
                  <a:cubicBezTo>
                    <a:pt x="2094" y="298"/>
                    <a:pt x="2094" y="311"/>
                    <a:pt x="2101" y="322"/>
                  </a:cubicBezTo>
                  <a:cubicBezTo>
                    <a:pt x="2111" y="564"/>
                    <a:pt x="2111" y="807"/>
                    <a:pt x="2115" y="1049"/>
                  </a:cubicBezTo>
                  <a:cubicBezTo>
                    <a:pt x="2098" y="1052"/>
                    <a:pt x="2101" y="1080"/>
                    <a:pt x="2118" y="1083"/>
                  </a:cubicBezTo>
                  <a:cubicBezTo>
                    <a:pt x="2139" y="2497"/>
                    <a:pt x="2098" y="3908"/>
                    <a:pt x="2088" y="5325"/>
                  </a:cubicBezTo>
                  <a:cubicBezTo>
                    <a:pt x="2088" y="5349"/>
                    <a:pt x="2111" y="5367"/>
                    <a:pt x="2134" y="5367"/>
                  </a:cubicBezTo>
                  <a:cubicBezTo>
                    <a:pt x="2140" y="5367"/>
                    <a:pt x="2147" y="5365"/>
                    <a:pt x="2152" y="5362"/>
                  </a:cubicBezTo>
                  <a:lnTo>
                    <a:pt x="2152" y="5362"/>
                  </a:lnTo>
                  <a:lnTo>
                    <a:pt x="2146" y="5369"/>
                  </a:lnTo>
                  <a:lnTo>
                    <a:pt x="2118" y="5373"/>
                  </a:lnTo>
                  <a:cubicBezTo>
                    <a:pt x="2098" y="5373"/>
                    <a:pt x="2088" y="5400"/>
                    <a:pt x="2105" y="5414"/>
                  </a:cubicBezTo>
                  <a:cubicBezTo>
                    <a:pt x="1353" y="6199"/>
                    <a:pt x="694" y="7084"/>
                    <a:pt x="25" y="7934"/>
                  </a:cubicBezTo>
                  <a:cubicBezTo>
                    <a:pt x="1" y="7968"/>
                    <a:pt x="4" y="8013"/>
                    <a:pt x="35" y="8040"/>
                  </a:cubicBezTo>
                  <a:cubicBezTo>
                    <a:pt x="35" y="8057"/>
                    <a:pt x="45" y="8071"/>
                    <a:pt x="62" y="8074"/>
                  </a:cubicBezTo>
                  <a:cubicBezTo>
                    <a:pt x="62" y="8153"/>
                    <a:pt x="66" y="8228"/>
                    <a:pt x="69" y="8306"/>
                  </a:cubicBezTo>
                  <a:cubicBezTo>
                    <a:pt x="66" y="8310"/>
                    <a:pt x="66" y="8313"/>
                    <a:pt x="69" y="8316"/>
                  </a:cubicBezTo>
                  <a:cubicBezTo>
                    <a:pt x="73" y="8419"/>
                    <a:pt x="66" y="8528"/>
                    <a:pt x="100" y="8624"/>
                  </a:cubicBezTo>
                  <a:cubicBezTo>
                    <a:pt x="110" y="8649"/>
                    <a:pt x="133" y="8663"/>
                    <a:pt x="156" y="8663"/>
                  </a:cubicBezTo>
                  <a:cubicBezTo>
                    <a:pt x="173" y="8663"/>
                    <a:pt x="191" y="8655"/>
                    <a:pt x="202" y="8637"/>
                  </a:cubicBezTo>
                  <a:cubicBezTo>
                    <a:pt x="811" y="8651"/>
                    <a:pt x="1421" y="8657"/>
                    <a:pt x="2031" y="8657"/>
                  </a:cubicBezTo>
                  <a:cubicBezTo>
                    <a:pt x="5346" y="8657"/>
                    <a:pt x="8682" y="8480"/>
                    <a:pt x="11985" y="8327"/>
                  </a:cubicBezTo>
                  <a:cubicBezTo>
                    <a:pt x="11992" y="8333"/>
                    <a:pt x="12000" y="8335"/>
                    <a:pt x="12009" y="8335"/>
                  </a:cubicBezTo>
                  <a:cubicBezTo>
                    <a:pt x="12026" y="8335"/>
                    <a:pt x="12043" y="8325"/>
                    <a:pt x="12050" y="8310"/>
                  </a:cubicBezTo>
                  <a:cubicBezTo>
                    <a:pt x="12084" y="8173"/>
                    <a:pt x="12142" y="8006"/>
                    <a:pt x="12094" y="7866"/>
                  </a:cubicBezTo>
                  <a:cubicBezTo>
                    <a:pt x="12086" y="7838"/>
                    <a:pt x="12062" y="7823"/>
                    <a:pt x="12037" y="7823"/>
                  </a:cubicBezTo>
                  <a:cubicBezTo>
                    <a:pt x="12022" y="7823"/>
                    <a:pt x="12007" y="7829"/>
                    <a:pt x="11995" y="7842"/>
                  </a:cubicBezTo>
                  <a:cubicBezTo>
                    <a:pt x="11418" y="6981"/>
                    <a:pt x="10824" y="6134"/>
                    <a:pt x="10253" y="5267"/>
                  </a:cubicBezTo>
                  <a:cubicBezTo>
                    <a:pt x="10246" y="5257"/>
                    <a:pt x="10236" y="5250"/>
                    <a:pt x="10226" y="5246"/>
                  </a:cubicBezTo>
                  <a:cubicBezTo>
                    <a:pt x="10325" y="3569"/>
                    <a:pt x="10294" y="1872"/>
                    <a:pt x="10199" y="192"/>
                  </a:cubicBezTo>
                  <a:cubicBezTo>
                    <a:pt x="10196" y="158"/>
                    <a:pt x="10167" y="136"/>
                    <a:pt x="10137" y="136"/>
                  </a:cubicBezTo>
                  <a:cubicBezTo>
                    <a:pt x="10121" y="136"/>
                    <a:pt x="10105" y="142"/>
                    <a:pt x="10093" y="154"/>
                  </a:cubicBezTo>
                  <a:cubicBezTo>
                    <a:pt x="10082" y="134"/>
                    <a:pt x="10062" y="124"/>
                    <a:pt x="10041" y="120"/>
                  </a:cubicBezTo>
                  <a:cubicBezTo>
                    <a:pt x="8697" y="46"/>
                    <a:pt x="7344" y="1"/>
                    <a:pt x="59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55"/>
            <p:cNvSpPr/>
            <p:nvPr/>
          </p:nvSpPr>
          <p:spPr>
            <a:xfrm>
              <a:off x="8069475" y="4420441"/>
              <a:ext cx="63102" cy="13637"/>
            </a:xfrm>
            <a:custGeom>
              <a:rect b="b" l="l" r="r" t="t"/>
              <a:pathLst>
                <a:path extrusionOk="0" h="531" w="2457">
                  <a:moveTo>
                    <a:pt x="2142" y="109"/>
                  </a:moveTo>
                  <a:lnTo>
                    <a:pt x="2142" y="109"/>
                  </a:lnTo>
                  <a:cubicBezTo>
                    <a:pt x="2286" y="307"/>
                    <a:pt x="2306" y="317"/>
                    <a:pt x="2033" y="365"/>
                  </a:cubicBezTo>
                  <a:cubicBezTo>
                    <a:pt x="1804" y="406"/>
                    <a:pt x="1551" y="392"/>
                    <a:pt x="1319" y="399"/>
                  </a:cubicBezTo>
                  <a:cubicBezTo>
                    <a:pt x="1149" y="404"/>
                    <a:pt x="974" y="407"/>
                    <a:pt x="799" y="407"/>
                  </a:cubicBezTo>
                  <a:cubicBezTo>
                    <a:pt x="736" y="407"/>
                    <a:pt x="672" y="407"/>
                    <a:pt x="609" y="406"/>
                  </a:cubicBezTo>
                  <a:cubicBezTo>
                    <a:pt x="600" y="406"/>
                    <a:pt x="591" y="406"/>
                    <a:pt x="582" y="406"/>
                  </a:cubicBezTo>
                  <a:cubicBezTo>
                    <a:pt x="509" y="406"/>
                    <a:pt x="444" y="409"/>
                    <a:pt x="391" y="409"/>
                  </a:cubicBezTo>
                  <a:cubicBezTo>
                    <a:pt x="231" y="409"/>
                    <a:pt x="170" y="381"/>
                    <a:pt x="257" y="160"/>
                  </a:cubicBezTo>
                  <a:lnTo>
                    <a:pt x="257" y="160"/>
                  </a:lnTo>
                  <a:cubicBezTo>
                    <a:pt x="473" y="173"/>
                    <a:pt x="690" y="179"/>
                    <a:pt x="906" y="179"/>
                  </a:cubicBezTo>
                  <a:cubicBezTo>
                    <a:pt x="1319" y="179"/>
                    <a:pt x="1732" y="156"/>
                    <a:pt x="2142" y="109"/>
                  </a:cubicBezTo>
                  <a:close/>
                  <a:moveTo>
                    <a:pt x="2170" y="1"/>
                  </a:moveTo>
                  <a:cubicBezTo>
                    <a:pt x="2152" y="1"/>
                    <a:pt x="2134" y="10"/>
                    <a:pt x="2122" y="27"/>
                  </a:cubicBezTo>
                  <a:cubicBezTo>
                    <a:pt x="1510" y="51"/>
                    <a:pt x="899" y="68"/>
                    <a:pt x="284" y="71"/>
                  </a:cubicBezTo>
                  <a:cubicBezTo>
                    <a:pt x="284" y="53"/>
                    <a:pt x="270" y="41"/>
                    <a:pt x="254" y="41"/>
                  </a:cubicBezTo>
                  <a:cubicBezTo>
                    <a:pt x="244" y="41"/>
                    <a:pt x="233" y="46"/>
                    <a:pt x="226" y="57"/>
                  </a:cubicBezTo>
                  <a:cubicBezTo>
                    <a:pt x="223" y="68"/>
                    <a:pt x="220" y="74"/>
                    <a:pt x="213" y="81"/>
                  </a:cubicBezTo>
                  <a:cubicBezTo>
                    <a:pt x="202" y="88"/>
                    <a:pt x="196" y="98"/>
                    <a:pt x="196" y="112"/>
                  </a:cubicBezTo>
                  <a:cubicBezTo>
                    <a:pt x="131" y="211"/>
                    <a:pt x="73" y="317"/>
                    <a:pt x="21" y="423"/>
                  </a:cubicBezTo>
                  <a:cubicBezTo>
                    <a:pt x="1" y="464"/>
                    <a:pt x="28" y="515"/>
                    <a:pt x="76" y="515"/>
                  </a:cubicBezTo>
                  <a:cubicBezTo>
                    <a:pt x="307" y="525"/>
                    <a:pt x="538" y="530"/>
                    <a:pt x="769" y="530"/>
                  </a:cubicBezTo>
                  <a:cubicBezTo>
                    <a:pt x="1310" y="530"/>
                    <a:pt x="1850" y="503"/>
                    <a:pt x="2388" y="450"/>
                  </a:cubicBezTo>
                  <a:cubicBezTo>
                    <a:pt x="2433" y="447"/>
                    <a:pt x="2456" y="402"/>
                    <a:pt x="2439" y="365"/>
                  </a:cubicBezTo>
                  <a:cubicBezTo>
                    <a:pt x="2381" y="259"/>
                    <a:pt x="2316" y="160"/>
                    <a:pt x="2245" y="64"/>
                  </a:cubicBezTo>
                  <a:cubicBezTo>
                    <a:pt x="2245" y="47"/>
                    <a:pt x="2234" y="30"/>
                    <a:pt x="2217" y="27"/>
                  </a:cubicBezTo>
                  <a:cubicBezTo>
                    <a:pt x="2205" y="10"/>
                    <a:pt x="2188" y="1"/>
                    <a:pt x="21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90" name="Google Shape;2390;p55"/>
          <p:cNvSpPr/>
          <p:nvPr/>
        </p:nvSpPr>
        <p:spPr>
          <a:xfrm>
            <a:off x="7300772" y="4178820"/>
            <a:ext cx="338521" cy="326630"/>
          </a:xfrm>
          <a:custGeom>
            <a:rect b="b" l="l" r="r" t="t"/>
            <a:pathLst>
              <a:path extrusionOk="0" h="12718" w="13181">
                <a:moveTo>
                  <a:pt x="11565" y="808"/>
                </a:moveTo>
                <a:cubicBezTo>
                  <a:pt x="11517" y="907"/>
                  <a:pt x="11473" y="999"/>
                  <a:pt x="11449" y="1044"/>
                </a:cubicBezTo>
                <a:cubicBezTo>
                  <a:pt x="10589" y="2522"/>
                  <a:pt x="9612" y="3929"/>
                  <a:pt x="8529" y="5254"/>
                </a:cubicBezTo>
                <a:cubicBezTo>
                  <a:pt x="6716" y="7464"/>
                  <a:pt x="4622" y="9431"/>
                  <a:pt x="2303" y="11101"/>
                </a:cubicBezTo>
                <a:cubicBezTo>
                  <a:pt x="2146" y="10927"/>
                  <a:pt x="2006" y="10736"/>
                  <a:pt x="1887" y="10534"/>
                </a:cubicBezTo>
                <a:lnTo>
                  <a:pt x="1887" y="10534"/>
                </a:lnTo>
                <a:cubicBezTo>
                  <a:pt x="2136" y="10592"/>
                  <a:pt x="2385" y="10644"/>
                  <a:pt x="2638" y="10681"/>
                </a:cubicBezTo>
                <a:cubicBezTo>
                  <a:pt x="2639" y="10681"/>
                  <a:pt x="2640" y="10681"/>
                  <a:pt x="2641" y="10681"/>
                </a:cubicBezTo>
                <a:cubicBezTo>
                  <a:pt x="2673" y="10681"/>
                  <a:pt x="2685" y="10637"/>
                  <a:pt x="2652" y="10630"/>
                </a:cubicBezTo>
                <a:cubicBezTo>
                  <a:pt x="2385" y="10579"/>
                  <a:pt x="2115" y="10521"/>
                  <a:pt x="1846" y="10463"/>
                </a:cubicBezTo>
                <a:cubicBezTo>
                  <a:pt x="1736" y="10261"/>
                  <a:pt x="1644" y="10049"/>
                  <a:pt x="1569" y="9827"/>
                </a:cubicBezTo>
                <a:lnTo>
                  <a:pt x="1569" y="9827"/>
                </a:lnTo>
                <a:cubicBezTo>
                  <a:pt x="1648" y="9855"/>
                  <a:pt x="1740" y="9865"/>
                  <a:pt x="1798" y="9885"/>
                </a:cubicBezTo>
                <a:cubicBezTo>
                  <a:pt x="2085" y="9974"/>
                  <a:pt x="2375" y="10049"/>
                  <a:pt x="2672" y="10104"/>
                </a:cubicBezTo>
                <a:cubicBezTo>
                  <a:pt x="2675" y="10105"/>
                  <a:pt x="2678" y="10105"/>
                  <a:pt x="2681" y="10105"/>
                </a:cubicBezTo>
                <a:cubicBezTo>
                  <a:pt x="2722" y="10105"/>
                  <a:pt x="2737" y="10042"/>
                  <a:pt x="2693" y="10029"/>
                </a:cubicBezTo>
                <a:cubicBezTo>
                  <a:pt x="2440" y="9967"/>
                  <a:pt x="2187" y="9916"/>
                  <a:pt x="1934" y="9848"/>
                </a:cubicBezTo>
                <a:cubicBezTo>
                  <a:pt x="1849" y="9827"/>
                  <a:pt x="1771" y="9800"/>
                  <a:pt x="1685" y="9780"/>
                </a:cubicBezTo>
                <a:cubicBezTo>
                  <a:pt x="1658" y="9769"/>
                  <a:pt x="1634" y="9766"/>
                  <a:pt x="1607" y="9762"/>
                </a:cubicBezTo>
                <a:cubicBezTo>
                  <a:pt x="1593" y="9759"/>
                  <a:pt x="1576" y="9756"/>
                  <a:pt x="1562" y="9752"/>
                </a:cubicBezTo>
                <a:cubicBezTo>
                  <a:pt x="1562" y="9739"/>
                  <a:pt x="1552" y="9732"/>
                  <a:pt x="1538" y="9728"/>
                </a:cubicBezTo>
                <a:cubicBezTo>
                  <a:pt x="1480" y="9530"/>
                  <a:pt x="1439" y="9329"/>
                  <a:pt x="1412" y="9124"/>
                </a:cubicBezTo>
                <a:lnTo>
                  <a:pt x="1412" y="9124"/>
                </a:lnTo>
                <a:cubicBezTo>
                  <a:pt x="1993" y="9240"/>
                  <a:pt x="2583" y="9318"/>
                  <a:pt x="3167" y="9394"/>
                </a:cubicBezTo>
                <a:cubicBezTo>
                  <a:pt x="3169" y="9394"/>
                  <a:pt x="3171" y="9394"/>
                  <a:pt x="3173" y="9394"/>
                </a:cubicBezTo>
                <a:cubicBezTo>
                  <a:pt x="3219" y="9394"/>
                  <a:pt x="3230" y="9308"/>
                  <a:pt x="3178" y="9301"/>
                </a:cubicBezTo>
                <a:cubicBezTo>
                  <a:pt x="2590" y="9209"/>
                  <a:pt x="1996" y="9114"/>
                  <a:pt x="1402" y="9059"/>
                </a:cubicBezTo>
                <a:cubicBezTo>
                  <a:pt x="1378" y="8857"/>
                  <a:pt x="1371" y="8649"/>
                  <a:pt x="1374" y="8444"/>
                </a:cubicBezTo>
                <a:lnTo>
                  <a:pt x="1374" y="8444"/>
                </a:lnTo>
                <a:cubicBezTo>
                  <a:pt x="1390" y="8445"/>
                  <a:pt x="1405" y="8445"/>
                  <a:pt x="1420" y="8445"/>
                </a:cubicBezTo>
                <a:cubicBezTo>
                  <a:pt x="1494" y="8445"/>
                  <a:pt x="1567" y="8438"/>
                  <a:pt x="1641" y="8427"/>
                </a:cubicBezTo>
                <a:cubicBezTo>
                  <a:pt x="2559" y="8543"/>
                  <a:pt x="3485" y="8622"/>
                  <a:pt x="4404" y="8752"/>
                </a:cubicBezTo>
                <a:cubicBezTo>
                  <a:pt x="4407" y="8752"/>
                  <a:pt x="4410" y="8752"/>
                  <a:pt x="4413" y="8752"/>
                </a:cubicBezTo>
                <a:cubicBezTo>
                  <a:pt x="4464" y="8752"/>
                  <a:pt x="4482" y="8672"/>
                  <a:pt x="4428" y="8663"/>
                </a:cubicBezTo>
                <a:cubicBezTo>
                  <a:pt x="3447" y="8492"/>
                  <a:pt x="2437" y="8349"/>
                  <a:pt x="1439" y="8349"/>
                </a:cubicBezTo>
                <a:cubicBezTo>
                  <a:pt x="1432" y="8349"/>
                  <a:pt x="1422" y="8355"/>
                  <a:pt x="1419" y="8362"/>
                </a:cubicBezTo>
                <a:lnTo>
                  <a:pt x="1381" y="8362"/>
                </a:lnTo>
                <a:cubicBezTo>
                  <a:pt x="1391" y="8147"/>
                  <a:pt x="1419" y="7932"/>
                  <a:pt x="1460" y="7724"/>
                </a:cubicBezTo>
                <a:cubicBezTo>
                  <a:pt x="2044" y="7748"/>
                  <a:pt x="2624" y="7775"/>
                  <a:pt x="3205" y="7782"/>
                </a:cubicBezTo>
                <a:cubicBezTo>
                  <a:pt x="3263" y="7782"/>
                  <a:pt x="3263" y="7696"/>
                  <a:pt x="3205" y="7696"/>
                </a:cubicBezTo>
                <a:cubicBezTo>
                  <a:pt x="2631" y="7666"/>
                  <a:pt x="2054" y="7659"/>
                  <a:pt x="1480" y="7648"/>
                </a:cubicBezTo>
                <a:cubicBezTo>
                  <a:pt x="1535" y="7413"/>
                  <a:pt x="1610" y="7184"/>
                  <a:pt x="1706" y="6965"/>
                </a:cubicBezTo>
                <a:cubicBezTo>
                  <a:pt x="2185" y="7021"/>
                  <a:pt x="2668" y="7049"/>
                  <a:pt x="3152" y="7049"/>
                </a:cubicBezTo>
                <a:cubicBezTo>
                  <a:pt x="3446" y="7049"/>
                  <a:pt x="3741" y="7039"/>
                  <a:pt x="4035" y="7017"/>
                </a:cubicBezTo>
                <a:cubicBezTo>
                  <a:pt x="4089" y="7013"/>
                  <a:pt x="4089" y="6931"/>
                  <a:pt x="4035" y="6931"/>
                </a:cubicBezTo>
                <a:cubicBezTo>
                  <a:pt x="3733" y="6946"/>
                  <a:pt x="3431" y="6953"/>
                  <a:pt x="3129" y="6953"/>
                </a:cubicBezTo>
                <a:cubicBezTo>
                  <a:pt x="2663" y="6953"/>
                  <a:pt x="2196" y="6936"/>
                  <a:pt x="1730" y="6901"/>
                </a:cubicBezTo>
                <a:cubicBezTo>
                  <a:pt x="1781" y="6791"/>
                  <a:pt x="1832" y="6685"/>
                  <a:pt x="1893" y="6580"/>
                </a:cubicBezTo>
                <a:cubicBezTo>
                  <a:pt x="1993" y="6405"/>
                  <a:pt x="2105" y="6235"/>
                  <a:pt x="2228" y="6074"/>
                </a:cubicBezTo>
                <a:cubicBezTo>
                  <a:pt x="2768" y="6166"/>
                  <a:pt x="3314" y="6214"/>
                  <a:pt x="3861" y="6221"/>
                </a:cubicBezTo>
                <a:cubicBezTo>
                  <a:pt x="3912" y="6221"/>
                  <a:pt x="3912" y="6142"/>
                  <a:pt x="3861" y="6142"/>
                </a:cubicBezTo>
                <a:cubicBezTo>
                  <a:pt x="3331" y="6119"/>
                  <a:pt x="2805" y="6078"/>
                  <a:pt x="2279" y="6009"/>
                </a:cubicBezTo>
                <a:cubicBezTo>
                  <a:pt x="2474" y="5760"/>
                  <a:pt x="2693" y="5531"/>
                  <a:pt x="2932" y="5319"/>
                </a:cubicBezTo>
                <a:cubicBezTo>
                  <a:pt x="4018" y="5535"/>
                  <a:pt x="5111" y="5729"/>
                  <a:pt x="6203" y="5907"/>
                </a:cubicBezTo>
                <a:cubicBezTo>
                  <a:pt x="6207" y="5907"/>
                  <a:pt x="6210" y="5908"/>
                  <a:pt x="6213" y="5908"/>
                </a:cubicBezTo>
                <a:cubicBezTo>
                  <a:pt x="6271" y="5908"/>
                  <a:pt x="6292" y="5821"/>
                  <a:pt x="6231" y="5811"/>
                </a:cubicBezTo>
                <a:cubicBezTo>
                  <a:pt x="5158" y="5606"/>
                  <a:pt x="4083" y="5418"/>
                  <a:pt x="3003" y="5251"/>
                </a:cubicBezTo>
                <a:cubicBezTo>
                  <a:pt x="3219" y="5067"/>
                  <a:pt x="3447" y="4896"/>
                  <a:pt x="3686" y="4739"/>
                </a:cubicBezTo>
                <a:cubicBezTo>
                  <a:pt x="4356" y="4807"/>
                  <a:pt x="5025" y="4862"/>
                  <a:pt x="5695" y="4906"/>
                </a:cubicBezTo>
                <a:cubicBezTo>
                  <a:pt x="5696" y="4906"/>
                  <a:pt x="5697" y="4906"/>
                  <a:pt x="5698" y="4906"/>
                </a:cubicBezTo>
                <a:cubicBezTo>
                  <a:pt x="5749" y="4906"/>
                  <a:pt x="5745" y="4828"/>
                  <a:pt x="5695" y="4824"/>
                </a:cubicBezTo>
                <a:cubicBezTo>
                  <a:pt x="5063" y="4759"/>
                  <a:pt x="4431" y="4711"/>
                  <a:pt x="3799" y="4667"/>
                </a:cubicBezTo>
                <a:cubicBezTo>
                  <a:pt x="4134" y="4455"/>
                  <a:pt x="4479" y="4268"/>
                  <a:pt x="4837" y="4100"/>
                </a:cubicBezTo>
                <a:cubicBezTo>
                  <a:pt x="5674" y="4203"/>
                  <a:pt x="6514" y="4295"/>
                  <a:pt x="7354" y="4353"/>
                </a:cubicBezTo>
                <a:cubicBezTo>
                  <a:pt x="7356" y="4353"/>
                  <a:pt x="7357" y="4353"/>
                  <a:pt x="7358" y="4353"/>
                </a:cubicBezTo>
                <a:cubicBezTo>
                  <a:pt x="7412" y="4353"/>
                  <a:pt x="7408" y="4274"/>
                  <a:pt x="7354" y="4268"/>
                </a:cubicBezTo>
                <a:cubicBezTo>
                  <a:pt x="6572" y="4165"/>
                  <a:pt x="5783" y="4090"/>
                  <a:pt x="4994" y="4028"/>
                </a:cubicBezTo>
                <a:cubicBezTo>
                  <a:pt x="5350" y="3865"/>
                  <a:pt x="5712" y="3718"/>
                  <a:pt x="6080" y="3578"/>
                </a:cubicBezTo>
                <a:cubicBezTo>
                  <a:pt x="6815" y="3677"/>
                  <a:pt x="7549" y="3759"/>
                  <a:pt x="8290" y="3796"/>
                </a:cubicBezTo>
                <a:cubicBezTo>
                  <a:pt x="8338" y="3796"/>
                  <a:pt x="8338" y="3724"/>
                  <a:pt x="8290" y="3718"/>
                </a:cubicBezTo>
                <a:cubicBezTo>
                  <a:pt x="7597" y="3646"/>
                  <a:pt x="6904" y="3591"/>
                  <a:pt x="6210" y="3526"/>
                </a:cubicBezTo>
                <a:cubicBezTo>
                  <a:pt x="6545" y="3397"/>
                  <a:pt x="6883" y="3277"/>
                  <a:pt x="7218" y="3158"/>
                </a:cubicBezTo>
                <a:cubicBezTo>
                  <a:pt x="7747" y="3209"/>
                  <a:pt x="8273" y="3274"/>
                  <a:pt x="8799" y="3352"/>
                </a:cubicBezTo>
                <a:cubicBezTo>
                  <a:pt x="8802" y="3353"/>
                  <a:pt x="8805" y="3353"/>
                  <a:pt x="8808" y="3353"/>
                </a:cubicBezTo>
                <a:cubicBezTo>
                  <a:pt x="8853" y="3353"/>
                  <a:pt x="8871" y="3283"/>
                  <a:pt x="8819" y="3274"/>
                </a:cubicBezTo>
                <a:cubicBezTo>
                  <a:pt x="8358" y="3181"/>
                  <a:pt x="7891" y="3117"/>
                  <a:pt x="7419" y="3086"/>
                </a:cubicBezTo>
                <a:cubicBezTo>
                  <a:pt x="7710" y="2980"/>
                  <a:pt x="7996" y="2874"/>
                  <a:pt x="8276" y="2765"/>
                </a:cubicBezTo>
                <a:cubicBezTo>
                  <a:pt x="8684" y="2833"/>
                  <a:pt x="9098" y="2868"/>
                  <a:pt x="9512" y="2868"/>
                </a:cubicBezTo>
                <a:cubicBezTo>
                  <a:pt x="9531" y="2868"/>
                  <a:pt x="9551" y="2867"/>
                  <a:pt x="9571" y="2867"/>
                </a:cubicBezTo>
                <a:cubicBezTo>
                  <a:pt x="9632" y="2867"/>
                  <a:pt x="9632" y="2778"/>
                  <a:pt x="9571" y="2778"/>
                </a:cubicBezTo>
                <a:cubicBezTo>
                  <a:pt x="9205" y="2755"/>
                  <a:pt x="8840" y="2727"/>
                  <a:pt x="8475" y="2686"/>
                </a:cubicBezTo>
                <a:cubicBezTo>
                  <a:pt x="8809" y="2553"/>
                  <a:pt x="9134" y="2413"/>
                  <a:pt x="9448" y="2263"/>
                </a:cubicBezTo>
                <a:cubicBezTo>
                  <a:pt x="9745" y="2273"/>
                  <a:pt x="10039" y="2294"/>
                  <a:pt x="10332" y="2321"/>
                </a:cubicBezTo>
                <a:cubicBezTo>
                  <a:pt x="10334" y="2321"/>
                  <a:pt x="10336" y="2321"/>
                  <a:pt x="10338" y="2321"/>
                </a:cubicBezTo>
                <a:cubicBezTo>
                  <a:pt x="10385" y="2321"/>
                  <a:pt x="10395" y="2239"/>
                  <a:pt x="10346" y="2229"/>
                </a:cubicBezTo>
                <a:cubicBezTo>
                  <a:pt x="10114" y="2195"/>
                  <a:pt x="9882" y="2171"/>
                  <a:pt x="9649" y="2164"/>
                </a:cubicBezTo>
                <a:cubicBezTo>
                  <a:pt x="9711" y="2133"/>
                  <a:pt x="9769" y="2102"/>
                  <a:pt x="9830" y="2072"/>
                </a:cubicBezTo>
                <a:cubicBezTo>
                  <a:pt x="9967" y="1996"/>
                  <a:pt x="10104" y="1918"/>
                  <a:pt x="10240" y="1836"/>
                </a:cubicBezTo>
                <a:cubicBezTo>
                  <a:pt x="10247" y="1843"/>
                  <a:pt x="10254" y="1843"/>
                  <a:pt x="10264" y="1843"/>
                </a:cubicBezTo>
                <a:cubicBezTo>
                  <a:pt x="10305" y="1839"/>
                  <a:pt x="10345" y="1837"/>
                  <a:pt x="10385" y="1837"/>
                </a:cubicBezTo>
                <a:cubicBezTo>
                  <a:pt x="10458" y="1837"/>
                  <a:pt x="10530" y="1843"/>
                  <a:pt x="10602" y="1856"/>
                </a:cubicBezTo>
                <a:cubicBezTo>
                  <a:pt x="10607" y="1858"/>
                  <a:pt x="10612" y="1859"/>
                  <a:pt x="10616" y="1859"/>
                </a:cubicBezTo>
                <a:cubicBezTo>
                  <a:pt x="10660" y="1859"/>
                  <a:pt x="10675" y="1787"/>
                  <a:pt x="10623" y="1771"/>
                </a:cubicBezTo>
                <a:cubicBezTo>
                  <a:pt x="10558" y="1746"/>
                  <a:pt x="10491" y="1733"/>
                  <a:pt x="10423" y="1733"/>
                </a:cubicBezTo>
                <a:cubicBezTo>
                  <a:pt x="10416" y="1733"/>
                  <a:pt x="10408" y="1733"/>
                  <a:pt x="10401" y="1733"/>
                </a:cubicBezTo>
                <a:cubicBezTo>
                  <a:pt x="10732" y="1525"/>
                  <a:pt x="11046" y="1289"/>
                  <a:pt x="11340" y="1030"/>
                </a:cubicBezTo>
                <a:cubicBezTo>
                  <a:pt x="11367" y="1003"/>
                  <a:pt x="11459" y="914"/>
                  <a:pt x="11565" y="808"/>
                </a:cubicBezTo>
                <a:close/>
                <a:moveTo>
                  <a:pt x="12101" y="203"/>
                </a:moveTo>
                <a:cubicBezTo>
                  <a:pt x="13167" y="3653"/>
                  <a:pt x="10968" y="8086"/>
                  <a:pt x="8642" y="10562"/>
                </a:cubicBezTo>
                <a:cubicBezTo>
                  <a:pt x="7655" y="11608"/>
                  <a:pt x="6398" y="12338"/>
                  <a:pt x="5063" y="12338"/>
                </a:cubicBezTo>
                <a:cubicBezTo>
                  <a:pt x="4477" y="12338"/>
                  <a:pt x="3876" y="12197"/>
                  <a:pt x="3277" y="11880"/>
                </a:cubicBezTo>
                <a:cubicBezTo>
                  <a:pt x="2949" y="11706"/>
                  <a:pt x="2648" y="11480"/>
                  <a:pt x="2389" y="11210"/>
                </a:cubicBezTo>
                <a:cubicBezTo>
                  <a:pt x="6412" y="8335"/>
                  <a:pt x="9728" y="4558"/>
                  <a:pt x="12101" y="203"/>
                </a:cubicBezTo>
                <a:close/>
                <a:moveTo>
                  <a:pt x="12079" y="0"/>
                </a:moveTo>
                <a:cubicBezTo>
                  <a:pt x="12053" y="0"/>
                  <a:pt x="12026" y="12"/>
                  <a:pt x="12009" y="36"/>
                </a:cubicBezTo>
                <a:cubicBezTo>
                  <a:pt x="11261" y="1027"/>
                  <a:pt x="10288" y="1665"/>
                  <a:pt x="9222" y="2164"/>
                </a:cubicBezTo>
                <a:lnTo>
                  <a:pt x="9154" y="2164"/>
                </a:lnTo>
                <a:cubicBezTo>
                  <a:pt x="9123" y="2164"/>
                  <a:pt x="9103" y="2188"/>
                  <a:pt x="9110" y="2215"/>
                </a:cubicBezTo>
                <a:cubicBezTo>
                  <a:pt x="8778" y="2369"/>
                  <a:pt x="8437" y="2509"/>
                  <a:pt x="8092" y="2642"/>
                </a:cubicBezTo>
                <a:cubicBezTo>
                  <a:pt x="8068" y="2638"/>
                  <a:pt x="8044" y="2635"/>
                  <a:pt x="8020" y="2632"/>
                </a:cubicBezTo>
                <a:cubicBezTo>
                  <a:pt x="8019" y="2631"/>
                  <a:pt x="8017" y="2631"/>
                  <a:pt x="8015" y="2631"/>
                </a:cubicBezTo>
                <a:cubicBezTo>
                  <a:pt x="7986" y="2631"/>
                  <a:pt x="7959" y="2657"/>
                  <a:pt x="7966" y="2690"/>
                </a:cubicBezTo>
                <a:cubicBezTo>
                  <a:pt x="6934" y="3082"/>
                  <a:pt x="5872" y="3431"/>
                  <a:pt x="4892" y="3899"/>
                </a:cubicBezTo>
                <a:cubicBezTo>
                  <a:pt x="4820" y="3933"/>
                  <a:pt x="4749" y="3970"/>
                  <a:pt x="4677" y="4008"/>
                </a:cubicBezTo>
                <a:lnTo>
                  <a:pt x="4619" y="4001"/>
                </a:lnTo>
                <a:cubicBezTo>
                  <a:pt x="4617" y="4001"/>
                  <a:pt x="4616" y="4001"/>
                  <a:pt x="4614" y="4001"/>
                </a:cubicBezTo>
                <a:cubicBezTo>
                  <a:pt x="4587" y="4001"/>
                  <a:pt x="4578" y="4030"/>
                  <a:pt x="4588" y="4052"/>
                </a:cubicBezTo>
                <a:cubicBezTo>
                  <a:pt x="4236" y="4233"/>
                  <a:pt x="3895" y="4435"/>
                  <a:pt x="3567" y="4653"/>
                </a:cubicBezTo>
                <a:lnTo>
                  <a:pt x="3546" y="4653"/>
                </a:lnTo>
                <a:cubicBezTo>
                  <a:pt x="3545" y="4653"/>
                  <a:pt x="3543" y="4653"/>
                  <a:pt x="3542" y="4653"/>
                </a:cubicBezTo>
                <a:cubicBezTo>
                  <a:pt x="3520" y="4653"/>
                  <a:pt x="3502" y="4675"/>
                  <a:pt x="3509" y="4698"/>
                </a:cubicBezTo>
                <a:cubicBezTo>
                  <a:pt x="2973" y="5067"/>
                  <a:pt x="2477" y="5497"/>
                  <a:pt x="2081" y="5996"/>
                </a:cubicBezTo>
                <a:lnTo>
                  <a:pt x="2064" y="5996"/>
                </a:lnTo>
                <a:cubicBezTo>
                  <a:pt x="2062" y="5995"/>
                  <a:pt x="2060" y="5995"/>
                  <a:pt x="2058" y="5995"/>
                </a:cubicBezTo>
                <a:cubicBezTo>
                  <a:pt x="2028" y="5995"/>
                  <a:pt x="2015" y="6037"/>
                  <a:pt x="2040" y="6050"/>
                </a:cubicBezTo>
                <a:cubicBezTo>
                  <a:pt x="1501" y="6747"/>
                  <a:pt x="1152" y="7563"/>
                  <a:pt x="1142" y="8519"/>
                </a:cubicBezTo>
                <a:cubicBezTo>
                  <a:pt x="1139" y="9182"/>
                  <a:pt x="1299" y="9834"/>
                  <a:pt x="1613" y="10418"/>
                </a:cubicBezTo>
                <a:cubicBezTo>
                  <a:pt x="1579" y="10418"/>
                  <a:pt x="1569" y="10466"/>
                  <a:pt x="1603" y="10473"/>
                </a:cubicBezTo>
                <a:lnTo>
                  <a:pt x="1648" y="10486"/>
                </a:lnTo>
                <a:cubicBezTo>
                  <a:pt x="1794" y="10746"/>
                  <a:pt x="1965" y="10988"/>
                  <a:pt x="2160" y="11210"/>
                </a:cubicBezTo>
                <a:cubicBezTo>
                  <a:pt x="1473" y="11706"/>
                  <a:pt x="773" y="12177"/>
                  <a:pt x="49" y="12621"/>
                </a:cubicBezTo>
                <a:cubicBezTo>
                  <a:pt x="0" y="12650"/>
                  <a:pt x="29" y="12717"/>
                  <a:pt x="76" y="12717"/>
                </a:cubicBezTo>
                <a:cubicBezTo>
                  <a:pt x="85" y="12717"/>
                  <a:pt x="94" y="12715"/>
                  <a:pt x="104" y="12710"/>
                </a:cubicBezTo>
                <a:cubicBezTo>
                  <a:pt x="838" y="12273"/>
                  <a:pt x="1555" y="11805"/>
                  <a:pt x="2249" y="11313"/>
                </a:cubicBezTo>
                <a:cubicBezTo>
                  <a:pt x="2973" y="12071"/>
                  <a:pt x="3960" y="12518"/>
                  <a:pt x="5005" y="12556"/>
                </a:cubicBezTo>
                <a:cubicBezTo>
                  <a:pt x="5052" y="12558"/>
                  <a:pt x="5098" y="12559"/>
                  <a:pt x="5145" y="12559"/>
                </a:cubicBezTo>
                <a:cubicBezTo>
                  <a:pt x="7464" y="12559"/>
                  <a:pt x="9180" y="10488"/>
                  <a:pt x="10326" y="8690"/>
                </a:cubicBezTo>
                <a:cubicBezTo>
                  <a:pt x="11838" y="6317"/>
                  <a:pt x="13181" y="2891"/>
                  <a:pt x="12272" y="87"/>
                </a:cubicBezTo>
                <a:cubicBezTo>
                  <a:pt x="12259" y="46"/>
                  <a:pt x="12220" y="18"/>
                  <a:pt x="12179" y="18"/>
                </a:cubicBezTo>
                <a:cubicBezTo>
                  <a:pt x="12167" y="18"/>
                  <a:pt x="12154" y="20"/>
                  <a:pt x="12142" y="26"/>
                </a:cubicBezTo>
                <a:cubicBezTo>
                  <a:pt x="12125" y="9"/>
                  <a:pt x="12102" y="0"/>
                  <a:pt x="120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91" name="Google Shape;2391;p55"/>
          <p:cNvGrpSpPr/>
          <p:nvPr/>
        </p:nvGrpSpPr>
        <p:grpSpPr>
          <a:xfrm>
            <a:off x="6700418" y="4170705"/>
            <a:ext cx="275779" cy="341012"/>
            <a:chOff x="6700418" y="4170705"/>
            <a:chExt cx="275779" cy="341012"/>
          </a:xfrm>
        </p:grpSpPr>
        <p:sp>
          <p:nvSpPr>
            <p:cNvPr id="2392" name="Google Shape;2392;p55"/>
            <p:cNvSpPr/>
            <p:nvPr/>
          </p:nvSpPr>
          <p:spPr>
            <a:xfrm>
              <a:off x="6700418" y="4170705"/>
              <a:ext cx="275779" cy="341012"/>
            </a:xfrm>
            <a:custGeom>
              <a:rect b="b" l="l" r="r" t="t"/>
              <a:pathLst>
                <a:path extrusionOk="0" h="13278" w="10738">
                  <a:moveTo>
                    <a:pt x="5072" y="236"/>
                  </a:moveTo>
                  <a:cubicBezTo>
                    <a:pt x="10491" y="236"/>
                    <a:pt x="9398" y="9258"/>
                    <a:pt x="8706" y="12575"/>
                  </a:cubicBezTo>
                  <a:cubicBezTo>
                    <a:pt x="8696" y="12609"/>
                    <a:pt x="8706" y="12647"/>
                    <a:pt x="8730" y="12677"/>
                  </a:cubicBezTo>
                  <a:cubicBezTo>
                    <a:pt x="8525" y="12940"/>
                    <a:pt x="8207" y="13047"/>
                    <a:pt x="7873" y="13047"/>
                  </a:cubicBezTo>
                  <a:cubicBezTo>
                    <a:pt x="7516" y="13047"/>
                    <a:pt x="7142" y="12924"/>
                    <a:pt x="6872" y="12735"/>
                  </a:cubicBezTo>
                  <a:cubicBezTo>
                    <a:pt x="6168" y="12244"/>
                    <a:pt x="6148" y="11516"/>
                    <a:pt x="6261" y="10761"/>
                  </a:cubicBezTo>
                  <a:cubicBezTo>
                    <a:pt x="6619" y="9870"/>
                    <a:pt x="5766" y="9068"/>
                    <a:pt x="4898" y="9033"/>
                  </a:cubicBezTo>
                  <a:cubicBezTo>
                    <a:pt x="4862" y="9032"/>
                    <a:pt x="4826" y="9031"/>
                    <a:pt x="4789" y="9031"/>
                  </a:cubicBezTo>
                  <a:cubicBezTo>
                    <a:pt x="4379" y="9031"/>
                    <a:pt x="3962" y="9128"/>
                    <a:pt x="3723" y="9498"/>
                  </a:cubicBezTo>
                  <a:cubicBezTo>
                    <a:pt x="3453" y="9918"/>
                    <a:pt x="3532" y="10458"/>
                    <a:pt x="3628" y="10922"/>
                  </a:cubicBezTo>
                  <a:cubicBezTo>
                    <a:pt x="3628" y="10925"/>
                    <a:pt x="3631" y="10929"/>
                    <a:pt x="3631" y="10929"/>
                  </a:cubicBezTo>
                  <a:cubicBezTo>
                    <a:pt x="3597" y="11520"/>
                    <a:pt x="3436" y="12076"/>
                    <a:pt x="2924" y="12462"/>
                  </a:cubicBezTo>
                  <a:cubicBezTo>
                    <a:pt x="2663" y="12659"/>
                    <a:pt x="2360" y="12756"/>
                    <a:pt x="2066" y="12756"/>
                  </a:cubicBezTo>
                  <a:cubicBezTo>
                    <a:pt x="1686" y="12756"/>
                    <a:pt x="1319" y="12596"/>
                    <a:pt x="1070" y="12285"/>
                  </a:cubicBezTo>
                  <a:lnTo>
                    <a:pt x="1070" y="12285"/>
                  </a:lnTo>
                  <a:cubicBezTo>
                    <a:pt x="1609" y="12319"/>
                    <a:pt x="2152" y="12329"/>
                    <a:pt x="2692" y="12360"/>
                  </a:cubicBezTo>
                  <a:cubicBezTo>
                    <a:pt x="2736" y="12360"/>
                    <a:pt x="2736" y="12295"/>
                    <a:pt x="2692" y="12288"/>
                  </a:cubicBezTo>
                  <a:cubicBezTo>
                    <a:pt x="2280" y="12249"/>
                    <a:pt x="1860" y="12217"/>
                    <a:pt x="1443" y="12217"/>
                  </a:cubicBezTo>
                  <a:cubicBezTo>
                    <a:pt x="1317" y="12217"/>
                    <a:pt x="1191" y="12220"/>
                    <a:pt x="1066" y="12227"/>
                  </a:cubicBezTo>
                  <a:cubicBezTo>
                    <a:pt x="1053" y="12227"/>
                    <a:pt x="1042" y="12233"/>
                    <a:pt x="1039" y="12244"/>
                  </a:cubicBezTo>
                  <a:cubicBezTo>
                    <a:pt x="1001" y="12192"/>
                    <a:pt x="964" y="12138"/>
                    <a:pt x="933" y="12080"/>
                  </a:cubicBezTo>
                  <a:cubicBezTo>
                    <a:pt x="919" y="11988"/>
                    <a:pt x="906" y="11895"/>
                    <a:pt x="889" y="11800"/>
                  </a:cubicBezTo>
                  <a:lnTo>
                    <a:pt x="889" y="11800"/>
                  </a:lnTo>
                  <a:cubicBezTo>
                    <a:pt x="1353" y="11827"/>
                    <a:pt x="1814" y="11854"/>
                    <a:pt x="2275" y="11865"/>
                  </a:cubicBezTo>
                  <a:cubicBezTo>
                    <a:pt x="2316" y="11865"/>
                    <a:pt x="2316" y="11807"/>
                    <a:pt x="2275" y="11803"/>
                  </a:cubicBezTo>
                  <a:cubicBezTo>
                    <a:pt x="1811" y="11769"/>
                    <a:pt x="1346" y="11752"/>
                    <a:pt x="882" y="11735"/>
                  </a:cubicBezTo>
                  <a:cubicBezTo>
                    <a:pt x="824" y="11345"/>
                    <a:pt x="766" y="10915"/>
                    <a:pt x="714" y="10454"/>
                  </a:cubicBezTo>
                  <a:lnTo>
                    <a:pt x="714" y="10454"/>
                  </a:lnTo>
                  <a:cubicBezTo>
                    <a:pt x="1121" y="10471"/>
                    <a:pt x="1524" y="10509"/>
                    <a:pt x="1930" y="10560"/>
                  </a:cubicBezTo>
                  <a:cubicBezTo>
                    <a:pt x="1931" y="10560"/>
                    <a:pt x="1932" y="10560"/>
                    <a:pt x="1933" y="10560"/>
                  </a:cubicBezTo>
                  <a:cubicBezTo>
                    <a:pt x="1968" y="10560"/>
                    <a:pt x="1977" y="10498"/>
                    <a:pt x="1937" y="10492"/>
                  </a:cubicBezTo>
                  <a:cubicBezTo>
                    <a:pt x="1531" y="10423"/>
                    <a:pt x="1117" y="10389"/>
                    <a:pt x="704" y="10389"/>
                  </a:cubicBezTo>
                  <a:cubicBezTo>
                    <a:pt x="684" y="10181"/>
                    <a:pt x="660" y="9962"/>
                    <a:pt x="639" y="9744"/>
                  </a:cubicBezTo>
                  <a:lnTo>
                    <a:pt x="639" y="9744"/>
                  </a:lnTo>
                  <a:cubicBezTo>
                    <a:pt x="1438" y="9805"/>
                    <a:pt x="2238" y="9874"/>
                    <a:pt x="3037" y="9901"/>
                  </a:cubicBezTo>
                  <a:cubicBezTo>
                    <a:pt x="3085" y="9901"/>
                    <a:pt x="3085" y="9833"/>
                    <a:pt x="3037" y="9826"/>
                  </a:cubicBezTo>
                  <a:cubicBezTo>
                    <a:pt x="2238" y="9747"/>
                    <a:pt x="1435" y="9706"/>
                    <a:pt x="633" y="9658"/>
                  </a:cubicBezTo>
                  <a:cubicBezTo>
                    <a:pt x="619" y="9512"/>
                    <a:pt x="605" y="9361"/>
                    <a:pt x="595" y="9211"/>
                  </a:cubicBezTo>
                  <a:lnTo>
                    <a:pt x="595" y="9211"/>
                  </a:lnTo>
                  <a:cubicBezTo>
                    <a:pt x="847" y="9217"/>
                    <a:pt x="1098" y="9219"/>
                    <a:pt x="1349" y="9219"/>
                  </a:cubicBezTo>
                  <a:cubicBezTo>
                    <a:pt x="1554" y="9219"/>
                    <a:pt x="1759" y="9218"/>
                    <a:pt x="1964" y="9214"/>
                  </a:cubicBezTo>
                  <a:cubicBezTo>
                    <a:pt x="2016" y="9214"/>
                    <a:pt x="2016" y="9136"/>
                    <a:pt x="1964" y="9136"/>
                  </a:cubicBezTo>
                  <a:cubicBezTo>
                    <a:pt x="1736" y="9132"/>
                    <a:pt x="1507" y="9130"/>
                    <a:pt x="1278" y="9130"/>
                  </a:cubicBezTo>
                  <a:cubicBezTo>
                    <a:pt x="1049" y="9130"/>
                    <a:pt x="820" y="9132"/>
                    <a:pt x="592" y="9139"/>
                  </a:cubicBezTo>
                  <a:cubicBezTo>
                    <a:pt x="578" y="8982"/>
                    <a:pt x="568" y="8825"/>
                    <a:pt x="561" y="8665"/>
                  </a:cubicBezTo>
                  <a:lnTo>
                    <a:pt x="561" y="8665"/>
                  </a:lnTo>
                  <a:cubicBezTo>
                    <a:pt x="926" y="8668"/>
                    <a:pt x="1288" y="8699"/>
                    <a:pt x="1654" y="8736"/>
                  </a:cubicBezTo>
                  <a:cubicBezTo>
                    <a:pt x="1655" y="8736"/>
                    <a:pt x="1656" y="8736"/>
                    <a:pt x="1656" y="8736"/>
                  </a:cubicBezTo>
                  <a:cubicBezTo>
                    <a:pt x="1702" y="8736"/>
                    <a:pt x="1714" y="8654"/>
                    <a:pt x="1664" y="8648"/>
                  </a:cubicBezTo>
                  <a:cubicBezTo>
                    <a:pt x="1336" y="8602"/>
                    <a:pt x="1009" y="8578"/>
                    <a:pt x="679" y="8578"/>
                  </a:cubicBezTo>
                  <a:cubicBezTo>
                    <a:pt x="637" y="8578"/>
                    <a:pt x="596" y="8578"/>
                    <a:pt x="554" y="8579"/>
                  </a:cubicBezTo>
                  <a:cubicBezTo>
                    <a:pt x="540" y="8344"/>
                    <a:pt x="533" y="8105"/>
                    <a:pt x="527" y="7862"/>
                  </a:cubicBezTo>
                  <a:lnTo>
                    <a:pt x="527" y="7862"/>
                  </a:lnTo>
                  <a:cubicBezTo>
                    <a:pt x="1087" y="7896"/>
                    <a:pt x="1647" y="7920"/>
                    <a:pt x="2207" y="7937"/>
                  </a:cubicBezTo>
                  <a:cubicBezTo>
                    <a:pt x="2265" y="7937"/>
                    <a:pt x="2265" y="7845"/>
                    <a:pt x="2207" y="7845"/>
                  </a:cubicBezTo>
                  <a:cubicBezTo>
                    <a:pt x="1647" y="7814"/>
                    <a:pt x="1087" y="7797"/>
                    <a:pt x="527" y="7787"/>
                  </a:cubicBezTo>
                  <a:cubicBezTo>
                    <a:pt x="516" y="7391"/>
                    <a:pt x="520" y="6991"/>
                    <a:pt x="533" y="6595"/>
                  </a:cubicBezTo>
                  <a:cubicBezTo>
                    <a:pt x="814" y="6622"/>
                    <a:pt x="1094" y="6656"/>
                    <a:pt x="1374" y="6656"/>
                  </a:cubicBezTo>
                  <a:cubicBezTo>
                    <a:pt x="1421" y="6656"/>
                    <a:pt x="1435" y="6581"/>
                    <a:pt x="1387" y="6575"/>
                  </a:cubicBezTo>
                  <a:cubicBezTo>
                    <a:pt x="1107" y="6534"/>
                    <a:pt x="820" y="6527"/>
                    <a:pt x="537" y="6510"/>
                  </a:cubicBezTo>
                  <a:cubicBezTo>
                    <a:pt x="544" y="6335"/>
                    <a:pt x="554" y="6165"/>
                    <a:pt x="568" y="5991"/>
                  </a:cubicBezTo>
                  <a:cubicBezTo>
                    <a:pt x="790" y="6009"/>
                    <a:pt x="1013" y="6018"/>
                    <a:pt x="1236" y="6018"/>
                  </a:cubicBezTo>
                  <a:cubicBezTo>
                    <a:pt x="1547" y="6018"/>
                    <a:pt x="1859" y="6000"/>
                    <a:pt x="2169" y="5967"/>
                  </a:cubicBezTo>
                  <a:cubicBezTo>
                    <a:pt x="2223" y="5960"/>
                    <a:pt x="2227" y="5881"/>
                    <a:pt x="2173" y="5881"/>
                  </a:cubicBezTo>
                  <a:cubicBezTo>
                    <a:pt x="2172" y="5881"/>
                    <a:pt x="2171" y="5881"/>
                    <a:pt x="2169" y="5881"/>
                  </a:cubicBezTo>
                  <a:cubicBezTo>
                    <a:pt x="1767" y="5915"/>
                    <a:pt x="1366" y="5925"/>
                    <a:pt x="962" y="5925"/>
                  </a:cubicBezTo>
                  <a:cubicBezTo>
                    <a:pt x="832" y="5925"/>
                    <a:pt x="702" y="5924"/>
                    <a:pt x="571" y="5922"/>
                  </a:cubicBezTo>
                  <a:cubicBezTo>
                    <a:pt x="588" y="5683"/>
                    <a:pt x="612" y="5448"/>
                    <a:pt x="643" y="5212"/>
                  </a:cubicBezTo>
                  <a:cubicBezTo>
                    <a:pt x="864" y="5289"/>
                    <a:pt x="1112" y="5319"/>
                    <a:pt x="1355" y="5319"/>
                  </a:cubicBezTo>
                  <a:cubicBezTo>
                    <a:pt x="1479" y="5319"/>
                    <a:pt x="1602" y="5311"/>
                    <a:pt x="1719" y="5297"/>
                  </a:cubicBezTo>
                  <a:cubicBezTo>
                    <a:pt x="1769" y="5291"/>
                    <a:pt x="1770" y="5219"/>
                    <a:pt x="1722" y="5219"/>
                  </a:cubicBezTo>
                  <a:cubicBezTo>
                    <a:pt x="1721" y="5219"/>
                    <a:pt x="1720" y="5219"/>
                    <a:pt x="1719" y="5219"/>
                  </a:cubicBezTo>
                  <a:cubicBezTo>
                    <a:pt x="1651" y="5223"/>
                    <a:pt x="1584" y="5224"/>
                    <a:pt x="1517" y="5224"/>
                  </a:cubicBezTo>
                  <a:cubicBezTo>
                    <a:pt x="1225" y="5224"/>
                    <a:pt x="944" y="5192"/>
                    <a:pt x="650" y="5164"/>
                  </a:cubicBezTo>
                  <a:cubicBezTo>
                    <a:pt x="670" y="4997"/>
                    <a:pt x="697" y="4833"/>
                    <a:pt x="725" y="4672"/>
                  </a:cubicBezTo>
                  <a:cubicBezTo>
                    <a:pt x="1046" y="4693"/>
                    <a:pt x="1363" y="4703"/>
                    <a:pt x="1684" y="4710"/>
                  </a:cubicBezTo>
                  <a:cubicBezTo>
                    <a:pt x="1732" y="4710"/>
                    <a:pt x="1732" y="4642"/>
                    <a:pt x="1684" y="4638"/>
                  </a:cubicBezTo>
                  <a:cubicBezTo>
                    <a:pt x="1370" y="4624"/>
                    <a:pt x="1053" y="4611"/>
                    <a:pt x="735" y="4611"/>
                  </a:cubicBezTo>
                  <a:cubicBezTo>
                    <a:pt x="779" y="4365"/>
                    <a:pt x="834" y="4126"/>
                    <a:pt x="892" y="3894"/>
                  </a:cubicBezTo>
                  <a:cubicBezTo>
                    <a:pt x="899" y="3900"/>
                    <a:pt x="906" y="3907"/>
                    <a:pt x="916" y="3907"/>
                  </a:cubicBezTo>
                  <a:cubicBezTo>
                    <a:pt x="1285" y="3972"/>
                    <a:pt x="1657" y="4010"/>
                    <a:pt x="2033" y="4030"/>
                  </a:cubicBezTo>
                  <a:cubicBezTo>
                    <a:pt x="2087" y="4030"/>
                    <a:pt x="2087" y="3948"/>
                    <a:pt x="2033" y="3945"/>
                  </a:cubicBezTo>
                  <a:cubicBezTo>
                    <a:pt x="1664" y="3914"/>
                    <a:pt x="1298" y="3883"/>
                    <a:pt x="936" y="3836"/>
                  </a:cubicBezTo>
                  <a:cubicBezTo>
                    <a:pt x="934" y="3835"/>
                    <a:pt x="931" y="3834"/>
                    <a:pt x="928" y="3834"/>
                  </a:cubicBezTo>
                  <a:cubicBezTo>
                    <a:pt x="919" y="3834"/>
                    <a:pt x="911" y="3837"/>
                    <a:pt x="906" y="3842"/>
                  </a:cubicBezTo>
                  <a:cubicBezTo>
                    <a:pt x="971" y="3593"/>
                    <a:pt x="1049" y="3351"/>
                    <a:pt x="1135" y="3118"/>
                  </a:cubicBezTo>
                  <a:cubicBezTo>
                    <a:pt x="2002" y="3262"/>
                    <a:pt x="2883" y="3368"/>
                    <a:pt x="3761" y="3381"/>
                  </a:cubicBezTo>
                  <a:cubicBezTo>
                    <a:pt x="3833" y="3381"/>
                    <a:pt x="3833" y="3276"/>
                    <a:pt x="3761" y="3272"/>
                  </a:cubicBezTo>
                  <a:cubicBezTo>
                    <a:pt x="2893" y="3207"/>
                    <a:pt x="2029" y="3142"/>
                    <a:pt x="1169" y="3033"/>
                  </a:cubicBezTo>
                  <a:cubicBezTo>
                    <a:pt x="1240" y="2849"/>
                    <a:pt x="1319" y="2668"/>
                    <a:pt x="1404" y="2493"/>
                  </a:cubicBezTo>
                  <a:cubicBezTo>
                    <a:pt x="1879" y="2524"/>
                    <a:pt x="2354" y="2545"/>
                    <a:pt x="2828" y="2562"/>
                  </a:cubicBezTo>
                  <a:cubicBezTo>
                    <a:pt x="2866" y="2562"/>
                    <a:pt x="2866" y="2504"/>
                    <a:pt x="2828" y="2500"/>
                  </a:cubicBezTo>
                  <a:cubicBezTo>
                    <a:pt x="2364" y="2473"/>
                    <a:pt x="1900" y="2449"/>
                    <a:pt x="1435" y="2435"/>
                  </a:cubicBezTo>
                  <a:cubicBezTo>
                    <a:pt x="1821" y="1687"/>
                    <a:pt x="2354" y="1080"/>
                    <a:pt x="3078" y="694"/>
                  </a:cubicBezTo>
                  <a:cubicBezTo>
                    <a:pt x="3737" y="796"/>
                    <a:pt x="4413" y="875"/>
                    <a:pt x="5079" y="916"/>
                  </a:cubicBezTo>
                  <a:cubicBezTo>
                    <a:pt x="5080" y="916"/>
                    <a:pt x="5081" y="916"/>
                    <a:pt x="5082" y="916"/>
                  </a:cubicBezTo>
                  <a:cubicBezTo>
                    <a:pt x="5131" y="916"/>
                    <a:pt x="5143" y="830"/>
                    <a:pt x="5089" y="820"/>
                  </a:cubicBezTo>
                  <a:cubicBezTo>
                    <a:pt x="4471" y="728"/>
                    <a:pt x="3839" y="666"/>
                    <a:pt x="3211" y="625"/>
                  </a:cubicBezTo>
                  <a:cubicBezTo>
                    <a:pt x="3546" y="468"/>
                    <a:pt x="3901" y="359"/>
                    <a:pt x="4266" y="301"/>
                  </a:cubicBezTo>
                  <a:cubicBezTo>
                    <a:pt x="4649" y="342"/>
                    <a:pt x="5038" y="379"/>
                    <a:pt x="5424" y="393"/>
                  </a:cubicBezTo>
                  <a:cubicBezTo>
                    <a:pt x="5425" y="393"/>
                    <a:pt x="5426" y="393"/>
                    <a:pt x="5428" y="393"/>
                  </a:cubicBezTo>
                  <a:cubicBezTo>
                    <a:pt x="5492" y="393"/>
                    <a:pt x="5488" y="301"/>
                    <a:pt x="5424" y="294"/>
                  </a:cubicBezTo>
                  <a:cubicBezTo>
                    <a:pt x="5229" y="270"/>
                    <a:pt x="5035" y="257"/>
                    <a:pt x="4840" y="243"/>
                  </a:cubicBezTo>
                  <a:cubicBezTo>
                    <a:pt x="4905" y="239"/>
                    <a:pt x="4973" y="236"/>
                    <a:pt x="5041" y="236"/>
                  </a:cubicBezTo>
                  <a:cubicBezTo>
                    <a:pt x="5052" y="236"/>
                    <a:pt x="5062" y="236"/>
                    <a:pt x="5072" y="236"/>
                  </a:cubicBezTo>
                  <a:close/>
                  <a:moveTo>
                    <a:pt x="5101" y="0"/>
                  </a:moveTo>
                  <a:cubicBezTo>
                    <a:pt x="5081" y="0"/>
                    <a:pt x="5061" y="0"/>
                    <a:pt x="5041" y="0"/>
                  </a:cubicBezTo>
                  <a:cubicBezTo>
                    <a:pt x="417" y="58"/>
                    <a:pt x="1" y="5581"/>
                    <a:pt x="414" y="9658"/>
                  </a:cubicBezTo>
                  <a:cubicBezTo>
                    <a:pt x="400" y="9675"/>
                    <a:pt x="404" y="9703"/>
                    <a:pt x="421" y="9720"/>
                  </a:cubicBezTo>
                  <a:cubicBezTo>
                    <a:pt x="510" y="10577"/>
                    <a:pt x="643" y="11434"/>
                    <a:pt x="817" y="12281"/>
                  </a:cubicBezTo>
                  <a:cubicBezTo>
                    <a:pt x="822" y="12313"/>
                    <a:pt x="849" y="12334"/>
                    <a:pt x="879" y="12334"/>
                  </a:cubicBezTo>
                  <a:cubicBezTo>
                    <a:pt x="891" y="12334"/>
                    <a:pt x="904" y="12330"/>
                    <a:pt x="916" y="12322"/>
                  </a:cubicBezTo>
                  <a:cubicBezTo>
                    <a:pt x="1170" y="12740"/>
                    <a:pt x="1612" y="12974"/>
                    <a:pt x="2086" y="12974"/>
                  </a:cubicBezTo>
                  <a:cubicBezTo>
                    <a:pt x="2286" y="12974"/>
                    <a:pt x="2492" y="12932"/>
                    <a:pt x="2692" y="12845"/>
                  </a:cubicBezTo>
                  <a:cubicBezTo>
                    <a:pt x="3597" y="12452"/>
                    <a:pt x="3990" y="11397"/>
                    <a:pt x="3809" y="10468"/>
                  </a:cubicBezTo>
                  <a:cubicBezTo>
                    <a:pt x="3799" y="10434"/>
                    <a:pt x="3768" y="10409"/>
                    <a:pt x="3735" y="10409"/>
                  </a:cubicBezTo>
                  <a:cubicBezTo>
                    <a:pt x="3731" y="10409"/>
                    <a:pt x="3727" y="10409"/>
                    <a:pt x="3723" y="10410"/>
                  </a:cubicBezTo>
                  <a:cubicBezTo>
                    <a:pt x="3740" y="9792"/>
                    <a:pt x="3942" y="9255"/>
                    <a:pt x="4741" y="9238"/>
                  </a:cubicBezTo>
                  <a:cubicBezTo>
                    <a:pt x="4758" y="9238"/>
                    <a:pt x="4775" y="9238"/>
                    <a:pt x="4791" y="9238"/>
                  </a:cubicBezTo>
                  <a:cubicBezTo>
                    <a:pt x="5714" y="9238"/>
                    <a:pt x="6257" y="9886"/>
                    <a:pt x="6046" y="10785"/>
                  </a:cubicBezTo>
                  <a:cubicBezTo>
                    <a:pt x="5690" y="11581"/>
                    <a:pt x="6168" y="12606"/>
                    <a:pt x="6893" y="13026"/>
                  </a:cubicBezTo>
                  <a:cubicBezTo>
                    <a:pt x="7163" y="13182"/>
                    <a:pt x="7510" y="13278"/>
                    <a:pt x="7844" y="13278"/>
                  </a:cubicBezTo>
                  <a:cubicBezTo>
                    <a:pt x="8282" y="13278"/>
                    <a:pt x="8698" y="13114"/>
                    <a:pt x="8894" y="12712"/>
                  </a:cubicBezTo>
                  <a:cubicBezTo>
                    <a:pt x="8918" y="12698"/>
                    <a:pt x="8935" y="12671"/>
                    <a:pt x="8942" y="12640"/>
                  </a:cubicBezTo>
                  <a:cubicBezTo>
                    <a:pt x="9656" y="9213"/>
                    <a:pt x="10737" y="0"/>
                    <a:pt x="51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55"/>
            <p:cNvSpPr/>
            <p:nvPr/>
          </p:nvSpPr>
          <p:spPr>
            <a:xfrm>
              <a:off x="6796650" y="4263547"/>
              <a:ext cx="68598" cy="82621"/>
            </a:xfrm>
            <a:custGeom>
              <a:rect b="b" l="l" r="r" t="t"/>
              <a:pathLst>
                <a:path extrusionOk="0" h="3217" w="2671">
                  <a:moveTo>
                    <a:pt x="1499" y="247"/>
                  </a:moveTo>
                  <a:cubicBezTo>
                    <a:pt x="1763" y="247"/>
                    <a:pt x="2016" y="405"/>
                    <a:pt x="2179" y="794"/>
                  </a:cubicBezTo>
                  <a:cubicBezTo>
                    <a:pt x="2377" y="1262"/>
                    <a:pt x="2401" y="1891"/>
                    <a:pt x="2217" y="2365"/>
                  </a:cubicBezTo>
                  <a:cubicBezTo>
                    <a:pt x="2027" y="2854"/>
                    <a:pt x="1646" y="3013"/>
                    <a:pt x="1223" y="3013"/>
                  </a:cubicBezTo>
                  <a:cubicBezTo>
                    <a:pt x="961" y="3013"/>
                    <a:pt x="683" y="2952"/>
                    <a:pt x="424" y="2871"/>
                  </a:cubicBezTo>
                  <a:cubicBezTo>
                    <a:pt x="454" y="2314"/>
                    <a:pt x="348" y="1720"/>
                    <a:pt x="485" y="1184"/>
                  </a:cubicBezTo>
                  <a:cubicBezTo>
                    <a:pt x="618" y="664"/>
                    <a:pt x="1072" y="247"/>
                    <a:pt x="1499" y="247"/>
                  </a:cubicBezTo>
                  <a:close/>
                  <a:moveTo>
                    <a:pt x="1444" y="1"/>
                  </a:moveTo>
                  <a:cubicBezTo>
                    <a:pt x="1228" y="1"/>
                    <a:pt x="1006" y="77"/>
                    <a:pt x="810" y="238"/>
                  </a:cubicBezTo>
                  <a:cubicBezTo>
                    <a:pt x="0" y="900"/>
                    <a:pt x="273" y="2034"/>
                    <a:pt x="212" y="2939"/>
                  </a:cubicBezTo>
                  <a:cubicBezTo>
                    <a:pt x="207" y="3008"/>
                    <a:pt x="256" y="3040"/>
                    <a:pt x="309" y="3040"/>
                  </a:cubicBezTo>
                  <a:cubicBezTo>
                    <a:pt x="332" y="3040"/>
                    <a:pt x="356" y="3034"/>
                    <a:pt x="376" y="3021"/>
                  </a:cubicBezTo>
                  <a:cubicBezTo>
                    <a:pt x="670" y="3131"/>
                    <a:pt x="1000" y="3217"/>
                    <a:pt x="1315" y="3217"/>
                  </a:cubicBezTo>
                  <a:cubicBezTo>
                    <a:pt x="1713" y="3217"/>
                    <a:pt x="2084" y="3079"/>
                    <a:pt x="2319" y="2676"/>
                  </a:cubicBezTo>
                  <a:cubicBezTo>
                    <a:pt x="2671" y="2072"/>
                    <a:pt x="2640" y="1102"/>
                    <a:pt x="2281" y="504"/>
                  </a:cubicBezTo>
                  <a:cubicBezTo>
                    <a:pt x="2086" y="177"/>
                    <a:pt x="1771" y="1"/>
                    <a:pt x="14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55"/>
            <p:cNvSpPr/>
            <p:nvPr/>
          </p:nvSpPr>
          <p:spPr>
            <a:xfrm>
              <a:off x="6723583" y="4455498"/>
              <a:ext cx="42556" cy="3262"/>
            </a:xfrm>
            <a:custGeom>
              <a:rect b="b" l="l" r="r" t="t"/>
              <a:pathLst>
                <a:path extrusionOk="0" h="127" w="1657">
                  <a:moveTo>
                    <a:pt x="24" y="0"/>
                  </a:moveTo>
                  <a:cubicBezTo>
                    <a:pt x="0" y="0"/>
                    <a:pt x="0" y="34"/>
                    <a:pt x="24" y="38"/>
                  </a:cubicBezTo>
                  <a:cubicBezTo>
                    <a:pt x="554" y="89"/>
                    <a:pt x="1083" y="127"/>
                    <a:pt x="1616" y="127"/>
                  </a:cubicBezTo>
                  <a:cubicBezTo>
                    <a:pt x="1657" y="127"/>
                    <a:pt x="1657" y="65"/>
                    <a:pt x="1616" y="65"/>
                  </a:cubicBezTo>
                  <a:cubicBezTo>
                    <a:pt x="1086" y="55"/>
                    <a:pt x="554" y="38"/>
                    <a:pt x="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55"/>
            <p:cNvSpPr/>
            <p:nvPr/>
          </p:nvSpPr>
          <p:spPr>
            <a:xfrm>
              <a:off x="6714723" y="4356030"/>
              <a:ext cx="22036" cy="2311"/>
            </a:xfrm>
            <a:custGeom>
              <a:rect b="b" l="l" r="r" t="t"/>
              <a:pathLst>
                <a:path extrusionOk="0" h="90" w="858">
                  <a:moveTo>
                    <a:pt x="24" y="1"/>
                  </a:moveTo>
                  <a:cubicBezTo>
                    <a:pt x="0" y="1"/>
                    <a:pt x="0" y="35"/>
                    <a:pt x="24" y="38"/>
                  </a:cubicBezTo>
                  <a:cubicBezTo>
                    <a:pt x="287" y="62"/>
                    <a:pt x="554" y="76"/>
                    <a:pt x="820" y="89"/>
                  </a:cubicBezTo>
                  <a:cubicBezTo>
                    <a:pt x="858" y="89"/>
                    <a:pt x="858" y="31"/>
                    <a:pt x="820" y="28"/>
                  </a:cubicBezTo>
                  <a:cubicBezTo>
                    <a:pt x="554" y="14"/>
                    <a:pt x="287" y="4"/>
                    <a:pt x="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55"/>
            <p:cNvSpPr/>
            <p:nvPr/>
          </p:nvSpPr>
          <p:spPr>
            <a:xfrm>
              <a:off x="6744797" y="4219810"/>
              <a:ext cx="46254" cy="3467"/>
            </a:xfrm>
            <a:custGeom>
              <a:rect b="b" l="l" r="r" t="t"/>
              <a:pathLst>
                <a:path extrusionOk="0" h="135" w="1801">
                  <a:moveTo>
                    <a:pt x="702" y="0"/>
                  </a:moveTo>
                  <a:cubicBezTo>
                    <a:pt x="478" y="0"/>
                    <a:pt x="253" y="10"/>
                    <a:pt x="28" y="28"/>
                  </a:cubicBezTo>
                  <a:cubicBezTo>
                    <a:pt x="1" y="28"/>
                    <a:pt x="1" y="69"/>
                    <a:pt x="28" y="69"/>
                  </a:cubicBezTo>
                  <a:cubicBezTo>
                    <a:pt x="158" y="65"/>
                    <a:pt x="288" y="63"/>
                    <a:pt x="418" y="63"/>
                  </a:cubicBezTo>
                  <a:cubicBezTo>
                    <a:pt x="865" y="63"/>
                    <a:pt x="1312" y="86"/>
                    <a:pt x="1760" y="134"/>
                  </a:cubicBezTo>
                  <a:cubicBezTo>
                    <a:pt x="1761" y="134"/>
                    <a:pt x="1762" y="134"/>
                    <a:pt x="1763" y="134"/>
                  </a:cubicBezTo>
                  <a:cubicBezTo>
                    <a:pt x="1801" y="134"/>
                    <a:pt x="1799" y="76"/>
                    <a:pt x="1760" y="69"/>
                  </a:cubicBezTo>
                  <a:cubicBezTo>
                    <a:pt x="1409" y="23"/>
                    <a:pt x="1056" y="0"/>
                    <a:pt x="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55"/>
            <p:cNvSpPr/>
            <p:nvPr/>
          </p:nvSpPr>
          <p:spPr>
            <a:xfrm>
              <a:off x="6757613" y="4204811"/>
              <a:ext cx="74145" cy="5470"/>
            </a:xfrm>
            <a:custGeom>
              <a:rect b="b" l="l" r="r" t="t"/>
              <a:pathLst>
                <a:path extrusionOk="0" h="213" w="2887">
                  <a:moveTo>
                    <a:pt x="48" y="1"/>
                  </a:moveTo>
                  <a:cubicBezTo>
                    <a:pt x="0" y="1"/>
                    <a:pt x="0" y="69"/>
                    <a:pt x="48" y="73"/>
                  </a:cubicBezTo>
                  <a:cubicBezTo>
                    <a:pt x="970" y="127"/>
                    <a:pt x="1896" y="192"/>
                    <a:pt x="2818" y="213"/>
                  </a:cubicBezTo>
                  <a:cubicBezTo>
                    <a:pt x="2819" y="213"/>
                    <a:pt x="2820" y="213"/>
                    <a:pt x="2821" y="213"/>
                  </a:cubicBezTo>
                  <a:cubicBezTo>
                    <a:pt x="2886" y="213"/>
                    <a:pt x="2885" y="110"/>
                    <a:pt x="2818" y="107"/>
                  </a:cubicBezTo>
                  <a:cubicBezTo>
                    <a:pt x="1896" y="45"/>
                    <a:pt x="970" y="28"/>
                    <a:pt x="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8" name="Google Shape;2398;p55"/>
          <p:cNvGrpSpPr/>
          <p:nvPr/>
        </p:nvGrpSpPr>
        <p:grpSpPr>
          <a:xfrm>
            <a:off x="6079697" y="4162615"/>
            <a:ext cx="237460" cy="355882"/>
            <a:chOff x="6079697" y="4162615"/>
            <a:chExt cx="237460" cy="355882"/>
          </a:xfrm>
        </p:grpSpPr>
        <p:sp>
          <p:nvSpPr>
            <p:cNvPr id="2399" name="Google Shape;2399;p55"/>
            <p:cNvSpPr/>
            <p:nvPr/>
          </p:nvSpPr>
          <p:spPr>
            <a:xfrm>
              <a:off x="6079697" y="4162615"/>
              <a:ext cx="237460" cy="355882"/>
            </a:xfrm>
            <a:custGeom>
              <a:rect b="b" l="l" r="r" t="t"/>
              <a:pathLst>
                <a:path extrusionOk="0" h="13857" w="9246">
                  <a:moveTo>
                    <a:pt x="3584" y="252"/>
                  </a:moveTo>
                  <a:cubicBezTo>
                    <a:pt x="4554" y="252"/>
                    <a:pt x="5496" y="553"/>
                    <a:pt x="6254" y="1309"/>
                  </a:cubicBezTo>
                  <a:cubicBezTo>
                    <a:pt x="7623" y="2679"/>
                    <a:pt x="7343" y="5199"/>
                    <a:pt x="5291" y="5722"/>
                  </a:cubicBezTo>
                  <a:cubicBezTo>
                    <a:pt x="5195" y="5745"/>
                    <a:pt x="5168" y="5892"/>
                    <a:pt x="5260" y="5940"/>
                  </a:cubicBezTo>
                  <a:cubicBezTo>
                    <a:pt x="7265" y="6965"/>
                    <a:pt x="8880" y="8491"/>
                    <a:pt x="8245" y="10936"/>
                  </a:cubicBezTo>
                  <a:cubicBezTo>
                    <a:pt x="7808" y="12633"/>
                    <a:pt x="6238" y="13611"/>
                    <a:pt x="4615" y="13611"/>
                  </a:cubicBezTo>
                  <a:cubicBezTo>
                    <a:pt x="4092" y="13611"/>
                    <a:pt x="3562" y="13509"/>
                    <a:pt x="3064" y="13296"/>
                  </a:cubicBezTo>
                  <a:cubicBezTo>
                    <a:pt x="2975" y="13259"/>
                    <a:pt x="2890" y="13214"/>
                    <a:pt x="2808" y="13170"/>
                  </a:cubicBezTo>
                  <a:lnTo>
                    <a:pt x="2808" y="13170"/>
                  </a:lnTo>
                  <a:cubicBezTo>
                    <a:pt x="3160" y="13235"/>
                    <a:pt x="3515" y="13276"/>
                    <a:pt x="3870" y="13286"/>
                  </a:cubicBezTo>
                  <a:cubicBezTo>
                    <a:pt x="3911" y="13286"/>
                    <a:pt x="3911" y="13221"/>
                    <a:pt x="3870" y="13218"/>
                  </a:cubicBezTo>
                  <a:cubicBezTo>
                    <a:pt x="3453" y="13190"/>
                    <a:pt x="3037" y="13139"/>
                    <a:pt x="2623" y="13068"/>
                  </a:cubicBezTo>
                  <a:cubicBezTo>
                    <a:pt x="2384" y="12924"/>
                    <a:pt x="2162" y="12753"/>
                    <a:pt x="1964" y="12562"/>
                  </a:cubicBezTo>
                  <a:lnTo>
                    <a:pt x="1964" y="12562"/>
                  </a:lnTo>
                  <a:cubicBezTo>
                    <a:pt x="2401" y="12613"/>
                    <a:pt x="2842" y="12658"/>
                    <a:pt x="3283" y="12699"/>
                  </a:cubicBezTo>
                  <a:cubicBezTo>
                    <a:pt x="3317" y="12699"/>
                    <a:pt x="3317" y="12644"/>
                    <a:pt x="3283" y="12641"/>
                  </a:cubicBezTo>
                  <a:cubicBezTo>
                    <a:pt x="2825" y="12586"/>
                    <a:pt x="2367" y="12542"/>
                    <a:pt x="1910" y="12507"/>
                  </a:cubicBezTo>
                  <a:cubicBezTo>
                    <a:pt x="1783" y="12381"/>
                    <a:pt x="1667" y="12248"/>
                    <a:pt x="1561" y="12104"/>
                  </a:cubicBezTo>
                  <a:lnTo>
                    <a:pt x="1561" y="12104"/>
                  </a:lnTo>
                  <a:cubicBezTo>
                    <a:pt x="1934" y="12203"/>
                    <a:pt x="2313" y="12272"/>
                    <a:pt x="2695" y="12313"/>
                  </a:cubicBezTo>
                  <a:cubicBezTo>
                    <a:pt x="2696" y="12313"/>
                    <a:pt x="2697" y="12313"/>
                    <a:pt x="2698" y="12313"/>
                  </a:cubicBezTo>
                  <a:cubicBezTo>
                    <a:pt x="2730" y="12313"/>
                    <a:pt x="2739" y="12251"/>
                    <a:pt x="2702" y="12248"/>
                  </a:cubicBezTo>
                  <a:cubicBezTo>
                    <a:pt x="2296" y="12186"/>
                    <a:pt x="1896" y="12111"/>
                    <a:pt x="1496" y="12016"/>
                  </a:cubicBezTo>
                  <a:cubicBezTo>
                    <a:pt x="1404" y="11889"/>
                    <a:pt x="1315" y="11756"/>
                    <a:pt x="1237" y="11619"/>
                  </a:cubicBezTo>
                  <a:lnTo>
                    <a:pt x="1237" y="11619"/>
                  </a:lnTo>
                  <a:cubicBezTo>
                    <a:pt x="1602" y="11661"/>
                    <a:pt x="1966" y="11681"/>
                    <a:pt x="2331" y="11681"/>
                  </a:cubicBezTo>
                  <a:cubicBezTo>
                    <a:pt x="2359" y="11681"/>
                    <a:pt x="2387" y="11681"/>
                    <a:pt x="2415" y="11681"/>
                  </a:cubicBezTo>
                  <a:cubicBezTo>
                    <a:pt x="2446" y="11681"/>
                    <a:pt x="2446" y="11637"/>
                    <a:pt x="2415" y="11637"/>
                  </a:cubicBezTo>
                  <a:cubicBezTo>
                    <a:pt x="2012" y="11623"/>
                    <a:pt x="1609" y="11602"/>
                    <a:pt x="1206" y="11555"/>
                  </a:cubicBezTo>
                  <a:lnTo>
                    <a:pt x="1203" y="11555"/>
                  </a:lnTo>
                  <a:cubicBezTo>
                    <a:pt x="1093" y="11357"/>
                    <a:pt x="998" y="11152"/>
                    <a:pt x="912" y="10943"/>
                  </a:cubicBezTo>
                  <a:lnTo>
                    <a:pt x="912" y="10943"/>
                  </a:lnTo>
                  <a:cubicBezTo>
                    <a:pt x="1951" y="11076"/>
                    <a:pt x="2996" y="11179"/>
                    <a:pt x="4044" y="11213"/>
                  </a:cubicBezTo>
                  <a:cubicBezTo>
                    <a:pt x="4099" y="11213"/>
                    <a:pt x="4095" y="11135"/>
                    <a:pt x="4044" y="11128"/>
                  </a:cubicBezTo>
                  <a:cubicBezTo>
                    <a:pt x="2989" y="11042"/>
                    <a:pt x="1934" y="10964"/>
                    <a:pt x="878" y="10861"/>
                  </a:cubicBezTo>
                  <a:cubicBezTo>
                    <a:pt x="790" y="10629"/>
                    <a:pt x="708" y="10393"/>
                    <a:pt x="643" y="10151"/>
                  </a:cubicBezTo>
                  <a:lnTo>
                    <a:pt x="646" y="10151"/>
                  </a:lnTo>
                  <a:cubicBezTo>
                    <a:pt x="648" y="10152"/>
                    <a:pt x="650" y="10152"/>
                    <a:pt x="652" y="10152"/>
                  </a:cubicBezTo>
                  <a:cubicBezTo>
                    <a:pt x="672" y="10152"/>
                    <a:pt x="682" y="10123"/>
                    <a:pt x="663" y="10113"/>
                  </a:cubicBezTo>
                  <a:lnTo>
                    <a:pt x="663" y="10113"/>
                  </a:lnTo>
                  <a:cubicBezTo>
                    <a:pt x="906" y="10233"/>
                    <a:pt x="1247" y="10226"/>
                    <a:pt x="1520" y="10257"/>
                  </a:cubicBezTo>
                  <a:cubicBezTo>
                    <a:pt x="1886" y="10294"/>
                    <a:pt x="2255" y="10329"/>
                    <a:pt x="2623" y="10342"/>
                  </a:cubicBezTo>
                  <a:cubicBezTo>
                    <a:pt x="2675" y="10342"/>
                    <a:pt x="2675" y="10267"/>
                    <a:pt x="2623" y="10264"/>
                  </a:cubicBezTo>
                  <a:cubicBezTo>
                    <a:pt x="1958" y="10206"/>
                    <a:pt x="1292" y="10144"/>
                    <a:pt x="626" y="10076"/>
                  </a:cubicBezTo>
                  <a:cubicBezTo>
                    <a:pt x="557" y="9823"/>
                    <a:pt x="503" y="9567"/>
                    <a:pt x="455" y="9311"/>
                  </a:cubicBezTo>
                  <a:lnTo>
                    <a:pt x="455" y="9311"/>
                  </a:lnTo>
                  <a:cubicBezTo>
                    <a:pt x="923" y="9357"/>
                    <a:pt x="1391" y="9381"/>
                    <a:pt x="1861" y="9381"/>
                  </a:cubicBezTo>
                  <a:cubicBezTo>
                    <a:pt x="1988" y="9381"/>
                    <a:pt x="2114" y="9379"/>
                    <a:pt x="2241" y="9376"/>
                  </a:cubicBezTo>
                  <a:cubicBezTo>
                    <a:pt x="2285" y="9362"/>
                    <a:pt x="2285" y="9304"/>
                    <a:pt x="2241" y="9290"/>
                  </a:cubicBezTo>
                  <a:cubicBezTo>
                    <a:pt x="1640" y="9284"/>
                    <a:pt x="1042" y="9277"/>
                    <a:pt x="441" y="9239"/>
                  </a:cubicBezTo>
                  <a:cubicBezTo>
                    <a:pt x="390" y="8949"/>
                    <a:pt x="356" y="8659"/>
                    <a:pt x="325" y="8372"/>
                  </a:cubicBezTo>
                  <a:lnTo>
                    <a:pt x="325" y="8372"/>
                  </a:lnTo>
                  <a:cubicBezTo>
                    <a:pt x="739" y="8441"/>
                    <a:pt x="1160" y="8475"/>
                    <a:pt x="1580" y="8475"/>
                  </a:cubicBezTo>
                  <a:cubicBezTo>
                    <a:pt x="1697" y="8475"/>
                    <a:pt x="1814" y="8473"/>
                    <a:pt x="1930" y="8467"/>
                  </a:cubicBezTo>
                  <a:cubicBezTo>
                    <a:pt x="1978" y="8467"/>
                    <a:pt x="1978" y="8399"/>
                    <a:pt x="1930" y="8399"/>
                  </a:cubicBezTo>
                  <a:cubicBezTo>
                    <a:pt x="1391" y="8385"/>
                    <a:pt x="854" y="8368"/>
                    <a:pt x="318" y="8317"/>
                  </a:cubicBezTo>
                  <a:cubicBezTo>
                    <a:pt x="311" y="8245"/>
                    <a:pt x="301" y="8174"/>
                    <a:pt x="298" y="8105"/>
                  </a:cubicBezTo>
                  <a:cubicBezTo>
                    <a:pt x="284" y="7965"/>
                    <a:pt x="281" y="7822"/>
                    <a:pt x="274" y="7682"/>
                  </a:cubicBezTo>
                  <a:lnTo>
                    <a:pt x="274" y="7682"/>
                  </a:lnTo>
                  <a:cubicBezTo>
                    <a:pt x="431" y="7716"/>
                    <a:pt x="591" y="7733"/>
                    <a:pt x="753" y="7733"/>
                  </a:cubicBezTo>
                  <a:cubicBezTo>
                    <a:pt x="883" y="7733"/>
                    <a:pt x="1013" y="7722"/>
                    <a:pt x="1141" y="7699"/>
                  </a:cubicBezTo>
                  <a:cubicBezTo>
                    <a:pt x="1181" y="7692"/>
                    <a:pt x="1173" y="7630"/>
                    <a:pt x="1137" y="7630"/>
                  </a:cubicBezTo>
                  <a:cubicBezTo>
                    <a:pt x="1136" y="7630"/>
                    <a:pt x="1135" y="7631"/>
                    <a:pt x="1134" y="7631"/>
                  </a:cubicBezTo>
                  <a:cubicBezTo>
                    <a:pt x="1010" y="7648"/>
                    <a:pt x="883" y="7657"/>
                    <a:pt x="757" y="7657"/>
                  </a:cubicBezTo>
                  <a:cubicBezTo>
                    <a:pt x="593" y="7657"/>
                    <a:pt x="429" y="7642"/>
                    <a:pt x="267" y="7614"/>
                  </a:cubicBezTo>
                  <a:cubicBezTo>
                    <a:pt x="257" y="7392"/>
                    <a:pt x="250" y="7170"/>
                    <a:pt x="247" y="6951"/>
                  </a:cubicBezTo>
                  <a:lnTo>
                    <a:pt x="247" y="6951"/>
                  </a:lnTo>
                  <a:cubicBezTo>
                    <a:pt x="889" y="6995"/>
                    <a:pt x="1531" y="7043"/>
                    <a:pt x="2173" y="7091"/>
                  </a:cubicBezTo>
                  <a:cubicBezTo>
                    <a:pt x="2174" y="7091"/>
                    <a:pt x="2175" y="7091"/>
                    <a:pt x="2176" y="7091"/>
                  </a:cubicBezTo>
                  <a:cubicBezTo>
                    <a:pt x="2227" y="7091"/>
                    <a:pt x="2223" y="7016"/>
                    <a:pt x="2173" y="7006"/>
                  </a:cubicBezTo>
                  <a:cubicBezTo>
                    <a:pt x="1531" y="6927"/>
                    <a:pt x="889" y="6879"/>
                    <a:pt x="243" y="6866"/>
                  </a:cubicBezTo>
                  <a:cubicBezTo>
                    <a:pt x="223" y="6015"/>
                    <a:pt x="257" y="5165"/>
                    <a:pt x="318" y="4318"/>
                  </a:cubicBezTo>
                  <a:cubicBezTo>
                    <a:pt x="591" y="4367"/>
                    <a:pt x="870" y="4391"/>
                    <a:pt x="1147" y="4391"/>
                  </a:cubicBezTo>
                  <a:cubicBezTo>
                    <a:pt x="1258" y="4391"/>
                    <a:pt x="1369" y="4387"/>
                    <a:pt x="1479" y="4379"/>
                  </a:cubicBezTo>
                  <a:cubicBezTo>
                    <a:pt x="1524" y="4376"/>
                    <a:pt x="1527" y="4311"/>
                    <a:pt x="1479" y="4311"/>
                  </a:cubicBezTo>
                  <a:cubicBezTo>
                    <a:pt x="1431" y="4312"/>
                    <a:pt x="1382" y="4312"/>
                    <a:pt x="1334" y="4312"/>
                  </a:cubicBezTo>
                  <a:cubicBezTo>
                    <a:pt x="996" y="4312"/>
                    <a:pt x="659" y="4292"/>
                    <a:pt x="325" y="4253"/>
                  </a:cubicBezTo>
                  <a:cubicBezTo>
                    <a:pt x="366" y="3693"/>
                    <a:pt x="424" y="3136"/>
                    <a:pt x="496" y="2580"/>
                  </a:cubicBezTo>
                  <a:cubicBezTo>
                    <a:pt x="761" y="2565"/>
                    <a:pt x="1025" y="2559"/>
                    <a:pt x="1289" y="2559"/>
                  </a:cubicBezTo>
                  <a:cubicBezTo>
                    <a:pt x="1688" y="2559"/>
                    <a:pt x="2086" y="2572"/>
                    <a:pt x="2487" y="2586"/>
                  </a:cubicBezTo>
                  <a:cubicBezTo>
                    <a:pt x="2488" y="2587"/>
                    <a:pt x="2489" y="2587"/>
                    <a:pt x="2490" y="2587"/>
                  </a:cubicBezTo>
                  <a:cubicBezTo>
                    <a:pt x="2541" y="2587"/>
                    <a:pt x="2537" y="2511"/>
                    <a:pt x="2487" y="2504"/>
                  </a:cubicBezTo>
                  <a:cubicBezTo>
                    <a:pt x="2179" y="2471"/>
                    <a:pt x="1871" y="2457"/>
                    <a:pt x="1562" y="2457"/>
                  </a:cubicBezTo>
                  <a:cubicBezTo>
                    <a:pt x="1209" y="2457"/>
                    <a:pt x="856" y="2475"/>
                    <a:pt x="503" y="2504"/>
                  </a:cubicBezTo>
                  <a:cubicBezTo>
                    <a:pt x="533" y="2269"/>
                    <a:pt x="571" y="2033"/>
                    <a:pt x="602" y="1794"/>
                  </a:cubicBezTo>
                  <a:cubicBezTo>
                    <a:pt x="714" y="1808"/>
                    <a:pt x="826" y="1814"/>
                    <a:pt x="938" y="1814"/>
                  </a:cubicBezTo>
                  <a:cubicBezTo>
                    <a:pt x="1195" y="1814"/>
                    <a:pt x="1452" y="1780"/>
                    <a:pt x="1701" y="1716"/>
                  </a:cubicBezTo>
                  <a:cubicBezTo>
                    <a:pt x="1740" y="1699"/>
                    <a:pt x="1727" y="1640"/>
                    <a:pt x="1687" y="1640"/>
                  </a:cubicBezTo>
                  <a:cubicBezTo>
                    <a:pt x="1685" y="1640"/>
                    <a:pt x="1683" y="1640"/>
                    <a:pt x="1681" y="1640"/>
                  </a:cubicBezTo>
                  <a:cubicBezTo>
                    <a:pt x="1400" y="1703"/>
                    <a:pt x="1115" y="1735"/>
                    <a:pt x="828" y="1735"/>
                  </a:cubicBezTo>
                  <a:cubicBezTo>
                    <a:pt x="756" y="1735"/>
                    <a:pt x="684" y="1733"/>
                    <a:pt x="612" y="1729"/>
                  </a:cubicBezTo>
                  <a:cubicBezTo>
                    <a:pt x="639" y="1548"/>
                    <a:pt x="663" y="1367"/>
                    <a:pt x="687" y="1186"/>
                  </a:cubicBezTo>
                  <a:cubicBezTo>
                    <a:pt x="731" y="1186"/>
                    <a:pt x="775" y="1185"/>
                    <a:pt x="818" y="1185"/>
                  </a:cubicBezTo>
                  <a:cubicBezTo>
                    <a:pt x="1342" y="1185"/>
                    <a:pt x="1868" y="1223"/>
                    <a:pt x="2384" y="1296"/>
                  </a:cubicBezTo>
                  <a:cubicBezTo>
                    <a:pt x="2386" y="1296"/>
                    <a:pt x="2388" y="1296"/>
                    <a:pt x="2390" y="1296"/>
                  </a:cubicBezTo>
                  <a:cubicBezTo>
                    <a:pt x="2433" y="1296"/>
                    <a:pt x="2440" y="1224"/>
                    <a:pt x="2395" y="1217"/>
                  </a:cubicBezTo>
                  <a:cubicBezTo>
                    <a:pt x="2003" y="1145"/>
                    <a:pt x="1607" y="1117"/>
                    <a:pt x="1210" y="1117"/>
                  </a:cubicBezTo>
                  <a:cubicBezTo>
                    <a:pt x="1039" y="1117"/>
                    <a:pt x="868" y="1122"/>
                    <a:pt x="697" y="1132"/>
                  </a:cubicBezTo>
                  <a:cubicBezTo>
                    <a:pt x="697" y="1111"/>
                    <a:pt x="701" y="1094"/>
                    <a:pt x="704" y="1074"/>
                  </a:cubicBezTo>
                  <a:cubicBezTo>
                    <a:pt x="708" y="1056"/>
                    <a:pt x="704" y="1039"/>
                    <a:pt x="694" y="1022"/>
                  </a:cubicBezTo>
                  <a:cubicBezTo>
                    <a:pt x="697" y="1022"/>
                    <a:pt x="701" y="1022"/>
                    <a:pt x="708" y="1019"/>
                  </a:cubicBezTo>
                  <a:cubicBezTo>
                    <a:pt x="1588" y="562"/>
                    <a:pt x="2601" y="252"/>
                    <a:pt x="3584" y="252"/>
                  </a:cubicBezTo>
                  <a:close/>
                  <a:moveTo>
                    <a:pt x="3569" y="1"/>
                  </a:moveTo>
                  <a:cubicBezTo>
                    <a:pt x="2539" y="1"/>
                    <a:pt x="1508" y="347"/>
                    <a:pt x="595" y="841"/>
                  </a:cubicBezTo>
                  <a:cubicBezTo>
                    <a:pt x="533" y="872"/>
                    <a:pt x="523" y="957"/>
                    <a:pt x="574" y="1002"/>
                  </a:cubicBezTo>
                  <a:cubicBezTo>
                    <a:pt x="561" y="1012"/>
                    <a:pt x="554" y="1026"/>
                    <a:pt x="550" y="1039"/>
                  </a:cubicBezTo>
                  <a:cubicBezTo>
                    <a:pt x="158" y="2826"/>
                    <a:pt x="1" y="4666"/>
                    <a:pt x="14" y="6490"/>
                  </a:cubicBezTo>
                  <a:cubicBezTo>
                    <a:pt x="21" y="7979"/>
                    <a:pt x="100" y="9540"/>
                    <a:pt x="649" y="10943"/>
                  </a:cubicBezTo>
                  <a:cubicBezTo>
                    <a:pt x="1336" y="12695"/>
                    <a:pt x="2917" y="13857"/>
                    <a:pt x="4677" y="13857"/>
                  </a:cubicBezTo>
                  <a:cubicBezTo>
                    <a:pt x="5212" y="13857"/>
                    <a:pt x="5764" y="13749"/>
                    <a:pt x="6312" y="13518"/>
                  </a:cubicBezTo>
                  <a:cubicBezTo>
                    <a:pt x="8470" y="12610"/>
                    <a:pt x="9245" y="9813"/>
                    <a:pt x="8064" y="7832"/>
                  </a:cubicBezTo>
                  <a:cubicBezTo>
                    <a:pt x="7760" y="7327"/>
                    <a:pt x="7330" y="6917"/>
                    <a:pt x="6848" y="6579"/>
                  </a:cubicBezTo>
                  <a:cubicBezTo>
                    <a:pt x="6548" y="6367"/>
                    <a:pt x="6080" y="6224"/>
                    <a:pt x="5830" y="5974"/>
                  </a:cubicBezTo>
                  <a:lnTo>
                    <a:pt x="5830" y="5974"/>
                  </a:lnTo>
                  <a:cubicBezTo>
                    <a:pt x="5843" y="5987"/>
                    <a:pt x="5846" y="5992"/>
                    <a:pt x="5844" y="5992"/>
                  </a:cubicBezTo>
                  <a:cubicBezTo>
                    <a:pt x="5833" y="5992"/>
                    <a:pt x="5721" y="5911"/>
                    <a:pt x="5653" y="5889"/>
                  </a:cubicBezTo>
                  <a:cubicBezTo>
                    <a:pt x="5748" y="5855"/>
                    <a:pt x="5957" y="5742"/>
                    <a:pt x="5991" y="5725"/>
                  </a:cubicBezTo>
                  <a:cubicBezTo>
                    <a:pt x="6916" y="5220"/>
                    <a:pt x="7459" y="4113"/>
                    <a:pt x="7371" y="3068"/>
                  </a:cubicBezTo>
                  <a:cubicBezTo>
                    <a:pt x="7268" y="1832"/>
                    <a:pt x="6319" y="811"/>
                    <a:pt x="5219" y="336"/>
                  </a:cubicBezTo>
                  <a:cubicBezTo>
                    <a:pt x="4682" y="102"/>
                    <a:pt x="4126" y="1"/>
                    <a:pt x="35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55"/>
            <p:cNvSpPr/>
            <p:nvPr/>
          </p:nvSpPr>
          <p:spPr>
            <a:xfrm>
              <a:off x="6158337" y="4215649"/>
              <a:ext cx="48925" cy="45997"/>
            </a:xfrm>
            <a:custGeom>
              <a:rect b="b" l="l" r="r" t="t"/>
              <a:pathLst>
                <a:path extrusionOk="0" h="1791" w="1905">
                  <a:moveTo>
                    <a:pt x="1013" y="221"/>
                  </a:moveTo>
                  <a:cubicBezTo>
                    <a:pt x="1231" y="224"/>
                    <a:pt x="1423" y="361"/>
                    <a:pt x="1498" y="566"/>
                  </a:cubicBezTo>
                  <a:cubicBezTo>
                    <a:pt x="1617" y="897"/>
                    <a:pt x="1402" y="1283"/>
                    <a:pt x="1122" y="1461"/>
                  </a:cubicBezTo>
                  <a:lnTo>
                    <a:pt x="1122" y="1464"/>
                  </a:lnTo>
                  <a:cubicBezTo>
                    <a:pt x="1004" y="1539"/>
                    <a:pt x="871" y="1578"/>
                    <a:pt x="745" y="1578"/>
                  </a:cubicBezTo>
                  <a:cubicBezTo>
                    <a:pt x="488" y="1578"/>
                    <a:pt x="260" y="1418"/>
                    <a:pt x="251" y="1088"/>
                  </a:cubicBezTo>
                  <a:cubicBezTo>
                    <a:pt x="244" y="918"/>
                    <a:pt x="415" y="463"/>
                    <a:pt x="641" y="276"/>
                  </a:cubicBezTo>
                  <a:cubicBezTo>
                    <a:pt x="653" y="283"/>
                    <a:pt x="669" y="286"/>
                    <a:pt x="685" y="286"/>
                  </a:cubicBezTo>
                  <a:cubicBezTo>
                    <a:pt x="699" y="286"/>
                    <a:pt x="713" y="284"/>
                    <a:pt x="726" y="279"/>
                  </a:cubicBezTo>
                  <a:cubicBezTo>
                    <a:pt x="794" y="245"/>
                    <a:pt x="866" y="228"/>
                    <a:pt x="945" y="221"/>
                  </a:cubicBezTo>
                  <a:lnTo>
                    <a:pt x="948" y="221"/>
                  </a:lnTo>
                  <a:cubicBezTo>
                    <a:pt x="958" y="226"/>
                    <a:pt x="969" y="229"/>
                    <a:pt x="980" y="229"/>
                  </a:cubicBezTo>
                  <a:cubicBezTo>
                    <a:pt x="992" y="229"/>
                    <a:pt x="1003" y="226"/>
                    <a:pt x="1013" y="221"/>
                  </a:cubicBezTo>
                  <a:close/>
                  <a:moveTo>
                    <a:pt x="985" y="1"/>
                  </a:moveTo>
                  <a:cubicBezTo>
                    <a:pt x="919" y="1"/>
                    <a:pt x="854" y="11"/>
                    <a:pt x="791" y="33"/>
                  </a:cubicBezTo>
                  <a:cubicBezTo>
                    <a:pt x="432" y="57"/>
                    <a:pt x="87" y="706"/>
                    <a:pt x="57" y="979"/>
                  </a:cubicBezTo>
                  <a:cubicBezTo>
                    <a:pt x="0" y="1454"/>
                    <a:pt x="331" y="1790"/>
                    <a:pt x="749" y="1790"/>
                  </a:cubicBezTo>
                  <a:cubicBezTo>
                    <a:pt x="836" y="1790"/>
                    <a:pt x="928" y="1775"/>
                    <a:pt x="1020" y="1744"/>
                  </a:cubicBezTo>
                  <a:cubicBezTo>
                    <a:pt x="1518" y="1577"/>
                    <a:pt x="1904" y="959"/>
                    <a:pt x="1672" y="450"/>
                  </a:cubicBezTo>
                  <a:cubicBezTo>
                    <a:pt x="1556" y="189"/>
                    <a:pt x="1266" y="1"/>
                    <a:pt x="9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55"/>
            <p:cNvSpPr/>
            <p:nvPr/>
          </p:nvSpPr>
          <p:spPr>
            <a:xfrm>
              <a:off x="6169766" y="4388749"/>
              <a:ext cx="50286" cy="45124"/>
            </a:xfrm>
            <a:custGeom>
              <a:rect b="b" l="l" r="r" t="t"/>
              <a:pathLst>
                <a:path extrusionOk="0" h="1757" w="1958">
                  <a:moveTo>
                    <a:pt x="1002" y="123"/>
                  </a:moveTo>
                  <a:cubicBezTo>
                    <a:pt x="1005" y="161"/>
                    <a:pt x="1036" y="195"/>
                    <a:pt x="1073" y="198"/>
                  </a:cubicBezTo>
                  <a:cubicBezTo>
                    <a:pt x="1418" y="277"/>
                    <a:pt x="1681" y="584"/>
                    <a:pt x="1647" y="946"/>
                  </a:cubicBezTo>
                  <a:cubicBezTo>
                    <a:pt x="1614" y="1276"/>
                    <a:pt x="1296" y="1546"/>
                    <a:pt x="968" y="1546"/>
                  </a:cubicBezTo>
                  <a:cubicBezTo>
                    <a:pt x="929" y="1546"/>
                    <a:pt x="890" y="1542"/>
                    <a:pt x="851" y="1534"/>
                  </a:cubicBezTo>
                  <a:lnTo>
                    <a:pt x="855" y="1534"/>
                  </a:lnTo>
                  <a:cubicBezTo>
                    <a:pt x="496" y="1462"/>
                    <a:pt x="209" y="1093"/>
                    <a:pt x="295" y="721"/>
                  </a:cubicBezTo>
                  <a:cubicBezTo>
                    <a:pt x="366" y="397"/>
                    <a:pt x="677" y="154"/>
                    <a:pt x="1002" y="123"/>
                  </a:cubicBezTo>
                  <a:close/>
                  <a:moveTo>
                    <a:pt x="1104" y="0"/>
                  </a:moveTo>
                  <a:cubicBezTo>
                    <a:pt x="1088" y="0"/>
                    <a:pt x="1072" y="5"/>
                    <a:pt x="1056" y="14"/>
                  </a:cubicBezTo>
                  <a:cubicBezTo>
                    <a:pt x="1025" y="11"/>
                    <a:pt x="994" y="9"/>
                    <a:pt x="963" y="9"/>
                  </a:cubicBezTo>
                  <a:cubicBezTo>
                    <a:pt x="551" y="9"/>
                    <a:pt x="179" y="279"/>
                    <a:pt x="93" y="711"/>
                  </a:cubicBezTo>
                  <a:cubicBezTo>
                    <a:pt x="1" y="1175"/>
                    <a:pt x="353" y="1653"/>
                    <a:pt x="810" y="1742"/>
                  </a:cubicBezTo>
                  <a:cubicBezTo>
                    <a:pt x="860" y="1752"/>
                    <a:pt x="910" y="1756"/>
                    <a:pt x="959" y="1756"/>
                  </a:cubicBezTo>
                  <a:cubicBezTo>
                    <a:pt x="1360" y="1756"/>
                    <a:pt x="1741" y="1461"/>
                    <a:pt x="1835" y="1069"/>
                  </a:cubicBezTo>
                  <a:cubicBezTo>
                    <a:pt x="1958" y="581"/>
                    <a:pt x="1599" y="103"/>
                    <a:pt x="1128" y="4"/>
                  </a:cubicBezTo>
                  <a:cubicBezTo>
                    <a:pt x="1120" y="2"/>
                    <a:pt x="1112" y="0"/>
                    <a:pt x="11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55"/>
            <p:cNvSpPr/>
            <p:nvPr/>
          </p:nvSpPr>
          <p:spPr>
            <a:xfrm>
              <a:off x="6088070" y="4321743"/>
              <a:ext cx="35416" cy="3852"/>
            </a:xfrm>
            <a:custGeom>
              <a:rect b="b" l="l" r="r" t="t"/>
              <a:pathLst>
                <a:path extrusionOk="0" h="150" w="1379">
                  <a:moveTo>
                    <a:pt x="51" y="0"/>
                  </a:moveTo>
                  <a:cubicBezTo>
                    <a:pt x="15" y="0"/>
                    <a:pt x="0" y="55"/>
                    <a:pt x="37" y="62"/>
                  </a:cubicBezTo>
                  <a:cubicBezTo>
                    <a:pt x="349" y="119"/>
                    <a:pt x="664" y="149"/>
                    <a:pt x="980" y="149"/>
                  </a:cubicBezTo>
                  <a:cubicBezTo>
                    <a:pt x="1096" y="149"/>
                    <a:pt x="1212" y="145"/>
                    <a:pt x="1328" y="137"/>
                  </a:cubicBezTo>
                  <a:cubicBezTo>
                    <a:pt x="1379" y="133"/>
                    <a:pt x="1379" y="58"/>
                    <a:pt x="1328" y="58"/>
                  </a:cubicBezTo>
                  <a:cubicBezTo>
                    <a:pt x="1242" y="61"/>
                    <a:pt x="1156" y="62"/>
                    <a:pt x="1071" y="62"/>
                  </a:cubicBezTo>
                  <a:cubicBezTo>
                    <a:pt x="732" y="62"/>
                    <a:pt x="392" y="41"/>
                    <a:pt x="54" y="0"/>
                  </a:cubicBezTo>
                  <a:cubicBezTo>
                    <a:pt x="53" y="0"/>
                    <a:pt x="52" y="0"/>
                    <a:pt x="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55"/>
            <p:cNvSpPr/>
            <p:nvPr/>
          </p:nvSpPr>
          <p:spPr>
            <a:xfrm>
              <a:off x="6087941" y="4296575"/>
              <a:ext cx="41066" cy="5034"/>
            </a:xfrm>
            <a:custGeom>
              <a:rect b="b" l="l" r="r" t="t"/>
              <a:pathLst>
                <a:path extrusionOk="0" h="196" w="1599">
                  <a:moveTo>
                    <a:pt x="52" y="0"/>
                  </a:moveTo>
                  <a:cubicBezTo>
                    <a:pt x="1" y="0"/>
                    <a:pt x="1" y="75"/>
                    <a:pt x="52" y="75"/>
                  </a:cubicBezTo>
                  <a:cubicBezTo>
                    <a:pt x="547" y="113"/>
                    <a:pt x="1042" y="150"/>
                    <a:pt x="1541" y="195"/>
                  </a:cubicBezTo>
                  <a:cubicBezTo>
                    <a:pt x="1543" y="195"/>
                    <a:pt x="1545" y="195"/>
                    <a:pt x="1547" y="195"/>
                  </a:cubicBezTo>
                  <a:cubicBezTo>
                    <a:pt x="1599" y="195"/>
                    <a:pt x="1594" y="109"/>
                    <a:pt x="1541" y="103"/>
                  </a:cubicBezTo>
                  <a:cubicBezTo>
                    <a:pt x="1046" y="38"/>
                    <a:pt x="550" y="4"/>
                    <a:pt x="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55"/>
            <p:cNvSpPr/>
            <p:nvPr/>
          </p:nvSpPr>
          <p:spPr>
            <a:xfrm>
              <a:off x="6090047" y="4250603"/>
              <a:ext cx="29766" cy="2748"/>
            </a:xfrm>
            <a:custGeom>
              <a:rect b="b" l="l" r="r" t="t"/>
              <a:pathLst>
                <a:path extrusionOk="0" h="107" w="1159">
                  <a:moveTo>
                    <a:pt x="35" y="0"/>
                  </a:moveTo>
                  <a:cubicBezTo>
                    <a:pt x="1" y="0"/>
                    <a:pt x="2" y="55"/>
                    <a:pt x="38" y="59"/>
                  </a:cubicBezTo>
                  <a:cubicBezTo>
                    <a:pt x="297" y="91"/>
                    <a:pt x="556" y="107"/>
                    <a:pt x="815" y="107"/>
                  </a:cubicBezTo>
                  <a:cubicBezTo>
                    <a:pt x="915" y="107"/>
                    <a:pt x="1014" y="104"/>
                    <a:pt x="1114" y="100"/>
                  </a:cubicBezTo>
                  <a:cubicBezTo>
                    <a:pt x="1158" y="100"/>
                    <a:pt x="1158" y="31"/>
                    <a:pt x="1114" y="31"/>
                  </a:cubicBezTo>
                  <a:cubicBezTo>
                    <a:pt x="755" y="28"/>
                    <a:pt x="397" y="31"/>
                    <a:pt x="38" y="1"/>
                  </a:cubicBezTo>
                  <a:cubicBezTo>
                    <a:pt x="37" y="0"/>
                    <a:pt x="36" y="0"/>
                    <a:pt x="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5" name="Google Shape;2405;p55"/>
          <p:cNvGrpSpPr/>
          <p:nvPr/>
        </p:nvGrpSpPr>
        <p:grpSpPr>
          <a:xfrm>
            <a:off x="5438457" y="4166724"/>
            <a:ext cx="235971" cy="348332"/>
            <a:chOff x="5438457" y="4166724"/>
            <a:chExt cx="235971" cy="348332"/>
          </a:xfrm>
        </p:grpSpPr>
        <p:sp>
          <p:nvSpPr>
            <p:cNvPr id="2406" name="Google Shape;2406;p55"/>
            <p:cNvSpPr/>
            <p:nvPr/>
          </p:nvSpPr>
          <p:spPr>
            <a:xfrm>
              <a:off x="5438457" y="4166724"/>
              <a:ext cx="235971" cy="348332"/>
            </a:xfrm>
            <a:custGeom>
              <a:rect b="b" l="l" r="r" t="t"/>
              <a:pathLst>
                <a:path extrusionOk="0" h="13563" w="9188">
                  <a:moveTo>
                    <a:pt x="4701" y="242"/>
                  </a:moveTo>
                  <a:cubicBezTo>
                    <a:pt x="7094" y="242"/>
                    <a:pt x="8812" y="2455"/>
                    <a:pt x="8449" y="4861"/>
                  </a:cubicBezTo>
                  <a:cubicBezTo>
                    <a:pt x="8415" y="4885"/>
                    <a:pt x="8402" y="4923"/>
                    <a:pt x="8408" y="4964"/>
                  </a:cubicBezTo>
                  <a:cubicBezTo>
                    <a:pt x="8498" y="5517"/>
                    <a:pt x="7956" y="5788"/>
                    <a:pt x="7377" y="5788"/>
                  </a:cubicBezTo>
                  <a:cubicBezTo>
                    <a:pt x="6766" y="5788"/>
                    <a:pt x="6115" y="5485"/>
                    <a:pt x="6127" y="4892"/>
                  </a:cubicBezTo>
                  <a:lnTo>
                    <a:pt x="6127" y="4892"/>
                  </a:lnTo>
                  <a:cubicBezTo>
                    <a:pt x="6137" y="4940"/>
                    <a:pt x="6144" y="4988"/>
                    <a:pt x="6154" y="5036"/>
                  </a:cubicBezTo>
                  <a:cubicBezTo>
                    <a:pt x="6162" y="5081"/>
                    <a:pt x="6200" y="5103"/>
                    <a:pt x="6240" y="5103"/>
                  </a:cubicBezTo>
                  <a:cubicBezTo>
                    <a:pt x="6289" y="5103"/>
                    <a:pt x="6339" y="5070"/>
                    <a:pt x="6335" y="5012"/>
                  </a:cubicBezTo>
                  <a:cubicBezTo>
                    <a:pt x="6292" y="4369"/>
                    <a:pt x="5854" y="3782"/>
                    <a:pt x="5161" y="3782"/>
                  </a:cubicBezTo>
                  <a:cubicBezTo>
                    <a:pt x="5147" y="3782"/>
                    <a:pt x="5134" y="3782"/>
                    <a:pt x="5120" y="3782"/>
                  </a:cubicBezTo>
                  <a:cubicBezTo>
                    <a:pt x="4208" y="3813"/>
                    <a:pt x="3617" y="4762"/>
                    <a:pt x="3398" y="5544"/>
                  </a:cubicBezTo>
                  <a:cubicBezTo>
                    <a:pt x="3036" y="6863"/>
                    <a:pt x="3453" y="9622"/>
                    <a:pt x="5168" y="9687"/>
                  </a:cubicBezTo>
                  <a:cubicBezTo>
                    <a:pt x="5174" y="9694"/>
                    <a:pt x="5185" y="9701"/>
                    <a:pt x="5195" y="9704"/>
                  </a:cubicBezTo>
                  <a:cubicBezTo>
                    <a:pt x="5312" y="9758"/>
                    <a:pt x="5422" y="9782"/>
                    <a:pt x="5526" y="9782"/>
                  </a:cubicBezTo>
                  <a:cubicBezTo>
                    <a:pt x="5984" y="9782"/>
                    <a:pt x="6328" y="9325"/>
                    <a:pt x="6609" y="8953"/>
                  </a:cubicBezTo>
                  <a:cubicBezTo>
                    <a:pt x="6861" y="8618"/>
                    <a:pt x="7126" y="8343"/>
                    <a:pt x="7520" y="8343"/>
                  </a:cubicBezTo>
                  <a:cubicBezTo>
                    <a:pt x="7617" y="8343"/>
                    <a:pt x="7721" y="8360"/>
                    <a:pt x="7835" y="8396"/>
                  </a:cubicBezTo>
                  <a:cubicBezTo>
                    <a:pt x="8289" y="8540"/>
                    <a:pt x="8593" y="9281"/>
                    <a:pt x="8689" y="9694"/>
                  </a:cubicBezTo>
                  <a:cubicBezTo>
                    <a:pt x="8890" y="10575"/>
                    <a:pt x="8518" y="11388"/>
                    <a:pt x="7889" y="11989"/>
                  </a:cubicBezTo>
                  <a:cubicBezTo>
                    <a:pt x="7872" y="12006"/>
                    <a:pt x="7869" y="12033"/>
                    <a:pt x="7886" y="12054"/>
                  </a:cubicBezTo>
                  <a:cubicBezTo>
                    <a:pt x="7062" y="12865"/>
                    <a:pt x="5965" y="13325"/>
                    <a:pt x="4864" y="13325"/>
                  </a:cubicBezTo>
                  <a:cubicBezTo>
                    <a:pt x="4217" y="13325"/>
                    <a:pt x="3569" y="13166"/>
                    <a:pt x="2975" y="12826"/>
                  </a:cubicBezTo>
                  <a:lnTo>
                    <a:pt x="2975" y="12826"/>
                  </a:lnTo>
                  <a:cubicBezTo>
                    <a:pt x="3470" y="12849"/>
                    <a:pt x="3962" y="12870"/>
                    <a:pt x="4457" y="12877"/>
                  </a:cubicBezTo>
                  <a:cubicBezTo>
                    <a:pt x="4488" y="12877"/>
                    <a:pt x="4488" y="12826"/>
                    <a:pt x="4457" y="12826"/>
                  </a:cubicBezTo>
                  <a:cubicBezTo>
                    <a:pt x="3924" y="12795"/>
                    <a:pt x="3392" y="12778"/>
                    <a:pt x="2862" y="12764"/>
                  </a:cubicBezTo>
                  <a:cubicBezTo>
                    <a:pt x="2678" y="12648"/>
                    <a:pt x="2507" y="12522"/>
                    <a:pt x="2343" y="12378"/>
                  </a:cubicBezTo>
                  <a:cubicBezTo>
                    <a:pt x="2480" y="12371"/>
                    <a:pt x="2617" y="12368"/>
                    <a:pt x="2754" y="12368"/>
                  </a:cubicBezTo>
                  <a:cubicBezTo>
                    <a:pt x="3080" y="12368"/>
                    <a:pt x="3405" y="12387"/>
                    <a:pt x="3730" y="12426"/>
                  </a:cubicBezTo>
                  <a:cubicBezTo>
                    <a:pt x="3731" y="12426"/>
                    <a:pt x="3732" y="12426"/>
                    <a:pt x="3732" y="12426"/>
                  </a:cubicBezTo>
                  <a:cubicBezTo>
                    <a:pt x="3761" y="12426"/>
                    <a:pt x="3766" y="12375"/>
                    <a:pt x="3737" y="12371"/>
                  </a:cubicBezTo>
                  <a:cubicBezTo>
                    <a:pt x="3423" y="12320"/>
                    <a:pt x="3106" y="12295"/>
                    <a:pt x="2788" y="12295"/>
                  </a:cubicBezTo>
                  <a:cubicBezTo>
                    <a:pt x="2618" y="12295"/>
                    <a:pt x="2448" y="12302"/>
                    <a:pt x="2278" y="12317"/>
                  </a:cubicBezTo>
                  <a:cubicBezTo>
                    <a:pt x="2248" y="12289"/>
                    <a:pt x="2217" y="12262"/>
                    <a:pt x="2183" y="12231"/>
                  </a:cubicBezTo>
                  <a:cubicBezTo>
                    <a:pt x="2070" y="12119"/>
                    <a:pt x="1961" y="11999"/>
                    <a:pt x="1858" y="11873"/>
                  </a:cubicBezTo>
                  <a:lnTo>
                    <a:pt x="1858" y="11873"/>
                  </a:lnTo>
                  <a:cubicBezTo>
                    <a:pt x="2172" y="11877"/>
                    <a:pt x="2486" y="11884"/>
                    <a:pt x="2800" y="11884"/>
                  </a:cubicBezTo>
                  <a:cubicBezTo>
                    <a:pt x="2937" y="11884"/>
                    <a:pt x="3074" y="11883"/>
                    <a:pt x="3211" y="11880"/>
                  </a:cubicBezTo>
                  <a:cubicBezTo>
                    <a:pt x="3255" y="11880"/>
                    <a:pt x="3255" y="11811"/>
                    <a:pt x="3211" y="11811"/>
                  </a:cubicBezTo>
                  <a:cubicBezTo>
                    <a:pt x="3050" y="11807"/>
                    <a:pt x="2890" y="11805"/>
                    <a:pt x="2729" y="11805"/>
                  </a:cubicBezTo>
                  <a:cubicBezTo>
                    <a:pt x="2425" y="11805"/>
                    <a:pt x="2121" y="11811"/>
                    <a:pt x="1817" y="11818"/>
                  </a:cubicBezTo>
                  <a:cubicBezTo>
                    <a:pt x="1698" y="11661"/>
                    <a:pt x="1588" y="11497"/>
                    <a:pt x="1489" y="11330"/>
                  </a:cubicBezTo>
                  <a:lnTo>
                    <a:pt x="1489" y="11330"/>
                  </a:lnTo>
                  <a:cubicBezTo>
                    <a:pt x="1892" y="11342"/>
                    <a:pt x="2294" y="11362"/>
                    <a:pt x="2696" y="11362"/>
                  </a:cubicBezTo>
                  <a:cubicBezTo>
                    <a:pt x="2752" y="11362"/>
                    <a:pt x="2807" y="11361"/>
                    <a:pt x="2862" y="11360"/>
                  </a:cubicBezTo>
                  <a:cubicBezTo>
                    <a:pt x="2907" y="11357"/>
                    <a:pt x="2907" y="11296"/>
                    <a:pt x="2862" y="11296"/>
                  </a:cubicBezTo>
                  <a:cubicBezTo>
                    <a:pt x="2405" y="11265"/>
                    <a:pt x="1940" y="11265"/>
                    <a:pt x="1479" y="11258"/>
                  </a:cubicBezTo>
                  <a:cubicBezTo>
                    <a:pt x="1469" y="11258"/>
                    <a:pt x="1459" y="11261"/>
                    <a:pt x="1452" y="11272"/>
                  </a:cubicBezTo>
                  <a:cubicBezTo>
                    <a:pt x="1349" y="11087"/>
                    <a:pt x="1254" y="10899"/>
                    <a:pt x="1168" y="10705"/>
                  </a:cubicBezTo>
                  <a:lnTo>
                    <a:pt x="1168" y="10705"/>
                  </a:lnTo>
                  <a:cubicBezTo>
                    <a:pt x="1278" y="10710"/>
                    <a:pt x="1388" y="10713"/>
                    <a:pt x="1497" y="10713"/>
                  </a:cubicBezTo>
                  <a:cubicBezTo>
                    <a:pt x="1745" y="10713"/>
                    <a:pt x="1992" y="10699"/>
                    <a:pt x="2241" y="10671"/>
                  </a:cubicBezTo>
                  <a:cubicBezTo>
                    <a:pt x="2278" y="10667"/>
                    <a:pt x="2282" y="10606"/>
                    <a:pt x="2241" y="10606"/>
                  </a:cubicBezTo>
                  <a:cubicBezTo>
                    <a:pt x="1946" y="10622"/>
                    <a:pt x="1654" y="10632"/>
                    <a:pt x="1362" y="10632"/>
                  </a:cubicBezTo>
                  <a:cubicBezTo>
                    <a:pt x="1285" y="10632"/>
                    <a:pt x="1208" y="10631"/>
                    <a:pt x="1131" y="10630"/>
                  </a:cubicBezTo>
                  <a:cubicBezTo>
                    <a:pt x="1059" y="10469"/>
                    <a:pt x="1001" y="10305"/>
                    <a:pt x="943" y="10141"/>
                  </a:cubicBezTo>
                  <a:cubicBezTo>
                    <a:pt x="1315" y="10124"/>
                    <a:pt x="1691" y="10111"/>
                    <a:pt x="2067" y="10076"/>
                  </a:cubicBezTo>
                  <a:cubicBezTo>
                    <a:pt x="2104" y="10073"/>
                    <a:pt x="2104" y="10018"/>
                    <a:pt x="2067" y="10018"/>
                  </a:cubicBezTo>
                  <a:cubicBezTo>
                    <a:pt x="1681" y="10025"/>
                    <a:pt x="1302" y="10052"/>
                    <a:pt x="919" y="10076"/>
                  </a:cubicBezTo>
                  <a:cubicBezTo>
                    <a:pt x="844" y="9854"/>
                    <a:pt x="779" y="9629"/>
                    <a:pt x="721" y="9397"/>
                  </a:cubicBezTo>
                  <a:cubicBezTo>
                    <a:pt x="1636" y="9369"/>
                    <a:pt x="2558" y="9322"/>
                    <a:pt x="3463" y="9195"/>
                  </a:cubicBezTo>
                  <a:cubicBezTo>
                    <a:pt x="3520" y="9185"/>
                    <a:pt x="3508" y="9089"/>
                    <a:pt x="3453" y="9089"/>
                  </a:cubicBezTo>
                  <a:cubicBezTo>
                    <a:pt x="3452" y="9089"/>
                    <a:pt x="3451" y="9089"/>
                    <a:pt x="3450" y="9089"/>
                  </a:cubicBezTo>
                  <a:cubicBezTo>
                    <a:pt x="2531" y="9168"/>
                    <a:pt x="1619" y="9260"/>
                    <a:pt x="700" y="9311"/>
                  </a:cubicBezTo>
                  <a:cubicBezTo>
                    <a:pt x="656" y="9124"/>
                    <a:pt x="615" y="8936"/>
                    <a:pt x="581" y="8744"/>
                  </a:cubicBezTo>
                  <a:cubicBezTo>
                    <a:pt x="818" y="8726"/>
                    <a:pt x="1055" y="8717"/>
                    <a:pt x="1292" y="8717"/>
                  </a:cubicBezTo>
                  <a:cubicBezTo>
                    <a:pt x="1411" y="8717"/>
                    <a:pt x="1530" y="8719"/>
                    <a:pt x="1650" y="8724"/>
                  </a:cubicBezTo>
                  <a:cubicBezTo>
                    <a:pt x="1684" y="8724"/>
                    <a:pt x="1684" y="8669"/>
                    <a:pt x="1650" y="8666"/>
                  </a:cubicBezTo>
                  <a:cubicBezTo>
                    <a:pt x="1561" y="8663"/>
                    <a:pt x="1472" y="8661"/>
                    <a:pt x="1383" y="8661"/>
                  </a:cubicBezTo>
                  <a:cubicBezTo>
                    <a:pt x="1112" y="8661"/>
                    <a:pt x="842" y="8677"/>
                    <a:pt x="574" y="8710"/>
                  </a:cubicBezTo>
                  <a:cubicBezTo>
                    <a:pt x="540" y="8526"/>
                    <a:pt x="513" y="8345"/>
                    <a:pt x="489" y="8160"/>
                  </a:cubicBezTo>
                  <a:lnTo>
                    <a:pt x="489" y="8160"/>
                  </a:lnTo>
                  <a:cubicBezTo>
                    <a:pt x="575" y="8163"/>
                    <a:pt x="662" y="8165"/>
                    <a:pt x="748" y="8165"/>
                  </a:cubicBezTo>
                  <a:cubicBezTo>
                    <a:pt x="1178" y="8165"/>
                    <a:pt x="1609" y="8130"/>
                    <a:pt x="2036" y="8061"/>
                  </a:cubicBezTo>
                  <a:cubicBezTo>
                    <a:pt x="2075" y="8055"/>
                    <a:pt x="2061" y="8003"/>
                    <a:pt x="2028" y="8003"/>
                  </a:cubicBezTo>
                  <a:cubicBezTo>
                    <a:pt x="2026" y="8003"/>
                    <a:pt x="2024" y="8003"/>
                    <a:pt x="2022" y="8003"/>
                  </a:cubicBezTo>
                  <a:cubicBezTo>
                    <a:pt x="1513" y="8079"/>
                    <a:pt x="998" y="8123"/>
                    <a:pt x="485" y="8130"/>
                  </a:cubicBezTo>
                  <a:cubicBezTo>
                    <a:pt x="455" y="7918"/>
                    <a:pt x="431" y="7703"/>
                    <a:pt x="414" y="7495"/>
                  </a:cubicBezTo>
                  <a:cubicBezTo>
                    <a:pt x="953" y="7440"/>
                    <a:pt x="1493" y="7392"/>
                    <a:pt x="2032" y="7331"/>
                  </a:cubicBezTo>
                  <a:cubicBezTo>
                    <a:pt x="2088" y="7324"/>
                    <a:pt x="2094" y="7238"/>
                    <a:pt x="2039" y="7238"/>
                  </a:cubicBezTo>
                  <a:cubicBezTo>
                    <a:pt x="2037" y="7238"/>
                    <a:pt x="2035" y="7238"/>
                    <a:pt x="2032" y="7238"/>
                  </a:cubicBezTo>
                  <a:cubicBezTo>
                    <a:pt x="1489" y="7290"/>
                    <a:pt x="946" y="7351"/>
                    <a:pt x="407" y="7409"/>
                  </a:cubicBezTo>
                  <a:cubicBezTo>
                    <a:pt x="386" y="7173"/>
                    <a:pt x="373" y="6945"/>
                    <a:pt x="362" y="6719"/>
                  </a:cubicBezTo>
                  <a:lnTo>
                    <a:pt x="362" y="6719"/>
                  </a:lnTo>
                  <a:cubicBezTo>
                    <a:pt x="399" y="6720"/>
                    <a:pt x="435" y="6720"/>
                    <a:pt x="472" y="6720"/>
                  </a:cubicBezTo>
                  <a:cubicBezTo>
                    <a:pt x="764" y="6720"/>
                    <a:pt x="1058" y="6696"/>
                    <a:pt x="1346" y="6648"/>
                  </a:cubicBezTo>
                  <a:cubicBezTo>
                    <a:pt x="1382" y="6644"/>
                    <a:pt x="1368" y="6589"/>
                    <a:pt x="1335" y="6589"/>
                  </a:cubicBezTo>
                  <a:cubicBezTo>
                    <a:pt x="1333" y="6589"/>
                    <a:pt x="1331" y="6589"/>
                    <a:pt x="1329" y="6590"/>
                  </a:cubicBezTo>
                  <a:cubicBezTo>
                    <a:pt x="1008" y="6637"/>
                    <a:pt x="683" y="6661"/>
                    <a:pt x="359" y="6665"/>
                  </a:cubicBezTo>
                  <a:cubicBezTo>
                    <a:pt x="352" y="6456"/>
                    <a:pt x="349" y="6255"/>
                    <a:pt x="349" y="6060"/>
                  </a:cubicBezTo>
                  <a:cubicBezTo>
                    <a:pt x="1011" y="6012"/>
                    <a:pt x="1681" y="5978"/>
                    <a:pt x="2340" y="5906"/>
                  </a:cubicBezTo>
                  <a:cubicBezTo>
                    <a:pt x="2394" y="5900"/>
                    <a:pt x="2394" y="5821"/>
                    <a:pt x="2340" y="5821"/>
                  </a:cubicBezTo>
                  <a:cubicBezTo>
                    <a:pt x="1677" y="5855"/>
                    <a:pt x="1011" y="5930"/>
                    <a:pt x="349" y="5988"/>
                  </a:cubicBezTo>
                  <a:cubicBezTo>
                    <a:pt x="349" y="5842"/>
                    <a:pt x="349" y="5695"/>
                    <a:pt x="356" y="5555"/>
                  </a:cubicBezTo>
                  <a:cubicBezTo>
                    <a:pt x="366" y="5261"/>
                    <a:pt x="393" y="4967"/>
                    <a:pt x="438" y="4677"/>
                  </a:cubicBezTo>
                  <a:cubicBezTo>
                    <a:pt x="991" y="4653"/>
                    <a:pt x="1547" y="4616"/>
                    <a:pt x="2097" y="4551"/>
                  </a:cubicBezTo>
                  <a:cubicBezTo>
                    <a:pt x="2153" y="4544"/>
                    <a:pt x="2155" y="4461"/>
                    <a:pt x="2103" y="4461"/>
                  </a:cubicBezTo>
                  <a:cubicBezTo>
                    <a:pt x="2101" y="4461"/>
                    <a:pt x="2099" y="4462"/>
                    <a:pt x="2097" y="4462"/>
                  </a:cubicBezTo>
                  <a:cubicBezTo>
                    <a:pt x="1547" y="4520"/>
                    <a:pt x="998" y="4571"/>
                    <a:pt x="448" y="4609"/>
                  </a:cubicBezTo>
                  <a:cubicBezTo>
                    <a:pt x="523" y="4137"/>
                    <a:pt x="642" y="3676"/>
                    <a:pt x="810" y="3229"/>
                  </a:cubicBezTo>
                  <a:cubicBezTo>
                    <a:pt x="877" y="3230"/>
                    <a:pt x="944" y="3231"/>
                    <a:pt x="1012" y="3231"/>
                  </a:cubicBezTo>
                  <a:cubicBezTo>
                    <a:pt x="1647" y="3231"/>
                    <a:pt x="2280" y="3173"/>
                    <a:pt x="2907" y="3062"/>
                  </a:cubicBezTo>
                  <a:cubicBezTo>
                    <a:pt x="2962" y="3052"/>
                    <a:pt x="2939" y="2972"/>
                    <a:pt x="2889" y="2972"/>
                  </a:cubicBezTo>
                  <a:cubicBezTo>
                    <a:pt x="2887" y="2972"/>
                    <a:pt x="2885" y="2973"/>
                    <a:pt x="2883" y="2973"/>
                  </a:cubicBezTo>
                  <a:cubicBezTo>
                    <a:pt x="2203" y="3079"/>
                    <a:pt x="1520" y="3140"/>
                    <a:pt x="837" y="3150"/>
                  </a:cubicBezTo>
                  <a:cubicBezTo>
                    <a:pt x="933" y="2901"/>
                    <a:pt x="1049" y="2659"/>
                    <a:pt x="1179" y="2426"/>
                  </a:cubicBezTo>
                  <a:cubicBezTo>
                    <a:pt x="1245" y="2427"/>
                    <a:pt x="1311" y="2427"/>
                    <a:pt x="1378" y="2427"/>
                  </a:cubicBezTo>
                  <a:cubicBezTo>
                    <a:pt x="2224" y="2427"/>
                    <a:pt x="3078" y="2385"/>
                    <a:pt x="3911" y="2242"/>
                  </a:cubicBezTo>
                  <a:cubicBezTo>
                    <a:pt x="3960" y="2235"/>
                    <a:pt x="3949" y="2153"/>
                    <a:pt x="3906" y="2153"/>
                  </a:cubicBezTo>
                  <a:cubicBezTo>
                    <a:pt x="3904" y="2153"/>
                    <a:pt x="3902" y="2153"/>
                    <a:pt x="3900" y="2153"/>
                  </a:cubicBezTo>
                  <a:cubicBezTo>
                    <a:pt x="3002" y="2245"/>
                    <a:pt x="2118" y="2338"/>
                    <a:pt x="1216" y="2358"/>
                  </a:cubicBezTo>
                  <a:cubicBezTo>
                    <a:pt x="1366" y="2099"/>
                    <a:pt x="1537" y="1853"/>
                    <a:pt x="1728" y="1624"/>
                  </a:cubicBezTo>
                  <a:cubicBezTo>
                    <a:pt x="1733" y="1629"/>
                    <a:pt x="1738" y="1632"/>
                    <a:pt x="1743" y="1632"/>
                  </a:cubicBezTo>
                  <a:cubicBezTo>
                    <a:pt x="1745" y="1632"/>
                    <a:pt x="1747" y="1632"/>
                    <a:pt x="1749" y="1631"/>
                  </a:cubicBezTo>
                  <a:cubicBezTo>
                    <a:pt x="1839" y="1633"/>
                    <a:pt x="1929" y="1634"/>
                    <a:pt x="2019" y="1634"/>
                  </a:cubicBezTo>
                  <a:cubicBezTo>
                    <a:pt x="2606" y="1634"/>
                    <a:pt x="3196" y="1592"/>
                    <a:pt x="3771" y="1474"/>
                  </a:cubicBezTo>
                  <a:cubicBezTo>
                    <a:pt x="3823" y="1461"/>
                    <a:pt x="3803" y="1388"/>
                    <a:pt x="3753" y="1388"/>
                  </a:cubicBezTo>
                  <a:cubicBezTo>
                    <a:pt x="3751" y="1388"/>
                    <a:pt x="3749" y="1388"/>
                    <a:pt x="3747" y="1388"/>
                  </a:cubicBezTo>
                  <a:cubicBezTo>
                    <a:pt x="3088" y="1477"/>
                    <a:pt x="2439" y="1559"/>
                    <a:pt x="1776" y="1569"/>
                  </a:cubicBezTo>
                  <a:cubicBezTo>
                    <a:pt x="1978" y="1340"/>
                    <a:pt x="2207" y="1132"/>
                    <a:pt x="2456" y="951"/>
                  </a:cubicBezTo>
                  <a:cubicBezTo>
                    <a:pt x="3122" y="780"/>
                    <a:pt x="3798" y="657"/>
                    <a:pt x="4484" y="589"/>
                  </a:cubicBezTo>
                  <a:cubicBezTo>
                    <a:pt x="4551" y="582"/>
                    <a:pt x="4553" y="480"/>
                    <a:pt x="4490" y="480"/>
                  </a:cubicBezTo>
                  <a:cubicBezTo>
                    <a:pt x="4489" y="480"/>
                    <a:pt x="4487" y="480"/>
                    <a:pt x="4484" y="480"/>
                  </a:cubicBezTo>
                  <a:cubicBezTo>
                    <a:pt x="3873" y="534"/>
                    <a:pt x="3269" y="644"/>
                    <a:pt x="2678" y="804"/>
                  </a:cubicBezTo>
                  <a:cubicBezTo>
                    <a:pt x="3084" y="555"/>
                    <a:pt x="3538" y="384"/>
                    <a:pt x="4010" y="302"/>
                  </a:cubicBezTo>
                  <a:cubicBezTo>
                    <a:pt x="4245" y="261"/>
                    <a:pt x="4476" y="242"/>
                    <a:pt x="4701" y="242"/>
                  </a:cubicBezTo>
                  <a:close/>
                  <a:moveTo>
                    <a:pt x="4695" y="0"/>
                  </a:moveTo>
                  <a:cubicBezTo>
                    <a:pt x="2082" y="0"/>
                    <a:pt x="464" y="2376"/>
                    <a:pt x="178" y="4790"/>
                  </a:cubicBezTo>
                  <a:cubicBezTo>
                    <a:pt x="0" y="6282"/>
                    <a:pt x="198" y="7857"/>
                    <a:pt x="519" y="9322"/>
                  </a:cubicBezTo>
                  <a:lnTo>
                    <a:pt x="441" y="9328"/>
                  </a:lnTo>
                  <a:cubicBezTo>
                    <a:pt x="391" y="9332"/>
                    <a:pt x="390" y="9407"/>
                    <a:pt x="438" y="9407"/>
                  </a:cubicBezTo>
                  <a:cubicBezTo>
                    <a:pt x="439" y="9407"/>
                    <a:pt x="440" y="9407"/>
                    <a:pt x="441" y="9407"/>
                  </a:cubicBezTo>
                  <a:lnTo>
                    <a:pt x="537" y="9404"/>
                  </a:lnTo>
                  <a:cubicBezTo>
                    <a:pt x="543" y="9438"/>
                    <a:pt x="550" y="9472"/>
                    <a:pt x="560" y="9506"/>
                  </a:cubicBezTo>
                  <a:cubicBezTo>
                    <a:pt x="830" y="10695"/>
                    <a:pt x="1308" y="11842"/>
                    <a:pt x="2275" y="12627"/>
                  </a:cubicBezTo>
                  <a:cubicBezTo>
                    <a:pt x="3057" y="13263"/>
                    <a:pt x="3983" y="13563"/>
                    <a:pt x="4899" y="13563"/>
                  </a:cubicBezTo>
                  <a:cubicBezTo>
                    <a:pt x="6381" y="13563"/>
                    <a:pt x="7834" y="12779"/>
                    <a:pt x="8600" y="11360"/>
                  </a:cubicBezTo>
                  <a:cubicBezTo>
                    <a:pt x="8607" y="11347"/>
                    <a:pt x="8610" y="11333"/>
                    <a:pt x="8607" y="11319"/>
                  </a:cubicBezTo>
                  <a:cubicBezTo>
                    <a:pt x="9074" y="10507"/>
                    <a:pt x="9023" y="9496"/>
                    <a:pt x="8477" y="8734"/>
                  </a:cubicBezTo>
                  <a:cubicBezTo>
                    <a:pt x="8244" y="8413"/>
                    <a:pt x="7886" y="8093"/>
                    <a:pt x="7475" y="8093"/>
                  </a:cubicBezTo>
                  <a:cubicBezTo>
                    <a:pt x="7398" y="8093"/>
                    <a:pt x="7318" y="8105"/>
                    <a:pt x="7237" y="8130"/>
                  </a:cubicBezTo>
                  <a:cubicBezTo>
                    <a:pt x="6499" y="8355"/>
                    <a:pt x="6346" y="9468"/>
                    <a:pt x="5567" y="9571"/>
                  </a:cubicBezTo>
                  <a:cubicBezTo>
                    <a:pt x="5560" y="9568"/>
                    <a:pt x="5553" y="9564"/>
                    <a:pt x="5547" y="9564"/>
                  </a:cubicBezTo>
                  <a:cubicBezTo>
                    <a:pt x="4058" y="9554"/>
                    <a:pt x="3515" y="7915"/>
                    <a:pt x="3491" y="6665"/>
                  </a:cubicBezTo>
                  <a:cubicBezTo>
                    <a:pt x="3480" y="6060"/>
                    <a:pt x="3586" y="5439"/>
                    <a:pt x="3897" y="4909"/>
                  </a:cubicBezTo>
                  <a:cubicBezTo>
                    <a:pt x="4180" y="4429"/>
                    <a:pt x="4745" y="4057"/>
                    <a:pt x="5244" y="4057"/>
                  </a:cubicBezTo>
                  <a:cubicBezTo>
                    <a:pt x="5583" y="4057"/>
                    <a:pt x="5890" y="4228"/>
                    <a:pt x="6059" y="4653"/>
                  </a:cubicBezTo>
                  <a:cubicBezTo>
                    <a:pt x="5741" y="5523"/>
                    <a:pt x="6617" y="5986"/>
                    <a:pt x="7434" y="5986"/>
                  </a:cubicBezTo>
                  <a:cubicBezTo>
                    <a:pt x="8109" y="5986"/>
                    <a:pt x="8744" y="5671"/>
                    <a:pt x="8634" y="5008"/>
                  </a:cubicBezTo>
                  <a:cubicBezTo>
                    <a:pt x="8634" y="5005"/>
                    <a:pt x="8634" y="5005"/>
                    <a:pt x="8637" y="5001"/>
                  </a:cubicBezTo>
                  <a:cubicBezTo>
                    <a:pt x="9187" y="2553"/>
                    <a:pt x="7442" y="125"/>
                    <a:pt x="4898" y="5"/>
                  </a:cubicBezTo>
                  <a:cubicBezTo>
                    <a:pt x="4829" y="2"/>
                    <a:pt x="4762" y="0"/>
                    <a:pt x="4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55"/>
            <p:cNvSpPr/>
            <p:nvPr/>
          </p:nvSpPr>
          <p:spPr>
            <a:xfrm>
              <a:off x="5453276" y="4300247"/>
              <a:ext cx="32309" cy="3467"/>
            </a:xfrm>
            <a:custGeom>
              <a:rect b="b" l="l" r="r" t="t"/>
              <a:pathLst>
                <a:path extrusionOk="0" h="135" w="1258">
                  <a:moveTo>
                    <a:pt x="1216" y="0"/>
                  </a:moveTo>
                  <a:cubicBezTo>
                    <a:pt x="1215" y="0"/>
                    <a:pt x="1214" y="0"/>
                    <a:pt x="1213" y="1"/>
                  </a:cubicBezTo>
                  <a:cubicBezTo>
                    <a:pt x="824" y="38"/>
                    <a:pt x="431" y="65"/>
                    <a:pt x="38" y="76"/>
                  </a:cubicBezTo>
                  <a:cubicBezTo>
                    <a:pt x="1" y="79"/>
                    <a:pt x="1" y="130"/>
                    <a:pt x="38" y="134"/>
                  </a:cubicBezTo>
                  <a:cubicBezTo>
                    <a:pt x="66" y="134"/>
                    <a:pt x="94" y="134"/>
                    <a:pt x="122" y="134"/>
                  </a:cubicBezTo>
                  <a:cubicBezTo>
                    <a:pt x="487" y="134"/>
                    <a:pt x="851" y="113"/>
                    <a:pt x="1213" y="69"/>
                  </a:cubicBezTo>
                  <a:cubicBezTo>
                    <a:pt x="1253" y="62"/>
                    <a:pt x="1257" y="0"/>
                    <a:pt x="12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55"/>
            <p:cNvSpPr/>
            <p:nvPr/>
          </p:nvSpPr>
          <p:spPr>
            <a:xfrm>
              <a:off x="5454149" y="4264805"/>
              <a:ext cx="26864" cy="2157"/>
            </a:xfrm>
            <a:custGeom>
              <a:rect b="b" l="l" r="r" t="t"/>
              <a:pathLst>
                <a:path extrusionOk="0" h="84" w="1046">
                  <a:moveTo>
                    <a:pt x="35" y="1"/>
                  </a:moveTo>
                  <a:cubicBezTo>
                    <a:pt x="1" y="1"/>
                    <a:pt x="2" y="56"/>
                    <a:pt x="38" y="59"/>
                  </a:cubicBezTo>
                  <a:cubicBezTo>
                    <a:pt x="208" y="75"/>
                    <a:pt x="378" y="84"/>
                    <a:pt x="548" y="84"/>
                  </a:cubicBezTo>
                  <a:cubicBezTo>
                    <a:pt x="701" y="84"/>
                    <a:pt x="853" y="77"/>
                    <a:pt x="1005" y="62"/>
                  </a:cubicBezTo>
                  <a:cubicBezTo>
                    <a:pt x="1045" y="59"/>
                    <a:pt x="1046" y="4"/>
                    <a:pt x="1008" y="4"/>
                  </a:cubicBezTo>
                  <a:cubicBezTo>
                    <a:pt x="1007" y="4"/>
                    <a:pt x="1006" y="4"/>
                    <a:pt x="1005" y="4"/>
                  </a:cubicBezTo>
                  <a:cubicBezTo>
                    <a:pt x="850" y="14"/>
                    <a:pt x="695" y="19"/>
                    <a:pt x="540" y="19"/>
                  </a:cubicBezTo>
                  <a:cubicBezTo>
                    <a:pt x="373" y="19"/>
                    <a:pt x="205" y="13"/>
                    <a:pt x="38" y="1"/>
                  </a:cubicBezTo>
                  <a:cubicBezTo>
                    <a:pt x="37" y="1"/>
                    <a:pt x="36" y="1"/>
                    <a:pt x="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9" name="Google Shape;2409;p55"/>
          <p:cNvGrpSpPr/>
          <p:nvPr/>
        </p:nvGrpSpPr>
        <p:grpSpPr>
          <a:xfrm>
            <a:off x="4819072" y="4208407"/>
            <a:ext cx="199656" cy="264042"/>
            <a:chOff x="4819072" y="4208407"/>
            <a:chExt cx="199656" cy="264042"/>
          </a:xfrm>
        </p:grpSpPr>
        <p:sp>
          <p:nvSpPr>
            <p:cNvPr id="2410" name="Google Shape;2410;p55"/>
            <p:cNvSpPr/>
            <p:nvPr/>
          </p:nvSpPr>
          <p:spPr>
            <a:xfrm>
              <a:off x="4819072" y="4208407"/>
              <a:ext cx="199656" cy="264042"/>
            </a:xfrm>
            <a:custGeom>
              <a:rect b="b" l="l" r="r" t="t"/>
              <a:pathLst>
                <a:path extrusionOk="0" h="10281" w="7774">
                  <a:moveTo>
                    <a:pt x="5819" y="347"/>
                  </a:moveTo>
                  <a:cubicBezTo>
                    <a:pt x="6329" y="347"/>
                    <a:pt x="7013" y="589"/>
                    <a:pt x="7431" y="701"/>
                  </a:cubicBezTo>
                  <a:cubicBezTo>
                    <a:pt x="6191" y="3184"/>
                    <a:pt x="5317" y="5919"/>
                    <a:pt x="4593" y="8587"/>
                  </a:cubicBezTo>
                  <a:lnTo>
                    <a:pt x="4593" y="8583"/>
                  </a:lnTo>
                  <a:cubicBezTo>
                    <a:pt x="4521" y="8850"/>
                    <a:pt x="4501" y="9273"/>
                    <a:pt x="4350" y="9509"/>
                  </a:cubicBezTo>
                  <a:cubicBezTo>
                    <a:pt x="4077" y="9942"/>
                    <a:pt x="3698" y="9888"/>
                    <a:pt x="3264" y="9942"/>
                  </a:cubicBezTo>
                  <a:cubicBezTo>
                    <a:pt x="3057" y="9970"/>
                    <a:pt x="2848" y="10026"/>
                    <a:pt x="2649" y="10026"/>
                  </a:cubicBezTo>
                  <a:cubicBezTo>
                    <a:pt x="2452" y="10026"/>
                    <a:pt x="2265" y="9971"/>
                    <a:pt x="2100" y="9778"/>
                  </a:cubicBezTo>
                  <a:cubicBezTo>
                    <a:pt x="2066" y="9734"/>
                    <a:pt x="2038" y="9686"/>
                    <a:pt x="2018" y="9635"/>
                  </a:cubicBezTo>
                  <a:lnTo>
                    <a:pt x="2018" y="9635"/>
                  </a:lnTo>
                  <a:cubicBezTo>
                    <a:pt x="2329" y="9693"/>
                    <a:pt x="2639" y="9737"/>
                    <a:pt x="2954" y="9778"/>
                  </a:cubicBezTo>
                  <a:cubicBezTo>
                    <a:pt x="2955" y="9779"/>
                    <a:pt x="2957" y="9779"/>
                    <a:pt x="2959" y="9779"/>
                  </a:cubicBezTo>
                  <a:cubicBezTo>
                    <a:pt x="2988" y="9779"/>
                    <a:pt x="2993" y="9727"/>
                    <a:pt x="2960" y="9720"/>
                  </a:cubicBezTo>
                  <a:cubicBezTo>
                    <a:pt x="2639" y="9666"/>
                    <a:pt x="2315" y="9618"/>
                    <a:pt x="1991" y="9577"/>
                  </a:cubicBezTo>
                  <a:cubicBezTo>
                    <a:pt x="1932" y="9430"/>
                    <a:pt x="1881" y="9280"/>
                    <a:pt x="1840" y="9123"/>
                  </a:cubicBezTo>
                  <a:lnTo>
                    <a:pt x="1840" y="9123"/>
                  </a:lnTo>
                  <a:cubicBezTo>
                    <a:pt x="2165" y="9171"/>
                    <a:pt x="2489" y="9205"/>
                    <a:pt x="2817" y="9232"/>
                  </a:cubicBezTo>
                  <a:cubicBezTo>
                    <a:pt x="2818" y="9232"/>
                    <a:pt x="2819" y="9232"/>
                    <a:pt x="2820" y="9232"/>
                  </a:cubicBezTo>
                  <a:cubicBezTo>
                    <a:pt x="2865" y="9232"/>
                    <a:pt x="2860" y="9164"/>
                    <a:pt x="2817" y="9157"/>
                  </a:cubicBezTo>
                  <a:cubicBezTo>
                    <a:pt x="2486" y="9116"/>
                    <a:pt x="2154" y="9078"/>
                    <a:pt x="1823" y="9054"/>
                  </a:cubicBezTo>
                  <a:cubicBezTo>
                    <a:pt x="1779" y="8897"/>
                    <a:pt x="1741" y="8750"/>
                    <a:pt x="1707" y="8658"/>
                  </a:cubicBezTo>
                  <a:lnTo>
                    <a:pt x="1635" y="8453"/>
                  </a:lnTo>
                  <a:lnTo>
                    <a:pt x="1635" y="8453"/>
                  </a:lnTo>
                  <a:cubicBezTo>
                    <a:pt x="1902" y="8481"/>
                    <a:pt x="2168" y="8515"/>
                    <a:pt x="2435" y="8528"/>
                  </a:cubicBezTo>
                  <a:cubicBezTo>
                    <a:pt x="2469" y="8528"/>
                    <a:pt x="2469" y="8477"/>
                    <a:pt x="2435" y="8474"/>
                  </a:cubicBezTo>
                  <a:cubicBezTo>
                    <a:pt x="2165" y="8440"/>
                    <a:pt x="1891" y="8429"/>
                    <a:pt x="1622" y="8409"/>
                  </a:cubicBezTo>
                  <a:lnTo>
                    <a:pt x="1403" y="7791"/>
                  </a:lnTo>
                  <a:lnTo>
                    <a:pt x="1403" y="7791"/>
                  </a:lnTo>
                  <a:cubicBezTo>
                    <a:pt x="1608" y="7801"/>
                    <a:pt x="1810" y="7828"/>
                    <a:pt x="2011" y="7876"/>
                  </a:cubicBezTo>
                  <a:cubicBezTo>
                    <a:pt x="2014" y="7877"/>
                    <a:pt x="2017" y="7877"/>
                    <a:pt x="2020" y="7877"/>
                  </a:cubicBezTo>
                  <a:cubicBezTo>
                    <a:pt x="2054" y="7877"/>
                    <a:pt x="2063" y="7824"/>
                    <a:pt x="2025" y="7815"/>
                  </a:cubicBezTo>
                  <a:cubicBezTo>
                    <a:pt x="1816" y="7760"/>
                    <a:pt x="1598" y="7729"/>
                    <a:pt x="1379" y="7723"/>
                  </a:cubicBezTo>
                  <a:cubicBezTo>
                    <a:pt x="1314" y="7542"/>
                    <a:pt x="1249" y="7357"/>
                    <a:pt x="1185" y="7176"/>
                  </a:cubicBezTo>
                  <a:lnTo>
                    <a:pt x="1185" y="7176"/>
                  </a:lnTo>
                  <a:cubicBezTo>
                    <a:pt x="1451" y="7217"/>
                    <a:pt x="1717" y="7261"/>
                    <a:pt x="1984" y="7289"/>
                  </a:cubicBezTo>
                  <a:cubicBezTo>
                    <a:pt x="1985" y="7289"/>
                    <a:pt x="1986" y="7289"/>
                    <a:pt x="1987" y="7289"/>
                  </a:cubicBezTo>
                  <a:cubicBezTo>
                    <a:pt x="2022" y="7289"/>
                    <a:pt x="2027" y="7230"/>
                    <a:pt x="1994" y="7220"/>
                  </a:cubicBezTo>
                  <a:cubicBezTo>
                    <a:pt x="1717" y="7162"/>
                    <a:pt x="1434" y="7128"/>
                    <a:pt x="1154" y="7091"/>
                  </a:cubicBezTo>
                  <a:cubicBezTo>
                    <a:pt x="1082" y="6882"/>
                    <a:pt x="1007" y="6674"/>
                    <a:pt x="932" y="6466"/>
                  </a:cubicBezTo>
                  <a:lnTo>
                    <a:pt x="932" y="6466"/>
                  </a:lnTo>
                  <a:cubicBezTo>
                    <a:pt x="1202" y="6490"/>
                    <a:pt x="1471" y="6514"/>
                    <a:pt x="1741" y="6524"/>
                  </a:cubicBezTo>
                  <a:cubicBezTo>
                    <a:pt x="1786" y="6524"/>
                    <a:pt x="1782" y="6466"/>
                    <a:pt x="1741" y="6459"/>
                  </a:cubicBezTo>
                  <a:cubicBezTo>
                    <a:pt x="1465" y="6428"/>
                    <a:pt x="1185" y="6408"/>
                    <a:pt x="905" y="6387"/>
                  </a:cubicBezTo>
                  <a:cubicBezTo>
                    <a:pt x="829" y="6179"/>
                    <a:pt x="758" y="5974"/>
                    <a:pt x="683" y="5766"/>
                  </a:cubicBezTo>
                  <a:lnTo>
                    <a:pt x="683" y="5766"/>
                  </a:lnTo>
                  <a:cubicBezTo>
                    <a:pt x="894" y="5807"/>
                    <a:pt x="1109" y="5831"/>
                    <a:pt x="1328" y="5841"/>
                  </a:cubicBezTo>
                  <a:cubicBezTo>
                    <a:pt x="1329" y="5841"/>
                    <a:pt x="1330" y="5841"/>
                    <a:pt x="1331" y="5841"/>
                  </a:cubicBezTo>
                  <a:cubicBezTo>
                    <a:pt x="1373" y="5841"/>
                    <a:pt x="1385" y="5766"/>
                    <a:pt x="1338" y="5759"/>
                  </a:cubicBezTo>
                  <a:cubicBezTo>
                    <a:pt x="1116" y="5721"/>
                    <a:pt x="894" y="5701"/>
                    <a:pt x="669" y="5697"/>
                  </a:cubicBezTo>
                  <a:cubicBezTo>
                    <a:pt x="665" y="5697"/>
                    <a:pt x="662" y="5701"/>
                    <a:pt x="659" y="5701"/>
                  </a:cubicBezTo>
                  <a:cubicBezTo>
                    <a:pt x="597" y="5530"/>
                    <a:pt x="529" y="5359"/>
                    <a:pt x="471" y="5185"/>
                  </a:cubicBezTo>
                  <a:lnTo>
                    <a:pt x="471" y="5185"/>
                  </a:lnTo>
                  <a:cubicBezTo>
                    <a:pt x="744" y="5195"/>
                    <a:pt x="1017" y="5223"/>
                    <a:pt x="1290" y="5250"/>
                  </a:cubicBezTo>
                  <a:cubicBezTo>
                    <a:pt x="1291" y="5250"/>
                    <a:pt x="1292" y="5250"/>
                    <a:pt x="1293" y="5250"/>
                  </a:cubicBezTo>
                  <a:cubicBezTo>
                    <a:pt x="1335" y="5250"/>
                    <a:pt x="1344" y="5181"/>
                    <a:pt x="1301" y="5171"/>
                  </a:cubicBezTo>
                  <a:cubicBezTo>
                    <a:pt x="1035" y="5123"/>
                    <a:pt x="763" y="5099"/>
                    <a:pt x="491" y="5099"/>
                  </a:cubicBezTo>
                  <a:cubicBezTo>
                    <a:pt x="473" y="5099"/>
                    <a:pt x="455" y="5099"/>
                    <a:pt x="437" y="5100"/>
                  </a:cubicBezTo>
                  <a:cubicBezTo>
                    <a:pt x="382" y="4943"/>
                    <a:pt x="324" y="4786"/>
                    <a:pt x="266" y="4632"/>
                  </a:cubicBezTo>
                  <a:lnTo>
                    <a:pt x="266" y="4632"/>
                  </a:lnTo>
                  <a:cubicBezTo>
                    <a:pt x="556" y="4707"/>
                    <a:pt x="857" y="4762"/>
                    <a:pt x="1150" y="4813"/>
                  </a:cubicBezTo>
                  <a:cubicBezTo>
                    <a:pt x="1153" y="4813"/>
                    <a:pt x="1156" y="4814"/>
                    <a:pt x="1159" y="4814"/>
                  </a:cubicBezTo>
                  <a:cubicBezTo>
                    <a:pt x="1201" y="4814"/>
                    <a:pt x="1216" y="4747"/>
                    <a:pt x="1171" y="4738"/>
                  </a:cubicBezTo>
                  <a:cubicBezTo>
                    <a:pt x="860" y="4656"/>
                    <a:pt x="549" y="4591"/>
                    <a:pt x="235" y="4540"/>
                  </a:cubicBezTo>
                  <a:cubicBezTo>
                    <a:pt x="211" y="4475"/>
                    <a:pt x="187" y="4413"/>
                    <a:pt x="163" y="4345"/>
                  </a:cubicBezTo>
                  <a:lnTo>
                    <a:pt x="163" y="4345"/>
                  </a:lnTo>
                  <a:cubicBezTo>
                    <a:pt x="174" y="4353"/>
                    <a:pt x="184" y="4356"/>
                    <a:pt x="194" y="4356"/>
                  </a:cubicBezTo>
                  <a:cubicBezTo>
                    <a:pt x="198" y="4356"/>
                    <a:pt x="201" y="4356"/>
                    <a:pt x="204" y="4355"/>
                  </a:cubicBezTo>
                  <a:cubicBezTo>
                    <a:pt x="428" y="4344"/>
                    <a:pt x="640" y="4332"/>
                    <a:pt x="839" y="4332"/>
                  </a:cubicBezTo>
                  <a:cubicBezTo>
                    <a:pt x="1506" y="4332"/>
                    <a:pt x="2023" y="4473"/>
                    <a:pt x="2315" y="5294"/>
                  </a:cubicBezTo>
                  <a:cubicBezTo>
                    <a:pt x="2554" y="5960"/>
                    <a:pt x="2790" y="6623"/>
                    <a:pt x="3029" y="7289"/>
                  </a:cubicBezTo>
                  <a:cubicBezTo>
                    <a:pt x="3046" y="7340"/>
                    <a:pt x="3097" y="7370"/>
                    <a:pt x="3145" y="7370"/>
                  </a:cubicBezTo>
                  <a:cubicBezTo>
                    <a:pt x="3189" y="7370"/>
                    <a:pt x="3233" y="7345"/>
                    <a:pt x="3247" y="7289"/>
                  </a:cubicBezTo>
                  <a:cubicBezTo>
                    <a:pt x="3278" y="7173"/>
                    <a:pt x="3309" y="7053"/>
                    <a:pt x="3340" y="6937"/>
                  </a:cubicBezTo>
                  <a:lnTo>
                    <a:pt x="3681" y="6937"/>
                  </a:lnTo>
                  <a:cubicBezTo>
                    <a:pt x="3719" y="6934"/>
                    <a:pt x="3719" y="6879"/>
                    <a:pt x="3681" y="6876"/>
                  </a:cubicBezTo>
                  <a:lnTo>
                    <a:pt x="3357" y="6876"/>
                  </a:lnTo>
                  <a:cubicBezTo>
                    <a:pt x="3404" y="6695"/>
                    <a:pt x="3452" y="6517"/>
                    <a:pt x="3500" y="6336"/>
                  </a:cubicBezTo>
                  <a:cubicBezTo>
                    <a:pt x="3664" y="6336"/>
                    <a:pt x="3828" y="6346"/>
                    <a:pt x="3992" y="6350"/>
                  </a:cubicBezTo>
                  <a:cubicBezTo>
                    <a:pt x="4023" y="6350"/>
                    <a:pt x="4029" y="6302"/>
                    <a:pt x="3999" y="6298"/>
                  </a:cubicBezTo>
                  <a:cubicBezTo>
                    <a:pt x="3874" y="6282"/>
                    <a:pt x="3746" y="6272"/>
                    <a:pt x="3618" y="6272"/>
                  </a:cubicBezTo>
                  <a:cubicBezTo>
                    <a:pt x="3584" y="6272"/>
                    <a:pt x="3551" y="6273"/>
                    <a:pt x="3517" y="6275"/>
                  </a:cubicBezTo>
                  <a:cubicBezTo>
                    <a:pt x="3568" y="6080"/>
                    <a:pt x="3626" y="5885"/>
                    <a:pt x="3681" y="5691"/>
                  </a:cubicBezTo>
                  <a:cubicBezTo>
                    <a:pt x="3791" y="5697"/>
                    <a:pt x="3904" y="5701"/>
                    <a:pt x="4017" y="5701"/>
                  </a:cubicBezTo>
                  <a:cubicBezTo>
                    <a:pt x="4078" y="5701"/>
                    <a:pt x="4140" y="5700"/>
                    <a:pt x="4200" y="5697"/>
                  </a:cubicBezTo>
                  <a:cubicBezTo>
                    <a:pt x="4248" y="5694"/>
                    <a:pt x="4248" y="5622"/>
                    <a:pt x="4200" y="5619"/>
                  </a:cubicBezTo>
                  <a:cubicBezTo>
                    <a:pt x="4142" y="5616"/>
                    <a:pt x="4083" y="5615"/>
                    <a:pt x="4024" y="5615"/>
                  </a:cubicBezTo>
                  <a:cubicBezTo>
                    <a:pt x="3916" y="5615"/>
                    <a:pt x="3806" y="5619"/>
                    <a:pt x="3698" y="5626"/>
                  </a:cubicBezTo>
                  <a:cubicBezTo>
                    <a:pt x="3753" y="5421"/>
                    <a:pt x="3814" y="5219"/>
                    <a:pt x="3869" y="5018"/>
                  </a:cubicBezTo>
                  <a:cubicBezTo>
                    <a:pt x="4094" y="5052"/>
                    <a:pt x="4320" y="5086"/>
                    <a:pt x="4545" y="5103"/>
                  </a:cubicBezTo>
                  <a:cubicBezTo>
                    <a:pt x="4546" y="5103"/>
                    <a:pt x="4547" y="5103"/>
                    <a:pt x="4548" y="5103"/>
                  </a:cubicBezTo>
                  <a:cubicBezTo>
                    <a:pt x="4590" y="5103"/>
                    <a:pt x="4599" y="5035"/>
                    <a:pt x="4555" y="5025"/>
                  </a:cubicBezTo>
                  <a:cubicBezTo>
                    <a:pt x="4337" y="4987"/>
                    <a:pt x="4115" y="4963"/>
                    <a:pt x="3889" y="4939"/>
                  </a:cubicBezTo>
                  <a:cubicBezTo>
                    <a:pt x="3961" y="4683"/>
                    <a:pt x="4036" y="4427"/>
                    <a:pt x="4111" y="4171"/>
                  </a:cubicBezTo>
                  <a:cubicBezTo>
                    <a:pt x="4348" y="4186"/>
                    <a:pt x="4585" y="4202"/>
                    <a:pt x="4825" y="4202"/>
                  </a:cubicBezTo>
                  <a:cubicBezTo>
                    <a:pt x="4848" y="4202"/>
                    <a:pt x="4871" y="4202"/>
                    <a:pt x="4893" y="4202"/>
                  </a:cubicBezTo>
                  <a:cubicBezTo>
                    <a:pt x="4931" y="4198"/>
                    <a:pt x="4931" y="4140"/>
                    <a:pt x="4893" y="4137"/>
                  </a:cubicBezTo>
                  <a:cubicBezTo>
                    <a:pt x="4641" y="4113"/>
                    <a:pt x="4385" y="4109"/>
                    <a:pt x="4132" y="4102"/>
                  </a:cubicBezTo>
                  <a:cubicBezTo>
                    <a:pt x="4193" y="3898"/>
                    <a:pt x="4258" y="3693"/>
                    <a:pt x="4320" y="3488"/>
                  </a:cubicBezTo>
                  <a:cubicBezTo>
                    <a:pt x="4509" y="3503"/>
                    <a:pt x="4702" y="3516"/>
                    <a:pt x="4894" y="3516"/>
                  </a:cubicBezTo>
                  <a:cubicBezTo>
                    <a:pt x="4917" y="3516"/>
                    <a:pt x="4939" y="3515"/>
                    <a:pt x="4962" y="3515"/>
                  </a:cubicBezTo>
                  <a:cubicBezTo>
                    <a:pt x="5010" y="3515"/>
                    <a:pt x="5010" y="3443"/>
                    <a:pt x="4962" y="3443"/>
                  </a:cubicBezTo>
                  <a:cubicBezTo>
                    <a:pt x="4823" y="3434"/>
                    <a:pt x="4682" y="3431"/>
                    <a:pt x="4543" y="3431"/>
                  </a:cubicBezTo>
                  <a:cubicBezTo>
                    <a:pt x="4473" y="3431"/>
                    <a:pt x="4403" y="3432"/>
                    <a:pt x="4333" y="3433"/>
                  </a:cubicBezTo>
                  <a:cubicBezTo>
                    <a:pt x="4391" y="3245"/>
                    <a:pt x="4446" y="3054"/>
                    <a:pt x="4504" y="2866"/>
                  </a:cubicBezTo>
                  <a:cubicBezTo>
                    <a:pt x="4784" y="2887"/>
                    <a:pt x="5064" y="2914"/>
                    <a:pt x="5341" y="2914"/>
                  </a:cubicBezTo>
                  <a:cubicBezTo>
                    <a:pt x="5399" y="2914"/>
                    <a:pt x="5395" y="2832"/>
                    <a:pt x="5341" y="2825"/>
                  </a:cubicBezTo>
                  <a:cubicBezTo>
                    <a:pt x="5074" y="2794"/>
                    <a:pt x="4801" y="2788"/>
                    <a:pt x="4531" y="2781"/>
                  </a:cubicBezTo>
                  <a:lnTo>
                    <a:pt x="4542" y="2753"/>
                  </a:lnTo>
                  <a:cubicBezTo>
                    <a:pt x="4589" y="2596"/>
                    <a:pt x="4641" y="2374"/>
                    <a:pt x="4699" y="2129"/>
                  </a:cubicBezTo>
                  <a:cubicBezTo>
                    <a:pt x="4832" y="2149"/>
                    <a:pt x="4965" y="2173"/>
                    <a:pt x="5102" y="2190"/>
                  </a:cubicBezTo>
                  <a:cubicBezTo>
                    <a:pt x="5103" y="2190"/>
                    <a:pt x="5103" y="2190"/>
                    <a:pt x="5104" y="2190"/>
                  </a:cubicBezTo>
                  <a:cubicBezTo>
                    <a:pt x="5136" y="2190"/>
                    <a:pt x="5145" y="2128"/>
                    <a:pt x="5109" y="2122"/>
                  </a:cubicBezTo>
                  <a:cubicBezTo>
                    <a:pt x="4979" y="2101"/>
                    <a:pt x="4846" y="2081"/>
                    <a:pt x="4712" y="2064"/>
                  </a:cubicBezTo>
                  <a:cubicBezTo>
                    <a:pt x="4829" y="1565"/>
                    <a:pt x="4972" y="984"/>
                    <a:pt x="5184" y="657"/>
                  </a:cubicBezTo>
                  <a:cubicBezTo>
                    <a:pt x="5409" y="684"/>
                    <a:pt x="5631" y="728"/>
                    <a:pt x="5850" y="793"/>
                  </a:cubicBezTo>
                  <a:cubicBezTo>
                    <a:pt x="5855" y="795"/>
                    <a:pt x="5859" y="795"/>
                    <a:pt x="5864" y="795"/>
                  </a:cubicBezTo>
                  <a:cubicBezTo>
                    <a:pt x="5915" y="795"/>
                    <a:pt x="5933" y="713"/>
                    <a:pt x="5874" y="698"/>
                  </a:cubicBezTo>
                  <a:cubicBezTo>
                    <a:pt x="5669" y="633"/>
                    <a:pt x="5457" y="592"/>
                    <a:pt x="5242" y="575"/>
                  </a:cubicBezTo>
                  <a:cubicBezTo>
                    <a:pt x="5259" y="554"/>
                    <a:pt x="5273" y="530"/>
                    <a:pt x="5286" y="517"/>
                  </a:cubicBezTo>
                  <a:cubicBezTo>
                    <a:pt x="5407" y="393"/>
                    <a:pt x="5596" y="347"/>
                    <a:pt x="5819" y="347"/>
                  </a:cubicBezTo>
                  <a:close/>
                  <a:moveTo>
                    <a:pt x="5306" y="0"/>
                  </a:moveTo>
                  <a:cubicBezTo>
                    <a:pt x="5253" y="0"/>
                    <a:pt x="5208" y="35"/>
                    <a:pt x="5191" y="86"/>
                  </a:cubicBezTo>
                  <a:cubicBezTo>
                    <a:pt x="4405" y="2320"/>
                    <a:pt x="3715" y="4584"/>
                    <a:pt x="3121" y="6876"/>
                  </a:cubicBezTo>
                  <a:lnTo>
                    <a:pt x="2663" y="5598"/>
                  </a:lnTo>
                  <a:cubicBezTo>
                    <a:pt x="2540" y="5253"/>
                    <a:pt x="2417" y="4488"/>
                    <a:pt x="2141" y="4215"/>
                  </a:cubicBezTo>
                  <a:cubicBezTo>
                    <a:pt x="1985" y="4061"/>
                    <a:pt x="1752" y="4010"/>
                    <a:pt x="1492" y="4010"/>
                  </a:cubicBezTo>
                  <a:cubicBezTo>
                    <a:pt x="1057" y="4010"/>
                    <a:pt x="548" y="4152"/>
                    <a:pt x="208" y="4184"/>
                  </a:cubicBezTo>
                  <a:cubicBezTo>
                    <a:pt x="167" y="4188"/>
                    <a:pt x="136" y="4215"/>
                    <a:pt x="129" y="4253"/>
                  </a:cubicBezTo>
                  <a:lnTo>
                    <a:pt x="109" y="4202"/>
                  </a:lnTo>
                  <a:cubicBezTo>
                    <a:pt x="101" y="4178"/>
                    <a:pt x="81" y="4168"/>
                    <a:pt x="61" y="4168"/>
                  </a:cubicBezTo>
                  <a:cubicBezTo>
                    <a:pt x="31" y="4168"/>
                    <a:pt x="1" y="4192"/>
                    <a:pt x="13" y="4229"/>
                  </a:cubicBezTo>
                  <a:cubicBezTo>
                    <a:pt x="44" y="4328"/>
                    <a:pt x="75" y="4430"/>
                    <a:pt x="105" y="4529"/>
                  </a:cubicBezTo>
                  <a:cubicBezTo>
                    <a:pt x="85" y="4546"/>
                    <a:pt x="88" y="4577"/>
                    <a:pt x="116" y="4587"/>
                  </a:cubicBezTo>
                  <a:lnTo>
                    <a:pt x="126" y="4591"/>
                  </a:lnTo>
                  <a:cubicBezTo>
                    <a:pt x="662" y="6285"/>
                    <a:pt x="1212" y="7989"/>
                    <a:pt x="1840" y="9645"/>
                  </a:cubicBezTo>
                  <a:cubicBezTo>
                    <a:pt x="2026" y="10136"/>
                    <a:pt x="2371" y="10280"/>
                    <a:pt x="2781" y="10280"/>
                  </a:cubicBezTo>
                  <a:cubicBezTo>
                    <a:pt x="3267" y="10280"/>
                    <a:pt x="3844" y="10079"/>
                    <a:pt x="4361" y="10014"/>
                  </a:cubicBezTo>
                  <a:cubicBezTo>
                    <a:pt x="4405" y="10014"/>
                    <a:pt x="4446" y="9983"/>
                    <a:pt x="4460" y="9939"/>
                  </a:cubicBezTo>
                  <a:cubicBezTo>
                    <a:pt x="5259" y="6759"/>
                    <a:pt x="6430" y="3781"/>
                    <a:pt x="7619" y="742"/>
                  </a:cubicBezTo>
                  <a:cubicBezTo>
                    <a:pt x="7621" y="742"/>
                    <a:pt x="7624" y="742"/>
                    <a:pt x="7627" y="742"/>
                  </a:cubicBezTo>
                  <a:cubicBezTo>
                    <a:pt x="7730" y="742"/>
                    <a:pt x="7774" y="611"/>
                    <a:pt x="7694" y="558"/>
                  </a:cubicBezTo>
                  <a:lnTo>
                    <a:pt x="7697" y="544"/>
                  </a:lnTo>
                  <a:cubicBezTo>
                    <a:pt x="7722" y="483"/>
                    <a:pt x="7665" y="436"/>
                    <a:pt x="7611" y="436"/>
                  </a:cubicBezTo>
                  <a:cubicBezTo>
                    <a:pt x="7583" y="436"/>
                    <a:pt x="7555" y="449"/>
                    <a:pt x="7540" y="479"/>
                  </a:cubicBezTo>
                  <a:cubicBezTo>
                    <a:pt x="7533" y="489"/>
                    <a:pt x="7530" y="500"/>
                    <a:pt x="7523" y="510"/>
                  </a:cubicBezTo>
                  <a:cubicBezTo>
                    <a:pt x="6799" y="322"/>
                    <a:pt x="6065" y="168"/>
                    <a:pt x="5337" y="4"/>
                  </a:cubicBezTo>
                  <a:cubicBezTo>
                    <a:pt x="5327" y="2"/>
                    <a:pt x="5316" y="0"/>
                    <a:pt x="53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55"/>
            <p:cNvSpPr/>
            <p:nvPr/>
          </p:nvSpPr>
          <p:spPr>
            <a:xfrm>
              <a:off x="4944094" y="4242256"/>
              <a:ext cx="22061" cy="3287"/>
            </a:xfrm>
            <a:custGeom>
              <a:rect b="b" l="l" r="r" t="t"/>
              <a:pathLst>
                <a:path extrusionOk="0" h="128" w="859">
                  <a:moveTo>
                    <a:pt x="608" y="1"/>
                  </a:moveTo>
                  <a:cubicBezTo>
                    <a:pt x="420" y="1"/>
                    <a:pt x="233" y="18"/>
                    <a:pt x="49" y="52"/>
                  </a:cubicBezTo>
                  <a:cubicBezTo>
                    <a:pt x="0" y="59"/>
                    <a:pt x="20" y="128"/>
                    <a:pt x="64" y="128"/>
                  </a:cubicBezTo>
                  <a:cubicBezTo>
                    <a:pt x="66" y="128"/>
                    <a:pt x="68" y="128"/>
                    <a:pt x="70" y="127"/>
                  </a:cubicBezTo>
                  <a:cubicBezTo>
                    <a:pt x="319" y="97"/>
                    <a:pt x="568" y="80"/>
                    <a:pt x="821" y="80"/>
                  </a:cubicBezTo>
                  <a:cubicBezTo>
                    <a:pt x="859" y="73"/>
                    <a:pt x="859" y="18"/>
                    <a:pt x="821" y="8"/>
                  </a:cubicBezTo>
                  <a:cubicBezTo>
                    <a:pt x="750" y="3"/>
                    <a:pt x="679" y="1"/>
                    <a:pt x="6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2" name="Google Shape;2412;p55"/>
          <p:cNvGrpSpPr/>
          <p:nvPr/>
        </p:nvGrpSpPr>
        <p:grpSpPr>
          <a:xfrm>
            <a:off x="4135584" y="4157273"/>
            <a:ext cx="294193" cy="366207"/>
            <a:chOff x="4135584" y="4157273"/>
            <a:chExt cx="294193" cy="366207"/>
          </a:xfrm>
        </p:grpSpPr>
        <p:sp>
          <p:nvSpPr>
            <p:cNvPr id="2413" name="Google Shape;2413;p55"/>
            <p:cNvSpPr/>
            <p:nvPr/>
          </p:nvSpPr>
          <p:spPr>
            <a:xfrm>
              <a:off x="4193677" y="4216291"/>
              <a:ext cx="184221" cy="307188"/>
            </a:xfrm>
            <a:custGeom>
              <a:rect b="b" l="l" r="r" t="t"/>
              <a:pathLst>
                <a:path extrusionOk="0" h="11961" w="7173">
                  <a:moveTo>
                    <a:pt x="3115" y="3384"/>
                  </a:moveTo>
                  <a:cubicBezTo>
                    <a:pt x="3314" y="3384"/>
                    <a:pt x="3511" y="3416"/>
                    <a:pt x="3689" y="3481"/>
                  </a:cubicBezTo>
                  <a:cubicBezTo>
                    <a:pt x="4054" y="3618"/>
                    <a:pt x="4358" y="3881"/>
                    <a:pt x="4734" y="3994"/>
                  </a:cubicBezTo>
                  <a:cubicBezTo>
                    <a:pt x="4795" y="4014"/>
                    <a:pt x="4867" y="4035"/>
                    <a:pt x="4939" y="4052"/>
                  </a:cubicBezTo>
                  <a:cubicBezTo>
                    <a:pt x="4679" y="5343"/>
                    <a:pt x="4703" y="6674"/>
                    <a:pt x="5007" y="7955"/>
                  </a:cubicBezTo>
                  <a:cubicBezTo>
                    <a:pt x="4686" y="8030"/>
                    <a:pt x="4362" y="8095"/>
                    <a:pt x="4037" y="8146"/>
                  </a:cubicBezTo>
                  <a:cubicBezTo>
                    <a:pt x="3723" y="6551"/>
                    <a:pt x="2948" y="5107"/>
                    <a:pt x="2056" y="3758"/>
                  </a:cubicBezTo>
                  <a:cubicBezTo>
                    <a:pt x="2332" y="3507"/>
                    <a:pt x="2728" y="3384"/>
                    <a:pt x="3115" y="3384"/>
                  </a:cubicBezTo>
                  <a:close/>
                  <a:moveTo>
                    <a:pt x="3545" y="166"/>
                  </a:moveTo>
                  <a:cubicBezTo>
                    <a:pt x="5475" y="166"/>
                    <a:pt x="7021" y="1802"/>
                    <a:pt x="6896" y="3748"/>
                  </a:cubicBezTo>
                  <a:cubicBezTo>
                    <a:pt x="6800" y="5220"/>
                    <a:pt x="5366" y="6241"/>
                    <a:pt x="5666" y="7764"/>
                  </a:cubicBezTo>
                  <a:cubicBezTo>
                    <a:pt x="5670" y="7778"/>
                    <a:pt x="5676" y="7788"/>
                    <a:pt x="5683" y="7798"/>
                  </a:cubicBezTo>
                  <a:cubicBezTo>
                    <a:pt x="5492" y="7849"/>
                    <a:pt x="5304" y="7890"/>
                    <a:pt x="5113" y="7935"/>
                  </a:cubicBezTo>
                  <a:cubicBezTo>
                    <a:pt x="4874" y="6664"/>
                    <a:pt x="4877" y="5360"/>
                    <a:pt x="5116" y="4089"/>
                  </a:cubicBezTo>
                  <a:cubicBezTo>
                    <a:pt x="5172" y="4098"/>
                    <a:pt x="5228" y="4103"/>
                    <a:pt x="5281" y="4103"/>
                  </a:cubicBezTo>
                  <a:cubicBezTo>
                    <a:pt x="5460" y="4103"/>
                    <a:pt x="5615" y="4045"/>
                    <a:pt x="5673" y="3860"/>
                  </a:cubicBezTo>
                  <a:cubicBezTo>
                    <a:pt x="5686" y="3814"/>
                    <a:pt x="5649" y="3783"/>
                    <a:pt x="5611" y="3783"/>
                  </a:cubicBezTo>
                  <a:cubicBezTo>
                    <a:pt x="5591" y="3783"/>
                    <a:pt x="5570" y="3792"/>
                    <a:pt x="5557" y="3813"/>
                  </a:cubicBezTo>
                  <a:cubicBezTo>
                    <a:pt x="5474" y="3924"/>
                    <a:pt x="5357" y="3971"/>
                    <a:pt x="5222" y="3971"/>
                  </a:cubicBezTo>
                  <a:cubicBezTo>
                    <a:pt x="5197" y="3971"/>
                    <a:pt x="5170" y="3970"/>
                    <a:pt x="5144" y="3966"/>
                  </a:cubicBezTo>
                  <a:cubicBezTo>
                    <a:pt x="5219" y="3591"/>
                    <a:pt x="5311" y="3211"/>
                    <a:pt x="5427" y="2832"/>
                  </a:cubicBezTo>
                  <a:cubicBezTo>
                    <a:pt x="5441" y="2781"/>
                    <a:pt x="5401" y="2748"/>
                    <a:pt x="5360" y="2748"/>
                  </a:cubicBezTo>
                  <a:cubicBezTo>
                    <a:pt x="5333" y="2748"/>
                    <a:pt x="5306" y="2762"/>
                    <a:pt x="5294" y="2795"/>
                  </a:cubicBezTo>
                  <a:cubicBezTo>
                    <a:pt x="5161" y="3167"/>
                    <a:pt x="5051" y="3546"/>
                    <a:pt x="4966" y="3932"/>
                  </a:cubicBezTo>
                  <a:cubicBezTo>
                    <a:pt x="4525" y="3802"/>
                    <a:pt x="3996" y="3420"/>
                    <a:pt x="3730" y="3321"/>
                  </a:cubicBezTo>
                  <a:cubicBezTo>
                    <a:pt x="3541" y="3249"/>
                    <a:pt x="3342" y="3214"/>
                    <a:pt x="3142" y="3214"/>
                  </a:cubicBezTo>
                  <a:cubicBezTo>
                    <a:pt x="3017" y="3214"/>
                    <a:pt x="2891" y="3228"/>
                    <a:pt x="2767" y="3256"/>
                  </a:cubicBezTo>
                  <a:cubicBezTo>
                    <a:pt x="2476" y="3317"/>
                    <a:pt x="2207" y="3457"/>
                    <a:pt x="1988" y="3662"/>
                  </a:cubicBezTo>
                  <a:cubicBezTo>
                    <a:pt x="1882" y="3505"/>
                    <a:pt x="1780" y="3352"/>
                    <a:pt x="1674" y="3198"/>
                  </a:cubicBezTo>
                  <a:cubicBezTo>
                    <a:pt x="1662" y="3182"/>
                    <a:pt x="1646" y="3175"/>
                    <a:pt x="1631" y="3175"/>
                  </a:cubicBezTo>
                  <a:cubicBezTo>
                    <a:pt x="1597" y="3175"/>
                    <a:pt x="1565" y="3209"/>
                    <a:pt x="1588" y="3249"/>
                  </a:cubicBezTo>
                  <a:cubicBezTo>
                    <a:pt x="1691" y="3420"/>
                    <a:pt x="1793" y="3591"/>
                    <a:pt x="1896" y="3761"/>
                  </a:cubicBezTo>
                  <a:cubicBezTo>
                    <a:pt x="1681" y="4000"/>
                    <a:pt x="1582" y="4321"/>
                    <a:pt x="1619" y="4642"/>
                  </a:cubicBezTo>
                  <a:cubicBezTo>
                    <a:pt x="1621" y="4665"/>
                    <a:pt x="1640" y="4677"/>
                    <a:pt x="1659" y="4677"/>
                  </a:cubicBezTo>
                  <a:cubicBezTo>
                    <a:pt x="1676" y="4677"/>
                    <a:pt x="1693" y="4666"/>
                    <a:pt x="1691" y="4642"/>
                  </a:cubicBezTo>
                  <a:cubicBezTo>
                    <a:pt x="1677" y="4359"/>
                    <a:pt x="1773" y="4079"/>
                    <a:pt x="1957" y="3864"/>
                  </a:cubicBezTo>
                  <a:cubicBezTo>
                    <a:pt x="2780" y="5230"/>
                    <a:pt x="3559" y="6575"/>
                    <a:pt x="3931" y="8163"/>
                  </a:cubicBezTo>
                  <a:cubicBezTo>
                    <a:pt x="3709" y="8198"/>
                    <a:pt x="3487" y="8225"/>
                    <a:pt x="3262" y="8245"/>
                  </a:cubicBezTo>
                  <a:cubicBezTo>
                    <a:pt x="3255" y="8249"/>
                    <a:pt x="3248" y="8252"/>
                    <a:pt x="3241" y="8256"/>
                  </a:cubicBezTo>
                  <a:cubicBezTo>
                    <a:pt x="3228" y="8208"/>
                    <a:pt x="3211" y="8167"/>
                    <a:pt x="3194" y="8119"/>
                  </a:cubicBezTo>
                  <a:cubicBezTo>
                    <a:pt x="3194" y="8112"/>
                    <a:pt x="3190" y="8102"/>
                    <a:pt x="3187" y="8095"/>
                  </a:cubicBezTo>
                  <a:cubicBezTo>
                    <a:pt x="3173" y="8064"/>
                    <a:pt x="3159" y="8034"/>
                    <a:pt x="3146" y="8003"/>
                  </a:cubicBezTo>
                  <a:lnTo>
                    <a:pt x="3146" y="8003"/>
                  </a:lnTo>
                  <a:cubicBezTo>
                    <a:pt x="3299" y="8030"/>
                    <a:pt x="3450" y="8054"/>
                    <a:pt x="3603" y="8071"/>
                  </a:cubicBezTo>
                  <a:cubicBezTo>
                    <a:pt x="3604" y="8071"/>
                    <a:pt x="3605" y="8071"/>
                    <a:pt x="3606" y="8071"/>
                  </a:cubicBezTo>
                  <a:cubicBezTo>
                    <a:pt x="3638" y="8071"/>
                    <a:pt x="3643" y="8020"/>
                    <a:pt x="3614" y="8013"/>
                  </a:cubicBezTo>
                  <a:cubicBezTo>
                    <a:pt x="3463" y="7986"/>
                    <a:pt x="3313" y="7962"/>
                    <a:pt x="3163" y="7941"/>
                  </a:cubicBezTo>
                  <a:cubicBezTo>
                    <a:pt x="3161" y="7941"/>
                    <a:pt x="3159" y="7941"/>
                    <a:pt x="3157" y="7941"/>
                  </a:cubicBezTo>
                  <a:cubicBezTo>
                    <a:pt x="3146" y="7941"/>
                    <a:pt x="3135" y="7950"/>
                    <a:pt x="3129" y="7959"/>
                  </a:cubicBezTo>
                  <a:cubicBezTo>
                    <a:pt x="3009" y="7678"/>
                    <a:pt x="2849" y="7419"/>
                    <a:pt x="2654" y="7187"/>
                  </a:cubicBezTo>
                  <a:lnTo>
                    <a:pt x="2654" y="7187"/>
                  </a:lnTo>
                  <a:cubicBezTo>
                    <a:pt x="2728" y="7199"/>
                    <a:pt x="2805" y="7205"/>
                    <a:pt x="2881" y="7205"/>
                  </a:cubicBezTo>
                  <a:cubicBezTo>
                    <a:pt x="2952" y="7205"/>
                    <a:pt x="3022" y="7200"/>
                    <a:pt x="3091" y="7190"/>
                  </a:cubicBezTo>
                  <a:cubicBezTo>
                    <a:pt x="3115" y="7187"/>
                    <a:pt x="3112" y="7149"/>
                    <a:pt x="3084" y="7149"/>
                  </a:cubicBezTo>
                  <a:cubicBezTo>
                    <a:pt x="3042" y="7151"/>
                    <a:pt x="3000" y="7152"/>
                    <a:pt x="2957" y="7152"/>
                  </a:cubicBezTo>
                  <a:cubicBezTo>
                    <a:pt x="2841" y="7152"/>
                    <a:pt x="2724" y="7145"/>
                    <a:pt x="2606" y="7135"/>
                  </a:cubicBezTo>
                  <a:cubicBezTo>
                    <a:pt x="2476" y="6982"/>
                    <a:pt x="2336" y="6835"/>
                    <a:pt x="2193" y="6698"/>
                  </a:cubicBezTo>
                  <a:lnTo>
                    <a:pt x="2193" y="6698"/>
                  </a:lnTo>
                  <a:cubicBezTo>
                    <a:pt x="2292" y="6715"/>
                    <a:pt x="2394" y="6732"/>
                    <a:pt x="2497" y="6746"/>
                  </a:cubicBezTo>
                  <a:cubicBezTo>
                    <a:pt x="2498" y="6746"/>
                    <a:pt x="2499" y="6746"/>
                    <a:pt x="2500" y="6746"/>
                  </a:cubicBezTo>
                  <a:cubicBezTo>
                    <a:pt x="2525" y="6746"/>
                    <a:pt x="2530" y="6702"/>
                    <a:pt x="2504" y="6698"/>
                  </a:cubicBezTo>
                  <a:cubicBezTo>
                    <a:pt x="2384" y="6678"/>
                    <a:pt x="2261" y="6664"/>
                    <a:pt x="2138" y="6647"/>
                  </a:cubicBezTo>
                  <a:cubicBezTo>
                    <a:pt x="2015" y="6534"/>
                    <a:pt x="1892" y="6422"/>
                    <a:pt x="1769" y="6309"/>
                  </a:cubicBezTo>
                  <a:lnTo>
                    <a:pt x="1769" y="6309"/>
                  </a:lnTo>
                  <a:cubicBezTo>
                    <a:pt x="1930" y="6326"/>
                    <a:pt x="2090" y="6360"/>
                    <a:pt x="2248" y="6405"/>
                  </a:cubicBezTo>
                  <a:cubicBezTo>
                    <a:pt x="2249" y="6405"/>
                    <a:pt x="2250" y="6405"/>
                    <a:pt x="2251" y="6405"/>
                  </a:cubicBezTo>
                  <a:cubicBezTo>
                    <a:pt x="2282" y="6405"/>
                    <a:pt x="2291" y="6363"/>
                    <a:pt x="2261" y="6353"/>
                  </a:cubicBezTo>
                  <a:cubicBezTo>
                    <a:pt x="2084" y="6292"/>
                    <a:pt x="1896" y="6261"/>
                    <a:pt x="1705" y="6251"/>
                  </a:cubicBezTo>
                  <a:cubicBezTo>
                    <a:pt x="1537" y="6101"/>
                    <a:pt x="1373" y="5950"/>
                    <a:pt x="1220" y="5790"/>
                  </a:cubicBezTo>
                  <a:lnTo>
                    <a:pt x="1220" y="5790"/>
                  </a:lnTo>
                  <a:cubicBezTo>
                    <a:pt x="1425" y="5831"/>
                    <a:pt x="1633" y="5858"/>
                    <a:pt x="1841" y="5872"/>
                  </a:cubicBezTo>
                  <a:cubicBezTo>
                    <a:pt x="1868" y="5872"/>
                    <a:pt x="1875" y="5834"/>
                    <a:pt x="1848" y="5824"/>
                  </a:cubicBezTo>
                  <a:cubicBezTo>
                    <a:pt x="1623" y="5769"/>
                    <a:pt x="1387" y="5752"/>
                    <a:pt x="1155" y="5722"/>
                  </a:cubicBezTo>
                  <a:cubicBezTo>
                    <a:pt x="994" y="5554"/>
                    <a:pt x="847" y="5373"/>
                    <a:pt x="718" y="5179"/>
                  </a:cubicBezTo>
                  <a:lnTo>
                    <a:pt x="718" y="5179"/>
                  </a:lnTo>
                  <a:cubicBezTo>
                    <a:pt x="895" y="5213"/>
                    <a:pt x="1073" y="5243"/>
                    <a:pt x="1250" y="5267"/>
                  </a:cubicBezTo>
                  <a:cubicBezTo>
                    <a:pt x="1251" y="5268"/>
                    <a:pt x="1252" y="5268"/>
                    <a:pt x="1253" y="5268"/>
                  </a:cubicBezTo>
                  <a:cubicBezTo>
                    <a:pt x="1285" y="5268"/>
                    <a:pt x="1290" y="5216"/>
                    <a:pt x="1257" y="5209"/>
                  </a:cubicBezTo>
                  <a:cubicBezTo>
                    <a:pt x="1066" y="5172"/>
                    <a:pt x="871" y="5141"/>
                    <a:pt x="677" y="5114"/>
                  </a:cubicBezTo>
                  <a:cubicBezTo>
                    <a:pt x="554" y="4919"/>
                    <a:pt x="458" y="4707"/>
                    <a:pt x="386" y="4485"/>
                  </a:cubicBezTo>
                  <a:lnTo>
                    <a:pt x="386" y="4485"/>
                  </a:lnTo>
                  <a:cubicBezTo>
                    <a:pt x="581" y="4516"/>
                    <a:pt x="779" y="4550"/>
                    <a:pt x="974" y="4564"/>
                  </a:cubicBezTo>
                  <a:cubicBezTo>
                    <a:pt x="1001" y="4564"/>
                    <a:pt x="1008" y="4523"/>
                    <a:pt x="981" y="4519"/>
                  </a:cubicBezTo>
                  <a:cubicBezTo>
                    <a:pt x="786" y="4485"/>
                    <a:pt x="584" y="4468"/>
                    <a:pt x="386" y="4451"/>
                  </a:cubicBezTo>
                  <a:cubicBezTo>
                    <a:pt x="383" y="4451"/>
                    <a:pt x="379" y="4451"/>
                    <a:pt x="379" y="4455"/>
                  </a:cubicBezTo>
                  <a:cubicBezTo>
                    <a:pt x="335" y="4308"/>
                    <a:pt x="301" y="4154"/>
                    <a:pt x="280" y="4004"/>
                  </a:cubicBezTo>
                  <a:cubicBezTo>
                    <a:pt x="475" y="4004"/>
                    <a:pt x="670" y="4024"/>
                    <a:pt x="861" y="4058"/>
                  </a:cubicBezTo>
                  <a:cubicBezTo>
                    <a:pt x="862" y="4059"/>
                    <a:pt x="863" y="4059"/>
                    <a:pt x="865" y="4059"/>
                  </a:cubicBezTo>
                  <a:cubicBezTo>
                    <a:pt x="903" y="4059"/>
                    <a:pt x="918" y="4007"/>
                    <a:pt x="878" y="3997"/>
                  </a:cubicBezTo>
                  <a:cubicBezTo>
                    <a:pt x="724" y="3960"/>
                    <a:pt x="566" y="3941"/>
                    <a:pt x="407" y="3941"/>
                  </a:cubicBezTo>
                  <a:cubicBezTo>
                    <a:pt x="361" y="3941"/>
                    <a:pt x="316" y="3943"/>
                    <a:pt x="270" y="3946"/>
                  </a:cubicBezTo>
                  <a:cubicBezTo>
                    <a:pt x="257" y="3830"/>
                    <a:pt x="250" y="3717"/>
                    <a:pt x="246" y="3604"/>
                  </a:cubicBezTo>
                  <a:lnTo>
                    <a:pt x="246" y="3604"/>
                  </a:lnTo>
                  <a:cubicBezTo>
                    <a:pt x="353" y="3606"/>
                    <a:pt x="459" y="3608"/>
                    <a:pt x="566" y="3608"/>
                  </a:cubicBezTo>
                  <a:cubicBezTo>
                    <a:pt x="645" y="3608"/>
                    <a:pt x="724" y="3607"/>
                    <a:pt x="803" y="3604"/>
                  </a:cubicBezTo>
                  <a:cubicBezTo>
                    <a:pt x="844" y="3604"/>
                    <a:pt x="844" y="3539"/>
                    <a:pt x="803" y="3539"/>
                  </a:cubicBezTo>
                  <a:cubicBezTo>
                    <a:pt x="725" y="3536"/>
                    <a:pt x="647" y="3535"/>
                    <a:pt x="569" y="3535"/>
                  </a:cubicBezTo>
                  <a:cubicBezTo>
                    <a:pt x="463" y="3535"/>
                    <a:pt x="356" y="3537"/>
                    <a:pt x="250" y="3539"/>
                  </a:cubicBezTo>
                  <a:cubicBezTo>
                    <a:pt x="250" y="3345"/>
                    <a:pt x="270" y="3150"/>
                    <a:pt x="304" y="2959"/>
                  </a:cubicBezTo>
                  <a:cubicBezTo>
                    <a:pt x="507" y="2971"/>
                    <a:pt x="712" y="2987"/>
                    <a:pt x="915" y="2987"/>
                  </a:cubicBezTo>
                  <a:cubicBezTo>
                    <a:pt x="935" y="2987"/>
                    <a:pt x="954" y="2986"/>
                    <a:pt x="974" y="2986"/>
                  </a:cubicBezTo>
                  <a:cubicBezTo>
                    <a:pt x="1018" y="2983"/>
                    <a:pt x="1018" y="2918"/>
                    <a:pt x="974" y="2911"/>
                  </a:cubicBezTo>
                  <a:cubicBezTo>
                    <a:pt x="759" y="2887"/>
                    <a:pt x="537" y="2884"/>
                    <a:pt x="318" y="2877"/>
                  </a:cubicBezTo>
                  <a:cubicBezTo>
                    <a:pt x="407" y="2453"/>
                    <a:pt x="571" y="2050"/>
                    <a:pt x="810" y="1688"/>
                  </a:cubicBezTo>
                  <a:cubicBezTo>
                    <a:pt x="1035" y="1712"/>
                    <a:pt x="1264" y="1740"/>
                    <a:pt x="1493" y="1750"/>
                  </a:cubicBezTo>
                  <a:cubicBezTo>
                    <a:pt x="1537" y="1750"/>
                    <a:pt x="1551" y="1678"/>
                    <a:pt x="1503" y="1671"/>
                  </a:cubicBezTo>
                  <a:cubicBezTo>
                    <a:pt x="1291" y="1641"/>
                    <a:pt x="1076" y="1623"/>
                    <a:pt x="861" y="1610"/>
                  </a:cubicBezTo>
                  <a:cubicBezTo>
                    <a:pt x="981" y="1432"/>
                    <a:pt x="1117" y="1272"/>
                    <a:pt x="1267" y="1121"/>
                  </a:cubicBezTo>
                  <a:cubicBezTo>
                    <a:pt x="1527" y="1145"/>
                    <a:pt x="1787" y="1173"/>
                    <a:pt x="2049" y="1179"/>
                  </a:cubicBezTo>
                  <a:cubicBezTo>
                    <a:pt x="2094" y="1179"/>
                    <a:pt x="2090" y="1118"/>
                    <a:pt x="2049" y="1111"/>
                  </a:cubicBezTo>
                  <a:cubicBezTo>
                    <a:pt x="1810" y="1084"/>
                    <a:pt x="1575" y="1070"/>
                    <a:pt x="1336" y="1053"/>
                  </a:cubicBezTo>
                  <a:cubicBezTo>
                    <a:pt x="1493" y="906"/>
                    <a:pt x="1664" y="773"/>
                    <a:pt x="1848" y="657"/>
                  </a:cubicBezTo>
                  <a:cubicBezTo>
                    <a:pt x="2038" y="695"/>
                    <a:pt x="2232" y="715"/>
                    <a:pt x="2426" y="715"/>
                  </a:cubicBezTo>
                  <a:cubicBezTo>
                    <a:pt x="2508" y="715"/>
                    <a:pt x="2589" y="712"/>
                    <a:pt x="2671" y="705"/>
                  </a:cubicBezTo>
                  <a:cubicBezTo>
                    <a:pt x="2722" y="701"/>
                    <a:pt x="2726" y="619"/>
                    <a:pt x="2671" y="619"/>
                  </a:cubicBezTo>
                  <a:cubicBezTo>
                    <a:pt x="2600" y="622"/>
                    <a:pt x="2530" y="624"/>
                    <a:pt x="2459" y="624"/>
                  </a:cubicBezTo>
                  <a:cubicBezTo>
                    <a:pt x="2287" y="624"/>
                    <a:pt x="2116" y="615"/>
                    <a:pt x="1947" y="595"/>
                  </a:cubicBezTo>
                  <a:cubicBezTo>
                    <a:pt x="2179" y="462"/>
                    <a:pt x="2425" y="360"/>
                    <a:pt x="2681" y="288"/>
                  </a:cubicBezTo>
                  <a:cubicBezTo>
                    <a:pt x="2920" y="305"/>
                    <a:pt x="3159" y="319"/>
                    <a:pt x="3398" y="322"/>
                  </a:cubicBezTo>
                  <a:cubicBezTo>
                    <a:pt x="3460" y="322"/>
                    <a:pt x="3460" y="233"/>
                    <a:pt x="3398" y="227"/>
                  </a:cubicBezTo>
                  <a:cubicBezTo>
                    <a:pt x="3279" y="216"/>
                    <a:pt x="3159" y="213"/>
                    <a:pt x="3043" y="210"/>
                  </a:cubicBezTo>
                  <a:cubicBezTo>
                    <a:pt x="3139" y="193"/>
                    <a:pt x="3238" y="179"/>
                    <a:pt x="3337" y="172"/>
                  </a:cubicBezTo>
                  <a:cubicBezTo>
                    <a:pt x="3407" y="168"/>
                    <a:pt x="3476" y="166"/>
                    <a:pt x="3545" y="166"/>
                  </a:cubicBezTo>
                  <a:close/>
                  <a:moveTo>
                    <a:pt x="5830" y="7764"/>
                  </a:moveTo>
                  <a:cubicBezTo>
                    <a:pt x="5997" y="7805"/>
                    <a:pt x="6141" y="7856"/>
                    <a:pt x="6257" y="7996"/>
                  </a:cubicBezTo>
                  <a:cubicBezTo>
                    <a:pt x="6373" y="8146"/>
                    <a:pt x="6424" y="8338"/>
                    <a:pt x="6404" y="8525"/>
                  </a:cubicBezTo>
                  <a:cubicBezTo>
                    <a:pt x="6387" y="8543"/>
                    <a:pt x="6366" y="8553"/>
                    <a:pt x="6346" y="8570"/>
                  </a:cubicBezTo>
                  <a:cubicBezTo>
                    <a:pt x="6342" y="8569"/>
                    <a:pt x="6338" y="8569"/>
                    <a:pt x="6334" y="8569"/>
                  </a:cubicBezTo>
                  <a:cubicBezTo>
                    <a:pt x="6304" y="8569"/>
                    <a:pt x="6277" y="8591"/>
                    <a:pt x="6271" y="8624"/>
                  </a:cubicBezTo>
                  <a:cubicBezTo>
                    <a:pt x="5892" y="8874"/>
                    <a:pt x="5437" y="8922"/>
                    <a:pt x="4980" y="8997"/>
                  </a:cubicBezTo>
                  <a:cubicBezTo>
                    <a:pt x="4853" y="9017"/>
                    <a:pt x="4013" y="9153"/>
                    <a:pt x="3414" y="9153"/>
                  </a:cubicBezTo>
                  <a:cubicBezTo>
                    <a:pt x="3105" y="9153"/>
                    <a:pt x="2861" y="9117"/>
                    <a:pt x="2811" y="9010"/>
                  </a:cubicBezTo>
                  <a:cubicBezTo>
                    <a:pt x="2808" y="8993"/>
                    <a:pt x="2808" y="8973"/>
                    <a:pt x="2804" y="8956"/>
                  </a:cubicBezTo>
                  <a:cubicBezTo>
                    <a:pt x="2804" y="8949"/>
                    <a:pt x="2804" y="8942"/>
                    <a:pt x="2804" y="8939"/>
                  </a:cubicBezTo>
                  <a:cubicBezTo>
                    <a:pt x="2808" y="8928"/>
                    <a:pt x="2804" y="8918"/>
                    <a:pt x="2797" y="8911"/>
                  </a:cubicBezTo>
                  <a:lnTo>
                    <a:pt x="2797" y="8853"/>
                  </a:lnTo>
                  <a:cubicBezTo>
                    <a:pt x="2797" y="8853"/>
                    <a:pt x="2801" y="8857"/>
                    <a:pt x="2804" y="8860"/>
                  </a:cubicBezTo>
                  <a:cubicBezTo>
                    <a:pt x="2914" y="8887"/>
                    <a:pt x="3026" y="8901"/>
                    <a:pt x="3139" y="8901"/>
                  </a:cubicBezTo>
                  <a:cubicBezTo>
                    <a:pt x="3252" y="8901"/>
                    <a:pt x="3366" y="8887"/>
                    <a:pt x="3477" y="8860"/>
                  </a:cubicBezTo>
                  <a:cubicBezTo>
                    <a:pt x="3509" y="8854"/>
                    <a:pt x="3496" y="8808"/>
                    <a:pt x="3466" y="8808"/>
                  </a:cubicBezTo>
                  <a:cubicBezTo>
                    <a:pt x="3464" y="8808"/>
                    <a:pt x="3462" y="8808"/>
                    <a:pt x="3460" y="8809"/>
                  </a:cubicBezTo>
                  <a:cubicBezTo>
                    <a:pt x="3358" y="8829"/>
                    <a:pt x="3255" y="8839"/>
                    <a:pt x="3151" y="8839"/>
                  </a:cubicBezTo>
                  <a:cubicBezTo>
                    <a:pt x="3040" y="8839"/>
                    <a:pt x="2928" y="8827"/>
                    <a:pt x="2818" y="8802"/>
                  </a:cubicBezTo>
                  <a:cubicBezTo>
                    <a:pt x="2811" y="8802"/>
                    <a:pt x="2801" y="8802"/>
                    <a:pt x="2794" y="8809"/>
                  </a:cubicBezTo>
                  <a:cubicBezTo>
                    <a:pt x="2794" y="8689"/>
                    <a:pt x="2821" y="8573"/>
                    <a:pt x="2876" y="8467"/>
                  </a:cubicBezTo>
                  <a:cubicBezTo>
                    <a:pt x="3084" y="8484"/>
                    <a:pt x="3293" y="8512"/>
                    <a:pt x="3501" y="8512"/>
                  </a:cubicBezTo>
                  <a:cubicBezTo>
                    <a:pt x="3532" y="8512"/>
                    <a:pt x="3528" y="8467"/>
                    <a:pt x="3501" y="8467"/>
                  </a:cubicBezTo>
                  <a:cubicBezTo>
                    <a:pt x="3299" y="8447"/>
                    <a:pt x="3098" y="8443"/>
                    <a:pt x="2893" y="8437"/>
                  </a:cubicBezTo>
                  <a:cubicBezTo>
                    <a:pt x="2951" y="8331"/>
                    <a:pt x="3033" y="8245"/>
                    <a:pt x="3132" y="8181"/>
                  </a:cubicBezTo>
                  <a:cubicBezTo>
                    <a:pt x="3149" y="8225"/>
                    <a:pt x="3166" y="8266"/>
                    <a:pt x="3183" y="8314"/>
                  </a:cubicBezTo>
                  <a:cubicBezTo>
                    <a:pt x="3189" y="8330"/>
                    <a:pt x="3204" y="8339"/>
                    <a:pt x="3219" y="8339"/>
                  </a:cubicBezTo>
                  <a:cubicBezTo>
                    <a:pt x="3231" y="8339"/>
                    <a:pt x="3244" y="8333"/>
                    <a:pt x="3252" y="8321"/>
                  </a:cubicBezTo>
                  <a:cubicBezTo>
                    <a:pt x="3255" y="8321"/>
                    <a:pt x="3258" y="8324"/>
                    <a:pt x="3262" y="8324"/>
                  </a:cubicBezTo>
                  <a:cubicBezTo>
                    <a:pt x="3301" y="8325"/>
                    <a:pt x="3340" y="8325"/>
                    <a:pt x="3379" y="8325"/>
                  </a:cubicBezTo>
                  <a:cubicBezTo>
                    <a:pt x="4184" y="8325"/>
                    <a:pt x="5026" y="8190"/>
                    <a:pt x="5775" y="7904"/>
                  </a:cubicBezTo>
                  <a:cubicBezTo>
                    <a:pt x="5820" y="7890"/>
                    <a:pt x="5833" y="7836"/>
                    <a:pt x="5806" y="7801"/>
                  </a:cubicBezTo>
                  <a:cubicBezTo>
                    <a:pt x="5816" y="7791"/>
                    <a:pt x="5827" y="7778"/>
                    <a:pt x="5830" y="7764"/>
                  </a:cubicBezTo>
                  <a:close/>
                  <a:moveTo>
                    <a:pt x="6359" y="8761"/>
                  </a:moveTo>
                  <a:cubicBezTo>
                    <a:pt x="6428" y="8843"/>
                    <a:pt x="6479" y="8939"/>
                    <a:pt x="6510" y="9041"/>
                  </a:cubicBezTo>
                  <a:lnTo>
                    <a:pt x="6510" y="9038"/>
                  </a:lnTo>
                  <a:cubicBezTo>
                    <a:pt x="6537" y="9144"/>
                    <a:pt x="6540" y="9249"/>
                    <a:pt x="6520" y="9355"/>
                  </a:cubicBezTo>
                  <a:cubicBezTo>
                    <a:pt x="6506" y="9362"/>
                    <a:pt x="6496" y="9369"/>
                    <a:pt x="6489" y="9383"/>
                  </a:cubicBezTo>
                  <a:cubicBezTo>
                    <a:pt x="6165" y="9905"/>
                    <a:pt x="5379" y="9997"/>
                    <a:pt x="4819" y="10090"/>
                  </a:cubicBezTo>
                  <a:cubicBezTo>
                    <a:pt x="4490" y="10142"/>
                    <a:pt x="4118" y="10193"/>
                    <a:pt x="3754" y="10193"/>
                  </a:cubicBezTo>
                  <a:cubicBezTo>
                    <a:pt x="3502" y="10193"/>
                    <a:pt x="3254" y="10169"/>
                    <a:pt x="3026" y="10103"/>
                  </a:cubicBezTo>
                  <a:cubicBezTo>
                    <a:pt x="3026" y="10093"/>
                    <a:pt x="3023" y="10086"/>
                    <a:pt x="3016" y="10079"/>
                  </a:cubicBezTo>
                  <a:cubicBezTo>
                    <a:pt x="2978" y="10038"/>
                    <a:pt x="2944" y="9997"/>
                    <a:pt x="2910" y="9950"/>
                  </a:cubicBezTo>
                  <a:lnTo>
                    <a:pt x="2910" y="9950"/>
                  </a:lnTo>
                  <a:cubicBezTo>
                    <a:pt x="3115" y="10001"/>
                    <a:pt x="3327" y="10028"/>
                    <a:pt x="3535" y="10035"/>
                  </a:cubicBezTo>
                  <a:cubicBezTo>
                    <a:pt x="3579" y="10035"/>
                    <a:pt x="3576" y="9977"/>
                    <a:pt x="3535" y="9973"/>
                  </a:cubicBezTo>
                  <a:cubicBezTo>
                    <a:pt x="3313" y="9956"/>
                    <a:pt x="3091" y="9929"/>
                    <a:pt x="2869" y="9888"/>
                  </a:cubicBezTo>
                  <a:cubicBezTo>
                    <a:pt x="2821" y="9806"/>
                    <a:pt x="2791" y="9714"/>
                    <a:pt x="2784" y="9615"/>
                  </a:cubicBezTo>
                  <a:lnTo>
                    <a:pt x="2784" y="9615"/>
                  </a:lnTo>
                  <a:cubicBezTo>
                    <a:pt x="2870" y="9618"/>
                    <a:pt x="2957" y="9619"/>
                    <a:pt x="3044" y="9619"/>
                  </a:cubicBezTo>
                  <a:cubicBezTo>
                    <a:pt x="3162" y="9619"/>
                    <a:pt x="3280" y="9617"/>
                    <a:pt x="3398" y="9615"/>
                  </a:cubicBezTo>
                  <a:cubicBezTo>
                    <a:pt x="3429" y="9615"/>
                    <a:pt x="3429" y="9567"/>
                    <a:pt x="3398" y="9567"/>
                  </a:cubicBezTo>
                  <a:cubicBezTo>
                    <a:pt x="3262" y="9567"/>
                    <a:pt x="3125" y="9566"/>
                    <a:pt x="2989" y="9566"/>
                  </a:cubicBezTo>
                  <a:cubicBezTo>
                    <a:pt x="2920" y="9566"/>
                    <a:pt x="2852" y="9566"/>
                    <a:pt x="2784" y="9567"/>
                  </a:cubicBezTo>
                  <a:cubicBezTo>
                    <a:pt x="2787" y="9471"/>
                    <a:pt x="2821" y="9376"/>
                    <a:pt x="2883" y="9297"/>
                  </a:cubicBezTo>
                  <a:lnTo>
                    <a:pt x="3187" y="9297"/>
                  </a:lnTo>
                  <a:cubicBezTo>
                    <a:pt x="3311" y="9314"/>
                    <a:pt x="3444" y="9319"/>
                    <a:pt x="3568" y="9319"/>
                  </a:cubicBezTo>
                  <a:cubicBezTo>
                    <a:pt x="3775" y="9319"/>
                    <a:pt x="3954" y="9304"/>
                    <a:pt x="4010" y="9297"/>
                  </a:cubicBezTo>
                  <a:cubicBezTo>
                    <a:pt x="4686" y="9239"/>
                    <a:pt x="5762" y="9212"/>
                    <a:pt x="6359" y="8761"/>
                  </a:cubicBezTo>
                  <a:close/>
                  <a:moveTo>
                    <a:pt x="6455" y="10691"/>
                  </a:moveTo>
                  <a:lnTo>
                    <a:pt x="6455" y="10691"/>
                  </a:lnTo>
                  <a:cubicBezTo>
                    <a:pt x="6322" y="11363"/>
                    <a:pt x="5639" y="11715"/>
                    <a:pt x="5014" y="11831"/>
                  </a:cubicBezTo>
                  <a:cubicBezTo>
                    <a:pt x="4915" y="11850"/>
                    <a:pt x="4817" y="11859"/>
                    <a:pt x="4721" y="11859"/>
                  </a:cubicBezTo>
                  <a:cubicBezTo>
                    <a:pt x="4232" y="11859"/>
                    <a:pt x="3792" y="11626"/>
                    <a:pt x="3467" y="11244"/>
                  </a:cubicBezTo>
                  <a:lnTo>
                    <a:pt x="3467" y="11244"/>
                  </a:lnTo>
                  <a:cubicBezTo>
                    <a:pt x="3592" y="11273"/>
                    <a:pt x="3726" y="11284"/>
                    <a:pt x="3862" y="11284"/>
                  </a:cubicBezTo>
                  <a:cubicBezTo>
                    <a:pt x="4146" y="11284"/>
                    <a:pt x="4441" y="11236"/>
                    <a:pt x="4693" y="11206"/>
                  </a:cubicBezTo>
                  <a:cubicBezTo>
                    <a:pt x="5294" y="11135"/>
                    <a:pt x="5939" y="11018"/>
                    <a:pt x="6455" y="10691"/>
                  </a:cubicBezTo>
                  <a:close/>
                  <a:moveTo>
                    <a:pt x="3564" y="0"/>
                  </a:moveTo>
                  <a:cubicBezTo>
                    <a:pt x="3382" y="0"/>
                    <a:pt x="3199" y="14"/>
                    <a:pt x="3016" y="42"/>
                  </a:cubicBezTo>
                  <a:cubicBezTo>
                    <a:pt x="2814" y="73"/>
                    <a:pt x="2620" y="124"/>
                    <a:pt x="2429" y="193"/>
                  </a:cubicBezTo>
                  <a:lnTo>
                    <a:pt x="2289" y="189"/>
                  </a:lnTo>
                  <a:cubicBezTo>
                    <a:pt x="2287" y="189"/>
                    <a:pt x="2286" y="189"/>
                    <a:pt x="2285" y="189"/>
                  </a:cubicBezTo>
                  <a:cubicBezTo>
                    <a:pt x="2254" y="189"/>
                    <a:pt x="2242" y="234"/>
                    <a:pt x="2268" y="254"/>
                  </a:cubicBezTo>
                  <a:cubicBezTo>
                    <a:pt x="1138" y="715"/>
                    <a:pt x="311" y="1781"/>
                    <a:pt x="127" y="3020"/>
                  </a:cubicBezTo>
                  <a:cubicBezTo>
                    <a:pt x="0" y="3874"/>
                    <a:pt x="198" y="4765"/>
                    <a:pt x="724" y="5452"/>
                  </a:cubicBezTo>
                  <a:cubicBezTo>
                    <a:pt x="1513" y="6483"/>
                    <a:pt x="2592" y="6862"/>
                    <a:pt x="3105" y="8105"/>
                  </a:cubicBezTo>
                  <a:cubicBezTo>
                    <a:pt x="2746" y="8245"/>
                    <a:pt x="2517" y="8717"/>
                    <a:pt x="2712" y="9068"/>
                  </a:cubicBezTo>
                  <a:cubicBezTo>
                    <a:pt x="2715" y="9075"/>
                    <a:pt x="2722" y="9079"/>
                    <a:pt x="2729" y="9082"/>
                  </a:cubicBezTo>
                  <a:cubicBezTo>
                    <a:pt x="2756" y="9144"/>
                    <a:pt x="2808" y="9191"/>
                    <a:pt x="2869" y="9215"/>
                  </a:cubicBezTo>
                  <a:cubicBezTo>
                    <a:pt x="2866" y="9215"/>
                    <a:pt x="2862" y="9215"/>
                    <a:pt x="2859" y="9219"/>
                  </a:cubicBezTo>
                  <a:cubicBezTo>
                    <a:pt x="2845" y="9232"/>
                    <a:pt x="2835" y="9246"/>
                    <a:pt x="2821" y="9263"/>
                  </a:cubicBezTo>
                  <a:lnTo>
                    <a:pt x="2774" y="9263"/>
                  </a:lnTo>
                  <a:cubicBezTo>
                    <a:pt x="2750" y="9263"/>
                    <a:pt x="2750" y="9301"/>
                    <a:pt x="2774" y="9301"/>
                  </a:cubicBezTo>
                  <a:lnTo>
                    <a:pt x="2787" y="9301"/>
                  </a:lnTo>
                  <a:cubicBezTo>
                    <a:pt x="2599" y="9550"/>
                    <a:pt x="2623" y="9994"/>
                    <a:pt x="2924" y="10137"/>
                  </a:cubicBezTo>
                  <a:cubicBezTo>
                    <a:pt x="2924" y="10148"/>
                    <a:pt x="2931" y="10161"/>
                    <a:pt x="2944" y="10165"/>
                  </a:cubicBezTo>
                  <a:cubicBezTo>
                    <a:pt x="3225" y="10294"/>
                    <a:pt x="3540" y="10339"/>
                    <a:pt x="3862" y="10339"/>
                  </a:cubicBezTo>
                  <a:cubicBezTo>
                    <a:pt x="4245" y="10339"/>
                    <a:pt x="4637" y="10275"/>
                    <a:pt x="4990" y="10216"/>
                  </a:cubicBezTo>
                  <a:cubicBezTo>
                    <a:pt x="5458" y="10134"/>
                    <a:pt x="6124" y="10042"/>
                    <a:pt x="6465" y="9652"/>
                  </a:cubicBezTo>
                  <a:cubicBezTo>
                    <a:pt x="6670" y="9799"/>
                    <a:pt x="6773" y="10052"/>
                    <a:pt x="6728" y="10301"/>
                  </a:cubicBezTo>
                  <a:cubicBezTo>
                    <a:pt x="6274" y="10728"/>
                    <a:pt x="5687" y="10896"/>
                    <a:pt x="5086" y="11001"/>
                  </a:cubicBezTo>
                  <a:cubicBezTo>
                    <a:pt x="4777" y="11055"/>
                    <a:pt x="4332" y="11145"/>
                    <a:pt x="3913" y="11145"/>
                  </a:cubicBezTo>
                  <a:cubicBezTo>
                    <a:pt x="3588" y="11145"/>
                    <a:pt x="3279" y="11092"/>
                    <a:pt x="3060" y="10926"/>
                  </a:cubicBezTo>
                  <a:cubicBezTo>
                    <a:pt x="3071" y="10913"/>
                    <a:pt x="3071" y="10896"/>
                    <a:pt x="3060" y="10882"/>
                  </a:cubicBezTo>
                  <a:cubicBezTo>
                    <a:pt x="3057" y="10878"/>
                    <a:pt x="3057" y="10872"/>
                    <a:pt x="3054" y="10868"/>
                  </a:cubicBezTo>
                  <a:lnTo>
                    <a:pt x="3054" y="10868"/>
                  </a:lnTo>
                  <a:cubicBezTo>
                    <a:pt x="3272" y="10902"/>
                    <a:pt x="3491" y="10930"/>
                    <a:pt x="3713" y="10957"/>
                  </a:cubicBezTo>
                  <a:cubicBezTo>
                    <a:pt x="3714" y="10957"/>
                    <a:pt x="3715" y="10957"/>
                    <a:pt x="3715" y="10957"/>
                  </a:cubicBezTo>
                  <a:cubicBezTo>
                    <a:pt x="3737" y="10957"/>
                    <a:pt x="3739" y="10919"/>
                    <a:pt x="3716" y="10913"/>
                  </a:cubicBezTo>
                  <a:cubicBezTo>
                    <a:pt x="3487" y="10878"/>
                    <a:pt x="3258" y="10844"/>
                    <a:pt x="3026" y="10820"/>
                  </a:cubicBezTo>
                  <a:cubicBezTo>
                    <a:pt x="2989" y="10756"/>
                    <a:pt x="2965" y="10680"/>
                    <a:pt x="2955" y="10605"/>
                  </a:cubicBezTo>
                  <a:cubicBezTo>
                    <a:pt x="2981" y="10605"/>
                    <a:pt x="3008" y="10605"/>
                    <a:pt x="3035" y="10605"/>
                  </a:cubicBezTo>
                  <a:cubicBezTo>
                    <a:pt x="3214" y="10605"/>
                    <a:pt x="3395" y="10614"/>
                    <a:pt x="3573" y="10626"/>
                  </a:cubicBezTo>
                  <a:cubicBezTo>
                    <a:pt x="3574" y="10626"/>
                    <a:pt x="3575" y="10626"/>
                    <a:pt x="3576" y="10626"/>
                  </a:cubicBezTo>
                  <a:cubicBezTo>
                    <a:pt x="3603" y="10626"/>
                    <a:pt x="3599" y="10585"/>
                    <a:pt x="3573" y="10578"/>
                  </a:cubicBezTo>
                  <a:cubicBezTo>
                    <a:pt x="3439" y="10565"/>
                    <a:pt x="3307" y="10559"/>
                    <a:pt x="3174" y="10559"/>
                  </a:cubicBezTo>
                  <a:cubicBezTo>
                    <a:pt x="3100" y="10559"/>
                    <a:pt x="3026" y="10561"/>
                    <a:pt x="2951" y="10564"/>
                  </a:cubicBezTo>
                  <a:cubicBezTo>
                    <a:pt x="2948" y="10452"/>
                    <a:pt x="2978" y="10346"/>
                    <a:pt x="3040" y="10254"/>
                  </a:cubicBezTo>
                  <a:cubicBezTo>
                    <a:pt x="3055" y="10230"/>
                    <a:pt x="3034" y="10207"/>
                    <a:pt x="3011" y="10207"/>
                  </a:cubicBezTo>
                  <a:cubicBezTo>
                    <a:pt x="3003" y="10207"/>
                    <a:pt x="2995" y="10210"/>
                    <a:pt x="2989" y="10216"/>
                  </a:cubicBezTo>
                  <a:cubicBezTo>
                    <a:pt x="2835" y="10363"/>
                    <a:pt x="2791" y="10592"/>
                    <a:pt x="2869" y="10790"/>
                  </a:cubicBezTo>
                  <a:cubicBezTo>
                    <a:pt x="2869" y="10793"/>
                    <a:pt x="2869" y="10803"/>
                    <a:pt x="2873" y="10807"/>
                  </a:cubicBezTo>
                  <a:cubicBezTo>
                    <a:pt x="2968" y="10998"/>
                    <a:pt x="3139" y="11145"/>
                    <a:pt x="3344" y="11210"/>
                  </a:cubicBezTo>
                  <a:lnTo>
                    <a:pt x="3344" y="11220"/>
                  </a:lnTo>
                  <a:cubicBezTo>
                    <a:pt x="3677" y="11718"/>
                    <a:pt x="4276" y="11960"/>
                    <a:pt x="4871" y="11960"/>
                  </a:cubicBezTo>
                  <a:cubicBezTo>
                    <a:pt x="5698" y="11960"/>
                    <a:pt x="6518" y="11493"/>
                    <a:pt x="6616" y="10592"/>
                  </a:cubicBezTo>
                  <a:cubicBezTo>
                    <a:pt x="6616" y="10588"/>
                    <a:pt x="6616" y="10581"/>
                    <a:pt x="6616" y="10578"/>
                  </a:cubicBezTo>
                  <a:cubicBezTo>
                    <a:pt x="6663" y="10540"/>
                    <a:pt x="6711" y="10506"/>
                    <a:pt x="6756" y="10465"/>
                  </a:cubicBezTo>
                  <a:cubicBezTo>
                    <a:pt x="6773" y="10465"/>
                    <a:pt x="6786" y="10455"/>
                    <a:pt x="6793" y="10441"/>
                  </a:cubicBezTo>
                  <a:cubicBezTo>
                    <a:pt x="6797" y="10435"/>
                    <a:pt x="6797" y="10431"/>
                    <a:pt x="6800" y="10424"/>
                  </a:cubicBezTo>
                  <a:cubicBezTo>
                    <a:pt x="6810" y="10414"/>
                    <a:pt x="6824" y="10404"/>
                    <a:pt x="6834" y="10394"/>
                  </a:cubicBezTo>
                  <a:cubicBezTo>
                    <a:pt x="6858" y="10370"/>
                    <a:pt x="6861" y="10332"/>
                    <a:pt x="6841" y="10308"/>
                  </a:cubicBezTo>
                  <a:cubicBezTo>
                    <a:pt x="6913" y="10021"/>
                    <a:pt x="6803" y="9721"/>
                    <a:pt x="6568" y="9547"/>
                  </a:cubicBezTo>
                  <a:cubicBezTo>
                    <a:pt x="6718" y="9301"/>
                    <a:pt x="6708" y="8870"/>
                    <a:pt x="6482" y="8655"/>
                  </a:cubicBezTo>
                  <a:cubicBezTo>
                    <a:pt x="6513" y="8628"/>
                    <a:pt x="6540" y="8597"/>
                    <a:pt x="6564" y="8566"/>
                  </a:cubicBezTo>
                  <a:cubicBezTo>
                    <a:pt x="6604" y="8524"/>
                    <a:pt x="6571" y="8453"/>
                    <a:pt x="6514" y="8453"/>
                  </a:cubicBezTo>
                  <a:cubicBezTo>
                    <a:pt x="6512" y="8453"/>
                    <a:pt x="6509" y="8453"/>
                    <a:pt x="6506" y="8454"/>
                  </a:cubicBezTo>
                  <a:cubicBezTo>
                    <a:pt x="6561" y="8051"/>
                    <a:pt x="6264" y="7620"/>
                    <a:pt x="5823" y="7620"/>
                  </a:cubicBezTo>
                  <a:lnTo>
                    <a:pt x="5820" y="7620"/>
                  </a:lnTo>
                  <a:cubicBezTo>
                    <a:pt x="5635" y="6353"/>
                    <a:pt x="6711" y="5493"/>
                    <a:pt x="6991" y="4332"/>
                  </a:cubicBezTo>
                  <a:cubicBezTo>
                    <a:pt x="7172" y="3577"/>
                    <a:pt x="7080" y="2757"/>
                    <a:pt x="6773" y="2050"/>
                  </a:cubicBezTo>
                  <a:cubicBezTo>
                    <a:pt x="6212" y="773"/>
                    <a:pt x="4926" y="0"/>
                    <a:pt x="35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55"/>
            <p:cNvSpPr/>
            <p:nvPr/>
          </p:nvSpPr>
          <p:spPr>
            <a:xfrm>
              <a:off x="4192265" y="4401025"/>
              <a:ext cx="37779" cy="18055"/>
            </a:xfrm>
            <a:custGeom>
              <a:rect b="b" l="l" r="r" t="t"/>
              <a:pathLst>
                <a:path extrusionOk="0" h="703" w="1471">
                  <a:moveTo>
                    <a:pt x="1410" y="1"/>
                  </a:moveTo>
                  <a:cubicBezTo>
                    <a:pt x="1405" y="1"/>
                    <a:pt x="1400" y="2"/>
                    <a:pt x="1394" y="4"/>
                  </a:cubicBezTo>
                  <a:cubicBezTo>
                    <a:pt x="943" y="212"/>
                    <a:pt x="486" y="407"/>
                    <a:pt x="38" y="619"/>
                  </a:cubicBezTo>
                  <a:cubicBezTo>
                    <a:pt x="1" y="637"/>
                    <a:pt x="23" y="702"/>
                    <a:pt x="62" y="702"/>
                  </a:cubicBezTo>
                  <a:cubicBezTo>
                    <a:pt x="65" y="702"/>
                    <a:pt x="69" y="702"/>
                    <a:pt x="72" y="701"/>
                  </a:cubicBezTo>
                  <a:cubicBezTo>
                    <a:pt x="547" y="540"/>
                    <a:pt x="1001" y="328"/>
                    <a:pt x="1432" y="72"/>
                  </a:cubicBezTo>
                  <a:cubicBezTo>
                    <a:pt x="1471" y="48"/>
                    <a:pt x="1447" y="1"/>
                    <a:pt x="14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55"/>
            <p:cNvSpPr/>
            <p:nvPr/>
          </p:nvSpPr>
          <p:spPr>
            <a:xfrm>
              <a:off x="4135584" y="4320151"/>
              <a:ext cx="38832" cy="4417"/>
            </a:xfrm>
            <a:custGeom>
              <a:rect b="b" l="l" r="r" t="t"/>
              <a:pathLst>
                <a:path extrusionOk="0" h="172" w="1512">
                  <a:moveTo>
                    <a:pt x="50" y="0"/>
                  </a:moveTo>
                  <a:cubicBezTo>
                    <a:pt x="8" y="0"/>
                    <a:pt x="0" y="73"/>
                    <a:pt x="46" y="86"/>
                  </a:cubicBezTo>
                  <a:cubicBezTo>
                    <a:pt x="275" y="145"/>
                    <a:pt x="508" y="171"/>
                    <a:pt x="742" y="171"/>
                  </a:cubicBezTo>
                  <a:cubicBezTo>
                    <a:pt x="980" y="171"/>
                    <a:pt x="1219" y="145"/>
                    <a:pt x="1453" y="100"/>
                  </a:cubicBezTo>
                  <a:cubicBezTo>
                    <a:pt x="1511" y="87"/>
                    <a:pt x="1493" y="7"/>
                    <a:pt x="1442" y="7"/>
                  </a:cubicBezTo>
                  <a:cubicBezTo>
                    <a:pt x="1439" y="7"/>
                    <a:pt x="1436" y="7"/>
                    <a:pt x="1433" y="8"/>
                  </a:cubicBezTo>
                  <a:cubicBezTo>
                    <a:pt x="1223" y="41"/>
                    <a:pt x="1017" y="56"/>
                    <a:pt x="811" y="56"/>
                  </a:cubicBezTo>
                  <a:cubicBezTo>
                    <a:pt x="561" y="56"/>
                    <a:pt x="311" y="35"/>
                    <a:pt x="56" y="1"/>
                  </a:cubicBezTo>
                  <a:cubicBezTo>
                    <a:pt x="54" y="0"/>
                    <a:pt x="52" y="0"/>
                    <a:pt x="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55"/>
            <p:cNvSpPr/>
            <p:nvPr/>
          </p:nvSpPr>
          <p:spPr>
            <a:xfrm>
              <a:off x="4184997" y="4185292"/>
              <a:ext cx="22010" cy="41246"/>
            </a:xfrm>
            <a:custGeom>
              <a:rect b="b" l="l" r="r" t="t"/>
              <a:pathLst>
                <a:path extrusionOk="0" h="1606" w="857">
                  <a:moveTo>
                    <a:pt x="43" y="1"/>
                  </a:moveTo>
                  <a:cubicBezTo>
                    <a:pt x="21" y="1"/>
                    <a:pt x="0" y="16"/>
                    <a:pt x="0" y="44"/>
                  </a:cubicBezTo>
                  <a:cubicBezTo>
                    <a:pt x="130" y="611"/>
                    <a:pt x="393" y="1140"/>
                    <a:pt x="762" y="1591"/>
                  </a:cubicBezTo>
                  <a:cubicBezTo>
                    <a:pt x="770" y="1601"/>
                    <a:pt x="780" y="1605"/>
                    <a:pt x="790" y="1605"/>
                  </a:cubicBezTo>
                  <a:cubicBezTo>
                    <a:pt x="822" y="1605"/>
                    <a:pt x="857" y="1567"/>
                    <a:pt x="834" y="1536"/>
                  </a:cubicBezTo>
                  <a:cubicBezTo>
                    <a:pt x="489" y="1082"/>
                    <a:pt x="233" y="566"/>
                    <a:pt x="79" y="20"/>
                  </a:cubicBezTo>
                  <a:cubicBezTo>
                    <a:pt x="70" y="7"/>
                    <a:pt x="56" y="1"/>
                    <a:pt x="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55"/>
            <p:cNvSpPr/>
            <p:nvPr/>
          </p:nvSpPr>
          <p:spPr>
            <a:xfrm>
              <a:off x="4276041" y="4157273"/>
              <a:ext cx="4674" cy="34466"/>
            </a:xfrm>
            <a:custGeom>
              <a:rect b="b" l="l" r="r" t="t"/>
              <a:pathLst>
                <a:path extrusionOk="0" h="1342" w="182">
                  <a:moveTo>
                    <a:pt x="127" y="1"/>
                  </a:moveTo>
                  <a:cubicBezTo>
                    <a:pt x="105" y="1"/>
                    <a:pt x="83" y="12"/>
                    <a:pt x="79" y="38"/>
                  </a:cubicBezTo>
                  <a:cubicBezTo>
                    <a:pt x="10" y="452"/>
                    <a:pt x="0" y="875"/>
                    <a:pt x="45" y="1295"/>
                  </a:cubicBezTo>
                  <a:cubicBezTo>
                    <a:pt x="46" y="1326"/>
                    <a:pt x="71" y="1341"/>
                    <a:pt x="95" y="1341"/>
                  </a:cubicBezTo>
                  <a:cubicBezTo>
                    <a:pt x="119" y="1341"/>
                    <a:pt x="142" y="1326"/>
                    <a:pt x="140" y="1295"/>
                  </a:cubicBezTo>
                  <a:cubicBezTo>
                    <a:pt x="113" y="879"/>
                    <a:pt x="127" y="462"/>
                    <a:pt x="178" y="49"/>
                  </a:cubicBezTo>
                  <a:cubicBezTo>
                    <a:pt x="182" y="18"/>
                    <a:pt x="154" y="1"/>
                    <a:pt x="1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55"/>
            <p:cNvSpPr/>
            <p:nvPr/>
          </p:nvSpPr>
          <p:spPr>
            <a:xfrm>
              <a:off x="4340556" y="4171424"/>
              <a:ext cx="19442" cy="35442"/>
            </a:xfrm>
            <a:custGeom>
              <a:rect b="b" l="l" r="r" t="t"/>
              <a:pathLst>
                <a:path extrusionOk="0" h="1380" w="757">
                  <a:moveTo>
                    <a:pt x="690" y="1"/>
                  </a:moveTo>
                  <a:cubicBezTo>
                    <a:pt x="678" y="1"/>
                    <a:pt x="667" y="6"/>
                    <a:pt x="657" y="17"/>
                  </a:cubicBezTo>
                  <a:cubicBezTo>
                    <a:pt x="340" y="386"/>
                    <a:pt x="145" y="850"/>
                    <a:pt x="9" y="1315"/>
                  </a:cubicBezTo>
                  <a:cubicBezTo>
                    <a:pt x="0" y="1354"/>
                    <a:pt x="33" y="1380"/>
                    <a:pt x="64" y="1380"/>
                  </a:cubicBezTo>
                  <a:cubicBezTo>
                    <a:pt x="84" y="1380"/>
                    <a:pt x="103" y="1369"/>
                    <a:pt x="111" y="1345"/>
                  </a:cubicBezTo>
                  <a:cubicBezTo>
                    <a:pt x="261" y="884"/>
                    <a:pt x="494" y="491"/>
                    <a:pt x="736" y="78"/>
                  </a:cubicBezTo>
                  <a:cubicBezTo>
                    <a:pt x="756" y="42"/>
                    <a:pt x="723" y="1"/>
                    <a:pt x="6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55"/>
            <p:cNvSpPr/>
            <p:nvPr/>
          </p:nvSpPr>
          <p:spPr>
            <a:xfrm>
              <a:off x="4406149" y="4234705"/>
              <a:ext cx="20495" cy="18594"/>
            </a:xfrm>
            <a:custGeom>
              <a:rect b="b" l="l" r="r" t="t"/>
              <a:pathLst>
                <a:path extrusionOk="0" h="724" w="798">
                  <a:moveTo>
                    <a:pt x="732" y="0"/>
                  </a:moveTo>
                  <a:cubicBezTo>
                    <a:pt x="722" y="0"/>
                    <a:pt x="712" y="4"/>
                    <a:pt x="702" y="12"/>
                  </a:cubicBezTo>
                  <a:cubicBezTo>
                    <a:pt x="467" y="200"/>
                    <a:pt x="255" y="421"/>
                    <a:pt x="40" y="630"/>
                  </a:cubicBezTo>
                  <a:cubicBezTo>
                    <a:pt x="0" y="670"/>
                    <a:pt x="36" y="724"/>
                    <a:pt x="80" y="724"/>
                  </a:cubicBezTo>
                  <a:cubicBezTo>
                    <a:pt x="93" y="724"/>
                    <a:pt x="106" y="719"/>
                    <a:pt x="118" y="708"/>
                  </a:cubicBezTo>
                  <a:cubicBezTo>
                    <a:pt x="337" y="503"/>
                    <a:pt x="569" y="305"/>
                    <a:pt x="771" y="80"/>
                  </a:cubicBezTo>
                  <a:cubicBezTo>
                    <a:pt x="797" y="45"/>
                    <a:pt x="768" y="0"/>
                    <a:pt x="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55"/>
            <p:cNvSpPr/>
            <p:nvPr/>
          </p:nvSpPr>
          <p:spPr>
            <a:xfrm>
              <a:off x="4393821" y="4329423"/>
              <a:ext cx="35956" cy="16540"/>
            </a:xfrm>
            <a:custGeom>
              <a:rect b="b" l="l" r="r" t="t"/>
              <a:pathLst>
                <a:path extrusionOk="0" h="644" w="1400">
                  <a:moveTo>
                    <a:pt x="1312" y="0"/>
                  </a:moveTo>
                  <a:cubicBezTo>
                    <a:pt x="1304" y="0"/>
                    <a:pt x="1296" y="2"/>
                    <a:pt x="1288" y="5"/>
                  </a:cubicBezTo>
                  <a:cubicBezTo>
                    <a:pt x="878" y="186"/>
                    <a:pt x="475" y="377"/>
                    <a:pt x="62" y="535"/>
                  </a:cubicBezTo>
                  <a:cubicBezTo>
                    <a:pt x="1" y="556"/>
                    <a:pt x="17" y="644"/>
                    <a:pt x="70" y="644"/>
                  </a:cubicBezTo>
                  <a:cubicBezTo>
                    <a:pt x="76" y="644"/>
                    <a:pt x="83" y="643"/>
                    <a:pt x="90" y="640"/>
                  </a:cubicBezTo>
                  <a:cubicBezTo>
                    <a:pt x="516" y="490"/>
                    <a:pt x="943" y="323"/>
                    <a:pt x="1343" y="101"/>
                  </a:cubicBezTo>
                  <a:cubicBezTo>
                    <a:pt x="1399" y="71"/>
                    <a:pt x="1363" y="0"/>
                    <a:pt x="131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55"/>
            <p:cNvSpPr/>
            <p:nvPr/>
          </p:nvSpPr>
          <p:spPr>
            <a:xfrm>
              <a:off x="4291913" y="4511794"/>
              <a:ext cx="18414" cy="3724"/>
            </a:xfrm>
            <a:custGeom>
              <a:rect b="b" l="l" r="r" t="t"/>
              <a:pathLst>
                <a:path extrusionOk="0" h="145" w="717">
                  <a:moveTo>
                    <a:pt x="24" y="1"/>
                  </a:moveTo>
                  <a:cubicBezTo>
                    <a:pt x="4" y="1"/>
                    <a:pt x="0" y="28"/>
                    <a:pt x="21" y="35"/>
                  </a:cubicBezTo>
                  <a:cubicBezTo>
                    <a:pt x="229" y="100"/>
                    <a:pt x="465" y="120"/>
                    <a:pt x="683" y="144"/>
                  </a:cubicBezTo>
                  <a:cubicBezTo>
                    <a:pt x="684" y="144"/>
                    <a:pt x="685" y="144"/>
                    <a:pt x="686" y="144"/>
                  </a:cubicBezTo>
                  <a:cubicBezTo>
                    <a:pt x="711" y="144"/>
                    <a:pt x="717" y="100"/>
                    <a:pt x="690" y="96"/>
                  </a:cubicBezTo>
                  <a:cubicBezTo>
                    <a:pt x="475" y="52"/>
                    <a:pt x="243" y="1"/>
                    <a:pt x="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55"/>
            <p:cNvSpPr/>
            <p:nvPr/>
          </p:nvSpPr>
          <p:spPr>
            <a:xfrm>
              <a:off x="4285775" y="4506580"/>
              <a:ext cx="16308" cy="1823"/>
            </a:xfrm>
            <a:custGeom>
              <a:rect b="b" l="l" r="r" t="t"/>
              <a:pathLst>
                <a:path extrusionOk="0" h="71" w="635">
                  <a:moveTo>
                    <a:pt x="187" y="0"/>
                  </a:moveTo>
                  <a:cubicBezTo>
                    <a:pt x="132" y="0"/>
                    <a:pt x="76" y="2"/>
                    <a:pt x="21" y="6"/>
                  </a:cubicBezTo>
                  <a:cubicBezTo>
                    <a:pt x="0" y="6"/>
                    <a:pt x="0" y="37"/>
                    <a:pt x="21" y="37"/>
                  </a:cubicBezTo>
                  <a:cubicBezTo>
                    <a:pt x="59" y="35"/>
                    <a:pt x="97" y="35"/>
                    <a:pt x="135" y="35"/>
                  </a:cubicBezTo>
                  <a:cubicBezTo>
                    <a:pt x="292" y="35"/>
                    <a:pt x="448" y="46"/>
                    <a:pt x="605" y="71"/>
                  </a:cubicBezTo>
                  <a:cubicBezTo>
                    <a:pt x="606" y="71"/>
                    <a:pt x="607" y="71"/>
                    <a:pt x="608" y="71"/>
                  </a:cubicBezTo>
                  <a:cubicBezTo>
                    <a:pt x="626" y="71"/>
                    <a:pt x="634" y="43"/>
                    <a:pt x="615" y="40"/>
                  </a:cubicBezTo>
                  <a:cubicBezTo>
                    <a:pt x="472" y="13"/>
                    <a:pt x="330" y="0"/>
                    <a:pt x="1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55"/>
            <p:cNvSpPr/>
            <p:nvPr/>
          </p:nvSpPr>
          <p:spPr>
            <a:xfrm>
              <a:off x="4270673" y="4410759"/>
              <a:ext cx="9862" cy="719"/>
            </a:xfrm>
            <a:custGeom>
              <a:rect b="b" l="l" r="r" t="t"/>
              <a:pathLst>
                <a:path extrusionOk="0" h="28" w="384">
                  <a:moveTo>
                    <a:pt x="21" y="1"/>
                  </a:moveTo>
                  <a:cubicBezTo>
                    <a:pt x="1" y="1"/>
                    <a:pt x="1" y="28"/>
                    <a:pt x="21" y="28"/>
                  </a:cubicBezTo>
                  <a:lnTo>
                    <a:pt x="366" y="28"/>
                  </a:lnTo>
                  <a:cubicBezTo>
                    <a:pt x="383" y="28"/>
                    <a:pt x="383" y="1"/>
                    <a:pt x="3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55"/>
            <p:cNvSpPr/>
            <p:nvPr/>
          </p:nvSpPr>
          <p:spPr>
            <a:xfrm>
              <a:off x="4206133" y="4274796"/>
              <a:ext cx="16411" cy="2414"/>
            </a:xfrm>
            <a:custGeom>
              <a:rect b="b" l="l" r="r" t="t"/>
              <a:pathLst>
                <a:path extrusionOk="0" h="94" w="639">
                  <a:moveTo>
                    <a:pt x="318" y="0"/>
                  </a:moveTo>
                  <a:cubicBezTo>
                    <a:pt x="226" y="0"/>
                    <a:pt x="134" y="3"/>
                    <a:pt x="41" y="8"/>
                  </a:cubicBezTo>
                  <a:cubicBezTo>
                    <a:pt x="0" y="18"/>
                    <a:pt x="0" y="73"/>
                    <a:pt x="41" y="87"/>
                  </a:cubicBezTo>
                  <a:cubicBezTo>
                    <a:pt x="127" y="91"/>
                    <a:pt x="213" y="94"/>
                    <a:pt x="298" y="94"/>
                  </a:cubicBezTo>
                  <a:cubicBezTo>
                    <a:pt x="397" y="94"/>
                    <a:pt x="496" y="90"/>
                    <a:pt x="595" y="83"/>
                  </a:cubicBezTo>
                  <a:cubicBezTo>
                    <a:pt x="639" y="80"/>
                    <a:pt x="639" y="15"/>
                    <a:pt x="595" y="8"/>
                  </a:cubicBezTo>
                  <a:cubicBezTo>
                    <a:pt x="502" y="3"/>
                    <a:pt x="410" y="0"/>
                    <a:pt x="3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25" name="Google Shape;2425;p55"/>
          <p:cNvGrpSpPr/>
          <p:nvPr/>
        </p:nvGrpSpPr>
        <p:grpSpPr>
          <a:xfrm>
            <a:off x="3530581" y="4220477"/>
            <a:ext cx="230192" cy="240568"/>
            <a:chOff x="3530581" y="4220477"/>
            <a:chExt cx="230192" cy="240568"/>
          </a:xfrm>
        </p:grpSpPr>
        <p:sp>
          <p:nvSpPr>
            <p:cNvPr id="2426" name="Google Shape;2426;p55"/>
            <p:cNvSpPr/>
            <p:nvPr/>
          </p:nvSpPr>
          <p:spPr>
            <a:xfrm>
              <a:off x="3530581" y="4220477"/>
              <a:ext cx="230192" cy="240568"/>
            </a:xfrm>
            <a:custGeom>
              <a:rect b="b" l="l" r="r" t="t"/>
              <a:pathLst>
                <a:path extrusionOk="0" h="9367" w="8963">
                  <a:moveTo>
                    <a:pt x="5615" y="627"/>
                  </a:moveTo>
                  <a:cubicBezTo>
                    <a:pt x="5728" y="924"/>
                    <a:pt x="5772" y="1245"/>
                    <a:pt x="5748" y="1566"/>
                  </a:cubicBezTo>
                  <a:lnTo>
                    <a:pt x="5748" y="1563"/>
                  </a:lnTo>
                  <a:cubicBezTo>
                    <a:pt x="4912" y="1556"/>
                    <a:pt x="4078" y="1556"/>
                    <a:pt x="3245" y="1549"/>
                  </a:cubicBezTo>
                  <a:cubicBezTo>
                    <a:pt x="3235" y="1413"/>
                    <a:pt x="3225" y="1276"/>
                    <a:pt x="3221" y="1136"/>
                  </a:cubicBezTo>
                  <a:cubicBezTo>
                    <a:pt x="3221" y="1027"/>
                    <a:pt x="3235" y="914"/>
                    <a:pt x="3228" y="801"/>
                  </a:cubicBezTo>
                  <a:lnTo>
                    <a:pt x="3228" y="801"/>
                  </a:lnTo>
                  <a:cubicBezTo>
                    <a:pt x="3455" y="814"/>
                    <a:pt x="3684" y="822"/>
                    <a:pt x="3914" y="822"/>
                  </a:cubicBezTo>
                  <a:cubicBezTo>
                    <a:pt x="4477" y="822"/>
                    <a:pt x="5043" y="777"/>
                    <a:pt x="5591" y="658"/>
                  </a:cubicBezTo>
                  <a:cubicBezTo>
                    <a:pt x="5605" y="654"/>
                    <a:pt x="5615" y="641"/>
                    <a:pt x="5615" y="627"/>
                  </a:cubicBezTo>
                  <a:close/>
                  <a:moveTo>
                    <a:pt x="5239" y="191"/>
                  </a:moveTo>
                  <a:cubicBezTo>
                    <a:pt x="5323" y="191"/>
                    <a:pt x="5405" y="195"/>
                    <a:pt x="5486" y="204"/>
                  </a:cubicBezTo>
                  <a:cubicBezTo>
                    <a:pt x="6285" y="289"/>
                    <a:pt x="6288" y="880"/>
                    <a:pt x="6336" y="1515"/>
                  </a:cubicBezTo>
                  <a:cubicBezTo>
                    <a:pt x="6336" y="1539"/>
                    <a:pt x="6346" y="1556"/>
                    <a:pt x="6363" y="1570"/>
                  </a:cubicBezTo>
                  <a:cubicBezTo>
                    <a:pt x="6210" y="1570"/>
                    <a:pt x="6052" y="1566"/>
                    <a:pt x="5899" y="1566"/>
                  </a:cubicBezTo>
                  <a:cubicBezTo>
                    <a:pt x="5940" y="1228"/>
                    <a:pt x="5875" y="883"/>
                    <a:pt x="5711" y="583"/>
                  </a:cubicBezTo>
                  <a:cubicBezTo>
                    <a:pt x="5700" y="567"/>
                    <a:pt x="5683" y="560"/>
                    <a:pt x="5667" y="560"/>
                  </a:cubicBezTo>
                  <a:cubicBezTo>
                    <a:pt x="5639" y="560"/>
                    <a:pt x="5611" y="581"/>
                    <a:pt x="5612" y="615"/>
                  </a:cubicBezTo>
                  <a:lnTo>
                    <a:pt x="5612" y="615"/>
                  </a:lnTo>
                  <a:cubicBezTo>
                    <a:pt x="5610" y="599"/>
                    <a:pt x="5594" y="590"/>
                    <a:pt x="5578" y="590"/>
                  </a:cubicBezTo>
                  <a:cubicBezTo>
                    <a:pt x="4789" y="617"/>
                    <a:pt x="4000" y="685"/>
                    <a:pt x="3208" y="716"/>
                  </a:cubicBezTo>
                  <a:cubicBezTo>
                    <a:pt x="3199" y="709"/>
                    <a:pt x="3188" y="706"/>
                    <a:pt x="3178" y="706"/>
                  </a:cubicBezTo>
                  <a:cubicBezTo>
                    <a:pt x="3160" y="706"/>
                    <a:pt x="3143" y="715"/>
                    <a:pt x="3132" y="730"/>
                  </a:cubicBezTo>
                  <a:cubicBezTo>
                    <a:pt x="3132" y="733"/>
                    <a:pt x="3129" y="736"/>
                    <a:pt x="3126" y="736"/>
                  </a:cubicBezTo>
                  <a:lnTo>
                    <a:pt x="3126" y="740"/>
                  </a:lnTo>
                  <a:lnTo>
                    <a:pt x="3126" y="747"/>
                  </a:lnTo>
                  <a:cubicBezTo>
                    <a:pt x="3126" y="754"/>
                    <a:pt x="3126" y="757"/>
                    <a:pt x="3126" y="764"/>
                  </a:cubicBezTo>
                  <a:cubicBezTo>
                    <a:pt x="3057" y="999"/>
                    <a:pt x="3098" y="1310"/>
                    <a:pt x="3153" y="1549"/>
                  </a:cubicBezTo>
                  <a:lnTo>
                    <a:pt x="2685" y="1549"/>
                  </a:lnTo>
                  <a:cubicBezTo>
                    <a:pt x="2706" y="1249"/>
                    <a:pt x="2607" y="736"/>
                    <a:pt x="2791" y="514"/>
                  </a:cubicBezTo>
                  <a:lnTo>
                    <a:pt x="2791" y="511"/>
                  </a:lnTo>
                  <a:cubicBezTo>
                    <a:pt x="3003" y="251"/>
                    <a:pt x="3956" y="289"/>
                    <a:pt x="4311" y="262"/>
                  </a:cubicBezTo>
                  <a:cubicBezTo>
                    <a:pt x="4606" y="240"/>
                    <a:pt x="4931" y="191"/>
                    <a:pt x="5239" y="191"/>
                  </a:cubicBezTo>
                  <a:close/>
                  <a:moveTo>
                    <a:pt x="2038" y="1607"/>
                  </a:moveTo>
                  <a:cubicBezTo>
                    <a:pt x="2979" y="1607"/>
                    <a:pt x="3993" y="1709"/>
                    <a:pt x="4297" y="1713"/>
                  </a:cubicBezTo>
                  <a:cubicBezTo>
                    <a:pt x="5344" y="1724"/>
                    <a:pt x="6393" y="1756"/>
                    <a:pt x="7443" y="1756"/>
                  </a:cubicBezTo>
                  <a:cubicBezTo>
                    <a:pt x="7677" y="1756"/>
                    <a:pt x="7912" y="1754"/>
                    <a:pt x="8146" y="1751"/>
                  </a:cubicBezTo>
                  <a:lnTo>
                    <a:pt x="8153" y="1751"/>
                  </a:lnTo>
                  <a:cubicBezTo>
                    <a:pt x="8808" y="1932"/>
                    <a:pt x="8692" y="2912"/>
                    <a:pt x="8730" y="3428"/>
                  </a:cubicBezTo>
                  <a:cubicBezTo>
                    <a:pt x="8767" y="3947"/>
                    <a:pt x="8791" y="4459"/>
                    <a:pt x="8815" y="4975"/>
                  </a:cubicBezTo>
                  <a:cubicBezTo>
                    <a:pt x="8815" y="4981"/>
                    <a:pt x="8815" y="4988"/>
                    <a:pt x="8819" y="4995"/>
                  </a:cubicBezTo>
                  <a:cubicBezTo>
                    <a:pt x="7798" y="5118"/>
                    <a:pt x="6773" y="5186"/>
                    <a:pt x="5745" y="5207"/>
                  </a:cubicBezTo>
                  <a:lnTo>
                    <a:pt x="5742" y="5207"/>
                  </a:lnTo>
                  <a:cubicBezTo>
                    <a:pt x="5735" y="4927"/>
                    <a:pt x="5714" y="4650"/>
                    <a:pt x="5690" y="4387"/>
                  </a:cubicBezTo>
                  <a:cubicBezTo>
                    <a:pt x="5686" y="4346"/>
                    <a:pt x="5648" y="4318"/>
                    <a:pt x="5609" y="4318"/>
                  </a:cubicBezTo>
                  <a:cubicBezTo>
                    <a:pt x="5593" y="4318"/>
                    <a:pt x="5578" y="4323"/>
                    <a:pt x="5564" y="4333"/>
                  </a:cubicBezTo>
                  <a:cubicBezTo>
                    <a:pt x="5550" y="4316"/>
                    <a:pt x="5533" y="4309"/>
                    <a:pt x="5513" y="4309"/>
                  </a:cubicBezTo>
                  <a:cubicBezTo>
                    <a:pt x="5052" y="4312"/>
                    <a:pt x="4591" y="4316"/>
                    <a:pt x="4130" y="4319"/>
                  </a:cubicBezTo>
                  <a:cubicBezTo>
                    <a:pt x="4017" y="4319"/>
                    <a:pt x="3862" y="4300"/>
                    <a:pt x="3712" y="4300"/>
                  </a:cubicBezTo>
                  <a:cubicBezTo>
                    <a:pt x="3557" y="4300"/>
                    <a:pt x="3407" y="4320"/>
                    <a:pt x="3307" y="4401"/>
                  </a:cubicBezTo>
                  <a:cubicBezTo>
                    <a:pt x="3143" y="4534"/>
                    <a:pt x="3180" y="4797"/>
                    <a:pt x="3187" y="4981"/>
                  </a:cubicBezTo>
                  <a:cubicBezTo>
                    <a:pt x="3191" y="5053"/>
                    <a:pt x="3194" y="5125"/>
                    <a:pt x="3197" y="5193"/>
                  </a:cubicBezTo>
                  <a:cubicBezTo>
                    <a:pt x="2234" y="5169"/>
                    <a:pt x="1271" y="5132"/>
                    <a:pt x="301" y="5098"/>
                  </a:cubicBezTo>
                  <a:cubicBezTo>
                    <a:pt x="301" y="4934"/>
                    <a:pt x="301" y="4763"/>
                    <a:pt x="301" y="4596"/>
                  </a:cubicBezTo>
                  <a:cubicBezTo>
                    <a:pt x="361" y="4595"/>
                    <a:pt x="420" y="4595"/>
                    <a:pt x="479" y="4595"/>
                  </a:cubicBezTo>
                  <a:cubicBezTo>
                    <a:pt x="922" y="4595"/>
                    <a:pt x="1365" y="4607"/>
                    <a:pt x="1811" y="4640"/>
                  </a:cubicBezTo>
                  <a:cubicBezTo>
                    <a:pt x="1812" y="4640"/>
                    <a:pt x="1813" y="4640"/>
                    <a:pt x="1814" y="4640"/>
                  </a:cubicBezTo>
                  <a:cubicBezTo>
                    <a:pt x="1865" y="4640"/>
                    <a:pt x="1864" y="4558"/>
                    <a:pt x="1811" y="4555"/>
                  </a:cubicBezTo>
                  <a:cubicBezTo>
                    <a:pt x="1494" y="4520"/>
                    <a:pt x="1176" y="4503"/>
                    <a:pt x="859" y="4503"/>
                  </a:cubicBezTo>
                  <a:cubicBezTo>
                    <a:pt x="673" y="4503"/>
                    <a:pt x="487" y="4509"/>
                    <a:pt x="301" y="4520"/>
                  </a:cubicBezTo>
                  <a:cubicBezTo>
                    <a:pt x="301" y="4339"/>
                    <a:pt x="294" y="4158"/>
                    <a:pt x="291" y="3977"/>
                  </a:cubicBezTo>
                  <a:cubicBezTo>
                    <a:pt x="439" y="3972"/>
                    <a:pt x="588" y="3969"/>
                    <a:pt x="736" y="3969"/>
                  </a:cubicBezTo>
                  <a:cubicBezTo>
                    <a:pt x="1417" y="3969"/>
                    <a:pt x="2097" y="4028"/>
                    <a:pt x="2770" y="4148"/>
                  </a:cubicBezTo>
                  <a:cubicBezTo>
                    <a:pt x="2773" y="4148"/>
                    <a:pt x="2775" y="4149"/>
                    <a:pt x="2777" y="4149"/>
                  </a:cubicBezTo>
                  <a:cubicBezTo>
                    <a:pt x="2817" y="4149"/>
                    <a:pt x="2833" y="4086"/>
                    <a:pt x="2791" y="4076"/>
                  </a:cubicBezTo>
                  <a:cubicBezTo>
                    <a:pt x="2179" y="3942"/>
                    <a:pt x="1557" y="3875"/>
                    <a:pt x="933" y="3875"/>
                  </a:cubicBezTo>
                  <a:cubicBezTo>
                    <a:pt x="718" y="3875"/>
                    <a:pt x="503" y="3883"/>
                    <a:pt x="288" y="3899"/>
                  </a:cubicBezTo>
                  <a:cubicBezTo>
                    <a:pt x="281" y="3701"/>
                    <a:pt x="274" y="3503"/>
                    <a:pt x="264" y="3308"/>
                  </a:cubicBezTo>
                  <a:lnTo>
                    <a:pt x="264" y="3308"/>
                  </a:lnTo>
                  <a:cubicBezTo>
                    <a:pt x="271" y="3311"/>
                    <a:pt x="281" y="3315"/>
                    <a:pt x="288" y="3315"/>
                  </a:cubicBezTo>
                  <a:cubicBezTo>
                    <a:pt x="566" y="3306"/>
                    <a:pt x="843" y="3301"/>
                    <a:pt x="1119" y="3301"/>
                  </a:cubicBezTo>
                  <a:cubicBezTo>
                    <a:pt x="1396" y="3301"/>
                    <a:pt x="1672" y="3306"/>
                    <a:pt x="1951" y="3318"/>
                  </a:cubicBezTo>
                  <a:cubicBezTo>
                    <a:pt x="1952" y="3318"/>
                    <a:pt x="1953" y="3318"/>
                    <a:pt x="1954" y="3318"/>
                  </a:cubicBezTo>
                  <a:cubicBezTo>
                    <a:pt x="2002" y="3318"/>
                    <a:pt x="2001" y="3243"/>
                    <a:pt x="1951" y="3236"/>
                  </a:cubicBezTo>
                  <a:cubicBezTo>
                    <a:pt x="1697" y="3219"/>
                    <a:pt x="1443" y="3210"/>
                    <a:pt x="1189" y="3210"/>
                  </a:cubicBezTo>
                  <a:cubicBezTo>
                    <a:pt x="888" y="3210"/>
                    <a:pt x="587" y="3223"/>
                    <a:pt x="288" y="3247"/>
                  </a:cubicBezTo>
                  <a:cubicBezTo>
                    <a:pt x="277" y="3250"/>
                    <a:pt x="267" y="3257"/>
                    <a:pt x="264" y="3267"/>
                  </a:cubicBezTo>
                  <a:cubicBezTo>
                    <a:pt x="253" y="3086"/>
                    <a:pt x="243" y="2908"/>
                    <a:pt x="233" y="2731"/>
                  </a:cubicBezTo>
                  <a:cubicBezTo>
                    <a:pt x="1268" y="2717"/>
                    <a:pt x="2303" y="2727"/>
                    <a:pt x="3334" y="2697"/>
                  </a:cubicBezTo>
                  <a:cubicBezTo>
                    <a:pt x="3385" y="2697"/>
                    <a:pt x="3385" y="2622"/>
                    <a:pt x="3334" y="2622"/>
                  </a:cubicBezTo>
                  <a:cubicBezTo>
                    <a:pt x="2971" y="2604"/>
                    <a:pt x="2606" y="2596"/>
                    <a:pt x="2242" y="2596"/>
                  </a:cubicBezTo>
                  <a:cubicBezTo>
                    <a:pt x="1570" y="2596"/>
                    <a:pt x="898" y="2621"/>
                    <a:pt x="230" y="2652"/>
                  </a:cubicBezTo>
                  <a:cubicBezTo>
                    <a:pt x="219" y="2461"/>
                    <a:pt x="209" y="2266"/>
                    <a:pt x="199" y="2075"/>
                  </a:cubicBezTo>
                  <a:cubicBezTo>
                    <a:pt x="209" y="2075"/>
                    <a:pt x="213" y="2068"/>
                    <a:pt x="216" y="2062"/>
                  </a:cubicBezTo>
                  <a:cubicBezTo>
                    <a:pt x="223" y="2034"/>
                    <a:pt x="236" y="2007"/>
                    <a:pt x="250" y="1983"/>
                  </a:cubicBezTo>
                  <a:cubicBezTo>
                    <a:pt x="257" y="1997"/>
                    <a:pt x="271" y="2007"/>
                    <a:pt x="288" y="2007"/>
                  </a:cubicBezTo>
                  <a:cubicBezTo>
                    <a:pt x="697" y="1973"/>
                    <a:pt x="1106" y="1957"/>
                    <a:pt x="1514" y="1957"/>
                  </a:cubicBezTo>
                  <a:cubicBezTo>
                    <a:pt x="1647" y="1957"/>
                    <a:pt x="1780" y="1959"/>
                    <a:pt x="1913" y="1962"/>
                  </a:cubicBezTo>
                  <a:cubicBezTo>
                    <a:pt x="1958" y="1962"/>
                    <a:pt x="1954" y="1901"/>
                    <a:pt x="1913" y="1898"/>
                  </a:cubicBezTo>
                  <a:cubicBezTo>
                    <a:pt x="1670" y="1877"/>
                    <a:pt x="1426" y="1867"/>
                    <a:pt x="1182" y="1867"/>
                  </a:cubicBezTo>
                  <a:cubicBezTo>
                    <a:pt x="891" y="1867"/>
                    <a:pt x="601" y="1882"/>
                    <a:pt x="312" y="1911"/>
                  </a:cubicBezTo>
                  <a:cubicBezTo>
                    <a:pt x="568" y="1674"/>
                    <a:pt x="1279" y="1607"/>
                    <a:pt x="2038" y="1607"/>
                  </a:cubicBezTo>
                  <a:close/>
                  <a:moveTo>
                    <a:pt x="5547" y="4432"/>
                  </a:moveTo>
                  <a:cubicBezTo>
                    <a:pt x="5564" y="4657"/>
                    <a:pt x="5595" y="4930"/>
                    <a:pt x="5605" y="5210"/>
                  </a:cubicBezTo>
                  <a:cubicBezTo>
                    <a:pt x="5363" y="5214"/>
                    <a:pt x="5122" y="5215"/>
                    <a:pt x="4880" y="5215"/>
                  </a:cubicBezTo>
                  <a:cubicBezTo>
                    <a:pt x="4368" y="5215"/>
                    <a:pt x="3857" y="5208"/>
                    <a:pt x="3344" y="5197"/>
                  </a:cubicBezTo>
                  <a:lnTo>
                    <a:pt x="3341" y="5200"/>
                  </a:lnTo>
                  <a:cubicBezTo>
                    <a:pt x="3313" y="4869"/>
                    <a:pt x="3255" y="4555"/>
                    <a:pt x="3699" y="4466"/>
                  </a:cubicBezTo>
                  <a:cubicBezTo>
                    <a:pt x="3796" y="4446"/>
                    <a:pt x="3902" y="4439"/>
                    <a:pt x="4011" y="4439"/>
                  </a:cubicBezTo>
                  <a:cubicBezTo>
                    <a:pt x="4188" y="4439"/>
                    <a:pt x="4371" y="4456"/>
                    <a:pt x="4535" y="4456"/>
                  </a:cubicBezTo>
                  <a:cubicBezTo>
                    <a:pt x="4544" y="4456"/>
                    <a:pt x="4554" y="4456"/>
                    <a:pt x="4563" y="4456"/>
                  </a:cubicBezTo>
                  <a:cubicBezTo>
                    <a:pt x="4881" y="4452"/>
                    <a:pt x="5195" y="4449"/>
                    <a:pt x="5513" y="4442"/>
                  </a:cubicBezTo>
                  <a:cubicBezTo>
                    <a:pt x="5523" y="4442"/>
                    <a:pt x="5537" y="4438"/>
                    <a:pt x="5547" y="4432"/>
                  </a:cubicBezTo>
                  <a:close/>
                  <a:moveTo>
                    <a:pt x="4137" y="5425"/>
                  </a:moveTo>
                  <a:lnTo>
                    <a:pt x="4137" y="5425"/>
                  </a:lnTo>
                  <a:cubicBezTo>
                    <a:pt x="4307" y="5429"/>
                    <a:pt x="4481" y="5429"/>
                    <a:pt x="4652" y="5432"/>
                  </a:cubicBezTo>
                  <a:cubicBezTo>
                    <a:pt x="4642" y="5446"/>
                    <a:pt x="4639" y="5466"/>
                    <a:pt x="4645" y="5483"/>
                  </a:cubicBezTo>
                  <a:cubicBezTo>
                    <a:pt x="4680" y="5603"/>
                    <a:pt x="4707" y="5729"/>
                    <a:pt x="4642" y="5845"/>
                  </a:cubicBezTo>
                  <a:cubicBezTo>
                    <a:pt x="4590" y="5943"/>
                    <a:pt x="4489" y="6000"/>
                    <a:pt x="4382" y="6000"/>
                  </a:cubicBezTo>
                  <a:cubicBezTo>
                    <a:pt x="4355" y="6000"/>
                    <a:pt x="4327" y="5997"/>
                    <a:pt x="4300" y="5989"/>
                  </a:cubicBezTo>
                  <a:cubicBezTo>
                    <a:pt x="4082" y="5910"/>
                    <a:pt x="4113" y="5613"/>
                    <a:pt x="4137" y="5425"/>
                  </a:cubicBezTo>
                  <a:close/>
                  <a:moveTo>
                    <a:pt x="3358" y="5405"/>
                  </a:moveTo>
                  <a:lnTo>
                    <a:pt x="3358" y="5405"/>
                  </a:lnTo>
                  <a:cubicBezTo>
                    <a:pt x="3590" y="5412"/>
                    <a:pt x="3822" y="5415"/>
                    <a:pt x="4058" y="5422"/>
                  </a:cubicBezTo>
                  <a:cubicBezTo>
                    <a:pt x="3966" y="5695"/>
                    <a:pt x="3993" y="6108"/>
                    <a:pt x="4355" y="6139"/>
                  </a:cubicBezTo>
                  <a:cubicBezTo>
                    <a:pt x="4368" y="6140"/>
                    <a:pt x="4380" y="6141"/>
                    <a:pt x="4393" y="6141"/>
                  </a:cubicBezTo>
                  <a:cubicBezTo>
                    <a:pt x="4744" y="6141"/>
                    <a:pt x="4927" y="5726"/>
                    <a:pt x="4772" y="5429"/>
                  </a:cubicBezTo>
                  <a:cubicBezTo>
                    <a:pt x="5048" y="5429"/>
                    <a:pt x="5328" y="5429"/>
                    <a:pt x="5608" y="5422"/>
                  </a:cubicBezTo>
                  <a:lnTo>
                    <a:pt x="5608" y="5422"/>
                  </a:lnTo>
                  <a:cubicBezTo>
                    <a:pt x="5602" y="5733"/>
                    <a:pt x="5550" y="6030"/>
                    <a:pt x="5404" y="6235"/>
                  </a:cubicBezTo>
                  <a:cubicBezTo>
                    <a:pt x="5236" y="6464"/>
                    <a:pt x="5199" y="6423"/>
                    <a:pt x="4932" y="6436"/>
                  </a:cubicBezTo>
                  <a:lnTo>
                    <a:pt x="4509" y="6464"/>
                  </a:lnTo>
                  <a:cubicBezTo>
                    <a:pt x="4450" y="6468"/>
                    <a:pt x="4238" y="6492"/>
                    <a:pt x="4013" y="6492"/>
                  </a:cubicBezTo>
                  <a:cubicBezTo>
                    <a:pt x="3694" y="6492"/>
                    <a:pt x="3347" y="6443"/>
                    <a:pt x="3372" y="6214"/>
                  </a:cubicBezTo>
                  <a:cubicBezTo>
                    <a:pt x="3378" y="6207"/>
                    <a:pt x="3382" y="6197"/>
                    <a:pt x="3382" y="6187"/>
                  </a:cubicBezTo>
                  <a:cubicBezTo>
                    <a:pt x="3382" y="6180"/>
                    <a:pt x="3378" y="6173"/>
                    <a:pt x="3378" y="6170"/>
                  </a:cubicBezTo>
                  <a:lnTo>
                    <a:pt x="3378" y="6167"/>
                  </a:lnTo>
                  <a:cubicBezTo>
                    <a:pt x="3382" y="6149"/>
                    <a:pt x="3389" y="6132"/>
                    <a:pt x="3395" y="6115"/>
                  </a:cubicBezTo>
                  <a:cubicBezTo>
                    <a:pt x="3402" y="6105"/>
                    <a:pt x="3392" y="6091"/>
                    <a:pt x="3378" y="6091"/>
                  </a:cubicBezTo>
                  <a:cubicBezTo>
                    <a:pt x="3378" y="5863"/>
                    <a:pt x="3368" y="5634"/>
                    <a:pt x="3358" y="5405"/>
                  </a:cubicBezTo>
                  <a:close/>
                  <a:moveTo>
                    <a:pt x="8532" y="5197"/>
                  </a:moveTo>
                  <a:lnTo>
                    <a:pt x="8532" y="5197"/>
                  </a:lnTo>
                  <a:cubicBezTo>
                    <a:pt x="8446" y="6259"/>
                    <a:pt x="8382" y="7345"/>
                    <a:pt x="8385" y="8410"/>
                  </a:cubicBezTo>
                  <a:cubicBezTo>
                    <a:pt x="8382" y="8410"/>
                    <a:pt x="8379" y="8410"/>
                    <a:pt x="8376" y="8410"/>
                  </a:cubicBezTo>
                  <a:cubicBezTo>
                    <a:pt x="8333" y="8410"/>
                    <a:pt x="8300" y="8454"/>
                    <a:pt x="8313" y="8496"/>
                  </a:cubicBezTo>
                  <a:cubicBezTo>
                    <a:pt x="8462" y="9058"/>
                    <a:pt x="6080" y="9086"/>
                    <a:pt x="5050" y="9086"/>
                  </a:cubicBezTo>
                  <a:cubicBezTo>
                    <a:pt x="4936" y="9086"/>
                    <a:pt x="4838" y="9086"/>
                    <a:pt x="4763" y="9086"/>
                  </a:cubicBezTo>
                  <a:cubicBezTo>
                    <a:pt x="4704" y="9086"/>
                    <a:pt x="4658" y="9086"/>
                    <a:pt x="4628" y="9086"/>
                  </a:cubicBezTo>
                  <a:cubicBezTo>
                    <a:pt x="4324" y="9095"/>
                    <a:pt x="3463" y="9200"/>
                    <a:pt x="2620" y="9200"/>
                  </a:cubicBezTo>
                  <a:cubicBezTo>
                    <a:pt x="1788" y="9200"/>
                    <a:pt x="973" y="9098"/>
                    <a:pt x="728" y="8697"/>
                  </a:cubicBezTo>
                  <a:cubicBezTo>
                    <a:pt x="1148" y="8697"/>
                    <a:pt x="1565" y="8687"/>
                    <a:pt x="1985" y="8673"/>
                  </a:cubicBezTo>
                  <a:cubicBezTo>
                    <a:pt x="2019" y="8670"/>
                    <a:pt x="2019" y="8615"/>
                    <a:pt x="1985" y="8612"/>
                  </a:cubicBezTo>
                  <a:cubicBezTo>
                    <a:pt x="1558" y="8622"/>
                    <a:pt x="1135" y="8636"/>
                    <a:pt x="711" y="8663"/>
                  </a:cubicBezTo>
                  <a:cubicBezTo>
                    <a:pt x="687" y="8612"/>
                    <a:pt x="667" y="8561"/>
                    <a:pt x="660" y="8506"/>
                  </a:cubicBezTo>
                  <a:cubicBezTo>
                    <a:pt x="667" y="8496"/>
                    <a:pt x="670" y="8485"/>
                    <a:pt x="670" y="8475"/>
                  </a:cubicBezTo>
                  <a:cubicBezTo>
                    <a:pt x="674" y="8393"/>
                    <a:pt x="680" y="8311"/>
                    <a:pt x="684" y="8233"/>
                  </a:cubicBezTo>
                  <a:cubicBezTo>
                    <a:pt x="877" y="8235"/>
                    <a:pt x="1070" y="8238"/>
                    <a:pt x="1263" y="8238"/>
                  </a:cubicBezTo>
                  <a:cubicBezTo>
                    <a:pt x="1387" y="8238"/>
                    <a:pt x="1512" y="8237"/>
                    <a:pt x="1637" y="8233"/>
                  </a:cubicBezTo>
                  <a:cubicBezTo>
                    <a:pt x="1684" y="8233"/>
                    <a:pt x="1684" y="8161"/>
                    <a:pt x="1637" y="8161"/>
                  </a:cubicBezTo>
                  <a:cubicBezTo>
                    <a:pt x="1538" y="8159"/>
                    <a:pt x="1440" y="8158"/>
                    <a:pt x="1342" y="8158"/>
                  </a:cubicBezTo>
                  <a:cubicBezTo>
                    <a:pt x="1124" y="8158"/>
                    <a:pt x="906" y="8162"/>
                    <a:pt x="687" y="8164"/>
                  </a:cubicBezTo>
                  <a:cubicBezTo>
                    <a:pt x="694" y="8038"/>
                    <a:pt x="697" y="7912"/>
                    <a:pt x="701" y="7789"/>
                  </a:cubicBezTo>
                  <a:cubicBezTo>
                    <a:pt x="1186" y="7782"/>
                    <a:pt x="1671" y="7768"/>
                    <a:pt x="2156" y="7758"/>
                  </a:cubicBezTo>
                  <a:cubicBezTo>
                    <a:pt x="2217" y="7758"/>
                    <a:pt x="2217" y="7669"/>
                    <a:pt x="2156" y="7669"/>
                  </a:cubicBezTo>
                  <a:cubicBezTo>
                    <a:pt x="1674" y="7679"/>
                    <a:pt x="1189" y="7693"/>
                    <a:pt x="704" y="7707"/>
                  </a:cubicBezTo>
                  <a:cubicBezTo>
                    <a:pt x="711" y="7536"/>
                    <a:pt x="715" y="7362"/>
                    <a:pt x="715" y="7191"/>
                  </a:cubicBezTo>
                  <a:cubicBezTo>
                    <a:pt x="1080" y="7184"/>
                    <a:pt x="1445" y="7177"/>
                    <a:pt x="1811" y="7160"/>
                  </a:cubicBezTo>
                  <a:cubicBezTo>
                    <a:pt x="1845" y="7157"/>
                    <a:pt x="1845" y="7102"/>
                    <a:pt x="1811" y="7099"/>
                  </a:cubicBezTo>
                  <a:cubicBezTo>
                    <a:pt x="1445" y="7102"/>
                    <a:pt x="1080" y="7119"/>
                    <a:pt x="718" y="7136"/>
                  </a:cubicBezTo>
                  <a:cubicBezTo>
                    <a:pt x="718" y="6952"/>
                    <a:pt x="718" y="6764"/>
                    <a:pt x="711" y="6576"/>
                  </a:cubicBezTo>
                  <a:lnTo>
                    <a:pt x="711" y="6576"/>
                  </a:lnTo>
                  <a:cubicBezTo>
                    <a:pt x="1010" y="6578"/>
                    <a:pt x="1310" y="6582"/>
                    <a:pt x="1610" y="6582"/>
                  </a:cubicBezTo>
                  <a:cubicBezTo>
                    <a:pt x="1803" y="6582"/>
                    <a:pt x="1997" y="6580"/>
                    <a:pt x="2190" y="6576"/>
                  </a:cubicBezTo>
                  <a:cubicBezTo>
                    <a:pt x="2241" y="6576"/>
                    <a:pt x="2241" y="6498"/>
                    <a:pt x="2190" y="6498"/>
                  </a:cubicBezTo>
                  <a:cubicBezTo>
                    <a:pt x="1997" y="6494"/>
                    <a:pt x="1803" y="6492"/>
                    <a:pt x="1610" y="6492"/>
                  </a:cubicBezTo>
                  <a:cubicBezTo>
                    <a:pt x="1309" y="6492"/>
                    <a:pt x="1009" y="6496"/>
                    <a:pt x="708" y="6498"/>
                  </a:cubicBezTo>
                  <a:cubicBezTo>
                    <a:pt x="697" y="6085"/>
                    <a:pt x="670" y="5671"/>
                    <a:pt x="619" y="5261"/>
                  </a:cubicBezTo>
                  <a:cubicBezTo>
                    <a:pt x="619" y="5255"/>
                    <a:pt x="612" y="5251"/>
                    <a:pt x="609" y="5244"/>
                  </a:cubicBezTo>
                  <a:lnTo>
                    <a:pt x="609" y="5244"/>
                  </a:lnTo>
                  <a:cubicBezTo>
                    <a:pt x="1469" y="5313"/>
                    <a:pt x="2337" y="5371"/>
                    <a:pt x="3208" y="5405"/>
                  </a:cubicBezTo>
                  <a:cubicBezTo>
                    <a:pt x="3225" y="5671"/>
                    <a:pt x="3255" y="5938"/>
                    <a:pt x="3300" y="6204"/>
                  </a:cubicBezTo>
                  <a:cubicBezTo>
                    <a:pt x="3242" y="6330"/>
                    <a:pt x="3290" y="6474"/>
                    <a:pt x="3419" y="6569"/>
                  </a:cubicBezTo>
                  <a:cubicBezTo>
                    <a:pt x="3520" y="6642"/>
                    <a:pt x="3659" y="6654"/>
                    <a:pt x="3789" y="6654"/>
                  </a:cubicBezTo>
                  <a:cubicBezTo>
                    <a:pt x="3832" y="6654"/>
                    <a:pt x="3873" y="6652"/>
                    <a:pt x="3911" y="6651"/>
                  </a:cubicBezTo>
                  <a:cubicBezTo>
                    <a:pt x="4253" y="6645"/>
                    <a:pt x="4591" y="6617"/>
                    <a:pt x="4929" y="6597"/>
                  </a:cubicBezTo>
                  <a:cubicBezTo>
                    <a:pt x="5267" y="6580"/>
                    <a:pt x="5585" y="6628"/>
                    <a:pt x="5667" y="6248"/>
                  </a:cubicBezTo>
                  <a:cubicBezTo>
                    <a:pt x="5721" y="5975"/>
                    <a:pt x="5748" y="5699"/>
                    <a:pt x="5748" y="5419"/>
                  </a:cubicBezTo>
                  <a:cubicBezTo>
                    <a:pt x="6677" y="5395"/>
                    <a:pt x="7610" y="5323"/>
                    <a:pt x="8532" y="5197"/>
                  </a:cubicBezTo>
                  <a:close/>
                  <a:moveTo>
                    <a:pt x="5561" y="0"/>
                  </a:moveTo>
                  <a:cubicBezTo>
                    <a:pt x="5166" y="0"/>
                    <a:pt x="4719" y="86"/>
                    <a:pt x="4458" y="105"/>
                  </a:cubicBezTo>
                  <a:cubicBezTo>
                    <a:pt x="4017" y="135"/>
                    <a:pt x="3576" y="180"/>
                    <a:pt x="3139" y="238"/>
                  </a:cubicBezTo>
                  <a:cubicBezTo>
                    <a:pt x="3010" y="255"/>
                    <a:pt x="2753" y="248"/>
                    <a:pt x="2648" y="351"/>
                  </a:cubicBezTo>
                  <a:cubicBezTo>
                    <a:pt x="2408" y="583"/>
                    <a:pt x="2572" y="1262"/>
                    <a:pt x="2596" y="1546"/>
                  </a:cubicBezTo>
                  <a:lnTo>
                    <a:pt x="2473" y="1546"/>
                  </a:lnTo>
                  <a:cubicBezTo>
                    <a:pt x="2212" y="1544"/>
                    <a:pt x="1683" y="1452"/>
                    <a:pt x="1198" y="1452"/>
                  </a:cubicBezTo>
                  <a:cubicBezTo>
                    <a:pt x="898" y="1452"/>
                    <a:pt x="614" y="1487"/>
                    <a:pt x="421" y="1600"/>
                  </a:cubicBezTo>
                  <a:cubicBezTo>
                    <a:pt x="233" y="1669"/>
                    <a:pt x="1" y="1816"/>
                    <a:pt x="83" y="1949"/>
                  </a:cubicBezTo>
                  <a:cubicBezTo>
                    <a:pt x="69" y="3001"/>
                    <a:pt x="96" y="4094"/>
                    <a:pt x="233" y="5139"/>
                  </a:cubicBezTo>
                  <a:cubicBezTo>
                    <a:pt x="230" y="5152"/>
                    <a:pt x="230" y="5166"/>
                    <a:pt x="236" y="5176"/>
                  </a:cubicBezTo>
                  <a:cubicBezTo>
                    <a:pt x="240" y="5203"/>
                    <a:pt x="240" y="5234"/>
                    <a:pt x="243" y="5261"/>
                  </a:cubicBezTo>
                  <a:cubicBezTo>
                    <a:pt x="245" y="5273"/>
                    <a:pt x="255" y="5279"/>
                    <a:pt x="267" y="5279"/>
                  </a:cubicBezTo>
                  <a:cubicBezTo>
                    <a:pt x="282" y="5279"/>
                    <a:pt x="298" y="5270"/>
                    <a:pt x="298" y="5255"/>
                  </a:cubicBezTo>
                  <a:lnTo>
                    <a:pt x="298" y="5210"/>
                  </a:lnTo>
                  <a:lnTo>
                    <a:pt x="534" y="5231"/>
                  </a:lnTo>
                  <a:cubicBezTo>
                    <a:pt x="527" y="5238"/>
                    <a:pt x="523" y="5244"/>
                    <a:pt x="523" y="5255"/>
                  </a:cubicBezTo>
                  <a:cubicBezTo>
                    <a:pt x="547" y="6330"/>
                    <a:pt x="578" y="7393"/>
                    <a:pt x="534" y="8472"/>
                  </a:cubicBezTo>
                  <a:cubicBezTo>
                    <a:pt x="530" y="8489"/>
                    <a:pt x="537" y="8506"/>
                    <a:pt x="551" y="8520"/>
                  </a:cubicBezTo>
                  <a:cubicBezTo>
                    <a:pt x="370" y="9208"/>
                    <a:pt x="1342" y="9366"/>
                    <a:pt x="2338" y="9366"/>
                  </a:cubicBezTo>
                  <a:cubicBezTo>
                    <a:pt x="3166" y="9366"/>
                    <a:pt x="4009" y="9257"/>
                    <a:pt x="4218" y="9250"/>
                  </a:cubicBezTo>
                  <a:lnTo>
                    <a:pt x="6189" y="9203"/>
                  </a:lnTo>
                  <a:cubicBezTo>
                    <a:pt x="6219" y="9202"/>
                    <a:pt x="6249" y="9201"/>
                    <a:pt x="6280" y="9201"/>
                  </a:cubicBezTo>
                  <a:cubicBezTo>
                    <a:pt x="6574" y="9201"/>
                    <a:pt x="6923" y="9233"/>
                    <a:pt x="7256" y="9233"/>
                  </a:cubicBezTo>
                  <a:cubicBezTo>
                    <a:pt x="7513" y="9233"/>
                    <a:pt x="7762" y="9214"/>
                    <a:pt x="7968" y="9148"/>
                  </a:cubicBezTo>
                  <a:cubicBezTo>
                    <a:pt x="8313" y="9039"/>
                    <a:pt x="8539" y="8882"/>
                    <a:pt x="8457" y="8520"/>
                  </a:cubicBezTo>
                  <a:cubicBezTo>
                    <a:pt x="8481" y="8513"/>
                    <a:pt x="8498" y="8492"/>
                    <a:pt x="8498" y="8468"/>
                  </a:cubicBezTo>
                  <a:cubicBezTo>
                    <a:pt x="8593" y="7382"/>
                    <a:pt x="8621" y="6272"/>
                    <a:pt x="8621" y="5183"/>
                  </a:cubicBezTo>
                  <a:cubicBezTo>
                    <a:pt x="8703" y="5169"/>
                    <a:pt x="8785" y="5159"/>
                    <a:pt x="8867" y="5145"/>
                  </a:cubicBezTo>
                  <a:cubicBezTo>
                    <a:pt x="8914" y="5135"/>
                    <a:pt x="8938" y="5080"/>
                    <a:pt x="8918" y="5040"/>
                  </a:cubicBezTo>
                  <a:cubicBezTo>
                    <a:pt x="8942" y="5029"/>
                    <a:pt x="8959" y="5005"/>
                    <a:pt x="8959" y="4978"/>
                  </a:cubicBezTo>
                  <a:cubicBezTo>
                    <a:pt x="8935" y="4087"/>
                    <a:pt x="8962" y="3117"/>
                    <a:pt x="8788" y="2239"/>
                  </a:cubicBezTo>
                  <a:cubicBezTo>
                    <a:pt x="8709" y="1840"/>
                    <a:pt x="8545" y="1648"/>
                    <a:pt x="8180" y="1621"/>
                  </a:cubicBezTo>
                  <a:cubicBezTo>
                    <a:pt x="8170" y="1614"/>
                    <a:pt x="8156" y="1611"/>
                    <a:pt x="8143" y="1611"/>
                  </a:cubicBezTo>
                  <a:cubicBezTo>
                    <a:pt x="7586" y="1590"/>
                    <a:pt x="7026" y="1577"/>
                    <a:pt x="6462" y="1570"/>
                  </a:cubicBezTo>
                  <a:cubicBezTo>
                    <a:pt x="6479" y="1556"/>
                    <a:pt x="6486" y="1536"/>
                    <a:pt x="6483" y="1515"/>
                  </a:cubicBezTo>
                  <a:cubicBezTo>
                    <a:pt x="6455" y="1150"/>
                    <a:pt x="6551" y="395"/>
                    <a:pt x="6179" y="135"/>
                  </a:cubicBezTo>
                  <a:cubicBezTo>
                    <a:pt x="6031" y="33"/>
                    <a:pt x="5806" y="0"/>
                    <a:pt x="55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55"/>
            <p:cNvSpPr/>
            <p:nvPr/>
          </p:nvSpPr>
          <p:spPr>
            <a:xfrm>
              <a:off x="3548302" y="4369436"/>
              <a:ext cx="20366" cy="2106"/>
            </a:xfrm>
            <a:custGeom>
              <a:rect b="b" l="l" r="r" t="t"/>
              <a:pathLst>
                <a:path extrusionOk="0" h="82" w="793">
                  <a:moveTo>
                    <a:pt x="476" y="1"/>
                  </a:moveTo>
                  <a:cubicBezTo>
                    <a:pt x="333" y="1"/>
                    <a:pt x="190" y="4"/>
                    <a:pt x="48" y="8"/>
                  </a:cubicBezTo>
                  <a:cubicBezTo>
                    <a:pt x="1" y="8"/>
                    <a:pt x="1" y="76"/>
                    <a:pt x="48" y="76"/>
                  </a:cubicBezTo>
                  <a:cubicBezTo>
                    <a:pt x="182" y="80"/>
                    <a:pt x="318" y="82"/>
                    <a:pt x="453" y="82"/>
                  </a:cubicBezTo>
                  <a:cubicBezTo>
                    <a:pt x="549" y="82"/>
                    <a:pt x="646" y="81"/>
                    <a:pt x="742" y="80"/>
                  </a:cubicBezTo>
                  <a:cubicBezTo>
                    <a:pt x="792" y="80"/>
                    <a:pt x="793" y="4"/>
                    <a:pt x="745" y="4"/>
                  </a:cubicBezTo>
                  <a:cubicBezTo>
                    <a:pt x="744" y="4"/>
                    <a:pt x="743" y="4"/>
                    <a:pt x="742" y="5"/>
                  </a:cubicBezTo>
                  <a:cubicBezTo>
                    <a:pt x="653" y="2"/>
                    <a:pt x="564" y="1"/>
                    <a:pt x="4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28" name="Google Shape;2428;p55"/>
          <p:cNvGrpSpPr/>
          <p:nvPr/>
        </p:nvGrpSpPr>
        <p:grpSpPr>
          <a:xfrm>
            <a:off x="1638602" y="4203013"/>
            <a:ext cx="211059" cy="279657"/>
            <a:chOff x="1638602" y="4203013"/>
            <a:chExt cx="211059" cy="279657"/>
          </a:xfrm>
        </p:grpSpPr>
        <p:sp>
          <p:nvSpPr>
            <p:cNvPr id="2429" name="Google Shape;2429;p55"/>
            <p:cNvSpPr/>
            <p:nvPr/>
          </p:nvSpPr>
          <p:spPr>
            <a:xfrm>
              <a:off x="1638602" y="4203013"/>
              <a:ext cx="211059" cy="279657"/>
            </a:xfrm>
            <a:custGeom>
              <a:rect b="b" l="l" r="r" t="t"/>
              <a:pathLst>
                <a:path extrusionOk="0" h="10889" w="8218">
                  <a:moveTo>
                    <a:pt x="5140" y="129"/>
                  </a:moveTo>
                  <a:cubicBezTo>
                    <a:pt x="5622" y="433"/>
                    <a:pt x="6161" y="720"/>
                    <a:pt x="6708" y="894"/>
                  </a:cubicBezTo>
                  <a:cubicBezTo>
                    <a:pt x="6711" y="921"/>
                    <a:pt x="6711" y="952"/>
                    <a:pt x="6711" y="979"/>
                  </a:cubicBezTo>
                  <a:cubicBezTo>
                    <a:pt x="6704" y="1034"/>
                    <a:pt x="6687" y="1085"/>
                    <a:pt x="6656" y="1130"/>
                  </a:cubicBezTo>
                  <a:cubicBezTo>
                    <a:pt x="6612" y="1205"/>
                    <a:pt x="6537" y="1259"/>
                    <a:pt x="6452" y="1280"/>
                  </a:cubicBezTo>
                  <a:cubicBezTo>
                    <a:pt x="6448" y="1270"/>
                    <a:pt x="6441" y="1259"/>
                    <a:pt x="6434" y="1253"/>
                  </a:cubicBezTo>
                  <a:cubicBezTo>
                    <a:pt x="6195" y="1078"/>
                    <a:pt x="5909" y="955"/>
                    <a:pt x="5646" y="819"/>
                  </a:cubicBezTo>
                  <a:cubicBezTo>
                    <a:pt x="5427" y="706"/>
                    <a:pt x="5208" y="569"/>
                    <a:pt x="4969" y="498"/>
                  </a:cubicBezTo>
                  <a:cubicBezTo>
                    <a:pt x="4969" y="491"/>
                    <a:pt x="4969" y="488"/>
                    <a:pt x="4969" y="481"/>
                  </a:cubicBezTo>
                  <a:cubicBezTo>
                    <a:pt x="4939" y="402"/>
                    <a:pt x="4942" y="313"/>
                    <a:pt x="4986" y="238"/>
                  </a:cubicBezTo>
                  <a:cubicBezTo>
                    <a:pt x="5007" y="204"/>
                    <a:pt x="5034" y="177"/>
                    <a:pt x="5068" y="156"/>
                  </a:cubicBezTo>
                  <a:cubicBezTo>
                    <a:pt x="5092" y="146"/>
                    <a:pt x="5116" y="136"/>
                    <a:pt x="5140" y="129"/>
                  </a:cubicBezTo>
                  <a:close/>
                  <a:moveTo>
                    <a:pt x="5444" y="887"/>
                  </a:moveTo>
                  <a:cubicBezTo>
                    <a:pt x="5502" y="918"/>
                    <a:pt x="5564" y="945"/>
                    <a:pt x="5618" y="976"/>
                  </a:cubicBezTo>
                  <a:cubicBezTo>
                    <a:pt x="5779" y="1061"/>
                    <a:pt x="5936" y="1153"/>
                    <a:pt x="6100" y="1232"/>
                  </a:cubicBezTo>
                  <a:cubicBezTo>
                    <a:pt x="5926" y="1471"/>
                    <a:pt x="5786" y="1734"/>
                    <a:pt x="5687" y="2014"/>
                  </a:cubicBezTo>
                  <a:cubicBezTo>
                    <a:pt x="5577" y="1864"/>
                    <a:pt x="5420" y="1755"/>
                    <a:pt x="5239" y="1710"/>
                  </a:cubicBezTo>
                  <a:cubicBezTo>
                    <a:pt x="5167" y="1690"/>
                    <a:pt x="5092" y="1676"/>
                    <a:pt x="5017" y="1676"/>
                  </a:cubicBezTo>
                  <a:cubicBezTo>
                    <a:pt x="5051" y="1608"/>
                    <a:pt x="5089" y="1536"/>
                    <a:pt x="5126" y="1468"/>
                  </a:cubicBezTo>
                  <a:cubicBezTo>
                    <a:pt x="5321" y="1468"/>
                    <a:pt x="5516" y="1457"/>
                    <a:pt x="5710" y="1437"/>
                  </a:cubicBezTo>
                  <a:cubicBezTo>
                    <a:pt x="5741" y="1434"/>
                    <a:pt x="5741" y="1389"/>
                    <a:pt x="5710" y="1386"/>
                  </a:cubicBezTo>
                  <a:cubicBezTo>
                    <a:pt x="5526" y="1386"/>
                    <a:pt x="5338" y="1396"/>
                    <a:pt x="5154" y="1413"/>
                  </a:cubicBezTo>
                  <a:cubicBezTo>
                    <a:pt x="5181" y="1362"/>
                    <a:pt x="5208" y="1311"/>
                    <a:pt x="5236" y="1259"/>
                  </a:cubicBezTo>
                  <a:cubicBezTo>
                    <a:pt x="5253" y="1229"/>
                    <a:pt x="5270" y="1198"/>
                    <a:pt x="5287" y="1167"/>
                  </a:cubicBezTo>
                  <a:cubicBezTo>
                    <a:pt x="5307" y="1167"/>
                    <a:pt x="5328" y="1166"/>
                    <a:pt x="5348" y="1166"/>
                  </a:cubicBezTo>
                  <a:cubicBezTo>
                    <a:pt x="5491" y="1166"/>
                    <a:pt x="5631" y="1177"/>
                    <a:pt x="5772" y="1198"/>
                  </a:cubicBezTo>
                  <a:cubicBezTo>
                    <a:pt x="5774" y="1198"/>
                    <a:pt x="5776" y="1198"/>
                    <a:pt x="5778" y="1198"/>
                  </a:cubicBezTo>
                  <a:cubicBezTo>
                    <a:pt x="5818" y="1198"/>
                    <a:pt x="5835" y="1139"/>
                    <a:pt x="5792" y="1130"/>
                  </a:cubicBezTo>
                  <a:cubicBezTo>
                    <a:pt x="5665" y="1104"/>
                    <a:pt x="5537" y="1090"/>
                    <a:pt x="5409" y="1090"/>
                  </a:cubicBezTo>
                  <a:cubicBezTo>
                    <a:pt x="5383" y="1090"/>
                    <a:pt x="5357" y="1091"/>
                    <a:pt x="5331" y="1092"/>
                  </a:cubicBezTo>
                  <a:cubicBezTo>
                    <a:pt x="5372" y="1027"/>
                    <a:pt x="5410" y="959"/>
                    <a:pt x="5444" y="887"/>
                  </a:cubicBezTo>
                  <a:close/>
                  <a:moveTo>
                    <a:pt x="4997" y="1869"/>
                  </a:moveTo>
                  <a:cubicBezTo>
                    <a:pt x="6247" y="1869"/>
                    <a:pt x="5444" y="4537"/>
                    <a:pt x="5318" y="5197"/>
                  </a:cubicBezTo>
                  <a:cubicBezTo>
                    <a:pt x="4440" y="4818"/>
                    <a:pt x="3538" y="4490"/>
                    <a:pt x="2640" y="4166"/>
                  </a:cubicBezTo>
                  <a:cubicBezTo>
                    <a:pt x="2644" y="4162"/>
                    <a:pt x="2647" y="4159"/>
                    <a:pt x="2650" y="4152"/>
                  </a:cubicBezTo>
                  <a:lnTo>
                    <a:pt x="2722" y="4039"/>
                  </a:lnTo>
                  <a:cubicBezTo>
                    <a:pt x="3047" y="4056"/>
                    <a:pt x="3374" y="4070"/>
                    <a:pt x="3702" y="4084"/>
                  </a:cubicBezTo>
                  <a:cubicBezTo>
                    <a:pt x="3747" y="4084"/>
                    <a:pt x="3747" y="4019"/>
                    <a:pt x="3702" y="4015"/>
                  </a:cubicBezTo>
                  <a:cubicBezTo>
                    <a:pt x="3385" y="4002"/>
                    <a:pt x="3071" y="3995"/>
                    <a:pt x="2753" y="3988"/>
                  </a:cubicBezTo>
                  <a:cubicBezTo>
                    <a:pt x="2821" y="3872"/>
                    <a:pt x="2900" y="3746"/>
                    <a:pt x="2982" y="3616"/>
                  </a:cubicBezTo>
                  <a:cubicBezTo>
                    <a:pt x="3103" y="3621"/>
                    <a:pt x="3223" y="3623"/>
                    <a:pt x="3343" y="3623"/>
                  </a:cubicBezTo>
                  <a:cubicBezTo>
                    <a:pt x="3463" y="3623"/>
                    <a:pt x="3583" y="3621"/>
                    <a:pt x="3702" y="3619"/>
                  </a:cubicBezTo>
                  <a:cubicBezTo>
                    <a:pt x="3740" y="3619"/>
                    <a:pt x="3740" y="3565"/>
                    <a:pt x="3702" y="3565"/>
                  </a:cubicBezTo>
                  <a:cubicBezTo>
                    <a:pt x="3588" y="3563"/>
                    <a:pt x="3474" y="3561"/>
                    <a:pt x="3359" y="3561"/>
                  </a:cubicBezTo>
                  <a:cubicBezTo>
                    <a:pt x="3245" y="3561"/>
                    <a:pt x="3130" y="3563"/>
                    <a:pt x="3016" y="3568"/>
                  </a:cubicBezTo>
                  <a:cubicBezTo>
                    <a:pt x="3101" y="3435"/>
                    <a:pt x="3190" y="3295"/>
                    <a:pt x="3286" y="3158"/>
                  </a:cubicBezTo>
                  <a:cubicBezTo>
                    <a:pt x="3795" y="3151"/>
                    <a:pt x="4303" y="3138"/>
                    <a:pt x="4809" y="3110"/>
                  </a:cubicBezTo>
                  <a:cubicBezTo>
                    <a:pt x="4850" y="3107"/>
                    <a:pt x="4850" y="3049"/>
                    <a:pt x="4809" y="3045"/>
                  </a:cubicBezTo>
                  <a:cubicBezTo>
                    <a:pt x="4320" y="3045"/>
                    <a:pt x="3832" y="3063"/>
                    <a:pt x="3340" y="3083"/>
                  </a:cubicBezTo>
                  <a:cubicBezTo>
                    <a:pt x="3467" y="2909"/>
                    <a:pt x="3600" y="2742"/>
                    <a:pt x="3740" y="2584"/>
                  </a:cubicBezTo>
                  <a:cubicBezTo>
                    <a:pt x="3818" y="2589"/>
                    <a:pt x="3896" y="2591"/>
                    <a:pt x="3973" y="2591"/>
                  </a:cubicBezTo>
                  <a:cubicBezTo>
                    <a:pt x="4198" y="2591"/>
                    <a:pt x="4422" y="2573"/>
                    <a:pt x="4645" y="2540"/>
                  </a:cubicBezTo>
                  <a:cubicBezTo>
                    <a:pt x="4669" y="2537"/>
                    <a:pt x="4665" y="2492"/>
                    <a:pt x="4638" y="2492"/>
                  </a:cubicBezTo>
                  <a:cubicBezTo>
                    <a:pt x="4414" y="2514"/>
                    <a:pt x="4190" y="2525"/>
                    <a:pt x="3964" y="2525"/>
                  </a:cubicBezTo>
                  <a:cubicBezTo>
                    <a:pt x="3908" y="2525"/>
                    <a:pt x="3851" y="2524"/>
                    <a:pt x="3795" y="2523"/>
                  </a:cubicBezTo>
                  <a:cubicBezTo>
                    <a:pt x="3900" y="2407"/>
                    <a:pt x="4017" y="2301"/>
                    <a:pt x="4139" y="2202"/>
                  </a:cubicBezTo>
                  <a:cubicBezTo>
                    <a:pt x="4143" y="2202"/>
                    <a:pt x="4146" y="2209"/>
                    <a:pt x="4153" y="2209"/>
                  </a:cubicBezTo>
                  <a:cubicBezTo>
                    <a:pt x="4242" y="2210"/>
                    <a:pt x="4331" y="2211"/>
                    <a:pt x="4419" y="2211"/>
                  </a:cubicBezTo>
                  <a:cubicBezTo>
                    <a:pt x="4573" y="2211"/>
                    <a:pt x="4726" y="2208"/>
                    <a:pt x="4877" y="2202"/>
                  </a:cubicBezTo>
                  <a:cubicBezTo>
                    <a:pt x="4915" y="2199"/>
                    <a:pt x="4915" y="2147"/>
                    <a:pt x="4877" y="2140"/>
                  </a:cubicBezTo>
                  <a:cubicBezTo>
                    <a:pt x="4720" y="2135"/>
                    <a:pt x="4562" y="2132"/>
                    <a:pt x="4405" y="2132"/>
                  </a:cubicBezTo>
                  <a:cubicBezTo>
                    <a:pt x="4347" y="2132"/>
                    <a:pt x="4289" y="2133"/>
                    <a:pt x="4232" y="2134"/>
                  </a:cubicBezTo>
                  <a:cubicBezTo>
                    <a:pt x="4358" y="2041"/>
                    <a:pt x="4498" y="1970"/>
                    <a:pt x="4648" y="1925"/>
                  </a:cubicBezTo>
                  <a:cubicBezTo>
                    <a:pt x="4779" y="1887"/>
                    <a:pt x="4895" y="1869"/>
                    <a:pt x="4997" y="1869"/>
                  </a:cubicBezTo>
                  <a:close/>
                  <a:moveTo>
                    <a:pt x="2241" y="4138"/>
                  </a:moveTo>
                  <a:cubicBezTo>
                    <a:pt x="3293" y="4572"/>
                    <a:pt x="4361" y="5019"/>
                    <a:pt x="5444" y="5375"/>
                  </a:cubicBezTo>
                  <a:lnTo>
                    <a:pt x="5444" y="5378"/>
                  </a:lnTo>
                  <a:cubicBezTo>
                    <a:pt x="5410" y="5463"/>
                    <a:pt x="5434" y="5559"/>
                    <a:pt x="5400" y="5648"/>
                  </a:cubicBezTo>
                  <a:cubicBezTo>
                    <a:pt x="5369" y="5720"/>
                    <a:pt x="5325" y="5784"/>
                    <a:pt x="5266" y="5836"/>
                  </a:cubicBezTo>
                  <a:cubicBezTo>
                    <a:pt x="5263" y="5836"/>
                    <a:pt x="5256" y="5832"/>
                    <a:pt x="5253" y="5832"/>
                  </a:cubicBezTo>
                  <a:lnTo>
                    <a:pt x="5215" y="5836"/>
                  </a:lnTo>
                  <a:cubicBezTo>
                    <a:pt x="5185" y="5839"/>
                    <a:pt x="5154" y="5860"/>
                    <a:pt x="5147" y="5890"/>
                  </a:cubicBezTo>
                  <a:lnTo>
                    <a:pt x="5137" y="5924"/>
                  </a:lnTo>
                  <a:cubicBezTo>
                    <a:pt x="4771" y="5778"/>
                    <a:pt x="3723" y="5385"/>
                    <a:pt x="3603" y="5337"/>
                  </a:cubicBezTo>
                  <a:cubicBezTo>
                    <a:pt x="3415" y="5265"/>
                    <a:pt x="3234" y="5183"/>
                    <a:pt x="3050" y="5101"/>
                  </a:cubicBezTo>
                  <a:cubicBezTo>
                    <a:pt x="3148" y="5101"/>
                    <a:pt x="3247" y="5103"/>
                    <a:pt x="3346" y="5103"/>
                  </a:cubicBezTo>
                  <a:cubicBezTo>
                    <a:pt x="3396" y="5103"/>
                    <a:pt x="3445" y="5103"/>
                    <a:pt x="3494" y="5101"/>
                  </a:cubicBezTo>
                  <a:cubicBezTo>
                    <a:pt x="3525" y="5101"/>
                    <a:pt x="3525" y="5060"/>
                    <a:pt x="3494" y="5060"/>
                  </a:cubicBezTo>
                  <a:cubicBezTo>
                    <a:pt x="3418" y="5058"/>
                    <a:pt x="3341" y="5056"/>
                    <a:pt x="3265" y="5056"/>
                  </a:cubicBezTo>
                  <a:cubicBezTo>
                    <a:pt x="3160" y="5056"/>
                    <a:pt x="3056" y="5058"/>
                    <a:pt x="2951" y="5060"/>
                  </a:cubicBezTo>
                  <a:cubicBezTo>
                    <a:pt x="2657" y="4927"/>
                    <a:pt x="2364" y="4794"/>
                    <a:pt x="2066" y="4678"/>
                  </a:cubicBezTo>
                  <a:cubicBezTo>
                    <a:pt x="2032" y="4596"/>
                    <a:pt x="2025" y="4504"/>
                    <a:pt x="2043" y="4418"/>
                  </a:cubicBezTo>
                  <a:cubicBezTo>
                    <a:pt x="2207" y="4418"/>
                    <a:pt x="2367" y="4418"/>
                    <a:pt x="2528" y="4412"/>
                  </a:cubicBezTo>
                  <a:cubicBezTo>
                    <a:pt x="2558" y="4412"/>
                    <a:pt x="2558" y="4364"/>
                    <a:pt x="2528" y="4364"/>
                  </a:cubicBezTo>
                  <a:cubicBezTo>
                    <a:pt x="2370" y="4360"/>
                    <a:pt x="2217" y="4360"/>
                    <a:pt x="2063" y="4360"/>
                  </a:cubicBezTo>
                  <a:cubicBezTo>
                    <a:pt x="2066" y="4350"/>
                    <a:pt x="2066" y="4343"/>
                    <a:pt x="2070" y="4336"/>
                  </a:cubicBezTo>
                  <a:cubicBezTo>
                    <a:pt x="2107" y="4254"/>
                    <a:pt x="2166" y="4186"/>
                    <a:pt x="2241" y="4138"/>
                  </a:cubicBezTo>
                  <a:close/>
                  <a:moveTo>
                    <a:pt x="5871" y="1826"/>
                  </a:moveTo>
                  <a:cubicBezTo>
                    <a:pt x="7258" y="3028"/>
                    <a:pt x="7982" y="5019"/>
                    <a:pt x="6773" y="6621"/>
                  </a:cubicBezTo>
                  <a:cubicBezTo>
                    <a:pt x="6203" y="7372"/>
                    <a:pt x="5427" y="7745"/>
                    <a:pt x="4545" y="7745"/>
                  </a:cubicBezTo>
                  <a:cubicBezTo>
                    <a:pt x="4332" y="7745"/>
                    <a:pt x="4114" y="7723"/>
                    <a:pt x="3890" y="7680"/>
                  </a:cubicBezTo>
                  <a:cubicBezTo>
                    <a:pt x="3456" y="7602"/>
                    <a:pt x="3029" y="7480"/>
                    <a:pt x="2618" y="7321"/>
                  </a:cubicBezTo>
                  <a:lnTo>
                    <a:pt x="2618" y="7321"/>
                  </a:lnTo>
                  <a:cubicBezTo>
                    <a:pt x="2775" y="7321"/>
                    <a:pt x="2928" y="7321"/>
                    <a:pt x="3081" y="7318"/>
                  </a:cubicBezTo>
                  <a:cubicBezTo>
                    <a:pt x="3108" y="7314"/>
                    <a:pt x="3108" y="7273"/>
                    <a:pt x="3081" y="7270"/>
                  </a:cubicBezTo>
                  <a:cubicBezTo>
                    <a:pt x="2982" y="7268"/>
                    <a:pt x="2883" y="7267"/>
                    <a:pt x="2784" y="7267"/>
                  </a:cubicBezTo>
                  <a:cubicBezTo>
                    <a:pt x="2685" y="7267"/>
                    <a:pt x="2586" y="7268"/>
                    <a:pt x="2487" y="7270"/>
                  </a:cubicBezTo>
                  <a:cubicBezTo>
                    <a:pt x="2247" y="7171"/>
                    <a:pt x="2022" y="7041"/>
                    <a:pt x="1814" y="6887"/>
                  </a:cubicBezTo>
                  <a:lnTo>
                    <a:pt x="1814" y="6887"/>
                  </a:lnTo>
                  <a:cubicBezTo>
                    <a:pt x="2005" y="6898"/>
                    <a:pt x="2196" y="6908"/>
                    <a:pt x="2388" y="6915"/>
                  </a:cubicBezTo>
                  <a:cubicBezTo>
                    <a:pt x="2432" y="6915"/>
                    <a:pt x="2432" y="6850"/>
                    <a:pt x="2388" y="6847"/>
                  </a:cubicBezTo>
                  <a:cubicBezTo>
                    <a:pt x="2166" y="6833"/>
                    <a:pt x="1947" y="6823"/>
                    <a:pt x="1725" y="6812"/>
                  </a:cubicBezTo>
                  <a:cubicBezTo>
                    <a:pt x="1571" y="6686"/>
                    <a:pt x="1445" y="6536"/>
                    <a:pt x="1349" y="6362"/>
                  </a:cubicBezTo>
                  <a:cubicBezTo>
                    <a:pt x="1363" y="6355"/>
                    <a:pt x="1366" y="6341"/>
                    <a:pt x="1366" y="6327"/>
                  </a:cubicBezTo>
                  <a:cubicBezTo>
                    <a:pt x="1360" y="6235"/>
                    <a:pt x="1383" y="6146"/>
                    <a:pt x="1435" y="6071"/>
                  </a:cubicBezTo>
                  <a:cubicBezTo>
                    <a:pt x="1489" y="5993"/>
                    <a:pt x="1571" y="5976"/>
                    <a:pt x="1629" y="5911"/>
                  </a:cubicBezTo>
                  <a:cubicBezTo>
                    <a:pt x="1636" y="5904"/>
                    <a:pt x="1643" y="5894"/>
                    <a:pt x="1646" y="5883"/>
                  </a:cubicBezTo>
                  <a:cubicBezTo>
                    <a:pt x="2275" y="6623"/>
                    <a:pt x="3475" y="7272"/>
                    <a:pt x="4561" y="7272"/>
                  </a:cubicBezTo>
                  <a:cubicBezTo>
                    <a:pt x="5116" y="7272"/>
                    <a:pt x="5641" y="7103"/>
                    <a:pt x="6045" y="6689"/>
                  </a:cubicBezTo>
                  <a:cubicBezTo>
                    <a:pt x="7135" y="5576"/>
                    <a:pt x="6926" y="3698"/>
                    <a:pt x="5932" y="2612"/>
                  </a:cubicBezTo>
                  <a:cubicBezTo>
                    <a:pt x="5919" y="2598"/>
                    <a:pt x="5902" y="2588"/>
                    <a:pt x="5881" y="2588"/>
                  </a:cubicBezTo>
                  <a:cubicBezTo>
                    <a:pt x="5864" y="2417"/>
                    <a:pt x="5816" y="2253"/>
                    <a:pt x="5738" y="2099"/>
                  </a:cubicBezTo>
                  <a:cubicBezTo>
                    <a:pt x="5745" y="2096"/>
                    <a:pt x="5748" y="2089"/>
                    <a:pt x="5755" y="2082"/>
                  </a:cubicBezTo>
                  <a:cubicBezTo>
                    <a:pt x="5789" y="1997"/>
                    <a:pt x="5830" y="1912"/>
                    <a:pt x="5871" y="1826"/>
                  </a:cubicBezTo>
                  <a:close/>
                  <a:moveTo>
                    <a:pt x="5113" y="1"/>
                  </a:moveTo>
                  <a:cubicBezTo>
                    <a:pt x="5017" y="1"/>
                    <a:pt x="4914" y="99"/>
                    <a:pt x="4870" y="170"/>
                  </a:cubicBezTo>
                  <a:cubicBezTo>
                    <a:pt x="4805" y="269"/>
                    <a:pt x="4809" y="402"/>
                    <a:pt x="4881" y="498"/>
                  </a:cubicBezTo>
                  <a:cubicBezTo>
                    <a:pt x="4870" y="511"/>
                    <a:pt x="4870" y="532"/>
                    <a:pt x="4884" y="546"/>
                  </a:cubicBezTo>
                  <a:cubicBezTo>
                    <a:pt x="5024" y="662"/>
                    <a:pt x="5178" y="757"/>
                    <a:pt x="5345" y="836"/>
                  </a:cubicBezTo>
                  <a:cubicBezTo>
                    <a:pt x="5284" y="921"/>
                    <a:pt x="5232" y="1010"/>
                    <a:pt x="5188" y="1106"/>
                  </a:cubicBezTo>
                  <a:cubicBezTo>
                    <a:pt x="5171" y="1112"/>
                    <a:pt x="5161" y="1133"/>
                    <a:pt x="5167" y="1150"/>
                  </a:cubicBezTo>
                  <a:lnTo>
                    <a:pt x="5123" y="1235"/>
                  </a:lnTo>
                  <a:cubicBezTo>
                    <a:pt x="5051" y="1379"/>
                    <a:pt x="4986" y="1529"/>
                    <a:pt x="4922" y="1679"/>
                  </a:cubicBezTo>
                  <a:cubicBezTo>
                    <a:pt x="3887" y="1737"/>
                    <a:pt x="2961" y="3373"/>
                    <a:pt x="2555" y="4097"/>
                  </a:cubicBezTo>
                  <a:cubicBezTo>
                    <a:pt x="2548" y="4108"/>
                    <a:pt x="2545" y="4121"/>
                    <a:pt x="2548" y="4135"/>
                  </a:cubicBezTo>
                  <a:lnTo>
                    <a:pt x="2299" y="4046"/>
                  </a:lnTo>
                  <a:cubicBezTo>
                    <a:pt x="2289" y="4021"/>
                    <a:pt x="2263" y="4005"/>
                    <a:pt x="2235" y="4005"/>
                  </a:cubicBezTo>
                  <a:cubicBezTo>
                    <a:pt x="2232" y="4005"/>
                    <a:pt x="2230" y="4005"/>
                    <a:pt x="2227" y="4005"/>
                  </a:cubicBezTo>
                  <a:cubicBezTo>
                    <a:pt x="2213" y="4009"/>
                    <a:pt x="2196" y="4015"/>
                    <a:pt x="2183" y="4022"/>
                  </a:cubicBezTo>
                  <a:lnTo>
                    <a:pt x="2179" y="4022"/>
                  </a:lnTo>
                  <a:cubicBezTo>
                    <a:pt x="1909" y="4114"/>
                    <a:pt x="1841" y="4517"/>
                    <a:pt x="1988" y="4729"/>
                  </a:cubicBezTo>
                  <a:cubicBezTo>
                    <a:pt x="1995" y="4745"/>
                    <a:pt x="2010" y="4753"/>
                    <a:pt x="2026" y="4753"/>
                  </a:cubicBezTo>
                  <a:cubicBezTo>
                    <a:pt x="2034" y="4753"/>
                    <a:pt x="2042" y="4751"/>
                    <a:pt x="2049" y="4746"/>
                  </a:cubicBezTo>
                  <a:cubicBezTo>
                    <a:pt x="2609" y="5118"/>
                    <a:pt x="3258" y="5378"/>
                    <a:pt x="3887" y="5614"/>
                  </a:cubicBezTo>
                  <a:cubicBezTo>
                    <a:pt x="4137" y="5708"/>
                    <a:pt x="4785" y="6045"/>
                    <a:pt x="5145" y="6045"/>
                  </a:cubicBezTo>
                  <a:cubicBezTo>
                    <a:pt x="5203" y="6045"/>
                    <a:pt x="5254" y="6037"/>
                    <a:pt x="5294" y="6017"/>
                  </a:cubicBezTo>
                  <a:cubicBezTo>
                    <a:pt x="5318" y="6003"/>
                    <a:pt x="5331" y="5979"/>
                    <a:pt x="5335" y="5952"/>
                  </a:cubicBezTo>
                  <a:cubicBezTo>
                    <a:pt x="5417" y="5894"/>
                    <a:pt x="5485" y="5812"/>
                    <a:pt x="5526" y="5720"/>
                  </a:cubicBezTo>
                  <a:cubicBezTo>
                    <a:pt x="5570" y="5617"/>
                    <a:pt x="5625" y="5439"/>
                    <a:pt x="5536" y="5351"/>
                  </a:cubicBezTo>
                  <a:cubicBezTo>
                    <a:pt x="5536" y="5351"/>
                    <a:pt x="5533" y="5351"/>
                    <a:pt x="5533" y="5347"/>
                  </a:cubicBezTo>
                  <a:cubicBezTo>
                    <a:pt x="5547" y="5323"/>
                    <a:pt x="5536" y="5289"/>
                    <a:pt x="5509" y="5279"/>
                  </a:cubicBezTo>
                  <a:cubicBezTo>
                    <a:pt x="5488" y="5269"/>
                    <a:pt x="5465" y="5258"/>
                    <a:pt x="5444" y="5248"/>
                  </a:cubicBezTo>
                  <a:cubicBezTo>
                    <a:pt x="5447" y="5245"/>
                    <a:pt x="5447" y="5238"/>
                    <a:pt x="5451" y="5231"/>
                  </a:cubicBezTo>
                  <a:cubicBezTo>
                    <a:pt x="5550" y="4763"/>
                    <a:pt x="5922" y="3660"/>
                    <a:pt x="5898" y="2806"/>
                  </a:cubicBezTo>
                  <a:lnTo>
                    <a:pt x="5898" y="2806"/>
                  </a:lnTo>
                  <a:cubicBezTo>
                    <a:pt x="6738" y="3896"/>
                    <a:pt x="6916" y="5491"/>
                    <a:pt x="5898" y="6536"/>
                  </a:cubicBezTo>
                  <a:cubicBezTo>
                    <a:pt x="5515" y="6931"/>
                    <a:pt x="5027" y="7090"/>
                    <a:pt x="4512" y="7090"/>
                  </a:cubicBezTo>
                  <a:cubicBezTo>
                    <a:pt x="3480" y="7090"/>
                    <a:pt x="2335" y="6453"/>
                    <a:pt x="1677" y="5788"/>
                  </a:cubicBezTo>
                  <a:cubicBezTo>
                    <a:pt x="1670" y="5780"/>
                    <a:pt x="1661" y="5776"/>
                    <a:pt x="1651" y="5776"/>
                  </a:cubicBezTo>
                  <a:cubicBezTo>
                    <a:pt x="1633" y="5776"/>
                    <a:pt x="1614" y="5789"/>
                    <a:pt x="1612" y="5812"/>
                  </a:cubicBezTo>
                  <a:lnTo>
                    <a:pt x="1609" y="5812"/>
                  </a:lnTo>
                  <a:cubicBezTo>
                    <a:pt x="1599" y="5810"/>
                    <a:pt x="1590" y="5809"/>
                    <a:pt x="1580" y="5809"/>
                  </a:cubicBezTo>
                  <a:cubicBezTo>
                    <a:pt x="1477" y="5809"/>
                    <a:pt x="1379" y="5905"/>
                    <a:pt x="1325" y="5986"/>
                  </a:cubicBezTo>
                  <a:cubicBezTo>
                    <a:pt x="1264" y="6075"/>
                    <a:pt x="1243" y="6187"/>
                    <a:pt x="1264" y="6293"/>
                  </a:cubicBezTo>
                  <a:cubicBezTo>
                    <a:pt x="1247" y="6300"/>
                    <a:pt x="1240" y="6321"/>
                    <a:pt x="1243" y="6341"/>
                  </a:cubicBezTo>
                  <a:cubicBezTo>
                    <a:pt x="1534" y="7174"/>
                    <a:pt x="2702" y="7564"/>
                    <a:pt x="3555" y="7758"/>
                  </a:cubicBezTo>
                  <a:cubicBezTo>
                    <a:pt x="3320" y="8455"/>
                    <a:pt x="3170" y="9193"/>
                    <a:pt x="2958" y="9900"/>
                  </a:cubicBezTo>
                  <a:cubicBezTo>
                    <a:pt x="2951" y="9920"/>
                    <a:pt x="2954" y="9944"/>
                    <a:pt x="2971" y="9961"/>
                  </a:cubicBezTo>
                  <a:cubicBezTo>
                    <a:pt x="2523" y="9980"/>
                    <a:pt x="2069" y="10001"/>
                    <a:pt x="1618" y="10001"/>
                  </a:cubicBezTo>
                  <a:cubicBezTo>
                    <a:pt x="1109" y="10001"/>
                    <a:pt x="604" y="9975"/>
                    <a:pt x="116" y="9889"/>
                  </a:cubicBezTo>
                  <a:cubicBezTo>
                    <a:pt x="111" y="9888"/>
                    <a:pt x="105" y="9887"/>
                    <a:pt x="100" y="9887"/>
                  </a:cubicBezTo>
                  <a:cubicBezTo>
                    <a:pt x="56" y="9887"/>
                    <a:pt x="32" y="9947"/>
                    <a:pt x="72" y="9975"/>
                  </a:cubicBezTo>
                  <a:cubicBezTo>
                    <a:pt x="21" y="10210"/>
                    <a:pt x="0" y="10514"/>
                    <a:pt x="86" y="10736"/>
                  </a:cubicBezTo>
                  <a:cubicBezTo>
                    <a:pt x="93" y="10764"/>
                    <a:pt x="115" y="10776"/>
                    <a:pt x="137" y="10776"/>
                  </a:cubicBezTo>
                  <a:cubicBezTo>
                    <a:pt x="164" y="10776"/>
                    <a:pt x="192" y="10757"/>
                    <a:pt x="192" y="10723"/>
                  </a:cubicBezTo>
                  <a:cubicBezTo>
                    <a:pt x="192" y="10682"/>
                    <a:pt x="188" y="10641"/>
                    <a:pt x="185" y="10603"/>
                  </a:cubicBezTo>
                  <a:lnTo>
                    <a:pt x="185" y="10603"/>
                  </a:lnTo>
                  <a:cubicBezTo>
                    <a:pt x="276" y="10610"/>
                    <a:pt x="367" y="10614"/>
                    <a:pt x="458" y="10614"/>
                  </a:cubicBezTo>
                  <a:cubicBezTo>
                    <a:pt x="630" y="10614"/>
                    <a:pt x="801" y="10602"/>
                    <a:pt x="970" y="10579"/>
                  </a:cubicBezTo>
                  <a:cubicBezTo>
                    <a:pt x="1003" y="10573"/>
                    <a:pt x="1004" y="10524"/>
                    <a:pt x="973" y="10524"/>
                  </a:cubicBezTo>
                  <a:cubicBezTo>
                    <a:pt x="972" y="10524"/>
                    <a:pt x="971" y="10525"/>
                    <a:pt x="970" y="10525"/>
                  </a:cubicBezTo>
                  <a:cubicBezTo>
                    <a:pt x="734" y="10552"/>
                    <a:pt x="497" y="10566"/>
                    <a:pt x="260" y="10566"/>
                  </a:cubicBezTo>
                  <a:cubicBezTo>
                    <a:pt x="234" y="10566"/>
                    <a:pt x="208" y="10566"/>
                    <a:pt x="181" y="10566"/>
                  </a:cubicBezTo>
                  <a:cubicBezTo>
                    <a:pt x="171" y="10494"/>
                    <a:pt x="164" y="10419"/>
                    <a:pt x="161" y="10344"/>
                  </a:cubicBezTo>
                  <a:lnTo>
                    <a:pt x="161" y="10282"/>
                  </a:lnTo>
                  <a:cubicBezTo>
                    <a:pt x="518" y="10273"/>
                    <a:pt x="874" y="10267"/>
                    <a:pt x="1231" y="10267"/>
                  </a:cubicBezTo>
                  <a:cubicBezTo>
                    <a:pt x="1409" y="10267"/>
                    <a:pt x="1587" y="10268"/>
                    <a:pt x="1766" y="10272"/>
                  </a:cubicBezTo>
                  <a:cubicBezTo>
                    <a:pt x="1804" y="10272"/>
                    <a:pt x="1804" y="10214"/>
                    <a:pt x="1766" y="10214"/>
                  </a:cubicBezTo>
                  <a:cubicBezTo>
                    <a:pt x="1569" y="10206"/>
                    <a:pt x="1373" y="10202"/>
                    <a:pt x="1176" y="10202"/>
                  </a:cubicBezTo>
                  <a:cubicBezTo>
                    <a:pt x="837" y="10202"/>
                    <a:pt x="498" y="10214"/>
                    <a:pt x="161" y="10238"/>
                  </a:cubicBezTo>
                  <a:cubicBezTo>
                    <a:pt x="161" y="10159"/>
                    <a:pt x="168" y="10081"/>
                    <a:pt x="171" y="10002"/>
                  </a:cubicBezTo>
                  <a:cubicBezTo>
                    <a:pt x="695" y="10103"/>
                    <a:pt x="1231" y="10131"/>
                    <a:pt x="1768" y="10131"/>
                  </a:cubicBezTo>
                  <a:cubicBezTo>
                    <a:pt x="2362" y="10131"/>
                    <a:pt x="2959" y="10096"/>
                    <a:pt x="3545" y="10087"/>
                  </a:cubicBezTo>
                  <a:cubicBezTo>
                    <a:pt x="4894" y="10067"/>
                    <a:pt x="6243" y="10043"/>
                    <a:pt x="7596" y="10023"/>
                  </a:cubicBezTo>
                  <a:cubicBezTo>
                    <a:pt x="7609" y="10217"/>
                    <a:pt x="7630" y="10412"/>
                    <a:pt x="7654" y="10610"/>
                  </a:cubicBezTo>
                  <a:cubicBezTo>
                    <a:pt x="7283" y="10607"/>
                    <a:pt x="6911" y="10605"/>
                    <a:pt x="6539" y="10605"/>
                  </a:cubicBezTo>
                  <a:cubicBezTo>
                    <a:pt x="4432" y="10605"/>
                    <a:pt x="2304" y="10657"/>
                    <a:pt x="209" y="10788"/>
                  </a:cubicBezTo>
                  <a:cubicBezTo>
                    <a:pt x="157" y="10788"/>
                    <a:pt x="157" y="10866"/>
                    <a:pt x="209" y="10866"/>
                  </a:cubicBezTo>
                  <a:cubicBezTo>
                    <a:pt x="857" y="10881"/>
                    <a:pt x="1508" y="10888"/>
                    <a:pt x="2160" y="10888"/>
                  </a:cubicBezTo>
                  <a:cubicBezTo>
                    <a:pt x="4003" y="10888"/>
                    <a:pt x="5856" y="10832"/>
                    <a:pt x="7684" y="10747"/>
                  </a:cubicBezTo>
                  <a:cubicBezTo>
                    <a:pt x="7736" y="10743"/>
                    <a:pt x="7766" y="10689"/>
                    <a:pt x="7742" y="10644"/>
                  </a:cubicBezTo>
                  <a:cubicBezTo>
                    <a:pt x="7749" y="10637"/>
                    <a:pt x="7753" y="10627"/>
                    <a:pt x="7753" y="10617"/>
                  </a:cubicBezTo>
                  <a:cubicBezTo>
                    <a:pt x="7746" y="10398"/>
                    <a:pt x="7736" y="10180"/>
                    <a:pt x="7719" y="9958"/>
                  </a:cubicBezTo>
                  <a:cubicBezTo>
                    <a:pt x="7715" y="9934"/>
                    <a:pt x="7698" y="9910"/>
                    <a:pt x="7674" y="9903"/>
                  </a:cubicBezTo>
                  <a:cubicBezTo>
                    <a:pt x="7664" y="9879"/>
                    <a:pt x="7640" y="9865"/>
                    <a:pt x="7613" y="9865"/>
                  </a:cubicBezTo>
                  <a:cubicBezTo>
                    <a:pt x="6393" y="9883"/>
                    <a:pt x="5171" y="9903"/>
                    <a:pt x="3952" y="9924"/>
                  </a:cubicBezTo>
                  <a:cubicBezTo>
                    <a:pt x="3665" y="9930"/>
                    <a:pt x="3371" y="9941"/>
                    <a:pt x="3077" y="9954"/>
                  </a:cubicBezTo>
                  <a:cubicBezTo>
                    <a:pt x="3084" y="9947"/>
                    <a:pt x="3088" y="9941"/>
                    <a:pt x="3088" y="9934"/>
                  </a:cubicBezTo>
                  <a:lnTo>
                    <a:pt x="3159" y="9715"/>
                  </a:lnTo>
                  <a:cubicBezTo>
                    <a:pt x="3159" y="9729"/>
                    <a:pt x="3170" y="9739"/>
                    <a:pt x="3183" y="9739"/>
                  </a:cubicBezTo>
                  <a:cubicBezTo>
                    <a:pt x="3313" y="9750"/>
                    <a:pt x="3443" y="9754"/>
                    <a:pt x="3573" y="9754"/>
                  </a:cubicBezTo>
                  <a:cubicBezTo>
                    <a:pt x="3801" y="9754"/>
                    <a:pt x="4030" y="9742"/>
                    <a:pt x="4256" y="9736"/>
                  </a:cubicBezTo>
                  <a:cubicBezTo>
                    <a:pt x="4303" y="9736"/>
                    <a:pt x="4303" y="9664"/>
                    <a:pt x="4256" y="9664"/>
                  </a:cubicBezTo>
                  <a:cubicBezTo>
                    <a:pt x="4106" y="9664"/>
                    <a:pt x="3955" y="9662"/>
                    <a:pt x="3804" y="9662"/>
                  </a:cubicBezTo>
                  <a:cubicBezTo>
                    <a:pt x="3597" y="9662"/>
                    <a:pt x="3389" y="9666"/>
                    <a:pt x="3183" y="9688"/>
                  </a:cubicBezTo>
                  <a:cubicBezTo>
                    <a:pt x="3175" y="9690"/>
                    <a:pt x="3168" y="9694"/>
                    <a:pt x="3164" y="9700"/>
                  </a:cubicBezTo>
                  <a:lnTo>
                    <a:pt x="3164" y="9700"/>
                  </a:lnTo>
                  <a:cubicBezTo>
                    <a:pt x="3200" y="9586"/>
                    <a:pt x="3236" y="9471"/>
                    <a:pt x="3272" y="9357"/>
                  </a:cubicBezTo>
                  <a:cubicBezTo>
                    <a:pt x="3275" y="9360"/>
                    <a:pt x="3282" y="9363"/>
                    <a:pt x="3289" y="9363"/>
                  </a:cubicBezTo>
                  <a:cubicBezTo>
                    <a:pt x="3480" y="9347"/>
                    <a:pt x="3675" y="9338"/>
                    <a:pt x="3869" y="9338"/>
                  </a:cubicBezTo>
                  <a:cubicBezTo>
                    <a:pt x="3953" y="9338"/>
                    <a:pt x="4036" y="9340"/>
                    <a:pt x="4119" y="9343"/>
                  </a:cubicBezTo>
                  <a:cubicBezTo>
                    <a:pt x="4120" y="9343"/>
                    <a:pt x="4121" y="9343"/>
                    <a:pt x="4122" y="9343"/>
                  </a:cubicBezTo>
                  <a:cubicBezTo>
                    <a:pt x="4170" y="9343"/>
                    <a:pt x="4169" y="9261"/>
                    <a:pt x="4119" y="9261"/>
                  </a:cubicBezTo>
                  <a:cubicBezTo>
                    <a:pt x="4056" y="9258"/>
                    <a:pt x="3993" y="9256"/>
                    <a:pt x="3930" y="9256"/>
                  </a:cubicBezTo>
                  <a:cubicBezTo>
                    <a:pt x="3715" y="9256"/>
                    <a:pt x="3501" y="9274"/>
                    <a:pt x="3289" y="9309"/>
                  </a:cubicBezTo>
                  <a:cubicBezTo>
                    <a:pt x="3330" y="9165"/>
                    <a:pt x="3374" y="9022"/>
                    <a:pt x="3412" y="8882"/>
                  </a:cubicBezTo>
                  <a:cubicBezTo>
                    <a:pt x="3505" y="8884"/>
                    <a:pt x="3598" y="8886"/>
                    <a:pt x="3691" y="8886"/>
                  </a:cubicBezTo>
                  <a:cubicBezTo>
                    <a:pt x="4100" y="8886"/>
                    <a:pt x="4508" y="8862"/>
                    <a:pt x="4915" y="8817"/>
                  </a:cubicBezTo>
                  <a:cubicBezTo>
                    <a:pt x="4955" y="8810"/>
                    <a:pt x="4959" y="8745"/>
                    <a:pt x="4918" y="8745"/>
                  </a:cubicBezTo>
                  <a:cubicBezTo>
                    <a:pt x="4917" y="8745"/>
                    <a:pt x="4916" y="8745"/>
                    <a:pt x="4915" y="8745"/>
                  </a:cubicBezTo>
                  <a:cubicBezTo>
                    <a:pt x="4420" y="8790"/>
                    <a:pt x="3924" y="8810"/>
                    <a:pt x="3429" y="8817"/>
                  </a:cubicBezTo>
                  <a:cubicBezTo>
                    <a:pt x="3470" y="8667"/>
                    <a:pt x="3508" y="8517"/>
                    <a:pt x="3542" y="8363"/>
                  </a:cubicBezTo>
                  <a:cubicBezTo>
                    <a:pt x="3692" y="8365"/>
                    <a:pt x="3843" y="8367"/>
                    <a:pt x="3994" y="8367"/>
                  </a:cubicBezTo>
                  <a:cubicBezTo>
                    <a:pt x="4105" y="8367"/>
                    <a:pt x="4216" y="8366"/>
                    <a:pt x="4327" y="8363"/>
                  </a:cubicBezTo>
                  <a:cubicBezTo>
                    <a:pt x="4365" y="8359"/>
                    <a:pt x="4365" y="8301"/>
                    <a:pt x="4327" y="8298"/>
                  </a:cubicBezTo>
                  <a:cubicBezTo>
                    <a:pt x="4199" y="8296"/>
                    <a:pt x="4071" y="8295"/>
                    <a:pt x="3943" y="8295"/>
                  </a:cubicBezTo>
                  <a:cubicBezTo>
                    <a:pt x="3815" y="8295"/>
                    <a:pt x="3687" y="8296"/>
                    <a:pt x="3559" y="8298"/>
                  </a:cubicBezTo>
                  <a:cubicBezTo>
                    <a:pt x="3593" y="8124"/>
                    <a:pt x="3624" y="7950"/>
                    <a:pt x="3648" y="7775"/>
                  </a:cubicBezTo>
                  <a:cubicBezTo>
                    <a:pt x="3719" y="7793"/>
                    <a:pt x="3788" y="7806"/>
                    <a:pt x="3853" y="7820"/>
                  </a:cubicBezTo>
                  <a:cubicBezTo>
                    <a:pt x="4080" y="7867"/>
                    <a:pt x="4311" y="7891"/>
                    <a:pt x="4543" y="7891"/>
                  </a:cubicBezTo>
                  <a:cubicBezTo>
                    <a:pt x="4798" y="7891"/>
                    <a:pt x="5053" y="7862"/>
                    <a:pt x="5304" y="7803"/>
                  </a:cubicBezTo>
                  <a:cubicBezTo>
                    <a:pt x="5420" y="8486"/>
                    <a:pt x="5567" y="9210"/>
                    <a:pt x="5840" y="9848"/>
                  </a:cubicBezTo>
                  <a:cubicBezTo>
                    <a:pt x="5849" y="9870"/>
                    <a:pt x="5867" y="9879"/>
                    <a:pt x="5885" y="9879"/>
                  </a:cubicBezTo>
                  <a:cubicBezTo>
                    <a:pt x="5921" y="9879"/>
                    <a:pt x="5961" y="9844"/>
                    <a:pt x="5950" y="9801"/>
                  </a:cubicBezTo>
                  <a:cubicBezTo>
                    <a:pt x="5786" y="9121"/>
                    <a:pt x="5560" y="8458"/>
                    <a:pt x="5400" y="7779"/>
                  </a:cubicBezTo>
                  <a:cubicBezTo>
                    <a:pt x="5823" y="7659"/>
                    <a:pt x="6209" y="7437"/>
                    <a:pt x="6530" y="7137"/>
                  </a:cubicBezTo>
                  <a:cubicBezTo>
                    <a:pt x="8217" y="5569"/>
                    <a:pt x="7623" y="3022"/>
                    <a:pt x="5946" y="1720"/>
                  </a:cubicBezTo>
                  <a:cubicBezTo>
                    <a:pt x="5939" y="1717"/>
                    <a:pt x="5936" y="1714"/>
                    <a:pt x="5932" y="1714"/>
                  </a:cubicBezTo>
                  <a:cubicBezTo>
                    <a:pt x="6014" y="1563"/>
                    <a:pt x="6107" y="1420"/>
                    <a:pt x="6209" y="1287"/>
                  </a:cubicBezTo>
                  <a:cubicBezTo>
                    <a:pt x="6250" y="1304"/>
                    <a:pt x="6291" y="1321"/>
                    <a:pt x="6329" y="1338"/>
                  </a:cubicBezTo>
                  <a:cubicBezTo>
                    <a:pt x="6332" y="1352"/>
                    <a:pt x="6342" y="1362"/>
                    <a:pt x="6356" y="1365"/>
                  </a:cubicBezTo>
                  <a:cubicBezTo>
                    <a:pt x="6382" y="1371"/>
                    <a:pt x="6408" y="1373"/>
                    <a:pt x="6434" y="1373"/>
                  </a:cubicBezTo>
                  <a:cubicBezTo>
                    <a:pt x="6555" y="1373"/>
                    <a:pt x="6673" y="1316"/>
                    <a:pt x="6749" y="1215"/>
                  </a:cubicBezTo>
                  <a:cubicBezTo>
                    <a:pt x="6814" y="1133"/>
                    <a:pt x="6892" y="949"/>
                    <a:pt x="6824" y="846"/>
                  </a:cubicBezTo>
                  <a:cubicBezTo>
                    <a:pt x="6831" y="819"/>
                    <a:pt x="6817" y="791"/>
                    <a:pt x="6793" y="778"/>
                  </a:cubicBezTo>
                  <a:cubicBezTo>
                    <a:pt x="6264" y="518"/>
                    <a:pt x="5717" y="289"/>
                    <a:pt x="5188" y="26"/>
                  </a:cubicBezTo>
                  <a:cubicBezTo>
                    <a:pt x="5188" y="26"/>
                    <a:pt x="5188" y="23"/>
                    <a:pt x="5185" y="23"/>
                  </a:cubicBezTo>
                  <a:cubicBezTo>
                    <a:pt x="5162" y="8"/>
                    <a:pt x="5138" y="1"/>
                    <a:pt x="51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55"/>
            <p:cNvSpPr/>
            <p:nvPr/>
          </p:nvSpPr>
          <p:spPr>
            <a:xfrm>
              <a:off x="1733679" y="4406470"/>
              <a:ext cx="10710" cy="2388"/>
            </a:xfrm>
            <a:custGeom>
              <a:rect b="b" l="l" r="r" t="t"/>
              <a:pathLst>
                <a:path extrusionOk="0" h="93" w="417">
                  <a:moveTo>
                    <a:pt x="35" y="0"/>
                  </a:moveTo>
                  <a:cubicBezTo>
                    <a:pt x="0" y="0"/>
                    <a:pt x="1" y="55"/>
                    <a:pt x="38" y="58"/>
                  </a:cubicBezTo>
                  <a:cubicBezTo>
                    <a:pt x="151" y="72"/>
                    <a:pt x="267" y="82"/>
                    <a:pt x="383" y="92"/>
                  </a:cubicBezTo>
                  <a:cubicBezTo>
                    <a:pt x="417" y="92"/>
                    <a:pt x="417" y="41"/>
                    <a:pt x="383" y="38"/>
                  </a:cubicBezTo>
                  <a:cubicBezTo>
                    <a:pt x="267" y="24"/>
                    <a:pt x="151" y="11"/>
                    <a:pt x="38" y="0"/>
                  </a:cubicBezTo>
                  <a:cubicBezTo>
                    <a:pt x="37" y="0"/>
                    <a:pt x="36" y="0"/>
                    <a:pt x="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55"/>
            <p:cNvSpPr/>
            <p:nvPr/>
          </p:nvSpPr>
          <p:spPr>
            <a:xfrm>
              <a:off x="1676767" y="4366380"/>
              <a:ext cx="15410" cy="3364"/>
            </a:xfrm>
            <a:custGeom>
              <a:rect b="b" l="l" r="r" t="t"/>
              <a:pathLst>
                <a:path extrusionOk="0" h="131" w="600">
                  <a:moveTo>
                    <a:pt x="35" y="0"/>
                  </a:moveTo>
                  <a:cubicBezTo>
                    <a:pt x="6" y="0"/>
                    <a:pt x="1" y="52"/>
                    <a:pt x="31" y="55"/>
                  </a:cubicBezTo>
                  <a:cubicBezTo>
                    <a:pt x="205" y="83"/>
                    <a:pt x="382" y="106"/>
                    <a:pt x="557" y="130"/>
                  </a:cubicBezTo>
                  <a:cubicBezTo>
                    <a:pt x="558" y="130"/>
                    <a:pt x="559" y="130"/>
                    <a:pt x="559" y="130"/>
                  </a:cubicBezTo>
                  <a:cubicBezTo>
                    <a:pt x="591" y="130"/>
                    <a:pt x="600" y="75"/>
                    <a:pt x="567" y="69"/>
                  </a:cubicBezTo>
                  <a:cubicBezTo>
                    <a:pt x="389" y="45"/>
                    <a:pt x="215" y="24"/>
                    <a:pt x="37" y="1"/>
                  </a:cubicBezTo>
                  <a:cubicBezTo>
                    <a:pt x="37" y="0"/>
                    <a:pt x="36" y="0"/>
                    <a:pt x="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55"/>
            <p:cNvSpPr/>
            <p:nvPr/>
          </p:nvSpPr>
          <p:spPr>
            <a:xfrm>
              <a:off x="1695772" y="4323130"/>
              <a:ext cx="22498" cy="1978"/>
            </a:xfrm>
            <a:custGeom>
              <a:rect b="b" l="l" r="r" t="t"/>
              <a:pathLst>
                <a:path extrusionOk="0" h="77" w="876">
                  <a:moveTo>
                    <a:pt x="25" y="1"/>
                  </a:moveTo>
                  <a:cubicBezTo>
                    <a:pt x="1" y="1"/>
                    <a:pt x="1" y="35"/>
                    <a:pt x="25" y="38"/>
                  </a:cubicBezTo>
                  <a:cubicBezTo>
                    <a:pt x="302" y="52"/>
                    <a:pt x="578" y="69"/>
                    <a:pt x="855" y="76"/>
                  </a:cubicBezTo>
                  <a:cubicBezTo>
                    <a:pt x="875" y="76"/>
                    <a:pt x="875" y="45"/>
                    <a:pt x="855" y="42"/>
                  </a:cubicBezTo>
                  <a:cubicBezTo>
                    <a:pt x="578" y="25"/>
                    <a:pt x="302" y="15"/>
                    <a:pt x="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3" name="Google Shape;2433;p55"/>
          <p:cNvGrpSpPr/>
          <p:nvPr/>
        </p:nvGrpSpPr>
        <p:grpSpPr>
          <a:xfrm>
            <a:off x="7330615" y="3528873"/>
            <a:ext cx="262013" cy="329327"/>
            <a:chOff x="7330615" y="3528873"/>
            <a:chExt cx="262013" cy="329327"/>
          </a:xfrm>
        </p:grpSpPr>
        <p:sp>
          <p:nvSpPr>
            <p:cNvPr id="2434" name="Google Shape;2434;p55"/>
            <p:cNvSpPr/>
            <p:nvPr/>
          </p:nvSpPr>
          <p:spPr>
            <a:xfrm>
              <a:off x="7330615" y="3528873"/>
              <a:ext cx="262013" cy="329327"/>
            </a:xfrm>
            <a:custGeom>
              <a:rect b="b" l="l" r="r" t="t"/>
              <a:pathLst>
                <a:path extrusionOk="0" h="12823" w="10202">
                  <a:moveTo>
                    <a:pt x="6855" y="459"/>
                  </a:moveTo>
                  <a:cubicBezTo>
                    <a:pt x="7011" y="459"/>
                    <a:pt x="7156" y="534"/>
                    <a:pt x="7289" y="682"/>
                  </a:cubicBezTo>
                  <a:cubicBezTo>
                    <a:pt x="7637" y="822"/>
                    <a:pt x="8248" y="1236"/>
                    <a:pt x="8515" y="1509"/>
                  </a:cubicBezTo>
                  <a:cubicBezTo>
                    <a:pt x="8880" y="1645"/>
                    <a:pt x="9013" y="1926"/>
                    <a:pt x="8911" y="2356"/>
                  </a:cubicBezTo>
                  <a:cubicBezTo>
                    <a:pt x="8754" y="2516"/>
                    <a:pt x="8597" y="2677"/>
                    <a:pt x="8440" y="2831"/>
                  </a:cubicBezTo>
                  <a:cubicBezTo>
                    <a:pt x="8122" y="3148"/>
                    <a:pt x="7797" y="3456"/>
                    <a:pt x="7490" y="3780"/>
                  </a:cubicBezTo>
                  <a:cubicBezTo>
                    <a:pt x="7101" y="4190"/>
                    <a:pt x="6500" y="4723"/>
                    <a:pt x="6356" y="5289"/>
                  </a:cubicBezTo>
                  <a:cubicBezTo>
                    <a:pt x="6343" y="5337"/>
                    <a:pt x="6363" y="5392"/>
                    <a:pt x="6408" y="5416"/>
                  </a:cubicBezTo>
                  <a:lnTo>
                    <a:pt x="6486" y="5460"/>
                  </a:lnTo>
                  <a:cubicBezTo>
                    <a:pt x="6493" y="5464"/>
                    <a:pt x="6500" y="5464"/>
                    <a:pt x="6510" y="5464"/>
                  </a:cubicBezTo>
                  <a:cubicBezTo>
                    <a:pt x="7292" y="6143"/>
                    <a:pt x="8078" y="6819"/>
                    <a:pt x="8860" y="7496"/>
                  </a:cubicBezTo>
                  <a:lnTo>
                    <a:pt x="9467" y="8018"/>
                  </a:lnTo>
                  <a:cubicBezTo>
                    <a:pt x="9905" y="8394"/>
                    <a:pt x="9949" y="8732"/>
                    <a:pt x="9597" y="9032"/>
                  </a:cubicBezTo>
                  <a:cubicBezTo>
                    <a:pt x="9403" y="9449"/>
                    <a:pt x="8914" y="9910"/>
                    <a:pt x="8600" y="10262"/>
                  </a:cubicBezTo>
                  <a:cubicBezTo>
                    <a:pt x="8481" y="10398"/>
                    <a:pt x="8361" y="10532"/>
                    <a:pt x="8238" y="10661"/>
                  </a:cubicBezTo>
                  <a:cubicBezTo>
                    <a:pt x="7914" y="10559"/>
                    <a:pt x="7640" y="10330"/>
                    <a:pt x="7480" y="10033"/>
                  </a:cubicBezTo>
                  <a:cubicBezTo>
                    <a:pt x="7145" y="9657"/>
                    <a:pt x="6879" y="9196"/>
                    <a:pt x="6595" y="8783"/>
                  </a:cubicBezTo>
                  <a:cubicBezTo>
                    <a:pt x="6022" y="7940"/>
                    <a:pt x="5492" y="7069"/>
                    <a:pt x="4953" y="6201"/>
                  </a:cubicBezTo>
                  <a:cubicBezTo>
                    <a:pt x="4938" y="6179"/>
                    <a:pt x="4913" y="6166"/>
                    <a:pt x="4888" y="6166"/>
                  </a:cubicBezTo>
                  <a:cubicBezTo>
                    <a:pt x="4871" y="6166"/>
                    <a:pt x="4854" y="6172"/>
                    <a:pt x="4840" y="6184"/>
                  </a:cubicBezTo>
                  <a:cubicBezTo>
                    <a:pt x="4847" y="6150"/>
                    <a:pt x="4857" y="6116"/>
                    <a:pt x="4864" y="6078"/>
                  </a:cubicBezTo>
                  <a:cubicBezTo>
                    <a:pt x="4880" y="5990"/>
                    <a:pt x="4805" y="5931"/>
                    <a:pt x="4736" y="5931"/>
                  </a:cubicBezTo>
                  <a:cubicBezTo>
                    <a:pt x="4690" y="5931"/>
                    <a:pt x="4647" y="5957"/>
                    <a:pt x="4635" y="6017"/>
                  </a:cubicBezTo>
                  <a:cubicBezTo>
                    <a:pt x="4399" y="7205"/>
                    <a:pt x="4140" y="8387"/>
                    <a:pt x="3846" y="9558"/>
                  </a:cubicBezTo>
                  <a:cubicBezTo>
                    <a:pt x="3703" y="10146"/>
                    <a:pt x="3549" y="10733"/>
                    <a:pt x="3388" y="11317"/>
                  </a:cubicBezTo>
                  <a:cubicBezTo>
                    <a:pt x="3327" y="11543"/>
                    <a:pt x="3293" y="11894"/>
                    <a:pt x="3170" y="12092"/>
                  </a:cubicBezTo>
                  <a:cubicBezTo>
                    <a:pt x="3039" y="12300"/>
                    <a:pt x="2959" y="12368"/>
                    <a:pt x="2862" y="12368"/>
                  </a:cubicBezTo>
                  <a:cubicBezTo>
                    <a:pt x="2764" y="12368"/>
                    <a:pt x="2650" y="12299"/>
                    <a:pt x="2449" y="12236"/>
                  </a:cubicBezTo>
                  <a:cubicBezTo>
                    <a:pt x="2343" y="12202"/>
                    <a:pt x="2197" y="12140"/>
                    <a:pt x="2033" y="12068"/>
                  </a:cubicBezTo>
                  <a:lnTo>
                    <a:pt x="2033" y="12068"/>
                  </a:lnTo>
                  <a:cubicBezTo>
                    <a:pt x="2347" y="12079"/>
                    <a:pt x="2664" y="12089"/>
                    <a:pt x="2979" y="12099"/>
                  </a:cubicBezTo>
                  <a:cubicBezTo>
                    <a:pt x="3013" y="12096"/>
                    <a:pt x="3013" y="12048"/>
                    <a:pt x="2979" y="12048"/>
                  </a:cubicBezTo>
                  <a:cubicBezTo>
                    <a:pt x="2623" y="12034"/>
                    <a:pt x="2268" y="12028"/>
                    <a:pt x="1917" y="12017"/>
                  </a:cubicBezTo>
                  <a:cubicBezTo>
                    <a:pt x="1616" y="11877"/>
                    <a:pt x="1295" y="11696"/>
                    <a:pt x="1100" y="11519"/>
                  </a:cubicBezTo>
                  <a:lnTo>
                    <a:pt x="1100" y="11519"/>
                  </a:lnTo>
                  <a:cubicBezTo>
                    <a:pt x="1565" y="11563"/>
                    <a:pt x="2029" y="11587"/>
                    <a:pt x="2494" y="11587"/>
                  </a:cubicBezTo>
                  <a:cubicBezTo>
                    <a:pt x="2531" y="11584"/>
                    <a:pt x="2531" y="11532"/>
                    <a:pt x="2494" y="11529"/>
                  </a:cubicBezTo>
                  <a:cubicBezTo>
                    <a:pt x="2009" y="11519"/>
                    <a:pt x="1520" y="11491"/>
                    <a:pt x="1035" y="11457"/>
                  </a:cubicBezTo>
                  <a:cubicBezTo>
                    <a:pt x="988" y="11413"/>
                    <a:pt x="953" y="11362"/>
                    <a:pt x="926" y="11300"/>
                  </a:cubicBezTo>
                  <a:cubicBezTo>
                    <a:pt x="872" y="11153"/>
                    <a:pt x="902" y="10965"/>
                    <a:pt x="971" y="10767"/>
                  </a:cubicBezTo>
                  <a:cubicBezTo>
                    <a:pt x="1250" y="10784"/>
                    <a:pt x="1531" y="10793"/>
                    <a:pt x="1811" y="10793"/>
                  </a:cubicBezTo>
                  <a:cubicBezTo>
                    <a:pt x="2154" y="10793"/>
                    <a:pt x="2498" y="10780"/>
                    <a:pt x="2842" y="10754"/>
                  </a:cubicBezTo>
                  <a:cubicBezTo>
                    <a:pt x="2879" y="10750"/>
                    <a:pt x="2880" y="10695"/>
                    <a:pt x="2845" y="10695"/>
                  </a:cubicBezTo>
                  <a:cubicBezTo>
                    <a:pt x="2844" y="10695"/>
                    <a:pt x="2843" y="10696"/>
                    <a:pt x="2842" y="10696"/>
                  </a:cubicBezTo>
                  <a:cubicBezTo>
                    <a:pt x="2448" y="10720"/>
                    <a:pt x="2053" y="10732"/>
                    <a:pt x="1659" y="10732"/>
                  </a:cubicBezTo>
                  <a:cubicBezTo>
                    <a:pt x="1434" y="10732"/>
                    <a:pt x="1209" y="10728"/>
                    <a:pt x="984" y="10720"/>
                  </a:cubicBezTo>
                  <a:cubicBezTo>
                    <a:pt x="1080" y="10484"/>
                    <a:pt x="1189" y="10255"/>
                    <a:pt x="1319" y="10033"/>
                  </a:cubicBezTo>
                  <a:cubicBezTo>
                    <a:pt x="1559" y="10057"/>
                    <a:pt x="1800" y="10068"/>
                    <a:pt x="2042" y="10068"/>
                  </a:cubicBezTo>
                  <a:cubicBezTo>
                    <a:pt x="2181" y="10068"/>
                    <a:pt x="2321" y="10064"/>
                    <a:pt x="2460" y="10057"/>
                  </a:cubicBezTo>
                  <a:cubicBezTo>
                    <a:pt x="2487" y="10054"/>
                    <a:pt x="2487" y="10016"/>
                    <a:pt x="2460" y="10013"/>
                  </a:cubicBezTo>
                  <a:cubicBezTo>
                    <a:pt x="2091" y="10013"/>
                    <a:pt x="1718" y="10006"/>
                    <a:pt x="1346" y="9982"/>
                  </a:cubicBezTo>
                  <a:cubicBezTo>
                    <a:pt x="1415" y="9859"/>
                    <a:pt x="1476" y="9746"/>
                    <a:pt x="1517" y="9651"/>
                  </a:cubicBezTo>
                  <a:lnTo>
                    <a:pt x="1674" y="9309"/>
                  </a:lnTo>
                  <a:cubicBezTo>
                    <a:pt x="2237" y="9328"/>
                    <a:pt x="2800" y="9347"/>
                    <a:pt x="3363" y="9347"/>
                  </a:cubicBezTo>
                  <a:cubicBezTo>
                    <a:pt x="3408" y="9347"/>
                    <a:pt x="3453" y="9347"/>
                    <a:pt x="3498" y="9347"/>
                  </a:cubicBezTo>
                  <a:cubicBezTo>
                    <a:pt x="3542" y="9340"/>
                    <a:pt x="3542" y="9278"/>
                    <a:pt x="3498" y="9271"/>
                  </a:cubicBezTo>
                  <a:cubicBezTo>
                    <a:pt x="2900" y="9248"/>
                    <a:pt x="2302" y="9248"/>
                    <a:pt x="1705" y="9248"/>
                  </a:cubicBezTo>
                  <a:cubicBezTo>
                    <a:pt x="1882" y="8862"/>
                    <a:pt x="2057" y="8479"/>
                    <a:pt x="2234" y="8093"/>
                  </a:cubicBezTo>
                  <a:cubicBezTo>
                    <a:pt x="2436" y="8096"/>
                    <a:pt x="2635" y="8101"/>
                    <a:pt x="2836" y="8101"/>
                  </a:cubicBezTo>
                  <a:cubicBezTo>
                    <a:pt x="2884" y="8101"/>
                    <a:pt x="2931" y="8101"/>
                    <a:pt x="2979" y="8100"/>
                  </a:cubicBezTo>
                  <a:cubicBezTo>
                    <a:pt x="3026" y="8100"/>
                    <a:pt x="3026" y="8028"/>
                    <a:pt x="2979" y="8028"/>
                  </a:cubicBezTo>
                  <a:cubicBezTo>
                    <a:pt x="2909" y="8027"/>
                    <a:pt x="2839" y="8027"/>
                    <a:pt x="2769" y="8027"/>
                  </a:cubicBezTo>
                  <a:cubicBezTo>
                    <a:pt x="2600" y="8027"/>
                    <a:pt x="2431" y="8029"/>
                    <a:pt x="2261" y="8032"/>
                  </a:cubicBezTo>
                  <a:lnTo>
                    <a:pt x="2576" y="7345"/>
                  </a:lnTo>
                  <a:cubicBezTo>
                    <a:pt x="2986" y="7410"/>
                    <a:pt x="3395" y="7441"/>
                    <a:pt x="3809" y="7441"/>
                  </a:cubicBezTo>
                  <a:cubicBezTo>
                    <a:pt x="3853" y="7438"/>
                    <a:pt x="3853" y="7373"/>
                    <a:pt x="3809" y="7369"/>
                  </a:cubicBezTo>
                  <a:cubicBezTo>
                    <a:pt x="3409" y="7345"/>
                    <a:pt x="3009" y="7321"/>
                    <a:pt x="2610" y="7274"/>
                  </a:cubicBezTo>
                  <a:cubicBezTo>
                    <a:pt x="2726" y="7021"/>
                    <a:pt x="2842" y="6768"/>
                    <a:pt x="2958" y="6512"/>
                  </a:cubicBezTo>
                  <a:cubicBezTo>
                    <a:pt x="3116" y="6550"/>
                    <a:pt x="3276" y="6569"/>
                    <a:pt x="3438" y="6569"/>
                  </a:cubicBezTo>
                  <a:cubicBezTo>
                    <a:pt x="3553" y="6569"/>
                    <a:pt x="3669" y="6559"/>
                    <a:pt x="3785" y="6539"/>
                  </a:cubicBezTo>
                  <a:cubicBezTo>
                    <a:pt x="3812" y="6533"/>
                    <a:pt x="3805" y="6488"/>
                    <a:pt x="3778" y="6488"/>
                  </a:cubicBezTo>
                  <a:cubicBezTo>
                    <a:pt x="3669" y="6501"/>
                    <a:pt x="3559" y="6507"/>
                    <a:pt x="3450" y="6507"/>
                  </a:cubicBezTo>
                  <a:cubicBezTo>
                    <a:pt x="3292" y="6507"/>
                    <a:pt x="3134" y="6494"/>
                    <a:pt x="2979" y="6468"/>
                  </a:cubicBezTo>
                  <a:lnTo>
                    <a:pt x="3023" y="6379"/>
                  </a:lnTo>
                  <a:cubicBezTo>
                    <a:pt x="3085" y="6239"/>
                    <a:pt x="3160" y="6109"/>
                    <a:pt x="3225" y="5983"/>
                  </a:cubicBezTo>
                  <a:cubicBezTo>
                    <a:pt x="3424" y="5987"/>
                    <a:pt x="3624" y="5991"/>
                    <a:pt x="3824" y="5991"/>
                  </a:cubicBezTo>
                  <a:cubicBezTo>
                    <a:pt x="3971" y="5991"/>
                    <a:pt x="4117" y="5988"/>
                    <a:pt x="4263" y="5983"/>
                  </a:cubicBezTo>
                  <a:cubicBezTo>
                    <a:pt x="4297" y="5976"/>
                    <a:pt x="4297" y="5925"/>
                    <a:pt x="4263" y="5921"/>
                  </a:cubicBezTo>
                  <a:cubicBezTo>
                    <a:pt x="4120" y="5915"/>
                    <a:pt x="3978" y="5913"/>
                    <a:pt x="3836" y="5913"/>
                  </a:cubicBezTo>
                  <a:cubicBezTo>
                    <a:pt x="3642" y="5913"/>
                    <a:pt x="3449" y="5917"/>
                    <a:pt x="3255" y="5921"/>
                  </a:cubicBezTo>
                  <a:cubicBezTo>
                    <a:pt x="3330" y="5761"/>
                    <a:pt x="3382" y="5604"/>
                    <a:pt x="3368" y="5440"/>
                  </a:cubicBezTo>
                  <a:lnTo>
                    <a:pt x="3368" y="5440"/>
                  </a:lnTo>
                  <a:cubicBezTo>
                    <a:pt x="3689" y="5467"/>
                    <a:pt x="4010" y="5491"/>
                    <a:pt x="4331" y="5501"/>
                  </a:cubicBezTo>
                  <a:cubicBezTo>
                    <a:pt x="4379" y="5501"/>
                    <a:pt x="4375" y="5433"/>
                    <a:pt x="4331" y="5429"/>
                  </a:cubicBezTo>
                  <a:cubicBezTo>
                    <a:pt x="4007" y="5399"/>
                    <a:pt x="3682" y="5385"/>
                    <a:pt x="3358" y="5371"/>
                  </a:cubicBezTo>
                  <a:cubicBezTo>
                    <a:pt x="3344" y="5317"/>
                    <a:pt x="3327" y="5266"/>
                    <a:pt x="3300" y="5214"/>
                  </a:cubicBezTo>
                  <a:cubicBezTo>
                    <a:pt x="3238" y="5095"/>
                    <a:pt x="3122" y="4985"/>
                    <a:pt x="2982" y="4880"/>
                  </a:cubicBezTo>
                  <a:lnTo>
                    <a:pt x="2982" y="4880"/>
                  </a:lnTo>
                  <a:cubicBezTo>
                    <a:pt x="3283" y="4917"/>
                    <a:pt x="3576" y="4955"/>
                    <a:pt x="3873" y="5013"/>
                  </a:cubicBezTo>
                  <a:cubicBezTo>
                    <a:pt x="3876" y="5013"/>
                    <a:pt x="3878" y="5013"/>
                    <a:pt x="3880" y="5013"/>
                  </a:cubicBezTo>
                  <a:cubicBezTo>
                    <a:pt x="3916" y="5013"/>
                    <a:pt x="3929" y="4961"/>
                    <a:pt x="3891" y="4951"/>
                  </a:cubicBezTo>
                  <a:cubicBezTo>
                    <a:pt x="3552" y="4873"/>
                    <a:pt x="3207" y="4818"/>
                    <a:pt x="2863" y="4794"/>
                  </a:cubicBezTo>
                  <a:cubicBezTo>
                    <a:pt x="2627" y="4637"/>
                    <a:pt x="2367" y="4494"/>
                    <a:pt x="2197" y="4374"/>
                  </a:cubicBezTo>
                  <a:cubicBezTo>
                    <a:pt x="2125" y="4320"/>
                    <a:pt x="2040" y="4265"/>
                    <a:pt x="1954" y="4210"/>
                  </a:cubicBezTo>
                  <a:lnTo>
                    <a:pt x="1954" y="4210"/>
                  </a:lnTo>
                  <a:cubicBezTo>
                    <a:pt x="2340" y="4231"/>
                    <a:pt x="2723" y="4275"/>
                    <a:pt x="3108" y="4330"/>
                  </a:cubicBezTo>
                  <a:cubicBezTo>
                    <a:pt x="3110" y="4330"/>
                    <a:pt x="3111" y="4330"/>
                    <a:pt x="3112" y="4330"/>
                  </a:cubicBezTo>
                  <a:cubicBezTo>
                    <a:pt x="3147" y="4330"/>
                    <a:pt x="3162" y="4278"/>
                    <a:pt x="3126" y="4272"/>
                  </a:cubicBezTo>
                  <a:cubicBezTo>
                    <a:pt x="2720" y="4186"/>
                    <a:pt x="2309" y="4142"/>
                    <a:pt x="1897" y="4142"/>
                  </a:cubicBezTo>
                  <a:cubicBezTo>
                    <a:pt x="1882" y="4142"/>
                    <a:pt x="1867" y="4142"/>
                    <a:pt x="1852" y="4142"/>
                  </a:cubicBezTo>
                  <a:cubicBezTo>
                    <a:pt x="1578" y="3971"/>
                    <a:pt x="1281" y="3790"/>
                    <a:pt x="1029" y="3592"/>
                  </a:cubicBezTo>
                  <a:lnTo>
                    <a:pt x="1029" y="3592"/>
                  </a:lnTo>
                  <a:cubicBezTo>
                    <a:pt x="1435" y="3609"/>
                    <a:pt x="1841" y="3643"/>
                    <a:pt x="2244" y="3698"/>
                  </a:cubicBezTo>
                  <a:cubicBezTo>
                    <a:pt x="2247" y="3698"/>
                    <a:pt x="2249" y="3699"/>
                    <a:pt x="2251" y="3699"/>
                  </a:cubicBezTo>
                  <a:cubicBezTo>
                    <a:pt x="2287" y="3699"/>
                    <a:pt x="2300" y="3643"/>
                    <a:pt x="2261" y="3640"/>
                  </a:cubicBezTo>
                  <a:cubicBezTo>
                    <a:pt x="1831" y="3572"/>
                    <a:pt x="1394" y="3537"/>
                    <a:pt x="957" y="3537"/>
                  </a:cubicBezTo>
                  <a:cubicBezTo>
                    <a:pt x="865" y="3462"/>
                    <a:pt x="779" y="3377"/>
                    <a:pt x="701" y="3288"/>
                  </a:cubicBezTo>
                  <a:cubicBezTo>
                    <a:pt x="619" y="3199"/>
                    <a:pt x="557" y="3090"/>
                    <a:pt x="527" y="2974"/>
                  </a:cubicBezTo>
                  <a:lnTo>
                    <a:pt x="527" y="2974"/>
                  </a:lnTo>
                  <a:cubicBezTo>
                    <a:pt x="1162" y="3001"/>
                    <a:pt x="1794" y="3070"/>
                    <a:pt x="2419" y="3179"/>
                  </a:cubicBezTo>
                  <a:cubicBezTo>
                    <a:pt x="2420" y="3179"/>
                    <a:pt x="2421" y="3179"/>
                    <a:pt x="2422" y="3179"/>
                  </a:cubicBezTo>
                  <a:cubicBezTo>
                    <a:pt x="2457" y="3179"/>
                    <a:pt x="2469" y="3127"/>
                    <a:pt x="2432" y="3121"/>
                  </a:cubicBezTo>
                  <a:cubicBezTo>
                    <a:pt x="1804" y="2994"/>
                    <a:pt x="1162" y="2926"/>
                    <a:pt x="520" y="2912"/>
                  </a:cubicBezTo>
                  <a:cubicBezTo>
                    <a:pt x="503" y="2691"/>
                    <a:pt x="673" y="2513"/>
                    <a:pt x="861" y="2281"/>
                  </a:cubicBezTo>
                  <a:cubicBezTo>
                    <a:pt x="891" y="2280"/>
                    <a:pt x="921" y="2280"/>
                    <a:pt x="950" y="2280"/>
                  </a:cubicBezTo>
                  <a:cubicBezTo>
                    <a:pt x="1316" y="2280"/>
                    <a:pt x="1680" y="2299"/>
                    <a:pt x="2046" y="2311"/>
                  </a:cubicBezTo>
                  <a:cubicBezTo>
                    <a:pt x="2091" y="2311"/>
                    <a:pt x="2087" y="2247"/>
                    <a:pt x="2046" y="2240"/>
                  </a:cubicBezTo>
                  <a:cubicBezTo>
                    <a:pt x="1788" y="2214"/>
                    <a:pt x="1530" y="2201"/>
                    <a:pt x="1272" y="2201"/>
                  </a:cubicBezTo>
                  <a:cubicBezTo>
                    <a:pt x="1154" y="2201"/>
                    <a:pt x="1037" y="2204"/>
                    <a:pt x="919" y="2209"/>
                  </a:cubicBezTo>
                  <a:lnTo>
                    <a:pt x="947" y="2175"/>
                  </a:lnTo>
                  <a:cubicBezTo>
                    <a:pt x="1083" y="1997"/>
                    <a:pt x="1203" y="1785"/>
                    <a:pt x="1329" y="1618"/>
                  </a:cubicBezTo>
                  <a:cubicBezTo>
                    <a:pt x="1623" y="1673"/>
                    <a:pt x="1913" y="1721"/>
                    <a:pt x="2207" y="1762"/>
                  </a:cubicBezTo>
                  <a:cubicBezTo>
                    <a:pt x="2209" y="1762"/>
                    <a:pt x="2211" y="1762"/>
                    <a:pt x="2213" y="1762"/>
                  </a:cubicBezTo>
                  <a:cubicBezTo>
                    <a:pt x="2246" y="1762"/>
                    <a:pt x="2263" y="1710"/>
                    <a:pt x="2224" y="1704"/>
                  </a:cubicBezTo>
                  <a:cubicBezTo>
                    <a:pt x="1940" y="1649"/>
                    <a:pt x="1657" y="1604"/>
                    <a:pt x="1374" y="1564"/>
                  </a:cubicBezTo>
                  <a:cubicBezTo>
                    <a:pt x="1498" y="1415"/>
                    <a:pt x="1631" y="1311"/>
                    <a:pt x="1797" y="1311"/>
                  </a:cubicBezTo>
                  <a:cubicBezTo>
                    <a:pt x="1887" y="1311"/>
                    <a:pt x="1985" y="1341"/>
                    <a:pt x="2098" y="1410"/>
                  </a:cubicBezTo>
                  <a:cubicBezTo>
                    <a:pt x="2548" y="1690"/>
                    <a:pt x="2931" y="2294"/>
                    <a:pt x="3296" y="2684"/>
                  </a:cubicBezTo>
                  <a:cubicBezTo>
                    <a:pt x="3716" y="3128"/>
                    <a:pt x="4140" y="3572"/>
                    <a:pt x="4560" y="4016"/>
                  </a:cubicBezTo>
                  <a:lnTo>
                    <a:pt x="4556" y="4022"/>
                  </a:lnTo>
                  <a:cubicBezTo>
                    <a:pt x="4527" y="4089"/>
                    <a:pt x="4581" y="4147"/>
                    <a:pt x="4634" y="4147"/>
                  </a:cubicBezTo>
                  <a:cubicBezTo>
                    <a:pt x="4654" y="4147"/>
                    <a:pt x="4674" y="4138"/>
                    <a:pt x="4690" y="4118"/>
                  </a:cubicBezTo>
                  <a:cubicBezTo>
                    <a:pt x="4751" y="4111"/>
                    <a:pt x="4789" y="4043"/>
                    <a:pt x="4758" y="3988"/>
                  </a:cubicBezTo>
                  <a:cubicBezTo>
                    <a:pt x="5195" y="3114"/>
                    <a:pt x="5619" y="2233"/>
                    <a:pt x="6045" y="1352"/>
                  </a:cubicBezTo>
                  <a:cubicBezTo>
                    <a:pt x="6162" y="1123"/>
                    <a:pt x="6271" y="891"/>
                    <a:pt x="6380" y="662"/>
                  </a:cubicBezTo>
                  <a:cubicBezTo>
                    <a:pt x="6548" y="527"/>
                    <a:pt x="6707" y="459"/>
                    <a:pt x="6855" y="459"/>
                  </a:cubicBezTo>
                  <a:close/>
                  <a:moveTo>
                    <a:pt x="6583" y="1"/>
                  </a:moveTo>
                  <a:cubicBezTo>
                    <a:pt x="6554" y="1"/>
                    <a:pt x="6526" y="14"/>
                    <a:pt x="6503" y="34"/>
                  </a:cubicBezTo>
                  <a:cubicBezTo>
                    <a:pt x="6076" y="488"/>
                    <a:pt x="5878" y="1205"/>
                    <a:pt x="5615" y="1762"/>
                  </a:cubicBezTo>
                  <a:cubicBezTo>
                    <a:pt x="5287" y="2458"/>
                    <a:pt x="4959" y="3152"/>
                    <a:pt x="4638" y="3852"/>
                  </a:cubicBezTo>
                  <a:cubicBezTo>
                    <a:pt x="3723" y="2834"/>
                    <a:pt x="2794" y="1830"/>
                    <a:pt x="1865" y="826"/>
                  </a:cubicBezTo>
                  <a:cubicBezTo>
                    <a:pt x="1843" y="804"/>
                    <a:pt x="1814" y="793"/>
                    <a:pt x="1785" y="793"/>
                  </a:cubicBezTo>
                  <a:cubicBezTo>
                    <a:pt x="1756" y="793"/>
                    <a:pt x="1727" y="804"/>
                    <a:pt x="1705" y="826"/>
                  </a:cubicBezTo>
                  <a:lnTo>
                    <a:pt x="1158" y="1526"/>
                  </a:lnTo>
                  <a:lnTo>
                    <a:pt x="1152" y="1526"/>
                  </a:lnTo>
                  <a:cubicBezTo>
                    <a:pt x="1150" y="1526"/>
                    <a:pt x="1148" y="1526"/>
                    <a:pt x="1147" y="1526"/>
                  </a:cubicBezTo>
                  <a:cubicBezTo>
                    <a:pt x="1122" y="1526"/>
                    <a:pt x="1108" y="1551"/>
                    <a:pt x="1121" y="1574"/>
                  </a:cubicBezTo>
                  <a:cubicBezTo>
                    <a:pt x="762" y="2038"/>
                    <a:pt x="400" y="2503"/>
                    <a:pt x="42" y="2967"/>
                  </a:cubicBezTo>
                  <a:cubicBezTo>
                    <a:pt x="1" y="3022"/>
                    <a:pt x="38" y="3097"/>
                    <a:pt x="86" y="3128"/>
                  </a:cubicBezTo>
                  <a:lnTo>
                    <a:pt x="1537" y="4180"/>
                  </a:lnTo>
                  <a:cubicBezTo>
                    <a:pt x="1537" y="4190"/>
                    <a:pt x="1548" y="4200"/>
                    <a:pt x="1561" y="4200"/>
                  </a:cubicBezTo>
                  <a:lnTo>
                    <a:pt x="1565" y="4200"/>
                  </a:lnTo>
                  <a:lnTo>
                    <a:pt x="2080" y="4572"/>
                  </a:lnTo>
                  <a:cubicBezTo>
                    <a:pt x="2552" y="4914"/>
                    <a:pt x="3091" y="5139"/>
                    <a:pt x="2986" y="5897"/>
                  </a:cubicBezTo>
                  <a:cubicBezTo>
                    <a:pt x="2945" y="6194"/>
                    <a:pt x="2610" y="6710"/>
                    <a:pt x="2483" y="6987"/>
                  </a:cubicBezTo>
                  <a:cubicBezTo>
                    <a:pt x="1814" y="8442"/>
                    <a:pt x="1145" y="9896"/>
                    <a:pt x="479" y="11351"/>
                  </a:cubicBezTo>
                  <a:cubicBezTo>
                    <a:pt x="445" y="11409"/>
                    <a:pt x="465" y="11481"/>
                    <a:pt x="520" y="11515"/>
                  </a:cubicBezTo>
                  <a:lnTo>
                    <a:pt x="3054" y="12810"/>
                  </a:lnTo>
                  <a:cubicBezTo>
                    <a:pt x="3071" y="12819"/>
                    <a:pt x="3090" y="12823"/>
                    <a:pt x="3108" y="12823"/>
                  </a:cubicBezTo>
                  <a:cubicBezTo>
                    <a:pt x="3158" y="12823"/>
                    <a:pt x="3207" y="12791"/>
                    <a:pt x="3225" y="12738"/>
                  </a:cubicBezTo>
                  <a:cubicBezTo>
                    <a:pt x="3850" y="10607"/>
                    <a:pt x="4382" y="8455"/>
                    <a:pt x="4819" y="6280"/>
                  </a:cubicBezTo>
                  <a:cubicBezTo>
                    <a:pt x="5711" y="7967"/>
                    <a:pt x="6810" y="9552"/>
                    <a:pt x="7972" y="11064"/>
                  </a:cubicBezTo>
                  <a:cubicBezTo>
                    <a:pt x="7997" y="11098"/>
                    <a:pt x="8038" y="11122"/>
                    <a:pt x="8079" y="11122"/>
                  </a:cubicBezTo>
                  <a:cubicBezTo>
                    <a:pt x="8105" y="11122"/>
                    <a:pt x="8131" y="11112"/>
                    <a:pt x="8153" y="11088"/>
                  </a:cubicBezTo>
                  <a:cubicBezTo>
                    <a:pt x="8658" y="10562"/>
                    <a:pt x="9136" y="10013"/>
                    <a:pt x="9584" y="9439"/>
                  </a:cubicBezTo>
                  <a:cubicBezTo>
                    <a:pt x="9795" y="9162"/>
                    <a:pt x="10202" y="8804"/>
                    <a:pt x="10154" y="8411"/>
                  </a:cubicBezTo>
                  <a:cubicBezTo>
                    <a:pt x="10092" y="7923"/>
                    <a:pt x="9044" y="7335"/>
                    <a:pt x="8726" y="7062"/>
                  </a:cubicBezTo>
                  <a:cubicBezTo>
                    <a:pt x="8050" y="6478"/>
                    <a:pt x="7374" y="5894"/>
                    <a:pt x="6698" y="5310"/>
                  </a:cubicBezTo>
                  <a:cubicBezTo>
                    <a:pt x="6691" y="5256"/>
                    <a:pt x="6647" y="5217"/>
                    <a:pt x="6594" y="5217"/>
                  </a:cubicBezTo>
                  <a:cubicBezTo>
                    <a:pt x="6590" y="5217"/>
                    <a:pt x="6586" y="5217"/>
                    <a:pt x="6582" y="5218"/>
                  </a:cubicBezTo>
                  <a:cubicBezTo>
                    <a:pt x="6578" y="5218"/>
                    <a:pt x="6575" y="5214"/>
                    <a:pt x="6571" y="5211"/>
                  </a:cubicBezTo>
                  <a:cubicBezTo>
                    <a:pt x="6988" y="4927"/>
                    <a:pt x="7299" y="4316"/>
                    <a:pt x="7654" y="3940"/>
                  </a:cubicBezTo>
                  <a:cubicBezTo>
                    <a:pt x="7961" y="3616"/>
                    <a:pt x="8286" y="3309"/>
                    <a:pt x="8603" y="2994"/>
                  </a:cubicBezTo>
                  <a:cubicBezTo>
                    <a:pt x="8819" y="2783"/>
                    <a:pt x="9461" y="2359"/>
                    <a:pt x="9437" y="1994"/>
                  </a:cubicBezTo>
                  <a:cubicBezTo>
                    <a:pt x="9420" y="1683"/>
                    <a:pt x="8829" y="1437"/>
                    <a:pt x="8631" y="1307"/>
                  </a:cubicBezTo>
                  <a:cubicBezTo>
                    <a:pt x="8006" y="884"/>
                    <a:pt x="7330" y="256"/>
                    <a:pt x="6616" y="6"/>
                  </a:cubicBezTo>
                  <a:cubicBezTo>
                    <a:pt x="6605" y="3"/>
                    <a:pt x="6594" y="1"/>
                    <a:pt x="65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55"/>
            <p:cNvSpPr/>
            <p:nvPr/>
          </p:nvSpPr>
          <p:spPr>
            <a:xfrm>
              <a:off x="7384702" y="3748638"/>
              <a:ext cx="21753" cy="2491"/>
            </a:xfrm>
            <a:custGeom>
              <a:rect b="b" l="l" r="r" t="t"/>
              <a:pathLst>
                <a:path extrusionOk="0" h="97" w="847">
                  <a:moveTo>
                    <a:pt x="804" y="0"/>
                  </a:moveTo>
                  <a:cubicBezTo>
                    <a:pt x="802" y="0"/>
                    <a:pt x="800" y="0"/>
                    <a:pt x="798" y="1"/>
                  </a:cubicBezTo>
                  <a:cubicBezTo>
                    <a:pt x="670" y="23"/>
                    <a:pt x="542" y="34"/>
                    <a:pt x="415" y="34"/>
                  </a:cubicBezTo>
                  <a:cubicBezTo>
                    <a:pt x="292" y="34"/>
                    <a:pt x="170" y="24"/>
                    <a:pt x="50" y="4"/>
                  </a:cubicBezTo>
                  <a:cubicBezTo>
                    <a:pt x="47" y="4"/>
                    <a:pt x="45" y="4"/>
                    <a:pt x="43" y="4"/>
                  </a:cubicBezTo>
                  <a:cubicBezTo>
                    <a:pt x="11" y="4"/>
                    <a:pt x="1" y="49"/>
                    <a:pt x="33" y="59"/>
                  </a:cubicBezTo>
                  <a:cubicBezTo>
                    <a:pt x="159" y="84"/>
                    <a:pt x="287" y="97"/>
                    <a:pt x="416" y="97"/>
                  </a:cubicBezTo>
                  <a:cubicBezTo>
                    <a:pt x="548" y="97"/>
                    <a:pt x="681" y="83"/>
                    <a:pt x="811" y="55"/>
                  </a:cubicBezTo>
                  <a:cubicBezTo>
                    <a:pt x="846" y="46"/>
                    <a:pt x="834" y="0"/>
                    <a:pt x="8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6" name="Google Shape;2436;p55"/>
          <p:cNvGrpSpPr/>
          <p:nvPr/>
        </p:nvGrpSpPr>
        <p:grpSpPr>
          <a:xfrm>
            <a:off x="7962045" y="3555763"/>
            <a:ext cx="264555" cy="277525"/>
            <a:chOff x="7962045" y="3555763"/>
            <a:chExt cx="264555" cy="277525"/>
          </a:xfrm>
        </p:grpSpPr>
        <p:sp>
          <p:nvSpPr>
            <p:cNvPr id="2437" name="Google Shape;2437;p55"/>
            <p:cNvSpPr/>
            <p:nvPr/>
          </p:nvSpPr>
          <p:spPr>
            <a:xfrm>
              <a:off x="7962045" y="3555763"/>
              <a:ext cx="264555" cy="277525"/>
            </a:xfrm>
            <a:custGeom>
              <a:rect b="b" l="l" r="r" t="t"/>
              <a:pathLst>
                <a:path extrusionOk="0" h="10806" w="10301">
                  <a:moveTo>
                    <a:pt x="3030" y="1876"/>
                  </a:moveTo>
                  <a:cubicBezTo>
                    <a:pt x="3035" y="1888"/>
                    <a:pt x="3046" y="1894"/>
                    <a:pt x="3057" y="1894"/>
                  </a:cubicBezTo>
                  <a:cubicBezTo>
                    <a:pt x="3067" y="1894"/>
                    <a:pt x="3078" y="1889"/>
                    <a:pt x="3084" y="1879"/>
                  </a:cubicBezTo>
                  <a:cubicBezTo>
                    <a:pt x="3217" y="1883"/>
                    <a:pt x="3337" y="1971"/>
                    <a:pt x="3378" y="2101"/>
                  </a:cubicBezTo>
                  <a:cubicBezTo>
                    <a:pt x="3439" y="2282"/>
                    <a:pt x="3340" y="2508"/>
                    <a:pt x="3153" y="2559"/>
                  </a:cubicBezTo>
                  <a:cubicBezTo>
                    <a:pt x="3120" y="2568"/>
                    <a:pt x="3087" y="2572"/>
                    <a:pt x="3053" y="2572"/>
                  </a:cubicBezTo>
                  <a:cubicBezTo>
                    <a:pt x="2907" y="2572"/>
                    <a:pt x="2760" y="2491"/>
                    <a:pt x="2715" y="2347"/>
                  </a:cubicBezTo>
                  <a:cubicBezTo>
                    <a:pt x="2668" y="2176"/>
                    <a:pt x="2736" y="1995"/>
                    <a:pt x="2883" y="1896"/>
                  </a:cubicBezTo>
                  <a:cubicBezTo>
                    <a:pt x="2931" y="1883"/>
                    <a:pt x="2978" y="1876"/>
                    <a:pt x="3030" y="1876"/>
                  </a:cubicBezTo>
                  <a:close/>
                  <a:moveTo>
                    <a:pt x="3115" y="226"/>
                  </a:moveTo>
                  <a:cubicBezTo>
                    <a:pt x="3006" y="721"/>
                    <a:pt x="2985" y="1247"/>
                    <a:pt x="3019" y="1753"/>
                  </a:cubicBezTo>
                  <a:cubicBezTo>
                    <a:pt x="2955" y="1753"/>
                    <a:pt x="2890" y="1770"/>
                    <a:pt x="2832" y="1804"/>
                  </a:cubicBezTo>
                  <a:cubicBezTo>
                    <a:pt x="2818" y="1811"/>
                    <a:pt x="2811" y="1825"/>
                    <a:pt x="2811" y="1842"/>
                  </a:cubicBezTo>
                  <a:cubicBezTo>
                    <a:pt x="2603" y="1951"/>
                    <a:pt x="2511" y="2197"/>
                    <a:pt x="2593" y="2419"/>
                  </a:cubicBezTo>
                  <a:cubicBezTo>
                    <a:pt x="2671" y="2596"/>
                    <a:pt x="2849" y="2716"/>
                    <a:pt x="3043" y="2716"/>
                  </a:cubicBezTo>
                  <a:cubicBezTo>
                    <a:pt x="3033" y="3102"/>
                    <a:pt x="3043" y="3484"/>
                    <a:pt x="3057" y="3870"/>
                  </a:cubicBezTo>
                  <a:cubicBezTo>
                    <a:pt x="2128" y="3839"/>
                    <a:pt x="1203" y="3583"/>
                    <a:pt x="581" y="3143"/>
                  </a:cubicBezTo>
                  <a:cubicBezTo>
                    <a:pt x="584" y="3047"/>
                    <a:pt x="591" y="2955"/>
                    <a:pt x="595" y="2863"/>
                  </a:cubicBezTo>
                  <a:cubicBezTo>
                    <a:pt x="864" y="2870"/>
                    <a:pt x="1131" y="2893"/>
                    <a:pt x="1397" y="2928"/>
                  </a:cubicBezTo>
                  <a:cubicBezTo>
                    <a:pt x="1398" y="2928"/>
                    <a:pt x="1399" y="2928"/>
                    <a:pt x="1400" y="2928"/>
                  </a:cubicBezTo>
                  <a:cubicBezTo>
                    <a:pt x="1425" y="2928"/>
                    <a:pt x="1430" y="2883"/>
                    <a:pt x="1404" y="2876"/>
                  </a:cubicBezTo>
                  <a:cubicBezTo>
                    <a:pt x="1138" y="2835"/>
                    <a:pt x="868" y="2815"/>
                    <a:pt x="598" y="2811"/>
                  </a:cubicBezTo>
                  <a:cubicBezTo>
                    <a:pt x="605" y="2644"/>
                    <a:pt x="615" y="2480"/>
                    <a:pt x="622" y="2316"/>
                  </a:cubicBezTo>
                  <a:cubicBezTo>
                    <a:pt x="823" y="2340"/>
                    <a:pt x="1022" y="2361"/>
                    <a:pt x="1223" y="2374"/>
                  </a:cubicBezTo>
                  <a:cubicBezTo>
                    <a:pt x="1257" y="2374"/>
                    <a:pt x="1267" y="2316"/>
                    <a:pt x="1233" y="2313"/>
                  </a:cubicBezTo>
                  <a:cubicBezTo>
                    <a:pt x="1032" y="2286"/>
                    <a:pt x="830" y="2268"/>
                    <a:pt x="625" y="2251"/>
                  </a:cubicBezTo>
                  <a:cubicBezTo>
                    <a:pt x="639" y="2036"/>
                    <a:pt x="649" y="1821"/>
                    <a:pt x="660" y="1606"/>
                  </a:cubicBezTo>
                  <a:cubicBezTo>
                    <a:pt x="1127" y="1620"/>
                    <a:pt x="1588" y="1654"/>
                    <a:pt x="2053" y="1691"/>
                  </a:cubicBezTo>
                  <a:cubicBezTo>
                    <a:pt x="2055" y="1692"/>
                    <a:pt x="2057" y="1692"/>
                    <a:pt x="2059" y="1692"/>
                  </a:cubicBezTo>
                  <a:cubicBezTo>
                    <a:pt x="2100" y="1692"/>
                    <a:pt x="2095" y="1626"/>
                    <a:pt x="2053" y="1620"/>
                  </a:cubicBezTo>
                  <a:cubicBezTo>
                    <a:pt x="1596" y="1562"/>
                    <a:pt x="1136" y="1535"/>
                    <a:pt x="676" y="1531"/>
                  </a:cubicBezTo>
                  <a:lnTo>
                    <a:pt x="676" y="1531"/>
                  </a:lnTo>
                  <a:cubicBezTo>
                    <a:pt x="689" y="1529"/>
                    <a:pt x="702" y="1520"/>
                    <a:pt x="707" y="1507"/>
                  </a:cubicBezTo>
                  <a:cubicBezTo>
                    <a:pt x="813" y="1305"/>
                    <a:pt x="953" y="1118"/>
                    <a:pt x="1121" y="960"/>
                  </a:cubicBezTo>
                  <a:cubicBezTo>
                    <a:pt x="1476" y="998"/>
                    <a:pt x="1834" y="1039"/>
                    <a:pt x="2193" y="1060"/>
                  </a:cubicBezTo>
                  <a:cubicBezTo>
                    <a:pt x="2224" y="1060"/>
                    <a:pt x="2220" y="1019"/>
                    <a:pt x="2193" y="1012"/>
                  </a:cubicBezTo>
                  <a:cubicBezTo>
                    <a:pt x="1851" y="967"/>
                    <a:pt x="1510" y="940"/>
                    <a:pt x="1168" y="913"/>
                  </a:cubicBezTo>
                  <a:cubicBezTo>
                    <a:pt x="1401" y="708"/>
                    <a:pt x="1670" y="547"/>
                    <a:pt x="1964" y="445"/>
                  </a:cubicBezTo>
                  <a:cubicBezTo>
                    <a:pt x="2030" y="442"/>
                    <a:pt x="2095" y="441"/>
                    <a:pt x="2161" y="441"/>
                  </a:cubicBezTo>
                  <a:cubicBezTo>
                    <a:pt x="2357" y="441"/>
                    <a:pt x="2552" y="452"/>
                    <a:pt x="2746" y="476"/>
                  </a:cubicBezTo>
                  <a:cubicBezTo>
                    <a:pt x="2747" y="476"/>
                    <a:pt x="2748" y="476"/>
                    <a:pt x="2749" y="476"/>
                  </a:cubicBezTo>
                  <a:cubicBezTo>
                    <a:pt x="2791" y="476"/>
                    <a:pt x="2796" y="407"/>
                    <a:pt x="2756" y="404"/>
                  </a:cubicBezTo>
                  <a:cubicBezTo>
                    <a:pt x="2592" y="380"/>
                    <a:pt x="2427" y="369"/>
                    <a:pt x="2260" y="369"/>
                  </a:cubicBezTo>
                  <a:cubicBezTo>
                    <a:pt x="2237" y="369"/>
                    <a:pt x="2213" y="369"/>
                    <a:pt x="2190" y="370"/>
                  </a:cubicBezTo>
                  <a:cubicBezTo>
                    <a:pt x="2490" y="284"/>
                    <a:pt x="2801" y="236"/>
                    <a:pt x="3115" y="226"/>
                  </a:cubicBezTo>
                  <a:close/>
                  <a:moveTo>
                    <a:pt x="3375" y="223"/>
                  </a:moveTo>
                  <a:cubicBezTo>
                    <a:pt x="4847" y="240"/>
                    <a:pt x="5574" y="1247"/>
                    <a:pt x="5673" y="2624"/>
                  </a:cubicBezTo>
                  <a:cubicBezTo>
                    <a:pt x="5687" y="2788"/>
                    <a:pt x="5693" y="2952"/>
                    <a:pt x="5697" y="3115"/>
                  </a:cubicBezTo>
                  <a:cubicBezTo>
                    <a:pt x="5097" y="3637"/>
                    <a:pt x="4180" y="3871"/>
                    <a:pt x="3246" y="3871"/>
                  </a:cubicBezTo>
                  <a:cubicBezTo>
                    <a:pt x="3207" y="3871"/>
                    <a:pt x="3168" y="3871"/>
                    <a:pt x="3129" y="3870"/>
                  </a:cubicBezTo>
                  <a:cubicBezTo>
                    <a:pt x="3139" y="3484"/>
                    <a:pt x="3153" y="3095"/>
                    <a:pt x="3139" y="2709"/>
                  </a:cubicBezTo>
                  <a:cubicBezTo>
                    <a:pt x="3170" y="2702"/>
                    <a:pt x="3197" y="2695"/>
                    <a:pt x="3224" y="2685"/>
                  </a:cubicBezTo>
                  <a:cubicBezTo>
                    <a:pt x="3480" y="2593"/>
                    <a:pt x="3597" y="2275"/>
                    <a:pt x="3487" y="2033"/>
                  </a:cubicBezTo>
                  <a:cubicBezTo>
                    <a:pt x="3412" y="1879"/>
                    <a:pt x="3265" y="1777"/>
                    <a:pt x="3098" y="1756"/>
                  </a:cubicBezTo>
                  <a:cubicBezTo>
                    <a:pt x="3118" y="1244"/>
                    <a:pt x="3173" y="735"/>
                    <a:pt x="3217" y="223"/>
                  </a:cubicBezTo>
                  <a:close/>
                  <a:moveTo>
                    <a:pt x="581" y="3245"/>
                  </a:moveTo>
                  <a:cubicBezTo>
                    <a:pt x="1239" y="3739"/>
                    <a:pt x="2235" y="4000"/>
                    <a:pt x="3222" y="4000"/>
                  </a:cubicBezTo>
                  <a:cubicBezTo>
                    <a:pt x="4153" y="4000"/>
                    <a:pt x="5076" y="3768"/>
                    <a:pt x="5700" y="3283"/>
                  </a:cubicBezTo>
                  <a:lnTo>
                    <a:pt x="5700" y="3283"/>
                  </a:lnTo>
                  <a:cubicBezTo>
                    <a:pt x="5707" y="3761"/>
                    <a:pt x="5690" y="4242"/>
                    <a:pt x="5690" y="4721"/>
                  </a:cubicBezTo>
                  <a:cubicBezTo>
                    <a:pt x="5690" y="5585"/>
                    <a:pt x="5758" y="6531"/>
                    <a:pt x="5424" y="7347"/>
                  </a:cubicBezTo>
                  <a:cubicBezTo>
                    <a:pt x="5054" y="8244"/>
                    <a:pt x="4285" y="8706"/>
                    <a:pt x="3387" y="8706"/>
                  </a:cubicBezTo>
                  <a:cubicBezTo>
                    <a:pt x="3173" y="8706"/>
                    <a:pt x="2953" y="8680"/>
                    <a:pt x="2729" y="8627"/>
                  </a:cubicBezTo>
                  <a:cubicBezTo>
                    <a:pt x="2425" y="8559"/>
                    <a:pt x="2142" y="8419"/>
                    <a:pt x="1899" y="8221"/>
                  </a:cubicBezTo>
                  <a:lnTo>
                    <a:pt x="1899" y="8221"/>
                  </a:lnTo>
                  <a:cubicBezTo>
                    <a:pt x="1961" y="8242"/>
                    <a:pt x="2063" y="8279"/>
                    <a:pt x="2090" y="8286"/>
                  </a:cubicBezTo>
                  <a:lnTo>
                    <a:pt x="2295" y="8330"/>
                  </a:lnTo>
                  <a:cubicBezTo>
                    <a:pt x="2432" y="8354"/>
                    <a:pt x="2569" y="8378"/>
                    <a:pt x="2705" y="8402"/>
                  </a:cubicBezTo>
                  <a:cubicBezTo>
                    <a:pt x="2707" y="8402"/>
                    <a:pt x="2709" y="8403"/>
                    <a:pt x="2711" y="8403"/>
                  </a:cubicBezTo>
                  <a:cubicBezTo>
                    <a:pt x="2748" y="8403"/>
                    <a:pt x="2764" y="8347"/>
                    <a:pt x="2722" y="8337"/>
                  </a:cubicBezTo>
                  <a:cubicBezTo>
                    <a:pt x="2507" y="8286"/>
                    <a:pt x="2295" y="8242"/>
                    <a:pt x="2080" y="8197"/>
                  </a:cubicBezTo>
                  <a:cubicBezTo>
                    <a:pt x="2026" y="8187"/>
                    <a:pt x="1956" y="8161"/>
                    <a:pt x="1892" y="8161"/>
                  </a:cubicBezTo>
                  <a:cubicBezTo>
                    <a:pt x="1872" y="8161"/>
                    <a:pt x="1852" y="8163"/>
                    <a:pt x="1834" y="8170"/>
                  </a:cubicBezTo>
                  <a:cubicBezTo>
                    <a:pt x="1711" y="8064"/>
                    <a:pt x="1602" y="7941"/>
                    <a:pt x="1503" y="7811"/>
                  </a:cubicBezTo>
                  <a:lnTo>
                    <a:pt x="1503" y="7811"/>
                  </a:lnTo>
                  <a:cubicBezTo>
                    <a:pt x="1838" y="7828"/>
                    <a:pt x="2172" y="7842"/>
                    <a:pt x="2507" y="7886"/>
                  </a:cubicBezTo>
                  <a:cubicBezTo>
                    <a:pt x="2508" y="7886"/>
                    <a:pt x="2509" y="7887"/>
                    <a:pt x="2510" y="7887"/>
                  </a:cubicBezTo>
                  <a:cubicBezTo>
                    <a:pt x="2542" y="7887"/>
                    <a:pt x="2547" y="7828"/>
                    <a:pt x="2514" y="7821"/>
                  </a:cubicBezTo>
                  <a:cubicBezTo>
                    <a:pt x="2233" y="7780"/>
                    <a:pt x="1948" y="7756"/>
                    <a:pt x="1664" y="7756"/>
                  </a:cubicBezTo>
                  <a:cubicBezTo>
                    <a:pt x="1599" y="7756"/>
                    <a:pt x="1534" y="7757"/>
                    <a:pt x="1469" y="7760"/>
                  </a:cubicBezTo>
                  <a:cubicBezTo>
                    <a:pt x="1360" y="7606"/>
                    <a:pt x="1264" y="7442"/>
                    <a:pt x="1185" y="7272"/>
                  </a:cubicBezTo>
                  <a:lnTo>
                    <a:pt x="1185" y="7272"/>
                  </a:lnTo>
                  <a:cubicBezTo>
                    <a:pt x="1486" y="7306"/>
                    <a:pt x="1790" y="7337"/>
                    <a:pt x="2090" y="7364"/>
                  </a:cubicBezTo>
                  <a:cubicBezTo>
                    <a:pt x="2092" y="7364"/>
                    <a:pt x="2093" y="7364"/>
                    <a:pt x="2094" y="7364"/>
                  </a:cubicBezTo>
                  <a:cubicBezTo>
                    <a:pt x="2135" y="7364"/>
                    <a:pt x="2134" y="7302"/>
                    <a:pt x="2090" y="7299"/>
                  </a:cubicBezTo>
                  <a:cubicBezTo>
                    <a:pt x="1780" y="7261"/>
                    <a:pt x="1466" y="7227"/>
                    <a:pt x="1151" y="7200"/>
                  </a:cubicBezTo>
                  <a:cubicBezTo>
                    <a:pt x="1018" y="6903"/>
                    <a:pt x="909" y="6592"/>
                    <a:pt x="830" y="6278"/>
                  </a:cubicBezTo>
                  <a:cubicBezTo>
                    <a:pt x="711" y="5810"/>
                    <a:pt x="636" y="5332"/>
                    <a:pt x="601" y="4850"/>
                  </a:cubicBezTo>
                  <a:lnTo>
                    <a:pt x="601" y="4850"/>
                  </a:lnTo>
                  <a:cubicBezTo>
                    <a:pt x="938" y="4863"/>
                    <a:pt x="1274" y="4878"/>
                    <a:pt x="1613" y="4878"/>
                  </a:cubicBezTo>
                  <a:cubicBezTo>
                    <a:pt x="1646" y="4878"/>
                    <a:pt x="1679" y="4878"/>
                    <a:pt x="1711" y="4878"/>
                  </a:cubicBezTo>
                  <a:cubicBezTo>
                    <a:pt x="1755" y="4878"/>
                    <a:pt x="1756" y="4809"/>
                    <a:pt x="1714" y="4809"/>
                  </a:cubicBezTo>
                  <a:cubicBezTo>
                    <a:pt x="1713" y="4809"/>
                    <a:pt x="1712" y="4809"/>
                    <a:pt x="1711" y="4809"/>
                  </a:cubicBezTo>
                  <a:cubicBezTo>
                    <a:pt x="1339" y="4785"/>
                    <a:pt x="967" y="4779"/>
                    <a:pt x="595" y="4772"/>
                  </a:cubicBezTo>
                  <a:cubicBezTo>
                    <a:pt x="581" y="4563"/>
                    <a:pt x="574" y="4359"/>
                    <a:pt x="571" y="4150"/>
                  </a:cubicBezTo>
                  <a:lnTo>
                    <a:pt x="571" y="4150"/>
                  </a:lnTo>
                  <a:cubicBezTo>
                    <a:pt x="779" y="4164"/>
                    <a:pt x="984" y="4178"/>
                    <a:pt x="1192" y="4184"/>
                  </a:cubicBezTo>
                  <a:cubicBezTo>
                    <a:pt x="1233" y="4184"/>
                    <a:pt x="1233" y="4123"/>
                    <a:pt x="1192" y="4119"/>
                  </a:cubicBezTo>
                  <a:cubicBezTo>
                    <a:pt x="984" y="4106"/>
                    <a:pt x="779" y="4099"/>
                    <a:pt x="571" y="4092"/>
                  </a:cubicBezTo>
                  <a:cubicBezTo>
                    <a:pt x="567" y="3809"/>
                    <a:pt x="571" y="3529"/>
                    <a:pt x="581" y="3245"/>
                  </a:cubicBezTo>
                  <a:close/>
                  <a:moveTo>
                    <a:pt x="3713" y="8863"/>
                  </a:moveTo>
                  <a:lnTo>
                    <a:pt x="3713" y="8863"/>
                  </a:lnTo>
                  <a:cubicBezTo>
                    <a:pt x="3767" y="9129"/>
                    <a:pt x="3689" y="9427"/>
                    <a:pt x="3354" y="9437"/>
                  </a:cubicBezTo>
                  <a:cubicBezTo>
                    <a:pt x="3347" y="9437"/>
                    <a:pt x="3341" y="9437"/>
                    <a:pt x="3334" y="9437"/>
                  </a:cubicBezTo>
                  <a:cubicBezTo>
                    <a:pt x="3033" y="9437"/>
                    <a:pt x="2874" y="9137"/>
                    <a:pt x="2958" y="8870"/>
                  </a:cubicBezTo>
                  <a:lnTo>
                    <a:pt x="2958" y="8867"/>
                  </a:lnTo>
                  <a:cubicBezTo>
                    <a:pt x="3077" y="8884"/>
                    <a:pt x="3197" y="8893"/>
                    <a:pt x="3318" y="8893"/>
                  </a:cubicBezTo>
                  <a:cubicBezTo>
                    <a:pt x="3450" y="8893"/>
                    <a:pt x="3582" y="8883"/>
                    <a:pt x="3713" y="8863"/>
                  </a:cubicBezTo>
                  <a:close/>
                  <a:moveTo>
                    <a:pt x="8997" y="4301"/>
                  </a:moveTo>
                  <a:cubicBezTo>
                    <a:pt x="9375" y="4301"/>
                    <a:pt x="9755" y="4441"/>
                    <a:pt x="10082" y="4758"/>
                  </a:cubicBezTo>
                  <a:cubicBezTo>
                    <a:pt x="10089" y="4765"/>
                    <a:pt x="10099" y="4768"/>
                    <a:pt x="10113" y="4768"/>
                  </a:cubicBezTo>
                  <a:cubicBezTo>
                    <a:pt x="10077" y="4935"/>
                    <a:pt x="9954" y="4986"/>
                    <a:pt x="9811" y="4986"/>
                  </a:cubicBezTo>
                  <a:cubicBezTo>
                    <a:pt x="9723" y="4986"/>
                    <a:pt x="9627" y="4966"/>
                    <a:pt x="9539" y="4943"/>
                  </a:cubicBezTo>
                  <a:lnTo>
                    <a:pt x="9542" y="4939"/>
                  </a:lnTo>
                  <a:lnTo>
                    <a:pt x="9522" y="4939"/>
                  </a:lnTo>
                  <a:cubicBezTo>
                    <a:pt x="9337" y="4869"/>
                    <a:pt x="9156" y="4837"/>
                    <a:pt x="8981" y="4837"/>
                  </a:cubicBezTo>
                  <a:cubicBezTo>
                    <a:pt x="8245" y="4837"/>
                    <a:pt x="7622" y="5408"/>
                    <a:pt x="7316" y="6117"/>
                  </a:cubicBezTo>
                  <a:cubicBezTo>
                    <a:pt x="6967" y="6916"/>
                    <a:pt x="7008" y="7808"/>
                    <a:pt x="6793" y="8638"/>
                  </a:cubicBezTo>
                  <a:cubicBezTo>
                    <a:pt x="6602" y="9365"/>
                    <a:pt x="6267" y="10028"/>
                    <a:pt x="5598" y="10420"/>
                  </a:cubicBezTo>
                  <a:cubicBezTo>
                    <a:pt x="5286" y="10603"/>
                    <a:pt x="4945" y="10695"/>
                    <a:pt x="4619" y="10695"/>
                  </a:cubicBezTo>
                  <a:cubicBezTo>
                    <a:pt x="3951" y="10695"/>
                    <a:pt x="3346" y="10311"/>
                    <a:pt x="3183" y="9543"/>
                  </a:cubicBezTo>
                  <a:lnTo>
                    <a:pt x="3183" y="9543"/>
                  </a:lnTo>
                  <a:cubicBezTo>
                    <a:pt x="3231" y="9560"/>
                    <a:pt x="3279" y="9570"/>
                    <a:pt x="3330" y="9570"/>
                  </a:cubicBezTo>
                  <a:lnTo>
                    <a:pt x="3334" y="9570"/>
                  </a:lnTo>
                  <a:cubicBezTo>
                    <a:pt x="3505" y="10115"/>
                    <a:pt x="3950" y="10336"/>
                    <a:pt x="4442" y="10336"/>
                  </a:cubicBezTo>
                  <a:cubicBezTo>
                    <a:pt x="5047" y="10336"/>
                    <a:pt x="5723" y="10000"/>
                    <a:pt x="6042" y="9519"/>
                  </a:cubicBezTo>
                  <a:cubicBezTo>
                    <a:pt x="6472" y="8873"/>
                    <a:pt x="6527" y="7914"/>
                    <a:pt x="6704" y="7179"/>
                  </a:cubicBezTo>
                  <a:cubicBezTo>
                    <a:pt x="6868" y="6510"/>
                    <a:pt x="7032" y="5807"/>
                    <a:pt x="7418" y="5226"/>
                  </a:cubicBezTo>
                  <a:cubicBezTo>
                    <a:pt x="7794" y="4659"/>
                    <a:pt x="8394" y="4301"/>
                    <a:pt x="8997" y="4301"/>
                  </a:cubicBezTo>
                  <a:close/>
                  <a:moveTo>
                    <a:pt x="3285" y="0"/>
                  </a:moveTo>
                  <a:cubicBezTo>
                    <a:pt x="2209" y="0"/>
                    <a:pt x="1089" y="498"/>
                    <a:pt x="660" y="1384"/>
                  </a:cubicBezTo>
                  <a:cubicBezTo>
                    <a:pt x="652" y="1379"/>
                    <a:pt x="644" y="1377"/>
                    <a:pt x="636" y="1377"/>
                  </a:cubicBezTo>
                  <a:cubicBezTo>
                    <a:pt x="616" y="1377"/>
                    <a:pt x="597" y="1390"/>
                    <a:pt x="595" y="1411"/>
                  </a:cubicBezTo>
                  <a:lnTo>
                    <a:pt x="578" y="1534"/>
                  </a:lnTo>
                  <a:lnTo>
                    <a:pt x="567" y="1534"/>
                  </a:lnTo>
                  <a:cubicBezTo>
                    <a:pt x="516" y="1534"/>
                    <a:pt x="516" y="1606"/>
                    <a:pt x="567" y="1606"/>
                  </a:cubicBezTo>
                  <a:lnTo>
                    <a:pt x="571" y="1606"/>
                  </a:lnTo>
                  <a:cubicBezTo>
                    <a:pt x="321" y="3611"/>
                    <a:pt x="0" y="7033"/>
                    <a:pt x="1817" y="8395"/>
                  </a:cubicBezTo>
                  <a:cubicBezTo>
                    <a:pt x="2125" y="8627"/>
                    <a:pt x="2480" y="8781"/>
                    <a:pt x="2859" y="8853"/>
                  </a:cubicBezTo>
                  <a:cubicBezTo>
                    <a:pt x="2756" y="9106"/>
                    <a:pt x="2869" y="9396"/>
                    <a:pt x="3115" y="9515"/>
                  </a:cubicBezTo>
                  <a:cubicBezTo>
                    <a:pt x="3185" y="10407"/>
                    <a:pt x="3862" y="10806"/>
                    <a:pt x="4603" y="10806"/>
                  </a:cubicBezTo>
                  <a:cubicBezTo>
                    <a:pt x="5063" y="10806"/>
                    <a:pt x="5547" y="10653"/>
                    <a:pt x="5926" y="10369"/>
                  </a:cubicBezTo>
                  <a:cubicBezTo>
                    <a:pt x="6639" y="9833"/>
                    <a:pt x="6892" y="9003"/>
                    <a:pt x="7036" y="8160"/>
                  </a:cubicBezTo>
                  <a:cubicBezTo>
                    <a:pt x="7224" y="7007"/>
                    <a:pt x="7487" y="4966"/>
                    <a:pt x="8914" y="4966"/>
                  </a:cubicBezTo>
                  <a:cubicBezTo>
                    <a:pt x="9094" y="4966"/>
                    <a:pt x="9293" y="4998"/>
                    <a:pt x="9512" y="5069"/>
                  </a:cubicBezTo>
                  <a:cubicBezTo>
                    <a:pt x="9518" y="5072"/>
                    <a:pt x="9525" y="5073"/>
                    <a:pt x="9531" y="5073"/>
                  </a:cubicBezTo>
                  <a:cubicBezTo>
                    <a:pt x="9550" y="5073"/>
                    <a:pt x="9569" y="5063"/>
                    <a:pt x="9577" y="5045"/>
                  </a:cubicBezTo>
                  <a:cubicBezTo>
                    <a:pt x="9673" y="5080"/>
                    <a:pt x="9775" y="5110"/>
                    <a:pt x="9875" y="5110"/>
                  </a:cubicBezTo>
                  <a:cubicBezTo>
                    <a:pt x="9948" y="5110"/>
                    <a:pt x="10021" y="5094"/>
                    <a:pt x="10089" y="5052"/>
                  </a:cubicBezTo>
                  <a:cubicBezTo>
                    <a:pt x="10205" y="4980"/>
                    <a:pt x="10301" y="4820"/>
                    <a:pt x="10222" y="4693"/>
                  </a:cubicBezTo>
                  <a:cubicBezTo>
                    <a:pt x="10212" y="4677"/>
                    <a:pt x="10195" y="4668"/>
                    <a:pt x="10178" y="4668"/>
                  </a:cubicBezTo>
                  <a:cubicBezTo>
                    <a:pt x="10167" y="4668"/>
                    <a:pt x="10156" y="4671"/>
                    <a:pt x="10147" y="4680"/>
                  </a:cubicBezTo>
                  <a:cubicBezTo>
                    <a:pt x="9842" y="4283"/>
                    <a:pt x="9436" y="4114"/>
                    <a:pt x="9018" y="4114"/>
                  </a:cubicBezTo>
                  <a:cubicBezTo>
                    <a:pt x="8454" y="4114"/>
                    <a:pt x="7867" y="4421"/>
                    <a:pt x="7473" y="4888"/>
                  </a:cubicBezTo>
                  <a:cubicBezTo>
                    <a:pt x="6981" y="5475"/>
                    <a:pt x="6776" y="6237"/>
                    <a:pt x="6599" y="6964"/>
                  </a:cubicBezTo>
                  <a:cubicBezTo>
                    <a:pt x="6455" y="7531"/>
                    <a:pt x="6359" y="8122"/>
                    <a:pt x="6189" y="8679"/>
                  </a:cubicBezTo>
                  <a:cubicBezTo>
                    <a:pt x="6052" y="9119"/>
                    <a:pt x="5912" y="9522"/>
                    <a:pt x="5526" y="9799"/>
                  </a:cubicBezTo>
                  <a:cubicBezTo>
                    <a:pt x="5231" y="10010"/>
                    <a:pt x="4795" y="10190"/>
                    <a:pt x="4385" y="10190"/>
                  </a:cubicBezTo>
                  <a:cubicBezTo>
                    <a:pt x="3992" y="10190"/>
                    <a:pt x="3623" y="10025"/>
                    <a:pt x="3426" y="9563"/>
                  </a:cubicBezTo>
                  <a:cubicBezTo>
                    <a:pt x="3740" y="9509"/>
                    <a:pt x="4003" y="9143"/>
                    <a:pt x="3842" y="8839"/>
                  </a:cubicBezTo>
                  <a:cubicBezTo>
                    <a:pt x="4645" y="8668"/>
                    <a:pt x="5359" y="8112"/>
                    <a:pt x="5642" y="7258"/>
                  </a:cubicBezTo>
                  <a:cubicBezTo>
                    <a:pt x="6028" y="6107"/>
                    <a:pt x="5861" y="4762"/>
                    <a:pt x="5861" y="3570"/>
                  </a:cubicBezTo>
                  <a:cubicBezTo>
                    <a:pt x="5861" y="2617"/>
                    <a:pt x="5892" y="1493"/>
                    <a:pt x="5202" y="738"/>
                  </a:cubicBezTo>
                  <a:cubicBezTo>
                    <a:pt x="4741" y="234"/>
                    <a:pt x="4023" y="0"/>
                    <a:pt x="32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55"/>
            <p:cNvSpPr/>
            <p:nvPr/>
          </p:nvSpPr>
          <p:spPr>
            <a:xfrm>
              <a:off x="7987419" y="3726629"/>
              <a:ext cx="17541" cy="3698"/>
            </a:xfrm>
            <a:custGeom>
              <a:rect b="b" l="l" r="r" t="t"/>
              <a:pathLst>
                <a:path extrusionOk="0" h="144" w="683">
                  <a:moveTo>
                    <a:pt x="30" y="0"/>
                  </a:moveTo>
                  <a:cubicBezTo>
                    <a:pt x="9" y="0"/>
                    <a:pt x="1" y="31"/>
                    <a:pt x="23" y="35"/>
                  </a:cubicBezTo>
                  <a:cubicBezTo>
                    <a:pt x="232" y="72"/>
                    <a:pt x="437" y="110"/>
                    <a:pt x="645" y="144"/>
                  </a:cubicBezTo>
                  <a:cubicBezTo>
                    <a:pt x="672" y="144"/>
                    <a:pt x="682" y="106"/>
                    <a:pt x="655" y="103"/>
                  </a:cubicBezTo>
                  <a:cubicBezTo>
                    <a:pt x="450" y="65"/>
                    <a:pt x="242" y="31"/>
                    <a:pt x="34" y="1"/>
                  </a:cubicBezTo>
                  <a:cubicBezTo>
                    <a:pt x="32" y="0"/>
                    <a:pt x="31" y="0"/>
                    <a:pt x="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55"/>
            <p:cNvSpPr/>
            <p:nvPr/>
          </p:nvSpPr>
          <p:spPr>
            <a:xfrm>
              <a:off x="7984517" y="3709704"/>
              <a:ext cx="23243" cy="2414"/>
            </a:xfrm>
            <a:custGeom>
              <a:rect b="b" l="l" r="r" t="t"/>
              <a:pathLst>
                <a:path extrusionOk="0" h="94" w="905">
                  <a:moveTo>
                    <a:pt x="34" y="0"/>
                  </a:moveTo>
                  <a:cubicBezTo>
                    <a:pt x="6" y="0"/>
                    <a:pt x="1" y="48"/>
                    <a:pt x="30" y="52"/>
                  </a:cubicBezTo>
                  <a:cubicBezTo>
                    <a:pt x="228" y="78"/>
                    <a:pt x="427" y="93"/>
                    <a:pt x="626" y="93"/>
                  </a:cubicBezTo>
                  <a:cubicBezTo>
                    <a:pt x="706" y="93"/>
                    <a:pt x="787" y="91"/>
                    <a:pt x="867" y="86"/>
                  </a:cubicBezTo>
                  <a:cubicBezTo>
                    <a:pt x="904" y="86"/>
                    <a:pt x="905" y="31"/>
                    <a:pt x="870" y="31"/>
                  </a:cubicBezTo>
                  <a:cubicBezTo>
                    <a:pt x="869" y="31"/>
                    <a:pt x="868" y="31"/>
                    <a:pt x="867" y="31"/>
                  </a:cubicBezTo>
                  <a:cubicBezTo>
                    <a:pt x="798" y="34"/>
                    <a:pt x="729" y="35"/>
                    <a:pt x="659" y="35"/>
                  </a:cubicBezTo>
                  <a:cubicBezTo>
                    <a:pt x="451" y="35"/>
                    <a:pt x="242" y="23"/>
                    <a:pt x="37" y="0"/>
                  </a:cubicBezTo>
                  <a:cubicBezTo>
                    <a:pt x="36" y="0"/>
                    <a:pt x="35" y="0"/>
                    <a:pt x="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55"/>
            <p:cNvSpPr/>
            <p:nvPr/>
          </p:nvSpPr>
          <p:spPr>
            <a:xfrm>
              <a:off x="7980382" y="3693832"/>
              <a:ext cx="17438" cy="2055"/>
            </a:xfrm>
            <a:custGeom>
              <a:rect b="b" l="l" r="r" t="t"/>
              <a:pathLst>
                <a:path extrusionOk="0" h="80" w="679">
                  <a:moveTo>
                    <a:pt x="645" y="0"/>
                  </a:moveTo>
                  <a:cubicBezTo>
                    <a:pt x="644" y="0"/>
                    <a:pt x="643" y="0"/>
                    <a:pt x="642" y="0"/>
                  </a:cubicBezTo>
                  <a:cubicBezTo>
                    <a:pt x="478" y="25"/>
                    <a:pt x="311" y="36"/>
                    <a:pt x="145" y="36"/>
                  </a:cubicBezTo>
                  <a:cubicBezTo>
                    <a:pt x="105" y="36"/>
                    <a:pt x="64" y="36"/>
                    <a:pt x="24" y="34"/>
                  </a:cubicBezTo>
                  <a:cubicBezTo>
                    <a:pt x="0" y="34"/>
                    <a:pt x="0" y="72"/>
                    <a:pt x="24" y="72"/>
                  </a:cubicBezTo>
                  <a:cubicBezTo>
                    <a:pt x="88" y="77"/>
                    <a:pt x="152" y="80"/>
                    <a:pt x="216" y="80"/>
                  </a:cubicBezTo>
                  <a:cubicBezTo>
                    <a:pt x="362" y="80"/>
                    <a:pt x="508" y="66"/>
                    <a:pt x="652" y="38"/>
                  </a:cubicBezTo>
                  <a:cubicBezTo>
                    <a:pt x="679" y="35"/>
                    <a:pt x="667" y="0"/>
                    <a:pt x="6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1" name="Google Shape;2441;p55"/>
          <p:cNvGrpSpPr/>
          <p:nvPr/>
        </p:nvGrpSpPr>
        <p:grpSpPr>
          <a:xfrm>
            <a:off x="6660790" y="3534267"/>
            <a:ext cx="324267" cy="317770"/>
            <a:chOff x="6660790" y="3534267"/>
            <a:chExt cx="324267" cy="317770"/>
          </a:xfrm>
        </p:grpSpPr>
        <p:sp>
          <p:nvSpPr>
            <p:cNvPr id="2442" name="Google Shape;2442;p55"/>
            <p:cNvSpPr/>
            <p:nvPr/>
          </p:nvSpPr>
          <p:spPr>
            <a:xfrm>
              <a:off x="6660790" y="3534267"/>
              <a:ext cx="324267" cy="317770"/>
            </a:xfrm>
            <a:custGeom>
              <a:rect b="b" l="l" r="r" t="t"/>
              <a:pathLst>
                <a:path extrusionOk="0" h="12373" w="12626">
                  <a:moveTo>
                    <a:pt x="3142" y="155"/>
                  </a:moveTo>
                  <a:lnTo>
                    <a:pt x="3142" y="155"/>
                  </a:lnTo>
                  <a:cubicBezTo>
                    <a:pt x="3156" y="165"/>
                    <a:pt x="3169" y="168"/>
                    <a:pt x="3183" y="172"/>
                  </a:cubicBezTo>
                  <a:cubicBezTo>
                    <a:pt x="5361" y="419"/>
                    <a:pt x="7599" y="573"/>
                    <a:pt x="9813" y="573"/>
                  </a:cubicBezTo>
                  <a:cubicBezTo>
                    <a:pt x="10501" y="573"/>
                    <a:pt x="11187" y="559"/>
                    <a:pt x="11868" y="527"/>
                  </a:cubicBezTo>
                  <a:lnTo>
                    <a:pt x="11868" y="527"/>
                  </a:lnTo>
                  <a:cubicBezTo>
                    <a:pt x="11495" y="3345"/>
                    <a:pt x="11639" y="6165"/>
                    <a:pt x="12097" y="8962"/>
                  </a:cubicBezTo>
                  <a:cubicBezTo>
                    <a:pt x="12226" y="9751"/>
                    <a:pt x="12401" y="10574"/>
                    <a:pt x="12015" y="11333"/>
                  </a:cubicBezTo>
                  <a:cubicBezTo>
                    <a:pt x="11733" y="11889"/>
                    <a:pt x="11096" y="12127"/>
                    <a:pt x="10471" y="12127"/>
                  </a:cubicBezTo>
                  <a:cubicBezTo>
                    <a:pt x="10117" y="12127"/>
                    <a:pt x="9767" y="12051"/>
                    <a:pt x="9487" y="11913"/>
                  </a:cubicBezTo>
                  <a:cubicBezTo>
                    <a:pt x="8798" y="11572"/>
                    <a:pt x="8313" y="10790"/>
                    <a:pt x="8313" y="10018"/>
                  </a:cubicBezTo>
                  <a:cubicBezTo>
                    <a:pt x="8313" y="9088"/>
                    <a:pt x="9081" y="8387"/>
                    <a:pt x="9928" y="8387"/>
                  </a:cubicBezTo>
                  <a:cubicBezTo>
                    <a:pt x="10142" y="8387"/>
                    <a:pt x="10361" y="8432"/>
                    <a:pt x="10573" y="8529"/>
                  </a:cubicBezTo>
                  <a:lnTo>
                    <a:pt x="10573" y="8549"/>
                  </a:lnTo>
                  <a:cubicBezTo>
                    <a:pt x="10575" y="8608"/>
                    <a:pt x="10616" y="8636"/>
                    <a:pt x="10658" y="8636"/>
                  </a:cubicBezTo>
                  <a:cubicBezTo>
                    <a:pt x="10696" y="8636"/>
                    <a:pt x="10736" y="8613"/>
                    <a:pt x="10751" y="8570"/>
                  </a:cubicBezTo>
                  <a:cubicBezTo>
                    <a:pt x="10816" y="8542"/>
                    <a:pt x="10826" y="8457"/>
                    <a:pt x="10771" y="8413"/>
                  </a:cubicBezTo>
                  <a:cubicBezTo>
                    <a:pt x="10942" y="7002"/>
                    <a:pt x="10888" y="5517"/>
                    <a:pt x="10778" y="4106"/>
                  </a:cubicBezTo>
                  <a:cubicBezTo>
                    <a:pt x="10864" y="4055"/>
                    <a:pt x="10830" y="3922"/>
                    <a:pt x="10730" y="3918"/>
                  </a:cubicBezTo>
                  <a:cubicBezTo>
                    <a:pt x="8681" y="3806"/>
                    <a:pt x="6649" y="3751"/>
                    <a:pt x="4607" y="3543"/>
                  </a:cubicBezTo>
                  <a:cubicBezTo>
                    <a:pt x="4600" y="3543"/>
                    <a:pt x="4593" y="3543"/>
                    <a:pt x="4587" y="3546"/>
                  </a:cubicBezTo>
                  <a:cubicBezTo>
                    <a:pt x="4571" y="3532"/>
                    <a:pt x="4550" y="3525"/>
                    <a:pt x="4528" y="3525"/>
                  </a:cubicBezTo>
                  <a:cubicBezTo>
                    <a:pt x="4483" y="3525"/>
                    <a:pt x="4437" y="3554"/>
                    <a:pt x="4440" y="3608"/>
                  </a:cubicBezTo>
                  <a:cubicBezTo>
                    <a:pt x="4535" y="5527"/>
                    <a:pt x="4617" y="7419"/>
                    <a:pt x="4611" y="9338"/>
                  </a:cubicBezTo>
                  <a:cubicBezTo>
                    <a:pt x="4332" y="10313"/>
                    <a:pt x="3358" y="10966"/>
                    <a:pt x="2396" y="10966"/>
                  </a:cubicBezTo>
                  <a:cubicBezTo>
                    <a:pt x="2028" y="10966"/>
                    <a:pt x="1661" y="10870"/>
                    <a:pt x="1335" y="10660"/>
                  </a:cubicBezTo>
                  <a:lnTo>
                    <a:pt x="1335" y="10660"/>
                  </a:lnTo>
                  <a:cubicBezTo>
                    <a:pt x="1790" y="10701"/>
                    <a:pt x="2244" y="10749"/>
                    <a:pt x="2701" y="10779"/>
                  </a:cubicBezTo>
                  <a:cubicBezTo>
                    <a:pt x="2703" y="10779"/>
                    <a:pt x="2704" y="10779"/>
                    <a:pt x="2705" y="10779"/>
                  </a:cubicBezTo>
                  <a:cubicBezTo>
                    <a:pt x="2749" y="10779"/>
                    <a:pt x="2745" y="10711"/>
                    <a:pt x="2701" y="10708"/>
                  </a:cubicBezTo>
                  <a:cubicBezTo>
                    <a:pt x="2206" y="10653"/>
                    <a:pt x="1714" y="10619"/>
                    <a:pt x="1219" y="10578"/>
                  </a:cubicBezTo>
                  <a:cubicBezTo>
                    <a:pt x="1120" y="10506"/>
                    <a:pt x="1028" y="10421"/>
                    <a:pt x="946" y="10332"/>
                  </a:cubicBezTo>
                  <a:cubicBezTo>
                    <a:pt x="885" y="10260"/>
                    <a:pt x="827" y="10185"/>
                    <a:pt x="775" y="10107"/>
                  </a:cubicBezTo>
                  <a:lnTo>
                    <a:pt x="775" y="10107"/>
                  </a:lnTo>
                  <a:cubicBezTo>
                    <a:pt x="1335" y="10148"/>
                    <a:pt x="1895" y="10192"/>
                    <a:pt x="2459" y="10223"/>
                  </a:cubicBezTo>
                  <a:cubicBezTo>
                    <a:pt x="2460" y="10223"/>
                    <a:pt x="2461" y="10223"/>
                    <a:pt x="2462" y="10223"/>
                  </a:cubicBezTo>
                  <a:cubicBezTo>
                    <a:pt x="2507" y="10223"/>
                    <a:pt x="2506" y="10154"/>
                    <a:pt x="2459" y="10151"/>
                  </a:cubicBezTo>
                  <a:cubicBezTo>
                    <a:pt x="1885" y="10107"/>
                    <a:pt x="1305" y="10072"/>
                    <a:pt x="734" y="10038"/>
                  </a:cubicBezTo>
                  <a:cubicBezTo>
                    <a:pt x="444" y="9543"/>
                    <a:pt x="451" y="8973"/>
                    <a:pt x="649" y="8440"/>
                  </a:cubicBezTo>
                  <a:lnTo>
                    <a:pt x="649" y="8440"/>
                  </a:lnTo>
                  <a:cubicBezTo>
                    <a:pt x="652" y="8440"/>
                    <a:pt x="656" y="8447"/>
                    <a:pt x="659" y="8447"/>
                  </a:cubicBezTo>
                  <a:cubicBezTo>
                    <a:pt x="932" y="8480"/>
                    <a:pt x="1207" y="8496"/>
                    <a:pt x="1482" y="8496"/>
                  </a:cubicBezTo>
                  <a:cubicBezTo>
                    <a:pt x="1692" y="8496"/>
                    <a:pt x="1902" y="8486"/>
                    <a:pt x="2111" y="8467"/>
                  </a:cubicBezTo>
                  <a:cubicBezTo>
                    <a:pt x="2160" y="8461"/>
                    <a:pt x="2162" y="8388"/>
                    <a:pt x="2117" y="8388"/>
                  </a:cubicBezTo>
                  <a:cubicBezTo>
                    <a:pt x="2115" y="8388"/>
                    <a:pt x="2113" y="8388"/>
                    <a:pt x="2111" y="8389"/>
                  </a:cubicBezTo>
                  <a:cubicBezTo>
                    <a:pt x="1872" y="8407"/>
                    <a:pt x="1632" y="8417"/>
                    <a:pt x="1391" y="8417"/>
                  </a:cubicBezTo>
                  <a:cubicBezTo>
                    <a:pt x="1151" y="8417"/>
                    <a:pt x="910" y="8407"/>
                    <a:pt x="669" y="8389"/>
                  </a:cubicBezTo>
                  <a:cubicBezTo>
                    <a:pt x="724" y="8249"/>
                    <a:pt x="789" y="8119"/>
                    <a:pt x="864" y="7993"/>
                  </a:cubicBezTo>
                  <a:cubicBezTo>
                    <a:pt x="902" y="7934"/>
                    <a:pt x="936" y="7880"/>
                    <a:pt x="973" y="7825"/>
                  </a:cubicBezTo>
                  <a:lnTo>
                    <a:pt x="973" y="7825"/>
                  </a:lnTo>
                  <a:cubicBezTo>
                    <a:pt x="970" y="7841"/>
                    <a:pt x="984" y="7856"/>
                    <a:pt x="1000" y="7856"/>
                  </a:cubicBezTo>
                  <a:cubicBezTo>
                    <a:pt x="1001" y="7856"/>
                    <a:pt x="1003" y="7856"/>
                    <a:pt x="1004" y="7856"/>
                  </a:cubicBezTo>
                  <a:cubicBezTo>
                    <a:pt x="1473" y="7851"/>
                    <a:pt x="1943" y="7843"/>
                    <a:pt x="2412" y="7843"/>
                  </a:cubicBezTo>
                  <a:cubicBezTo>
                    <a:pt x="2554" y="7843"/>
                    <a:pt x="2696" y="7844"/>
                    <a:pt x="2838" y="7846"/>
                  </a:cubicBezTo>
                  <a:cubicBezTo>
                    <a:pt x="2900" y="7846"/>
                    <a:pt x="2900" y="7757"/>
                    <a:pt x="2838" y="7757"/>
                  </a:cubicBezTo>
                  <a:cubicBezTo>
                    <a:pt x="2624" y="7746"/>
                    <a:pt x="2409" y="7741"/>
                    <a:pt x="2194" y="7741"/>
                  </a:cubicBezTo>
                  <a:cubicBezTo>
                    <a:pt x="1796" y="7741"/>
                    <a:pt x="1399" y="7759"/>
                    <a:pt x="1004" y="7794"/>
                  </a:cubicBezTo>
                  <a:cubicBezTo>
                    <a:pt x="997" y="7794"/>
                    <a:pt x="997" y="7798"/>
                    <a:pt x="990" y="7801"/>
                  </a:cubicBezTo>
                  <a:cubicBezTo>
                    <a:pt x="1427" y="7186"/>
                    <a:pt x="1979" y="6868"/>
                    <a:pt x="2660" y="6868"/>
                  </a:cubicBezTo>
                  <a:cubicBezTo>
                    <a:pt x="2867" y="6868"/>
                    <a:pt x="3087" y="6898"/>
                    <a:pt x="3320" y="6958"/>
                  </a:cubicBezTo>
                  <a:cubicBezTo>
                    <a:pt x="3320" y="7017"/>
                    <a:pt x="3363" y="7046"/>
                    <a:pt x="3409" y="7046"/>
                  </a:cubicBezTo>
                  <a:cubicBezTo>
                    <a:pt x="3455" y="7046"/>
                    <a:pt x="3502" y="7016"/>
                    <a:pt x="3507" y="6958"/>
                  </a:cubicBezTo>
                  <a:cubicBezTo>
                    <a:pt x="3507" y="6920"/>
                    <a:pt x="3511" y="6879"/>
                    <a:pt x="3511" y="6842"/>
                  </a:cubicBezTo>
                  <a:cubicBezTo>
                    <a:pt x="3661" y="6842"/>
                    <a:pt x="3808" y="6828"/>
                    <a:pt x="3955" y="6807"/>
                  </a:cubicBezTo>
                  <a:cubicBezTo>
                    <a:pt x="3992" y="6801"/>
                    <a:pt x="3982" y="6743"/>
                    <a:pt x="3945" y="6743"/>
                  </a:cubicBezTo>
                  <a:cubicBezTo>
                    <a:pt x="3801" y="6746"/>
                    <a:pt x="3658" y="6756"/>
                    <a:pt x="3514" y="6780"/>
                  </a:cubicBezTo>
                  <a:cubicBezTo>
                    <a:pt x="3525" y="6637"/>
                    <a:pt x="3531" y="6490"/>
                    <a:pt x="3538" y="6343"/>
                  </a:cubicBezTo>
                  <a:cubicBezTo>
                    <a:pt x="3611" y="6338"/>
                    <a:pt x="3685" y="6335"/>
                    <a:pt x="3760" y="6335"/>
                  </a:cubicBezTo>
                  <a:cubicBezTo>
                    <a:pt x="3787" y="6335"/>
                    <a:pt x="3815" y="6335"/>
                    <a:pt x="3842" y="6336"/>
                  </a:cubicBezTo>
                  <a:cubicBezTo>
                    <a:pt x="3876" y="6336"/>
                    <a:pt x="3876" y="6285"/>
                    <a:pt x="3842" y="6282"/>
                  </a:cubicBezTo>
                  <a:cubicBezTo>
                    <a:pt x="3808" y="6279"/>
                    <a:pt x="3774" y="6278"/>
                    <a:pt x="3741" y="6278"/>
                  </a:cubicBezTo>
                  <a:cubicBezTo>
                    <a:pt x="3674" y="6278"/>
                    <a:pt x="3608" y="6283"/>
                    <a:pt x="3542" y="6292"/>
                  </a:cubicBezTo>
                  <a:cubicBezTo>
                    <a:pt x="3548" y="6124"/>
                    <a:pt x="3555" y="5954"/>
                    <a:pt x="3559" y="5786"/>
                  </a:cubicBezTo>
                  <a:cubicBezTo>
                    <a:pt x="3612" y="5790"/>
                    <a:pt x="3666" y="5792"/>
                    <a:pt x="3719" y="5792"/>
                  </a:cubicBezTo>
                  <a:cubicBezTo>
                    <a:pt x="3857" y="5792"/>
                    <a:pt x="3993" y="5779"/>
                    <a:pt x="4126" y="5752"/>
                  </a:cubicBezTo>
                  <a:cubicBezTo>
                    <a:pt x="4161" y="5746"/>
                    <a:pt x="4157" y="5690"/>
                    <a:pt x="4124" y="5690"/>
                  </a:cubicBezTo>
                  <a:cubicBezTo>
                    <a:pt x="4123" y="5690"/>
                    <a:pt x="4121" y="5690"/>
                    <a:pt x="4119" y="5691"/>
                  </a:cubicBezTo>
                  <a:cubicBezTo>
                    <a:pt x="3934" y="5715"/>
                    <a:pt x="3750" y="5728"/>
                    <a:pt x="3562" y="5732"/>
                  </a:cubicBezTo>
                  <a:cubicBezTo>
                    <a:pt x="3569" y="5595"/>
                    <a:pt x="3569" y="5459"/>
                    <a:pt x="3572" y="5318"/>
                  </a:cubicBezTo>
                  <a:cubicBezTo>
                    <a:pt x="3712" y="5298"/>
                    <a:pt x="3852" y="5271"/>
                    <a:pt x="3989" y="5233"/>
                  </a:cubicBezTo>
                  <a:cubicBezTo>
                    <a:pt x="4025" y="5223"/>
                    <a:pt x="4020" y="5168"/>
                    <a:pt x="3985" y="5168"/>
                  </a:cubicBezTo>
                  <a:cubicBezTo>
                    <a:pt x="3984" y="5168"/>
                    <a:pt x="3983" y="5168"/>
                    <a:pt x="3982" y="5168"/>
                  </a:cubicBezTo>
                  <a:cubicBezTo>
                    <a:pt x="3846" y="5182"/>
                    <a:pt x="3709" y="5206"/>
                    <a:pt x="3572" y="5237"/>
                  </a:cubicBezTo>
                  <a:lnTo>
                    <a:pt x="3572" y="4898"/>
                  </a:lnTo>
                  <a:cubicBezTo>
                    <a:pt x="3712" y="4895"/>
                    <a:pt x="3852" y="4881"/>
                    <a:pt x="3989" y="4861"/>
                  </a:cubicBezTo>
                  <a:cubicBezTo>
                    <a:pt x="4033" y="4851"/>
                    <a:pt x="4020" y="4789"/>
                    <a:pt x="3982" y="4789"/>
                  </a:cubicBezTo>
                  <a:cubicBezTo>
                    <a:pt x="3846" y="4789"/>
                    <a:pt x="3709" y="4799"/>
                    <a:pt x="3572" y="4820"/>
                  </a:cubicBezTo>
                  <a:cubicBezTo>
                    <a:pt x="3572" y="4690"/>
                    <a:pt x="3572" y="4564"/>
                    <a:pt x="3569" y="4437"/>
                  </a:cubicBezTo>
                  <a:cubicBezTo>
                    <a:pt x="3706" y="4431"/>
                    <a:pt x="3869" y="4434"/>
                    <a:pt x="3992" y="4386"/>
                  </a:cubicBezTo>
                  <a:cubicBezTo>
                    <a:pt x="4020" y="4376"/>
                    <a:pt x="4030" y="4325"/>
                    <a:pt x="3992" y="4321"/>
                  </a:cubicBezTo>
                  <a:cubicBezTo>
                    <a:pt x="3962" y="4316"/>
                    <a:pt x="3931" y="4314"/>
                    <a:pt x="3899" y="4314"/>
                  </a:cubicBezTo>
                  <a:cubicBezTo>
                    <a:pt x="3790" y="4314"/>
                    <a:pt x="3674" y="4340"/>
                    <a:pt x="3569" y="4355"/>
                  </a:cubicBezTo>
                  <a:cubicBezTo>
                    <a:pt x="3565" y="4205"/>
                    <a:pt x="3562" y="4055"/>
                    <a:pt x="3555" y="3908"/>
                  </a:cubicBezTo>
                  <a:cubicBezTo>
                    <a:pt x="3631" y="3902"/>
                    <a:pt x="3707" y="3899"/>
                    <a:pt x="3782" y="3899"/>
                  </a:cubicBezTo>
                  <a:cubicBezTo>
                    <a:pt x="3825" y="3899"/>
                    <a:pt x="3868" y="3900"/>
                    <a:pt x="3910" y="3901"/>
                  </a:cubicBezTo>
                  <a:cubicBezTo>
                    <a:pt x="3911" y="3901"/>
                    <a:pt x="3912" y="3901"/>
                    <a:pt x="3914" y="3901"/>
                  </a:cubicBezTo>
                  <a:cubicBezTo>
                    <a:pt x="3962" y="3901"/>
                    <a:pt x="3971" y="3823"/>
                    <a:pt x="3924" y="3816"/>
                  </a:cubicBezTo>
                  <a:cubicBezTo>
                    <a:pt x="3863" y="3807"/>
                    <a:pt x="3801" y="3803"/>
                    <a:pt x="3740" y="3803"/>
                  </a:cubicBezTo>
                  <a:cubicBezTo>
                    <a:pt x="3678" y="3803"/>
                    <a:pt x="3617" y="3807"/>
                    <a:pt x="3555" y="3816"/>
                  </a:cubicBezTo>
                  <a:cubicBezTo>
                    <a:pt x="3545" y="3553"/>
                    <a:pt x="3528" y="3290"/>
                    <a:pt x="3511" y="3027"/>
                  </a:cubicBezTo>
                  <a:lnTo>
                    <a:pt x="3511" y="3027"/>
                  </a:lnTo>
                  <a:cubicBezTo>
                    <a:pt x="3895" y="3031"/>
                    <a:pt x="4279" y="3035"/>
                    <a:pt x="4662" y="3035"/>
                  </a:cubicBezTo>
                  <a:cubicBezTo>
                    <a:pt x="4942" y="3035"/>
                    <a:pt x="5222" y="3033"/>
                    <a:pt x="5502" y="3027"/>
                  </a:cubicBezTo>
                  <a:cubicBezTo>
                    <a:pt x="5553" y="3027"/>
                    <a:pt x="5553" y="2952"/>
                    <a:pt x="5502" y="2952"/>
                  </a:cubicBezTo>
                  <a:cubicBezTo>
                    <a:pt x="5203" y="2947"/>
                    <a:pt x="4903" y="2945"/>
                    <a:pt x="4603" y="2945"/>
                  </a:cubicBezTo>
                  <a:cubicBezTo>
                    <a:pt x="4238" y="2945"/>
                    <a:pt x="3873" y="2948"/>
                    <a:pt x="3507" y="2952"/>
                  </a:cubicBezTo>
                  <a:cubicBezTo>
                    <a:pt x="3494" y="2757"/>
                    <a:pt x="3477" y="2562"/>
                    <a:pt x="3460" y="2368"/>
                  </a:cubicBezTo>
                  <a:lnTo>
                    <a:pt x="3460" y="2368"/>
                  </a:lnTo>
                  <a:cubicBezTo>
                    <a:pt x="3692" y="2381"/>
                    <a:pt x="3921" y="2399"/>
                    <a:pt x="4153" y="2399"/>
                  </a:cubicBezTo>
                  <a:cubicBezTo>
                    <a:pt x="4190" y="2399"/>
                    <a:pt x="4190" y="2344"/>
                    <a:pt x="4153" y="2344"/>
                  </a:cubicBezTo>
                  <a:cubicBezTo>
                    <a:pt x="3921" y="2323"/>
                    <a:pt x="3688" y="2320"/>
                    <a:pt x="3453" y="2313"/>
                  </a:cubicBezTo>
                  <a:cubicBezTo>
                    <a:pt x="3439" y="2163"/>
                    <a:pt x="3422" y="2013"/>
                    <a:pt x="3405" y="1862"/>
                  </a:cubicBezTo>
                  <a:lnTo>
                    <a:pt x="3405" y="1862"/>
                  </a:lnTo>
                  <a:cubicBezTo>
                    <a:pt x="3531" y="1894"/>
                    <a:pt x="3658" y="1910"/>
                    <a:pt x="3787" y="1910"/>
                  </a:cubicBezTo>
                  <a:cubicBezTo>
                    <a:pt x="3878" y="1910"/>
                    <a:pt x="3970" y="1902"/>
                    <a:pt x="4061" y="1886"/>
                  </a:cubicBezTo>
                  <a:cubicBezTo>
                    <a:pt x="4093" y="1880"/>
                    <a:pt x="4083" y="1831"/>
                    <a:pt x="4050" y="1831"/>
                  </a:cubicBezTo>
                  <a:cubicBezTo>
                    <a:pt x="4048" y="1831"/>
                    <a:pt x="4046" y="1831"/>
                    <a:pt x="4044" y="1832"/>
                  </a:cubicBezTo>
                  <a:cubicBezTo>
                    <a:pt x="3943" y="1848"/>
                    <a:pt x="3841" y="1856"/>
                    <a:pt x="3739" y="1856"/>
                  </a:cubicBezTo>
                  <a:cubicBezTo>
                    <a:pt x="3627" y="1856"/>
                    <a:pt x="3516" y="1846"/>
                    <a:pt x="3405" y="1825"/>
                  </a:cubicBezTo>
                  <a:cubicBezTo>
                    <a:pt x="3384" y="1661"/>
                    <a:pt x="3361" y="1500"/>
                    <a:pt x="3337" y="1336"/>
                  </a:cubicBezTo>
                  <a:lnTo>
                    <a:pt x="3337" y="1336"/>
                  </a:lnTo>
                  <a:cubicBezTo>
                    <a:pt x="3686" y="1372"/>
                    <a:pt x="4043" y="1391"/>
                    <a:pt x="4399" y="1391"/>
                  </a:cubicBezTo>
                  <a:cubicBezTo>
                    <a:pt x="4771" y="1391"/>
                    <a:pt x="5143" y="1370"/>
                    <a:pt x="5505" y="1323"/>
                  </a:cubicBezTo>
                  <a:cubicBezTo>
                    <a:pt x="5562" y="1316"/>
                    <a:pt x="5570" y="1227"/>
                    <a:pt x="5509" y="1227"/>
                  </a:cubicBezTo>
                  <a:cubicBezTo>
                    <a:pt x="5508" y="1227"/>
                    <a:pt x="5506" y="1227"/>
                    <a:pt x="5505" y="1227"/>
                  </a:cubicBezTo>
                  <a:cubicBezTo>
                    <a:pt x="4820" y="1250"/>
                    <a:pt x="4140" y="1275"/>
                    <a:pt x="3455" y="1275"/>
                  </a:cubicBezTo>
                  <a:cubicBezTo>
                    <a:pt x="3413" y="1275"/>
                    <a:pt x="3372" y="1275"/>
                    <a:pt x="3330" y="1275"/>
                  </a:cubicBezTo>
                  <a:cubicBezTo>
                    <a:pt x="3299" y="1056"/>
                    <a:pt x="3265" y="838"/>
                    <a:pt x="3227" y="623"/>
                  </a:cubicBezTo>
                  <a:lnTo>
                    <a:pt x="3227" y="623"/>
                  </a:lnTo>
                  <a:cubicBezTo>
                    <a:pt x="3467" y="658"/>
                    <a:pt x="3709" y="677"/>
                    <a:pt x="3952" y="677"/>
                  </a:cubicBezTo>
                  <a:cubicBezTo>
                    <a:pt x="4066" y="677"/>
                    <a:pt x="4179" y="672"/>
                    <a:pt x="4293" y="664"/>
                  </a:cubicBezTo>
                  <a:cubicBezTo>
                    <a:pt x="4334" y="664"/>
                    <a:pt x="4334" y="602"/>
                    <a:pt x="4293" y="602"/>
                  </a:cubicBezTo>
                  <a:cubicBezTo>
                    <a:pt x="3931" y="589"/>
                    <a:pt x="3572" y="582"/>
                    <a:pt x="3214" y="548"/>
                  </a:cubicBezTo>
                  <a:cubicBezTo>
                    <a:pt x="3190" y="418"/>
                    <a:pt x="3169" y="285"/>
                    <a:pt x="3142" y="155"/>
                  </a:cubicBezTo>
                  <a:close/>
                  <a:moveTo>
                    <a:pt x="3172" y="1"/>
                  </a:moveTo>
                  <a:cubicBezTo>
                    <a:pt x="3144" y="1"/>
                    <a:pt x="3117" y="17"/>
                    <a:pt x="3108" y="42"/>
                  </a:cubicBezTo>
                  <a:cubicBezTo>
                    <a:pt x="3098" y="33"/>
                    <a:pt x="3085" y="28"/>
                    <a:pt x="3071" y="28"/>
                  </a:cubicBezTo>
                  <a:cubicBezTo>
                    <a:pt x="3044" y="28"/>
                    <a:pt x="3018" y="45"/>
                    <a:pt x="3022" y="76"/>
                  </a:cubicBezTo>
                  <a:cubicBezTo>
                    <a:pt x="3033" y="230"/>
                    <a:pt x="3046" y="384"/>
                    <a:pt x="3057" y="534"/>
                  </a:cubicBezTo>
                  <a:lnTo>
                    <a:pt x="3043" y="534"/>
                  </a:lnTo>
                  <a:cubicBezTo>
                    <a:pt x="3042" y="534"/>
                    <a:pt x="3041" y="534"/>
                    <a:pt x="3040" y="534"/>
                  </a:cubicBezTo>
                  <a:cubicBezTo>
                    <a:pt x="3008" y="534"/>
                    <a:pt x="3003" y="592"/>
                    <a:pt x="3036" y="599"/>
                  </a:cubicBezTo>
                  <a:lnTo>
                    <a:pt x="3063" y="602"/>
                  </a:lnTo>
                  <a:cubicBezTo>
                    <a:pt x="3224" y="2679"/>
                    <a:pt x="3350" y="4717"/>
                    <a:pt x="3320" y="6807"/>
                  </a:cubicBezTo>
                  <a:cubicBezTo>
                    <a:pt x="3031" y="6700"/>
                    <a:pt x="2760" y="6648"/>
                    <a:pt x="2506" y="6648"/>
                  </a:cubicBezTo>
                  <a:cubicBezTo>
                    <a:pt x="1852" y="6648"/>
                    <a:pt x="1305" y="6993"/>
                    <a:pt x="833" y="7637"/>
                  </a:cubicBezTo>
                  <a:cubicBezTo>
                    <a:pt x="243" y="8443"/>
                    <a:pt x="0" y="9413"/>
                    <a:pt x="611" y="10281"/>
                  </a:cubicBezTo>
                  <a:cubicBezTo>
                    <a:pt x="1039" y="10888"/>
                    <a:pt x="1752" y="11172"/>
                    <a:pt x="2470" y="11172"/>
                  </a:cubicBezTo>
                  <a:cubicBezTo>
                    <a:pt x="3571" y="11172"/>
                    <a:pt x="4684" y="10504"/>
                    <a:pt x="4792" y="9311"/>
                  </a:cubicBezTo>
                  <a:cubicBezTo>
                    <a:pt x="4795" y="9283"/>
                    <a:pt x="4781" y="9256"/>
                    <a:pt x="4754" y="9242"/>
                  </a:cubicBezTo>
                  <a:cubicBezTo>
                    <a:pt x="4887" y="7419"/>
                    <a:pt x="4863" y="5534"/>
                    <a:pt x="4621" y="3720"/>
                  </a:cubicBezTo>
                  <a:lnTo>
                    <a:pt x="4621" y="3720"/>
                  </a:lnTo>
                  <a:cubicBezTo>
                    <a:pt x="6306" y="3960"/>
                    <a:pt x="8045" y="4142"/>
                    <a:pt x="9760" y="4142"/>
                  </a:cubicBezTo>
                  <a:cubicBezTo>
                    <a:pt x="10047" y="4142"/>
                    <a:pt x="10333" y="4137"/>
                    <a:pt x="10618" y="4127"/>
                  </a:cubicBezTo>
                  <a:lnTo>
                    <a:pt x="10618" y="4127"/>
                  </a:lnTo>
                  <a:cubicBezTo>
                    <a:pt x="10614" y="5520"/>
                    <a:pt x="10546" y="6920"/>
                    <a:pt x="10570" y="8310"/>
                  </a:cubicBezTo>
                  <a:cubicBezTo>
                    <a:pt x="10343" y="8213"/>
                    <a:pt x="10109" y="8168"/>
                    <a:pt x="9879" y="8168"/>
                  </a:cubicBezTo>
                  <a:cubicBezTo>
                    <a:pt x="9020" y="8168"/>
                    <a:pt x="8219" y="8799"/>
                    <a:pt x="8087" y="9741"/>
                  </a:cubicBezTo>
                  <a:cubicBezTo>
                    <a:pt x="7892" y="11158"/>
                    <a:pt x="9106" y="12373"/>
                    <a:pt x="10475" y="12373"/>
                  </a:cubicBezTo>
                  <a:cubicBezTo>
                    <a:pt x="10542" y="12373"/>
                    <a:pt x="10609" y="12370"/>
                    <a:pt x="10676" y="12364"/>
                  </a:cubicBezTo>
                  <a:cubicBezTo>
                    <a:pt x="12305" y="12224"/>
                    <a:pt x="12626" y="10749"/>
                    <a:pt x="12411" y="9369"/>
                  </a:cubicBezTo>
                  <a:cubicBezTo>
                    <a:pt x="11953" y="6384"/>
                    <a:pt x="11793" y="3532"/>
                    <a:pt x="12090" y="520"/>
                  </a:cubicBezTo>
                  <a:cubicBezTo>
                    <a:pt x="12100" y="469"/>
                    <a:pt x="12059" y="418"/>
                    <a:pt x="12004" y="418"/>
                  </a:cubicBezTo>
                  <a:cubicBezTo>
                    <a:pt x="12008" y="358"/>
                    <a:pt x="11963" y="308"/>
                    <a:pt x="11907" y="308"/>
                  </a:cubicBezTo>
                  <a:cubicBezTo>
                    <a:pt x="11906" y="308"/>
                    <a:pt x="11904" y="308"/>
                    <a:pt x="11902" y="308"/>
                  </a:cubicBezTo>
                  <a:cubicBezTo>
                    <a:pt x="8989" y="216"/>
                    <a:pt x="6089" y="158"/>
                    <a:pt x="3180" y="1"/>
                  </a:cubicBezTo>
                  <a:cubicBezTo>
                    <a:pt x="3177" y="1"/>
                    <a:pt x="3174" y="1"/>
                    <a:pt x="31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55"/>
            <p:cNvSpPr/>
            <p:nvPr/>
          </p:nvSpPr>
          <p:spPr>
            <a:xfrm>
              <a:off x="6674864" y="3775811"/>
              <a:ext cx="34183" cy="3904"/>
            </a:xfrm>
            <a:custGeom>
              <a:rect b="b" l="l" r="r" t="t"/>
              <a:pathLst>
                <a:path extrusionOk="0" h="152" w="1331">
                  <a:moveTo>
                    <a:pt x="34" y="1"/>
                  </a:moveTo>
                  <a:cubicBezTo>
                    <a:pt x="5" y="1"/>
                    <a:pt x="0" y="53"/>
                    <a:pt x="29" y="56"/>
                  </a:cubicBezTo>
                  <a:cubicBezTo>
                    <a:pt x="425" y="121"/>
                    <a:pt x="824" y="152"/>
                    <a:pt x="1223" y="152"/>
                  </a:cubicBezTo>
                  <a:cubicBezTo>
                    <a:pt x="1244" y="152"/>
                    <a:pt x="1265" y="152"/>
                    <a:pt x="1286" y="152"/>
                  </a:cubicBezTo>
                  <a:cubicBezTo>
                    <a:pt x="1330" y="152"/>
                    <a:pt x="1330" y="87"/>
                    <a:pt x="1286" y="87"/>
                  </a:cubicBezTo>
                  <a:cubicBezTo>
                    <a:pt x="869" y="70"/>
                    <a:pt x="453" y="53"/>
                    <a:pt x="39" y="1"/>
                  </a:cubicBezTo>
                  <a:cubicBezTo>
                    <a:pt x="38" y="1"/>
                    <a:pt x="36" y="1"/>
                    <a:pt x="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55"/>
            <p:cNvSpPr/>
            <p:nvPr/>
          </p:nvSpPr>
          <p:spPr>
            <a:xfrm>
              <a:off x="6673759" y="3763560"/>
              <a:ext cx="48001" cy="3185"/>
            </a:xfrm>
            <a:custGeom>
              <a:rect b="b" l="l" r="r" t="t"/>
              <a:pathLst>
                <a:path extrusionOk="0" h="124" w="1869">
                  <a:moveTo>
                    <a:pt x="945" y="1"/>
                  </a:moveTo>
                  <a:cubicBezTo>
                    <a:pt x="646" y="1"/>
                    <a:pt x="346" y="15"/>
                    <a:pt x="48" y="45"/>
                  </a:cubicBezTo>
                  <a:cubicBezTo>
                    <a:pt x="4" y="48"/>
                    <a:pt x="1" y="116"/>
                    <a:pt x="48" y="116"/>
                  </a:cubicBezTo>
                  <a:cubicBezTo>
                    <a:pt x="321" y="101"/>
                    <a:pt x="595" y="93"/>
                    <a:pt x="868" y="93"/>
                  </a:cubicBezTo>
                  <a:cubicBezTo>
                    <a:pt x="1184" y="93"/>
                    <a:pt x="1499" y="103"/>
                    <a:pt x="1814" y="123"/>
                  </a:cubicBezTo>
                  <a:cubicBezTo>
                    <a:pt x="1815" y="123"/>
                    <a:pt x="1816" y="123"/>
                    <a:pt x="1817" y="123"/>
                  </a:cubicBezTo>
                  <a:cubicBezTo>
                    <a:pt x="1869" y="123"/>
                    <a:pt x="1867" y="45"/>
                    <a:pt x="1814" y="41"/>
                  </a:cubicBezTo>
                  <a:cubicBezTo>
                    <a:pt x="1525" y="14"/>
                    <a:pt x="1235" y="1"/>
                    <a:pt x="9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55"/>
            <p:cNvSpPr/>
            <p:nvPr/>
          </p:nvSpPr>
          <p:spPr>
            <a:xfrm>
              <a:off x="6698928" y="3719900"/>
              <a:ext cx="40732" cy="2671"/>
            </a:xfrm>
            <a:custGeom>
              <a:rect b="b" l="l" r="r" t="t"/>
              <a:pathLst>
                <a:path extrusionOk="0" h="104" w="1586">
                  <a:moveTo>
                    <a:pt x="1135" y="0"/>
                  </a:moveTo>
                  <a:cubicBezTo>
                    <a:pt x="769" y="0"/>
                    <a:pt x="403" y="9"/>
                    <a:pt x="38" y="34"/>
                  </a:cubicBezTo>
                  <a:cubicBezTo>
                    <a:pt x="1" y="34"/>
                    <a:pt x="1" y="88"/>
                    <a:pt x="38" y="88"/>
                  </a:cubicBezTo>
                  <a:cubicBezTo>
                    <a:pt x="266" y="99"/>
                    <a:pt x="494" y="104"/>
                    <a:pt x="722" y="104"/>
                  </a:cubicBezTo>
                  <a:cubicBezTo>
                    <a:pt x="991" y="104"/>
                    <a:pt x="1259" y="98"/>
                    <a:pt x="1527" y="88"/>
                  </a:cubicBezTo>
                  <a:cubicBezTo>
                    <a:pt x="1585" y="88"/>
                    <a:pt x="1585" y="3"/>
                    <a:pt x="1527" y="3"/>
                  </a:cubicBezTo>
                  <a:cubicBezTo>
                    <a:pt x="1397" y="1"/>
                    <a:pt x="1266" y="0"/>
                    <a:pt x="11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6" name="Google Shape;2446;p55"/>
          <p:cNvGrpSpPr/>
          <p:nvPr/>
        </p:nvGrpSpPr>
        <p:grpSpPr>
          <a:xfrm>
            <a:off x="6036782" y="3543666"/>
            <a:ext cx="290649" cy="301410"/>
            <a:chOff x="6036782" y="3543666"/>
            <a:chExt cx="290649" cy="301410"/>
          </a:xfrm>
        </p:grpSpPr>
        <p:sp>
          <p:nvSpPr>
            <p:cNvPr id="2447" name="Google Shape;2447;p55"/>
            <p:cNvSpPr/>
            <p:nvPr/>
          </p:nvSpPr>
          <p:spPr>
            <a:xfrm>
              <a:off x="6036782" y="3543666"/>
              <a:ext cx="190898" cy="178879"/>
            </a:xfrm>
            <a:custGeom>
              <a:rect b="b" l="l" r="r" t="t"/>
              <a:pathLst>
                <a:path extrusionOk="0" h="6965" w="7433">
                  <a:moveTo>
                    <a:pt x="715" y="5980"/>
                  </a:moveTo>
                  <a:cubicBezTo>
                    <a:pt x="1061" y="6022"/>
                    <a:pt x="1410" y="6042"/>
                    <a:pt x="1758" y="6042"/>
                  </a:cubicBezTo>
                  <a:cubicBezTo>
                    <a:pt x="1980" y="6042"/>
                    <a:pt x="2202" y="6034"/>
                    <a:pt x="2423" y="6018"/>
                  </a:cubicBezTo>
                  <a:lnTo>
                    <a:pt x="2423" y="6018"/>
                  </a:lnTo>
                  <a:cubicBezTo>
                    <a:pt x="2252" y="6264"/>
                    <a:pt x="2017" y="6486"/>
                    <a:pt x="1733" y="6547"/>
                  </a:cubicBezTo>
                  <a:cubicBezTo>
                    <a:pt x="1686" y="6558"/>
                    <a:pt x="1638" y="6563"/>
                    <a:pt x="1590" y="6563"/>
                  </a:cubicBezTo>
                  <a:cubicBezTo>
                    <a:pt x="1392" y="6563"/>
                    <a:pt x="1195" y="6476"/>
                    <a:pt x="1030" y="6349"/>
                  </a:cubicBezTo>
                  <a:lnTo>
                    <a:pt x="1030" y="6349"/>
                  </a:lnTo>
                  <a:cubicBezTo>
                    <a:pt x="1265" y="6356"/>
                    <a:pt x="1497" y="6377"/>
                    <a:pt x="1730" y="6401"/>
                  </a:cubicBezTo>
                  <a:cubicBezTo>
                    <a:pt x="1731" y="6401"/>
                    <a:pt x="1732" y="6401"/>
                    <a:pt x="1733" y="6401"/>
                  </a:cubicBezTo>
                  <a:cubicBezTo>
                    <a:pt x="1757" y="6401"/>
                    <a:pt x="1763" y="6359"/>
                    <a:pt x="1737" y="6356"/>
                  </a:cubicBezTo>
                  <a:cubicBezTo>
                    <a:pt x="1480" y="6319"/>
                    <a:pt x="1224" y="6298"/>
                    <a:pt x="965" y="6298"/>
                  </a:cubicBezTo>
                  <a:cubicBezTo>
                    <a:pt x="862" y="6206"/>
                    <a:pt x="780" y="6100"/>
                    <a:pt x="715" y="5980"/>
                  </a:cubicBezTo>
                  <a:close/>
                  <a:moveTo>
                    <a:pt x="7170" y="352"/>
                  </a:moveTo>
                  <a:cubicBezTo>
                    <a:pt x="7296" y="1298"/>
                    <a:pt x="7136" y="2326"/>
                    <a:pt x="7098" y="3276"/>
                  </a:cubicBezTo>
                  <a:cubicBezTo>
                    <a:pt x="7057" y="4239"/>
                    <a:pt x="7003" y="5205"/>
                    <a:pt x="7006" y="6172"/>
                  </a:cubicBezTo>
                  <a:cubicBezTo>
                    <a:pt x="7006" y="6175"/>
                    <a:pt x="6999" y="6175"/>
                    <a:pt x="6999" y="6179"/>
                  </a:cubicBezTo>
                  <a:cubicBezTo>
                    <a:pt x="6859" y="6510"/>
                    <a:pt x="6620" y="6745"/>
                    <a:pt x="6238" y="6776"/>
                  </a:cubicBezTo>
                  <a:cubicBezTo>
                    <a:pt x="6207" y="6779"/>
                    <a:pt x="6177" y="6780"/>
                    <a:pt x="6147" y="6780"/>
                  </a:cubicBezTo>
                  <a:cubicBezTo>
                    <a:pt x="5750" y="6780"/>
                    <a:pt x="5343" y="6573"/>
                    <a:pt x="5254" y="6155"/>
                  </a:cubicBezTo>
                  <a:cubicBezTo>
                    <a:pt x="5131" y="5565"/>
                    <a:pt x="5659" y="5100"/>
                    <a:pt x="6200" y="5100"/>
                  </a:cubicBezTo>
                  <a:cubicBezTo>
                    <a:pt x="6273" y="5100"/>
                    <a:pt x="6347" y="5109"/>
                    <a:pt x="6419" y="5127"/>
                  </a:cubicBezTo>
                  <a:lnTo>
                    <a:pt x="6419" y="5137"/>
                  </a:lnTo>
                  <a:cubicBezTo>
                    <a:pt x="6419" y="5185"/>
                    <a:pt x="6452" y="5208"/>
                    <a:pt x="6487" y="5208"/>
                  </a:cubicBezTo>
                  <a:cubicBezTo>
                    <a:pt x="6517" y="5208"/>
                    <a:pt x="6548" y="5191"/>
                    <a:pt x="6559" y="5157"/>
                  </a:cubicBezTo>
                  <a:cubicBezTo>
                    <a:pt x="6583" y="5137"/>
                    <a:pt x="6586" y="5106"/>
                    <a:pt x="6572" y="5082"/>
                  </a:cubicBezTo>
                  <a:cubicBezTo>
                    <a:pt x="6678" y="4078"/>
                    <a:pt x="6733" y="3067"/>
                    <a:pt x="6736" y="2056"/>
                  </a:cubicBezTo>
                  <a:cubicBezTo>
                    <a:pt x="6736" y="2031"/>
                    <a:pt x="6715" y="2005"/>
                    <a:pt x="6687" y="2005"/>
                  </a:cubicBezTo>
                  <a:cubicBezTo>
                    <a:pt x="6685" y="2005"/>
                    <a:pt x="6683" y="2005"/>
                    <a:pt x="6682" y="2005"/>
                  </a:cubicBezTo>
                  <a:cubicBezTo>
                    <a:pt x="6668" y="1990"/>
                    <a:pt x="6650" y="1981"/>
                    <a:pt x="6631" y="1981"/>
                  </a:cubicBezTo>
                  <a:cubicBezTo>
                    <a:pt x="6621" y="1981"/>
                    <a:pt x="6610" y="1983"/>
                    <a:pt x="6600" y="1988"/>
                  </a:cubicBezTo>
                  <a:cubicBezTo>
                    <a:pt x="6093" y="2200"/>
                    <a:pt x="5591" y="2291"/>
                    <a:pt x="5093" y="2291"/>
                  </a:cubicBezTo>
                  <a:cubicBezTo>
                    <a:pt x="4364" y="2291"/>
                    <a:pt x="3641" y="2096"/>
                    <a:pt x="2918" y="1804"/>
                  </a:cubicBezTo>
                  <a:cubicBezTo>
                    <a:pt x="2903" y="1787"/>
                    <a:pt x="2880" y="1779"/>
                    <a:pt x="2858" y="1779"/>
                  </a:cubicBezTo>
                  <a:cubicBezTo>
                    <a:pt x="2822" y="1779"/>
                    <a:pt x="2786" y="1802"/>
                    <a:pt x="2788" y="1852"/>
                  </a:cubicBezTo>
                  <a:cubicBezTo>
                    <a:pt x="2836" y="3180"/>
                    <a:pt x="2693" y="4468"/>
                    <a:pt x="2553" y="5786"/>
                  </a:cubicBezTo>
                  <a:cubicBezTo>
                    <a:pt x="2529" y="5834"/>
                    <a:pt x="2501" y="5881"/>
                    <a:pt x="2474" y="5929"/>
                  </a:cubicBezTo>
                  <a:cubicBezTo>
                    <a:pt x="2214" y="5947"/>
                    <a:pt x="1954" y="5956"/>
                    <a:pt x="1694" y="5956"/>
                  </a:cubicBezTo>
                  <a:cubicBezTo>
                    <a:pt x="1357" y="5956"/>
                    <a:pt x="1020" y="5941"/>
                    <a:pt x="685" y="5912"/>
                  </a:cubicBezTo>
                  <a:cubicBezTo>
                    <a:pt x="681" y="5905"/>
                    <a:pt x="678" y="5898"/>
                    <a:pt x="674" y="5892"/>
                  </a:cubicBezTo>
                  <a:cubicBezTo>
                    <a:pt x="637" y="5799"/>
                    <a:pt x="620" y="5700"/>
                    <a:pt x="616" y="5598"/>
                  </a:cubicBezTo>
                  <a:cubicBezTo>
                    <a:pt x="965" y="5598"/>
                    <a:pt x="1313" y="5584"/>
                    <a:pt x="1661" y="5567"/>
                  </a:cubicBezTo>
                  <a:cubicBezTo>
                    <a:pt x="1699" y="5560"/>
                    <a:pt x="1699" y="5502"/>
                    <a:pt x="1661" y="5499"/>
                  </a:cubicBezTo>
                  <a:cubicBezTo>
                    <a:pt x="1313" y="5506"/>
                    <a:pt x="968" y="5516"/>
                    <a:pt x="623" y="5536"/>
                  </a:cubicBezTo>
                  <a:cubicBezTo>
                    <a:pt x="633" y="5383"/>
                    <a:pt x="688" y="5233"/>
                    <a:pt x="780" y="5106"/>
                  </a:cubicBezTo>
                  <a:cubicBezTo>
                    <a:pt x="1030" y="5111"/>
                    <a:pt x="1278" y="5114"/>
                    <a:pt x="1526" y="5114"/>
                  </a:cubicBezTo>
                  <a:cubicBezTo>
                    <a:pt x="1617" y="5114"/>
                    <a:pt x="1707" y="5114"/>
                    <a:pt x="1798" y="5113"/>
                  </a:cubicBezTo>
                  <a:cubicBezTo>
                    <a:pt x="1856" y="5113"/>
                    <a:pt x="1856" y="5028"/>
                    <a:pt x="1798" y="5028"/>
                  </a:cubicBezTo>
                  <a:cubicBezTo>
                    <a:pt x="1704" y="5027"/>
                    <a:pt x="1610" y="5026"/>
                    <a:pt x="1517" y="5026"/>
                  </a:cubicBezTo>
                  <a:cubicBezTo>
                    <a:pt x="1291" y="5026"/>
                    <a:pt x="1065" y="5029"/>
                    <a:pt x="838" y="5031"/>
                  </a:cubicBezTo>
                  <a:cubicBezTo>
                    <a:pt x="896" y="4963"/>
                    <a:pt x="961" y="4901"/>
                    <a:pt x="1033" y="4850"/>
                  </a:cubicBezTo>
                  <a:cubicBezTo>
                    <a:pt x="1115" y="4795"/>
                    <a:pt x="1204" y="4748"/>
                    <a:pt x="1296" y="4713"/>
                  </a:cubicBezTo>
                  <a:cubicBezTo>
                    <a:pt x="1696" y="4713"/>
                    <a:pt x="2095" y="4737"/>
                    <a:pt x="2491" y="4792"/>
                  </a:cubicBezTo>
                  <a:cubicBezTo>
                    <a:pt x="2493" y="4792"/>
                    <a:pt x="2495" y="4792"/>
                    <a:pt x="2496" y="4792"/>
                  </a:cubicBezTo>
                  <a:cubicBezTo>
                    <a:pt x="2526" y="4792"/>
                    <a:pt x="2534" y="4734"/>
                    <a:pt x="2498" y="4727"/>
                  </a:cubicBezTo>
                  <a:cubicBezTo>
                    <a:pt x="2198" y="4675"/>
                    <a:pt x="1892" y="4648"/>
                    <a:pt x="1589" y="4648"/>
                  </a:cubicBezTo>
                  <a:cubicBezTo>
                    <a:pt x="1571" y="4648"/>
                    <a:pt x="1553" y="4648"/>
                    <a:pt x="1535" y="4649"/>
                  </a:cubicBezTo>
                  <a:cubicBezTo>
                    <a:pt x="1679" y="4627"/>
                    <a:pt x="1825" y="4617"/>
                    <a:pt x="1971" y="4617"/>
                  </a:cubicBezTo>
                  <a:cubicBezTo>
                    <a:pt x="2028" y="4617"/>
                    <a:pt x="2086" y="4618"/>
                    <a:pt x="2143" y="4621"/>
                  </a:cubicBezTo>
                  <a:lnTo>
                    <a:pt x="2146" y="4621"/>
                  </a:lnTo>
                  <a:cubicBezTo>
                    <a:pt x="2150" y="4622"/>
                    <a:pt x="2154" y="4622"/>
                    <a:pt x="2158" y="4622"/>
                  </a:cubicBezTo>
                  <a:cubicBezTo>
                    <a:pt x="2186" y="4622"/>
                    <a:pt x="2208" y="4600"/>
                    <a:pt x="2211" y="4570"/>
                  </a:cubicBezTo>
                  <a:cubicBezTo>
                    <a:pt x="2225" y="4488"/>
                    <a:pt x="2235" y="4406"/>
                    <a:pt x="2249" y="4324"/>
                  </a:cubicBezTo>
                  <a:cubicBezTo>
                    <a:pt x="2325" y="4311"/>
                    <a:pt x="2403" y="4304"/>
                    <a:pt x="2480" y="4304"/>
                  </a:cubicBezTo>
                  <a:cubicBezTo>
                    <a:pt x="2506" y="4304"/>
                    <a:pt x="2533" y="4305"/>
                    <a:pt x="2560" y="4307"/>
                  </a:cubicBezTo>
                  <a:cubicBezTo>
                    <a:pt x="2590" y="4304"/>
                    <a:pt x="2597" y="4259"/>
                    <a:pt x="2566" y="4249"/>
                  </a:cubicBezTo>
                  <a:cubicBezTo>
                    <a:pt x="2521" y="4240"/>
                    <a:pt x="2476" y="4236"/>
                    <a:pt x="2430" y="4236"/>
                  </a:cubicBezTo>
                  <a:cubicBezTo>
                    <a:pt x="2373" y="4236"/>
                    <a:pt x="2316" y="4242"/>
                    <a:pt x="2259" y="4256"/>
                  </a:cubicBezTo>
                  <a:cubicBezTo>
                    <a:pt x="2276" y="4136"/>
                    <a:pt x="2293" y="4017"/>
                    <a:pt x="2310" y="3897"/>
                  </a:cubicBezTo>
                  <a:cubicBezTo>
                    <a:pt x="2406" y="3880"/>
                    <a:pt x="2505" y="3870"/>
                    <a:pt x="2601" y="3849"/>
                  </a:cubicBezTo>
                  <a:cubicBezTo>
                    <a:pt x="2629" y="3843"/>
                    <a:pt x="2619" y="3801"/>
                    <a:pt x="2593" y="3801"/>
                  </a:cubicBezTo>
                  <a:cubicBezTo>
                    <a:pt x="2591" y="3801"/>
                    <a:pt x="2589" y="3801"/>
                    <a:pt x="2587" y="3802"/>
                  </a:cubicBezTo>
                  <a:cubicBezTo>
                    <a:pt x="2495" y="3819"/>
                    <a:pt x="2402" y="3846"/>
                    <a:pt x="2314" y="3870"/>
                  </a:cubicBezTo>
                  <a:cubicBezTo>
                    <a:pt x="2334" y="3713"/>
                    <a:pt x="2351" y="3556"/>
                    <a:pt x="2368" y="3399"/>
                  </a:cubicBezTo>
                  <a:cubicBezTo>
                    <a:pt x="2433" y="3392"/>
                    <a:pt x="2501" y="3378"/>
                    <a:pt x="2566" y="3364"/>
                  </a:cubicBezTo>
                  <a:cubicBezTo>
                    <a:pt x="2597" y="3354"/>
                    <a:pt x="2594" y="3303"/>
                    <a:pt x="2560" y="3303"/>
                  </a:cubicBezTo>
                  <a:cubicBezTo>
                    <a:pt x="2495" y="3310"/>
                    <a:pt x="2433" y="3320"/>
                    <a:pt x="2372" y="3334"/>
                  </a:cubicBezTo>
                  <a:cubicBezTo>
                    <a:pt x="2392" y="3132"/>
                    <a:pt x="2409" y="2931"/>
                    <a:pt x="2423" y="2729"/>
                  </a:cubicBezTo>
                  <a:cubicBezTo>
                    <a:pt x="2508" y="2719"/>
                    <a:pt x="2590" y="2709"/>
                    <a:pt x="2676" y="2692"/>
                  </a:cubicBezTo>
                  <a:cubicBezTo>
                    <a:pt x="2727" y="2675"/>
                    <a:pt x="2717" y="2599"/>
                    <a:pt x="2662" y="2599"/>
                  </a:cubicBezTo>
                  <a:cubicBezTo>
                    <a:pt x="2583" y="2599"/>
                    <a:pt x="2505" y="2610"/>
                    <a:pt x="2430" y="2620"/>
                  </a:cubicBezTo>
                  <a:cubicBezTo>
                    <a:pt x="2440" y="2459"/>
                    <a:pt x="2443" y="2296"/>
                    <a:pt x="2447" y="2132"/>
                  </a:cubicBezTo>
                  <a:cubicBezTo>
                    <a:pt x="2484" y="2135"/>
                    <a:pt x="2521" y="2136"/>
                    <a:pt x="2559" y="2136"/>
                  </a:cubicBezTo>
                  <a:cubicBezTo>
                    <a:pt x="2605" y="2136"/>
                    <a:pt x="2651" y="2134"/>
                    <a:pt x="2696" y="2128"/>
                  </a:cubicBezTo>
                  <a:cubicBezTo>
                    <a:pt x="2744" y="2128"/>
                    <a:pt x="2744" y="2060"/>
                    <a:pt x="2696" y="2060"/>
                  </a:cubicBezTo>
                  <a:cubicBezTo>
                    <a:pt x="2646" y="2056"/>
                    <a:pt x="2595" y="2053"/>
                    <a:pt x="2544" y="2053"/>
                  </a:cubicBezTo>
                  <a:cubicBezTo>
                    <a:pt x="2513" y="2053"/>
                    <a:pt x="2482" y="2054"/>
                    <a:pt x="2450" y="2056"/>
                  </a:cubicBezTo>
                  <a:lnTo>
                    <a:pt x="2450" y="1759"/>
                  </a:lnTo>
                  <a:cubicBezTo>
                    <a:pt x="2450" y="1759"/>
                    <a:pt x="2454" y="1763"/>
                    <a:pt x="2454" y="1763"/>
                  </a:cubicBezTo>
                  <a:cubicBezTo>
                    <a:pt x="2468" y="1763"/>
                    <a:pt x="2481" y="1763"/>
                    <a:pt x="2495" y="1763"/>
                  </a:cubicBezTo>
                  <a:cubicBezTo>
                    <a:pt x="2590" y="1763"/>
                    <a:pt x="2682" y="1753"/>
                    <a:pt x="2775" y="1735"/>
                  </a:cubicBezTo>
                  <a:cubicBezTo>
                    <a:pt x="2812" y="1729"/>
                    <a:pt x="2799" y="1681"/>
                    <a:pt x="2768" y="1677"/>
                  </a:cubicBezTo>
                  <a:cubicBezTo>
                    <a:pt x="2728" y="1674"/>
                    <a:pt x="2688" y="1672"/>
                    <a:pt x="2648" y="1672"/>
                  </a:cubicBezTo>
                  <a:cubicBezTo>
                    <a:pt x="2581" y="1672"/>
                    <a:pt x="2514" y="1677"/>
                    <a:pt x="2450" y="1688"/>
                  </a:cubicBezTo>
                  <a:cubicBezTo>
                    <a:pt x="2447" y="1479"/>
                    <a:pt x="2437" y="1271"/>
                    <a:pt x="2423" y="1063"/>
                  </a:cubicBezTo>
                  <a:cubicBezTo>
                    <a:pt x="2665" y="1063"/>
                    <a:pt x="2908" y="1056"/>
                    <a:pt x="3147" y="1039"/>
                  </a:cubicBezTo>
                  <a:cubicBezTo>
                    <a:pt x="3212" y="1032"/>
                    <a:pt x="3215" y="936"/>
                    <a:pt x="3147" y="936"/>
                  </a:cubicBezTo>
                  <a:cubicBezTo>
                    <a:pt x="2904" y="940"/>
                    <a:pt x="2659" y="953"/>
                    <a:pt x="2416" y="981"/>
                  </a:cubicBezTo>
                  <a:cubicBezTo>
                    <a:pt x="2406" y="847"/>
                    <a:pt x="2396" y="718"/>
                    <a:pt x="2379" y="591"/>
                  </a:cubicBezTo>
                  <a:lnTo>
                    <a:pt x="2379" y="591"/>
                  </a:lnTo>
                  <a:cubicBezTo>
                    <a:pt x="2659" y="622"/>
                    <a:pt x="2939" y="636"/>
                    <a:pt x="3219" y="639"/>
                  </a:cubicBezTo>
                  <a:cubicBezTo>
                    <a:pt x="3236" y="639"/>
                    <a:pt x="3253" y="629"/>
                    <a:pt x="3260" y="612"/>
                  </a:cubicBezTo>
                  <a:cubicBezTo>
                    <a:pt x="3803" y="814"/>
                    <a:pt x="4378" y="919"/>
                    <a:pt x="4953" y="919"/>
                  </a:cubicBezTo>
                  <a:cubicBezTo>
                    <a:pt x="5716" y="919"/>
                    <a:pt x="6478" y="735"/>
                    <a:pt x="7163" y="356"/>
                  </a:cubicBezTo>
                  <a:cubicBezTo>
                    <a:pt x="7167" y="356"/>
                    <a:pt x="7167" y="352"/>
                    <a:pt x="7170" y="352"/>
                  </a:cubicBezTo>
                  <a:close/>
                  <a:moveTo>
                    <a:pt x="2296" y="1"/>
                  </a:moveTo>
                  <a:cubicBezTo>
                    <a:pt x="2250" y="1"/>
                    <a:pt x="2219" y="68"/>
                    <a:pt x="2266" y="100"/>
                  </a:cubicBezTo>
                  <a:cubicBezTo>
                    <a:pt x="2508" y="260"/>
                    <a:pt x="2761" y="400"/>
                    <a:pt x="3027" y="516"/>
                  </a:cubicBezTo>
                  <a:cubicBezTo>
                    <a:pt x="2845" y="502"/>
                    <a:pt x="2663" y="495"/>
                    <a:pt x="2479" y="495"/>
                  </a:cubicBezTo>
                  <a:cubicBezTo>
                    <a:pt x="2442" y="495"/>
                    <a:pt x="2405" y="495"/>
                    <a:pt x="2368" y="496"/>
                  </a:cubicBezTo>
                  <a:cubicBezTo>
                    <a:pt x="2355" y="390"/>
                    <a:pt x="2341" y="281"/>
                    <a:pt x="2324" y="175"/>
                  </a:cubicBezTo>
                  <a:cubicBezTo>
                    <a:pt x="2321" y="157"/>
                    <a:pt x="2305" y="149"/>
                    <a:pt x="2289" y="149"/>
                  </a:cubicBezTo>
                  <a:cubicBezTo>
                    <a:pt x="2268" y="149"/>
                    <a:pt x="2245" y="162"/>
                    <a:pt x="2245" y="185"/>
                  </a:cubicBezTo>
                  <a:cubicBezTo>
                    <a:pt x="2256" y="1640"/>
                    <a:pt x="2280" y="3037"/>
                    <a:pt x="2078" y="4481"/>
                  </a:cubicBezTo>
                  <a:cubicBezTo>
                    <a:pt x="1995" y="4466"/>
                    <a:pt x="1909" y="4459"/>
                    <a:pt x="1823" y="4459"/>
                  </a:cubicBezTo>
                  <a:cubicBezTo>
                    <a:pt x="946" y="4459"/>
                    <a:pt x="0" y="5208"/>
                    <a:pt x="579" y="6141"/>
                  </a:cubicBezTo>
                  <a:cubicBezTo>
                    <a:pt x="782" y="6470"/>
                    <a:pt x="1182" y="6752"/>
                    <a:pt x="1584" y="6752"/>
                  </a:cubicBezTo>
                  <a:cubicBezTo>
                    <a:pt x="1628" y="6752"/>
                    <a:pt x="1672" y="6749"/>
                    <a:pt x="1716" y="6742"/>
                  </a:cubicBezTo>
                  <a:cubicBezTo>
                    <a:pt x="2177" y="6667"/>
                    <a:pt x="2720" y="6179"/>
                    <a:pt x="2727" y="5694"/>
                  </a:cubicBezTo>
                  <a:cubicBezTo>
                    <a:pt x="2727" y="5670"/>
                    <a:pt x="2713" y="5649"/>
                    <a:pt x="2693" y="5642"/>
                  </a:cubicBezTo>
                  <a:cubicBezTo>
                    <a:pt x="2959" y="4433"/>
                    <a:pt x="2990" y="3170"/>
                    <a:pt x="2945" y="1937"/>
                  </a:cubicBezTo>
                  <a:lnTo>
                    <a:pt x="2945" y="1937"/>
                  </a:lnTo>
                  <a:cubicBezTo>
                    <a:pt x="3631" y="2287"/>
                    <a:pt x="4373" y="2496"/>
                    <a:pt x="5117" y="2496"/>
                  </a:cubicBezTo>
                  <a:cubicBezTo>
                    <a:pt x="5621" y="2496"/>
                    <a:pt x="6127" y="2400"/>
                    <a:pt x="6617" y="2186"/>
                  </a:cubicBezTo>
                  <a:lnTo>
                    <a:pt x="6617" y="2186"/>
                  </a:lnTo>
                  <a:cubicBezTo>
                    <a:pt x="6507" y="3112"/>
                    <a:pt x="6446" y="4054"/>
                    <a:pt x="6426" y="4987"/>
                  </a:cubicBezTo>
                  <a:cubicBezTo>
                    <a:pt x="6315" y="4933"/>
                    <a:pt x="6202" y="4908"/>
                    <a:pt x="6090" y="4908"/>
                  </a:cubicBezTo>
                  <a:cubicBezTo>
                    <a:pt x="5432" y="4908"/>
                    <a:pt x="4828" y="5755"/>
                    <a:pt x="5135" y="6401"/>
                  </a:cubicBezTo>
                  <a:cubicBezTo>
                    <a:pt x="5309" y="6773"/>
                    <a:pt x="5734" y="6965"/>
                    <a:pt x="6148" y="6965"/>
                  </a:cubicBezTo>
                  <a:cubicBezTo>
                    <a:pt x="6563" y="6965"/>
                    <a:pt x="6967" y="6773"/>
                    <a:pt x="7098" y="6377"/>
                  </a:cubicBezTo>
                  <a:cubicBezTo>
                    <a:pt x="7102" y="6370"/>
                    <a:pt x="7105" y="6363"/>
                    <a:pt x="7109" y="6353"/>
                  </a:cubicBezTo>
                  <a:cubicBezTo>
                    <a:pt x="7109" y="6339"/>
                    <a:pt x="7109" y="6325"/>
                    <a:pt x="7112" y="6312"/>
                  </a:cubicBezTo>
                  <a:cubicBezTo>
                    <a:pt x="7119" y="6281"/>
                    <a:pt x="7129" y="6247"/>
                    <a:pt x="7132" y="6213"/>
                  </a:cubicBezTo>
                  <a:cubicBezTo>
                    <a:pt x="7136" y="6199"/>
                    <a:pt x="7129" y="6182"/>
                    <a:pt x="7122" y="6172"/>
                  </a:cubicBezTo>
                  <a:cubicBezTo>
                    <a:pt x="7214" y="5072"/>
                    <a:pt x="7235" y="3966"/>
                    <a:pt x="7276" y="2866"/>
                  </a:cubicBezTo>
                  <a:cubicBezTo>
                    <a:pt x="7307" y="1992"/>
                    <a:pt x="7433" y="1066"/>
                    <a:pt x="7290" y="202"/>
                  </a:cubicBezTo>
                  <a:cubicBezTo>
                    <a:pt x="7284" y="167"/>
                    <a:pt x="7259" y="152"/>
                    <a:pt x="7233" y="152"/>
                  </a:cubicBezTo>
                  <a:cubicBezTo>
                    <a:pt x="7198" y="152"/>
                    <a:pt x="7160" y="179"/>
                    <a:pt x="7160" y="223"/>
                  </a:cubicBezTo>
                  <a:cubicBezTo>
                    <a:pt x="7147" y="217"/>
                    <a:pt x="7134" y="214"/>
                    <a:pt x="7121" y="214"/>
                  </a:cubicBezTo>
                  <a:cubicBezTo>
                    <a:pt x="7110" y="214"/>
                    <a:pt x="7099" y="216"/>
                    <a:pt x="7088" y="223"/>
                  </a:cubicBezTo>
                  <a:cubicBezTo>
                    <a:pt x="6351" y="542"/>
                    <a:pt x="5611" y="706"/>
                    <a:pt x="4878" y="706"/>
                  </a:cubicBezTo>
                  <a:cubicBezTo>
                    <a:pt x="4012" y="706"/>
                    <a:pt x="3155" y="477"/>
                    <a:pt x="2320" y="7"/>
                  </a:cubicBezTo>
                  <a:cubicBezTo>
                    <a:pt x="2312" y="3"/>
                    <a:pt x="2303" y="1"/>
                    <a:pt x="22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55"/>
            <p:cNvSpPr/>
            <p:nvPr/>
          </p:nvSpPr>
          <p:spPr>
            <a:xfrm>
              <a:off x="6181220" y="3608463"/>
              <a:ext cx="146210" cy="236613"/>
            </a:xfrm>
            <a:custGeom>
              <a:rect b="b" l="l" r="r" t="t"/>
              <a:pathLst>
                <a:path extrusionOk="0" h="9213" w="5693">
                  <a:moveTo>
                    <a:pt x="5153" y="0"/>
                  </a:moveTo>
                  <a:cubicBezTo>
                    <a:pt x="5133" y="0"/>
                    <a:pt x="5114" y="9"/>
                    <a:pt x="5098" y="29"/>
                  </a:cubicBezTo>
                  <a:cubicBezTo>
                    <a:pt x="4825" y="384"/>
                    <a:pt x="4364" y="561"/>
                    <a:pt x="3933" y="657"/>
                  </a:cubicBezTo>
                  <a:cubicBezTo>
                    <a:pt x="3824" y="681"/>
                    <a:pt x="3720" y="691"/>
                    <a:pt x="3618" y="691"/>
                  </a:cubicBezTo>
                  <a:cubicBezTo>
                    <a:pt x="3320" y="691"/>
                    <a:pt x="3043" y="612"/>
                    <a:pt x="2738" y="599"/>
                  </a:cubicBezTo>
                  <a:cubicBezTo>
                    <a:pt x="2707" y="599"/>
                    <a:pt x="2694" y="643"/>
                    <a:pt x="2721" y="660"/>
                  </a:cubicBezTo>
                  <a:cubicBezTo>
                    <a:pt x="2973" y="808"/>
                    <a:pt x="3278" y="876"/>
                    <a:pt x="3593" y="876"/>
                  </a:cubicBezTo>
                  <a:cubicBezTo>
                    <a:pt x="4145" y="876"/>
                    <a:pt x="4726" y="666"/>
                    <a:pt x="5098" y="305"/>
                  </a:cubicBezTo>
                  <a:cubicBezTo>
                    <a:pt x="5163" y="862"/>
                    <a:pt x="5183" y="1494"/>
                    <a:pt x="5491" y="1968"/>
                  </a:cubicBezTo>
                  <a:cubicBezTo>
                    <a:pt x="4953" y="2474"/>
                    <a:pt x="4378" y="2793"/>
                    <a:pt x="3691" y="2793"/>
                  </a:cubicBezTo>
                  <a:cubicBezTo>
                    <a:pt x="3505" y="2793"/>
                    <a:pt x="3311" y="2769"/>
                    <a:pt x="3107" y="2720"/>
                  </a:cubicBezTo>
                  <a:cubicBezTo>
                    <a:pt x="3102" y="2718"/>
                    <a:pt x="3097" y="2718"/>
                    <a:pt x="3092" y="2718"/>
                  </a:cubicBezTo>
                  <a:cubicBezTo>
                    <a:pt x="3063" y="2718"/>
                    <a:pt x="3036" y="2742"/>
                    <a:pt x="3038" y="2774"/>
                  </a:cubicBezTo>
                  <a:cubicBezTo>
                    <a:pt x="3018" y="2785"/>
                    <a:pt x="3008" y="2805"/>
                    <a:pt x="3004" y="2829"/>
                  </a:cubicBezTo>
                  <a:cubicBezTo>
                    <a:pt x="2820" y="4612"/>
                    <a:pt x="2748" y="6504"/>
                    <a:pt x="3008" y="8283"/>
                  </a:cubicBezTo>
                  <a:cubicBezTo>
                    <a:pt x="2688" y="8740"/>
                    <a:pt x="2196" y="9030"/>
                    <a:pt x="1704" y="9030"/>
                  </a:cubicBezTo>
                  <a:cubicBezTo>
                    <a:pt x="1403" y="9030"/>
                    <a:pt x="1101" y="8921"/>
                    <a:pt x="839" y="8676"/>
                  </a:cubicBezTo>
                  <a:lnTo>
                    <a:pt x="839" y="8676"/>
                  </a:lnTo>
                  <a:cubicBezTo>
                    <a:pt x="1026" y="8696"/>
                    <a:pt x="1214" y="8705"/>
                    <a:pt x="1401" y="8705"/>
                  </a:cubicBezTo>
                  <a:cubicBezTo>
                    <a:pt x="1506" y="8705"/>
                    <a:pt x="1610" y="8702"/>
                    <a:pt x="1713" y="8696"/>
                  </a:cubicBezTo>
                  <a:cubicBezTo>
                    <a:pt x="1741" y="8696"/>
                    <a:pt x="1741" y="8655"/>
                    <a:pt x="1713" y="8655"/>
                  </a:cubicBezTo>
                  <a:cubicBezTo>
                    <a:pt x="1652" y="8657"/>
                    <a:pt x="1590" y="8657"/>
                    <a:pt x="1529" y="8657"/>
                  </a:cubicBezTo>
                  <a:cubicBezTo>
                    <a:pt x="1282" y="8657"/>
                    <a:pt x="1034" y="8646"/>
                    <a:pt x="788" y="8625"/>
                  </a:cubicBezTo>
                  <a:cubicBezTo>
                    <a:pt x="764" y="8601"/>
                    <a:pt x="740" y="8577"/>
                    <a:pt x="716" y="8553"/>
                  </a:cubicBezTo>
                  <a:cubicBezTo>
                    <a:pt x="634" y="8457"/>
                    <a:pt x="569" y="8351"/>
                    <a:pt x="521" y="8235"/>
                  </a:cubicBezTo>
                  <a:lnTo>
                    <a:pt x="521" y="8235"/>
                  </a:lnTo>
                  <a:cubicBezTo>
                    <a:pt x="1321" y="8269"/>
                    <a:pt x="2123" y="8304"/>
                    <a:pt x="2926" y="8304"/>
                  </a:cubicBezTo>
                  <a:cubicBezTo>
                    <a:pt x="2974" y="8297"/>
                    <a:pt x="2974" y="8228"/>
                    <a:pt x="2926" y="8225"/>
                  </a:cubicBezTo>
                  <a:cubicBezTo>
                    <a:pt x="2113" y="8181"/>
                    <a:pt x="1304" y="8170"/>
                    <a:pt x="491" y="8160"/>
                  </a:cubicBezTo>
                  <a:cubicBezTo>
                    <a:pt x="463" y="8071"/>
                    <a:pt x="450" y="7979"/>
                    <a:pt x="450" y="7883"/>
                  </a:cubicBezTo>
                  <a:lnTo>
                    <a:pt x="450" y="7883"/>
                  </a:lnTo>
                  <a:cubicBezTo>
                    <a:pt x="513" y="7884"/>
                    <a:pt x="577" y="7884"/>
                    <a:pt x="640" y="7884"/>
                  </a:cubicBezTo>
                  <a:cubicBezTo>
                    <a:pt x="986" y="7884"/>
                    <a:pt x="1333" y="7876"/>
                    <a:pt x="1679" y="7853"/>
                  </a:cubicBezTo>
                  <a:cubicBezTo>
                    <a:pt x="1717" y="7853"/>
                    <a:pt x="1717" y="7798"/>
                    <a:pt x="1679" y="7798"/>
                  </a:cubicBezTo>
                  <a:cubicBezTo>
                    <a:pt x="1629" y="7798"/>
                    <a:pt x="1578" y="7797"/>
                    <a:pt x="1528" y="7797"/>
                  </a:cubicBezTo>
                  <a:cubicBezTo>
                    <a:pt x="1168" y="7797"/>
                    <a:pt x="806" y="7808"/>
                    <a:pt x="446" y="7832"/>
                  </a:cubicBezTo>
                  <a:cubicBezTo>
                    <a:pt x="457" y="7665"/>
                    <a:pt x="501" y="7501"/>
                    <a:pt x="586" y="7358"/>
                  </a:cubicBezTo>
                  <a:cubicBezTo>
                    <a:pt x="996" y="7347"/>
                    <a:pt x="1406" y="7327"/>
                    <a:pt x="1816" y="7296"/>
                  </a:cubicBezTo>
                  <a:cubicBezTo>
                    <a:pt x="1864" y="7289"/>
                    <a:pt x="1864" y="7221"/>
                    <a:pt x="1816" y="7221"/>
                  </a:cubicBezTo>
                  <a:cubicBezTo>
                    <a:pt x="1420" y="7231"/>
                    <a:pt x="1024" y="7255"/>
                    <a:pt x="627" y="7286"/>
                  </a:cubicBezTo>
                  <a:cubicBezTo>
                    <a:pt x="740" y="7115"/>
                    <a:pt x="894" y="6975"/>
                    <a:pt x="1071" y="6876"/>
                  </a:cubicBezTo>
                  <a:cubicBezTo>
                    <a:pt x="1201" y="6878"/>
                    <a:pt x="1332" y="6880"/>
                    <a:pt x="1462" y="6880"/>
                  </a:cubicBezTo>
                  <a:cubicBezTo>
                    <a:pt x="1557" y="6880"/>
                    <a:pt x="1652" y="6879"/>
                    <a:pt x="1748" y="6876"/>
                  </a:cubicBezTo>
                  <a:cubicBezTo>
                    <a:pt x="1792" y="6873"/>
                    <a:pt x="1792" y="6808"/>
                    <a:pt x="1748" y="6804"/>
                  </a:cubicBezTo>
                  <a:cubicBezTo>
                    <a:pt x="1660" y="6803"/>
                    <a:pt x="1574" y="6802"/>
                    <a:pt x="1488" y="6802"/>
                  </a:cubicBezTo>
                  <a:cubicBezTo>
                    <a:pt x="1402" y="6802"/>
                    <a:pt x="1316" y="6803"/>
                    <a:pt x="1228" y="6804"/>
                  </a:cubicBezTo>
                  <a:cubicBezTo>
                    <a:pt x="1353" y="6754"/>
                    <a:pt x="1483" y="6729"/>
                    <a:pt x="1613" y="6729"/>
                  </a:cubicBezTo>
                  <a:cubicBezTo>
                    <a:pt x="1868" y="6729"/>
                    <a:pt x="2120" y="6825"/>
                    <a:pt x="2314" y="7006"/>
                  </a:cubicBezTo>
                  <a:cubicBezTo>
                    <a:pt x="2325" y="7015"/>
                    <a:pt x="2337" y="7019"/>
                    <a:pt x="2349" y="7019"/>
                  </a:cubicBezTo>
                  <a:cubicBezTo>
                    <a:pt x="2372" y="7019"/>
                    <a:pt x="2394" y="7002"/>
                    <a:pt x="2396" y="6975"/>
                  </a:cubicBezTo>
                  <a:cubicBezTo>
                    <a:pt x="2420" y="6958"/>
                    <a:pt x="2434" y="6934"/>
                    <a:pt x="2434" y="6907"/>
                  </a:cubicBezTo>
                  <a:lnTo>
                    <a:pt x="2444" y="6729"/>
                  </a:lnTo>
                  <a:cubicBezTo>
                    <a:pt x="2457" y="6730"/>
                    <a:pt x="2469" y="6731"/>
                    <a:pt x="2482" y="6731"/>
                  </a:cubicBezTo>
                  <a:cubicBezTo>
                    <a:pt x="2544" y="6731"/>
                    <a:pt x="2605" y="6717"/>
                    <a:pt x="2659" y="6688"/>
                  </a:cubicBezTo>
                  <a:cubicBezTo>
                    <a:pt x="2680" y="6676"/>
                    <a:pt x="2672" y="6649"/>
                    <a:pt x="2654" y="6649"/>
                  </a:cubicBezTo>
                  <a:cubicBezTo>
                    <a:pt x="2652" y="6649"/>
                    <a:pt x="2649" y="6649"/>
                    <a:pt x="2646" y="6651"/>
                  </a:cubicBezTo>
                  <a:cubicBezTo>
                    <a:pt x="2589" y="6668"/>
                    <a:pt x="2530" y="6679"/>
                    <a:pt x="2470" y="6679"/>
                  </a:cubicBezTo>
                  <a:cubicBezTo>
                    <a:pt x="2462" y="6679"/>
                    <a:pt x="2453" y="6678"/>
                    <a:pt x="2444" y="6678"/>
                  </a:cubicBezTo>
                  <a:cubicBezTo>
                    <a:pt x="2451" y="6575"/>
                    <a:pt x="2454" y="6476"/>
                    <a:pt x="2461" y="6374"/>
                  </a:cubicBezTo>
                  <a:cubicBezTo>
                    <a:pt x="2468" y="6381"/>
                    <a:pt x="2475" y="6381"/>
                    <a:pt x="2482" y="6381"/>
                  </a:cubicBezTo>
                  <a:cubicBezTo>
                    <a:pt x="2550" y="6357"/>
                    <a:pt x="2622" y="6340"/>
                    <a:pt x="2690" y="6313"/>
                  </a:cubicBezTo>
                  <a:cubicBezTo>
                    <a:pt x="2722" y="6306"/>
                    <a:pt x="2712" y="6264"/>
                    <a:pt x="2683" y="6264"/>
                  </a:cubicBezTo>
                  <a:cubicBezTo>
                    <a:pt x="2681" y="6264"/>
                    <a:pt x="2679" y="6264"/>
                    <a:pt x="2676" y="6265"/>
                  </a:cubicBezTo>
                  <a:cubicBezTo>
                    <a:pt x="2608" y="6285"/>
                    <a:pt x="2536" y="6309"/>
                    <a:pt x="2468" y="6330"/>
                  </a:cubicBezTo>
                  <a:cubicBezTo>
                    <a:pt x="2466" y="6330"/>
                    <a:pt x="2465" y="6331"/>
                    <a:pt x="2465" y="6333"/>
                  </a:cubicBezTo>
                  <a:lnTo>
                    <a:pt x="2465" y="6333"/>
                  </a:lnTo>
                  <a:cubicBezTo>
                    <a:pt x="2472" y="6187"/>
                    <a:pt x="2478" y="6042"/>
                    <a:pt x="2485" y="5899"/>
                  </a:cubicBezTo>
                  <a:cubicBezTo>
                    <a:pt x="2547" y="5899"/>
                    <a:pt x="2608" y="5886"/>
                    <a:pt x="2659" y="5855"/>
                  </a:cubicBezTo>
                  <a:cubicBezTo>
                    <a:pt x="2685" y="5842"/>
                    <a:pt x="2672" y="5806"/>
                    <a:pt x="2648" y="5806"/>
                  </a:cubicBezTo>
                  <a:cubicBezTo>
                    <a:pt x="2646" y="5806"/>
                    <a:pt x="2644" y="5807"/>
                    <a:pt x="2642" y="5807"/>
                  </a:cubicBezTo>
                  <a:cubicBezTo>
                    <a:pt x="2591" y="5821"/>
                    <a:pt x="2540" y="5831"/>
                    <a:pt x="2489" y="5838"/>
                  </a:cubicBezTo>
                  <a:cubicBezTo>
                    <a:pt x="2495" y="5742"/>
                    <a:pt x="2499" y="5650"/>
                    <a:pt x="2506" y="5554"/>
                  </a:cubicBezTo>
                  <a:cubicBezTo>
                    <a:pt x="2530" y="5558"/>
                    <a:pt x="2555" y="5560"/>
                    <a:pt x="2579" y="5560"/>
                  </a:cubicBezTo>
                  <a:cubicBezTo>
                    <a:pt x="2641" y="5560"/>
                    <a:pt x="2703" y="5548"/>
                    <a:pt x="2762" y="5524"/>
                  </a:cubicBezTo>
                  <a:cubicBezTo>
                    <a:pt x="2796" y="5511"/>
                    <a:pt x="2788" y="5460"/>
                    <a:pt x="2756" y="5460"/>
                  </a:cubicBezTo>
                  <a:cubicBezTo>
                    <a:pt x="2753" y="5460"/>
                    <a:pt x="2749" y="5461"/>
                    <a:pt x="2745" y="5462"/>
                  </a:cubicBezTo>
                  <a:cubicBezTo>
                    <a:pt x="2685" y="5484"/>
                    <a:pt x="2620" y="5495"/>
                    <a:pt x="2557" y="5495"/>
                  </a:cubicBezTo>
                  <a:cubicBezTo>
                    <a:pt x="2541" y="5495"/>
                    <a:pt x="2525" y="5494"/>
                    <a:pt x="2509" y="5493"/>
                  </a:cubicBezTo>
                  <a:cubicBezTo>
                    <a:pt x="2523" y="5257"/>
                    <a:pt x="2533" y="5022"/>
                    <a:pt x="2547" y="4786"/>
                  </a:cubicBezTo>
                  <a:cubicBezTo>
                    <a:pt x="2573" y="4791"/>
                    <a:pt x="2599" y="4794"/>
                    <a:pt x="2626" y="4794"/>
                  </a:cubicBezTo>
                  <a:cubicBezTo>
                    <a:pt x="2686" y="4794"/>
                    <a:pt x="2745" y="4780"/>
                    <a:pt x="2799" y="4752"/>
                  </a:cubicBezTo>
                  <a:cubicBezTo>
                    <a:pt x="2824" y="4743"/>
                    <a:pt x="2810" y="4706"/>
                    <a:pt x="2789" y="4706"/>
                  </a:cubicBezTo>
                  <a:cubicBezTo>
                    <a:pt x="2787" y="4706"/>
                    <a:pt x="2785" y="4706"/>
                    <a:pt x="2782" y="4707"/>
                  </a:cubicBezTo>
                  <a:cubicBezTo>
                    <a:pt x="2732" y="4728"/>
                    <a:pt x="2679" y="4738"/>
                    <a:pt x="2626" y="4738"/>
                  </a:cubicBezTo>
                  <a:cubicBezTo>
                    <a:pt x="2601" y="4738"/>
                    <a:pt x="2576" y="4736"/>
                    <a:pt x="2550" y="4731"/>
                  </a:cubicBezTo>
                  <a:cubicBezTo>
                    <a:pt x="2560" y="4591"/>
                    <a:pt x="2567" y="4448"/>
                    <a:pt x="2574" y="4304"/>
                  </a:cubicBezTo>
                  <a:cubicBezTo>
                    <a:pt x="2577" y="4308"/>
                    <a:pt x="2584" y="4308"/>
                    <a:pt x="2588" y="4308"/>
                  </a:cubicBezTo>
                  <a:cubicBezTo>
                    <a:pt x="2646" y="4301"/>
                    <a:pt x="2704" y="4284"/>
                    <a:pt x="2758" y="4267"/>
                  </a:cubicBezTo>
                  <a:cubicBezTo>
                    <a:pt x="2775" y="4257"/>
                    <a:pt x="2775" y="4226"/>
                    <a:pt x="2752" y="4226"/>
                  </a:cubicBezTo>
                  <a:cubicBezTo>
                    <a:pt x="2694" y="4229"/>
                    <a:pt x="2632" y="4243"/>
                    <a:pt x="2574" y="4257"/>
                  </a:cubicBezTo>
                  <a:cubicBezTo>
                    <a:pt x="2581" y="4134"/>
                    <a:pt x="2588" y="4011"/>
                    <a:pt x="2594" y="3888"/>
                  </a:cubicBezTo>
                  <a:cubicBezTo>
                    <a:pt x="2663" y="3871"/>
                    <a:pt x="2731" y="3850"/>
                    <a:pt x="2796" y="3826"/>
                  </a:cubicBezTo>
                  <a:cubicBezTo>
                    <a:pt x="2830" y="3817"/>
                    <a:pt x="2819" y="3770"/>
                    <a:pt x="2791" y="3770"/>
                  </a:cubicBezTo>
                  <a:cubicBezTo>
                    <a:pt x="2788" y="3770"/>
                    <a:pt x="2785" y="3771"/>
                    <a:pt x="2782" y="3772"/>
                  </a:cubicBezTo>
                  <a:cubicBezTo>
                    <a:pt x="2717" y="3785"/>
                    <a:pt x="2656" y="3802"/>
                    <a:pt x="2598" y="3826"/>
                  </a:cubicBezTo>
                  <a:cubicBezTo>
                    <a:pt x="2612" y="3536"/>
                    <a:pt x="2625" y="3246"/>
                    <a:pt x="2639" y="2952"/>
                  </a:cubicBezTo>
                  <a:cubicBezTo>
                    <a:pt x="2691" y="2959"/>
                    <a:pt x="2744" y="2961"/>
                    <a:pt x="2798" y="2961"/>
                  </a:cubicBezTo>
                  <a:cubicBezTo>
                    <a:pt x="2829" y="2961"/>
                    <a:pt x="2860" y="2960"/>
                    <a:pt x="2892" y="2959"/>
                  </a:cubicBezTo>
                  <a:cubicBezTo>
                    <a:pt x="2933" y="2959"/>
                    <a:pt x="2933" y="2894"/>
                    <a:pt x="2892" y="2894"/>
                  </a:cubicBezTo>
                  <a:cubicBezTo>
                    <a:pt x="2856" y="2893"/>
                    <a:pt x="2821" y="2892"/>
                    <a:pt x="2787" y="2892"/>
                  </a:cubicBezTo>
                  <a:cubicBezTo>
                    <a:pt x="2738" y="2892"/>
                    <a:pt x="2689" y="2893"/>
                    <a:pt x="2639" y="2897"/>
                  </a:cubicBezTo>
                  <a:cubicBezTo>
                    <a:pt x="2646" y="2740"/>
                    <a:pt x="2649" y="2580"/>
                    <a:pt x="2656" y="2419"/>
                  </a:cubicBezTo>
                  <a:cubicBezTo>
                    <a:pt x="2659" y="2433"/>
                    <a:pt x="2670" y="2443"/>
                    <a:pt x="2683" y="2443"/>
                  </a:cubicBezTo>
                  <a:cubicBezTo>
                    <a:pt x="3043" y="2458"/>
                    <a:pt x="3403" y="2482"/>
                    <a:pt x="3762" y="2482"/>
                  </a:cubicBezTo>
                  <a:cubicBezTo>
                    <a:pt x="3806" y="2482"/>
                    <a:pt x="3849" y="2481"/>
                    <a:pt x="3892" y="2481"/>
                  </a:cubicBezTo>
                  <a:cubicBezTo>
                    <a:pt x="3943" y="2481"/>
                    <a:pt x="3943" y="2409"/>
                    <a:pt x="3892" y="2409"/>
                  </a:cubicBezTo>
                  <a:cubicBezTo>
                    <a:pt x="3493" y="2382"/>
                    <a:pt x="3086" y="2385"/>
                    <a:pt x="2683" y="2378"/>
                  </a:cubicBezTo>
                  <a:cubicBezTo>
                    <a:pt x="2670" y="2378"/>
                    <a:pt x="2659" y="2385"/>
                    <a:pt x="2656" y="2399"/>
                  </a:cubicBezTo>
                  <a:cubicBezTo>
                    <a:pt x="2666" y="2108"/>
                    <a:pt x="2673" y="1815"/>
                    <a:pt x="2680" y="1524"/>
                  </a:cubicBezTo>
                  <a:cubicBezTo>
                    <a:pt x="3144" y="1542"/>
                    <a:pt x="3602" y="1586"/>
                    <a:pt x="4066" y="1620"/>
                  </a:cubicBezTo>
                  <a:cubicBezTo>
                    <a:pt x="4107" y="1620"/>
                    <a:pt x="4114" y="1562"/>
                    <a:pt x="4073" y="1552"/>
                  </a:cubicBezTo>
                  <a:cubicBezTo>
                    <a:pt x="3716" y="1476"/>
                    <a:pt x="3339" y="1452"/>
                    <a:pt x="2968" y="1452"/>
                  </a:cubicBezTo>
                  <a:cubicBezTo>
                    <a:pt x="2872" y="1452"/>
                    <a:pt x="2775" y="1453"/>
                    <a:pt x="2680" y="1456"/>
                  </a:cubicBezTo>
                  <a:cubicBezTo>
                    <a:pt x="2683" y="1186"/>
                    <a:pt x="2687" y="913"/>
                    <a:pt x="2687" y="640"/>
                  </a:cubicBezTo>
                  <a:cubicBezTo>
                    <a:pt x="2687" y="616"/>
                    <a:pt x="2667" y="604"/>
                    <a:pt x="2647" y="604"/>
                  </a:cubicBezTo>
                  <a:cubicBezTo>
                    <a:pt x="2628" y="604"/>
                    <a:pt x="2608" y="616"/>
                    <a:pt x="2608" y="640"/>
                  </a:cubicBezTo>
                  <a:cubicBezTo>
                    <a:pt x="2403" y="2682"/>
                    <a:pt x="2366" y="4752"/>
                    <a:pt x="2267" y="6801"/>
                  </a:cubicBezTo>
                  <a:cubicBezTo>
                    <a:pt x="2069" y="6612"/>
                    <a:pt x="1833" y="6531"/>
                    <a:pt x="1592" y="6531"/>
                  </a:cubicBezTo>
                  <a:cubicBezTo>
                    <a:pt x="818" y="6531"/>
                    <a:pt x="1" y="7376"/>
                    <a:pt x="293" y="8215"/>
                  </a:cubicBezTo>
                  <a:cubicBezTo>
                    <a:pt x="524" y="8872"/>
                    <a:pt x="1147" y="9212"/>
                    <a:pt x="1766" y="9212"/>
                  </a:cubicBezTo>
                  <a:cubicBezTo>
                    <a:pt x="2328" y="9212"/>
                    <a:pt x="2886" y="8933"/>
                    <a:pt x="3148" y="8358"/>
                  </a:cubicBezTo>
                  <a:cubicBezTo>
                    <a:pt x="3172" y="8310"/>
                    <a:pt x="3144" y="8256"/>
                    <a:pt x="3097" y="8242"/>
                  </a:cubicBezTo>
                  <a:cubicBezTo>
                    <a:pt x="3090" y="6435"/>
                    <a:pt x="3032" y="4656"/>
                    <a:pt x="3141" y="2850"/>
                  </a:cubicBezTo>
                  <a:cubicBezTo>
                    <a:pt x="3358" y="2918"/>
                    <a:pt x="3593" y="2953"/>
                    <a:pt x="3831" y="2953"/>
                  </a:cubicBezTo>
                  <a:cubicBezTo>
                    <a:pt x="4538" y="2953"/>
                    <a:pt x="5271" y="2648"/>
                    <a:pt x="5634" y="2037"/>
                  </a:cubicBezTo>
                  <a:cubicBezTo>
                    <a:pt x="5634" y="2033"/>
                    <a:pt x="5634" y="2033"/>
                    <a:pt x="5634" y="2030"/>
                  </a:cubicBezTo>
                  <a:cubicBezTo>
                    <a:pt x="5678" y="2009"/>
                    <a:pt x="5692" y="1955"/>
                    <a:pt x="5665" y="1914"/>
                  </a:cubicBezTo>
                  <a:cubicBezTo>
                    <a:pt x="5323" y="1412"/>
                    <a:pt x="5330" y="678"/>
                    <a:pt x="5255" y="97"/>
                  </a:cubicBezTo>
                  <a:cubicBezTo>
                    <a:pt x="5250" y="49"/>
                    <a:pt x="5201" y="0"/>
                    <a:pt x="51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55"/>
            <p:cNvSpPr/>
            <p:nvPr/>
          </p:nvSpPr>
          <p:spPr>
            <a:xfrm>
              <a:off x="6100552" y="3620919"/>
              <a:ext cx="7371" cy="2388"/>
            </a:xfrm>
            <a:custGeom>
              <a:rect b="b" l="l" r="r" t="t"/>
              <a:pathLst>
                <a:path extrusionOk="0" h="93" w="287">
                  <a:moveTo>
                    <a:pt x="253" y="0"/>
                  </a:moveTo>
                  <a:cubicBezTo>
                    <a:pt x="251" y="0"/>
                    <a:pt x="249" y="1"/>
                    <a:pt x="247" y="1"/>
                  </a:cubicBezTo>
                  <a:cubicBezTo>
                    <a:pt x="193" y="12"/>
                    <a:pt x="148" y="29"/>
                    <a:pt x="96" y="29"/>
                  </a:cubicBezTo>
                  <a:cubicBezTo>
                    <a:pt x="82" y="29"/>
                    <a:pt x="68" y="28"/>
                    <a:pt x="53" y="25"/>
                  </a:cubicBezTo>
                  <a:cubicBezTo>
                    <a:pt x="50" y="25"/>
                    <a:pt x="48" y="25"/>
                    <a:pt x="46" y="25"/>
                  </a:cubicBezTo>
                  <a:cubicBezTo>
                    <a:pt x="13" y="25"/>
                    <a:pt x="0" y="73"/>
                    <a:pt x="36" y="80"/>
                  </a:cubicBezTo>
                  <a:cubicBezTo>
                    <a:pt x="66" y="87"/>
                    <a:pt x="96" y="92"/>
                    <a:pt x="127" y="92"/>
                  </a:cubicBezTo>
                  <a:cubicBezTo>
                    <a:pt x="179" y="92"/>
                    <a:pt x="229" y="78"/>
                    <a:pt x="268" y="39"/>
                  </a:cubicBezTo>
                  <a:cubicBezTo>
                    <a:pt x="286" y="27"/>
                    <a:pt x="271" y="0"/>
                    <a:pt x="2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55"/>
            <p:cNvSpPr/>
            <p:nvPr/>
          </p:nvSpPr>
          <p:spPr>
            <a:xfrm>
              <a:off x="6099601" y="3579108"/>
              <a:ext cx="35211" cy="3210"/>
            </a:xfrm>
            <a:custGeom>
              <a:rect b="b" l="l" r="r" t="t"/>
              <a:pathLst>
                <a:path extrusionOk="0" h="125" w="1371">
                  <a:moveTo>
                    <a:pt x="45" y="4"/>
                  </a:moveTo>
                  <a:cubicBezTo>
                    <a:pt x="1" y="10"/>
                    <a:pt x="1" y="72"/>
                    <a:pt x="45" y="79"/>
                  </a:cubicBezTo>
                  <a:cubicBezTo>
                    <a:pt x="397" y="96"/>
                    <a:pt x="748" y="124"/>
                    <a:pt x="1100" y="124"/>
                  </a:cubicBezTo>
                  <a:cubicBezTo>
                    <a:pt x="1175" y="124"/>
                    <a:pt x="1250" y="123"/>
                    <a:pt x="1326" y="120"/>
                  </a:cubicBezTo>
                  <a:cubicBezTo>
                    <a:pt x="1370" y="113"/>
                    <a:pt x="1370" y="48"/>
                    <a:pt x="1326" y="45"/>
                  </a:cubicBezTo>
                  <a:cubicBezTo>
                    <a:pt x="902" y="0"/>
                    <a:pt x="472" y="10"/>
                    <a:pt x="45" y="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55"/>
            <p:cNvSpPr/>
            <p:nvPr/>
          </p:nvSpPr>
          <p:spPr>
            <a:xfrm>
              <a:off x="6248175" y="3694500"/>
              <a:ext cx="6549" cy="3236"/>
            </a:xfrm>
            <a:custGeom>
              <a:rect b="b" l="l" r="r" t="t"/>
              <a:pathLst>
                <a:path extrusionOk="0" h="126" w="255">
                  <a:moveTo>
                    <a:pt x="215" y="0"/>
                  </a:moveTo>
                  <a:cubicBezTo>
                    <a:pt x="212" y="0"/>
                    <a:pt x="209" y="1"/>
                    <a:pt x="206" y="2"/>
                  </a:cubicBezTo>
                  <a:cubicBezTo>
                    <a:pt x="145" y="19"/>
                    <a:pt x="83" y="43"/>
                    <a:pt x="25" y="73"/>
                  </a:cubicBezTo>
                  <a:cubicBezTo>
                    <a:pt x="0" y="86"/>
                    <a:pt x="15" y="126"/>
                    <a:pt x="40" y="126"/>
                  </a:cubicBezTo>
                  <a:cubicBezTo>
                    <a:pt x="43" y="126"/>
                    <a:pt x="46" y="126"/>
                    <a:pt x="49" y="125"/>
                  </a:cubicBezTo>
                  <a:cubicBezTo>
                    <a:pt x="110" y="104"/>
                    <a:pt x="168" y="80"/>
                    <a:pt x="227" y="53"/>
                  </a:cubicBezTo>
                  <a:cubicBezTo>
                    <a:pt x="254" y="37"/>
                    <a:pt x="240" y="0"/>
                    <a:pt x="2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55"/>
            <p:cNvSpPr/>
            <p:nvPr/>
          </p:nvSpPr>
          <p:spPr>
            <a:xfrm>
              <a:off x="6249870" y="3657722"/>
              <a:ext cx="24527" cy="2979"/>
            </a:xfrm>
            <a:custGeom>
              <a:rect b="b" l="l" r="r" t="t"/>
              <a:pathLst>
                <a:path extrusionOk="0" h="116" w="955">
                  <a:moveTo>
                    <a:pt x="417" y="0"/>
                  </a:moveTo>
                  <a:cubicBezTo>
                    <a:pt x="291" y="0"/>
                    <a:pt x="165" y="9"/>
                    <a:pt x="41" y="27"/>
                  </a:cubicBezTo>
                  <a:cubicBezTo>
                    <a:pt x="1" y="30"/>
                    <a:pt x="0" y="92"/>
                    <a:pt x="38" y="92"/>
                  </a:cubicBezTo>
                  <a:cubicBezTo>
                    <a:pt x="39" y="92"/>
                    <a:pt x="40" y="92"/>
                    <a:pt x="41" y="91"/>
                  </a:cubicBezTo>
                  <a:cubicBezTo>
                    <a:pt x="146" y="83"/>
                    <a:pt x="252" y="79"/>
                    <a:pt x="357" y="79"/>
                  </a:cubicBezTo>
                  <a:cubicBezTo>
                    <a:pt x="542" y="79"/>
                    <a:pt x="726" y="91"/>
                    <a:pt x="908" y="115"/>
                  </a:cubicBezTo>
                  <a:cubicBezTo>
                    <a:pt x="910" y="116"/>
                    <a:pt x="912" y="116"/>
                    <a:pt x="914" y="116"/>
                  </a:cubicBezTo>
                  <a:cubicBezTo>
                    <a:pt x="950" y="116"/>
                    <a:pt x="954" y="54"/>
                    <a:pt x="919" y="47"/>
                  </a:cubicBezTo>
                  <a:cubicBezTo>
                    <a:pt x="753" y="16"/>
                    <a:pt x="585" y="0"/>
                    <a:pt x="4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55"/>
            <p:cNvSpPr/>
            <p:nvPr/>
          </p:nvSpPr>
          <p:spPr>
            <a:xfrm>
              <a:off x="6251513" y="3632631"/>
              <a:ext cx="26530" cy="4931"/>
            </a:xfrm>
            <a:custGeom>
              <a:rect b="b" l="l" r="r" t="t"/>
              <a:pathLst>
                <a:path extrusionOk="0" h="192" w="1033">
                  <a:moveTo>
                    <a:pt x="277" y="1"/>
                  </a:moveTo>
                  <a:cubicBezTo>
                    <a:pt x="201" y="1"/>
                    <a:pt x="125" y="5"/>
                    <a:pt x="49" y="13"/>
                  </a:cubicBezTo>
                  <a:cubicBezTo>
                    <a:pt x="1" y="13"/>
                    <a:pt x="1" y="81"/>
                    <a:pt x="49" y="81"/>
                  </a:cubicBezTo>
                  <a:cubicBezTo>
                    <a:pt x="360" y="88"/>
                    <a:pt x="670" y="126"/>
                    <a:pt x="971" y="191"/>
                  </a:cubicBezTo>
                  <a:cubicBezTo>
                    <a:pt x="974" y="191"/>
                    <a:pt x="978" y="192"/>
                    <a:pt x="981" y="192"/>
                  </a:cubicBezTo>
                  <a:cubicBezTo>
                    <a:pt x="1021" y="192"/>
                    <a:pt x="1032" y="135"/>
                    <a:pt x="991" y="122"/>
                  </a:cubicBezTo>
                  <a:cubicBezTo>
                    <a:pt x="760" y="42"/>
                    <a:pt x="519" y="1"/>
                    <a:pt x="2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54" name="Google Shape;2454;p55"/>
          <p:cNvGrpSpPr/>
          <p:nvPr/>
        </p:nvGrpSpPr>
        <p:grpSpPr>
          <a:xfrm>
            <a:off x="2846527" y="4177408"/>
            <a:ext cx="330251" cy="329096"/>
            <a:chOff x="2846527" y="4177408"/>
            <a:chExt cx="330251" cy="329096"/>
          </a:xfrm>
        </p:grpSpPr>
        <p:sp>
          <p:nvSpPr>
            <p:cNvPr id="2455" name="Google Shape;2455;p55"/>
            <p:cNvSpPr/>
            <p:nvPr/>
          </p:nvSpPr>
          <p:spPr>
            <a:xfrm>
              <a:off x="2846527" y="4177408"/>
              <a:ext cx="330251" cy="329096"/>
            </a:xfrm>
            <a:custGeom>
              <a:rect b="b" l="l" r="r" t="t"/>
              <a:pathLst>
                <a:path extrusionOk="0" h="12814" w="12859">
                  <a:moveTo>
                    <a:pt x="3724" y="148"/>
                  </a:moveTo>
                  <a:cubicBezTo>
                    <a:pt x="3757" y="148"/>
                    <a:pt x="3790" y="148"/>
                    <a:pt x="3822" y="149"/>
                  </a:cubicBezTo>
                  <a:cubicBezTo>
                    <a:pt x="5947" y="207"/>
                    <a:pt x="7579" y="2096"/>
                    <a:pt x="7521" y="4179"/>
                  </a:cubicBezTo>
                  <a:cubicBezTo>
                    <a:pt x="7467" y="6128"/>
                    <a:pt x="6037" y="7636"/>
                    <a:pt x="4136" y="7636"/>
                  </a:cubicBezTo>
                  <a:cubicBezTo>
                    <a:pt x="4114" y="7636"/>
                    <a:pt x="4093" y="7636"/>
                    <a:pt x="4072" y="7635"/>
                  </a:cubicBezTo>
                  <a:cubicBezTo>
                    <a:pt x="4068" y="7622"/>
                    <a:pt x="4055" y="7615"/>
                    <a:pt x="4044" y="7615"/>
                  </a:cubicBezTo>
                  <a:cubicBezTo>
                    <a:pt x="4024" y="7615"/>
                    <a:pt x="4003" y="7615"/>
                    <a:pt x="3982" y="7615"/>
                  </a:cubicBezTo>
                  <a:cubicBezTo>
                    <a:pt x="1955" y="7615"/>
                    <a:pt x="192" y="5821"/>
                    <a:pt x="158" y="3800"/>
                  </a:cubicBezTo>
                  <a:cubicBezTo>
                    <a:pt x="128" y="1790"/>
                    <a:pt x="1721" y="148"/>
                    <a:pt x="3724" y="148"/>
                  </a:cubicBezTo>
                  <a:close/>
                  <a:moveTo>
                    <a:pt x="7009" y="6279"/>
                  </a:moveTo>
                  <a:cubicBezTo>
                    <a:pt x="7419" y="6689"/>
                    <a:pt x="7835" y="7089"/>
                    <a:pt x="8255" y="7485"/>
                  </a:cubicBezTo>
                  <a:lnTo>
                    <a:pt x="8252" y="7485"/>
                  </a:lnTo>
                  <a:cubicBezTo>
                    <a:pt x="8129" y="7676"/>
                    <a:pt x="8050" y="7867"/>
                    <a:pt x="7883" y="8035"/>
                  </a:cubicBezTo>
                  <a:cubicBezTo>
                    <a:pt x="7719" y="8202"/>
                    <a:pt x="7518" y="8328"/>
                    <a:pt x="7299" y="8407"/>
                  </a:cubicBezTo>
                  <a:cubicBezTo>
                    <a:pt x="7152" y="8257"/>
                    <a:pt x="6999" y="8110"/>
                    <a:pt x="6852" y="7963"/>
                  </a:cubicBezTo>
                  <a:lnTo>
                    <a:pt x="6852" y="7963"/>
                  </a:lnTo>
                  <a:cubicBezTo>
                    <a:pt x="7008" y="8012"/>
                    <a:pt x="7176" y="8039"/>
                    <a:pt x="7342" y="8039"/>
                  </a:cubicBezTo>
                  <a:cubicBezTo>
                    <a:pt x="7361" y="8039"/>
                    <a:pt x="7380" y="8039"/>
                    <a:pt x="7398" y="8038"/>
                  </a:cubicBezTo>
                  <a:cubicBezTo>
                    <a:pt x="7432" y="8038"/>
                    <a:pt x="7432" y="7987"/>
                    <a:pt x="7398" y="7987"/>
                  </a:cubicBezTo>
                  <a:cubicBezTo>
                    <a:pt x="7183" y="7984"/>
                    <a:pt x="6971" y="7949"/>
                    <a:pt x="6770" y="7881"/>
                  </a:cubicBezTo>
                  <a:cubicBezTo>
                    <a:pt x="6664" y="7775"/>
                    <a:pt x="6561" y="7669"/>
                    <a:pt x="6459" y="7567"/>
                  </a:cubicBezTo>
                  <a:lnTo>
                    <a:pt x="6459" y="7567"/>
                  </a:lnTo>
                  <a:cubicBezTo>
                    <a:pt x="6688" y="7622"/>
                    <a:pt x="6920" y="7663"/>
                    <a:pt x="7156" y="7690"/>
                  </a:cubicBezTo>
                  <a:cubicBezTo>
                    <a:pt x="7157" y="7690"/>
                    <a:pt x="7158" y="7690"/>
                    <a:pt x="7159" y="7690"/>
                  </a:cubicBezTo>
                  <a:cubicBezTo>
                    <a:pt x="7187" y="7690"/>
                    <a:pt x="7192" y="7642"/>
                    <a:pt x="7163" y="7639"/>
                  </a:cubicBezTo>
                  <a:cubicBezTo>
                    <a:pt x="6903" y="7598"/>
                    <a:pt x="6643" y="7553"/>
                    <a:pt x="6384" y="7495"/>
                  </a:cubicBezTo>
                  <a:cubicBezTo>
                    <a:pt x="6312" y="7423"/>
                    <a:pt x="6240" y="7352"/>
                    <a:pt x="6169" y="7283"/>
                  </a:cubicBezTo>
                  <a:lnTo>
                    <a:pt x="6169" y="7283"/>
                  </a:lnTo>
                  <a:cubicBezTo>
                    <a:pt x="6367" y="7321"/>
                    <a:pt x="6565" y="7359"/>
                    <a:pt x="6766" y="7389"/>
                  </a:cubicBezTo>
                  <a:cubicBezTo>
                    <a:pt x="6768" y="7390"/>
                    <a:pt x="6770" y="7390"/>
                    <a:pt x="6772" y="7390"/>
                  </a:cubicBezTo>
                  <a:cubicBezTo>
                    <a:pt x="6802" y="7390"/>
                    <a:pt x="6815" y="7341"/>
                    <a:pt x="6780" y="7335"/>
                  </a:cubicBezTo>
                  <a:cubicBezTo>
                    <a:pt x="6555" y="7294"/>
                    <a:pt x="6329" y="7253"/>
                    <a:pt x="6100" y="7219"/>
                  </a:cubicBezTo>
                  <a:lnTo>
                    <a:pt x="6083" y="7201"/>
                  </a:lnTo>
                  <a:cubicBezTo>
                    <a:pt x="6449" y="6956"/>
                    <a:pt x="6763" y="6645"/>
                    <a:pt x="7009" y="6279"/>
                  </a:cubicBezTo>
                  <a:close/>
                  <a:moveTo>
                    <a:pt x="8348" y="7570"/>
                  </a:moveTo>
                  <a:cubicBezTo>
                    <a:pt x="8785" y="7984"/>
                    <a:pt x="9225" y="8390"/>
                    <a:pt x="9662" y="8796"/>
                  </a:cubicBezTo>
                  <a:cubicBezTo>
                    <a:pt x="10516" y="9589"/>
                    <a:pt x="12388" y="10787"/>
                    <a:pt x="12514" y="12020"/>
                  </a:cubicBezTo>
                  <a:cubicBezTo>
                    <a:pt x="12517" y="12054"/>
                    <a:pt x="12545" y="12078"/>
                    <a:pt x="12579" y="12082"/>
                  </a:cubicBezTo>
                  <a:cubicBezTo>
                    <a:pt x="12545" y="12170"/>
                    <a:pt x="12453" y="12276"/>
                    <a:pt x="12415" y="12321"/>
                  </a:cubicBezTo>
                  <a:cubicBezTo>
                    <a:pt x="12357" y="12399"/>
                    <a:pt x="12292" y="12471"/>
                    <a:pt x="12220" y="12539"/>
                  </a:cubicBezTo>
                  <a:cubicBezTo>
                    <a:pt x="12214" y="12534"/>
                    <a:pt x="12205" y="12532"/>
                    <a:pt x="12196" y="12532"/>
                  </a:cubicBezTo>
                  <a:cubicBezTo>
                    <a:pt x="12188" y="12532"/>
                    <a:pt x="12179" y="12534"/>
                    <a:pt x="12173" y="12539"/>
                  </a:cubicBezTo>
                  <a:cubicBezTo>
                    <a:pt x="12104" y="12576"/>
                    <a:pt x="12023" y="12592"/>
                    <a:pt x="11936" y="12592"/>
                  </a:cubicBezTo>
                  <a:cubicBezTo>
                    <a:pt x="11674" y="12592"/>
                    <a:pt x="11351" y="12447"/>
                    <a:pt x="11090" y="12283"/>
                  </a:cubicBezTo>
                  <a:lnTo>
                    <a:pt x="11090" y="12283"/>
                  </a:lnTo>
                  <a:cubicBezTo>
                    <a:pt x="11360" y="12314"/>
                    <a:pt x="11630" y="12338"/>
                    <a:pt x="11896" y="12362"/>
                  </a:cubicBezTo>
                  <a:cubicBezTo>
                    <a:pt x="11897" y="12362"/>
                    <a:pt x="11898" y="12362"/>
                    <a:pt x="11899" y="12362"/>
                  </a:cubicBezTo>
                  <a:cubicBezTo>
                    <a:pt x="11940" y="12362"/>
                    <a:pt x="11936" y="12304"/>
                    <a:pt x="11896" y="12300"/>
                  </a:cubicBezTo>
                  <a:cubicBezTo>
                    <a:pt x="11592" y="12266"/>
                    <a:pt x="11288" y="12232"/>
                    <a:pt x="10984" y="12211"/>
                  </a:cubicBezTo>
                  <a:cubicBezTo>
                    <a:pt x="10888" y="12147"/>
                    <a:pt x="10800" y="12071"/>
                    <a:pt x="10718" y="11989"/>
                  </a:cubicBezTo>
                  <a:cubicBezTo>
                    <a:pt x="10643" y="11914"/>
                    <a:pt x="10567" y="11836"/>
                    <a:pt x="10496" y="11757"/>
                  </a:cubicBezTo>
                  <a:lnTo>
                    <a:pt x="10496" y="11757"/>
                  </a:lnTo>
                  <a:cubicBezTo>
                    <a:pt x="10707" y="11802"/>
                    <a:pt x="10916" y="11843"/>
                    <a:pt x="11128" y="11880"/>
                  </a:cubicBezTo>
                  <a:cubicBezTo>
                    <a:pt x="11129" y="11880"/>
                    <a:pt x="11130" y="11880"/>
                    <a:pt x="11131" y="11880"/>
                  </a:cubicBezTo>
                  <a:cubicBezTo>
                    <a:pt x="11159" y="11880"/>
                    <a:pt x="11167" y="11842"/>
                    <a:pt x="11141" y="11836"/>
                  </a:cubicBezTo>
                  <a:cubicBezTo>
                    <a:pt x="10909" y="11785"/>
                    <a:pt x="10673" y="11744"/>
                    <a:pt x="10438" y="11699"/>
                  </a:cubicBezTo>
                  <a:lnTo>
                    <a:pt x="10151" y="11399"/>
                  </a:lnTo>
                  <a:lnTo>
                    <a:pt x="9864" y="11098"/>
                  </a:lnTo>
                  <a:lnTo>
                    <a:pt x="9864" y="11098"/>
                  </a:lnTo>
                  <a:cubicBezTo>
                    <a:pt x="10277" y="11207"/>
                    <a:pt x="10687" y="11330"/>
                    <a:pt x="11093" y="11467"/>
                  </a:cubicBezTo>
                  <a:cubicBezTo>
                    <a:pt x="11097" y="11468"/>
                    <a:pt x="11101" y="11469"/>
                    <a:pt x="11104" y="11469"/>
                  </a:cubicBezTo>
                  <a:cubicBezTo>
                    <a:pt x="11134" y="11469"/>
                    <a:pt x="11144" y="11418"/>
                    <a:pt x="11110" y="11406"/>
                  </a:cubicBezTo>
                  <a:cubicBezTo>
                    <a:pt x="10673" y="11255"/>
                    <a:pt x="10233" y="11129"/>
                    <a:pt x="9785" y="11020"/>
                  </a:cubicBezTo>
                  <a:lnTo>
                    <a:pt x="9218" y="10425"/>
                  </a:lnTo>
                  <a:lnTo>
                    <a:pt x="9218" y="10425"/>
                  </a:lnTo>
                  <a:cubicBezTo>
                    <a:pt x="9386" y="10449"/>
                    <a:pt x="9550" y="10473"/>
                    <a:pt x="9717" y="10494"/>
                  </a:cubicBezTo>
                  <a:cubicBezTo>
                    <a:pt x="9718" y="10494"/>
                    <a:pt x="9719" y="10494"/>
                    <a:pt x="9720" y="10494"/>
                  </a:cubicBezTo>
                  <a:cubicBezTo>
                    <a:pt x="9741" y="10494"/>
                    <a:pt x="9743" y="10456"/>
                    <a:pt x="9720" y="10453"/>
                  </a:cubicBezTo>
                  <a:cubicBezTo>
                    <a:pt x="9536" y="10415"/>
                    <a:pt x="9348" y="10388"/>
                    <a:pt x="9160" y="10360"/>
                  </a:cubicBezTo>
                  <a:lnTo>
                    <a:pt x="8737" y="9917"/>
                  </a:lnTo>
                  <a:lnTo>
                    <a:pt x="8669" y="9845"/>
                  </a:lnTo>
                  <a:lnTo>
                    <a:pt x="8669" y="9845"/>
                  </a:lnTo>
                  <a:cubicBezTo>
                    <a:pt x="8990" y="9934"/>
                    <a:pt x="9314" y="10016"/>
                    <a:pt x="9642" y="10074"/>
                  </a:cubicBezTo>
                  <a:cubicBezTo>
                    <a:pt x="9643" y="10074"/>
                    <a:pt x="9644" y="10074"/>
                    <a:pt x="9645" y="10074"/>
                  </a:cubicBezTo>
                  <a:cubicBezTo>
                    <a:pt x="9670" y="10074"/>
                    <a:pt x="9682" y="10036"/>
                    <a:pt x="9652" y="10029"/>
                  </a:cubicBezTo>
                  <a:cubicBezTo>
                    <a:pt x="9311" y="9968"/>
                    <a:pt x="8969" y="9899"/>
                    <a:pt x="8634" y="9811"/>
                  </a:cubicBezTo>
                  <a:lnTo>
                    <a:pt x="8071" y="9216"/>
                  </a:lnTo>
                  <a:lnTo>
                    <a:pt x="8071" y="9216"/>
                  </a:lnTo>
                  <a:cubicBezTo>
                    <a:pt x="8385" y="9288"/>
                    <a:pt x="8699" y="9360"/>
                    <a:pt x="9017" y="9421"/>
                  </a:cubicBezTo>
                  <a:cubicBezTo>
                    <a:pt x="9019" y="9422"/>
                    <a:pt x="9021" y="9422"/>
                    <a:pt x="9023" y="9422"/>
                  </a:cubicBezTo>
                  <a:cubicBezTo>
                    <a:pt x="9053" y="9422"/>
                    <a:pt x="9062" y="9380"/>
                    <a:pt x="9031" y="9370"/>
                  </a:cubicBezTo>
                  <a:cubicBezTo>
                    <a:pt x="8696" y="9298"/>
                    <a:pt x="8358" y="9230"/>
                    <a:pt x="8016" y="9165"/>
                  </a:cubicBezTo>
                  <a:cubicBezTo>
                    <a:pt x="7859" y="8998"/>
                    <a:pt x="7702" y="8834"/>
                    <a:pt x="7545" y="8667"/>
                  </a:cubicBezTo>
                  <a:lnTo>
                    <a:pt x="7545" y="8667"/>
                  </a:lnTo>
                  <a:cubicBezTo>
                    <a:pt x="7873" y="8749"/>
                    <a:pt x="8201" y="8830"/>
                    <a:pt x="8532" y="8906"/>
                  </a:cubicBezTo>
                  <a:cubicBezTo>
                    <a:pt x="8534" y="8906"/>
                    <a:pt x="8536" y="8906"/>
                    <a:pt x="8538" y="8906"/>
                  </a:cubicBezTo>
                  <a:cubicBezTo>
                    <a:pt x="8561" y="8906"/>
                    <a:pt x="8571" y="8871"/>
                    <a:pt x="8542" y="8865"/>
                  </a:cubicBezTo>
                  <a:cubicBezTo>
                    <a:pt x="8201" y="8772"/>
                    <a:pt x="7856" y="8690"/>
                    <a:pt x="7507" y="8609"/>
                  </a:cubicBezTo>
                  <a:cubicBezTo>
                    <a:pt x="7506" y="8608"/>
                    <a:pt x="7505" y="8607"/>
                    <a:pt x="7504" y="8607"/>
                  </a:cubicBezTo>
                  <a:cubicBezTo>
                    <a:pt x="7500" y="8607"/>
                    <a:pt x="7495" y="8610"/>
                    <a:pt x="7490" y="8612"/>
                  </a:cubicBezTo>
                  <a:lnTo>
                    <a:pt x="7364" y="8475"/>
                  </a:lnTo>
                  <a:cubicBezTo>
                    <a:pt x="7774" y="8346"/>
                    <a:pt x="8245" y="8004"/>
                    <a:pt x="8348" y="7570"/>
                  </a:cubicBezTo>
                  <a:close/>
                  <a:moveTo>
                    <a:pt x="3728" y="1"/>
                  </a:moveTo>
                  <a:cubicBezTo>
                    <a:pt x="1726" y="1"/>
                    <a:pt x="88" y="1630"/>
                    <a:pt x="42" y="3646"/>
                  </a:cubicBezTo>
                  <a:cubicBezTo>
                    <a:pt x="1" y="5627"/>
                    <a:pt x="1674" y="7645"/>
                    <a:pt x="3696" y="7690"/>
                  </a:cubicBezTo>
                  <a:cubicBezTo>
                    <a:pt x="3700" y="7700"/>
                    <a:pt x="3710" y="7703"/>
                    <a:pt x="3723" y="7707"/>
                  </a:cubicBezTo>
                  <a:cubicBezTo>
                    <a:pt x="3896" y="7731"/>
                    <a:pt x="4067" y="7743"/>
                    <a:pt x="4234" y="7743"/>
                  </a:cubicBezTo>
                  <a:cubicBezTo>
                    <a:pt x="4883" y="7743"/>
                    <a:pt x="5484" y="7564"/>
                    <a:pt x="5995" y="7249"/>
                  </a:cubicBezTo>
                  <a:lnTo>
                    <a:pt x="6039" y="7256"/>
                  </a:lnTo>
                  <a:cubicBezTo>
                    <a:pt x="6104" y="7335"/>
                    <a:pt x="6172" y="7406"/>
                    <a:pt x="6237" y="7482"/>
                  </a:cubicBezTo>
                  <a:cubicBezTo>
                    <a:pt x="6227" y="7495"/>
                    <a:pt x="6234" y="7512"/>
                    <a:pt x="6251" y="7516"/>
                  </a:cubicBezTo>
                  <a:lnTo>
                    <a:pt x="6275" y="7522"/>
                  </a:lnTo>
                  <a:cubicBezTo>
                    <a:pt x="7323" y="8718"/>
                    <a:pt x="8450" y="9852"/>
                    <a:pt x="9553" y="10996"/>
                  </a:cubicBezTo>
                  <a:cubicBezTo>
                    <a:pt x="9553" y="11006"/>
                    <a:pt x="9560" y="11016"/>
                    <a:pt x="9570" y="11016"/>
                  </a:cubicBezTo>
                  <a:lnTo>
                    <a:pt x="9574" y="11016"/>
                  </a:lnTo>
                  <a:cubicBezTo>
                    <a:pt x="9683" y="11129"/>
                    <a:pt x="9792" y="11245"/>
                    <a:pt x="9901" y="11358"/>
                  </a:cubicBezTo>
                  <a:cubicBezTo>
                    <a:pt x="10334" y="11810"/>
                    <a:pt x="11005" y="12813"/>
                    <a:pt x="11720" y="12813"/>
                  </a:cubicBezTo>
                  <a:cubicBezTo>
                    <a:pt x="11859" y="12813"/>
                    <a:pt x="11998" y="12776"/>
                    <a:pt x="12138" y="12690"/>
                  </a:cubicBezTo>
                  <a:cubicBezTo>
                    <a:pt x="12299" y="12676"/>
                    <a:pt x="12466" y="12454"/>
                    <a:pt x="12545" y="12358"/>
                  </a:cubicBezTo>
                  <a:cubicBezTo>
                    <a:pt x="12610" y="12276"/>
                    <a:pt x="12859" y="11969"/>
                    <a:pt x="12640" y="11908"/>
                  </a:cubicBezTo>
                  <a:lnTo>
                    <a:pt x="12627" y="11908"/>
                  </a:lnTo>
                  <a:cubicBezTo>
                    <a:pt x="12524" y="10876"/>
                    <a:pt x="11380" y="10173"/>
                    <a:pt x="10680" y="9520"/>
                  </a:cubicBezTo>
                  <a:cubicBezTo>
                    <a:pt x="9481" y="8407"/>
                    <a:pt x="8296" y="7273"/>
                    <a:pt x="7057" y="6208"/>
                  </a:cubicBezTo>
                  <a:cubicBezTo>
                    <a:pt x="7381" y="5702"/>
                    <a:pt x="7579" y="5122"/>
                    <a:pt x="7634" y="4524"/>
                  </a:cubicBezTo>
                  <a:cubicBezTo>
                    <a:pt x="7842" y="2318"/>
                    <a:pt x="6247" y="163"/>
                    <a:pt x="3980" y="9"/>
                  </a:cubicBezTo>
                  <a:cubicBezTo>
                    <a:pt x="3895" y="3"/>
                    <a:pt x="3811" y="1"/>
                    <a:pt x="37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55"/>
            <p:cNvSpPr/>
            <p:nvPr/>
          </p:nvSpPr>
          <p:spPr>
            <a:xfrm>
              <a:off x="2863735" y="4198057"/>
              <a:ext cx="183091" cy="157382"/>
            </a:xfrm>
            <a:custGeom>
              <a:rect b="b" l="l" r="r" t="t"/>
              <a:pathLst>
                <a:path extrusionOk="0" h="6128" w="7129">
                  <a:moveTo>
                    <a:pt x="3190" y="152"/>
                  </a:moveTo>
                  <a:cubicBezTo>
                    <a:pt x="4662" y="152"/>
                    <a:pt x="5927" y="1569"/>
                    <a:pt x="6008" y="3013"/>
                  </a:cubicBezTo>
                  <a:cubicBezTo>
                    <a:pt x="6100" y="4605"/>
                    <a:pt x="4894" y="5872"/>
                    <a:pt x="3347" y="6022"/>
                  </a:cubicBezTo>
                  <a:cubicBezTo>
                    <a:pt x="3050" y="6008"/>
                    <a:pt x="2760" y="5960"/>
                    <a:pt x="2476" y="5878"/>
                  </a:cubicBezTo>
                  <a:lnTo>
                    <a:pt x="2476" y="5878"/>
                  </a:lnTo>
                  <a:cubicBezTo>
                    <a:pt x="2625" y="5880"/>
                    <a:pt x="2773" y="5881"/>
                    <a:pt x="2922" y="5881"/>
                  </a:cubicBezTo>
                  <a:cubicBezTo>
                    <a:pt x="3071" y="5881"/>
                    <a:pt x="3221" y="5880"/>
                    <a:pt x="3371" y="5878"/>
                  </a:cubicBezTo>
                  <a:cubicBezTo>
                    <a:pt x="3395" y="5875"/>
                    <a:pt x="3395" y="5841"/>
                    <a:pt x="3371" y="5837"/>
                  </a:cubicBezTo>
                  <a:cubicBezTo>
                    <a:pt x="3243" y="5835"/>
                    <a:pt x="3115" y="5834"/>
                    <a:pt x="2988" y="5834"/>
                  </a:cubicBezTo>
                  <a:cubicBezTo>
                    <a:pt x="2781" y="5834"/>
                    <a:pt x="2574" y="5837"/>
                    <a:pt x="2367" y="5841"/>
                  </a:cubicBezTo>
                  <a:cubicBezTo>
                    <a:pt x="1899" y="5691"/>
                    <a:pt x="1469" y="5431"/>
                    <a:pt x="1120" y="5083"/>
                  </a:cubicBezTo>
                  <a:lnTo>
                    <a:pt x="1120" y="5083"/>
                  </a:lnTo>
                  <a:cubicBezTo>
                    <a:pt x="1433" y="5095"/>
                    <a:pt x="1745" y="5101"/>
                    <a:pt x="2058" y="5101"/>
                  </a:cubicBezTo>
                  <a:cubicBezTo>
                    <a:pt x="2692" y="5101"/>
                    <a:pt x="3327" y="5076"/>
                    <a:pt x="3958" y="5028"/>
                  </a:cubicBezTo>
                  <a:cubicBezTo>
                    <a:pt x="4003" y="5025"/>
                    <a:pt x="4003" y="4960"/>
                    <a:pt x="3958" y="4960"/>
                  </a:cubicBezTo>
                  <a:cubicBezTo>
                    <a:pt x="3002" y="5004"/>
                    <a:pt x="2046" y="5035"/>
                    <a:pt x="1086" y="5038"/>
                  </a:cubicBezTo>
                  <a:cubicBezTo>
                    <a:pt x="1083" y="5038"/>
                    <a:pt x="1083" y="5042"/>
                    <a:pt x="1079" y="5042"/>
                  </a:cubicBezTo>
                  <a:cubicBezTo>
                    <a:pt x="957" y="4915"/>
                    <a:pt x="847" y="4779"/>
                    <a:pt x="752" y="4632"/>
                  </a:cubicBezTo>
                  <a:lnTo>
                    <a:pt x="752" y="4632"/>
                  </a:lnTo>
                  <a:cubicBezTo>
                    <a:pt x="1257" y="4669"/>
                    <a:pt x="1759" y="4710"/>
                    <a:pt x="2265" y="4741"/>
                  </a:cubicBezTo>
                  <a:cubicBezTo>
                    <a:pt x="2295" y="4741"/>
                    <a:pt x="2292" y="4697"/>
                    <a:pt x="2265" y="4693"/>
                  </a:cubicBezTo>
                  <a:cubicBezTo>
                    <a:pt x="1756" y="4649"/>
                    <a:pt x="1250" y="4618"/>
                    <a:pt x="741" y="4584"/>
                  </a:cubicBezTo>
                  <a:cubicBezTo>
                    <a:pt x="739" y="4583"/>
                    <a:pt x="737" y="4583"/>
                    <a:pt x="735" y="4583"/>
                  </a:cubicBezTo>
                  <a:cubicBezTo>
                    <a:pt x="731" y="4583"/>
                    <a:pt x="727" y="4585"/>
                    <a:pt x="724" y="4587"/>
                  </a:cubicBezTo>
                  <a:cubicBezTo>
                    <a:pt x="622" y="4427"/>
                    <a:pt x="536" y="4256"/>
                    <a:pt x="465" y="4082"/>
                  </a:cubicBezTo>
                  <a:lnTo>
                    <a:pt x="465" y="4082"/>
                  </a:lnTo>
                  <a:cubicBezTo>
                    <a:pt x="1191" y="4085"/>
                    <a:pt x="1919" y="4091"/>
                    <a:pt x="2647" y="4091"/>
                  </a:cubicBezTo>
                  <a:cubicBezTo>
                    <a:pt x="2877" y="4091"/>
                    <a:pt x="3107" y="4090"/>
                    <a:pt x="3337" y="4089"/>
                  </a:cubicBezTo>
                  <a:cubicBezTo>
                    <a:pt x="3378" y="4089"/>
                    <a:pt x="3378" y="4024"/>
                    <a:pt x="3337" y="4024"/>
                  </a:cubicBezTo>
                  <a:cubicBezTo>
                    <a:pt x="3112" y="4022"/>
                    <a:pt x="2888" y="4022"/>
                    <a:pt x="2664" y="4022"/>
                  </a:cubicBezTo>
                  <a:cubicBezTo>
                    <a:pt x="1923" y="4022"/>
                    <a:pt x="1184" y="4029"/>
                    <a:pt x="444" y="4034"/>
                  </a:cubicBezTo>
                  <a:cubicBezTo>
                    <a:pt x="379" y="3870"/>
                    <a:pt x="328" y="3700"/>
                    <a:pt x="291" y="3529"/>
                  </a:cubicBezTo>
                  <a:lnTo>
                    <a:pt x="291" y="3529"/>
                  </a:lnTo>
                  <a:cubicBezTo>
                    <a:pt x="559" y="3531"/>
                    <a:pt x="828" y="3534"/>
                    <a:pt x="1097" y="3534"/>
                  </a:cubicBezTo>
                  <a:cubicBezTo>
                    <a:pt x="1209" y="3534"/>
                    <a:pt x="1320" y="3533"/>
                    <a:pt x="1431" y="3532"/>
                  </a:cubicBezTo>
                  <a:cubicBezTo>
                    <a:pt x="1472" y="3532"/>
                    <a:pt x="1472" y="3474"/>
                    <a:pt x="1431" y="3474"/>
                  </a:cubicBezTo>
                  <a:cubicBezTo>
                    <a:pt x="1319" y="3473"/>
                    <a:pt x="1207" y="3473"/>
                    <a:pt x="1094" y="3473"/>
                  </a:cubicBezTo>
                  <a:cubicBezTo>
                    <a:pt x="823" y="3473"/>
                    <a:pt x="551" y="3475"/>
                    <a:pt x="280" y="3478"/>
                  </a:cubicBezTo>
                  <a:cubicBezTo>
                    <a:pt x="263" y="3406"/>
                    <a:pt x="253" y="3334"/>
                    <a:pt x="239" y="3256"/>
                  </a:cubicBezTo>
                  <a:cubicBezTo>
                    <a:pt x="164" y="2736"/>
                    <a:pt x="256" y="2204"/>
                    <a:pt x="509" y="1739"/>
                  </a:cubicBezTo>
                  <a:lnTo>
                    <a:pt x="509" y="1739"/>
                  </a:lnTo>
                  <a:cubicBezTo>
                    <a:pt x="506" y="1755"/>
                    <a:pt x="517" y="1767"/>
                    <a:pt x="531" y="1767"/>
                  </a:cubicBezTo>
                  <a:cubicBezTo>
                    <a:pt x="533" y="1767"/>
                    <a:pt x="535" y="1767"/>
                    <a:pt x="536" y="1767"/>
                  </a:cubicBezTo>
                  <a:cubicBezTo>
                    <a:pt x="588" y="1767"/>
                    <a:pt x="640" y="1767"/>
                    <a:pt x="691" y="1767"/>
                  </a:cubicBezTo>
                  <a:cubicBezTo>
                    <a:pt x="1586" y="1767"/>
                    <a:pt x="2480" y="1738"/>
                    <a:pt x="3374" y="1664"/>
                  </a:cubicBezTo>
                  <a:cubicBezTo>
                    <a:pt x="3411" y="1661"/>
                    <a:pt x="3412" y="1602"/>
                    <a:pt x="3377" y="1602"/>
                  </a:cubicBezTo>
                  <a:cubicBezTo>
                    <a:pt x="3376" y="1602"/>
                    <a:pt x="3375" y="1603"/>
                    <a:pt x="3374" y="1603"/>
                  </a:cubicBezTo>
                  <a:cubicBezTo>
                    <a:pt x="2428" y="1657"/>
                    <a:pt x="1482" y="1698"/>
                    <a:pt x="536" y="1712"/>
                  </a:cubicBezTo>
                  <a:cubicBezTo>
                    <a:pt x="530" y="1712"/>
                    <a:pt x="523" y="1715"/>
                    <a:pt x="519" y="1719"/>
                  </a:cubicBezTo>
                  <a:cubicBezTo>
                    <a:pt x="653" y="1480"/>
                    <a:pt x="823" y="1265"/>
                    <a:pt x="1021" y="1077"/>
                  </a:cubicBezTo>
                  <a:cubicBezTo>
                    <a:pt x="1362" y="1080"/>
                    <a:pt x="1703" y="1083"/>
                    <a:pt x="2045" y="1083"/>
                  </a:cubicBezTo>
                  <a:cubicBezTo>
                    <a:pt x="2326" y="1083"/>
                    <a:pt x="2607" y="1081"/>
                    <a:pt x="2890" y="1077"/>
                  </a:cubicBezTo>
                  <a:cubicBezTo>
                    <a:pt x="2930" y="1077"/>
                    <a:pt x="2930" y="1015"/>
                    <a:pt x="2890" y="1015"/>
                  </a:cubicBezTo>
                  <a:cubicBezTo>
                    <a:pt x="2618" y="1011"/>
                    <a:pt x="2347" y="1009"/>
                    <a:pt x="2076" y="1009"/>
                  </a:cubicBezTo>
                  <a:cubicBezTo>
                    <a:pt x="1746" y="1009"/>
                    <a:pt x="1418" y="1011"/>
                    <a:pt x="1090" y="1015"/>
                  </a:cubicBezTo>
                  <a:cubicBezTo>
                    <a:pt x="1264" y="855"/>
                    <a:pt x="1455" y="718"/>
                    <a:pt x="1660" y="602"/>
                  </a:cubicBezTo>
                  <a:cubicBezTo>
                    <a:pt x="1663" y="605"/>
                    <a:pt x="1670" y="609"/>
                    <a:pt x="1677" y="609"/>
                  </a:cubicBezTo>
                  <a:cubicBezTo>
                    <a:pt x="2196" y="616"/>
                    <a:pt x="2715" y="636"/>
                    <a:pt x="3234" y="663"/>
                  </a:cubicBezTo>
                  <a:cubicBezTo>
                    <a:pt x="3272" y="663"/>
                    <a:pt x="3272" y="609"/>
                    <a:pt x="3234" y="605"/>
                  </a:cubicBezTo>
                  <a:cubicBezTo>
                    <a:pt x="2743" y="568"/>
                    <a:pt x="2254" y="551"/>
                    <a:pt x="1759" y="551"/>
                  </a:cubicBezTo>
                  <a:cubicBezTo>
                    <a:pt x="2070" y="383"/>
                    <a:pt x="2401" y="264"/>
                    <a:pt x="2746" y="196"/>
                  </a:cubicBezTo>
                  <a:cubicBezTo>
                    <a:pt x="2895" y="166"/>
                    <a:pt x="3044" y="152"/>
                    <a:pt x="3190" y="152"/>
                  </a:cubicBezTo>
                  <a:close/>
                  <a:moveTo>
                    <a:pt x="3271" y="1"/>
                  </a:moveTo>
                  <a:cubicBezTo>
                    <a:pt x="3189" y="1"/>
                    <a:pt x="3105" y="4"/>
                    <a:pt x="3019" y="11"/>
                  </a:cubicBezTo>
                  <a:cubicBezTo>
                    <a:pt x="2210" y="76"/>
                    <a:pt x="1448" y="435"/>
                    <a:pt x="881" y="1015"/>
                  </a:cubicBezTo>
                  <a:cubicBezTo>
                    <a:pt x="861" y="1015"/>
                    <a:pt x="847" y="1029"/>
                    <a:pt x="851" y="1049"/>
                  </a:cubicBezTo>
                  <a:cubicBezTo>
                    <a:pt x="304" y="1630"/>
                    <a:pt x="0" y="2409"/>
                    <a:pt x="123" y="3269"/>
                  </a:cubicBezTo>
                  <a:cubicBezTo>
                    <a:pt x="133" y="3344"/>
                    <a:pt x="151" y="3419"/>
                    <a:pt x="168" y="3498"/>
                  </a:cubicBezTo>
                  <a:cubicBezTo>
                    <a:pt x="164" y="3505"/>
                    <a:pt x="164" y="3515"/>
                    <a:pt x="171" y="3522"/>
                  </a:cubicBezTo>
                  <a:cubicBezTo>
                    <a:pt x="487" y="4948"/>
                    <a:pt x="1684" y="6106"/>
                    <a:pt x="3143" y="6106"/>
                  </a:cubicBezTo>
                  <a:cubicBezTo>
                    <a:pt x="3182" y="6106"/>
                    <a:pt x="3222" y="6105"/>
                    <a:pt x="3262" y="6104"/>
                  </a:cubicBezTo>
                  <a:cubicBezTo>
                    <a:pt x="3272" y="6121"/>
                    <a:pt x="3286" y="6128"/>
                    <a:pt x="3303" y="6128"/>
                  </a:cubicBezTo>
                  <a:cubicBezTo>
                    <a:pt x="7129" y="6094"/>
                    <a:pt x="6729" y="1"/>
                    <a:pt x="32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55"/>
            <p:cNvSpPr/>
            <p:nvPr/>
          </p:nvSpPr>
          <p:spPr>
            <a:xfrm>
              <a:off x="2906188" y="4338232"/>
              <a:ext cx="49387" cy="2337"/>
            </a:xfrm>
            <a:custGeom>
              <a:rect b="b" l="l" r="r" t="t"/>
              <a:pathLst>
                <a:path extrusionOk="0" h="91" w="1923">
                  <a:moveTo>
                    <a:pt x="21" y="0"/>
                  </a:moveTo>
                  <a:cubicBezTo>
                    <a:pt x="0" y="0"/>
                    <a:pt x="0" y="31"/>
                    <a:pt x="21" y="34"/>
                  </a:cubicBezTo>
                  <a:cubicBezTo>
                    <a:pt x="504" y="72"/>
                    <a:pt x="990" y="90"/>
                    <a:pt x="1474" y="90"/>
                  </a:cubicBezTo>
                  <a:cubicBezTo>
                    <a:pt x="1612" y="90"/>
                    <a:pt x="1751" y="89"/>
                    <a:pt x="1889" y="86"/>
                  </a:cubicBezTo>
                  <a:cubicBezTo>
                    <a:pt x="1923" y="79"/>
                    <a:pt x="1923" y="34"/>
                    <a:pt x="1889" y="31"/>
                  </a:cubicBezTo>
                  <a:cubicBezTo>
                    <a:pt x="1768" y="32"/>
                    <a:pt x="1648" y="32"/>
                    <a:pt x="1528" y="32"/>
                  </a:cubicBezTo>
                  <a:cubicBezTo>
                    <a:pt x="1026" y="32"/>
                    <a:pt x="525" y="25"/>
                    <a:pt x="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55"/>
            <p:cNvSpPr/>
            <p:nvPr/>
          </p:nvSpPr>
          <p:spPr>
            <a:xfrm>
              <a:off x="2869256" y="4274282"/>
              <a:ext cx="90197" cy="2491"/>
            </a:xfrm>
            <a:custGeom>
              <a:rect b="b" l="l" r="r" t="t"/>
              <a:pathLst>
                <a:path extrusionOk="0" h="97" w="3512">
                  <a:moveTo>
                    <a:pt x="3467" y="1"/>
                  </a:moveTo>
                  <a:cubicBezTo>
                    <a:pt x="2535" y="12"/>
                    <a:pt x="1602" y="23"/>
                    <a:pt x="670" y="23"/>
                  </a:cubicBezTo>
                  <a:cubicBezTo>
                    <a:pt x="460" y="23"/>
                    <a:pt x="251" y="22"/>
                    <a:pt x="41" y="21"/>
                  </a:cubicBezTo>
                  <a:cubicBezTo>
                    <a:pt x="0" y="21"/>
                    <a:pt x="0" y="79"/>
                    <a:pt x="41" y="79"/>
                  </a:cubicBezTo>
                  <a:cubicBezTo>
                    <a:pt x="566" y="90"/>
                    <a:pt x="1091" y="97"/>
                    <a:pt x="1617" y="97"/>
                  </a:cubicBezTo>
                  <a:cubicBezTo>
                    <a:pt x="2234" y="97"/>
                    <a:pt x="2851" y="88"/>
                    <a:pt x="3467" y="66"/>
                  </a:cubicBezTo>
                  <a:cubicBezTo>
                    <a:pt x="3511" y="66"/>
                    <a:pt x="3511" y="1"/>
                    <a:pt x="34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55"/>
            <p:cNvSpPr/>
            <p:nvPr/>
          </p:nvSpPr>
          <p:spPr>
            <a:xfrm>
              <a:off x="2872775" y="4256998"/>
              <a:ext cx="44739" cy="3544"/>
            </a:xfrm>
            <a:custGeom>
              <a:rect b="b" l="l" r="r" t="t"/>
              <a:pathLst>
                <a:path extrusionOk="0" h="138" w="1742">
                  <a:moveTo>
                    <a:pt x="1707" y="1"/>
                  </a:moveTo>
                  <a:cubicBezTo>
                    <a:pt x="1706" y="1"/>
                    <a:pt x="1705" y="1"/>
                    <a:pt x="1704" y="1"/>
                  </a:cubicBezTo>
                  <a:cubicBezTo>
                    <a:pt x="1182" y="46"/>
                    <a:pt x="660" y="73"/>
                    <a:pt x="135" y="73"/>
                  </a:cubicBezTo>
                  <a:cubicBezTo>
                    <a:pt x="103" y="73"/>
                    <a:pt x="72" y="73"/>
                    <a:pt x="41" y="73"/>
                  </a:cubicBezTo>
                  <a:cubicBezTo>
                    <a:pt x="0" y="73"/>
                    <a:pt x="0" y="134"/>
                    <a:pt x="41" y="134"/>
                  </a:cubicBezTo>
                  <a:cubicBezTo>
                    <a:pt x="142" y="137"/>
                    <a:pt x="244" y="138"/>
                    <a:pt x="346" y="138"/>
                  </a:cubicBezTo>
                  <a:cubicBezTo>
                    <a:pt x="798" y="138"/>
                    <a:pt x="1252" y="113"/>
                    <a:pt x="1704" y="66"/>
                  </a:cubicBezTo>
                  <a:cubicBezTo>
                    <a:pt x="1741" y="59"/>
                    <a:pt x="1742" y="1"/>
                    <a:pt x="17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60" name="Google Shape;2460;p55"/>
          <p:cNvGrpSpPr/>
          <p:nvPr/>
        </p:nvGrpSpPr>
        <p:grpSpPr>
          <a:xfrm>
            <a:off x="5395644" y="3527564"/>
            <a:ext cx="309269" cy="334515"/>
            <a:chOff x="5395644" y="3527564"/>
            <a:chExt cx="309269" cy="334515"/>
          </a:xfrm>
        </p:grpSpPr>
        <p:sp>
          <p:nvSpPr>
            <p:cNvPr id="2461" name="Google Shape;2461;p55"/>
            <p:cNvSpPr/>
            <p:nvPr/>
          </p:nvSpPr>
          <p:spPr>
            <a:xfrm>
              <a:off x="5395644" y="3527564"/>
              <a:ext cx="309269" cy="334515"/>
            </a:xfrm>
            <a:custGeom>
              <a:rect b="b" l="l" r="r" t="t"/>
              <a:pathLst>
                <a:path extrusionOk="0" h="13025" w="12042">
                  <a:moveTo>
                    <a:pt x="1708" y="149"/>
                  </a:moveTo>
                  <a:cubicBezTo>
                    <a:pt x="3276" y="566"/>
                    <a:pt x="4850" y="942"/>
                    <a:pt x="6438" y="1263"/>
                  </a:cubicBezTo>
                  <a:cubicBezTo>
                    <a:pt x="7231" y="1423"/>
                    <a:pt x="8030" y="1570"/>
                    <a:pt x="8829" y="1703"/>
                  </a:cubicBezTo>
                  <a:cubicBezTo>
                    <a:pt x="8983" y="1731"/>
                    <a:pt x="9922" y="1789"/>
                    <a:pt x="10028" y="1895"/>
                  </a:cubicBezTo>
                  <a:cubicBezTo>
                    <a:pt x="10373" y="2243"/>
                    <a:pt x="9912" y="2707"/>
                    <a:pt x="9731" y="2970"/>
                  </a:cubicBezTo>
                  <a:cubicBezTo>
                    <a:pt x="8214" y="5149"/>
                    <a:pt x="7135" y="7601"/>
                    <a:pt x="6554" y="10193"/>
                  </a:cubicBezTo>
                  <a:cubicBezTo>
                    <a:pt x="6503" y="10412"/>
                    <a:pt x="6513" y="10873"/>
                    <a:pt x="6384" y="11054"/>
                  </a:cubicBezTo>
                  <a:cubicBezTo>
                    <a:pt x="6224" y="11274"/>
                    <a:pt x="6006" y="11324"/>
                    <a:pt x="5774" y="11324"/>
                  </a:cubicBezTo>
                  <a:cubicBezTo>
                    <a:pt x="5585" y="11324"/>
                    <a:pt x="5388" y="11291"/>
                    <a:pt x="5205" y="11290"/>
                  </a:cubicBezTo>
                  <a:cubicBezTo>
                    <a:pt x="5082" y="11288"/>
                    <a:pt x="4958" y="11286"/>
                    <a:pt x="4835" y="11286"/>
                  </a:cubicBezTo>
                  <a:cubicBezTo>
                    <a:pt x="4155" y="11286"/>
                    <a:pt x="3474" y="11318"/>
                    <a:pt x="2798" y="11382"/>
                  </a:cubicBezTo>
                  <a:cubicBezTo>
                    <a:pt x="2487" y="11409"/>
                    <a:pt x="2005" y="11546"/>
                    <a:pt x="1568" y="11624"/>
                  </a:cubicBezTo>
                  <a:cubicBezTo>
                    <a:pt x="1560" y="11615"/>
                    <a:pt x="1549" y="11610"/>
                    <a:pt x="1538" y="11610"/>
                  </a:cubicBezTo>
                  <a:cubicBezTo>
                    <a:pt x="1522" y="11610"/>
                    <a:pt x="1506" y="11620"/>
                    <a:pt x="1500" y="11638"/>
                  </a:cubicBezTo>
                  <a:cubicBezTo>
                    <a:pt x="1333" y="11665"/>
                    <a:pt x="1174" y="11683"/>
                    <a:pt x="1034" y="11683"/>
                  </a:cubicBezTo>
                  <a:cubicBezTo>
                    <a:pt x="944" y="11683"/>
                    <a:pt x="862" y="11676"/>
                    <a:pt x="790" y="11658"/>
                  </a:cubicBezTo>
                  <a:cubicBezTo>
                    <a:pt x="615" y="11614"/>
                    <a:pt x="496" y="11474"/>
                    <a:pt x="407" y="11279"/>
                  </a:cubicBezTo>
                  <a:lnTo>
                    <a:pt x="407" y="11279"/>
                  </a:lnTo>
                  <a:cubicBezTo>
                    <a:pt x="715" y="11331"/>
                    <a:pt x="1039" y="11334"/>
                    <a:pt x="1350" y="11348"/>
                  </a:cubicBezTo>
                  <a:cubicBezTo>
                    <a:pt x="1384" y="11348"/>
                    <a:pt x="1384" y="11296"/>
                    <a:pt x="1350" y="11293"/>
                  </a:cubicBezTo>
                  <a:cubicBezTo>
                    <a:pt x="1054" y="11268"/>
                    <a:pt x="753" y="11227"/>
                    <a:pt x="454" y="11227"/>
                  </a:cubicBezTo>
                  <a:cubicBezTo>
                    <a:pt x="432" y="11227"/>
                    <a:pt x="409" y="11228"/>
                    <a:pt x="387" y="11228"/>
                  </a:cubicBezTo>
                  <a:cubicBezTo>
                    <a:pt x="335" y="11088"/>
                    <a:pt x="298" y="10945"/>
                    <a:pt x="277" y="10798"/>
                  </a:cubicBezTo>
                  <a:lnTo>
                    <a:pt x="277" y="10798"/>
                  </a:lnTo>
                  <a:cubicBezTo>
                    <a:pt x="402" y="10801"/>
                    <a:pt x="527" y="10802"/>
                    <a:pt x="652" y="10802"/>
                  </a:cubicBezTo>
                  <a:cubicBezTo>
                    <a:pt x="1446" y="10802"/>
                    <a:pt x="2238" y="10746"/>
                    <a:pt x="3023" y="10630"/>
                  </a:cubicBezTo>
                  <a:cubicBezTo>
                    <a:pt x="3062" y="10624"/>
                    <a:pt x="3055" y="10558"/>
                    <a:pt x="3018" y="10558"/>
                  </a:cubicBezTo>
                  <a:cubicBezTo>
                    <a:pt x="3017" y="10558"/>
                    <a:pt x="3015" y="10558"/>
                    <a:pt x="3013" y="10559"/>
                  </a:cubicBezTo>
                  <a:cubicBezTo>
                    <a:pt x="2101" y="10675"/>
                    <a:pt x="1186" y="10736"/>
                    <a:pt x="267" y="10740"/>
                  </a:cubicBezTo>
                  <a:cubicBezTo>
                    <a:pt x="236" y="10528"/>
                    <a:pt x="219" y="10316"/>
                    <a:pt x="213" y="10105"/>
                  </a:cubicBezTo>
                  <a:lnTo>
                    <a:pt x="213" y="10105"/>
                  </a:lnTo>
                  <a:cubicBezTo>
                    <a:pt x="425" y="10122"/>
                    <a:pt x="638" y="10131"/>
                    <a:pt x="850" y="10131"/>
                  </a:cubicBezTo>
                  <a:cubicBezTo>
                    <a:pt x="1052" y="10131"/>
                    <a:pt x="1254" y="10123"/>
                    <a:pt x="1456" y="10108"/>
                  </a:cubicBezTo>
                  <a:cubicBezTo>
                    <a:pt x="1497" y="10108"/>
                    <a:pt x="1497" y="10046"/>
                    <a:pt x="1456" y="10046"/>
                  </a:cubicBezTo>
                  <a:cubicBezTo>
                    <a:pt x="1249" y="10058"/>
                    <a:pt x="1042" y="10064"/>
                    <a:pt x="834" y="10064"/>
                  </a:cubicBezTo>
                  <a:cubicBezTo>
                    <a:pt x="627" y="10064"/>
                    <a:pt x="419" y="10058"/>
                    <a:pt x="213" y="10046"/>
                  </a:cubicBezTo>
                  <a:cubicBezTo>
                    <a:pt x="206" y="9784"/>
                    <a:pt x="206" y="9538"/>
                    <a:pt x="202" y="9350"/>
                  </a:cubicBezTo>
                  <a:lnTo>
                    <a:pt x="202" y="9350"/>
                  </a:lnTo>
                  <a:cubicBezTo>
                    <a:pt x="409" y="9358"/>
                    <a:pt x="616" y="9362"/>
                    <a:pt x="824" y="9362"/>
                  </a:cubicBezTo>
                  <a:cubicBezTo>
                    <a:pt x="1219" y="9362"/>
                    <a:pt x="1615" y="9347"/>
                    <a:pt x="2009" y="9316"/>
                  </a:cubicBezTo>
                  <a:cubicBezTo>
                    <a:pt x="2053" y="9312"/>
                    <a:pt x="2057" y="9244"/>
                    <a:pt x="2009" y="9244"/>
                  </a:cubicBezTo>
                  <a:cubicBezTo>
                    <a:pt x="1404" y="9271"/>
                    <a:pt x="803" y="9268"/>
                    <a:pt x="199" y="9278"/>
                  </a:cubicBezTo>
                  <a:lnTo>
                    <a:pt x="199" y="9220"/>
                  </a:lnTo>
                  <a:cubicBezTo>
                    <a:pt x="192" y="9042"/>
                    <a:pt x="185" y="8868"/>
                    <a:pt x="182" y="8694"/>
                  </a:cubicBezTo>
                  <a:lnTo>
                    <a:pt x="182" y="8694"/>
                  </a:lnTo>
                  <a:cubicBezTo>
                    <a:pt x="322" y="8709"/>
                    <a:pt x="464" y="8717"/>
                    <a:pt x="606" y="8717"/>
                  </a:cubicBezTo>
                  <a:cubicBezTo>
                    <a:pt x="788" y="8717"/>
                    <a:pt x="971" y="8704"/>
                    <a:pt x="1152" y="8677"/>
                  </a:cubicBezTo>
                  <a:cubicBezTo>
                    <a:pt x="1178" y="8674"/>
                    <a:pt x="1173" y="8629"/>
                    <a:pt x="1148" y="8629"/>
                  </a:cubicBezTo>
                  <a:cubicBezTo>
                    <a:pt x="1147" y="8629"/>
                    <a:pt x="1146" y="8629"/>
                    <a:pt x="1145" y="8629"/>
                  </a:cubicBezTo>
                  <a:cubicBezTo>
                    <a:pt x="958" y="8653"/>
                    <a:pt x="769" y="8665"/>
                    <a:pt x="581" y="8665"/>
                  </a:cubicBezTo>
                  <a:cubicBezTo>
                    <a:pt x="447" y="8665"/>
                    <a:pt x="312" y="8659"/>
                    <a:pt x="178" y="8646"/>
                  </a:cubicBezTo>
                  <a:cubicBezTo>
                    <a:pt x="175" y="8431"/>
                    <a:pt x="175" y="8213"/>
                    <a:pt x="175" y="7997"/>
                  </a:cubicBezTo>
                  <a:lnTo>
                    <a:pt x="175" y="7997"/>
                  </a:lnTo>
                  <a:cubicBezTo>
                    <a:pt x="279" y="7999"/>
                    <a:pt x="383" y="8000"/>
                    <a:pt x="487" y="8000"/>
                  </a:cubicBezTo>
                  <a:cubicBezTo>
                    <a:pt x="1076" y="8000"/>
                    <a:pt x="1665" y="7975"/>
                    <a:pt x="2255" y="7926"/>
                  </a:cubicBezTo>
                  <a:cubicBezTo>
                    <a:pt x="2295" y="7922"/>
                    <a:pt x="2296" y="7861"/>
                    <a:pt x="2258" y="7861"/>
                  </a:cubicBezTo>
                  <a:cubicBezTo>
                    <a:pt x="2257" y="7861"/>
                    <a:pt x="2256" y="7861"/>
                    <a:pt x="2255" y="7861"/>
                  </a:cubicBezTo>
                  <a:cubicBezTo>
                    <a:pt x="1561" y="7881"/>
                    <a:pt x="868" y="7905"/>
                    <a:pt x="178" y="7933"/>
                  </a:cubicBezTo>
                  <a:cubicBezTo>
                    <a:pt x="182" y="7697"/>
                    <a:pt x="189" y="7468"/>
                    <a:pt x="199" y="7236"/>
                  </a:cubicBezTo>
                  <a:cubicBezTo>
                    <a:pt x="202" y="7236"/>
                    <a:pt x="206" y="7239"/>
                    <a:pt x="213" y="7239"/>
                  </a:cubicBezTo>
                  <a:cubicBezTo>
                    <a:pt x="650" y="7222"/>
                    <a:pt x="1090" y="7205"/>
                    <a:pt x="1527" y="7174"/>
                  </a:cubicBezTo>
                  <a:cubicBezTo>
                    <a:pt x="1574" y="7174"/>
                    <a:pt x="1578" y="7099"/>
                    <a:pt x="1531" y="7099"/>
                  </a:cubicBezTo>
                  <a:cubicBezTo>
                    <a:pt x="1529" y="7099"/>
                    <a:pt x="1528" y="7099"/>
                    <a:pt x="1527" y="7099"/>
                  </a:cubicBezTo>
                  <a:cubicBezTo>
                    <a:pt x="1087" y="7116"/>
                    <a:pt x="650" y="7144"/>
                    <a:pt x="213" y="7171"/>
                  </a:cubicBezTo>
                  <a:cubicBezTo>
                    <a:pt x="209" y="7171"/>
                    <a:pt x="206" y="7174"/>
                    <a:pt x="202" y="7178"/>
                  </a:cubicBezTo>
                  <a:cubicBezTo>
                    <a:pt x="213" y="6963"/>
                    <a:pt x="230" y="6754"/>
                    <a:pt x="247" y="6543"/>
                  </a:cubicBezTo>
                  <a:cubicBezTo>
                    <a:pt x="868" y="6525"/>
                    <a:pt x="1490" y="6512"/>
                    <a:pt x="2115" y="6478"/>
                  </a:cubicBezTo>
                  <a:cubicBezTo>
                    <a:pt x="2158" y="6478"/>
                    <a:pt x="2162" y="6406"/>
                    <a:pt x="2118" y="6406"/>
                  </a:cubicBezTo>
                  <a:cubicBezTo>
                    <a:pt x="2117" y="6406"/>
                    <a:pt x="2116" y="6406"/>
                    <a:pt x="2115" y="6406"/>
                  </a:cubicBezTo>
                  <a:cubicBezTo>
                    <a:pt x="1493" y="6420"/>
                    <a:pt x="872" y="6447"/>
                    <a:pt x="250" y="6478"/>
                  </a:cubicBezTo>
                  <a:cubicBezTo>
                    <a:pt x="264" y="6300"/>
                    <a:pt x="284" y="6122"/>
                    <a:pt x="305" y="5945"/>
                  </a:cubicBezTo>
                  <a:cubicBezTo>
                    <a:pt x="308" y="5945"/>
                    <a:pt x="308" y="5952"/>
                    <a:pt x="315" y="5952"/>
                  </a:cubicBezTo>
                  <a:cubicBezTo>
                    <a:pt x="482" y="5952"/>
                    <a:pt x="649" y="5953"/>
                    <a:pt x="815" y="5953"/>
                  </a:cubicBezTo>
                  <a:cubicBezTo>
                    <a:pt x="982" y="5953"/>
                    <a:pt x="1148" y="5952"/>
                    <a:pt x="1316" y="5948"/>
                  </a:cubicBezTo>
                  <a:cubicBezTo>
                    <a:pt x="1350" y="5948"/>
                    <a:pt x="1350" y="5897"/>
                    <a:pt x="1316" y="5897"/>
                  </a:cubicBezTo>
                  <a:cubicBezTo>
                    <a:pt x="1172" y="5893"/>
                    <a:pt x="1029" y="5891"/>
                    <a:pt x="887" y="5891"/>
                  </a:cubicBezTo>
                  <a:cubicBezTo>
                    <a:pt x="696" y="5891"/>
                    <a:pt x="506" y="5894"/>
                    <a:pt x="315" y="5894"/>
                  </a:cubicBezTo>
                  <a:lnTo>
                    <a:pt x="308" y="5894"/>
                  </a:lnTo>
                  <a:cubicBezTo>
                    <a:pt x="329" y="5716"/>
                    <a:pt x="353" y="5539"/>
                    <a:pt x="376" y="5361"/>
                  </a:cubicBezTo>
                  <a:cubicBezTo>
                    <a:pt x="954" y="5385"/>
                    <a:pt x="1534" y="5395"/>
                    <a:pt x="2115" y="5395"/>
                  </a:cubicBezTo>
                  <a:cubicBezTo>
                    <a:pt x="2159" y="5395"/>
                    <a:pt x="2159" y="5327"/>
                    <a:pt x="2115" y="5327"/>
                  </a:cubicBezTo>
                  <a:cubicBezTo>
                    <a:pt x="1538" y="5310"/>
                    <a:pt x="960" y="5296"/>
                    <a:pt x="383" y="5296"/>
                  </a:cubicBezTo>
                  <a:cubicBezTo>
                    <a:pt x="411" y="5112"/>
                    <a:pt x="438" y="4924"/>
                    <a:pt x="469" y="4743"/>
                  </a:cubicBezTo>
                  <a:cubicBezTo>
                    <a:pt x="609" y="4747"/>
                    <a:pt x="750" y="4749"/>
                    <a:pt x="891" y="4749"/>
                  </a:cubicBezTo>
                  <a:cubicBezTo>
                    <a:pt x="1253" y="4749"/>
                    <a:pt x="1616" y="4736"/>
                    <a:pt x="1975" y="4709"/>
                  </a:cubicBezTo>
                  <a:cubicBezTo>
                    <a:pt x="2018" y="4705"/>
                    <a:pt x="2019" y="4640"/>
                    <a:pt x="1978" y="4640"/>
                  </a:cubicBezTo>
                  <a:cubicBezTo>
                    <a:pt x="1977" y="4640"/>
                    <a:pt x="1976" y="4640"/>
                    <a:pt x="1975" y="4640"/>
                  </a:cubicBezTo>
                  <a:cubicBezTo>
                    <a:pt x="1537" y="4667"/>
                    <a:pt x="1098" y="4679"/>
                    <a:pt x="660" y="4679"/>
                  </a:cubicBezTo>
                  <a:cubicBezTo>
                    <a:pt x="600" y="4679"/>
                    <a:pt x="539" y="4678"/>
                    <a:pt x="479" y="4678"/>
                  </a:cubicBezTo>
                  <a:cubicBezTo>
                    <a:pt x="516" y="4452"/>
                    <a:pt x="557" y="4231"/>
                    <a:pt x="602" y="4009"/>
                  </a:cubicBezTo>
                  <a:cubicBezTo>
                    <a:pt x="1302" y="4032"/>
                    <a:pt x="2002" y="4050"/>
                    <a:pt x="2702" y="4063"/>
                  </a:cubicBezTo>
                  <a:cubicBezTo>
                    <a:pt x="2750" y="4063"/>
                    <a:pt x="2750" y="3991"/>
                    <a:pt x="2702" y="3991"/>
                  </a:cubicBezTo>
                  <a:cubicBezTo>
                    <a:pt x="2005" y="3968"/>
                    <a:pt x="1312" y="3954"/>
                    <a:pt x="615" y="3944"/>
                  </a:cubicBezTo>
                  <a:cubicBezTo>
                    <a:pt x="656" y="3728"/>
                    <a:pt x="708" y="3520"/>
                    <a:pt x="756" y="3308"/>
                  </a:cubicBezTo>
                  <a:cubicBezTo>
                    <a:pt x="759" y="3308"/>
                    <a:pt x="759" y="3315"/>
                    <a:pt x="766" y="3315"/>
                  </a:cubicBezTo>
                  <a:cubicBezTo>
                    <a:pt x="960" y="3330"/>
                    <a:pt x="1156" y="3338"/>
                    <a:pt x="1352" y="3338"/>
                  </a:cubicBezTo>
                  <a:cubicBezTo>
                    <a:pt x="1641" y="3338"/>
                    <a:pt x="1930" y="3321"/>
                    <a:pt x="2217" y="3285"/>
                  </a:cubicBezTo>
                  <a:cubicBezTo>
                    <a:pt x="2254" y="3281"/>
                    <a:pt x="2255" y="3226"/>
                    <a:pt x="2220" y="3226"/>
                  </a:cubicBezTo>
                  <a:cubicBezTo>
                    <a:pt x="2219" y="3226"/>
                    <a:pt x="2218" y="3226"/>
                    <a:pt x="2217" y="3226"/>
                  </a:cubicBezTo>
                  <a:cubicBezTo>
                    <a:pt x="1891" y="3259"/>
                    <a:pt x="1564" y="3276"/>
                    <a:pt x="1235" y="3276"/>
                  </a:cubicBezTo>
                  <a:cubicBezTo>
                    <a:pt x="1079" y="3276"/>
                    <a:pt x="922" y="3272"/>
                    <a:pt x="766" y="3264"/>
                  </a:cubicBezTo>
                  <a:cubicBezTo>
                    <a:pt x="814" y="3063"/>
                    <a:pt x="865" y="2861"/>
                    <a:pt x="916" y="2660"/>
                  </a:cubicBezTo>
                  <a:cubicBezTo>
                    <a:pt x="1742" y="2704"/>
                    <a:pt x="2569" y="2731"/>
                    <a:pt x="3395" y="2731"/>
                  </a:cubicBezTo>
                  <a:cubicBezTo>
                    <a:pt x="3430" y="2728"/>
                    <a:pt x="3430" y="2677"/>
                    <a:pt x="3395" y="2673"/>
                  </a:cubicBezTo>
                  <a:cubicBezTo>
                    <a:pt x="2572" y="2663"/>
                    <a:pt x="1753" y="2642"/>
                    <a:pt x="930" y="2601"/>
                  </a:cubicBezTo>
                  <a:cubicBezTo>
                    <a:pt x="1025" y="2236"/>
                    <a:pt x="1128" y="1877"/>
                    <a:pt x="1240" y="1515"/>
                  </a:cubicBezTo>
                  <a:cubicBezTo>
                    <a:pt x="1719" y="1519"/>
                    <a:pt x="2193" y="1543"/>
                    <a:pt x="2668" y="1587"/>
                  </a:cubicBezTo>
                  <a:cubicBezTo>
                    <a:pt x="2669" y="1587"/>
                    <a:pt x="2670" y="1587"/>
                    <a:pt x="2671" y="1587"/>
                  </a:cubicBezTo>
                  <a:cubicBezTo>
                    <a:pt x="2706" y="1587"/>
                    <a:pt x="2704" y="1536"/>
                    <a:pt x="2668" y="1533"/>
                  </a:cubicBezTo>
                  <a:cubicBezTo>
                    <a:pt x="2233" y="1488"/>
                    <a:pt x="1796" y="1467"/>
                    <a:pt x="1355" y="1467"/>
                  </a:cubicBezTo>
                  <a:cubicBezTo>
                    <a:pt x="1322" y="1467"/>
                    <a:pt x="1288" y="1467"/>
                    <a:pt x="1254" y="1468"/>
                  </a:cubicBezTo>
                  <a:cubicBezTo>
                    <a:pt x="1316" y="1276"/>
                    <a:pt x="1377" y="1082"/>
                    <a:pt x="1442" y="894"/>
                  </a:cubicBezTo>
                  <a:cubicBezTo>
                    <a:pt x="1920" y="925"/>
                    <a:pt x="2395" y="969"/>
                    <a:pt x="2870" y="1031"/>
                  </a:cubicBezTo>
                  <a:cubicBezTo>
                    <a:pt x="2871" y="1031"/>
                    <a:pt x="2872" y="1031"/>
                    <a:pt x="2873" y="1031"/>
                  </a:cubicBezTo>
                  <a:cubicBezTo>
                    <a:pt x="2901" y="1031"/>
                    <a:pt x="2916" y="986"/>
                    <a:pt x="2883" y="983"/>
                  </a:cubicBezTo>
                  <a:cubicBezTo>
                    <a:pt x="2412" y="911"/>
                    <a:pt x="1937" y="867"/>
                    <a:pt x="1459" y="846"/>
                  </a:cubicBezTo>
                  <a:cubicBezTo>
                    <a:pt x="1538" y="614"/>
                    <a:pt x="1623" y="382"/>
                    <a:pt x="1708" y="149"/>
                  </a:cubicBezTo>
                  <a:close/>
                  <a:moveTo>
                    <a:pt x="10352" y="2359"/>
                  </a:moveTo>
                  <a:cubicBezTo>
                    <a:pt x="10840" y="2578"/>
                    <a:pt x="11339" y="2782"/>
                    <a:pt x="11838" y="2984"/>
                  </a:cubicBezTo>
                  <a:cubicBezTo>
                    <a:pt x="11834" y="2984"/>
                    <a:pt x="11831" y="2983"/>
                    <a:pt x="11828" y="2983"/>
                  </a:cubicBezTo>
                  <a:cubicBezTo>
                    <a:pt x="11805" y="2983"/>
                    <a:pt x="11785" y="2994"/>
                    <a:pt x="11773" y="3015"/>
                  </a:cubicBezTo>
                  <a:cubicBezTo>
                    <a:pt x="9679" y="5918"/>
                    <a:pt x="8494" y="9008"/>
                    <a:pt x="7835" y="12509"/>
                  </a:cubicBezTo>
                  <a:cubicBezTo>
                    <a:pt x="7825" y="12505"/>
                    <a:pt x="7815" y="12502"/>
                    <a:pt x="7804" y="12502"/>
                  </a:cubicBezTo>
                  <a:cubicBezTo>
                    <a:pt x="6599" y="12516"/>
                    <a:pt x="5397" y="12557"/>
                    <a:pt x="4198" y="12642"/>
                  </a:cubicBezTo>
                  <a:cubicBezTo>
                    <a:pt x="3680" y="12679"/>
                    <a:pt x="3140" y="12782"/>
                    <a:pt x="2625" y="12782"/>
                  </a:cubicBezTo>
                  <a:cubicBezTo>
                    <a:pt x="2616" y="12782"/>
                    <a:pt x="2608" y="12782"/>
                    <a:pt x="2600" y="12782"/>
                  </a:cubicBezTo>
                  <a:cubicBezTo>
                    <a:pt x="1739" y="12772"/>
                    <a:pt x="1688" y="12434"/>
                    <a:pt x="1585" y="11689"/>
                  </a:cubicBezTo>
                  <a:cubicBezTo>
                    <a:pt x="2681" y="11539"/>
                    <a:pt x="3784" y="11463"/>
                    <a:pt x="4888" y="11463"/>
                  </a:cubicBezTo>
                  <a:cubicBezTo>
                    <a:pt x="5395" y="11463"/>
                    <a:pt x="5902" y="11479"/>
                    <a:pt x="6408" y="11512"/>
                  </a:cubicBezTo>
                  <a:cubicBezTo>
                    <a:pt x="6410" y="11512"/>
                    <a:pt x="6412" y="11512"/>
                    <a:pt x="6415" y="11512"/>
                  </a:cubicBezTo>
                  <a:cubicBezTo>
                    <a:pt x="6452" y="11512"/>
                    <a:pt x="6483" y="11486"/>
                    <a:pt x="6493" y="11450"/>
                  </a:cubicBezTo>
                  <a:cubicBezTo>
                    <a:pt x="6811" y="9603"/>
                    <a:pt x="7347" y="7810"/>
                    <a:pt x="8132" y="6105"/>
                  </a:cubicBezTo>
                  <a:cubicBezTo>
                    <a:pt x="8474" y="5361"/>
                    <a:pt x="8860" y="4633"/>
                    <a:pt x="9290" y="3933"/>
                  </a:cubicBezTo>
                  <a:cubicBezTo>
                    <a:pt x="9604" y="3421"/>
                    <a:pt x="10075" y="2916"/>
                    <a:pt x="10352" y="2359"/>
                  </a:cubicBezTo>
                  <a:close/>
                  <a:moveTo>
                    <a:pt x="1727" y="0"/>
                  </a:moveTo>
                  <a:cubicBezTo>
                    <a:pt x="1677" y="0"/>
                    <a:pt x="1639" y="47"/>
                    <a:pt x="1654" y="98"/>
                  </a:cubicBezTo>
                  <a:cubicBezTo>
                    <a:pt x="1637" y="98"/>
                    <a:pt x="1623" y="108"/>
                    <a:pt x="1616" y="126"/>
                  </a:cubicBezTo>
                  <a:cubicBezTo>
                    <a:pt x="588" y="2601"/>
                    <a:pt x="52" y="5255"/>
                    <a:pt x="35" y="7936"/>
                  </a:cubicBezTo>
                  <a:cubicBezTo>
                    <a:pt x="1" y="7939"/>
                    <a:pt x="1" y="7991"/>
                    <a:pt x="35" y="7994"/>
                  </a:cubicBezTo>
                  <a:cubicBezTo>
                    <a:pt x="32" y="8680"/>
                    <a:pt x="62" y="9367"/>
                    <a:pt x="120" y="10053"/>
                  </a:cubicBezTo>
                  <a:cubicBezTo>
                    <a:pt x="110" y="10064"/>
                    <a:pt x="113" y="10084"/>
                    <a:pt x="127" y="10094"/>
                  </a:cubicBezTo>
                  <a:cubicBezTo>
                    <a:pt x="144" y="10309"/>
                    <a:pt x="168" y="10528"/>
                    <a:pt x="195" y="10743"/>
                  </a:cubicBezTo>
                  <a:cubicBezTo>
                    <a:pt x="175" y="10757"/>
                    <a:pt x="178" y="10784"/>
                    <a:pt x="199" y="10791"/>
                  </a:cubicBezTo>
                  <a:cubicBezTo>
                    <a:pt x="243" y="11133"/>
                    <a:pt x="291" y="11477"/>
                    <a:pt x="349" y="11822"/>
                  </a:cubicBezTo>
                  <a:cubicBezTo>
                    <a:pt x="358" y="11852"/>
                    <a:pt x="388" y="11871"/>
                    <a:pt x="420" y="11871"/>
                  </a:cubicBezTo>
                  <a:cubicBezTo>
                    <a:pt x="425" y="11871"/>
                    <a:pt x="430" y="11871"/>
                    <a:pt x="434" y="11870"/>
                  </a:cubicBezTo>
                  <a:cubicBezTo>
                    <a:pt x="790" y="11805"/>
                    <a:pt x="1145" y="11751"/>
                    <a:pt x="1500" y="11699"/>
                  </a:cubicBezTo>
                  <a:cubicBezTo>
                    <a:pt x="1534" y="12130"/>
                    <a:pt x="1609" y="12553"/>
                    <a:pt x="1725" y="12966"/>
                  </a:cubicBezTo>
                  <a:cubicBezTo>
                    <a:pt x="1736" y="13001"/>
                    <a:pt x="1766" y="13024"/>
                    <a:pt x="1801" y="13024"/>
                  </a:cubicBezTo>
                  <a:cubicBezTo>
                    <a:pt x="3795" y="12809"/>
                    <a:pt x="5800" y="12697"/>
                    <a:pt x="7804" y="12686"/>
                  </a:cubicBezTo>
                  <a:cubicBezTo>
                    <a:pt x="7825" y="12686"/>
                    <a:pt x="7842" y="12680"/>
                    <a:pt x="7859" y="12666"/>
                  </a:cubicBezTo>
                  <a:cubicBezTo>
                    <a:pt x="7865" y="12668"/>
                    <a:pt x="7870" y="12669"/>
                    <a:pt x="7875" y="12669"/>
                  </a:cubicBezTo>
                  <a:cubicBezTo>
                    <a:pt x="7896" y="12669"/>
                    <a:pt x="7915" y="12654"/>
                    <a:pt x="7921" y="12632"/>
                  </a:cubicBezTo>
                  <a:cubicBezTo>
                    <a:pt x="8347" y="11016"/>
                    <a:pt x="8682" y="9384"/>
                    <a:pt x="9270" y="7816"/>
                  </a:cubicBezTo>
                  <a:cubicBezTo>
                    <a:pt x="9918" y="6085"/>
                    <a:pt x="10960" y="4657"/>
                    <a:pt x="11896" y="3083"/>
                  </a:cubicBezTo>
                  <a:cubicBezTo>
                    <a:pt x="11913" y="3059"/>
                    <a:pt x="11909" y="3025"/>
                    <a:pt x="11889" y="3004"/>
                  </a:cubicBezTo>
                  <a:lnTo>
                    <a:pt x="11889" y="3004"/>
                  </a:lnTo>
                  <a:lnTo>
                    <a:pt x="11903" y="3008"/>
                  </a:lnTo>
                  <a:cubicBezTo>
                    <a:pt x="11914" y="3013"/>
                    <a:pt x="11925" y="3015"/>
                    <a:pt x="11936" y="3015"/>
                  </a:cubicBezTo>
                  <a:cubicBezTo>
                    <a:pt x="12017" y="3015"/>
                    <a:pt x="12041" y="2874"/>
                    <a:pt x="11947" y="2837"/>
                  </a:cubicBezTo>
                  <a:cubicBezTo>
                    <a:pt x="11435" y="2629"/>
                    <a:pt x="10922" y="2424"/>
                    <a:pt x="10403" y="2239"/>
                  </a:cubicBezTo>
                  <a:cubicBezTo>
                    <a:pt x="10455" y="2130"/>
                    <a:pt x="10492" y="2014"/>
                    <a:pt x="10523" y="1898"/>
                  </a:cubicBezTo>
                  <a:cubicBezTo>
                    <a:pt x="10533" y="1857"/>
                    <a:pt x="10509" y="1816"/>
                    <a:pt x="10468" y="1806"/>
                  </a:cubicBezTo>
                  <a:cubicBezTo>
                    <a:pt x="7531" y="1355"/>
                    <a:pt x="4618" y="754"/>
                    <a:pt x="1746" y="3"/>
                  </a:cubicBezTo>
                  <a:cubicBezTo>
                    <a:pt x="1739" y="1"/>
                    <a:pt x="1733" y="0"/>
                    <a:pt x="17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55"/>
            <p:cNvSpPr/>
            <p:nvPr/>
          </p:nvSpPr>
          <p:spPr>
            <a:xfrm>
              <a:off x="5423073" y="3580315"/>
              <a:ext cx="32154" cy="3031"/>
            </a:xfrm>
            <a:custGeom>
              <a:rect b="b" l="l" r="r" t="t"/>
              <a:pathLst>
                <a:path extrusionOk="0" h="118" w="1252">
                  <a:moveTo>
                    <a:pt x="40" y="0"/>
                  </a:moveTo>
                  <a:cubicBezTo>
                    <a:pt x="10" y="0"/>
                    <a:pt x="0" y="46"/>
                    <a:pt x="32" y="52"/>
                  </a:cubicBezTo>
                  <a:cubicBezTo>
                    <a:pt x="265" y="95"/>
                    <a:pt x="501" y="117"/>
                    <a:pt x="737" y="117"/>
                  </a:cubicBezTo>
                  <a:cubicBezTo>
                    <a:pt x="897" y="117"/>
                    <a:pt x="1058" y="107"/>
                    <a:pt x="1218" y="86"/>
                  </a:cubicBezTo>
                  <a:cubicBezTo>
                    <a:pt x="1251" y="83"/>
                    <a:pt x="1252" y="32"/>
                    <a:pt x="1221" y="32"/>
                  </a:cubicBezTo>
                  <a:cubicBezTo>
                    <a:pt x="1220" y="32"/>
                    <a:pt x="1219" y="32"/>
                    <a:pt x="1218" y="32"/>
                  </a:cubicBezTo>
                  <a:cubicBezTo>
                    <a:pt x="1056" y="51"/>
                    <a:pt x="894" y="61"/>
                    <a:pt x="733" y="61"/>
                  </a:cubicBezTo>
                  <a:cubicBezTo>
                    <a:pt x="502" y="61"/>
                    <a:pt x="273" y="41"/>
                    <a:pt x="46" y="1"/>
                  </a:cubicBezTo>
                  <a:cubicBezTo>
                    <a:pt x="44" y="1"/>
                    <a:pt x="42" y="0"/>
                    <a:pt x="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63" name="Google Shape;2463;p55"/>
          <p:cNvGrpSpPr/>
          <p:nvPr/>
        </p:nvGrpSpPr>
        <p:grpSpPr>
          <a:xfrm>
            <a:off x="959377" y="4186910"/>
            <a:ext cx="290700" cy="309063"/>
            <a:chOff x="959377" y="4186910"/>
            <a:chExt cx="290700" cy="309063"/>
          </a:xfrm>
        </p:grpSpPr>
        <p:sp>
          <p:nvSpPr>
            <p:cNvPr id="2464" name="Google Shape;2464;p55"/>
            <p:cNvSpPr/>
            <p:nvPr/>
          </p:nvSpPr>
          <p:spPr>
            <a:xfrm>
              <a:off x="967621" y="4323002"/>
              <a:ext cx="268228" cy="12276"/>
            </a:xfrm>
            <a:custGeom>
              <a:rect b="b" l="l" r="r" t="t"/>
              <a:pathLst>
                <a:path extrusionOk="0" h="478" w="10444">
                  <a:moveTo>
                    <a:pt x="7960" y="1"/>
                  </a:moveTo>
                  <a:cubicBezTo>
                    <a:pt x="5334" y="1"/>
                    <a:pt x="2682" y="172"/>
                    <a:pt x="82" y="347"/>
                  </a:cubicBezTo>
                  <a:cubicBezTo>
                    <a:pt x="0" y="354"/>
                    <a:pt x="0" y="477"/>
                    <a:pt x="82" y="477"/>
                  </a:cubicBezTo>
                  <a:cubicBezTo>
                    <a:pt x="3501" y="347"/>
                    <a:pt x="6943" y="375"/>
                    <a:pt x="10359" y="180"/>
                  </a:cubicBezTo>
                  <a:cubicBezTo>
                    <a:pt x="10444" y="180"/>
                    <a:pt x="10444" y="54"/>
                    <a:pt x="10359" y="54"/>
                  </a:cubicBezTo>
                  <a:cubicBezTo>
                    <a:pt x="9563" y="17"/>
                    <a:pt x="8763" y="1"/>
                    <a:pt x="79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55"/>
            <p:cNvSpPr/>
            <p:nvPr/>
          </p:nvSpPr>
          <p:spPr>
            <a:xfrm>
              <a:off x="978793" y="4209999"/>
              <a:ext cx="246013" cy="106916"/>
            </a:xfrm>
            <a:custGeom>
              <a:rect b="b" l="l" r="r" t="t"/>
              <a:pathLst>
                <a:path extrusionOk="0" h="4163" w="9579">
                  <a:moveTo>
                    <a:pt x="274" y="0"/>
                  </a:moveTo>
                  <a:cubicBezTo>
                    <a:pt x="236" y="0"/>
                    <a:pt x="197" y="24"/>
                    <a:pt x="194" y="72"/>
                  </a:cubicBezTo>
                  <a:cubicBezTo>
                    <a:pt x="95" y="1383"/>
                    <a:pt x="33" y="2702"/>
                    <a:pt x="37" y="4017"/>
                  </a:cubicBezTo>
                  <a:cubicBezTo>
                    <a:pt x="37" y="4030"/>
                    <a:pt x="43" y="4044"/>
                    <a:pt x="54" y="4054"/>
                  </a:cubicBezTo>
                  <a:cubicBezTo>
                    <a:pt x="1" y="4085"/>
                    <a:pt x="25" y="4162"/>
                    <a:pt x="79" y="4162"/>
                  </a:cubicBezTo>
                  <a:cubicBezTo>
                    <a:pt x="84" y="4162"/>
                    <a:pt x="89" y="4161"/>
                    <a:pt x="95" y="4160"/>
                  </a:cubicBezTo>
                  <a:cubicBezTo>
                    <a:pt x="1089" y="3962"/>
                    <a:pt x="2087" y="3904"/>
                    <a:pt x="3087" y="3904"/>
                  </a:cubicBezTo>
                  <a:cubicBezTo>
                    <a:pt x="4523" y="3904"/>
                    <a:pt x="5963" y="4024"/>
                    <a:pt x="7402" y="4024"/>
                  </a:cubicBezTo>
                  <a:cubicBezTo>
                    <a:pt x="8094" y="4024"/>
                    <a:pt x="8785" y="3996"/>
                    <a:pt x="9476" y="3914"/>
                  </a:cubicBezTo>
                  <a:cubicBezTo>
                    <a:pt x="9538" y="3911"/>
                    <a:pt x="9579" y="3822"/>
                    <a:pt x="9510" y="3788"/>
                  </a:cubicBezTo>
                  <a:lnTo>
                    <a:pt x="9442" y="3750"/>
                  </a:lnTo>
                  <a:cubicBezTo>
                    <a:pt x="9442" y="2623"/>
                    <a:pt x="9377" y="1500"/>
                    <a:pt x="9268" y="376"/>
                  </a:cubicBezTo>
                  <a:cubicBezTo>
                    <a:pt x="9263" y="325"/>
                    <a:pt x="9219" y="299"/>
                    <a:pt x="9178" y="299"/>
                  </a:cubicBezTo>
                  <a:cubicBezTo>
                    <a:pt x="9137" y="299"/>
                    <a:pt x="9099" y="325"/>
                    <a:pt x="9104" y="376"/>
                  </a:cubicBezTo>
                  <a:cubicBezTo>
                    <a:pt x="9206" y="1479"/>
                    <a:pt x="9275" y="2582"/>
                    <a:pt x="9322" y="3685"/>
                  </a:cubicBezTo>
                  <a:lnTo>
                    <a:pt x="9240" y="3641"/>
                  </a:lnTo>
                  <a:cubicBezTo>
                    <a:pt x="9232" y="3636"/>
                    <a:pt x="9224" y="3634"/>
                    <a:pt x="9217" y="3634"/>
                  </a:cubicBezTo>
                  <a:cubicBezTo>
                    <a:pt x="9173" y="3634"/>
                    <a:pt x="9143" y="3700"/>
                    <a:pt x="9193" y="3726"/>
                  </a:cubicBezTo>
                  <a:cubicBezTo>
                    <a:pt x="9206" y="3737"/>
                    <a:pt x="8294" y="3870"/>
                    <a:pt x="8161" y="3873"/>
                  </a:cubicBezTo>
                  <a:cubicBezTo>
                    <a:pt x="7939" y="3881"/>
                    <a:pt x="7718" y="3884"/>
                    <a:pt x="7497" y="3884"/>
                  </a:cubicBezTo>
                  <a:cubicBezTo>
                    <a:pt x="7341" y="3884"/>
                    <a:pt x="7184" y="3883"/>
                    <a:pt x="7027" y="3880"/>
                  </a:cubicBezTo>
                  <a:cubicBezTo>
                    <a:pt x="6208" y="3863"/>
                    <a:pt x="5388" y="3812"/>
                    <a:pt x="4565" y="3778"/>
                  </a:cubicBezTo>
                  <a:cubicBezTo>
                    <a:pt x="4117" y="3759"/>
                    <a:pt x="3671" y="3746"/>
                    <a:pt x="3225" y="3746"/>
                  </a:cubicBezTo>
                  <a:cubicBezTo>
                    <a:pt x="2193" y="3746"/>
                    <a:pt x="1168" y="3814"/>
                    <a:pt x="149" y="4034"/>
                  </a:cubicBezTo>
                  <a:cubicBezTo>
                    <a:pt x="149" y="4027"/>
                    <a:pt x="156" y="4023"/>
                    <a:pt x="156" y="4020"/>
                  </a:cubicBezTo>
                  <a:cubicBezTo>
                    <a:pt x="207" y="2732"/>
                    <a:pt x="262" y="1445"/>
                    <a:pt x="341" y="161"/>
                  </a:cubicBezTo>
                  <a:cubicBezTo>
                    <a:pt x="351" y="168"/>
                    <a:pt x="361" y="171"/>
                    <a:pt x="368" y="175"/>
                  </a:cubicBezTo>
                  <a:cubicBezTo>
                    <a:pt x="3237" y="311"/>
                    <a:pt x="6116" y="349"/>
                    <a:pt x="8988" y="403"/>
                  </a:cubicBezTo>
                  <a:cubicBezTo>
                    <a:pt x="9080" y="403"/>
                    <a:pt x="9080" y="263"/>
                    <a:pt x="8988" y="260"/>
                  </a:cubicBezTo>
                  <a:cubicBezTo>
                    <a:pt x="6116" y="171"/>
                    <a:pt x="3240" y="69"/>
                    <a:pt x="368" y="65"/>
                  </a:cubicBezTo>
                  <a:cubicBezTo>
                    <a:pt x="361" y="65"/>
                    <a:pt x="354" y="69"/>
                    <a:pt x="347" y="72"/>
                  </a:cubicBezTo>
                  <a:cubicBezTo>
                    <a:pt x="349" y="24"/>
                    <a:pt x="312" y="0"/>
                    <a:pt x="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55"/>
            <p:cNvSpPr/>
            <p:nvPr/>
          </p:nvSpPr>
          <p:spPr>
            <a:xfrm>
              <a:off x="959377" y="4186910"/>
              <a:ext cx="290700" cy="309063"/>
            </a:xfrm>
            <a:custGeom>
              <a:rect b="b" l="l" r="r" t="t"/>
              <a:pathLst>
                <a:path extrusionOk="0" h="12034" w="11319">
                  <a:moveTo>
                    <a:pt x="1417" y="203"/>
                  </a:moveTo>
                  <a:cubicBezTo>
                    <a:pt x="1855" y="203"/>
                    <a:pt x="2301" y="269"/>
                    <a:pt x="2732" y="298"/>
                  </a:cubicBezTo>
                  <a:cubicBezTo>
                    <a:pt x="3614" y="360"/>
                    <a:pt x="4495" y="401"/>
                    <a:pt x="5379" y="418"/>
                  </a:cubicBezTo>
                  <a:cubicBezTo>
                    <a:pt x="5754" y="425"/>
                    <a:pt x="6128" y="429"/>
                    <a:pt x="6502" y="429"/>
                  </a:cubicBezTo>
                  <a:cubicBezTo>
                    <a:pt x="7807" y="429"/>
                    <a:pt x="9111" y="384"/>
                    <a:pt x="10417" y="302"/>
                  </a:cubicBezTo>
                  <a:lnTo>
                    <a:pt x="10417" y="302"/>
                  </a:lnTo>
                  <a:cubicBezTo>
                    <a:pt x="10410" y="329"/>
                    <a:pt x="10423" y="356"/>
                    <a:pt x="10447" y="367"/>
                  </a:cubicBezTo>
                  <a:cubicBezTo>
                    <a:pt x="10707" y="483"/>
                    <a:pt x="10741" y="1374"/>
                    <a:pt x="10765" y="1654"/>
                  </a:cubicBezTo>
                  <a:cubicBezTo>
                    <a:pt x="10789" y="1979"/>
                    <a:pt x="10779" y="2317"/>
                    <a:pt x="10785" y="2645"/>
                  </a:cubicBezTo>
                  <a:cubicBezTo>
                    <a:pt x="10799" y="3239"/>
                    <a:pt x="10809" y="3833"/>
                    <a:pt x="10823" y="4431"/>
                  </a:cubicBezTo>
                  <a:cubicBezTo>
                    <a:pt x="10837" y="4960"/>
                    <a:pt x="10847" y="5486"/>
                    <a:pt x="10861" y="6015"/>
                  </a:cubicBezTo>
                  <a:cubicBezTo>
                    <a:pt x="10861" y="6097"/>
                    <a:pt x="10947" y="7904"/>
                    <a:pt x="10670" y="7904"/>
                  </a:cubicBezTo>
                  <a:cubicBezTo>
                    <a:pt x="10656" y="7904"/>
                    <a:pt x="10641" y="7900"/>
                    <a:pt x="10625" y="7890"/>
                  </a:cubicBezTo>
                  <a:cubicBezTo>
                    <a:pt x="10616" y="7885"/>
                    <a:pt x="10608" y="7883"/>
                    <a:pt x="10601" y="7883"/>
                  </a:cubicBezTo>
                  <a:cubicBezTo>
                    <a:pt x="10573" y="7883"/>
                    <a:pt x="10555" y="7914"/>
                    <a:pt x="10560" y="7941"/>
                  </a:cubicBezTo>
                  <a:cubicBezTo>
                    <a:pt x="8900" y="8017"/>
                    <a:pt x="7240" y="8098"/>
                    <a:pt x="5581" y="8180"/>
                  </a:cubicBezTo>
                  <a:cubicBezTo>
                    <a:pt x="4785" y="8218"/>
                    <a:pt x="3986" y="8259"/>
                    <a:pt x="3187" y="8300"/>
                  </a:cubicBezTo>
                  <a:cubicBezTo>
                    <a:pt x="2674" y="8325"/>
                    <a:pt x="2131" y="8389"/>
                    <a:pt x="1599" y="8389"/>
                  </a:cubicBezTo>
                  <a:cubicBezTo>
                    <a:pt x="1185" y="8389"/>
                    <a:pt x="777" y="8350"/>
                    <a:pt x="393" y="8225"/>
                  </a:cubicBezTo>
                  <a:lnTo>
                    <a:pt x="390" y="8225"/>
                  </a:lnTo>
                  <a:cubicBezTo>
                    <a:pt x="383" y="8143"/>
                    <a:pt x="383" y="8061"/>
                    <a:pt x="376" y="7982"/>
                  </a:cubicBezTo>
                  <a:cubicBezTo>
                    <a:pt x="379" y="7982"/>
                    <a:pt x="383" y="7986"/>
                    <a:pt x="386" y="7986"/>
                  </a:cubicBezTo>
                  <a:cubicBezTo>
                    <a:pt x="576" y="8012"/>
                    <a:pt x="767" y="8025"/>
                    <a:pt x="957" y="8025"/>
                  </a:cubicBezTo>
                  <a:cubicBezTo>
                    <a:pt x="1043" y="8025"/>
                    <a:pt x="1130" y="8022"/>
                    <a:pt x="1216" y="8017"/>
                  </a:cubicBezTo>
                  <a:cubicBezTo>
                    <a:pt x="1250" y="8017"/>
                    <a:pt x="1250" y="7965"/>
                    <a:pt x="1216" y="7965"/>
                  </a:cubicBezTo>
                  <a:cubicBezTo>
                    <a:pt x="1137" y="7969"/>
                    <a:pt x="1058" y="7971"/>
                    <a:pt x="979" y="7971"/>
                  </a:cubicBezTo>
                  <a:cubicBezTo>
                    <a:pt x="781" y="7971"/>
                    <a:pt x="584" y="7959"/>
                    <a:pt x="386" y="7935"/>
                  </a:cubicBezTo>
                  <a:cubicBezTo>
                    <a:pt x="383" y="7935"/>
                    <a:pt x="379" y="7935"/>
                    <a:pt x="376" y="7938"/>
                  </a:cubicBezTo>
                  <a:cubicBezTo>
                    <a:pt x="369" y="7818"/>
                    <a:pt x="366" y="7699"/>
                    <a:pt x="359" y="7576"/>
                  </a:cubicBezTo>
                  <a:lnTo>
                    <a:pt x="359" y="7576"/>
                  </a:lnTo>
                  <a:cubicBezTo>
                    <a:pt x="464" y="7580"/>
                    <a:pt x="569" y="7582"/>
                    <a:pt x="674" y="7582"/>
                  </a:cubicBezTo>
                  <a:cubicBezTo>
                    <a:pt x="1125" y="7582"/>
                    <a:pt x="1576" y="7546"/>
                    <a:pt x="2022" y="7477"/>
                  </a:cubicBezTo>
                  <a:cubicBezTo>
                    <a:pt x="2065" y="7470"/>
                    <a:pt x="2057" y="7401"/>
                    <a:pt x="2017" y="7401"/>
                  </a:cubicBezTo>
                  <a:cubicBezTo>
                    <a:pt x="2016" y="7401"/>
                    <a:pt x="2014" y="7401"/>
                    <a:pt x="2012" y="7402"/>
                  </a:cubicBezTo>
                  <a:cubicBezTo>
                    <a:pt x="1462" y="7470"/>
                    <a:pt x="909" y="7508"/>
                    <a:pt x="355" y="7511"/>
                  </a:cubicBezTo>
                  <a:cubicBezTo>
                    <a:pt x="345" y="7354"/>
                    <a:pt x="342" y="7200"/>
                    <a:pt x="335" y="7047"/>
                  </a:cubicBezTo>
                  <a:lnTo>
                    <a:pt x="335" y="7047"/>
                  </a:lnTo>
                  <a:cubicBezTo>
                    <a:pt x="590" y="7071"/>
                    <a:pt x="842" y="7085"/>
                    <a:pt x="1096" y="7085"/>
                  </a:cubicBezTo>
                  <a:cubicBezTo>
                    <a:pt x="1125" y="7085"/>
                    <a:pt x="1153" y="7085"/>
                    <a:pt x="1182" y="7084"/>
                  </a:cubicBezTo>
                  <a:cubicBezTo>
                    <a:pt x="1213" y="7084"/>
                    <a:pt x="1213" y="7036"/>
                    <a:pt x="1182" y="7036"/>
                  </a:cubicBezTo>
                  <a:cubicBezTo>
                    <a:pt x="958" y="7015"/>
                    <a:pt x="732" y="7004"/>
                    <a:pt x="505" y="7004"/>
                  </a:cubicBezTo>
                  <a:cubicBezTo>
                    <a:pt x="448" y="7004"/>
                    <a:pt x="392" y="7004"/>
                    <a:pt x="335" y="7006"/>
                  </a:cubicBezTo>
                  <a:cubicBezTo>
                    <a:pt x="328" y="6869"/>
                    <a:pt x="325" y="6736"/>
                    <a:pt x="318" y="6599"/>
                  </a:cubicBezTo>
                  <a:lnTo>
                    <a:pt x="318" y="6599"/>
                  </a:lnTo>
                  <a:cubicBezTo>
                    <a:pt x="497" y="6601"/>
                    <a:pt x="677" y="6603"/>
                    <a:pt x="856" y="6603"/>
                  </a:cubicBezTo>
                  <a:cubicBezTo>
                    <a:pt x="988" y="6603"/>
                    <a:pt x="1119" y="6602"/>
                    <a:pt x="1250" y="6599"/>
                  </a:cubicBezTo>
                  <a:cubicBezTo>
                    <a:pt x="1284" y="6599"/>
                    <a:pt x="1284" y="6548"/>
                    <a:pt x="1250" y="6548"/>
                  </a:cubicBezTo>
                  <a:cubicBezTo>
                    <a:pt x="1147" y="6546"/>
                    <a:pt x="1043" y="6545"/>
                    <a:pt x="939" y="6545"/>
                  </a:cubicBezTo>
                  <a:cubicBezTo>
                    <a:pt x="732" y="6545"/>
                    <a:pt x="525" y="6548"/>
                    <a:pt x="318" y="6548"/>
                  </a:cubicBezTo>
                  <a:cubicBezTo>
                    <a:pt x="311" y="6422"/>
                    <a:pt x="311" y="6299"/>
                    <a:pt x="304" y="6172"/>
                  </a:cubicBezTo>
                  <a:cubicBezTo>
                    <a:pt x="429" y="6156"/>
                    <a:pt x="553" y="6147"/>
                    <a:pt x="677" y="6147"/>
                  </a:cubicBezTo>
                  <a:cubicBezTo>
                    <a:pt x="730" y="6147"/>
                    <a:pt x="784" y="6149"/>
                    <a:pt x="837" y="6152"/>
                  </a:cubicBezTo>
                  <a:cubicBezTo>
                    <a:pt x="838" y="6152"/>
                    <a:pt x="839" y="6152"/>
                    <a:pt x="840" y="6152"/>
                  </a:cubicBezTo>
                  <a:cubicBezTo>
                    <a:pt x="875" y="6152"/>
                    <a:pt x="874" y="6097"/>
                    <a:pt x="837" y="6094"/>
                  </a:cubicBezTo>
                  <a:cubicBezTo>
                    <a:pt x="785" y="6090"/>
                    <a:pt x="733" y="6088"/>
                    <a:pt x="681" y="6088"/>
                  </a:cubicBezTo>
                  <a:cubicBezTo>
                    <a:pt x="554" y="6088"/>
                    <a:pt x="428" y="6099"/>
                    <a:pt x="304" y="6121"/>
                  </a:cubicBezTo>
                  <a:cubicBezTo>
                    <a:pt x="294" y="5821"/>
                    <a:pt x="287" y="5527"/>
                    <a:pt x="280" y="5230"/>
                  </a:cubicBezTo>
                  <a:lnTo>
                    <a:pt x="280" y="5230"/>
                  </a:lnTo>
                  <a:cubicBezTo>
                    <a:pt x="333" y="5234"/>
                    <a:pt x="386" y="5236"/>
                    <a:pt x="439" y="5236"/>
                  </a:cubicBezTo>
                  <a:cubicBezTo>
                    <a:pt x="575" y="5236"/>
                    <a:pt x="712" y="5223"/>
                    <a:pt x="847" y="5196"/>
                  </a:cubicBezTo>
                  <a:cubicBezTo>
                    <a:pt x="900" y="5186"/>
                    <a:pt x="880" y="5113"/>
                    <a:pt x="830" y="5113"/>
                  </a:cubicBezTo>
                  <a:cubicBezTo>
                    <a:pt x="828" y="5113"/>
                    <a:pt x="826" y="5113"/>
                    <a:pt x="823" y="5114"/>
                  </a:cubicBezTo>
                  <a:cubicBezTo>
                    <a:pt x="678" y="5138"/>
                    <a:pt x="532" y="5150"/>
                    <a:pt x="385" y="5150"/>
                  </a:cubicBezTo>
                  <a:cubicBezTo>
                    <a:pt x="349" y="5150"/>
                    <a:pt x="313" y="5149"/>
                    <a:pt x="277" y="5148"/>
                  </a:cubicBezTo>
                  <a:cubicBezTo>
                    <a:pt x="274" y="4977"/>
                    <a:pt x="270" y="4806"/>
                    <a:pt x="267" y="4636"/>
                  </a:cubicBezTo>
                  <a:lnTo>
                    <a:pt x="267" y="4636"/>
                  </a:lnTo>
                  <a:cubicBezTo>
                    <a:pt x="306" y="4640"/>
                    <a:pt x="345" y="4642"/>
                    <a:pt x="384" y="4642"/>
                  </a:cubicBezTo>
                  <a:cubicBezTo>
                    <a:pt x="471" y="4642"/>
                    <a:pt x="556" y="4631"/>
                    <a:pt x="639" y="4605"/>
                  </a:cubicBezTo>
                  <a:cubicBezTo>
                    <a:pt x="678" y="4592"/>
                    <a:pt x="665" y="4539"/>
                    <a:pt x="628" y="4539"/>
                  </a:cubicBezTo>
                  <a:cubicBezTo>
                    <a:pt x="626" y="4539"/>
                    <a:pt x="624" y="4540"/>
                    <a:pt x="622" y="4540"/>
                  </a:cubicBezTo>
                  <a:cubicBezTo>
                    <a:pt x="540" y="4559"/>
                    <a:pt x="456" y="4568"/>
                    <a:pt x="371" y="4568"/>
                  </a:cubicBezTo>
                  <a:cubicBezTo>
                    <a:pt x="336" y="4568"/>
                    <a:pt x="302" y="4567"/>
                    <a:pt x="267" y="4564"/>
                  </a:cubicBezTo>
                  <a:cubicBezTo>
                    <a:pt x="263" y="4359"/>
                    <a:pt x="260" y="4154"/>
                    <a:pt x="256" y="3949"/>
                  </a:cubicBezTo>
                  <a:lnTo>
                    <a:pt x="256" y="3949"/>
                  </a:lnTo>
                  <a:cubicBezTo>
                    <a:pt x="263" y="3949"/>
                    <a:pt x="270" y="3949"/>
                    <a:pt x="277" y="3949"/>
                  </a:cubicBezTo>
                  <a:cubicBezTo>
                    <a:pt x="393" y="3949"/>
                    <a:pt x="508" y="3922"/>
                    <a:pt x="612" y="3871"/>
                  </a:cubicBezTo>
                  <a:cubicBezTo>
                    <a:pt x="640" y="3851"/>
                    <a:pt x="624" y="3808"/>
                    <a:pt x="591" y="3808"/>
                  </a:cubicBezTo>
                  <a:cubicBezTo>
                    <a:pt x="589" y="3808"/>
                    <a:pt x="587" y="3809"/>
                    <a:pt x="584" y="3809"/>
                  </a:cubicBezTo>
                  <a:cubicBezTo>
                    <a:pt x="478" y="3843"/>
                    <a:pt x="369" y="3867"/>
                    <a:pt x="256" y="3874"/>
                  </a:cubicBezTo>
                  <a:cubicBezTo>
                    <a:pt x="256" y="3693"/>
                    <a:pt x="253" y="3512"/>
                    <a:pt x="253" y="3331"/>
                  </a:cubicBezTo>
                  <a:lnTo>
                    <a:pt x="253" y="3331"/>
                  </a:lnTo>
                  <a:cubicBezTo>
                    <a:pt x="264" y="3331"/>
                    <a:pt x="275" y="3331"/>
                    <a:pt x="286" y="3331"/>
                  </a:cubicBezTo>
                  <a:cubicBezTo>
                    <a:pt x="405" y="3331"/>
                    <a:pt x="523" y="3314"/>
                    <a:pt x="639" y="3283"/>
                  </a:cubicBezTo>
                  <a:cubicBezTo>
                    <a:pt x="678" y="3273"/>
                    <a:pt x="664" y="3218"/>
                    <a:pt x="625" y="3218"/>
                  </a:cubicBezTo>
                  <a:cubicBezTo>
                    <a:pt x="623" y="3218"/>
                    <a:pt x="621" y="3218"/>
                    <a:pt x="618" y="3218"/>
                  </a:cubicBezTo>
                  <a:cubicBezTo>
                    <a:pt x="499" y="3235"/>
                    <a:pt x="376" y="3246"/>
                    <a:pt x="253" y="3246"/>
                  </a:cubicBezTo>
                  <a:cubicBezTo>
                    <a:pt x="253" y="2802"/>
                    <a:pt x="253" y="2358"/>
                    <a:pt x="260" y="1910"/>
                  </a:cubicBezTo>
                  <a:cubicBezTo>
                    <a:pt x="326" y="1914"/>
                    <a:pt x="394" y="1915"/>
                    <a:pt x="461" y="1915"/>
                  </a:cubicBezTo>
                  <a:cubicBezTo>
                    <a:pt x="529" y="1915"/>
                    <a:pt x="596" y="1914"/>
                    <a:pt x="663" y="1910"/>
                  </a:cubicBezTo>
                  <a:cubicBezTo>
                    <a:pt x="721" y="1910"/>
                    <a:pt x="721" y="1825"/>
                    <a:pt x="663" y="1825"/>
                  </a:cubicBezTo>
                  <a:cubicBezTo>
                    <a:pt x="596" y="1821"/>
                    <a:pt x="530" y="1820"/>
                    <a:pt x="463" y="1820"/>
                  </a:cubicBezTo>
                  <a:cubicBezTo>
                    <a:pt x="396" y="1820"/>
                    <a:pt x="328" y="1821"/>
                    <a:pt x="260" y="1825"/>
                  </a:cubicBezTo>
                  <a:cubicBezTo>
                    <a:pt x="260" y="1688"/>
                    <a:pt x="267" y="1548"/>
                    <a:pt x="270" y="1408"/>
                  </a:cubicBezTo>
                  <a:cubicBezTo>
                    <a:pt x="293" y="1409"/>
                    <a:pt x="316" y="1410"/>
                    <a:pt x="340" y="1410"/>
                  </a:cubicBezTo>
                  <a:cubicBezTo>
                    <a:pt x="477" y="1410"/>
                    <a:pt x="613" y="1393"/>
                    <a:pt x="745" y="1360"/>
                  </a:cubicBezTo>
                  <a:cubicBezTo>
                    <a:pt x="791" y="1351"/>
                    <a:pt x="786" y="1271"/>
                    <a:pt x="737" y="1271"/>
                  </a:cubicBezTo>
                  <a:cubicBezTo>
                    <a:pt x="735" y="1271"/>
                    <a:pt x="733" y="1271"/>
                    <a:pt x="731" y="1272"/>
                  </a:cubicBezTo>
                  <a:cubicBezTo>
                    <a:pt x="581" y="1292"/>
                    <a:pt x="427" y="1299"/>
                    <a:pt x="274" y="1299"/>
                  </a:cubicBezTo>
                  <a:cubicBezTo>
                    <a:pt x="277" y="1101"/>
                    <a:pt x="284" y="903"/>
                    <a:pt x="287" y="701"/>
                  </a:cubicBezTo>
                  <a:cubicBezTo>
                    <a:pt x="439" y="703"/>
                    <a:pt x="592" y="705"/>
                    <a:pt x="745" y="705"/>
                  </a:cubicBezTo>
                  <a:cubicBezTo>
                    <a:pt x="857" y="705"/>
                    <a:pt x="968" y="704"/>
                    <a:pt x="1079" y="701"/>
                  </a:cubicBezTo>
                  <a:cubicBezTo>
                    <a:pt x="1144" y="701"/>
                    <a:pt x="1144" y="606"/>
                    <a:pt x="1079" y="606"/>
                  </a:cubicBezTo>
                  <a:cubicBezTo>
                    <a:pt x="968" y="603"/>
                    <a:pt x="857" y="602"/>
                    <a:pt x="746" y="602"/>
                  </a:cubicBezTo>
                  <a:cubicBezTo>
                    <a:pt x="594" y="602"/>
                    <a:pt x="442" y="604"/>
                    <a:pt x="291" y="606"/>
                  </a:cubicBezTo>
                  <a:cubicBezTo>
                    <a:pt x="291" y="544"/>
                    <a:pt x="291" y="486"/>
                    <a:pt x="294" y="425"/>
                  </a:cubicBezTo>
                  <a:cubicBezTo>
                    <a:pt x="653" y="254"/>
                    <a:pt x="1032" y="203"/>
                    <a:pt x="1417" y="203"/>
                  </a:cubicBezTo>
                  <a:close/>
                  <a:moveTo>
                    <a:pt x="7661" y="8245"/>
                  </a:moveTo>
                  <a:cubicBezTo>
                    <a:pt x="7473" y="9379"/>
                    <a:pt x="8019" y="10660"/>
                    <a:pt x="9020" y="11247"/>
                  </a:cubicBezTo>
                  <a:cubicBezTo>
                    <a:pt x="7642" y="11247"/>
                    <a:pt x="6265" y="11259"/>
                    <a:pt x="4887" y="11259"/>
                  </a:cubicBezTo>
                  <a:cubicBezTo>
                    <a:pt x="4199" y="11259"/>
                    <a:pt x="3510" y="11256"/>
                    <a:pt x="2821" y="11247"/>
                  </a:cubicBezTo>
                  <a:cubicBezTo>
                    <a:pt x="2961" y="11179"/>
                    <a:pt x="3091" y="11094"/>
                    <a:pt x="3207" y="10995"/>
                  </a:cubicBezTo>
                  <a:cubicBezTo>
                    <a:pt x="3514" y="10974"/>
                    <a:pt x="3822" y="10957"/>
                    <a:pt x="4126" y="10933"/>
                  </a:cubicBezTo>
                  <a:cubicBezTo>
                    <a:pt x="4169" y="10930"/>
                    <a:pt x="4170" y="10868"/>
                    <a:pt x="4129" y="10868"/>
                  </a:cubicBezTo>
                  <a:cubicBezTo>
                    <a:pt x="4128" y="10868"/>
                    <a:pt x="4127" y="10868"/>
                    <a:pt x="4126" y="10868"/>
                  </a:cubicBezTo>
                  <a:cubicBezTo>
                    <a:pt x="3846" y="10885"/>
                    <a:pt x="3562" y="10906"/>
                    <a:pt x="3279" y="10926"/>
                  </a:cubicBezTo>
                  <a:cubicBezTo>
                    <a:pt x="3395" y="10814"/>
                    <a:pt x="3497" y="10684"/>
                    <a:pt x="3583" y="10547"/>
                  </a:cubicBezTo>
                  <a:cubicBezTo>
                    <a:pt x="3941" y="10510"/>
                    <a:pt x="4300" y="10469"/>
                    <a:pt x="4655" y="10421"/>
                  </a:cubicBezTo>
                  <a:cubicBezTo>
                    <a:pt x="4692" y="10414"/>
                    <a:pt x="4683" y="10352"/>
                    <a:pt x="4651" y="10352"/>
                  </a:cubicBezTo>
                  <a:cubicBezTo>
                    <a:pt x="4650" y="10352"/>
                    <a:pt x="4649" y="10352"/>
                    <a:pt x="4648" y="10352"/>
                  </a:cubicBezTo>
                  <a:cubicBezTo>
                    <a:pt x="4307" y="10390"/>
                    <a:pt x="3965" y="10438"/>
                    <a:pt x="3624" y="10482"/>
                  </a:cubicBezTo>
                  <a:cubicBezTo>
                    <a:pt x="3706" y="10339"/>
                    <a:pt x="3777" y="10185"/>
                    <a:pt x="3832" y="10028"/>
                  </a:cubicBezTo>
                  <a:cubicBezTo>
                    <a:pt x="3982" y="10030"/>
                    <a:pt x="4132" y="10032"/>
                    <a:pt x="4282" y="10032"/>
                  </a:cubicBezTo>
                  <a:cubicBezTo>
                    <a:pt x="4391" y="10032"/>
                    <a:pt x="4501" y="10031"/>
                    <a:pt x="4611" y="10028"/>
                  </a:cubicBezTo>
                  <a:cubicBezTo>
                    <a:pt x="4648" y="10028"/>
                    <a:pt x="4648" y="9970"/>
                    <a:pt x="4611" y="9970"/>
                  </a:cubicBezTo>
                  <a:cubicBezTo>
                    <a:pt x="4484" y="9968"/>
                    <a:pt x="4358" y="9967"/>
                    <a:pt x="4232" y="9967"/>
                  </a:cubicBezTo>
                  <a:cubicBezTo>
                    <a:pt x="4105" y="9967"/>
                    <a:pt x="3979" y="9968"/>
                    <a:pt x="3853" y="9970"/>
                  </a:cubicBezTo>
                  <a:cubicBezTo>
                    <a:pt x="3890" y="9864"/>
                    <a:pt x="3917" y="9758"/>
                    <a:pt x="3938" y="9649"/>
                  </a:cubicBezTo>
                  <a:cubicBezTo>
                    <a:pt x="4120" y="9632"/>
                    <a:pt x="4301" y="9624"/>
                    <a:pt x="4482" y="9624"/>
                  </a:cubicBezTo>
                  <a:cubicBezTo>
                    <a:pt x="4559" y="9624"/>
                    <a:pt x="4636" y="9625"/>
                    <a:pt x="4713" y="9628"/>
                  </a:cubicBezTo>
                  <a:cubicBezTo>
                    <a:pt x="4768" y="9628"/>
                    <a:pt x="4768" y="9550"/>
                    <a:pt x="4713" y="9547"/>
                  </a:cubicBezTo>
                  <a:cubicBezTo>
                    <a:pt x="4621" y="9540"/>
                    <a:pt x="4528" y="9537"/>
                    <a:pt x="4435" y="9537"/>
                  </a:cubicBezTo>
                  <a:cubicBezTo>
                    <a:pt x="4275" y="9537"/>
                    <a:pt x="4115" y="9546"/>
                    <a:pt x="3955" y="9564"/>
                  </a:cubicBezTo>
                  <a:cubicBezTo>
                    <a:pt x="3986" y="9386"/>
                    <a:pt x="3996" y="9205"/>
                    <a:pt x="3993" y="9024"/>
                  </a:cubicBezTo>
                  <a:cubicBezTo>
                    <a:pt x="4324" y="9010"/>
                    <a:pt x="4659" y="8997"/>
                    <a:pt x="4993" y="8966"/>
                  </a:cubicBezTo>
                  <a:cubicBezTo>
                    <a:pt x="5033" y="8963"/>
                    <a:pt x="5037" y="8898"/>
                    <a:pt x="4996" y="8898"/>
                  </a:cubicBezTo>
                  <a:cubicBezTo>
                    <a:pt x="4995" y="8898"/>
                    <a:pt x="4994" y="8898"/>
                    <a:pt x="4993" y="8898"/>
                  </a:cubicBezTo>
                  <a:cubicBezTo>
                    <a:pt x="4659" y="8904"/>
                    <a:pt x="4324" y="8928"/>
                    <a:pt x="3989" y="8952"/>
                  </a:cubicBezTo>
                  <a:cubicBezTo>
                    <a:pt x="3979" y="8775"/>
                    <a:pt x="3945" y="8601"/>
                    <a:pt x="3890" y="8430"/>
                  </a:cubicBezTo>
                  <a:cubicBezTo>
                    <a:pt x="3890" y="8426"/>
                    <a:pt x="3887" y="8426"/>
                    <a:pt x="3887" y="8423"/>
                  </a:cubicBezTo>
                  <a:lnTo>
                    <a:pt x="5185" y="8365"/>
                  </a:lnTo>
                  <a:lnTo>
                    <a:pt x="7661" y="8245"/>
                  </a:lnTo>
                  <a:close/>
                  <a:moveTo>
                    <a:pt x="2558" y="11363"/>
                  </a:moveTo>
                  <a:cubicBezTo>
                    <a:pt x="3881" y="11438"/>
                    <a:pt x="5215" y="11486"/>
                    <a:pt x="6548" y="11486"/>
                  </a:cubicBezTo>
                  <a:cubicBezTo>
                    <a:pt x="7478" y="11486"/>
                    <a:pt x="8408" y="11463"/>
                    <a:pt x="9334" y="11408"/>
                  </a:cubicBezTo>
                  <a:cubicBezTo>
                    <a:pt x="9337" y="11408"/>
                    <a:pt x="9341" y="11408"/>
                    <a:pt x="9344" y="11404"/>
                  </a:cubicBezTo>
                  <a:cubicBezTo>
                    <a:pt x="9392" y="11425"/>
                    <a:pt x="9440" y="11442"/>
                    <a:pt x="9488" y="11459"/>
                  </a:cubicBezTo>
                  <a:cubicBezTo>
                    <a:pt x="9491" y="11538"/>
                    <a:pt x="9474" y="11613"/>
                    <a:pt x="9433" y="11681"/>
                  </a:cubicBezTo>
                  <a:cubicBezTo>
                    <a:pt x="7152" y="11794"/>
                    <a:pt x="4860" y="11708"/>
                    <a:pt x="2582" y="11831"/>
                  </a:cubicBezTo>
                  <a:cubicBezTo>
                    <a:pt x="2575" y="11831"/>
                    <a:pt x="2572" y="11838"/>
                    <a:pt x="2568" y="11838"/>
                  </a:cubicBezTo>
                  <a:cubicBezTo>
                    <a:pt x="2510" y="11773"/>
                    <a:pt x="2476" y="11688"/>
                    <a:pt x="2476" y="11599"/>
                  </a:cubicBezTo>
                  <a:cubicBezTo>
                    <a:pt x="2473" y="11514"/>
                    <a:pt x="2500" y="11428"/>
                    <a:pt x="2558" y="11363"/>
                  </a:cubicBezTo>
                  <a:close/>
                  <a:moveTo>
                    <a:pt x="1838" y="1"/>
                  </a:moveTo>
                  <a:cubicBezTo>
                    <a:pt x="1273" y="1"/>
                    <a:pt x="734" y="76"/>
                    <a:pt x="284" y="312"/>
                  </a:cubicBezTo>
                  <a:cubicBezTo>
                    <a:pt x="270" y="297"/>
                    <a:pt x="252" y="290"/>
                    <a:pt x="234" y="290"/>
                  </a:cubicBezTo>
                  <a:cubicBezTo>
                    <a:pt x="200" y="290"/>
                    <a:pt x="165" y="316"/>
                    <a:pt x="161" y="356"/>
                  </a:cubicBezTo>
                  <a:cubicBezTo>
                    <a:pt x="157" y="438"/>
                    <a:pt x="154" y="520"/>
                    <a:pt x="147" y="606"/>
                  </a:cubicBezTo>
                  <a:cubicBezTo>
                    <a:pt x="146" y="606"/>
                    <a:pt x="145" y="606"/>
                    <a:pt x="144" y="606"/>
                  </a:cubicBezTo>
                  <a:cubicBezTo>
                    <a:pt x="86" y="606"/>
                    <a:pt x="83" y="698"/>
                    <a:pt x="144" y="701"/>
                  </a:cubicBezTo>
                  <a:cubicBezTo>
                    <a:pt x="130" y="906"/>
                    <a:pt x="120" y="1111"/>
                    <a:pt x="110" y="1319"/>
                  </a:cubicBezTo>
                  <a:cubicBezTo>
                    <a:pt x="99" y="1333"/>
                    <a:pt x="99" y="1354"/>
                    <a:pt x="106" y="1371"/>
                  </a:cubicBezTo>
                  <a:cubicBezTo>
                    <a:pt x="0" y="3662"/>
                    <a:pt x="55" y="5957"/>
                    <a:pt x="274" y="8242"/>
                  </a:cubicBezTo>
                  <a:cubicBezTo>
                    <a:pt x="276" y="8274"/>
                    <a:pt x="301" y="8296"/>
                    <a:pt x="331" y="8296"/>
                  </a:cubicBezTo>
                  <a:cubicBezTo>
                    <a:pt x="337" y="8296"/>
                    <a:pt x="343" y="8295"/>
                    <a:pt x="349" y="8293"/>
                  </a:cubicBezTo>
                  <a:cubicBezTo>
                    <a:pt x="352" y="8303"/>
                    <a:pt x="362" y="8314"/>
                    <a:pt x="373" y="8317"/>
                  </a:cubicBezTo>
                  <a:cubicBezTo>
                    <a:pt x="782" y="8484"/>
                    <a:pt x="1196" y="8527"/>
                    <a:pt x="1617" y="8527"/>
                  </a:cubicBezTo>
                  <a:cubicBezTo>
                    <a:pt x="1936" y="8527"/>
                    <a:pt x="2259" y="8503"/>
                    <a:pt x="2589" y="8488"/>
                  </a:cubicBezTo>
                  <a:cubicBezTo>
                    <a:pt x="2992" y="8471"/>
                    <a:pt x="3398" y="8450"/>
                    <a:pt x="3801" y="8433"/>
                  </a:cubicBezTo>
                  <a:lnTo>
                    <a:pt x="3801" y="8433"/>
                  </a:lnTo>
                  <a:cubicBezTo>
                    <a:pt x="3798" y="8440"/>
                    <a:pt x="3795" y="8450"/>
                    <a:pt x="3798" y="8460"/>
                  </a:cubicBezTo>
                  <a:cubicBezTo>
                    <a:pt x="3887" y="8829"/>
                    <a:pt x="3887" y="9212"/>
                    <a:pt x="3805" y="9581"/>
                  </a:cubicBezTo>
                  <a:lnTo>
                    <a:pt x="3781" y="9584"/>
                  </a:lnTo>
                  <a:cubicBezTo>
                    <a:pt x="3734" y="9591"/>
                    <a:pt x="3733" y="9663"/>
                    <a:pt x="3778" y="9663"/>
                  </a:cubicBezTo>
                  <a:cubicBezTo>
                    <a:pt x="3779" y="9663"/>
                    <a:pt x="3780" y="9663"/>
                    <a:pt x="3781" y="9663"/>
                  </a:cubicBezTo>
                  <a:lnTo>
                    <a:pt x="3784" y="9663"/>
                  </a:lnTo>
                  <a:cubicBezTo>
                    <a:pt x="3740" y="9830"/>
                    <a:pt x="3678" y="9994"/>
                    <a:pt x="3600" y="10151"/>
                  </a:cubicBezTo>
                  <a:cubicBezTo>
                    <a:pt x="3333" y="10667"/>
                    <a:pt x="2927" y="10933"/>
                    <a:pt x="2463" y="11240"/>
                  </a:cubicBezTo>
                  <a:cubicBezTo>
                    <a:pt x="2456" y="11244"/>
                    <a:pt x="2456" y="11251"/>
                    <a:pt x="2452" y="11254"/>
                  </a:cubicBezTo>
                  <a:cubicBezTo>
                    <a:pt x="2439" y="11261"/>
                    <a:pt x="2428" y="11275"/>
                    <a:pt x="2428" y="11292"/>
                  </a:cubicBezTo>
                  <a:cubicBezTo>
                    <a:pt x="2360" y="11387"/>
                    <a:pt x="2329" y="11507"/>
                    <a:pt x="2343" y="11626"/>
                  </a:cubicBezTo>
                  <a:cubicBezTo>
                    <a:pt x="2357" y="11790"/>
                    <a:pt x="2466" y="11937"/>
                    <a:pt x="2620" y="11999"/>
                  </a:cubicBezTo>
                  <a:cubicBezTo>
                    <a:pt x="2633" y="12012"/>
                    <a:pt x="2654" y="12019"/>
                    <a:pt x="2674" y="12019"/>
                  </a:cubicBezTo>
                  <a:cubicBezTo>
                    <a:pt x="3147" y="12029"/>
                    <a:pt x="3619" y="12034"/>
                    <a:pt x="4093" y="12034"/>
                  </a:cubicBezTo>
                  <a:cubicBezTo>
                    <a:pt x="5800" y="12034"/>
                    <a:pt x="7511" y="11978"/>
                    <a:pt x="9214" y="11954"/>
                  </a:cubicBezTo>
                  <a:lnTo>
                    <a:pt x="9218" y="11954"/>
                  </a:lnTo>
                  <a:cubicBezTo>
                    <a:pt x="9228" y="11958"/>
                    <a:pt x="9235" y="11958"/>
                    <a:pt x="9245" y="11958"/>
                  </a:cubicBezTo>
                  <a:cubicBezTo>
                    <a:pt x="9409" y="11930"/>
                    <a:pt x="9542" y="11818"/>
                    <a:pt x="9604" y="11664"/>
                  </a:cubicBezTo>
                  <a:cubicBezTo>
                    <a:pt x="9655" y="11544"/>
                    <a:pt x="9682" y="11302"/>
                    <a:pt x="9535" y="11234"/>
                  </a:cubicBezTo>
                  <a:cubicBezTo>
                    <a:pt x="9528" y="11230"/>
                    <a:pt x="9520" y="11228"/>
                    <a:pt x="9512" y="11228"/>
                  </a:cubicBezTo>
                  <a:cubicBezTo>
                    <a:pt x="9485" y="11228"/>
                    <a:pt x="9460" y="11249"/>
                    <a:pt x="9460" y="11278"/>
                  </a:cubicBezTo>
                  <a:cubicBezTo>
                    <a:pt x="9460" y="11285"/>
                    <a:pt x="9464" y="11292"/>
                    <a:pt x="9464" y="11298"/>
                  </a:cubicBezTo>
                  <a:cubicBezTo>
                    <a:pt x="8323" y="10653"/>
                    <a:pt x="7643" y="9587"/>
                    <a:pt x="7766" y="8245"/>
                  </a:cubicBezTo>
                  <a:cubicBezTo>
                    <a:pt x="8702" y="8201"/>
                    <a:pt x="9638" y="8157"/>
                    <a:pt x="10577" y="8109"/>
                  </a:cubicBezTo>
                  <a:cubicBezTo>
                    <a:pt x="10625" y="8105"/>
                    <a:pt x="10659" y="8064"/>
                    <a:pt x="10652" y="8017"/>
                  </a:cubicBezTo>
                  <a:lnTo>
                    <a:pt x="10652" y="8017"/>
                  </a:lnTo>
                  <a:cubicBezTo>
                    <a:pt x="10688" y="8033"/>
                    <a:pt x="10721" y="8041"/>
                    <a:pt x="10752" y="8041"/>
                  </a:cubicBezTo>
                  <a:cubicBezTo>
                    <a:pt x="11318" y="8041"/>
                    <a:pt x="11011" y="5297"/>
                    <a:pt x="11007" y="5021"/>
                  </a:cubicBezTo>
                  <a:cubicBezTo>
                    <a:pt x="10980" y="3833"/>
                    <a:pt x="10953" y="2641"/>
                    <a:pt x="10925" y="1453"/>
                  </a:cubicBezTo>
                  <a:cubicBezTo>
                    <a:pt x="10915" y="998"/>
                    <a:pt x="11014" y="435"/>
                    <a:pt x="10533" y="254"/>
                  </a:cubicBezTo>
                  <a:cubicBezTo>
                    <a:pt x="10563" y="206"/>
                    <a:pt x="10526" y="145"/>
                    <a:pt x="10468" y="145"/>
                  </a:cubicBezTo>
                  <a:cubicBezTo>
                    <a:pt x="9181" y="230"/>
                    <a:pt x="7892" y="272"/>
                    <a:pt x="6601" y="272"/>
                  </a:cubicBezTo>
                  <a:cubicBezTo>
                    <a:pt x="5922" y="272"/>
                    <a:pt x="5242" y="260"/>
                    <a:pt x="4563" y="237"/>
                  </a:cubicBezTo>
                  <a:cubicBezTo>
                    <a:pt x="3774" y="207"/>
                    <a:pt x="2771" y="1"/>
                    <a:pt x="18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55"/>
            <p:cNvSpPr/>
            <p:nvPr/>
          </p:nvSpPr>
          <p:spPr>
            <a:xfrm>
              <a:off x="1059796" y="4405545"/>
              <a:ext cx="19159" cy="1798"/>
            </a:xfrm>
            <a:custGeom>
              <a:rect b="b" l="l" r="r" t="t"/>
              <a:pathLst>
                <a:path extrusionOk="0" h="70" w="746">
                  <a:moveTo>
                    <a:pt x="508" y="1"/>
                  </a:moveTo>
                  <a:cubicBezTo>
                    <a:pt x="352" y="1"/>
                    <a:pt x="196" y="3"/>
                    <a:pt x="42" y="6"/>
                  </a:cubicBezTo>
                  <a:cubicBezTo>
                    <a:pt x="1" y="6"/>
                    <a:pt x="1" y="67"/>
                    <a:pt x="42" y="67"/>
                  </a:cubicBezTo>
                  <a:cubicBezTo>
                    <a:pt x="151" y="69"/>
                    <a:pt x="261" y="70"/>
                    <a:pt x="371" y="70"/>
                  </a:cubicBezTo>
                  <a:cubicBezTo>
                    <a:pt x="481" y="70"/>
                    <a:pt x="591" y="69"/>
                    <a:pt x="701" y="67"/>
                  </a:cubicBezTo>
                  <a:cubicBezTo>
                    <a:pt x="745" y="67"/>
                    <a:pt x="745" y="2"/>
                    <a:pt x="701" y="2"/>
                  </a:cubicBezTo>
                  <a:cubicBezTo>
                    <a:pt x="637" y="1"/>
                    <a:pt x="572" y="1"/>
                    <a:pt x="5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55"/>
            <p:cNvSpPr/>
            <p:nvPr/>
          </p:nvSpPr>
          <p:spPr>
            <a:xfrm>
              <a:off x="967082" y="4252401"/>
              <a:ext cx="13355" cy="2311"/>
            </a:xfrm>
            <a:custGeom>
              <a:rect b="b" l="l" r="r" t="t"/>
              <a:pathLst>
                <a:path extrusionOk="0" h="90" w="520">
                  <a:moveTo>
                    <a:pt x="260" y="1"/>
                  </a:moveTo>
                  <a:cubicBezTo>
                    <a:pt x="191" y="1"/>
                    <a:pt x="122" y="2"/>
                    <a:pt x="52" y="6"/>
                  </a:cubicBezTo>
                  <a:cubicBezTo>
                    <a:pt x="1" y="6"/>
                    <a:pt x="1" y="84"/>
                    <a:pt x="52" y="84"/>
                  </a:cubicBezTo>
                  <a:cubicBezTo>
                    <a:pt x="122" y="88"/>
                    <a:pt x="191" y="89"/>
                    <a:pt x="260" y="89"/>
                  </a:cubicBezTo>
                  <a:cubicBezTo>
                    <a:pt x="330" y="89"/>
                    <a:pt x="399" y="88"/>
                    <a:pt x="469" y="84"/>
                  </a:cubicBezTo>
                  <a:cubicBezTo>
                    <a:pt x="520" y="84"/>
                    <a:pt x="520" y="6"/>
                    <a:pt x="469" y="6"/>
                  </a:cubicBezTo>
                  <a:cubicBezTo>
                    <a:pt x="399" y="2"/>
                    <a:pt x="330" y="1"/>
                    <a:pt x="2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69" name="Google Shape;2469;p55"/>
          <p:cNvGrpSpPr/>
          <p:nvPr/>
        </p:nvGrpSpPr>
        <p:grpSpPr>
          <a:xfrm>
            <a:off x="4784734" y="3565163"/>
            <a:ext cx="256774" cy="260472"/>
            <a:chOff x="4784734" y="3565163"/>
            <a:chExt cx="256774" cy="260472"/>
          </a:xfrm>
        </p:grpSpPr>
        <p:sp>
          <p:nvSpPr>
            <p:cNvPr id="2470" name="Google Shape;2470;p55"/>
            <p:cNvSpPr/>
            <p:nvPr/>
          </p:nvSpPr>
          <p:spPr>
            <a:xfrm>
              <a:off x="4784734" y="3565163"/>
              <a:ext cx="256774" cy="260472"/>
            </a:xfrm>
            <a:custGeom>
              <a:rect b="b" l="l" r="r" t="t"/>
              <a:pathLst>
                <a:path extrusionOk="0" h="10142" w="9998">
                  <a:moveTo>
                    <a:pt x="1084" y="1032"/>
                  </a:moveTo>
                  <a:lnTo>
                    <a:pt x="1084" y="1032"/>
                  </a:lnTo>
                  <a:cubicBezTo>
                    <a:pt x="1094" y="1219"/>
                    <a:pt x="1094" y="1407"/>
                    <a:pt x="1080" y="1595"/>
                  </a:cubicBezTo>
                  <a:cubicBezTo>
                    <a:pt x="1053" y="1602"/>
                    <a:pt x="1029" y="1609"/>
                    <a:pt x="1005" y="1619"/>
                  </a:cubicBezTo>
                  <a:cubicBezTo>
                    <a:pt x="804" y="1421"/>
                    <a:pt x="875" y="1148"/>
                    <a:pt x="1084" y="1032"/>
                  </a:cubicBezTo>
                  <a:close/>
                  <a:moveTo>
                    <a:pt x="1358" y="691"/>
                  </a:moveTo>
                  <a:cubicBezTo>
                    <a:pt x="1668" y="691"/>
                    <a:pt x="1927" y="875"/>
                    <a:pt x="2088" y="1155"/>
                  </a:cubicBezTo>
                  <a:cubicBezTo>
                    <a:pt x="2088" y="1161"/>
                    <a:pt x="2091" y="1172"/>
                    <a:pt x="2095" y="1178"/>
                  </a:cubicBezTo>
                  <a:cubicBezTo>
                    <a:pt x="2115" y="1202"/>
                    <a:pt x="2129" y="1233"/>
                    <a:pt x="2132" y="1264"/>
                  </a:cubicBezTo>
                  <a:cubicBezTo>
                    <a:pt x="2132" y="1274"/>
                    <a:pt x="2129" y="1284"/>
                    <a:pt x="2125" y="1295"/>
                  </a:cubicBezTo>
                  <a:lnTo>
                    <a:pt x="2013" y="1284"/>
                  </a:lnTo>
                  <a:cubicBezTo>
                    <a:pt x="1865" y="1036"/>
                    <a:pt x="1581" y="842"/>
                    <a:pt x="1295" y="842"/>
                  </a:cubicBezTo>
                  <a:cubicBezTo>
                    <a:pt x="1191" y="842"/>
                    <a:pt x="1087" y="867"/>
                    <a:pt x="988" y="926"/>
                  </a:cubicBezTo>
                  <a:cubicBezTo>
                    <a:pt x="735" y="1076"/>
                    <a:pt x="667" y="1486"/>
                    <a:pt x="930" y="1643"/>
                  </a:cubicBezTo>
                  <a:cubicBezTo>
                    <a:pt x="916" y="1650"/>
                    <a:pt x="906" y="1653"/>
                    <a:pt x="893" y="1660"/>
                  </a:cubicBezTo>
                  <a:cubicBezTo>
                    <a:pt x="855" y="1680"/>
                    <a:pt x="821" y="1701"/>
                    <a:pt x="790" y="1728"/>
                  </a:cubicBezTo>
                  <a:cubicBezTo>
                    <a:pt x="524" y="1356"/>
                    <a:pt x="623" y="892"/>
                    <a:pt x="1084" y="735"/>
                  </a:cubicBezTo>
                  <a:cubicBezTo>
                    <a:pt x="1091" y="735"/>
                    <a:pt x="1094" y="731"/>
                    <a:pt x="1101" y="731"/>
                  </a:cubicBezTo>
                  <a:lnTo>
                    <a:pt x="1101" y="765"/>
                  </a:lnTo>
                  <a:cubicBezTo>
                    <a:pt x="1101" y="789"/>
                    <a:pt x="1119" y="801"/>
                    <a:pt x="1137" y="801"/>
                  </a:cubicBezTo>
                  <a:cubicBezTo>
                    <a:pt x="1155" y="801"/>
                    <a:pt x="1173" y="789"/>
                    <a:pt x="1173" y="765"/>
                  </a:cubicBezTo>
                  <a:cubicBezTo>
                    <a:pt x="1173" y="748"/>
                    <a:pt x="1179" y="728"/>
                    <a:pt x="1179" y="711"/>
                  </a:cubicBezTo>
                  <a:cubicBezTo>
                    <a:pt x="1241" y="697"/>
                    <a:pt x="1300" y="691"/>
                    <a:pt x="1358" y="691"/>
                  </a:cubicBezTo>
                  <a:close/>
                  <a:moveTo>
                    <a:pt x="1135" y="1909"/>
                  </a:moveTo>
                  <a:cubicBezTo>
                    <a:pt x="1111" y="2159"/>
                    <a:pt x="1104" y="2408"/>
                    <a:pt x="1101" y="2657"/>
                  </a:cubicBezTo>
                  <a:cubicBezTo>
                    <a:pt x="1087" y="2657"/>
                    <a:pt x="1074" y="2661"/>
                    <a:pt x="1060" y="2664"/>
                  </a:cubicBezTo>
                  <a:cubicBezTo>
                    <a:pt x="1060" y="2657"/>
                    <a:pt x="1060" y="2654"/>
                    <a:pt x="1060" y="2647"/>
                  </a:cubicBezTo>
                  <a:cubicBezTo>
                    <a:pt x="964" y="2490"/>
                    <a:pt x="855" y="2316"/>
                    <a:pt x="910" y="2128"/>
                  </a:cubicBezTo>
                  <a:cubicBezTo>
                    <a:pt x="940" y="2022"/>
                    <a:pt x="1026" y="1937"/>
                    <a:pt x="1132" y="1909"/>
                  </a:cubicBezTo>
                  <a:close/>
                  <a:moveTo>
                    <a:pt x="1297" y="1687"/>
                  </a:moveTo>
                  <a:cubicBezTo>
                    <a:pt x="1662" y="1687"/>
                    <a:pt x="1942" y="1966"/>
                    <a:pt x="2122" y="2285"/>
                  </a:cubicBezTo>
                  <a:lnTo>
                    <a:pt x="2122" y="2288"/>
                  </a:lnTo>
                  <a:cubicBezTo>
                    <a:pt x="2154" y="2359"/>
                    <a:pt x="2113" y="2420"/>
                    <a:pt x="2053" y="2420"/>
                  </a:cubicBezTo>
                  <a:cubicBezTo>
                    <a:pt x="2043" y="2420"/>
                    <a:pt x="2033" y="2418"/>
                    <a:pt x="2023" y="2415"/>
                  </a:cubicBezTo>
                  <a:cubicBezTo>
                    <a:pt x="1894" y="2104"/>
                    <a:pt x="1615" y="1774"/>
                    <a:pt x="1261" y="1774"/>
                  </a:cubicBezTo>
                  <a:cubicBezTo>
                    <a:pt x="1222" y="1774"/>
                    <a:pt x="1182" y="1778"/>
                    <a:pt x="1142" y="1786"/>
                  </a:cubicBezTo>
                  <a:cubicBezTo>
                    <a:pt x="988" y="1814"/>
                    <a:pt x="862" y="1916"/>
                    <a:pt x="804" y="2056"/>
                  </a:cubicBezTo>
                  <a:cubicBezTo>
                    <a:pt x="722" y="2282"/>
                    <a:pt x="865" y="2507"/>
                    <a:pt x="985" y="2685"/>
                  </a:cubicBezTo>
                  <a:cubicBezTo>
                    <a:pt x="964" y="2691"/>
                    <a:pt x="944" y="2698"/>
                    <a:pt x="923" y="2705"/>
                  </a:cubicBezTo>
                  <a:cubicBezTo>
                    <a:pt x="886" y="2722"/>
                    <a:pt x="852" y="2739"/>
                    <a:pt x="817" y="2760"/>
                  </a:cubicBezTo>
                  <a:cubicBezTo>
                    <a:pt x="466" y="2415"/>
                    <a:pt x="602" y="1844"/>
                    <a:pt x="1091" y="1715"/>
                  </a:cubicBezTo>
                  <a:lnTo>
                    <a:pt x="1094" y="1715"/>
                  </a:lnTo>
                  <a:cubicBezTo>
                    <a:pt x="1164" y="1696"/>
                    <a:pt x="1232" y="1687"/>
                    <a:pt x="1297" y="1687"/>
                  </a:cubicBezTo>
                  <a:close/>
                  <a:moveTo>
                    <a:pt x="1253" y="3006"/>
                  </a:moveTo>
                  <a:cubicBezTo>
                    <a:pt x="1272" y="3006"/>
                    <a:pt x="1290" y="3007"/>
                    <a:pt x="1309" y="3009"/>
                  </a:cubicBezTo>
                  <a:cubicBezTo>
                    <a:pt x="1439" y="3026"/>
                    <a:pt x="1558" y="3091"/>
                    <a:pt x="1644" y="3190"/>
                  </a:cubicBezTo>
                  <a:lnTo>
                    <a:pt x="1244" y="3190"/>
                  </a:lnTo>
                  <a:cubicBezTo>
                    <a:pt x="1237" y="3190"/>
                    <a:pt x="1231" y="3193"/>
                    <a:pt x="1227" y="3197"/>
                  </a:cubicBezTo>
                  <a:cubicBezTo>
                    <a:pt x="1227" y="3183"/>
                    <a:pt x="1227" y="3166"/>
                    <a:pt x="1224" y="3149"/>
                  </a:cubicBezTo>
                  <a:lnTo>
                    <a:pt x="1224" y="3146"/>
                  </a:lnTo>
                  <a:cubicBezTo>
                    <a:pt x="1220" y="3098"/>
                    <a:pt x="1210" y="3053"/>
                    <a:pt x="1196" y="3009"/>
                  </a:cubicBezTo>
                  <a:cubicBezTo>
                    <a:pt x="1215" y="3007"/>
                    <a:pt x="1234" y="3006"/>
                    <a:pt x="1253" y="3006"/>
                  </a:cubicBezTo>
                  <a:close/>
                  <a:moveTo>
                    <a:pt x="1231" y="3245"/>
                  </a:moveTo>
                  <a:lnTo>
                    <a:pt x="1231" y="3245"/>
                  </a:lnTo>
                  <a:cubicBezTo>
                    <a:pt x="1234" y="3248"/>
                    <a:pt x="1237" y="3248"/>
                    <a:pt x="1244" y="3248"/>
                  </a:cubicBezTo>
                  <a:cubicBezTo>
                    <a:pt x="1331" y="3250"/>
                    <a:pt x="1417" y="3252"/>
                    <a:pt x="1503" y="3252"/>
                  </a:cubicBezTo>
                  <a:cubicBezTo>
                    <a:pt x="1566" y="3252"/>
                    <a:pt x="1630" y="3251"/>
                    <a:pt x="1695" y="3248"/>
                  </a:cubicBezTo>
                  <a:cubicBezTo>
                    <a:pt x="1767" y="3347"/>
                    <a:pt x="1839" y="3450"/>
                    <a:pt x="1900" y="3555"/>
                  </a:cubicBezTo>
                  <a:cubicBezTo>
                    <a:pt x="1900" y="3569"/>
                    <a:pt x="1903" y="3579"/>
                    <a:pt x="1914" y="3590"/>
                  </a:cubicBezTo>
                  <a:cubicBezTo>
                    <a:pt x="1681" y="3559"/>
                    <a:pt x="1453" y="3535"/>
                    <a:pt x="1220" y="3514"/>
                  </a:cubicBezTo>
                  <a:cubicBezTo>
                    <a:pt x="1234" y="3426"/>
                    <a:pt x="1237" y="3333"/>
                    <a:pt x="1231" y="3245"/>
                  </a:cubicBezTo>
                  <a:close/>
                  <a:moveTo>
                    <a:pt x="1142" y="3019"/>
                  </a:moveTo>
                  <a:cubicBezTo>
                    <a:pt x="1142" y="3029"/>
                    <a:pt x="1145" y="3036"/>
                    <a:pt x="1149" y="3047"/>
                  </a:cubicBezTo>
                  <a:cubicBezTo>
                    <a:pt x="1135" y="3142"/>
                    <a:pt x="1132" y="3241"/>
                    <a:pt x="1135" y="3337"/>
                  </a:cubicBezTo>
                  <a:cubicBezTo>
                    <a:pt x="1135" y="3395"/>
                    <a:pt x="1128" y="3456"/>
                    <a:pt x="1121" y="3514"/>
                  </a:cubicBezTo>
                  <a:cubicBezTo>
                    <a:pt x="1111" y="3525"/>
                    <a:pt x="1111" y="3542"/>
                    <a:pt x="1118" y="3555"/>
                  </a:cubicBezTo>
                  <a:lnTo>
                    <a:pt x="1121" y="3555"/>
                  </a:lnTo>
                  <a:cubicBezTo>
                    <a:pt x="1118" y="3593"/>
                    <a:pt x="1118" y="3634"/>
                    <a:pt x="1121" y="3672"/>
                  </a:cubicBezTo>
                  <a:cubicBezTo>
                    <a:pt x="1121" y="3678"/>
                    <a:pt x="1121" y="3682"/>
                    <a:pt x="1125" y="3685"/>
                  </a:cubicBezTo>
                  <a:cubicBezTo>
                    <a:pt x="1104" y="3685"/>
                    <a:pt x="1084" y="3689"/>
                    <a:pt x="1063" y="3692"/>
                  </a:cubicBezTo>
                  <a:cubicBezTo>
                    <a:pt x="1063" y="3692"/>
                    <a:pt x="1063" y="3689"/>
                    <a:pt x="1060" y="3685"/>
                  </a:cubicBezTo>
                  <a:cubicBezTo>
                    <a:pt x="944" y="3559"/>
                    <a:pt x="817" y="3354"/>
                    <a:pt x="910" y="3176"/>
                  </a:cubicBezTo>
                  <a:cubicBezTo>
                    <a:pt x="961" y="3094"/>
                    <a:pt x="1043" y="3036"/>
                    <a:pt x="1142" y="3019"/>
                  </a:cubicBezTo>
                  <a:close/>
                  <a:moveTo>
                    <a:pt x="1245" y="2753"/>
                  </a:moveTo>
                  <a:cubicBezTo>
                    <a:pt x="1654" y="2753"/>
                    <a:pt x="1922" y="3038"/>
                    <a:pt x="2112" y="3364"/>
                  </a:cubicBezTo>
                  <a:cubicBezTo>
                    <a:pt x="2108" y="3371"/>
                    <a:pt x="2108" y="3378"/>
                    <a:pt x="2112" y="3385"/>
                  </a:cubicBezTo>
                  <a:cubicBezTo>
                    <a:pt x="2141" y="3466"/>
                    <a:pt x="2103" y="3542"/>
                    <a:pt x="2030" y="3542"/>
                  </a:cubicBezTo>
                  <a:cubicBezTo>
                    <a:pt x="2010" y="3542"/>
                    <a:pt x="1989" y="3537"/>
                    <a:pt x="1965" y="3525"/>
                  </a:cubicBezTo>
                  <a:lnTo>
                    <a:pt x="1958" y="3525"/>
                  </a:lnTo>
                  <a:cubicBezTo>
                    <a:pt x="1842" y="3218"/>
                    <a:pt x="1584" y="2894"/>
                    <a:pt x="1246" y="2894"/>
                  </a:cubicBezTo>
                  <a:cubicBezTo>
                    <a:pt x="1196" y="2894"/>
                    <a:pt x="1144" y="2901"/>
                    <a:pt x="1091" y="2917"/>
                  </a:cubicBezTo>
                  <a:cubicBezTo>
                    <a:pt x="688" y="3033"/>
                    <a:pt x="722" y="3456"/>
                    <a:pt x="971" y="3699"/>
                  </a:cubicBezTo>
                  <a:cubicBezTo>
                    <a:pt x="903" y="3709"/>
                    <a:pt x="831" y="3726"/>
                    <a:pt x="766" y="3753"/>
                  </a:cubicBezTo>
                  <a:cubicBezTo>
                    <a:pt x="759" y="3757"/>
                    <a:pt x="753" y="3760"/>
                    <a:pt x="749" y="3764"/>
                  </a:cubicBezTo>
                  <a:cubicBezTo>
                    <a:pt x="742" y="3764"/>
                    <a:pt x="749" y="3760"/>
                    <a:pt x="749" y="3757"/>
                  </a:cubicBezTo>
                  <a:cubicBezTo>
                    <a:pt x="339" y="3354"/>
                    <a:pt x="722" y="2756"/>
                    <a:pt x="1234" y="2753"/>
                  </a:cubicBezTo>
                  <a:lnTo>
                    <a:pt x="1237" y="2753"/>
                  </a:lnTo>
                  <a:cubicBezTo>
                    <a:pt x="1240" y="2753"/>
                    <a:pt x="1242" y="2753"/>
                    <a:pt x="1245" y="2753"/>
                  </a:cubicBezTo>
                  <a:close/>
                  <a:moveTo>
                    <a:pt x="8293" y="386"/>
                  </a:moveTo>
                  <a:cubicBezTo>
                    <a:pt x="8402" y="540"/>
                    <a:pt x="8542" y="666"/>
                    <a:pt x="8703" y="762"/>
                  </a:cubicBezTo>
                  <a:cubicBezTo>
                    <a:pt x="8696" y="1814"/>
                    <a:pt x="8655" y="2862"/>
                    <a:pt x="8642" y="3911"/>
                  </a:cubicBezTo>
                  <a:cubicBezTo>
                    <a:pt x="8642" y="3917"/>
                    <a:pt x="8645" y="3917"/>
                    <a:pt x="8645" y="3921"/>
                  </a:cubicBezTo>
                  <a:cubicBezTo>
                    <a:pt x="8502" y="4068"/>
                    <a:pt x="8358" y="4221"/>
                    <a:pt x="8215" y="4365"/>
                  </a:cubicBezTo>
                  <a:cubicBezTo>
                    <a:pt x="8280" y="3043"/>
                    <a:pt x="8283" y="1715"/>
                    <a:pt x="8293" y="390"/>
                  </a:cubicBezTo>
                  <a:lnTo>
                    <a:pt x="8293" y="386"/>
                  </a:lnTo>
                  <a:close/>
                  <a:moveTo>
                    <a:pt x="8990" y="4262"/>
                  </a:moveTo>
                  <a:cubicBezTo>
                    <a:pt x="9055" y="4317"/>
                    <a:pt x="9123" y="4372"/>
                    <a:pt x="9188" y="4426"/>
                  </a:cubicBezTo>
                  <a:lnTo>
                    <a:pt x="8864" y="4426"/>
                  </a:lnTo>
                  <a:lnTo>
                    <a:pt x="8864" y="4423"/>
                  </a:lnTo>
                  <a:cubicBezTo>
                    <a:pt x="8904" y="4368"/>
                    <a:pt x="8949" y="4317"/>
                    <a:pt x="8990" y="4262"/>
                  </a:cubicBezTo>
                  <a:close/>
                  <a:moveTo>
                    <a:pt x="8802" y="4498"/>
                  </a:moveTo>
                  <a:cubicBezTo>
                    <a:pt x="8809" y="4505"/>
                    <a:pt x="8816" y="4505"/>
                    <a:pt x="8823" y="4508"/>
                  </a:cubicBezTo>
                  <a:cubicBezTo>
                    <a:pt x="8939" y="4508"/>
                    <a:pt x="9051" y="4508"/>
                    <a:pt x="9167" y="4505"/>
                  </a:cubicBezTo>
                  <a:lnTo>
                    <a:pt x="9167" y="4505"/>
                  </a:lnTo>
                  <a:lnTo>
                    <a:pt x="9055" y="4631"/>
                  </a:lnTo>
                  <a:cubicBezTo>
                    <a:pt x="9051" y="4621"/>
                    <a:pt x="9041" y="4611"/>
                    <a:pt x="9031" y="4611"/>
                  </a:cubicBezTo>
                  <a:cubicBezTo>
                    <a:pt x="8980" y="4607"/>
                    <a:pt x="8928" y="4606"/>
                    <a:pt x="8875" y="4606"/>
                  </a:cubicBezTo>
                  <a:cubicBezTo>
                    <a:pt x="8823" y="4606"/>
                    <a:pt x="8770" y="4607"/>
                    <a:pt x="8717" y="4607"/>
                  </a:cubicBezTo>
                  <a:lnTo>
                    <a:pt x="8717" y="4604"/>
                  </a:lnTo>
                  <a:cubicBezTo>
                    <a:pt x="8744" y="4570"/>
                    <a:pt x="8775" y="4532"/>
                    <a:pt x="8802" y="4498"/>
                  </a:cubicBezTo>
                  <a:close/>
                  <a:moveTo>
                    <a:pt x="8920" y="3884"/>
                  </a:moveTo>
                  <a:cubicBezTo>
                    <a:pt x="9099" y="3884"/>
                    <a:pt x="9247" y="3924"/>
                    <a:pt x="9403" y="4075"/>
                  </a:cubicBezTo>
                  <a:cubicBezTo>
                    <a:pt x="9547" y="4215"/>
                    <a:pt x="9724" y="4460"/>
                    <a:pt x="9635" y="4665"/>
                  </a:cubicBezTo>
                  <a:lnTo>
                    <a:pt x="9632" y="4665"/>
                  </a:lnTo>
                  <a:cubicBezTo>
                    <a:pt x="9342" y="4419"/>
                    <a:pt x="9055" y="4167"/>
                    <a:pt x="8747" y="3941"/>
                  </a:cubicBezTo>
                  <a:cubicBezTo>
                    <a:pt x="8751" y="3924"/>
                    <a:pt x="8744" y="3911"/>
                    <a:pt x="8734" y="3900"/>
                  </a:cubicBezTo>
                  <a:lnTo>
                    <a:pt x="8734" y="3894"/>
                  </a:lnTo>
                  <a:lnTo>
                    <a:pt x="8741" y="3894"/>
                  </a:lnTo>
                  <a:cubicBezTo>
                    <a:pt x="8804" y="3888"/>
                    <a:pt x="8864" y="3884"/>
                    <a:pt x="8920" y="3884"/>
                  </a:cubicBezTo>
                  <a:close/>
                  <a:moveTo>
                    <a:pt x="1141" y="4069"/>
                  </a:moveTo>
                  <a:cubicBezTo>
                    <a:pt x="1159" y="4069"/>
                    <a:pt x="1178" y="4070"/>
                    <a:pt x="1196" y="4071"/>
                  </a:cubicBezTo>
                  <a:cubicBezTo>
                    <a:pt x="1152" y="4307"/>
                    <a:pt x="1132" y="4553"/>
                    <a:pt x="1108" y="4795"/>
                  </a:cubicBezTo>
                  <a:cubicBezTo>
                    <a:pt x="1036" y="4799"/>
                    <a:pt x="964" y="4812"/>
                    <a:pt x="896" y="4836"/>
                  </a:cubicBezTo>
                  <a:cubicBezTo>
                    <a:pt x="776" y="4706"/>
                    <a:pt x="688" y="4563"/>
                    <a:pt x="712" y="4385"/>
                  </a:cubicBezTo>
                  <a:cubicBezTo>
                    <a:pt x="743" y="4141"/>
                    <a:pt x="940" y="4069"/>
                    <a:pt x="1141" y="4069"/>
                  </a:cubicBezTo>
                  <a:close/>
                  <a:moveTo>
                    <a:pt x="1173" y="3785"/>
                  </a:moveTo>
                  <a:cubicBezTo>
                    <a:pt x="1620" y="3785"/>
                    <a:pt x="2155" y="4058"/>
                    <a:pt x="2047" y="4570"/>
                  </a:cubicBezTo>
                  <a:cubicBezTo>
                    <a:pt x="2040" y="4583"/>
                    <a:pt x="2050" y="4600"/>
                    <a:pt x="2064" y="4607"/>
                  </a:cubicBezTo>
                  <a:cubicBezTo>
                    <a:pt x="2047" y="4669"/>
                    <a:pt x="1992" y="4713"/>
                    <a:pt x="1931" y="4723"/>
                  </a:cubicBezTo>
                  <a:cubicBezTo>
                    <a:pt x="1917" y="4727"/>
                    <a:pt x="1910" y="4737"/>
                    <a:pt x="1910" y="4747"/>
                  </a:cubicBezTo>
                  <a:cubicBezTo>
                    <a:pt x="1794" y="4744"/>
                    <a:pt x="1677" y="4742"/>
                    <a:pt x="1560" y="4742"/>
                  </a:cubicBezTo>
                  <a:cubicBezTo>
                    <a:pt x="1442" y="4742"/>
                    <a:pt x="1325" y="4744"/>
                    <a:pt x="1207" y="4747"/>
                  </a:cubicBezTo>
                  <a:cubicBezTo>
                    <a:pt x="1231" y="4604"/>
                    <a:pt x="1251" y="4457"/>
                    <a:pt x="1268" y="4310"/>
                  </a:cubicBezTo>
                  <a:cubicBezTo>
                    <a:pt x="1364" y="4355"/>
                    <a:pt x="1504" y="4370"/>
                    <a:pt x="1623" y="4370"/>
                  </a:cubicBezTo>
                  <a:cubicBezTo>
                    <a:pt x="1648" y="4370"/>
                    <a:pt x="1672" y="4369"/>
                    <a:pt x="1695" y="4368"/>
                  </a:cubicBezTo>
                  <a:cubicBezTo>
                    <a:pt x="1736" y="4365"/>
                    <a:pt x="1743" y="4307"/>
                    <a:pt x="1705" y="4296"/>
                  </a:cubicBezTo>
                  <a:cubicBezTo>
                    <a:pt x="1616" y="4272"/>
                    <a:pt x="1498" y="4250"/>
                    <a:pt x="1392" y="4250"/>
                  </a:cubicBezTo>
                  <a:cubicBezTo>
                    <a:pt x="1349" y="4250"/>
                    <a:pt x="1308" y="4253"/>
                    <a:pt x="1272" y="4262"/>
                  </a:cubicBezTo>
                  <a:cubicBezTo>
                    <a:pt x="1278" y="4201"/>
                    <a:pt x="1289" y="4139"/>
                    <a:pt x="1292" y="4078"/>
                  </a:cubicBezTo>
                  <a:cubicBezTo>
                    <a:pt x="1627" y="4129"/>
                    <a:pt x="1845" y="4344"/>
                    <a:pt x="1903" y="4682"/>
                  </a:cubicBezTo>
                  <a:cubicBezTo>
                    <a:pt x="1910" y="4701"/>
                    <a:pt x="1926" y="4711"/>
                    <a:pt x="1943" y="4711"/>
                  </a:cubicBezTo>
                  <a:cubicBezTo>
                    <a:pt x="1959" y="4711"/>
                    <a:pt x="1975" y="4701"/>
                    <a:pt x="1982" y="4682"/>
                  </a:cubicBezTo>
                  <a:cubicBezTo>
                    <a:pt x="2050" y="4218"/>
                    <a:pt x="1559" y="3933"/>
                    <a:pt x="1141" y="3933"/>
                  </a:cubicBezTo>
                  <a:cubicBezTo>
                    <a:pt x="1101" y="3933"/>
                    <a:pt x="1061" y="3936"/>
                    <a:pt x="1022" y="3941"/>
                  </a:cubicBezTo>
                  <a:cubicBezTo>
                    <a:pt x="510" y="4016"/>
                    <a:pt x="507" y="4559"/>
                    <a:pt x="811" y="4867"/>
                  </a:cubicBezTo>
                  <a:cubicBezTo>
                    <a:pt x="763" y="4887"/>
                    <a:pt x="715" y="4911"/>
                    <a:pt x="671" y="4942"/>
                  </a:cubicBezTo>
                  <a:cubicBezTo>
                    <a:pt x="414" y="4874"/>
                    <a:pt x="332" y="4481"/>
                    <a:pt x="404" y="4269"/>
                  </a:cubicBezTo>
                  <a:cubicBezTo>
                    <a:pt x="493" y="4013"/>
                    <a:pt x="739" y="3849"/>
                    <a:pt x="992" y="3801"/>
                  </a:cubicBezTo>
                  <a:cubicBezTo>
                    <a:pt x="1049" y="3790"/>
                    <a:pt x="1110" y="3785"/>
                    <a:pt x="1173" y="3785"/>
                  </a:cubicBezTo>
                  <a:close/>
                  <a:moveTo>
                    <a:pt x="9024" y="4669"/>
                  </a:moveTo>
                  <a:lnTo>
                    <a:pt x="9024" y="4669"/>
                  </a:lnTo>
                  <a:cubicBezTo>
                    <a:pt x="8700" y="5034"/>
                    <a:pt x="8375" y="5403"/>
                    <a:pt x="8051" y="5768"/>
                  </a:cubicBezTo>
                  <a:cubicBezTo>
                    <a:pt x="8048" y="5760"/>
                    <a:pt x="8037" y="5751"/>
                    <a:pt x="8025" y="5751"/>
                  </a:cubicBezTo>
                  <a:cubicBezTo>
                    <a:pt x="8024" y="5751"/>
                    <a:pt x="8022" y="5751"/>
                    <a:pt x="8020" y="5751"/>
                  </a:cubicBezTo>
                  <a:cubicBezTo>
                    <a:pt x="7931" y="5765"/>
                    <a:pt x="7842" y="5775"/>
                    <a:pt x="7754" y="5775"/>
                  </a:cubicBezTo>
                  <a:cubicBezTo>
                    <a:pt x="7808" y="5710"/>
                    <a:pt x="7863" y="5642"/>
                    <a:pt x="7921" y="5577"/>
                  </a:cubicBezTo>
                  <a:lnTo>
                    <a:pt x="7924" y="5577"/>
                  </a:lnTo>
                  <a:cubicBezTo>
                    <a:pt x="8020" y="5570"/>
                    <a:pt x="8116" y="5553"/>
                    <a:pt x="8208" y="5533"/>
                  </a:cubicBezTo>
                  <a:cubicBezTo>
                    <a:pt x="8248" y="5523"/>
                    <a:pt x="8239" y="5468"/>
                    <a:pt x="8204" y="5468"/>
                  </a:cubicBezTo>
                  <a:cubicBezTo>
                    <a:pt x="8203" y="5468"/>
                    <a:pt x="8202" y="5468"/>
                    <a:pt x="8201" y="5468"/>
                  </a:cubicBezTo>
                  <a:cubicBezTo>
                    <a:pt x="8129" y="5468"/>
                    <a:pt x="8061" y="5478"/>
                    <a:pt x="7993" y="5488"/>
                  </a:cubicBezTo>
                  <a:cubicBezTo>
                    <a:pt x="8078" y="5389"/>
                    <a:pt x="8160" y="5290"/>
                    <a:pt x="8242" y="5188"/>
                  </a:cubicBezTo>
                  <a:cubicBezTo>
                    <a:pt x="8265" y="5189"/>
                    <a:pt x="8288" y="5189"/>
                    <a:pt x="8311" y="5189"/>
                  </a:cubicBezTo>
                  <a:cubicBezTo>
                    <a:pt x="8380" y="5189"/>
                    <a:pt x="8449" y="5185"/>
                    <a:pt x="8519" y="5178"/>
                  </a:cubicBezTo>
                  <a:cubicBezTo>
                    <a:pt x="8539" y="5171"/>
                    <a:pt x="8539" y="5143"/>
                    <a:pt x="8519" y="5137"/>
                  </a:cubicBezTo>
                  <a:cubicBezTo>
                    <a:pt x="8462" y="5129"/>
                    <a:pt x="8408" y="5125"/>
                    <a:pt x="8352" y="5125"/>
                  </a:cubicBezTo>
                  <a:cubicBezTo>
                    <a:pt x="8334" y="5125"/>
                    <a:pt x="8315" y="5126"/>
                    <a:pt x="8297" y="5126"/>
                  </a:cubicBezTo>
                  <a:cubicBezTo>
                    <a:pt x="8358" y="5051"/>
                    <a:pt x="8416" y="4980"/>
                    <a:pt x="8474" y="4908"/>
                  </a:cubicBezTo>
                  <a:cubicBezTo>
                    <a:pt x="8509" y="4909"/>
                    <a:pt x="8544" y="4910"/>
                    <a:pt x="8578" y="4910"/>
                  </a:cubicBezTo>
                  <a:cubicBezTo>
                    <a:pt x="8637" y="4910"/>
                    <a:pt x="8696" y="4907"/>
                    <a:pt x="8754" y="4901"/>
                  </a:cubicBezTo>
                  <a:cubicBezTo>
                    <a:pt x="8778" y="4898"/>
                    <a:pt x="8778" y="4863"/>
                    <a:pt x="8754" y="4860"/>
                  </a:cubicBezTo>
                  <a:cubicBezTo>
                    <a:pt x="8697" y="4855"/>
                    <a:pt x="8639" y="4852"/>
                    <a:pt x="8582" y="4852"/>
                  </a:cubicBezTo>
                  <a:cubicBezTo>
                    <a:pt x="8561" y="4852"/>
                    <a:pt x="8540" y="4852"/>
                    <a:pt x="8519" y="4853"/>
                  </a:cubicBezTo>
                  <a:cubicBezTo>
                    <a:pt x="8570" y="4795"/>
                    <a:pt x="8618" y="4734"/>
                    <a:pt x="8665" y="4672"/>
                  </a:cubicBezTo>
                  <a:cubicBezTo>
                    <a:pt x="8734" y="4672"/>
                    <a:pt x="8802" y="4674"/>
                    <a:pt x="8870" y="4674"/>
                  </a:cubicBezTo>
                  <a:cubicBezTo>
                    <a:pt x="8922" y="4674"/>
                    <a:pt x="8973" y="4673"/>
                    <a:pt x="9024" y="4669"/>
                  </a:cubicBezTo>
                  <a:close/>
                  <a:moveTo>
                    <a:pt x="1135" y="5198"/>
                  </a:moveTo>
                  <a:cubicBezTo>
                    <a:pt x="1132" y="5202"/>
                    <a:pt x="1128" y="5205"/>
                    <a:pt x="1128" y="5212"/>
                  </a:cubicBezTo>
                  <a:cubicBezTo>
                    <a:pt x="1087" y="5451"/>
                    <a:pt x="1077" y="5693"/>
                    <a:pt x="1101" y="5932"/>
                  </a:cubicBezTo>
                  <a:cubicBezTo>
                    <a:pt x="1029" y="5936"/>
                    <a:pt x="957" y="5946"/>
                    <a:pt x="889" y="5963"/>
                  </a:cubicBezTo>
                  <a:cubicBezTo>
                    <a:pt x="602" y="5690"/>
                    <a:pt x="729" y="5242"/>
                    <a:pt x="1135" y="5198"/>
                  </a:cubicBezTo>
                  <a:close/>
                  <a:moveTo>
                    <a:pt x="1168" y="4898"/>
                  </a:moveTo>
                  <a:cubicBezTo>
                    <a:pt x="1486" y="4898"/>
                    <a:pt x="1749" y="5085"/>
                    <a:pt x="1924" y="5342"/>
                  </a:cubicBezTo>
                  <a:cubicBezTo>
                    <a:pt x="1910" y="5352"/>
                    <a:pt x="1910" y="5383"/>
                    <a:pt x="1931" y="5383"/>
                  </a:cubicBezTo>
                  <a:lnTo>
                    <a:pt x="1955" y="5386"/>
                  </a:lnTo>
                  <a:cubicBezTo>
                    <a:pt x="1992" y="5447"/>
                    <a:pt x="2026" y="5512"/>
                    <a:pt x="2057" y="5581"/>
                  </a:cubicBezTo>
                  <a:cubicBezTo>
                    <a:pt x="2054" y="5639"/>
                    <a:pt x="2047" y="5690"/>
                    <a:pt x="1992" y="5727"/>
                  </a:cubicBezTo>
                  <a:cubicBezTo>
                    <a:pt x="1965" y="5742"/>
                    <a:pt x="1934" y="5751"/>
                    <a:pt x="1905" y="5751"/>
                  </a:cubicBezTo>
                  <a:cubicBezTo>
                    <a:pt x="1887" y="5751"/>
                    <a:pt x="1869" y="5748"/>
                    <a:pt x="1852" y="5741"/>
                  </a:cubicBezTo>
                  <a:cubicBezTo>
                    <a:pt x="1793" y="5403"/>
                    <a:pt x="1511" y="5084"/>
                    <a:pt x="1169" y="5084"/>
                  </a:cubicBezTo>
                  <a:cubicBezTo>
                    <a:pt x="1099" y="5084"/>
                    <a:pt x="1027" y="5098"/>
                    <a:pt x="954" y="5126"/>
                  </a:cubicBezTo>
                  <a:cubicBezTo>
                    <a:pt x="589" y="5273"/>
                    <a:pt x="459" y="5762"/>
                    <a:pt x="790" y="5987"/>
                  </a:cubicBezTo>
                  <a:cubicBezTo>
                    <a:pt x="773" y="5990"/>
                    <a:pt x="756" y="5994"/>
                    <a:pt x="739" y="5997"/>
                  </a:cubicBezTo>
                  <a:cubicBezTo>
                    <a:pt x="715" y="6007"/>
                    <a:pt x="691" y="6018"/>
                    <a:pt x="671" y="6025"/>
                  </a:cubicBezTo>
                  <a:cubicBezTo>
                    <a:pt x="435" y="5984"/>
                    <a:pt x="401" y="5594"/>
                    <a:pt x="445" y="5406"/>
                  </a:cubicBezTo>
                  <a:cubicBezTo>
                    <a:pt x="517" y="5123"/>
                    <a:pt x="759" y="4949"/>
                    <a:pt x="1039" y="4908"/>
                  </a:cubicBezTo>
                  <a:cubicBezTo>
                    <a:pt x="1083" y="4901"/>
                    <a:pt x="1126" y="4898"/>
                    <a:pt x="1168" y="4898"/>
                  </a:cubicBezTo>
                  <a:close/>
                  <a:moveTo>
                    <a:pt x="1241" y="6311"/>
                  </a:moveTo>
                  <a:cubicBezTo>
                    <a:pt x="1477" y="6318"/>
                    <a:pt x="1658" y="6448"/>
                    <a:pt x="1784" y="6622"/>
                  </a:cubicBezTo>
                  <a:lnTo>
                    <a:pt x="1244" y="6622"/>
                  </a:lnTo>
                  <a:cubicBezTo>
                    <a:pt x="1237" y="6520"/>
                    <a:pt x="1224" y="6417"/>
                    <a:pt x="1200" y="6315"/>
                  </a:cubicBezTo>
                  <a:cubicBezTo>
                    <a:pt x="1214" y="6315"/>
                    <a:pt x="1227" y="6311"/>
                    <a:pt x="1241" y="6311"/>
                  </a:cubicBezTo>
                  <a:close/>
                  <a:moveTo>
                    <a:pt x="8006" y="5820"/>
                  </a:moveTo>
                  <a:lnTo>
                    <a:pt x="7559" y="6329"/>
                  </a:lnTo>
                  <a:cubicBezTo>
                    <a:pt x="7552" y="6322"/>
                    <a:pt x="7545" y="6322"/>
                    <a:pt x="7538" y="6322"/>
                  </a:cubicBezTo>
                  <a:cubicBezTo>
                    <a:pt x="7508" y="6329"/>
                    <a:pt x="7477" y="6332"/>
                    <a:pt x="7445" y="6332"/>
                  </a:cubicBezTo>
                  <a:cubicBezTo>
                    <a:pt x="7399" y="6332"/>
                    <a:pt x="7352" y="6324"/>
                    <a:pt x="7310" y="6308"/>
                  </a:cubicBezTo>
                  <a:cubicBezTo>
                    <a:pt x="7307" y="6307"/>
                    <a:pt x="7305" y="6306"/>
                    <a:pt x="7303" y="6306"/>
                  </a:cubicBezTo>
                  <a:cubicBezTo>
                    <a:pt x="7285" y="6306"/>
                    <a:pt x="7271" y="6340"/>
                    <a:pt x="7293" y="6349"/>
                  </a:cubicBezTo>
                  <a:lnTo>
                    <a:pt x="7293" y="6346"/>
                  </a:lnTo>
                  <a:cubicBezTo>
                    <a:pt x="7339" y="6368"/>
                    <a:pt x="7390" y="6378"/>
                    <a:pt x="7441" y="6378"/>
                  </a:cubicBezTo>
                  <a:cubicBezTo>
                    <a:pt x="7468" y="6378"/>
                    <a:pt x="7495" y="6375"/>
                    <a:pt x="7521" y="6369"/>
                  </a:cubicBezTo>
                  <a:lnTo>
                    <a:pt x="7521" y="6369"/>
                  </a:lnTo>
                  <a:cubicBezTo>
                    <a:pt x="7351" y="6561"/>
                    <a:pt x="7180" y="6752"/>
                    <a:pt x="7012" y="6947"/>
                  </a:cubicBezTo>
                  <a:cubicBezTo>
                    <a:pt x="7009" y="6940"/>
                    <a:pt x="6999" y="6936"/>
                    <a:pt x="6992" y="6936"/>
                  </a:cubicBezTo>
                  <a:cubicBezTo>
                    <a:pt x="6879" y="6950"/>
                    <a:pt x="6773" y="6967"/>
                    <a:pt x="6668" y="6998"/>
                  </a:cubicBezTo>
                  <a:cubicBezTo>
                    <a:pt x="6732" y="6926"/>
                    <a:pt x="6797" y="6851"/>
                    <a:pt x="6866" y="6779"/>
                  </a:cubicBezTo>
                  <a:cubicBezTo>
                    <a:pt x="6954" y="6759"/>
                    <a:pt x="7047" y="6738"/>
                    <a:pt x="7135" y="6711"/>
                  </a:cubicBezTo>
                  <a:cubicBezTo>
                    <a:pt x="7176" y="6699"/>
                    <a:pt x="7165" y="6641"/>
                    <a:pt x="7130" y="6641"/>
                  </a:cubicBezTo>
                  <a:cubicBezTo>
                    <a:pt x="7126" y="6641"/>
                    <a:pt x="7122" y="6641"/>
                    <a:pt x="7118" y="6643"/>
                  </a:cubicBezTo>
                  <a:cubicBezTo>
                    <a:pt x="7064" y="6653"/>
                    <a:pt x="7009" y="6667"/>
                    <a:pt x="6954" y="6680"/>
                  </a:cubicBezTo>
                  <a:cubicBezTo>
                    <a:pt x="7122" y="6496"/>
                    <a:pt x="7289" y="6311"/>
                    <a:pt x="7453" y="6124"/>
                  </a:cubicBezTo>
                  <a:cubicBezTo>
                    <a:pt x="7460" y="6127"/>
                    <a:pt x="7467" y="6130"/>
                    <a:pt x="7474" y="6130"/>
                  </a:cubicBezTo>
                  <a:cubicBezTo>
                    <a:pt x="7569" y="6124"/>
                    <a:pt x="7665" y="6110"/>
                    <a:pt x="7757" y="6089"/>
                  </a:cubicBezTo>
                  <a:cubicBezTo>
                    <a:pt x="7795" y="6076"/>
                    <a:pt x="7788" y="6025"/>
                    <a:pt x="7750" y="6025"/>
                  </a:cubicBezTo>
                  <a:cubicBezTo>
                    <a:pt x="7672" y="6028"/>
                    <a:pt x="7593" y="6038"/>
                    <a:pt x="7515" y="6055"/>
                  </a:cubicBezTo>
                  <a:cubicBezTo>
                    <a:pt x="7573" y="5990"/>
                    <a:pt x="7627" y="5922"/>
                    <a:pt x="7685" y="5854"/>
                  </a:cubicBezTo>
                  <a:cubicBezTo>
                    <a:pt x="7714" y="5857"/>
                    <a:pt x="7742" y="5859"/>
                    <a:pt x="7770" y="5859"/>
                  </a:cubicBezTo>
                  <a:cubicBezTo>
                    <a:pt x="7851" y="5859"/>
                    <a:pt x="7930" y="5845"/>
                    <a:pt x="8006" y="5820"/>
                  </a:cubicBezTo>
                  <a:close/>
                  <a:moveTo>
                    <a:pt x="1101" y="6322"/>
                  </a:moveTo>
                  <a:cubicBezTo>
                    <a:pt x="1121" y="6421"/>
                    <a:pt x="1138" y="6520"/>
                    <a:pt x="1142" y="6619"/>
                  </a:cubicBezTo>
                  <a:lnTo>
                    <a:pt x="1104" y="6619"/>
                  </a:lnTo>
                  <a:cubicBezTo>
                    <a:pt x="1070" y="6619"/>
                    <a:pt x="1070" y="6673"/>
                    <a:pt x="1104" y="6673"/>
                  </a:cubicBezTo>
                  <a:lnTo>
                    <a:pt x="1145" y="6673"/>
                  </a:lnTo>
                  <a:cubicBezTo>
                    <a:pt x="1152" y="6793"/>
                    <a:pt x="1145" y="6912"/>
                    <a:pt x="1128" y="7032"/>
                  </a:cubicBezTo>
                  <a:lnTo>
                    <a:pt x="1104" y="7032"/>
                  </a:lnTo>
                  <a:cubicBezTo>
                    <a:pt x="1103" y="7032"/>
                    <a:pt x="1102" y="7032"/>
                    <a:pt x="1101" y="7032"/>
                  </a:cubicBezTo>
                  <a:cubicBezTo>
                    <a:pt x="1070" y="7032"/>
                    <a:pt x="1071" y="7083"/>
                    <a:pt x="1104" y="7087"/>
                  </a:cubicBezTo>
                  <a:lnTo>
                    <a:pt x="1104" y="7083"/>
                  </a:lnTo>
                  <a:lnTo>
                    <a:pt x="1125" y="7083"/>
                  </a:lnTo>
                  <a:lnTo>
                    <a:pt x="1125" y="7093"/>
                  </a:lnTo>
                  <a:cubicBezTo>
                    <a:pt x="1074" y="7097"/>
                    <a:pt x="1022" y="7100"/>
                    <a:pt x="971" y="7107"/>
                  </a:cubicBezTo>
                  <a:cubicBezTo>
                    <a:pt x="965" y="7096"/>
                    <a:pt x="954" y="7091"/>
                    <a:pt x="943" y="7091"/>
                  </a:cubicBezTo>
                  <a:cubicBezTo>
                    <a:pt x="937" y="7091"/>
                    <a:pt x="930" y="7093"/>
                    <a:pt x="923" y="7097"/>
                  </a:cubicBezTo>
                  <a:cubicBezTo>
                    <a:pt x="902" y="7107"/>
                    <a:pt x="883" y="7112"/>
                    <a:pt x="865" y="7112"/>
                  </a:cubicBezTo>
                  <a:cubicBezTo>
                    <a:pt x="696" y="7112"/>
                    <a:pt x="718" y="6652"/>
                    <a:pt x="753" y="6574"/>
                  </a:cubicBezTo>
                  <a:cubicBezTo>
                    <a:pt x="821" y="6438"/>
                    <a:pt x="951" y="6346"/>
                    <a:pt x="1101" y="6322"/>
                  </a:cubicBezTo>
                  <a:close/>
                  <a:moveTo>
                    <a:pt x="1217" y="6047"/>
                  </a:moveTo>
                  <a:cubicBezTo>
                    <a:pt x="1711" y="6047"/>
                    <a:pt x="2112" y="6313"/>
                    <a:pt x="2177" y="6851"/>
                  </a:cubicBezTo>
                  <a:cubicBezTo>
                    <a:pt x="2180" y="6872"/>
                    <a:pt x="2194" y="6885"/>
                    <a:pt x="2211" y="6889"/>
                  </a:cubicBezTo>
                  <a:cubicBezTo>
                    <a:pt x="2180" y="6931"/>
                    <a:pt x="2141" y="6969"/>
                    <a:pt x="2096" y="6969"/>
                  </a:cubicBezTo>
                  <a:cubicBezTo>
                    <a:pt x="2087" y="6969"/>
                    <a:pt x="2077" y="6967"/>
                    <a:pt x="2067" y="6964"/>
                  </a:cubicBezTo>
                  <a:cubicBezTo>
                    <a:pt x="1958" y="6579"/>
                    <a:pt x="1605" y="6182"/>
                    <a:pt x="1210" y="6182"/>
                  </a:cubicBezTo>
                  <a:cubicBezTo>
                    <a:pt x="1086" y="6182"/>
                    <a:pt x="957" y="6221"/>
                    <a:pt x="831" y="6311"/>
                  </a:cubicBezTo>
                  <a:cubicBezTo>
                    <a:pt x="653" y="6438"/>
                    <a:pt x="565" y="6656"/>
                    <a:pt x="602" y="6872"/>
                  </a:cubicBezTo>
                  <a:cubicBezTo>
                    <a:pt x="626" y="6981"/>
                    <a:pt x="684" y="7080"/>
                    <a:pt x="770" y="7155"/>
                  </a:cubicBezTo>
                  <a:cubicBezTo>
                    <a:pt x="701" y="7175"/>
                    <a:pt x="636" y="7206"/>
                    <a:pt x="578" y="7247"/>
                  </a:cubicBezTo>
                  <a:cubicBezTo>
                    <a:pt x="39" y="6769"/>
                    <a:pt x="387" y="6134"/>
                    <a:pt x="1056" y="6059"/>
                  </a:cubicBezTo>
                  <a:lnTo>
                    <a:pt x="1060" y="6055"/>
                  </a:lnTo>
                  <a:cubicBezTo>
                    <a:pt x="1113" y="6049"/>
                    <a:pt x="1166" y="6047"/>
                    <a:pt x="1217" y="6047"/>
                  </a:cubicBezTo>
                  <a:close/>
                  <a:moveTo>
                    <a:pt x="1224" y="7609"/>
                  </a:moveTo>
                  <a:lnTo>
                    <a:pt x="1224" y="7609"/>
                  </a:lnTo>
                  <a:cubicBezTo>
                    <a:pt x="1405" y="7643"/>
                    <a:pt x="1589" y="7732"/>
                    <a:pt x="1661" y="7882"/>
                  </a:cubicBezTo>
                  <a:cubicBezTo>
                    <a:pt x="1569" y="7868"/>
                    <a:pt x="1474" y="7861"/>
                    <a:pt x="1379" y="7861"/>
                  </a:cubicBezTo>
                  <a:cubicBezTo>
                    <a:pt x="1336" y="7861"/>
                    <a:pt x="1293" y="7862"/>
                    <a:pt x="1251" y="7865"/>
                  </a:cubicBezTo>
                  <a:cubicBezTo>
                    <a:pt x="1244" y="7783"/>
                    <a:pt x="1237" y="7701"/>
                    <a:pt x="1227" y="7616"/>
                  </a:cubicBezTo>
                  <a:cubicBezTo>
                    <a:pt x="1227" y="7613"/>
                    <a:pt x="1224" y="7613"/>
                    <a:pt x="1224" y="7609"/>
                  </a:cubicBezTo>
                  <a:close/>
                  <a:moveTo>
                    <a:pt x="6961" y="7005"/>
                  </a:moveTo>
                  <a:lnTo>
                    <a:pt x="6961" y="7005"/>
                  </a:lnTo>
                  <a:cubicBezTo>
                    <a:pt x="6606" y="7408"/>
                    <a:pt x="6251" y="7814"/>
                    <a:pt x="5903" y="8220"/>
                  </a:cubicBezTo>
                  <a:cubicBezTo>
                    <a:pt x="5913" y="8203"/>
                    <a:pt x="5903" y="8180"/>
                    <a:pt x="5882" y="8180"/>
                  </a:cubicBezTo>
                  <a:lnTo>
                    <a:pt x="5882" y="8176"/>
                  </a:lnTo>
                  <a:cubicBezTo>
                    <a:pt x="5824" y="8171"/>
                    <a:pt x="5767" y="8169"/>
                    <a:pt x="5710" y="8169"/>
                  </a:cubicBezTo>
                  <a:cubicBezTo>
                    <a:pt x="5653" y="8169"/>
                    <a:pt x="5597" y="8171"/>
                    <a:pt x="5541" y="8173"/>
                  </a:cubicBezTo>
                  <a:cubicBezTo>
                    <a:pt x="5715" y="7999"/>
                    <a:pt x="5885" y="7824"/>
                    <a:pt x="6060" y="7647"/>
                  </a:cubicBezTo>
                  <a:cubicBezTo>
                    <a:pt x="6089" y="7651"/>
                    <a:pt x="6119" y="7653"/>
                    <a:pt x="6149" y="7653"/>
                  </a:cubicBezTo>
                  <a:cubicBezTo>
                    <a:pt x="6226" y="7653"/>
                    <a:pt x="6303" y="7640"/>
                    <a:pt x="6374" y="7613"/>
                  </a:cubicBezTo>
                  <a:cubicBezTo>
                    <a:pt x="6402" y="7600"/>
                    <a:pt x="6393" y="7561"/>
                    <a:pt x="6366" y="7561"/>
                  </a:cubicBezTo>
                  <a:cubicBezTo>
                    <a:pt x="6364" y="7561"/>
                    <a:pt x="6362" y="7561"/>
                    <a:pt x="6360" y="7561"/>
                  </a:cubicBezTo>
                  <a:cubicBezTo>
                    <a:pt x="6282" y="7575"/>
                    <a:pt x="6200" y="7585"/>
                    <a:pt x="6118" y="7585"/>
                  </a:cubicBezTo>
                  <a:cubicBezTo>
                    <a:pt x="6189" y="7510"/>
                    <a:pt x="6258" y="7435"/>
                    <a:pt x="6329" y="7363"/>
                  </a:cubicBezTo>
                  <a:cubicBezTo>
                    <a:pt x="6356" y="7369"/>
                    <a:pt x="6384" y="7371"/>
                    <a:pt x="6412" y="7371"/>
                  </a:cubicBezTo>
                  <a:cubicBezTo>
                    <a:pt x="6473" y="7371"/>
                    <a:pt x="6536" y="7358"/>
                    <a:pt x="6592" y="7333"/>
                  </a:cubicBezTo>
                  <a:cubicBezTo>
                    <a:pt x="6620" y="7320"/>
                    <a:pt x="6604" y="7276"/>
                    <a:pt x="6578" y="7276"/>
                  </a:cubicBezTo>
                  <a:cubicBezTo>
                    <a:pt x="6575" y="7276"/>
                    <a:pt x="6572" y="7276"/>
                    <a:pt x="6569" y="7278"/>
                  </a:cubicBezTo>
                  <a:cubicBezTo>
                    <a:pt x="6515" y="7299"/>
                    <a:pt x="6458" y="7309"/>
                    <a:pt x="6402" y="7309"/>
                  </a:cubicBezTo>
                  <a:cubicBezTo>
                    <a:pt x="6393" y="7309"/>
                    <a:pt x="6385" y="7309"/>
                    <a:pt x="6377" y="7309"/>
                  </a:cubicBezTo>
                  <a:cubicBezTo>
                    <a:pt x="6459" y="7223"/>
                    <a:pt x="6538" y="7134"/>
                    <a:pt x="6620" y="7049"/>
                  </a:cubicBezTo>
                  <a:cubicBezTo>
                    <a:pt x="6627" y="7059"/>
                    <a:pt x="6640" y="7066"/>
                    <a:pt x="6654" y="7066"/>
                  </a:cubicBezTo>
                  <a:cubicBezTo>
                    <a:pt x="6756" y="7049"/>
                    <a:pt x="6862" y="7032"/>
                    <a:pt x="6961" y="7005"/>
                  </a:cubicBezTo>
                  <a:close/>
                  <a:moveTo>
                    <a:pt x="1042" y="7591"/>
                  </a:moveTo>
                  <a:cubicBezTo>
                    <a:pt x="1072" y="7591"/>
                    <a:pt x="1104" y="7593"/>
                    <a:pt x="1135" y="7596"/>
                  </a:cubicBezTo>
                  <a:cubicBezTo>
                    <a:pt x="1132" y="7602"/>
                    <a:pt x="1128" y="7606"/>
                    <a:pt x="1128" y="7616"/>
                  </a:cubicBezTo>
                  <a:cubicBezTo>
                    <a:pt x="1121" y="7831"/>
                    <a:pt x="1121" y="8046"/>
                    <a:pt x="1132" y="8261"/>
                  </a:cubicBezTo>
                  <a:cubicBezTo>
                    <a:pt x="1118" y="8264"/>
                    <a:pt x="1104" y="8265"/>
                    <a:pt x="1091" y="8265"/>
                  </a:cubicBezTo>
                  <a:cubicBezTo>
                    <a:pt x="751" y="8265"/>
                    <a:pt x="532" y="7618"/>
                    <a:pt x="1005" y="7592"/>
                  </a:cubicBezTo>
                  <a:cubicBezTo>
                    <a:pt x="1017" y="7591"/>
                    <a:pt x="1030" y="7591"/>
                    <a:pt x="1042" y="7591"/>
                  </a:cubicBezTo>
                  <a:close/>
                  <a:moveTo>
                    <a:pt x="1159" y="7194"/>
                  </a:moveTo>
                  <a:cubicBezTo>
                    <a:pt x="1567" y="7194"/>
                    <a:pt x="2014" y="7402"/>
                    <a:pt x="2108" y="7777"/>
                  </a:cubicBezTo>
                  <a:cubicBezTo>
                    <a:pt x="2081" y="7777"/>
                    <a:pt x="2061" y="7797"/>
                    <a:pt x="2057" y="7824"/>
                  </a:cubicBezTo>
                  <a:cubicBezTo>
                    <a:pt x="2047" y="7903"/>
                    <a:pt x="2078" y="7971"/>
                    <a:pt x="2002" y="8029"/>
                  </a:cubicBezTo>
                  <a:cubicBezTo>
                    <a:pt x="1973" y="8053"/>
                    <a:pt x="1936" y="8065"/>
                    <a:pt x="1900" y="8065"/>
                  </a:cubicBezTo>
                  <a:cubicBezTo>
                    <a:pt x="1869" y="8065"/>
                    <a:pt x="1838" y="8057"/>
                    <a:pt x="1811" y="8039"/>
                  </a:cubicBezTo>
                  <a:cubicBezTo>
                    <a:pt x="1821" y="7702"/>
                    <a:pt x="1428" y="7463"/>
                    <a:pt x="1078" y="7463"/>
                  </a:cubicBezTo>
                  <a:cubicBezTo>
                    <a:pt x="951" y="7463"/>
                    <a:pt x="829" y="7495"/>
                    <a:pt x="735" y="7565"/>
                  </a:cubicBezTo>
                  <a:lnTo>
                    <a:pt x="735" y="7561"/>
                  </a:lnTo>
                  <a:lnTo>
                    <a:pt x="735" y="7561"/>
                  </a:lnTo>
                  <a:cubicBezTo>
                    <a:pt x="412" y="7801"/>
                    <a:pt x="719" y="8344"/>
                    <a:pt x="1065" y="8344"/>
                  </a:cubicBezTo>
                  <a:cubicBezTo>
                    <a:pt x="1088" y="8344"/>
                    <a:pt x="1112" y="8342"/>
                    <a:pt x="1135" y="8337"/>
                  </a:cubicBezTo>
                  <a:cubicBezTo>
                    <a:pt x="1138" y="8384"/>
                    <a:pt x="1142" y="8436"/>
                    <a:pt x="1145" y="8483"/>
                  </a:cubicBezTo>
                  <a:cubicBezTo>
                    <a:pt x="1126" y="8484"/>
                    <a:pt x="1107" y="8485"/>
                    <a:pt x="1088" y="8485"/>
                  </a:cubicBezTo>
                  <a:cubicBezTo>
                    <a:pt x="829" y="8485"/>
                    <a:pt x="569" y="8397"/>
                    <a:pt x="442" y="8145"/>
                  </a:cubicBezTo>
                  <a:cubicBezTo>
                    <a:pt x="288" y="7824"/>
                    <a:pt x="421" y="7438"/>
                    <a:pt x="742" y="7281"/>
                  </a:cubicBezTo>
                  <a:cubicBezTo>
                    <a:pt x="863" y="7222"/>
                    <a:pt x="1008" y="7194"/>
                    <a:pt x="1159" y="7194"/>
                  </a:cubicBezTo>
                  <a:close/>
                  <a:moveTo>
                    <a:pt x="8703" y="4010"/>
                  </a:moveTo>
                  <a:cubicBezTo>
                    <a:pt x="8778" y="4078"/>
                    <a:pt x="8857" y="4143"/>
                    <a:pt x="8932" y="4211"/>
                  </a:cubicBezTo>
                  <a:cubicBezTo>
                    <a:pt x="7644" y="5635"/>
                    <a:pt x="6374" y="7083"/>
                    <a:pt x="5107" y="8528"/>
                  </a:cubicBezTo>
                  <a:cubicBezTo>
                    <a:pt x="5103" y="8531"/>
                    <a:pt x="5097" y="8531"/>
                    <a:pt x="5093" y="8535"/>
                  </a:cubicBezTo>
                  <a:cubicBezTo>
                    <a:pt x="5120" y="8395"/>
                    <a:pt x="5028" y="8251"/>
                    <a:pt x="4899" y="8193"/>
                  </a:cubicBezTo>
                  <a:cubicBezTo>
                    <a:pt x="5998" y="7008"/>
                    <a:pt x="7101" y="5820"/>
                    <a:pt x="8174" y="4611"/>
                  </a:cubicBezTo>
                  <a:lnTo>
                    <a:pt x="8174" y="4607"/>
                  </a:lnTo>
                  <a:cubicBezTo>
                    <a:pt x="8191" y="4604"/>
                    <a:pt x="8204" y="4590"/>
                    <a:pt x="8208" y="4573"/>
                  </a:cubicBezTo>
                  <a:cubicBezTo>
                    <a:pt x="8372" y="4385"/>
                    <a:pt x="8539" y="4197"/>
                    <a:pt x="8703" y="4010"/>
                  </a:cubicBezTo>
                  <a:close/>
                  <a:moveTo>
                    <a:pt x="5506" y="8207"/>
                  </a:moveTo>
                  <a:cubicBezTo>
                    <a:pt x="5506" y="8224"/>
                    <a:pt x="5520" y="8234"/>
                    <a:pt x="5534" y="8234"/>
                  </a:cubicBezTo>
                  <a:cubicBezTo>
                    <a:pt x="5600" y="8234"/>
                    <a:pt x="5666" y="8236"/>
                    <a:pt x="5733" y="8236"/>
                  </a:cubicBezTo>
                  <a:cubicBezTo>
                    <a:pt x="5783" y="8236"/>
                    <a:pt x="5832" y="8235"/>
                    <a:pt x="5882" y="8231"/>
                  </a:cubicBezTo>
                  <a:cubicBezTo>
                    <a:pt x="5889" y="8231"/>
                    <a:pt x="5896" y="8227"/>
                    <a:pt x="5899" y="8224"/>
                  </a:cubicBezTo>
                  <a:lnTo>
                    <a:pt x="5899" y="8224"/>
                  </a:lnTo>
                  <a:cubicBezTo>
                    <a:pt x="5769" y="8374"/>
                    <a:pt x="5636" y="8528"/>
                    <a:pt x="5506" y="8682"/>
                  </a:cubicBezTo>
                  <a:cubicBezTo>
                    <a:pt x="5489" y="8641"/>
                    <a:pt x="5465" y="8603"/>
                    <a:pt x="5435" y="8572"/>
                  </a:cubicBezTo>
                  <a:cubicBezTo>
                    <a:pt x="5383" y="8526"/>
                    <a:pt x="5316" y="8502"/>
                    <a:pt x="5246" y="8502"/>
                  </a:cubicBezTo>
                  <a:cubicBezTo>
                    <a:pt x="5234" y="8502"/>
                    <a:pt x="5222" y="8502"/>
                    <a:pt x="5209" y="8504"/>
                  </a:cubicBezTo>
                  <a:lnTo>
                    <a:pt x="5281" y="8432"/>
                  </a:lnTo>
                  <a:cubicBezTo>
                    <a:pt x="5284" y="8436"/>
                    <a:pt x="5288" y="8439"/>
                    <a:pt x="5291" y="8439"/>
                  </a:cubicBezTo>
                  <a:cubicBezTo>
                    <a:pt x="5349" y="8442"/>
                    <a:pt x="5407" y="8444"/>
                    <a:pt x="5465" y="8444"/>
                  </a:cubicBezTo>
                  <a:cubicBezTo>
                    <a:pt x="5523" y="8444"/>
                    <a:pt x="5582" y="8442"/>
                    <a:pt x="5640" y="8439"/>
                  </a:cubicBezTo>
                  <a:cubicBezTo>
                    <a:pt x="5674" y="8439"/>
                    <a:pt x="5674" y="8388"/>
                    <a:pt x="5640" y="8388"/>
                  </a:cubicBezTo>
                  <a:lnTo>
                    <a:pt x="5640" y="8384"/>
                  </a:lnTo>
                  <a:cubicBezTo>
                    <a:pt x="5587" y="8381"/>
                    <a:pt x="5535" y="8379"/>
                    <a:pt x="5483" y="8379"/>
                  </a:cubicBezTo>
                  <a:cubicBezTo>
                    <a:pt x="5431" y="8379"/>
                    <a:pt x="5380" y="8381"/>
                    <a:pt x="5329" y="8384"/>
                  </a:cubicBezTo>
                  <a:cubicBezTo>
                    <a:pt x="5387" y="8326"/>
                    <a:pt x="5448" y="8265"/>
                    <a:pt x="5506" y="8207"/>
                  </a:cubicBezTo>
                  <a:close/>
                  <a:moveTo>
                    <a:pt x="9311" y="4529"/>
                  </a:moveTo>
                  <a:cubicBezTo>
                    <a:pt x="9393" y="4597"/>
                    <a:pt x="9471" y="4665"/>
                    <a:pt x="9553" y="4730"/>
                  </a:cubicBezTo>
                  <a:cubicBezTo>
                    <a:pt x="8317" y="6083"/>
                    <a:pt x="7084" y="7469"/>
                    <a:pt x="5967" y="8921"/>
                  </a:cubicBezTo>
                  <a:lnTo>
                    <a:pt x="5967" y="8917"/>
                  </a:lnTo>
                  <a:cubicBezTo>
                    <a:pt x="5909" y="8803"/>
                    <a:pt x="5795" y="8737"/>
                    <a:pt x="5677" y="8737"/>
                  </a:cubicBezTo>
                  <a:cubicBezTo>
                    <a:pt x="5629" y="8737"/>
                    <a:pt x="5580" y="8748"/>
                    <a:pt x="5534" y="8770"/>
                  </a:cubicBezTo>
                  <a:cubicBezTo>
                    <a:pt x="5534" y="8763"/>
                    <a:pt x="5530" y="8760"/>
                    <a:pt x="5527" y="8753"/>
                  </a:cubicBezTo>
                  <a:cubicBezTo>
                    <a:pt x="5537" y="8753"/>
                    <a:pt x="5547" y="8750"/>
                    <a:pt x="5554" y="8740"/>
                  </a:cubicBezTo>
                  <a:cubicBezTo>
                    <a:pt x="6828" y="7356"/>
                    <a:pt x="8064" y="5939"/>
                    <a:pt x="9311" y="4529"/>
                  </a:cubicBezTo>
                  <a:close/>
                  <a:moveTo>
                    <a:pt x="8201" y="6520"/>
                  </a:moveTo>
                  <a:cubicBezTo>
                    <a:pt x="8201" y="7335"/>
                    <a:pt x="8099" y="8184"/>
                    <a:pt x="8180" y="8989"/>
                  </a:cubicBezTo>
                  <a:lnTo>
                    <a:pt x="8180" y="8989"/>
                  </a:lnTo>
                  <a:lnTo>
                    <a:pt x="8177" y="8985"/>
                  </a:lnTo>
                  <a:cubicBezTo>
                    <a:pt x="8172" y="8980"/>
                    <a:pt x="8165" y="8978"/>
                    <a:pt x="8159" y="8978"/>
                  </a:cubicBezTo>
                  <a:cubicBezTo>
                    <a:pt x="8144" y="8978"/>
                    <a:pt x="8129" y="8989"/>
                    <a:pt x="8129" y="9006"/>
                  </a:cubicBezTo>
                  <a:cubicBezTo>
                    <a:pt x="7402" y="9057"/>
                    <a:pt x="6668" y="9067"/>
                    <a:pt x="5940" y="9122"/>
                  </a:cubicBezTo>
                  <a:cubicBezTo>
                    <a:pt x="5967" y="9095"/>
                    <a:pt x="5998" y="9071"/>
                    <a:pt x="6022" y="9044"/>
                  </a:cubicBezTo>
                  <a:cubicBezTo>
                    <a:pt x="6036" y="9026"/>
                    <a:pt x="6039" y="9006"/>
                    <a:pt x="6029" y="8992"/>
                  </a:cubicBezTo>
                  <a:cubicBezTo>
                    <a:pt x="6770" y="8183"/>
                    <a:pt x="7487" y="7353"/>
                    <a:pt x="8201" y="6520"/>
                  </a:cubicBezTo>
                  <a:close/>
                  <a:moveTo>
                    <a:pt x="1371" y="8972"/>
                  </a:moveTo>
                  <a:cubicBezTo>
                    <a:pt x="2251" y="9010"/>
                    <a:pt x="3177" y="9165"/>
                    <a:pt x="4065" y="9165"/>
                  </a:cubicBezTo>
                  <a:cubicBezTo>
                    <a:pt x="4200" y="9165"/>
                    <a:pt x="4335" y="9161"/>
                    <a:pt x="4468" y="9153"/>
                  </a:cubicBezTo>
                  <a:cubicBezTo>
                    <a:pt x="4482" y="9149"/>
                    <a:pt x="4496" y="9143"/>
                    <a:pt x="4506" y="9132"/>
                  </a:cubicBezTo>
                  <a:lnTo>
                    <a:pt x="4506" y="9132"/>
                  </a:lnTo>
                  <a:cubicBezTo>
                    <a:pt x="4496" y="9160"/>
                    <a:pt x="4485" y="9184"/>
                    <a:pt x="4475" y="9211"/>
                  </a:cubicBezTo>
                  <a:cubicBezTo>
                    <a:pt x="4424" y="9334"/>
                    <a:pt x="4366" y="9453"/>
                    <a:pt x="4311" y="9573"/>
                  </a:cubicBezTo>
                  <a:cubicBezTo>
                    <a:pt x="3574" y="9527"/>
                    <a:pt x="2823" y="9482"/>
                    <a:pt x="2080" y="9482"/>
                  </a:cubicBezTo>
                  <a:cubicBezTo>
                    <a:pt x="1987" y="9482"/>
                    <a:pt x="1894" y="9483"/>
                    <a:pt x="1801" y="9484"/>
                  </a:cubicBezTo>
                  <a:lnTo>
                    <a:pt x="1801" y="9481"/>
                  </a:lnTo>
                  <a:cubicBezTo>
                    <a:pt x="1746" y="9378"/>
                    <a:pt x="1651" y="9289"/>
                    <a:pt x="1572" y="9201"/>
                  </a:cubicBezTo>
                  <a:cubicBezTo>
                    <a:pt x="1507" y="9126"/>
                    <a:pt x="1439" y="9047"/>
                    <a:pt x="1371" y="8972"/>
                  </a:cubicBezTo>
                  <a:close/>
                  <a:moveTo>
                    <a:pt x="4875" y="8279"/>
                  </a:moveTo>
                  <a:cubicBezTo>
                    <a:pt x="4970" y="8343"/>
                    <a:pt x="5011" y="8463"/>
                    <a:pt x="4974" y="8572"/>
                  </a:cubicBezTo>
                  <a:cubicBezTo>
                    <a:pt x="4966" y="8605"/>
                    <a:pt x="4992" y="8632"/>
                    <a:pt x="5021" y="8632"/>
                  </a:cubicBezTo>
                  <a:cubicBezTo>
                    <a:pt x="5031" y="8632"/>
                    <a:pt x="5042" y="8628"/>
                    <a:pt x="5052" y="8620"/>
                  </a:cubicBezTo>
                  <a:cubicBezTo>
                    <a:pt x="5055" y="8621"/>
                    <a:pt x="5058" y="8622"/>
                    <a:pt x="5061" y="8622"/>
                  </a:cubicBezTo>
                  <a:cubicBezTo>
                    <a:pt x="5065" y="8622"/>
                    <a:pt x="5069" y="8621"/>
                    <a:pt x="5073" y="8617"/>
                  </a:cubicBezTo>
                  <a:cubicBezTo>
                    <a:pt x="5110" y="8593"/>
                    <a:pt x="5154" y="8581"/>
                    <a:pt x="5197" y="8581"/>
                  </a:cubicBezTo>
                  <a:cubicBezTo>
                    <a:pt x="5260" y="8581"/>
                    <a:pt x="5323" y="8606"/>
                    <a:pt x="5370" y="8654"/>
                  </a:cubicBezTo>
                  <a:cubicBezTo>
                    <a:pt x="5428" y="8719"/>
                    <a:pt x="5428" y="8794"/>
                    <a:pt x="5414" y="8873"/>
                  </a:cubicBezTo>
                  <a:cubicBezTo>
                    <a:pt x="5411" y="8876"/>
                    <a:pt x="5411" y="8880"/>
                    <a:pt x="5411" y="8883"/>
                  </a:cubicBezTo>
                  <a:cubicBezTo>
                    <a:pt x="5411" y="8893"/>
                    <a:pt x="5407" y="8900"/>
                    <a:pt x="5404" y="8910"/>
                  </a:cubicBezTo>
                  <a:cubicBezTo>
                    <a:pt x="5395" y="8949"/>
                    <a:pt x="5426" y="8975"/>
                    <a:pt x="5457" y="8975"/>
                  </a:cubicBezTo>
                  <a:cubicBezTo>
                    <a:pt x="5473" y="8975"/>
                    <a:pt x="5489" y="8968"/>
                    <a:pt x="5500" y="8951"/>
                  </a:cubicBezTo>
                  <a:cubicBezTo>
                    <a:pt x="5513" y="8927"/>
                    <a:pt x="5523" y="8904"/>
                    <a:pt x="5527" y="8876"/>
                  </a:cubicBezTo>
                  <a:cubicBezTo>
                    <a:pt x="5566" y="8853"/>
                    <a:pt x="5606" y="8842"/>
                    <a:pt x="5645" y="8842"/>
                  </a:cubicBezTo>
                  <a:cubicBezTo>
                    <a:pt x="5748" y="8842"/>
                    <a:pt x="5841" y="8918"/>
                    <a:pt x="5879" y="9030"/>
                  </a:cubicBezTo>
                  <a:cubicBezTo>
                    <a:pt x="5582" y="9231"/>
                    <a:pt x="5291" y="9429"/>
                    <a:pt x="4994" y="9610"/>
                  </a:cubicBezTo>
                  <a:lnTo>
                    <a:pt x="4994" y="9607"/>
                  </a:lnTo>
                  <a:cubicBezTo>
                    <a:pt x="4953" y="9406"/>
                    <a:pt x="4786" y="9255"/>
                    <a:pt x="4581" y="9235"/>
                  </a:cubicBezTo>
                  <a:cubicBezTo>
                    <a:pt x="4591" y="9218"/>
                    <a:pt x="4598" y="9201"/>
                    <a:pt x="4605" y="9180"/>
                  </a:cubicBezTo>
                  <a:cubicBezTo>
                    <a:pt x="4724" y="8890"/>
                    <a:pt x="4813" y="8586"/>
                    <a:pt x="4875" y="8279"/>
                  </a:cubicBezTo>
                  <a:close/>
                  <a:moveTo>
                    <a:pt x="4489" y="9447"/>
                  </a:moveTo>
                  <a:cubicBezTo>
                    <a:pt x="4595" y="9460"/>
                    <a:pt x="4700" y="9477"/>
                    <a:pt x="4806" y="9484"/>
                  </a:cubicBezTo>
                  <a:cubicBezTo>
                    <a:pt x="4847" y="9532"/>
                    <a:pt x="4875" y="9593"/>
                    <a:pt x="4885" y="9658"/>
                  </a:cubicBezTo>
                  <a:cubicBezTo>
                    <a:pt x="4885" y="9665"/>
                    <a:pt x="4885" y="9669"/>
                    <a:pt x="4888" y="9672"/>
                  </a:cubicBezTo>
                  <a:cubicBezTo>
                    <a:pt x="4694" y="9788"/>
                    <a:pt x="4492" y="9894"/>
                    <a:pt x="4284" y="9986"/>
                  </a:cubicBezTo>
                  <a:lnTo>
                    <a:pt x="4284" y="9983"/>
                  </a:lnTo>
                  <a:cubicBezTo>
                    <a:pt x="4294" y="9938"/>
                    <a:pt x="4308" y="9894"/>
                    <a:pt x="4325" y="9850"/>
                  </a:cubicBezTo>
                  <a:lnTo>
                    <a:pt x="4530" y="9850"/>
                  </a:lnTo>
                  <a:cubicBezTo>
                    <a:pt x="4554" y="9850"/>
                    <a:pt x="4554" y="9812"/>
                    <a:pt x="4530" y="9812"/>
                  </a:cubicBezTo>
                  <a:cubicBezTo>
                    <a:pt x="4508" y="9811"/>
                    <a:pt x="4486" y="9810"/>
                    <a:pt x="4465" y="9810"/>
                  </a:cubicBezTo>
                  <a:cubicBezTo>
                    <a:pt x="4422" y="9810"/>
                    <a:pt x="4378" y="9812"/>
                    <a:pt x="4335" y="9812"/>
                  </a:cubicBezTo>
                  <a:cubicBezTo>
                    <a:pt x="4359" y="9750"/>
                    <a:pt x="4383" y="9689"/>
                    <a:pt x="4410" y="9628"/>
                  </a:cubicBezTo>
                  <a:cubicBezTo>
                    <a:pt x="4485" y="9648"/>
                    <a:pt x="4560" y="9665"/>
                    <a:pt x="4636" y="9675"/>
                  </a:cubicBezTo>
                  <a:cubicBezTo>
                    <a:pt x="4637" y="9676"/>
                    <a:pt x="4638" y="9676"/>
                    <a:pt x="4639" y="9676"/>
                  </a:cubicBezTo>
                  <a:cubicBezTo>
                    <a:pt x="4659" y="9676"/>
                    <a:pt x="4659" y="9644"/>
                    <a:pt x="4642" y="9638"/>
                  </a:cubicBezTo>
                  <a:cubicBezTo>
                    <a:pt x="4571" y="9614"/>
                    <a:pt x="4499" y="9597"/>
                    <a:pt x="4427" y="9583"/>
                  </a:cubicBezTo>
                  <a:cubicBezTo>
                    <a:pt x="4448" y="9539"/>
                    <a:pt x="4472" y="9491"/>
                    <a:pt x="4489" y="9447"/>
                  </a:cubicBezTo>
                  <a:close/>
                  <a:moveTo>
                    <a:pt x="2629" y="1"/>
                  </a:moveTo>
                  <a:cubicBezTo>
                    <a:pt x="2194" y="1"/>
                    <a:pt x="1760" y="12"/>
                    <a:pt x="1330" y="45"/>
                  </a:cubicBezTo>
                  <a:cubicBezTo>
                    <a:pt x="1289" y="48"/>
                    <a:pt x="1289" y="106"/>
                    <a:pt x="1330" y="113"/>
                  </a:cubicBezTo>
                  <a:cubicBezTo>
                    <a:pt x="1861" y="162"/>
                    <a:pt x="2398" y="173"/>
                    <a:pt x="2937" y="173"/>
                  </a:cubicBezTo>
                  <a:cubicBezTo>
                    <a:pt x="3441" y="173"/>
                    <a:pt x="3945" y="163"/>
                    <a:pt x="4445" y="163"/>
                  </a:cubicBezTo>
                  <a:cubicBezTo>
                    <a:pt x="4538" y="163"/>
                    <a:pt x="4631" y="163"/>
                    <a:pt x="4724" y="164"/>
                  </a:cubicBezTo>
                  <a:lnTo>
                    <a:pt x="6323" y="174"/>
                  </a:lnTo>
                  <a:cubicBezTo>
                    <a:pt x="6337" y="175"/>
                    <a:pt x="6351" y="175"/>
                    <a:pt x="6366" y="175"/>
                  </a:cubicBezTo>
                  <a:cubicBezTo>
                    <a:pt x="6654" y="175"/>
                    <a:pt x="6997" y="142"/>
                    <a:pt x="7331" y="142"/>
                  </a:cubicBezTo>
                  <a:cubicBezTo>
                    <a:pt x="7639" y="142"/>
                    <a:pt x="7939" y="170"/>
                    <a:pt x="8180" y="277"/>
                  </a:cubicBezTo>
                  <a:cubicBezTo>
                    <a:pt x="8170" y="287"/>
                    <a:pt x="8167" y="301"/>
                    <a:pt x="8167" y="314"/>
                  </a:cubicBezTo>
                  <a:cubicBezTo>
                    <a:pt x="8157" y="1698"/>
                    <a:pt x="8116" y="3084"/>
                    <a:pt x="8122" y="4467"/>
                  </a:cubicBezTo>
                  <a:cubicBezTo>
                    <a:pt x="6975" y="5659"/>
                    <a:pt x="5872" y="6909"/>
                    <a:pt x="4803" y="8169"/>
                  </a:cubicBezTo>
                  <a:cubicBezTo>
                    <a:pt x="4769" y="8176"/>
                    <a:pt x="4762" y="8217"/>
                    <a:pt x="4786" y="8238"/>
                  </a:cubicBezTo>
                  <a:cubicBezTo>
                    <a:pt x="4793" y="8244"/>
                    <a:pt x="4799" y="8248"/>
                    <a:pt x="4803" y="8251"/>
                  </a:cubicBezTo>
                  <a:cubicBezTo>
                    <a:pt x="4721" y="8538"/>
                    <a:pt x="4632" y="8822"/>
                    <a:pt x="4523" y="9095"/>
                  </a:cubicBezTo>
                  <a:cubicBezTo>
                    <a:pt x="4529" y="9066"/>
                    <a:pt x="4505" y="9040"/>
                    <a:pt x="4474" y="9040"/>
                  </a:cubicBezTo>
                  <a:cubicBezTo>
                    <a:pt x="4472" y="9040"/>
                    <a:pt x="4470" y="9040"/>
                    <a:pt x="4468" y="9040"/>
                  </a:cubicBezTo>
                  <a:cubicBezTo>
                    <a:pt x="4394" y="9043"/>
                    <a:pt x="4320" y="9044"/>
                    <a:pt x="4245" y="9044"/>
                  </a:cubicBezTo>
                  <a:cubicBezTo>
                    <a:pt x="3352" y="9044"/>
                    <a:pt x="2459" y="8882"/>
                    <a:pt x="1561" y="8882"/>
                  </a:cubicBezTo>
                  <a:cubicBezTo>
                    <a:pt x="1479" y="8882"/>
                    <a:pt x="1398" y="8884"/>
                    <a:pt x="1316" y="8886"/>
                  </a:cubicBezTo>
                  <a:cubicBezTo>
                    <a:pt x="1306" y="8886"/>
                    <a:pt x="1299" y="8890"/>
                    <a:pt x="1292" y="8897"/>
                  </a:cubicBezTo>
                  <a:cubicBezTo>
                    <a:pt x="1289" y="8897"/>
                    <a:pt x="1289" y="8893"/>
                    <a:pt x="1285" y="8893"/>
                  </a:cubicBezTo>
                  <a:cubicBezTo>
                    <a:pt x="1289" y="8787"/>
                    <a:pt x="1289" y="8682"/>
                    <a:pt x="1289" y="8572"/>
                  </a:cubicBezTo>
                  <a:cubicBezTo>
                    <a:pt x="1548" y="8583"/>
                    <a:pt x="1808" y="8587"/>
                    <a:pt x="2067" y="8587"/>
                  </a:cubicBezTo>
                  <a:cubicBezTo>
                    <a:pt x="2231" y="8587"/>
                    <a:pt x="2395" y="8585"/>
                    <a:pt x="2559" y="8582"/>
                  </a:cubicBezTo>
                  <a:cubicBezTo>
                    <a:pt x="2604" y="8582"/>
                    <a:pt x="2604" y="8521"/>
                    <a:pt x="2559" y="8521"/>
                  </a:cubicBezTo>
                  <a:cubicBezTo>
                    <a:pt x="2363" y="8518"/>
                    <a:pt x="2167" y="8515"/>
                    <a:pt x="1970" y="8515"/>
                  </a:cubicBezTo>
                  <a:cubicBezTo>
                    <a:pt x="1743" y="8515"/>
                    <a:pt x="1516" y="8519"/>
                    <a:pt x="1289" y="8528"/>
                  </a:cubicBezTo>
                  <a:cubicBezTo>
                    <a:pt x="1289" y="8432"/>
                    <a:pt x="1282" y="8333"/>
                    <a:pt x="1275" y="8234"/>
                  </a:cubicBezTo>
                  <a:lnTo>
                    <a:pt x="1275" y="8234"/>
                  </a:lnTo>
                  <a:cubicBezTo>
                    <a:pt x="1523" y="8239"/>
                    <a:pt x="1768" y="8242"/>
                    <a:pt x="2013" y="8242"/>
                  </a:cubicBezTo>
                  <a:cubicBezTo>
                    <a:pt x="2103" y="8242"/>
                    <a:pt x="2193" y="8242"/>
                    <a:pt x="2282" y="8241"/>
                  </a:cubicBezTo>
                  <a:cubicBezTo>
                    <a:pt x="2327" y="8238"/>
                    <a:pt x="2327" y="8173"/>
                    <a:pt x="2282" y="8169"/>
                  </a:cubicBezTo>
                  <a:cubicBezTo>
                    <a:pt x="1948" y="8169"/>
                    <a:pt x="1610" y="8169"/>
                    <a:pt x="1275" y="8180"/>
                  </a:cubicBezTo>
                  <a:cubicBezTo>
                    <a:pt x="1272" y="8094"/>
                    <a:pt x="1265" y="8005"/>
                    <a:pt x="1258" y="7920"/>
                  </a:cubicBezTo>
                  <a:cubicBezTo>
                    <a:pt x="1294" y="7918"/>
                    <a:pt x="1331" y="7917"/>
                    <a:pt x="1367" y="7917"/>
                  </a:cubicBezTo>
                  <a:cubicBezTo>
                    <a:pt x="1472" y="7917"/>
                    <a:pt x="1578" y="7924"/>
                    <a:pt x="1681" y="7937"/>
                  </a:cubicBezTo>
                  <a:cubicBezTo>
                    <a:pt x="1695" y="7981"/>
                    <a:pt x="1702" y="8029"/>
                    <a:pt x="1695" y="8080"/>
                  </a:cubicBezTo>
                  <a:cubicBezTo>
                    <a:pt x="1689" y="8123"/>
                    <a:pt x="1724" y="8151"/>
                    <a:pt x="1757" y="8151"/>
                  </a:cubicBezTo>
                  <a:cubicBezTo>
                    <a:pt x="1776" y="8151"/>
                    <a:pt x="1795" y="8141"/>
                    <a:pt x="1804" y="8118"/>
                  </a:cubicBezTo>
                  <a:cubicBezTo>
                    <a:pt x="1843" y="8148"/>
                    <a:pt x="1890" y="8162"/>
                    <a:pt x="1938" y="8162"/>
                  </a:cubicBezTo>
                  <a:cubicBezTo>
                    <a:pt x="1979" y="8162"/>
                    <a:pt x="2020" y="8152"/>
                    <a:pt x="2057" y="8132"/>
                  </a:cubicBezTo>
                  <a:cubicBezTo>
                    <a:pt x="2088" y="8111"/>
                    <a:pt x="2112" y="8087"/>
                    <a:pt x="2132" y="8057"/>
                  </a:cubicBezTo>
                  <a:cubicBezTo>
                    <a:pt x="2137" y="8060"/>
                    <a:pt x="2142" y="8061"/>
                    <a:pt x="2147" y="8061"/>
                  </a:cubicBezTo>
                  <a:cubicBezTo>
                    <a:pt x="2158" y="8061"/>
                    <a:pt x="2169" y="8055"/>
                    <a:pt x="2173" y="8043"/>
                  </a:cubicBezTo>
                  <a:cubicBezTo>
                    <a:pt x="2194" y="7981"/>
                    <a:pt x="2207" y="7917"/>
                    <a:pt x="2211" y="7848"/>
                  </a:cubicBezTo>
                  <a:lnTo>
                    <a:pt x="2214" y="7848"/>
                  </a:lnTo>
                  <a:cubicBezTo>
                    <a:pt x="2340" y="7863"/>
                    <a:pt x="2467" y="7867"/>
                    <a:pt x="2594" y="7867"/>
                  </a:cubicBezTo>
                  <a:cubicBezTo>
                    <a:pt x="2733" y="7867"/>
                    <a:pt x="2873" y="7862"/>
                    <a:pt x="3010" y="7858"/>
                  </a:cubicBezTo>
                  <a:cubicBezTo>
                    <a:pt x="3051" y="7852"/>
                    <a:pt x="3051" y="7794"/>
                    <a:pt x="3010" y="7790"/>
                  </a:cubicBezTo>
                  <a:cubicBezTo>
                    <a:pt x="2873" y="7787"/>
                    <a:pt x="2733" y="7781"/>
                    <a:pt x="2594" y="7781"/>
                  </a:cubicBezTo>
                  <a:cubicBezTo>
                    <a:pt x="2467" y="7781"/>
                    <a:pt x="2340" y="7786"/>
                    <a:pt x="2214" y="7800"/>
                  </a:cubicBezTo>
                  <a:lnTo>
                    <a:pt x="2211" y="7800"/>
                  </a:lnTo>
                  <a:cubicBezTo>
                    <a:pt x="2197" y="7367"/>
                    <a:pt x="1692" y="7117"/>
                    <a:pt x="1210" y="7093"/>
                  </a:cubicBezTo>
                  <a:lnTo>
                    <a:pt x="1210" y="7090"/>
                  </a:lnTo>
                  <a:cubicBezTo>
                    <a:pt x="1824" y="7142"/>
                    <a:pt x="2437" y="7166"/>
                    <a:pt x="3051" y="7166"/>
                  </a:cubicBezTo>
                  <a:cubicBezTo>
                    <a:pt x="3199" y="7166"/>
                    <a:pt x="3347" y="7164"/>
                    <a:pt x="3495" y="7162"/>
                  </a:cubicBezTo>
                  <a:cubicBezTo>
                    <a:pt x="3529" y="7158"/>
                    <a:pt x="3529" y="7104"/>
                    <a:pt x="3495" y="7100"/>
                  </a:cubicBezTo>
                  <a:cubicBezTo>
                    <a:pt x="2737" y="7090"/>
                    <a:pt x="1979" y="7070"/>
                    <a:pt x="1220" y="7035"/>
                  </a:cubicBezTo>
                  <a:cubicBezTo>
                    <a:pt x="1241" y="6916"/>
                    <a:pt x="1251" y="6793"/>
                    <a:pt x="1248" y="6673"/>
                  </a:cubicBezTo>
                  <a:lnTo>
                    <a:pt x="1818" y="6673"/>
                  </a:lnTo>
                  <a:cubicBezTo>
                    <a:pt x="1883" y="6776"/>
                    <a:pt x="1934" y="6885"/>
                    <a:pt x="1968" y="7001"/>
                  </a:cubicBezTo>
                  <a:cubicBezTo>
                    <a:pt x="1976" y="7024"/>
                    <a:pt x="1996" y="7039"/>
                    <a:pt x="2017" y="7039"/>
                  </a:cubicBezTo>
                  <a:cubicBezTo>
                    <a:pt x="2025" y="7039"/>
                    <a:pt x="2033" y="7037"/>
                    <a:pt x="2040" y="7032"/>
                  </a:cubicBezTo>
                  <a:cubicBezTo>
                    <a:pt x="2066" y="7047"/>
                    <a:pt x="2091" y="7053"/>
                    <a:pt x="2117" y="7053"/>
                  </a:cubicBezTo>
                  <a:cubicBezTo>
                    <a:pt x="2214" y="7053"/>
                    <a:pt x="2307" y="6959"/>
                    <a:pt x="2361" y="6878"/>
                  </a:cubicBezTo>
                  <a:cubicBezTo>
                    <a:pt x="2375" y="6858"/>
                    <a:pt x="2375" y="6834"/>
                    <a:pt x="2361" y="6817"/>
                  </a:cubicBezTo>
                  <a:cubicBezTo>
                    <a:pt x="2344" y="6776"/>
                    <a:pt x="2320" y="6742"/>
                    <a:pt x="2289" y="6708"/>
                  </a:cubicBezTo>
                  <a:cubicBezTo>
                    <a:pt x="2279" y="6697"/>
                    <a:pt x="2265" y="6694"/>
                    <a:pt x="2252" y="6694"/>
                  </a:cubicBezTo>
                  <a:cubicBezTo>
                    <a:pt x="2242" y="6643"/>
                    <a:pt x="2228" y="6595"/>
                    <a:pt x="2211" y="6547"/>
                  </a:cubicBezTo>
                  <a:lnTo>
                    <a:pt x="2211" y="6547"/>
                  </a:lnTo>
                  <a:cubicBezTo>
                    <a:pt x="2416" y="6572"/>
                    <a:pt x="2624" y="6585"/>
                    <a:pt x="2832" y="6585"/>
                  </a:cubicBezTo>
                  <a:cubicBezTo>
                    <a:pt x="2961" y="6585"/>
                    <a:pt x="3089" y="6580"/>
                    <a:pt x="3218" y="6571"/>
                  </a:cubicBezTo>
                  <a:cubicBezTo>
                    <a:pt x="3259" y="6568"/>
                    <a:pt x="3259" y="6506"/>
                    <a:pt x="3218" y="6506"/>
                  </a:cubicBezTo>
                  <a:cubicBezTo>
                    <a:pt x="3135" y="6508"/>
                    <a:pt x="3051" y="6509"/>
                    <a:pt x="2967" y="6509"/>
                  </a:cubicBezTo>
                  <a:cubicBezTo>
                    <a:pt x="2706" y="6509"/>
                    <a:pt x="2445" y="6500"/>
                    <a:pt x="2183" y="6482"/>
                  </a:cubicBezTo>
                  <a:cubicBezTo>
                    <a:pt x="2016" y="6110"/>
                    <a:pt x="1628" y="5929"/>
                    <a:pt x="1206" y="5929"/>
                  </a:cubicBezTo>
                  <a:cubicBezTo>
                    <a:pt x="1198" y="5929"/>
                    <a:pt x="1191" y="5929"/>
                    <a:pt x="1183" y="5929"/>
                  </a:cubicBezTo>
                  <a:lnTo>
                    <a:pt x="1183" y="5844"/>
                  </a:lnTo>
                  <a:cubicBezTo>
                    <a:pt x="1902" y="5953"/>
                    <a:pt x="2628" y="6008"/>
                    <a:pt x="3357" y="6008"/>
                  </a:cubicBezTo>
                  <a:cubicBezTo>
                    <a:pt x="3379" y="6008"/>
                    <a:pt x="3401" y="6008"/>
                    <a:pt x="3423" y="6007"/>
                  </a:cubicBezTo>
                  <a:cubicBezTo>
                    <a:pt x="3457" y="6004"/>
                    <a:pt x="3457" y="5953"/>
                    <a:pt x="3423" y="5949"/>
                  </a:cubicBezTo>
                  <a:cubicBezTo>
                    <a:pt x="2675" y="5908"/>
                    <a:pt x="1927" y="5847"/>
                    <a:pt x="1183" y="5785"/>
                  </a:cubicBezTo>
                  <a:cubicBezTo>
                    <a:pt x="1186" y="5686"/>
                    <a:pt x="1190" y="5591"/>
                    <a:pt x="1196" y="5492"/>
                  </a:cubicBezTo>
                  <a:cubicBezTo>
                    <a:pt x="1336" y="5492"/>
                    <a:pt x="1477" y="5505"/>
                    <a:pt x="1617" y="5529"/>
                  </a:cubicBezTo>
                  <a:cubicBezTo>
                    <a:pt x="1619" y="5530"/>
                    <a:pt x="1621" y="5530"/>
                    <a:pt x="1622" y="5530"/>
                  </a:cubicBezTo>
                  <a:cubicBezTo>
                    <a:pt x="1649" y="5530"/>
                    <a:pt x="1662" y="5488"/>
                    <a:pt x="1630" y="5478"/>
                  </a:cubicBezTo>
                  <a:cubicBezTo>
                    <a:pt x="1525" y="5455"/>
                    <a:pt x="1418" y="5444"/>
                    <a:pt x="1311" y="5444"/>
                  </a:cubicBezTo>
                  <a:cubicBezTo>
                    <a:pt x="1275" y="5444"/>
                    <a:pt x="1239" y="5445"/>
                    <a:pt x="1203" y="5447"/>
                  </a:cubicBezTo>
                  <a:cubicBezTo>
                    <a:pt x="1210" y="5379"/>
                    <a:pt x="1217" y="5311"/>
                    <a:pt x="1227" y="5242"/>
                  </a:cubicBezTo>
                  <a:cubicBezTo>
                    <a:pt x="1231" y="5225"/>
                    <a:pt x="1224" y="5208"/>
                    <a:pt x="1214" y="5198"/>
                  </a:cubicBezTo>
                  <a:lnTo>
                    <a:pt x="1214" y="5198"/>
                  </a:lnTo>
                  <a:cubicBezTo>
                    <a:pt x="1494" y="5212"/>
                    <a:pt x="1685" y="5458"/>
                    <a:pt x="1753" y="5714"/>
                  </a:cubicBezTo>
                  <a:cubicBezTo>
                    <a:pt x="1736" y="5724"/>
                    <a:pt x="1733" y="5748"/>
                    <a:pt x="1746" y="5765"/>
                  </a:cubicBezTo>
                  <a:cubicBezTo>
                    <a:pt x="1753" y="5772"/>
                    <a:pt x="1763" y="5779"/>
                    <a:pt x="1774" y="5785"/>
                  </a:cubicBezTo>
                  <a:lnTo>
                    <a:pt x="1774" y="5792"/>
                  </a:lnTo>
                  <a:cubicBezTo>
                    <a:pt x="1776" y="5809"/>
                    <a:pt x="1791" y="5821"/>
                    <a:pt x="1805" y="5821"/>
                  </a:cubicBezTo>
                  <a:cubicBezTo>
                    <a:pt x="1808" y="5821"/>
                    <a:pt x="1812" y="5821"/>
                    <a:pt x="1815" y="5820"/>
                  </a:cubicBezTo>
                  <a:cubicBezTo>
                    <a:pt x="1847" y="5834"/>
                    <a:pt x="1881" y="5841"/>
                    <a:pt x="1915" y="5841"/>
                  </a:cubicBezTo>
                  <a:cubicBezTo>
                    <a:pt x="2079" y="5841"/>
                    <a:pt x="2242" y="5687"/>
                    <a:pt x="2149" y="5512"/>
                  </a:cubicBezTo>
                  <a:cubicBezTo>
                    <a:pt x="2144" y="5499"/>
                    <a:pt x="2128" y="5490"/>
                    <a:pt x="2111" y="5490"/>
                  </a:cubicBezTo>
                  <a:cubicBezTo>
                    <a:pt x="2107" y="5490"/>
                    <a:pt x="2102" y="5490"/>
                    <a:pt x="2098" y="5492"/>
                  </a:cubicBezTo>
                  <a:cubicBezTo>
                    <a:pt x="2084" y="5461"/>
                    <a:pt x="2067" y="5430"/>
                    <a:pt x="2050" y="5400"/>
                  </a:cubicBezTo>
                  <a:lnTo>
                    <a:pt x="2050" y="5400"/>
                  </a:lnTo>
                  <a:cubicBezTo>
                    <a:pt x="2320" y="5441"/>
                    <a:pt x="2593" y="5461"/>
                    <a:pt x="2866" y="5464"/>
                  </a:cubicBezTo>
                  <a:cubicBezTo>
                    <a:pt x="2904" y="5464"/>
                    <a:pt x="2904" y="5410"/>
                    <a:pt x="2866" y="5410"/>
                  </a:cubicBezTo>
                  <a:cubicBezTo>
                    <a:pt x="2583" y="5400"/>
                    <a:pt x="2303" y="5379"/>
                    <a:pt x="2023" y="5348"/>
                  </a:cubicBezTo>
                  <a:cubicBezTo>
                    <a:pt x="1856" y="5075"/>
                    <a:pt x="1593" y="4863"/>
                    <a:pt x="1296" y="4809"/>
                  </a:cubicBezTo>
                  <a:lnTo>
                    <a:pt x="1296" y="4809"/>
                  </a:lnTo>
                  <a:cubicBezTo>
                    <a:pt x="1705" y="4812"/>
                    <a:pt x="2112" y="4822"/>
                    <a:pt x="2522" y="4843"/>
                  </a:cubicBezTo>
                  <a:cubicBezTo>
                    <a:pt x="2559" y="4843"/>
                    <a:pt x="2559" y="4785"/>
                    <a:pt x="2522" y="4781"/>
                  </a:cubicBezTo>
                  <a:cubicBezTo>
                    <a:pt x="2354" y="4768"/>
                    <a:pt x="2190" y="4761"/>
                    <a:pt x="2026" y="4754"/>
                  </a:cubicBezTo>
                  <a:cubicBezTo>
                    <a:pt x="2142" y="4703"/>
                    <a:pt x="2242" y="4570"/>
                    <a:pt x="2153" y="4454"/>
                  </a:cubicBezTo>
                  <a:lnTo>
                    <a:pt x="2149" y="4450"/>
                  </a:lnTo>
                  <a:cubicBezTo>
                    <a:pt x="2153" y="4423"/>
                    <a:pt x="2156" y="4392"/>
                    <a:pt x="2156" y="4365"/>
                  </a:cubicBezTo>
                  <a:cubicBezTo>
                    <a:pt x="2276" y="4367"/>
                    <a:pt x="2400" y="4375"/>
                    <a:pt x="2522" y="4375"/>
                  </a:cubicBezTo>
                  <a:cubicBezTo>
                    <a:pt x="2591" y="4375"/>
                    <a:pt x="2660" y="4372"/>
                    <a:pt x="2726" y="4365"/>
                  </a:cubicBezTo>
                  <a:cubicBezTo>
                    <a:pt x="2771" y="4358"/>
                    <a:pt x="2771" y="4296"/>
                    <a:pt x="2726" y="4293"/>
                  </a:cubicBezTo>
                  <a:cubicBezTo>
                    <a:pt x="2658" y="4286"/>
                    <a:pt x="2590" y="4283"/>
                    <a:pt x="2520" y="4283"/>
                  </a:cubicBezTo>
                  <a:cubicBezTo>
                    <a:pt x="2398" y="4283"/>
                    <a:pt x="2275" y="4291"/>
                    <a:pt x="2153" y="4293"/>
                  </a:cubicBezTo>
                  <a:cubicBezTo>
                    <a:pt x="2105" y="3907"/>
                    <a:pt x="1599" y="3695"/>
                    <a:pt x="1166" y="3682"/>
                  </a:cubicBezTo>
                  <a:cubicBezTo>
                    <a:pt x="1166" y="3682"/>
                    <a:pt x="1169" y="3682"/>
                    <a:pt x="1173" y="3678"/>
                  </a:cubicBezTo>
                  <a:cubicBezTo>
                    <a:pt x="1186" y="3644"/>
                    <a:pt x="1196" y="3607"/>
                    <a:pt x="1203" y="3569"/>
                  </a:cubicBezTo>
                  <a:cubicBezTo>
                    <a:pt x="1558" y="3624"/>
                    <a:pt x="1917" y="3665"/>
                    <a:pt x="2276" y="3699"/>
                  </a:cubicBezTo>
                  <a:cubicBezTo>
                    <a:pt x="2277" y="3699"/>
                    <a:pt x="2277" y="3699"/>
                    <a:pt x="2278" y="3699"/>
                  </a:cubicBezTo>
                  <a:cubicBezTo>
                    <a:pt x="2310" y="3699"/>
                    <a:pt x="2319" y="3641"/>
                    <a:pt x="2286" y="3637"/>
                  </a:cubicBezTo>
                  <a:cubicBezTo>
                    <a:pt x="2231" y="3631"/>
                    <a:pt x="2177" y="3624"/>
                    <a:pt x="2122" y="3617"/>
                  </a:cubicBezTo>
                  <a:cubicBezTo>
                    <a:pt x="2173" y="3590"/>
                    <a:pt x="2211" y="3545"/>
                    <a:pt x="2228" y="3491"/>
                  </a:cubicBezTo>
                  <a:cubicBezTo>
                    <a:pt x="2245" y="3484"/>
                    <a:pt x="2252" y="3463"/>
                    <a:pt x="2245" y="3446"/>
                  </a:cubicBezTo>
                  <a:cubicBezTo>
                    <a:pt x="2242" y="3436"/>
                    <a:pt x="2238" y="3426"/>
                    <a:pt x="2231" y="3412"/>
                  </a:cubicBezTo>
                  <a:cubicBezTo>
                    <a:pt x="2231" y="3409"/>
                    <a:pt x="2228" y="3405"/>
                    <a:pt x="2228" y="3398"/>
                  </a:cubicBezTo>
                  <a:cubicBezTo>
                    <a:pt x="2197" y="3323"/>
                    <a:pt x="2160" y="3251"/>
                    <a:pt x="2115" y="3183"/>
                  </a:cubicBezTo>
                  <a:lnTo>
                    <a:pt x="2115" y="3183"/>
                  </a:lnTo>
                  <a:cubicBezTo>
                    <a:pt x="2174" y="3189"/>
                    <a:pt x="2233" y="3192"/>
                    <a:pt x="2292" y="3192"/>
                  </a:cubicBezTo>
                  <a:cubicBezTo>
                    <a:pt x="2367" y="3192"/>
                    <a:pt x="2443" y="3187"/>
                    <a:pt x="2518" y="3180"/>
                  </a:cubicBezTo>
                  <a:cubicBezTo>
                    <a:pt x="2556" y="3176"/>
                    <a:pt x="2556" y="3122"/>
                    <a:pt x="2518" y="3122"/>
                  </a:cubicBezTo>
                  <a:cubicBezTo>
                    <a:pt x="2445" y="3113"/>
                    <a:pt x="2371" y="3109"/>
                    <a:pt x="2298" y="3109"/>
                  </a:cubicBezTo>
                  <a:cubicBezTo>
                    <a:pt x="2224" y="3109"/>
                    <a:pt x="2151" y="3113"/>
                    <a:pt x="2078" y="3122"/>
                  </a:cubicBezTo>
                  <a:cubicBezTo>
                    <a:pt x="1877" y="2843"/>
                    <a:pt x="1572" y="2642"/>
                    <a:pt x="1235" y="2642"/>
                  </a:cubicBezTo>
                  <a:cubicBezTo>
                    <a:pt x="1217" y="2642"/>
                    <a:pt x="1198" y="2642"/>
                    <a:pt x="1179" y="2644"/>
                  </a:cubicBezTo>
                  <a:cubicBezTo>
                    <a:pt x="1183" y="2592"/>
                    <a:pt x="1186" y="2545"/>
                    <a:pt x="1193" y="2493"/>
                  </a:cubicBezTo>
                  <a:lnTo>
                    <a:pt x="1196" y="2497"/>
                  </a:lnTo>
                  <a:cubicBezTo>
                    <a:pt x="1654" y="2579"/>
                    <a:pt x="2122" y="2637"/>
                    <a:pt x="2586" y="2664"/>
                  </a:cubicBezTo>
                  <a:cubicBezTo>
                    <a:pt x="2631" y="2664"/>
                    <a:pt x="2631" y="2603"/>
                    <a:pt x="2586" y="2599"/>
                  </a:cubicBezTo>
                  <a:cubicBezTo>
                    <a:pt x="2125" y="2548"/>
                    <a:pt x="1664" y="2507"/>
                    <a:pt x="1200" y="2445"/>
                  </a:cubicBezTo>
                  <a:lnTo>
                    <a:pt x="1196" y="2445"/>
                  </a:lnTo>
                  <a:cubicBezTo>
                    <a:pt x="1203" y="2367"/>
                    <a:pt x="1207" y="2285"/>
                    <a:pt x="1214" y="2203"/>
                  </a:cubicBezTo>
                  <a:cubicBezTo>
                    <a:pt x="1318" y="2203"/>
                    <a:pt x="1425" y="2206"/>
                    <a:pt x="1530" y="2206"/>
                  </a:cubicBezTo>
                  <a:cubicBezTo>
                    <a:pt x="1583" y="2206"/>
                    <a:pt x="1636" y="2205"/>
                    <a:pt x="1688" y="2203"/>
                  </a:cubicBezTo>
                  <a:cubicBezTo>
                    <a:pt x="1719" y="2203"/>
                    <a:pt x="1719" y="2155"/>
                    <a:pt x="1688" y="2155"/>
                  </a:cubicBezTo>
                  <a:cubicBezTo>
                    <a:pt x="1622" y="2152"/>
                    <a:pt x="1555" y="2151"/>
                    <a:pt x="1489" y="2151"/>
                  </a:cubicBezTo>
                  <a:cubicBezTo>
                    <a:pt x="1398" y="2151"/>
                    <a:pt x="1308" y="2153"/>
                    <a:pt x="1217" y="2155"/>
                  </a:cubicBezTo>
                  <a:cubicBezTo>
                    <a:pt x="1220" y="2066"/>
                    <a:pt x="1224" y="1978"/>
                    <a:pt x="1227" y="1889"/>
                  </a:cubicBezTo>
                  <a:cubicBezTo>
                    <a:pt x="1248" y="1885"/>
                    <a:pt x="1268" y="1885"/>
                    <a:pt x="1289" y="1885"/>
                  </a:cubicBezTo>
                  <a:cubicBezTo>
                    <a:pt x="1630" y="1899"/>
                    <a:pt x="1774" y="2234"/>
                    <a:pt x="1948" y="2473"/>
                  </a:cubicBezTo>
                  <a:cubicBezTo>
                    <a:pt x="1957" y="2484"/>
                    <a:pt x="1973" y="2491"/>
                    <a:pt x="1988" y="2491"/>
                  </a:cubicBezTo>
                  <a:cubicBezTo>
                    <a:pt x="1995" y="2491"/>
                    <a:pt x="2003" y="2490"/>
                    <a:pt x="2009" y="2486"/>
                  </a:cubicBezTo>
                  <a:cubicBezTo>
                    <a:pt x="2027" y="2492"/>
                    <a:pt x="2044" y="2494"/>
                    <a:pt x="2062" y="2494"/>
                  </a:cubicBezTo>
                  <a:cubicBezTo>
                    <a:pt x="2188" y="2494"/>
                    <a:pt x="2300" y="2362"/>
                    <a:pt x="2207" y="2230"/>
                  </a:cubicBezTo>
                  <a:cubicBezTo>
                    <a:pt x="2207" y="2229"/>
                    <a:pt x="2207" y="2229"/>
                    <a:pt x="2206" y="2229"/>
                  </a:cubicBezTo>
                  <a:cubicBezTo>
                    <a:pt x="2205" y="2229"/>
                    <a:pt x="2204" y="2229"/>
                    <a:pt x="2204" y="2227"/>
                  </a:cubicBezTo>
                  <a:cubicBezTo>
                    <a:pt x="2180" y="2176"/>
                    <a:pt x="2156" y="2124"/>
                    <a:pt x="2125" y="2077"/>
                  </a:cubicBezTo>
                  <a:lnTo>
                    <a:pt x="2125" y="2077"/>
                  </a:lnTo>
                  <a:cubicBezTo>
                    <a:pt x="2303" y="2087"/>
                    <a:pt x="2481" y="2101"/>
                    <a:pt x="2658" y="2111"/>
                  </a:cubicBezTo>
                  <a:cubicBezTo>
                    <a:pt x="2699" y="2111"/>
                    <a:pt x="2706" y="2053"/>
                    <a:pt x="2665" y="2043"/>
                  </a:cubicBezTo>
                  <a:cubicBezTo>
                    <a:pt x="2517" y="2014"/>
                    <a:pt x="2367" y="2001"/>
                    <a:pt x="2217" y="2001"/>
                  </a:cubicBezTo>
                  <a:cubicBezTo>
                    <a:pt x="2169" y="2001"/>
                    <a:pt x="2122" y="2002"/>
                    <a:pt x="2074" y="2005"/>
                  </a:cubicBezTo>
                  <a:cubicBezTo>
                    <a:pt x="1882" y="1745"/>
                    <a:pt x="1588" y="1567"/>
                    <a:pt x="1273" y="1567"/>
                  </a:cubicBezTo>
                  <a:cubicBezTo>
                    <a:pt x="1236" y="1567"/>
                    <a:pt x="1199" y="1570"/>
                    <a:pt x="1162" y="1575"/>
                  </a:cubicBezTo>
                  <a:cubicBezTo>
                    <a:pt x="1193" y="1383"/>
                    <a:pt x="1200" y="1192"/>
                    <a:pt x="1186" y="1001"/>
                  </a:cubicBezTo>
                  <a:cubicBezTo>
                    <a:pt x="1186" y="994"/>
                    <a:pt x="1179" y="991"/>
                    <a:pt x="1179" y="987"/>
                  </a:cubicBezTo>
                  <a:cubicBezTo>
                    <a:pt x="1210" y="977"/>
                    <a:pt x="1244" y="970"/>
                    <a:pt x="1275" y="967"/>
                  </a:cubicBezTo>
                  <a:cubicBezTo>
                    <a:pt x="1283" y="966"/>
                    <a:pt x="1292" y="966"/>
                    <a:pt x="1300" y="966"/>
                  </a:cubicBezTo>
                  <a:cubicBezTo>
                    <a:pt x="1542" y="966"/>
                    <a:pt x="1707" y="1112"/>
                    <a:pt x="1862" y="1271"/>
                  </a:cubicBezTo>
                  <a:cubicBezTo>
                    <a:pt x="1785" y="1264"/>
                    <a:pt x="1707" y="1260"/>
                    <a:pt x="1629" y="1260"/>
                  </a:cubicBezTo>
                  <a:cubicBezTo>
                    <a:pt x="1507" y="1260"/>
                    <a:pt x="1385" y="1269"/>
                    <a:pt x="1265" y="1288"/>
                  </a:cubicBezTo>
                  <a:cubicBezTo>
                    <a:pt x="1241" y="1295"/>
                    <a:pt x="1241" y="1329"/>
                    <a:pt x="1265" y="1336"/>
                  </a:cubicBezTo>
                  <a:cubicBezTo>
                    <a:pt x="1441" y="1382"/>
                    <a:pt x="1639" y="1391"/>
                    <a:pt x="1836" y="1391"/>
                  </a:cubicBezTo>
                  <a:cubicBezTo>
                    <a:pt x="1883" y="1391"/>
                    <a:pt x="1931" y="1391"/>
                    <a:pt x="1979" y="1390"/>
                  </a:cubicBezTo>
                  <a:lnTo>
                    <a:pt x="1989" y="1400"/>
                  </a:lnTo>
                  <a:cubicBezTo>
                    <a:pt x="1996" y="1409"/>
                    <a:pt x="2006" y="1413"/>
                    <a:pt x="2016" y="1413"/>
                  </a:cubicBezTo>
                  <a:cubicBezTo>
                    <a:pt x="2026" y="1413"/>
                    <a:pt x="2035" y="1409"/>
                    <a:pt x="2040" y="1400"/>
                  </a:cubicBezTo>
                  <a:cubicBezTo>
                    <a:pt x="2055" y="1404"/>
                    <a:pt x="2069" y="1406"/>
                    <a:pt x="2084" y="1406"/>
                  </a:cubicBezTo>
                  <a:cubicBezTo>
                    <a:pt x="2110" y="1406"/>
                    <a:pt x="2135" y="1400"/>
                    <a:pt x="2160" y="1387"/>
                  </a:cubicBezTo>
                  <a:lnTo>
                    <a:pt x="2276" y="1387"/>
                  </a:lnTo>
                  <a:cubicBezTo>
                    <a:pt x="2313" y="1373"/>
                    <a:pt x="2313" y="1322"/>
                    <a:pt x="2276" y="1308"/>
                  </a:cubicBezTo>
                  <a:lnTo>
                    <a:pt x="2231" y="1305"/>
                  </a:lnTo>
                  <a:cubicBezTo>
                    <a:pt x="2252" y="1243"/>
                    <a:pt x="2238" y="1182"/>
                    <a:pt x="2194" y="1137"/>
                  </a:cubicBezTo>
                  <a:cubicBezTo>
                    <a:pt x="2046" y="791"/>
                    <a:pt x="1707" y="572"/>
                    <a:pt x="1341" y="572"/>
                  </a:cubicBezTo>
                  <a:cubicBezTo>
                    <a:pt x="1292" y="572"/>
                    <a:pt x="1243" y="576"/>
                    <a:pt x="1193" y="584"/>
                  </a:cubicBezTo>
                  <a:cubicBezTo>
                    <a:pt x="1203" y="506"/>
                    <a:pt x="1220" y="427"/>
                    <a:pt x="1234" y="345"/>
                  </a:cubicBezTo>
                  <a:cubicBezTo>
                    <a:pt x="1593" y="372"/>
                    <a:pt x="1951" y="396"/>
                    <a:pt x="2310" y="410"/>
                  </a:cubicBezTo>
                  <a:cubicBezTo>
                    <a:pt x="2351" y="410"/>
                    <a:pt x="2351" y="352"/>
                    <a:pt x="2310" y="349"/>
                  </a:cubicBezTo>
                  <a:cubicBezTo>
                    <a:pt x="1955" y="321"/>
                    <a:pt x="1599" y="301"/>
                    <a:pt x="1244" y="284"/>
                  </a:cubicBezTo>
                  <a:cubicBezTo>
                    <a:pt x="1258" y="212"/>
                    <a:pt x="1268" y="140"/>
                    <a:pt x="1275" y="65"/>
                  </a:cubicBezTo>
                  <a:cubicBezTo>
                    <a:pt x="1275" y="38"/>
                    <a:pt x="1252" y="21"/>
                    <a:pt x="1229" y="21"/>
                  </a:cubicBezTo>
                  <a:cubicBezTo>
                    <a:pt x="1214" y="21"/>
                    <a:pt x="1199" y="28"/>
                    <a:pt x="1190" y="45"/>
                  </a:cubicBezTo>
                  <a:cubicBezTo>
                    <a:pt x="1155" y="120"/>
                    <a:pt x="1132" y="202"/>
                    <a:pt x="1118" y="287"/>
                  </a:cubicBezTo>
                  <a:cubicBezTo>
                    <a:pt x="1108" y="294"/>
                    <a:pt x="1108" y="308"/>
                    <a:pt x="1111" y="318"/>
                  </a:cubicBezTo>
                  <a:cubicBezTo>
                    <a:pt x="1097" y="413"/>
                    <a:pt x="1091" y="509"/>
                    <a:pt x="1091" y="605"/>
                  </a:cubicBezTo>
                  <a:cubicBezTo>
                    <a:pt x="1036" y="622"/>
                    <a:pt x="981" y="642"/>
                    <a:pt x="927" y="670"/>
                  </a:cubicBezTo>
                  <a:cubicBezTo>
                    <a:pt x="517" y="881"/>
                    <a:pt x="329" y="1455"/>
                    <a:pt x="732" y="1773"/>
                  </a:cubicBezTo>
                  <a:cubicBezTo>
                    <a:pt x="438" y="2046"/>
                    <a:pt x="397" y="2551"/>
                    <a:pt x="753" y="2794"/>
                  </a:cubicBezTo>
                  <a:cubicBezTo>
                    <a:pt x="438" y="3029"/>
                    <a:pt x="363" y="3504"/>
                    <a:pt x="681" y="3791"/>
                  </a:cubicBezTo>
                  <a:cubicBezTo>
                    <a:pt x="445" y="3924"/>
                    <a:pt x="271" y="4160"/>
                    <a:pt x="264" y="4437"/>
                  </a:cubicBezTo>
                  <a:cubicBezTo>
                    <a:pt x="261" y="4658"/>
                    <a:pt x="384" y="4925"/>
                    <a:pt x="609" y="4983"/>
                  </a:cubicBezTo>
                  <a:cubicBezTo>
                    <a:pt x="411" y="5143"/>
                    <a:pt x="309" y="5389"/>
                    <a:pt x="332" y="5642"/>
                  </a:cubicBezTo>
                  <a:cubicBezTo>
                    <a:pt x="346" y="5803"/>
                    <a:pt x="421" y="6014"/>
                    <a:pt x="568" y="6076"/>
                  </a:cubicBezTo>
                  <a:cubicBezTo>
                    <a:pt x="121" y="6342"/>
                    <a:pt x="22" y="6998"/>
                    <a:pt x="531" y="7278"/>
                  </a:cubicBezTo>
                  <a:cubicBezTo>
                    <a:pt x="1" y="7708"/>
                    <a:pt x="345" y="8577"/>
                    <a:pt x="954" y="8577"/>
                  </a:cubicBezTo>
                  <a:cubicBezTo>
                    <a:pt x="1016" y="8577"/>
                    <a:pt x="1081" y="8568"/>
                    <a:pt x="1149" y="8548"/>
                  </a:cubicBezTo>
                  <a:cubicBezTo>
                    <a:pt x="1159" y="8678"/>
                    <a:pt x="1169" y="8804"/>
                    <a:pt x="1186" y="8931"/>
                  </a:cubicBezTo>
                  <a:cubicBezTo>
                    <a:pt x="1186" y="8953"/>
                    <a:pt x="1207" y="8971"/>
                    <a:pt x="1231" y="8971"/>
                  </a:cubicBezTo>
                  <a:cubicBezTo>
                    <a:pt x="1237" y="8971"/>
                    <a:pt x="1242" y="8970"/>
                    <a:pt x="1248" y="8968"/>
                  </a:cubicBezTo>
                  <a:cubicBezTo>
                    <a:pt x="1323" y="9067"/>
                    <a:pt x="1398" y="9166"/>
                    <a:pt x="1477" y="9266"/>
                  </a:cubicBezTo>
                  <a:cubicBezTo>
                    <a:pt x="1555" y="9361"/>
                    <a:pt x="1634" y="9481"/>
                    <a:pt x="1733" y="9563"/>
                  </a:cubicBezTo>
                  <a:cubicBezTo>
                    <a:pt x="1740" y="9568"/>
                    <a:pt x="1748" y="9571"/>
                    <a:pt x="1757" y="9571"/>
                  </a:cubicBezTo>
                  <a:cubicBezTo>
                    <a:pt x="1774" y="9571"/>
                    <a:pt x="1791" y="9561"/>
                    <a:pt x="1798" y="9546"/>
                  </a:cubicBezTo>
                  <a:cubicBezTo>
                    <a:pt x="2607" y="9651"/>
                    <a:pt x="3440" y="9686"/>
                    <a:pt x="4260" y="9692"/>
                  </a:cubicBezTo>
                  <a:cubicBezTo>
                    <a:pt x="4209" y="9812"/>
                    <a:pt x="4171" y="9938"/>
                    <a:pt x="4147" y="10068"/>
                  </a:cubicBezTo>
                  <a:cubicBezTo>
                    <a:pt x="4144" y="10100"/>
                    <a:pt x="4166" y="10141"/>
                    <a:pt x="4199" y="10141"/>
                  </a:cubicBezTo>
                  <a:cubicBezTo>
                    <a:pt x="4205" y="10141"/>
                    <a:pt x="4212" y="10140"/>
                    <a:pt x="4219" y="10136"/>
                  </a:cubicBezTo>
                  <a:cubicBezTo>
                    <a:pt x="4499" y="10027"/>
                    <a:pt x="4776" y="9901"/>
                    <a:pt x="5042" y="9757"/>
                  </a:cubicBezTo>
                  <a:cubicBezTo>
                    <a:pt x="5212" y="9772"/>
                    <a:pt x="5382" y="9778"/>
                    <a:pt x="5553" y="9778"/>
                  </a:cubicBezTo>
                  <a:cubicBezTo>
                    <a:pt x="6423" y="9778"/>
                    <a:pt x="7290" y="9621"/>
                    <a:pt x="8164" y="9621"/>
                  </a:cubicBezTo>
                  <a:cubicBezTo>
                    <a:pt x="8304" y="9621"/>
                    <a:pt x="8443" y="9625"/>
                    <a:pt x="8583" y="9634"/>
                  </a:cubicBezTo>
                  <a:cubicBezTo>
                    <a:pt x="8585" y="9634"/>
                    <a:pt x="8586" y="9634"/>
                    <a:pt x="8587" y="9634"/>
                  </a:cubicBezTo>
                  <a:cubicBezTo>
                    <a:pt x="8648" y="9634"/>
                    <a:pt x="8647" y="9539"/>
                    <a:pt x="8583" y="9532"/>
                  </a:cubicBezTo>
                  <a:cubicBezTo>
                    <a:pt x="8362" y="9515"/>
                    <a:pt x="8140" y="9507"/>
                    <a:pt x="7918" y="9507"/>
                  </a:cubicBezTo>
                  <a:cubicBezTo>
                    <a:pt x="7005" y="9507"/>
                    <a:pt x="6084" y="9631"/>
                    <a:pt x="5175" y="9686"/>
                  </a:cubicBezTo>
                  <a:cubicBezTo>
                    <a:pt x="5421" y="9546"/>
                    <a:pt x="5653" y="9382"/>
                    <a:pt x="5865" y="9194"/>
                  </a:cubicBezTo>
                  <a:cubicBezTo>
                    <a:pt x="6055" y="9205"/>
                    <a:pt x="6247" y="9210"/>
                    <a:pt x="6438" y="9210"/>
                  </a:cubicBezTo>
                  <a:cubicBezTo>
                    <a:pt x="7013" y="9210"/>
                    <a:pt x="7592" y="9167"/>
                    <a:pt x="8163" y="9129"/>
                  </a:cubicBezTo>
                  <a:cubicBezTo>
                    <a:pt x="8177" y="9126"/>
                    <a:pt x="8191" y="9119"/>
                    <a:pt x="8201" y="9108"/>
                  </a:cubicBezTo>
                  <a:cubicBezTo>
                    <a:pt x="8320" y="9252"/>
                    <a:pt x="8443" y="9395"/>
                    <a:pt x="8577" y="9522"/>
                  </a:cubicBezTo>
                  <a:cubicBezTo>
                    <a:pt x="8587" y="9532"/>
                    <a:pt x="8599" y="9536"/>
                    <a:pt x="8610" y="9536"/>
                  </a:cubicBezTo>
                  <a:cubicBezTo>
                    <a:pt x="8646" y="9536"/>
                    <a:pt x="8676" y="9490"/>
                    <a:pt x="8645" y="9453"/>
                  </a:cubicBezTo>
                  <a:cubicBezTo>
                    <a:pt x="8512" y="9307"/>
                    <a:pt x="8372" y="9166"/>
                    <a:pt x="8228" y="9037"/>
                  </a:cubicBezTo>
                  <a:cubicBezTo>
                    <a:pt x="8430" y="8210"/>
                    <a:pt x="8351" y="7247"/>
                    <a:pt x="8331" y="6404"/>
                  </a:cubicBezTo>
                  <a:cubicBezTo>
                    <a:pt x="8331" y="6397"/>
                    <a:pt x="8327" y="6387"/>
                    <a:pt x="8324" y="6376"/>
                  </a:cubicBezTo>
                  <a:lnTo>
                    <a:pt x="8679" y="5960"/>
                  </a:lnTo>
                  <a:lnTo>
                    <a:pt x="8679" y="5960"/>
                  </a:lnTo>
                  <a:cubicBezTo>
                    <a:pt x="8638" y="7145"/>
                    <a:pt x="8621" y="8337"/>
                    <a:pt x="8679" y="9518"/>
                  </a:cubicBezTo>
                  <a:cubicBezTo>
                    <a:pt x="8679" y="9540"/>
                    <a:pt x="8695" y="9552"/>
                    <a:pt x="8712" y="9552"/>
                  </a:cubicBezTo>
                  <a:cubicBezTo>
                    <a:pt x="8728" y="9552"/>
                    <a:pt x="8744" y="9540"/>
                    <a:pt x="8744" y="9518"/>
                  </a:cubicBezTo>
                  <a:cubicBezTo>
                    <a:pt x="8768" y="8309"/>
                    <a:pt x="8758" y="7097"/>
                    <a:pt x="8782" y="5885"/>
                  </a:cubicBezTo>
                  <a:cubicBezTo>
                    <a:pt x="8782" y="5874"/>
                    <a:pt x="8775" y="5864"/>
                    <a:pt x="8768" y="5857"/>
                  </a:cubicBezTo>
                  <a:cubicBezTo>
                    <a:pt x="9068" y="5502"/>
                    <a:pt x="9369" y="5150"/>
                    <a:pt x="9669" y="4799"/>
                  </a:cubicBezTo>
                  <a:cubicBezTo>
                    <a:pt x="9680" y="4799"/>
                    <a:pt x="9690" y="4792"/>
                    <a:pt x="9693" y="4785"/>
                  </a:cubicBezTo>
                  <a:cubicBezTo>
                    <a:pt x="9997" y="4398"/>
                    <a:pt x="9441" y="3728"/>
                    <a:pt x="8992" y="3728"/>
                  </a:cubicBezTo>
                  <a:cubicBezTo>
                    <a:pt x="8901" y="3728"/>
                    <a:pt x="8815" y="3756"/>
                    <a:pt x="8741" y="3818"/>
                  </a:cubicBezTo>
                  <a:cubicBezTo>
                    <a:pt x="8816" y="2804"/>
                    <a:pt x="8819" y="1769"/>
                    <a:pt x="8805" y="752"/>
                  </a:cubicBezTo>
                  <a:cubicBezTo>
                    <a:pt x="8816" y="735"/>
                    <a:pt x="8816" y="717"/>
                    <a:pt x="8805" y="700"/>
                  </a:cubicBezTo>
                  <a:lnTo>
                    <a:pt x="8805" y="694"/>
                  </a:lnTo>
                  <a:cubicBezTo>
                    <a:pt x="8805" y="667"/>
                    <a:pt x="8785" y="648"/>
                    <a:pt x="8761" y="648"/>
                  </a:cubicBezTo>
                  <a:cubicBezTo>
                    <a:pt x="8758" y="648"/>
                    <a:pt x="8754" y="648"/>
                    <a:pt x="8751" y="649"/>
                  </a:cubicBezTo>
                  <a:cubicBezTo>
                    <a:pt x="8553" y="506"/>
                    <a:pt x="8375" y="342"/>
                    <a:pt x="8218" y="157"/>
                  </a:cubicBezTo>
                  <a:cubicBezTo>
                    <a:pt x="8212" y="151"/>
                    <a:pt x="8205" y="149"/>
                    <a:pt x="8199" y="149"/>
                  </a:cubicBezTo>
                  <a:cubicBezTo>
                    <a:pt x="8187" y="149"/>
                    <a:pt x="8177" y="157"/>
                    <a:pt x="8170" y="168"/>
                  </a:cubicBezTo>
                  <a:cubicBezTo>
                    <a:pt x="7733" y="43"/>
                    <a:pt x="7255" y="10"/>
                    <a:pt x="6771" y="10"/>
                  </a:cubicBezTo>
                  <a:cubicBezTo>
                    <a:pt x="6245" y="10"/>
                    <a:pt x="5711" y="49"/>
                    <a:pt x="5217" y="49"/>
                  </a:cubicBezTo>
                  <a:cubicBezTo>
                    <a:pt x="5186" y="49"/>
                    <a:pt x="5155" y="48"/>
                    <a:pt x="5124" y="48"/>
                  </a:cubicBezTo>
                  <a:cubicBezTo>
                    <a:pt x="4299" y="41"/>
                    <a:pt x="3461" y="1"/>
                    <a:pt x="26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55"/>
            <p:cNvSpPr/>
            <p:nvPr/>
          </p:nvSpPr>
          <p:spPr>
            <a:xfrm>
              <a:off x="4934566" y="3766976"/>
              <a:ext cx="8604" cy="1901"/>
            </a:xfrm>
            <a:custGeom>
              <a:rect b="b" l="l" r="r" t="t"/>
              <a:pathLst>
                <a:path extrusionOk="0" h="74" w="335">
                  <a:moveTo>
                    <a:pt x="209" y="1"/>
                  </a:moveTo>
                  <a:cubicBezTo>
                    <a:pt x="154" y="1"/>
                    <a:pt x="100" y="4"/>
                    <a:pt x="48" y="4"/>
                  </a:cubicBezTo>
                  <a:cubicBezTo>
                    <a:pt x="0" y="4"/>
                    <a:pt x="0" y="72"/>
                    <a:pt x="48" y="72"/>
                  </a:cubicBezTo>
                  <a:cubicBezTo>
                    <a:pt x="100" y="72"/>
                    <a:pt x="154" y="74"/>
                    <a:pt x="209" y="74"/>
                  </a:cubicBezTo>
                  <a:cubicBezTo>
                    <a:pt x="236" y="74"/>
                    <a:pt x="263" y="73"/>
                    <a:pt x="291" y="72"/>
                  </a:cubicBezTo>
                  <a:cubicBezTo>
                    <a:pt x="335" y="72"/>
                    <a:pt x="335" y="4"/>
                    <a:pt x="291" y="4"/>
                  </a:cubicBezTo>
                  <a:cubicBezTo>
                    <a:pt x="263" y="2"/>
                    <a:pt x="236" y="1"/>
                    <a:pt x="2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72" name="Google Shape;2472;p55"/>
          <p:cNvGrpSpPr/>
          <p:nvPr/>
        </p:nvGrpSpPr>
        <p:grpSpPr>
          <a:xfrm>
            <a:off x="2248202" y="4150544"/>
            <a:ext cx="256029" cy="380743"/>
            <a:chOff x="2248202" y="4150544"/>
            <a:chExt cx="256029" cy="380743"/>
          </a:xfrm>
        </p:grpSpPr>
        <p:sp>
          <p:nvSpPr>
            <p:cNvPr id="2473" name="Google Shape;2473;p55"/>
            <p:cNvSpPr/>
            <p:nvPr/>
          </p:nvSpPr>
          <p:spPr>
            <a:xfrm>
              <a:off x="2248202" y="4150544"/>
              <a:ext cx="256029" cy="380743"/>
            </a:xfrm>
            <a:custGeom>
              <a:rect b="b" l="l" r="r" t="t"/>
              <a:pathLst>
                <a:path extrusionOk="0" h="14825" w="9969">
                  <a:moveTo>
                    <a:pt x="5583" y="155"/>
                  </a:moveTo>
                  <a:cubicBezTo>
                    <a:pt x="5728" y="155"/>
                    <a:pt x="5873" y="163"/>
                    <a:pt x="6017" y="177"/>
                  </a:cubicBezTo>
                  <a:cubicBezTo>
                    <a:pt x="8008" y="382"/>
                    <a:pt x="9634" y="2090"/>
                    <a:pt x="9641" y="4112"/>
                  </a:cubicBezTo>
                  <a:cubicBezTo>
                    <a:pt x="9654" y="6350"/>
                    <a:pt x="7823" y="7996"/>
                    <a:pt x="5684" y="7996"/>
                  </a:cubicBezTo>
                  <a:cubicBezTo>
                    <a:pt x="5568" y="7996"/>
                    <a:pt x="5452" y="7991"/>
                    <a:pt x="5334" y="7981"/>
                  </a:cubicBezTo>
                  <a:cubicBezTo>
                    <a:pt x="5340" y="7950"/>
                    <a:pt x="5321" y="7922"/>
                    <a:pt x="5292" y="7922"/>
                  </a:cubicBezTo>
                  <a:cubicBezTo>
                    <a:pt x="5289" y="7922"/>
                    <a:pt x="5286" y="7922"/>
                    <a:pt x="5283" y="7923"/>
                  </a:cubicBezTo>
                  <a:cubicBezTo>
                    <a:pt x="5118" y="7945"/>
                    <a:pt x="4957" y="7956"/>
                    <a:pt x="4801" y="7956"/>
                  </a:cubicBezTo>
                  <a:cubicBezTo>
                    <a:pt x="4312" y="7956"/>
                    <a:pt x="3869" y="7851"/>
                    <a:pt x="3473" y="7667"/>
                  </a:cubicBezTo>
                  <a:lnTo>
                    <a:pt x="3473" y="7667"/>
                  </a:lnTo>
                  <a:cubicBezTo>
                    <a:pt x="3657" y="7684"/>
                    <a:pt x="3838" y="7701"/>
                    <a:pt x="4019" y="7715"/>
                  </a:cubicBezTo>
                  <a:cubicBezTo>
                    <a:pt x="4020" y="7715"/>
                    <a:pt x="4022" y="7715"/>
                    <a:pt x="4023" y="7715"/>
                  </a:cubicBezTo>
                  <a:cubicBezTo>
                    <a:pt x="4060" y="7715"/>
                    <a:pt x="4056" y="7657"/>
                    <a:pt x="4019" y="7653"/>
                  </a:cubicBezTo>
                  <a:cubicBezTo>
                    <a:pt x="3797" y="7633"/>
                    <a:pt x="3572" y="7619"/>
                    <a:pt x="3347" y="7602"/>
                  </a:cubicBezTo>
                  <a:cubicBezTo>
                    <a:pt x="3186" y="7520"/>
                    <a:pt x="3036" y="7421"/>
                    <a:pt x="2892" y="7312"/>
                  </a:cubicBezTo>
                  <a:lnTo>
                    <a:pt x="2892" y="7312"/>
                  </a:lnTo>
                  <a:cubicBezTo>
                    <a:pt x="3148" y="7373"/>
                    <a:pt x="3408" y="7418"/>
                    <a:pt x="3671" y="7452"/>
                  </a:cubicBezTo>
                  <a:cubicBezTo>
                    <a:pt x="3672" y="7452"/>
                    <a:pt x="3673" y="7452"/>
                    <a:pt x="3674" y="7452"/>
                  </a:cubicBezTo>
                  <a:cubicBezTo>
                    <a:pt x="3702" y="7452"/>
                    <a:pt x="3708" y="7404"/>
                    <a:pt x="3678" y="7401"/>
                  </a:cubicBezTo>
                  <a:cubicBezTo>
                    <a:pt x="3408" y="7346"/>
                    <a:pt x="3135" y="7305"/>
                    <a:pt x="2862" y="7284"/>
                  </a:cubicBezTo>
                  <a:cubicBezTo>
                    <a:pt x="2708" y="7165"/>
                    <a:pt x="2568" y="7028"/>
                    <a:pt x="2442" y="6885"/>
                  </a:cubicBezTo>
                  <a:lnTo>
                    <a:pt x="2442" y="6885"/>
                  </a:lnTo>
                  <a:cubicBezTo>
                    <a:pt x="2701" y="6905"/>
                    <a:pt x="2961" y="6926"/>
                    <a:pt x="3224" y="6939"/>
                  </a:cubicBezTo>
                  <a:cubicBezTo>
                    <a:pt x="3265" y="6939"/>
                    <a:pt x="3265" y="6875"/>
                    <a:pt x="3224" y="6871"/>
                  </a:cubicBezTo>
                  <a:cubicBezTo>
                    <a:pt x="2947" y="6851"/>
                    <a:pt x="2670" y="6840"/>
                    <a:pt x="2394" y="6827"/>
                  </a:cubicBezTo>
                  <a:cubicBezTo>
                    <a:pt x="2291" y="6704"/>
                    <a:pt x="2196" y="6574"/>
                    <a:pt x="2107" y="6441"/>
                  </a:cubicBezTo>
                  <a:cubicBezTo>
                    <a:pt x="2125" y="6440"/>
                    <a:pt x="2143" y="6440"/>
                    <a:pt x="2162" y="6440"/>
                  </a:cubicBezTo>
                  <a:cubicBezTo>
                    <a:pt x="2294" y="6440"/>
                    <a:pt x="2429" y="6451"/>
                    <a:pt x="2558" y="6478"/>
                  </a:cubicBezTo>
                  <a:cubicBezTo>
                    <a:pt x="2559" y="6479"/>
                    <a:pt x="2560" y="6479"/>
                    <a:pt x="2561" y="6479"/>
                  </a:cubicBezTo>
                  <a:cubicBezTo>
                    <a:pt x="2589" y="6479"/>
                    <a:pt x="2601" y="6437"/>
                    <a:pt x="2571" y="6424"/>
                  </a:cubicBezTo>
                  <a:cubicBezTo>
                    <a:pt x="2456" y="6392"/>
                    <a:pt x="2336" y="6374"/>
                    <a:pt x="2216" y="6374"/>
                  </a:cubicBezTo>
                  <a:cubicBezTo>
                    <a:pt x="2168" y="6374"/>
                    <a:pt x="2120" y="6377"/>
                    <a:pt x="2073" y="6383"/>
                  </a:cubicBezTo>
                  <a:cubicBezTo>
                    <a:pt x="1905" y="6110"/>
                    <a:pt x="1772" y="5819"/>
                    <a:pt x="1670" y="5519"/>
                  </a:cubicBezTo>
                  <a:lnTo>
                    <a:pt x="1670" y="5519"/>
                  </a:lnTo>
                  <a:cubicBezTo>
                    <a:pt x="1768" y="5523"/>
                    <a:pt x="1868" y="5527"/>
                    <a:pt x="1967" y="5527"/>
                  </a:cubicBezTo>
                  <a:cubicBezTo>
                    <a:pt x="2039" y="5527"/>
                    <a:pt x="2111" y="5525"/>
                    <a:pt x="2182" y="5519"/>
                  </a:cubicBezTo>
                  <a:cubicBezTo>
                    <a:pt x="2233" y="5519"/>
                    <a:pt x="2233" y="5444"/>
                    <a:pt x="2182" y="5444"/>
                  </a:cubicBezTo>
                  <a:cubicBezTo>
                    <a:pt x="2115" y="5438"/>
                    <a:pt x="2048" y="5437"/>
                    <a:pt x="1980" y="5437"/>
                  </a:cubicBezTo>
                  <a:cubicBezTo>
                    <a:pt x="1868" y="5437"/>
                    <a:pt x="1756" y="5442"/>
                    <a:pt x="1646" y="5444"/>
                  </a:cubicBezTo>
                  <a:cubicBezTo>
                    <a:pt x="1560" y="5184"/>
                    <a:pt x="1499" y="4914"/>
                    <a:pt x="1461" y="4644"/>
                  </a:cubicBezTo>
                  <a:lnTo>
                    <a:pt x="1461" y="4644"/>
                  </a:lnTo>
                  <a:cubicBezTo>
                    <a:pt x="1573" y="4649"/>
                    <a:pt x="1692" y="4662"/>
                    <a:pt x="1807" y="4662"/>
                  </a:cubicBezTo>
                  <a:cubicBezTo>
                    <a:pt x="1868" y="4662"/>
                    <a:pt x="1927" y="4659"/>
                    <a:pt x="1984" y="4648"/>
                  </a:cubicBezTo>
                  <a:cubicBezTo>
                    <a:pt x="2021" y="4638"/>
                    <a:pt x="2021" y="4590"/>
                    <a:pt x="1984" y="4580"/>
                  </a:cubicBezTo>
                  <a:cubicBezTo>
                    <a:pt x="1929" y="4570"/>
                    <a:pt x="1872" y="4566"/>
                    <a:pt x="1814" y="4566"/>
                  </a:cubicBezTo>
                  <a:cubicBezTo>
                    <a:pt x="1695" y="4566"/>
                    <a:pt x="1573" y="4581"/>
                    <a:pt x="1458" y="4583"/>
                  </a:cubicBezTo>
                  <a:cubicBezTo>
                    <a:pt x="1431" y="4378"/>
                    <a:pt x="1420" y="4173"/>
                    <a:pt x="1424" y="3968"/>
                  </a:cubicBezTo>
                  <a:lnTo>
                    <a:pt x="1424" y="3968"/>
                  </a:lnTo>
                  <a:cubicBezTo>
                    <a:pt x="1576" y="4009"/>
                    <a:pt x="1735" y="4030"/>
                    <a:pt x="1894" y="4030"/>
                  </a:cubicBezTo>
                  <a:cubicBezTo>
                    <a:pt x="1960" y="4030"/>
                    <a:pt x="2025" y="4026"/>
                    <a:pt x="2090" y="4020"/>
                  </a:cubicBezTo>
                  <a:cubicBezTo>
                    <a:pt x="2127" y="4013"/>
                    <a:pt x="2117" y="3958"/>
                    <a:pt x="2083" y="3958"/>
                  </a:cubicBezTo>
                  <a:cubicBezTo>
                    <a:pt x="2061" y="3958"/>
                    <a:pt x="2039" y="3959"/>
                    <a:pt x="2016" y="3959"/>
                  </a:cubicBezTo>
                  <a:cubicBezTo>
                    <a:pt x="1817" y="3959"/>
                    <a:pt x="1617" y="3945"/>
                    <a:pt x="1420" y="3917"/>
                  </a:cubicBezTo>
                  <a:cubicBezTo>
                    <a:pt x="1424" y="3681"/>
                    <a:pt x="1448" y="3449"/>
                    <a:pt x="1489" y="3220"/>
                  </a:cubicBezTo>
                  <a:cubicBezTo>
                    <a:pt x="1499" y="3152"/>
                    <a:pt x="1519" y="3084"/>
                    <a:pt x="1537" y="3015"/>
                  </a:cubicBezTo>
                  <a:cubicBezTo>
                    <a:pt x="1543" y="3022"/>
                    <a:pt x="1554" y="3026"/>
                    <a:pt x="1560" y="3026"/>
                  </a:cubicBezTo>
                  <a:cubicBezTo>
                    <a:pt x="1708" y="3028"/>
                    <a:pt x="1858" y="3040"/>
                    <a:pt x="2007" y="3040"/>
                  </a:cubicBezTo>
                  <a:cubicBezTo>
                    <a:pt x="2078" y="3040"/>
                    <a:pt x="2149" y="3037"/>
                    <a:pt x="2220" y="3029"/>
                  </a:cubicBezTo>
                  <a:cubicBezTo>
                    <a:pt x="2271" y="3029"/>
                    <a:pt x="2271" y="2954"/>
                    <a:pt x="2220" y="2954"/>
                  </a:cubicBezTo>
                  <a:cubicBezTo>
                    <a:pt x="2149" y="2946"/>
                    <a:pt x="2078" y="2943"/>
                    <a:pt x="2007" y="2943"/>
                  </a:cubicBezTo>
                  <a:cubicBezTo>
                    <a:pt x="1858" y="2943"/>
                    <a:pt x="1708" y="2955"/>
                    <a:pt x="1560" y="2957"/>
                  </a:cubicBezTo>
                  <a:cubicBezTo>
                    <a:pt x="1557" y="2957"/>
                    <a:pt x="1554" y="2961"/>
                    <a:pt x="1550" y="2961"/>
                  </a:cubicBezTo>
                  <a:cubicBezTo>
                    <a:pt x="1584" y="2828"/>
                    <a:pt x="1629" y="2698"/>
                    <a:pt x="1680" y="2571"/>
                  </a:cubicBezTo>
                  <a:cubicBezTo>
                    <a:pt x="1786" y="2585"/>
                    <a:pt x="1888" y="2602"/>
                    <a:pt x="1994" y="2616"/>
                  </a:cubicBezTo>
                  <a:cubicBezTo>
                    <a:pt x="2084" y="2630"/>
                    <a:pt x="2179" y="2652"/>
                    <a:pt x="2272" y="2652"/>
                  </a:cubicBezTo>
                  <a:cubicBezTo>
                    <a:pt x="2289" y="2652"/>
                    <a:pt x="2306" y="2652"/>
                    <a:pt x="2322" y="2650"/>
                  </a:cubicBezTo>
                  <a:cubicBezTo>
                    <a:pt x="2363" y="2650"/>
                    <a:pt x="2370" y="2592"/>
                    <a:pt x="2332" y="2582"/>
                  </a:cubicBezTo>
                  <a:cubicBezTo>
                    <a:pt x="2226" y="2548"/>
                    <a:pt x="2110" y="2551"/>
                    <a:pt x="2004" y="2541"/>
                  </a:cubicBezTo>
                  <a:cubicBezTo>
                    <a:pt x="1905" y="2531"/>
                    <a:pt x="1806" y="2524"/>
                    <a:pt x="1704" y="2513"/>
                  </a:cubicBezTo>
                  <a:cubicBezTo>
                    <a:pt x="1868" y="2134"/>
                    <a:pt x="2097" y="1786"/>
                    <a:pt x="2383" y="1485"/>
                  </a:cubicBezTo>
                  <a:cubicBezTo>
                    <a:pt x="2387" y="1489"/>
                    <a:pt x="2390" y="1489"/>
                    <a:pt x="2394" y="1492"/>
                  </a:cubicBezTo>
                  <a:cubicBezTo>
                    <a:pt x="2397" y="1494"/>
                    <a:pt x="2400" y="1495"/>
                    <a:pt x="2403" y="1495"/>
                  </a:cubicBezTo>
                  <a:cubicBezTo>
                    <a:pt x="2408" y="1495"/>
                    <a:pt x="2414" y="1493"/>
                    <a:pt x="2418" y="1489"/>
                  </a:cubicBezTo>
                  <a:lnTo>
                    <a:pt x="2428" y="1479"/>
                  </a:lnTo>
                  <a:cubicBezTo>
                    <a:pt x="2438" y="1468"/>
                    <a:pt x="2435" y="1455"/>
                    <a:pt x="2424" y="1448"/>
                  </a:cubicBezTo>
                  <a:lnTo>
                    <a:pt x="2424" y="1448"/>
                  </a:lnTo>
                  <a:cubicBezTo>
                    <a:pt x="2465" y="1451"/>
                    <a:pt x="2582" y="1482"/>
                    <a:pt x="2612" y="1485"/>
                  </a:cubicBezTo>
                  <a:lnTo>
                    <a:pt x="2793" y="1509"/>
                  </a:lnTo>
                  <a:cubicBezTo>
                    <a:pt x="2909" y="1526"/>
                    <a:pt x="3029" y="1537"/>
                    <a:pt x="3148" y="1544"/>
                  </a:cubicBezTo>
                  <a:cubicBezTo>
                    <a:pt x="3150" y="1544"/>
                    <a:pt x="3151" y="1544"/>
                    <a:pt x="3152" y="1544"/>
                  </a:cubicBezTo>
                  <a:cubicBezTo>
                    <a:pt x="3190" y="1544"/>
                    <a:pt x="3195" y="1482"/>
                    <a:pt x="3159" y="1475"/>
                  </a:cubicBezTo>
                  <a:cubicBezTo>
                    <a:pt x="2998" y="1451"/>
                    <a:pt x="2841" y="1434"/>
                    <a:pt x="2681" y="1417"/>
                  </a:cubicBezTo>
                  <a:cubicBezTo>
                    <a:pt x="2612" y="1404"/>
                    <a:pt x="2544" y="1397"/>
                    <a:pt x="2476" y="1393"/>
                  </a:cubicBezTo>
                  <a:cubicBezTo>
                    <a:pt x="2650" y="1223"/>
                    <a:pt x="2838" y="1065"/>
                    <a:pt x="3039" y="929"/>
                  </a:cubicBezTo>
                  <a:cubicBezTo>
                    <a:pt x="3285" y="956"/>
                    <a:pt x="3528" y="990"/>
                    <a:pt x="3773" y="1018"/>
                  </a:cubicBezTo>
                  <a:cubicBezTo>
                    <a:pt x="3775" y="1018"/>
                    <a:pt x="3777" y="1018"/>
                    <a:pt x="3779" y="1018"/>
                  </a:cubicBezTo>
                  <a:cubicBezTo>
                    <a:pt x="3815" y="1018"/>
                    <a:pt x="3819" y="959"/>
                    <a:pt x="3784" y="949"/>
                  </a:cubicBezTo>
                  <a:cubicBezTo>
                    <a:pt x="3575" y="895"/>
                    <a:pt x="3367" y="864"/>
                    <a:pt x="3152" y="857"/>
                  </a:cubicBezTo>
                  <a:cubicBezTo>
                    <a:pt x="3326" y="748"/>
                    <a:pt x="3504" y="652"/>
                    <a:pt x="3691" y="570"/>
                  </a:cubicBezTo>
                  <a:cubicBezTo>
                    <a:pt x="3995" y="594"/>
                    <a:pt x="4299" y="642"/>
                    <a:pt x="4603" y="676"/>
                  </a:cubicBezTo>
                  <a:cubicBezTo>
                    <a:pt x="4604" y="676"/>
                    <a:pt x="4605" y="676"/>
                    <a:pt x="4606" y="676"/>
                  </a:cubicBezTo>
                  <a:cubicBezTo>
                    <a:pt x="4648" y="676"/>
                    <a:pt x="4654" y="611"/>
                    <a:pt x="4614" y="604"/>
                  </a:cubicBezTo>
                  <a:cubicBezTo>
                    <a:pt x="4354" y="546"/>
                    <a:pt x="4088" y="516"/>
                    <a:pt x="3818" y="509"/>
                  </a:cubicBezTo>
                  <a:cubicBezTo>
                    <a:pt x="4084" y="399"/>
                    <a:pt x="4361" y="314"/>
                    <a:pt x="4644" y="253"/>
                  </a:cubicBezTo>
                  <a:cubicBezTo>
                    <a:pt x="5040" y="345"/>
                    <a:pt x="5443" y="396"/>
                    <a:pt x="5850" y="403"/>
                  </a:cubicBezTo>
                  <a:cubicBezTo>
                    <a:pt x="5908" y="403"/>
                    <a:pt x="5908" y="318"/>
                    <a:pt x="5850" y="318"/>
                  </a:cubicBezTo>
                  <a:cubicBezTo>
                    <a:pt x="5505" y="304"/>
                    <a:pt x="5160" y="273"/>
                    <a:pt x="4815" y="222"/>
                  </a:cubicBezTo>
                  <a:cubicBezTo>
                    <a:pt x="5068" y="178"/>
                    <a:pt x="5326" y="155"/>
                    <a:pt x="5583" y="155"/>
                  </a:cubicBezTo>
                  <a:close/>
                  <a:moveTo>
                    <a:pt x="7940" y="7517"/>
                  </a:moveTo>
                  <a:cubicBezTo>
                    <a:pt x="8254" y="9573"/>
                    <a:pt x="8705" y="11628"/>
                    <a:pt x="9169" y="13657"/>
                  </a:cubicBezTo>
                  <a:cubicBezTo>
                    <a:pt x="8944" y="13493"/>
                    <a:pt x="8647" y="13363"/>
                    <a:pt x="8432" y="13237"/>
                  </a:cubicBezTo>
                  <a:cubicBezTo>
                    <a:pt x="8049" y="13008"/>
                    <a:pt x="7667" y="12783"/>
                    <a:pt x="7284" y="12564"/>
                  </a:cubicBezTo>
                  <a:cubicBezTo>
                    <a:pt x="7275" y="12559"/>
                    <a:pt x="7265" y="12556"/>
                    <a:pt x="7255" y="12556"/>
                  </a:cubicBezTo>
                  <a:cubicBezTo>
                    <a:pt x="7240" y="12556"/>
                    <a:pt x="7226" y="12562"/>
                    <a:pt x="7216" y="12574"/>
                  </a:cubicBezTo>
                  <a:cubicBezTo>
                    <a:pt x="7203" y="12566"/>
                    <a:pt x="7189" y="12563"/>
                    <a:pt x="7176" y="12563"/>
                  </a:cubicBezTo>
                  <a:cubicBezTo>
                    <a:pt x="7149" y="12563"/>
                    <a:pt x="7125" y="12577"/>
                    <a:pt x="7113" y="12602"/>
                  </a:cubicBezTo>
                  <a:cubicBezTo>
                    <a:pt x="6755" y="13268"/>
                    <a:pt x="6383" y="13930"/>
                    <a:pt x="6017" y="14596"/>
                  </a:cubicBezTo>
                  <a:cubicBezTo>
                    <a:pt x="5771" y="12417"/>
                    <a:pt x="5525" y="10235"/>
                    <a:pt x="5201" y="8070"/>
                  </a:cubicBezTo>
                  <a:lnTo>
                    <a:pt x="5201" y="8070"/>
                  </a:lnTo>
                  <a:cubicBezTo>
                    <a:pt x="5404" y="8101"/>
                    <a:pt x="5608" y="8116"/>
                    <a:pt x="5811" y="8116"/>
                  </a:cubicBezTo>
                  <a:cubicBezTo>
                    <a:pt x="6557" y="8116"/>
                    <a:pt x="7296" y="7911"/>
                    <a:pt x="7940" y="7517"/>
                  </a:cubicBezTo>
                  <a:close/>
                  <a:moveTo>
                    <a:pt x="2701" y="7332"/>
                  </a:moveTo>
                  <a:cubicBezTo>
                    <a:pt x="3258" y="7811"/>
                    <a:pt x="3964" y="8070"/>
                    <a:pt x="4689" y="8070"/>
                  </a:cubicBezTo>
                  <a:cubicBezTo>
                    <a:pt x="4817" y="8070"/>
                    <a:pt x="4946" y="8062"/>
                    <a:pt x="5075" y="8046"/>
                  </a:cubicBezTo>
                  <a:lnTo>
                    <a:pt x="5085" y="8053"/>
                  </a:lnTo>
                  <a:cubicBezTo>
                    <a:pt x="5140" y="8668"/>
                    <a:pt x="5204" y="9282"/>
                    <a:pt x="5273" y="9897"/>
                  </a:cubicBezTo>
                  <a:cubicBezTo>
                    <a:pt x="5269" y="9904"/>
                    <a:pt x="5266" y="9907"/>
                    <a:pt x="5262" y="9914"/>
                  </a:cubicBezTo>
                  <a:cubicBezTo>
                    <a:pt x="4620" y="11482"/>
                    <a:pt x="3948" y="13053"/>
                    <a:pt x="3384" y="14654"/>
                  </a:cubicBezTo>
                  <a:cubicBezTo>
                    <a:pt x="3230" y="14203"/>
                    <a:pt x="3063" y="13756"/>
                    <a:pt x="2892" y="13312"/>
                  </a:cubicBezTo>
                  <a:cubicBezTo>
                    <a:pt x="2834" y="13155"/>
                    <a:pt x="2790" y="12834"/>
                    <a:pt x="2633" y="12721"/>
                  </a:cubicBezTo>
                  <a:cubicBezTo>
                    <a:pt x="2623" y="12689"/>
                    <a:pt x="2594" y="12672"/>
                    <a:pt x="2564" y="12672"/>
                  </a:cubicBezTo>
                  <a:cubicBezTo>
                    <a:pt x="2553" y="12672"/>
                    <a:pt x="2541" y="12675"/>
                    <a:pt x="2530" y="12680"/>
                  </a:cubicBezTo>
                  <a:cubicBezTo>
                    <a:pt x="2144" y="12933"/>
                    <a:pt x="1772" y="13203"/>
                    <a:pt x="1369" y="13432"/>
                  </a:cubicBezTo>
                  <a:cubicBezTo>
                    <a:pt x="993" y="13643"/>
                    <a:pt x="587" y="13807"/>
                    <a:pt x="211" y="14019"/>
                  </a:cubicBezTo>
                  <a:cubicBezTo>
                    <a:pt x="266" y="13862"/>
                    <a:pt x="324" y="13705"/>
                    <a:pt x="382" y="13551"/>
                  </a:cubicBezTo>
                  <a:lnTo>
                    <a:pt x="973" y="13551"/>
                  </a:lnTo>
                  <a:cubicBezTo>
                    <a:pt x="1017" y="13551"/>
                    <a:pt x="1017" y="13479"/>
                    <a:pt x="973" y="13479"/>
                  </a:cubicBezTo>
                  <a:lnTo>
                    <a:pt x="406" y="13479"/>
                  </a:lnTo>
                  <a:cubicBezTo>
                    <a:pt x="457" y="13346"/>
                    <a:pt x="509" y="13210"/>
                    <a:pt x="556" y="13073"/>
                  </a:cubicBezTo>
                  <a:cubicBezTo>
                    <a:pt x="789" y="13094"/>
                    <a:pt x="1017" y="13114"/>
                    <a:pt x="1250" y="13131"/>
                  </a:cubicBezTo>
                  <a:cubicBezTo>
                    <a:pt x="1251" y="13131"/>
                    <a:pt x="1252" y="13131"/>
                    <a:pt x="1253" y="13131"/>
                  </a:cubicBezTo>
                  <a:cubicBezTo>
                    <a:pt x="1287" y="13131"/>
                    <a:pt x="1283" y="13076"/>
                    <a:pt x="1250" y="13073"/>
                  </a:cubicBezTo>
                  <a:cubicBezTo>
                    <a:pt x="1024" y="13053"/>
                    <a:pt x="802" y="13035"/>
                    <a:pt x="577" y="13018"/>
                  </a:cubicBezTo>
                  <a:cubicBezTo>
                    <a:pt x="631" y="12875"/>
                    <a:pt x="686" y="12735"/>
                    <a:pt x="741" y="12592"/>
                  </a:cubicBezTo>
                  <a:cubicBezTo>
                    <a:pt x="741" y="12602"/>
                    <a:pt x="751" y="12612"/>
                    <a:pt x="765" y="12612"/>
                  </a:cubicBezTo>
                  <a:cubicBezTo>
                    <a:pt x="853" y="12618"/>
                    <a:pt x="942" y="12621"/>
                    <a:pt x="1031" y="12621"/>
                  </a:cubicBezTo>
                  <a:cubicBezTo>
                    <a:pt x="1234" y="12621"/>
                    <a:pt x="1437" y="12605"/>
                    <a:pt x="1639" y="12574"/>
                  </a:cubicBezTo>
                  <a:cubicBezTo>
                    <a:pt x="1678" y="12571"/>
                    <a:pt x="1661" y="12516"/>
                    <a:pt x="1628" y="12516"/>
                  </a:cubicBezTo>
                  <a:cubicBezTo>
                    <a:pt x="1626" y="12516"/>
                    <a:pt x="1624" y="12516"/>
                    <a:pt x="1622" y="12516"/>
                  </a:cubicBezTo>
                  <a:cubicBezTo>
                    <a:pt x="1399" y="12546"/>
                    <a:pt x="1174" y="12561"/>
                    <a:pt x="949" y="12561"/>
                  </a:cubicBezTo>
                  <a:cubicBezTo>
                    <a:pt x="888" y="12561"/>
                    <a:pt x="826" y="12560"/>
                    <a:pt x="765" y="12557"/>
                  </a:cubicBezTo>
                  <a:cubicBezTo>
                    <a:pt x="758" y="12557"/>
                    <a:pt x="754" y="12561"/>
                    <a:pt x="751" y="12564"/>
                  </a:cubicBezTo>
                  <a:cubicBezTo>
                    <a:pt x="819" y="12376"/>
                    <a:pt x="894" y="12185"/>
                    <a:pt x="966" y="11997"/>
                  </a:cubicBezTo>
                  <a:cubicBezTo>
                    <a:pt x="1234" y="11999"/>
                    <a:pt x="1502" y="12003"/>
                    <a:pt x="1769" y="12003"/>
                  </a:cubicBezTo>
                  <a:cubicBezTo>
                    <a:pt x="1942" y="12003"/>
                    <a:pt x="2115" y="12001"/>
                    <a:pt x="2288" y="11997"/>
                  </a:cubicBezTo>
                  <a:cubicBezTo>
                    <a:pt x="2339" y="11997"/>
                    <a:pt x="2339" y="11919"/>
                    <a:pt x="2288" y="11919"/>
                  </a:cubicBezTo>
                  <a:cubicBezTo>
                    <a:pt x="2073" y="11914"/>
                    <a:pt x="1858" y="11912"/>
                    <a:pt x="1642" y="11912"/>
                  </a:cubicBezTo>
                  <a:cubicBezTo>
                    <a:pt x="1427" y="11912"/>
                    <a:pt x="1212" y="11914"/>
                    <a:pt x="997" y="11915"/>
                  </a:cubicBezTo>
                  <a:cubicBezTo>
                    <a:pt x="1072" y="11724"/>
                    <a:pt x="1147" y="11533"/>
                    <a:pt x="1219" y="11342"/>
                  </a:cubicBezTo>
                  <a:cubicBezTo>
                    <a:pt x="1354" y="11362"/>
                    <a:pt x="1492" y="11372"/>
                    <a:pt x="1628" y="11372"/>
                  </a:cubicBezTo>
                  <a:cubicBezTo>
                    <a:pt x="1771" y="11372"/>
                    <a:pt x="1913" y="11361"/>
                    <a:pt x="2052" y="11338"/>
                  </a:cubicBezTo>
                  <a:cubicBezTo>
                    <a:pt x="2086" y="11331"/>
                    <a:pt x="2080" y="11277"/>
                    <a:pt x="2045" y="11277"/>
                  </a:cubicBezTo>
                  <a:cubicBezTo>
                    <a:pt x="1912" y="11289"/>
                    <a:pt x="1779" y="11295"/>
                    <a:pt x="1646" y="11295"/>
                  </a:cubicBezTo>
                  <a:cubicBezTo>
                    <a:pt x="1513" y="11295"/>
                    <a:pt x="1379" y="11289"/>
                    <a:pt x="1246" y="11277"/>
                  </a:cubicBezTo>
                  <a:lnTo>
                    <a:pt x="1400" y="10881"/>
                  </a:lnTo>
                  <a:cubicBezTo>
                    <a:pt x="1707" y="10884"/>
                    <a:pt x="2015" y="10904"/>
                    <a:pt x="2322" y="10918"/>
                  </a:cubicBezTo>
                  <a:cubicBezTo>
                    <a:pt x="2363" y="10918"/>
                    <a:pt x="2363" y="10857"/>
                    <a:pt x="2322" y="10853"/>
                  </a:cubicBezTo>
                  <a:cubicBezTo>
                    <a:pt x="2107" y="10829"/>
                    <a:pt x="1893" y="10817"/>
                    <a:pt x="1678" y="10817"/>
                  </a:cubicBezTo>
                  <a:cubicBezTo>
                    <a:pt x="1592" y="10817"/>
                    <a:pt x="1506" y="10819"/>
                    <a:pt x="1420" y="10822"/>
                  </a:cubicBezTo>
                  <a:cubicBezTo>
                    <a:pt x="1475" y="10686"/>
                    <a:pt x="1526" y="10549"/>
                    <a:pt x="1581" y="10413"/>
                  </a:cubicBezTo>
                  <a:cubicBezTo>
                    <a:pt x="1584" y="10416"/>
                    <a:pt x="1588" y="10419"/>
                    <a:pt x="1595" y="10419"/>
                  </a:cubicBezTo>
                  <a:cubicBezTo>
                    <a:pt x="1929" y="10428"/>
                    <a:pt x="2265" y="10443"/>
                    <a:pt x="2602" y="10443"/>
                  </a:cubicBezTo>
                  <a:cubicBezTo>
                    <a:pt x="2682" y="10443"/>
                    <a:pt x="2762" y="10442"/>
                    <a:pt x="2841" y="10440"/>
                  </a:cubicBezTo>
                  <a:cubicBezTo>
                    <a:pt x="2892" y="10440"/>
                    <a:pt x="2892" y="10365"/>
                    <a:pt x="2841" y="10365"/>
                  </a:cubicBezTo>
                  <a:cubicBezTo>
                    <a:pt x="2431" y="10341"/>
                    <a:pt x="2018" y="10351"/>
                    <a:pt x="1605" y="10344"/>
                  </a:cubicBezTo>
                  <a:cubicBezTo>
                    <a:pt x="1663" y="10191"/>
                    <a:pt x="1724" y="10037"/>
                    <a:pt x="1782" y="9883"/>
                  </a:cubicBezTo>
                  <a:cubicBezTo>
                    <a:pt x="2387" y="9914"/>
                    <a:pt x="2995" y="9955"/>
                    <a:pt x="3603" y="9958"/>
                  </a:cubicBezTo>
                  <a:cubicBezTo>
                    <a:pt x="3640" y="9945"/>
                    <a:pt x="3640" y="9890"/>
                    <a:pt x="3603" y="9876"/>
                  </a:cubicBezTo>
                  <a:cubicBezTo>
                    <a:pt x="3005" y="9839"/>
                    <a:pt x="2407" y="9836"/>
                    <a:pt x="1806" y="9818"/>
                  </a:cubicBezTo>
                  <a:cubicBezTo>
                    <a:pt x="1864" y="9668"/>
                    <a:pt x="1919" y="9514"/>
                    <a:pt x="1977" y="9364"/>
                  </a:cubicBezTo>
                  <a:cubicBezTo>
                    <a:pt x="2312" y="9412"/>
                    <a:pt x="2643" y="9460"/>
                    <a:pt x="2981" y="9491"/>
                  </a:cubicBezTo>
                  <a:cubicBezTo>
                    <a:pt x="2982" y="9491"/>
                    <a:pt x="2983" y="9491"/>
                    <a:pt x="2984" y="9491"/>
                  </a:cubicBezTo>
                  <a:cubicBezTo>
                    <a:pt x="3012" y="9491"/>
                    <a:pt x="3018" y="9443"/>
                    <a:pt x="2988" y="9436"/>
                  </a:cubicBezTo>
                  <a:cubicBezTo>
                    <a:pt x="2660" y="9378"/>
                    <a:pt x="2332" y="9337"/>
                    <a:pt x="2001" y="9296"/>
                  </a:cubicBezTo>
                  <a:cubicBezTo>
                    <a:pt x="2097" y="9040"/>
                    <a:pt x="2192" y="8787"/>
                    <a:pt x="2284" y="8531"/>
                  </a:cubicBezTo>
                  <a:cubicBezTo>
                    <a:pt x="2749" y="8548"/>
                    <a:pt x="3207" y="8589"/>
                    <a:pt x="3671" y="8637"/>
                  </a:cubicBezTo>
                  <a:cubicBezTo>
                    <a:pt x="3672" y="8637"/>
                    <a:pt x="3673" y="8637"/>
                    <a:pt x="3674" y="8637"/>
                  </a:cubicBezTo>
                  <a:cubicBezTo>
                    <a:pt x="3709" y="8637"/>
                    <a:pt x="3718" y="8575"/>
                    <a:pt x="3681" y="8568"/>
                  </a:cubicBezTo>
                  <a:cubicBezTo>
                    <a:pt x="3250" y="8500"/>
                    <a:pt x="2812" y="8469"/>
                    <a:pt x="2374" y="8469"/>
                  </a:cubicBezTo>
                  <a:cubicBezTo>
                    <a:pt x="2351" y="8469"/>
                    <a:pt x="2328" y="8469"/>
                    <a:pt x="2305" y="8469"/>
                  </a:cubicBezTo>
                  <a:cubicBezTo>
                    <a:pt x="2360" y="8319"/>
                    <a:pt x="2411" y="8169"/>
                    <a:pt x="2465" y="8019"/>
                  </a:cubicBezTo>
                  <a:cubicBezTo>
                    <a:pt x="2739" y="8032"/>
                    <a:pt x="3015" y="8049"/>
                    <a:pt x="3292" y="8053"/>
                  </a:cubicBezTo>
                  <a:cubicBezTo>
                    <a:pt x="3329" y="8039"/>
                    <a:pt x="3329" y="7988"/>
                    <a:pt x="3292" y="7974"/>
                  </a:cubicBezTo>
                  <a:cubicBezTo>
                    <a:pt x="3022" y="7957"/>
                    <a:pt x="2756" y="7954"/>
                    <a:pt x="2486" y="7950"/>
                  </a:cubicBezTo>
                  <a:cubicBezTo>
                    <a:pt x="2561" y="7745"/>
                    <a:pt x="2633" y="7541"/>
                    <a:pt x="2701" y="7332"/>
                  </a:cubicBezTo>
                  <a:close/>
                  <a:moveTo>
                    <a:pt x="5578" y="1"/>
                  </a:moveTo>
                  <a:cubicBezTo>
                    <a:pt x="4630" y="1"/>
                    <a:pt x="3700" y="296"/>
                    <a:pt x="2923" y="850"/>
                  </a:cubicBezTo>
                  <a:lnTo>
                    <a:pt x="2807" y="850"/>
                  </a:lnTo>
                  <a:cubicBezTo>
                    <a:pt x="2773" y="850"/>
                    <a:pt x="2773" y="905"/>
                    <a:pt x="2807" y="905"/>
                  </a:cubicBezTo>
                  <a:cubicBezTo>
                    <a:pt x="2821" y="905"/>
                    <a:pt x="2834" y="908"/>
                    <a:pt x="2848" y="908"/>
                  </a:cubicBezTo>
                  <a:cubicBezTo>
                    <a:pt x="1950" y="1591"/>
                    <a:pt x="1345" y="2619"/>
                    <a:pt x="1284" y="3859"/>
                  </a:cubicBezTo>
                  <a:cubicBezTo>
                    <a:pt x="1260" y="4405"/>
                    <a:pt x="1332" y="4948"/>
                    <a:pt x="1499" y="5471"/>
                  </a:cubicBezTo>
                  <a:cubicBezTo>
                    <a:pt x="1492" y="5485"/>
                    <a:pt x="1496" y="5498"/>
                    <a:pt x="1509" y="5509"/>
                  </a:cubicBezTo>
                  <a:cubicBezTo>
                    <a:pt x="1738" y="6195"/>
                    <a:pt x="2124" y="6817"/>
                    <a:pt x="2640" y="7274"/>
                  </a:cubicBezTo>
                  <a:cubicBezTo>
                    <a:pt x="1731" y="9094"/>
                    <a:pt x="1045" y="11065"/>
                    <a:pt x="379" y="13001"/>
                  </a:cubicBezTo>
                  <a:cubicBezTo>
                    <a:pt x="358" y="13005"/>
                    <a:pt x="348" y="13029"/>
                    <a:pt x="362" y="13042"/>
                  </a:cubicBezTo>
                  <a:cubicBezTo>
                    <a:pt x="249" y="13374"/>
                    <a:pt x="136" y="13701"/>
                    <a:pt x="24" y="14029"/>
                  </a:cubicBezTo>
                  <a:cubicBezTo>
                    <a:pt x="1" y="14092"/>
                    <a:pt x="54" y="14133"/>
                    <a:pt x="106" y="14133"/>
                  </a:cubicBezTo>
                  <a:cubicBezTo>
                    <a:pt x="116" y="14133"/>
                    <a:pt x="127" y="14132"/>
                    <a:pt x="136" y="14128"/>
                  </a:cubicBezTo>
                  <a:cubicBezTo>
                    <a:pt x="144" y="14136"/>
                    <a:pt x="154" y="14140"/>
                    <a:pt x="165" y="14140"/>
                  </a:cubicBezTo>
                  <a:cubicBezTo>
                    <a:pt x="169" y="14140"/>
                    <a:pt x="173" y="14139"/>
                    <a:pt x="177" y="14139"/>
                  </a:cubicBezTo>
                  <a:cubicBezTo>
                    <a:pt x="1021" y="13927"/>
                    <a:pt x="1916" y="13370"/>
                    <a:pt x="2585" y="12817"/>
                  </a:cubicBezTo>
                  <a:cubicBezTo>
                    <a:pt x="2657" y="12943"/>
                    <a:pt x="2687" y="13155"/>
                    <a:pt x="2728" y="13271"/>
                  </a:cubicBezTo>
                  <a:cubicBezTo>
                    <a:pt x="2780" y="13421"/>
                    <a:pt x="2831" y="13572"/>
                    <a:pt x="2885" y="13722"/>
                  </a:cubicBezTo>
                  <a:cubicBezTo>
                    <a:pt x="3008" y="14074"/>
                    <a:pt x="3131" y="14425"/>
                    <a:pt x="3265" y="14774"/>
                  </a:cubicBezTo>
                  <a:cubicBezTo>
                    <a:pt x="3277" y="14808"/>
                    <a:pt x="3307" y="14825"/>
                    <a:pt x="3338" y="14825"/>
                  </a:cubicBezTo>
                  <a:cubicBezTo>
                    <a:pt x="3366" y="14825"/>
                    <a:pt x="3395" y="14810"/>
                    <a:pt x="3411" y="14781"/>
                  </a:cubicBezTo>
                  <a:cubicBezTo>
                    <a:pt x="3418" y="14781"/>
                    <a:pt x="3425" y="14774"/>
                    <a:pt x="3429" y="14767"/>
                  </a:cubicBezTo>
                  <a:cubicBezTo>
                    <a:pt x="4115" y="13261"/>
                    <a:pt x="4702" y="11704"/>
                    <a:pt x="5307" y="10163"/>
                  </a:cubicBezTo>
                  <a:cubicBezTo>
                    <a:pt x="5478" y="11656"/>
                    <a:pt x="5669" y="13152"/>
                    <a:pt x="5860" y="14644"/>
                  </a:cubicBezTo>
                  <a:cubicBezTo>
                    <a:pt x="5866" y="14689"/>
                    <a:pt x="5904" y="14721"/>
                    <a:pt x="5948" y="14721"/>
                  </a:cubicBezTo>
                  <a:cubicBezTo>
                    <a:pt x="5954" y="14721"/>
                    <a:pt x="5960" y="14720"/>
                    <a:pt x="5966" y="14719"/>
                  </a:cubicBezTo>
                  <a:cubicBezTo>
                    <a:pt x="5973" y="14738"/>
                    <a:pt x="5991" y="14748"/>
                    <a:pt x="6010" y="14748"/>
                  </a:cubicBezTo>
                  <a:cubicBezTo>
                    <a:pt x="6025" y="14748"/>
                    <a:pt x="6041" y="14741"/>
                    <a:pt x="6051" y="14726"/>
                  </a:cubicBezTo>
                  <a:cubicBezTo>
                    <a:pt x="6495" y="14074"/>
                    <a:pt x="6895" y="13391"/>
                    <a:pt x="7247" y="12684"/>
                  </a:cubicBezTo>
                  <a:cubicBezTo>
                    <a:pt x="7564" y="12892"/>
                    <a:pt x="7885" y="13097"/>
                    <a:pt x="8210" y="13298"/>
                  </a:cubicBezTo>
                  <a:cubicBezTo>
                    <a:pt x="8363" y="13397"/>
                    <a:pt x="8521" y="13493"/>
                    <a:pt x="8674" y="13589"/>
                  </a:cubicBezTo>
                  <a:cubicBezTo>
                    <a:pt x="8760" y="13643"/>
                    <a:pt x="8852" y="13695"/>
                    <a:pt x="8944" y="13742"/>
                  </a:cubicBezTo>
                  <a:lnTo>
                    <a:pt x="9149" y="13941"/>
                  </a:lnTo>
                  <a:cubicBezTo>
                    <a:pt x="9156" y="13951"/>
                    <a:pt x="9166" y="13958"/>
                    <a:pt x="9176" y="13958"/>
                  </a:cubicBezTo>
                  <a:cubicBezTo>
                    <a:pt x="9186" y="13971"/>
                    <a:pt x="9197" y="13985"/>
                    <a:pt x="9210" y="13992"/>
                  </a:cubicBezTo>
                  <a:lnTo>
                    <a:pt x="9238" y="14005"/>
                  </a:lnTo>
                  <a:cubicBezTo>
                    <a:pt x="9251" y="14013"/>
                    <a:pt x="9266" y="14017"/>
                    <a:pt x="9281" y="14017"/>
                  </a:cubicBezTo>
                  <a:cubicBezTo>
                    <a:pt x="9304" y="14017"/>
                    <a:pt x="9327" y="14008"/>
                    <a:pt x="9344" y="13992"/>
                  </a:cubicBezTo>
                  <a:lnTo>
                    <a:pt x="9367" y="13961"/>
                  </a:lnTo>
                  <a:cubicBezTo>
                    <a:pt x="9378" y="13947"/>
                    <a:pt x="9388" y="13930"/>
                    <a:pt x="9388" y="13913"/>
                  </a:cubicBezTo>
                  <a:cubicBezTo>
                    <a:pt x="9408" y="13882"/>
                    <a:pt x="9402" y="13838"/>
                    <a:pt x="9367" y="13821"/>
                  </a:cubicBezTo>
                  <a:lnTo>
                    <a:pt x="9364" y="13814"/>
                  </a:lnTo>
                  <a:cubicBezTo>
                    <a:pt x="8975" y="11693"/>
                    <a:pt x="8565" y="9545"/>
                    <a:pt x="8022" y="7462"/>
                  </a:cubicBezTo>
                  <a:cubicBezTo>
                    <a:pt x="9060" y="6786"/>
                    <a:pt x="9723" y="5662"/>
                    <a:pt x="9801" y="4426"/>
                  </a:cubicBezTo>
                  <a:cubicBezTo>
                    <a:pt x="9969" y="2145"/>
                    <a:pt x="8141" y="143"/>
                    <a:pt x="5874" y="10"/>
                  </a:cubicBezTo>
                  <a:cubicBezTo>
                    <a:pt x="5775" y="4"/>
                    <a:pt x="5677" y="1"/>
                    <a:pt x="55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55"/>
            <p:cNvSpPr/>
            <p:nvPr/>
          </p:nvSpPr>
          <p:spPr>
            <a:xfrm>
              <a:off x="2301185" y="4171989"/>
              <a:ext cx="175514" cy="169607"/>
            </a:xfrm>
            <a:custGeom>
              <a:rect b="b" l="l" r="r" t="t"/>
              <a:pathLst>
                <a:path extrusionOk="0" h="6604" w="6834">
                  <a:moveTo>
                    <a:pt x="3265" y="142"/>
                  </a:moveTo>
                  <a:cubicBezTo>
                    <a:pt x="3500" y="142"/>
                    <a:pt x="3740" y="165"/>
                    <a:pt x="3982" y="207"/>
                  </a:cubicBezTo>
                  <a:cubicBezTo>
                    <a:pt x="5764" y="510"/>
                    <a:pt x="6693" y="1771"/>
                    <a:pt x="6666" y="3557"/>
                  </a:cubicBezTo>
                  <a:cubicBezTo>
                    <a:pt x="6639" y="5561"/>
                    <a:pt x="4982" y="6224"/>
                    <a:pt x="3285" y="6439"/>
                  </a:cubicBezTo>
                  <a:cubicBezTo>
                    <a:pt x="3270" y="6439"/>
                    <a:pt x="3255" y="6439"/>
                    <a:pt x="3239" y="6439"/>
                  </a:cubicBezTo>
                  <a:cubicBezTo>
                    <a:pt x="1489" y="6439"/>
                    <a:pt x="133" y="5068"/>
                    <a:pt x="215" y="3290"/>
                  </a:cubicBezTo>
                  <a:cubicBezTo>
                    <a:pt x="252" y="2478"/>
                    <a:pt x="621" y="1607"/>
                    <a:pt x="1178" y="1012"/>
                  </a:cubicBezTo>
                  <a:cubicBezTo>
                    <a:pt x="1753" y="392"/>
                    <a:pt x="2482" y="142"/>
                    <a:pt x="3265" y="142"/>
                  </a:cubicBezTo>
                  <a:close/>
                  <a:moveTo>
                    <a:pt x="3354" y="0"/>
                  </a:moveTo>
                  <a:cubicBezTo>
                    <a:pt x="1548" y="0"/>
                    <a:pt x="186" y="1398"/>
                    <a:pt x="88" y="3290"/>
                  </a:cubicBezTo>
                  <a:cubicBezTo>
                    <a:pt x="1" y="4961"/>
                    <a:pt x="1277" y="6529"/>
                    <a:pt x="2955" y="6529"/>
                  </a:cubicBezTo>
                  <a:cubicBezTo>
                    <a:pt x="2982" y="6529"/>
                    <a:pt x="3009" y="6529"/>
                    <a:pt x="3036" y="6528"/>
                  </a:cubicBezTo>
                  <a:lnTo>
                    <a:pt x="3036" y="6528"/>
                  </a:lnTo>
                  <a:cubicBezTo>
                    <a:pt x="3026" y="6567"/>
                    <a:pt x="3057" y="6603"/>
                    <a:pt x="3095" y="6603"/>
                  </a:cubicBezTo>
                  <a:cubicBezTo>
                    <a:pt x="3097" y="6603"/>
                    <a:pt x="3099" y="6603"/>
                    <a:pt x="3100" y="6603"/>
                  </a:cubicBezTo>
                  <a:cubicBezTo>
                    <a:pt x="4975" y="6432"/>
                    <a:pt x="6772" y="5688"/>
                    <a:pt x="6802" y="3560"/>
                  </a:cubicBezTo>
                  <a:cubicBezTo>
                    <a:pt x="6833" y="1620"/>
                    <a:pt x="5785" y="292"/>
                    <a:pt x="3831" y="32"/>
                  </a:cubicBezTo>
                  <a:cubicBezTo>
                    <a:pt x="3669" y="11"/>
                    <a:pt x="3510" y="0"/>
                    <a:pt x="33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55"/>
            <p:cNvSpPr/>
            <p:nvPr/>
          </p:nvSpPr>
          <p:spPr>
            <a:xfrm>
              <a:off x="2347850" y="4196079"/>
              <a:ext cx="57709" cy="122249"/>
            </a:xfrm>
            <a:custGeom>
              <a:rect b="b" l="l" r="r" t="t"/>
              <a:pathLst>
                <a:path extrusionOk="0" h="4760" w="2247">
                  <a:moveTo>
                    <a:pt x="1458" y="1"/>
                  </a:moveTo>
                  <a:cubicBezTo>
                    <a:pt x="1255" y="1"/>
                    <a:pt x="1050" y="16"/>
                    <a:pt x="867" y="27"/>
                  </a:cubicBezTo>
                  <a:cubicBezTo>
                    <a:pt x="819" y="27"/>
                    <a:pt x="798" y="92"/>
                    <a:pt x="839" y="119"/>
                  </a:cubicBezTo>
                  <a:cubicBezTo>
                    <a:pt x="614" y="563"/>
                    <a:pt x="365" y="993"/>
                    <a:pt x="92" y="1410"/>
                  </a:cubicBezTo>
                  <a:cubicBezTo>
                    <a:pt x="88" y="1413"/>
                    <a:pt x="88" y="1420"/>
                    <a:pt x="88" y="1427"/>
                  </a:cubicBezTo>
                  <a:cubicBezTo>
                    <a:pt x="81" y="1420"/>
                    <a:pt x="71" y="1413"/>
                    <a:pt x="64" y="1406"/>
                  </a:cubicBezTo>
                  <a:cubicBezTo>
                    <a:pt x="59" y="1404"/>
                    <a:pt x="54" y="1403"/>
                    <a:pt x="49" y="1403"/>
                  </a:cubicBezTo>
                  <a:cubicBezTo>
                    <a:pt x="21" y="1403"/>
                    <a:pt x="0" y="1438"/>
                    <a:pt x="23" y="1461"/>
                  </a:cubicBezTo>
                  <a:cubicBezTo>
                    <a:pt x="119" y="1560"/>
                    <a:pt x="218" y="1652"/>
                    <a:pt x="320" y="1744"/>
                  </a:cubicBezTo>
                  <a:cubicBezTo>
                    <a:pt x="406" y="1820"/>
                    <a:pt x="491" y="1922"/>
                    <a:pt x="604" y="1960"/>
                  </a:cubicBezTo>
                  <a:cubicBezTo>
                    <a:pt x="609" y="1961"/>
                    <a:pt x="615" y="1962"/>
                    <a:pt x="620" y="1962"/>
                  </a:cubicBezTo>
                  <a:cubicBezTo>
                    <a:pt x="663" y="1962"/>
                    <a:pt x="693" y="1914"/>
                    <a:pt x="672" y="1874"/>
                  </a:cubicBezTo>
                  <a:cubicBezTo>
                    <a:pt x="614" y="1772"/>
                    <a:pt x="491" y="1710"/>
                    <a:pt x="399" y="1642"/>
                  </a:cubicBezTo>
                  <a:cubicBezTo>
                    <a:pt x="307" y="1574"/>
                    <a:pt x="221" y="1516"/>
                    <a:pt x="129" y="1454"/>
                  </a:cubicBezTo>
                  <a:cubicBezTo>
                    <a:pt x="136" y="1451"/>
                    <a:pt x="143" y="1447"/>
                    <a:pt x="150" y="1441"/>
                  </a:cubicBezTo>
                  <a:cubicBezTo>
                    <a:pt x="457" y="1034"/>
                    <a:pt x="727" y="597"/>
                    <a:pt x="952" y="139"/>
                  </a:cubicBezTo>
                  <a:cubicBezTo>
                    <a:pt x="1192" y="156"/>
                    <a:pt x="1450" y="187"/>
                    <a:pt x="1698" y="187"/>
                  </a:cubicBezTo>
                  <a:cubicBezTo>
                    <a:pt x="1810" y="187"/>
                    <a:pt x="1920" y="180"/>
                    <a:pt x="2024" y="163"/>
                  </a:cubicBezTo>
                  <a:lnTo>
                    <a:pt x="2024" y="163"/>
                  </a:lnTo>
                  <a:cubicBezTo>
                    <a:pt x="1888" y="1622"/>
                    <a:pt x="1990" y="3128"/>
                    <a:pt x="2007" y="4589"/>
                  </a:cubicBezTo>
                  <a:cubicBezTo>
                    <a:pt x="1858" y="4589"/>
                    <a:pt x="1704" y="4581"/>
                    <a:pt x="1553" y="4581"/>
                  </a:cubicBezTo>
                  <a:cubicBezTo>
                    <a:pt x="1445" y="4581"/>
                    <a:pt x="1338" y="4585"/>
                    <a:pt x="1236" y="4600"/>
                  </a:cubicBezTo>
                  <a:cubicBezTo>
                    <a:pt x="1242" y="4589"/>
                    <a:pt x="1249" y="4576"/>
                    <a:pt x="1249" y="4565"/>
                  </a:cubicBezTo>
                  <a:cubicBezTo>
                    <a:pt x="1242" y="3534"/>
                    <a:pt x="1256" y="2513"/>
                    <a:pt x="1335" y="1485"/>
                  </a:cubicBezTo>
                  <a:cubicBezTo>
                    <a:pt x="1341" y="1447"/>
                    <a:pt x="1311" y="1413"/>
                    <a:pt x="1273" y="1410"/>
                  </a:cubicBezTo>
                  <a:cubicBezTo>
                    <a:pt x="1262" y="1388"/>
                    <a:pt x="1241" y="1375"/>
                    <a:pt x="1218" y="1375"/>
                  </a:cubicBezTo>
                  <a:cubicBezTo>
                    <a:pt x="1205" y="1375"/>
                    <a:pt x="1192" y="1379"/>
                    <a:pt x="1181" y="1389"/>
                  </a:cubicBezTo>
                  <a:cubicBezTo>
                    <a:pt x="1075" y="1464"/>
                    <a:pt x="993" y="1570"/>
                    <a:pt x="911" y="1666"/>
                  </a:cubicBezTo>
                  <a:cubicBezTo>
                    <a:pt x="826" y="1762"/>
                    <a:pt x="747" y="1864"/>
                    <a:pt x="672" y="1970"/>
                  </a:cubicBezTo>
                  <a:cubicBezTo>
                    <a:pt x="647" y="2008"/>
                    <a:pt x="685" y="2053"/>
                    <a:pt x="724" y="2053"/>
                  </a:cubicBezTo>
                  <a:cubicBezTo>
                    <a:pt x="737" y="2053"/>
                    <a:pt x="750" y="2048"/>
                    <a:pt x="761" y="2035"/>
                  </a:cubicBezTo>
                  <a:cubicBezTo>
                    <a:pt x="839" y="1943"/>
                    <a:pt x="921" y="1850"/>
                    <a:pt x="1007" y="1762"/>
                  </a:cubicBezTo>
                  <a:cubicBezTo>
                    <a:pt x="1061" y="1707"/>
                    <a:pt x="1116" y="1656"/>
                    <a:pt x="1174" y="1601"/>
                  </a:cubicBezTo>
                  <a:lnTo>
                    <a:pt x="1174" y="1601"/>
                  </a:lnTo>
                  <a:cubicBezTo>
                    <a:pt x="1089" y="2588"/>
                    <a:pt x="1078" y="3578"/>
                    <a:pt x="1143" y="4562"/>
                  </a:cubicBezTo>
                  <a:cubicBezTo>
                    <a:pt x="1146" y="4592"/>
                    <a:pt x="1168" y="4611"/>
                    <a:pt x="1194" y="4611"/>
                  </a:cubicBezTo>
                  <a:cubicBezTo>
                    <a:pt x="1201" y="4611"/>
                    <a:pt x="1208" y="4609"/>
                    <a:pt x="1215" y="4606"/>
                  </a:cubicBezTo>
                  <a:lnTo>
                    <a:pt x="1215" y="4606"/>
                  </a:lnTo>
                  <a:cubicBezTo>
                    <a:pt x="1167" y="4637"/>
                    <a:pt x="1178" y="4709"/>
                    <a:pt x="1232" y="4726"/>
                  </a:cubicBezTo>
                  <a:cubicBezTo>
                    <a:pt x="1326" y="4750"/>
                    <a:pt x="1428" y="4760"/>
                    <a:pt x="1532" y="4760"/>
                  </a:cubicBezTo>
                  <a:cubicBezTo>
                    <a:pt x="1734" y="4760"/>
                    <a:pt x="1946" y="4724"/>
                    <a:pt x="2130" y="4695"/>
                  </a:cubicBezTo>
                  <a:cubicBezTo>
                    <a:pt x="2175" y="4688"/>
                    <a:pt x="2178" y="4630"/>
                    <a:pt x="2154" y="4603"/>
                  </a:cubicBezTo>
                  <a:cubicBezTo>
                    <a:pt x="2154" y="3117"/>
                    <a:pt x="2246" y="1581"/>
                    <a:pt x="2089" y="98"/>
                  </a:cubicBezTo>
                  <a:cubicBezTo>
                    <a:pt x="2087" y="82"/>
                    <a:pt x="2075" y="72"/>
                    <a:pt x="2061" y="72"/>
                  </a:cubicBezTo>
                  <a:cubicBezTo>
                    <a:pt x="2054" y="72"/>
                    <a:pt x="2048" y="74"/>
                    <a:pt x="2042" y="78"/>
                  </a:cubicBezTo>
                  <a:cubicBezTo>
                    <a:pt x="2038" y="71"/>
                    <a:pt x="2031" y="68"/>
                    <a:pt x="2024" y="64"/>
                  </a:cubicBezTo>
                  <a:cubicBezTo>
                    <a:pt x="1851" y="15"/>
                    <a:pt x="1655" y="1"/>
                    <a:pt x="14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55"/>
            <p:cNvSpPr/>
            <p:nvPr/>
          </p:nvSpPr>
          <p:spPr>
            <a:xfrm>
              <a:off x="2308376" y="4379966"/>
              <a:ext cx="17105" cy="2671"/>
            </a:xfrm>
            <a:custGeom>
              <a:rect b="b" l="l" r="r" t="t"/>
              <a:pathLst>
                <a:path extrusionOk="0" h="104" w="666">
                  <a:moveTo>
                    <a:pt x="14" y="1"/>
                  </a:moveTo>
                  <a:cubicBezTo>
                    <a:pt x="2" y="1"/>
                    <a:pt x="0" y="18"/>
                    <a:pt x="10" y="21"/>
                  </a:cubicBezTo>
                  <a:cubicBezTo>
                    <a:pt x="180" y="75"/>
                    <a:pt x="355" y="103"/>
                    <a:pt x="532" y="103"/>
                  </a:cubicBezTo>
                  <a:cubicBezTo>
                    <a:pt x="567" y="103"/>
                    <a:pt x="603" y="102"/>
                    <a:pt x="638" y="100"/>
                  </a:cubicBezTo>
                  <a:cubicBezTo>
                    <a:pt x="665" y="100"/>
                    <a:pt x="665" y="56"/>
                    <a:pt x="638" y="56"/>
                  </a:cubicBezTo>
                  <a:cubicBezTo>
                    <a:pt x="587" y="60"/>
                    <a:pt x="535" y="62"/>
                    <a:pt x="483" y="62"/>
                  </a:cubicBezTo>
                  <a:cubicBezTo>
                    <a:pt x="326" y="62"/>
                    <a:pt x="168" y="42"/>
                    <a:pt x="17" y="1"/>
                  </a:cubicBezTo>
                  <a:cubicBezTo>
                    <a:pt x="16" y="1"/>
                    <a:pt x="15" y="1"/>
                    <a:pt x="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55"/>
            <p:cNvSpPr/>
            <p:nvPr/>
          </p:nvSpPr>
          <p:spPr>
            <a:xfrm>
              <a:off x="2295099" y="4301942"/>
              <a:ext cx="17490" cy="2594"/>
            </a:xfrm>
            <a:custGeom>
              <a:rect b="b" l="l" r="r" t="t"/>
              <a:pathLst>
                <a:path extrusionOk="0" h="101" w="681">
                  <a:moveTo>
                    <a:pt x="164" y="1"/>
                  </a:moveTo>
                  <a:cubicBezTo>
                    <a:pt x="124" y="1"/>
                    <a:pt x="85" y="2"/>
                    <a:pt x="45" y="3"/>
                  </a:cubicBezTo>
                  <a:cubicBezTo>
                    <a:pt x="11" y="3"/>
                    <a:pt x="1" y="61"/>
                    <a:pt x="38" y="64"/>
                  </a:cubicBezTo>
                  <a:cubicBezTo>
                    <a:pt x="198" y="89"/>
                    <a:pt x="357" y="100"/>
                    <a:pt x="518" y="100"/>
                  </a:cubicBezTo>
                  <a:cubicBezTo>
                    <a:pt x="557" y="100"/>
                    <a:pt x="596" y="100"/>
                    <a:pt x="636" y="98"/>
                  </a:cubicBezTo>
                  <a:cubicBezTo>
                    <a:pt x="670" y="98"/>
                    <a:pt x="680" y="44"/>
                    <a:pt x="643" y="37"/>
                  </a:cubicBezTo>
                  <a:cubicBezTo>
                    <a:pt x="486" y="12"/>
                    <a:pt x="325" y="1"/>
                    <a:pt x="16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55"/>
            <p:cNvSpPr/>
            <p:nvPr/>
          </p:nvSpPr>
          <p:spPr>
            <a:xfrm>
              <a:off x="2288986" y="4278931"/>
              <a:ext cx="14716" cy="3441"/>
            </a:xfrm>
            <a:custGeom>
              <a:rect b="b" l="l" r="r" t="t"/>
              <a:pathLst>
                <a:path extrusionOk="0" h="134" w="573">
                  <a:moveTo>
                    <a:pt x="41" y="1"/>
                  </a:moveTo>
                  <a:cubicBezTo>
                    <a:pt x="9" y="1"/>
                    <a:pt x="1" y="56"/>
                    <a:pt x="34" y="62"/>
                  </a:cubicBezTo>
                  <a:cubicBezTo>
                    <a:pt x="198" y="93"/>
                    <a:pt x="362" y="117"/>
                    <a:pt x="529" y="134"/>
                  </a:cubicBezTo>
                  <a:cubicBezTo>
                    <a:pt x="530" y="134"/>
                    <a:pt x="531" y="134"/>
                    <a:pt x="532" y="134"/>
                  </a:cubicBezTo>
                  <a:cubicBezTo>
                    <a:pt x="567" y="134"/>
                    <a:pt x="572" y="76"/>
                    <a:pt x="536" y="69"/>
                  </a:cubicBezTo>
                  <a:cubicBezTo>
                    <a:pt x="372" y="38"/>
                    <a:pt x="208" y="14"/>
                    <a:pt x="44" y="1"/>
                  </a:cubicBezTo>
                  <a:cubicBezTo>
                    <a:pt x="43" y="1"/>
                    <a:pt x="42" y="1"/>
                    <a:pt x="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55"/>
            <p:cNvSpPr/>
            <p:nvPr/>
          </p:nvSpPr>
          <p:spPr>
            <a:xfrm>
              <a:off x="2285468" y="4237094"/>
              <a:ext cx="16488" cy="2851"/>
            </a:xfrm>
            <a:custGeom>
              <a:rect b="b" l="l" r="r" t="t"/>
              <a:pathLst>
                <a:path extrusionOk="0" h="111" w="642">
                  <a:moveTo>
                    <a:pt x="279" y="1"/>
                  </a:moveTo>
                  <a:cubicBezTo>
                    <a:pt x="197" y="1"/>
                    <a:pt x="113" y="8"/>
                    <a:pt x="31" y="21"/>
                  </a:cubicBezTo>
                  <a:cubicBezTo>
                    <a:pt x="0" y="28"/>
                    <a:pt x="10" y="76"/>
                    <a:pt x="41" y="76"/>
                  </a:cubicBezTo>
                  <a:cubicBezTo>
                    <a:pt x="226" y="76"/>
                    <a:pt x="410" y="93"/>
                    <a:pt x="594" y="110"/>
                  </a:cubicBezTo>
                  <a:cubicBezTo>
                    <a:pt x="595" y="110"/>
                    <a:pt x="596" y="110"/>
                    <a:pt x="597" y="110"/>
                  </a:cubicBezTo>
                  <a:cubicBezTo>
                    <a:pt x="636" y="110"/>
                    <a:pt x="641" y="48"/>
                    <a:pt x="605" y="38"/>
                  </a:cubicBezTo>
                  <a:cubicBezTo>
                    <a:pt x="498" y="13"/>
                    <a:pt x="389" y="1"/>
                    <a:pt x="2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55"/>
            <p:cNvSpPr/>
            <p:nvPr/>
          </p:nvSpPr>
          <p:spPr>
            <a:xfrm>
              <a:off x="2299696" y="4200599"/>
              <a:ext cx="18209" cy="3467"/>
            </a:xfrm>
            <a:custGeom>
              <a:rect b="b" l="l" r="r" t="t"/>
              <a:pathLst>
                <a:path extrusionOk="0" h="135" w="709">
                  <a:moveTo>
                    <a:pt x="41" y="1"/>
                  </a:moveTo>
                  <a:cubicBezTo>
                    <a:pt x="9" y="1"/>
                    <a:pt x="0" y="56"/>
                    <a:pt x="34" y="59"/>
                  </a:cubicBezTo>
                  <a:cubicBezTo>
                    <a:pt x="245" y="90"/>
                    <a:pt x="454" y="117"/>
                    <a:pt x="665" y="134"/>
                  </a:cubicBezTo>
                  <a:cubicBezTo>
                    <a:pt x="666" y="134"/>
                    <a:pt x="667" y="134"/>
                    <a:pt x="668" y="134"/>
                  </a:cubicBezTo>
                  <a:cubicBezTo>
                    <a:pt x="700" y="134"/>
                    <a:pt x="709" y="76"/>
                    <a:pt x="672" y="73"/>
                  </a:cubicBezTo>
                  <a:cubicBezTo>
                    <a:pt x="464" y="42"/>
                    <a:pt x="252" y="21"/>
                    <a:pt x="44" y="1"/>
                  </a:cubicBezTo>
                  <a:cubicBezTo>
                    <a:pt x="43" y="1"/>
                    <a:pt x="42" y="1"/>
                    <a:pt x="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1" name="Google Shape;2481;p55"/>
          <p:cNvGrpSpPr/>
          <p:nvPr/>
        </p:nvGrpSpPr>
        <p:grpSpPr>
          <a:xfrm>
            <a:off x="4159288" y="3526202"/>
            <a:ext cx="232195" cy="335568"/>
            <a:chOff x="4159288" y="3526202"/>
            <a:chExt cx="232195" cy="335568"/>
          </a:xfrm>
        </p:grpSpPr>
        <p:sp>
          <p:nvSpPr>
            <p:cNvPr id="2482" name="Google Shape;2482;p55"/>
            <p:cNvSpPr/>
            <p:nvPr/>
          </p:nvSpPr>
          <p:spPr>
            <a:xfrm>
              <a:off x="4159288" y="3526202"/>
              <a:ext cx="232195" cy="335568"/>
            </a:xfrm>
            <a:custGeom>
              <a:rect b="b" l="l" r="r" t="t"/>
              <a:pathLst>
                <a:path extrusionOk="0" h="13066" w="9041">
                  <a:moveTo>
                    <a:pt x="7221" y="648"/>
                  </a:moveTo>
                  <a:cubicBezTo>
                    <a:pt x="7364" y="648"/>
                    <a:pt x="7486" y="770"/>
                    <a:pt x="7480" y="920"/>
                  </a:cubicBezTo>
                  <a:cubicBezTo>
                    <a:pt x="7388" y="909"/>
                    <a:pt x="7296" y="904"/>
                    <a:pt x="7205" y="904"/>
                  </a:cubicBezTo>
                  <a:cubicBezTo>
                    <a:pt x="7114" y="904"/>
                    <a:pt x="7024" y="909"/>
                    <a:pt x="6933" y="920"/>
                  </a:cubicBezTo>
                  <a:lnTo>
                    <a:pt x="6933" y="916"/>
                  </a:lnTo>
                  <a:cubicBezTo>
                    <a:pt x="6937" y="903"/>
                    <a:pt x="6940" y="885"/>
                    <a:pt x="6944" y="872"/>
                  </a:cubicBezTo>
                  <a:cubicBezTo>
                    <a:pt x="6981" y="773"/>
                    <a:pt x="7060" y="677"/>
                    <a:pt x="7169" y="653"/>
                  </a:cubicBezTo>
                  <a:cubicBezTo>
                    <a:pt x="7187" y="650"/>
                    <a:pt x="7204" y="648"/>
                    <a:pt x="7221" y="648"/>
                  </a:cubicBezTo>
                  <a:close/>
                  <a:moveTo>
                    <a:pt x="6448" y="441"/>
                  </a:moveTo>
                  <a:lnTo>
                    <a:pt x="6448" y="441"/>
                  </a:lnTo>
                  <a:cubicBezTo>
                    <a:pt x="6346" y="585"/>
                    <a:pt x="6285" y="752"/>
                    <a:pt x="6274" y="930"/>
                  </a:cubicBezTo>
                  <a:lnTo>
                    <a:pt x="6274" y="926"/>
                  </a:lnTo>
                  <a:cubicBezTo>
                    <a:pt x="6217" y="921"/>
                    <a:pt x="6159" y="918"/>
                    <a:pt x="6102" y="918"/>
                  </a:cubicBezTo>
                  <a:cubicBezTo>
                    <a:pt x="6081" y="918"/>
                    <a:pt x="6060" y="919"/>
                    <a:pt x="6039" y="920"/>
                  </a:cubicBezTo>
                  <a:cubicBezTo>
                    <a:pt x="5957" y="923"/>
                    <a:pt x="5882" y="920"/>
                    <a:pt x="5813" y="964"/>
                  </a:cubicBezTo>
                  <a:cubicBezTo>
                    <a:pt x="5806" y="961"/>
                    <a:pt x="5800" y="961"/>
                    <a:pt x="5796" y="961"/>
                  </a:cubicBezTo>
                  <a:cubicBezTo>
                    <a:pt x="5806" y="892"/>
                    <a:pt x="5830" y="824"/>
                    <a:pt x="5864" y="762"/>
                  </a:cubicBezTo>
                  <a:cubicBezTo>
                    <a:pt x="5987" y="544"/>
                    <a:pt x="6209" y="462"/>
                    <a:pt x="6448" y="441"/>
                  </a:cubicBezTo>
                  <a:close/>
                  <a:moveTo>
                    <a:pt x="5188" y="487"/>
                  </a:moveTo>
                  <a:cubicBezTo>
                    <a:pt x="5257" y="487"/>
                    <a:pt x="5327" y="500"/>
                    <a:pt x="5397" y="520"/>
                  </a:cubicBezTo>
                  <a:cubicBezTo>
                    <a:pt x="5390" y="530"/>
                    <a:pt x="5380" y="541"/>
                    <a:pt x="5373" y="551"/>
                  </a:cubicBezTo>
                  <a:cubicBezTo>
                    <a:pt x="5304" y="687"/>
                    <a:pt x="5260" y="831"/>
                    <a:pt x="5240" y="981"/>
                  </a:cubicBezTo>
                  <a:cubicBezTo>
                    <a:pt x="5130" y="971"/>
                    <a:pt x="5024" y="964"/>
                    <a:pt x="4918" y="961"/>
                  </a:cubicBezTo>
                  <a:cubicBezTo>
                    <a:pt x="4883" y="959"/>
                    <a:pt x="4848" y="958"/>
                    <a:pt x="4813" y="958"/>
                  </a:cubicBezTo>
                  <a:cubicBezTo>
                    <a:pt x="4778" y="958"/>
                    <a:pt x="4744" y="959"/>
                    <a:pt x="4710" y="961"/>
                  </a:cubicBezTo>
                  <a:lnTo>
                    <a:pt x="4700" y="961"/>
                  </a:lnTo>
                  <a:cubicBezTo>
                    <a:pt x="4690" y="961"/>
                    <a:pt x="4679" y="964"/>
                    <a:pt x="4666" y="967"/>
                  </a:cubicBezTo>
                  <a:cubicBezTo>
                    <a:pt x="4686" y="803"/>
                    <a:pt x="4778" y="657"/>
                    <a:pt x="4915" y="564"/>
                  </a:cubicBezTo>
                  <a:cubicBezTo>
                    <a:pt x="5003" y="510"/>
                    <a:pt x="5095" y="487"/>
                    <a:pt x="5188" y="487"/>
                  </a:cubicBezTo>
                  <a:close/>
                  <a:moveTo>
                    <a:pt x="4124" y="402"/>
                  </a:moveTo>
                  <a:cubicBezTo>
                    <a:pt x="4167" y="402"/>
                    <a:pt x="4212" y="406"/>
                    <a:pt x="4256" y="414"/>
                  </a:cubicBezTo>
                  <a:cubicBezTo>
                    <a:pt x="4140" y="571"/>
                    <a:pt x="4065" y="752"/>
                    <a:pt x="4037" y="943"/>
                  </a:cubicBezTo>
                  <a:cubicBezTo>
                    <a:pt x="3832" y="950"/>
                    <a:pt x="3631" y="961"/>
                    <a:pt x="3426" y="988"/>
                  </a:cubicBezTo>
                  <a:cubicBezTo>
                    <a:pt x="3440" y="899"/>
                    <a:pt x="3470" y="817"/>
                    <a:pt x="3511" y="739"/>
                  </a:cubicBezTo>
                  <a:cubicBezTo>
                    <a:pt x="3648" y="527"/>
                    <a:pt x="3879" y="402"/>
                    <a:pt x="4124" y="402"/>
                  </a:cubicBezTo>
                  <a:close/>
                  <a:moveTo>
                    <a:pt x="2977" y="418"/>
                  </a:moveTo>
                  <a:cubicBezTo>
                    <a:pt x="2851" y="595"/>
                    <a:pt x="2776" y="802"/>
                    <a:pt x="2760" y="1022"/>
                  </a:cubicBezTo>
                  <a:cubicBezTo>
                    <a:pt x="2630" y="1006"/>
                    <a:pt x="2499" y="996"/>
                    <a:pt x="2366" y="996"/>
                  </a:cubicBezTo>
                  <a:cubicBezTo>
                    <a:pt x="2331" y="996"/>
                    <a:pt x="2296" y="997"/>
                    <a:pt x="2261" y="998"/>
                  </a:cubicBezTo>
                  <a:cubicBezTo>
                    <a:pt x="2268" y="961"/>
                    <a:pt x="2282" y="926"/>
                    <a:pt x="2296" y="889"/>
                  </a:cubicBezTo>
                  <a:cubicBezTo>
                    <a:pt x="2405" y="595"/>
                    <a:pt x="2675" y="476"/>
                    <a:pt x="2962" y="424"/>
                  </a:cubicBezTo>
                  <a:cubicBezTo>
                    <a:pt x="2968" y="423"/>
                    <a:pt x="2973" y="421"/>
                    <a:pt x="2977" y="418"/>
                  </a:cubicBezTo>
                  <a:close/>
                  <a:moveTo>
                    <a:pt x="1736" y="585"/>
                  </a:moveTo>
                  <a:cubicBezTo>
                    <a:pt x="1667" y="742"/>
                    <a:pt x="1626" y="909"/>
                    <a:pt x="1613" y="1080"/>
                  </a:cubicBezTo>
                  <a:cubicBezTo>
                    <a:pt x="1589" y="1083"/>
                    <a:pt x="1566" y="1084"/>
                    <a:pt x="1544" y="1084"/>
                  </a:cubicBezTo>
                  <a:cubicBezTo>
                    <a:pt x="1446" y="1084"/>
                    <a:pt x="1357" y="1062"/>
                    <a:pt x="1254" y="1043"/>
                  </a:cubicBezTo>
                  <a:lnTo>
                    <a:pt x="1244" y="1043"/>
                  </a:lnTo>
                  <a:cubicBezTo>
                    <a:pt x="1285" y="950"/>
                    <a:pt x="1336" y="868"/>
                    <a:pt x="1401" y="793"/>
                  </a:cubicBezTo>
                  <a:cubicBezTo>
                    <a:pt x="1503" y="684"/>
                    <a:pt x="1616" y="643"/>
                    <a:pt x="1736" y="585"/>
                  </a:cubicBezTo>
                  <a:close/>
                  <a:moveTo>
                    <a:pt x="7134" y="205"/>
                  </a:moveTo>
                  <a:cubicBezTo>
                    <a:pt x="7496" y="205"/>
                    <a:pt x="7812" y="528"/>
                    <a:pt x="7774" y="957"/>
                  </a:cubicBezTo>
                  <a:cubicBezTo>
                    <a:pt x="7709" y="947"/>
                    <a:pt x="7640" y="940"/>
                    <a:pt x="7572" y="930"/>
                  </a:cubicBezTo>
                  <a:cubicBezTo>
                    <a:pt x="7609" y="686"/>
                    <a:pt x="7402" y="517"/>
                    <a:pt x="7189" y="517"/>
                  </a:cubicBezTo>
                  <a:cubicBezTo>
                    <a:pt x="7103" y="517"/>
                    <a:pt x="7016" y="545"/>
                    <a:pt x="6944" y="605"/>
                  </a:cubicBezTo>
                  <a:cubicBezTo>
                    <a:pt x="6602" y="892"/>
                    <a:pt x="6783" y="1312"/>
                    <a:pt x="7073" y="1541"/>
                  </a:cubicBezTo>
                  <a:cubicBezTo>
                    <a:pt x="7114" y="1613"/>
                    <a:pt x="7050" y="1702"/>
                    <a:pt x="6974" y="1722"/>
                  </a:cubicBezTo>
                  <a:cubicBezTo>
                    <a:pt x="6959" y="1726"/>
                    <a:pt x="6942" y="1728"/>
                    <a:pt x="6926" y="1728"/>
                  </a:cubicBezTo>
                  <a:cubicBezTo>
                    <a:pt x="6854" y="1728"/>
                    <a:pt x="6777" y="1697"/>
                    <a:pt x="6705" y="1691"/>
                  </a:cubicBezTo>
                  <a:cubicBezTo>
                    <a:pt x="6702" y="1691"/>
                    <a:pt x="6700" y="1691"/>
                    <a:pt x="6698" y="1691"/>
                  </a:cubicBezTo>
                  <a:cubicBezTo>
                    <a:pt x="6684" y="1691"/>
                    <a:pt x="6673" y="1700"/>
                    <a:pt x="6667" y="1715"/>
                  </a:cubicBezTo>
                  <a:cubicBezTo>
                    <a:pt x="6524" y="1568"/>
                    <a:pt x="6418" y="1169"/>
                    <a:pt x="6411" y="1080"/>
                  </a:cubicBezTo>
                  <a:cubicBezTo>
                    <a:pt x="6407" y="1046"/>
                    <a:pt x="6411" y="1012"/>
                    <a:pt x="6414" y="981"/>
                  </a:cubicBezTo>
                  <a:cubicBezTo>
                    <a:pt x="6414" y="978"/>
                    <a:pt x="6414" y="971"/>
                    <a:pt x="6414" y="967"/>
                  </a:cubicBezTo>
                  <a:cubicBezTo>
                    <a:pt x="6418" y="745"/>
                    <a:pt x="6517" y="537"/>
                    <a:pt x="6681" y="390"/>
                  </a:cubicBezTo>
                  <a:cubicBezTo>
                    <a:pt x="6825" y="261"/>
                    <a:pt x="6983" y="205"/>
                    <a:pt x="7134" y="205"/>
                  </a:cubicBezTo>
                  <a:close/>
                  <a:moveTo>
                    <a:pt x="6259" y="156"/>
                  </a:moveTo>
                  <a:cubicBezTo>
                    <a:pt x="6386" y="156"/>
                    <a:pt x="6514" y="183"/>
                    <a:pt x="6633" y="237"/>
                  </a:cubicBezTo>
                  <a:cubicBezTo>
                    <a:pt x="6634" y="238"/>
                    <a:pt x="6636" y="238"/>
                    <a:pt x="6637" y="238"/>
                  </a:cubicBezTo>
                  <a:cubicBezTo>
                    <a:pt x="6640" y="238"/>
                    <a:pt x="6644" y="237"/>
                    <a:pt x="6647" y="237"/>
                  </a:cubicBezTo>
                  <a:lnTo>
                    <a:pt x="6647" y="237"/>
                  </a:lnTo>
                  <a:cubicBezTo>
                    <a:pt x="6612" y="264"/>
                    <a:pt x="6578" y="291"/>
                    <a:pt x="6548" y="322"/>
                  </a:cubicBezTo>
                  <a:cubicBezTo>
                    <a:pt x="6534" y="336"/>
                    <a:pt x="6520" y="353"/>
                    <a:pt x="6507" y="370"/>
                  </a:cubicBezTo>
                  <a:cubicBezTo>
                    <a:pt x="6510" y="342"/>
                    <a:pt x="6493" y="319"/>
                    <a:pt x="6466" y="319"/>
                  </a:cubicBezTo>
                  <a:cubicBezTo>
                    <a:pt x="6429" y="313"/>
                    <a:pt x="6393" y="311"/>
                    <a:pt x="6359" y="311"/>
                  </a:cubicBezTo>
                  <a:cubicBezTo>
                    <a:pt x="5830" y="311"/>
                    <a:pt x="5534" y="898"/>
                    <a:pt x="5752" y="1343"/>
                  </a:cubicBezTo>
                  <a:cubicBezTo>
                    <a:pt x="5759" y="1370"/>
                    <a:pt x="5765" y="1398"/>
                    <a:pt x="5776" y="1425"/>
                  </a:cubicBezTo>
                  <a:cubicBezTo>
                    <a:pt x="5813" y="1513"/>
                    <a:pt x="5871" y="1628"/>
                    <a:pt x="5958" y="1687"/>
                  </a:cubicBezTo>
                  <a:lnTo>
                    <a:pt x="5958" y="1687"/>
                  </a:lnTo>
                  <a:cubicBezTo>
                    <a:pt x="5910" y="1744"/>
                    <a:pt x="5848" y="1769"/>
                    <a:pt x="5785" y="1769"/>
                  </a:cubicBezTo>
                  <a:cubicBezTo>
                    <a:pt x="5699" y="1769"/>
                    <a:pt x="5611" y="1724"/>
                    <a:pt x="5547" y="1650"/>
                  </a:cubicBezTo>
                  <a:cubicBezTo>
                    <a:pt x="5539" y="1642"/>
                    <a:pt x="5528" y="1639"/>
                    <a:pt x="5517" y="1639"/>
                  </a:cubicBezTo>
                  <a:cubicBezTo>
                    <a:pt x="5500" y="1639"/>
                    <a:pt x="5483" y="1648"/>
                    <a:pt x="5475" y="1664"/>
                  </a:cubicBezTo>
                  <a:cubicBezTo>
                    <a:pt x="5267" y="1367"/>
                    <a:pt x="5339" y="848"/>
                    <a:pt x="5506" y="571"/>
                  </a:cubicBezTo>
                  <a:cubicBezTo>
                    <a:pt x="5567" y="465"/>
                    <a:pt x="5653" y="377"/>
                    <a:pt x="5755" y="308"/>
                  </a:cubicBezTo>
                  <a:cubicBezTo>
                    <a:pt x="5762" y="315"/>
                    <a:pt x="5772" y="319"/>
                    <a:pt x="5779" y="322"/>
                  </a:cubicBezTo>
                  <a:cubicBezTo>
                    <a:pt x="5786" y="327"/>
                    <a:pt x="5793" y="329"/>
                    <a:pt x="5800" y="329"/>
                  </a:cubicBezTo>
                  <a:cubicBezTo>
                    <a:pt x="5831" y="329"/>
                    <a:pt x="5859" y="286"/>
                    <a:pt x="5834" y="260"/>
                  </a:cubicBezTo>
                  <a:cubicBezTo>
                    <a:pt x="5967" y="191"/>
                    <a:pt x="6113" y="156"/>
                    <a:pt x="6259" y="156"/>
                  </a:cubicBezTo>
                  <a:close/>
                  <a:moveTo>
                    <a:pt x="1528" y="288"/>
                  </a:moveTo>
                  <a:cubicBezTo>
                    <a:pt x="1646" y="288"/>
                    <a:pt x="1764" y="318"/>
                    <a:pt x="1872" y="387"/>
                  </a:cubicBezTo>
                  <a:cubicBezTo>
                    <a:pt x="1852" y="411"/>
                    <a:pt x="1838" y="438"/>
                    <a:pt x="1818" y="465"/>
                  </a:cubicBezTo>
                  <a:cubicBezTo>
                    <a:pt x="1814" y="462"/>
                    <a:pt x="1811" y="462"/>
                    <a:pt x="1807" y="462"/>
                  </a:cubicBezTo>
                  <a:cubicBezTo>
                    <a:pt x="1797" y="461"/>
                    <a:pt x="1787" y="460"/>
                    <a:pt x="1776" y="460"/>
                  </a:cubicBezTo>
                  <a:cubicBezTo>
                    <a:pt x="1604" y="460"/>
                    <a:pt x="1419" y="616"/>
                    <a:pt x="1315" y="739"/>
                  </a:cubicBezTo>
                  <a:cubicBezTo>
                    <a:pt x="1234" y="834"/>
                    <a:pt x="1179" y="947"/>
                    <a:pt x="1152" y="1070"/>
                  </a:cubicBezTo>
                  <a:cubicBezTo>
                    <a:pt x="1141" y="1070"/>
                    <a:pt x="1131" y="1077"/>
                    <a:pt x="1128" y="1090"/>
                  </a:cubicBezTo>
                  <a:cubicBezTo>
                    <a:pt x="1093" y="1275"/>
                    <a:pt x="1128" y="1527"/>
                    <a:pt x="1285" y="1654"/>
                  </a:cubicBezTo>
                  <a:cubicBezTo>
                    <a:pt x="1292" y="1659"/>
                    <a:pt x="1302" y="1662"/>
                    <a:pt x="1311" y="1662"/>
                  </a:cubicBezTo>
                  <a:cubicBezTo>
                    <a:pt x="1319" y="1662"/>
                    <a:pt x="1326" y="1660"/>
                    <a:pt x="1333" y="1657"/>
                  </a:cubicBezTo>
                  <a:lnTo>
                    <a:pt x="1333" y="1657"/>
                  </a:lnTo>
                  <a:cubicBezTo>
                    <a:pt x="1275" y="1751"/>
                    <a:pt x="1211" y="1788"/>
                    <a:pt x="1148" y="1788"/>
                  </a:cubicBezTo>
                  <a:cubicBezTo>
                    <a:pt x="962" y="1788"/>
                    <a:pt x="775" y="1470"/>
                    <a:pt x="742" y="1323"/>
                  </a:cubicBezTo>
                  <a:cubicBezTo>
                    <a:pt x="721" y="1227"/>
                    <a:pt x="718" y="1131"/>
                    <a:pt x="731" y="1032"/>
                  </a:cubicBezTo>
                  <a:cubicBezTo>
                    <a:pt x="735" y="1032"/>
                    <a:pt x="742" y="1032"/>
                    <a:pt x="749" y="1029"/>
                  </a:cubicBezTo>
                  <a:cubicBezTo>
                    <a:pt x="783" y="1019"/>
                    <a:pt x="783" y="967"/>
                    <a:pt x="749" y="957"/>
                  </a:cubicBezTo>
                  <a:lnTo>
                    <a:pt x="742" y="957"/>
                  </a:lnTo>
                  <a:cubicBezTo>
                    <a:pt x="762" y="855"/>
                    <a:pt x="803" y="756"/>
                    <a:pt x="858" y="667"/>
                  </a:cubicBezTo>
                  <a:cubicBezTo>
                    <a:pt x="1008" y="437"/>
                    <a:pt x="1268" y="288"/>
                    <a:pt x="1528" y="288"/>
                  </a:cubicBezTo>
                  <a:close/>
                  <a:moveTo>
                    <a:pt x="2665" y="155"/>
                  </a:moveTo>
                  <a:cubicBezTo>
                    <a:pt x="2818" y="155"/>
                    <a:pt x="2974" y="194"/>
                    <a:pt x="3115" y="274"/>
                  </a:cubicBezTo>
                  <a:cubicBezTo>
                    <a:pt x="3078" y="308"/>
                    <a:pt x="3040" y="342"/>
                    <a:pt x="3006" y="380"/>
                  </a:cubicBezTo>
                  <a:cubicBezTo>
                    <a:pt x="3001" y="387"/>
                    <a:pt x="2996" y="393"/>
                    <a:pt x="2991" y="400"/>
                  </a:cubicBezTo>
                  <a:lnTo>
                    <a:pt x="2991" y="400"/>
                  </a:lnTo>
                  <a:cubicBezTo>
                    <a:pt x="2997" y="377"/>
                    <a:pt x="2979" y="347"/>
                    <a:pt x="2951" y="342"/>
                  </a:cubicBezTo>
                  <a:cubicBezTo>
                    <a:pt x="2918" y="338"/>
                    <a:pt x="2886" y="336"/>
                    <a:pt x="2854" y="336"/>
                  </a:cubicBezTo>
                  <a:cubicBezTo>
                    <a:pt x="2198" y="336"/>
                    <a:pt x="1882" y="1251"/>
                    <a:pt x="2371" y="1678"/>
                  </a:cubicBezTo>
                  <a:cubicBezTo>
                    <a:pt x="2355" y="1759"/>
                    <a:pt x="2258" y="1805"/>
                    <a:pt x="2176" y="1805"/>
                  </a:cubicBezTo>
                  <a:cubicBezTo>
                    <a:pt x="2168" y="1805"/>
                    <a:pt x="2160" y="1805"/>
                    <a:pt x="2152" y="1804"/>
                  </a:cubicBezTo>
                  <a:cubicBezTo>
                    <a:pt x="2057" y="1794"/>
                    <a:pt x="1975" y="1743"/>
                    <a:pt x="1882" y="1715"/>
                  </a:cubicBezTo>
                  <a:cubicBezTo>
                    <a:pt x="1879" y="1715"/>
                    <a:pt x="1877" y="1714"/>
                    <a:pt x="1874" y="1714"/>
                  </a:cubicBezTo>
                  <a:cubicBezTo>
                    <a:pt x="1860" y="1714"/>
                    <a:pt x="1846" y="1721"/>
                    <a:pt x="1838" y="1732"/>
                  </a:cubicBezTo>
                  <a:cubicBezTo>
                    <a:pt x="1609" y="1428"/>
                    <a:pt x="1763" y="759"/>
                    <a:pt x="1927" y="530"/>
                  </a:cubicBezTo>
                  <a:cubicBezTo>
                    <a:pt x="2104" y="287"/>
                    <a:pt x="2382" y="155"/>
                    <a:pt x="2665" y="155"/>
                  </a:cubicBezTo>
                  <a:close/>
                  <a:moveTo>
                    <a:pt x="3875" y="128"/>
                  </a:moveTo>
                  <a:cubicBezTo>
                    <a:pt x="4060" y="128"/>
                    <a:pt x="4246" y="173"/>
                    <a:pt x="4410" y="260"/>
                  </a:cubicBezTo>
                  <a:cubicBezTo>
                    <a:pt x="4379" y="284"/>
                    <a:pt x="4352" y="312"/>
                    <a:pt x="4321" y="339"/>
                  </a:cubicBezTo>
                  <a:cubicBezTo>
                    <a:pt x="4234" y="307"/>
                    <a:pt x="4145" y="292"/>
                    <a:pt x="4057" y="292"/>
                  </a:cubicBezTo>
                  <a:cubicBezTo>
                    <a:pt x="3778" y="292"/>
                    <a:pt x="3512" y="446"/>
                    <a:pt x="3382" y="708"/>
                  </a:cubicBezTo>
                  <a:lnTo>
                    <a:pt x="3378" y="711"/>
                  </a:lnTo>
                  <a:cubicBezTo>
                    <a:pt x="3252" y="957"/>
                    <a:pt x="3225" y="1521"/>
                    <a:pt x="3488" y="1722"/>
                  </a:cubicBezTo>
                  <a:cubicBezTo>
                    <a:pt x="3437" y="1790"/>
                    <a:pt x="3386" y="1834"/>
                    <a:pt x="3305" y="1834"/>
                  </a:cubicBezTo>
                  <a:cubicBezTo>
                    <a:pt x="3287" y="1834"/>
                    <a:pt x="3269" y="1832"/>
                    <a:pt x="3248" y="1828"/>
                  </a:cubicBezTo>
                  <a:cubicBezTo>
                    <a:pt x="3170" y="1804"/>
                    <a:pt x="3098" y="1760"/>
                    <a:pt x="3044" y="1698"/>
                  </a:cubicBezTo>
                  <a:cubicBezTo>
                    <a:pt x="2842" y="1292"/>
                    <a:pt x="2784" y="803"/>
                    <a:pt x="3126" y="441"/>
                  </a:cubicBezTo>
                  <a:cubicBezTo>
                    <a:pt x="3320" y="230"/>
                    <a:pt x="3597" y="128"/>
                    <a:pt x="3875" y="128"/>
                  </a:cubicBezTo>
                  <a:close/>
                  <a:moveTo>
                    <a:pt x="5110" y="113"/>
                  </a:moveTo>
                  <a:cubicBezTo>
                    <a:pt x="5292" y="113"/>
                    <a:pt x="5477" y="158"/>
                    <a:pt x="5642" y="243"/>
                  </a:cubicBezTo>
                  <a:cubicBezTo>
                    <a:pt x="5574" y="298"/>
                    <a:pt x="5513" y="360"/>
                    <a:pt x="5461" y="428"/>
                  </a:cubicBezTo>
                  <a:cubicBezTo>
                    <a:pt x="5376" y="383"/>
                    <a:pt x="5289" y="363"/>
                    <a:pt x="5204" y="363"/>
                  </a:cubicBezTo>
                  <a:cubicBezTo>
                    <a:pt x="4882" y="363"/>
                    <a:pt x="4597" y="653"/>
                    <a:pt x="4584" y="991"/>
                  </a:cubicBezTo>
                  <a:cubicBezTo>
                    <a:pt x="4560" y="1008"/>
                    <a:pt x="4560" y="1046"/>
                    <a:pt x="4584" y="1063"/>
                  </a:cubicBezTo>
                  <a:cubicBezTo>
                    <a:pt x="4584" y="1080"/>
                    <a:pt x="4584" y="1094"/>
                    <a:pt x="4587" y="1107"/>
                  </a:cubicBezTo>
                  <a:cubicBezTo>
                    <a:pt x="4591" y="1121"/>
                    <a:pt x="4604" y="1131"/>
                    <a:pt x="4621" y="1131"/>
                  </a:cubicBezTo>
                  <a:cubicBezTo>
                    <a:pt x="4577" y="1340"/>
                    <a:pt x="4638" y="1589"/>
                    <a:pt x="4840" y="1674"/>
                  </a:cubicBezTo>
                  <a:cubicBezTo>
                    <a:pt x="4830" y="1767"/>
                    <a:pt x="4772" y="1845"/>
                    <a:pt x="4683" y="1879"/>
                  </a:cubicBezTo>
                  <a:cubicBezTo>
                    <a:pt x="4664" y="1885"/>
                    <a:pt x="4646" y="1887"/>
                    <a:pt x="4629" y="1887"/>
                  </a:cubicBezTo>
                  <a:cubicBezTo>
                    <a:pt x="4559" y="1887"/>
                    <a:pt x="4498" y="1848"/>
                    <a:pt x="4440" y="1808"/>
                  </a:cubicBezTo>
                  <a:cubicBezTo>
                    <a:pt x="4439" y="1806"/>
                    <a:pt x="4437" y="1806"/>
                    <a:pt x="4435" y="1806"/>
                  </a:cubicBezTo>
                  <a:cubicBezTo>
                    <a:pt x="4434" y="1806"/>
                    <a:pt x="4432" y="1806"/>
                    <a:pt x="4430" y="1804"/>
                  </a:cubicBezTo>
                  <a:cubicBezTo>
                    <a:pt x="4102" y="1452"/>
                    <a:pt x="4031" y="923"/>
                    <a:pt x="4321" y="506"/>
                  </a:cubicBezTo>
                  <a:cubicBezTo>
                    <a:pt x="4509" y="237"/>
                    <a:pt x="4806" y="113"/>
                    <a:pt x="5110" y="113"/>
                  </a:cubicBezTo>
                  <a:close/>
                  <a:moveTo>
                    <a:pt x="8060" y="1258"/>
                  </a:moveTo>
                  <a:cubicBezTo>
                    <a:pt x="8136" y="1418"/>
                    <a:pt x="8241" y="1572"/>
                    <a:pt x="8330" y="1722"/>
                  </a:cubicBezTo>
                  <a:cubicBezTo>
                    <a:pt x="8463" y="1951"/>
                    <a:pt x="8597" y="2190"/>
                    <a:pt x="8754" y="2405"/>
                  </a:cubicBezTo>
                  <a:cubicBezTo>
                    <a:pt x="8757" y="2412"/>
                    <a:pt x="8764" y="2412"/>
                    <a:pt x="8767" y="2415"/>
                  </a:cubicBezTo>
                  <a:cubicBezTo>
                    <a:pt x="8661" y="5831"/>
                    <a:pt x="8788" y="9270"/>
                    <a:pt x="8795" y="12685"/>
                  </a:cubicBezTo>
                  <a:cubicBezTo>
                    <a:pt x="8730" y="12531"/>
                    <a:pt x="8600" y="12405"/>
                    <a:pt x="8470" y="12302"/>
                  </a:cubicBezTo>
                  <a:lnTo>
                    <a:pt x="8470" y="12299"/>
                  </a:lnTo>
                  <a:cubicBezTo>
                    <a:pt x="8429" y="12265"/>
                    <a:pt x="8084" y="12005"/>
                    <a:pt x="7961" y="11896"/>
                  </a:cubicBezTo>
                  <a:cubicBezTo>
                    <a:pt x="8037" y="8351"/>
                    <a:pt x="8016" y="4803"/>
                    <a:pt x="8060" y="1258"/>
                  </a:cubicBezTo>
                  <a:close/>
                  <a:moveTo>
                    <a:pt x="2831" y="11947"/>
                  </a:moveTo>
                  <a:cubicBezTo>
                    <a:pt x="2841" y="11947"/>
                    <a:pt x="2850" y="11947"/>
                    <a:pt x="2859" y="11947"/>
                  </a:cubicBezTo>
                  <a:cubicBezTo>
                    <a:pt x="3923" y="11980"/>
                    <a:pt x="4990" y="12004"/>
                    <a:pt x="6056" y="12004"/>
                  </a:cubicBezTo>
                  <a:cubicBezTo>
                    <a:pt x="6660" y="12004"/>
                    <a:pt x="7263" y="11996"/>
                    <a:pt x="7866" y="11978"/>
                  </a:cubicBezTo>
                  <a:cubicBezTo>
                    <a:pt x="7876" y="11983"/>
                    <a:pt x="7888" y="11986"/>
                    <a:pt x="7900" y="11986"/>
                  </a:cubicBezTo>
                  <a:cubicBezTo>
                    <a:pt x="7904" y="11986"/>
                    <a:pt x="7909" y="11986"/>
                    <a:pt x="7914" y="11985"/>
                  </a:cubicBezTo>
                  <a:cubicBezTo>
                    <a:pt x="7992" y="12084"/>
                    <a:pt x="8129" y="12176"/>
                    <a:pt x="8190" y="12227"/>
                  </a:cubicBezTo>
                  <a:cubicBezTo>
                    <a:pt x="8409" y="12398"/>
                    <a:pt x="8607" y="12541"/>
                    <a:pt x="8713" y="12808"/>
                  </a:cubicBezTo>
                  <a:cubicBezTo>
                    <a:pt x="8713" y="12808"/>
                    <a:pt x="8716" y="12808"/>
                    <a:pt x="8716" y="12811"/>
                  </a:cubicBezTo>
                  <a:cubicBezTo>
                    <a:pt x="7500" y="12859"/>
                    <a:pt x="6285" y="12907"/>
                    <a:pt x="5069" y="12917"/>
                  </a:cubicBezTo>
                  <a:cubicBezTo>
                    <a:pt x="4904" y="12919"/>
                    <a:pt x="4739" y="12920"/>
                    <a:pt x="4574" y="12920"/>
                  </a:cubicBezTo>
                  <a:cubicBezTo>
                    <a:pt x="4150" y="12920"/>
                    <a:pt x="3726" y="12914"/>
                    <a:pt x="3300" y="12907"/>
                  </a:cubicBezTo>
                  <a:cubicBezTo>
                    <a:pt x="2980" y="12902"/>
                    <a:pt x="2514" y="12814"/>
                    <a:pt x="2111" y="12814"/>
                  </a:cubicBezTo>
                  <a:cubicBezTo>
                    <a:pt x="1913" y="12814"/>
                    <a:pt x="1731" y="12835"/>
                    <a:pt x="1588" y="12899"/>
                  </a:cubicBezTo>
                  <a:lnTo>
                    <a:pt x="1588" y="12899"/>
                  </a:lnTo>
                  <a:cubicBezTo>
                    <a:pt x="1597" y="12894"/>
                    <a:pt x="1602" y="12882"/>
                    <a:pt x="1599" y="12873"/>
                  </a:cubicBezTo>
                  <a:cubicBezTo>
                    <a:pt x="1602" y="12866"/>
                    <a:pt x="1606" y="12859"/>
                    <a:pt x="1606" y="12852"/>
                  </a:cubicBezTo>
                  <a:cubicBezTo>
                    <a:pt x="1613" y="12634"/>
                    <a:pt x="1479" y="12398"/>
                    <a:pt x="1350" y="12227"/>
                  </a:cubicBezTo>
                  <a:cubicBezTo>
                    <a:pt x="1275" y="12128"/>
                    <a:pt x="1186" y="12039"/>
                    <a:pt x="1083" y="11961"/>
                  </a:cubicBezTo>
                  <a:lnTo>
                    <a:pt x="1083" y="11961"/>
                  </a:lnTo>
                  <a:cubicBezTo>
                    <a:pt x="1265" y="11983"/>
                    <a:pt x="1468" y="11991"/>
                    <a:pt x="1670" y="11991"/>
                  </a:cubicBezTo>
                  <a:cubicBezTo>
                    <a:pt x="2149" y="11991"/>
                    <a:pt x="2627" y="11947"/>
                    <a:pt x="2831" y="11947"/>
                  </a:cubicBezTo>
                  <a:close/>
                  <a:moveTo>
                    <a:pt x="3852" y="0"/>
                  </a:moveTo>
                  <a:cubicBezTo>
                    <a:pt x="3627" y="0"/>
                    <a:pt x="3401" y="68"/>
                    <a:pt x="3207" y="202"/>
                  </a:cubicBezTo>
                  <a:cubicBezTo>
                    <a:pt x="3204" y="192"/>
                    <a:pt x="3197" y="185"/>
                    <a:pt x="3187" y="182"/>
                  </a:cubicBezTo>
                  <a:cubicBezTo>
                    <a:pt x="3023" y="75"/>
                    <a:pt x="2840" y="25"/>
                    <a:pt x="2658" y="25"/>
                  </a:cubicBezTo>
                  <a:cubicBezTo>
                    <a:pt x="2394" y="25"/>
                    <a:pt x="2133" y="130"/>
                    <a:pt x="1937" y="319"/>
                  </a:cubicBezTo>
                  <a:cubicBezTo>
                    <a:pt x="1836" y="203"/>
                    <a:pt x="1690" y="157"/>
                    <a:pt x="1539" y="157"/>
                  </a:cubicBezTo>
                  <a:cubicBezTo>
                    <a:pt x="1431" y="157"/>
                    <a:pt x="1320" y="181"/>
                    <a:pt x="1220" y="219"/>
                  </a:cubicBezTo>
                  <a:cubicBezTo>
                    <a:pt x="912" y="342"/>
                    <a:pt x="687" y="616"/>
                    <a:pt x="619" y="940"/>
                  </a:cubicBezTo>
                  <a:cubicBezTo>
                    <a:pt x="564" y="940"/>
                    <a:pt x="510" y="947"/>
                    <a:pt x="462" y="950"/>
                  </a:cubicBezTo>
                  <a:cubicBezTo>
                    <a:pt x="404" y="950"/>
                    <a:pt x="404" y="1036"/>
                    <a:pt x="462" y="1036"/>
                  </a:cubicBezTo>
                  <a:cubicBezTo>
                    <a:pt x="506" y="1036"/>
                    <a:pt x="554" y="1043"/>
                    <a:pt x="605" y="1046"/>
                  </a:cubicBezTo>
                  <a:cubicBezTo>
                    <a:pt x="578" y="1329"/>
                    <a:pt x="670" y="1702"/>
                    <a:pt x="936" y="1842"/>
                  </a:cubicBezTo>
                  <a:cubicBezTo>
                    <a:pt x="993" y="1871"/>
                    <a:pt x="1053" y="1885"/>
                    <a:pt x="1110" y="1885"/>
                  </a:cubicBezTo>
                  <a:cubicBezTo>
                    <a:pt x="1244" y="1885"/>
                    <a:pt x="1365" y="1805"/>
                    <a:pt x="1401" y="1654"/>
                  </a:cubicBezTo>
                  <a:cubicBezTo>
                    <a:pt x="1408" y="1633"/>
                    <a:pt x="1391" y="1617"/>
                    <a:pt x="1374" y="1617"/>
                  </a:cubicBezTo>
                  <a:cubicBezTo>
                    <a:pt x="1365" y="1617"/>
                    <a:pt x="1356" y="1621"/>
                    <a:pt x="1350" y="1630"/>
                  </a:cubicBezTo>
                  <a:cubicBezTo>
                    <a:pt x="1353" y="1623"/>
                    <a:pt x="1350" y="1616"/>
                    <a:pt x="1346" y="1609"/>
                  </a:cubicBezTo>
                  <a:cubicBezTo>
                    <a:pt x="1302" y="1527"/>
                    <a:pt x="1244" y="1463"/>
                    <a:pt x="1216" y="1370"/>
                  </a:cubicBezTo>
                  <a:cubicBezTo>
                    <a:pt x="1203" y="1323"/>
                    <a:pt x="1193" y="1275"/>
                    <a:pt x="1189" y="1227"/>
                  </a:cubicBezTo>
                  <a:cubicBezTo>
                    <a:pt x="1196" y="1189"/>
                    <a:pt x="1206" y="1148"/>
                    <a:pt x="1220" y="1111"/>
                  </a:cubicBezTo>
                  <a:cubicBezTo>
                    <a:pt x="1278" y="1177"/>
                    <a:pt x="1360" y="1206"/>
                    <a:pt x="1444" y="1206"/>
                  </a:cubicBezTo>
                  <a:cubicBezTo>
                    <a:pt x="1498" y="1206"/>
                    <a:pt x="1553" y="1194"/>
                    <a:pt x="1602" y="1172"/>
                  </a:cubicBezTo>
                  <a:lnTo>
                    <a:pt x="1602" y="1172"/>
                  </a:lnTo>
                  <a:cubicBezTo>
                    <a:pt x="1585" y="1541"/>
                    <a:pt x="1677" y="1920"/>
                    <a:pt x="2019" y="1934"/>
                  </a:cubicBezTo>
                  <a:cubicBezTo>
                    <a:pt x="2029" y="1934"/>
                    <a:pt x="2039" y="1930"/>
                    <a:pt x="2043" y="1924"/>
                  </a:cubicBezTo>
                  <a:cubicBezTo>
                    <a:pt x="2080" y="1936"/>
                    <a:pt x="2118" y="1942"/>
                    <a:pt x="2156" y="1942"/>
                  </a:cubicBezTo>
                  <a:cubicBezTo>
                    <a:pt x="2206" y="1942"/>
                    <a:pt x="2255" y="1931"/>
                    <a:pt x="2299" y="1910"/>
                  </a:cubicBezTo>
                  <a:cubicBezTo>
                    <a:pt x="2371" y="1876"/>
                    <a:pt x="2422" y="1808"/>
                    <a:pt x="2432" y="1732"/>
                  </a:cubicBezTo>
                  <a:cubicBezTo>
                    <a:pt x="2438" y="1736"/>
                    <a:pt x="2443" y="1738"/>
                    <a:pt x="2448" y="1738"/>
                  </a:cubicBezTo>
                  <a:cubicBezTo>
                    <a:pt x="2471" y="1738"/>
                    <a:pt x="2487" y="1704"/>
                    <a:pt x="2470" y="1685"/>
                  </a:cubicBezTo>
                  <a:cubicBezTo>
                    <a:pt x="2449" y="1661"/>
                    <a:pt x="2436" y="1640"/>
                    <a:pt x="2422" y="1616"/>
                  </a:cubicBezTo>
                  <a:cubicBezTo>
                    <a:pt x="2419" y="1609"/>
                    <a:pt x="2422" y="1606"/>
                    <a:pt x="2415" y="1599"/>
                  </a:cubicBezTo>
                  <a:cubicBezTo>
                    <a:pt x="2415" y="1592"/>
                    <a:pt x="2408" y="1589"/>
                    <a:pt x="2402" y="1589"/>
                  </a:cubicBezTo>
                  <a:cubicBezTo>
                    <a:pt x="2306" y="1452"/>
                    <a:pt x="2251" y="1292"/>
                    <a:pt x="2248" y="1128"/>
                  </a:cubicBezTo>
                  <a:lnTo>
                    <a:pt x="2248" y="1128"/>
                  </a:lnTo>
                  <a:cubicBezTo>
                    <a:pt x="2290" y="1130"/>
                    <a:pt x="2332" y="1130"/>
                    <a:pt x="2374" y="1130"/>
                  </a:cubicBezTo>
                  <a:cubicBezTo>
                    <a:pt x="2500" y="1130"/>
                    <a:pt x="2628" y="1123"/>
                    <a:pt x="2753" y="1107"/>
                  </a:cubicBezTo>
                  <a:lnTo>
                    <a:pt x="2753" y="1107"/>
                  </a:lnTo>
                  <a:cubicBezTo>
                    <a:pt x="2743" y="1360"/>
                    <a:pt x="2835" y="1609"/>
                    <a:pt x="3009" y="1797"/>
                  </a:cubicBezTo>
                  <a:cubicBezTo>
                    <a:pt x="3015" y="1805"/>
                    <a:pt x="3024" y="1808"/>
                    <a:pt x="3034" y="1808"/>
                  </a:cubicBezTo>
                  <a:cubicBezTo>
                    <a:pt x="3046" y="1808"/>
                    <a:pt x="3058" y="1802"/>
                    <a:pt x="3064" y="1790"/>
                  </a:cubicBezTo>
                  <a:cubicBezTo>
                    <a:pt x="3129" y="1869"/>
                    <a:pt x="3211" y="1930"/>
                    <a:pt x="3317" y="1930"/>
                  </a:cubicBezTo>
                  <a:cubicBezTo>
                    <a:pt x="3412" y="1930"/>
                    <a:pt x="3549" y="1872"/>
                    <a:pt x="3569" y="1770"/>
                  </a:cubicBezTo>
                  <a:cubicBezTo>
                    <a:pt x="3580" y="1773"/>
                    <a:pt x="3590" y="1780"/>
                    <a:pt x="3600" y="1784"/>
                  </a:cubicBezTo>
                  <a:cubicBezTo>
                    <a:pt x="3602" y="1784"/>
                    <a:pt x="3603" y="1784"/>
                    <a:pt x="3604" y="1784"/>
                  </a:cubicBezTo>
                  <a:cubicBezTo>
                    <a:pt x="3629" y="1784"/>
                    <a:pt x="3640" y="1755"/>
                    <a:pt x="3621" y="1739"/>
                  </a:cubicBezTo>
                  <a:cubicBezTo>
                    <a:pt x="3597" y="1729"/>
                    <a:pt x="3580" y="1715"/>
                    <a:pt x="3559" y="1698"/>
                  </a:cubicBezTo>
                  <a:cubicBezTo>
                    <a:pt x="3559" y="1695"/>
                    <a:pt x="3556" y="1695"/>
                    <a:pt x="3552" y="1691"/>
                  </a:cubicBezTo>
                  <a:cubicBezTo>
                    <a:pt x="3426" y="1572"/>
                    <a:pt x="3388" y="1336"/>
                    <a:pt x="3406" y="1118"/>
                  </a:cubicBezTo>
                  <a:cubicBezTo>
                    <a:pt x="3614" y="1097"/>
                    <a:pt x="3822" y="1063"/>
                    <a:pt x="4031" y="1022"/>
                  </a:cubicBezTo>
                  <a:lnTo>
                    <a:pt x="4031" y="1022"/>
                  </a:lnTo>
                  <a:cubicBezTo>
                    <a:pt x="4003" y="1346"/>
                    <a:pt x="4102" y="1674"/>
                    <a:pt x="4362" y="1869"/>
                  </a:cubicBezTo>
                  <a:lnTo>
                    <a:pt x="4362" y="1883"/>
                  </a:lnTo>
                  <a:cubicBezTo>
                    <a:pt x="4418" y="1981"/>
                    <a:pt x="4507" y="2022"/>
                    <a:pt x="4597" y="2022"/>
                  </a:cubicBezTo>
                  <a:cubicBezTo>
                    <a:pt x="4780" y="2022"/>
                    <a:pt x="4970" y="1852"/>
                    <a:pt x="4915" y="1637"/>
                  </a:cubicBezTo>
                  <a:cubicBezTo>
                    <a:pt x="4912" y="1621"/>
                    <a:pt x="4898" y="1609"/>
                    <a:pt x="4882" y="1609"/>
                  </a:cubicBezTo>
                  <a:cubicBezTo>
                    <a:pt x="4877" y="1609"/>
                    <a:pt x="4872" y="1610"/>
                    <a:pt x="4867" y="1613"/>
                  </a:cubicBezTo>
                  <a:cubicBezTo>
                    <a:pt x="4806" y="1534"/>
                    <a:pt x="4741" y="1469"/>
                    <a:pt x="4714" y="1367"/>
                  </a:cubicBezTo>
                  <a:cubicBezTo>
                    <a:pt x="4686" y="1282"/>
                    <a:pt x="4683" y="1186"/>
                    <a:pt x="4703" y="1097"/>
                  </a:cubicBezTo>
                  <a:lnTo>
                    <a:pt x="4703" y="1097"/>
                  </a:lnTo>
                  <a:cubicBezTo>
                    <a:pt x="4737" y="1099"/>
                    <a:pt x="4772" y="1100"/>
                    <a:pt x="4807" y="1100"/>
                  </a:cubicBezTo>
                  <a:cubicBezTo>
                    <a:pt x="4842" y="1100"/>
                    <a:pt x="4877" y="1099"/>
                    <a:pt x="4912" y="1097"/>
                  </a:cubicBezTo>
                  <a:cubicBezTo>
                    <a:pt x="5014" y="1094"/>
                    <a:pt x="5120" y="1087"/>
                    <a:pt x="5222" y="1077"/>
                  </a:cubicBezTo>
                  <a:lnTo>
                    <a:pt x="5222" y="1077"/>
                  </a:lnTo>
                  <a:cubicBezTo>
                    <a:pt x="5192" y="1418"/>
                    <a:pt x="5270" y="1780"/>
                    <a:pt x="5591" y="1855"/>
                  </a:cubicBezTo>
                  <a:cubicBezTo>
                    <a:pt x="5641" y="1887"/>
                    <a:pt x="5697" y="1904"/>
                    <a:pt x="5756" y="1904"/>
                  </a:cubicBezTo>
                  <a:cubicBezTo>
                    <a:pt x="5761" y="1904"/>
                    <a:pt x="5767" y="1903"/>
                    <a:pt x="5772" y="1903"/>
                  </a:cubicBezTo>
                  <a:cubicBezTo>
                    <a:pt x="5888" y="1896"/>
                    <a:pt x="5987" y="1828"/>
                    <a:pt x="6039" y="1722"/>
                  </a:cubicBezTo>
                  <a:cubicBezTo>
                    <a:pt x="6056" y="1715"/>
                    <a:pt x="6066" y="1698"/>
                    <a:pt x="6059" y="1681"/>
                  </a:cubicBezTo>
                  <a:lnTo>
                    <a:pt x="6059" y="1678"/>
                  </a:lnTo>
                  <a:cubicBezTo>
                    <a:pt x="6069" y="1657"/>
                    <a:pt x="6056" y="1633"/>
                    <a:pt x="6032" y="1630"/>
                  </a:cubicBezTo>
                  <a:cubicBezTo>
                    <a:pt x="5987" y="1551"/>
                    <a:pt x="5916" y="1490"/>
                    <a:pt x="5878" y="1405"/>
                  </a:cubicBezTo>
                  <a:cubicBezTo>
                    <a:pt x="5834" y="1302"/>
                    <a:pt x="5813" y="1193"/>
                    <a:pt x="5820" y="1080"/>
                  </a:cubicBezTo>
                  <a:lnTo>
                    <a:pt x="5820" y="1080"/>
                  </a:lnTo>
                  <a:cubicBezTo>
                    <a:pt x="5850" y="1090"/>
                    <a:pt x="5881" y="1094"/>
                    <a:pt x="5914" y="1094"/>
                  </a:cubicBezTo>
                  <a:cubicBezTo>
                    <a:pt x="5967" y="1094"/>
                    <a:pt x="6022" y="1084"/>
                    <a:pt x="6073" y="1080"/>
                  </a:cubicBezTo>
                  <a:cubicBezTo>
                    <a:pt x="6138" y="1070"/>
                    <a:pt x="6199" y="1060"/>
                    <a:pt x="6264" y="1043"/>
                  </a:cubicBezTo>
                  <a:cubicBezTo>
                    <a:pt x="6267" y="1162"/>
                    <a:pt x="6288" y="1275"/>
                    <a:pt x="6329" y="1384"/>
                  </a:cubicBezTo>
                  <a:cubicBezTo>
                    <a:pt x="6374" y="1504"/>
                    <a:pt x="6555" y="1866"/>
                    <a:pt x="6735" y="1866"/>
                  </a:cubicBezTo>
                  <a:cubicBezTo>
                    <a:pt x="6759" y="1866"/>
                    <a:pt x="6783" y="1860"/>
                    <a:pt x="6807" y="1845"/>
                  </a:cubicBezTo>
                  <a:cubicBezTo>
                    <a:pt x="6839" y="1853"/>
                    <a:pt x="6871" y="1857"/>
                    <a:pt x="6904" y="1857"/>
                  </a:cubicBezTo>
                  <a:cubicBezTo>
                    <a:pt x="6986" y="1857"/>
                    <a:pt x="7065" y="1829"/>
                    <a:pt x="7114" y="1763"/>
                  </a:cubicBezTo>
                  <a:cubicBezTo>
                    <a:pt x="7155" y="1708"/>
                    <a:pt x="7162" y="1637"/>
                    <a:pt x="7138" y="1572"/>
                  </a:cubicBezTo>
                  <a:cubicBezTo>
                    <a:pt x="7152" y="1562"/>
                    <a:pt x="7155" y="1538"/>
                    <a:pt x="7142" y="1524"/>
                  </a:cubicBezTo>
                  <a:cubicBezTo>
                    <a:pt x="7026" y="1408"/>
                    <a:pt x="6927" y="1241"/>
                    <a:pt x="6913" y="1070"/>
                  </a:cubicBezTo>
                  <a:lnTo>
                    <a:pt x="6913" y="1070"/>
                  </a:lnTo>
                  <a:cubicBezTo>
                    <a:pt x="7088" y="1110"/>
                    <a:pt x="7286" y="1123"/>
                    <a:pt x="7484" y="1123"/>
                  </a:cubicBezTo>
                  <a:cubicBezTo>
                    <a:pt x="7626" y="1123"/>
                    <a:pt x="7767" y="1116"/>
                    <a:pt x="7900" y="1107"/>
                  </a:cubicBezTo>
                  <a:lnTo>
                    <a:pt x="7900" y="1107"/>
                  </a:lnTo>
                  <a:cubicBezTo>
                    <a:pt x="7818" y="4680"/>
                    <a:pt x="7733" y="8266"/>
                    <a:pt x="7825" y="11838"/>
                  </a:cubicBezTo>
                  <a:cubicBezTo>
                    <a:pt x="7710" y="11837"/>
                    <a:pt x="7595" y="11837"/>
                    <a:pt x="7480" y="11837"/>
                  </a:cubicBezTo>
                  <a:cubicBezTo>
                    <a:pt x="6869" y="11837"/>
                    <a:pt x="6259" y="11841"/>
                    <a:pt x="5648" y="11841"/>
                  </a:cubicBezTo>
                  <a:cubicBezTo>
                    <a:pt x="5183" y="11841"/>
                    <a:pt x="4718" y="11839"/>
                    <a:pt x="4253" y="11831"/>
                  </a:cubicBezTo>
                  <a:cubicBezTo>
                    <a:pt x="3720" y="11824"/>
                    <a:pt x="3184" y="11810"/>
                    <a:pt x="2651" y="11793"/>
                  </a:cubicBezTo>
                  <a:cubicBezTo>
                    <a:pt x="2645" y="11793"/>
                    <a:pt x="2638" y="11793"/>
                    <a:pt x="2630" y="11793"/>
                  </a:cubicBezTo>
                  <a:cubicBezTo>
                    <a:pt x="2502" y="11793"/>
                    <a:pt x="2169" y="11807"/>
                    <a:pt x="1803" y="11807"/>
                  </a:cubicBezTo>
                  <a:cubicBezTo>
                    <a:pt x="1452" y="11807"/>
                    <a:pt x="1070" y="11794"/>
                    <a:pt x="810" y="11746"/>
                  </a:cubicBezTo>
                  <a:cubicBezTo>
                    <a:pt x="704" y="11674"/>
                    <a:pt x="591" y="11616"/>
                    <a:pt x="469" y="11582"/>
                  </a:cubicBezTo>
                  <a:cubicBezTo>
                    <a:pt x="465" y="11517"/>
                    <a:pt x="462" y="11455"/>
                    <a:pt x="458" y="11394"/>
                  </a:cubicBezTo>
                  <a:cubicBezTo>
                    <a:pt x="634" y="11394"/>
                    <a:pt x="807" y="11395"/>
                    <a:pt x="981" y="11395"/>
                  </a:cubicBezTo>
                  <a:cubicBezTo>
                    <a:pt x="1067" y="11395"/>
                    <a:pt x="1154" y="11395"/>
                    <a:pt x="1240" y="11394"/>
                  </a:cubicBezTo>
                  <a:cubicBezTo>
                    <a:pt x="1275" y="11394"/>
                    <a:pt x="1275" y="11343"/>
                    <a:pt x="1240" y="11343"/>
                  </a:cubicBezTo>
                  <a:lnTo>
                    <a:pt x="458" y="11343"/>
                  </a:lnTo>
                  <a:cubicBezTo>
                    <a:pt x="448" y="11206"/>
                    <a:pt x="445" y="11073"/>
                    <a:pt x="438" y="10936"/>
                  </a:cubicBezTo>
                  <a:cubicBezTo>
                    <a:pt x="441" y="10936"/>
                    <a:pt x="441" y="10940"/>
                    <a:pt x="445" y="10940"/>
                  </a:cubicBezTo>
                  <a:cubicBezTo>
                    <a:pt x="657" y="10942"/>
                    <a:pt x="869" y="10947"/>
                    <a:pt x="1083" y="10947"/>
                  </a:cubicBezTo>
                  <a:cubicBezTo>
                    <a:pt x="1182" y="10947"/>
                    <a:pt x="1281" y="10946"/>
                    <a:pt x="1380" y="10943"/>
                  </a:cubicBezTo>
                  <a:cubicBezTo>
                    <a:pt x="1411" y="10943"/>
                    <a:pt x="1411" y="10895"/>
                    <a:pt x="1380" y="10895"/>
                  </a:cubicBezTo>
                  <a:cubicBezTo>
                    <a:pt x="1281" y="10892"/>
                    <a:pt x="1182" y="10891"/>
                    <a:pt x="1083" y="10891"/>
                  </a:cubicBezTo>
                  <a:cubicBezTo>
                    <a:pt x="869" y="10891"/>
                    <a:pt x="657" y="10896"/>
                    <a:pt x="445" y="10899"/>
                  </a:cubicBezTo>
                  <a:cubicBezTo>
                    <a:pt x="441" y="10899"/>
                    <a:pt x="438" y="10899"/>
                    <a:pt x="438" y="10902"/>
                  </a:cubicBezTo>
                  <a:cubicBezTo>
                    <a:pt x="417" y="10526"/>
                    <a:pt x="400" y="10147"/>
                    <a:pt x="387" y="9772"/>
                  </a:cubicBezTo>
                  <a:lnTo>
                    <a:pt x="387" y="9772"/>
                  </a:lnTo>
                  <a:cubicBezTo>
                    <a:pt x="393" y="9778"/>
                    <a:pt x="400" y="9782"/>
                    <a:pt x="410" y="9782"/>
                  </a:cubicBezTo>
                  <a:cubicBezTo>
                    <a:pt x="708" y="9799"/>
                    <a:pt x="1008" y="9816"/>
                    <a:pt x="1309" y="9816"/>
                  </a:cubicBezTo>
                  <a:cubicBezTo>
                    <a:pt x="1362" y="9816"/>
                    <a:pt x="1363" y="9741"/>
                    <a:pt x="1312" y="9741"/>
                  </a:cubicBezTo>
                  <a:cubicBezTo>
                    <a:pt x="1311" y="9741"/>
                    <a:pt x="1310" y="9741"/>
                    <a:pt x="1309" y="9741"/>
                  </a:cubicBezTo>
                  <a:cubicBezTo>
                    <a:pt x="1012" y="9717"/>
                    <a:pt x="711" y="9710"/>
                    <a:pt x="410" y="9703"/>
                  </a:cubicBezTo>
                  <a:cubicBezTo>
                    <a:pt x="400" y="9703"/>
                    <a:pt x="390" y="9707"/>
                    <a:pt x="383" y="9714"/>
                  </a:cubicBezTo>
                  <a:cubicBezTo>
                    <a:pt x="376" y="9516"/>
                    <a:pt x="369" y="9317"/>
                    <a:pt x="363" y="9119"/>
                  </a:cubicBezTo>
                  <a:cubicBezTo>
                    <a:pt x="533" y="9119"/>
                    <a:pt x="706" y="9121"/>
                    <a:pt x="878" y="9121"/>
                  </a:cubicBezTo>
                  <a:cubicBezTo>
                    <a:pt x="965" y="9121"/>
                    <a:pt x="1051" y="9120"/>
                    <a:pt x="1138" y="9119"/>
                  </a:cubicBezTo>
                  <a:cubicBezTo>
                    <a:pt x="1175" y="9116"/>
                    <a:pt x="1175" y="9058"/>
                    <a:pt x="1138" y="9051"/>
                  </a:cubicBezTo>
                  <a:cubicBezTo>
                    <a:pt x="1051" y="9050"/>
                    <a:pt x="965" y="9050"/>
                    <a:pt x="878" y="9050"/>
                  </a:cubicBezTo>
                  <a:cubicBezTo>
                    <a:pt x="706" y="9050"/>
                    <a:pt x="533" y="9051"/>
                    <a:pt x="363" y="9051"/>
                  </a:cubicBezTo>
                  <a:cubicBezTo>
                    <a:pt x="349" y="8624"/>
                    <a:pt x="342" y="8197"/>
                    <a:pt x="335" y="7770"/>
                  </a:cubicBezTo>
                  <a:lnTo>
                    <a:pt x="335" y="7770"/>
                  </a:lnTo>
                  <a:cubicBezTo>
                    <a:pt x="459" y="7809"/>
                    <a:pt x="587" y="7828"/>
                    <a:pt x="714" y="7828"/>
                  </a:cubicBezTo>
                  <a:cubicBezTo>
                    <a:pt x="848" y="7828"/>
                    <a:pt x="981" y="7807"/>
                    <a:pt x="1111" y="7767"/>
                  </a:cubicBezTo>
                  <a:cubicBezTo>
                    <a:pt x="1148" y="7757"/>
                    <a:pt x="1137" y="7704"/>
                    <a:pt x="1102" y="7704"/>
                  </a:cubicBezTo>
                  <a:cubicBezTo>
                    <a:pt x="1100" y="7704"/>
                    <a:pt x="1097" y="7705"/>
                    <a:pt x="1093" y="7705"/>
                  </a:cubicBezTo>
                  <a:cubicBezTo>
                    <a:pt x="969" y="7736"/>
                    <a:pt x="842" y="7752"/>
                    <a:pt x="714" y="7752"/>
                  </a:cubicBezTo>
                  <a:cubicBezTo>
                    <a:pt x="586" y="7752"/>
                    <a:pt x="458" y="7736"/>
                    <a:pt x="332" y="7705"/>
                  </a:cubicBezTo>
                  <a:cubicBezTo>
                    <a:pt x="329" y="7460"/>
                    <a:pt x="329" y="7217"/>
                    <a:pt x="325" y="6975"/>
                  </a:cubicBezTo>
                  <a:lnTo>
                    <a:pt x="325" y="6975"/>
                  </a:lnTo>
                  <a:cubicBezTo>
                    <a:pt x="851" y="7009"/>
                    <a:pt x="1374" y="7043"/>
                    <a:pt x="1899" y="7057"/>
                  </a:cubicBezTo>
                  <a:cubicBezTo>
                    <a:pt x="1951" y="7057"/>
                    <a:pt x="1951" y="6978"/>
                    <a:pt x="1899" y="6975"/>
                  </a:cubicBezTo>
                  <a:cubicBezTo>
                    <a:pt x="1374" y="6940"/>
                    <a:pt x="851" y="6927"/>
                    <a:pt x="325" y="6910"/>
                  </a:cubicBezTo>
                  <a:cubicBezTo>
                    <a:pt x="322" y="6462"/>
                    <a:pt x="318" y="6012"/>
                    <a:pt x="322" y="5564"/>
                  </a:cubicBezTo>
                  <a:lnTo>
                    <a:pt x="322" y="5564"/>
                  </a:lnTo>
                  <a:cubicBezTo>
                    <a:pt x="779" y="5581"/>
                    <a:pt x="1234" y="5598"/>
                    <a:pt x="1691" y="5602"/>
                  </a:cubicBezTo>
                  <a:cubicBezTo>
                    <a:pt x="1749" y="5602"/>
                    <a:pt x="1749" y="5516"/>
                    <a:pt x="1691" y="5516"/>
                  </a:cubicBezTo>
                  <a:cubicBezTo>
                    <a:pt x="1234" y="5496"/>
                    <a:pt x="779" y="5492"/>
                    <a:pt x="322" y="5482"/>
                  </a:cubicBezTo>
                  <a:cubicBezTo>
                    <a:pt x="322" y="5192"/>
                    <a:pt x="325" y="4898"/>
                    <a:pt x="329" y="4605"/>
                  </a:cubicBezTo>
                  <a:cubicBezTo>
                    <a:pt x="453" y="4629"/>
                    <a:pt x="579" y="4641"/>
                    <a:pt x="706" y="4641"/>
                  </a:cubicBezTo>
                  <a:cubicBezTo>
                    <a:pt x="902" y="4641"/>
                    <a:pt x="1099" y="4612"/>
                    <a:pt x="1288" y="4553"/>
                  </a:cubicBezTo>
                  <a:cubicBezTo>
                    <a:pt x="1339" y="4541"/>
                    <a:pt x="1322" y="4466"/>
                    <a:pt x="1276" y="4466"/>
                  </a:cubicBezTo>
                  <a:cubicBezTo>
                    <a:pt x="1272" y="4466"/>
                    <a:pt x="1268" y="4467"/>
                    <a:pt x="1264" y="4468"/>
                  </a:cubicBezTo>
                  <a:cubicBezTo>
                    <a:pt x="1063" y="4527"/>
                    <a:pt x="856" y="4557"/>
                    <a:pt x="648" y="4557"/>
                  </a:cubicBezTo>
                  <a:cubicBezTo>
                    <a:pt x="542" y="4557"/>
                    <a:pt x="435" y="4549"/>
                    <a:pt x="329" y="4533"/>
                  </a:cubicBezTo>
                  <a:cubicBezTo>
                    <a:pt x="332" y="4246"/>
                    <a:pt x="342" y="3959"/>
                    <a:pt x="349" y="3672"/>
                  </a:cubicBezTo>
                  <a:cubicBezTo>
                    <a:pt x="767" y="3681"/>
                    <a:pt x="1187" y="3693"/>
                    <a:pt x="1608" y="3693"/>
                  </a:cubicBezTo>
                  <a:cubicBezTo>
                    <a:pt x="1659" y="3693"/>
                    <a:pt x="1709" y="3693"/>
                    <a:pt x="1759" y="3693"/>
                  </a:cubicBezTo>
                  <a:cubicBezTo>
                    <a:pt x="1811" y="3693"/>
                    <a:pt x="1811" y="3618"/>
                    <a:pt x="1759" y="3618"/>
                  </a:cubicBezTo>
                  <a:cubicBezTo>
                    <a:pt x="1292" y="3604"/>
                    <a:pt x="820" y="3604"/>
                    <a:pt x="349" y="3600"/>
                  </a:cubicBezTo>
                  <a:cubicBezTo>
                    <a:pt x="359" y="3085"/>
                    <a:pt x="376" y="2569"/>
                    <a:pt x="393" y="2053"/>
                  </a:cubicBezTo>
                  <a:cubicBezTo>
                    <a:pt x="393" y="2053"/>
                    <a:pt x="397" y="2057"/>
                    <a:pt x="400" y="2057"/>
                  </a:cubicBezTo>
                  <a:cubicBezTo>
                    <a:pt x="663" y="2108"/>
                    <a:pt x="936" y="2139"/>
                    <a:pt x="1206" y="2163"/>
                  </a:cubicBezTo>
                  <a:cubicBezTo>
                    <a:pt x="1207" y="2163"/>
                    <a:pt x="1208" y="2163"/>
                    <a:pt x="1209" y="2163"/>
                  </a:cubicBezTo>
                  <a:cubicBezTo>
                    <a:pt x="1254" y="2163"/>
                    <a:pt x="1263" y="2091"/>
                    <a:pt x="1216" y="2081"/>
                  </a:cubicBezTo>
                  <a:cubicBezTo>
                    <a:pt x="950" y="2033"/>
                    <a:pt x="680" y="1992"/>
                    <a:pt x="410" y="1968"/>
                  </a:cubicBezTo>
                  <a:cubicBezTo>
                    <a:pt x="404" y="1968"/>
                    <a:pt x="400" y="1971"/>
                    <a:pt x="397" y="1975"/>
                  </a:cubicBezTo>
                  <a:cubicBezTo>
                    <a:pt x="407" y="1674"/>
                    <a:pt x="417" y="1370"/>
                    <a:pt x="431" y="1066"/>
                  </a:cubicBezTo>
                  <a:cubicBezTo>
                    <a:pt x="433" y="1034"/>
                    <a:pt x="409" y="1018"/>
                    <a:pt x="384" y="1018"/>
                  </a:cubicBezTo>
                  <a:cubicBezTo>
                    <a:pt x="358" y="1018"/>
                    <a:pt x="332" y="1034"/>
                    <a:pt x="329" y="1066"/>
                  </a:cubicBezTo>
                  <a:cubicBezTo>
                    <a:pt x="1" y="4591"/>
                    <a:pt x="4" y="8136"/>
                    <a:pt x="332" y="11660"/>
                  </a:cubicBezTo>
                  <a:cubicBezTo>
                    <a:pt x="335" y="11697"/>
                    <a:pt x="366" y="11725"/>
                    <a:pt x="403" y="11725"/>
                  </a:cubicBezTo>
                  <a:cubicBezTo>
                    <a:pt x="410" y="11725"/>
                    <a:pt x="417" y="11724"/>
                    <a:pt x="424" y="11722"/>
                  </a:cubicBezTo>
                  <a:lnTo>
                    <a:pt x="472" y="11752"/>
                  </a:lnTo>
                  <a:cubicBezTo>
                    <a:pt x="527" y="11807"/>
                    <a:pt x="595" y="11851"/>
                    <a:pt x="667" y="11875"/>
                  </a:cubicBezTo>
                  <a:cubicBezTo>
                    <a:pt x="796" y="11957"/>
                    <a:pt x="909" y="12056"/>
                    <a:pt x="1008" y="12176"/>
                  </a:cubicBezTo>
                  <a:cubicBezTo>
                    <a:pt x="1175" y="12381"/>
                    <a:pt x="1268" y="12616"/>
                    <a:pt x="1333" y="12869"/>
                  </a:cubicBezTo>
                  <a:lnTo>
                    <a:pt x="1326" y="12869"/>
                  </a:lnTo>
                  <a:cubicBezTo>
                    <a:pt x="1230" y="12869"/>
                    <a:pt x="1230" y="13016"/>
                    <a:pt x="1326" y="13016"/>
                  </a:cubicBezTo>
                  <a:cubicBezTo>
                    <a:pt x="2331" y="13048"/>
                    <a:pt x="3338" y="13066"/>
                    <a:pt x="4345" y="13066"/>
                  </a:cubicBezTo>
                  <a:cubicBezTo>
                    <a:pt x="5829" y="13066"/>
                    <a:pt x="7312" y="13027"/>
                    <a:pt x="8791" y="12937"/>
                  </a:cubicBezTo>
                  <a:cubicBezTo>
                    <a:pt x="8856" y="12934"/>
                    <a:pt x="8870" y="12845"/>
                    <a:pt x="8812" y="12825"/>
                  </a:cubicBezTo>
                  <a:cubicBezTo>
                    <a:pt x="8815" y="12811"/>
                    <a:pt x="8819" y="12797"/>
                    <a:pt x="8815" y="12784"/>
                  </a:cubicBezTo>
                  <a:cubicBezTo>
                    <a:pt x="8812" y="12770"/>
                    <a:pt x="8805" y="12756"/>
                    <a:pt x="8802" y="12743"/>
                  </a:cubicBezTo>
                  <a:lnTo>
                    <a:pt x="8802" y="12743"/>
                  </a:lnTo>
                  <a:cubicBezTo>
                    <a:pt x="8815" y="12758"/>
                    <a:pt x="8833" y="12765"/>
                    <a:pt x="8851" y="12765"/>
                  </a:cubicBezTo>
                  <a:cubicBezTo>
                    <a:pt x="8885" y="12765"/>
                    <a:pt x="8919" y="12739"/>
                    <a:pt x="8921" y="12698"/>
                  </a:cubicBezTo>
                  <a:cubicBezTo>
                    <a:pt x="8959" y="9283"/>
                    <a:pt x="9041" y="5824"/>
                    <a:pt x="8822" y="2422"/>
                  </a:cubicBezTo>
                  <a:cubicBezTo>
                    <a:pt x="8843" y="2409"/>
                    <a:pt x="8849" y="2378"/>
                    <a:pt x="8839" y="2357"/>
                  </a:cubicBezTo>
                  <a:cubicBezTo>
                    <a:pt x="8720" y="2115"/>
                    <a:pt x="8573" y="1889"/>
                    <a:pt x="8429" y="1664"/>
                  </a:cubicBezTo>
                  <a:cubicBezTo>
                    <a:pt x="8317" y="1480"/>
                    <a:pt x="8211" y="1275"/>
                    <a:pt x="8064" y="1114"/>
                  </a:cubicBezTo>
                  <a:lnTo>
                    <a:pt x="8064" y="1063"/>
                  </a:lnTo>
                  <a:cubicBezTo>
                    <a:pt x="8064" y="1022"/>
                    <a:pt x="8029" y="988"/>
                    <a:pt x="7991" y="988"/>
                  </a:cubicBezTo>
                  <a:cubicBezTo>
                    <a:pt x="7984" y="988"/>
                    <a:pt x="7978" y="989"/>
                    <a:pt x="7972" y="991"/>
                  </a:cubicBezTo>
                  <a:lnTo>
                    <a:pt x="7897" y="978"/>
                  </a:lnTo>
                  <a:cubicBezTo>
                    <a:pt x="7992" y="643"/>
                    <a:pt x="7791" y="281"/>
                    <a:pt x="7483" y="131"/>
                  </a:cubicBezTo>
                  <a:cubicBezTo>
                    <a:pt x="7383" y="82"/>
                    <a:pt x="7277" y="61"/>
                    <a:pt x="7172" y="61"/>
                  </a:cubicBezTo>
                  <a:cubicBezTo>
                    <a:pt x="7009" y="61"/>
                    <a:pt x="6847" y="113"/>
                    <a:pt x="6708" y="202"/>
                  </a:cubicBezTo>
                  <a:cubicBezTo>
                    <a:pt x="6715" y="179"/>
                    <a:pt x="6705" y="158"/>
                    <a:pt x="6684" y="148"/>
                  </a:cubicBezTo>
                  <a:cubicBezTo>
                    <a:pt x="6548" y="67"/>
                    <a:pt x="6400" y="31"/>
                    <a:pt x="6252" y="31"/>
                  </a:cubicBezTo>
                  <a:cubicBezTo>
                    <a:pt x="6068" y="31"/>
                    <a:pt x="5884" y="88"/>
                    <a:pt x="5724" y="189"/>
                  </a:cubicBezTo>
                  <a:cubicBezTo>
                    <a:pt x="5535" y="69"/>
                    <a:pt x="5317" y="7"/>
                    <a:pt x="5101" y="7"/>
                  </a:cubicBezTo>
                  <a:cubicBezTo>
                    <a:pt x="4881" y="7"/>
                    <a:pt x="4662" y="71"/>
                    <a:pt x="4478" y="202"/>
                  </a:cubicBezTo>
                  <a:cubicBezTo>
                    <a:pt x="4475" y="196"/>
                    <a:pt x="4475" y="192"/>
                    <a:pt x="4468" y="185"/>
                  </a:cubicBezTo>
                  <a:cubicBezTo>
                    <a:pt x="4281" y="62"/>
                    <a:pt x="4066" y="0"/>
                    <a:pt x="38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55"/>
            <p:cNvSpPr/>
            <p:nvPr/>
          </p:nvSpPr>
          <p:spPr>
            <a:xfrm>
              <a:off x="4200791" y="3717152"/>
              <a:ext cx="127976" cy="82877"/>
            </a:xfrm>
            <a:custGeom>
              <a:rect b="b" l="l" r="r" t="t"/>
              <a:pathLst>
                <a:path extrusionOk="0" h="3227" w="4983">
                  <a:moveTo>
                    <a:pt x="4624" y="1"/>
                  </a:moveTo>
                  <a:cubicBezTo>
                    <a:pt x="3135" y="14"/>
                    <a:pt x="1646" y="18"/>
                    <a:pt x="157" y="76"/>
                  </a:cubicBezTo>
                  <a:cubicBezTo>
                    <a:pt x="145" y="45"/>
                    <a:pt x="120" y="31"/>
                    <a:pt x="94" y="31"/>
                  </a:cubicBezTo>
                  <a:cubicBezTo>
                    <a:pt x="59" y="31"/>
                    <a:pt x="24" y="57"/>
                    <a:pt x="24" y="100"/>
                  </a:cubicBezTo>
                  <a:cubicBezTo>
                    <a:pt x="10" y="1056"/>
                    <a:pt x="0" y="2016"/>
                    <a:pt x="55" y="2972"/>
                  </a:cubicBezTo>
                  <a:cubicBezTo>
                    <a:pt x="55" y="3004"/>
                    <a:pt x="79" y="3021"/>
                    <a:pt x="102" y="3021"/>
                  </a:cubicBezTo>
                  <a:cubicBezTo>
                    <a:pt x="126" y="3021"/>
                    <a:pt x="150" y="3004"/>
                    <a:pt x="150" y="2972"/>
                  </a:cubicBezTo>
                  <a:cubicBezTo>
                    <a:pt x="167" y="2043"/>
                    <a:pt x="150" y="1114"/>
                    <a:pt x="161" y="182"/>
                  </a:cubicBezTo>
                  <a:lnTo>
                    <a:pt x="161" y="182"/>
                  </a:lnTo>
                  <a:cubicBezTo>
                    <a:pt x="541" y="188"/>
                    <a:pt x="921" y="190"/>
                    <a:pt x="1301" y="190"/>
                  </a:cubicBezTo>
                  <a:cubicBezTo>
                    <a:pt x="2409" y="190"/>
                    <a:pt x="3516" y="169"/>
                    <a:pt x="4624" y="151"/>
                  </a:cubicBezTo>
                  <a:cubicBezTo>
                    <a:pt x="4641" y="151"/>
                    <a:pt x="4658" y="144"/>
                    <a:pt x="4669" y="134"/>
                  </a:cubicBezTo>
                  <a:cubicBezTo>
                    <a:pt x="4761" y="1128"/>
                    <a:pt x="4785" y="2125"/>
                    <a:pt x="4737" y="3122"/>
                  </a:cubicBezTo>
                  <a:cubicBezTo>
                    <a:pt x="3203" y="3037"/>
                    <a:pt x="1660" y="3027"/>
                    <a:pt x="126" y="3023"/>
                  </a:cubicBezTo>
                  <a:cubicBezTo>
                    <a:pt x="75" y="3023"/>
                    <a:pt x="75" y="3102"/>
                    <a:pt x="126" y="3102"/>
                  </a:cubicBezTo>
                  <a:cubicBezTo>
                    <a:pt x="1530" y="3167"/>
                    <a:pt x="2945" y="3226"/>
                    <a:pt x="4353" y="3226"/>
                  </a:cubicBezTo>
                  <a:cubicBezTo>
                    <a:pt x="4494" y="3226"/>
                    <a:pt x="4634" y="3226"/>
                    <a:pt x="4774" y="3225"/>
                  </a:cubicBezTo>
                  <a:lnTo>
                    <a:pt x="4798" y="3225"/>
                  </a:lnTo>
                  <a:cubicBezTo>
                    <a:pt x="4798" y="3225"/>
                    <a:pt x="4802" y="3221"/>
                    <a:pt x="4805" y="3221"/>
                  </a:cubicBezTo>
                  <a:cubicBezTo>
                    <a:pt x="4809" y="3221"/>
                    <a:pt x="4812" y="3221"/>
                    <a:pt x="4812" y="3218"/>
                  </a:cubicBezTo>
                  <a:cubicBezTo>
                    <a:pt x="4839" y="3208"/>
                    <a:pt x="4853" y="3173"/>
                    <a:pt x="4836" y="3149"/>
                  </a:cubicBezTo>
                  <a:cubicBezTo>
                    <a:pt x="4983" y="2132"/>
                    <a:pt x="4976" y="1094"/>
                    <a:pt x="4819" y="76"/>
                  </a:cubicBezTo>
                  <a:cubicBezTo>
                    <a:pt x="4813" y="39"/>
                    <a:pt x="4783" y="23"/>
                    <a:pt x="4751" y="23"/>
                  </a:cubicBezTo>
                  <a:cubicBezTo>
                    <a:pt x="4729" y="23"/>
                    <a:pt x="4706" y="31"/>
                    <a:pt x="4689" y="45"/>
                  </a:cubicBezTo>
                  <a:cubicBezTo>
                    <a:pt x="4679" y="18"/>
                    <a:pt x="4651" y="1"/>
                    <a:pt x="46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55"/>
            <p:cNvSpPr/>
            <p:nvPr/>
          </p:nvSpPr>
          <p:spPr>
            <a:xfrm>
              <a:off x="4169998" y="3791451"/>
              <a:ext cx="20443" cy="2080"/>
            </a:xfrm>
            <a:custGeom>
              <a:rect b="b" l="l" r="r" t="t"/>
              <a:pathLst>
                <a:path extrusionOk="0" h="81" w="796">
                  <a:moveTo>
                    <a:pt x="31" y="0"/>
                  </a:moveTo>
                  <a:cubicBezTo>
                    <a:pt x="0" y="0"/>
                    <a:pt x="1" y="52"/>
                    <a:pt x="34" y="55"/>
                  </a:cubicBezTo>
                  <a:cubicBezTo>
                    <a:pt x="157" y="72"/>
                    <a:pt x="280" y="81"/>
                    <a:pt x="403" y="81"/>
                  </a:cubicBezTo>
                  <a:cubicBezTo>
                    <a:pt x="525" y="81"/>
                    <a:pt x="647" y="72"/>
                    <a:pt x="769" y="55"/>
                  </a:cubicBezTo>
                  <a:cubicBezTo>
                    <a:pt x="795" y="55"/>
                    <a:pt x="790" y="10"/>
                    <a:pt x="765" y="10"/>
                  </a:cubicBezTo>
                  <a:cubicBezTo>
                    <a:pt x="764" y="10"/>
                    <a:pt x="763" y="10"/>
                    <a:pt x="762" y="11"/>
                  </a:cubicBezTo>
                  <a:cubicBezTo>
                    <a:pt x="661" y="18"/>
                    <a:pt x="560" y="21"/>
                    <a:pt x="459" y="21"/>
                  </a:cubicBezTo>
                  <a:cubicBezTo>
                    <a:pt x="317" y="21"/>
                    <a:pt x="176" y="14"/>
                    <a:pt x="34" y="0"/>
                  </a:cubicBezTo>
                  <a:cubicBezTo>
                    <a:pt x="33" y="0"/>
                    <a:pt x="32" y="0"/>
                    <a:pt x="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55"/>
            <p:cNvSpPr/>
            <p:nvPr/>
          </p:nvSpPr>
          <p:spPr>
            <a:xfrm>
              <a:off x="4168868" y="3740651"/>
              <a:ext cx="24655" cy="2491"/>
            </a:xfrm>
            <a:custGeom>
              <a:rect b="b" l="l" r="r" t="t"/>
              <a:pathLst>
                <a:path extrusionOk="0" h="97" w="960">
                  <a:moveTo>
                    <a:pt x="41" y="1"/>
                  </a:moveTo>
                  <a:cubicBezTo>
                    <a:pt x="0" y="1"/>
                    <a:pt x="4" y="59"/>
                    <a:pt x="44" y="62"/>
                  </a:cubicBezTo>
                  <a:cubicBezTo>
                    <a:pt x="205" y="85"/>
                    <a:pt x="366" y="97"/>
                    <a:pt x="528" y="97"/>
                  </a:cubicBezTo>
                  <a:cubicBezTo>
                    <a:pt x="655" y="97"/>
                    <a:pt x="782" y="90"/>
                    <a:pt x="908" y="76"/>
                  </a:cubicBezTo>
                  <a:cubicBezTo>
                    <a:pt x="958" y="69"/>
                    <a:pt x="960" y="1"/>
                    <a:pt x="912" y="1"/>
                  </a:cubicBezTo>
                  <a:cubicBezTo>
                    <a:pt x="911" y="1"/>
                    <a:pt x="910" y="1"/>
                    <a:pt x="908" y="1"/>
                  </a:cubicBezTo>
                  <a:cubicBezTo>
                    <a:pt x="765" y="11"/>
                    <a:pt x="621" y="16"/>
                    <a:pt x="476" y="16"/>
                  </a:cubicBezTo>
                  <a:cubicBezTo>
                    <a:pt x="332" y="16"/>
                    <a:pt x="188" y="11"/>
                    <a:pt x="44" y="1"/>
                  </a:cubicBezTo>
                  <a:cubicBezTo>
                    <a:pt x="43" y="1"/>
                    <a:pt x="42" y="1"/>
                    <a:pt x="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55"/>
            <p:cNvSpPr/>
            <p:nvPr/>
          </p:nvSpPr>
          <p:spPr>
            <a:xfrm>
              <a:off x="4167969" y="3684432"/>
              <a:ext cx="24630" cy="2928"/>
            </a:xfrm>
            <a:custGeom>
              <a:rect b="b" l="l" r="r" t="t"/>
              <a:pathLst>
                <a:path extrusionOk="0" h="114" w="959">
                  <a:moveTo>
                    <a:pt x="336" y="1"/>
                  </a:moveTo>
                  <a:cubicBezTo>
                    <a:pt x="239" y="1"/>
                    <a:pt x="142" y="4"/>
                    <a:pt x="45" y="11"/>
                  </a:cubicBezTo>
                  <a:cubicBezTo>
                    <a:pt x="2" y="14"/>
                    <a:pt x="1" y="80"/>
                    <a:pt x="42" y="80"/>
                  </a:cubicBezTo>
                  <a:cubicBezTo>
                    <a:pt x="43" y="80"/>
                    <a:pt x="44" y="79"/>
                    <a:pt x="45" y="79"/>
                  </a:cubicBezTo>
                  <a:cubicBezTo>
                    <a:pt x="101" y="78"/>
                    <a:pt x="158" y="77"/>
                    <a:pt x="214" y="77"/>
                  </a:cubicBezTo>
                  <a:cubicBezTo>
                    <a:pt x="446" y="77"/>
                    <a:pt x="679" y="89"/>
                    <a:pt x="909" y="114"/>
                  </a:cubicBezTo>
                  <a:cubicBezTo>
                    <a:pt x="911" y="114"/>
                    <a:pt x="913" y="114"/>
                    <a:pt x="915" y="114"/>
                  </a:cubicBezTo>
                  <a:cubicBezTo>
                    <a:pt x="951" y="114"/>
                    <a:pt x="959" y="48"/>
                    <a:pt x="919" y="42"/>
                  </a:cubicBezTo>
                  <a:cubicBezTo>
                    <a:pt x="726" y="14"/>
                    <a:pt x="531" y="1"/>
                    <a:pt x="3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55"/>
            <p:cNvSpPr/>
            <p:nvPr/>
          </p:nvSpPr>
          <p:spPr>
            <a:xfrm>
              <a:off x="4169741" y="3595160"/>
              <a:ext cx="30100" cy="2851"/>
            </a:xfrm>
            <a:custGeom>
              <a:rect b="b" l="l" r="r" t="t"/>
              <a:pathLst>
                <a:path extrusionOk="0" h="111" w="1172">
                  <a:moveTo>
                    <a:pt x="44" y="0"/>
                  </a:moveTo>
                  <a:cubicBezTo>
                    <a:pt x="0" y="0"/>
                    <a:pt x="0" y="65"/>
                    <a:pt x="44" y="69"/>
                  </a:cubicBezTo>
                  <a:cubicBezTo>
                    <a:pt x="268" y="97"/>
                    <a:pt x="493" y="111"/>
                    <a:pt x="719" y="111"/>
                  </a:cubicBezTo>
                  <a:cubicBezTo>
                    <a:pt x="852" y="111"/>
                    <a:pt x="984" y="106"/>
                    <a:pt x="1117" y="96"/>
                  </a:cubicBezTo>
                  <a:cubicBezTo>
                    <a:pt x="1167" y="93"/>
                    <a:pt x="1171" y="17"/>
                    <a:pt x="1120" y="17"/>
                  </a:cubicBezTo>
                  <a:cubicBezTo>
                    <a:pt x="1119" y="17"/>
                    <a:pt x="1118" y="17"/>
                    <a:pt x="1117" y="17"/>
                  </a:cubicBezTo>
                  <a:cubicBezTo>
                    <a:pt x="1027" y="17"/>
                    <a:pt x="938" y="18"/>
                    <a:pt x="848" y="18"/>
                  </a:cubicBezTo>
                  <a:cubicBezTo>
                    <a:pt x="580" y="18"/>
                    <a:pt x="313" y="16"/>
                    <a:pt x="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8" name="Google Shape;2488;p55"/>
          <p:cNvGrpSpPr/>
          <p:nvPr/>
        </p:nvGrpSpPr>
        <p:grpSpPr>
          <a:xfrm>
            <a:off x="3542703" y="3571892"/>
            <a:ext cx="191386" cy="244729"/>
            <a:chOff x="3542703" y="3571892"/>
            <a:chExt cx="191386" cy="244729"/>
          </a:xfrm>
        </p:grpSpPr>
        <p:sp>
          <p:nvSpPr>
            <p:cNvPr id="2489" name="Google Shape;2489;p55"/>
            <p:cNvSpPr/>
            <p:nvPr/>
          </p:nvSpPr>
          <p:spPr>
            <a:xfrm>
              <a:off x="3542703" y="3571892"/>
              <a:ext cx="191386" cy="244729"/>
            </a:xfrm>
            <a:custGeom>
              <a:rect b="b" l="l" r="r" t="t"/>
              <a:pathLst>
                <a:path extrusionOk="0" h="9529" w="7452">
                  <a:moveTo>
                    <a:pt x="3816" y="168"/>
                  </a:moveTo>
                  <a:cubicBezTo>
                    <a:pt x="4261" y="168"/>
                    <a:pt x="4311" y="708"/>
                    <a:pt x="4361" y="1039"/>
                  </a:cubicBezTo>
                  <a:cubicBezTo>
                    <a:pt x="3986" y="1091"/>
                    <a:pt x="3606" y="1115"/>
                    <a:pt x="3227" y="1118"/>
                  </a:cubicBezTo>
                  <a:cubicBezTo>
                    <a:pt x="3207" y="763"/>
                    <a:pt x="3343" y="189"/>
                    <a:pt x="3787" y="169"/>
                  </a:cubicBezTo>
                  <a:cubicBezTo>
                    <a:pt x="3797" y="168"/>
                    <a:pt x="3807" y="168"/>
                    <a:pt x="3816" y="168"/>
                  </a:cubicBezTo>
                  <a:close/>
                  <a:moveTo>
                    <a:pt x="2288" y="1087"/>
                  </a:moveTo>
                  <a:lnTo>
                    <a:pt x="2288" y="1087"/>
                  </a:lnTo>
                  <a:cubicBezTo>
                    <a:pt x="2268" y="1200"/>
                    <a:pt x="2251" y="1313"/>
                    <a:pt x="2240" y="1429"/>
                  </a:cubicBezTo>
                  <a:cubicBezTo>
                    <a:pt x="2022" y="1429"/>
                    <a:pt x="1803" y="1439"/>
                    <a:pt x="1585" y="1449"/>
                  </a:cubicBezTo>
                  <a:cubicBezTo>
                    <a:pt x="1414" y="1456"/>
                    <a:pt x="1240" y="1442"/>
                    <a:pt x="1083" y="1514"/>
                  </a:cubicBezTo>
                  <a:cubicBezTo>
                    <a:pt x="1069" y="1521"/>
                    <a:pt x="1062" y="1538"/>
                    <a:pt x="1069" y="1552"/>
                  </a:cubicBezTo>
                  <a:cubicBezTo>
                    <a:pt x="1062" y="1559"/>
                    <a:pt x="1059" y="1569"/>
                    <a:pt x="1059" y="1576"/>
                  </a:cubicBezTo>
                  <a:cubicBezTo>
                    <a:pt x="1052" y="1651"/>
                    <a:pt x="1052" y="1722"/>
                    <a:pt x="1049" y="1794"/>
                  </a:cubicBezTo>
                  <a:cubicBezTo>
                    <a:pt x="782" y="1787"/>
                    <a:pt x="519" y="1791"/>
                    <a:pt x="253" y="1777"/>
                  </a:cubicBezTo>
                  <a:cubicBezTo>
                    <a:pt x="273" y="1651"/>
                    <a:pt x="304" y="1528"/>
                    <a:pt x="348" y="1405"/>
                  </a:cubicBezTo>
                  <a:cubicBezTo>
                    <a:pt x="625" y="1395"/>
                    <a:pt x="898" y="1374"/>
                    <a:pt x="1175" y="1350"/>
                  </a:cubicBezTo>
                  <a:cubicBezTo>
                    <a:pt x="1208" y="1347"/>
                    <a:pt x="1209" y="1295"/>
                    <a:pt x="1178" y="1295"/>
                  </a:cubicBezTo>
                  <a:cubicBezTo>
                    <a:pt x="1177" y="1295"/>
                    <a:pt x="1176" y="1295"/>
                    <a:pt x="1175" y="1296"/>
                  </a:cubicBezTo>
                  <a:cubicBezTo>
                    <a:pt x="908" y="1309"/>
                    <a:pt x="639" y="1326"/>
                    <a:pt x="372" y="1354"/>
                  </a:cubicBezTo>
                  <a:cubicBezTo>
                    <a:pt x="406" y="1275"/>
                    <a:pt x="451" y="1200"/>
                    <a:pt x="509" y="1135"/>
                  </a:cubicBezTo>
                  <a:cubicBezTo>
                    <a:pt x="519" y="1125"/>
                    <a:pt x="526" y="1108"/>
                    <a:pt x="523" y="1094"/>
                  </a:cubicBezTo>
                  <a:lnTo>
                    <a:pt x="523" y="1094"/>
                  </a:lnTo>
                  <a:cubicBezTo>
                    <a:pt x="847" y="1112"/>
                    <a:pt x="1193" y="1133"/>
                    <a:pt x="1536" y="1133"/>
                  </a:cubicBezTo>
                  <a:cubicBezTo>
                    <a:pt x="1793" y="1133"/>
                    <a:pt x="2047" y="1121"/>
                    <a:pt x="2288" y="1087"/>
                  </a:cubicBezTo>
                  <a:close/>
                  <a:moveTo>
                    <a:pt x="3087" y="831"/>
                  </a:moveTo>
                  <a:cubicBezTo>
                    <a:pt x="3077" y="937"/>
                    <a:pt x="3084" y="1043"/>
                    <a:pt x="3108" y="1145"/>
                  </a:cubicBezTo>
                  <a:cubicBezTo>
                    <a:pt x="3094" y="1169"/>
                    <a:pt x="3098" y="1203"/>
                    <a:pt x="3132" y="1210"/>
                  </a:cubicBezTo>
                  <a:cubicBezTo>
                    <a:pt x="3331" y="1242"/>
                    <a:pt x="3532" y="1258"/>
                    <a:pt x="3733" y="1258"/>
                  </a:cubicBezTo>
                  <a:cubicBezTo>
                    <a:pt x="3982" y="1258"/>
                    <a:pt x="4231" y="1234"/>
                    <a:pt x="4477" y="1186"/>
                  </a:cubicBezTo>
                  <a:cubicBezTo>
                    <a:pt x="4556" y="1169"/>
                    <a:pt x="4546" y="1080"/>
                    <a:pt x="4494" y="1046"/>
                  </a:cubicBezTo>
                  <a:lnTo>
                    <a:pt x="4494" y="940"/>
                  </a:lnTo>
                  <a:cubicBezTo>
                    <a:pt x="4614" y="954"/>
                    <a:pt x="4730" y="957"/>
                    <a:pt x="4850" y="964"/>
                  </a:cubicBezTo>
                  <a:cubicBezTo>
                    <a:pt x="4901" y="966"/>
                    <a:pt x="4954" y="969"/>
                    <a:pt x="5007" y="969"/>
                  </a:cubicBezTo>
                  <a:cubicBezTo>
                    <a:pt x="5060" y="969"/>
                    <a:pt x="5113" y="966"/>
                    <a:pt x="5164" y="954"/>
                  </a:cubicBezTo>
                  <a:lnTo>
                    <a:pt x="5164" y="954"/>
                  </a:lnTo>
                  <a:cubicBezTo>
                    <a:pt x="5174" y="1343"/>
                    <a:pt x="5232" y="1740"/>
                    <a:pt x="4785" y="1873"/>
                  </a:cubicBezTo>
                  <a:cubicBezTo>
                    <a:pt x="4687" y="1902"/>
                    <a:pt x="4565" y="1912"/>
                    <a:pt x="4435" y="1912"/>
                  </a:cubicBezTo>
                  <a:cubicBezTo>
                    <a:pt x="4171" y="1912"/>
                    <a:pt x="3871" y="1870"/>
                    <a:pt x="3665" y="1866"/>
                  </a:cubicBezTo>
                  <a:cubicBezTo>
                    <a:pt x="3659" y="1866"/>
                    <a:pt x="3654" y="1866"/>
                    <a:pt x="3649" y="1866"/>
                  </a:cubicBezTo>
                  <a:cubicBezTo>
                    <a:pt x="3483" y="1866"/>
                    <a:pt x="3237" y="1897"/>
                    <a:pt x="3018" y="1897"/>
                  </a:cubicBezTo>
                  <a:cubicBezTo>
                    <a:pt x="2877" y="1897"/>
                    <a:pt x="2747" y="1884"/>
                    <a:pt x="2657" y="1842"/>
                  </a:cubicBezTo>
                  <a:cubicBezTo>
                    <a:pt x="2298" y="1671"/>
                    <a:pt x="2428" y="1203"/>
                    <a:pt x="2438" y="869"/>
                  </a:cubicBezTo>
                  <a:cubicBezTo>
                    <a:pt x="2544" y="862"/>
                    <a:pt x="2647" y="855"/>
                    <a:pt x="2753" y="855"/>
                  </a:cubicBezTo>
                  <a:cubicBezTo>
                    <a:pt x="2813" y="855"/>
                    <a:pt x="2873" y="861"/>
                    <a:pt x="2933" y="861"/>
                  </a:cubicBezTo>
                  <a:cubicBezTo>
                    <a:pt x="2974" y="861"/>
                    <a:pt x="3016" y="858"/>
                    <a:pt x="3057" y="848"/>
                  </a:cubicBezTo>
                  <a:cubicBezTo>
                    <a:pt x="3070" y="845"/>
                    <a:pt x="3081" y="838"/>
                    <a:pt x="3087" y="831"/>
                  </a:cubicBezTo>
                  <a:close/>
                  <a:moveTo>
                    <a:pt x="246" y="1839"/>
                  </a:moveTo>
                  <a:cubicBezTo>
                    <a:pt x="435" y="1858"/>
                    <a:pt x="623" y="1867"/>
                    <a:pt x="812" y="1867"/>
                  </a:cubicBezTo>
                  <a:cubicBezTo>
                    <a:pt x="890" y="1867"/>
                    <a:pt x="967" y="1865"/>
                    <a:pt x="1045" y="1862"/>
                  </a:cubicBezTo>
                  <a:lnTo>
                    <a:pt x="1045" y="1862"/>
                  </a:lnTo>
                  <a:cubicBezTo>
                    <a:pt x="973" y="3208"/>
                    <a:pt x="967" y="4567"/>
                    <a:pt x="994" y="5920"/>
                  </a:cubicBezTo>
                  <a:cubicBezTo>
                    <a:pt x="853" y="5889"/>
                    <a:pt x="709" y="5875"/>
                    <a:pt x="566" y="5875"/>
                  </a:cubicBezTo>
                  <a:cubicBezTo>
                    <a:pt x="467" y="5875"/>
                    <a:pt x="368" y="5882"/>
                    <a:pt x="270" y="5896"/>
                  </a:cubicBezTo>
                  <a:cubicBezTo>
                    <a:pt x="266" y="5821"/>
                    <a:pt x="263" y="5745"/>
                    <a:pt x="263" y="5674"/>
                  </a:cubicBezTo>
                  <a:lnTo>
                    <a:pt x="263" y="5670"/>
                  </a:lnTo>
                  <a:cubicBezTo>
                    <a:pt x="266" y="5674"/>
                    <a:pt x="270" y="5677"/>
                    <a:pt x="277" y="5677"/>
                  </a:cubicBezTo>
                  <a:cubicBezTo>
                    <a:pt x="405" y="5677"/>
                    <a:pt x="535" y="5683"/>
                    <a:pt x="665" y="5683"/>
                  </a:cubicBezTo>
                  <a:cubicBezTo>
                    <a:pt x="709" y="5683"/>
                    <a:pt x="752" y="5682"/>
                    <a:pt x="796" y="5681"/>
                  </a:cubicBezTo>
                  <a:cubicBezTo>
                    <a:pt x="833" y="5681"/>
                    <a:pt x="833" y="5623"/>
                    <a:pt x="796" y="5623"/>
                  </a:cubicBezTo>
                  <a:cubicBezTo>
                    <a:pt x="743" y="5620"/>
                    <a:pt x="689" y="5620"/>
                    <a:pt x="635" y="5620"/>
                  </a:cubicBezTo>
                  <a:cubicBezTo>
                    <a:pt x="516" y="5620"/>
                    <a:pt x="394" y="5624"/>
                    <a:pt x="277" y="5626"/>
                  </a:cubicBezTo>
                  <a:cubicBezTo>
                    <a:pt x="270" y="5626"/>
                    <a:pt x="266" y="5629"/>
                    <a:pt x="260" y="5633"/>
                  </a:cubicBezTo>
                  <a:cubicBezTo>
                    <a:pt x="256" y="5527"/>
                    <a:pt x="253" y="5424"/>
                    <a:pt x="253" y="5319"/>
                  </a:cubicBezTo>
                  <a:lnTo>
                    <a:pt x="253" y="5291"/>
                  </a:lnTo>
                  <a:cubicBezTo>
                    <a:pt x="380" y="5273"/>
                    <a:pt x="508" y="5265"/>
                    <a:pt x="637" y="5265"/>
                  </a:cubicBezTo>
                  <a:cubicBezTo>
                    <a:pt x="679" y="5265"/>
                    <a:pt x="720" y="5266"/>
                    <a:pt x="762" y="5267"/>
                  </a:cubicBezTo>
                  <a:cubicBezTo>
                    <a:pt x="792" y="5267"/>
                    <a:pt x="803" y="5216"/>
                    <a:pt x="768" y="5209"/>
                  </a:cubicBezTo>
                  <a:cubicBezTo>
                    <a:pt x="701" y="5201"/>
                    <a:pt x="633" y="5197"/>
                    <a:pt x="565" y="5197"/>
                  </a:cubicBezTo>
                  <a:cubicBezTo>
                    <a:pt x="461" y="5197"/>
                    <a:pt x="356" y="5207"/>
                    <a:pt x="253" y="5230"/>
                  </a:cubicBezTo>
                  <a:cubicBezTo>
                    <a:pt x="253" y="5080"/>
                    <a:pt x="253" y="4929"/>
                    <a:pt x="249" y="4779"/>
                  </a:cubicBezTo>
                  <a:lnTo>
                    <a:pt x="249" y="4779"/>
                  </a:lnTo>
                  <a:cubicBezTo>
                    <a:pt x="356" y="4781"/>
                    <a:pt x="461" y="4783"/>
                    <a:pt x="566" y="4783"/>
                  </a:cubicBezTo>
                  <a:cubicBezTo>
                    <a:pt x="643" y="4783"/>
                    <a:pt x="719" y="4782"/>
                    <a:pt x="796" y="4779"/>
                  </a:cubicBezTo>
                  <a:cubicBezTo>
                    <a:pt x="827" y="4776"/>
                    <a:pt x="827" y="4728"/>
                    <a:pt x="796" y="4724"/>
                  </a:cubicBezTo>
                  <a:cubicBezTo>
                    <a:pt x="719" y="4721"/>
                    <a:pt x="642" y="4720"/>
                    <a:pt x="565" y="4720"/>
                  </a:cubicBezTo>
                  <a:cubicBezTo>
                    <a:pt x="460" y="4720"/>
                    <a:pt x="354" y="4722"/>
                    <a:pt x="249" y="4724"/>
                  </a:cubicBezTo>
                  <a:lnTo>
                    <a:pt x="249" y="4396"/>
                  </a:lnTo>
                  <a:cubicBezTo>
                    <a:pt x="422" y="4376"/>
                    <a:pt x="594" y="4368"/>
                    <a:pt x="769" y="4368"/>
                  </a:cubicBezTo>
                  <a:cubicBezTo>
                    <a:pt x="802" y="4368"/>
                    <a:pt x="835" y="4369"/>
                    <a:pt x="868" y="4369"/>
                  </a:cubicBezTo>
                  <a:cubicBezTo>
                    <a:pt x="902" y="4362"/>
                    <a:pt x="902" y="4311"/>
                    <a:pt x="868" y="4308"/>
                  </a:cubicBezTo>
                  <a:cubicBezTo>
                    <a:pt x="802" y="4302"/>
                    <a:pt x="738" y="4300"/>
                    <a:pt x="673" y="4300"/>
                  </a:cubicBezTo>
                  <a:cubicBezTo>
                    <a:pt x="531" y="4300"/>
                    <a:pt x="390" y="4313"/>
                    <a:pt x="249" y="4338"/>
                  </a:cubicBezTo>
                  <a:cubicBezTo>
                    <a:pt x="249" y="4175"/>
                    <a:pt x="249" y="4014"/>
                    <a:pt x="246" y="3850"/>
                  </a:cubicBezTo>
                  <a:lnTo>
                    <a:pt x="246" y="3850"/>
                  </a:lnTo>
                  <a:cubicBezTo>
                    <a:pt x="343" y="3852"/>
                    <a:pt x="441" y="3855"/>
                    <a:pt x="538" y="3855"/>
                  </a:cubicBezTo>
                  <a:cubicBezTo>
                    <a:pt x="579" y="3855"/>
                    <a:pt x="619" y="3854"/>
                    <a:pt x="659" y="3853"/>
                  </a:cubicBezTo>
                  <a:cubicBezTo>
                    <a:pt x="704" y="3853"/>
                    <a:pt x="704" y="3785"/>
                    <a:pt x="659" y="3785"/>
                  </a:cubicBezTo>
                  <a:cubicBezTo>
                    <a:pt x="614" y="3784"/>
                    <a:pt x="568" y="3784"/>
                    <a:pt x="522" y="3784"/>
                  </a:cubicBezTo>
                  <a:cubicBezTo>
                    <a:pt x="430" y="3784"/>
                    <a:pt x="337" y="3785"/>
                    <a:pt x="246" y="3785"/>
                  </a:cubicBezTo>
                  <a:lnTo>
                    <a:pt x="246" y="3539"/>
                  </a:lnTo>
                  <a:cubicBezTo>
                    <a:pt x="246" y="3468"/>
                    <a:pt x="246" y="3386"/>
                    <a:pt x="243" y="3297"/>
                  </a:cubicBezTo>
                  <a:lnTo>
                    <a:pt x="243" y="3297"/>
                  </a:lnTo>
                  <a:cubicBezTo>
                    <a:pt x="290" y="3300"/>
                    <a:pt x="338" y="3302"/>
                    <a:pt x="386" y="3302"/>
                  </a:cubicBezTo>
                  <a:cubicBezTo>
                    <a:pt x="527" y="3302"/>
                    <a:pt x="668" y="3287"/>
                    <a:pt x="806" y="3259"/>
                  </a:cubicBezTo>
                  <a:cubicBezTo>
                    <a:pt x="842" y="3249"/>
                    <a:pt x="828" y="3201"/>
                    <a:pt x="793" y="3201"/>
                  </a:cubicBezTo>
                  <a:cubicBezTo>
                    <a:pt x="791" y="3201"/>
                    <a:pt x="790" y="3201"/>
                    <a:pt x="789" y="3201"/>
                  </a:cubicBezTo>
                  <a:cubicBezTo>
                    <a:pt x="653" y="3224"/>
                    <a:pt x="516" y="3236"/>
                    <a:pt x="377" y="3236"/>
                  </a:cubicBezTo>
                  <a:cubicBezTo>
                    <a:pt x="331" y="3236"/>
                    <a:pt x="285" y="3234"/>
                    <a:pt x="239" y="3232"/>
                  </a:cubicBezTo>
                  <a:cubicBezTo>
                    <a:pt x="232" y="3102"/>
                    <a:pt x="225" y="2959"/>
                    <a:pt x="219" y="2805"/>
                  </a:cubicBezTo>
                  <a:cubicBezTo>
                    <a:pt x="458" y="2802"/>
                    <a:pt x="700" y="2798"/>
                    <a:pt x="936" y="2774"/>
                  </a:cubicBezTo>
                  <a:cubicBezTo>
                    <a:pt x="977" y="2774"/>
                    <a:pt x="977" y="2713"/>
                    <a:pt x="936" y="2713"/>
                  </a:cubicBezTo>
                  <a:cubicBezTo>
                    <a:pt x="915" y="2713"/>
                    <a:pt x="894" y="2712"/>
                    <a:pt x="873" y="2712"/>
                  </a:cubicBezTo>
                  <a:cubicBezTo>
                    <a:pt x="655" y="2712"/>
                    <a:pt x="437" y="2728"/>
                    <a:pt x="219" y="2740"/>
                  </a:cubicBezTo>
                  <a:cubicBezTo>
                    <a:pt x="212" y="2593"/>
                    <a:pt x="212" y="2446"/>
                    <a:pt x="215" y="2296"/>
                  </a:cubicBezTo>
                  <a:lnTo>
                    <a:pt x="215" y="2296"/>
                  </a:lnTo>
                  <a:cubicBezTo>
                    <a:pt x="327" y="2298"/>
                    <a:pt x="439" y="2301"/>
                    <a:pt x="552" y="2301"/>
                  </a:cubicBezTo>
                  <a:cubicBezTo>
                    <a:pt x="645" y="2301"/>
                    <a:pt x="739" y="2299"/>
                    <a:pt x="833" y="2293"/>
                  </a:cubicBezTo>
                  <a:cubicBezTo>
                    <a:pt x="878" y="2293"/>
                    <a:pt x="878" y="2224"/>
                    <a:pt x="833" y="2224"/>
                  </a:cubicBezTo>
                  <a:cubicBezTo>
                    <a:pt x="741" y="2220"/>
                    <a:pt x="648" y="2218"/>
                    <a:pt x="554" y="2218"/>
                  </a:cubicBezTo>
                  <a:cubicBezTo>
                    <a:pt x="441" y="2218"/>
                    <a:pt x="328" y="2221"/>
                    <a:pt x="215" y="2224"/>
                  </a:cubicBezTo>
                  <a:cubicBezTo>
                    <a:pt x="222" y="2091"/>
                    <a:pt x="232" y="1962"/>
                    <a:pt x="246" y="1839"/>
                  </a:cubicBezTo>
                  <a:close/>
                  <a:moveTo>
                    <a:pt x="5345" y="1101"/>
                  </a:moveTo>
                  <a:cubicBezTo>
                    <a:pt x="5618" y="1132"/>
                    <a:pt x="5895" y="1138"/>
                    <a:pt x="6171" y="1142"/>
                  </a:cubicBezTo>
                  <a:cubicBezTo>
                    <a:pt x="6489" y="1152"/>
                    <a:pt x="6841" y="1104"/>
                    <a:pt x="7087" y="1340"/>
                  </a:cubicBezTo>
                  <a:cubicBezTo>
                    <a:pt x="7090" y="1343"/>
                    <a:pt x="7097" y="1343"/>
                    <a:pt x="7100" y="1343"/>
                  </a:cubicBezTo>
                  <a:cubicBezTo>
                    <a:pt x="7056" y="3918"/>
                    <a:pt x="7172" y="6524"/>
                    <a:pt x="7230" y="9099"/>
                  </a:cubicBezTo>
                  <a:cubicBezTo>
                    <a:pt x="7182" y="9195"/>
                    <a:pt x="7145" y="9270"/>
                    <a:pt x="7032" y="9321"/>
                  </a:cubicBezTo>
                  <a:cubicBezTo>
                    <a:pt x="7028" y="9321"/>
                    <a:pt x="7028" y="9325"/>
                    <a:pt x="7025" y="9328"/>
                  </a:cubicBezTo>
                  <a:lnTo>
                    <a:pt x="7022" y="9328"/>
                  </a:lnTo>
                  <a:cubicBezTo>
                    <a:pt x="5871" y="9304"/>
                    <a:pt x="4723" y="9307"/>
                    <a:pt x="3576" y="9304"/>
                  </a:cubicBezTo>
                  <a:cubicBezTo>
                    <a:pt x="3036" y="9301"/>
                    <a:pt x="2493" y="9301"/>
                    <a:pt x="1954" y="9294"/>
                  </a:cubicBezTo>
                  <a:cubicBezTo>
                    <a:pt x="1950" y="9294"/>
                    <a:pt x="1947" y="9294"/>
                    <a:pt x="1943" y="9294"/>
                  </a:cubicBezTo>
                  <a:cubicBezTo>
                    <a:pt x="1763" y="9294"/>
                    <a:pt x="1344" y="9344"/>
                    <a:pt x="983" y="9344"/>
                  </a:cubicBezTo>
                  <a:cubicBezTo>
                    <a:pt x="731" y="9344"/>
                    <a:pt x="506" y="9319"/>
                    <a:pt x="413" y="9236"/>
                  </a:cubicBezTo>
                  <a:lnTo>
                    <a:pt x="413" y="9202"/>
                  </a:lnTo>
                  <a:cubicBezTo>
                    <a:pt x="709" y="9185"/>
                    <a:pt x="1002" y="9178"/>
                    <a:pt x="1297" y="9178"/>
                  </a:cubicBezTo>
                  <a:cubicBezTo>
                    <a:pt x="1418" y="9178"/>
                    <a:pt x="1539" y="9179"/>
                    <a:pt x="1660" y="9181"/>
                  </a:cubicBezTo>
                  <a:cubicBezTo>
                    <a:pt x="1697" y="9181"/>
                    <a:pt x="1694" y="9126"/>
                    <a:pt x="1660" y="9126"/>
                  </a:cubicBezTo>
                  <a:cubicBezTo>
                    <a:pt x="1500" y="9116"/>
                    <a:pt x="1340" y="9111"/>
                    <a:pt x="1180" y="9111"/>
                  </a:cubicBezTo>
                  <a:cubicBezTo>
                    <a:pt x="924" y="9111"/>
                    <a:pt x="668" y="9124"/>
                    <a:pt x="413" y="9147"/>
                  </a:cubicBezTo>
                  <a:lnTo>
                    <a:pt x="410" y="9147"/>
                  </a:lnTo>
                  <a:cubicBezTo>
                    <a:pt x="403" y="9051"/>
                    <a:pt x="400" y="8956"/>
                    <a:pt x="393" y="8860"/>
                  </a:cubicBezTo>
                  <a:lnTo>
                    <a:pt x="393" y="8860"/>
                  </a:lnTo>
                  <a:cubicBezTo>
                    <a:pt x="896" y="8867"/>
                    <a:pt x="1399" y="8874"/>
                    <a:pt x="1902" y="8874"/>
                  </a:cubicBezTo>
                  <a:cubicBezTo>
                    <a:pt x="2167" y="8874"/>
                    <a:pt x="2433" y="8872"/>
                    <a:pt x="2698" y="8867"/>
                  </a:cubicBezTo>
                  <a:cubicBezTo>
                    <a:pt x="2736" y="8860"/>
                    <a:pt x="2736" y="8809"/>
                    <a:pt x="2698" y="8805"/>
                  </a:cubicBezTo>
                  <a:cubicBezTo>
                    <a:pt x="2434" y="8800"/>
                    <a:pt x="2171" y="8797"/>
                    <a:pt x="1907" y="8797"/>
                  </a:cubicBezTo>
                  <a:cubicBezTo>
                    <a:pt x="1402" y="8797"/>
                    <a:pt x="896" y="8806"/>
                    <a:pt x="389" y="8812"/>
                  </a:cubicBezTo>
                  <a:cubicBezTo>
                    <a:pt x="383" y="8693"/>
                    <a:pt x="376" y="8573"/>
                    <a:pt x="369" y="8454"/>
                  </a:cubicBezTo>
                  <a:lnTo>
                    <a:pt x="369" y="8454"/>
                  </a:lnTo>
                  <a:cubicBezTo>
                    <a:pt x="581" y="8471"/>
                    <a:pt x="792" y="8488"/>
                    <a:pt x="1001" y="8491"/>
                  </a:cubicBezTo>
                  <a:cubicBezTo>
                    <a:pt x="1042" y="8491"/>
                    <a:pt x="1042" y="8433"/>
                    <a:pt x="1001" y="8430"/>
                  </a:cubicBezTo>
                  <a:cubicBezTo>
                    <a:pt x="792" y="8409"/>
                    <a:pt x="577" y="8406"/>
                    <a:pt x="365" y="8399"/>
                  </a:cubicBezTo>
                  <a:cubicBezTo>
                    <a:pt x="362" y="8320"/>
                    <a:pt x="359" y="8242"/>
                    <a:pt x="355" y="8167"/>
                  </a:cubicBezTo>
                  <a:cubicBezTo>
                    <a:pt x="533" y="8122"/>
                    <a:pt x="717" y="8099"/>
                    <a:pt x="898" y="8095"/>
                  </a:cubicBezTo>
                  <a:cubicBezTo>
                    <a:pt x="929" y="8095"/>
                    <a:pt x="929" y="8054"/>
                    <a:pt x="898" y="8054"/>
                  </a:cubicBezTo>
                  <a:cubicBezTo>
                    <a:pt x="885" y="8054"/>
                    <a:pt x="872" y="8054"/>
                    <a:pt x="859" y="8054"/>
                  </a:cubicBezTo>
                  <a:cubicBezTo>
                    <a:pt x="688" y="8054"/>
                    <a:pt x="520" y="8075"/>
                    <a:pt x="355" y="8119"/>
                  </a:cubicBezTo>
                  <a:cubicBezTo>
                    <a:pt x="345" y="7952"/>
                    <a:pt x="338" y="7784"/>
                    <a:pt x="331" y="7617"/>
                  </a:cubicBezTo>
                  <a:lnTo>
                    <a:pt x="331" y="7617"/>
                  </a:lnTo>
                  <a:cubicBezTo>
                    <a:pt x="454" y="7619"/>
                    <a:pt x="576" y="7622"/>
                    <a:pt x="698" y="7622"/>
                  </a:cubicBezTo>
                  <a:cubicBezTo>
                    <a:pt x="776" y="7622"/>
                    <a:pt x="855" y="7621"/>
                    <a:pt x="932" y="7617"/>
                  </a:cubicBezTo>
                  <a:cubicBezTo>
                    <a:pt x="963" y="7614"/>
                    <a:pt x="963" y="7569"/>
                    <a:pt x="932" y="7566"/>
                  </a:cubicBezTo>
                  <a:cubicBezTo>
                    <a:pt x="856" y="7561"/>
                    <a:pt x="780" y="7559"/>
                    <a:pt x="704" y="7559"/>
                  </a:cubicBezTo>
                  <a:cubicBezTo>
                    <a:pt x="579" y="7559"/>
                    <a:pt x="453" y="7564"/>
                    <a:pt x="328" y="7566"/>
                  </a:cubicBezTo>
                  <a:cubicBezTo>
                    <a:pt x="314" y="7296"/>
                    <a:pt x="304" y="7026"/>
                    <a:pt x="294" y="6760"/>
                  </a:cubicBezTo>
                  <a:cubicBezTo>
                    <a:pt x="451" y="6750"/>
                    <a:pt x="605" y="6743"/>
                    <a:pt x="762" y="6719"/>
                  </a:cubicBezTo>
                  <a:cubicBezTo>
                    <a:pt x="798" y="6715"/>
                    <a:pt x="799" y="6661"/>
                    <a:pt x="765" y="6661"/>
                  </a:cubicBezTo>
                  <a:cubicBezTo>
                    <a:pt x="764" y="6661"/>
                    <a:pt x="763" y="6661"/>
                    <a:pt x="762" y="6661"/>
                  </a:cubicBezTo>
                  <a:cubicBezTo>
                    <a:pt x="605" y="6664"/>
                    <a:pt x="447" y="6685"/>
                    <a:pt x="290" y="6698"/>
                  </a:cubicBezTo>
                  <a:cubicBezTo>
                    <a:pt x="287" y="6603"/>
                    <a:pt x="284" y="6507"/>
                    <a:pt x="280" y="6411"/>
                  </a:cubicBezTo>
                  <a:cubicBezTo>
                    <a:pt x="475" y="6401"/>
                    <a:pt x="669" y="6394"/>
                    <a:pt x="864" y="6377"/>
                  </a:cubicBezTo>
                  <a:cubicBezTo>
                    <a:pt x="905" y="6370"/>
                    <a:pt x="908" y="6306"/>
                    <a:pt x="864" y="6306"/>
                  </a:cubicBezTo>
                  <a:cubicBezTo>
                    <a:pt x="669" y="6312"/>
                    <a:pt x="475" y="6329"/>
                    <a:pt x="280" y="6343"/>
                  </a:cubicBezTo>
                  <a:cubicBezTo>
                    <a:pt x="273" y="6213"/>
                    <a:pt x="273" y="6084"/>
                    <a:pt x="270" y="5950"/>
                  </a:cubicBezTo>
                  <a:lnTo>
                    <a:pt x="270" y="5950"/>
                  </a:lnTo>
                  <a:cubicBezTo>
                    <a:pt x="270" y="5950"/>
                    <a:pt x="273" y="5954"/>
                    <a:pt x="273" y="5954"/>
                  </a:cubicBezTo>
                  <a:cubicBezTo>
                    <a:pt x="346" y="5948"/>
                    <a:pt x="419" y="5945"/>
                    <a:pt x="491" y="5945"/>
                  </a:cubicBezTo>
                  <a:cubicBezTo>
                    <a:pt x="661" y="5945"/>
                    <a:pt x="829" y="5961"/>
                    <a:pt x="994" y="5995"/>
                  </a:cubicBezTo>
                  <a:cubicBezTo>
                    <a:pt x="1011" y="6903"/>
                    <a:pt x="1042" y="7808"/>
                    <a:pt x="1076" y="8706"/>
                  </a:cubicBezTo>
                  <a:cubicBezTo>
                    <a:pt x="1078" y="8748"/>
                    <a:pt x="1110" y="8772"/>
                    <a:pt x="1144" y="8772"/>
                  </a:cubicBezTo>
                  <a:cubicBezTo>
                    <a:pt x="1165" y="8772"/>
                    <a:pt x="1187" y="8762"/>
                    <a:pt x="1202" y="8741"/>
                  </a:cubicBezTo>
                  <a:cubicBezTo>
                    <a:pt x="1839" y="8756"/>
                    <a:pt x="2477" y="8761"/>
                    <a:pt x="3116" y="8761"/>
                  </a:cubicBezTo>
                  <a:cubicBezTo>
                    <a:pt x="4181" y="8761"/>
                    <a:pt x="5248" y="8747"/>
                    <a:pt x="6311" y="8747"/>
                  </a:cubicBezTo>
                  <a:cubicBezTo>
                    <a:pt x="6326" y="8767"/>
                    <a:pt x="6347" y="8776"/>
                    <a:pt x="6368" y="8776"/>
                  </a:cubicBezTo>
                  <a:cubicBezTo>
                    <a:pt x="6404" y="8776"/>
                    <a:pt x="6439" y="8750"/>
                    <a:pt x="6441" y="8706"/>
                  </a:cubicBezTo>
                  <a:cubicBezTo>
                    <a:pt x="6520" y="6336"/>
                    <a:pt x="6673" y="3949"/>
                    <a:pt x="6629" y="1579"/>
                  </a:cubicBezTo>
                  <a:cubicBezTo>
                    <a:pt x="6629" y="1550"/>
                    <a:pt x="6608" y="1535"/>
                    <a:pt x="6586" y="1535"/>
                  </a:cubicBezTo>
                  <a:cubicBezTo>
                    <a:pt x="6565" y="1535"/>
                    <a:pt x="6544" y="1550"/>
                    <a:pt x="6544" y="1579"/>
                  </a:cubicBezTo>
                  <a:cubicBezTo>
                    <a:pt x="6359" y="3912"/>
                    <a:pt x="6366" y="6275"/>
                    <a:pt x="6301" y="8614"/>
                  </a:cubicBezTo>
                  <a:cubicBezTo>
                    <a:pt x="5486" y="8557"/>
                    <a:pt x="4650" y="8523"/>
                    <a:pt x="3815" y="8523"/>
                  </a:cubicBezTo>
                  <a:cubicBezTo>
                    <a:pt x="2940" y="8523"/>
                    <a:pt x="2064" y="8561"/>
                    <a:pt x="1209" y="8652"/>
                  </a:cubicBezTo>
                  <a:cubicBezTo>
                    <a:pt x="1130" y="6299"/>
                    <a:pt x="1189" y="3946"/>
                    <a:pt x="1154" y="1593"/>
                  </a:cubicBezTo>
                  <a:lnTo>
                    <a:pt x="1154" y="1593"/>
                  </a:lnTo>
                  <a:cubicBezTo>
                    <a:pt x="1218" y="1607"/>
                    <a:pt x="1286" y="1612"/>
                    <a:pt x="1355" y="1612"/>
                  </a:cubicBezTo>
                  <a:cubicBezTo>
                    <a:pt x="1447" y="1612"/>
                    <a:pt x="1541" y="1603"/>
                    <a:pt x="1629" y="1599"/>
                  </a:cubicBezTo>
                  <a:cubicBezTo>
                    <a:pt x="1831" y="1593"/>
                    <a:pt x="2035" y="1586"/>
                    <a:pt x="2237" y="1569"/>
                  </a:cubicBezTo>
                  <a:lnTo>
                    <a:pt x="2237" y="1569"/>
                  </a:lnTo>
                  <a:cubicBezTo>
                    <a:pt x="2234" y="1671"/>
                    <a:pt x="2264" y="1774"/>
                    <a:pt x="2322" y="1859"/>
                  </a:cubicBezTo>
                  <a:cubicBezTo>
                    <a:pt x="2443" y="2015"/>
                    <a:pt x="2742" y="2049"/>
                    <a:pt x="3037" y="2049"/>
                  </a:cubicBezTo>
                  <a:cubicBezTo>
                    <a:pt x="3263" y="2049"/>
                    <a:pt x="3487" y="2029"/>
                    <a:pt x="3629" y="2029"/>
                  </a:cubicBezTo>
                  <a:cubicBezTo>
                    <a:pt x="3643" y="2029"/>
                    <a:pt x="3656" y="2029"/>
                    <a:pt x="3668" y="2030"/>
                  </a:cubicBezTo>
                  <a:cubicBezTo>
                    <a:pt x="3943" y="2038"/>
                    <a:pt x="4219" y="2044"/>
                    <a:pt x="4496" y="2044"/>
                  </a:cubicBezTo>
                  <a:cubicBezTo>
                    <a:pt x="4556" y="2044"/>
                    <a:pt x="4616" y="2044"/>
                    <a:pt x="4675" y="2043"/>
                  </a:cubicBezTo>
                  <a:cubicBezTo>
                    <a:pt x="4733" y="2043"/>
                    <a:pt x="4803" y="2048"/>
                    <a:pt x="4876" y="2048"/>
                  </a:cubicBezTo>
                  <a:cubicBezTo>
                    <a:pt x="4990" y="2048"/>
                    <a:pt x="5109" y="2037"/>
                    <a:pt x="5195" y="1979"/>
                  </a:cubicBezTo>
                  <a:cubicBezTo>
                    <a:pt x="5321" y="1890"/>
                    <a:pt x="5365" y="1729"/>
                    <a:pt x="5372" y="1552"/>
                  </a:cubicBezTo>
                  <a:cubicBezTo>
                    <a:pt x="5590" y="1577"/>
                    <a:pt x="5844" y="1612"/>
                    <a:pt x="6088" y="1612"/>
                  </a:cubicBezTo>
                  <a:cubicBezTo>
                    <a:pt x="6238" y="1612"/>
                    <a:pt x="6385" y="1598"/>
                    <a:pt x="6516" y="1562"/>
                  </a:cubicBezTo>
                  <a:cubicBezTo>
                    <a:pt x="6567" y="1545"/>
                    <a:pt x="6574" y="1463"/>
                    <a:pt x="6516" y="1453"/>
                  </a:cubicBezTo>
                  <a:cubicBezTo>
                    <a:pt x="6435" y="1437"/>
                    <a:pt x="6353" y="1433"/>
                    <a:pt x="6271" y="1433"/>
                  </a:cubicBezTo>
                  <a:cubicBezTo>
                    <a:pt x="6172" y="1433"/>
                    <a:pt x="6072" y="1439"/>
                    <a:pt x="5973" y="1439"/>
                  </a:cubicBezTo>
                  <a:cubicBezTo>
                    <a:pt x="5772" y="1439"/>
                    <a:pt x="5574" y="1432"/>
                    <a:pt x="5372" y="1429"/>
                  </a:cubicBezTo>
                  <a:cubicBezTo>
                    <a:pt x="5369" y="1313"/>
                    <a:pt x="5355" y="1200"/>
                    <a:pt x="5345" y="1101"/>
                  </a:cubicBezTo>
                  <a:close/>
                  <a:moveTo>
                    <a:pt x="3817" y="0"/>
                  </a:moveTo>
                  <a:cubicBezTo>
                    <a:pt x="3786" y="0"/>
                    <a:pt x="3753" y="3"/>
                    <a:pt x="3719" y="8"/>
                  </a:cubicBezTo>
                  <a:cubicBezTo>
                    <a:pt x="3357" y="66"/>
                    <a:pt x="3145" y="408"/>
                    <a:pt x="3094" y="756"/>
                  </a:cubicBezTo>
                  <a:cubicBezTo>
                    <a:pt x="3087" y="739"/>
                    <a:pt x="3074" y="725"/>
                    <a:pt x="3060" y="718"/>
                  </a:cubicBezTo>
                  <a:cubicBezTo>
                    <a:pt x="2989" y="691"/>
                    <a:pt x="2905" y="681"/>
                    <a:pt x="2817" y="681"/>
                  </a:cubicBezTo>
                  <a:cubicBezTo>
                    <a:pt x="2671" y="681"/>
                    <a:pt x="2517" y="709"/>
                    <a:pt x="2397" y="732"/>
                  </a:cubicBezTo>
                  <a:cubicBezTo>
                    <a:pt x="2370" y="739"/>
                    <a:pt x="2350" y="763"/>
                    <a:pt x="2350" y="794"/>
                  </a:cubicBezTo>
                  <a:cubicBezTo>
                    <a:pt x="2350" y="797"/>
                    <a:pt x="2343" y="797"/>
                    <a:pt x="2343" y="804"/>
                  </a:cubicBezTo>
                  <a:cubicBezTo>
                    <a:pt x="2336" y="855"/>
                    <a:pt x="2322" y="916"/>
                    <a:pt x="2309" y="981"/>
                  </a:cubicBezTo>
                  <a:cubicBezTo>
                    <a:pt x="2059" y="928"/>
                    <a:pt x="1788" y="907"/>
                    <a:pt x="1514" y="907"/>
                  </a:cubicBezTo>
                  <a:cubicBezTo>
                    <a:pt x="1171" y="907"/>
                    <a:pt x="825" y="940"/>
                    <a:pt x="512" y="981"/>
                  </a:cubicBezTo>
                  <a:cubicBezTo>
                    <a:pt x="482" y="985"/>
                    <a:pt x="458" y="1016"/>
                    <a:pt x="461" y="1046"/>
                  </a:cubicBezTo>
                  <a:cubicBezTo>
                    <a:pt x="451" y="1046"/>
                    <a:pt x="437" y="1050"/>
                    <a:pt x="430" y="1056"/>
                  </a:cubicBezTo>
                  <a:cubicBezTo>
                    <a:pt x="174" y="1272"/>
                    <a:pt x="161" y="1429"/>
                    <a:pt x="116" y="1760"/>
                  </a:cubicBezTo>
                  <a:cubicBezTo>
                    <a:pt x="0" y="2583"/>
                    <a:pt x="82" y="3502"/>
                    <a:pt x="89" y="4332"/>
                  </a:cubicBezTo>
                  <a:cubicBezTo>
                    <a:pt x="103" y="5978"/>
                    <a:pt x="171" y="7627"/>
                    <a:pt x="287" y="9270"/>
                  </a:cubicBezTo>
                  <a:cubicBezTo>
                    <a:pt x="287" y="9305"/>
                    <a:pt x="315" y="9333"/>
                    <a:pt x="350" y="9333"/>
                  </a:cubicBezTo>
                  <a:cubicBezTo>
                    <a:pt x="355" y="9333"/>
                    <a:pt x="360" y="9333"/>
                    <a:pt x="365" y="9331"/>
                  </a:cubicBezTo>
                  <a:cubicBezTo>
                    <a:pt x="492" y="9483"/>
                    <a:pt x="820" y="9528"/>
                    <a:pt x="1189" y="9528"/>
                  </a:cubicBezTo>
                  <a:cubicBezTo>
                    <a:pt x="1715" y="9528"/>
                    <a:pt x="2327" y="9437"/>
                    <a:pt x="2561" y="9437"/>
                  </a:cubicBezTo>
                  <a:cubicBezTo>
                    <a:pt x="3552" y="9437"/>
                    <a:pt x="4544" y="9446"/>
                    <a:pt x="5535" y="9446"/>
                  </a:cubicBezTo>
                  <a:cubicBezTo>
                    <a:pt x="6031" y="9446"/>
                    <a:pt x="6526" y="9444"/>
                    <a:pt x="7022" y="9437"/>
                  </a:cubicBezTo>
                  <a:cubicBezTo>
                    <a:pt x="7039" y="9437"/>
                    <a:pt x="7059" y="9424"/>
                    <a:pt x="7066" y="9407"/>
                  </a:cubicBezTo>
                  <a:cubicBezTo>
                    <a:pt x="7165" y="9379"/>
                    <a:pt x="7250" y="9318"/>
                    <a:pt x="7312" y="9236"/>
                  </a:cubicBezTo>
                  <a:cubicBezTo>
                    <a:pt x="7332" y="9229"/>
                    <a:pt x="7346" y="9208"/>
                    <a:pt x="7346" y="9188"/>
                  </a:cubicBezTo>
                  <a:lnTo>
                    <a:pt x="7346" y="9164"/>
                  </a:lnTo>
                  <a:cubicBezTo>
                    <a:pt x="7353" y="9140"/>
                    <a:pt x="7360" y="9113"/>
                    <a:pt x="7360" y="9085"/>
                  </a:cubicBezTo>
                  <a:cubicBezTo>
                    <a:pt x="7356" y="9075"/>
                    <a:pt x="7353" y="9068"/>
                    <a:pt x="7349" y="9058"/>
                  </a:cubicBezTo>
                  <a:cubicBezTo>
                    <a:pt x="7435" y="6493"/>
                    <a:pt x="7452" y="3816"/>
                    <a:pt x="7192" y="1265"/>
                  </a:cubicBezTo>
                  <a:cubicBezTo>
                    <a:pt x="7192" y="1239"/>
                    <a:pt x="7172" y="1220"/>
                    <a:pt x="7147" y="1220"/>
                  </a:cubicBezTo>
                  <a:cubicBezTo>
                    <a:pt x="7145" y="1220"/>
                    <a:pt x="7143" y="1220"/>
                    <a:pt x="7141" y="1220"/>
                  </a:cubicBezTo>
                  <a:cubicBezTo>
                    <a:pt x="7015" y="1056"/>
                    <a:pt x="6817" y="1012"/>
                    <a:pt x="6612" y="995"/>
                  </a:cubicBezTo>
                  <a:cubicBezTo>
                    <a:pt x="6404" y="980"/>
                    <a:pt x="6196" y="972"/>
                    <a:pt x="5989" y="972"/>
                  </a:cubicBezTo>
                  <a:cubicBezTo>
                    <a:pt x="5770" y="972"/>
                    <a:pt x="5552" y="981"/>
                    <a:pt x="5335" y="998"/>
                  </a:cubicBezTo>
                  <a:cubicBezTo>
                    <a:pt x="5331" y="971"/>
                    <a:pt x="5331" y="944"/>
                    <a:pt x="5328" y="920"/>
                  </a:cubicBezTo>
                  <a:cubicBezTo>
                    <a:pt x="5328" y="876"/>
                    <a:pt x="5292" y="842"/>
                    <a:pt x="5250" y="842"/>
                  </a:cubicBezTo>
                  <a:cubicBezTo>
                    <a:pt x="5243" y="842"/>
                    <a:pt x="5236" y="843"/>
                    <a:pt x="5229" y="845"/>
                  </a:cubicBezTo>
                  <a:cubicBezTo>
                    <a:pt x="5222" y="835"/>
                    <a:pt x="5212" y="828"/>
                    <a:pt x="5201" y="824"/>
                  </a:cubicBezTo>
                  <a:cubicBezTo>
                    <a:pt x="5148" y="804"/>
                    <a:pt x="5090" y="798"/>
                    <a:pt x="5029" y="798"/>
                  </a:cubicBezTo>
                  <a:cubicBezTo>
                    <a:pt x="4969" y="798"/>
                    <a:pt x="4908" y="804"/>
                    <a:pt x="4850" y="807"/>
                  </a:cubicBezTo>
                  <a:cubicBezTo>
                    <a:pt x="4730" y="811"/>
                    <a:pt x="4607" y="814"/>
                    <a:pt x="4488" y="828"/>
                  </a:cubicBezTo>
                  <a:cubicBezTo>
                    <a:pt x="4443" y="437"/>
                    <a:pt x="4228" y="0"/>
                    <a:pt x="38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55"/>
            <p:cNvSpPr/>
            <p:nvPr/>
          </p:nvSpPr>
          <p:spPr>
            <a:xfrm>
              <a:off x="3550536" y="3754520"/>
              <a:ext cx="16360" cy="3981"/>
            </a:xfrm>
            <a:custGeom>
              <a:rect b="b" l="l" r="r" t="t"/>
              <a:pathLst>
                <a:path extrusionOk="0" h="155" w="637">
                  <a:moveTo>
                    <a:pt x="590" y="0"/>
                  </a:moveTo>
                  <a:cubicBezTo>
                    <a:pt x="589" y="0"/>
                    <a:pt x="588" y="0"/>
                    <a:pt x="586" y="1"/>
                  </a:cubicBezTo>
                  <a:cubicBezTo>
                    <a:pt x="399" y="28"/>
                    <a:pt x="218" y="69"/>
                    <a:pt x="30" y="106"/>
                  </a:cubicBezTo>
                  <a:cubicBezTo>
                    <a:pt x="1" y="110"/>
                    <a:pt x="11" y="155"/>
                    <a:pt x="38" y="155"/>
                  </a:cubicBezTo>
                  <a:cubicBezTo>
                    <a:pt x="40" y="155"/>
                    <a:pt x="41" y="155"/>
                    <a:pt x="43" y="154"/>
                  </a:cubicBezTo>
                  <a:cubicBezTo>
                    <a:pt x="228" y="123"/>
                    <a:pt x="416" y="96"/>
                    <a:pt x="600" y="55"/>
                  </a:cubicBezTo>
                  <a:cubicBezTo>
                    <a:pt x="636" y="49"/>
                    <a:pt x="622" y="0"/>
                    <a:pt x="5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1" name="Google Shape;2491;p55"/>
          <p:cNvGrpSpPr/>
          <p:nvPr/>
        </p:nvGrpSpPr>
        <p:grpSpPr>
          <a:xfrm>
            <a:off x="2269236" y="3551756"/>
            <a:ext cx="190359" cy="285538"/>
            <a:chOff x="2269236" y="3551756"/>
            <a:chExt cx="190359" cy="285538"/>
          </a:xfrm>
        </p:grpSpPr>
        <p:sp>
          <p:nvSpPr>
            <p:cNvPr id="2492" name="Google Shape;2492;p55"/>
            <p:cNvSpPr/>
            <p:nvPr/>
          </p:nvSpPr>
          <p:spPr>
            <a:xfrm>
              <a:off x="2269236" y="3551756"/>
              <a:ext cx="190359" cy="285538"/>
            </a:xfrm>
            <a:custGeom>
              <a:rect b="b" l="l" r="r" t="t"/>
              <a:pathLst>
                <a:path extrusionOk="0" h="11118" w="7412">
                  <a:moveTo>
                    <a:pt x="2794" y="2786"/>
                  </a:moveTo>
                  <a:cubicBezTo>
                    <a:pt x="2821" y="2793"/>
                    <a:pt x="2849" y="2804"/>
                    <a:pt x="2879" y="2814"/>
                  </a:cubicBezTo>
                  <a:cubicBezTo>
                    <a:pt x="2538" y="3002"/>
                    <a:pt x="2452" y="3394"/>
                    <a:pt x="2422" y="3767"/>
                  </a:cubicBezTo>
                  <a:lnTo>
                    <a:pt x="2425" y="3767"/>
                  </a:lnTo>
                  <a:cubicBezTo>
                    <a:pt x="2234" y="3828"/>
                    <a:pt x="2043" y="3890"/>
                    <a:pt x="1851" y="3951"/>
                  </a:cubicBezTo>
                  <a:cubicBezTo>
                    <a:pt x="1855" y="3910"/>
                    <a:pt x="1855" y="3872"/>
                    <a:pt x="1858" y="3852"/>
                  </a:cubicBezTo>
                  <a:cubicBezTo>
                    <a:pt x="1882" y="3664"/>
                    <a:pt x="1940" y="3480"/>
                    <a:pt x="2036" y="3312"/>
                  </a:cubicBezTo>
                  <a:cubicBezTo>
                    <a:pt x="2224" y="2998"/>
                    <a:pt x="2469" y="2892"/>
                    <a:pt x="2794" y="2786"/>
                  </a:cubicBezTo>
                  <a:close/>
                  <a:moveTo>
                    <a:pt x="3518" y="178"/>
                  </a:moveTo>
                  <a:cubicBezTo>
                    <a:pt x="3622" y="178"/>
                    <a:pt x="3727" y="183"/>
                    <a:pt x="3832" y="191"/>
                  </a:cubicBezTo>
                  <a:cubicBezTo>
                    <a:pt x="5704" y="338"/>
                    <a:pt x="6417" y="1946"/>
                    <a:pt x="6182" y="3640"/>
                  </a:cubicBezTo>
                  <a:cubicBezTo>
                    <a:pt x="5871" y="5874"/>
                    <a:pt x="4648" y="7728"/>
                    <a:pt x="2883" y="9081"/>
                  </a:cubicBezTo>
                  <a:cubicBezTo>
                    <a:pt x="2862" y="9094"/>
                    <a:pt x="2862" y="9122"/>
                    <a:pt x="2883" y="9135"/>
                  </a:cubicBezTo>
                  <a:lnTo>
                    <a:pt x="2831" y="9135"/>
                  </a:lnTo>
                  <a:cubicBezTo>
                    <a:pt x="3894" y="7721"/>
                    <a:pt x="5106" y="6318"/>
                    <a:pt x="5564" y="4573"/>
                  </a:cubicBezTo>
                  <a:cubicBezTo>
                    <a:pt x="5878" y="3381"/>
                    <a:pt x="5854" y="1796"/>
                    <a:pt x="4833" y="932"/>
                  </a:cubicBezTo>
                  <a:cubicBezTo>
                    <a:pt x="4322" y="499"/>
                    <a:pt x="3746" y="312"/>
                    <a:pt x="3173" y="312"/>
                  </a:cubicBezTo>
                  <a:cubicBezTo>
                    <a:pt x="2486" y="312"/>
                    <a:pt x="1804" y="583"/>
                    <a:pt x="1250" y="1024"/>
                  </a:cubicBezTo>
                  <a:lnTo>
                    <a:pt x="1250" y="1024"/>
                  </a:lnTo>
                  <a:cubicBezTo>
                    <a:pt x="1849" y="472"/>
                    <a:pt x="2646" y="178"/>
                    <a:pt x="3518" y="178"/>
                  </a:cubicBezTo>
                  <a:close/>
                  <a:moveTo>
                    <a:pt x="3068" y="569"/>
                  </a:moveTo>
                  <a:cubicBezTo>
                    <a:pt x="4218" y="569"/>
                    <a:pt x="5222" y="1256"/>
                    <a:pt x="5495" y="2517"/>
                  </a:cubicBezTo>
                  <a:cubicBezTo>
                    <a:pt x="6038" y="5027"/>
                    <a:pt x="4010" y="7264"/>
                    <a:pt x="2630" y="9111"/>
                  </a:cubicBezTo>
                  <a:cubicBezTo>
                    <a:pt x="2606" y="9139"/>
                    <a:pt x="2606" y="9176"/>
                    <a:pt x="2630" y="9204"/>
                  </a:cubicBezTo>
                  <a:cubicBezTo>
                    <a:pt x="2630" y="9234"/>
                    <a:pt x="2654" y="9258"/>
                    <a:pt x="2685" y="9258"/>
                  </a:cubicBezTo>
                  <a:cubicBezTo>
                    <a:pt x="3969" y="9289"/>
                    <a:pt x="5253" y="9285"/>
                    <a:pt x="6537" y="9309"/>
                  </a:cubicBezTo>
                  <a:cubicBezTo>
                    <a:pt x="6571" y="9863"/>
                    <a:pt x="6578" y="10409"/>
                    <a:pt x="6581" y="10959"/>
                  </a:cubicBezTo>
                  <a:cubicBezTo>
                    <a:pt x="6571" y="10956"/>
                    <a:pt x="6561" y="10952"/>
                    <a:pt x="6551" y="10949"/>
                  </a:cubicBezTo>
                  <a:lnTo>
                    <a:pt x="6554" y="10949"/>
                  </a:lnTo>
                  <a:cubicBezTo>
                    <a:pt x="5624" y="10827"/>
                    <a:pt x="4654" y="10760"/>
                    <a:pt x="3686" y="10760"/>
                  </a:cubicBezTo>
                  <a:cubicBezTo>
                    <a:pt x="2802" y="10760"/>
                    <a:pt x="1920" y="10816"/>
                    <a:pt x="1073" y="10938"/>
                  </a:cubicBezTo>
                  <a:lnTo>
                    <a:pt x="1069" y="10942"/>
                  </a:lnTo>
                  <a:cubicBezTo>
                    <a:pt x="1076" y="10795"/>
                    <a:pt x="1080" y="10648"/>
                    <a:pt x="1080" y="10501"/>
                  </a:cubicBezTo>
                  <a:cubicBezTo>
                    <a:pt x="1083" y="10501"/>
                    <a:pt x="1083" y="10505"/>
                    <a:pt x="1090" y="10505"/>
                  </a:cubicBezTo>
                  <a:cubicBezTo>
                    <a:pt x="1288" y="10518"/>
                    <a:pt x="1487" y="10524"/>
                    <a:pt x="1687" y="10524"/>
                  </a:cubicBezTo>
                  <a:cubicBezTo>
                    <a:pt x="2007" y="10524"/>
                    <a:pt x="2328" y="10508"/>
                    <a:pt x="2647" y="10474"/>
                  </a:cubicBezTo>
                  <a:cubicBezTo>
                    <a:pt x="2689" y="10471"/>
                    <a:pt x="2691" y="10405"/>
                    <a:pt x="2653" y="10405"/>
                  </a:cubicBezTo>
                  <a:cubicBezTo>
                    <a:pt x="2651" y="10405"/>
                    <a:pt x="2649" y="10405"/>
                    <a:pt x="2647" y="10406"/>
                  </a:cubicBezTo>
                  <a:cubicBezTo>
                    <a:pt x="2286" y="10437"/>
                    <a:pt x="1925" y="10453"/>
                    <a:pt x="1564" y="10453"/>
                  </a:cubicBezTo>
                  <a:cubicBezTo>
                    <a:pt x="1406" y="10453"/>
                    <a:pt x="1248" y="10449"/>
                    <a:pt x="1090" y="10443"/>
                  </a:cubicBezTo>
                  <a:cubicBezTo>
                    <a:pt x="1083" y="10443"/>
                    <a:pt x="1083" y="10447"/>
                    <a:pt x="1080" y="10447"/>
                  </a:cubicBezTo>
                  <a:cubicBezTo>
                    <a:pt x="1080" y="10033"/>
                    <a:pt x="1059" y="9613"/>
                    <a:pt x="1035" y="9207"/>
                  </a:cubicBezTo>
                  <a:cubicBezTo>
                    <a:pt x="1045" y="9200"/>
                    <a:pt x="1052" y="9193"/>
                    <a:pt x="1059" y="9183"/>
                  </a:cubicBezTo>
                  <a:lnTo>
                    <a:pt x="1069" y="9163"/>
                  </a:lnTo>
                  <a:cubicBezTo>
                    <a:pt x="1183" y="9166"/>
                    <a:pt x="1298" y="9168"/>
                    <a:pt x="1412" y="9168"/>
                  </a:cubicBezTo>
                  <a:cubicBezTo>
                    <a:pt x="1697" y="9168"/>
                    <a:pt x="1982" y="9156"/>
                    <a:pt x="2265" y="9132"/>
                  </a:cubicBezTo>
                  <a:cubicBezTo>
                    <a:pt x="2318" y="9128"/>
                    <a:pt x="2319" y="9050"/>
                    <a:pt x="2268" y="9050"/>
                  </a:cubicBezTo>
                  <a:cubicBezTo>
                    <a:pt x="2267" y="9050"/>
                    <a:pt x="2266" y="9050"/>
                    <a:pt x="2265" y="9050"/>
                  </a:cubicBezTo>
                  <a:cubicBezTo>
                    <a:pt x="1882" y="9074"/>
                    <a:pt x="1500" y="9087"/>
                    <a:pt x="1117" y="9087"/>
                  </a:cubicBezTo>
                  <a:cubicBezTo>
                    <a:pt x="1243" y="8879"/>
                    <a:pt x="1366" y="8667"/>
                    <a:pt x="1486" y="8456"/>
                  </a:cubicBezTo>
                  <a:cubicBezTo>
                    <a:pt x="1725" y="8456"/>
                    <a:pt x="1961" y="8452"/>
                    <a:pt x="2196" y="8435"/>
                  </a:cubicBezTo>
                  <a:cubicBezTo>
                    <a:pt x="2244" y="8435"/>
                    <a:pt x="2244" y="8367"/>
                    <a:pt x="2196" y="8367"/>
                  </a:cubicBezTo>
                  <a:cubicBezTo>
                    <a:pt x="1971" y="8370"/>
                    <a:pt x="1745" y="8384"/>
                    <a:pt x="1520" y="8398"/>
                  </a:cubicBezTo>
                  <a:cubicBezTo>
                    <a:pt x="1599" y="8261"/>
                    <a:pt x="1674" y="8121"/>
                    <a:pt x="1749" y="7981"/>
                  </a:cubicBezTo>
                  <a:cubicBezTo>
                    <a:pt x="1961" y="7960"/>
                    <a:pt x="2169" y="7940"/>
                    <a:pt x="2377" y="7909"/>
                  </a:cubicBezTo>
                  <a:cubicBezTo>
                    <a:pt x="2410" y="7903"/>
                    <a:pt x="2405" y="7848"/>
                    <a:pt x="2373" y="7848"/>
                  </a:cubicBezTo>
                  <a:cubicBezTo>
                    <a:pt x="2372" y="7848"/>
                    <a:pt x="2371" y="7848"/>
                    <a:pt x="2370" y="7848"/>
                  </a:cubicBezTo>
                  <a:cubicBezTo>
                    <a:pt x="2176" y="7861"/>
                    <a:pt x="1981" y="7885"/>
                    <a:pt x="1790" y="7909"/>
                  </a:cubicBezTo>
                  <a:cubicBezTo>
                    <a:pt x="1899" y="7711"/>
                    <a:pt x="2008" y="7510"/>
                    <a:pt x="2118" y="7308"/>
                  </a:cubicBezTo>
                  <a:cubicBezTo>
                    <a:pt x="2121" y="7308"/>
                    <a:pt x="2125" y="7312"/>
                    <a:pt x="2128" y="7312"/>
                  </a:cubicBezTo>
                  <a:cubicBezTo>
                    <a:pt x="2259" y="7312"/>
                    <a:pt x="2391" y="7315"/>
                    <a:pt x="2524" y="7315"/>
                  </a:cubicBezTo>
                  <a:cubicBezTo>
                    <a:pt x="2612" y="7315"/>
                    <a:pt x="2700" y="7314"/>
                    <a:pt x="2787" y="7308"/>
                  </a:cubicBezTo>
                  <a:cubicBezTo>
                    <a:pt x="2838" y="7308"/>
                    <a:pt x="2838" y="7230"/>
                    <a:pt x="2787" y="7230"/>
                  </a:cubicBezTo>
                  <a:cubicBezTo>
                    <a:pt x="2759" y="7229"/>
                    <a:pt x="2730" y="7229"/>
                    <a:pt x="2702" y="7229"/>
                  </a:cubicBezTo>
                  <a:cubicBezTo>
                    <a:pt x="2519" y="7229"/>
                    <a:pt x="2335" y="7238"/>
                    <a:pt x="2152" y="7247"/>
                  </a:cubicBezTo>
                  <a:cubicBezTo>
                    <a:pt x="2265" y="7032"/>
                    <a:pt x="2381" y="6820"/>
                    <a:pt x="2497" y="6608"/>
                  </a:cubicBezTo>
                  <a:cubicBezTo>
                    <a:pt x="2825" y="6581"/>
                    <a:pt x="3149" y="6564"/>
                    <a:pt x="3477" y="6547"/>
                  </a:cubicBezTo>
                  <a:cubicBezTo>
                    <a:pt x="3525" y="6547"/>
                    <a:pt x="3525" y="6478"/>
                    <a:pt x="3477" y="6478"/>
                  </a:cubicBezTo>
                  <a:cubicBezTo>
                    <a:pt x="3414" y="6476"/>
                    <a:pt x="3351" y="6474"/>
                    <a:pt x="3288" y="6474"/>
                  </a:cubicBezTo>
                  <a:cubicBezTo>
                    <a:pt x="3036" y="6474"/>
                    <a:pt x="2783" y="6496"/>
                    <a:pt x="2534" y="6540"/>
                  </a:cubicBezTo>
                  <a:lnTo>
                    <a:pt x="2784" y="6075"/>
                  </a:lnTo>
                  <a:cubicBezTo>
                    <a:pt x="2862" y="5935"/>
                    <a:pt x="2937" y="5792"/>
                    <a:pt x="3009" y="5648"/>
                  </a:cubicBezTo>
                  <a:cubicBezTo>
                    <a:pt x="3224" y="5648"/>
                    <a:pt x="3439" y="5635"/>
                    <a:pt x="3651" y="5611"/>
                  </a:cubicBezTo>
                  <a:cubicBezTo>
                    <a:pt x="3699" y="5611"/>
                    <a:pt x="3699" y="5543"/>
                    <a:pt x="3651" y="5543"/>
                  </a:cubicBezTo>
                  <a:cubicBezTo>
                    <a:pt x="3618" y="5542"/>
                    <a:pt x="3586" y="5542"/>
                    <a:pt x="3553" y="5542"/>
                  </a:cubicBezTo>
                  <a:cubicBezTo>
                    <a:pt x="3385" y="5542"/>
                    <a:pt x="3219" y="5549"/>
                    <a:pt x="3053" y="5566"/>
                  </a:cubicBezTo>
                  <a:cubicBezTo>
                    <a:pt x="3139" y="5396"/>
                    <a:pt x="3217" y="5221"/>
                    <a:pt x="3293" y="5047"/>
                  </a:cubicBezTo>
                  <a:cubicBezTo>
                    <a:pt x="3383" y="5043"/>
                    <a:pt x="3473" y="5042"/>
                    <a:pt x="3563" y="5042"/>
                  </a:cubicBezTo>
                  <a:cubicBezTo>
                    <a:pt x="3626" y="5042"/>
                    <a:pt x="3690" y="5042"/>
                    <a:pt x="3754" y="5044"/>
                  </a:cubicBezTo>
                  <a:cubicBezTo>
                    <a:pt x="3791" y="5044"/>
                    <a:pt x="3801" y="4986"/>
                    <a:pt x="3764" y="4979"/>
                  </a:cubicBezTo>
                  <a:cubicBezTo>
                    <a:pt x="3690" y="4970"/>
                    <a:pt x="3617" y="4966"/>
                    <a:pt x="3544" y="4966"/>
                  </a:cubicBezTo>
                  <a:cubicBezTo>
                    <a:pt x="3470" y="4966"/>
                    <a:pt x="3397" y="4970"/>
                    <a:pt x="3323" y="4979"/>
                  </a:cubicBezTo>
                  <a:cubicBezTo>
                    <a:pt x="3385" y="4825"/>
                    <a:pt x="3439" y="4668"/>
                    <a:pt x="3491" y="4508"/>
                  </a:cubicBezTo>
                  <a:cubicBezTo>
                    <a:pt x="3497" y="4515"/>
                    <a:pt x="3504" y="4521"/>
                    <a:pt x="3515" y="4521"/>
                  </a:cubicBezTo>
                  <a:cubicBezTo>
                    <a:pt x="3594" y="4531"/>
                    <a:pt x="3677" y="4538"/>
                    <a:pt x="3761" y="4538"/>
                  </a:cubicBezTo>
                  <a:cubicBezTo>
                    <a:pt x="3857" y="4538"/>
                    <a:pt x="3954" y="4528"/>
                    <a:pt x="4044" y="4501"/>
                  </a:cubicBezTo>
                  <a:cubicBezTo>
                    <a:pt x="4084" y="4491"/>
                    <a:pt x="4078" y="4426"/>
                    <a:pt x="4037" y="4426"/>
                  </a:cubicBezTo>
                  <a:cubicBezTo>
                    <a:pt x="4036" y="4426"/>
                    <a:pt x="4035" y="4426"/>
                    <a:pt x="4034" y="4426"/>
                  </a:cubicBezTo>
                  <a:cubicBezTo>
                    <a:pt x="3896" y="4437"/>
                    <a:pt x="3763" y="4454"/>
                    <a:pt x="3625" y="4454"/>
                  </a:cubicBezTo>
                  <a:cubicBezTo>
                    <a:pt x="3589" y="4454"/>
                    <a:pt x="3552" y="4453"/>
                    <a:pt x="3515" y="4450"/>
                  </a:cubicBezTo>
                  <a:cubicBezTo>
                    <a:pt x="3511" y="4450"/>
                    <a:pt x="3511" y="4450"/>
                    <a:pt x="3508" y="4453"/>
                  </a:cubicBezTo>
                  <a:cubicBezTo>
                    <a:pt x="3556" y="4296"/>
                    <a:pt x="3593" y="4132"/>
                    <a:pt x="3624" y="3968"/>
                  </a:cubicBezTo>
                  <a:cubicBezTo>
                    <a:pt x="3713" y="3970"/>
                    <a:pt x="3802" y="3974"/>
                    <a:pt x="3892" y="3974"/>
                  </a:cubicBezTo>
                  <a:cubicBezTo>
                    <a:pt x="3950" y="3974"/>
                    <a:pt x="4009" y="3972"/>
                    <a:pt x="4068" y="3968"/>
                  </a:cubicBezTo>
                  <a:cubicBezTo>
                    <a:pt x="4105" y="3965"/>
                    <a:pt x="4105" y="3907"/>
                    <a:pt x="4068" y="3903"/>
                  </a:cubicBezTo>
                  <a:cubicBezTo>
                    <a:pt x="4011" y="3899"/>
                    <a:pt x="3955" y="3898"/>
                    <a:pt x="3898" y="3898"/>
                  </a:cubicBezTo>
                  <a:cubicBezTo>
                    <a:pt x="3810" y="3898"/>
                    <a:pt x="3721" y="3901"/>
                    <a:pt x="3634" y="3903"/>
                  </a:cubicBezTo>
                  <a:cubicBezTo>
                    <a:pt x="3648" y="3811"/>
                    <a:pt x="3661" y="3719"/>
                    <a:pt x="3668" y="3627"/>
                  </a:cubicBezTo>
                  <a:cubicBezTo>
                    <a:pt x="3668" y="3620"/>
                    <a:pt x="3668" y="3616"/>
                    <a:pt x="3665" y="3613"/>
                  </a:cubicBezTo>
                  <a:cubicBezTo>
                    <a:pt x="3665" y="3582"/>
                    <a:pt x="3661" y="3555"/>
                    <a:pt x="3661" y="3528"/>
                  </a:cubicBezTo>
                  <a:cubicBezTo>
                    <a:pt x="3710" y="3520"/>
                    <a:pt x="3759" y="3516"/>
                    <a:pt x="3809" y="3516"/>
                  </a:cubicBezTo>
                  <a:cubicBezTo>
                    <a:pt x="3826" y="3516"/>
                    <a:pt x="3842" y="3516"/>
                    <a:pt x="3859" y="3517"/>
                  </a:cubicBezTo>
                  <a:cubicBezTo>
                    <a:pt x="3890" y="3517"/>
                    <a:pt x="3897" y="3470"/>
                    <a:pt x="3866" y="3459"/>
                  </a:cubicBezTo>
                  <a:cubicBezTo>
                    <a:pt x="3832" y="3451"/>
                    <a:pt x="3796" y="3446"/>
                    <a:pt x="3760" y="3446"/>
                  </a:cubicBezTo>
                  <a:cubicBezTo>
                    <a:pt x="3725" y="3446"/>
                    <a:pt x="3689" y="3451"/>
                    <a:pt x="3655" y="3459"/>
                  </a:cubicBezTo>
                  <a:cubicBezTo>
                    <a:pt x="3641" y="3364"/>
                    <a:pt x="3610" y="3271"/>
                    <a:pt x="3566" y="3186"/>
                  </a:cubicBezTo>
                  <a:lnTo>
                    <a:pt x="3566" y="3186"/>
                  </a:lnTo>
                  <a:cubicBezTo>
                    <a:pt x="3658" y="3193"/>
                    <a:pt x="3754" y="3203"/>
                    <a:pt x="3846" y="3217"/>
                  </a:cubicBezTo>
                  <a:cubicBezTo>
                    <a:pt x="3848" y="3217"/>
                    <a:pt x="3850" y="3217"/>
                    <a:pt x="3853" y="3217"/>
                  </a:cubicBezTo>
                  <a:cubicBezTo>
                    <a:pt x="3902" y="3217"/>
                    <a:pt x="3922" y="3148"/>
                    <a:pt x="3870" y="3135"/>
                  </a:cubicBezTo>
                  <a:cubicBezTo>
                    <a:pt x="3765" y="3108"/>
                    <a:pt x="3660" y="3097"/>
                    <a:pt x="3552" y="3097"/>
                  </a:cubicBezTo>
                  <a:cubicBezTo>
                    <a:pt x="3537" y="3097"/>
                    <a:pt x="3523" y="3097"/>
                    <a:pt x="3508" y="3097"/>
                  </a:cubicBezTo>
                  <a:cubicBezTo>
                    <a:pt x="3361" y="2875"/>
                    <a:pt x="3132" y="2725"/>
                    <a:pt x="2876" y="2674"/>
                  </a:cubicBezTo>
                  <a:cubicBezTo>
                    <a:pt x="2866" y="2660"/>
                    <a:pt x="2852" y="2650"/>
                    <a:pt x="2838" y="2650"/>
                  </a:cubicBezTo>
                  <a:cubicBezTo>
                    <a:pt x="2805" y="2645"/>
                    <a:pt x="2772" y="2643"/>
                    <a:pt x="2739" y="2643"/>
                  </a:cubicBezTo>
                  <a:cubicBezTo>
                    <a:pt x="2297" y="2643"/>
                    <a:pt x="1924" y="3075"/>
                    <a:pt x="1793" y="3463"/>
                  </a:cubicBezTo>
                  <a:cubicBezTo>
                    <a:pt x="1763" y="3551"/>
                    <a:pt x="1674" y="3849"/>
                    <a:pt x="1694" y="4009"/>
                  </a:cubicBezTo>
                  <a:cubicBezTo>
                    <a:pt x="1691" y="4013"/>
                    <a:pt x="1691" y="4016"/>
                    <a:pt x="1687" y="4016"/>
                  </a:cubicBezTo>
                  <a:cubicBezTo>
                    <a:pt x="1421" y="3938"/>
                    <a:pt x="1114" y="3914"/>
                    <a:pt x="813" y="3914"/>
                  </a:cubicBezTo>
                  <a:cubicBezTo>
                    <a:pt x="597" y="3914"/>
                    <a:pt x="384" y="3927"/>
                    <a:pt x="192" y="3941"/>
                  </a:cubicBezTo>
                  <a:cubicBezTo>
                    <a:pt x="174" y="3944"/>
                    <a:pt x="157" y="3951"/>
                    <a:pt x="147" y="3965"/>
                  </a:cubicBezTo>
                  <a:cubicBezTo>
                    <a:pt x="140" y="3886"/>
                    <a:pt x="134" y="3804"/>
                    <a:pt x="130" y="3726"/>
                  </a:cubicBezTo>
                  <a:lnTo>
                    <a:pt x="130" y="3726"/>
                  </a:lnTo>
                  <a:cubicBezTo>
                    <a:pt x="343" y="3730"/>
                    <a:pt x="552" y="3735"/>
                    <a:pt x="761" y="3735"/>
                  </a:cubicBezTo>
                  <a:cubicBezTo>
                    <a:pt x="848" y="3735"/>
                    <a:pt x="934" y="3734"/>
                    <a:pt x="1021" y="3732"/>
                  </a:cubicBezTo>
                  <a:cubicBezTo>
                    <a:pt x="1073" y="3732"/>
                    <a:pt x="1073" y="3657"/>
                    <a:pt x="1021" y="3657"/>
                  </a:cubicBezTo>
                  <a:cubicBezTo>
                    <a:pt x="934" y="3655"/>
                    <a:pt x="847" y="3655"/>
                    <a:pt x="760" y="3655"/>
                  </a:cubicBezTo>
                  <a:cubicBezTo>
                    <a:pt x="550" y="3655"/>
                    <a:pt x="340" y="3659"/>
                    <a:pt x="130" y="3664"/>
                  </a:cubicBezTo>
                  <a:cubicBezTo>
                    <a:pt x="127" y="3534"/>
                    <a:pt x="130" y="3408"/>
                    <a:pt x="144" y="3278"/>
                  </a:cubicBezTo>
                  <a:cubicBezTo>
                    <a:pt x="321" y="3283"/>
                    <a:pt x="499" y="3287"/>
                    <a:pt x="677" y="3287"/>
                  </a:cubicBezTo>
                  <a:cubicBezTo>
                    <a:pt x="781" y="3287"/>
                    <a:pt x="884" y="3285"/>
                    <a:pt x="987" y="3282"/>
                  </a:cubicBezTo>
                  <a:cubicBezTo>
                    <a:pt x="1032" y="3278"/>
                    <a:pt x="1032" y="3213"/>
                    <a:pt x="987" y="3210"/>
                  </a:cubicBezTo>
                  <a:cubicBezTo>
                    <a:pt x="884" y="3206"/>
                    <a:pt x="782" y="3205"/>
                    <a:pt x="680" y="3205"/>
                  </a:cubicBezTo>
                  <a:cubicBezTo>
                    <a:pt x="503" y="3205"/>
                    <a:pt x="328" y="3209"/>
                    <a:pt x="151" y="3213"/>
                  </a:cubicBezTo>
                  <a:cubicBezTo>
                    <a:pt x="171" y="3036"/>
                    <a:pt x="202" y="2862"/>
                    <a:pt x="250" y="2687"/>
                  </a:cubicBezTo>
                  <a:cubicBezTo>
                    <a:pt x="572" y="2710"/>
                    <a:pt x="895" y="2721"/>
                    <a:pt x="1218" y="2721"/>
                  </a:cubicBezTo>
                  <a:cubicBezTo>
                    <a:pt x="1488" y="2721"/>
                    <a:pt x="1757" y="2713"/>
                    <a:pt x="2026" y="2698"/>
                  </a:cubicBezTo>
                  <a:cubicBezTo>
                    <a:pt x="2077" y="2694"/>
                    <a:pt x="2077" y="2619"/>
                    <a:pt x="2026" y="2619"/>
                  </a:cubicBezTo>
                  <a:cubicBezTo>
                    <a:pt x="1699" y="2625"/>
                    <a:pt x="1371" y="2630"/>
                    <a:pt x="1043" y="2630"/>
                  </a:cubicBezTo>
                  <a:cubicBezTo>
                    <a:pt x="785" y="2630"/>
                    <a:pt x="527" y="2627"/>
                    <a:pt x="270" y="2619"/>
                  </a:cubicBezTo>
                  <a:cubicBezTo>
                    <a:pt x="297" y="2517"/>
                    <a:pt x="335" y="2414"/>
                    <a:pt x="376" y="2315"/>
                  </a:cubicBezTo>
                  <a:cubicBezTo>
                    <a:pt x="378" y="2316"/>
                    <a:pt x="380" y="2316"/>
                    <a:pt x="381" y="2316"/>
                  </a:cubicBezTo>
                  <a:cubicBezTo>
                    <a:pt x="397" y="2316"/>
                    <a:pt x="411" y="2303"/>
                    <a:pt x="417" y="2288"/>
                  </a:cubicBezTo>
                  <a:cubicBezTo>
                    <a:pt x="431" y="2257"/>
                    <a:pt x="444" y="2223"/>
                    <a:pt x="458" y="2192"/>
                  </a:cubicBezTo>
                  <a:cubicBezTo>
                    <a:pt x="579" y="2204"/>
                    <a:pt x="701" y="2211"/>
                    <a:pt x="822" y="2211"/>
                  </a:cubicBezTo>
                  <a:cubicBezTo>
                    <a:pt x="1008" y="2211"/>
                    <a:pt x="1193" y="2196"/>
                    <a:pt x="1377" y="2165"/>
                  </a:cubicBezTo>
                  <a:cubicBezTo>
                    <a:pt x="1410" y="2162"/>
                    <a:pt x="1404" y="2107"/>
                    <a:pt x="1373" y="2107"/>
                  </a:cubicBezTo>
                  <a:cubicBezTo>
                    <a:pt x="1372" y="2107"/>
                    <a:pt x="1371" y="2107"/>
                    <a:pt x="1370" y="2107"/>
                  </a:cubicBezTo>
                  <a:cubicBezTo>
                    <a:pt x="1187" y="2122"/>
                    <a:pt x="1004" y="2130"/>
                    <a:pt x="821" y="2130"/>
                  </a:cubicBezTo>
                  <a:cubicBezTo>
                    <a:pt x="710" y="2130"/>
                    <a:pt x="600" y="2127"/>
                    <a:pt x="489" y="2121"/>
                  </a:cubicBezTo>
                  <a:cubicBezTo>
                    <a:pt x="523" y="2035"/>
                    <a:pt x="564" y="1957"/>
                    <a:pt x="605" y="1878"/>
                  </a:cubicBezTo>
                  <a:cubicBezTo>
                    <a:pt x="656" y="1796"/>
                    <a:pt x="711" y="1721"/>
                    <a:pt x="769" y="1646"/>
                  </a:cubicBezTo>
                  <a:cubicBezTo>
                    <a:pt x="920" y="1653"/>
                    <a:pt x="1072" y="1656"/>
                    <a:pt x="1223" y="1656"/>
                  </a:cubicBezTo>
                  <a:cubicBezTo>
                    <a:pt x="1526" y="1656"/>
                    <a:pt x="1829" y="1642"/>
                    <a:pt x="2131" y="1615"/>
                  </a:cubicBezTo>
                  <a:cubicBezTo>
                    <a:pt x="2171" y="1612"/>
                    <a:pt x="2172" y="1550"/>
                    <a:pt x="2134" y="1550"/>
                  </a:cubicBezTo>
                  <a:cubicBezTo>
                    <a:pt x="2133" y="1550"/>
                    <a:pt x="2132" y="1550"/>
                    <a:pt x="2131" y="1550"/>
                  </a:cubicBezTo>
                  <a:cubicBezTo>
                    <a:pt x="1694" y="1574"/>
                    <a:pt x="1257" y="1588"/>
                    <a:pt x="820" y="1588"/>
                  </a:cubicBezTo>
                  <a:cubicBezTo>
                    <a:pt x="970" y="1407"/>
                    <a:pt x="1144" y="1246"/>
                    <a:pt x="1339" y="1110"/>
                  </a:cubicBezTo>
                  <a:cubicBezTo>
                    <a:pt x="1342" y="1123"/>
                    <a:pt x="1356" y="1134"/>
                    <a:pt x="1370" y="1134"/>
                  </a:cubicBezTo>
                  <a:cubicBezTo>
                    <a:pt x="1793" y="1075"/>
                    <a:pt x="2220" y="1045"/>
                    <a:pt x="2650" y="1038"/>
                  </a:cubicBezTo>
                  <a:cubicBezTo>
                    <a:pt x="2709" y="1038"/>
                    <a:pt x="2709" y="953"/>
                    <a:pt x="2650" y="953"/>
                  </a:cubicBezTo>
                  <a:cubicBezTo>
                    <a:pt x="2241" y="956"/>
                    <a:pt x="1831" y="987"/>
                    <a:pt x="1428" y="1052"/>
                  </a:cubicBezTo>
                  <a:cubicBezTo>
                    <a:pt x="1623" y="922"/>
                    <a:pt x="1834" y="819"/>
                    <a:pt x="2056" y="741"/>
                  </a:cubicBezTo>
                  <a:cubicBezTo>
                    <a:pt x="2396" y="625"/>
                    <a:pt x="2738" y="569"/>
                    <a:pt x="3068" y="569"/>
                  </a:cubicBezTo>
                  <a:close/>
                  <a:moveTo>
                    <a:pt x="7179" y="8476"/>
                  </a:moveTo>
                  <a:cubicBezTo>
                    <a:pt x="7227" y="9067"/>
                    <a:pt x="7251" y="9654"/>
                    <a:pt x="7258" y="10245"/>
                  </a:cubicBezTo>
                  <a:cubicBezTo>
                    <a:pt x="7247" y="10249"/>
                    <a:pt x="7240" y="10249"/>
                    <a:pt x="7230" y="10255"/>
                  </a:cubicBezTo>
                  <a:lnTo>
                    <a:pt x="7234" y="10255"/>
                  </a:lnTo>
                  <a:cubicBezTo>
                    <a:pt x="7118" y="10348"/>
                    <a:pt x="7042" y="10501"/>
                    <a:pt x="6960" y="10621"/>
                  </a:cubicBezTo>
                  <a:cubicBezTo>
                    <a:pt x="6868" y="10757"/>
                    <a:pt x="6779" y="10894"/>
                    <a:pt x="6691" y="11034"/>
                  </a:cubicBezTo>
                  <a:cubicBezTo>
                    <a:pt x="6762" y="10457"/>
                    <a:pt x="6762" y="9876"/>
                    <a:pt x="6691" y="9299"/>
                  </a:cubicBezTo>
                  <a:cubicBezTo>
                    <a:pt x="6691" y="9296"/>
                    <a:pt x="6687" y="9292"/>
                    <a:pt x="6687" y="9289"/>
                  </a:cubicBezTo>
                  <a:cubicBezTo>
                    <a:pt x="6745" y="9234"/>
                    <a:pt x="6711" y="9132"/>
                    <a:pt x="6629" y="9128"/>
                  </a:cubicBezTo>
                  <a:cubicBezTo>
                    <a:pt x="5987" y="9111"/>
                    <a:pt x="5347" y="9098"/>
                    <a:pt x="4706" y="9098"/>
                  </a:cubicBezTo>
                  <a:cubicBezTo>
                    <a:pt x="4112" y="9098"/>
                    <a:pt x="3518" y="9109"/>
                    <a:pt x="2924" y="9135"/>
                  </a:cubicBezTo>
                  <a:cubicBezTo>
                    <a:pt x="3173" y="8992"/>
                    <a:pt x="3409" y="8828"/>
                    <a:pt x="3627" y="8647"/>
                  </a:cubicBezTo>
                  <a:lnTo>
                    <a:pt x="3627" y="8647"/>
                  </a:lnTo>
                  <a:cubicBezTo>
                    <a:pt x="3621" y="8683"/>
                    <a:pt x="3645" y="8715"/>
                    <a:pt x="3680" y="8715"/>
                  </a:cubicBezTo>
                  <a:cubicBezTo>
                    <a:pt x="3682" y="8715"/>
                    <a:pt x="3684" y="8715"/>
                    <a:pt x="3685" y="8715"/>
                  </a:cubicBezTo>
                  <a:cubicBezTo>
                    <a:pt x="3732" y="8715"/>
                    <a:pt x="3779" y="8715"/>
                    <a:pt x="3827" y="8715"/>
                  </a:cubicBezTo>
                  <a:cubicBezTo>
                    <a:pt x="4222" y="8715"/>
                    <a:pt x="4643" y="8728"/>
                    <a:pt x="5068" y="8728"/>
                  </a:cubicBezTo>
                  <a:cubicBezTo>
                    <a:pt x="5797" y="8728"/>
                    <a:pt x="6537" y="8689"/>
                    <a:pt x="7179" y="8476"/>
                  </a:cubicBezTo>
                  <a:close/>
                  <a:moveTo>
                    <a:pt x="3588" y="0"/>
                  </a:moveTo>
                  <a:cubicBezTo>
                    <a:pt x="2294" y="0"/>
                    <a:pt x="937" y="728"/>
                    <a:pt x="434" y="1957"/>
                  </a:cubicBezTo>
                  <a:cubicBezTo>
                    <a:pt x="407" y="2004"/>
                    <a:pt x="383" y="2056"/>
                    <a:pt x="355" y="2107"/>
                  </a:cubicBezTo>
                  <a:cubicBezTo>
                    <a:pt x="321" y="2103"/>
                    <a:pt x="291" y="2103"/>
                    <a:pt x="256" y="2100"/>
                  </a:cubicBezTo>
                  <a:cubicBezTo>
                    <a:pt x="256" y="2100"/>
                    <a:pt x="255" y="2100"/>
                    <a:pt x="254" y="2100"/>
                  </a:cubicBezTo>
                  <a:cubicBezTo>
                    <a:pt x="222" y="2100"/>
                    <a:pt x="210" y="2162"/>
                    <a:pt x="246" y="2168"/>
                  </a:cubicBezTo>
                  <a:cubicBezTo>
                    <a:pt x="274" y="2172"/>
                    <a:pt x="294" y="2172"/>
                    <a:pt x="321" y="2175"/>
                  </a:cubicBezTo>
                  <a:cubicBezTo>
                    <a:pt x="154" y="2506"/>
                    <a:pt x="52" y="2868"/>
                    <a:pt x="21" y="3237"/>
                  </a:cubicBezTo>
                  <a:cubicBezTo>
                    <a:pt x="21" y="3241"/>
                    <a:pt x="21" y="3241"/>
                    <a:pt x="21" y="3244"/>
                  </a:cubicBezTo>
                  <a:cubicBezTo>
                    <a:pt x="0" y="3500"/>
                    <a:pt x="21" y="3760"/>
                    <a:pt x="75" y="4013"/>
                  </a:cubicBezTo>
                  <a:cubicBezTo>
                    <a:pt x="82" y="4028"/>
                    <a:pt x="98" y="4038"/>
                    <a:pt x="114" y="4038"/>
                  </a:cubicBezTo>
                  <a:cubicBezTo>
                    <a:pt x="122" y="4038"/>
                    <a:pt x="130" y="4035"/>
                    <a:pt x="137" y="4030"/>
                  </a:cubicBezTo>
                  <a:cubicBezTo>
                    <a:pt x="144" y="4050"/>
                    <a:pt x="164" y="4067"/>
                    <a:pt x="188" y="4067"/>
                  </a:cubicBezTo>
                  <a:cubicBezTo>
                    <a:pt x="451" y="4071"/>
                    <a:pt x="711" y="4074"/>
                    <a:pt x="970" y="4091"/>
                  </a:cubicBezTo>
                  <a:cubicBezTo>
                    <a:pt x="1209" y="4107"/>
                    <a:pt x="1448" y="4157"/>
                    <a:pt x="1681" y="4157"/>
                  </a:cubicBezTo>
                  <a:cubicBezTo>
                    <a:pt x="1702" y="4157"/>
                    <a:pt x="1722" y="4157"/>
                    <a:pt x="1742" y="4156"/>
                  </a:cubicBezTo>
                  <a:cubicBezTo>
                    <a:pt x="1763" y="4156"/>
                    <a:pt x="1780" y="4146"/>
                    <a:pt x="1790" y="4129"/>
                  </a:cubicBezTo>
                  <a:cubicBezTo>
                    <a:pt x="1793" y="4129"/>
                    <a:pt x="1796" y="4129"/>
                    <a:pt x="1798" y="4129"/>
                  </a:cubicBezTo>
                  <a:cubicBezTo>
                    <a:pt x="1829" y="4129"/>
                    <a:pt x="1856" y="4112"/>
                    <a:pt x="1865" y="4084"/>
                  </a:cubicBezTo>
                  <a:cubicBezTo>
                    <a:pt x="1868" y="4077"/>
                    <a:pt x="1868" y="4071"/>
                    <a:pt x="1865" y="4064"/>
                  </a:cubicBezTo>
                  <a:cubicBezTo>
                    <a:pt x="2084" y="4009"/>
                    <a:pt x="2302" y="3951"/>
                    <a:pt x="2521" y="3896"/>
                  </a:cubicBezTo>
                  <a:cubicBezTo>
                    <a:pt x="2555" y="3886"/>
                    <a:pt x="2575" y="3859"/>
                    <a:pt x="2579" y="3821"/>
                  </a:cubicBezTo>
                  <a:cubicBezTo>
                    <a:pt x="2610" y="3459"/>
                    <a:pt x="2661" y="3077"/>
                    <a:pt x="3026" y="2906"/>
                  </a:cubicBezTo>
                  <a:cubicBezTo>
                    <a:pt x="3036" y="2903"/>
                    <a:pt x="3047" y="2896"/>
                    <a:pt x="3053" y="2886"/>
                  </a:cubicBezTo>
                  <a:cubicBezTo>
                    <a:pt x="3153" y="2940"/>
                    <a:pt x="3241" y="3015"/>
                    <a:pt x="3310" y="3104"/>
                  </a:cubicBezTo>
                  <a:cubicBezTo>
                    <a:pt x="3323" y="3118"/>
                    <a:pt x="3330" y="3135"/>
                    <a:pt x="3340" y="3152"/>
                  </a:cubicBezTo>
                  <a:cubicBezTo>
                    <a:pt x="3344" y="3159"/>
                    <a:pt x="3347" y="3162"/>
                    <a:pt x="3354" y="3166"/>
                  </a:cubicBezTo>
                  <a:cubicBezTo>
                    <a:pt x="3487" y="3384"/>
                    <a:pt x="3484" y="3616"/>
                    <a:pt x="3463" y="3869"/>
                  </a:cubicBezTo>
                  <a:cubicBezTo>
                    <a:pt x="3463" y="3893"/>
                    <a:pt x="3477" y="3917"/>
                    <a:pt x="3497" y="3924"/>
                  </a:cubicBezTo>
                  <a:cubicBezTo>
                    <a:pt x="3327" y="4494"/>
                    <a:pt x="3108" y="5047"/>
                    <a:pt x="2845" y="5577"/>
                  </a:cubicBezTo>
                  <a:lnTo>
                    <a:pt x="2821" y="5577"/>
                  </a:lnTo>
                  <a:cubicBezTo>
                    <a:pt x="2784" y="5580"/>
                    <a:pt x="2777" y="5631"/>
                    <a:pt x="2811" y="5645"/>
                  </a:cubicBezTo>
                  <a:cubicBezTo>
                    <a:pt x="2241" y="6813"/>
                    <a:pt x="1520" y="7923"/>
                    <a:pt x="953" y="9087"/>
                  </a:cubicBezTo>
                  <a:lnTo>
                    <a:pt x="919" y="9087"/>
                  </a:lnTo>
                  <a:cubicBezTo>
                    <a:pt x="871" y="9087"/>
                    <a:pt x="871" y="9156"/>
                    <a:pt x="919" y="9156"/>
                  </a:cubicBezTo>
                  <a:lnTo>
                    <a:pt x="936" y="9156"/>
                  </a:lnTo>
                  <a:cubicBezTo>
                    <a:pt x="939" y="9166"/>
                    <a:pt x="943" y="9173"/>
                    <a:pt x="946" y="9180"/>
                  </a:cubicBezTo>
                  <a:cubicBezTo>
                    <a:pt x="946" y="9186"/>
                    <a:pt x="943" y="9186"/>
                    <a:pt x="943" y="9190"/>
                  </a:cubicBezTo>
                  <a:cubicBezTo>
                    <a:pt x="885" y="9764"/>
                    <a:pt x="864" y="10382"/>
                    <a:pt x="926" y="10956"/>
                  </a:cubicBezTo>
                  <a:cubicBezTo>
                    <a:pt x="928" y="10999"/>
                    <a:pt x="962" y="11025"/>
                    <a:pt x="997" y="11025"/>
                  </a:cubicBezTo>
                  <a:cubicBezTo>
                    <a:pt x="1015" y="11025"/>
                    <a:pt x="1034" y="11018"/>
                    <a:pt x="1049" y="11003"/>
                  </a:cubicBezTo>
                  <a:cubicBezTo>
                    <a:pt x="1056" y="11020"/>
                    <a:pt x="1069" y="11031"/>
                    <a:pt x="1086" y="11031"/>
                  </a:cubicBezTo>
                  <a:cubicBezTo>
                    <a:pt x="1609" y="11028"/>
                    <a:pt x="2129" y="11025"/>
                    <a:pt x="2647" y="11025"/>
                  </a:cubicBezTo>
                  <a:cubicBezTo>
                    <a:pt x="3950" y="11025"/>
                    <a:pt x="5243" y="11042"/>
                    <a:pt x="6557" y="11113"/>
                  </a:cubicBezTo>
                  <a:cubicBezTo>
                    <a:pt x="6571" y="11113"/>
                    <a:pt x="6588" y="11109"/>
                    <a:pt x="6605" y="11099"/>
                  </a:cubicBezTo>
                  <a:cubicBezTo>
                    <a:pt x="6615" y="11109"/>
                    <a:pt x="6628" y="11113"/>
                    <a:pt x="6640" y="11113"/>
                  </a:cubicBezTo>
                  <a:cubicBezTo>
                    <a:pt x="6658" y="11113"/>
                    <a:pt x="6676" y="11103"/>
                    <a:pt x="6684" y="11085"/>
                  </a:cubicBezTo>
                  <a:cubicBezTo>
                    <a:pt x="6695" y="11106"/>
                    <a:pt x="6716" y="11117"/>
                    <a:pt x="6738" y="11117"/>
                  </a:cubicBezTo>
                  <a:cubicBezTo>
                    <a:pt x="6756" y="11117"/>
                    <a:pt x="6774" y="11109"/>
                    <a:pt x="6786" y="11092"/>
                  </a:cubicBezTo>
                  <a:cubicBezTo>
                    <a:pt x="6889" y="10959"/>
                    <a:pt x="6988" y="10826"/>
                    <a:pt x="7087" y="10689"/>
                  </a:cubicBezTo>
                  <a:cubicBezTo>
                    <a:pt x="7159" y="10590"/>
                    <a:pt x="7251" y="10488"/>
                    <a:pt x="7305" y="10375"/>
                  </a:cubicBezTo>
                  <a:cubicBezTo>
                    <a:pt x="7329" y="10375"/>
                    <a:pt x="7350" y="10358"/>
                    <a:pt x="7353" y="10334"/>
                  </a:cubicBezTo>
                  <a:cubicBezTo>
                    <a:pt x="7411" y="9706"/>
                    <a:pt x="7398" y="9074"/>
                    <a:pt x="7312" y="8449"/>
                  </a:cubicBezTo>
                  <a:cubicBezTo>
                    <a:pt x="7309" y="8435"/>
                    <a:pt x="7302" y="8421"/>
                    <a:pt x="7288" y="8415"/>
                  </a:cubicBezTo>
                  <a:cubicBezTo>
                    <a:pt x="7297" y="8388"/>
                    <a:pt x="7283" y="8354"/>
                    <a:pt x="7250" y="8354"/>
                  </a:cubicBezTo>
                  <a:cubicBezTo>
                    <a:pt x="7245" y="8354"/>
                    <a:pt x="7240" y="8355"/>
                    <a:pt x="7234" y="8357"/>
                  </a:cubicBezTo>
                  <a:cubicBezTo>
                    <a:pt x="6124" y="8664"/>
                    <a:pt x="4843" y="8531"/>
                    <a:pt x="3696" y="8589"/>
                  </a:cubicBezTo>
                  <a:cubicBezTo>
                    <a:pt x="5577" y="7014"/>
                    <a:pt x="7063" y="3883"/>
                    <a:pt x="6154" y="1642"/>
                  </a:cubicBezTo>
                  <a:cubicBezTo>
                    <a:pt x="5695" y="504"/>
                    <a:pt x="4664" y="0"/>
                    <a:pt x="35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55"/>
            <p:cNvSpPr/>
            <p:nvPr/>
          </p:nvSpPr>
          <p:spPr>
            <a:xfrm>
              <a:off x="2298078" y="3806681"/>
              <a:ext cx="21342" cy="1567"/>
            </a:xfrm>
            <a:custGeom>
              <a:rect b="b" l="l" r="r" t="t"/>
              <a:pathLst>
                <a:path extrusionOk="0" h="61" w="831">
                  <a:moveTo>
                    <a:pt x="571" y="0"/>
                  </a:moveTo>
                  <a:cubicBezTo>
                    <a:pt x="392" y="0"/>
                    <a:pt x="213" y="3"/>
                    <a:pt x="32" y="5"/>
                  </a:cubicBezTo>
                  <a:cubicBezTo>
                    <a:pt x="1" y="5"/>
                    <a:pt x="1" y="56"/>
                    <a:pt x="32" y="56"/>
                  </a:cubicBezTo>
                  <a:cubicBezTo>
                    <a:pt x="237" y="56"/>
                    <a:pt x="439" y="61"/>
                    <a:pt x="642" y="61"/>
                  </a:cubicBezTo>
                  <a:cubicBezTo>
                    <a:pt x="692" y="61"/>
                    <a:pt x="743" y="60"/>
                    <a:pt x="793" y="60"/>
                  </a:cubicBezTo>
                  <a:cubicBezTo>
                    <a:pt x="831" y="60"/>
                    <a:pt x="831" y="2"/>
                    <a:pt x="793" y="2"/>
                  </a:cubicBezTo>
                  <a:cubicBezTo>
                    <a:pt x="719" y="1"/>
                    <a:pt x="645" y="0"/>
                    <a:pt x="5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4" name="Google Shape;2494;p55"/>
          <p:cNvGrpSpPr/>
          <p:nvPr/>
        </p:nvGrpSpPr>
        <p:grpSpPr>
          <a:xfrm>
            <a:off x="1635521" y="3566498"/>
            <a:ext cx="186506" cy="255567"/>
            <a:chOff x="1635521" y="3566498"/>
            <a:chExt cx="186506" cy="255567"/>
          </a:xfrm>
        </p:grpSpPr>
        <p:sp>
          <p:nvSpPr>
            <p:cNvPr id="2495" name="Google Shape;2495;p55"/>
            <p:cNvSpPr/>
            <p:nvPr/>
          </p:nvSpPr>
          <p:spPr>
            <a:xfrm>
              <a:off x="1635521" y="3566498"/>
              <a:ext cx="186506" cy="255567"/>
            </a:xfrm>
            <a:custGeom>
              <a:rect b="b" l="l" r="r" t="t"/>
              <a:pathLst>
                <a:path extrusionOk="0" h="9951" w="7262">
                  <a:moveTo>
                    <a:pt x="6623" y="167"/>
                  </a:moveTo>
                  <a:cubicBezTo>
                    <a:pt x="6647" y="539"/>
                    <a:pt x="6715" y="939"/>
                    <a:pt x="6688" y="1304"/>
                  </a:cubicBezTo>
                  <a:cubicBezTo>
                    <a:pt x="6654" y="1741"/>
                    <a:pt x="6507" y="2011"/>
                    <a:pt x="6213" y="2359"/>
                  </a:cubicBezTo>
                  <a:cubicBezTo>
                    <a:pt x="5786" y="2865"/>
                    <a:pt x="5318" y="3343"/>
                    <a:pt x="4888" y="3842"/>
                  </a:cubicBezTo>
                  <a:cubicBezTo>
                    <a:pt x="4874" y="3859"/>
                    <a:pt x="4874" y="3879"/>
                    <a:pt x="4884" y="3896"/>
                  </a:cubicBezTo>
                  <a:lnTo>
                    <a:pt x="4881" y="3896"/>
                  </a:lnTo>
                  <a:cubicBezTo>
                    <a:pt x="4878" y="3896"/>
                    <a:pt x="4875" y="3896"/>
                    <a:pt x="4872" y="3896"/>
                  </a:cubicBezTo>
                  <a:cubicBezTo>
                    <a:pt x="4792" y="3896"/>
                    <a:pt x="4795" y="4026"/>
                    <a:pt x="4881" y="4036"/>
                  </a:cubicBezTo>
                  <a:cubicBezTo>
                    <a:pt x="6739" y="4265"/>
                    <a:pt x="7261" y="6365"/>
                    <a:pt x="6500" y="7847"/>
                  </a:cubicBezTo>
                  <a:cubicBezTo>
                    <a:pt x="6288" y="8250"/>
                    <a:pt x="6005" y="8612"/>
                    <a:pt x="5663" y="8913"/>
                  </a:cubicBezTo>
                  <a:lnTo>
                    <a:pt x="5670" y="8906"/>
                  </a:lnTo>
                  <a:cubicBezTo>
                    <a:pt x="6606" y="7858"/>
                    <a:pt x="6722" y="6116"/>
                    <a:pt x="5841" y="4992"/>
                  </a:cubicBezTo>
                  <a:cubicBezTo>
                    <a:pt x="5649" y="4747"/>
                    <a:pt x="5404" y="4525"/>
                    <a:pt x="5113" y="4402"/>
                  </a:cubicBezTo>
                  <a:cubicBezTo>
                    <a:pt x="4902" y="4313"/>
                    <a:pt x="4509" y="4395"/>
                    <a:pt x="4345" y="4309"/>
                  </a:cubicBezTo>
                  <a:cubicBezTo>
                    <a:pt x="4119" y="4190"/>
                    <a:pt x="4212" y="4347"/>
                    <a:pt x="4345" y="4057"/>
                  </a:cubicBezTo>
                  <a:cubicBezTo>
                    <a:pt x="4461" y="3811"/>
                    <a:pt x="4796" y="3579"/>
                    <a:pt x="4987" y="3374"/>
                  </a:cubicBezTo>
                  <a:cubicBezTo>
                    <a:pt x="5414" y="2916"/>
                    <a:pt x="5841" y="2458"/>
                    <a:pt x="6244" y="1977"/>
                  </a:cubicBezTo>
                  <a:cubicBezTo>
                    <a:pt x="6257" y="1963"/>
                    <a:pt x="6257" y="1939"/>
                    <a:pt x="6244" y="1926"/>
                  </a:cubicBezTo>
                  <a:cubicBezTo>
                    <a:pt x="6288" y="1499"/>
                    <a:pt x="6281" y="1068"/>
                    <a:pt x="6227" y="645"/>
                  </a:cubicBezTo>
                  <a:cubicBezTo>
                    <a:pt x="6225" y="626"/>
                    <a:pt x="6212" y="617"/>
                    <a:pt x="6198" y="617"/>
                  </a:cubicBezTo>
                  <a:cubicBezTo>
                    <a:pt x="6187" y="617"/>
                    <a:pt x="6176" y="622"/>
                    <a:pt x="6169" y="631"/>
                  </a:cubicBezTo>
                  <a:cubicBezTo>
                    <a:pt x="6155" y="624"/>
                    <a:pt x="6138" y="621"/>
                    <a:pt x="6124" y="621"/>
                  </a:cubicBezTo>
                  <a:cubicBezTo>
                    <a:pt x="5323" y="612"/>
                    <a:pt x="4496" y="579"/>
                    <a:pt x="3672" y="579"/>
                  </a:cubicBezTo>
                  <a:cubicBezTo>
                    <a:pt x="2959" y="579"/>
                    <a:pt x="2248" y="604"/>
                    <a:pt x="1558" y="689"/>
                  </a:cubicBezTo>
                  <a:cubicBezTo>
                    <a:pt x="1657" y="631"/>
                    <a:pt x="1756" y="573"/>
                    <a:pt x="1852" y="515"/>
                  </a:cubicBezTo>
                  <a:cubicBezTo>
                    <a:pt x="1964" y="450"/>
                    <a:pt x="2084" y="389"/>
                    <a:pt x="2183" y="307"/>
                  </a:cubicBezTo>
                  <a:cubicBezTo>
                    <a:pt x="2200" y="286"/>
                    <a:pt x="2204" y="259"/>
                    <a:pt x="2190" y="239"/>
                  </a:cubicBezTo>
                  <a:lnTo>
                    <a:pt x="2190" y="239"/>
                  </a:lnTo>
                  <a:cubicBezTo>
                    <a:pt x="2567" y="279"/>
                    <a:pt x="2944" y="294"/>
                    <a:pt x="3322" y="294"/>
                  </a:cubicBezTo>
                  <a:cubicBezTo>
                    <a:pt x="4421" y="294"/>
                    <a:pt x="5522" y="167"/>
                    <a:pt x="6623" y="167"/>
                  </a:cubicBezTo>
                  <a:close/>
                  <a:moveTo>
                    <a:pt x="1602" y="761"/>
                  </a:moveTo>
                  <a:cubicBezTo>
                    <a:pt x="2206" y="828"/>
                    <a:pt x="2825" y="849"/>
                    <a:pt x="3446" y="849"/>
                  </a:cubicBezTo>
                  <a:cubicBezTo>
                    <a:pt x="4345" y="849"/>
                    <a:pt x="5251" y="805"/>
                    <a:pt x="6128" y="788"/>
                  </a:cubicBezTo>
                  <a:cubicBezTo>
                    <a:pt x="6138" y="788"/>
                    <a:pt x="6145" y="785"/>
                    <a:pt x="6155" y="782"/>
                  </a:cubicBezTo>
                  <a:lnTo>
                    <a:pt x="6155" y="782"/>
                  </a:lnTo>
                  <a:cubicBezTo>
                    <a:pt x="6131" y="1167"/>
                    <a:pt x="6117" y="1550"/>
                    <a:pt x="6080" y="1932"/>
                  </a:cubicBezTo>
                  <a:cubicBezTo>
                    <a:pt x="6076" y="1956"/>
                    <a:pt x="6087" y="1980"/>
                    <a:pt x="6107" y="1994"/>
                  </a:cubicBezTo>
                  <a:cubicBezTo>
                    <a:pt x="5322" y="2749"/>
                    <a:pt x="4587" y="3555"/>
                    <a:pt x="3843" y="4347"/>
                  </a:cubicBezTo>
                  <a:cubicBezTo>
                    <a:pt x="3795" y="4402"/>
                    <a:pt x="3829" y="4490"/>
                    <a:pt x="3904" y="4490"/>
                  </a:cubicBezTo>
                  <a:cubicBezTo>
                    <a:pt x="3938" y="4489"/>
                    <a:pt x="3971" y="4489"/>
                    <a:pt x="4003" y="4489"/>
                  </a:cubicBezTo>
                  <a:cubicBezTo>
                    <a:pt x="7197" y="4489"/>
                    <a:pt x="6719" y="8924"/>
                    <a:pt x="4102" y="9668"/>
                  </a:cubicBezTo>
                  <a:cubicBezTo>
                    <a:pt x="3851" y="9739"/>
                    <a:pt x="3595" y="9773"/>
                    <a:pt x="3340" y="9773"/>
                  </a:cubicBezTo>
                  <a:cubicBezTo>
                    <a:pt x="2783" y="9773"/>
                    <a:pt x="2233" y="9610"/>
                    <a:pt x="1760" y="9313"/>
                  </a:cubicBezTo>
                  <a:lnTo>
                    <a:pt x="1760" y="9313"/>
                  </a:lnTo>
                  <a:cubicBezTo>
                    <a:pt x="2156" y="9350"/>
                    <a:pt x="2552" y="9391"/>
                    <a:pt x="2951" y="9412"/>
                  </a:cubicBezTo>
                  <a:cubicBezTo>
                    <a:pt x="2953" y="9412"/>
                    <a:pt x="2954" y="9412"/>
                    <a:pt x="2955" y="9412"/>
                  </a:cubicBezTo>
                  <a:cubicBezTo>
                    <a:pt x="3003" y="9412"/>
                    <a:pt x="2998" y="9336"/>
                    <a:pt x="2951" y="9333"/>
                  </a:cubicBezTo>
                  <a:cubicBezTo>
                    <a:pt x="2514" y="9289"/>
                    <a:pt x="2077" y="9265"/>
                    <a:pt x="1640" y="9234"/>
                  </a:cubicBezTo>
                  <a:cubicBezTo>
                    <a:pt x="1517" y="9152"/>
                    <a:pt x="1404" y="9060"/>
                    <a:pt x="1295" y="8957"/>
                  </a:cubicBezTo>
                  <a:lnTo>
                    <a:pt x="1295" y="8957"/>
                  </a:lnTo>
                  <a:cubicBezTo>
                    <a:pt x="1678" y="9060"/>
                    <a:pt x="2070" y="9118"/>
                    <a:pt x="2467" y="9135"/>
                  </a:cubicBezTo>
                  <a:cubicBezTo>
                    <a:pt x="2514" y="9135"/>
                    <a:pt x="2514" y="9063"/>
                    <a:pt x="2467" y="9056"/>
                  </a:cubicBezTo>
                  <a:cubicBezTo>
                    <a:pt x="2040" y="9029"/>
                    <a:pt x="1613" y="8964"/>
                    <a:pt x="1199" y="8862"/>
                  </a:cubicBezTo>
                  <a:cubicBezTo>
                    <a:pt x="1121" y="8780"/>
                    <a:pt x="1046" y="8694"/>
                    <a:pt x="978" y="8602"/>
                  </a:cubicBezTo>
                  <a:lnTo>
                    <a:pt x="978" y="8602"/>
                  </a:lnTo>
                  <a:cubicBezTo>
                    <a:pt x="1288" y="8647"/>
                    <a:pt x="1599" y="8694"/>
                    <a:pt x="1910" y="8725"/>
                  </a:cubicBezTo>
                  <a:cubicBezTo>
                    <a:pt x="1911" y="8725"/>
                    <a:pt x="1912" y="8725"/>
                    <a:pt x="1913" y="8725"/>
                  </a:cubicBezTo>
                  <a:cubicBezTo>
                    <a:pt x="1955" y="8725"/>
                    <a:pt x="1960" y="8657"/>
                    <a:pt x="1920" y="8650"/>
                  </a:cubicBezTo>
                  <a:cubicBezTo>
                    <a:pt x="1589" y="8599"/>
                    <a:pt x="1254" y="8565"/>
                    <a:pt x="919" y="8524"/>
                  </a:cubicBezTo>
                  <a:cubicBezTo>
                    <a:pt x="841" y="8408"/>
                    <a:pt x="773" y="8288"/>
                    <a:pt x="711" y="8165"/>
                  </a:cubicBezTo>
                  <a:lnTo>
                    <a:pt x="711" y="8165"/>
                  </a:lnTo>
                  <a:cubicBezTo>
                    <a:pt x="849" y="8187"/>
                    <a:pt x="991" y="8199"/>
                    <a:pt x="1132" y="8199"/>
                  </a:cubicBezTo>
                  <a:cubicBezTo>
                    <a:pt x="1207" y="8199"/>
                    <a:pt x="1282" y="8196"/>
                    <a:pt x="1357" y="8189"/>
                  </a:cubicBezTo>
                  <a:cubicBezTo>
                    <a:pt x="1401" y="8186"/>
                    <a:pt x="1401" y="8124"/>
                    <a:pt x="1357" y="8124"/>
                  </a:cubicBezTo>
                  <a:cubicBezTo>
                    <a:pt x="1300" y="8126"/>
                    <a:pt x="1244" y="8127"/>
                    <a:pt x="1187" y="8127"/>
                  </a:cubicBezTo>
                  <a:cubicBezTo>
                    <a:pt x="1017" y="8127"/>
                    <a:pt x="846" y="8119"/>
                    <a:pt x="677" y="8104"/>
                  </a:cubicBezTo>
                  <a:cubicBezTo>
                    <a:pt x="626" y="7994"/>
                    <a:pt x="581" y="7885"/>
                    <a:pt x="544" y="7772"/>
                  </a:cubicBezTo>
                  <a:lnTo>
                    <a:pt x="544" y="7772"/>
                  </a:lnTo>
                  <a:cubicBezTo>
                    <a:pt x="721" y="7796"/>
                    <a:pt x="902" y="7824"/>
                    <a:pt x="1083" y="7841"/>
                  </a:cubicBezTo>
                  <a:cubicBezTo>
                    <a:pt x="1084" y="7841"/>
                    <a:pt x="1085" y="7841"/>
                    <a:pt x="1086" y="7841"/>
                  </a:cubicBezTo>
                  <a:cubicBezTo>
                    <a:pt x="1121" y="7841"/>
                    <a:pt x="1130" y="7779"/>
                    <a:pt x="1090" y="7772"/>
                  </a:cubicBezTo>
                  <a:cubicBezTo>
                    <a:pt x="906" y="7745"/>
                    <a:pt x="715" y="7725"/>
                    <a:pt x="527" y="7701"/>
                  </a:cubicBezTo>
                  <a:cubicBezTo>
                    <a:pt x="523" y="7701"/>
                    <a:pt x="523" y="7704"/>
                    <a:pt x="520" y="7704"/>
                  </a:cubicBezTo>
                  <a:cubicBezTo>
                    <a:pt x="462" y="7523"/>
                    <a:pt x="417" y="7335"/>
                    <a:pt x="387" y="7147"/>
                  </a:cubicBezTo>
                  <a:lnTo>
                    <a:pt x="390" y="7147"/>
                  </a:lnTo>
                  <a:cubicBezTo>
                    <a:pt x="528" y="7150"/>
                    <a:pt x="667" y="7152"/>
                    <a:pt x="806" y="7152"/>
                  </a:cubicBezTo>
                  <a:cubicBezTo>
                    <a:pt x="863" y="7152"/>
                    <a:pt x="920" y="7152"/>
                    <a:pt x="978" y="7151"/>
                  </a:cubicBezTo>
                  <a:cubicBezTo>
                    <a:pt x="1012" y="7144"/>
                    <a:pt x="1012" y="7093"/>
                    <a:pt x="978" y="7089"/>
                  </a:cubicBezTo>
                  <a:cubicBezTo>
                    <a:pt x="916" y="7087"/>
                    <a:pt x="855" y="7086"/>
                    <a:pt x="794" y="7086"/>
                  </a:cubicBezTo>
                  <a:cubicBezTo>
                    <a:pt x="659" y="7086"/>
                    <a:pt x="524" y="7090"/>
                    <a:pt x="390" y="7093"/>
                  </a:cubicBezTo>
                  <a:cubicBezTo>
                    <a:pt x="383" y="7093"/>
                    <a:pt x="383" y="7096"/>
                    <a:pt x="380" y="7096"/>
                  </a:cubicBezTo>
                  <a:cubicBezTo>
                    <a:pt x="335" y="6820"/>
                    <a:pt x="312" y="6539"/>
                    <a:pt x="301" y="6259"/>
                  </a:cubicBezTo>
                  <a:lnTo>
                    <a:pt x="301" y="6259"/>
                  </a:lnTo>
                  <a:cubicBezTo>
                    <a:pt x="305" y="6270"/>
                    <a:pt x="312" y="6273"/>
                    <a:pt x="318" y="6273"/>
                  </a:cubicBezTo>
                  <a:cubicBezTo>
                    <a:pt x="329" y="6273"/>
                    <a:pt x="340" y="6273"/>
                    <a:pt x="351" y="6273"/>
                  </a:cubicBezTo>
                  <a:cubicBezTo>
                    <a:pt x="514" y="6273"/>
                    <a:pt x="677" y="6297"/>
                    <a:pt x="831" y="6348"/>
                  </a:cubicBezTo>
                  <a:cubicBezTo>
                    <a:pt x="833" y="6349"/>
                    <a:pt x="835" y="6349"/>
                    <a:pt x="837" y="6349"/>
                  </a:cubicBezTo>
                  <a:cubicBezTo>
                    <a:pt x="863" y="6349"/>
                    <a:pt x="873" y="6310"/>
                    <a:pt x="844" y="6300"/>
                  </a:cubicBezTo>
                  <a:cubicBezTo>
                    <a:pt x="702" y="6255"/>
                    <a:pt x="554" y="6233"/>
                    <a:pt x="406" y="6233"/>
                  </a:cubicBezTo>
                  <a:cubicBezTo>
                    <a:pt x="377" y="6233"/>
                    <a:pt x="348" y="6234"/>
                    <a:pt x="318" y="6236"/>
                  </a:cubicBezTo>
                  <a:cubicBezTo>
                    <a:pt x="308" y="6236"/>
                    <a:pt x="301" y="6242"/>
                    <a:pt x="301" y="6253"/>
                  </a:cubicBezTo>
                  <a:cubicBezTo>
                    <a:pt x="298" y="6116"/>
                    <a:pt x="294" y="5976"/>
                    <a:pt x="294" y="5839"/>
                  </a:cubicBezTo>
                  <a:lnTo>
                    <a:pt x="294" y="5839"/>
                  </a:lnTo>
                  <a:cubicBezTo>
                    <a:pt x="475" y="5856"/>
                    <a:pt x="656" y="5867"/>
                    <a:pt x="837" y="5870"/>
                  </a:cubicBezTo>
                  <a:cubicBezTo>
                    <a:pt x="875" y="5870"/>
                    <a:pt x="875" y="5815"/>
                    <a:pt x="837" y="5809"/>
                  </a:cubicBezTo>
                  <a:cubicBezTo>
                    <a:pt x="656" y="5792"/>
                    <a:pt x="475" y="5781"/>
                    <a:pt x="294" y="5781"/>
                  </a:cubicBezTo>
                  <a:lnTo>
                    <a:pt x="294" y="5597"/>
                  </a:lnTo>
                  <a:cubicBezTo>
                    <a:pt x="294" y="5580"/>
                    <a:pt x="284" y="5559"/>
                    <a:pt x="267" y="5552"/>
                  </a:cubicBezTo>
                  <a:lnTo>
                    <a:pt x="267" y="5552"/>
                  </a:lnTo>
                  <a:cubicBezTo>
                    <a:pt x="469" y="5587"/>
                    <a:pt x="670" y="5614"/>
                    <a:pt x="872" y="5638"/>
                  </a:cubicBezTo>
                  <a:cubicBezTo>
                    <a:pt x="1011" y="5654"/>
                    <a:pt x="1154" y="5679"/>
                    <a:pt x="1294" y="5679"/>
                  </a:cubicBezTo>
                  <a:cubicBezTo>
                    <a:pt x="1355" y="5679"/>
                    <a:pt x="1416" y="5674"/>
                    <a:pt x="1476" y="5662"/>
                  </a:cubicBezTo>
                  <a:cubicBezTo>
                    <a:pt x="1480" y="5662"/>
                    <a:pt x="1480" y="5658"/>
                    <a:pt x="1483" y="5658"/>
                  </a:cubicBezTo>
                  <a:cubicBezTo>
                    <a:pt x="1184" y="6689"/>
                    <a:pt x="2128" y="7885"/>
                    <a:pt x="3141" y="7885"/>
                  </a:cubicBezTo>
                  <a:cubicBezTo>
                    <a:pt x="3410" y="7885"/>
                    <a:pt x="3685" y="7800"/>
                    <a:pt x="3942" y="7605"/>
                  </a:cubicBezTo>
                  <a:cubicBezTo>
                    <a:pt x="4488" y="7188"/>
                    <a:pt x="4584" y="6454"/>
                    <a:pt x="4294" y="5856"/>
                  </a:cubicBezTo>
                  <a:cubicBezTo>
                    <a:pt x="3945" y="5136"/>
                    <a:pt x="3163" y="4805"/>
                    <a:pt x="2405" y="4750"/>
                  </a:cubicBezTo>
                  <a:cubicBezTo>
                    <a:pt x="2408" y="4702"/>
                    <a:pt x="2412" y="4661"/>
                    <a:pt x="2412" y="4617"/>
                  </a:cubicBezTo>
                  <a:cubicBezTo>
                    <a:pt x="2574" y="4619"/>
                    <a:pt x="2739" y="4623"/>
                    <a:pt x="2902" y="4623"/>
                  </a:cubicBezTo>
                  <a:cubicBezTo>
                    <a:pt x="2976" y="4623"/>
                    <a:pt x="3049" y="4622"/>
                    <a:pt x="3122" y="4620"/>
                  </a:cubicBezTo>
                  <a:cubicBezTo>
                    <a:pt x="3156" y="4620"/>
                    <a:pt x="3156" y="4569"/>
                    <a:pt x="3122" y="4569"/>
                  </a:cubicBezTo>
                  <a:cubicBezTo>
                    <a:pt x="3049" y="4567"/>
                    <a:pt x="2976" y="4566"/>
                    <a:pt x="2903" y="4566"/>
                  </a:cubicBezTo>
                  <a:cubicBezTo>
                    <a:pt x="2740" y="4566"/>
                    <a:pt x="2578" y="4570"/>
                    <a:pt x="2415" y="4572"/>
                  </a:cubicBezTo>
                  <a:cubicBezTo>
                    <a:pt x="2419" y="4439"/>
                    <a:pt x="2429" y="4303"/>
                    <a:pt x="2453" y="4166"/>
                  </a:cubicBezTo>
                  <a:cubicBezTo>
                    <a:pt x="2685" y="4180"/>
                    <a:pt x="2921" y="4190"/>
                    <a:pt x="3156" y="4190"/>
                  </a:cubicBezTo>
                  <a:cubicBezTo>
                    <a:pt x="3187" y="4186"/>
                    <a:pt x="3187" y="4142"/>
                    <a:pt x="3156" y="4139"/>
                  </a:cubicBezTo>
                  <a:cubicBezTo>
                    <a:pt x="2924" y="4125"/>
                    <a:pt x="2695" y="4122"/>
                    <a:pt x="2463" y="4118"/>
                  </a:cubicBezTo>
                  <a:cubicBezTo>
                    <a:pt x="2501" y="3951"/>
                    <a:pt x="2579" y="3794"/>
                    <a:pt x="2692" y="3664"/>
                  </a:cubicBezTo>
                  <a:cubicBezTo>
                    <a:pt x="2856" y="3666"/>
                    <a:pt x="3018" y="3668"/>
                    <a:pt x="3180" y="3668"/>
                  </a:cubicBezTo>
                  <a:cubicBezTo>
                    <a:pt x="3299" y="3668"/>
                    <a:pt x="3417" y="3667"/>
                    <a:pt x="3535" y="3664"/>
                  </a:cubicBezTo>
                  <a:cubicBezTo>
                    <a:pt x="3583" y="3664"/>
                    <a:pt x="3583" y="3592"/>
                    <a:pt x="3535" y="3592"/>
                  </a:cubicBezTo>
                  <a:cubicBezTo>
                    <a:pt x="3385" y="3588"/>
                    <a:pt x="3234" y="3587"/>
                    <a:pt x="3083" y="3587"/>
                  </a:cubicBezTo>
                  <a:cubicBezTo>
                    <a:pt x="2975" y="3587"/>
                    <a:pt x="2868" y="3587"/>
                    <a:pt x="2760" y="3589"/>
                  </a:cubicBezTo>
                  <a:cubicBezTo>
                    <a:pt x="2777" y="3575"/>
                    <a:pt x="2788" y="3558"/>
                    <a:pt x="2805" y="3541"/>
                  </a:cubicBezTo>
                  <a:cubicBezTo>
                    <a:pt x="2965" y="3384"/>
                    <a:pt x="3211" y="3247"/>
                    <a:pt x="3409" y="3107"/>
                  </a:cubicBezTo>
                  <a:cubicBezTo>
                    <a:pt x="3600" y="3145"/>
                    <a:pt x="3795" y="3182"/>
                    <a:pt x="3986" y="3210"/>
                  </a:cubicBezTo>
                  <a:cubicBezTo>
                    <a:pt x="3987" y="3210"/>
                    <a:pt x="3988" y="3210"/>
                    <a:pt x="3989" y="3210"/>
                  </a:cubicBezTo>
                  <a:cubicBezTo>
                    <a:pt x="4024" y="3210"/>
                    <a:pt x="4033" y="3148"/>
                    <a:pt x="3997" y="3141"/>
                  </a:cubicBezTo>
                  <a:cubicBezTo>
                    <a:pt x="3829" y="3104"/>
                    <a:pt x="3665" y="3073"/>
                    <a:pt x="3498" y="3046"/>
                  </a:cubicBezTo>
                  <a:cubicBezTo>
                    <a:pt x="3635" y="2940"/>
                    <a:pt x="3768" y="2827"/>
                    <a:pt x="3901" y="2715"/>
                  </a:cubicBezTo>
                  <a:cubicBezTo>
                    <a:pt x="3931" y="2714"/>
                    <a:pt x="3962" y="2714"/>
                    <a:pt x="3992" y="2714"/>
                  </a:cubicBezTo>
                  <a:cubicBezTo>
                    <a:pt x="4139" y="2714"/>
                    <a:pt x="4287" y="2720"/>
                    <a:pt x="4434" y="2732"/>
                  </a:cubicBezTo>
                  <a:cubicBezTo>
                    <a:pt x="4435" y="2732"/>
                    <a:pt x="4436" y="2732"/>
                    <a:pt x="4437" y="2732"/>
                  </a:cubicBezTo>
                  <a:cubicBezTo>
                    <a:pt x="4475" y="2732"/>
                    <a:pt x="4481" y="2670"/>
                    <a:pt x="4444" y="2663"/>
                  </a:cubicBezTo>
                  <a:cubicBezTo>
                    <a:pt x="4320" y="2643"/>
                    <a:pt x="4192" y="2635"/>
                    <a:pt x="4067" y="2635"/>
                  </a:cubicBezTo>
                  <a:cubicBezTo>
                    <a:pt x="4043" y="2635"/>
                    <a:pt x="4020" y="2635"/>
                    <a:pt x="3997" y="2636"/>
                  </a:cubicBezTo>
                  <a:cubicBezTo>
                    <a:pt x="4089" y="2557"/>
                    <a:pt x="4181" y="2469"/>
                    <a:pt x="4273" y="2387"/>
                  </a:cubicBezTo>
                  <a:cubicBezTo>
                    <a:pt x="4304" y="2389"/>
                    <a:pt x="4335" y="2390"/>
                    <a:pt x="4366" y="2390"/>
                  </a:cubicBezTo>
                  <a:cubicBezTo>
                    <a:pt x="4463" y="2390"/>
                    <a:pt x="4559" y="2378"/>
                    <a:pt x="4652" y="2353"/>
                  </a:cubicBezTo>
                  <a:cubicBezTo>
                    <a:pt x="4699" y="2340"/>
                    <a:pt x="4686" y="2276"/>
                    <a:pt x="4644" y="2276"/>
                  </a:cubicBezTo>
                  <a:cubicBezTo>
                    <a:pt x="4640" y="2276"/>
                    <a:pt x="4636" y="2276"/>
                    <a:pt x="4632" y="2277"/>
                  </a:cubicBezTo>
                  <a:cubicBezTo>
                    <a:pt x="4543" y="2294"/>
                    <a:pt x="4451" y="2305"/>
                    <a:pt x="4359" y="2308"/>
                  </a:cubicBezTo>
                  <a:cubicBezTo>
                    <a:pt x="4430" y="2243"/>
                    <a:pt x="4502" y="2182"/>
                    <a:pt x="4570" y="2113"/>
                  </a:cubicBezTo>
                  <a:cubicBezTo>
                    <a:pt x="4615" y="2072"/>
                    <a:pt x="4598" y="1973"/>
                    <a:pt x="4533" y="1963"/>
                  </a:cubicBezTo>
                  <a:cubicBezTo>
                    <a:pt x="4355" y="1934"/>
                    <a:pt x="4174" y="1923"/>
                    <a:pt x="3992" y="1923"/>
                  </a:cubicBezTo>
                  <a:cubicBezTo>
                    <a:pt x="3556" y="1923"/>
                    <a:pt x="3114" y="1987"/>
                    <a:pt x="2685" y="2018"/>
                  </a:cubicBezTo>
                  <a:cubicBezTo>
                    <a:pt x="2510" y="2029"/>
                    <a:pt x="2259" y="2089"/>
                    <a:pt x="2032" y="2089"/>
                  </a:cubicBezTo>
                  <a:cubicBezTo>
                    <a:pt x="1848" y="2089"/>
                    <a:pt x="1680" y="2050"/>
                    <a:pt x="1582" y="1912"/>
                  </a:cubicBezTo>
                  <a:cubicBezTo>
                    <a:pt x="1548" y="1854"/>
                    <a:pt x="1534" y="1789"/>
                    <a:pt x="1531" y="1724"/>
                  </a:cubicBezTo>
                  <a:lnTo>
                    <a:pt x="1531" y="1724"/>
                  </a:lnTo>
                  <a:cubicBezTo>
                    <a:pt x="1655" y="1728"/>
                    <a:pt x="1779" y="1731"/>
                    <a:pt x="1903" y="1731"/>
                  </a:cubicBezTo>
                  <a:cubicBezTo>
                    <a:pt x="2170" y="1731"/>
                    <a:pt x="2436" y="1720"/>
                    <a:pt x="2702" y="1697"/>
                  </a:cubicBezTo>
                  <a:cubicBezTo>
                    <a:pt x="2752" y="1690"/>
                    <a:pt x="2753" y="1615"/>
                    <a:pt x="2705" y="1615"/>
                  </a:cubicBezTo>
                  <a:cubicBezTo>
                    <a:pt x="2704" y="1615"/>
                    <a:pt x="2703" y="1615"/>
                    <a:pt x="2702" y="1615"/>
                  </a:cubicBezTo>
                  <a:cubicBezTo>
                    <a:pt x="2313" y="1635"/>
                    <a:pt x="1920" y="1652"/>
                    <a:pt x="1531" y="1659"/>
                  </a:cubicBezTo>
                  <a:cubicBezTo>
                    <a:pt x="1527" y="1543"/>
                    <a:pt x="1534" y="1427"/>
                    <a:pt x="1548" y="1311"/>
                  </a:cubicBezTo>
                  <a:cubicBezTo>
                    <a:pt x="1944" y="1314"/>
                    <a:pt x="2340" y="1328"/>
                    <a:pt x="2736" y="1355"/>
                  </a:cubicBezTo>
                  <a:cubicBezTo>
                    <a:pt x="2737" y="1355"/>
                    <a:pt x="2738" y="1355"/>
                    <a:pt x="2740" y="1355"/>
                  </a:cubicBezTo>
                  <a:cubicBezTo>
                    <a:pt x="2794" y="1355"/>
                    <a:pt x="2793" y="1270"/>
                    <a:pt x="2736" y="1263"/>
                  </a:cubicBezTo>
                  <a:cubicBezTo>
                    <a:pt x="2469" y="1240"/>
                    <a:pt x="2201" y="1228"/>
                    <a:pt x="1933" y="1228"/>
                  </a:cubicBezTo>
                  <a:cubicBezTo>
                    <a:pt x="1807" y="1228"/>
                    <a:pt x="1681" y="1230"/>
                    <a:pt x="1555" y="1236"/>
                  </a:cubicBezTo>
                  <a:cubicBezTo>
                    <a:pt x="1575" y="1048"/>
                    <a:pt x="1602" y="877"/>
                    <a:pt x="1606" y="785"/>
                  </a:cubicBezTo>
                  <a:cubicBezTo>
                    <a:pt x="1606" y="778"/>
                    <a:pt x="1606" y="771"/>
                    <a:pt x="1602" y="761"/>
                  </a:cubicBezTo>
                  <a:close/>
                  <a:moveTo>
                    <a:pt x="5932" y="0"/>
                  </a:moveTo>
                  <a:cubicBezTo>
                    <a:pt x="4859" y="0"/>
                    <a:pt x="3794" y="146"/>
                    <a:pt x="2713" y="146"/>
                  </a:cubicBezTo>
                  <a:cubicBezTo>
                    <a:pt x="2515" y="146"/>
                    <a:pt x="2317" y="141"/>
                    <a:pt x="2118" y="129"/>
                  </a:cubicBezTo>
                  <a:cubicBezTo>
                    <a:pt x="2117" y="129"/>
                    <a:pt x="2116" y="129"/>
                    <a:pt x="2114" y="129"/>
                  </a:cubicBezTo>
                  <a:cubicBezTo>
                    <a:pt x="2057" y="129"/>
                    <a:pt x="2061" y="208"/>
                    <a:pt x="2111" y="221"/>
                  </a:cubicBezTo>
                  <a:cubicBezTo>
                    <a:pt x="1876" y="324"/>
                    <a:pt x="1647" y="498"/>
                    <a:pt x="1435" y="638"/>
                  </a:cubicBezTo>
                  <a:cubicBezTo>
                    <a:pt x="1398" y="662"/>
                    <a:pt x="1408" y="720"/>
                    <a:pt x="1449" y="730"/>
                  </a:cubicBezTo>
                  <a:cubicBezTo>
                    <a:pt x="1449" y="734"/>
                    <a:pt x="1449" y="737"/>
                    <a:pt x="1456" y="741"/>
                  </a:cubicBezTo>
                  <a:cubicBezTo>
                    <a:pt x="1445" y="751"/>
                    <a:pt x="1439" y="768"/>
                    <a:pt x="1439" y="782"/>
                  </a:cubicBezTo>
                  <a:cubicBezTo>
                    <a:pt x="1425" y="935"/>
                    <a:pt x="1421" y="1085"/>
                    <a:pt x="1415" y="1236"/>
                  </a:cubicBezTo>
                  <a:lnTo>
                    <a:pt x="1391" y="1236"/>
                  </a:lnTo>
                  <a:cubicBezTo>
                    <a:pt x="1350" y="1236"/>
                    <a:pt x="1350" y="1301"/>
                    <a:pt x="1391" y="1301"/>
                  </a:cubicBezTo>
                  <a:lnTo>
                    <a:pt x="1415" y="1301"/>
                  </a:lnTo>
                  <a:cubicBezTo>
                    <a:pt x="1404" y="1594"/>
                    <a:pt x="1401" y="1888"/>
                    <a:pt x="1408" y="2185"/>
                  </a:cubicBezTo>
                  <a:cubicBezTo>
                    <a:pt x="1408" y="2236"/>
                    <a:pt x="1449" y="2277"/>
                    <a:pt x="1500" y="2277"/>
                  </a:cubicBezTo>
                  <a:lnTo>
                    <a:pt x="3433" y="2141"/>
                  </a:lnTo>
                  <a:cubicBezTo>
                    <a:pt x="3524" y="2135"/>
                    <a:pt x="3770" y="2080"/>
                    <a:pt x="3970" y="2080"/>
                  </a:cubicBezTo>
                  <a:cubicBezTo>
                    <a:pt x="4099" y="2080"/>
                    <a:pt x="4208" y="2103"/>
                    <a:pt x="4246" y="2175"/>
                  </a:cubicBezTo>
                  <a:cubicBezTo>
                    <a:pt x="4266" y="2219"/>
                    <a:pt x="3641" y="2704"/>
                    <a:pt x="3607" y="2732"/>
                  </a:cubicBezTo>
                  <a:cubicBezTo>
                    <a:pt x="3296" y="2984"/>
                    <a:pt x="2525" y="3329"/>
                    <a:pt x="2327" y="3688"/>
                  </a:cubicBezTo>
                  <a:cubicBezTo>
                    <a:pt x="2169" y="3968"/>
                    <a:pt x="2279" y="4466"/>
                    <a:pt x="2292" y="4764"/>
                  </a:cubicBezTo>
                  <a:cubicBezTo>
                    <a:pt x="2292" y="4781"/>
                    <a:pt x="2303" y="4798"/>
                    <a:pt x="2316" y="4808"/>
                  </a:cubicBezTo>
                  <a:cubicBezTo>
                    <a:pt x="2299" y="4852"/>
                    <a:pt x="2327" y="4900"/>
                    <a:pt x="2374" y="4910"/>
                  </a:cubicBezTo>
                  <a:cubicBezTo>
                    <a:pt x="2917" y="4986"/>
                    <a:pt x="3467" y="5129"/>
                    <a:pt x="3856" y="5546"/>
                  </a:cubicBezTo>
                  <a:cubicBezTo>
                    <a:pt x="4290" y="6003"/>
                    <a:pt x="4434" y="6734"/>
                    <a:pt x="4024" y="7253"/>
                  </a:cubicBezTo>
                  <a:cubicBezTo>
                    <a:pt x="3789" y="7549"/>
                    <a:pt x="3471" y="7679"/>
                    <a:pt x="3145" y="7679"/>
                  </a:cubicBezTo>
                  <a:cubicBezTo>
                    <a:pt x="2797" y="7679"/>
                    <a:pt x="2439" y="7532"/>
                    <a:pt x="2159" y="7284"/>
                  </a:cubicBezTo>
                  <a:cubicBezTo>
                    <a:pt x="2145" y="7270"/>
                    <a:pt x="2135" y="7257"/>
                    <a:pt x="2122" y="7243"/>
                  </a:cubicBezTo>
                  <a:cubicBezTo>
                    <a:pt x="2122" y="7233"/>
                    <a:pt x="2122" y="7222"/>
                    <a:pt x="2122" y="7212"/>
                  </a:cubicBezTo>
                  <a:cubicBezTo>
                    <a:pt x="1930" y="6522"/>
                    <a:pt x="2036" y="5877"/>
                    <a:pt x="2333" y="5235"/>
                  </a:cubicBezTo>
                  <a:cubicBezTo>
                    <a:pt x="2341" y="5205"/>
                    <a:pt x="2316" y="5183"/>
                    <a:pt x="2290" y="5183"/>
                  </a:cubicBezTo>
                  <a:cubicBezTo>
                    <a:pt x="2280" y="5183"/>
                    <a:pt x="2270" y="5186"/>
                    <a:pt x="2262" y="5194"/>
                  </a:cubicBezTo>
                  <a:cubicBezTo>
                    <a:pt x="1896" y="5737"/>
                    <a:pt x="1811" y="6403"/>
                    <a:pt x="1937" y="7035"/>
                  </a:cubicBezTo>
                  <a:cubicBezTo>
                    <a:pt x="1626" y="6628"/>
                    <a:pt x="1524" y="6123"/>
                    <a:pt x="1606" y="5604"/>
                  </a:cubicBezTo>
                  <a:cubicBezTo>
                    <a:pt x="1615" y="5566"/>
                    <a:pt x="1585" y="5540"/>
                    <a:pt x="1556" y="5540"/>
                  </a:cubicBezTo>
                  <a:cubicBezTo>
                    <a:pt x="1539" y="5540"/>
                    <a:pt x="1523" y="5548"/>
                    <a:pt x="1514" y="5566"/>
                  </a:cubicBezTo>
                  <a:cubicBezTo>
                    <a:pt x="1507" y="5552"/>
                    <a:pt x="1493" y="5539"/>
                    <a:pt x="1480" y="5535"/>
                  </a:cubicBezTo>
                  <a:cubicBezTo>
                    <a:pt x="1302" y="5477"/>
                    <a:pt x="1104" y="5491"/>
                    <a:pt x="919" y="5481"/>
                  </a:cubicBezTo>
                  <a:cubicBezTo>
                    <a:pt x="752" y="5467"/>
                    <a:pt x="588" y="5450"/>
                    <a:pt x="424" y="5433"/>
                  </a:cubicBezTo>
                  <a:cubicBezTo>
                    <a:pt x="489" y="5406"/>
                    <a:pt x="551" y="5368"/>
                    <a:pt x="605" y="5344"/>
                  </a:cubicBezTo>
                  <a:cubicBezTo>
                    <a:pt x="725" y="5293"/>
                    <a:pt x="861" y="5259"/>
                    <a:pt x="971" y="5190"/>
                  </a:cubicBezTo>
                  <a:cubicBezTo>
                    <a:pt x="995" y="5170"/>
                    <a:pt x="998" y="5136"/>
                    <a:pt x="981" y="5112"/>
                  </a:cubicBezTo>
                  <a:lnTo>
                    <a:pt x="981" y="5112"/>
                  </a:lnTo>
                  <a:cubicBezTo>
                    <a:pt x="1276" y="5211"/>
                    <a:pt x="1641" y="5273"/>
                    <a:pt x="1967" y="5273"/>
                  </a:cubicBezTo>
                  <a:cubicBezTo>
                    <a:pt x="2044" y="5273"/>
                    <a:pt x="2119" y="5269"/>
                    <a:pt x="2190" y="5262"/>
                  </a:cubicBezTo>
                  <a:cubicBezTo>
                    <a:pt x="2241" y="5259"/>
                    <a:pt x="2262" y="5177"/>
                    <a:pt x="2204" y="5163"/>
                  </a:cubicBezTo>
                  <a:cubicBezTo>
                    <a:pt x="2002" y="5129"/>
                    <a:pt x="1797" y="5129"/>
                    <a:pt x="1596" y="5105"/>
                  </a:cubicBezTo>
                  <a:cubicBezTo>
                    <a:pt x="1367" y="5085"/>
                    <a:pt x="1141" y="5040"/>
                    <a:pt x="913" y="5030"/>
                  </a:cubicBezTo>
                  <a:cubicBezTo>
                    <a:pt x="882" y="5030"/>
                    <a:pt x="878" y="5074"/>
                    <a:pt x="906" y="5085"/>
                  </a:cubicBezTo>
                  <a:lnTo>
                    <a:pt x="937" y="5095"/>
                  </a:lnTo>
                  <a:cubicBezTo>
                    <a:pt x="807" y="5109"/>
                    <a:pt x="687" y="5170"/>
                    <a:pt x="575" y="5221"/>
                  </a:cubicBezTo>
                  <a:cubicBezTo>
                    <a:pt x="469" y="5272"/>
                    <a:pt x="312" y="5317"/>
                    <a:pt x="253" y="5423"/>
                  </a:cubicBezTo>
                  <a:lnTo>
                    <a:pt x="253" y="5430"/>
                  </a:lnTo>
                  <a:cubicBezTo>
                    <a:pt x="221" y="5454"/>
                    <a:pt x="214" y="5514"/>
                    <a:pt x="252" y="5538"/>
                  </a:cubicBezTo>
                  <a:lnTo>
                    <a:pt x="252" y="5538"/>
                  </a:lnTo>
                  <a:cubicBezTo>
                    <a:pt x="247" y="5537"/>
                    <a:pt x="242" y="5536"/>
                    <a:pt x="237" y="5536"/>
                  </a:cubicBezTo>
                  <a:cubicBezTo>
                    <a:pt x="207" y="5536"/>
                    <a:pt x="181" y="5558"/>
                    <a:pt x="178" y="5590"/>
                  </a:cubicBezTo>
                  <a:cubicBezTo>
                    <a:pt x="1" y="7188"/>
                    <a:pt x="404" y="8858"/>
                    <a:pt x="1944" y="9627"/>
                  </a:cubicBezTo>
                  <a:cubicBezTo>
                    <a:pt x="2378" y="9842"/>
                    <a:pt x="2851" y="9950"/>
                    <a:pt x="3325" y="9950"/>
                  </a:cubicBezTo>
                  <a:cubicBezTo>
                    <a:pt x="3694" y="9950"/>
                    <a:pt x="4064" y="9885"/>
                    <a:pt x="4417" y="9753"/>
                  </a:cubicBezTo>
                  <a:cubicBezTo>
                    <a:pt x="5762" y="9333"/>
                    <a:pt x="6821" y="8172"/>
                    <a:pt x="6978" y="6724"/>
                  </a:cubicBezTo>
                  <a:cubicBezTo>
                    <a:pt x="7125" y="5371"/>
                    <a:pt x="6332" y="4108"/>
                    <a:pt x="4960" y="3903"/>
                  </a:cubicBezTo>
                  <a:cubicBezTo>
                    <a:pt x="5516" y="3333"/>
                    <a:pt x="6288" y="2708"/>
                    <a:pt x="6708" y="2028"/>
                  </a:cubicBezTo>
                  <a:cubicBezTo>
                    <a:pt x="7029" y="1509"/>
                    <a:pt x="6804" y="683"/>
                    <a:pt x="6766" y="95"/>
                  </a:cubicBezTo>
                  <a:cubicBezTo>
                    <a:pt x="6763" y="53"/>
                    <a:pt x="6729" y="25"/>
                    <a:pt x="6691" y="25"/>
                  </a:cubicBezTo>
                  <a:cubicBezTo>
                    <a:pt x="6686" y="25"/>
                    <a:pt x="6680" y="25"/>
                    <a:pt x="6674" y="27"/>
                  </a:cubicBezTo>
                  <a:cubicBezTo>
                    <a:pt x="6426" y="8"/>
                    <a:pt x="6179" y="0"/>
                    <a:pt x="59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55"/>
            <p:cNvSpPr/>
            <p:nvPr/>
          </p:nvSpPr>
          <p:spPr>
            <a:xfrm>
              <a:off x="1647232" y="3736362"/>
              <a:ext cx="10915" cy="3005"/>
            </a:xfrm>
            <a:custGeom>
              <a:rect b="b" l="l" r="r" t="t"/>
              <a:pathLst>
                <a:path extrusionOk="0" h="117" w="425">
                  <a:moveTo>
                    <a:pt x="40" y="0"/>
                  </a:moveTo>
                  <a:cubicBezTo>
                    <a:pt x="12" y="0"/>
                    <a:pt x="0" y="42"/>
                    <a:pt x="30" y="48"/>
                  </a:cubicBezTo>
                  <a:cubicBezTo>
                    <a:pt x="146" y="72"/>
                    <a:pt x="262" y="100"/>
                    <a:pt x="378" y="117"/>
                  </a:cubicBezTo>
                  <a:cubicBezTo>
                    <a:pt x="379" y="117"/>
                    <a:pt x="380" y="117"/>
                    <a:pt x="381" y="117"/>
                  </a:cubicBezTo>
                  <a:cubicBezTo>
                    <a:pt x="410" y="117"/>
                    <a:pt x="425" y="69"/>
                    <a:pt x="392" y="65"/>
                  </a:cubicBezTo>
                  <a:cubicBezTo>
                    <a:pt x="276" y="38"/>
                    <a:pt x="160" y="21"/>
                    <a:pt x="43" y="1"/>
                  </a:cubicBezTo>
                  <a:cubicBezTo>
                    <a:pt x="42" y="0"/>
                    <a:pt x="41" y="0"/>
                    <a:pt x="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7" name="Google Shape;2497;p55"/>
          <p:cNvGrpSpPr/>
          <p:nvPr/>
        </p:nvGrpSpPr>
        <p:grpSpPr>
          <a:xfrm>
            <a:off x="2933283" y="3546389"/>
            <a:ext cx="136502" cy="297224"/>
            <a:chOff x="2933283" y="3546389"/>
            <a:chExt cx="136502" cy="297224"/>
          </a:xfrm>
        </p:grpSpPr>
        <p:sp>
          <p:nvSpPr>
            <p:cNvPr id="2498" name="Google Shape;2498;p55"/>
            <p:cNvSpPr/>
            <p:nvPr/>
          </p:nvSpPr>
          <p:spPr>
            <a:xfrm>
              <a:off x="2933283" y="3546389"/>
              <a:ext cx="136502" cy="297224"/>
            </a:xfrm>
            <a:custGeom>
              <a:rect b="b" l="l" r="r" t="t"/>
              <a:pathLst>
                <a:path extrusionOk="0" h="11573" w="5315">
                  <a:moveTo>
                    <a:pt x="4300" y="738"/>
                  </a:moveTo>
                  <a:cubicBezTo>
                    <a:pt x="4300" y="740"/>
                    <a:pt x="4299" y="740"/>
                    <a:pt x="4298" y="741"/>
                  </a:cubicBezTo>
                  <a:lnTo>
                    <a:pt x="4298" y="741"/>
                  </a:lnTo>
                  <a:cubicBezTo>
                    <a:pt x="4298" y="740"/>
                    <a:pt x="4299" y="739"/>
                    <a:pt x="4300" y="738"/>
                  </a:cubicBezTo>
                  <a:close/>
                  <a:moveTo>
                    <a:pt x="2466" y="4508"/>
                  </a:moveTo>
                  <a:lnTo>
                    <a:pt x="2466" y="4508"/>
                  </a:lnTo>
                  <a:cubicBezTo>
                    <a:pt x="2456" y="4846"/>
                    <a:pt x="2442" y="5185"/>
                    <a:pt x="2432" y="5523"/>
                  </a:cubicBezTo>
                  <a:cubicBezTo>
                    <a:pt x="2360" y="5632"/>
                    <a:pt x="2292" y="5741"/>
                    <a:pt x="2224" y="5851"/>
                  </a:cubicBezTo>
                  <a:cubicBezTo>
                    <a:pt x="2169" y="5936"/>
                    <a:pt x="2097" y="6028"/>
                    <a:pt x="2077" y="6131"/>
                  </a:cubicBezTo>
                  <a:cubicBezTo>
                    <a:pt x="2077" y="6131"/>
                    <a:pt x="2074" y="6131"/>
                    <a:pt x="2070" y="6127"/>
                  </a:cubicBezTo>
                  <a:cubicBezTo>
                    <a:pt x="2064" y="6127"/>
                    <a:pt x="2059" y="6127"/>
                    <a:pt x="2053" y="6127"/>
                  </a:cubicBezTo>
                  <a:cubicBezTo>
                    <a:pt x="1949" y="6127"/>
                    <a:pt x="1843" y="6183"/>
                    <a:pt x="1749" y="6213"/>
                  </a:cubicBezTo>
                  <a:cubicBezTo>
                    <a:pt x="1681" y="6236"/>
                    <a:pt x="1609" y="6264"/>
                    <a:pt x="1541" y="6288"/>
                  </a:cubicBezTo>
                  <a:cubicBezTo>
                    <a:pt x="1483" y="6312"/>
                    <a:pt x="1421" y="6332"/>
                    <a:pt x="1363" y="6356"/>
                  </a:cubicBezTo>
                  <a:cubicBezTo>
                    <a:pt x="1353" y="6359"/>
                    <a:pt x="1336" y="6363"/>
                    <a:pt x="1322" y="6370"/>
                  </a:cubicBezTo>
                  <a:cubicBezTo>
                    <a:pt x="1705" y="5765"/>
                    <a:pt x="2132" y="5147"/>
                    <a:pt x="2466" y="4508"/>
                  </a:cubicBezTo>
                  <a:close/>
                  <a:moveTo>
                    <a:pt x="5089" y="157"/>
                  </a:moveTo>
                  <a:lnTo>
                    <a:pt x="5089" y="157"/>
                  </a:lnTo>
                  <a:cubicBezTo>
                    <a:pt x="4795" y="3689"/>
                    <a:pt x="4918" y="7285"/>
                    <a:pt x="5079" y="10823"/>
                  </a:cubicBezTo>
                  <a:cubicBezTo>
                    <a:pt x="5079" y="10837"/>
                    <a:pt x="5082" y="10850"/>
                    <a:pt x="5089" y="10861"/>
                  </a:cubicBezTo>
                  <a:cubicBezTo>
                    <a:pt x="4877" y="11018"/>
                    <a:pt x="4679" y="11199"/>
                    <a:pt x="4505" y="11397"/>
                  </a:cubicBezTo>
                  <a:cubicBezTo>
                    <a:pt x="4375" y="7845"/>
                    <a:pt x="4478" y="4300"/>
                    <a:pt x="4423" y="752"/>
                  </a:cubicBezTo>
                  <a:cubicBezTo>
                    <a:pt x="4423" y="714"/>
                    <a:pt x="4394" y="692"/>
                    <a:pt x="4364" y="692"/>
                  </a:cubicBezTo>
                  <a:cubicBezTo>
                    <a:pt x="4345" y="692"/>
                    <a:pt x="4326" y="701"/>
                    <a:pt x="4314" y="721"/>
                  </a:cubicBezTo>
                  <a:cubicBezTo>
                    <a:pt x="4331" y="677"/>
                    <a:pt x="4297" y="625"/>
                    <a:pt x="4249" y="622"/>
                  </a:cubicBezTo>
                  <a:cubicBezTo>
                    <a:pt x="4220" y="622"/>
                    <a:pt x="4190" y="621"/>
                    <a:pt x="4161" y="621"/>
                  </a:cubicBezTo>
                  <a:cubicBezTo>
                    <a:pt x="3595" y="621"/>
                    <a:pt x="3017" y="682"/>
                    <a:pt x="2449" y="724"/>
                  </a:cubicBezTo>
                  <a:cubicBezTo>
                    <a:pt x="2541" y="677"/>
                    <a:pt x="2634" y="625"/>
                    <a:pt x="2722" y="571"/>
                  </a:cubicBezTo>
                  <a:cubicBezTo>
                    <a:pt x="2869" y="479"/>
                    <a:pt x="3026" y="390"/>
                    <a:pt x="3146" y="263"/>
                  </a:cubicBezTo>
                  <a:cubicBezTo>
                    <a:pt x="3153" y="253"/>
                    <a:pt x="3160" y="239"/>
                    <a:pt x="3160" y="226"/>
                  </a:cubicBezTo>
                  <a:cubicBezTo>
                    <a:pt x="3291" y="226"/>
                    <a:pt x="3424" y="226"/>
                    <a:pt x="3557" y="226"/>
                  </a:cubicBezTo>
                  <a:cubicBezTo>
                    <a:pt x="4069" y="226"/>
                    <a:pt x="4591" y="220"/>
                    <a:pt x="5089" y="157"/>
                  </a:cubicBezTo>
                  <a:close/>
                  <a:moveTo>
                    <a:pt x="4294" y="745"/>
                  </a:moveTo>
                  <a:lnTo>
                    <a:pt x="4294" y="745"/>
                  </a:lnTo>
                  <a:cubicBezTo>
                    <a:pt x="4294" y="746"/>
                    <a:pt x="4293" y="747"/>
                    <a:pt x="4293" y="748"/>
                  </a:cubicBezTo>
                  <a:cubicBezTo>
                    <a:pt x="4150" y="4297"/>
                    <a:pt x="4181" y="7876"/>
                    <a:pt x="4331" y="11424"/>
                  </a:cubicBezTo>
                  <a:cubicBezTo>
                    <a:pt x="4019" y="11366"/>
                    <a:pt x="3693" y="11340"/>
                    <a:pt x="3367" y="11340"/>
                  </a:cubicBezTo>
                  <a:cubicBezTo>
                    <a:pt x="3056" y="11340"/>
                    <a:pt x="2745" y="11364"/>
                    <a:pt x="2446" y="11407"/>
                  </a:cubicBezTo>
                  <a:cubicBezTo>
                    <a:pt x="2453" y="11274"/>
                    <a:pt x="2459" y="11137"/>
                    <a:pt x="2466" y="11004"/>
                  </a:cubicBezTo>
                  <a:cubicBezTo>
                    <a:pt x="2716" y="11038"/>
                    <a:pt x="2965" y="11072"/>
                    <a:pt x="3214" y="11103"/>
                  </a:cubicBezTo>
                  <a:cubicBezTo>
                    <a:pt x="3215" y="11103"/>
                    <a:pt x="3216" y="11103"/>
                    <a:pt x="3217" y="11103"/>
                  </a:cubicBezTo>
                  <a:cubicBezTo>
                    <a:pt x="3262" y="11103"/>
                    <a:pt x="3261" y="11031"/>
                    <a:pt x="3214" y="11024"/>
                  </a:cubicBezTo>
                  <a:cubicBezTo>
                    <a:pt x="2965" y="10994"/>
                    <a:pt x="2719" y="10966"/>
                    <a:pt x="2470" y="10943"/>
                  </a:cubicBezTo>
                  <a:cubicBezTo>
                    <a:pt x="2477" y="10789"/>
                    <a:pt x="2480" y="10635"/>
                    <a:pt x="2490" y="10481"/>
                  </a:cubicBezTo>
                  <a:cubicBezTo>
                    <a:pt x="2490" y="10499"/>
                    <a:pt x="2504" y="10512"/>
                    <a:pt x="2521" y="10512"/>
                  </a:cubicBezTo>
                  <a:cubicBezTo>
                    <a:pt x="2818" y="10529"/>
                    <a:pt x="3119" y="10550"/>
                    <a:pt x="3419" y="10553"/>
                  </a:cubicBezTo>
                  <a:cubicBezTo>
                    <a:pt x="3457" y="10540"/>
                    <a:pt x="3457" y="10485"/>
                    <a:pt x="3419" y="10471"/>
                  </a:cubicBezTo>
                  <a:cubicBezTo>
                    <a:pt x="3122" y="10451"/>
                    <a:pt x="2821" y="10451"/>
                    <a:pt x="2521" y="10444"/>
                  </a:cubicBezTo>
                  <a:cubicBezTo>
                    <a:pt x="2519" y="10444"/>
                    <a:pt x="2517" y="10443"/>
                    <a:pt x="2516" y="10443"/>
                  </a:cubicBezTo>
                  <a:cubicBezTo>
                    <a:pt x="2502" y="10443"/>
                    <a:pt x="2491" y="10454"/>
                    <a:pt x="2490" y="10466"/>
                  </a:cubicBezTo>
                  <a:lnTo>
                    <a:pt x="2490" y="10466"/>
                  </a:lnTo>
                  <a:cubicBezTo>
                    <a:pt x="2500" y="10251"/>
                    <a:pt x="2504" y="10033"/>
                    <a:pt x="2514" y="9819"/>
                  </a:cubicBezTo>
                  <a:cubicBezTo>
                    <a:pt x="2688" y="9839"/>
                    <a:pt x="2862" y="9850"/>
                    <a:pt x="3040" y="9853"/>
                  </a:cubicBezTo>
                  <a:cubicBezTo>
                    <a:pt x="3071" y="9853"/>
                    <a:pt x="3078" y="9802"/>
                    <a:pt x="3047" y="9795"/>
                  </a:cubicBezTo>
                  <a:cubicBezTo>
                    <a:pt x="2869" y="9775"/>
                    <a:pt x="2692" y="9764"/>
                    <a:pt x="2514" y="9761"/>
                  </a:cubicBezTo>
                  <a:cubicBezTo>
                    <a:pt x="2524" y="9559"/>
                    <a:pt x="2528" y="9361"/>
                    <a:pt x="2535" y="9163"/>
                  </a:cubicBezTo>
                  <a:cubicBezTo>
                    <a:pt x="2633" y="9170"/>
                    <a:pt x="2733" y="9176"/>
                    <a:pt x="2833" y="9176"/>
                  </a:cubicBezTo>
                  <a:cubicBezTo>
                    <a:pt x="2976" y="9176"/>
                    <a:pt x="3120" y="9165"/>
                    <a:pt x="3259" y="9132"/>
                  </a:cubicBezTo>
                  <a:cubicBezTo>
                    <a:pt x="3293" y="9119"/>
                    <a:pt x="3286" y="9064"/>
                    <a:pt x="3248" y="9064"/>
                  </a:cubicBezTo>
                  <a:cubicBezTo>
                    <a:pt x="3038" y="9073"/>
                    <a:pt x="2834" y="9093"/>
                    <a:pt x="2625" y="9093"/>
                  </a:cubicBezTo>
                  <a:cubicBezTo>
                    <a:pt x="2596" y="9093"/>
                    <a:pt x="2567" y="9092"/>
                    <a:pt x="2538" y="9092"/>
                  </a:cubicBezTo>
                  <a:cubicBezTo>
                    <a:pt x="2548" y="8770"/>
                    <a:pt x="2555" y="8453"/>
                    <a:pt x="2562" y="8128"/>
                  </a:cubicBezTo>
                  <a:cubicBezTo>
                    <a:pt x="2722" y="8160"/>
                    <a:pt x="2884" y="8175"/>
                    <a:pt x="3045" y="8175"/>
                  </a:cubicBezTo>
                  <a:cubicBezTo>
                    <a:pt x="3198" y="8175"/>
                    <a:pt x="3350" y="8162"/>
                    <a:pt x="3501" y="8135"/>
                  </a:cubicBezTo>
                  <a:cubicBezTo>
                    <a:pt x="3539" y="8118"/>
                    <a:pt x="3532" y="8064"/>
                    <a:pt x="3491" y="8057"/>
                  </a:cubicBezTo>
                  <a:cubicBezTo>
                    <a:pt x="3337" y="8070"/>
                    <a:pt x="3183" y="8077"/>
                    <a:pt x="3028" y="8077"/>
                  </a:cubicBezTo>
                  <a:cubicBezTo>
                    <a:pt x="2874" y="8077"/>
                    <a:pt x="2719" y="8070"/>
                    <a:pt x="2565" y="8057"/>
                  </a:cubicBezTo>
                  <a:cubicBezTo>
                    <a:pt x="2569" y="7903"/>
                    <a:pt x="2569" y="7749"/>
                    <a:pt x="2572" y="7596"/>
                  </a:cubicBezTo>
                  <a:cubicBezTo>
                    <a:pt x="2663" y="7602"/>
                    <a:pt x="2755" y="7605"/>
                    <a:pt x="2845" y="7605"/>
                  </a:cubicBezTo>
                  <a:cubicBezTo>
                    <a:pt x="2911" y="7605"/>
                    <a:pt x="2976" y="7603"/>
                    <a:pt x="3040" y="7599"/>
                  </a:cubicBezTo>
                  <a:cubicBezTo>
                    <a:pt x="3071" y="7596"/>
                    <a:pt x="3071" y="7548"/>
                    <a:pt x="3040" y="7544"/>
                  </a:cubicBezTo>
                  <a:cubicBezTo>
                    <a:pt x="2971" y="7541"/>
                    <a:pt x="2901" y="7540"/>
                    <a:pt x="2831" y="7540"/>
                  </a:cubicBezTo>
                  <a:cubicBezTo>
                    <a:pt x="2746" y="7540"/>
                    <a:pt x="2660" y="7542"/>
                    <a:pt x="2576" y="7548"/>
                  </a:cubicBezTo>
                  <a:cubicBezTo>
                    <a:pt x="2582" y="7220"/>
                    <a:pt x="2586" y="6892"/>
                    <a:pt x="2593" y="6564"/>
                  </a:cubicBezTo>
                  <a:cubicBezTo>
                    <a:pt x="2762" y="6552"/>
                    <a:pt x="2931" y="6543"/>
                    <a:pt x="3100" y="6543"/>
                  </a:cubicBezTo>
                  <a:cubicBezTo>
                    <a:pt x="3125" y="6543"/>
                    <a:pt x="3151" y="6543"/>
                    <a:pt x="3177" y="6544"/>
                  </a:cubicBezTo>
                  <a:cubicBezTo>
                    <a:pt x="3224" y="6544"/>
                    <a:pt x="3238" y="6465"/>
                    <a:pt x="3190" y="6458"/>
                  </a:cubicBezTo>
                  <a:cubicBezTo>
                    <a:pt x="3116" y="6451"/>
                    <a:pt x="3041" y="6447"/>
                    <a:pt x="2966" y="6447"/>
                  </a:cubicBezTo>
                  <a:cubicBezTo>
                    <a:pt x="2842" y="6447"/>
                    <a:pt x="2716" y="6458"/>
                    <a:pt x="2593" y="6479"/>
                  </a:cubicBezTo>
                  <a:cubicBezTo>
                    <a:pt x="2596" y="6271"/>
                    <a:pt x="2599" y="6062"/>
                    <a:pt x="2603" y="5851"/>
                  </a:cubicBezTo>
                  <a:cubicBezTo>
                    <a:pt x="2794" y="5847"/>
                    <a:pt x="2985" y="5844"/>
                    <a:pt x="3177" y="5820"/>
                  </a:cubicBezTo>
                  <a:cubicBezTo>
                    <a:pt x="3235" y="5820"/>
                    <a:pt x="3235" y="5734"/>
                    <a:pt x="3177" y="5734"/>
                  </a:cubicBezTo>
                  <a:cubicBezTo>
                    <a:pt x="3160" y="5734"/>
                    <a:pt x="3144" y="5734"/>
                    <a:pt x="3127" y="5734"/>
                  </a:cubicBezTo>
                  <a:cubicBezTo>
                    <a:pt x="2955" y="5734"/>
                    <a:pt x="2777" y="5749"/>
                    <a:pt x="2603" y="5762"/>
                  </a:cubicBezTo>
                  <a:cubicBezTo>
                    <a:pt x="2613" y="5246"/>
                    <a:pt x="2623" y="4730"/>
                    <a:pt x="2630" y="4215"/>
                  </a:cubicBezTo>
                  <a:cubicBezTo>
                    <a:pt x="2630" y="4165"/>
                    <a:pt x="2593" y="4140"/>
                    <a:pt x="2555" y="4140"/>
                  </a:cubicBezTo>
                  <a:cubicBezTo>
                    <a:pt x="2517" y="4140"/>
                    <a:pt x="2478" y="4165"/>
                    <a:pt x="2477" y="4215"/>
                  </a:cubicBezTo>
                  <a:lnTo>
                    <a:pt x="2477" y="4218"/>
                  </a:lnTo>
                  <a:cubicBezTo>
                    <a:pt x="2473" y="4222"/>
                    <a:pt x="2466" y="4225"/>
                    <a:pt x="2463" y="4232"/>
                  </a:cubicBezTo>
                  <a:cubicBezTo>
                    <a:pt x="1968" y="4846"/>
                    <a:pt x="1575" y="5601"/>
                    <a:pt x="1216" y="6308"/>
                  </a:cubicBezTo>
                  <a:cubicBezTo>
                    <a:pt x="1117" y="6168"/>
                    <a:pt x="1008" y="6035"/>
                    <a:pt x="888" y="5915"/>
                  </a:cubicBezTo>
                  <a:cubicBezTo>
                    <a:pt x="1023" y="5884"/>
                    <a:pt x="1159" y="5869"/>
                    <a:pt x="1296" y="5869"/>
                  </a:cubicBezTo>
                  <a:cubicBezTo>
                    <a:pt x="1323" y="5869"/>
                    <a:pt x="1350" y="5870"/>
                    <a:pt x="1377" y="5871"/>
                  </a:cubicBezTo>
                  <a:cubicBezTo>
                    <a:pt x="1411" y="5871"/>
                    <a:pt x="1421" y="5820"/>
                    <a:pt x="1387" y="5813"/>
                  </a:cubicBezTo>
                  <a:cubicBezTo>
                    <a:pt x="1339" y="5804"/>
                    <a:pt x="1289" y="5799"/>
                    <a:pt x="1240" y="5799"/>
                  </a:cubicBezTo>
                  <a:cubicBezTo>
                    <a:pt x="1107" y="5799"/>
                    <a:pt x="973" y="5830"/>
                    <a:pt x="851" y="5874"/>
                  </a:cubicBezTo>
                  <a:cubicBezTo>
                    <a:pt x="800" y="5820"/>
                    <a:pt x="752" y="5769"/>
                    <a:pt x="704" y="5717"/>
                  </a:cubicBezTo>
                  <a:cubicBezTo>
                    <a:pt x="639" y="5642"/>
                    <a:pt x="574" y="5560"/>
                    <a:pt x="506" y="5475"/>
                  </a:cubicBezTo>
                  <a:lnTo>
                    <a:pt x="506" y="5475"/>
                  </a:lnTo>
                  <a:cubicBezTo>
                    <a:pt x="712" y="5517"/>
                    <a:pt x="923" y="5536"/>
                    <a:pt x="1133" y="5536"/>
                  </a:cubicBezTo>
                  <a:cubicBezTo>
                    <a:pt x="1180" y="5536"/>
                    <a:pt x="1227" y="5535"/>
                    <a:pt x="1274" y="5533"/>
                  </a:cubicBezTo>
                  <a:cubicBezTo>
                    <a:pt x="1326" y="5533"/>
                    <a:pt x="1326" y="5458"/>
                    <a:pt x="1274" y="5458"/>
                  </a:cubicBezTo>
                  <a:cubicBezTo>
                    <a:pt x="994" y="5441"/>
                    <a:pt x="718" y="5434"/>
                    <a:pt x="438" y="5393"/>
                  </a:cubicBezTo>
                  <a:cubicBezTo>
                    <a:pt x="335" y="5263"/>
                    <a:pt x="212" y="5150"/>
                    <a:pt x="72" y="5058"/>
                  </a:cubicBezTo>
                  <a:cubicBezTo>
                    <a:pt x="106" y="5017"/>
                    <a:pt x="134" y="4976"/>
                    <a:pt x="164" y="4935"/>
                  </a:cubicBezTo>
                  <a:cubicBezTo>
                    <a:pt x="402" y="4951"/>
                    <a:pt x="639" y="4958"/>
                    <a:pt x="876" y="4958"/>
                  </a:cubicBezTo>
                  <a:cubicBezTo>
                    <a:pt x="1113" y="4958"/>
                    <a:pt x="1350" y="4951"/>
                    <a:pt x="1585" y="4935"/>
                  </a:cubicBezTo>
                  <a:cubicBezTo>
                    <a:pt x="1626" y="4932"/>
                    <a:pt x="1626" y="4874"/>
                    <a:pt x="1585" y="4870"/>
                  </a:cubicBezTo>
                  <a:cubicBezTo>
                    <a:pt x="1382" y="4858"/>
                    <a:pt x="1178" y="4852"/>
                    <a:pt x="973" y="4852"/>
                  </a:cubicBezTo>
                  <a:cubicBezTo>
                    <a:pt x="718" y="4852"/>
                    <a:pt x="462" y="4862"/>
                    <a:pt x="205" y="4881"/>
                  </a:cubicBezTo>
                  <a:cubicBezTo>
                    <a:pt x="390" y="4635"/>
                    <a:pt x="561" y="4379"/>
                    <a:pt x="728" y="4119"/>
                  </a:cubicBezTo>
                  <a:cubicBezTo>
                    <a:pt x="775" y="4118"/>
                    <a:pt x="823" y="4117"/>
                    <a:pt x="870" y="4117"/>
                  </a:cubicBezTo>
                  <a:cubicBezTo>
                    <a:pt x="1237" y="4117"/>
                    <a:pt x="1598" y="4150"/>
                    <a:pt x="1964" y="4181"/>
                  </a:cubicBezTo>
                  <a:cubicBezTo>
                    <a:pt x="2002" y="4181"/>
                    <a:pt x="2012" y="4126"/>
                    <a:pt x="1974" y="4116"/>
                  </a:cubicBezTo>
                  <a:cubicBezTo>
                    <a:pt x="1730" y="4061"/>
                    <a:pt x="1479" y="4040"/>
                    <a:pt x="1228" y="4040"/>
                  </a:cubicBezTo>
                  <a:cubicBezTo>
                    <a:pt x="1072" y="4040"/>
                    <a:pt x="916" y="4048"/>
                    <a:pt x="762" y="4061"/>
                  </a:cubicBezTo>
                  <a:cubicBezTo>
                    <a:pt x="899" y="3842"/>
                    <a:pt x="1028" y="3620"/>
                    <a:pt x="1151" y="3395"/>
                  </a:cubicBezTo>
                  <a:cubicBezTo>
                    <a:pt x="1293" y="3386"/>
                    <a:pt x="1435" y="3383"/>
                    <a:pt x="1577" y="3383"/>
                  </a:cubicBezTo>
                  <a:cubicBezTo>
                    <a:pt x="1649" y="3383"/>
                    <a:pt x="1719" y="3384"/>
                    <a:pt x="1790" y="3385"/>
                  </a:cubicBezTo>
                  <a:cubicBezTo>
                    <a:pt x="1838" y="3385"/>
                    <a:pt x="1834" y="3320"/>
                    <a:pt x="1790" y="3317"/>
                  </a:cubicBezTo>
                  <a:cubicBezTo>
                    <a:pt x="1698" y="3307"/>
                    <a:pt x="1605" y="3303"/>
                    <a:pt x="1513" y="3303"/>
                  </a:cubicBezTo>
                  <a:cubicBezTo>
                    <a:pt x="1404" y="3303"/>
                    <a:pt x="1296" y="3309"/>
                    <a:pt x="1189" y="3320"/>
                  </a:cubicBezTo>
                  <a:cubicBezTo>
                    <a:pt x="1274" y="3159"/>
                    <a:pt x="1360" y="2995"/>
                    <a:pt x="1442" y="2828"/>
                  </a:cubicBezTo>
                  <a:cubicBezTo>
                    <a:pt x="1595" y="2814"/>
                    <a:pt x="1749" y="2794"/>
                    <a:pt x="1903" y="2767"/>
                  </a:cubicBezTo>
                  <a:cubicBezTo>
                    <a:pt x="1937" y="2753"/>
                    <a:pt x="1930" y="2702"/>
                    <a:pt x="1896" y="2702"/>
                  </a:cubicBezTo>
                  <a:cubicBezTo>
                    <a:pt x="1756" y="2712"/>
                    <a:pt x="1616" y="2733"/>
                    <a:pt x="1476" y="2760"/>
                  </a:cubicBezTo>
                  <a:cubicBezTo>
                    <a:pt x="1582" y="2541"/>
                    <a:pt x="1681" y="2323"/>
                    <a:pt x="1776" y="2104"/>
                  </a:cubicBezTo>
                  <a:cubicBezTo>
                    <a:pt x="1828" y="2104"/>
                    <a:pt x="1879" y="2104"/>
                    <a:pt x="1931" y="2104"/>
                  </a:cubicBezTo>
                  <a:cubicBezTo>
                    <a:pt x="2137" y="2104"/>
                    <a:pt x="2347" y="2102"/>
                    <a:pt x="2552" y="2080"/>
                  </a:cubicBezTo>
                  <a:cubicBezTo>
                    <a:pt x="2603" y="2080"/>
                    <a:pt x="2603" y="2002"/>
                    <a:pt x="2552" y="2002"/>
                  </a:cubicBezTo>
                  <a:cubicBezTo>
                    <a:pt x="2537" y="2001"/>
                    <a:pt x="2523" y="2001"/>
                    <a:pt x="2509" y="2001"/>
                  </a:cubicBezTo>
                  <a:cubicBezTo>
                    <a:pt x="2273" y="2001"/>
                    <a:pt x="2035" y="2027"/>
                    <a:pt x="1800" y="2046"/>
                  </a:cubicBezTo>
                  <a:cubicBezTo>
                    <a:pt x="1899" y="1814"/>
                    <a:pt x="1995" y="1575"/>
                    <a:pt x="2087" y="1343"/>
                  </a:cubicBezTo>
                  <a:cubicBezTo>
                    <a:pt x="2164" y="1348"/>
                    <a:pt x="2242" y="1350"/>
                    <a:pt x="2319" y="1350"/>
                  </a:cubicBezTo>
                  <a:cubicBezTo>
                    <a:pt x="2397" y="1350"/>
                    <a:pt x="2475" y="1348"/>
                    <a:pt x="2552" y="1343"/>
                  </a:cubicBezTo>
                  <a:cubicBezTo>
                    <a:pt x="2603" y="1343"/>
                    <a:pt x="2603" y="1264"/>
                    <a:pt x="2552" y="1264"/>
                  </a:cubicBezTo>
                  <a:cubicBezTo>
                    <a:pt x="2478" y="1259"/>
                    <a:pt x="2406" y="1256"/>
                    <a:pt x="2333" y="1256"/>
                  </a:cubicBezTo>
                  <a:cubicBezTo>
                    <a:pt x="2260" y="1256"/>
                    <a:pt x="2188" y="1259"/>
                    <a:pt x="2114" y="1264"/>
                  </a:cubicBezTo>
                  <a:cubicBezTo>
                    <a:pt x="2142" y="1189"/>
                    <a:pt x="2169" y="1117"/>
                    <a:pt x="2196" y="1042"/>
                  </a:cubicBezTo>
                  <a:cubicBezTo>
                    <a:pt x="2249" y="1033"/>
                    <a:pt x="2302" y="1029"/>
                    <a:pt x="2356" y="1029"/>
                  </a:cubicBezTo>
                  <a:cubicBezTo>
                    <a:pt x="2430" y="1029"/>
                    <a:pt x="2505" y="1038"/>
                    <a:pt x="2579" y="1056"/>
                  </a:cubicBezTo>
                  <a:cubicBezTo>
                    <a:pt x="2581" y="1056"/>
                    <a:pt x="2584" y="1056"/>
                    <a:pt x="2586" y="1056"/>
                  </a:cubicBezTo>
                  <a:cubicBezTo>
                    <a:pt x="2625" y="1056"/>
                    <a:pt x="2638" y="1000"/>
                    <a:pt x="2599" y="984"/>
                  </a:cubicBezTo>
                  <a:cubicBezTo>
                    <a:pt x="2531" y="958"/>
                    <a:pt x="2458" y="945"/>
                    <a:pt x="2386" y="945"/>
                  </a:cubicBezTo>
                  <a:cubicBezTo>
                    <a:pt x="2333" y="945"/>
                    <a:pt x="2279" y="952"/>
                    <a:pt x="2227" y="967"/>
                  </a:cubicBezTo>
                  <a:cubicBezTo>
                    <a:pt x="2237" y="933"/>
                    <a:pt x="2251" y="902"/>
                    <a:pt x="2265" y="868"/>
                  </a:cubicBezTo>
                  <a:cubicBezTo>
                    <a:pt x="2265" y="864"/>
                    <a:pt x="2265" y="858"/>
                    <a:pt x="2265" y="854"/>
                  </a:cubicBezTo>
                  <a:cubicBezTo>
                    <a:pt x="2499" y="866"/>
                    <a:pt x="2740" y="875"/>
                    <a:pt x="2983" y="875"/>
                  </a:cubicBezTo>
                  <a:cubicBezTo>
                    <a:pt x="3416" y="875"/>
                    <a:pt x="3853" y="847"/>
                    <a:pt x="4263" y="762"/>
                  </a:cubicBezTo>
                  <a:cubicBezTo>
                    <a:pt x="4274" y="759"/>
                    <a:pt x="4285" y="754"/>
                    <a:pt x="4294" y="745"/>
                  </a:cubicBezTo>
                  <a:close/>
                  <a:moveTo>
                    <a:pt x="4615" y="0"/>
                  </a:moveTo>
                  <a:cubicBezTo>
                    <a:pt x="4096" y="0"/>
                    <a:pt x="3560" y="68"/>
                    <a:pt x="3060" y="140"/>
                  </a:cubicBezTo>
                  <a:cubicBezTo>
                    <a:pt x="3040" y="144"/>
                    <a:pt x="3026" y="168"/>
                    <a:pt x="3033" y="192"/>
                  </a:cubicBezTo>
                  <a:cubicBezTo>
                    <a:pt x="2900" y="267"/>
                    <a:pt x="2780" y="369"/>
                    <a:pt x="2654" y="458"/>
                  </a:cubicBezTo>
                  <a:cubicBezTo>
                    <a:pt x="2517" y="554"/>
                    <a:pt x="2371" y="636"/>
                    <a:pt x="2234" y="738"/>
                  </a:cubicBezTo>
                  <a:cubicBezTo>
                    <a:pt x="2234" y="738"/>
                    <a:pt x="2234" y="741"/>
                    <a:pt x="2231" y="741"/>
                  </a:cubicBezTo>
                  <a:lnTo>
                    <a:pt x="2210" y="741"/>
                  </a:lnTo>
                  <a:cubicBezTo>
                    <a:pt x="2179" y="741"/>
                    <a:pt x="2155" y="769"/>
                    <a:pt x="2155" y="796"/>
                  </a:cubicBezTo>
                  <a:cubicBezTo>
                    <a:pt x="2145" y="806"/>
                    <a:pt x="2135" y="817"/>
                    <a:pt x="2132" y="830"/>
                  </a:cubicBezTo>
                  <a:cubicBezTo>
                    <a:pt x="2077" y="981"/>
                    <a:pt x="2022" y="1127"/>
                    <a:pt x="1964" y="1271"/>
                  </a:cubicBezTo>
                  <a:cubicBezTo>
                    <a:pt x="1937" y="1274"/>
                    <a:pt x="1927" y="1308"/>
                    <a:pt x="1944" y="1325"/>
                  </a:cubicBezTo>
                  <a:cubicBezTo>
                    <a:pt x="1445" y="2582"/>
                    <a:pt x="800" y="3726"/>
                    <a:pt x="96" y="4884"/>
                  </a:cubicBezTo>
                  <a:lnTo>
                    <a:pt x="62" y="4887"/>
                  </a:lnTo>
                  <a:cubicBezTo>
                    <a:pt x="41" y="4891"/>
                    <a:pt x="41" y="4922"/>
                    <a:pt x="62" y="4925"/>
                  </a:cubicBezTo>
                  <a:lnTo>
                    <a:pt x="72" y="4925"/>
                  </a:lnTo>
                  <a:lnTo>
                    <a:pt x="7" y="5031"/>
                  </a:lnTo>
                  <a:cubicBezTo>
                    <a:pt x="1" y="5045"/>
                    <a:pt x="4" y="5062"/>
                    <a:pt x="18" y="5072"/>
                  </a:cubicBezTo>
                  <a:cubicBezTo>
                    <a:pt x="14" y="5082"/>
                    <a:pt x="14" y="5096"/>
                    <a:pt x="18" y="5106"/>
                  </a:cubicBezTo>
                  <a:cubicBezTo>
                    <a:pt x="134" y="5376"/>
                    <a:pt x="397" y="5608"/>
                    <a:pt x="591" y="5830"/>
                  </a:cubicBezTo>
                  <a:cubicBezTo>
                    <a:pt x="783" y="6052"/>
                    <a:pt x="970" y="6335"/>
                    <a:pt x="1220" y="6499"/>
                  </a:cubicBezTo>
                  <a:cubicBezTo>
                    <a:pt x="1227" y="6505"/>
                    <a:pt x="1235" y="6508"/>
                    <a:pt x="1243" y="6508"/>
                  </a:cubicBezTo>
                  <a:cubicBezTo>
                    <a:pt x="1259" y="6508"/>
                    <a:pt x="1276" y="6498"/>
                    <a:pt x="1285" y="6482"/>
                  </a:cubicBezTo>
                  <a:cubicBezTo>
                    <a:pt x="1294" y="6490"/>
                    <a:pt x="1306" y="6495"/>
                    <a:pt x="1318" y="6495"/>
                  </a:cubicBezTo>
                  <a:cubicBezTo>
                    <a:pt x="1323" y="6495"/>
                    <a:pt x="1328" y="6494"/>
                    <a:pt x="1332" y="6493"/>
                  </a:cubicBezTo>
                  <a:cubicBezTo>
                    <a:pt x="1438" y="6469"/>
                    <a:pt x="1537" y="6435"/>
                    <a:pt x="1636" y="6400"/>
                  </a:cubicBezTo>
                  <a:cubicBezTo>
                    <a:pt x="1787" y="6353"/>
                    <a:pt x="1988" y="6322"/>
                    <a:pt x="2111" y="6223"/>
                  </a:cubicBezTo>
                  <a:cubicBezTo>
                    <a:pt x="2125" y="6213"/>
                    <a:pt x="2128" y="6199"/>
                    <a:pt x="2128" y="6185"/>
                  </a:cubicBezTo>
                  <a:cubicBezTo>
                    <a:pt x="2224" y="6124"/>
                    <a:pt x="2282" y="6004"/>
                    <a:pt x="2343" y="5915"/>
                  </a:cubicBezTo>
                  <a:cubicBezTo>
                    <a:pt x="2371" y="5871"/>
                    <a:pt x="2395" y="5830"/>
                    <a:pt x="2422" y="5789"/>
                  </a:cubicBezTo>
                  <a:lnTo>
                    <a:pt x="2422" y="5789"/>
                  </a:lnTo>
                  <a:cubicBezTo>
                    <a:pt x="2364" y="7500"/>
                    <a:pt x="2309" y="9214"/>
                    <a:pt x="2316" y="10922"/>
                  </a:cubicBezTo>
                  <a:cubicBezTo>
                    <a:pt x="2315" y="10922"/>
                    <a:pt x="2314" y="10922"/>
                    <a:pt x="2313" y="10922"/>
                  </a:cubicBezTo>
                  <a:cubicBezTo>
                    <a:pt x="2285" y="10922"/>
                    <a:pt x="2279" y="10973"/>
                    <a:pt x="2309" y="10980"/>
                  </a:cubicBezTo>
                  <a:lnTo>
                    <a:pt x="2319" y="10980"/>
                  </a:lnTo>
                  <a:lnTo>
                    <a:pt x="2319" y="11407"/>
                  </a:lnTo>
                  <a:cubicBezTo>
                    <a:pt x="2319" y="11427"/>
                    <a:pt x="2330" y="11448"/>
                    <a:pt x="2354" y="11458"/>
                  </a:cubicBezTo>
                  <a:cubicBezTo>
                    <a:pt x="2340" y="11503"/>
                    <a:pt x="2374" y="11544"/>
                    <a:pt x="2418" y="11544"/>
                  </a:cubicBezTo>
                  <a:cubicBezTo>
                    <a:pt x="2660" y="11529"/>
                    <a:pt x="2897" y="11522"/>
                    <a:pt x="3132" y="11522"/>
                  </a:cubicBezTo>
                  <a:cubicBezTo>
                    <a:pt x="3551" y="11522"/>
                    <a:pt x="3966" y="11542"/>
                    <a:pt x="4392" y="11571"/>
                  </a:cubicBezTo>
                  <a:cubicBezTo>
                    <a:pt x="4396" y="11572"/>
                    <a:pt x="4399" y="11572"/>
                    <a:pt x="4403" y="11572"/>
                  </a:cubicBezTo>
                  <a:cubicBezTo>
                    <a:pt x="4412" y="11572"/>
                    <a:pt x="4420" y="11569"/>
                    <a:pt x="4430" y="11564"/>
                  </a:cubicBezTo>
                  <a:cubicBezTo>
                    <a:pt x="4447" y="11564"/>
                    <a:pt x="4461" y="11557"/>
                    <a:pt x="4474" y="11547"/>
                  </a:cubicBezTo>
                  <a:cubicBezTo>
                    <a:pt x="4478" y="11548"/>
                    <a:pt x="4481" y="11548"/>
                    <a:pt x="4483" y="11548"/>
                  </a:cubicBezTo>
                  <a:cubicBezTo>
                    <a:pt x="4496" y="11548"/>
                    <a:pt x="4508" y="11542"/>
                    <a:pt x="4519" y="11537"/>
                  </a:cubicBezTo>
                  <a:cubicBezTo>
                    <a:pt x="4771" y="11339"/>
                    <a:pt x="5011" y="11124"/>
                    <a:pt x="5263" y="10929"/>
                  </a:cubicBezTo>
                  <a:cubicBezTo>
                    <a:pt x="5315" y="10884"/>
                    <a:pt x="5301" y="10802"/>
                    <a:pt x="5239" y="10775"/>
                  </a:cubicBezTo>
                  <a:cubicBezTo>
                    <a:pt x="5062" y="7220"/>
                    <a:pt x="5168" y="3685"/>
                    <a:pt x="5168" y="130"/>
                  </a:cubicBezTo>
                  <a:cubicBezTo>
                    <a:pt x="5195" y="86"/>
                    <a:pt x="5168" y="31"/>
                    <a:pt x="5116" y="24"/>
                  </a:cubicBezTo>
                  <a:cubicBezTo>
                    <a:pt x="4952" y="7"/>
                    <a:pt x="4784" y="0"/>
                    <a:pt x="46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55"/>
            <p:cNvSpPr/>
            <p:nvPr/>
          </p:nvSpPr>
          <p:spPr>
            <a:xfrm>
              <a:off x="3003088" y="3729094"/>
              <a:ext cx="12148" cy="2080"/>
            </a:xfrm>
            <a:custGeom>
              <a:rect b="b" l="l" r="r" t="t"/>
              <a:pathLst>
                <a:path extrusionOk="0" h="81" w="473">
                  <a:moveTo>
                    <a:pt x="266" y="1"/>
                  </a:moveTo>
                  <a:cubicBezTo>
                    <a:pt x="192" y="1"/>
                    <a:pt x="119" y="4"/>
                    <a:pt x="45" y="10"/>
                  </a:cubicBezTo>
                  <a:cubicBezTo>
                    <a:pt x="1" y="10"/>
                    <a:pt x="1" y="72"/>
                    <a:pt x="45" y="72"/>
                  </a:cubicBezTo>
                  <a:cubicBezTo>
                    <a:pt x="115" y="78"/>
                    <a:pt x="185" y="80"/>
                    <a:pt x="254" y="80"/>
                  </a:cubicBezTo>
                  <a:cubicBezTo>
                    <a:pt x="311" y="80"/>
                    <a:pt x="368" y="78"/>
                    <a:pt x="424" y="75"/>
                  </a:cubicBezTo>
                  <a:cubicBezTo>
                    <a:pt x="471" y="75"/>
                    <a:pt x="472" y="7"/>
                    <a:pt x="428" y="7"/>
                  </a:cubicBezTo>
                  <a:cubicBezTo>
                    <a:pt x="427" y="7"/>
                    <a:pt x="426" y="7"/>
                    <a:pt x="424" y="7"/>
                  </a:cubicBezTo>
                  <a:cubicBezTo>
                    <a:pt x="372" y="3"/>
                    <a:pt x="319" y="1"/>
                    <a:pt x="2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55"/>
            <p:cNvSpPr/>
            <p:nvPr/>
          </p:nvSpPr>
          <p:spPr>
            <a:xfrm>
              <a:off x="3000725" y="3683199"/>
              <a:ext cx="12533" cy="2466"/>
            </a:xfrm>
            <a:custGeom>
              <a:rect b="b" l="l" r="r" t="t"/>
              <a:pathLst>
                <a:path extrusionOk="0" h="96" w="488">
                  <a:moveTo>
                    <a:pt x="448" y="0"/>
                  </a:moveTo>
                  <a:cubicBezTo>
                    <a:pt x="446" y="0"/>
                    <a:pt x="444" y="1"/>
                    <a:pt x="441" y="1"/>
                  </a:cubicBezTo>
                  <a:cubicBezTo>
                    <a:pt x="331" y="24"/>
                    <a:pt x="218" y="37"/>
                    <a:pt x="105" y="37"/>
                  </a:cubicBezTo>
                  <a:cubicBezTo>
                    <a:pt x="82" y="37"/>
                    <a:pt x="58" y="36"/>
                    <a:pt x="35" y="35"/>
                  </a:cubicBezTo>
                  <a:cubicBezTo>
                    <a:pt x="1" y="35"/>
                    <a:pt x="4" y="83"/>
                    <a:pt x="35" y="86"/>
                  </a:cubicBezTo>
                  <a:cubicBezTo>
                    <a:pt x="82" y="92"/>
                    <a:pt x="129" y="95"/>
                    <a:pt x="176" y="95"/>
                  </a:cubicBezTo>
                  <a:cubicBezTo>
                    <a:pt x="270" y="95"/>
                    <a:pt x="365" y="83"/>
                    <a:pt x="458" y="56"/>
                  </a:cubicBezTo>
                  <a:cubicBezTo>
                    <a:pt x="487" y="43"/>
                    <a:pt x="477" y="0"/>
                    <a:pt x="4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55"/>
            <p:cNvSpPr/>
            <p:nvPr/>
          </p:nvSpPr>
          <p:spPr>
            <a:xfrm>
              <a:off x="3000289" y="3668483"/>
              <a:ext cx="13458" cy="2825"/>
            </a:xfrm>
            <a:custGeom>
              <a:rect b="b" l="l" r="r" t="t"/>
              <a:pathLst>
                <a:path extrusionOk="0" h="110" w="524">
                  <a:moveTo>
                    <a:pt x="465" y="0"/>
                  </a:moveTo>
                  <a:cubicBezTo>
                    <a:pt x="325" y="4"/>
                    <a:pt x="189" y="14"/>
                    <a:pt x="49" y="34"/>
                  </a:cubicBezTo>
                  <a:cubicBezTo>
                    <a:pt x="5" y="38"/>
                    <a:pt x="1" y="110"/>
                    <a:pt x="45" y="110"/>
                  </a:cubicBezTo>
                  <a:cubicBezTo>
                    <a:pt x="46" y="110"/>
                    <a:pt x="47" y="110"/>
                    <a:pt x="49" y="110"/>
                  </a:cubicBezTo>
                  <a:cubicBezTo>
                    <a:pt x="192" y="110"/>
                    <a:pt x="335" y="99"/>
                    <a:pt x="475" y="79"/>
                  </a:cubicBezTo>
                  <a:cubicBezTo>
                    <a:pt x="523" y="69"/>
                    <a:pt x="510" y="0"/>
                    <a:pt x="4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2" name="Google Shape;2502;p55"/>
          <p:cNvGrpSpPr/>
          <p:nvPr/>
        </p:nvGrpSpPr>
        <p:grpSpPr>
          <a:xfrm>
            <a:off x="955962" y="3596084"/>
            <a:ext cx="266738" cy="195649"/>
            <a:chOff x="955962" y="3596084"/>
            <a:chExt cx="266738" cy="195649"/>
          </a:xfrm>
        </p:grpSpPr>
        <p:sp>
          <p:nvSpPr>
            <p:cNvPr id="2503" name="Google Shape;2503;p55"/>
            <p:cNvSpPr/>
            <p:nvPr/>
          </p:nvSpPr>
          <p:spPr>
            <a:xfrm>
              <a:off x="955962" y="3596084"/>
              <a:ext cx="266738" cy="195649"/>
            </a:xfrm>
            <a:custGeom>
              <a:rect b="b" l="l" r="r" t="t"/>
              <a:pathLst>
                <a:path extrusionOk="0" h="7618" w="10386">
                  <a:moveTo>
                    <a:pt x="953" y="1180"/>
                  </a:moveTo>
                  <a:lnTo>
                    <a:pt x="953" y="1183"/>
                  </a:lnTo>
                  <a:cubicBezTo>
                    <a:pt x="950" y="1354"/>
                    <a:pt x="946" y="1525"/>
                    <a:pt x="943" y="1696"/>
                  </a:cubicBezTo>
                  <a:cubicBezTo>
                    <a:pt x="778" y="1646"/>
                    <a:pt x="607" y="1623"/>
                    <a:pt x="436" y="1623"/>
                  </a:cubicBezTo>
                  <a:cubicBezTo>
                    <a:pt x="394" y="1623"/>
                    <a:pt x="352" y="1625"/>
                    <a:pt x="311" y="1627"/>
                  </a:cubicBezTo>
                  <a:cubicBezTo>
                    <a:pt x="311" y="1508"/>
                    <a:pt x="314" y="1385"/>
                    <a:pt x="314" y="1265"/>
                  </a:cubicBezTo>
                  <a:cubicBezTo>
                    <a:pt x="339" y="1267"/>
                    <a:pt x="365" y="1268"/>
                    <a:pt x="390" y="1268"/>
                  </a:cubicBezTo>
                  <a:cubicBezTo>
                    <a:pt x="574" y="1268"/>
                    <a:pt x="770" y="1219"/>
                    <a:pt x="953" y="1180"/>
                  </a:cubicBezTo>
                  <a:close/>
                  <a:moveTo>
                    <a:pt x="4583" y="494"/>
                  </a:moveTo>
                  <a:lnTo>
                    <a:pt x="4583" y="494"/>
                  </a:lnTo>
                  <a:cubicBezTo>
                    <a:pt x="4693" y="504"/>
                    <a:pt x="4802" y="511"/>
                    <a:pt x="4911" y="514"/>
                  </a:cubicBezTo>
                  <a:cubicBezTo>
                    <a:pt x="4967" y="516"/>
                    <a:pt x="5026" y="520"/>
                    <a:pt x="5084" y="520"/>
                  </a:cubicBezTo>
                  <a:cubicBezTo>
                    <a:pt x="5142" y="520"/>
                    <a:pt x="5200" y="516"/>
                    <a:pt x="5253" y="500"/>
                  </a:cubicBezTo>
                  <a:lnTo>
                    <a:pt x="5253" y="500"/>
                  </a:lnTo>
                  <a:cubicBezTo>
                    <a:pt x="5212" y="903"/>
                    <a:pt x="5195" y="1313"/>
                    <a:pt x="5188" y="1716"/>
                  </a:cubicBezTo>
                  <a:cubicBezTo>
                    <a:pt x="5185" y="1761"/>
                    <a:pt x="5223" y="1794"/>
                    <a:pt x="5264" y="1794"/>
                  </a:cubicBezTo>
                  <a:cubicBezTo>
                    <a:pt x="5274" y="1794"/>
                    <a:pt x="5284" y="1792"/>
                    <a:pt x="5294" y="1788"/>
                  </a:cubicBezTo>
                  <a:cubicBezTo>
                    <a:pt x="5304" y="1788"/>
                    <a:pt x="5318" y="1788"/>
                    <a:pt x="5328" y="1781"/>
                  </a:cubicBezTo>
                  <a:cubicBezTo>
                    <a:pt x="5447" y="1711"/>
                    <a:pt x="5579" y="1676"/>
                    <a:pt x="5710" y="1676"/>
                  </a:cubicBezTo>
                  <a:cubicBezTo>
                    <a:pt x="5898" y="1676"/>
                    <a:pt x="6083" y="1747"/>
                    <a:pt x="6226" y="1884"/>
                  </a:cubicBezTo>
                  <a:cubicBezTo>
                    <a:pt x="6472" y="2129"/>
                    <a:pt x="6503" y="2488"/>
                    <a:pt x="6434" y="2809"/>
                  </a:cubicBezTo>
                  <a:cubicBezTo>
                    <a:pt x="6431" y="2826"/>
                    <a:pt x="6434" y="2847"/>
                    <a:pt x="6445" y="2864"/>
                  </a:cubicBezTo>
                  <a:cubicBezTo>
                    <a:pt x="6093" y="3113"/>
                    <a:pt x="5874" y="3550"/>
                    <a:pt x="5789" y="3991"/>
                  </a:cubicBezTo>
                  <a:cubicBezTo>
                    <a:pt x="5684" y="4015"/>
                    <a:pt x="5579" y="4027"/>
                    <a:pt x="5478" y="4027"/>
                  </a:cubicBezTo>
                  <a:cubicBezTo>
                    <a:pt x="5047" y="4027"/>
                    <a:pt x="4682" y="3801"/>
                    <a:pt x="4638" y="3280"/>
                  </a:cubicBezTo>
                  <a:cubicBezTo>
                    <a:pt x="4611" y="2997"/>
                    <a:pt x="4611" y="2707"/>
                    <a:pt x="4604" y="2423"/>
                  </a:cubicBezTo>
                  <a:cubicBezTo>
                    <a:pt x="4583" y="1781"/>
                    <a:pt x="4576" y="1139"/>
                    <a:pt x="4583" y="494"/>
                  </a:cubicBezTo>
                  <a:close/>
                  <a:moveTo>
                    <a:pt x="5331" y="4230"/>
                  </a:moveTo>
                  <a:cubicBezTo>
                    <a:pt x="5314" y="4410"/>
                    <a:pt x="5307" y="4586"/>
                    <a:pt x="5311" y="4766"/>
                  </a:cubicBezTo>
                  <a:cubicBezTo>
                    <a:pt x="5263" y="4585"/>
                    <a:pt x="5212" y="4407"/>
                    <a:pt x="5154" y="4233"/>
                  </a:cubicBezTo>
                  <a:lnTo>
                    <a:pt x="5154" y="4233"/>
                  </a:lnTo>
                  <a:cubicBezTo>
                    <a:pt x="5179" y="4235"/>
                    <a:pt x="5204" y="4235"/>
                    <a:pt x="5229" y="4235"/>
                  </a:cubicBezTo>
                  <a:cubicBezTo>
                    <a:pt x="5263" y="4235"/>
                    <a:pt x="5296" y="4234"/>
                    <a:pt x="5331" y="4230"/>
                  </a:cubicBezTo>
                  <a:close/>
                  <a:moveTo>
                    <a:pt x="7033" y="2817"/>
                  </a:moveTo>
                  <a:cubicBezTo>
                    <a:pt x="7070" y="2817"/>
                    <a:pt x="7109" y="2820"/>
                    <a:pt x="7148" y="2826"/>
                  </a:cubicBezTo>
                  <a:cubicBezTo>
                    <a:pt x="7875" y="2935"/>
                    <a:pt x="7964" y="3595"/>
                    <a:pt x="8009" y="4189"/>
                  </a:cubicBezTo>
                  <a:cubicBezTo>
                    <a:pt x="7932" y="4183"/>
                    <a:pt x="7855" y="4180"/>
                    <a:pt x="7778" y="4180"/>
                  </a:cubicBezTo>
                  <a:cubicBezTo>
                    <a:pt x="7640" y="4180"/>
                    <a:pt x="7503" y="4189"/>
                    <a:pt x="7367" y="4209"/>
                  </a:cubicBezTo>
                  <a:cubicBezTo>
                    <a:pt x="7435" y="3953"/>
                    <a:pt x="7298" y="3659"/>
                    <a:pt x="7056" y="3560"/>
                  </a:cubicBezTo>
                  <a:cubicBezTo>
                    <a:pt x="7056" y="3523"/>
                    <a:pt x="7029" y="3489"/>
                    <a:pt x="6991" y="3485"/>
                  </a:cubicBezTo>
                  <a:cubicBezTo>
                    <a:pt x="6967" y="3482"/>
                    <a:pt x="6945" y="3481"/>
                    <a:pt x="6923" y="3481"/>
                  </a:cubicBezTo>
                  <a:cubicBezTo>
                    <a:pt x="6470" y="3481"/>
                    <a:pt x="6421" y="4076"/>
                    <a:pt x="6427" y="4424"/>
                  </a:cubicBezTo>
                  <a:cubicBezTo>
                    <a:pt x="6434" y="4752"/>
                    <a:pt x="6475" y="5210"/>
                    <a:pt x="6834" y="5302"/>
                  </a:cubicBezTo>
                  <a:cubicBezTo>
                    <a:pt x="6880" y="5329"/>
                    <a:pt x="6933" y="5341"/>
                    <a:pt x="6987" y="5341"/>
                  </a:cubicBezTo>
                  <a:cubicBezTo>
                    <a:pt x="7082" y="5341"/>
                    <a:pt x="7180" y="5302"/>
                    <a:pt x="7250" y="5234"/>
                  </a:cubicBezTo>
                  <a:cubicBezTo>
                    <a:pt x="7353" y="5135"/>
                    <a:pt x="7387" y="4984"/>
                    <a:pt x="7339" y="4851"/>
                  </a:cubicBezTo>
                  <a:lnTo>
                    <a:pt x="7339" y="4851"/>
                  </a:lnTo>
                  <a:cubicBezTo>
                    <a:pt x="7346" y="4855"/>
                    <a:pt x="7350" y="4862"/>
                    <a:pt x="7356" y="4862"/>
                  </a:cubicBezTo>
                  <a:cubicBezTo>
                    <a:pt x="7430" y="4882"/>
                    <a:pt x="7509" y="4890"/>
                    <a:pt x="7590" y="4890"/>
                  </a:cubicBezTo>
                  <a:cubicBezTo>
                    <a:pt x="7711" y="4890"/>
                    <a:pt x="7837" y="4871"/>
                    <a:pt x="7954" y="4844"/>
                  </a:cubicBezTo>
                  <a:lnTo>
                    <a:pt x="7954" y="4844"/>
                  </a:lnTo>
                  <a:cubicBezTo>
                    <a:pt x="8064" y="5489"/>
                    <a:pt x="7600" y="5847"/>
                    <a:pt x="7094" y="5847"/>
                  </a:cubicBezTo>
                  <a:cubicBezTo>
                    <a:pt x="6844" y="5847"/>
                    <a:pt x="6583" y="5760"/>
                    <a:pt x="6376" y="5575"/>
                  </a:cubicBezTo>
                  <a:cubicBezTo>
                    <a:pt x="5942" y="5189"/>
                    <a:pt x="5854" y="4547"/>
                    <a:pt x="5966" y="4001"/>
                  </a:cubicBezTo>
                  <a:cubicBezTo>
                    <a:pt x="6066" y="3516"/>
                    <a:pt x="6446" y="2817"/>
                    <a:pt x="7033" y="2817"/>
                  </a:cubicBezTo>
                  <a:close/>
                  <a:moveTo>
                    <a:pt x="5772" y="4107"/>
                  </a:moveTo>
                  <a:lnTo>
                    <a:pt x="5772" y="4107"/>
                  </a:lnTo>
                  <a:cubicBezTo>
                    <a:pt x="5758" y="4185"/>
                    <a:pt x="5751" y="4264"/>
                    <a:pt x="5748" y="4346"/>
                  </a:cubicBezTo>
                  <a:cubicBezTo>
                    <a:pt x="5727" y="4974"/>
                    <a:pt x="6028" y="5664"/>
                    <a:pt x="6602" y="5930"/>
                  </a:cubicBezTo>
                  <a:lnTo>
                    <a:pt x="6598" y="5930"/>
                  </a:lnTo>
                  <a:cubicBezTo>
                    <a:pt x="6246" y="5999"/>
                    <a:pt x="5898" y="6088"/>
                    <a:pt x="5557" y="6197"/>
                  </a:cubicBezTo>
                  <a:cubicBezTo>
                    <a:pt x="5529" y="5534"/>
                    <a:pt x="5451" y="4875"/>
                    <a:pt x="5417" y="4216"/>
                  </a:cubicBezTo>
                  <a:cubicBezTo>
                    <a:pt x="5539" y="4192"/>
                    <a:pt x="5659" y="4155"/>
                    <a:pt x="5772" y="4107"/>
                  </a:cubicBezTo>
                  <a:close/>
                  <a:moveTo>
                    <a:pt x="7244" y="159"/>
                  </a:moveTo>
                  <a:cubicBezTo>
                    <a:pt x="7626" y="159"/>
                    <a:pt x="9074" y="241"/>
                    <a:pt x="9262" y="695"/>
                  </a:cubicBezTo>
                  <a:cubicBezTo>
                    <a:pt x="9278" y="730"/>
                    <a:pt x="9311" y="750"/>
                    <a:pt x="9346" y="750"/>
                  </a:cubicBezTo>
                  <a:cubicBezTo>
                    <a:pt x="9349" y="750"/>
                    <a:pt x="9352" y="750"/>
                    <a:pt x="9354" y="750"/>
                  </a:cubicBezTo>
                  <a:lnTo>
                    <a:pt x="9354" y="750"/>
                  </a:lnTo>
                  <a:cubicBezTo>
                    <a:pt x="9132" y="2522"/>
                    <a:pt x="9098" y="4465"/>
                    <a:pt x="9402" y="6234"/>
                  </a:cubicBezTo>
                  <a:cubicBezTo>
                    <a:pt x="8897" y="5944"/>
                    <a:pt x="8337" y="5828"/>
                    <a:pt x="7756" y="5818"/>
                  </a:cubicBezTo>
                  <a:cubicBezTo>
                    <a:pt x="8070" y="5579"/>
                    <a:pt x="8207" y="5172"/>
                    <a:pt x="8097" y="4793"/>
                  </a:cubicBezTo>
                  <a:cubicBezTo>
                    <a:pt x="8118" y="4766"/>
                    <a:pt x="8101" y="4728"/>
                    <a:pt x="8067" y="4728"/>
                  </a:cubicBezTo>
                  <a:cubicBezTo>
                    <a:pt x="7910" y="4726"/>
                    <a:pt x="7744" y="4710"/>
                    <a:pt x="7582" y="4710"/>
                  </a:cubicBezTo>
                  <a:cubicBezTo>
                    <a:pt x="7511" y="4710"/>
                    <a:pt x="7442" y="4713"/>
                    <a:pt x="7373" y="4722"/>
                  </a:cubicBezTo>
                  <a:cubicBezTo>
                    <a:pt x="7343" y="4725"/>
                    <a:pt x="7319" y="4745"/>
                    <a:pt x="7309" y="4776"/>
                  </a:cubicBezTo>
                  <a:cubicBezTo>
                    <a:pt x="7301" y="4771"/>
                    <a:pt x="7292" y="4769"/>
                    <a:pt x="7284" y="4769"/>
                  </a:cubicBezTo>
                  <a:cubicBezTo>
                    <a:pt x="7260" y="4769"/>
                    <a:pt x="7238" y="4788"/>
                    <a:pt x="7240" y="4814"/>
                  </a:cubicBezTo>
                  <a:cubicBezTo>
                    <a:pt x="7271" y="4930"/>
                    <a:pt x="7233" y="5053"/>
                    <a:pt x="7138" y="5131"/>
                  </a:cubicBezTo>
                  <a:cubicBezTo>
                    <a:pt x="7083" y="5175"/>
                    <a:pt x="7024" y="5186"/>
                    <a:pt x="6961" y="5186"/>
                  </a:cubicBezTo>
                  <a:cubicBezTo>
                    <a:pt x="6922" y="5186"/>
                    <a:pt x="6882" y="5182"/>
                    <a:pt x="6841" y="5179"/>
                  </a:cubicBezTo>
                  <a:cubicBezTo>
                    <a:pt x="6834" y="5179"/>
                    <a:pt x="6827" y="5183"/>
                    <a:pt x="6824" y="5186"/>
                  </a:cubicBezTo>
                  <a:cubicBezTo>
                    <a:pt x="6458" y="4841"/>
                    <a:pt x="6431" y="3680"/>
                    <a:pt x="6967" y="3625"/>
                  </a:cubicBezTo>
                  <a:cubicBezTo>
                    <a:pt x="7162" y="3735"/>
                    <a:pt x="7281" y="3957"/>
                    <a:pt x="7220" y="4182"/>
                  </a:cubicBezTo>
                  <a:cubicBezTo>
                    <a:pt x="7207" y="4230"/>
                    <a:pt x="7242" y="4275"/>
                    <a:pt x="7291" y="4275"/>
                  </a:cubicBezTo>
                  <a:cubicBezTo>
                    <a:pt x="7295" y="4275"/>
                    <a:pt x="7298" y="4275"/>
                    <a:pt x="7302" y="4274"/>
                  </a:cubicBezTo>
                  <a:cubicBezTo>
                    <a:pt x="7302" y="4315"/>
                    <a:pt x="7332" y="4349"/>
                    <a:pt x="7373" y="4353"/>
                  </a:cubicBezTo>
                  <a:cubicBezTo>
                    <a:pt x="7387" y="4353"/>
                    <a:pt x="7401" y="4353"/>
                    <a:pt x="7415" y="4353"/>
                  </a:cubicBezTo>
                  <a:cubicBezTo>
                    <a:pt x="7647" y="4353"/>
                    <a:pt x="7882" y="4326"/>
                    <a:pt x="8111" y="4274"/>
                  </a:cubicBezTo>
                  <a:cubicBezTo>
                    <a:pt x="8138" y="4267"/>
                    <a:pt x="8149" y="4230"/>
                    <a:pt x="8128" y="4209"/>
                  </a:cubicBezTo>
                  <a:cubicBezTo>
                    <a:pt x="8128" y="4209"/>
                    <a:pt x="8132" y="4206"/>
                    <a:pt x="8132" y="4202"/>
                  </a:cubicBezTo>
                  <a:cubicBezTo>
                    <a:pt x="8132" y="3514"/>
                    <a:pt x="7940" y="2655"/>
                    <a:pt x="7103" y="2655"/>
                  </a:cubicBezTo>
                  <a:cubicBezTo>
                    <a:pt x="7089" y="2655"/>
                    <a:pt x="7074" y="2655"/>
                    <a:pt x="7059" y="2655"/>
                  </a:cubicBezTo>
                  <a:cubicBezTo>
                    <a:pt x="6895" y="2659"/>
                    <a:pt x="6735" y="2700"/>
                    <a:pt x="6588" y="2775"/>
                  </a:cubicBezTo>
                  <a:cubicBezTo>
                    <a:pt x="6673" y="2403"/>
                    <a:pt x="6581" y="1983"/>
                    <a:pt x="6281" y="1730"/>
                  </a:cubicBezTo>
                  <a:cubicBezTo>
                    <a:pt x="6131" y="1598"/>
                    <a:pt x="5942" y="1531"/>
                    <a:pt x="5752" y="1531"/>
                  </a:cubicBezTo>
                  <a:cubicBezTo>
                    <a:pt x="5611" y="1531"/>
                    <a:pt x="5471" y="1567"/>
                    <a:pt x="5345" y="1641"/>
                  </a:cubicBezTo>
                  <a:cubicBezTo>
                    <a:pt x="5365" y="1269"/>
                    <a:pt x="5376" y="897"/>
                    <a:pt x="5362" y="524"/>
                  </a:cubicBezTo>
                  <a:cubicBezTo>
                    <a:pt x="5970" y="299"/>
                    <a:pt x="6591" y="159"/>
                    <a:pt x="7244" y="159"/>
                  </a:cubicBezTo>
                  <a:close/>
                  <a:moveTo>
                    <a:pt x="2992" y="197"/>
                  </a:moveTo>
                  <a:cubicBezTo>
                    <a:pt x="3486" y="197"/>
                    <a:pt x="3955" y="301"/>
                    <a:pt x="4426" y="456"/>
                  </a:cubicBezTo>
                  <a:cubicBezTo>
                    <a:pt x="4423" y="1074"/>
                    <a:pt x="4426" y="1689"/>
                    <a:pt x="4443" y="2307"/>
                  </a:cubicBezTo>
                  <a:cubicBezTo>
                    <a:pt x="4395" y="2303"/>
                    <a:pt x="4347" y="2301"/>
                    <a:pt x="4299" y="2301"/>
                  </a:cubicBezTo>
                  <a:cubicBezTo>
                    <a:pt x="4264" y="2301"/>
                    <a:pt x="4229" y="2302"/>
                    <a:pt x="4194" y="2304"/>
                  </a:cubicBezTo>
                  <a:cubicBezTo>
                    <a:pt x="4088" y="2304"/>
                    <a:pt x="3986" y="2293"/>
                    <a:pt x="3880" y="2283"/>
                  </a:cubicBezTo>
                  <a:cubicBezTo>
                    <a:pt x="3877" y="2282"/>
                    <a:pt x="3875" y="2282"/>
                    <a:pt x="3873" y="2282"/>
                  </a:cubicBezTo>
                  <a:cubicBezTo>
                    <a:pt x="3861" y="2282"/>
                    <a:pt x="3851" y="2288"/>
                    <a:pt x="3846" y="2297"/>
                  </a:cubicBezTo>
                  <a:cubicBezTo>
                    <a:pt x="3828" y="2300"/>
                    <a:pt x="3815" y="2310"/>
                    <a:pt x="3808" y="2324"/>
                  </a:cubicBezTo>
                  <a:cubicBezTo>
                    <a:pt x="3521" y="3410"/>
                    <a:pt x="3313" y="4530"/>
                    <a:pt x="3135" y="5637"/>
                  </a:cubicBezTo>
                  <a:cubicBezTo>
                    <a:pt x="3125" y="5688"/>
                    <a:pt x="3166" y="5727"/>
                    <a:pt x="3210" y="5727"/>
                  </a:cubicBezTo>
                  <a:cubicBezTo>
                    <a:pt x="3225" y="5727"/>
                    <a:pt x="3241" y="5722"/>
                    <a:pt x="3255" y="5712"/>
                  </a:cubicBezTo>
                  <a:cubicBezTo>
                    <a:pt x="3374" y="5754"/>
                    <a:pt x="3513" y="5778"/>
                    <a:pt x="3648" y="5778"/>
                  </a:cubicBezTo>
                  <a:cubicBezTo>
                    <a:pt x="3767" y="5778"/>
                    <a:pt x="3884" y="5759"/>
                    <a:pt x="3982" y="5715"/>
                  </a:cubicBezTo>
                  <a:cubicBezTo>
                    <a:pt x="4003" y="5705"/>
                    <a:pt x="4013" y="5685"/>
                    <a:pt x="4010" y="5664"/>
                  </a:cubicBezTo>
                  <a:lnTo>
                    <a:pt x="4010" y="5664"/>
                  </a:lnTo>
                  <a:cubicBezTo>
                    <a:pt x="4013" y="5665"/>
                    <a:pt x="4016" y="5666"/>
                    <a:pt x="4019" y="5666"/>
                  </a:cubicBezTo>
                  <a:cubicBezTo>
                    <a:pt x="4036" y="5666"/>
                    <a:pt x="4051" y="5651"/>
                    <a:pt x="4054" y="5633"/>
                  </a:cubicBezTo>
                  <a:cubicBezTo>
                    <a:pt x="4088" y="5456"/>
                    <a:pt x="4102" y="5275"/>
                    <a:pt x="4122" y="5094"/>
                  </a:cubicBezTo>
                  <a:cubicBezTo>
                    <a:pt x="4194" y="5102"/>
                    <a:pt x="4265" y="5107"/>
                    <a:pt x="4336" y="5107"/>
                  </a:cubicBezTo>
                  <a:cubicBezTo>
                    <a:pt x="4407" y="5107"/>
                    <a:pt x="4477" y="5102"/>
                    <a:pt x="4549" y="5094"/>
                  </a:cubicBezTo>
                  <a:lnTo>
                    <a:pt x="4628" y="5534"/>
                  </a:lnTo>
                  <a:cubicBezTo>
                    <a:pt x="4633" y="5570"/>
                    <a:pt x="4658" y="5585"/>
                    <a:pt x="4685" y="5585"/>
                  </a:cubicBezTo>
                  <a:cubicBezTo>
                    <a:pt x="4726" y="5585"/>
                    <a:pt x="4771" y="5550"/>
                    <a:pt x="4761" y="5497"/>
                  </a:cubicBezTo>
                  <a:lnTo>
                    <a:pt x="4675" y="4995"/>
                  </a:lnTo>
                  <a:cubicBezTo>
                    <a:pt x="4667" y="4963"/>
                    <a:pt x="4639" y="4941"/>
                    <a:pt x="4606" y="4941"/>
                  </a:cubicBezTo>
                  <a:cubicBezTo>
                    <a:pt x="4599" y="4941"/>
                    <a:pt x="4593" y="4942"/>
                    <a:pt x="4587" y="4943"/>
                  </a:cubicBezTo>
                  <a:cubicBezTo>
                    <a:pt x="4500" y="4957"/>
                    <a:pt x="4412" y="4964"/>
                    <a:pt x="4324" y="4964"/>
                  </a:cubicBezTo>
                  <a:cubicBezTo>
                    <a:pt x="4236" y="4964"/>
                    <a:pt x="4148" y="4957"/>
                    <a:pt x="4061" y="4943"/>
                  </a:cubicBezTo>
                  <a:cubicBezTo>
                    <a:pt x="4059" y="4943"/>
                    <a:pt x="4058" y="4943"/>
                    <a:pt x="4056" y="4943"/>
                  </a:cubicBezTo>
                  <a:cubicBezTo>
                    <a:pt x="4021" y="4943"/>
                    <a:pt x="3992" y="4982"/>
                    <a:pt x="3992" y="5012"/>
                  </a:cubicBezTo>
                  <a:cubicBezTo>
                    <a:pt x="3986" y="5210"/>
                    <a:pt x="3969" y="5408"/>
                    <a:pt x="3972" y="5603"/>
                  </a:cubicBezTo>
                  <a:cubicBezTo>
                    <a:pt x="3965" y="5599"/>
                    <a:pt x="3958" y="5596"/>
                    <a:pt x="3951" y="5596"/>
                  </a:cubicBezTo>
                  <a:cubicBezTo>
                    <a:pt x="3938" y="5595"/>
                    <a:pt x="3925" y="5595"/>
                    <a:pt x="3912" y="5595"/>
                  </a:cubicBezTo>
                  <a:cubicBezTo>
                    <a:pt x="3803" y="5595"/>
                    <a:pt x="3696" y="5617"/>
                    <a:pt x="3586" y="5617"/>
                  </a:cubicBezTo>
                  <a:cubicBezTo>
                    <a:pt x="3579" y="5617"/>
                    <a:pt x="3572" y="5616"/>
                    <a:pt x="3566" y="5616"/>
                  </a:cubicBezTo>
                  <a:cubicBezTo>
                    <a:pt x="3473" y="5616"/>
                    <a:pt x="3385" y="5606"/>
                    <a:pt x="3292" y="5596"/>
                  </a:cubicBezTo>
                  <a:cubicBezTo>
                    <a:pt x="3535" y="4537"/>
                    <a:pt x="3750" y="3458"/>
                    <a:pt x="3887" y="2379"/>
                  </a:cubicBezTo>
                  <a:cubicBezTo>
                    <a:pt x="4007" y="2411"/>
                    <a:pt x="4159" y="2446"/>
                    <a:pt x="4300" y="2446"/>
                  </a:cubicBezTo>
                  <a:cubicBezTo>
                    <a:pt x="4351" y="2446"/>
                    <a:pt x="4401" y="2441"/>
                    <a:pt x="4447" y="2430"/>
                  </a:cubicBezTo>
                  <a:lnTo>
                    <a:pt x="4447" y="2430"/>
                  </a:lnTo>
                  <a:cubicBezTo>
                    <a:pt x="4457" y="2843"/>
                    <a:pt x="4382" y="3478"/>
                    <a:pt x="4593" y="3864"/>
                  </a:cubicBezTo>
                  <a:cubicBezTo>
                    <a:pt x="4682" y="4042"/>
                    <a:pt x="4846" y="4172"/>
                    <a:pt x="5041" y="4213"/>
                  </a:cubicBezTo>
                  <a:cubicBezTo>
                    <a:pt x="5147" y="4650"/>
                    <a:pt x="5246" y="5087"/>
                    <a:pt x="5324" y="5531"/>
                  </a:cubicBezTo>
                  <a:cubicBezTo>
                    <a:pt x="5249" y="5514"/>
                    <a:pt x="5172" y="5505"/>
                    <a:pt x="5095" y="5505"/>
                  </a:cubicBezTo>
                  <a:cubicBezTo>
                    <a:pt x="4972" y="5505"/>
                    <a:pt x="4850" y="5528"/>
                    <a:pt x="4734" y="5572"/>
                  </a:cubicBezTo>
                  <a:cubicBezTo>
                    <a:pt x="4694" y="5585"/>
                    <a:pt x="4696" y="5647"/>
                    <a:pt x="4740" y="5647"/>
                  </a:cubicBezTo>
                  <a:cubicBezTo>
                    <a:pt x="4741" y="5647"/>
                    <a:pt x="4743" y="5647"/>
                    <a:pt x="4744" y="5647"/>
                  </a:cubicBezTo>
                  <a:cubicBezTo>
                    <a:pt x="4768" y="5647"/>
                    <a:pt x="4793" y="5646"/>
                    <a:pt x="4817" y="5646"/>
                  </a:cubicBezTo>
                  <a:cubicBezTo>
                    <a:pt x="4991" y="5646"/>
                    <a:pt x="5164" y="5657"/>
                    <a:pt x="5335" y="5681"/>
                  </a:cubicBezTo>
                  <a:cubicBezTo>
                    <a:pt x="5345" y="5681"/>
                    <a:pt x="5358" y="5681"/>
                    <a:pt x="5369" y="5674"/>
                  </a:cubicBezTo>
                  <a:cubicBezTo>
                    <a:pt x="5386" y="5852"/>
                    <a:pt x="5406" y="6026"/>
                    <a:pt x="5427" y="6197"/>
                  </a:cubicBezTo>
                  <a:cubicBezTo>
                    <a:pt x="4803" y="5925"/>
                    <a:pt x="4128" y="5787"/>
                    <a:pt x="3456" y="5787"/>
                  </a:cubicBezTo>
                  <a:cubicBezTo>
                    <a:pt x="2590" y="5787"/>
                    <a:pt x="1728" y="6016"/>
                    <a:pt x="980" y="6487"/>
                  </a:cubicBezTo>
                  <a:cubicBezTo>
                    <a:pt x="1151" y="4954"/>
                    <a:pt x="1182" y="3359"/>
                    <a:pt x="1134" y="1802"/>
                  </a:cubicBezTo>
                  <a:cubicBezTo>
                    <a:pt x="1141" y="1791"/>
                    <a:pt x="1141" y="1771"/>
                    <a:pt x="1134" y="1761"/>
                  </a:cubicBezTo>
                  <a:cubicBezTo>
                    <a:pt x="1127" y="1552"/>
                    <a:pt x="1117" y="1341"/>
                    <a:pt x="1110" y="1136"/>
                  </a:cubicBezTo>
                  <a:cubicBezTo>
                    <a:pt x="1124" y="1115"/>
                    <a:pt x="1124" y="1088"/>
                    <a:pt x="1107" y="1071"/>
                  </a:cubicBezTo>
                  <a:cubicBezTo>
                    <a:pt x="1100" y="972"/>
                    <a:pt x="1096" y="873"/>
                    <a:pt x="1093" y="774"/>
                  </a:cubicBezTo>
                  <a:cubicBezTo>
                    <a:pt x="1090" y="738"/>
                    <a:pt x="1062" y="708"/>
                    <a:pt x="1024" y="708"/>
                  </a:cubicBezTo>
                  <a:cubicBezTo>
                    <a:pt x="1022" y="708"/>
                    <a:pt x="1020" y="709"/>
                    <a:pt x="1018" y="709"/>
                  </a:cubicBezTo>
                  <a:cubicBezTo>
                    <a:pt x="1161" y="531"/>
                    <a:pt x="2797" y="203"/>
                    <a:pt x="2842" y="200"/>
                  </a:cubicBezTo>
                  <a:cubicBezTo>
                    <a:pt x="2892" y="198"/>
                    <a:pt x="2942" y="197"/>
                    <a:pt x="2992" y="197"/>
                  </a:cubicBezTo>
                  <a:close/>
                  <a:moveTo>
                    <a:pt x="384" y="1691"/>
                  </a:moveTo>
                  <a:cubicBezTo>
                    <a:pt x="572" y="1691"/>
                    <a:pt x="760" y="1716"/>
                    <a:pt x="943" y="1771"/>
                  </a:cubicBezTo>
                  <a:cubicBezTo>
                    <a:pt x="919" y="3366"/>
                    <a:pt x="878" y="4964"/>
                    <a:pt x="885" y="6555"/>
                  </a:cubicBezTo>
                  <a:cubicBezTo>
                    <a:pt x="881" y="6576"/>
                    <a:pt x="895" y="6593"/>
                    <a:pt x="915" y="6596"/>
                  </a:cubicBezTo>
                  <a:cubicBezTo>
                    <a:pt x="919" y="6607"/>
                    <a:pt x="926" y="6617"/>
                    <a:pt x="932" y="6627"/>
                  </a:cubicBezTo>
                  <a:cubicBezTo>
                    <a:pt x="721" y="6620"/>
                    <a:pt x="506" y="6620"/>
                    <a:pt x="294" y="6620"/>
                  </a:cubicBezTo>
                  <a:cubicBezTo>
                    <a:pt x="287" y="6487"/>
                    <a:pt x="287" y="6347"/>
                    <a:pt x="284" y="6211"/>
                  </a:cubicBezTo>
                  <a:lnTo>
                    <a:pt x="284" y="6211"/>
                  </a:lnTo>
                  <a:cubicBezTo>
                    <a:pt x="294" y="6219"/>
                    <a:pt x="306" y="6222"/>
                    <a:pt x="318" y="6222"/>
                  </a:cubicBezTo>
                  <a:cubicBezTo>
                    <a:pt x="326" y="6222"/>
                    <a:pt x="335" y="6220"/>
                    <a:pt x="342" y="6217"/>
                  </a:cubicBezTo>
                  <a:cubicBezTo>
                    <a:pt x="352" y="6211"/>
                    <a:pt x="359" y="6200"/>
                    <a:pt x="359" y="6190"/>
                  </a:cubicBezTo>
                  <a:lnTo>
                    <a:pt x="359" y="6180"/>
                  </a:lnTo>
                  <a:lnTo>
                    <a:pt x="837" y="6180"/>
                  </a:lnTo>
                  <a:cubicBezTo>
                    <a:pt x="878" y="6180"/>
                    <a:pt x="878" y="6115"/>
                    <a:pt x="837" y="6115"/>
                  </a:cubicBezTo>
                  <a:cubicBezTo>
                    <a:pt x="721" y="6111"/>
                    <a:pt x="605" y="6108"/>
                    <a:pt x="492" y="6108"/>
                  </a:cubicBezTo>
                  <a:cubicBezTo>
                    <a:pt x="465" y="6108"/>
                    <a:pt x="424" y="6103"/>
                    <a:pt x="386" y="6103"/>
                  </a:cubicBezTo>
                  <a:cubicBezTo>
                    <a:pt x="347" y="6103"/>
                    <a:pt x="309" y="6108"/>
                    <a:pt x="287" y="6129"/>
                  </a:cubicBezTo>
                  <a:cubicBezTo>
                    <a:pt x="284" y="5958"/>
                    <a:pt x="284" y="5787"/>
                    <a:pt x="280" y="5620"/>
                  </a:cubicBezTo>
                  <a:cubicBezTo>
                    <a:pt x="396" y="5620"/>
                    <a:pt x="512" y="5620"/>
                    <a:pt x="628" y="5616"/>
                  </a:cubicBezTo>
                  <a:cubicBezTo>
                    <a:pt x="663" y="5616"/>
                    <a:pt x="663" y="5565"/>
                    <a:pt x="628" y="5565"/>
                  </a:cubicBezTo>
                  <a:cubicBezTo>
                    <a:pt x="570" y="5563"/>
                    <a:pt x="512" y="5562"/>
                    <a:pt x="454" y="5562"/>
                  </a:cubicBezTo>
                  <a:cubicBezTo>
                    <a:pt x="396" y="5562"/>
                    <a:pt x="338" y="5563"/>
                    <a:pt x="280" y="5565"/>
                  </a:cubicBezTo>
                  <a:lnTo>
                    <a:pt x="280" y="5128"/>
                  </a:lnTo>
                  <a:cubicBezTo>
                    <a:pt x="441" y="5145"/>
                    <a:pt x="605" y="5169"/>
                    <a:pt x="769" y="5169"/>
                  </a:cubicBezTo>
                  <a:cubicBezTo>
                    <a:pt x="796" y="5169"/>
                    <a:pt x="803" y="5125"/>
                    <a:pt x="775" y="5121"/>
                  </a:cubicBezTo>
                  <a:cubicBezTo>
                    <a:pt x="611" y="5097"/>
                    <a:pt x="444" y="5094"/>
                    <a:pt x="280" y="5084"/>
                  </a:cubicBezTo>
                  <a:cubicBezTo>
                    <a:pt x="280" y="4889"/>
                    <a:pt x="284" y="4691"/>
                    <a:pt x="284" y="4493"/>
                  </a:cubicBezTo>
                  <a:cubicBezTo>
                    <a:pt x="388" y="4482"/>
                    <a:pt x="494" y="4478"/>
                    <a:pt x="601" y="4478"/>
                  </a:cubicBezTo>
                  <a:cubicBezTo>
                    <a:pt x="634" y="4478"/>
                    <a:pt x="667" y="4478"/>
                    <a:pt x="700" y="4479"/>
                  </a:cubicBezTo>
                  <a:cubicBezTo>
                    <a:pt x="731" y="4479"/>
                    <a:pt x="741" y="4428"/>
                    <a:pt x="707" y="4421"/>
                  </a:cubicBezTo>
                  <a:cubicBezTo>
                    <a:pt x="642" y="4411"/>
                    <a:pt x="576" y="4406"/>
                    <a:pt x="511" y="4406"/>
                  </a:cubicBezTo>
                  <a:cubicBezTo>
                    <a:pt x="435" y="4406"/>
                    <a:pt x="359" y="4413"/>
                    <a:pt x="284" y="4428"/>
                  </a:cubicBezTo>
                  <a:cubicBezTo>
                    <a:pt x="284" y="4257"/>
                    <a:pt x="287" y="4086"/>
                    <a:pt x="287" y="3916"/>
                  </a:cubicBezTo>
                  <a:cubicBezTo>
                    <a:pt x="413" y="3929"/>
                    <a:pt x="540" y="3950"/>
                    <a:pt x="666" y="3953"/>
                  </a:cubicBezTo>
                  <a:cubicBezTo>
                    <a:pt x="693" y="3953"/>
                    <a:pt x="704" y="3905"/>
                    <a:pt x="673" y="3902"/>
                  </a:cubicBezTo>
                  <a:cubicBezTo>
                    <a:pt x="543" y="3878"/>
                    <a:pt x="417" y="3875"/>
                    <a:pt x="287" y="3861"/>
                  </a:cubicBezTo>
                  <a:cubicBezTo>
                    <a:pt x="290" y="3478"/>
                    <a:pt x="297" y="3092"/>
                    <a:pt x="301" y="2707"/>
                  </a:cubicBezTo>
                  <a:cubicBezTo>
                    <a:pt x="393" y="2709"/>
                    <a:pt x="484" y="2713"/>
                    <a:pt x="576" y="2713"/>
                  </a:cubicBezTo>
                  <a:cubicBezTo>
                    <a:pt x="618" y="2713"/>
                    <a:pt x="659" y="2712"/>
                    <a:pt x="700" y="2710"/>
                  </a:cubicBezTo>
                  <a:cubicBezTo>
                    <a:pt x="738" y="2710"/>
                    <a:pt x="738" y="2652"/>
                    <a:pt x="700" y="2652"/>
                  </a:cubicBezTo>
                  <a:cubicBezTo>
                    <a:pt x="665" y="2651"/>
                    <a:pt x="629" y="2651"/>
                    <a:pt x="593" y="2651"/>
                  </a:cubicBezTo>
                  <a:cubicBezTo>
                    <a:pt x="496" y="2651"/>
                    <a:pt x="398" y="2654"/>
                    <a:pt x="301" y="2659"/>
                  </a:cubicBezTo>
                  <a:cubicBezTo>
                    <a:pt x="304" y="2515"/>
                    <a:pt x="304" y="2372"/>
                    <a:pt x="307" y="2228"/>
                  </a:cubicBezTo>
                  <a:cubicBezTo>
                    <a:pt x="471" y="2246"/>
                    <a:pt x="639" y="2263"/>
                    <a:pt x="803" y="2266"/>
                  </a:cubicBezTo>
                  <a:cubicBezTo>
                    <a:pt x="850" y="2266"/>
                    <a:pt x="847" y="2201"/>
                    <a:pt x="803" y="2194"/>
                  </a:cubicBezTo>
                  <a:cubicBezTo>
                    <a:pt x="639" y="2177"/>
                    <a:pt x="471" y="2174"/>
                    <a:pt x="307" y="2170"/>
                  </a:cubicBezTo>
                  <a:cubicBezTo>
                    <a:pt x="311" y="2010"/>
                    <a:pt x="311" y="1853"/>
                    <a:pt x="314" y="1692"/>
                  </a:cubicBezTo>
                  <a:cubicBezTo>
                    <a:pt x="338" y="1692"/>
                    <a:pt x="361" y="1691"/>
                    <a:pt x="384" y="1691"/>
                  </a:cubicBezTo>
                  <a:close/>
                  <a:moveTo>
                    <a:pt x="9470" y="1078"/>
                  </a:moveTo>
                  <a:cubicBezTo>
                    <a:pt x="9668" y="1108"/>
                    <a:pt x="9877" y="1149"/>
                    <a:pt x="10082" y="1160"/>
                  </a:cubicBezTo>
                  <a:cubicBezTo>
                    <a:pt x="10126" y="3082"/>
                    <a:pt x="10123" y="5019"/>
                    <a:pt x="10246" y="6941"/>
                  </a:cubicBezTo>
                  <a:cubicBezTo>
                    <a:pt x="10232" y="6938"/>
                    <a:pt x="10222" y="6938"/>
                    <a:pt x="10211" y="6938"/>
                  </a:cubicBezTo>
                  <a:cubicBezTo>
                    <a:pt x="8828" y="7006"/>
                    <a:pt x="7445" y="6996"/>
                    <a:pt x="6059" y="7040"/>
                  </a:cubicBezTo>
                  <a:cubicBezTo>
                    <a:pt x="6048" y="7040"/>
                    <a:pt x="6038" y="7044"/>
                    <a:pt x="6031" y="7051"/>
                  </a:cubicBezTo>
                  <a:lnTo>
                    <a:pt x="6031" y="7044"/>
                  </a:lnTo>
                  <a:cubicBezTo>
                    <a:pt x="6029" y="6998"/>
                    <a:pt x="5993" y="6973"/>
                    <a:pt x="5957" y="6973"/>
                  </a:cubicBezTo>
                  <a:cubicBezTo>
                    <a:pt x="5929" y="6973"/>
                    <a:pt x="5900" y="6989"/>
                    <a:pt x="5888" y="7023"/>
                  </a:cubicBezTo>
                  <a:cubicBezTo>
                    <a:pt x="5809" y="7278"/>
                    <a:pt x="5649" y="7375"/>
                    <a:pt x="5469" y="7375"/>
                  </a:cubicBezTo>
                  <a:cubicBezTo>
                    <a:pt x="5292" y="7375"/>
                    <a:pt x="5096" y="7282"/>
                    <a:pt x="4938" y="7153"/>
                  </a:cubicBezTo>
                  <a:cubicBezTo>
                    <a:pt x="4932" y="7139"/>
                    <a:pt x="4918" y="7126"/>
                    <a:pt x="4904" y="7122"/>
                  </a:cubicBezTo>
                  <a:cubicBezTo>
                    <a:pt x="4887" y="7112"/>
                    <a:pt x="4874" y="7098"/>
                    <a:pt x="4860" y="7085"/>
                  </a:cubicBezTo>
                  <a:cubicBezTo>
                    <a:pt x="4850" y="7077"/>
                    <a:pt x="4838" y="7073"/>
                    <a:pt x="4827" y="7073"/>
                  </a:cubicBezTo>
                  <a:cubicBezTo>
                    <a:pt x="4800" y="7073"/>
                    <a:pt x="4774" y="7094"/>
                    <a:pt x="4774" y="7126"/>
                  </a:cubicBezTo>
                  <a:cubicBezTo>
                    <a:pt x="3292" y="7177"/>
                    <a:pt x="1793" y="7314"/>
                    <a:pt x="325" y="7508"/>
                  </a:cubicBezTo>
                  <a:cubicBezTo>
                    <a:pt x="325" y="7505"/>
                    <a:pt x="325" y="7498"/>
                    <a:pt x="328" y="7491"/>
                  </a:cubicBezTo>
                  <a:cubicBezTo>
                    <a:pt x="311" y="7218"/>
                    <a:pt x="301" y="6945"/>
                    <a:pt x="294" y="6672"/>
                  </a:cubicBezTo>
                  <a:lnTo>
                    <a:pt x="294" y="6672"/>
                  </a:lnTo>
                  <a:cubicBezTo>
                    <a:pt x="1199" y="6706"/>
                    <a:pt x="2107" y="6750"/>
                    <a:pt x="3016" y="6798"/>
                  </a:cubicBezTo>
                  <a:cubicBezTo>
                    <a:pt x="3057" y="6798"/>
                    <a:pt x="3053" y="6736"/>
                    <a:pt x="3016" y="6733"/>
                  </a:cubicBezTo>
                  <a:cubicBezTo>
                    <a:pt x="2357" y="6675"/>
                    <a:pt x="1701" y="6641"/>
                    <a:pt x="1045" y="6627"/>
                  </a:cubicBezTo>
                  <a:cubicBezTo>
                    <a:pt x="1868" y="6197"/>
                    <a:pt x="2699" y="5974"/>
                    <a:pt x="3546" y="5974"/>
                  </a:cubicBezTo>
                  <a:cubicBezTo>
                    <a:pt x="4172" y="5974"/>
                    <a:pt x="4806" y="6096"/>
                    <a:pt x="5451" y="6347"/>
                  </a:cubicBezTo>
                  <a:cubicBezTo>
                    <a:pt x="5458" y="6351"/>
                    <a:pt x="5464" y="6352"/>
                    <a:pt x="5471" y="6352"/>
                  </a:cubicBezTo>
                  <a:cubicBezTo>
                    <a:pt x="5484" y="6352"/>
                    <a:pt x="5496" y="6346"/>
                    <a:pt x="5505" y="6337"/>
                  </a:cubicBezTo>
                  <a:cubicBezTo>
                    <a:pt x="5507" y="6337"/>
                    <a:pt x="5509" y="6337"/>
                    <a:pt x="5511" y="6337"/>
                  </a:cubicBezTo>
                  <a:cubicBezTo>
                    <a:pt x="5539" y="6337"/>
                    <a:pt x="5560" y="6311"/>
                    <a:pt x="5560" y="6282"/>
                  </a:cubicBezTo>
                  <a:cubicBezTo>
                    <a:pt x="6113" y="6187"/>
                    <a:pt x="6636" y="6088"/>
                    <a:pt x="7151" y="6040"/>
                  </a:cubicBezTo>
                  <a:cubicBezTo>
                    <a:pt x="7175" y="6040"/>
                    <a:pt x="7196" y="6036"/>
                    <a:pt x="7220" y="6033"/>
                  </a:cubicBezTo>
                  <a:cubicBezTo>
                    <a:pt x="7374" y="6021"/>
                    <a:pt x="7527" y="6015"/>
                    <a:pt x="7680" y="6015"/>
                  </a:cubicBezTo>
                  <a:cubicBezTo>
                    <a:pt x="8250" y="6015"/>
                    <a:pt x="8817" y="6107"/>
                    <a:pt x="9412" y="6385"/>
                  </a:cubicBezTo>
                  <a:cubicBezTo>
                    <a:pt x="9423" y="6390"/>
                    <a:pt x="9433" y="6392"/>
                    <a:pt x="9443" y="6392"/>
                  </a:cubicBezTo>
                  <a:cubicBezTo>
                    <a:pt x="9497" y="6392"/>
                    <a:pt x="9534" y="6322"/>
                    <a:pt x="9487" y="6279"/>
                  </a:cubicBezTo>
                  <a:cubicBezTo>
                    <a:pt x="9453" y="4530"/>
                    <a:pt x="9402" y="2823"/>
                    <a:pt x="9470" y="1078"/>
                  </a:cubicBezTo>
                  <a:close/>
                  <a:moveTo>
                    <a:pt x="7293" y="1"/>
                  </a:moveTo>
                  <a:cubicBezTo>
                    <a:pt x="6621" y="1"/>
                    <a:pt x="5956" y="148"/>
                    <a:pt x="5345" y="436"/>
                  </a:cubicBezTo>
                  <a:cubicBezTo>
                    <a:pt x="5338" y="429"/>
                    <a:pt x="5331" y="425"/>
                    <a:pt x="5321" y="425"/>
                  </a:cubicBezTo>
                  <a:cubicBezTo>
                    <a:pt x="5318" y="401"/>
                    <a:pt x="5300" y="381"/>
                    <a:pt x="5280" y="374"/>
                  </a:cubicBezTo>
                  <a:cubicBezTo>
                    <a:pt x="5224" y="353"/>
                    <a:pt x="5164" y="346"/>
                    <a:pt x="5103" y="346"/>
                  </a:cubicBezTo>
                  <a:cubicBezTo>
                    <a:pt x="5038" y="346"/>
                    <a:pt x="4973" y="353"/>
                    <a:pt x="4911" y="357"/>
                  </a:cubicBezTo>
                  <a:cubicBezTo>
                    <a:pt x="4792" y="360"/>
                    <a:pt x="4679" y="367"/>
                    <a:pt x="4563" y="374"/>
                  </a:cubicBezTo>
                  <a:cubicBezTo>
                    <a:pt x="4553" y="364"/>
                    <a:pt x="4542" y="357"/>
                    <a:pt x="4529" y="354"/>
                  </a:cubicBezTo>
                  <a:cubicBezTo>
                    <a:pt x="4522" y="343"/>
                    <a:pt x="4512" y="336"/>
                    <a:pt x="4498" y="330"/>
                  </a:cubicBezTo>
                  <a:cubicBezTo>
                    <a:pt x="4052" y="147"/>
                    <a:pt x="3430" y="20"/>
                    <a:pt x="2811" y="20"/>
                  </a:cubicBezTo>
                  <a:cubicBezTo>
                    <a:pt x="2077" y="20"/>
                    <a:pt x="1345" y="197"/>
                    <a:pt x="912" y="668"/>
                  </a:cubicBezTo>
                  <a:cubicBezTo>
                    <a:pt x="898" y="681"/>
                    <a:pt x="895" y="702"/>
                    <a:pt x="898" y="719"/>
                  </a:cubicBezTo>
                  <a:cubicBezTo>
                    <a:pt x="919" y="774"/>
                    <a:pt x="922" y="784"/>
                    <a:pt x="956" y="798"/>
                  </a:cubicBezTo>
                  <a:cubicBezTo>
                    <a:pt x="956" y="886"/>
                    <a:pt x="953" y="979"/>
                    <a:pt x="953" y="1067"/>
                  </a:cubicBezTo>
                  <a:cubicBezTo>
                    <a:pt x="893" y="1067"/>
                    <a:pt x="831" y="1066"/>
                    <a:pt x="770" y="1066"/>
                  </a:cubicBezTo>
                  <a:cubicBezTo>
                    <a:pt x="592" y="1066"/>
                    <a:pt x="412" y="1074"/>
                    <a:pt x="260" y="1132"/>
                  </a:cubicBezTo>
                  <a:cubicBezTo>
                    <a:pt x="219" y="1149"/>
                    <a:pt x="202" y="1197"/>
                    <a:pt x="222" y="1238"/>
                  </a:cubicBezTo>
                  <a:cubicBezTo>
                    <a:pt x="0" y="3304"/>
                    <a:pt x="58" y="5422"/>
                    <a:pt x="181" y="7495"/>
                  </a:cubicBezTo>
                  <a:cubicBezTo>
                    <a:pt x="181" y="7525"/>
                    <a:pt x="202" y="7553"/>
                    <a:pt x="232" y="7559"/>
                  </a:cubicBezTo>
                  <a:cubicBezTo>
                    <a:pt x="229" y="7586"/>
                    <a:pt x="244" y="7618"/>
                    <a:pt x="273" y="7618"/>
                  </a:cubicBezTo>
                  <a:cubicBezTo>
                    <a:pt x="274" y="7618"/>
                    <a:pt x="275" y="7618"/>
                    <a:pt x="277" y="7618"/>
                  </a:cubicBezTo>
                  <a:cubicBezTo>
                    <a:pt x="1807" y="7515"/>
                    <a:pt x="3340" y="7402"/>
                    <a:pt x="4863" y="7256"/>
                  </a:cubicBezTo>
                  <a:cubicBezTo>
                    <a:pt x="5016" y="7424"/>
                    <a:pt x="5218" y="7553"/>
                    <a:pt x="5452" y="7553"/>
                  </a:cubicBezTo>
                  <a:cubicBezTo>
                    <a:pt x="5474" y="7553"/>
                    <a:pt x="5496" y="7552"/>
                    <a:pt x="5519" y="7549"/>
                  </a:cubicBezTo>
                  <a:cubicBezTo>
                    <a:pt x="5751" y="7525"/>
                    <a:pt x="5997" y="7348"/>
                    <a:pt x="6024" y="7105"/>
                  </a:cubicBezTo>
                  <a:cubicBezTo>
                    <a:pt x="6035" y="7116"/>
                    <a:pt x="6045" y="7122"/>
                    <a:pt x="6055" y="7122"/>
                  </a:cubicBezTo>
                  <a:cubicBezTo>
                    <a:pt x="6594" y="7161"/>
                    <a:pt x="7134" y="7176"/>
                    <a:pt x="7674" y="7176"/>
                  </a:cubicBezTo>
                  <a:cubicBezTo>
                    <a:pt x="8520" y="7176"/>
                    <a:pt x="9366" y="7139"/>
                    <a:pt x="10208" y="7095"/>
                  </a:cubicBezTo>
                  <a:cubicBezTo>
                    <a:pt x="10249" y="7092"/>
                    <a:pt x="10280" y="7061"/>
                    <a:pt x="10283" y="7023"/>
                  </a:cubicBezTo>
                  <a:cubicBezTo>
                    <a:pt x="10290" y="7026"/>
                    <a:pt x="10297" y="7027"/>
                    <a:pt x="10303" y="7027"/>
                  </a:cubicBezTo>
                  <a:cubicBezTo>
                    <a:pt x="10330" y="7027"/>
                    <a:pt x="10354" y="7006"/>
                    <a:pt x="10351" y="6976"/>
                  </a:cubicBezTo>
                  <a:cubicBezTo>
                    <a:pt x="10386" y="5039"/>
                    <a:pt x="10287" y="3092"/>
                    <a:pt x="10232" y="1160"/>
                  </a:cubicBezTo>
                  <a:cubicBezTo>
                    <a:pt x="10297" y="1136"/>
                    <a:pt x="10314" y="1033"/>
                    <a:pt x="10232" y="1016"/>
                  </a:cubicBezTo>
                  <a:cubicBezTo>
                    <a:pt x="9989" y="965"/>
                    <a:pt x="9720" y="975"/>
                    <a:pt x="9474" y="965"/>
                  </a:cubicBezTo>
                  <a:cubicBezTo>
                    <a:pt x="9477" y="883"/>
                    <a:pt x="9477" y="798"/>
                    <a:pt x="9481" y="716"/>
                  </a:cubicBezTo>
                  <a:cubicBezTo>
                    <a:pt x="9487" y="683"/>
                    <a:pt x="9460" y="654"/>
                    <a:pt x="9428" y="654"/>
                  </a:cubicBezTo>
                  <a:cubicBezTo>
                    <a:pt x="9426" y="654"/>
                    <a:pt x="9424" y="654"/>
                    <a:pt x="9423" y="654"/>
                  </a:cubicBezTo>
                  <a:lnTo>
                    <a:pt x="9423" y="651"/>
                  </a:lnTo>
                  <a:cubicBezTo>
                    <a:pt x="9245" y="196"/>
                    <a:pt x="8313" y="97"/>
                    <a:pt x="7913" y="43"/>
                  </a:cubicBezTo>
                  <a:cubicBezTo>
                    <a:pt x="7707" y="15"/>
                    <a:pt x="7499" y="1"/>
                    <a:pt x="729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55"/>
            <p:cNvSpPr/>
            <p:nvPr/>
          </p:nvSpPr>
          <p:spPr>
            <a:xfrm>
              <a:off x="1088920" y="3649761"/>
              <a:ext cx="20161" cy="37959"/>
            </a:xfrm>
            <a:custGeom>
              <a:rect b="b" l="l" r="r" t="t"/>
              <a:pathLst>
                <a:path extrusionOk="0" h="1478" w="785">
                  <a:moveTo>
                    <a:pt x="311" y="121"/>
                  </a:moveTo>
                  <a:cubicBezTo>
                    <a:pt x="326" y="145"/>
                    <a:pt x="350" y="160"/>
                    <a:pt x="376" y="160"/>
                  </a:cubicBezTo>
                  <a:cubicBezTo>
                    <a:pt x="381" y="160"/>
                    <a:pt x="385" y="160"/>
                    <a:pt x="390" y="159"/>
                  </a:cubicBezTo>
                  <a:cubicBezTo>
                    <a:pt x="396" y="158"/>
                    <a:pt x="402" y="157"/>
                    <a:pt x="407" y="157"/>
                  </a:cubicBezTo>
                  <a:cubicBezTo>
                    <a:pt x="590" y="157"/>
                    <a:pt x="571" y="681"/>
                    <a:pt x="571" y="777"/>
                  </a:cubicBezTo>
                  <a:cubicBezTo>
                    <a:pt x="571" y="849"/>
                    <a:pt x="571" y="1351"/>
                    <a:pt x="403" y="1354"/>
                  </a:cubicBezTo>
                  <a:cubicBezTo>
                    <a:pt x="69" y="1252"/>
                    <a:pt x="41" y="371"/>
                    <a:pt x="311" y="121"/>
                  </a:cubicBezTo>
                  <a:close/>
                  <a:moveTo>
                    <a:pt x="362" y="1"/>
                  </a:moveTo>
                  <a:cubicBezTo>
                    <a:pt x="359" y="1"/>
                    <a:pt x="355" y="1"/>
                    <a:pt x="352" y="2"/>
                  </a:cubicBezTo>
                  <a:cubicBezTo>
                    <a:pt x="52" y="80"/>
                    <a:pt x="14" y="401"/>
                    <a:pt x="11" y="671"/>
                  </a:cubicBezTo>
                  <a:cubicBezTo>
                    <a:pt x="11" y="947"/>
                    <a:pt x="1" y="1477"/>
                    <a:pt x="393" y="1477"/>
                  </a:cubicBezTo>
                  <a:cubicBezTo>
                    <a:pt x="394" y="1477"/>
                    <a:pt x="395" y="1477"/>
                    <a:pt x="397" y="1477"/>
                  </a:cubicBezTo>
                  <a:cubicBezTo>
                    <a:pt x="417" y="1477"/>
                    <a:pt x="438" y="1464"/>
                    <a:pt x="444" y="1443"/>
                  </a:cubicBezTo>
                  <a:cubicBezTo>
                    <a:pt x="492" y="1443"/>
                    <a:pt x="537" y="1429"/>
                    <a:pt x="574" y="1402"/>
                  </a:cubicBezTo>
                  <a:cubicBezTo>
                    <a:pt x="711" y="1296"/>
                    <a:pt x="707" y="1067"/>
                    <a:pt x="714" y="914"/>
                  </a:cubicBezTo>
                  <a:cubicBezTo>
                    <a:pt x="727" y="690"/>
                    <a:pt x="785" y="12"/>
                    <a:pt x="434" y="12"/>
                  </a:cubicBezTo>
                  <a:cubicBezTo>
                    <a:pt x="420" y="12"/>
                    <a:pt x="405" y="13"/>
                    <a:pt x="390" y="16"/>
                  </a:cubicBezTo>
                  <a:cubicBezTo>
                    <a:pt x="382" y="5"/>
                    <a:pt x="372" y="1"/>
                    <a:pt x="3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55"/>
            <p:cNvSpPr/>
            <p:nvPr/>
          </p:nvSpPr>
          <p:spPr>
            <a:xfrm>
              <a:off x="1059616" y="3682583"/>
              <a:ext cx="16873" cy="30485"/>
            </a:xfrm>
            <a:custGeom>
              <a:rect b="b" l="l" r="r" t="t"/>
              <a:pathLst>
                <a:path extrusionOk="0" h="1187" w="657">
                  <a:moveTo>
                    <a:pt x="219" y="367"/>
                  </a:moveTo>
                  <a:cubicBezTo>
                    <a:pt x="298" y="599"/>
                    <a:pt x="390" y="828"/>
                    <a:pt x="493" y="1050"/>
                  </a:cubicBezTo>
                  <a:cubicBezTo>
                    <a:pt x="363" y="1050"/>
                    <a:pt x="236" y="1056"/>
                    <a:pt x="107" y="1063"/>
                  </a:cubicBezTo>
                  <a:cubicBezTo>
                    <a:pt x="148" y="831"/>
                    <a:pt x="182" y="599"/>
                    <a:pt x="219" y="367"/>
                  </a:cubicBezTo>
                  <a:close/>
                  <a:moveTo>
                    <a:pt x="185" y="1"/>
                  </a:moveTo>
                  <a:cubicBezTo>
                    <a:pt x="156" y="1"/>
                    <a:pt x="129" y="17"/>
                    <a:pt x="124" y="52"/>
                  </a:cubicBezTo>
                  <a:cubicBezTo>
                    <a:pt x="79" y="394"/>
                    <a:pt x="38" y="739"/>
                    <a:pt x="1" y="1084"/>
                  </a:cubicBezTo>
                  <a:cubicBezTo>
                    <a:pt x="1" y="1104"/>
                    <a:pt x="18" y="1125"/>
                    <a:pt x="38" y="1128"/>
                  </a:cubicBezTo>
                  <a:cubicBezTo>
                    <a:pt x="42" y="1149"/>
                    <a:pt x="62" y="1166"/>
                    <a:pt x="83" y="1166"/>
                  </a:cubicBezTo>
                  <a:cubicBezTo>
                    <a:pt x="229" y="1175"/>
                    <a:pt x="373" y="1187"/>
                    <a:pt x="516" y="1187"/>
                  </a:cubicBezTo>
                  <a:cubicBezTo>
                    <a:pt x="533" y="1187"/>
                    <a:pt x="551" y="1187"/>
                    <a:pt x="568" y="1186"/>
                  </a:cubicBezTo>
                  <a:cubicBezTo>
                    <a:pt x="605" y="1186"/>
                    <a:pt x="636" y="1152"/>
                    <a:pt x="636" y="1114"/>
                  </a:cubicBezTo>
                  <a:cubicBezTo>
                    <a:pt x="653" y="1094"/>
                    <a:pt x="657" y="1063"/>
                    <a:pt x="646" y="1039"/>
                  </a:cubicBezTo>
                  <a:cubicBezTo>
                    <a:pt x="496" y="718"/>
                    <a:pt x="370" y="387"/>
                    <a:pt x="260" y="52"/>
                  </a:cubicBezTo>
                  <a:cubicBezTo>
                    <a:pt x="251" y="20"/>
                    <a:pt x="217" y="1"/>
                    <a:pt x="1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55"/>
            <p:cNvSpPr/>
            <p:nvPr/>
          </p:nvSpPr>
          <p:spPr>
            <a:xfrm>
              <a:off x="964026" y="3778559"/>
              <a:ext cx="55269" cy="3005"/>
            </a:xfrm>
            <a:custGeom>
              <a:rect b="b" l="l" r="r" t="t"/>
              <a:pathLst>
                <a:path extrusionOk="0" h="117" w="2152">
                  <a:moveTo>
                    <a:pt x="34" y="0"/>
                  </a:moveTo>
                  <a:cubicBezTo>
                    <a:pt x="0" y="4"/>
                    <a:pt x="0" y="55"/>
                    <a:pt x="34" y="62"/>
                  </a:cubicBezTo>
                  <a:cubicBezTo>
                    <a:pt x="728" y="92"/>
                    <a:pt x="1421" y="110"/>
                    <a:pt x="2111" y="116"/>
                  </a:cubicBezTo>
                  <a:cubicBezTo>
                    <a:pt x="2152" y="110"/>
                    <a:pt x="2152" y="52"/>
                    <a:pt x="2111" y="45"/>
                  </a:cubicBezTo>
                  <a:cubicBezTo>
                    <a:pt x="1421" y="17"/>
                    <a:pt x="728" y="4"/>
                    <a:pt x="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55"/>
            <p:cNvSpPr/>
            <p:nvPr/>
          </p:nvSpPr>
          <p:spPr>
            <a:xfrm>
              <a:off x="963641" y="3676008"/>
              <a:ext cx="15127" cy="2671"/>
            </a:xfrm>
            <a:custGeom>
              <a:rect b="b" l="l" r="r" t="t"/>
              <a:pathLst>
                <a:path extrusionOk="0" h="104" w="589">
                  <a:moveTo>
                    <a:pt x="50" y="0"/>
                  </a:moveTo>
                  <a:cubicBezTo>
                    <a:pt x="14" y="0"/>
                    <a:pt x="0" y="56"/>
                    <a:pt x="39" y="66"/>
                  </a:cubicBezTo>
                  <a:cubicBezTo>
                    <a:pt x="147" y="91"/>
                    <a:pt x="260" y="104"/>
                    <a:pt x="372" y="104"/>
                  </a:cubicBezTo>
                  <a:cubicBezTo>
                    <a:pt x="430" y="104"/>
                    <a:pt x="488" y="100"/>
                    <a:pt x="545" y="93"/>
                  </a:cubicBezTo>
                  <a:cubicBezTo>
                    <a:pt x="588" y="87"/>
                    <a:pt x="579" y="15"/>
                    <a:pt x="537" y="15"/>
                  </a:cubicBezTo>
                  <a:cubicBezTo>
                    <a:pt x="536" y="15"/>
                    <a:pt x="535" y="15"/>
                    <a:pt x="534" y="15"/>
                  </a:cubicBezTo>
                  <a:cubicBezTo>
                    <a:pt x="473" y="20"/>
                    <a:pt x="411" y="23"/>
                    <a:pt x="350" y="23"/>
                  </a:cubicBezTo>
                  <a:cubicBezTo>
                    <a:pt x="252" y="23"/>
                    <a:pt x="155" y="16"/>
                    <a:pt x="56" y="1"/>
                  </a:cubicBezTo>
                  <a:cubicBezTo>
                    <a:pt x="54" y="1"/>
                    <a:pt x="52" y="0"/>
                    <a:pt x="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08" name="Google Shape;2508;p55"/>
          <p:cNvSpPr/>
          <p:nvPr/>
        </p:nvSpPr>
        <p:spPr>
          <a:xfrm>
            <a:off x="7935720" y="2926567"/>
            <a:ext cx="325449" cy="333590"/>
          </a:xfrm>
          <a:custGeom>
            <a:rect b="b" l="l" r="r" t="t"/>
            <a:pathLst>
              <a:path extrusionOk="0" h="12989" w="12672">
                <a:moveTo>
                  <a:pt x="1266" y="179"/>
                </a:moveTo>
                <a:cubicBezTo>
                  <a:pt x="1447" y="179"/>
                  <a:pt x="1634" y="264"/>
                  <a:pt x="1770" y="413"/>
                </a:cubicBezTo>
                <a:cubicBezTo>
                  <a:pt x="1797" y="464"/>
                  <a:pt x="1831" y="512"/>
                  <a:pt x="1869" y="556"/>
                </a:cubicBezTo>
                <a:cubicBezTo>
                  <a:pt x="1876" y="570"/>
                  <a:pt x="1886" y="584"/>
                  <a:pt x="1893" y="597"/>
                </a:cubicBezTo>
                <a:cubicBezTo>
                  <a:pt x="1900" y="614"/>
                  <a:pt x="1913" y="625"/>
                  <a:pt x="1930" y="625"/>
                </a:cubicBezTo>
                <a:cubicBezTo>
                  <a:pt x="2077" y="768"/>
                  <a:pt x="2272" y="847"/>
                  <a:pt x="2473" y="847"/>
                </a:cubicBezTo>
                <a:cubicBezTo>
                  <a:pt x="2478" y="847"/>
                  <a:pt x="2483" y="847"/>
                  <a:pt x="2488" y="847"/>
                </a:cubicBezTo>
                <a:cubicBezTo>
                  <a:pt x="2608" y="847"/>
                  <a:pt x="2662" y="797"/>
                  <a:pt x="2752" y="797"/>
                </a:cubicBezTo>
                <a:cubicBezTo>
                  <a:pt x="2808" y="797"/>
                  <a:pt x="2878" y="816"/>
                  <a:pt x="2986" y="877"/>
                </a:cubicBezTo>
                <a:cubicBezTo>
                  <a:pt x="3156" y="987"/>
                  <a:pt x="3276" y="1157"/>
                  <a:pt x="3324" y="1352"/>
                </a:cubicBezTo>
                <a:cubicBezTo>
                  <a:pt x="3409" y="1752"/>
                  <a:pt x="3061" y="1868"/>
                  <a:pt x="2873" y="2134"/>
                </a:cubicBezTo>
                <a:cubicBezTo>
                  <a:pt x="2706" y="2124"/>
                  <a:pt x="2542" y="2096"/>
                  <a:pt x="2381" y="2052"/>
                </a:cubicBezTo>
                <a:cubicBezTo>
                  <a:pt x="2371" y="2049"/>
                  <a:pt x="2362" y="2048"/>
                  <a:pt x="2353" y="2048"/>
                </a:cubicBezTo>
                <a:cubicBezTo>
                  <a:pt x="2268" y="2048"/>
                  <a:pt x="2239" y="2173"/>
                  <a:pt x="2313" y="2219"/>
                </a:cubicBezTo>
                <a:cubicBezTo>
                  <a:pt x="2313" y="2431"/>
                  <a:pt x="2296" y="2643"/>
                  <a:pt x="2265" y="2855"/>
                </a:cubicBezTo>
                <a:cubicBezTo>
                  <a:pt x="2187" y="2971"/>
                  <a:pt x="2113" y="3016"/>
                  <a:pt x="2040" y="3016"/>
                </a:cubicBezTo>
                <a:cubicBezTo>
                  <a:pt x="1958" y="3016"/>
                  <a:pt x="1878" y="2959"/>
                  <a:pt x="1797" y="2882"/>
                </a:cubicBezTo>
                <a:lnTo>
                  <a:pt x="1797" y="2882"/>
                </a:lnTo>
                <a:cubicBezTo>
                  <a:pt x="1862" y="2882"/>
                  <a:pt x="1926" y="2883"/>
                  <a:pt x="1989" y="2883"/>
                </a:cubicBezTo>
                <a:cubicBezTo>
                  <a:pt x="2022" y="2883"/>
                  <a:pt x="2055" y="2883"/>
                  <a:pt x="2088" y="2882"/>
                </a:cubicBezTo>
                <a:cubicBezTo>
                  <a:pt x="2125" y="2882"/>
                  <a:pt x="2125" y="2824"/>
                  <a:pt x="2088" y="2824"/>
                </a:cubicBezTo>
                <a:cubicBezTo>
                  <a:pt x="2029" y="2822"/>
                  <a:pt x="1972" y="2821"/>
                  <a:pt x="1915" y="2821"/>
                </a:cubicBezTo>
                <a:cubicBezTo>
                  <a:pt x="1858" y="2821"/>
                  <a:pt x="1801" y="2822"/>
                  <a:pt x="1743" y="2824"/>
                </a:cubicBezTo>
                <a:lnTo>
                  <a:pt x="1739" y="2824"/>
                </a:lnTo>
                <a:cubicBezTo>
                  <a:pt x="1702" y="2786"/>
                  <a:pt x="1664" y="2745"/>
                  <a:pt x="1626" y="2708"/>
                </a:cubicBezTo>
                <a:lnTo>
                  <a:pt x="1879" y="2708"/>
                </a:lnTo>
                <a:cubicBezTo>
                  <a:pt x="1917" y="2708"/>
                  <a:pt x="1917" y="2650"/>
                  <a:pt x="1879" y="2650"/>
                </a:cubicBezTo>
                <a:lnTo>
                  <a:pt x="1565" y="2650"/>
                </a:lnTo>
                <a:cubicBezTo>
                  <a:pt x="1486" y="2578"/>
                  <a:pt x="1408" y="2520"/>
                  <a:pt x="1323" y="2513"/>
                </a:cubicBezTo>
                <a:cubicBezTo>
                  <a:pt x="1309" y="2512"/>
                  <a:pt x="1296" y="2511"/>
                  <a:pt x="1284" y="2511"/>
                </a:cubicBezTo>
                <a:cubicBezTo>
                  <a:pt x="958" y="2511"/>
                  <a:pt x="876" y="2904"/>
                  <a:pt x="573" y="2904"/>
                </a:cubicBezTo>
                <a:cubicBezTo>
                  <a:pt x="528" y="2904"/>
                  <a:pt x="478" y="2895"/>
                  <a:pt x="421" y="2875"/>
                </a:cubicBezTo>
                <a:cubicBezTo>
                  <a:pt x="312" y="2807"/>
                  <a:pt x="230" y="2701"/>
                  <a:pt x="196" y="2578"/>
                </a:cubicBezTo>
                <a:cubicBezTo>
                  <a:pt x="202" y="2578"/>
                  <a:pt x="211" y="2580"/>
                  <a:pt x="220" y="2580"/>
                </a:cubicBezTo>
                <a:cubicBezTo>
                  <a:pt x="224" y="2580"/>
                  <a:pt x="229" y="2579"/>
                  <a:pt x="233" y="2578"/>
                </a:cubicBezTo>
                <a:cubicBezTo>
                  <a:pt x="237" y="2588"/>
                  <a:pt x="237" y="2595"/>
                  <a:pt x="247" y="2599"/>
                </a:cubicBezTo>
                <a:cubicBezTo>
                  <a:pt x="308" y="2616"/>
                  <a:pt x="375" y="2622"/>
                  <a:pt x="444" y="2622"/>
                </a:cubicBezTo>
                <a:cubicBezTo>
                  <a:pt x="533" y="2622"/>
                  <a:pt x="623" y="2613"/>
                  <a:pt x="704" y="2609"/>
                </a:cubicBezTo>
                <a:cubicBezTo>
                  <a:pt x="752" y="2609"/>
                  <a:pt x="752" y="2537"/>
                  <a:pt x="704" y="2537"/>
                </a:cubicBezTo>
                <a:cubicBezTo>
                  <a:pt x="622" y="2529"/>
                  <a:pt x="542" y="2526"/>
                  <a:pt x="461" y="2526"/>
                </a:cubicBezTo>
                <a:cubicBezTo>
                  <a:pt x="434" y="2526"/>
                  <a:pt x="407" y="2526"/>
                  <a:pt x="380" y="2527"/>
                </a:cubicBezTo>
                <a:cubicBezTo>
                  <a:pt x="377" y="2517"/>
                  <a:pt x="370" y="2510"/>
                  <a:pt x="356" y="2510"/>
                </a:cubicBezTo>
                <a:cubicBezTo>
                  <a:pt x="298" y="2506"/>
                  <a:pt x="240" y="2499"/>
                  <a:pt x="182" y="2499"/>
                </a:cubicBezTo>
                <a:cubicBezTo>
                  <a:pt x="178" y="2421"/>
                  <a:pt x="199" y="2346"/>
                  <a:pt x="240" y="2281"/>
                </a:cubicBezTo>
                <a:cubicBezTo>
                  <a:pt x="326" y="2283"/>
                  <a:pt x="411" y="2284"/>
                  <a:pt x="497" y="2284"/>
                </a:cubicBezTo>
                <a:cubicBezTo>
                  <a:pt x="762" y="2284"/>
                  <a:pt x="1026" y="2274"/>
                  <a:pt x="1292" y="2264"/>
                </a:cubicBezTo>
                <a:cubicBezTo>
                  <a:pt x="1342" y="2264"/>
                  <a:pt x="1343" y="2185"/>
                  <a:pt x="1295" y="2185"/>
                </a:cubicBezTo>
                <a:cubicBezTo>
                  <a:pt x="1294" y="2185"/>
                  <a:pt x="1293" y="2185"/>
                  <a:pt x="1292" y="2185"/>
                </a:cubicBezTo>
                <a:cubicBezTo>
                  <a:pt x="950" y="2196"/>
                  <a:pt x="609" y="2206"/>
                  <a:pt x="267" y="2240"/>
                </a:cubicBezTo>
                <a:cubicBezTo>
                  <a:pt x="353" y="2134"/>
                  <a:pt x="486" y="2090"/>
                  <a:pt x="619" y="2021"/>
                </a:cubicBezTo>
                <a:cubicBezTo>
                  <a:pt x="667" y="2001"/>
                  <a:pt x="708" y="1974"/>
                  <a:pt x="749" y="1946"/>
                </a:cubicBezTo>
                <a:cubicBezTo>
                  <a:pt x="810" y="1948"/>
                  <a:pt x="872" y="1950"/>
                  <a:pt x="933" y="1950"/>
                </a:cubicBezTo>
                <a:cubicBezTo>
                  <a:pt x="1158" y="1950"/>
                  <a:pt x="1383" y="1935"/>
                  <a:pt x="1606" y="1905"/>
                </a:cubicBezTo>
                <a:cubicBezTo>
                  <a:pt x="1632" y="1899"/>
                  <a:pt x="1630" y="1857"/>
                  <a:pt x="1605" y="1857"/>
                </a:cubicBezTo>
                <a:cubicBezTo>
                  <a:pt x="1605" y="1857"/>
                  <a:pt x="1604" y="1857"/>
                  <a:pt x="1603" y="1857"/>
                </a:cubicBezTo>
                <a:cubicBezTo>
                  <a:pt x="1340" y="1875"/>
                  <a:pt x="1077" y="1885"/>
                  <a:pt x="817" y="1888"/>
                </a:cubicBezTo>
                <a:cubicBezTo>
                  <a:pt x="899" y="1813"/>
                  <a:pt x="937" y="1700"/>
                  <a:pt x="913" y="1591"/>
                </a:cubicBezTo>
                <a:cubicBezTo>
                  <a:pt x="910" y="1566"/>
                  <a:pt x="886" y="1550"/>
                  <a:pt x="862" y="1550"/>
                </a:cubicBezTo>
                <a:cubicBezTo>
                  <a:pt x="859" y="1550"/>
                  <a:pt x="857" y="1550"/>
                  <a:pt x="855" y="1550"/>
                </a:cubicBezTo>
                <a:cubicBezTo>
                  <a:pt x="851" y="1526"/>
                  <a:pt x="844" y="1499"/>
                  <a:pt x="838" y="1472"/>
                </a:cubicBezTo>
                <a:lnTo>
                  <a:pt x="838" y="1472"/>
                </a:lnTo>
                <a:cubicBezTo>
                  <a:pt x="879" y="1474"/>
                  <a:pt x="921" y="1475"/>
                  <a:pt x="962" y="1475"/>
                </a:cubicBezTo>
                <a:cubicBezTo>
                  <a:pt x="1111" y="1475"/>
                  <a:pt x="1258" y="1461"/>
                  <a:pt x="1404" y="1434"/>
                </a:cubicBezTo>
                <a:cubicBezTo>
                  <a:pt x="1441" y="1424"/>
                  <a:pt x="1436" y="1359"/>
                  <a:pt x="1397" y="1359"/>
                </a:cubicBezTo>
                <a:cubicBezTo>
                  <a:pt x="1396" y="1359"/>
                  <a:pt x="1395" y="1359"/>
                  <a:pt x="1394" y="1359"/>
                </a:cubicBezTo>
                <a:cubicBezTo>
                  <a:pt x="1203" y="1383"/>
                  <a:pt x="1012" y="1396"/>
                  <a:pt x="820" y="1396"/>
                </a:cubicBezTo>
                <a:cubicBezTo>
                  <a:pt x="790" y="1277"/>
                  <a:pt x="756" y="1154"/>
                  <a:pt x="735" y="1034"/>
                </a:cubicBezTo>
                <a:cubicBezTo>
                  <a:pt x="903" y="1018"/>
                  <a:pt x="1072" y="1008"/>
                  <a:pt x="1241" y="1008"/>
                </a:cubicBezTo>
                <a:cubicBezTo>
                  <a:pt x="1316" y="1008"/>
                  <a:pt x="1391" y="1010"/>
                  <a:pt x="1466" y="1014"/>
                </a:cubicBezTo>
                <a:cubicBezTo>
                  <a:pt x="1504" y="1014"/>
                  <a:pt x="1504" y="956"/>
                  <a:pt x="1466" y="952"/>
                </a:cubicBezTo>
                <a:cubicBezTo>
                  <a:pt x="1395" y="949"/>
                  <a:pt x="1324" y="947"/>
                  <a:pt x="1253" y="947"/>
                </a:cubicBezTo>
                <a:cubicBezTo>
                  <a:pt x="1076" y="947"/>
                  <a:pt x="901" y="959"/>
                  <a:pt x="725" y="983"/>
                </a:cubicBezTo>
                <a:cubicBezTo>
                  <a:pt x="701" y="860"/>
                  <a:pt x="704" y="734"/>
                  <a:pt x="735" y="614"/>
                </a:cubicBezTo>
                <a:cubicBezTo>
                  <a:pt x="739" y="631"/>
                  <a:pt x="756" y="642"/>
                  <a:pt x="773" y="642"/>
                </a:cubicBezTo>
                <a:cubicBezTo>
                  <a:pt x="905" y="642"/>
                  <a:pt x="1037" y="644"/>
                  <a:pt x="1169" y="644"/>
                </a:cubicBezTo>
                <a:cubicBezTo>
                  <a:pt x="1268" y="644"/>
                  <a:pt x="1366" y="643"/>
                  <a:pt x="1466" y="638"/>
                </a:cubicBezTo>
                <a:cubicBezTo>
                  <a:pt x="1517" y="638"/>
                  <a:pt x="1517" y="563"/>
                  <a:pt x="1466" y="563"/>
                </a:cubicBezTo>
                <a:cubicBezTo>
                  <a:pt x="1350" y="558"/>
                  <a:pt x="1235" y="556"/>
                  <a:pt x="1119" y="556"/>
                </a:cubicBezTo>
                <a:cubicBezTo>
                  <a:pt x="1004" y="556"/>
                  <a:pt x="889" y="558"/>
                  <a:pt x="773" y="560"/>
                </a:cubicBezTo>
                <a:cubicBezTo>
                  <a:pt x="762" y="560"/>
                  <a:pt x="756" y="563"/>
                  <a:pt x="749" y="570"/>
                </a:cubicBezTo>
                <a:lnTo>
                  <a:pt x="749" y="567"/>
                </a:lnTo>
                <a:cubicBezTo>
                  <a:pt x="850" y="297"/>
                  <a:pt x="1054" y="179"/>
                  <a:pt x="1266" y="179"/>
                </a:cubicBezTo>
                <a:close/>
                <a:moveTo>
                  <a:pt x="2385" y="2247"/>
                </a:moveTo>
                <a:lnTo>
                  <a:pt x="2385" y="2247"/>
                </a:lnTo>
                <a:cubicBezTo>
                  <a:pt x="3098" y="2448"/>
                  <a:pt x="3894" y="2230"/>
                  <a:pt x="4475" y="2807"/>
                </a:cubicBezTo>
                <a:cubicBezTo>
                  <a:pt x="5185" y="3514"/>
                  <a:pt x="5315" y="4993"/>
                  <a:pt x="4164" y="5348"/>
                </a:cubicBezTo>
                <a:lnTo>
                  <a:pt x="4164" y="5351"/>
                </a:lnTo>
                <a:cubicBezTo>
                  <a:pt x="4027" y="5393"/>
                  <a:pt x="3893" y="5413"/>
                  <a:pt x="3762" y="5413"/>
                </a:cubicBezTo>
                <a:cubicBezTo>
                  <a:pt x="3034" y="5413"/>
                  <a:pt x="2435" y="4801"/>
                  <a:pt x="2299" y="4074"/>
                </a:cubicBezTo>
                <a:cubicBezTo>
                  <a:pt x="2187" y="3459"/>
                  <a:pt x="2443" y="2861"/>
                  <a:pt x="2385" y="2247"/>
                </a:cubicBezTo>
                <a:close/>
                <a:moveTo>
                  <a:pt x="4755" y="5215"/>
                </a:moveTo>
                <a:cubicBezTo>
                  <a:pt x="5697" y="5894"/>
                  <a:pt x="6599" y="6591"/>
                  <a:pt x="7460" y="7322"/>
                </a:cubicBezTo>
                <a:cubicBezTo>
                  <a:pt x="7412" y="7667"/>
                  <a:pt x="7309" y="7957"/>
                  <a:pt x="6988" y="8141"/>
                </a:cubicBezTo>
                <a:cubicBezTo>
                  <a:pt x="6777" y="8265"/>
                  <a:pt x="6543" y="8313"/>
                  <a:pt x="6304" y="8313"/>
                </a:cubicBezTo>
                <a:cubicBezTo>
                  <a:pt x="6226" y="8313"/>
                  <a:pt x="6148" y="8308"/>
                  <a:pt x="6070" y="8298"/>
                </a:cubicBezTo>
                <a:cubicBezTo>
                  <a:pt x="6066" y="8298"/>
                  <a:pt x="6063" y="8297"/>
                  <a:pt x="6060" y="8297"/>
                </a:cubicBezTo>
                <a:cubicBezTo>
                  <a:pt x="6033" y="8297"/>
                  <a:pt x="6022" y="8325"/>
                  <a:pt x="6029" y="8350"/>
                </a:cubicBezTo>
                <a:cubicBezTo>
                  <a:pt x="5919" y="8206"/>
                  <a:pt x="5813" y="8059"/>
                  <a:pt x="5708" y="7909"/>
                </a:cubicBezTo>
                <a:lnTo>
                  <a:pt x="5708" y="7909"/>
                </a:lnTo>
                <a:cubicBezTo>
                  <a:pt x="5923" y="7930"/>
                  <a:pt x="6131" y="7947"/>
                  <a:pt x="6346" y="7964"/>
                </a:cubicBezTo>
                <a:cubicBezTo>
                  <a:pt x="6347" y="7964"/>
                  <a:pt x="6348" y="7964"/>
                  <a:pt x="6349" y="7964"/>
                </a:cubicBezTo>
                <a:cubicBezTo>
                  <a:pt x="6377" y="7964"/>
                  <a:pt x="6376" y="7916"/>
                  <a:pt x="6346" y="7912"/>
                </a:cubicBezTo>
                <a:cubicBezTo>
                  <a:pt x="6121" y="7892"/>
                  <a:pt x="5895" y="7875"/>
                  <a:pt x="5670" y="7858"/>
                </a:cubicBezTo>
                <a:cubicBezTo>
                  <a:pt x="5561" y="7701"/>
                  <a:pt x="5455" y="7540"/>
                  <a:pt x="5352" y="7380"/>
                </a:cubicBezTo>
                <a:lnTo>
                  <a:pt x="5352" y="7380"/>
                </a:lnTo>
                <a:cubicBezTo>
                  <a:pt x="5591" y="7407"/>
                  <a:pt x="5827" y="7441"/>
                  <a:pt x="6070" y="7458"/>
                </a:cubicBezTo>
                <a:cubicBezTo>
                  <a:pt x="6071" y="7458"/>
                  <a:pt x="6072" y="7458"/>
                  <a:pt x="6073" y="7458"/>
                </a:cubicBezTo>
                <a:cubicBezTo>
                  <a:pt x="6114" y="7458"/>
                  <a:pt x="6110" y="7393"/>
                  <a:pt x="6070" y="7390"/>
                </a:cubicBezTo>
                <a:cubicBezTo>
                  <a:pt x="5827" y="7359"/>
                  <a:pt x="5585" y="7342"/>
                  <a:pt x="5342" y="7322"/>
                </a:cubicBezTo>
                <a:cubicBezTo>
                  <a:pt x="5335" y="7322"/>
                  <a:pt x="5325" y="7325"/>
                  <a:pt x="5322" y="7332"/>
                </a:cubicBezTo>
                <a:cubicBezTo>
                  <a:pt x="5240" y="7206"/>
                  <a:pt x="5161" y="7076"/>
                  <a:pt x="5083" y="6946"/>
                </a:cubicBezTo>
                <a:lnTo>
                  <a:pt x="5083" y="6946"/>
                </a:lnTo>
                <a:cubicBezTo>
                  <a:pt x="5298" y="6970"/>
                  <a:pt x="5510" y="6990"/>
                  <a:pt x="5725" y="7004"/>
                </a:cubicBezTo>
                <a:cubicBezTo>
                  <a:pt x="5726" y="7004"/>
                  <a:pt x="5727" y="7004"/>
                  <a:pt x="5728" y="7004"/>
                </a:cubicBezTo>
                <a:cubicBezTo>
                  <a:pt x="5765" y="7004"/>
                  <a:pt x="5761" y="6946"/>
                  <a:pt x="5725" y="6943"/>
                </a:cubicBezTo>
                <a:cubicBezTo>
                  <a:pt x="5503" y="6922"/>
                  <a:pt x="5277" y="6905"/>
                  <a:pt x="5052" y="6891"/>
                </a:cubicBezTo>
                <a:cubicBezTo>
                  <a:pt x="4980" y="6772"/>
                  <a:pt x="4912" y="6652"/>
                  <a:pt x="4844" y="6529"/>
                </a:cubicBezTo>
                <a:lnTo>
                  <a:pt x="4844" y="6529"/>
                </a:lnTo>
                <a:cubicBezTo>
                  <a:pt x="5079" y="6560"/>
                  <a:pt x="5315" y="6591"/>
                  <a:pt x="5554" y="6615"/>
                </a:cubicBezTo>
                <a:cubicBezTo>
                  <a:pt x="5555" y="6615"/>
                  <a:pt x="5556" y="6615"/>
                  <a:pt x="5557" y="6615"/>
                </a:cubicBezTo>
                <a:cubicBezTo>
                  <a:pt x="5591" y="6615"/>
                  <a:pt x="5587" y="6560"/>
                  <a:pt x="5554" y="6557"/>
                </a:cubicBezTo>
                <a:cubicBezTo>
                  <a:pt x="5308" y="6526"/>
                  <a:pt x="5059" y="6502"/>
                  <a:pt x="4813" y="6478"/>
                </a:cubicBezTo>
                <a:cubicBezTo>
                  <a:pt x="4751" y="6365"/>
                  <a:pt x="4686" y="6249"/>
                  <a:pt x="4625" y="6137"/>
                </a:cubicBezTo>
                <a:lnTo>
                  <a:pt x="4625" y="6137"/>
                </a:lnTo>
                <a:cubicBezTo>
                  <a:pt x="4840" y="6164"/>
                  <a:pt x="5059" y="6184"/>
                  <a:pt x="5274" y="6201"/>
                </a:cubicBezTo>
                <a:cubicBezTo>
                  <a:pt x="5275" y="6202"/>
                  <a:pt x="5276" y="6202"/>
                  <a:pt x="5277" y="6202"/>
                </a:cubicBezTo>
                <a:cubicBezTo>
                  <a:pt x="5308" y="6202"/>
                  <a:pt x="5304" y="6157"/>
                  <a:pt x="5274" y="6154"/>
                </a:cubicBezTo>
                <a:cubicBezTo>
                  <a:pt x="5052" y="6126"/>
                  <a:pt x="4826" y="6106"/>
                  <a:pt x="4601" y="6092"/>
                </a:cubicBezTo>
                <a:cubicBezTo>
                  <a:pt x="4529" y="5952"/>
                  <a:pt x="4454" y="5812"/>
                  <a:pt x="4389" y="5676"/>
                </a:cubicBezTo>
                <a:lnTo>
                  <a:pt x="4389" y="5676"/>
                </a:lnTo>
                <a:cubicBezTo>
                  <a:pt x="4577" y="5723"/>
                  <a:pt x="4768" y="5771"/>
                  <a:pt x="4960" y="5816"/>
                </a:cubicBezTo>
                <a:cubicBezTo>
                  <a:pt x="4961" y="5816"/>
                  <a:pt x="4962" y="5816"/>
                  <a:pt x="4963" y="5816"/>
                </a:cubicBezTo>
                <a:cubicBezTo>
                  <a:pt x="4981" y="5816"/>
                  <a:pt x="4989" y="5788"/>
                  <a:pt x="4970" y="5781"/>
                </a:cubicBezTo>
                <a:cubicBezTo>
                  <a:pt x="4772" y="5734"/>
                  <a:pt x="4574" y="5693"/>
                  <a:pt x="4379" y="5648"/>
                </a:cubicBezTo>
                <a:lnTo>
                  <a:pt x="4376" y="5648"/>
                </a:lnTo>
                <a:cubicBezTo>
                  <a:pt x="4352" y="5594"/>
                  <a:pt x="4324" y="5539"/>
                  <a:pt x="4297" y="5488"/>
                </a:cubicBezTo>
                <a:cubicBezTo>
                  <a:pt x="4410" y="5447"/>
                  <a:pt x="4516" y="5392"/>
                  <a:pt x="4615" y="5324"/>
                </a:cubicBezTo>
                <a:cubicBezTo>
                  <a:pt x="4663" y="5290"/>
                  <a:pt x="4710" y="5252"/>
                  <a:pt x="4755" y="5215"/>
                </a:cubicBezTo>
                <a:close/>
                <a:moveTo>
                  <a:pt x="7600" y="7445"/>
                </a:moveTo>
                <a:cubicBezTo>
                  <a:pt x="9440" y="9029"/>
                  <a:pt x="11080" y="10771"/>
                  <a:pt x="12528" y="12820"/>
                </a:cubicBezTo>
                <a:cubicBezTo>
                  <a:pt x="12059" y="12722"/>
                  <a:pt x="11597" y="12586"/>
                  <a:pt x="11152" y="12406"/>
                </a:cubicBezTo>
                <a:lnTo>
                  <a:pt x="11152" y="12406"/>
                </a:lnTo>
                <a:cubicBezTo>
                  <a:pt x="11382" y="12389"/>
                  <a:pt x="11615" y="12372"/>
                  <a:pt x="11848" y="12349"/>
                </a:cubicBezTo>
                <a:cubicBezTo>
                  <a:pt x="11902" y="12342"/>
                  <a:pt x="11906" y="12260"/>
                  <a:pt x="11851" y="12260"/>
                </a:cubicBezTo>
                <a:cubicBezTo>
                  <a:pt x="11850" y="12260"/>
                  <a:pt x="11849" y="12260"/>
                  <a:pt x="11848" y="12260"/>
                </a:cubicBezTo>
                <a:cubicBezTo>
                  <a:pt x="11558" y="12274"/>
                  <a:pt x="11271" y="12308"/>
                  <a:pt x="10984" y="12332"/>
                </a:cubicBezTo>
                <a:cubicBezTo>
                  <a:pt x="10977" y="12332"/>
                  <a:pt x="10977" y="12339"/>
                  <a:pt x="10970" y="12339"/>
                </a:cubicBezTo>
                <a:cubicBezTo>
                  <a:pt x="10786" y="12260"/>
                  <a:pt x="10602" y="12178"/>
                  <a:pt x="10421" y="12089"/>
                </a:cubicBezTo>
                <a:lnTo>
                  <a:pt x="10421" y="12089"/>
                </a:lnTo>
                <a:cubicBezTo>
                  <a:pt x="10590" y="12093"/>
                  <a:pt x="10759" y="12094"/>
                  <a:pt x="10927" y="12094"/>
                </a:cubicBezTo>
                <a:cubicBezTo>
                  <a:pt x="11096" y="12094"/>
                  <a:pt x="11264" y="12093"/>
                  <a:pt x="11431" y="12089"/>
                </a:cubicBezTo>
                <a:cubicBezTo>
                  <a:pt x="11476" y="12089"/>
                  <a:pt x="11476" y="12028"/>
                  <a:pt x="11431" y="12028"/>
                </a:cubicBezTo>
                <a:cubicBezTo>
                  <a:pt x="11244" y="12024"/>
                  <a:pt x="11055" y="12023"/>
                  <a:pt x="10866" y="12023"/>
                </a:cubicBezTo>
                <a:cubicBezTo>
                  <a:pt x="10677" y="12023"/>
                  <a:pt x="10487" y="12024"/>
                  <a:pt x="10298" y="12028"/>
                </a:cubicBezTo>
                <a:cubicBezTo>
                  <a:pt x="10052" y="11901"/>
                  <a:pt x="9809" y="11765"/>
                  <a:pt x="9574" y="11621"/>
                </a:cubicBezTo>
                <a:lnTo>
                  <a:pt x="9574" y="11621"/>
                </a:lnTo>
                <a:cubicBezTo>
                  <a:pt x="9803" y="11652"/>
                  <a:pt x="10034" y="11669"/>
                  <a:pt x="10264" y="11669"/>
                </a:cubicBezTo>
                <a:cubicBezTo>
                  <a:pt x="10318" y="11669"/>
                  <a:pt x="10373" y="11668"/>
                  <a:pt x="10427" y="11666"/>
                </a:cubicBezTo>
                <a:cubicBezTo>
                  <a:pt x="10475" y="11666"/>
                  <a:pt x="10475" y="11597"/>
                  <a:pt x="10427" y="11597"/>
                </a:cubicBezTo>
                <a:cubicBezTo>
                  <a:pt x="10093" y="11594"/>
                  <a:pt x="9758" y="11574"/>
                  <a:pt x="9427" y="11526"/>
                </a:cubicBezTo>
                <a:cubicBezTo>
                  <a:pt x="9208" y="11389"/>
                  <a:pt x="8996" y="11246"/>
                  <a:pt x="8785" y="11092"/>
                </a:cubicBezTo>
                <a:lnTo>
                  <a:pt x="8785" y="11092"/>
                </a:lnTo>
                <a:cubicBezTo>
                  <a:pt x="9031" y="11126"/>
                  <a:pt x="9273" y="11164"/>
                  <a:pt x="9516" y="11198"/>
                </a:cubicBezTo>
                <a:cubicBezTo>
                  <a:pt x="9518" y="11198"/>
                  <a:pt x="9520" y="11198"/>
                  <a:pt x="9522" y="11198"/>
                </a:cubicBezTo>
                <a:cubicBezTo>
                  <a:pt x="9565" y="11198"/>
                  <a:pt x="9585" y="11129"/>
                  <a:pt x="9536" y="11123"/>
                </a:cubicBezTo>
                <a:cubicBezTo>
                  <a:pt x="9246" y="11078"/>
                  <a:pt x="8955" y="11041"/>
                  <a:pt x="8662" y="11003"/>
                </a:cubicBezTo>
                <a:cubicBezTo>
                  <a:pt x="8488" y="10870"/>
                  <a:pt x="8317" y="10733"/>
                  <a:pt x="8149" y="10593"/>
                </a:cubicBezTo>
                <a:lnTo>
                  <a:pt x="8149" y="10593"/>
                </a:lnTo>
                <a:cubicBezTo>
                  <a:pt x="8457" y="10624"/>
                  <a:pt x="8768" y="10658"/>
                  <a:pt x="9075" y="10682"/>
                </a:cubicBezTo>
                <a:cubicBezTo>
                  <a:pt x="9076" y="10682"/>
                  <a:pt x="9077" y="10682"/>
                  <a:pt x="9078" y="10682"/>
                </a:cubicBezTo>
                <a:cubicBezTo>
                  <a:pt x="9130" y="10682"/>
                  <a:pt x="9128" y="10603"/>
                  <a:pt x="9075" y="10597"/>
                </a:cubicBezTo>
                <a:cubicBezTo>
                  <a:pt x="8733" y="10559"/>
                  <a:pt x="8392" y="10532"/>
                  <a:pt x="8050" y="10508"/>
                </a:cubicBezTo>
                <a:cubicBezTo>
                  <a:pt x="7883" y="10361"/>
                  <a:pt x="7719" y="10214"/>
                  <a:pt x="7559" y="10061"/>
                </a:cubicBezTo>
                <a:lnTo>
                  <a:pt x="7559" y="10061"/>
                </a:lnTo>
                <a:cubicBezTo>
                  <a:pt x="7801" y="10098"/>
                  <a:pt x="8040" y="10136"/>
                  <a:pt x="8279" y="10160"/>
                </a:cubicBezTo>
                <a:cubicBezTo>
                  <a:pt x="8280" y="10160"/>
                  <a:pt x="8281" y="10160"/>
                  <a:pt x="8282" y="10160"/>
                </a:cubicBezTo>
                <a:cubicBezTo>
                  <a:pt x="8317" y="10160"/>
                  <a:pt x="8326" y="10101"/>
                  <a:pt x="8289" y="10095"/>
                </a:cubicBezTo>
                <a:cubicBezTo>
                  <a:pt x="8020" y="10044"/>
                  <a:pt x="7743" y="10009"/>
                  <a:pt x="7470" y="9972"/>
                </a:cubicBezTo>
                <a:cubicBezTo>
                  <a:pt x="7306" y="9811"/>
                  <a:pt x="7145" y="9651"/>
                  <a:pt x="6988" y="9480"/>
                </a:cubicBezTo>
                <a:lnTo>
                  <a:pt x="6988" y="9480"/>
                </a:lnTo>
                <a:cubicBezTo>
                  <a:pt x="7197" y="9524"/>
                  <a:pt x="7405" y="9565"/>
                  <a:pt x="7617" y="9596"/>
                </a:cubicBezTo>
                <a:cubicBezTo>
                  <a:pt x="7619" y="9597"/>
                  <a:pt x="7621" y="9597"/>
                  <a:pt x="7623" y="9597"/>
                </a:cubicBezTo>
                <a:cubicBezTo>
                  <a:pt x="7656" y="9597"/>
                  <a:pt x="7672" y="9544"/>
                  <a:pt x="7634" y="9535"/>
                </a:cubicBezTo>
                <a:cubicBezTo>
                  <a:pt x="7395" y="9483"/>
                  <a:pt x="7156" y="9442"/>
                  <a:pt x="6917" y="9405"/>
                </a:cubicBezTo>
                <a:cubicBezTo>
                  <a:pt x="6773" y="9248"/>
                  <a:pt x="6633" y="9091"/>
                  <a:pt x="6496" y="8930"/>
                </a:cubicBezTo>
                <a:lnTo>
                  <a:pt x="6496" y="8930"/>
                </a:lnTo>
                <a:cubicBezTo>
                  <a:pt x="6712" y="8964"/>
                  <a:pt x="6923" y="8995"/>
                  <a:pt x="7139" y="9016"/>
                </a:cubicBezTo>
                <a:cubicBezTo>
                  <a:pt x="7140" y="9016"/>
                  <a:pt x="7142" y="9016"/>
                  <a:pt x="7144" y="9016"/>
                </a:cubicBezTo>
                <a:cubicBezTo>
                  <a:pt x="7180" y="9016"/>
                  <a:pt x="7188" y="8950"/>
                  <a:pt x="7149" y="8944"/>
                </a:cubicBezTo>
                <a:cubicBezTo>
                  <a:pt x="6903" y="8896"/>
                  <a:pt x="6657" y="8862"/>
                  <a:pt x="6408" y="8828"/>
                </a:cubicBezTo>
                <a:cubicBezTo>
                  <a:pt x="6285" y="8677"/>
                  <a:pt x="6165" y="8527"/>
                  <a:pt x="6046" y="8374"/>
                </a:cubicBezTo>
                <a:lnTo>
                  <a:pt x="6046" y="8374"/>
                </a:lnTo>
                <a:cubicBezTo>
                  <a:pt x="6049" y="8374"/>
                  <a:pt x="6049" y="8377"/>
                  <a:pt x="6053" y="8377"/>
                </a:cubicBezTo>
                <a:cubicBezTo>
                  <a:pt x="6179" y="8402"/>
                  <a:pt x="6307" y="8417"/>
                  <a:pt x="6434" y="8417"/>
                </a:cubicBezTo>
                <a:cubicBezTo>
                  <a:pt x="6699" y="8417"/>
                  <a:pt x="6958" y="8353"/>
                  <a:pt x="7180" y="8189"/>
                </a:cubicBezTo>
                <a:cubicBezTo>
                  <a:pt x="7408" y="8018"/>
                  <a:pt x="7596" y="7735"/>
                  <a:pt x="7600" y="7445"/>
                </a:cubicBezTo>
                <a:close/>
                <a:moveTo>
                  <a:pt x="1290" y="1"/>
                </a:moveTo>
                <a:cubicBezTo>
                  <a:pt x="1142" y="1"/>
                  <a:pt x="993" y="45"/>
                  <a:pt x="861" y="140"/>
                </a:cubicBezTo>
                <a:cubicBezTo>
                  <a:pt x="390" y="478"/>
                  <a:pt x="558" y="966"/>
                  <a:pt x="708" y="1424"/>
                </a:cubicBezTo>
                <a:cubicBezTo>
                  <a:pt x="704" y="1437"/>
                  <a:pt x="708" y="1451"/>
                  <a:pt x="718" y="1458"/>
                </a:cubicBezTo>
                <a:cubicBezTo>
                  <a:pt x="742" y="1526"/>
                  <a:pt x="762" y="1594"/>
                  <a:pt x="783" y="1659"/>
                </a:cubicBezTo>
                <a:cubicBezTo>
                  <a:pt x="687" y="1878"/>
                  <a:pt x="428" y="1885"/>
                  <a:pt x="247" y="2021"/>
                </a:cubicBezTo>
                <a:cubicBezTo>
                  <a:pt x="120" y="2117"/>
                  <a:pt x="38" y="2260"/>
                  <a:pt x="21" y="2421"/>
                </a:cubicBezTo>
                <a:cubicBezTo>
                  <a:pt x="1" y="2592"/>
                  <a:pt x="66" y="2759"/>
                  <a:pt x="196" y="2872"/>
                </a:cubicBezTo>
                <a:cubicBezTo>
                  <a:pt x="196" y="2882"/>
                  <a:pt x="199" y="2892"/>
                  <a:pt x="206" y="2899"/>
                </a:cubicBezTo>
                <a:cubicBezTo>
                  <a:pt x="300" y="3016"/>
                  <a:pt x="440" y="3080"/>
                  <a:pt x="584" y="3080"/>
                </a:cubicBezTo>
                <a:cubicBezTo>
                  <a:pt x="638" y="3080"/>
                  <a:pt x="692" y="3071"/>
                  <a:pt x="745" y="3053"/>
                </a:cubicBezTo>
                <a:cubicBezTo>
                  <a:pt x="851" y="3022"/>
                  <a:pt x="913" y="2950"/>
                  <a:pt x="998" y="2889"/>
                </a:cubicBezTo>
                <a:cubicBezTo>
                  <a:pt x="1100" y="2811"/>
                  <a:pt x="1202" y="2764"/>
                  <a:pt x="1301" y="2764"/>
                </a:cubicBezTo>
                <a:cubicBezTo>
                  <a:pt x="1398" y="2764"/>
                  <a:pt x="1491" y="2808"/>
                  <a:pt x="1579" y="2913"/>
                </a:cubicBezTo>
                <a:cubicBezTo>
                  <a:pt x="1690" y="3050"/>
                  <a:pt x="1861" y="3140"/>
                  <a:pt x="2014" y="3140"/>
                </a:cubicBezTo>
                <a:cubicBezTo>
                  <a:pt x="2100" y="3140"/>
                  <a:pt x="2181" y="3111"/>
                  <a:pt x="2241" y="3046"/>
                </a:cubicBezTo>
                <a:lnTo>
                  <a:pt x="2241" y="3046"/>
                </a:lnTo>
                <a:cubicBezTo>
                  <a:pt x="2139" y="3719"/>
                  <a:pt x="2023" y="4364"/>
                  <a:pt x="2542" y="4993"/>
                </a:cubicBezTo>
                <a:cubicBezTo>
                  <a:pt x="2850" y="5367"/>
                  <a:pt x="3305" y="5574"/>
                  <a:pt x="3775" y="5574"/>
                </a:cubicBezTo>
                <a:cubicBezTo>
                  <a:pt x="3918" y="5574"/>
                  <a:pt x="4063" y="5555"/>
                  <a:pt x="4205" y="5515"/>
                </a:cubicBezTo>
                <a:cubicBezTo>
                  <a:pt x="4376" y="5983"/>
                  <a:pt x="4577" y="6441"/>
                  <a:pt x="4816" y="6881"/>
                </a:cubicBezTo>
                <a:cubicBezTo>
                  <a:pt x="4793" y="6891"/>
                  <a:pt x="4799" y="6922"/>
                  <a:pt x="4823" y="6922"/>
                </a:cubicBezTo>
                <a:cubicBezTo>
                  <a:pt x="4824" y="6922"/>
                  <a:pt x="4825" y="6922"/>
                  <a:pt x="4826" y="6922"/>
                </a:cubicBezTo>
                <a:lnTo>
                  <a:pt x="4840" y="6922"/>
                </a:lnTo>
                <a:cubicBezTo>
                  <a:pt x="6394" y="9794"/>
                  <a:pt x="9457" y="12407"/>
                  <a:pt x="12524" y="12987"/>
                </a:cubicBezTo>
                <a:cubicBezTo>
                  <a:pt x="12529" y="12988"/>
                  <a:pt x="12533" y="12988"/>
                  <a:pt x="12537" y="12988"/>
                </a:cubicBezTo>
                <a:cubicBezTo>
                  <a:pt x="12580" y="12988"/>
                  <a:pt x="12617" y="12959"/>
                  <a:pt x="12623" y="12912"/>
                </a:cubicBezTo>
                <a:cubicBezTo>
                  <a:pt x="12651" y="12912"/>
                  <a:pt x="12671" y="12882"/>
                  <a:pt x="12654" y="12854"/>
                </a:cubicBezTo>
                <a:cubicBezTo>
                  <a:pt x="10851" y="9661"/>
                  <a:pt x="7828" y="7175"/>
                  <a:pt x="4864" y="5092"/>
                </a:cubicBezTo>
                <a:cubicBezTo>
                  <a:pt x="5288" y="4600"/>
                  <a:pt x="5301" y="3855"/>
                  <a:pt x="5018" y="3271"/>
                </a:cubicBezTo>
                <a:cubicBezTo>
                  <a:pt x="4826" y="2872"/>
                  <a:pt x="4505" y="2493"/>
                  <a:pt x="4092" y="2315"/>
                </a:cubicBezTo>
                <a:cubicBezTo>
                  <a:pt x="3781" y="2182"/>
                  <a:pt x="3440" y="2172"/>
                  <a:pt x="3102" y="2151"/>
                </a:cubicBezTo>
                <a:cubicBezTo>
                  <a:pt x="3252" y="2008"/>
                  <a:pt x="3430" y="1875"/>
                  <a:pt x="3498" y="1676"/>
                </a:cubicBezTo>
                <a:cubicBezTo>
                  <a:pt x="3570" y="1465"/>
                  <a:pt x="3484" y="1222"/>
                  <a:pt x="3372" y="1038"/>
                </a:cubicBezTo>
                <a:cubicBezTo>
                  <a:pt x="3259" y="853"/>
                  <a:pt x="3078" y="683"/>
                  <a:pt x="2859" y="645"/>
                </a:cubicBezTo>
                <a:cubicBezTo>
                  <a:pt x="2836" y="641"/>
                  <a:pt x="2813" y="640"/>
                  <a:pt x="2792" y="640"/>
                </a:cubicBezTo>
                <a:cubicBezTo>
                  <a:pt x="2721" y="640"/>
                  <a:pt x="2659" y="657"/>
                  <a:pt x="2583" y="662"/>
                </a:cubicBezTo>
                <a:cubicBezTo>
                  <a:pt x="2558" y="663"/>
                  <a:pt x="2534" y="664"/>
                  <a:pt x="2510" y="664"/>
                </a:cubicBezTo>
                <a:cubicBezTo>
                  <a:pt x="2285" y="664"/>
                  <a:pt x="2117" y="604"/>
                  <a:pt x="1978" y="471"/>
                </a:cubicBezTo>
                <a:cubicBezTo>
                  <a:pt x="1861" y="172"/>
                  <a:pt x="1579" y="1"/>
                  <a:pt x="12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09" name="Google Shape;2509;p55"/>
          <p:cNvGrpSpPr/>
          <p:nvPr/>
        </p:nvGrpSpPr>
        <p:grpSpPr>
          <a:xfrm>
            <a:off x="7299051" y="2964218"/>
            <a:ext cx="344993" cy="259008"/>
            <a:chOff x="7299051" y="2964218"/>
            <a:chExt cx="344993" cy="259008"/>
          </a:xfrm>
        </p:grpSpPr>
        <p:sp>
          <p:nvSpPr>
            <p:cNvPr id="2510" name="Google Shape;2510;p55"/>
            <p:cNvSpPr/>
            <p:nvPr/>
          </p:nvSpPr>
          <p:spPr>
            <a:xfrm>
              <a:off x="7299051" y="2964218"/>
              <a:ext cx="344993" cy="259008"/>
            </a:xfrm>
            <a:custGeom>
              <a:rect b="b" l="l" r="r" t="t"/>
              <a:pathLst>
                <a:path extrusionOk="0" h="10085" w="13433">
                  <a:moveTo>
                    <a:pt x="6448" y="225"/>
                  </a:moveTo>
                  <a:cubicBezTo>
                    <a:pt x="7802" y="225"/>
                    <a:pt x="9120" y="768"/>
                    <a:pt x="10089" y="1761"/>
                  </a:cubicBezTo>
                  <a:cubicBezTo>
                    <a:pt x="12288" y="4029"/>
                    <a:pt x="12182" y="8277"/>
                    <a:pt x="8958" y="9551"/>
                  </a:cubicBezTo>
                  <a:cubicBezTo>
                    <a:pt x="8327" y="9800"/>
                    <a:pt x="7656" y="9906"/>
                    <a:pt x="6980" y="9906"/>
                  </a:cubicBezTo>
                  <a:cubicBezTo>
                    <a:pt x="6136" y="9906"/>
                    <a:pt x="5284" y="9741"/>
                    <a:pt x="4491" y="9483"/>
                  </a:cubicBezTo>
                  <a:cubicBezTo>
                    <a:pt x="4238" y="9397"/>
                    <a:pt x="3993" y="9298"/>
                    <a:pt x="3753" y="9189"/>
                  </a:cubicBezTo>
                  <a:lnTo>
                    <a:pt x="3753" y="9189"/>
                  </a:lnTo>
                  <a:cubicBezTo>
                    <a:pt x="4061" y="9199"/>
                    <a:pt x="4365" y="9223"/>
                    <a:pt x="4669" y="9257"/>
                  </a:cubicBezTo>
                  <a:cubicBezTo>
                    <a:pt x="4670" y="9257"/>
                    <a:pt x="4671" y="9257"/>
                    <a:pt x="4672" y="9257"/>
                  </a:cubicBezTo>
                  <a:cubicBezTo>
                    <a:pt x="4699" y="9257"/>
                    <a:pt x="4698" y="9213"/>
                    <a:pt x="4669" y="9209"/>
                  </a:cubicBezTo>
                  <a:cubicBezTo>
                    <a:pt x="4334" y="9168"/>
                    <a:pt x="3996" y="9144"/>
                    <a:pt x="3658" y="9144"/>
                  </a:cubicBezTo>
                  <a:cubicBezTo>
                    <a:pt x="3439" y="9039"/>
                    <a:pt x="3210" y="8919"/>
                    <a:pt x="2982" y="8786"/>
                  </a:cubicBezTo>
                  <a:lnTo>
                    <a:pt x="2982" y="8786"/>
                  </a:lnTo>
                  <a:cubicBezTo>
                    <a:pt x="3351" y="8798"/>
                    <a:pt x="3721" y="8810"/>
                    <a:pt x="4090" y="8810"/>
                  </a:cubicBezTo>
                  <a:cubicBezTo>
                    <a:pt x="4134" y="8810"/>
                    <a:pt x="4178" y="8810"/>
                    <a:pt x="4221" y="8810"/>
                  </a:cubicBezTo>
                  <a:cubicBezTo>
                    <a:pt x="4255" y="8806"/>
                    <a:pt x="4255" y="8755"/>
                    <a:pt x="4221" y="8752"/>
                  </a:cubicBezTo>
                  <a:cubicBezTo>
                    <a:pt x="3774" y="8728"/>
                    <a:pt x="3323" y="8724"/>
                    <a:pt x="2872" y="8718"/>
                  </a:cubicBezTo>
                  <a:cubicBezTo>
                    <a:pt x="2647" y="8581"/>
                    <a:pt x="2428" y="8431"/>
                    <a:pt x="2220" y="8267"/>
                  </a:cubicBezTo>
                  <a:lnTo>
                    <a:pt x="2220" y="8267"/>
                  </a:lnTo>
                  <a:cubicBezTo>
                    <a:pt x="2459" y="8270"/>
                    <a:pt x="2698" y="8287"/>
                    <a:pt x="2934" y="8325"/>
                  </a:cubicBezTo>
                  <a:cubicBezTo>
                    <a:pt x="2935" y="8325"/>
                    <a:pt x="2936" y="8325"/>
                    <a:pt x="2937" y="8325"/>
                  </a:cubicBezTo>
                  <a:cubicBezTo>
                    <a:pt x="2969" y="8325"/>
                    <a:pt x="2984" y="8277"/>
                    <a:pt x="2947" y="8270"/>
                  </a:cubicBezTo>
                  <a:cubicBezTo>
                    <a:pt x="2705" y="8221"/>
                    <a:pt x="2460" y="8194"/>
                    <a:pt x="2214" y="8194"/>
                  </a:cubicBezTo>
                  <a:cubicBezTo>
                    <a:pt x="2186" y="8194"/>
                    <a:pt x="2159" y="8194"/>
                    <a:pt x="2131" y="8195"/>
                  </a:cubicBezTo>
                  <a:cubicBezTo>
                    <a:pt x="1923" y="8028"/>
                    <a:pt x="1735" y="7840"/>
                    <a:pt x="1561" y="7638"/>
                  </a:cubicBezTo>
                  <a:cubicBezTo>
                    <a:pt x="1761" y="7638"/>
                    <a:pt x="1960" y="7640"/>
                    <a:pt x="2158" y="7640"/>
                  </a:cubicBezTo>
                  <a:cubicBezTo>
                    <a:pt x="2258" y="7640"/>
                    <a:pt x="2357" y="7640"/>
                    <a:pt x="2456" y="7638"/>
                  </a:cubicBezTo>
                  <a:cubicBezTo>
                    <a:pt x="2504" y="7638"/>
                    <a:pt x="2504" y="7567"/>
                    <a:pt x="2456" y="7567"/>
                  </a:cubicBezTo>
                  <a:cubicBezTo>
                    <a:pt x="2350" y="7566"/>
                    <a:pt x="2244" y="7565"/>
                    <a:pt x="2139" y="7565"/>
                  </a:cubicBezTo>
                  <a:cubicBezTo>
                    <a:pt x="1928" y="7565"/>
                    <a:pt x="1718" y="7567"/>
                    <a:pt x="1506" y="7567"/>
                  </a:cubicBezTo>
                  <a:cubicBezTo>
                    <a:pt x="1363" y="7389"/>
                    <a:pt x="1247" y="7191"/>
                    <a:pt x="1161" y="6983"/>
                  </a:cubicBezTo>
                  <a:lnTo>
                    <a:pt x="1161" y="6983"/>
                  </a:lnTo>
                  <a:cubicBezTo>
                    <a:pt x="1365" y="6984"/>
                    <a:pt x="1569" y="6985"/>
                    <a:pt x="1773" y="6985"/>
                  </a:cubicBezTo>
                  <a:cubicBezTo>
                    <a:pt x="1978" y="6985"/>
                    <a:pt x="2182" y="6984"/>
                    <a:pt x="2387" y="6983"/>
                  </a:cubicBezTo>
                  <a:cubicBezTo>
                    <a:pt x="2439" y="6983"/>
                    <a:pt x="2439" y="6904"/>
                    <a:pt x="2387" y="6904"/>
                  </a:cubicBezTo>
                  <a:cubicBezTo>
                    <a:pt x="2145" y="6902"/>
                    <a:pt x="1903" y="6900"/>
                    <a:pt x="1662" y="6900"/>
                  </a:cubicBezTo>
                  <a:cubicBezTo>
                    <a:pt x="1485" y="6900"/>
                    <a:pt x="1308" y="6901"/>
                    <a:pt x="1131" y="6904"/>
                  </a:cubicBezTo>
                  <a:cubicBezTo>
                    <a:pt x="1059" y="6703"/>
                    <a:pt x="1035" y="6487"/>
                    <a:pt x="1055" y="6276"/>
                  </a:cubicBezTo>
                  <a:cubicBezTo>
                    <a:pt x="1855" y="6276"/>
                    <a:pt x="2657" y="6255"/>
                    <a:pt x="3460" y="6224"/>
                  </a:cubicBezTo>
                  <a:cubicBezTo>
                    <a:pt x="3508" y="6221"/>
                    <a:pt x="3508" y="6149"/>
                    <a:pt x="3460" y="6146"/>
                  </a:cubicBezTo>
                  <a:cubicBezTo>
                    <a:pt x="2661" y="6160"/>
                    <a:pt x="1858" y="6184"/>
                    <a:pt x="1059" y="6228"/>
                  </a:cubicBezTo>
                  <a:cubicBezTo>
                    <a:pt x="1083" y="6057"/>
                    <a:pt x="1134" y="5893"/>
                    <a:pt x="1213" y="5740"/>
                  </a:cubicBezTo>
                  <a:cubicBezTo>
                    <a:pt x="1320" y="5699"/>
                    <a:pt x="1433" y="5683"/>
                    <a:pt x="1550" y="5683"/>
                  </a:cubicBezTo>
                  <a:cubicBezTo>
                    <a:pt x="1937" y="5683"/>
                    <a:pt x="2369" y="5853"/>
                    <a:pt x="2767" y="5853"/>
                  </a:cubicBezTo>
                  <a:cubicBezTo>
                    <a:pt x="2919" y="5853"/>
                    <a:pt x="3066" y="5828"/>
                    <a:pt x="3204" y="5760"/>
                  </a:cubicBezTo>
                  <a:cubicBezTo>
                    <a:pt x="3210" y="5763"/>
                    <a:pt x="3217" y="5767"/>
                    <a:pt x="3224" y="5767"/>
                  </a:cubicBezTo>
                  <a:cubicBezTo>
                    <a:pt x="3684" y="5697"/>
                    <a:pt x="4148" y="5661"/>
                    <a:pt x="4611" y="5661"/>
                  </a:cubicBezTo>
                  <a:cubicBezTo>
                    <a:pt x="4689" y="5661"/>
                    <a:pt x="4766" y="5662"/>
                    <a:pt x="4843" y="5664"/>
                  </a:cubicBezTo>
                  <a:cubicBezTo>
                    <a:pt x="4887" y="5664"/>
                    <a:pt x="4887" y="5596"/>
                    <a:pt x="4843" y="5596"/>
                  </a:cubicBezTo>
                  <a:cubicBezTo>
                    <a:pt x="4752" y="5593"/>
                    <a:pt x="4661" y="5592"/>
                    <a:pt x="4570" y="5592"/>
                  </a:cubicBezTo>
                  <a:cubicBezTo>
                    <a:pt x="4152" y="5592"/>
                    <a:pt x="3735" y="5624"/>
                    <a:pt x="3320" y="5688"/>
                  </a:cubicBezTo>
                  <a:cubicBezTo>
                    <a:pt x="3374" y="5651"/>
                    <a:pt x="3426" y="5606"/>
                    <a:pt x="3473" y="5555"/>
                  </a:cubicBezTo>
                  <a:cubicBezTo>
                    <a:pt x="3805" y="5193"/>
                    <a:pt x="3600" y="4746"/>
                    <a:pt x="3388" y="4350"/>
                  </a:cubicBezTo>
                  <a:cubicBezTo>
                    <a:pt x="3815" y="4339"/>
                    <a:pt x="4242" y="4329"/>
                    <a:pt x="4672" y="4315"/>
                  </a:cubicBezTo>
                  <a:cubicBezTo>
                    <a:pt x="4713" y="4315"/>
                    <a:pt x="4713" y="4251"/>
                    <a:pt x="4672" y="4251"/>
                  </a:cubicBezTo>
                  <a:cubicBezTo>
                    <a:pt x="4232" y="4264"/>
                    <a:pt x="3794" y="4281"/>
                    <a:pt x="3357" y="4295"/>
                  </a:cubicBezTo>
                  <a:cubicBezTo>
                    <a:pt x="3299" y="4186"/>
                    <a:pt x="3241" y="4083"/>
                    <a:pt x="3193" y="3984"/>
                  </a:cubicBezTo>
                  <a:cubicBezTo>
                    <a:pt x="3139" y="3875"/>
                    <a:pt x="3098" y="3766"/>
                    <a:pt x="3057" y="3660"/>
                  </a:cubicBezTo>
                  <a:lnTo>
                    <a:pt x="3057" y="3660"/>
                  </a:lnTo>
                  <a:cubicBezTo>
                    <a:pt x="3354" y="3670"/>
                    <a:pt x="3648" y="3680"/>
                    <a:pt x="3945" y="3687"/>
                  </a:cubicBezTo>
                  <a:cubicBezTo>
                    <a:pt x="3986" y="3687"/>
                    <a:pt x="3986" y="3626"/>
                    <a:pt x="3945" y="3626"/>
                  </a:cubicBezTo>
                  <a:cubicBezTo>
                    <a:pt x="3641" y="3612"/>
                    <a:pt x="3337" y="3605"/>
                    <a:pt x="3033" y="3595"/>
                  </a:cubicBezTo>
                  <a:cubicBezTo>
                    <a:pt x="2951" y="3359"/>
                    <a:pt x="2903" y="3117"/>
                    <a:pt x="2886" y="2867"/>
                  </a:cubicBezTo>
                  <a:cubicBezTo>
                    <a:pt x="3059" y="2867"/>
                    <a:pt x="3232" y="2869"/>
                    <a:pt x="3405" y="2869"/>
                  </a:cubicBezTo>
                  <a:cubicBezTo>
                    <a:pt x="3492" y="2869"/>
                    <a:pt x="3578" y="2869"/>
                    <a:pt x="3665" y="2867"/>
                  </a:cubicBezTo>
                  <a:cubicBezTo>
                    <a:pt x="3723" y="2867"/>
                    <a:pt x="3723" y="2782"/>
                    <a:pt x="3665" y="2782"/>
                  </a:cubicBezTo>
                  <a:cubicBezTo>
                    <a:pt x="3578" y="2781"/>
                    <a:pt x="3491" y="2781"/>
                    <a:pt x="3404" y="2781"/>
                  </a:cubicBezTo>
                  <a:cubicBezTo>
                    <a:pt x="3230" y="2781"/>
                    <a:pt x="3056" y="2782"/>
                    <a:pt x="2883" y="2782"/>
                  </a:cubicBezTo>
                  <a:cubicBezTo>
                    <a:pt x="2876" y="2553"/>
                    <a:pt x="2910" y="2328"/>
                    <a:pt x="2982" y="2113"/>
                  </a:cubicBezTo>
                  <a:cubicBezTo>
                    <a:pt x="3221" y="2123"/>
                    <a:pt x="3460" y="2130"/>
                    <a:pt x="3702" y="2130"/>
                  </a:cubicBezTo>
                  <a:cubicBezTo>
                    <a:pt x="3740" y="2126"/>
                    <a:pt x="3740" y="2068"/>
                    <a:pt x="3702" y="2065"/>
                  </a:cubicBezTo>
                  <a:cubicBezTo>
                    <a:pt x="3470" y="2048"/>
                    <a:pt x="3238" y="2038"/>
                    <a:pt x="3006" y="2031"/>
                  </a:cubicBezTo>
                  <a:cubicBezTo>
                    <a:pt x="3084" y="1826"/>
                    <a:pt x="3193" y="1635"/>
                    <a:pt x="3330" y="1464"/>
                  </a:cubicBezTo>
                  <a:cubicBezTo>
                    <a:pt x="4136" y="1464"/>
                    <a:pt x="4942" y="1515"/>
                    <a:pt x="5741" y="1611"/>
                  </a:cubicBezTo>
                  <a:cubicBezTo>
                    <a:pt x="5742" y="1611"/>
                    <a:pt x="5743" y="1611"/>
                    <a:pt x="5744" y="1611"/>
                  </a:cubicBezTo>
                  <a:cubicBezTo>
                    <a:pt x="5779" y="1611"/>
                    <a:pt x="5785" y="1552"/>
                    <a:pt x="5751" y="1549"/>
                  </a:cubicBezTo>
                  <a:cubicBezTo>
                    <a:pt x="5134" y="1453"/>
                    <a:pt x="4510" y="1405"/>
                    <a:pt x="3887" y="1405"/>
                  </a:cubicBezTo>
                  <a:cubicBezTo>
                    <a:pt x="3714" y="1405"/>
                    <a:pt x="3541" y="1409"/>
                    <a:pt x="3368" y="1416"/>
                  </a:cubicBezTo>
                  <a:cubicBezTo>
                    <a:pt x="3542" y="1211"/>
                    <a:pt x="3747" y="1037"/>
                    <a:pt x="3975" y="893"/>
                  </a:cubicBezTo>
                  <a:cubicBezTo>
                    <a:pt x="4016" y="866"/>
                    <a:pt x="4064" y="842"/>
                    <a:pt x="4112" y="815"/>
                  </a:cubicBezTo>
                  <a:cubicBezTo>
                    <a:pt x="4142" y="815"/>
                    <a:pt x="4171" y="815"/>
                    <a:pt x="4201" y="815"/>
                  </a:cubicBezTo>
                  <a:cubicBezTo>
                    <a:pt x="4704" y="815"/>
                    <a:pt x="5207" y="842"/>
                    <a:pt x="5707" y="893"/>
                  </a:cubicBezTo>
                  <a:cubicBezTo>
                    <a:pt x="5709" y="894"/>
                    <a:pt x="5711" y="894"/>
                    <a:pt x="5713" y="894"/>
                  </a:cubicBezTo>
                  <a:cubicBezTo>
                    <a:pt x="5758" y="894"/>
                    <a:pt x="5756" y="818"/>
                    <a:pt x="5707" y="811"/>
                  </a:cubicBezTo>
                  <a:cubicBezTo>
                    <a:pt x="5279" y="760"/>
                    <a:pt x="4845" y="735"/>
                    <a:pt x="4413" y="735"/>
                  </a:cubicBezTo>
                  <a:cubicBezTo>
                    <a:pt x="4359" y="735"/>
                    <a:pt x="4306" y="736"/>
                    <a:pt x="4252" y="736"/>
                  </a:cubicBezTo>
                  <a:cubicBezTo>
                    <a:pt x="4518" y="600"/>
                    <a:pt x="4799" y="490"/>
                    <a:pt x="5085" y="412"/>
                  </a:cubicBezTo>
                  <a:cubicBezTo>
                    <a:pt x="5085" y="429"/>
                    <a:pt x="5102" y="443"/>
                    <a:pt x="5120" y="443"/>
                  </a:cubicBezTo>
                  <a:cubicBezTo>
                    <a:pt x="5264" y="438"/>
                    <a:pt x="5408" y="435"/>
                    <a:pt x="5552" y="435"/>
                  </a:cubicBezTo>
                  <a:cubicBezTo>
                    <a:pt x="6076" y="435"/>
                    <a:pt x="6598" y="469"/>
                    <a:pt x="7117" y="542"/>
                  </a:cubicBezTo>
                  <a:cubicBezTo>
                    <a:pt x="7119" y="542"/>
                    <a:pt x="7121" y="542"/>
                    <a:pt x="7123" y="542"/>
                  </a:cubicBezTo>
                  <a:cubicBezTo>
                    <a:pt x="7170" y="542"/>
                    <a:pt x="7190" y="466"/>
                    <a:pt x="7141" y="460"/>
                  </a:cubicBezTo>
                  <a:cubicBezTo>
                    <a:pt x="6678" y="385"/>
                    <a:pt x="6209" y="349"/>
                    <a:pt x="5742" y="349"/>
                  </a:cubicBezTo>
                  <a:cubicBezTo>
                    <a:pt x="5589" y="349"/>
                    <a:pt x="5436" y="353"/>
                    <a:pt x="5283" y="361"/>
                  </a:cubicBezTo>
                  <a:cubicBezTo>
                    <a:pt x="5670" y="269"/>
                    <a:pt x="6060" y="225"/>
                    <a:pt x="6448" y="225"/>
                  </a:cubicBezTo>
                  <a:close/>
                  <a:moveTo>
                    <a:pt x="6371" y="1"/>
                  </a:moveTo>
                  <a:cubicBezTo>
                    <a:pt x="5587" y="1"/>
                    <a:pt x="4784" y="198"/>
                    <a:pt x="4010" y="641"/>
                  </a:cubicBezTo>
                  <a:cubicBezTo>
                    <a:pt x="3443" y="962"/>
                    <a:pt x="2965" y="1454"/>
                    <a:pt x="2739" y="2038"/>
                  </a:cubicBezTo>
                  <a:cubicBezTo>
                    <a:pt x="2729" y="2044"/>
                    <a:pt x="2725" y="2055"/>
                    <a:pt x="2725" y="2065"/>
                  </a:cubicBezTo>
                  <a:cubicBezTo>
                    <a:pt x="2582" y="2444"/>
                    <a:pt x="2562" y="2857"/>
                    <a:pt x="2661" y="3250"/>
                  </a:cubicBezTo>
                  <a:cubicBezTo>
                    <a:pt x="2698" y="3383"/>
                    <a:pt x="2746" y="3516"/>
                    <a:pt x="2811" y="3639"/>
                  </a:cubicBezTo>
                  <a:cubicBezTo>
                    <a:pt x="2811" y="3643"/>
                    <a:pt x="2811" y="3646"/>
                    <a:pt x="2814" y="3646"/>
                  </a:cubicBezTo>
                  <a:cubicBezTo>
                    <a:pt x="2917" y="3865"/>
                    <a:pt x="3050" y="4087"/>
                    <a:pt x="3152" y="4309"/>
                  </a:cubicBezTo>
                  <a:lnTo>
                    <a:pt x="3111" y="4309"/>
                  </a:lnTo>
                  <a:cubicBezTo>
                    <a:pt x="3077" y="4309"/>
                    <a:pt x="3077" y="4360"/>
                    <a:pt x="3111" y="4360"/>
                  </a:cubicBezTo>
                  <a:lnTo>
                    <a:pt x="3176" y="4360"/>
                  </a:lnTo>
                  <a:cubicBezTo>
                    <a:pt x="3381" y="4817"/>
                    <a:pt x="3453" y="5261"/>
                    <a:pt x="2920" y="5617"/>
                  </a:cubicBezTo>
                  <a:cubicBezTo>
                    <a:pt x="2817" y="5685"/>
                    <a:pt x="2699" y="5710"/>
                    <a:pt x="2572" y="5710"/>
                  </a:cubicBezTo>
                  <a:cubicBezTo>
                    <a:pt x="2231" y="5710"/>
                    <a:pt x="1824" y="5532"/>
                    <a:pt x="1457" y="5532"/>
                  </a:cubicBezTo>
                  <a:cubicBezTo>
                    <a:pt x="1368" y="5532"/>
                    <a:pt x="1281" y="5543"/>
                    <a:pt x="1199" y="5569"/>
                  </a:cubicBezTo>
                  <a:cubicBezTo>
                    <a:pt x="1185" y="5569"/>
                    <a:pt x="1168" y="5572"/>
                    <a:pt x="1158" y="5582"/>
                  </a:cubicBezTo>
                  <a:cubicBezTo>
                    <a:pt x="1148" y="5586"/>
                    <a:pt x="1137" y="5589"/>
                    <a:pt x="1127" y="5593"/>
                  </a:cubicBezTo>
                  <a:cubicBezTo>
                    <a:pt x="1093" y="5610"/>
                    <a:pt x="1076" y="5651"/>
                    <a:pt x="1090" y="5688"/>
                  </a:cubicBezTo>
                  <a:cubicBezTo>
                    <a:pt x="0" y="7560"/>
                    <a:pt x="3207" y="9284"/>
                    <a:pt x="4594" y="9711"/>
                  </a:cubicBezTo>
                  <a:cubicBezTo>
                    <a:pt x="5352" y="9946"/>
                    <a:pt x="6172" y="10085"/>
                    <a:pt x="6981" y="10085"/>
                  </a:cubicBezTo>
                  <a:cubicBezTo>
                    <a:pt x="8587" y="10085"/>
                    <a:pt x="10148" y="9536"/>
                    <a:pt x="11086" y="8096"/>
                  </a:cubicBezTo>
                  <a:cubicBezTo>
                    <a:pt x="13433" y="4498"/>
                    <a:pt x="10118" y="1"/>
                    <a:pt x="63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55"/>
            <p:cNvSpPr/>
            <p:nvPr/>
          </p:nvSpPr>
          <p:spPr>
            <a:xfrm>
              <a:off x="7396953" y="3011422"/>
              <a:ext cx="66312" cy="47359"/>
            </a:xfrm>
            <a:custGeom>
              <a:rect b="b" l="l" r="r" t="t"/>
              <a:pathLst>
                <a:path extrusionOk="0" h="1844" w="2582">
                  <a:moveTo>
                    <a:pt x="1286" y="182"/>
                  </a:moveTo>
                  <a:cubicBezTo>
                    <a:pt x="1572" y="182"/>
                    <a:pt x="1851" y="243"/>
                    <a:pt x="2066" y="462"/>
                  </a:cubicBezTo>
                  <a:cubicBezTo>
                    <a:pt x="2445" y="852"/>
                    <a:pt x="2233" y="1470"/>
                    <a:pt x="1738" y="1630"/>
                  </a:cubicBezTo>
                  <a:cubicBezTo>
                    <a:pt x="1646" y="1661"/>
                    <a:pt x="1553" y="1675"/>
                    <a:pt x="1461" y="1675"/>
                  </a:cubicBezTo>
                  <a:cubicBezTo>
                    <a:pt x="683" y="1675"/>
                    <a:pt x="0" y="672"/>
                    <a:pt x="761" y="193"/>
                  </a:cubicBezTo>
                  <a:lnTo>
                    <a:pt x="761" y="193"/>
                  </a:lnTo>
                  <a:cubicBezTo>
                    <a:pt x="773" y="211"/>
                    <a:pt x="793" y="221"/>
                    <a:pt x="816" y="221"/>
                  </a:cubicBezTo>
                  <a:cubicBezTo>
                    <a:pt x="819" y="221"/>
                    <a:pt x="823" y="220"/>
                    <a:pt x="826" y="220"/>
                  </a:cubicBezTo>
                  <a:cubicBezTo>
                    <a:pt x="976" y="200"/>
                    <a:pt x="1132" y="182"/>
                    <a:pt x="1286" y="182"/>
                  </a:cubicBezTo>
                  <a:close/>
                  <a:moveTo>
                    <a:pt x="1267" y="1"/>
                  </a:moveTo>
                  <a:cubicBezTo>
                    <a:pt x="1146" y="1"/>
                    <a:pt x="1026" y="12"/>
                    <a:pt x="911" y="32"/>
                  </a:cubicBezTo>
                  <a:cubicBezTo>
                    <a:pt x="901" y="25"/>
                    <a:pt x="891" y="21"/>
                    <a:pt x="881" y="21"/>
                  </a:cubicBezTo>
                  <a:cubicBezTo>
                    <a:pt x="877" y="21"/>
                    <a:pt x="874" y="21"/>
                    <a:pt x="870" y="22"/>
                  </a:cubicBezTo>
                  <a:cubicBezTo>
                    <a:pt x="358" y="165"/>
                    <a:pt x="116" y="667"/>
                    <a:pt x="344" y="1159"/>
                  </a:cubicBezTo>
                  <a:cubicBezTo>
                    <a:pt x="535" y="1576"/>
                    <a:pt x="1005" y="1844"/>
                    <a:pt x="1464" y="1844"/>
                  </a:cubicBezTo>
                  <a:cubicBezTo>
                    <a:pt x="1572" y="1844"/>
                    <a:pt x="1679" y="1829"/>
                    <a:pt x="1782" y="1798"/>
                  </a:cubicBezTo>
                  <a:cubicBezTo>
                    <a:pt x="2254" y="1654"/>
                    <a:pt x="2581" y="1125"/>
                    <a:pt x="2400" y="650"/>
                  </a:cubicBezTo>
                  <a:cubicBezTo>
                    <a:pt x="2221" y="172"/>
                    <a:pt x="1739" y="1"/>
                    <a:pt x="12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55"/>
            <p:cNvSpPr/>
            <p:nvPr/>
          </p:nvSpPr>
          <p:spPr>
            <a:xfrm>
              <a:off x="7368060" y="3141838"/>
              <a:ext cx="65567" cy="44123"/>
            </a:xfrm>
            <a:custGeom>
              <a:rect b="b" l="l" r="r" t="t"/>
              <a:pathLst>
                <a:path extrusionOk="0" h="1718" w="2553">
                  <a:moveTo>
                    <a:pt x="589" y="137"/>
                  </a:moveTo>
                  <a:cubicBezTo>
                    <a:pt x="725" y="137"/>
                    <a:pt x="861" y="215"/>
                    <a:pt x="933" y="350"/>
                  </a:cubicBezTo>
                  <a:cubicBezTo>
                    <a:pt x="940" y="360"/>
                    <a:pt x="954" y="367"/>
                    <a:pt x="967" y="367"/>
                  </a:cubicBezTo>
                  <a:cubicBezTo>
                    <a:pt x="981" y="387"/>
                    <a:pt x="1002" y="398"/>
                    <a:pt x="1024" y="398"/>
                  </a:cubicBezTo>
                  <a:cubicBezTo>
                    <a:pt x="1037" y="398"/>
                    <a:pt x="1049" y="395"/>
                    <a:pt x="1060" y="388"/>
                  </a:cubicBezTo>
                  <a:cubicBezTo>
                    <a:pt x="1243" y="282"/>
                    <a:pt x="1497" y="186"/>
                    <a:pt x="1731" y="186"/>
                  </a:cubicBezTo>
                  <a:cubicBezTo>
                    <a:pt x="1943" y="186"/>
                    <a:pt x="2139" y="263"/>
                    <a:pt x="2255" y="480"/>
                  </a:cubicBezTo>
                  <a:cubicBezTo>
                    <a:pt x="2436" y="815"/>
                    <a:pt x="2221" y="1211"/>
                    <a:pt x="1876" y="1282"/>
                  </a:cubicBezTo>
                  <a:cubicBezTo>
                    <a:pt x="1859" y="1286"/>
                    <a:pt x="1842" y="1288"/>
                    <a:pt x="1824" y="1288"/>
                  </a:cubicBezTo>
                  <a:cubicBezTo>
                    <a:pt x="1715" y="1288"/>
                    <a:pt x="1581" y="1226"/>
                    <a:pt x="1473" y="1218"/>
                  </a:cubicBezTo>
                  <a:cubicBezTo>
                    <a:pt x="1456" y="1217"/>
                    <a:pt x="1440" y="1216"/>
                    <a:pt x="1425" y="1216"/>
                  </a:cubicBezTo>
                  <a:cubicBezTo>
                    <a:pt x="1307" y="1216"/>
                    <a:pt x="1231" y="1242"/>
                    <a:pt x="1131" y="1323"/>
                  </a:cubicBezTo>
                  <a:cubicBezTo>
                    <a:pt x="985" y="1441"/>
                    <a:pt x="1027" y="1510"/>
                    <a:pt x="869" y="1510"/>
                  </a:cubicBezTo>
                  <a:cubicBezTo>
                    <a:pt x="843" y="1510"/>
                    <a:pt x="811" y="1508"/>
                    <a:pt x="773" y="1504"/>
                  </a:cubicBezTo>
                  <a:cubicBezTo>
                    <a:pt x="482" y="1474"/>
                    <a:pt x="390" y="1259"/>
                    <a:pt x="373" y="1006"/>
                  </a:cubicBezTo>
                  <a:cubicBezTo>
                    <a:pt x="411" y="1006"/>
                    <a:pt x="438" y="961"/>
                    <a:pt x="418" y="927"/>
                  </a:cubicBezTo>
                  <a:cubicBezTo>
                    <a:pt x="305" y="726"/>
                    <a:pt x="131" y="497"/>
                    <a:pt x="308" y="275"/>
                  </a:cubicBezTo>
                  <a:cubicBezTo>
                    <a:pt x="386" y="180"/>
                    <a:pt x="488" y="137"/>
                    <a:pt x="589" y="137"/>
                  </a:cubicBezTo>
                  <a:close/>
                  <a:moveTo>
                    <a:pt x="559" y="1"/>
                  </a:moveTo>
                  <a:cubicBezTo>
                    <a:pt x="462" y="1"/>
                    <a:pt x="363" y="34"/>
                    <a:pt x="274" y="108"/>
                  </a:cubicBezTo>
                  <a:cubicBezTo>
                    <a:pt x="1" y="336"/>
                    <a:pt x="86" y="712"/>
                    <a:pt x="301" y="951"/>
                  </a:cubicBezTo>
                  <a:cubicBezTo>
                    <a:pt x="271" y="1274"/>
                    <a:pt x="430" y="1717"/>
                    <a:pt x="805" y="1717"/>
                  </a:cubicBezTo>
                  <a:cubicBezTo>
                    <a:pt x="814" y="1717"/>
                    <a:pt x="824" y="1717"/>
                    <a:pt x="834" y="1716"/>
                  </a:cubicBezTo>
                  <a:cubicBezTo>
                    <a:pt x="1084" y="1703"/>
                    <a:pt x="1172" y="1395"/>
                    <a:pt x="1418" y="1337"/>
                  </a:cubicBezTo>
                  <a:cubicBezTo>
                    <a:pt x="1450" y="1330"/>
                    <a:pt x="1480" y="1327"/>
                    <a:pt x="1511" y="1327"/>
                  </a:cubicBezTo>
                  <a:cubicBezTo>
                    <a:pt x="1659" y="1327"/>
                    <a:pt x="1796" y="1397"/>
                    <a:pt x="1941" y="1397"/>
                  </a:cubicBezTo>
                  <a:cubicBezTo>
                    <a:pt x="2010" y="1397"/>
                    <a:pt x="2081" y="1381"/>
                    <a:pt x="2156" y="1334"/>
                  </a:cubicBezTo>
                  <a:cubicBezTo>
                    <a:pt x="2480" y="1125"/>
                    <a:pt x="2552" y="606"/>
                    <a:pt x="2313" y="313"/>
                  </a:cubicBezTo>
                  <a:cubicBezTo>
                    <a:pt x="2153" y="113"/>
                    <a:pt x="1942" y="37"/>
                    <a:pt x="1722" y="37"/>
                  </a:cubicBezTo>
                  <a:cubicBezTo>
                    <a:pt x="1470" y="37"/>
                    <a:pt x="1206" y="136"/>
                    <a:pt x="991" y="261"/>
                  </a:cubicBezTo>
                  <a:cubicBezTo>
                    <a:pt x="988" y="265"/>
                    <a:pt x="984" y="268"/>
                    <a:pt x="984" y="268"/>
                  </a:cubicBezTo>
                  <a:cubicBezTo>
                    <a:pt x="895" y="104"/>
                    <a:pt x="730" y="1"/>
                    <a:pt x="5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55"/>
            <p:cNvSpPr/>
            <p:nvPr/>
          </p:nvSpPr>
          <p:spPr>
            <a:xfrm>
              <a:off x="7460517" y="3158532"/>
              <a:ext cx="75712" cy="55500"/>
            </a:xfrm>
            <a:custGeom>
              <a:rect b="b" l="l" r="r" t="t"/>
              <a:pathLst>
                <a:path extrusionOk="0" h="2161" w="2948">
                  <a:moveTo>
                    <a:pt x="1790" y="1"/>
                  </a:moveTo>
                  <a:cubicBezTo>
                    <a:pt x="1787" y="1"/>
                    <a:pt x="1783" y="1"/>
                    <a:pt x="1780" y="1"/>
                  </a:cubicBezTo>
                  <a:cubicBezTo>
                    <a:pt x="1778" y="1"/>
                    <a:pt x="1777" y="1"/>
                    <a:pt x="1775" y="1"/>
                  </a:cubicBezTo>
                  <a:cubicBezTo>
                    <a:pt x="1493" y="1"/>
                    <a:pt x="1172" y="316"/>
                    <a:pt x="1261" y="609"/>
                  </a:cubicBezTo>
                  <a:cubicBezTo>
                    <a:pt x="1269" y="634"/>
                    <a:pt x="1291" y="647"/>
                    <a:pt x="1314" y="647"/>
                  </a:cubicBezTo>
                  <a:cubicBezTo>
                    <a:pt x="1336" y="647"/>
                    <a:pt x="1358" y="634"/>
                    <a:pt x="1367" y="609"/>
                  </a:cubicBezTo>
                  <a:cubicBezTo>
                    <a:pt x="1425" y="424"/>
                    <a:pt x="1462" y="226"/>
                    <a:pt x="1677" y="161"/>
                  </a:cubicBezTo>
                  <a:cubicBezTo>
                    <a:pt x="1707" y="152"/>
                    <a:pt x="1736" y="147"/>
                    <a:pt x="1766" y="147"/>
                  </a:cubicBezTo>
                  <a:cubicBezTo>
                    <a:pt x="1822" y="147"/>
                    <a:pt x="1877" y="164"/>
                    <a:pt x="1927" y="195"/>
                  </a:cubicBezTo>
                  <a:cubicBezTo>
                    <a:pt x="2036" y="267"/>
                    <a:pt x="2005" y="366"/>
                    <a:pt x="2022" y="475"/>
                  </a:cubicBezTo>
                  <a:cubicBezTo>
                    <a:pt x="2033" y="578"/>
                    <a:pt x="2087" y="667"/>
                    <a:pt x="2169" y="725"/>
                  </a:cubicBezTo>
                  <a:cubicBezTo>
                    <a:pt x="2169" y="742"/>
                    <a:pt x="2179" y="755"/>
                    <a:pt x="2193" y="759"/>
                  </a:cubicBezTo>
                  <a:cubicBezTo>
                    <a:pt x="2237" y="783"/>
                    <a:pt x="2456" y="885"/>
                    <a:pt x="2459" y="889"/>
                  </a:cubicBezTo>
                  <a:cubicBezTo>
                    <a:pt x="2739" y="1114"/>
                    <a:pt x="2517" y="1613"/>
                    <a:pt x="2214" y="1640"/>
                  </a:cubicBezTo>
                  <a:cubicBezTo>
                    <a:pt x="2201" y="1641"/>
                    <a:pt x="2189" y="1641"/>
                    <a:pt x="2177" y="1641"/>
                  </a:cubicBezTo>
                  <a:cubicBezTo>
                    <a:pt x="1946" y="1641"/>
                    <a:pt x="1828" y="1457"/>
                    <a:pt x="1630" y="1415"/>
                  </a:cubicBezTo>
                  <a:cubicBezTo>
                    <a:pt x="1601" y="1408"/>
                    <a:pt x="1575" y="1405"/>
                    <a:pt x="1550" y="1405"/>
                  </a:cubicBezTo>
                  <a:cubicBezTo>
                    <a:pt x="1188" y="1405"/>
                    <a:pt x="1143" y="2010"/>
                    <a:pt x="776" y="2026"/>
                  </a:cubicBezTo>
                  <a:lnTo>
                    <a:pt x="772" y="2026"/>
                  </a:lnTo>
                  <a:cubicBezTo>
                    <a:pt x="768" y="2026"/>
                    <a:pt x="764" y="2026"/>
                    <a:pt x="759" y="2026"/>
                  </a:cubicBezTo>
                  <a:cubicBezTo>
                    <a:pt x="557" y="2026"/>
                    <a:pt x="317" y="1949"/>
                    <a:pt x="421" y="1698"/>
                  </a:cubicBezTo>
                  <a:cubicBezTo>
                    <a:pt x="448" y="1626"/>
                    <a:pt x="503" y="1568"/>
                    <a:pt x="533" y="1500"/>
                  </a:cubicBezTo>
                  <a:cubicBezTo>
                    <a:pt x="571" y="1404"/>
                    <a:pt x="591" y="1312"/>
                    <a:pt x="537" y="1216"/>
                  </a:cubicBezTo>
                  <a:cubicBezTo>
                    <a:pt x="499" y="1148"/>
                    <a:pt x="448" y="1145"/>
                    <a:pt x="397" y="1097"/>
                  </a:cubicBezTo>
                  <a:cubicBezTo>
                    <a:pt x="257" y="953"/>
                    <a:pt x="161" y="817"/>
                    <a:pt x="342" y="636"/>
                  </a:cubicBezTo>
                  <a:cubicBezTo>
                    <a:pt x="441" y="536"/>
                    <a:pt x="565" y="495"/>
                    <a:pt x="692" y="495"/>
                  </a:cubicBezTo>
                  <a:cubicBezTo>
                    <a:pt x="888" y="495"/>
                    <a:pt x="1091" y="591"/>
                    <a:pt x="1223" y="721"/>
                  </a:cubicBezTo>
                  <a:cubicBezTo>
                    <a:pt x="1230" y="728"/>
                    <a:pt x="1238" y="731"/>
                    <a:pt x="1246" y="731"/>
                  </a:cubicBezTo>
                  <a:cubicBezTo>
                    <a:pt x="1271" y="731"/>
                    <a:pt x="1297" y="704"/>
                    <a:pt x="1281" y="680"/>
                  </a:cubicBezTo>
                  <a:cubicBezTo>
                    <a:pt x="1149" y="477"/>
                    <a:pt x="928" y="360"/>
                    <a:pt x="695" y="360"/>
                  </a:cubicBezTo>
                  <a:cubicBezTo>
                    <a:pt x="646" y="360"/>
                    <a:pt x="596" y="366"/>
                    <a:pt x="547" y="376"/>
                  </a:cubicBezTo>
                  <a:cubicBezTo>
                    <a:pt x="281" y="434"/>
                    <a:pt x="1" y="708"/>
                    <a:pt x="103" y="1001"/>
                  </a:cubicBezTo>
                  <a:cubicBezTo>
                    <a:pt x="161" y="1169"/>
                    <a:pt x="424" y="1210"/>
                    <a:pt x="417" y="1404"/>
                  </a:cubicBezTo>
                  <a:cubicBezTo>
                    <a:pt x="414" y="1551"/>
                    <a:pt x="233" y="1674"/>
                    <a:pt x="226" y="1838"/>
                  </a:cubicBezTo>
                  <a:cubicBezTo>
                    <a:pt x="218" y="2086"/>
                    <a:pt x="432" y="2160"/>
                    <a:pt x="636" y="2160"/>
                  </a:cubicBezTo>
                  <a:cubicBezTo>
                    <a:pt x="700" y="2160"/>
                    <a:pt x="762" y="2153"/>
                    <a:pt x="817" y="2142"/>
                  </a:cubicBezTo>
                  <a:cubicBezTo>
                    <a:pt x="841" y="2135"/>
                    <a:pt x="858" y="2115"/>
                    <a:pt x="858" y="2091"/>
                  </a:cubicBezTo>
                  <a:cubicBezTo>
                    <a:pt x="947" y="2087"/>
                    <a:pt x="1032" y="2050"/>
                    <a:pt x="1097" y="1992"/>
                  </a:cubicBezTo>
                  <a:cubicBezTo>
                    <a:pt x="1141" y="1947"/>
                    <a:pt x="1182" y="1899"/>
                    <a:pt x="1220" y="1845"/>
                  </a:cubicBezTo>
                  <a:cubicBezTo>
                    <a:pt x="1331" y="1711"/>
                    <a:pt x="1414" y="1618"/>
                    <a:pt x="1557" y="1618"/>
                  </a:cubicBezTo>
                  <a:cubicBezTo>
                    <a:pt x="1607" y="1618"/>
                    <a:pt x="1664" y="1629"/>
                    <a:pt x="1732" y="1654"/>
                  </a:cubicBezTo>
                  <a:cubicBezTo>
                    <a:pt x="1852" y="1695"/>
                    <a:pt x="1899" y="1794"/>
                    <a:pt x="2039" y="1804"/>
                  </a:cubicBezTo>
                  <a:cubicBezTo>
                    <a:pt x="2049" y="1804"/>
                    <a:pt x="2060" y="1805"/>
                    <a:pt x="2070" y="1805"/>
                  </a:cubicBezTo>
                  <a:cubicBezTo>
                    <a:pt x="2189" y="1805"/>
                    <a:pt x="2304" y="1768"/>
                    <a:pt x="2405" y="1705"/>
                  </a:cubicBezTo>
                  <a:cubicBezTo>
                    <a:pt x="2948" y="1394"/>
                    <a:pt x="2856" y="810"/>
                    <a:pt x="2275" y="673"/>
                  </a:cubicBezTo>
                  <a:cubicBezTo>
                    <a:pt x="2114" y="550"/>
                    <a:pt x="2227" y="339"/>
                    <a:pt x="2114" y="168"/>
                  </a:cubicBezTo>
                  <a:cubicBezTo>
                    <a:pt x="2038" y="62"/>
                    <a:pt x="1919" y="1"/>
                    <a:pt x="17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55"/>
            <p:cNvSpPr/>
            <p:nvPr/>
          </p:nvSpPr>
          <p:spPr>
            <a:xfrm>
              <a:off x="7526033" y="3084412"/>
              <a:ext cx="67391" cy="74402"/>
            </a:xfrm>
            <a:custGeom>
              <a:rect b="b" l="l" r="r" t="t"/>
              <a:pathLst>
                <a:path extrusionOk="0" h="2897" w="2624">
                  <a:moveTo>
                    <a:pt x="1447" y="133"/>
                  </a:moveTo>
                  <a:cubicBezTo>
                    <a:pt x="1583" y="133"/>
                    <a:pt x="1701" y="224"/>
                    <a:pt x="1766" y="353"/>
                  </a:cubicBezTo>
                  <a:cubicBezTo>
                    <a:pt x="1736" y="592"/>
                    <a:pt x="1746" y="838"/>
                    <a:pt x="1896" y="1036"/>
                  </a:cubicBezTo>
                  <a:cubicBezTo>
                    <a:pt x="1988" y="1155"/>
                    <a:pt x="2128" y="1220"/>
                    <a:pt x="2220" y="1336"/>
                  </a:cubicBezTo>
                  <a:cubicBezTo>
                    <a:pt x="2624" y="1821"/>
                    <a:pt x="1955" y="2026"/>
                    <a:pt x="1621" y="2026"/>
                  </a:cubicBezTo>
                  <a:cubicBezTo>
                    <a:pt x="1618" y="2026"/>
                    <a:pt x="1615" y="2026"/>
                    <a:pt x="1613" y="2026"/>
                  </a:cubicBezTo>
                  <a:cubicBezTo>
                    <a:pt x="1555" y="2026"/>
                    <a:pt x="1527" y="2098"/>
                    <a:pt x="1568" y="2135"/>
                  </a:cubicBezTo>
                  <a:cubicBezTo>
                    <a:pt x="1544" y="2135"/>
                    <a:pt x="1520" y="2156"/>
                    <a:pt x="1517" y="2180"/>
                  </a:cubicBezTo>
                  <a:cubicBezTo>
                    <a:pt x="1459" y="2413"/>
                    <a:pt x="1335" y="2759"/>
                    <a:pt x="1076" y="2759"/>
                  </a:cubicBezTo>
                  <a:cubicBezTo>
                    <a:pt x="1016" y="2759"/>
                    <a:pt x="950" y="2741"/>
                    <a:pt x="875" y="2699"/>
                  </a:cubicBezTo>
                  <a:cubicBezTo>
                    <a:pt x="602" y="2542"/>
                    <a:pt x="708" y="2282"/>
                    <a:pt x="612" y="2050"/>
                  </a:cubicBezTo>
                  <a:cubicBezTo>
                    <a:pt x="571" y="1954"/>
                    <a:pt x="503" y="1869"/>
                    <a:pt x="414" y="1811"/>
                  </a:cubicBezTo>
                  <a:cubicBezTo>
                    <a:pt x="270" y="1698"/>
                    <a:pt x="281" y="1777"/>
                    <a:pt x="270" y="1521"/>
                  </a:cubicBezTo>
                  <a:cubicBezTo>
                    <a:pt x="199" y="1326"/>
                    <a:pt x="274" y="1220"/>
                    <a:pt x="496" y="1203"/>
                  </a:cubicBezTo>
                  <a:cubicBezTo>
                    <a:pt x="602" y="1186"/>
                    <a:pt x="708" y="1172"/>
                    <a:pt x="813" y="1165"/>
                  </a:cubicBezTo>
                  <a:cubicBezTo>
                    <a:pt x="834" y="1165"/>
                    <a:pt x="851" y="1145"/>
                    <a:pt x="851" y="1124"/>
                  </a:cubicBezTo>
                  <a:cubicBezTo>
                    <a:pt x="981" y="1049"/>
                    <a:pt x="1046" y="889"/>
                    <a:pt x="1066" y="732"/>
                  </a:cubicBezTo>
                  <a:cubicBezTo>
                    <a:pt x="1093" y="534"/>
                    <a:pt x="1070" y="301"/>
                    <a:pt x="1274" y="182"/>
                  </a:cubicBezTo>
                  <a:cubicBezTo>
                    <a:pt x="1334" y="148"/>
                    <a:pt x="1392" y="133"/>
                    <a:pt x="1447" y="133"/>
                  </a:cubicBezTo>
                  <a:close/>
                  <a:moveTo>
                    <a:pt x="1440" y="0"/>
                  </a:moveTo>
                  <a:cubicBezTo>
                    <a:pt x="1386" y="0"/>
                    <a:pt x="1332" y="9"/>
                    <a:pt x="1278" y="28"/>
                  </a:cubicBezTo>
                  <a:cubicBezTo>
                    <a:pt x="1148" y="79"/>
                    <a:pt x="1046" y="182"/>
                    <a:pt x="994" y="312"/>
                  </a:cubicBezTo>
                  <a:cubicBezTo>
                    <a:pt x="906" y="544"/>
                    <a:pt x="1035" y="964"/>
                    <a:pt x="759" y="1080"/>
                  </a:cubicBezTo>
                  <a:cubicBezTo>
                    <a:pt x="730" y="1078"/>
                    <a:pt x="699" y="1077"/>
                    <a:pt x="669" y="1077"/>
                  </a:cubicBezTo>
                  <a:cubicBezTo>
                    <a:pt x="393" y="1077"/>
                    <a:pt x="83" y="1155"/>
                    <a:pt x="25" y="1466"/>
                  </a:cubicBezTo>
                  <a:cubicBezTo>
                    <a:pt x="1" y="1585"/>
                    <a:pt x="38" y="1708"/>
                    <a:pt x="130" y="1790"/>
                  </a:cubicBezTo>
                  <a:cubicBezTo>
                    <a:pt x="209" y="1869"/>
                    <a:pt x="322" y="1896"/>
                    <a:pt x="393" y="1978"/>
                  </a:cubicBezTo>
                  <a:cubicBezTo>
                    <a:pt x="527" y="2118"/>
                    <a:pt x="489" y="2238"/>
                    <a:pt x="516" y="2391"/>
                  </a:cubicBezTo>
                  <a:cubicBezTo>
                    <a:pt x="565" y="2670"/>
                    <a:pt x="795" y="2896"/>
                    <a:pt x="1078" y="2896"/>
                  </a:cubicBezTo>
                  <a:cubicBezTo>
                    <a:pt x="1111" y="2896"/>
                    <a:pt x="1145" y="2893"/>
                    <a:pt x="1179" y="2887"/>
                  </a:cubicBezTo>
                  <a:cubicBezTo>
                    <a:pt x="1507" y="2825"/>
                    <a:pt x="1643" y="2490"/>
                    <a:pt x="1643" y="2193"/>
                  </a:cubicBezTo>
                  <a:cubicBezTo>
                    <a:pt x="1643" y="2180"/>
                    <a:pt x="1637" y="2166"/>
                    <a:pt x="1626" y="2156"/>
                  </a:cubicBezTo>
                  <a:lnTo>
                    <a:pt x="1626" y="2156"/>
                  </a:lnTo>
                  <a:cubicBezTo>
                    <a:pt x="1675" y="2164"/>
                    <a:pt x="1725" y="2168"/>
                    <a:pt x="1774" y="2168"/>
                  </a:cubicBezTo>
                  <a:cubicBezTo>
                    <a:pt x="2095" y="2168"/>
                    <a:pt x="2420" y="1996"/>
                    <a:pt x="2470" y="1650"/>
                  </a:cubicBezTo>
                  <a:cubicBezTo>
                    <a:pt x="2494" y="1486"/>
                    <a:pt x="2442" y="1360"/>
                    <a:pt x="2337" y="1234"/>
                  </a:cubicBezTo>
                  <a:cubicBezTo>
                    <a:pt x="2224" y="1097"/>
                    <a:pt x="2053" y="1036"/>
                    <a:pt x="1958" y="875"/>
                  </a:cubicBezTo>
                  <a:cubicBezTo>
                    <a:pt x="1896" y="762"/>
                    <a:pt x="1862" y="639"/>
                    <a:pt x="1852" y="513"/>
                  </a:cubicBezTo>
                  <a:lnTo>
                    <a:pt x="1852" y="513"/>
                  </a:lnTo>
                  <a:cubicBezTo>
                    <a:pt x="1855" y="514"/>
                    <a:pt x="1859" y="514"/>
                    <a:pt x="1862" y="514"/>
                  </a:cubicBezTo>
                  <a:cubicBezTo>
                    <a:pt x="1889" y="514"/>
                    <a:pt x="1914" y="492"/>
                    <a:pt x="1917" y="465"/>
                  </a:cubicBezTo>
                  <a:cubicBezTo>
                    <a:pt x="1911" y="198"/>
                    <a:pt x="1689" y="0"/>
                    <a:pt x="14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55"/>
            <p:cNvSpPr/>
            <p:nvPr/>
          </p:nvSpPr>
          <p:spPr>
            <a:xfrm>
              <a:off x="7392279" y="3092040"/>
              <a:ext cx="28713" cy="1695"/>
            </a:xfrm>
            <a:custGeom>
              <a:rect b="b" l="l" r="r" t="t"/>
              <a:pathLst>
                <a:path extrusionOk="0" h="66" w="1118">
                  <a:moveTo>
                    <a:pt x="1073" y="1"/>
                  </a:moveTo>
                  <a:cubicBezTo>
                    <a:pt x="728" y="1"/>
                    <a:pt x="383" y="1"/>
                    <a:pt x="35" y="4"/>
                  </a:cubicBezTo>
                  <a:cubicBezTo>
                    <a:pt x="1" y="4"/>
                    <a:pt x="1" y="59"/>
                    <a:pt x="35" y="59"/>
                  </a:cubicBezTo>
                  <a:cubicBezTo>
                    <a:pt x="383" y="62"/>
                    <a:pt x="728" y="66"/>
                    <a:pt x="1073" y="66"/>
                  </a:cubicBezTo>
                  <a:cubicBezTo>
                    <a:pt x="1117" y="66"/>
                    <a:pt x="1117" y="1"/>
                    <a:pt x="10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16" name="Google Shape;2516;p55"/>
          <p:cNvGrpSpPr/>
          <p:nvPr/>
        </p:nvGrpSpPr>
        <p:grpSpPr>
          <a:xfrm>
            <a:off x="6710588" y="2962857"/>
            <a:ext cx="231810" cy="261371"/>
            <a:chOff x="6710588" y="2962857"/>
            <a:chExt cx="231810" cy="261371"/>
          </a:xfrm>
        </p:grpSpPr>
        <p:sp>
          <p:nvSpPr>
            <p:cNvPr id="2517" name="Google Shape;2517;p55"/>
            <p:cNvSpPr/>
            <p:nvPr/>
          </p:nvSpPr>
          <p:spPr>
            <a:xfrm>
              <a:off x="6710588" y="2962857"/>
              <a:ext cx="231810" cy="261371"/>
            </a:xfrm>
            <a:custGeom>
              <a:rect b="b" l="l" r="r" t="t"/>
              <a:pathLst>
                <a:path extrusionOk="0" h="10177" w="9026">
                  <a:moveTo>
                    <a:pt x="8194" y="3904"/>
                  </a:moveTo>
                  <a:cubicBezTo>
                    <a:pt x="8559" y="4024"/>
                    <a:pt x="8829" y="4310"/>
                    <a:pt x="8891" y="4700"/>
                  </a:cubicBezTo>
                  <a:cubicBezTo>
                    <a:pt x="8891" y="4703"/>
                    <a:pt x="8891" y="4703"/>
                    <a:pt x="8894" y="4707"/>
                  </a:cubicBezTo>
                  <a:cubicBezTo>
                    <a:pt x="8885" y="4697"/>
                    <a:pt x="8872" y="4692"/>
                    <a:pt x="8860" y="4692"/>
                  </a:cubicBezTo>
                  <a:cubicBezTo>
                    <a:pt x="8850" y="4692"/>
                    <a:pt x="8840" y="4695"/>
                    <a:pt x="8832" y="4703"/>
                  </a:cubicBezTo>
                  <a:lnTo>
                    <a:pt x="8836" y="4703"/>
                  </a:lnTo>
                  <a:cubicBezTo>
                    <a:pt x="8764" y="4765"/>
                    <a:pt x="8696" y="4836"/>
                    <a:pt x="8638" y="4911"/>
                  </a:cubicBezTo>
                  <a:cubicBezTo>
                    <a:pt x="8570" y="4990"/>
                    <a:pt x="8498" y="5069"/>
                    <a:pt x="8429" y="5147"/>
                  </a:cubicBezTo>
                  <a:lnTo>
                    <a:pt x="8429" y="5154"/>
                  </a:lnTo>
                  <a:cubicBezTo>
                    <a:pt x="8351" y="5014"/>
                    <a:pt x="8201" y="4908"/>
                    <a:pt x="8074" y="4823"/>
                  </a:cubicBezTo>
                  <a:cubicBezTo>
                    <a:pt x="7945" y="4734"/>
                    <a:pt x="7801" y="4543"/>
                    <a:pt x="7644" y="4444"/>
                  </a:cubicBezTo>
                  <a:cubicBezTo>
                    <a:pt x="7647" y="4444"/>
                    <a:pt x="7651" y="4444"/>
                    <a:pt x="7654" y="4440"/>
                  </a:cubicBezTo>
                  <a:cubicBezTo>
                    <a:pt x="7750" y="4348"/>
                    <a:pt x="7845" y="4252"/>
                    <a:pt x="7941" y="4160"/>
                  </a:cubicBezTo>
                  <a:cubicBezTo>
                    <a:pt x="8027" y="4078"/>
                    <a:pt x="8129" y="4000"/>
                    <a:pt x="8194" y="3904"/>
                  </a:cubicBezTo>
                  <a:close/>
                  <a:moveTo>
                    <a:pt x="7429" y="4495"/>
                  </a:moveTo>
                  <a:lnTo>
                    <a:pt x="7600" y="4573"/>
                  </a:lnTo>
                  <a:cubicBezTo>
                    <a:pt x="7634" y="4604"/>
                    <a:pt x="7668" y="4635"/>
                    <a:pt x="7695" y="4669"/>
                  </a:cubicBezTo>
                  <a:cubicBezTo>
                    <a:pt x="7753" y="4734"/>
                    <a:pt x="7818" y="4795"/>
                    <a:pt x="7886" y="4850"/>
                  </a:cubicBezTo>
                  <a:cubicBezTo>
                    <a:pt x="7972" y="4915"/>
                    <a:pt x="8064" y="4969"/>
                    <a:pt x="8146" y="5038"/>
                  </a:cubicBezTo>
                  <a:cubicBezTo>
                    <a:pt x="8292" y="5167"/>
                    <a:pt x="8466" y="5524"/>
                    <a:pt x="8166" y="5577"/>
                  </a:cubicBezTo>
                  <a:lnTo>
                    <a:pt x="8166" y="5577"/>
                  </a:lnTo>
                  <a:cubicBezTo>
                    <a:pt x="8081" y="5331"/>
                    <a:pt x="7736" y="5051"/>
                    <a:pt x="7624" y="4935"/>
                  </a:cubicBezTo>
                  <a:cubicBezTo>
                    <a:pt x="7524" y="4836"/>
                    <a:pt x="7405" y="4689"/>
                    <a:pt x="7258" y="4635"/>
                  </a:cubicBezTo>
                  <a:cubicBezTo>
                    <a:pt x="7262" y="4631"/>
                    <a:pt x="7265" y="4628"/>
                    <a:pt x="7265" y="4625"/>
                  </a:cubicBezTo>
                  <a:lnTo>
                    <a:pt x="7429" y="4495"/>
                  </a:lnTo>
                  <a:close/>
                  <a:moveTo>
                    <a:pt x="7202" y="4781"/>
                  </a:moveTo>
                  <a:cubicBezTo>
                    <a:pt x="7263" y="4781"/>
                    <a:pt x="7316" y="4807"/>
                    <a:pt x="7361" y="4860"/>
                  </a:cubicBezTo>
                  <a:cubicBezTo>
                    <a:pt x="7395" y="4898"/>
                    <a:pt x="7429" y="4935"/>
                    <a:pt x="7463" y="4973"/>
                  </a:cubicBezTo>
                  <a:cubicBezTo>
                    <a:pt x="7524" y="5034"/>
                    <a:pt x="7586" y="5099"/>
                    <a:pt x="7644" y="5161"/>
                  </a:cubicBezTo>
                  <a:cubicBezTo>
                    <a:pt x="7760" y="5291"/>
                    <a:pt x="8095" y="5540"/>
                    <a:pt x="8013" y="5748"/>
                  </a:cubicBezTo>
                  <a:cubicBezTo>
                    <a:pt x="7999" y="5752"/>
                    <a:pt x="7989" y="5758"/>
                    <a:pt x="7979" y="5769"/>
                  </a:cubicBezTo>
                  <a:lnTo>
                    <a:pt x="7917" y="5830"/>
                  </a:lnTo>
                  <a:cubicBezTo>
                    <a:pt x="7586" y="5567"/>
                    <a:pt x="7282" y="5277"/>
                    <a:pt x="6999" y="4966"/>
                  </a:cubicBezTo>
                  <a:cubicBezTo>
                    <a:pt x="7012" y="4932"/>
                    <a:pt x="6992" y="4894"/>
                    <a:pt x="6958" y="4888"/>
                  </a:cubicBezTo>
                  <a:cubicBezTo>
                    <a:pt x="6971" y="4888"/>
                    <a:pt x="6988" y="4877"/>
                    <a:pt x="6992" y="4860"/>
                  </a:cubicBezTo>
                  <a:cubicBezTo>
                    <a:pt x="7070" y="4807"/>
                    <a:pt x="7140" y="4781"/>
                    <a:pt x="7202" y="4781"/>
                  </a:cubicBezTo>
                  <a:close/>
                  <a:moveTo>
                    <a:pt x="7217" y="5369"/>
                  </a:moveTo>
                  <a:cubicBezTo>
                    <a:pt x="7285" y="5444"/>
                    <a:pt x="7361" y="5516"/>
                    <a:pt x="7436" y="5588"/>
                  </a:cubicBezTo>
                  <a:cubicBezTo>
                    <a:pt x="7159" y="5840"/>
                    <a:pt x="6896" y="6103"/>
                    <a:pt x="6633" y="6366"/>
                  </a:cubicBezTo>
                  <a:cubicBezTo>
                    <a:pt x="6630" y="6363"/>
                    <a:pt x="6623" y="6359"/>
                    <a:pt x="6616" y="6359"/>
                  </a:cubicBezTo>
                  <a:cubicBezTo>
                    <a:pt x="6531" y="6359"/>
                    <a:pt x="6445" y="6356"/>
                    <a:pt x="6363" y="6349"/>
                  </a:cubicBezTo>
                  <a:cubicBezTo>
                    <a:pt x="6449" y="6254"/>
                    <a:pt x="6531" y="6155"/>
                    <a:pt x="6616" y="6059"/>
                  </a:cubicBezTo>
                  <a:cubicBezTo>
                    <a:pt x="6638" y="6061"/>
                    <a:pt x="6661" y="6061"/>
                    <a:pt x="6684" y="6061"/>
                  </a:cubicBezTo>
                  <a:cubicBezTo>
                    <a:pt x="6754" y="6061"/>
                    <a:pt x="6826" y="6053"/>
                    <a:pt x="6896" y="6035"/>
                  </a:cubicBezTo>
                  <a:cubicBezTo>
                    <a:pt x="6920" y="6028"/>
                    <a:pt x="6917" y="5994"/>
                    <a:pt x="6889" y="5991"/>
                  </a:cubicBezTo>
                  <a:cubicBezTo>
                    <a:pt x="6873" y="5990"/>
                    <a:pt x="6857" y="5989"/>
                    <a:pt x="6840" y="5989"/>
                  </a:cubicBezTo>
                  <a:cubicBezTo>
                    <a:pt x="6780" y="5989"/>
                    <a:pt x="6719" y="5995"/>
                    <a:pt x="6657" y="6011"/>
                  </a:cubicBezTo>
                  <a:cubicBezTo>
                    <a:pt x="6732" y="5926"/>
                    <a:pt x="6807" y="5840"/>
                    <a:pt x="6882" y="5755"/>
                  </a:cubicBezTo>
                  <a:cubicBezTo>
                    <a:pt x="6975" y="5772"/>
                    <a:pt x="7070" y="5782"/>
                    <a:pt x="7166" y="5782"/>
                  </a:cubicBezTo>
                  <a:cubicBezTo>
                    <a:pt x="7200" y="5782"/>
                    <a:pt x="7207" y="5734"/>
                    <a:pt x="7173" y="5728"/>
                  </a:cubicBezTo>
                  <a:cubicBezTo>
                    <a:pt x="7094" y="5711"/>
                    <a:pt x="7012" y="5700"/>
                    <a:pt x="6934" y="5697"/>
                  </a:cubicBezTo>
                  <a:lnTo>
                    <a:pt x="7046" y="5571"/>
                  </a:lnTo>
                  <a:cubicBezTo>
                    <a:pt x="7152" y="5577"/>
                    <a:pt x="7258" y="5591"/>
                    <a:pt x="7364" y="5618"/>
                  </a:cubicBezTo>
                  <a:cubicBezTo>
                    <a:pt x="7368" y="5620"/>
                    <a:pt x="7371" y="5620"/>
                    <a:pt x="7375" y="5620"/>
                  </a:cubicBezTo>
                  <a:cubicBezTo>
                    <a:pt x="7408" y="5620"/>
                    <a:pt x="7418" y="5566"/>
                    <a:pt x="7381" y="5557"/>
                  </a:cubicBezTo>
                  <a:cubicBezTo>
                    <a:pt x="7289" y="5526"/>
                    <a:pt x="7190" y="5513"/>
                    <a:pt x="7094" y="5513"/>
                  </a:cubicBezTo>
                  <a:cubicBezTo>
                    <a:pt x="7132" y="5472"/>
                    <a:pt x="7169" y="5427"/>
                    <a:pt x="7207" y="5386"/>
                  </a:cubicBezTo>
                  <a:cubicBezTo>
                    <a:pt x="7210" y="5379"/>
                    <a:pt x="7214" y="5372"/>
                    <a:pt x="7217" y="5369"/>
                  </a:cubicBezTo>
                  <a:close/>
                  <a:moveTo>
                    <a:pt x="6305" y="6411"/>
                  </a:moveTo>
                  <a:cubicBezTo>
                    <a:pt x="6366" y="6422"/>
                    <a:pt x="6426" y="6429"/>
                    <a:pt x="6486" y="6429"/>
                  </a:cubicBezTo>
                  <a:cubicBezTo>
                    <a:pt x="6515" y="6429"/>
                    <a:pt x="6543" y="6428"/>
                    <a:pt x="6572" y="6424"/>
                  </a:cubicBezTo>
                  <a:lnTo>
                    <a:pt x="6572" y="6424"/>
                  </a:lnTo>
                  <a:cubicBezTo>
                    <a:pt x="6486" y="6510"/>
                    <a:pt x="6401" y="6599"/>
                    <a:pt x="6316" y="6687"/>
                  </a:cubicBezTo>
                  <a:cubicBezTo>
                    <a:pt x="6316" y="6680"/>
                    <a:pt x="6312" y="6674"/>
                    <a:pt x="6305" y="6674"/>
                  </a:cubicBezTo>
                  <a:cubicBezTo>
                    <a:pt x="6282" y="6667"/>
                    <a:pt x="6257" y="6664"/>
                    <a:pt x="6233" y="6664"/>
                  </a:cubicBezTo>
                  <a:cubicBezTo>
                    <a:pt x="6180" y="6664"/>
                    <a:pt x="6128" y="6679"/>
                    <a:pt x="6083" y="6704"/>
                  </a:cubicBezTo>
                  <a:cubicBezTo>
                    <a:pt x="6065" y="6714"/>
                    <a:pt x="6077" y="6736"/>
                    <a:pt x="6091" y="6736"/>
                  </a:cubicBezTo>
                  <a:cubicBezTo>
                    <a:pt x="6093" y="6736"/>
                    <a:pt x="6095" y="6736"/>
                    <a:pt x="6097" y="6735"/>
                  </a:cubicBezTo>
                  <a:cubicBezTo>
                    <a:pt x="6141" y="6713"/>
                    <a:pt x="6188" y="6703"/>
                    <a:pt x="6237" y="6703"/>
                  </a:cubicBezTo>
                  <a:cubicBezTo>
                    <a:pt x="6256" y="6703"/>
                    <a:pt x="6276" y="6705"/>
                    <a:pt x="6295" y="6708"/>
                  </a:cubicBezTo>
                  <a:cubicBezTo>
                    <a:pt x="6220" y="6790"/>
                    <a:pt x="6138" y="6868"/>
                    <a:pt x="6063" y="6947"/>
                  </a:cubicBezTo>
                  <a:cubicBezTo>
                    <a:pt x="6063" y="6947"/>
                    <a:pt x="6059" y="6943"/>
                    <a:pt x="6056" y="6943"/>
                  </a:cubicBezTo>
                  <a:cubicBezTo>
                    <a:pt x="5988" y="6943"/>
                    <a:pt x="5919" y="6947"/>
                    <a:pt x="5851" y="6950"/>
                  </a:cubicBezTo>
                  <a:cubicBezTo>
                    <a:pt x="5831" y="6950"/>
                    <a:pt x="5831" y="6981"/>
                    <a:pt x="5851" y="6981"/>
                  </a:cubicBezTo>
                  <a:cubicBezTo>
                    <a:pt x="5909" y="6984"/>
                    <a:pt x="5967" y="6988"/>
                    <a:pt x="6029" y="6988"/>
                  </a:cubicBezTo>
                  <a:cubicBezTo>
                    <a:pt x="5947" y="7073"/>
                    <a:pt x="5861" y="7159"/>
                    <a:pt x="5779" y="7244"/>
                  </a:cubicBezTo>
                  <a:cubicBezTo>
                    <a:pt x="5711" y="7244"/>
                    <a:pt x="5646" y="7234"/>
                    <a:pt x="5581" y="7217"/>
                  </a:cubicBezTo>
                  <a:cubicBezTo>
                    <a:pt x="5578" y="7215"/>
                    <a:pt x="5574" y="7214"/>
                    <a:pt x="5571" y="7214"/>
                  </a:cubicBezTo>
                  <a:cubicBezTo>
                    <a:pt x="5568" y="7214"/>
                    <a:pt x="5564" y="7215"/>
                    <a:pt x="5561" y="7217"/>
                  </a:cubicBezTo>
                  <a:cubicBezTo>
                    <a:pt x="5813" y="6950"/>
                    <a:pt x="6063" y="6680"/>
                    <a:pt x="6305" y="6411"/>
                  </a:cubicBezTo>
                  <a:close/>
                  <a:moveTo>
                    <a:pt x="5551" y="7230"/>
                  </a:moveTo>
                  <a:cubicBezTo>
                    <a:pt x="5544" y="7247"/>
                    <a:pt x="5551" y="7264"/>
                    <a:pt x="5568" y="7271"/>
                  </a:cubicBezTo>
                  <a:cubicBezTo>
                    <a:pt x="5619" y="7288"/>
                    <a:pt x="5670" y="7302"/>
                    <a:pt x="5725" y="7305"/>
                  </a:cubicBezTo>
                  <a:cubicBezTo>
                    <a:pt x="5650" y="7391"/>
                    <a:pt x="5571" y="7473"/>
                    <a:pt x="5496" y="7555"/>
                  </a:cubicBezTo>
                  <a:cubicBezTo>
                    <a:pt x="5496" y="7544"/>
                    <a:pt x="5485" y="7536"/>
                    <a:pt x="5474" y="7536"/>
                  </a:cubicBezTo>
                  <a:cubicBezTo>
                    <a:pt x="5471" y="7536"/>
                    <a:pt x="5468" y="7536"/>
                    <a:pt x="5465" y="7538"/>
                  </a:cubicBezTo>
                  <a:lnTo>
                    <a:pt x="5469" y="7538"/>
                  </a:lnTo>
                  <a:cubicBezTo>
                    <a:pt x="5424" y="7553"/>
                    <a:pt x="5377" y="7561"/>
                    <a:pt x="5330" y="7561"/>
                  </a:cubicBezTo>
                  <a:cubicBezTo>
                    <a:pt x="5302" y="7561"/>
                    <a:pt x="5274" y="7558"/>
                    <a:pt x="5247" y="7551"/>
                  </a:cubicBezTo>
                  <a:cubicBezTo>
                    <a:pt x="5349" y="7445"/>
                    <a:pt x="5448" y="7336"/>
                    <a:pt x="5551" y="7230"/>
                  </a:cubicBezTo>
                  <a:close/>
                  <a:moveTo>
                    <a:pt x="6937" y="5038"/>
                  </a:moveTo>
                  <a:cubicBezTo>
                    <a:pt x="7005" y="5127"/>
                    <a:pt x="7077" y="5212"/>
                    <a:pt x="7149" y="5294"/>
                  </a:cubicBezTo>
                  <a:cubicBezTo>
                    <a:pt x="7142" y="5297"/>
                    <a:pt x="7135" y="5301"/>
                    <a:pt x="7132" y="5308"/>
                  </a:cubicBezTo>
                  <a:cubicBezTo>
                    <a:pt x="7019" y="5437"/>
                    <a:pt x="6903" y="5564"/>
                    <a:pt x="6787" y="5690"/>
                  </a:cubicBezTo>
                  <a:cubicBezTo>
                    <a:pt x="6785" y="5690"/>
                    <a:pt x="6784" y="5690"/>
                    <a:pt x="6782" y="5690"/>
                  </a:cubicBezTo>
                  <a:cubicBezTo>
                    <a:pt x="6770" y="5690"/>
                    <a:pt x="6760" y="5702"/>
                    <a:pt x="6763" y="5714"/>
                  </a:cubicBezTo>
                  <a:cubicBezTo>
                    <a:pt x="5940" y="6622"/>
                    <a:pt x="5089" y="7504"/>
                    <a:pt x="4243" y="8391"/>
                  </a:cubicBezTo>
                  <a:lnTo>
                    <a:pt x="4225" y="8391"/>
                  </a:lnTo>
                  <a:cubicBezTo>
                    <a:pt x="4205" y="8391"/>
                    <a:pt x="4191" y="8415"/>
                    <a:pt x="4205" y="8432"/>
                  </a:cubicBezTo>
                  <a:cubicBezTo>
                    <a:pt x="4102" y="8538"/>
                    <a:pt x="4000" y="8644"/>
                    <a:pt x="3901" y="8750"/>
                  </a:cubicBezTo>
                  <a:cubicBezTo>
                    <a:pt x="3898" y="8695"/>
                    <a:pt x="3887" y="8644"/>
                    <a:pt x="3870" y="8596"/>
                  </a:cubicBezTo>
                  <a:cubicBezTo>
                    <a:pt x="3833" y="8508"/>
                    <a:pt x="3761" y="8436"/>
                    <a:pt x="3676" y="8391"/>
                  </a:cubicBezTo>
                  <a:cubicBezTo>
                    <a:pt x="4782" y="7299"/>
                    <a:pt x="5885" y="6185"/>
                    <a:pt x="6937" y="5038"/>
                  </a:cubicBezTo>
                  <a:close/>
                  <a:moveTo>
                    <a:pt x="5469" y="7585"/>
                  </a:moveTo>
                  <a:lnTo>
                    <a:pt x="5469" y="7585"/>
                  </a:lnTo>
                  <a:cubicBezTo>
                    <a:pt x="5376" y="7691"/>
                    <a:pt x="5281" y="7797"/>
                    <a:pt x="5185" y="7903"/>
                  </a:cubicBezTo>
                  <a:cubicBezTo>
                    <a:pt x="5093" y="7903"/>
                    <a:pt x="5001" y="7910"/>
                    <a:pt x="4912" y="7930"/>
                  </a:cubicBezTo>
                  <a:cubicBezTo>
                    <a:pt x="4891" y="7937"/>
                    <a:pt x="4898" y="7961"/>
                    <a:pt x="4915" y="7965"/>
                  </a:cubicBezTo>
                  <a:cubicBezTo>
                    <a:pt x="4946" y="7966"/>
                    <a:pt x="4978" y="7967"/>
                    <a:pt x="5008" y="7967"/>
                  </a:cubicBezTo>
                  <a:cubicBezTo>
                    <a:pt x="5052" y="7967"/>
                    <a:pt x="5095" y="7965"/>
                    <a:pt x="5137" y="7961"/>
                  </a:cubicBezTo>
                  <a:lnTo>
                    <a:pt x="5137" y="7961"/>
                  </a:lnTo>
                  <a:cubicBezTo>
                    <a:pt x="5072" y="8036"/>
                    <a:pt x="5004" y="8115"/>
                    <a:pt x="4936" y="8193"/>
                  </a:cubicBezTo>
                  <a:cubicBezTo>
                    <a:pt x="4946" y="8176"/>
                    <a:pt x="4936" y="8152"/>
                    <a:pt x="4915" y="8152"/>
                  </a:cubicBezTo>
                  <a:cubicBezTo>
                    <a:pt x="4906" y="8152"/>
                    <a:pt x="4896" y="8152"/>
                    <a:pt x="4887" y="8152"/>
                  </a:cubicBezTo>
                  <a:cubicBezTo>
                    <a:pt x="4801" y="8152"/>
                    <a:pt x="4715" y="8166"/>
                    <a:pt x="4635" y="8193"/>
                  </a:cubicBezTo>
                  <a:cubicBezTo>
                    <a:pt x="4616" y="8203"/>
                    <a:pt x="4621" y="8231"/>
                    <a:pt x="4642" y="8231"/>
                  </a:cubicBezTo>
                  <a:cubicBezTo>
                    <a:pt x="4643" y="8231"/>
                    <a:pt x="4644" y="8231"/>
                    <a:pt x="4645" y="8231"/>
                  </a:cubicBezTo>
                  <a:cubicBezTo>
                    <a:pt x="4716" y="8212"/>
                    <a:pt x="4789" y="8202"/>
                    <a:pt x="4861" y="8202"/>
                  </a:cubicBezTo>
                  <a:cubicBezTo>
                    <a:pt x="4879" y="8202"/>
                    <a:pt x="4897" y="8202"/>
                    <a:pt x="4915" y="8204"/>
                  </a:cubicBezTo>
                  <a:cubicBezTo>
                    <a:pt x="4922" y="8204"/>
                    <a:pt x="4929" y="8200"/>
                    <a:pt x="4932" y="8197"/>
                  </a:cubicBezTo>
                  <a:lnTo>
                    <a:pt x="4932" y="8197"/>
                  </a:lnTo>
                  <a:cubicBezTo>
                    <a:pt x="4690" y="8487"/>
                    <a:pt x="4451" y="8781"/>
                    <a:pt x="4222" y="9081"/>
                  </a:cubicBezTo>
                  <a:cubicBezTo>
                    <a:pt x="4219" y="9081"/>
                    <a:pt x="4215" y="9078"/>
                    <a:pt x="4212" y="9074"/>
                  </a:cubicBezTo>
                  <a:cubicBezTo>
                    <a:pt x="4229" y="8996"/>
                    <a:pt x="4212" y="8914"/>
                    <a:pt x="4164" y="8849"/>
                  </a:cubicBezTo>
                  <a:cubicBezTo>
                    <a:pt x="4122" y="8804"/>
                    <a:pt x="4065" y="8777"/>
                    <a:pt x="4004" y="8777"/>
                  </a:cubicBezTo>
                  <a:cubicBezTo>
                    <a:pt x="4000" y="8777"/>
                    <a:pt x="3997" y="8777"/>
                    <a:pt x="3993" y="8777"/>
                  </a:cubicBezTo>
                  <a:lnTo>
                    <a:pt x="4010" y="8760"/>
                  </a:lnTo>
                  <a:cubicBezTo>
                    <a:pt x="4083" y="8762"/>
                    <a:pt x="4154" y="8766"/>
                    <a:pt x="4226" y="8766"/>
                  </a:cubicBezTo>
                  <a:cubicBezTo>
                    <a:pt x="4272" y="8766"/>
                    <a:pt x="4319" y="8764"/>
                    <a:pt x="4365" y="8760"/>
                  </a:cubicBezTo>
                  <a:cubicBezTo>
                    <a:pt x="4406" y="8760"/>
                    <a:pt x="4406" y="8699"/>
                    <a:pt x="4365" y="8699"/>
                  </a:cubicBezTo>
                  <a:cubicBezTo>
                    <a:pt x="4324" y="8696"/>
                    <a:pt x="4282" y="8695"/>
                    <a:pt x="4241" y="8695"/>
                  </a:cubicBezTo>
                  <a:cubicBezTo>
                    <a:pt x="4186" y="8695"/>
                    <a:pt x="4130" y="8697"/>
                    <a:pt x="4075" y="8699"/>
                  </a:cubicBezTo>
                  <a:cubicBezTo>
                    <a:pt x="4164" y="8617"/>
                    <a:pt x="4249" y="8531"/>
                    <a:pt x="4338" y="8450"/>
                  </a:cubicBezTo>
                  <a:cubicBezTo>
                    <a:pt x="4397" y="8450"/>
                    <a:pt x="4457" y="8451"/>
                    <a:pt x="4517" y="8451"/>
                  </a:cubicBezTo>
                  <a:cubicBezTo>
                    <a:pt x="4547" y="8451"/>
                    <a:pt x="4577" y="8451"/>
                    <a:pt x="4608" y="8450"/>
                  </a:cubicBezTo>
                  <a:cubicBezTo>
                    <a:pt x="4645" y="8450"/>
                    <a:pt x="4645" y="8388"/>
                    <a:pt x="4608" y="8388"/>
                  </a:cubicBezTo>
                  <a:cubicBezTo>
                    <a:pt x="4572" y="8386"/>
                    <a:pt x="4537" y="8385"/>
                    <a:pt x="4502" y="8385"/>
                  </a:cubicBezTo>
                  <a:cubicBezTo>
                    <a:pt x="4468" y="8385"/>
                    <a:pt x="4434" y="8386"/>
                    <a:pt x="4400" y="8388"/>
                  </a:cubicBezTo>
                  <a:cubicBezTo>
                    <a:pt x="4673" y="8129"/>
                    <a:pt x="4939" y="7862"/>
                    <a:pt x="5206" y="7592"/>
                  </a:cubicBezTo>
                  <a:cubicBezTo>
                    <a:pt x="5245" y="7606"/>
                    <a:pt x="5286" y="7613"/>
                    <a:pt x="5328" y="7613"/>
                  </a:cubicBezTo>
                  <a:cubicBezTo>
                    <a:pt x="5376" y="7613"/>
                    <a:pt x="5424" y="7604"/>
                    <a:pt x="5469" y="7585"/>
                  </a:cubicBezTo>
                  <a:close/>
                  <a:moveTo>
                    <a:pt x="7521" y="5670"/>
                  </a:moveTo>
                  <a:cubicBezTo>
                    <a:pt x="7617" y="5758"/>
                    <a:pt x="7719" y="5844"/>
                    <a:pt x="7822" y="5926"/>
                  </a:cubicBezTo>
                  <a:cubicBezTo>
                    <a:pt x="6708" y="7087"/>
                    <a:pt x="5564" y="8207"/>
                    <a:pt x="4427" y="9341"/>
                  </a:cubicBezTo>
                  <a:cubicBezTo>
                    <a:pt x="4410" y="9255"/>
                    <a:pt x="4365" y="9180"/>
                    <a:pt x="4297" y="9126"/>
                  </a:cubicBezTo>
                  <a:cubicBezTo>
                    <a:pt x="5329" y="7930"/>
                    <a:pt x="6394" y="6780"/>
                    <a:pt x="7521" y="5670"/>
                  </a:cubicBezTo>
                  <a:close/>
                  <a:moveTo>
                    <a:pt x="7128" y="6882"/>
                  </a:moveTo>
                  <a:cubicBezTo>
                    <a:pt x="7111" y="7743"/>
                    <a:pt x="7043" y="8600"/>
                    <a:pt x="7016" y="9457"/>
                  </a:cubicBezTo>
                  <a:cubicBezTo>
                    <a:pt x="6828" y="9449"/>
                    <a:pt x="6641" y="9445"/>
                    <a:pt x="6453" y="9445"/>
                  </a:cubicBezTo>
                  <a:cubicBezTo>
                    <a:pt x="5725" y="9445"/>
                    <a:pt x="4994" y="9502"/>
                    <a:pt x="4266" y="9570"/>
                  </a:cubicBezTo>
                  <a:lnTo>
                    <a:pt x="4280" y="9563"/>
                  </a:lnTo>
                  <a:cubicBezTo>
                    <a:pt x="4290" y="9556"/>
                    <a:pt x="4297" y="9553"/>
                    <a:pt x="4301" y="9546"/>
                  </a:cubicBezTo>
                  <a:cubicBezTo>
                    <a:pt x="4305" y="9548"/>
                    <a:pt x="4311" y="9549"/>
                    <a:pt x="4316" y="9549"/>
                  </a:cubicBezTo>
                  <a:cubicBezTo>
                    <a:pt x="4326" y="9549"/>
                    <a:pt x="4336" y="9546"/>
                    <a:pt x="4345" y="9539"/>
                  </a:cubicBezTo>
                  <a:cubicBezTo>
                    <a:pt x="4355" y="9529"/>
                    <a:pt x="4369" y="9518"/>
                    <a:pt x="4383" y="9505"/>
                  </a:cubicBezTo>
                  <a:cubicBezTo>
                    <a:pt x="4393" y="9501"/>
                    <a:pt x="4400" y="9491"/>
                    <a:pt x="4406" y="9481"/>
                  </a:cubicBezTo>
                  <a:cubicBezTo>
                    <a:pt x="5356" y="8661"/>
                    <a:pt x="6257" y="7784"/>
                    <a:pt x="7128" y="6882"/>
                  </a:cubicBezTo>
                  <a:close/>
                  <a:moveTo>
                    <a:pt x="5603" y="184"/>
                  </a:moveTo>
                  <a:cubicBezTo>
                    <a:pt x="6109" y="184"/>
                    <a:pt x="6615" y="206"/>
                    <a:pt x="7121" y="270"/>
                  </a:cubicBezTo>
                  <a:cubicBezTo>
                    <a:pt x="7101" y="281"/>
                    <a:pt x="7091" y="298"/>
                    <a:pt x="7087" y="321"/>
                  </a:cubicBezTo>
                  <a:cubicBezTo>
                    <a:pt x="6999" y="1759"/>
                    <a:pt x="6937" y="3224"/>
                    <a:pt x="6992" y="4666"/>
                  </a:cubicBezTo>
                  <a:cubicBezTo>
                    <a:pt x="6937" y="4710"/>
                    <a:pt x="6906" y="4778"/>
                    <a:pt x="6906" y="4850"/>
                  </a:cubicBezTo>
                  <a:cubicBezTo>
                    <a:pt x="6910" y="4867"/>
                    <a:pt x="6923" y="4884"/>
                    <a:pt x="6944" y="4888"/>
                  </a:cubicBezTo>
                  <a:cubicBezTo>
                    <a:pt x="6934" y="4888"/>
                    <a:pt x="6923" y="4888"/>
                    <a:pt x="6917" y="4894"/>
                  </a:cubicBezTo>
                  <a:cubicBezTo>
                    <a:pt x="6914" y="4894"/>
                    <a:pt x="6912" y="4894"/>
                    <a:pt x="6910" y="4894"/>
                  </a:cubicBezTo>
                  <a:cubicBezTo>
                    <a:pt x="6886" y="4894"/>
                    <a:pt x="6869" y="4910"/>
                    <a:pt x="6869" y="4935"/>
                  </a:cubicBezTo>
                  <a:cubicBezTo>
                    <a:pt x="5718" y="6052"/>
                    <a:pt x="4605" y="7227"/>
                    <a:pt x="3515" y="8398"/>
                  </a:cubicBezTo>
                  <a:cubicBezTo>
                    <a:pt x="3495" y="8419"/>
                    <a:pt x="3495" y="8453"/>
                    <a:pt x="3515" y="8473"/>
                  </a:cubicBezTo>
                  <a:cubicBezTo>
                    <a:pt x="3279" y="8880"/>
                    <a:pt x="3057" y="9290"/>
                    <a:pt x="2815" y="9689"/>
                  </a:cubicBezTo>
                  <a:lnTo>
                    <a:pt x="2805" y="9689"/>
                  </a:lnTo>
                  <a:cubicBezTo>
                    <a:pt x="2593" y="9697"/>
                    <a:pt x="2382" y="9700"/>
                    <a:pt x="2172" y="9700"/>
                  </a:cubicBezTo>
                  <a:cubicBezTo>
                    <a:pt x="1497" y="9700"/>
                    <a:pt x="824" y="9668"/>
                    <a:pt x="148" y="9645"/>
                  </a:cubicBezTo>
                  <a:lnTo>
                    <a:pt x="144" y="9645"/>
                  </a:lnTo>
                  <a:cubicBezTo>
                    <a:pt x="144" y="9638"/>
                    <a:pt x="151" y="9638"/>
                    <a:pt x="151" y="9631"/>
                  </a:cubicBezTo>
                  <a:cubicBezTo>
                    <a:pt x="155" y="9515"/>
                    <a:pt x="158" y="9396"/>
                    <a:pt x="158" y="9279"/>
                  </a:cubicBezTo>
                  <a:cubicBezTo>
                    <a:pt x="732" y="9232"/>
                    <a:pt x="1302" y="9184"/>
                    <a:pt x="1869" y="9109"/>
                  </a:cubicBezTo>
                  <a:cubicBezTo>
                    <a:pt x="1902" y="9105"/>
                    <a:pt x="1906" y="9054"/>
                    <a:pt x="1872" y="9054"/>
                  </a:cubicBezTo>
                  <a:cubicBezTo>
                    <a:pt x="1871" y="9054"/>
                    <a:pt x="1870" y="9054"/>
                    <a:pt x="1869" y="9054"/>
                  </a:cubicBezTo>
                  <a:cubicBezTo>
                    <a:pt x="1299" y="9092"/>
                    <a:pt x="728" y="9156"/>
                    <a:pt x="161" y="9221"/>
                  </a:cubicBezTo>
                  <a:lnTo>
                    <a:pt x="168" y="8893"/>
                  </a:lnTo>
                  <a:lnTo>
                    <a:pt x="175" y="8893"/>
                  </a:lnTo>
                  <a:cubicBezTo>
                    <a:pt x="290" y="8879"/>
                    <a:pt x="405" y="8872"/>
                    <a:pt x="521" y="8872"/>
                  </a:cubicBezTo>
                  <a:cubicBezTo>
                    <a:pt x="656" y="8872"/>
                    <a:pt x="792" y="8882"/>
                    <a:pt x="926" y="8900"/>
                  </a:cubicBezTo>
                  <a:cubicBezTo>
                    <a:pt x="929" y="8901"/>
                    <a:pt x="931" y="8901"/>
                    <a:pt x="933" y="8901"/>
                  </a:cubicBezTo>
                  <a:cubicBezTo>
                    <a:pt x="969" y="8901"/>
                    <a:pt x="982" y="8849"/>
                    <a:pt x="943" y="8839"/>
                  </a:cubicBezTo>
                  <a:cubicBezTo>
                    <a:pt x="811" y="8809"/>
                    <a:pt x="676" y="8793"/>
                    <a:pt x="541" y="8793"/>
                  </a:cubicBezTo>
                  <a:cubicBezTo>
                    <a:pt x="418" y="8793"/>
                    <a:pt x="294" y="8806"/>
                    <a:pt x="172" y="8832"/>
                  </a:cubicBezTo>
                  <a:cubicBezTo>
                    <a:pt x="175" y="8692"/>
                    <a:pt x="178" y="8552"/>
                    <a:pt x="182" y="8412"/>
                  </a:cubicBezTo>
                  <a:cubicBezTo>
                    <a:pt x="930" y="8395"/>
                    <a:pt x="1678" y="8371"/>
                    <a:pt x="2426" y="8323"/>
                  </a:cubicBezTo>
                  <a:cubicBezTo>
                    <a:pt x="2467" y="8320"/>
                    <a:pt x="2470" y="8251"/>
                    <a:pt x="2426" y="8251"/>
                  </a:cubicBezTo>
                  <a:cubicBezTo>
                    <a:pt x="1678" y="8269"/>
                    <a:pt x="930" y="8306"/>
                    <a:pt x="182" y="8350"/>
                  </a:cubicBezTo>
                  <a:cubicBezTo>
                    <a:pt x="192" y="7999"/>
                    <a:pt x="199" y="7650"/>
                    <a:pt x="209" y="7299"/>
                  </a:cubicBezTo>
                  <a:cubicBezTo>
                    <a:pt x="239" y="7299"/>
                    <a:pt x="268" y="7300"/>
                    <a:pt x="298" y="7300"/>
                  </a:cubicBezTo>
                  <a:cubicBezTo>
                    <a:pt x="504" y="7300"/>
                    <a:pt x="709" y="7279"/>
                    <a:pt x="909" y="7237"/>
                  </a:cubicBezTo>
                  <a:cubicBezTo>
                    <a:pt x="951" y="7231"/>
                    <a:pt x="935" y="7175"/>
                    <a:pt x="899" y="7175"/>
                  </a:cubicBezTo>
                  <a:cubicBezTo>
                    <a:pt x="896" y="7175"/>
                    <a:pt x="894" y="7175"/>
                    <a:pt x="892" y="7176"/>
                  </a:cubicBezTo>
                  <a:cubicBezTo>
                    <a:pt x="667" y="7220"/>
                    <a:pt x="438" y="7244"/>
                    <a:pt x="209" y="7251"/>
                  </a:cubicBezTo>
                  <a:cubicBezTo>
                    <a:pt x="223" y="6701"/>
                    <a:pt x="240" y="6151"/>
                    <a:pt x="257" y="5605"/>
                  </a:cubicBezTo>
                  <a:cubicBezTo>
                    <a:pt x="715" y="5594"/>
                    <a:pt x="1172" y="5581"/>
                    <a:pt x="1630" y="5550"/>
                  </a:cubicBezTo>
                  <a:cubicBezTo>
                    <a:pt x="1687" y="5547"/>
                    <a:pt x="1688" y="5461"/>
                    <a:pt x="1633" y="5461"/>
                  </a:cubicBezTo>
                  <a:cubicBezTo>
                    <a:pt x="1632" y="5461"/>
                    <a:pt x="1631" y="5461"/>
                    <a:pt x="1630" y="5461"/>
                  </a:cubicBezTo>
                  <a:cubicBezTo>
                    <a:pt x="1172" y="5475"/>
                    <a:pt x="715" y="5502"/>
                    <a:pt x="257" y="5540"/>
                  </a:cubicBezTo>
                  <a:cubicBezTo>
                    <a:pt x="267" y="5191"/>
                    <a:pt x="281" y="4843"/>
                    <a:pt x="291" y="4491"/>
                  </a:cubicBezTo>
                  <a:cubicBezTo>
                    <a:pt x="728" y="4474"/>
                    <a:pt x="1162" y="4454"/>
                    <a:pt x="1596" y="4413"/>
                  </a:cubicBezTo>
                  <a:cubicBezTo>
                    <a:pt x="1640" y="4409"/>
                    <a:pt x="1644" y="4341"/>
                    <a:pt x="1596" y="4341"/>
                  </a:cubicBezTo>
                  <a:cubicBezTo>
                    <a:pt x="1162" y="4355"/>
                    <a:pt x="728" y="4389"/>
                    <a:pt x="295" y="4426"/>
                  </a:cubicBezTo>
                  <a:cubicBezTo>
                    <a:pt x="301" y="4242"/>
                    <a:pt x="308" y="4061"/>
                    <a:pt x="315" y="3877"/>
                  </a:cubicBezTo>
                  <a:cubicBezTo>
                    <a:pt x="595" y="3860"/>
                    <a:pt x="879" y="3853"/>
                    <a:pt x="1155" y="3815"/>
                  </a:cubicBezTo>
                  <a:cubicBezTo>
                    <a:pt x="1193" y="3812"/>
                    <a:pt x="1183" y="3750"/>
                    <a:pt x="1145" y="3750"/>
                  </a:cubicBezTo>
                  <a:cubicBezTo>
                    <a:pt x="868" y="3761"/>
                    <a:pt x="592" y="3798"/>
                    <a:pt x="318" y="3829"/>
                  </a:cubicBezTo>
                  <a:cubicBezTo>
                    <a:pt x="332" y="3433"/>
                    <a:pt x="346" y="3037"/>
                    <a:pt x="363" y="2640"/>
                  </a:cubicBezTo>
                  <a:cubicBezTo>
                    <a:pt x="366" y="2616"/>
                    <a:pt x="356" y="2596"/>
                    <a:pt x="336" y="2586"/>
                  </a:cubicBezTo>
                  <a:lnTo>
                    <a:pt x="346" y="2575"/>
                  </a:lnTo>
                  <a:lnTo>
                    <a:pt x="349" y="2575"/>
                  </a:lnTo>
                  <a:cubicBezTo>
                    <a:pt x="581" y="2585"/>
                    <a:pt x="813" y="2588"/>
                    <a:pt x="1045" y="2588"/>
                  </a:cubicBezTo>
                  <a:cubicBezTo>
                    <a:pt x="1496" y="2588"/>
                    <a:pt x="1947" y="2575"/>
                    <a:pt x="2398" y="2569"/>
                  </a:cubicBezTo>
                  <a:cubicBezTo>
                    <a:pt x="2450" y="2565"/>
                    <a:pt x="2487" y="2517"/>
                    <a:pt x="2477" y="2470"/>
                  </a:cubicBezTo>
                  <a:cubicBezTo>
                    <a:pt x="2460" y="2405"/>
                    <a:pt x="2446" y="2343"/>
                    <a:pt x="2429" y="2282"/>
                  </a:cubicBezTo>
                  <a:lnTo>
                    <a:pt x="2429" y="2282"/>
                  </a:lnTo>
                  <a:cubicBezTo>
                    <a:pt x="2514" y="2287"/>
                    <a:pt x="2601" y="2289"/>
                    <a:pt x="2687" y="2289"/>
                  </a:cubicBezTo>
                  <a:cubicBezTo>
                    <a:pt x="2773" y="2289"/>
                    <a:pt x="2859" y="2287"/>
                    <a:pt x="2945" y="2282"/>
                  </a:cubicBezTo>
                  <a:cubicBezTo>
                    <a:pt x="2979" y="2282"/>
                    <a:pt x="2979" y="2234"/>
                    <a:pt x="2945" y="2234"/>
                  </a:cubicBezTo>
                  <a:cubicBezTo>
                    <a:pt x="2858" y="2229"/>
                    <a:pt x="2770" y="2226"/>
                    <a:pt x="2682" y="2226"/>
                  </a:cubicBezTo>
                  <a:cubicBezTo>
                    <a:pt x="2594" y="2226"/>
                    <a:pt x="2506" y="2229"/>
                    <a:pt x="2419" y="2234"/>
                  </a:cubicBezTo>
                  <a:cubicBezTo>
                    <a:pt x="2391" y="2125"/>
                    <a:pt x="2368" y="2019"/>
                    <a:pt x="2344" y="1910"/>
                  </a:cubicBezTo>
                  <a:cubicBezTo>
                    <a:pt x="2417" y="1910"/>
                    <a:pt x="2488" y="1911"/>
                    <a:pt x="2560" y="1911"/>
                  </a:cubicBezTo>
                  <a:cubicBezTo>
                    <a:pt x="2596" y="1911"/>
                    <a:pt x="2632" y="1911"/>
                    <a:pt x="2668" y="1910"/>
                  </a:cubicBezTo>
                  <a:cubicBezTo>
                    <a:pt x="2713" y="1910"/>
                    <a:pt x="2713" y="1841"/>
                    <a:pt x="2668" y="1841"/>
                  </a:cubicBezTo>
                  <a:cubicBezTo>
                    <a:pt x="2631" y="1840"/>
                    <a:pt x="2593" y="1840"/>
                    <a:pt x="2555" y="1840"/>
                  </a:cubicBezTo>
                  <a:cubicBezTo>
                    <a:pt x="2480" y="1840"/>
                    <a:pt x="2404" y="1841"/>
                    <a:pt x="2327" y="1841"/>
                  </a:cubicBezTo>
                  <a:cubicBezTo>
                    <a:pt x="2296" y="1701"/>
                    <a:pt x="2272" y="1561"/>
                    <a:pt x="2241" y="1418"/>
                  </a:cubicBezTo>
                  <a:cubicBezTo>
                    <a:pt x="2538" y="1418"/>
                    <a:pt x="2835" y="1387"/>
                    <a:pt x="3126" y="1332"/>
                  </a:cubicBezTo>
                  <a:cubicBezTo>
                    <a:pt x="3168" y="1326"/>
                    <a:pt x="3161" y="1260"/>
                    <a:pt x="3121" y="1260"/>
                  </a:cubicBezTo>
                  <a:cubicBezTo>
                    <a:pt x="3119" y="1260"/>
                    <a:pt x="3118" y="1260"/>
                    <a:pt x="3115" y="1261"/>
                  </a:cubicBezTo>
                  <a:cubicBezTo>
                    <a:pt x="2818" y="1291"/>
                    <a:pt x="2525" y="1332"/>
                    <a:pt x="2228" y="1356"/>
                  </a:cubicBezTo>
                  <a:cubicBezTo>
                    <a:pt x="2197" y="1199"/>
                    <a:pt x="2169" y="1046"/>
                    <a:pt x="2135" y="888"/>
                  </a:cubicBezTo>
                  <a:cubicBezTo>
                    <a:pt x="2409" y="861"/>
                    <a:pt x="2682" y="824"/>
                    <a:pt x="2955" y="779"/>
                  </a:cubicBezTo>
                  <a:cubicBezTo>
                    <a:pt x="2998" y="773"/>
                    <a:pt x="2990" y="700"/>
                    <a:pt x="2947" y="700"/>
                  </a:cubicBezTo>
                  <a:cubicBezTo>
                    <a:pt x="2945" y="700"/>
                    <a:pt x="2943" y="700"/>
                    <a:pt x="2941" y="701"/>
                  </a:cubicBezTo>
                  <a:cubicBezTo>
                    <a:pt x="2668" y="735"/>
                    <a:pt x="2395" y="779"/>
                    <a:pt x="2125" y="827"/>
                  </a:cubicBezTo>
                  <a:cubicBezTo>
                    <a:pt x="2094" y="673"/>
                    <a:pt x="2060" y="523"/>
                    <a:pt x="2026" y="369"/>
                  </a:cubicBezTo>
                  <a:cubicBezTo>
                    <a:pt x="2017" y="339"/>
                    <a:pt x="1992" y="325"/>
                    <a:pt x="1967" y="325"/>
                  </a:cubicBezTo>
                  <a:cubicBezTo>
                    <a:pt x="1936" y="325"/>
                    <a:pt x="1905" y="347"/>
                    <a:pt x="1903" y="386"/>
                  </a:cubicBezTo>
                  <a:cubicBezTo>
                    <a:pt x="1920" y="1063"/>
                    <a:pt x="2105" y="1763"/>
                    <a:pt x="2292" y="2415"/>
                  </a:cubicBezTo>
                  <a:cubicBezTo>
                    <a:pt x="1667" y="2429"/>
                    <a:pt x="1039" y="2439"/>
                    <a:pt x="414" y="2487"/>
                  </a:cubicBezTo>
                  <a:cubicBezTo>
                    <a:pt x="971" y="1814"/>
                    <a:pt x="1463" y="1076"/>
                    <a:pt x="1910" y="328"/>
                  </a:cubicBezTo>
                  <a:cubicBezTo>
                    <a:pt x="1917" y="318"/>
                    <a:pt x="1920" y="308"/>
                    <a:pt x="1920" y="298"/>
                  </a:cubicBezTo>
                  <a:cubicBezTo>
                    <a:pt x="1995" y="299"/>
                    <a:pt x="2070" y="299"/>
                    <a:pt x="2145" y="299"/>
                  </a:cubicBezTo>
                  <a:cubicBezTo>
                    <a:pt x="3300" y="299"/>
                    <a:pt x="4451" y="184"/>
                    <a:pt x="5603" y="184"/>
                  </a:cubicBezTo>
                  <a:close/>
                  <a:moveTo>
                    <a:pt x="3614" y="8484"/>
                  </a:moveTo>
                  <a:cubicBezTo>
                    <a:pt x="3727" y="8538"/>
                    <a:pt x="3788" y="8658"/>
                    <a:pt x="3775" y="8781"/>
                  </a:cubicBezTo>
                  <a:cubicBezTo>
                    <a:pt x="3768" y="8822"/>
                    <a:pt x="3744" y="8856"/>
                    <a:pt x="3751" y="8900"/>
                  </a:cubicBezTo>
                  <a:cubicBezTo>
                    <a:pt x="3751" y="8931"/>
                    <a:pt x="3774" y="8952"/>
                    <a:pt x="3801" y="8952"/>
                  </a:cubicBezTo>
                  <a:cubicBezTo>
                    <a:pt x="3810" y="8952"/>
                    <a:pt x="3820" y="8950"/>
                    <a:pt x="3829" y="8945"/>
                  </a:cubicBezTo>
                  <a:cubicBezTo>
                    <a:pt x="3833" y="8941"/>
                    <a:pt x="3836" y="8938"/>
                    <a:pt x="3840" y="8934"/>
                  </a:cubicBezTo>
                  <a:cubicBezTo>
                    <a:pt x="3850" y="8928"/>
                    <a:pt x="3860" y="8921"/>
                    <a:pt x="3867" y="8911"/>
                  </a:cubicBezTo>
                  <a:cubicBezTo>
                    <a:pt x="3899" y="8886"/>
                    <a:pt x="3940" y="8871"/>
                    <a:pt x="3979" y="8871"/>
                  </a:cubicBezTo>
                  <a:cubicBezTo>
                    <a:pt x="4027" y="8871"/>
                    <a:pt x="4072" y="8894"/>
                    <a:pt x="4092" y="8948"/>
                  </a:cubicBezTo>
                  <a:cubicBezTo>
                    <a:pt x="4126" y="9037"/>
                    <a:pt x="4055" y="9081"/>
                    <a:pt x="4027" y="9156"/>
                  </a:cubicBezTo>
                  <a:cubicBezTo>
                    <a:pt x="4021" y="9187"/>
                    <a:pt x="4041" y="9218"/>
                    <a:pt x="4075" y="9218"/>
                  </a:cubicBezTo>
                  <a:cubicBezTo>
                    <a:pt x="4109" y="9215"/>
                    <a:pt x="4143" y="9201"/>
                    <a:pt x="4167" y="9174"/>
                  </a:cubicBezTo>
                  <a:cubicBezTo>
                    <a:pt x="4270" y="9242"/>
                    <a:pt x="4297" y="9337"/>
                    <a:pt x="4301" y="9460"/>
                  </a:cubicBezTo>
                  <a:cubicBezTo>
                    <a:pt x="4301" y="9464"/>
                    <a:pt x="4301" y="9467"/>
                    <a:pt x="4304" y="9471"/>
                  </a:cubicBezTo>
                  <a:lnTo>
                    <a:pt x="4297" y="9477"/>
                  </a:lnTo>
                  <a:cubicBezTo>
                    <a:pt x="4287" y="9460"/>
                    <a:pt x="4270" y="9450"/>
                    <a:pt x="4251" y="9450"/>
                  </a:cubicBezTo>
                  <a:cubicBezTo>
                    <a:pt x="4245" y="9450"/>
                    <a:pt x="4239" y="9451"/>
                    <a:pt x="4232" y="9454"/>
                  </a:cubicBezTo>
                  <a:cubicBezTo>
                    <a:pt x="4096" y="9495"/>
                    <a:pt x="3962" y="9553"/>
                    <a:pt x="3829" y="9611"/>
                  </a:cubicBezTo>
                  <a:lnTo>
                    <a:pt x="3809" y="9611"/>
                  </a:lnTo>
                  <a:cubicBezTo>
                    <a:pt x="3795" y="9611"/>
                    <a:pt x="3781" y="9621"/>
                    <a:pt x="3771" y="9635"/>
                  </a:cubicBezTo>
                  <a:lnTo>
                    <a:pt x="3594" y="9713"/>
                  </a:lnTo>
                  <a:cubicBezTo>
                    <a:pt x="3566" y="9723"/>
                    <a:pt x="3536" y="9740"/>
                    <a:pt x="3508" y="9758"/>
                  </a:cubicBezTo>
                  <a:cubicBezTo>
                    <a:pt x="3484" y="9590"/>
                    <a:pt x="3293" y="9471"/>
                    <a:pt x="3139" y="9423"/>
                  </a:cubicBezTo>
                  <a:cubicBezTo>
                    <a:pt x="3317" y="9122"/>
                    <a:pt x="3478" y="8808"/>
                    <a:pt x="3614" y="8484"/>
                  </a:cubicBezTo>
                  <a:close/>
                  <a:moveTo>
                    <a:pt x="3088" y="9512"/>
                  </a:moveTo>
                  <a:cubicBezTo>
                    <a:pt x="3163" y="9536"/>
                    <a:pt x="3228" y="9580"/>
                    <a:pt x="3286" y="9635"/>
                  </a:cubicBezTo>
                  <a:cubicBezTo>
                    <a:pt x="3334" y="9686"/>
                    <a:pt x="3361" y="9754"/>
                    <a:pt x="3409" y="9805"/>
                  </a:cubicBezTo>
                  <a:cubicBezTo>
                    <a:pt x="3210" y="9906"/>
                    <a:pt x="2965" y="10034"/>
                    <a:pt x="2771" y="10034"/>
                  </a:cubicBezTo>
                  <a:cubicBezTo>
                    <a:pt x="2769" y="10034"/>
                    <a:pt x="2766" y="10034"/>
                    <a:pt x="2764" y="10034"/>
                  </a:cubicBezTo>
                  <a:lnTo>
                    <a:pt x="2767" y="10034"/>
                  </a:lnTo>
                  <a:cubicBezTo>
                    <a:pt x="2801" y="9980"/>
                    <a:pt x="2832" y="9925"/>
                    <a:pt x="2866" y="9870"/>
                  </a:cubicBezTo>
                  <a:cubicBezTo>
                    <a:pt x="2940" y="9901"/>
                    <a:pt x="3017" y="9917"/>
                    <a:pt x="3095" y="9917"/>
                  </a:cubicBezTo>
                  <a:cubicBezTo>
                    <a:pt x="3129" y="9917"/>
                    <a:pt x="3163" y="9914"/>
                    <a:pt x="3197" y="9908"/>
                  </a:cubicBezTo>
                  <a:cubicBezTo>
                    <a:pt x="3238" y="9898"/>
                    <a:pt x="3232" y="9833"/>
                    <a:pt x="3187" y="9833"/>
                  </a:cubicBezTo>
                  <a:cubicBezTo>
                    <a:pt x="3163" y="9834"/>
                    <a:pt x="3139" y="9835"/>
                    <a:pt x="3116" y="9835"/>
                  </a:cubicBezTo>
                  <a:cubicBezTo>
                    <a:pt x="3044" y="9835"/>
                    <a:pt x="2973" y="9828"/>
                    <a:pt x="2904" y="9812"/>
                  </a:cubicBezTo>
                  <a:cubicBezTo>
                    <a:pt x="2928" y="9775"/>
                    <a:pt x="2948" y="9737"/>
                    <a:pt x="2972" y="9699"/>
                  </a:cubicBezTo>
                  <a:cubicBezTo>
                    <a:pt x="3027" y="9699"/>
                    <a:pt x="3083" y="9701"/>
                    <a:pt x="3139" y="9701"/>
                  </a:cubicBezTo>
                  <a:cubicBezTo>
                    <a:pt x="3166" y="9701"/>
                    <a:pt x="3194" y="9701"/>
                    <a:pt x="3221" y="9699"/>
                  </a:cubicBezTo>
                  <a:cubicBezTo>
                    <a:pt x="3262" y="9699"/>
                    <a:pt x="3262" y="9635"/>
                    <a:pt x="3221" y="9635"/>
                  </a:cubicBezTo>
                  <a:cubicBezTo>
                    <a:pt x="3199" y="9633"/>
                    <a:pt x="3175" y="9633"/>
                    <a:pt x="3152" y="9633"/>
                  </a:cubicBezTo>
                  <a:cubicBezTo>
                    <a:pt x="3106" y="9633"/>
                    <a:pt x="3059" y="9635"/>
                    <a:pt x="3013" y="9635"/>
                  </a:cubicBezTo>
                  <a:cubicBezTo>
                    <a:pt x="3037" y="9590"/>
                    <a:pt x="3064" y="9553"/>
                    <a:pt x="3088" y="9512"/>
                  </a:cubicBezTo>
                  <a:close/>
                  <a:moveTo>
                    <a:pt x="5172" y="0"/>
                  </a:moveTo>
                  <a:cubicBezTo>
                    <a:pt x="4070" y="0"/>
                    <a:pt x="2947" y="109"/>
                    <a:pt x="1903" y="219"/>
                  </a:cubicBezTo>
                  <a:cubicBezTo>
                    <a:pt x="1893" y="219"/>
                    <a:pt x="1883" y="222"/>
                    <a:pt x="1876" y="233"/>
                  </a:cubicBezTo>
                  <a:cubicBezTo>
                    <a:pt x="1867" y="228"/>
                    <a:pt x="1857" y="225"/>
                    <a:pt x="1847" y="225"/>
                  </a:cubicBezTo>
                  <a:cubicBezTo>
                    <a:pt x="1823" y="225"/>
                    <a:pt x="1799" y="238"/>
                    <a:pt x="1787" y="260"/>
                  </a:cubicBezTo>
                  <a:cubicBezTo>
                    <a:pt x="1285" y="1042"/>
                    <a:pt x="749" y="1804"/>
                    <a:pt x="233" y="2579"/>
                  </a:cubicBezTo>
                  <a:cubicBezTo>
                    <a:pt x="226" y="2593"/>
                    <a:pt x="226" y="2613"/>
                    <a:pt x="240" y="2623"/>
                  </a:cubicBezTo>
                  <a:cubicBezTo>
                    <a:pt x="237" y="2630"/>
                    <a:pt x="237" y="2634"/>
                    <a:pt x="233" y="2640"/>
                  </a:cubicBezTo>
                  <a:cubicBezTo>
                    <a:pt x="86" y="4963"/>
                    <a:pt x="1" y="7302"/>
                    <a:pt x="42" y="9631"/>
                  </a:cubicBezTo>
                  <a:cubicBezTo>
                    <a:pt x="42" y="9648"/>
                    <a:pt x="52" y="9665"/>
                    <a:pt x="69" y="9672"/>
                  </a:cubicBezTo>
                  <a:cubicBezTo>
                    <a:pt x="59" y="9693"/>
                    <a:pt x="73" y="9717"/>
                    <a:pt x="93" y="9720"/>
                  </a:cubicBezTo>
                  <a:cubicBezTo>
                    <a:pt x="656" y="9812"/>
                    <a:pt x="1223" y="9847"/>
                    <a:pt x="1790" y="9847"/>
                  </a:cubicBezTo>
                  <a:cubicBezTo>
                    <a:pt x="2104" y="9847"/>
                    <a:pt x="2419" y="9836"/>
                    <a:pt x="2733" y="9819"/>
                  </a:cubicBezTo>
                  <a:lnTo>
                    <a:pt x="2733" y="9819"/>
                  </a:lnTo>
                  <a:cubicBezTo>
                    <a:pt x="2685" y="9898"/>
                    <a:pt x="2637" y="9976"/>
                    <a:pt x="2586" y="10055"/>
                  </a:cubicBezTo>
                  <a:cubicBezTo>
                    <a:pt x="2562" y="10092"/>
                    <a:pt x="2586" y="10143"/>
                    <a:pt x="2631" y="10157"/>
                  </a:cubicBezTo>
                  <a:cubicBezTo>
                    <a:pt x="2677" y="10171"/>
                    <a:pt x="2722" y="10177"/>
                    <a:pt x="2766" y="10177"/>
                  </a:cubicBezTo>
                  <a:cubicBezTo>
                    <a:pt x="2941" y="10177"/>
                    <a:pt x="3103" y="10084"/>
                    <a:pt x="3269" y="10010"/>
                  </a:cubicBezTo>
                  <a:cubicBezTo>
                    <a:pt x="3508" y="9908"/>
                    <a:pt x="3751" y="9812"/>
                    <a:pt x="3990" y="9703"/>
                  </a:cubicBezTo>
                  <a:cubicBezTo>
                    <a:pt x="4848" y="9671"/>
                    <a:pt x="5707" y="9594"/>
                    <a:pt x="6566" y="9594"/>
                  </a:cubicBezTo>
                  <a:cubicBezTo>
                    <a:pt x="6732" y="9594"/>
                    <a:pt x="6898" y="9597"/>
                    <a:pt x="7063" y="9604"/>
                  </a:cubicBezTo>
                  <a:cubicBezTo>
                    <a:pt x="7065" y="9604"/>
                    <a:pt x="7066" y="9604"/>
                    <a:pt x="7068" y="9604"/>
                  </a:cubicBezTo>
                  <a:cubicBezTo>
                    <a:pt x="7136" y="9604"/>
                    <a:pt x="7151" y="9521"/>
                    <a:pt x="7111" y="9481"/>
                  </a:cubicBezTo>
                  <a:cubicBezTo>
                    <a:pt x="7241" y="8593"/>
                    <a:pt x="7258" y="7688"/>
                    <a:pt x="7268" y="6790"/>
                  </a:cubicBezTo>
                  <a:cubicBezTo>
                    <a:pt x="7268" y="6776"/>
                    <a:pt x="7265" y="6759"/>
                    <a:pt x="7255" y="6749"/>
                  </a:cubicBezTo>
                  <a:cubicBezTo>
                    <a:pt x="7531" y="6458"/>
                    <a:pt x="7805" y="6168"/>
                    <a:pt x="8074" y="5878"/>
                  </a:cubicBezTo>
                  <a:cubicBezTo>
                    <a:pt x="8136" y="5840"/>
                    <a:pt x="8177" y="5775"/>
                    <a:pt x="8187" y="5704"/>
                  </a:cubicBezTo>
                  <a:cubicBezTo>
                    <a:pt x="8368" y="5687"/>
                    <a:pt x="8505" y="5523"/>
                    <a:pt x="8488" y="5342"/>
                  </a:cubicBezTo>
                  <a:cubicBezTo>
                    <a:pt x="8484" y="5297"/>
                    <a:pt x="8477" y="5256"/>
                    <a:pt x="8460" y="5215"/>
                  </a:cubicBezTo>
                  <a:cubicBezTo>
                    <a:pt x="8470" y="5215"/>
                    <a:pt x="8484" y="5212"/>
                    <a:pt x="8491" y="5205"/>
                  </a:cubicBezTo>
                  <a:cubicBezTo>
                    <a:pt x="8566" y="5130"/>
                    <a:pt x="8638" y="5058"/>
                    <a:pt x="8713" y="4983"/>
                  </a:cubicBezTo>
                  <a:cubicBezTo>
                    <a:pt x="8785" y="4918"/>
                    <a:pt x="8850" y="4850"/>
                    <a:pt x="8908" y="4771"/>
                  </a:cubicBezTo>
                  <a:cubicBezTo>
                    <a:pt x="8918" y="4761"/>
                    <a:pt x="8918" y="4744"/>
                    <a:pt x="8911" y="4730"/>
                  </a:cubicBezTo>
                  <a:lnTo>
                    <a:pt x="8911" y="4730"/>
                  </a:lnTo>
                  <a:cubicBezTo>
                    <a:pt x="8922" y="4737"/>
                    <a:pt x="8935" y="4740"/>
                    <a:pt x="8948" y="4740"/>
                  </a:cubicBezTo>
                  <a:cubicBezTo>
                    <a:pt x="8985" y="4740"/>
                    <a:pt x="9025" y="4715"/>
                    <a:pt x="9020" y="4672"/>
                  </a:cubicBezTo>
                  <a:cubicBezTo>
                    <a:pt x="8983" y="4222"/>
                    <a:pt x="8604" y="3819"/>
                    <a:pt x="8136" y="3808"/>
                  </a:cubicBezTo>
                  <a:cubicBezTo>
                    <a:pt x="8112" y="3808"/>
                    <a:pt x="8095" y="3829"/>
                    <a:pt x="8102" y="3849"/>
                  </a:cubicBezTo>
                  <a:cubicBezTo>
                    <a:pt x="8016" y="3924"/>
                    <a:pt x="7938" y="4006"/>
                    <a:pt x="7869" y="4092"/>
                  </a:cubicBezTo>
                  <a:cubicBezTo>
                    <a:pt x="7777" y="4187"/>
                    <a:pt x="7685" y="4286"/>
                    <a:pt x="7596" y="4386"/>
                  </a:cubicBezTo>
                  <a:cubicBezTo>
                    <a:pt x="7589" y="4396"/>
                    <a:pt x="7586" y="4406"/>
                    <a:pt x="7589" y="4420"/>
                  </a:cubicBezTo>
                  <a:cubicBezTo>
                    <a:pt x="7555" y="4403"/>
                    <a:pt x="7518" y="4392"/>
                    <a:pt x="7480" y="4386"/>
                  </a:cubicBezTo>
                  <a:cubicBezTo>
                    <a:pt x="7470" y="4385"/>
                    <a:pt x="7460" y="4384"/>
                    <a:pt x="7450" y="4384"/>
                  </a:cubicBezTo>
                  <a:cubicBezTo>
                    <a:pt x="7312" y="4384"/>
                    <a:pt x="7194" y="4471"/>
                    <a:pt x="7200" y="4614"/>
                  </a:cubicBezTo>
                  <a:lnTo>
                    <a:pt x="7200" y="4618"/>
                  </a:lnTo>
                  <a:cubicBezTo>
                    <a:pt x="7181" y="4615"/>
                    <a:pt x="7161" y="4613"/>
                    <a:pt x="7143" y="4613"/>
                  </a:cubicBezTo>
                  <a:cubicBezTo>
                    <a:pt x="7136" y="4613"/>
                    <a:pt x="7128" y="4613"/>
                    <a:pt x="7121" y="4614"/>
                  </a:cubicBezTo>
                  <a:cubicBezTo>
                    <a:pt x="7111" y="4618"/>
                    <a:pt x="7098" y="4618"/>
                    <a:pt x="7091" y="4621"/>
                  </a:cubicBezTo>
                  <a:cubicBezTo>
                    <a:pt x="7156" y="3190"/>
                    <a:pt x="7169" y="1756"/>
                    <a:pt x="7217" y="321"/>
                  </a:cubicBezTo>
                  <a:cubicBezTo>
                    <a:pt x="7221" y="291"/>
                    <a:pt x="7200" y="267"/>
                    <a:pt x="7169" y="260"/>
                  </a:cubicBezTo>
                  <a:cubicBezTo>
                    <a:pt x="7207" y="233"/>
                    <a:pt x="7207" y="158"/>
                    <a:pt x="7152" y="147"/>
                  </a:cubicBezTo>
                  <a:cubicBezTo>
                    <a:pt x="6515" y="41"/>
                    <a:pt x="5848" y="0"/>
                    <a:pt x="51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55"/>
            <p:cNvSpPr/>
            <p:nvPr/>
          </p:nvSpPr>
          <p:spPr>
            <a:xfrm>
              <a:off x="6715853" y="3162230"/>
              <a:ext cx="19056" cy="1746"/>
            </a:xfrm>
            <a:custGeom>
              <a:rect b="b" l="l" r="r" t="t"/>
              <a:pathLst>
                <a:path extrusionOk="0" h="68" w="742">
                  <a:moveTo>
                    <a:pt x="697" y="0"/>
                  </a:moveTo>
                  <a:cubicBezTo>
                    <a:pt x="479" y="0"/>
                    <a:pt x="260" y="0"/>
                    <a:pt x="42" y="3"/>
                  </a:cubicBezTo>
                  <a:cubicBezTo>
                    <a:pt x="1" y="3"/>
                    <a:pt x="1" y="62"/>
                    <a:pt x="42" y="62"/>
                  </a:cubicBezTo>
                  <a:cubicBezTo>
                    <a:pt x="170" y="66"/>
                    <a:pt x="298" y="67"/>
                    <a:pt x="426" y="67"/>
                  </a:cubicBezTo>
                  <a:cubicBezTo>
                    <a:pt x="516" y="67"/>
                    <a:pt x="607" y="66"/>
                    <a:pt x="697" y="65"/>
                  </a:cubicBezTo>
                  <a:cubicBezTo>
                    <a:pt x="742" y="65"/>
                    <a:pt x="742" y="0"/>
                    <a:pt x="6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55"/>
            <p:cNvSpPr/>
            <p:nvPr/>
          </p:nvSpPr>
          <p:spPr>
            <a:xfrm>
              <a:off x="6716033" y="3135803"/>
              <a:ext cx="25811" cy="3390"/>
            </a:xfrm>
            <a:custGeom>
              <a:rect b="b" l="l" r="r" t="t"/>
              <a:pathLst>
                <a:path extrusionOk="0" h="132" w="1005">
                  <a:moveTo>
                    <a:pt x="970" y="1"/>
                  </a:moveTo>
                  <a:cubicBezTo>
                    <a:pt x="969" y="1"/>
                    <a:pt x="968" y="1"/>
                    <a:pt x="967" y="1"/>
                  </a:cubicBezTo>
                  <a:cubicBezTo>
                    <a:pt x="653" y="25"/>
                    <a:pt x="342" y="56"/>
                    <a:pt x="28" y="90"/>
                  </a:cubicBezTo>
                  <a:cubicBezTo>
                    <a:pt x="2" y="90"/>
                    <a:pt x="1" y="131"/>
                    <a:pt x="25" y="131"/>
                  </a:cubicBezTo>
                  <a:cubicBezTo>
                    <a:pt x="26" y="131"/>
                    <a:pt x="27" y="131"/>
                    <a:pt x="28" y="131"/>
                  </a:cubicBezTo>
                  <a:cubicBezTo>
                    <a:pt x="342" y="110"/>
                    <a:pt x="653" y="90"/>
                    <a:pt x="967" y="59"/>
                  </a:cubicBezTo>
                  <a:cubicBezTo>
                    <a:pt x="1004" y="59"/>
                    <a:pt x="1005" y="1"/>
                    <a:pt x="9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55"/>
            <p:cNvSpPr/>
            <p:nvPr/>
          </p:nvSpPr>
          <p:spPr>
            <a:xfrm>
              <a:off x="6716649" y="3121087"/>
              <a:ext cx="30896" cy="4571"/>
            </a:xfrm>
            <a:custGeom>
              <a:rect b="b" l="l" r="r" t="t"/>
              <a:pathLst>
                <a:path extrusionOk="0" h="178" w="1203">
                  <a:moveTo>
                    <a:pt x="1151" y="0"/>
                  </a:moveTo>
                  <a:cubicBezTo>
                    <a:pt x="1150" y="0"/>
                    <a:pt x="1149" y="0"/>
                    <a:pt x="1148" y="0"/>
                  </a:cubicBezTo>
                  <a:cubicBezTo>
                    <a:pt x="776" y="28"/>
                    <a:pt x="404" y="62"/>
                    <a:pt x="35" y="116"/>
                  </a:cubicBezTo>
                  <a:cubicBezTo>
                    <a:pt x="1" y="123"/>
                    <a:pt x="7" y="178"/>
                    <a:pt x="42" y="178"/>
                  </a:cubicBezTo>
                  <a:cubicBezTo>
                    <a:pt x="410" y="161"/>
                    <a:pt x="783" y="127"/>
                    <a:pt x="1148" y="82"/>
                  </a:cubicBezTo>
                  <a:cubicBezTo>
                    <a:pt x="1198" y="79"/>
                    <a:pt x="1202" y="0"/>
                    <a:pt x="11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55"/>
            <p:cNvSpPr/>
            <p:nvPr/>
          </p:nvSpPr>
          <p:spPr>
            <a:xfrm>
              <a:off x="6718832" y="3089600"/>
              <a:ext cx="20186" cy="2183"/>
            </a:xfrm>
            <a:custGeom>
              <a:rect b="b" l="l" r="r" t="t"/>
              <a:pathLst>
                <a:path extrusionOk="0" h="85" w="786">
                  <a:moveTo>
                    <a:pt x="755" y="0"/>
                  </a:moveTo>
                  <a:cubicBezTo>
                    <a:pt x="754" y="0"/>
                    <a:pt x="753" y="0"/>
                    <a:pt x="752" y="0"/>
                  </a:cubicBezTo>
                  <a:cubicBezTo>
                    <a:pt x="537" y="25"/>
                    <a:pt x="320" y="38"/>
                    <a:pt x="102" y="38"/>
                  </a:cubicBezTo>
                  <a:cubicBezTo>
                    <a:pt x="77" y="38"/>
                    <a:pt x="53" y="38"/>
                    <a:pt x="28" y="38"/>
                  </a:cubicBezTo>
                  <a:cubicBezTo>
                    <a:pt x="1" y="38"/>
                    <a:pt x="1" y="75"/>
                    <a:pt x="28" y="79"/>
                  </a:cubicBezTo>
                  <a:cubicBezTo>
                    <a:pt x="96" y="83"/>
                    <a:pt x="164" y="85"/>
                    <a:pt x="233" y="85"/>
                  </a:cubicBezTo>
                  <a:cubicBezTo>
                    <a:pt x="408" y="85"/>
                    <a:pt x="585" y="72"/>
                    <a:pt x="759" y="45"/>
                  </a:cubicBezTo>
                  <a:cubicBezTo>
                    <a:pt x="785" y="41"/>
                    <a:pt x="780" y="0"/>
                    <a:pt x="7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55"/>
            <p:cNvSpPr/>
            <p:nvPr/>
          </p:nvSpPr>
          <p:spPr>
            <a:xfrm>
              <a:off x="6719192" y="3046376"/>
              <a:ext cx="30819" cy="2363"/>
            </a:xfrm>
            <a:custGeom>
              <a:rect b="b" l="l" r="r" t="t"/>
              <a:pathLst>
                <a:path extrusionOk="0" h="92" w="1200">
                  <a:moveTo>
                    <a:pt x="800" y="1"/>
                  </a:moveTo>
                  <a:cubicBezTo>
                    <a:pt x="549" y="1"/>
                    <a:pt x="299" y="8"/>
                    <a:pt x="48" y="10"/>
                  </a:cubicBezTo>
                  <a:cubicBezTo>
                    <a:pt x="1" y="10"/>
                    <a:pt x="1" y="82"/>
                    <a:pt x="48" y="82"/>
                  </a:cubicBezTo>
                  <a:cubicBezTo>
                    <a:pt x="299" y="84"/>
                    <a:pt x="549" y="91"/>
                    <a:pt x="800" y="91"/>
                  </a:cubicBezTo>
                  <a:cubicBezTo>
                    <a:pt x="918" y="91"/>
                    <a:pt x="1037" y="89"/>
                    <a:pt x="1155" y="85"/>
                  </a:cubicBezTo>
                  <a:cubicBezTo>
                    <a:pt x="1199" y="78"/>
                    <a:pt x="1199" y="13"/>
                    <a:pt x="1155" y="7"/>
                  </a:cubicBezTo>
                  <a:cubicBezTo>
                    <a:pt x="1037" y="2"/>
                    <a:pt x="918" y="1"/>
                    <a:pt x="8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23" name="Google Shape;2523;p55"/>
          <p:cNvGrpSpPr/>
          <p:nvPr/>
        </p:nvGrpSpPr>
        <p:grpSpPr>
          <a:xfrm>
            <a:off x="6052782" y="2931884"/>
            <a:ext cx="273930" cy="324678"/>
            <a:chOff x="6052782" y="2931884"/>
            <a:chExt cx="273930" cy="324678"/>
          </a:xfrm>
        </p:grpSpPr>
        <p:sp>
          <p:nvSpPr>
            <p:cNvPr id="2524" name="Google Shape;2524;p55"/>
            <p:cNvSpPr/>
            <p:nvPr/>
          </p:nvSpPr>
          <p:spPr>
            <a:xfrm>
              <a:off x="6055427" y="2931884"/>
              <a:ext cx="271284" cy="247528"/>
            </a:xfrm>
            <a:custGeom>
              <a:rect b="b" l="l" r="r" t="t"/>
              <a:pathLst>
                <a:path extrusionOk="0" h="9638" w="10563">
                  <a:moveTo>
                    <a:pt x="10027" y="377"/>
                  </a:moveTo>
                  <a:cubicBezTo>
                    <a:pt x="10057" y="421"/>
                    <a:pt x="7042" y="3170"/>
                    <a:pt x="6748" y="3450"/>
                  </a:cubicBezTo>
                  <a:cubicBezTo>
                    <a:pt x="5863" y="4294"/>
                    <a:pt x="4986" y="5144"/>
                    <a:pt x="4111" y="6001"/>
                  </a:cubicBezTo>
                  <a:lnTo>
                    <a:pt x="4105" y="6001"/>
                  </a:lnTo>
                  <a:cubicBezTo>
                    <a:pt x="4105" y="5984"/>
                    <a:pt x="4094" y="5971"/>
                    <a:pt x="4081" y="5964"/>
                  </a:cubicBezTo>
                  <a:cubicBezTo>
                    <a:pt x="3907" y="5865"/>
                    <a:pt x="3726" y="5773"/>
                    <a:pt x="3541" y="5684"/>
                  </a:cubicBezTo>
                  <a:lnTo>
                    <a:pt x="3551" y="5684"/>
                  </a:lnTo>
                  <a:cubicBezTo>
                    <a:pt x="3601" y="5685"/>
                    <a:pt x="3650" y="5685"/>
                    <a:pt x="3699" y="5685"/>
                  </a:cubicBezTo>
                  <a:cubicBezTo>
                    <a:pt x="3833" y="5685"/>
                    <a:pt x="3966" y="5682"/>
                    <a:pt x="4101" y="5677"/>
                  </a:cubicBezTo>
                  <a:cubicBezTo>
                    <a:pt x="4132" y="5677"/>
                    <a:pt x="4132" y="5626"/>
                    <a:pt x="4101" y="5626"/>
                  </a:cubicBezTo>
                  <a:cubicBezTo>
                    <a:pt x="3958" y="5622"/>
                    <a:pt x="3818" y="5619"/>
                    <a:pt x="3674" y="5619"/>
                  </a:cubicBezTo>
                  <a:cubicBezTo>
                    <a:pt x="3644" y="5619"/>
                    <a:pt x="3527" y="5632"/>
                    <a:pt x="3439" y="5639"/>
                  </a:cubicBezTo>
                  <a:cubicBezTo>
                    <a:pt x="3268" y="5557"/>
                    <a:pt x="3094" y="5479"/>
                    <a:pt x="2920" y="5400"/>
                  </a:cubicBezTo>
                  <a:lnTo>
                    <a:pt x="2920" y="5400"/>
                  </a:lnTo>
                  <a:cubicBezTo>
                    <a:pt x="3082" y="5405"/>
                    <a:pt x="3242" y="5409"/>
                    <a:pt x="3403" y="5409"/>
                  </a:cubicBezTo>
                  <a:cubicBezTo>
                    <a:pt x="3497" y="5409"/>
                    <a:pt x="3590" y="5407"/>
                    <a:pt x="3685" y="5404"/>
                  </a:cubicBezTo>
                  <a:cubicBezTo>
                    <a:pt x="3719" y="5400"/>
                    <a:pt x="3719" y="5349"/>
                    <a:pt x="3685" y="5346"/>
                  </a:cubicBezTo>
                  <a:cubicBezTo>
                    <a:pt x="3596" y="5343"/>
                    <a:pt x="3508" y="5341"/>
                    <a:pt x="3420" y="5341"/>
                  </a:cubicBezTo>
                  <a:cubicBezTo>
                    <a:pt x="3218" y="5341"/>
                    <a:pt x="3017" y="5348"/>
                    <a:pt x="2817" y="5352"/>
                  </a:cubicBezTo>
                  <a:cubicBezTo>
                    <a:pt x="2667" y="5288"/>
                    <a:pt x="2523" y="5219"/>
                    <a:pt x="2377" y="5151"/>
                  </a:cubicBezTo>
                  <a:cubicBezTo>
                    <a:pt x="2766" y="5127"/>
                    <a:pt x="3155" y="5107"/>
                    <a:pt x="3545" y="5066"/>
                  </a:cubicBezTo>
                  <a:cubicBezTo>
                    <a:pt x="3586" y="5062"/>
                    <a:pt x="3589" y="5001"/>
                    <a:pt x="3545" y="5001"/>
                  </a:cubicBezTo>
                  <a:cubicBezTo>
                    <a:pt x="3118" y="5021"/>
                    <a:pt x="2691" y="5062"/>
                    <a:pt x="2264" y="5096"/>
                  </a:cubicBezTo>
                  <a:lnTo>
                    <a:pt x="2209" y="5072"/>
                  </a:lnTo>
                  <a:cubicBezTo>
                    <a:pt x="3299" y="4451"/>
                    <a:pt x="10040" y="397"/>
                    <a:pt x="10027" y="377"/>
                  </a:cubicBezTo>
                  <a:close/>
                  <a:moveTo>
                    <a:pt x="10467" y="1"/>
                  </a:moveTo>
                  <a:cubicBezTo>
                    <a:pt x="10466" y="1"/>
                    <a:pt x="10465" y="1"/>
                    <a:pt x="10464" y="1"/>
                  </a:cubicBezTo>
                  <a:cubicBezTo>
                    <a:pt x="8906" y="56"/>
                    <a:pt x="7325" y="663"/>
                    <a:pt x="5792" y="933"/>
                  </a:cubicBezTo>
                  <a:cubicBezTo>
                    <a:pt x="3930" y="1265"/>
                    <a:pt x="2062" y="1411"/>
                    <a:pt x="184" y="1562"/>
                  </a:cubicBezTo>
                  <a:cubicBezTo>
                    <a:pt x="126" y="1565"/>
                    <a:pt x="123" y="1650"/>
                    <a:pt x="184" y="1650"/>
                  </a:cubicBezTo>
                  <a:cubicBezTo>
                    <a:pt x="1816" y="1633"/>
                    <a:pt x="3446" y="1449"/>
                    <a:pt x="5057" y="1196"/>
                  </a:cubicBezTo>
                  <a:cubicBezTo>
                    <a:pt x="5894" y="1066"/>
                    <a:pt x="6727" y="913"/>
                    <a:pt x="7554" y="739"/>
                  </a:cubicBezTo>
                  <a:cubicBezTo>
                    <a:pt x="8408" y="554"/>
                    <a:pt x="9262" y="264"/>
                    <a:pt x="10132" y="179"/>
                  </a:cubicBezTo>
                  <a:lnTo>
                    <a:pt x="10132" y="179"/>
                  </a:lnTo>
                  <a:cubicBezTo>
                    <a:pt x="7472" y="1784"/>
                    <a:pt x="4764" y="3334"/>
                    <a:pt x="2168" y="5045"/>
                  </a:cubicBezTo>
                  <a:cubicBezTo>
                    <a:pt x="2168" y="5038"/>
                    <a:pt x="2168" y="5028"/>
                    <a:pt x="2165" y="5021"/>
                  </a:cubicBezTo>
                  <a:cubicBezTo>
                    <a:pt x="2079" y="4867"/>
                    <a:pt x="1991" y="4717"/>
                    <a:pt x="1902" y="4570"/>
                  </a:cubicBezTo>
                  <a:lnTo>
                    <a:pt x="1902" y="4570"/>
                  </a:lnTo>
                  <a:cubicBezTo>
                    <a:pt x="1926" y="4571"/>
                    <a:pt x="1950" y="4572"/>
                    <a:pt x="1975" y="4572"/>
                  </a:cubicBezTo>
                  <a:cubicBezTo>
                    <a:pt x="2166" y="4572"/>
                    <a:pt x="2360" y="4548"/>
                    <a:pt x="2551" y="4505"/>
                  </a:cubicBezTo>
                  <a:cubicBezTo>
                    <a:pt x="2584" y="4496"/>
                    <a:pt x="2569" y="4447"/>
                    <a:pt x="2537" y="4447"/>
                  </a:cubicBezTo>
                  <a:cubicBezTo>
                    <a:pt x="2536" y="4447"/>
                    <a:pt x="2535" y="4447"/>
                    <a:pt x="2534" y="4447"/>
                  </a:cubicBezTo>
                  <a:cubicBezTo>
                    <a:pt x="2315" y="4485"/>
                    <a:pt x="2090" y="4509"/>
                    <a:pt x="1868" y="4519"/>
                  </a:cubicBezTo>
                  <a:cubicBezTo>
                    <a:pt x="1642" y="4150"/>
                    <a:pt x="1400" y="3795"/>
                    <a:pt x="1161" y="3437"/>
                  </a:cubicBezTo>
                  <a:lnTo>
                    <a:pt x="1161" y="3437"/>
                  </a:lnTo>
                  <a:cubicBezTo>
                    <a:pt x="1244" y="3439"/>
                    <a:pt x="1327" y="3440"/>
                    <a:pt x="1410" y="3440"/>
                  </a:cubicBezTo>
                  <a:cubicBezTo>
                    <a:pt x="1672" y="3440"/>
                    <a:pt x="1934" y="3428"/>
                    <a:pt x="2196" y="3399"/>
                  </a:cubicBezTo>
                  <a:cubicBezTo>
                    <a:pt x="2230" y="3392"/>
                    <a:pt x="2233" y="3338"/>
                    <a:pt x="2196" y="3338"/>
                  </a:cubicBezTo>
                  <a:cubicBezTo>
                    <a:pt x="1868" y="3356"/>
                    <a:pt x="1540" y="3372"/>
                    <a:pt x="1210" y="3372"/>
                  </a:cubicBezTo>
                  <a:cubicBezTo>
                    <a:pt x="1179" y="3372"/>
                    <a:pt x="1148" y="3372"/>
                    <a:pt x="1116" y="3372"/>
                  </a:cubicBezTo>
                  <a:cubicBezTo>
                    <a:pt x="1000" y="3197"/>
                    <a:pt x="884" y="3020"/>
                    <a:pt x="771" y="2842"/>
                  </a:cubicBezTo>
                  <a:cubicBezTo>
                    <a:pt x="1198" y="2818"/>
                    <a:pt x="1629" y="2795"/>
                    <a:pt x="2056" y="2754"/>
                  </a:cubicBezTo>
                  <a:cubicBezTo>
                    <a:pt x="2097" y="2750"/>
                    <a:pt x="2100" y="2689"/>
                    <a:pt x="2056" y="2689"/>
                  </a:cubicBezTo>
                  <a:cubicBezTo>
                    <a:pt x="1615" y="2709"/>
                    <a:pt x="1171" y="2747"/>
                    <a:pt x="730" y="2781"/>
                  </a:cubicBezTo>
                  <a:cubicBezTo>
                    <a:pt x="604" y="2576"/>
                    <a:pt x="478" y="2371"/>
                    <a:pt x="362" y="2159"/>
                  </a:cubicBezTo>
                  <a:cubicBezTo>
                    <a:pt x="905" y="2146"/>
                    <a:pt x="1444" y="2129"/>
                    <a:pt x="1987" y="2094"/>
                  </a:cubicBezTo>
                  <a:cubicBezTo>
                    <a:pt x="2035" y="2094"/>
                    <a:pt x="2035" y="2026"/>
                    <a:pt x="1987" y="2026"/>
                  </a:cubicBezTo>
                  <a:cubicBezTo>
                    <a:pt x="1434" y="2033"/>
                    <a:pt x="874" y="2057"/>
                    <a:pt x="321" y="2084"/>
                  </a:cubicBezTo>
                  <a:cubicBezTo>
                    <a:pt x="263" y="1978"/>
                    <a:pt x="201" y="1876"/>
                    <a:pt x="150" y="1770"/>
                  </a:cubicBezTo>
                  <a:cubicBezTo>
                    <a:pt x="136" y="1743"/>
                    <a:pt x="115" y="1732"/>
                    <a:pt x="94" y="1732"/>
                  </a:cubicBezTo>
                  <a:cubicBezTo>
                    <a:pt x="48" y="1732"/>
                    <a:pt x="0" y="1785"/>
                    <a:pt x="24" y="1842"/>
                  </a:cubicBezTo>
                  <a:cubicBezTo>
                    <a:pt x="65" y="1937"/>
                    <a:pt x="109" y="2030"/>
                    <a:pt x="153" y="2125"/>
                  </a:cubicBezTo>
                  <a:cubicBezTo>
                    <a:pt x="153" y="2139"/>
                    <a:pt x="157" y="2149"/>
                    <a:pt x="167" y="2156"/>
                  </a:cubicBezTo>
                  <a:cubicBezTo>
                    <a:pt x="655" y="3197"/>
                    <a:pt x="1362" y="4215"/>
                    <a:pt x="2110" y="5066"/>
                  </a:cubicBezTo>
                  <a:cubicBezTo>
                    <a:pt x="2114" y="5069"/>
                    <a:pt x="2120" y="5069"/>
                    <a:pt x="2124" y="5072"/>
                  </a:cubicBezTo>
                  <a:cubicBezTo>
                    <a:pt x="2120" y="5072"/>
                    <a:pt x="2117" y="5076"/>
                    <a:pt x="2114" y="5083"/>
                  </a:cubicBezTo>
                  <a:lnTo>
                    <a:pt x="2100" y="5093"/>
                  </a:lnTo>
                  <a:cubicBezTo>
                    <a:pt x="2080" y="5101"/>
                    <a:pt x="2091" y="5127"/>
                    <a:pt x="2107" y="5127"/>
                  </a:cubicBezTo>
                  <a:cubicBezTo>
                    <a:pt x="2110" y="5127"/>
                    <a:pt x="2114" y="5126"/>
                    <a:pt x="2117" y="5124"/>
                  </a:cubicBezTo>
                  <a:cubicBezTo>
                    <a:pt x="2120" y="5130"/>
                    <a:pt x="2124" y="5137"/>
                    <a:pt x="2131" y="5141"/>
                  </a:cubicBezTo>
                  <a:lnTo>
                    <a:pt x="2134" y="5144"/>
                  </a:lnTo>
                  <a:cubicBezTo>
                    <a:pt x="2138" y="5158"/>
                    <a:pt x="2148" y="5165"/>
                    <a:pt x="2161" y="5165"/>
                  </a:cubicBezTo>
                  <a:lnTo>
                    <a:pt x="2172" y="5165"/>
                  </a:lnTo>
                  <a:cubicBezTo>
                    <a:pt x="2759" y="5499"/>
                    <a:pt x="3391" y="5865"/>
                    <a:pt x="4036" y="6070"/>
                  </a:cubicBezTo>
                  <a:lnTo>
                    <a:pt x="4040" y="6070"/>
                  </a:lnTo>
                  <a:cubicBezTo>
                    <a:pt x="3811" y="6292"/>
                    <a:pt x="3579" y="6514"/>
                    <a:pt x="3350" y="6739"/>
                  </a:cubicBezTo>
                  <a:lnTo>
                    <a:pt x="3336" y="6739"/>
                  </a:lnTo>
                  <a:cubicBezTo>
                    <a:pt x="3319" y="6739"/>
                    <a:pt x="3309" y="6753"/>
                    <a:pt x="3316" y="6770"/>
                  </a:cubicBezTo>
                  <a:lnTo>
                    <a:pt x="3224" y="6855"/>
                  </a:lnTo>
                  <a:cubicBezTo>
                    <a:pt x="3178" y="6900"/>
                    <a:pt x="3224" y="6966"/>
                    <a:pt x="3274" y="6966"/>
                  </a:cubicBezTo>
                  <a:cubicBezTo>
                    <a:pt x="3288" y="6966"/>
                    <a:pt x="3303" y="6960"/>
                    <a:pt x="3316" y="6947"/>
                  </a:cubicBezTo>
                  <a:lnTo>
                    <a:pt x="3480" y="6790"/>
                  </a:lnTo>
                  <a:cubicBezTo>
                    <a:pt x="3563" y="6793"/>
                    <a:pt x="3647" y="6795"/>
                    <a:pt x="3731" y="6795"/>
                  </a:cubicBezTo>
                  <a:cubicBezTo>
                    <a:pt x="4146" y="6795"/>
                    <a:pt x="4563" y="6759"/>
                    <a:pt x="4972" y="6691"/>
                  </a:cubicBezTo>
                  <a:cubicBezTo>
                    <a:pt x="5011" y="6685"/>
                    <a:pt x="5004" y="6619"/>
                    <a:pt x="4967" y="6619"/>
                  </a:cubicBezTo>
                  <a:cubicBezTo>
                    <a:pt x="4965" y="6619"/>
                    <a:pt x="4964" y="6619"/>
                    <a:pt x="4962" y="6619"/>
                  </a:cubicBezTo>
                  <a:cubicBezTo>
                    <a:pt x="4491" y="6678"/>
                    <a:pt x="4019" y="6705"/>
                    <a:pt x="3545" y="6725"/>
                  </a:cubicBezTo>
                  <a:cubicBezTo>
                    <a:pt x="3773" y="6507"/>
                    <a:pt x="4002" y="6288"/>
                    <a:pt x="4231" y="6066"/>
                  </a:cubicBezTo>
                  <a:cubicBezTo>
                    <a:pt x="4344" y="6074"/>
                    <a:pt x="4457" y="6078"/>
                    <a:pt x="4570" y="6078"/>
                  </a:cubicBezTo>
                  <a:cubicBezTo>
                    <a:pt x="4759" y="6078"/>
                    <a:pt x="4948" y="6067"/>
                    <a:pt x="5136" y="6046"/>
                  </a:cubicBezTo>
                  <a:cubicBezTo>
                    <a:pt x="5179" y="6039"/>
                    <a:pt x="5184" y="5977"/>
                    <a:pt x="5140" y="5977"/>
                  </a:cubicBezTo>
                  <a:cubicBezTo>
                    <a:pt x="5138" y="5977"/>
                    <a:pt x="5137" y="5977"/>
                    <a:pt x="5136" y="5977"/>
                  </a:cubicBezTo>
                  <a:cubicBezTo>
                    <a:pt x="4881" y="5987"/>
                    <a:pt x="4626" y="6002"/>
                    <a:pt x="4370" y="6002"/>
                  </a:cubicBezTo>
                  <a:cubicBezTo>
                    <a:pt x="4345" y="6002"/>
                    <a:pt x="4321" y="6002"/>
                    <a:pt x="4296" y="6001"/>
                  </a:cubicBezTo>
                  <a:cubicBezTo>
                    <a:pt x="4395" y="5909"/>
                    <a:pt x="4491" y="5817"/>
                    <a:pt x="4590" y="5721"/>
                  </a:cubicBezTo>
                  <a:cubicBezTo>
                    <a:pt x="4593" y="5735"/>
                    <a:pt x="4603" y="5742"/>
                    <a:pt x="4613" y="5742"/>
                  </a:cubicBezTo>
                  <a:cubicBezTo>
                    <a:pt x="4904" y="5704"/>
                    <a:pt x="5191" y="5697"/>
                    <a:pt x="5481" y="5684"/>
                  </a:cubicBezTo>
                  <a:cubicBezTo>
                    <a:pt x="5522" y="5684"/>
                    <a:pt x="5522" y="5622"/>
                    <a:pt x="5481" y="5622"/>
                  </a:cubicBezTo>
                  <a:cubicBezTo>
                    <a:pt x="5423" y="5619"/>
                    <a:pt x="5365" y="5618"/>
                    <a:pt x="5307" y="5618"/>
                  </a:cubicBezTo>
                  <a:cubicBezTo>
                    <a:pt x="5084" y="5618"/>
                    <a:pt x="4860" y="5638"/>
                    <a:pt x="4637" y="5673"/>
                  </a:cubicBezTo>
                  <a:cubicBezTo>
                    <a:pt x="6424" y="3956"/>
                    <a:pt x="8216" y="2245"/>
                    <a:pt x="10016" y="547"/>
                  </a:cubicBezTo>
                  <a:lnTo>
                    <a:pt x="10016" y="547"/>
                  </a:lnTo>
                  <a:cubicBezTo>
                    <a:pt x="8900" y="2460"/>
                    <a:pt x="7899" y="4441"/>
                    <a:pt x="7021" y="6476"/>
                  </a:cubicBezTo>
                  <a:cubicBezTo>
                    <a:pt x="6847" y="6879"/>
                    <a:pt x="6673" y="7285"/>
                    <a:pt x="6516" y="7695"/>
                  </a:cubicBezTo>
                  <a:cubicBezTo>
                    <a:pt x="6372" y="8061"/>
                    <a:pt x="6338" y="8552"/>
                    <a:pt x="6157" y="8884"/>
                  </a:cubicBezTo>
                  <a:cubicBezTo>
                    <a:pt x="6207" y="9116"/>
                    <a:pt x="6183" y="9232"/>
                    <a:pt x="6086" y="9232"/>
                  </a:cubicBezTo>
                  <a:cubicBezTo>
                    <a:pt x="6036" y="9232"/>
                    <a:pt x="5966" y="9201"/>
                    <a:pt x="5877" y="9140"/>
                  </a:cubicBezTo>
                  <a:cubicBezTo>
                    <a:pt x="5727" y="9116"/>
                    <a:pt x="5587" y="9044"/>
                    <a:pt x="5484" y="8932"/>
                  </a:cubicBezTo>
                  <a:cubicBezTo>
                    <a:pt x="5426" y="8894"/>
                    <a:pt x="5368" y="8850"/>
                    <a:pt x="5314" y="8805"/>
                  </a:cubicBezTo>
                  <a:lnTo>
                    <a:pt x="5314" y="8805"/>
                  </a:lnTo>
                  <a:cubicBezTo>
                    <a:pt x="5473" y="8809"/>
                    <a:pt x="5632" y="8813"/>
                    <a:pt x="5791" y="8813"/>
                  </a:cubicBezTo>
                  <a:cubicBezTo>
                    <a:pt x="5907" y="8813"/>
                    <a:pt x="6023" y="8811"/>
                    <a:pt x="6140" y="8805"/>
                  </a:cubicBezTo>
                  <a:cubicBezTo>
                    <a:pt x="6178" y="8805"/>
                    <a:pt x="6178" y="8747"/>
                    <a:pt x="6140" y="8747"/>
                  </a:cubicBezTo>
                  <a:cubicBezTo>
                    <a:pt x="6050" y="8744"/>
                    <a:pt x="5960" y="8743"/>
                    <a:pt x="5870" y="8743"/>
                  </a:cubicBezTo>
                  <a:cubicBezTo>
                    <a:pt x="5664" y="8743"/>
                    <a:pt x="5459" y="8749"/>
                    <a:pt x="5252" y="8754"/>
                  </a:cubicBezTo>
                  <a:cubicBezTo>
                    <a:pt x="5098" y="8631"/>
                    <a:pt x="4952" y="8494"/>
                    <a:pt x="4812" y="8371"/>
                  </a:cubicBezTo>
                  <a:lnTo>
                    <a:pt x="4812" y="8371"/>
                  </a:lnTo>
                  <a:cubicBezTo>
                    <a:pt x="4989" y="8387"/>
                    <a:pt x="5166" y="8395"/>
                    <a:pt x="5343" y="8395"/>
                  </a:cubicBezTo>
                  <a:cubicBezTo>
                    <a:pt x="5436" y="8395"/>
                    <a:pt x="5528" y="8393"/>
                    <a:pt x="5621" y="8389"/>
                  </a:cubicBezTo>
                  <a:cubicBezTo>
                    <a:pt x="5648" y="8385"/>
                    <a:pt x="5648" y="8348"/>
                    <a:pt x="5621" y="8344"/>
                  </a:cubicBezTo>
                  <a:cubicBezTo>
                    <a:pt x="5334" y="8344"/>
                    <a:pt x="5051" y="8344"/>
                    <a:pt x="4767" y="8330"/>
                  </a:cubicBezTo>
                  <a:lnTo>
                    <a:pt x="4747" y="8313"/>
                  </a:lnTo>
                  <a:cubicBezTo>
                    <a:pt x="4419" y="8030"/>
                    <a:pt x="4105" y="7740"/>
                    <a:pt x="3787" y="7449"/>
                  </a:cubicBezTo>
                  <a:lnTo>
                    <a:pt x="3787" y="7449"/>
                  </a:lnTo>
                  <a:cubicBezTo>
                    <a:pt x="3878" y="7454"/>
                    <a:pt x="3970" y="7456"/>
                    <a:pt x="4061" y="7456"/>
                  </a:cubicBezTo>
                  <a:cubicBezTo>
                    <a:pt x="4366" y="7456"/>
                    <a:pt x="4670" y="7430"/>
                    <a:pt x="4972" y="7378"/>
                  </a:cubicBezTo>
                  <a:cubicBezTo>
                    <a:pt x="5004" y="7371"/>
                    <a:pt x="5000" y="7316"/>
                    <a:pt x="4968" y="7316"/>
                  </a:cubicBezTo>
                  <a:cubicBezTo>
                    <a:pt x="4966" y="7316"/>
                    <a:pt x="4964" y="7316"/>
                    <a:pt x="4962" y="7316"/>
                  </a:cubicBezTo>
                  <a:cubicBezTo>
                    <a:pt x="4549" y="7357"/>
                    <a:pt x="4135" y="7388"/>
                    <a:pt x="3719" y="7388"/>
                  </a:cubicBezTo>
                  <a:cubicBezTo>
                    <a:pt x="3582" y="7265"/>
                    <a:pt x="3449" y="7142"/>
                    <a:pt x="3309" y="7022"/>
                  </a:cubicBezTo>
                  <a:cubicBezTo>
                    <a:pt x="3301" y="7013"/>
                    <a:pt x="3291" y="7010"/>
                    <a:pt x="3282" y="7010"/>
                  </a:cubicBezTo>
                  <a:cubicBezTo>
                    <a:pt x="3254" y="7010"/>
                    <a:pt x="3228" y="7048"/>
                    <a:pt x="3254" y="7074"/>
                  </a:cubicBezTo>
                  <a:cubicBezTo>
                    <a:pt x="3804" y="7688"/>
                    <a:pt x="4415" y="8242"/>
                    <a:pt x="5054" y="8764"/>
                  </a:cubicBezTo>
                  <a:lnTo>
                    <a:pt x="5030" y="8764"/>
                  </a:lnTo>
                  <a:cubicBezTo>
                    <a:pt x="5006" y="8764"/>
                    <a:pt x="5006" y="8798"/>
                    <a:pt x="5030" y="8798"/>
                  </a:cubicBezTo>
                  <a:lnTo>
                    <a:pt x="5102" y="8798"/>
                  </a:lnTo>
                  <a:cubicBezTo>
                    <a:pt x="5450" y="9085"/>
                    <a:pt x="5809" y="9358"/>
                    <a:pt x="6164" y="9628"/>
                  </a:cubicBezTo>
                  <a:cubicBezTo>
                    <a:pt x="6175" y="9635"/>
                    <a:pt x="6186" y="9638"/>
                    <a:pt x="6197" y="9638"/>
                  </a:cubicBezTo>
                  <a:cubicBezTo>
                    <a:pt x="6232" y="9638"/>
                    <a:pt x="6263" y="9609"/>
                    <a:pt x="6263" y="9570"/>
                  </a:cubicBezTo>
                  <a:cubicBezTo>
                    <a:pt x="6215" y="7849"/>
                    <a:pt x="7346" y="6008"/>
                    <a:pt x="8073" y="4492"/>
                  </a:cubicBezTo>
                  <a:cubicBezTo>
                    <a:pt x="8777" y="3030"/>
                    <a:pt x="9548" y="1609"/>
                    <a:pt x="10368" y="213"/>
                  </a:cubicBezTo>
                  <a:lnTo>
                    <a:pt x="10406" y="179"/>
                  </a:lnTo>
                  <a:cubicBezTo>
                    <a:pt x="10409" y="172"/>
                    <a:pt x="10416" y="165"/>
                    <a:pt x="10419" y="158"/>
                  </a:cubicBezTo>
                  <a:cubicBezTo>
                    <a:pt x="10433" y="158"/>
                    <a:pt x="10447" y="155"/>
                    <a:pt x="10460" y="155"/>
                  </a:cubicBezTo>
                  <a:cubicBezTo>
                    <a:pt x="10562" y="151"/>
                    <a:pt x="10563" y="1"/>
                    <a:pt x="104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55"/>
            <p:cNvSpPr/>
            <p:nvPr/>
          </p:nvSpPr>
          <p:spPr>
            <a:xfrm>
              <a:off x="6052782" y="3087288"/>
              <a:ext cx="85009" cy="169273"/>
            </a:xfrm>
            <a:custGeom>
              <a:rect b="b" l="l" r="r" t="t"/>
              <a:pathLst>
                <a:path extrusionOk="0" h="6591" w="3310">
                  <a:moveTo>
                    <a:pt x="1859" y="1504"/>
                  </a:moveTo>
                  <a:cubicBezTo>
                    <a:pt x="2134" y="1504"/>
                    <a:pt x="2481" y="1582"/>
                    <a:pt x="2268" y="2078"/>
                  </a:cubicBezTo>
                  <a:cubicBezTo>
                    <a:pt x="2157" y="2336"/>
                    <a:pt x="1946" y="2436"/>
                    <a:pt x="1717" y="2436"/>
                  </a:cubicBezTo>
                  <a:cubicBezTo>
                    <a:pt x="1446" y="2436"/>
                    <a:pt x="1149" y="2296"/>
                    <a:pt x="960" y="2109"/>
                  </a:cubicBezTo>
                  <a:cubicBezTo>
                    <a:pt x="1073" y="1740"/>
                    <a:pt x="1363" y="1535"/>
                    <a:pt x="1752" y="1508"/>
                  </a:cubicBezTo>
                  <a:cubicBezTo>
                    <a:pt x="1785" y="1506"/>
                    <a:pt x="1822" y="1504"/>
                    <a:pt x="1859" y="1504"/>
                  </a:cubicBezTo>
                  <a:close/>
                  <a:moveTo>
                    <a:pt x="2285" y="3140"/>
                  </a:moveTo>
                  <a:cubicBezTo>
                    <a:pt x="2295" y="3154"/>
                    <a:pt x="2312" y="3161"/>
                    <a:pt x="2329" y="3161"/>
                  </a:cubicBezTo>
                  <a:cubicBezTo>
                    <a:pt x="2333" y="3161"/>
                    <a:pt x="2337" y="3160"/>
                    <a:pt x="2341" y="3160"/>
                  </a:cubicBezTo>
                  <a:cubicBezTo>
                    <a:pt x="2834" y="3160"/>
                    <a:pt x="3189" y="3571"/>
                    <a:pt x="3064" y="4096"/>
                  </a:cubicBezTo>
                  <a:cubicBezTo>
                    <a:pt x="2999" y="4363"/>
                    <a:pt x="2794" y="4578"/>
                    <a:pt x="2579" y="4735"/>
                  </a:cubicBezTo>
                  <a:cubicBezTo>
                    <a:pt x="2324" y="4923"/>
                    <a:pt x="2022" y="5030"/>
                    <a:pt x="1723" y="5030"/>
                  </a:cubicBezTo>
                  <a:cubicBezTo>
                    <a:pt x="1495" y="5030"/>
                    <a:pt x="1270" y="4968"/>
                    <a:pt x="1069" y="4834"/>
                  </a:cubicBezTo>
                  <a:cubicBezTo>
                    <a:pt x="1114" y="4127"/>
                    <a:pt x="1602" y="3352"/>
                    <a:pt x="2285" y="3140"/>
                  </a:cubicBezTo>
                  <a:close/>
                  <a:moveTo>
                    <a:pt x="1881" y="0"/>
                  </a:moveTo>
                  <a:cubicBezTo>
                    <a:pt x="1265" y="0"/>
                    <a:pt x="701" y="400"/>
                    <a:pt x="550" y="1057"/>
                  </a:cubicBezTo>
                  <a:cubicBezTo>
                    <a:pt x="468" y="1443"/>
                    <a:pt x="553" y="1842"/>
                    <a:pt x="786" y="2160"/>
                  </a:cubicBezTo>
                  <a:cubicBezTo>
                    <a:pt x="0" y="2822"/>
                    <a:pt x="137" y="4291"/>
                    <a:pt x="898" y="4919"/>
                  </a:cubicBezTo>
                  <a:lnTo>
                    <a:pt x="898" y="4933"/>
                  </a:lnTo>
                  <a:cubicBezTo>
                    <a:pt x="905" y="5978"/>
                    <a:pt x="1728" y="6449"/>
                    <a:pt x="2661" y="6589"/>
                  </a:cubicBezTo>
                  <a:cubicBezTo>
                    <a:pt x="2665" y="6590"/>
                    <a:pt x="2669" y="6590"/>
                    <a:pt x="2673" y="6590"/>
                  </a:cubicBezTo>
                  <a:cubicBezTo>
                    <a:pt x="2749" y="6590"/>
                    <a:pt x="2779" y="6476"/>
                    <a:pt x="2695" y="6456"/>
                  </a:cubicBezTo>
                  <a:cubicBezTo>
                    <a:pt x="1950" y="6296"/>
                    <a:pt x="1250" y="6046"/>
                    <a:pt x="1090" y="5203"/>
                  </a:cubicBezTo>
                  <a:cubicBezTo>
                    <a:pt x="1079" y="5148"/>
                    <a:pt x="1073" y="5094"/>
                    <a:pt x="1069" y="5039"/>
                  </a:cubicBezTo>
                  <a:lnTo>
                    <a:pt x="1069" y="5039"/>
                  </a:lnTo>
                  <a:cubicBezTo>
                    <a:pt x="1265" y="5155"/>
                    <a:pt x="1489" y="5214"/>
                    <a:pt x="1715" y="5214"/>
                  </a:cubicBezTo>
                  <a:cubicBezTo>
                    <a:pt x="1749" y="5214"/>
                    <a:pt x="1783" y="5212"/>
                    <a:pt x="1817" y="5210"/>
                  </a:cubicBezTo>
                  <a:cubicBezTo>
                    <a:pt x="2469" y="5169"/>
                    <a:pt x="3193" y="4653"/>
                    <a:pt x="3265" y="3967"/>
                  </a:cubicBezTo>
                  <a:cubicBezTo>
                    <a:pt x="3310" y="3471"/>
                    <a:pt x="2972" y="3017"/>
                    <a:pt x="2497" y="3017"/>
                  </a:cubicBezTo>
                  <a:cubicBezTo>
                    <a:pt x="2464" y="3017"/>
                    <a:pt x="2431" y="3020"/>
                    <a:pt x="2398" y="3024"/>
                  </a:cubicBezTo>
                  <a:cubicBezTo>
                    <a:pt x="1616" y="3062"/>
                    <a:pt x="1014" y="3960"/>
                    <a:pt x="915" y="4714"/>
                  </a:cubicBezTo>
                  <a:lnTo>
                    <a:pt x="909" y="4708"/>
                  </a:lnTo>
                  <a:cubicBezTo>
                    <a:pt x="260" y="4089"/>
                    <a:pt x="239" y="2874"/>
                    <a:pt x="840" y="2228"/>
                  </a:cubicBezTo>
                  <a:lnTo>
                    <a:pt x="840" y="2228"/>
                  </a:lnTo>
                  <a:cubicBezTo>
                    <a:pt x="1025" y="2450"/>
                    <a:pt x="1298" y="2583"/>
                    <a:pt x="1588" y="2590"/>
                  </a:cubicBezTo>
                  <a:cubicBezTo>
                    <a:pt x="1592" y="2590"/>
                    <a:pt x="1595" y="2590"/>
                    <a:pt x="1599" y="2590"/>
                  </a:cubicBezTo>
                  <a:cubicBezTo>
                    <a:pt x="2112" y="2590"/>
                    <a:pt x="2929" y="1873"/>
                    <a:pt x="2295" y="1439"/>
                  </a:cubicBezTo>
                  <a:cubicBezTo>
                    <a:pt x="2163" y="1349"/>
                    <a:pt x="2007" y="1308"/>
                    <a:pt x="1847" y="1308"/>
                  </a:cubicBezTo>
                  <a:cubicBezTo>
                    <a:pt x="1423" y="1308"/>
                    <a:pt x="970" y="1592"/>
                    <a:pt x="851" y="1979"/>
                  </a:cubicBezTo>
                  <a:cubicBezTo>
                    <a:pt x="844" y="1972"/>
                    <a:pt x="837" y="1962"/>
                    <a:pt x="830" y="1952"/>
                  </a:cubicBezTo>
                  <a:cubicBezTo>
                    <a:pt x="283" y="1036"/>
                    <a:pt x="1097" y="108"/>
                    <a:pt x="2015" y="108"/>
                  </a:cubicBezTo>
                  <a:cubicBezTo>
                    <a:pt x="2128" y="108"/>
                    <a:pt x="2243" y="122"/>
                    <a:pt x="2357" y="152"/>
                  </a:cubicBezTo>
                  <a:cubicBezTo>
                    <a:pt x="2358" y="152"/>
                    <a:pt x="2359" y="152"/>
                    <a:pt x="2360" y="152"/>
                  </a:cubicBezTo>
                  <a:cubicBezTo>
                    <a:pt x="2395" y="152"/>
                    <a:pt x="2410" y="103"/>
                    <a:pt x="2374" y="87"/>
                  </a:cubicBezTo>
                  <a:cubicBezTo>
                    <a:pt x="2210" y="28"/>
                    <a:pt x="2044" y="0"/>
                    <a:pt x="18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55"/>
            <p:cNvSpPr/>
            <p:nvPr/>
          </p:nvSpPr>
          <p:spPr>
            <a:xfrm>
              <a:off x="6094876" y="3032764"/>
              <a:ext cx="21419" cy="2388"/>
            </a:xfrm>
            <a:custGeom>
              <a:rect b="b" l="l" r="r" t="t"/>
              <a:pathLst>
                <a:path extrusionOk="0" h="93" w="834">
                  <a:moveTo>
                    <a:pt x="800" y="0"/>
                  </a:moveTo>
                  <a:cubicBezTo>
                    <a:pt x="543" y="7"/>
                    <a:pt x="291" y="21"/>
                    <a:pt x="38" y="34"/>
                  </a:cubicBezTo>
                  <a:cubicBezTo>
                    <a:pt x="0" y="34"/>
                    <a:pt x="0" y="93"/>
                    <a:pt x="38" y="93"/>
                  </a:cubicBezTo>
                  <a:cubicBezTo>
                    <a:pt x="294" y="82"/>
                    <a:pt x="547" y="72"/>
                    <a:pt x="800" y="55"/>
                  </a:cubicBezTo>
                  <a:cubicBezTo>
                    <a:pt x="834" y="55"/>
                    <a:pt x="834" y="0"/>
                    <a:pt x="8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55"/>
            <p:cNvSpPr/>
            <p:nvPr/>
          </p:nvSpPr>
          <p:spPr>
            <a:xfrm>
              <a:off x="6168020" y="3132310"/>
              <a:ext cx="23885" cy="2517"/>
            </a:xfrm>
            <a:custGeom>
              <a:rect b="b" l="l" r="r" t="t"/>
              <a:pathLst>
                <a:path extrusionOk="0" h="98" w="930">
                  <a:moveTo>
                    <a:pt x="892" y="1"/>
                  </a:moveTo>
                  <a:cubicBezTo>
                    <a:pt x="626" y="10"/>
                    <a:pt x="365" y="42"/>
                    <a:pt x="100" y="42"/>
                  </a:cubicBezTo>
                  <a:cubicBezTo>
                    <a:pt x="76" y="42"/>
                    <a:pt x="52" y="42"/>
                    <a:pt x="28" y="42"/>
                  </a:cubicBezTo>
                  <a:cubicBezTo>
                    <a:pt x="1" y="42"/>
                    <a:pt x="1" y="86"/>
                    <a:pt x="28" y="86"/>
                  </a:cubicBezTo>
                  <a:cubicBezTo>
                    <a:pt x="153" y="92"/>
                    <a:pt x="281" y="98"/>
                    <a:pt x="409" y="98"/>
                  </a:cubicBezTo>
                  <a:cubicBezTo>
                    <a:pt x="574" y="98"/>
                    <a:pt x="739" y="88"/>
                    <a:pt x="899" y="55"/>
                  </a:cubicBezTo>
                  <a:cubicBezTo>
                    <a:pt x="930" y="45"/>
                    <a:pt x="923" y="4"/>
                    <a:pt x="8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28" name="Google Shape;2528;p55"/>
          <p:cNvGrpSpPr/>
          <p:nvPr/>
        </p:nvGrpSpPr>
        <p:grpSpPr>
          <a:xfrm>
            <a:off x="5469943" y="2973643"/>
            <a:ext cx="171842" cy="242828"/>
            <a:chOff x="5469943" y="2973643"/>
            <a:chExt cx="171842" cy="242828"/>
          </a:xfrm>
        </p:grpSpPr>
        <p:sp>
          <p:nvSpPr>
            <p:cNvPr id="2529" name="Google Shape;2529;p55"/>
            <p:cNvSpPr/>
            <p:nvPr/>
          </p:nvSpPr>
          <p:spPr>
            <a:xfrm>
              <a:off x="5469943" y="2973643"/>
              <a:ext cx="171842" cy="242828"/>
            </a:xfrm>
            <a:custGeom>
              <a:rect b="b" l="l" r="r" t="t"/>
              <a:pathLst>
                <a:path extrusionOk="0" h="9455" w="6691">
                  <a:moveTo>
                    <a:pt x="4512" y="154"/>
                  </a:moveTo>
                  <a:lnTo>
                    <a:pt x="4512" y="154"/>
                  </a:lnTo>
                  <a:cubicBezTo>
                    <a:pt x="4966" y="871"/>
                    <a:pt x="5540" y="1510"/>
                    <a:pt x="6158" y="2087"/>
                  </a:cubicBezTo>
                  <a:cubicBezTo>
                    <a:pt x="6009" y="2071"/>
                    <a:pt x="5860" y="2063"/>
                    <a:pt x="5712" y="2063"/>
                  </a:cubicBezTo>
                  <a:cubicBezTo>
                    <a:pt x="5611" y="2063"/>
                    <a:pt x="5511" y="2067"/>
                    <a:pt x="5410" y="2074"/>
                  </a:cubicBezTo>
                  <a:cubicBezTo>
                    <a:pt x="5273" y="2077"/>
                    <a:pt x="5137" y="2087"/>
                    <a:pt x="5000" y="2101"/>
                  </a:cubicBezTo>
                  <a:cubicBezTo>
                    <a:pt x="4918" y="2104"/>
                    <a:pt x="4836" y="2115"/>
                    <a:pt x="4754" y="2125"/>
                  </a:cubicBezTo>
                  <a:cubicBezTo>
                    <a:pt x="4701" y="2152"/>
                    <a:pt x="4660" y="2165"/>
                    <a:pt x="4632" y="2165"/>
                  </a:cubicBezTo>
                  <a:cubicBezTo>
                    <a:pt x="4589" y="2165"/>
                    <a:pt x="4576" y="2133"/>
                    <a:pt x="4590" y="2067"/>
                  </a:cubicBezTo>
                  <a:cubicBezTo>
                    <a:pt x="4543" y="1981"/>
                    <a:pt x="4584" y="1752"/>
                    <a:pt x="4580" y="1643"/>
                  </a:cubicBezTo>
                  <a:cubicBezTo>
                    <a:pt x="4577" y="1469"/>
                    <a:pt x="4570" y="1298"/>
                    <a:pt x="4563" y="1124"/>
                  </a:cubicBezTo>
                  <a:cubicBezTo>
                    <a:pt x="4549" y="800"/>
                    <a:pt x="4539" y="479"/>
                    <a:pt x="4512" y="154"/>
                  </a:cubicBezTo>
                  <a:close/>
                  <a:moveTo>
                    <a:pt x="4372" y="178"/>
                  </a:moveTo>
                  <a:cubicBezTo>
                    <a:pt x="4358" y="550"/>
                    <a:pt x="4365" y="926"/>
                    <a:pt x="4372" y="1298"/>
                  </a:cubicBezTo>
                  <a:cubicBezTo>
                    <a:pt x="4375" y="1606"/>
                    <a:pt x="4321" y="1978"/>
                    <a:pt x="4420" y="2268"/>
                  </a:cubicBezTo>
                  <a:cubicBezTo>
                    <a:pt x="4433" y="2313"/>
                    <a:pt x="4474" y="2343"/>
                    <a:pt x="4522" y="2347"/>
                  </a:cubicBezTo>
                  <a:cubicBezTo>
                    <a:pt x="4567" y="2353"/>
                    <a:pt x="4614" y="2355"/>
                    <a:pt x="4661" y="2355"/>
                  </a:cubicBezTo>
                  <a:cubicBezTo>
                    <a:pt x="4880" y="2355"/>
                    <a:pt x="5114" y="2301"/>
                    <a:pt x="5328" y="2292"/>
                  </a:cubicBezTo>
                  <a:cubicBezTo>
                    <a:pt x="5428" y="2288"/>
                    <a:pt x="5529" y="2287"/>
                    <a:pt x="5629" y="2287"/>
                  </a:cubicBezTo>
                  <a:cubicBezTo>
                    <a:pt x="5680" y="2287"/>
                    <a:pt x="5730" y="2287"/>
                    <a:pt x="5781" y="2287"/>
                  </a:cubicBezTo>
                  <a:cubicBezTo>
                    <a:pt x="5932" y="2287"/>
                    <a:pt x="6083" y="2285"/>
                    <a:pt x="6233" y="2272"/>
                  </a:cubicBezTo>
                  <a:cubicBezTo>
                    <a:pt x="6264" y="2268"/>
                    <a:pt x="6291" y="2251"/>
                    <a:pt x="6305" y="2220"/>
                  </a:cubicBezTo>
                  <a:lnTo>
                    <a:pt x="6305" y="2220"/>
                  </a:lnTo>
                  <a:cubicBezTo>
                    <a:pt x="6295" y="2255"/>
                    <a:pt x="6312" y="2292"/>
                    <a:pt x="6346" y="2306"/>
                  </a:cubicBezTo>
                  <a:lnTo>
                    <a:pt x="6356" y="2309"/>
                  </a:lnTo>
                  <a:cubicBezTo>
                    <a:pt x="6377" y="4543"/>
                    <a:pt x="6288" y="6810"/>
                    <a:pt x="6445" y="9040"/>
                  </a:cubicBezTo>
                  <a:lnTo>
                    <a:pt x="3371" y="9112"/>
                  </a:lnTo>
                  <a:lnTo>
                    <a:pt x="1814" y="9150"/>
                  </a:lnTo>
                  <a:cubicBezTo>
                    <a:pt x="1642" y="9155"/>
                    <a:pt x="1038" y="9238"/>
                    <a:pt x="609" y="9238"/>
                  </a:cubicBezTo>
                  <a:cubicBezTo>
                    <a:pt x="431" y="9238"/>
                    <a:pt x="284" y="9224"/>
                    <a:pt x="209" y="9184"/>
                  </a:cubicBezTo>
                  <a:cubicBezTo>
                    <a:pt x="212" y="9116"/>
                    <a:pt x="216" y="9047"/>
                    <a:pt x="219" y="8979"/>
                  </a:cubicBezTo>
                  <a:cubicBezTo>
                    <a:pt x="357" y="8991"/>
                    <a:pt x="495" y="8997"/>
                    <a:pt x="634" y="8997"/>
                  </a:cubicBezTo>
                  <a:cubicBezTo>
                    <a:pt x="1043" y="8997"/>
                    <a:pt x="1455" y="8949"/>
                    <a:pt x="1855" y="8880"/>
                  </a:cubicBezTo>
                  <a:cubicBezTo>
                    <a:pt x="1898" y="8873"/>
                    <a:pt x="1890" y="8794"/>
                    <a:pt x="1847" y="8794"/>
                  </a:cubicBezTo>
                  <a:cubicBezTo>
                    <a:pt x="1845" y="8794"/>
                    <a:pt x="1843" y="8794"/>
                    <a:pt x="1841" y="8795"/>
                  </a:cubicBezTo>
                  <a:cubicBezTo>
                    <a:pt x="1302" y="8863"/>
                    <a:pt x="765" y="8876"/>
                    <a:pt x="222" y="8904"/>
                  </a:cubicBezTo>
                  <a:cubicBezTo>
                    <a:pt x="233" y="8767"/>
                    <a:pt x="239" y="8627"/>
                    <a:pt x="246" y="8491"/>
                  </a:cubicBezTo>
                  <a:cubicBezTo>
                    <a:pt x="322" y="8496"/>
                    <a:pt x="397" y="8498"/>
                    <a:pt x="473" y="8498"/>
                  </a:cubicBezTo>
                  <a:cubicBezTo>
                    <a:pt x="644" y="8498"/>
                    <a:pt x="816" y="8485"/>
                    <a:pt x="984" y="8456"/>
                  </a:cubicBezTo>
                  <a:cubicBezTo>
                    <a:pt x="1021" y="8450"/>
                    <a:pt x="1015" y="8391"/>
                    <a:pt x="980" y="8391"/>
                  </a:cubicBezTo>
                  <a:cubicBezTo>
                    <a:pt x="979" y="8391"/>
                    <a:pt x="978" y="8391"/>
                    <a:pt x="977" y="8392"/>
                  </a:cubicBezTo>
                  <a:cubicBezTo>
                    <a:pt x="735" y="8415"/>
                    <a:pt x="492" y="8426"/>
                    <a:pt x="250" y="8426"/>
                  </a:cubicBezTo>
                  <a:cubicBezTo>
                    <a:pt x="257" y="8252"/>
                    <a:pt x="267" y="8074"/>
                    <a:pt x="274" y="7900"/>
                  </a:cubicBezTo>
                  <a:cubicBezTo>
                    <a:pt x="854" y="7862"/>
                    <a:pt x="1435" y="7814"/>
                    <a:pt x="2015" y="7763"/>
                  </a:cubicBezTo>
                  <a:cubicBezTo>
                    <a:pt x="2059" y="7760"/>
                    <a:pt x="2063" y="7691"/>
                    <a:pt x="2019" y="7691"/>
                  </a:cubicBezTo>
                  <a:cubicBezTo>
                    <a:pt x="2018" y="7691"/>
                    <a:pt x="2016" y="7691"/>
                    <a:pt x="2015" y="7691"/>
                  </a:cubicBezTo>
                  <a:cubicBezTo>
                    <a:pt x="1435" y="7732"/>
                    <a:pt x="858" y="7780"/>
                    <a:pt x="277" y="7835"/>
                  </a:cubicBezTo>
                  <a:cubicBezTo>
                    <a:pt x="287" y="7668"/>
                    <a:pt x="294" y="7500"/>
                    <a:pt x="301" y="7333"/>
                  </a:cubicBezTo>
                  <a:cubicBezTo>
                    <a:pt x="391" y="7348"/>
                    <a:pt x="487" y="7354"/>
                    <a:pt x="585" y="7354"/>
                  </a:cubicBezTo>
                  <a:cubicBezTo>
                    <a:pt x="786" y="7354"/>
                    <a:pt x="996" y="7330"/>
                    <a:pt x="1182" y="7316"/>
                  </a:cubicBezTo>
                  <a:cubicBezTo>
                    <a:pt x="1233" y="7316"/>
                    <a:pt x="1233" y="7244"/>
                    <a:pt x="1182" y="7244"/>
                  </a:cubicBezTo>
                  <a:cubicBezTo>
                    <a:pt x="1081" y="7244"/>
                    <a:pt x="974" y="7241"/>
                    <a:pt x="864" y="7241"/>
                  </a:cubicBezTo>
                  <a:cubicBezTo>
                    <a:pt x="672" y="7241"/>
                    <a:pt x="475" y="7250"/>
                    <a:pt x="301" y="7295"/>
                  </a:cubicBezTo>
                  <a:cubicBezTo>
                    <a:pt x="311" y="7101"/>
                    <a:pt x="318" y="6906"/>
                    <a:pt x="325" y="6715"/>
                  </a:cubicBezTo>
                  <a:cubicBezTo>
                    <a:pt x="1052" y="6667"/>
                    <a:pt x="1773" y="6622"/>
                    <a:pt x="2500" y="6588"/>
                  </a:cubicBezTo>
                  <a:cubicBezTo>
                    <a:pt x="2545" y="6588"/>
                    <a:pt x="2545" y="6517"/>
                    <a:pt x="2500" y="6517"/>
                  </a:cubicBezTo>
                  <a:cubicBezTo>
                    <a:pt x="1773" y="6527"/>
                    <a:pt x="1049" y="6571"/>
                    <a:pt x="328" y="6657"/>
                  </a:cubicBezTo>
                  <a:cubicBezTo>
                    <a:pt x="335" y="6489"/>
                    <a:pt x="342" y="6322"/>
                    <a:pt x="345" y="6155"/>
                  </a:cubicBezTo>
                  <a:cubicBezTo>
                    <a:pt x="576" y="6138"/>
                    <a:pt x="807" y="6131"/>
                    <a:pt x="1038" y="6131"/>
                  </a:cubicBezTo>
                  <a:cubicBezTo>
                    <a:pt x="1179" y="6131"/>
                    <a:pt x="1321" y="6134"/>
                    <a:pt x="1462" y="6138"/>
                  </a:cubicBezTo>
                  <a:cubicBezTo>
                    <a:pt x="1500" y="6138"/>
                    <a:pt x="1500" y="6079"/>
                    <a:pt x="1462" y="6076"/>
                  </a:cubicBezTo>
                  <a:cubicBezTo>
                    <a:pt x="1336" y="6069"/>
                    <a:pt x="1209" y="6066"/>
                    <a:pt x="1083" y="6066"/>
                  </a:cubicBezTo>
                  <a:cubicBezTo>
                    <a:pt x="837" y="6066"/>
                    <a:pt x="592" y="6079"/>
                    <a:pt x="349" y="6103"/>
                  </a:cubicBezTo>
                  <a:cubicBezTo>
                    <a:pt x="356" y="5881"/>
                    <a:pt x="362" y="5656"/>
                    <a:pt x="369" y="5431"/>
                  </a:cubicBezTo>
                  <a:cubicBezTo>
                    <a:pt x="373" y="5437"/>
                    <a:pt x="379" y="5441"/>
                    <a:pt x="386" y="5441"/>
                  </a:cubicBezTo>
                  <a:cubicBezTo>
                    <a:pt x="745" y="5456"/>
                    <a:pt x="1103" y="5461"/>
                    <a:pt x="1460" y="5461"/>
                  </a:cubicBezTo>
                  <a:cubicBezTo>
                    <a:pt x="1749" y="5461"/>
                    <a:pt x="2037" y="5458"/>
                    <a:pt x="2326" y="5455"/>
                  </a:cubicBezTo>
                  <a:cubicBezTo>
                    <a:pt x="2384" y="5455"/>
                    <a:pt x="2384" y="5369"/>
                    <a:pt x="2326" y="5369"/>
                  </a:cubicBezTo>
                  <a:cubicBezTo>
                    <a:pt x="2037" y="5366"/>
                    <a:pt x="1748" y="5363"/>
                    <a:pt x="1459" y="5363"/>
                  </a:cubicBezTo>
                  <a:cubicBezTo>
                    <a:pt x="1101" y="5363"/>
                    <a:pt x="743" y="5368"/>
                    <a:pt x="386" y="5383"/>
                  </a:cubicBezTo>
                  <a:cubicBezTo>
                    <a:pt x="379" y="5383"/>
                    <a:pt x="376" y="5386"/>
                    <a:pt x="369" y="5390"/>
                  </a:cubicBezTo>
                  <a:cubicBezTo>
                    <a:pt x="379" y="4980"/>
                    <a:pt x="386" y="4570"/>
                    <a:pt x="390" y="4157"/>
                  </a:cubicBezTo>
                  <a:cubicBezTo>
                    <a:pt x="711" y="4147"/>
                    <a:pt x="1035" y="4126"/>
                    <a:pt x="1356" y="4102"/>
                  </a:cubicBezTo>
                  <a:cubicBezTo>
                    <a:pt x="1400" y="4095"/>
                    <a:pt x="1404" y="4030"/>
                    <a:pt x="1360" y="4030"/>
                  </a:cubicBezTo>
                  <a:cubicBezTo>
                    <a:pt x="1359" y="4030"/>
                    <a:pt x="1357" y="4030"/>
                    <a:pt x="1356" y="4030"/>
                  </a:cubicBezTo>
                  <a:cubicBezTo>
                    <a:pt x="1035" y="4044"/>
                    <a:pt x="711" y="4068"/>
                    <a:pt x="390" y="4095"/>
                  </a:cubicBezTo>
                  <a:lnTo>
                    <a:pt x="390" y="3573"/>
                  </a:lnTo>
                  <a:cubicBezTo>
                    <a:pt x="436" y="3573"/>
                    <a:pt x="482" y="3574"/>
                    <a:pt x="529" y="3574"/>
                  </a:cubicBezTo>
                  <a:cubicBezTo>
                    <a:pt x="995" y="3574"/>
                    <a:pt x="1460" y="3542"/>
                    <a:pt x="1920" y="3477"/>
                  </a:cubicBezTo>
                  <a:cubicBezTo>
                    <a:pt x="1963" y="3470"/>
                    <a:pt x="1954" y="3402"/>
                    <a:pt x="1913" y="3402"/>
                  </a:cubicBezTo>
                  <a:cubicBezTo>
                    <a:pt x="1912" y="3402"/>
                    <a:pt x="1911" y="3402"/>
                    <a:pt x="1909" y="3402"/>
                  </a:cubicBezTo>
                  <a:cubicBezTo>
                    <a:pt x="1404" y="3446"/>
                    <a:pt x="899" y="3477"/>
                    <a:pt x="390" y="3511"/>
                  </a:cubicBezTo>
                  <a:cubicBezTo>
                    <a:pt x="390" y="3310"/>
                    <a:pt x="386" y="3112"/>
                    <a:pt x="386" y="2914"/>
                  </a:cubicBezTo>
                  <a:cubicBezTo>
                    <a:pt x="731" y="2897"/>
                    <a:pt x="1080" y="2879"/>
                    <a:pt x="1428" y="2849"/>
                  </a:cubicBezTo>
                  <a:cubicBezTo>
                    <a:pt x="1466" y="2845"/>
                    <a:pt x="1469" y="2784"/>
                    <a:pt x="1428" y="2784"/>
                  </a:cubicBezTo>
                  <a:cubicBezTo>
                    <a:pt x="1080" y="2794"/>
                    <a:pt x="731" y="2818"/>
                    <a:pt x="383" y="2842"/>
                  </a:cubicBezTo>
                  <a:cubicBezTo>
                    <a:pt x="379" y="2640"/>
                    <a:pt x="376" y="2436"/>
                    <a:pt x="369" y="2234"/>
                  </a:cubicBezTo>
                  <a:cubicBezTo>
                    <a:pt x="803" y="2234"/>
                    <a:pt x="1237" y="2220"/>
                    <a:pt x="1667" y="2193"/>
                  </a:cubicBezTo>
                  <a:cubicBezTo>
                    <a:pt x="1717" y="2193"/>
                    <a:pt x="1718" y="2118"/>
                    <a:pt x="1670" y="2118"/>
                  </a:cubicBezTo>
                  <a:cubicBezTo>
                    <a:pt x="1669" y="2118"/>
                    <a:pt x="1668" y="2118"/>
                    <a:pt x="1667" y="2118"/>
                  </a:cubicBezTo>
                  <a:cubicBezTo>
                    <a:pt x="1237" y="2125"/>
                    <a:pt x="800" y="2145"/>
                    <a:pt x="369" y="2179"/>
                  </a:cubicBezTo>
                  <a:cubicBezTo>
                    <a:pt x="362" y="1992"/>
                    <a:pt x="356" y="1807"/>
                    <a:pt x="349" y="1623"/>
                  </a:cubicBezTo>
                  <a:cubicBezTo>
                    <a:pt x="660" y="1619"/>
                    <a:pt x="974" y="1619"/>
                    <a:pt x="1288" y="1592"/>
                  </a:cubicBezTo>
                  <a:cubicBezTo>
                    <a:pt x="1322" y="1589"/>
                    <a:pt x="1322" y="1537"/>
                    <a:pt x="1288" y="1534"/>
                  </a:cubicBezTo>
                  <a:cubicBezTo>
                    <a:pt x="1264" y="1534"/>
                    <a:pt x="1241" y="1534"/>
                    <a:pt x="1218" y="1534"/>
                  </a:cubicBezTo>
                  <a:cubicBezTo>
                    <a:pt x="926" y="1534"/>
                    <a:pt x="633" y="1552"/>
                    <a:pt x="345" y="1568"/>
                  </a:cubicBezTo>
                  <a:cubicBezTo>
                    <a:pt x="335" y="1377"/>
                    <a:pt x="325" y="1182"/>
                    <a:pt x="315" y="988"/>
                  </a:cubicBezTo>
                  <a:cubicBezTo>
                    <a:pt x="646" y="968"/>
                    <a:pt x="978" y="958"/>
                    <a:pt x="1309" y="958"/>
                  </a:cubicBezTo>
                  <a:cubicBezTo>
                    <a:pt x="1394" y="958"/>
                    <a:pt x="1479" y="959"/>
                    <a:pt x="1565" y="960"/>
                  </a:cubicBezTo>
                  <a:cubicBezTo>
                    <a:pt x="1626" y="960"/>
                    <a:pt x="1626" y="865"/>
                    <a:pt x="1565" y="865"/>
                  </a:cubicBezTo>
                  <a:cubicBezTo>
                    <a:pt x="1438" y="858"/>
                    <a:pt x="1310" y="855"/>
                    <a:pt x="1183" y="855"/>
                  </a:cubicBezTo>
                  <a:cubicBezTo>
                    <a:pt x="892" y="855"/>
                    <a:pt x="601" y="871"/>
                    <a:pt x="311" y="902"/>
                  </a:cubicBezTo>
                  <a:cubicBezTo>
                    <a:pt x="301" y="680"/>
                    <a:pt x="284" y="458"/>
                    <a:pt x="270" y="240"/>
                  </a:cubicBezTo>
                  <a:lnTo>
                    <a:pt x="270" y="240"/>
                  </a:lnTo>
                  <a:cubicBezTo>
                    <a:pt x="795" y="325"/>
                    <a:pt x="1329" y="359"/>
                    <a:pt x="1866" y="359"/>
                  </a:cubicBezTo>
                  <a:cubicBezTo>
                    <a:pt x="2705" y="359"/>
                    <a:pt x="3549" y="276"/>
                    <a:pt x="4372" y="178"/>
                  </a:cubicBezTo>
                  <a:close/>
                  <a:moveTo>
                    <a:pt x="4425" y="0"/>
                  </a:moveTo>
                  <a:cubicBezTo>
                    <a:pt x="4422" y="0"/>
                    <a:pt x="4419" y="0"/>
                    <a:pt x="4416" y="1"/>
                  </a:cubicBezTo>
                  <a:cubicBezTo>
                    <a:pt x="3417" y="68"/>
                    <a:pt x="2439" y="133"/>
                    <a:pt x="1452" y="133"/>
                  </a:cubicBezTo>
                  <a:cubicBezTo>
                    <a:pt x="1032" y="133"/>
                    <a:pt x="611" y="121"/>
                    <a:pt x="185" y="93"/>
                  </a:cubicBezTo>
                  <a:cubicBezTo>
                    <a:pt x="183" y="93"/>
                    <a:pt x="180" y="92"/>
                    <a:pt x="178" y="92"/>
                  </a:cubicBezTo>
                  <a:cubicBezTo>
                    <a:pt x="115" y="92"/>
                    <a:pt x="98" y="189"/>
                    <a:pt x="147" y="216"/>
                  </a:cubicBezTo>
                  <a:cubicBezTo>
                    <a:pt x="123" y="2767"/>
                    <a:pt x="168" y="5308"/>
                    <a:pt x="82" y="7852"/>
                  </a:cubicBezTo>
                  <a:lnTo>
                    <a:pt x="41" y="7855"/>
                  </a:lnTo>
                  <a:cubicBezTo>
                    <a:pt x="0" y="7862"/>
                    <a:pt x="0" y="7920"/>
                    <a:pt x="41" y="7920"/>
                  </a:cubicBezTo>
                  <a:lnTo>
                    <a:pt x="79" y="7917"/>
                  </a:lnTo>
                  <a:lnTo>
                    <a:pt x="79" y="7917"/>
                  </a:lnTo>
                  <a:cubicBezTo>
                    <a:pt x="65" y="8364"/>
                    <a:pt x="45" y="8812"/>
                    <a:pt x="21" y="9259"/>
                  </a:cubicBezTo>
                  <a:cubicBezTo>
                    <a:pt x="16" y="9317"/>
                    <a:pt x="60" y="9346"/>
                    <a:pt x="105" y="9346"/>
                  </a:cubicBezTo>
                  <a:cubicBezTo>
                    <a:pt x="130" y="9346"/>
                    <a:pt x="155" y="9337"/>
                    <a:pt x="175" y="9320"/>
                  </a:cubicBezTo>
                  <a:cubicBezTo>
                    <a:pt x="398" y="9421"/>
                    <a:pt x="695" y="9455"/>
                    <a:pt x="1015" y="9455"/>
                  </a:cubicBezTo>
                  <a:cubicBezTo>
                    <a:pt x="1629" y="9455"/>
                    <a:pt x="2332" y="9332"/>
                    <a:pt x="2787" y="9320"/>
                  </a:cubicBezTo>
                  <a:lnTo>
                    <a:pt x="6486" y="9242"/>
                  </a:lnTo>
                  <a:cubicBezTo>
                    <a:pt x="6561" y="9238"/>
                    <a:pt x="6605" y="9160"/>
                    <a:pt x="6571" y="9095"/>
                  </a:cubicBezTo>
                  <a:cubicBezTo>
                    <a:pt x="6691" y="6858"/>
                    <a:pt x="6564" y="4587"/>
                    <a:pt x="6537" y="2347"/>
                  </a:cubicBezTo>
                  <a:cubicBezTo>
                    <a:pt x="6592" y="2316"/>
                    <a:pt x="6619" y="2251"/>
                    <a:pt x="6561" y="2200"/>
                  </a:cubicBezTo>
                  <a:cubicBezTo>
                    <a:pt x="5830" y="1534"/>
                    <a:pt x="5202" y="796"/>
                    <a:pt x="4580" y="28"/>
                  </a:cubicBezTo>
                  <a:cubicBezTo>
                    <a:pt x="4569" y="14"/>
                    <a:pt x="4553" y="7"/>
                    <a:pt x="4537" y="7"/>
                  </a:cubicBezTo>
                  <a:cubicBezTo>
                    <a:pt x="4517" y="7"/>
                    <a:pt x="4497" y="16"/>
                    <a:pt x="4485" y="35"/>
                  </a:cubicBezTo>
                  <a:cubicBezTo>
                    <a:pt x="4472" y="13"/>
                    <a:pt x="4449" y="0"/>
                    <a:pt x="44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55"/>
            <p:cNvSpPr/>
            <p:nvPr/>
          </p:nvSpPr>
          <p:spPr>
            <a:xfrm>
              <a:off x="5479600" y="3088598"/>
              <a:ext cx="31846" cy="5599"/>
            </a:xfrm>
            <a:custGeom>
              <a:rect b="b" l="l" r="r" t="t"/>
              <a:pathLst>
                <a:path extrusionOk="0" h="218" w="1240">
                  <a:moveTo>
                    <a:pt x="1188" y="1"/>
                  </a:moveTo>
                  <a:cubicBezTo>
                    <a:pt x="1185" y="1"/>
                    <a:pt x="1182" y="1"/>
                    <a:pt x="1178" y="2"/>
                  </a:cubicBezTo>
                  <a:cubicBezTo>
                    <a:pt x="806" y="84"/>
                    <a:pt x="427" y="128"/>
                    <a:pt x="48" y="138"/>
                  </a:cubicBezTo>
                  <a:cubicBezTo>
                    <a:pt x="0" y="138"/>
                    <a:pt x="0" y="210"/>
                    <a:pt x="48" y="210"/>
                  </a:cubicBezTo>
                  <a:cubicBezTo>
                    <a:pt x="119" y="215"/>
                    <a:pt x="190" y="218"/>
                    <a:pt x="261" y="218"/>
                  </a:cubicBezTo>
                  <a:cubicBezTo>
                    <a:pt x="579" y="218"/>
                    <a:pt x="895" y="168"/>
                    <a:pt x="1199" y="70"/>
                  </a:cubicBezTo>
                  <a:cubicBezTo>
                    <a:pt x="1240" y="57"/>
                    <a:pt x="1225" y="1"/>
                    <a:pt x="11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31" name="Google Shape;2531;p55"/>
          <p:cNvGrpSpPr/>
          <p:nvPr/>
        </p:nvGrpSpPr>
        <p:grpSpPr>
          <a:xfrm>
            <a:off x="4764188" y="2905020"/>
            <a:ext cx="310013" cy="379228"/>
            <a:chOff x="4764188" y="2905020"/>
            <a:chExt cx="310013" cy="379228"/>
          </a:xfrm>
        </p:grpSpPr>
        <p:sp>
          <p:nvSpPr>
            <p:cNvPr id="2532" name="Google Shape;2532;p55"/>
            <p:cNvSpPr/>
            <p:nvPr/>
          </p:nvSpPr>
          <p:spPr>
            <a:xfrm>
              <a:off x="4764188" y="2905020"/>
              <a:ext cx="310013" cy="379228"/>
            </a:xfrm>
            <a:custGeom>
              <a:rect b="b" l="l" r="r" t="t"/>
              <a:pathLst>
                <a:path extrusionOk="0" h="14766" w="12071">
                  <a:moveTo>
                    <a:pt x="2970" y="156"/>
                  </a:moveTo>
                  <a:cubicBezTo>
                    <a:pt x="4237" y="1713"/>
                    <a:pt x="5521" y="3373"/>
                    <a:pt x="6952" y="4790"/>
                  </a:cubicBezTo>
                  <a:cubicBezTo>
                    <a:pt x="6908" y="5042"/>
                    <a:pt x="6638" y="5263"/>
                    <a:pt x="6379" y="5263"/>
                  </a:cubicBezTo>
                  <a:cubicBezTo>
                    <a:pt x="6336" y="5263"/>
                    <a:pt x="6293" y="5257"/>
                    <a:pt x="6252" y="5244"/>
                  </a:cubicBezTo>
                  <a:cubicBezTo>
                    <a:pt x="6084" y="5189"/>
                    <a:pt x="5975" y="5029"/>
                    <a:pt x="5944" y="4862"/>
                  </a:cubicBezTo>
                  <a:cubicBezTo>
                    <a:pt x="5903" y="4660"/>
                    <a:pt x="5979" y="4520"/>
                    <a:pt x="6084" y="4360"/>
                  </a:cubicBezTo>
                  <a:cubicBezTo>
                    <a:pt x="6113" y="4317"/>
                    <a:pt x="6077" y="4252"/>
                    <a:pt x="6031" y="4252"/>
                  </a:cubicBezTo>
                  <a:cubicBezTo>
                    <a:pt x="6022" y="4252"/>
                    <a:pt x="6012" y="4255"/>
                    <a:pt x="6002" y="4261"/>
                  </a:cubicBezTo>
                  <a:cubicBezTo>
                    <a:pt x="5992" y="4267"/>
                    <a:pt x="5985" y="4274"/>
                    <a:pt x="5975" y="4281"/>
                  </a:cubicBezTo>
                  <a:cubicBezTo>
                    <a:pt x="5463" y="4093"/>
                    <a:pt x="4845" y="2942"/>
                    <a:pt x="4565" y="2570"/>
                  </a:cubicBezTo>
                  <a:cubicBezTo>
                    <a:pt x="4124" y="1990"/>
                    <a:pt x="3687" y="1406"/>
                    <a:pt x="3246" y="825"/>
                  </a:cubicBezTo>
                  <a:cubicBezTo>
                    <a:pt x="3229" y="807"/>
                    <a:pt x="3206" y="798"/>
                    <a:pt x="3183" y="798"/>
                  </a:cubicBezTo>
                  <a:cubicBezTo>
                    <a:pt x="3165" y="798"/>
                    <a:pt x="3148" y="803"/>
                    <a:pt x="3134" y="815"/>
                  </a:cubicBezTo>
                  <a:cubicBezTo>
                    <a:pt x="2884" y="999"/>
                    <a:pt x="2652" y="1204"/>
                    <a:pt x="2440" y="1429"/>
                  </a:cubicBezTo>
                  <a:cubicBezTo>
                    <a:pt x="2434" y="1436"/>
                    <a:pt x="2427" y="1446"/>
                    <a:pt x="2427" y="1457"/>
                  </a:cubicBezTo>
                  <a:cubicBezTo>
                    <a:pt x="2386" y="1419"/>
                    <a:pt x="2348" y="1382"/>
                    <a:pt x="2307" y="1344"/>
                  </a:cubicBezTo>
                  <a:cubicBezTo>
                    <a:pt x="2181" y="1225"/>
                    <a:pt x="2048" y="1115"/>
                    <a:pt x="1908" y="1016"/>
                  </a:cubicBezTo>
                  <a:cubicBezTo>
                    <a:pt x="1921" y="1013"/>
                    <a:pt x="1932" y="1006"/>
                    <a:pt x="1942" y="996"/>
                  </a:cubicBezTo>
                  <a:cubicBezTo>
                    <a:pt x="2208" y="637"/>
                    <a:pt x="2563" y="347"/>
                    <a:pt x="2970" y="156"/>
                  </a:cubicBezTo>
                  <a:close/>
                  <a:moveTo>
                    <a:pt x="1154" y="838"/>
                  </a:moveTo>
                  <a:cubicBezTo>
                    <a:pt x="2025" y="838"/>
                    <a:pt x="3031" y="2328"/>
                    <a:pt x="3547" y="2912"/>
                  </a:cubicBezTo>
                  <a:cubicBezTo>
                    <a:pt x="4220" y="3677"/>
                    <a:pt x="4862" y="4469"/>
                    <a:pt x="5494" y="5268"/>
                  </a:cubicBezTo>
                  <a:cubicBezTo>
                    <a:pt x="4974" y="5873"/>
                    <a:pt x="4455" y="6327"/>
                    <a:pt x="3677" y="6590"/>
                  </a:cubicBezTo>
                  <a:cubicBezTo>
                    <a:pt x="3557" y="6450"/>
                    <a:pt x="3434" y="6310"/>
                    <a:pt x="3315" y="6173"/>
                  </a:cubicBezTo>
                  <a:lnTo>
                    <a:pt x="3315" y="6173"/>
                  </a:lnTo>
                  <a:cubicBezTo>
                    <a:pt x="3520" y="6194"/>
                    <a:pt x="3721" y="6217"/>
                    <a:pt x="3926" y="6235"/>
                  </a:cubicBezTo>
                  <a:cubicBezTo>
                    <a:pt x="3950" y="6235"/>
                    <a:pt x="3950" y="6200"/>
                    <a:pt x="3926" y="6197"/>
                  </a:cubicBezTo>
                  <a:cubicBezTo>
                    <a:pt x="3714" y="6173"/>
                    <a:pt x="3499" y="6156"/>
                    <a:pt x="3284" y="6135"/>
                  </a:cubicBezTo>
                  <a:cubicBezTo>
                    <a:pt x="3141" y="5972"/>
                    <a:pt x="2997" y="5804"/>
                    <a:pt x="2854" y="5640"/>
                  </a:cubicBezTo>
                  <a:lnTo>
                    <a:pt x="2854" y="5640"/>
                  </a:lnTo>
                  <a:cubicBezTo>
                    <a:pt x="3188" y="5678"/>
                    <a:pt x="3523" y="5709"/>
                    <a:pt x="3858" y="5736"/>
                  </a:cubicBezTo>
                  <a:cubicBezTo>
                    <a:pt x="3859" y="5736"/>
                    <a:pt x="3860" y="5736"/>
                    <a:pt x="3861" y="5736"/>
                  </a:cubicBezTo>
                  <a:cubicBezTo>
                    <a:pt x="3895" y="5736"/>
                    <a:pt x="3894" y="5678"/>
                    <a:pt x="3858" y="5674"/>
                  </a:cubicBezTo>
                  <a:cubicBezTo>
                    <a:pt x="3506" y="5640"/>
                    <a:pt x="3154" y="5610"/>
                    <a:pt x="2802" y="5582"/>
                  </a:cubicBezTo>
                  <a:lnTo>
                    <a:pt x="2225" y="4920"/>
                  </a:lnTo>
                  <a:lnTo>
                    <a:pt x="2225" y="4920"/>
                  </a:lnTo>
                  <a:cubicBezTo>
                    <a:pt x="2734" y="4961"/>
                    <a:pt x="3243" y="5005"/>
                    <a:pt x="3752" y="5043"/>
                  </a:cubicBezTo>
                  <a:cubicBezTo>
                    <a:pt x="3796" y="5043"/>
                    <a:pt x="3793" y="4981"/>
                    <a:pt x="3752" y="4978"/>
                  </a:cubicBezTo>
                  <a:cubicBezTo>
                    <a:pt x="3226" y="4930"/>
                    <a:pt x="2700" y="4896"/>
                    <a:pt x="2174" y="4858"/>
                  </a:cubicBezTo>
                  <a:lnTo>
                    <a:pt x="1853" y="4489"/>
                  </a:lnTo>
                  <a:lnTo>
                    <a:pt x="1641" y="4243"/>
                  </a:lnTo>
                  <a:lnTo>
                    <a:pt x="1641" y="4243"/>
                  </a:lnTo>
                  <a:cubicBezTo>
                    <a:pt x="2051" y="4332"/>
                    <a:pt x="2468" y="4380"/>
                    <a:pt x="2888" y="4387"/>
                  </a:cubicBezTo>
                  <a:cubicBezTo>
                    <a:pt x="2929" y="4387"/>
                    <a:pt x="2929" y="4322"/>
                    <a:pt x="2888" y="4322"/>
                  </a:cubicBezTo>
                  <a:cubicBezTo>
                    <a:pt x="2447" y="4302"/>
                    <a:pt x="2007" y="4250"/>
                    <a:pt x="1573" y="4165"/>
                  </a:cubicBezTo>
                  <a:cubicBezTo>
                    <a:pt x="1423" y="3991"/>
                    <a:pt x="1279" y="3817"/>
                    <a:pt x="1139" y="3632"/>
                  </a:cubicBezTo>
                  <a:lnTo>
                    <a:pt x="1139" y="3632"/>
                  </a:lnTo>
                  <a:cubicBezTo>
                    <a:pt x="1641" y="3677"/>
                    <a:pt x="2143" y="3728"/>
                    <a:pt x="2645" y="3752"/>
                  </a:cubicBezTo>
                  <a:cubicBezTo>
                    <a:pt x="2680" y="3752"/>
                    <a:pt x="2680" y="3704"/>
                    <a:pt x="2645" y="3700"/>
                  </a:cubicBezTo>
                  <a:cubicBezTo>
                    <a:pt x="2140" y="3639"/>
                    <a:pt x="1631" y="3608"/>
                    <a:pt x="1122" y="3567"/>
                  </a:cubicBezTo>
                  <a:cubicBezTo>
                    <a:pt x="1112" y="3567"/>
                    <a:pt x="1102" y="3571"/>
                    <a:pt x="1098" y="3578"/>
                  </a:cubicBezTo>
                  <a:cubicBezTo>
                    <a:pt x="1057" y="3526"/>
                    <a:pt x="1016" y="3479"/>
                    <a:pt x="979" y="3427"/>
                  </a:cubicBezTo>
                  <a:cubicBezTo>
                    <a:pt x="866" y="3267"/>
                    <a:pt x="753" y="3106"/>
                    <a:pt x="651" y="2939"/>
                  </a:cubicBezTo>
                  <a:lnTo>
                    <a:pt x="651" y="2939"/>
                  </a:lnTo>
                  <a:cubicBezTo>
                    <a:pt x="999" y="3011"/>
                    <a:pt x="1354" y="3058"/>
                    <a:pt x="1710" y="3072"/>
                  </a:cubicBezTo>
                  <a:cubicBezTo>
                    <a:pt x="1754" y="3072"/>
                    <a:pt x="1751" y="3011"/>
                    <a:pt x="1710" y="3007"/>
                  </a:cubicBezTo>
                  <a:cubicBezTo>
                    <a:pt x="1351" y="2983"/>
                    <a:pt x="996" y="2939"/>
                    <a:pt x="644" y="2877"/>
                  </a:cubicBezTo>
                  <a:cubicBezTo>
                    <a:pt x="634" y="2877"/>
                    <a:pt x="624" y="2881"/>
                    <a:pt x="617" y="2888"/>
                  </a:cubicBezTo>
                  <a:cubicBezTo>
                    <a:pt x="562" y="2799"/>
                    <a:pt x="511" y="2707"/>
                    <a:pt x="463" y="2614"/>
                  </a:cubicBezTo>
                  <a:cubicBezTo>
                    <a:pt x="350" y="2396"/>
                    <a:pt x="217" y="2065"/>
                    <a:pt x="190" y="1747"/>
                  </a:cubicBezTo>
                  <a:lnTo>
                    <a:pt x="190" y="1747"/>
                  </a:lnTo>
                  <a:cubicBezTo>
                    <a:pt x="719" y="1822"/>
                    <a:pt x="1249" y="1890"/>
                    <a:pt x="1778" y="1938"/>
                  </a:cubicBezTo>
                  <a:cubicBezTo>
                    <a:pt x="1779" y="1938"/>
                    <a:pt x="1780" y="1938"/>
                    <a:pt x="1781" y="1938"/>
                  </a:cubicBezTo>
                  <a:cubicBezTo>
                    <a:pt x="1819" y="1938"/>
                    <a:pt x="1828" y="1870"/>
                    <a:pt x="1788" y="1863"/>
                  </a:cubicBezTo>
                  <a:cubicBezTo>
                    <a:pt x="1255" y="1785"/>
                    <a:pt x="719" y="1723"/>
                    <a:pt x="186" y="1668"/>
                  </a:cubicBezTo>
                  <a:cubicBezTo>
                    <a:pt x="180" y="1535"/>
                    <a:pt x="207" y="1399"/>
                    <a:pt x="262" y="1276"/>
                  </a:cubicBezTo>
                  <a:cubicBezTo>
                    <a:pt x="548" y="1279"/>
                    <a:pt x="832" y="1310"/>
                    <a:pt x="1112" y="1375"/>
                  </a:cubicBezTo>
                  <a:cubicBezTo>
                    <a:pt x="1115" y="1376"/>
                    <a:pt x="1118" y="1376"/>
                    <a:pt x="1121" y="1376"/>
                  </a:cubicBezTo>
                  <a:cubicBezTo>
                    <a:pt x="1152" y="1376"/>
                    <a:pt x="1164" y="1326"/>
                    <a:pt x="1129" y="1317"/>
                  </a:cubicBezTo>
                  <a:cubicBezTo>
                    <a:pt x="859" y="1242"/>
                    <a:pt x="579" y="1207"/>
                    <a:pt x="299" y="1207"/>
                  </a:cubicBezTo>
                  <a:cubicBezTo>
                    <a:pt x="425" y="1006"/>
                    <a:pt x="678" y="859"/>
                    <a:pt x="1122" y="839"/>
                  </a:cubicBezTo>
                  <a:cubicBezTo>
                    <a:pt x="1133" y="838"/>
                    <a:pt x="1144" y="838"/>
                    <a:pt x="1154" y="838"/>
                  </a:cubicBezTo>
                  <a:close/>
                  <a:moveTo>
                    <a:pt x="5360" y="5732"/>
                  </a:moveTo>
                  <a:cubicBezTo>
                    <a:pt x="6101" y="7160"/>
                    <a:pt x="7119" y="8376"/>
                    <a:pt x="8202" y="9554"/>
                  </a:cubicBezTo>
                  <a:cubicBezTo>
                    <a:pt x="8748" y="10148"/>
                    <a:pt x="9305" y="10732"/>
                    <a:pt x="9838" y="11337"/>
                  </a:cubicBezTo>
                  <a:cubicBezTo>
                    <a:pt x="10370" y="11941"/>
                    <a:pt x="11723" y="13143"/>
                    <a:pt x="11361" y="14055"/>
                  </a:cubicBezTo>
                  <a:cubicBezTo>
                    <a:pt x="11323" y="14060"/>
                    <a:pt x="11286" y="14063"/>
                    <a:pt x="11248" y="14063"/>
                  </a:cubicBezTo>
                  <a:cubicBezTo>
                    <a:pt x="10778" y="14063"/>
                    <a:pt x="10292" y="13662"/>
                    <a:pt x="9872" y="13222"/>
                  </a:cubicBezTo>
                  <a:lnTo>
                    <a:pt x="9872" y="13222"/>
                  </a:lnTo>
                  <a:cubicBezTo>
                    <a:pt x="10077" y="13256"/>
                    <a:pt x="10285" y="13287"/>
                    <a:pt x="10493" y="13318"/>
                  </a:cubicBezTo>
                  <a:cubicBezTo>
                    <a:pt x="10495" y="13318"/>
                    <a:pt x="10496" y="13318"/>
                    <a:pt x="10497" y="13318"/>
                  </a:cubicBezTo>
                  <a:cubicBezTo>
                    <a:pt x="10532" y="13318"/>
                    <a:pt x="10544" y="13266"/>
                    <a:pt x="10510" y="13259"/>
                  </a:cubicBezTo>
                  <a:cubicBezTo>
                    <a:pt x="10275" y="13225"/>
                    <a:pt x="10043" y="13191"/>
                    <a:pt x="9810" y="13157"/>
                  </a:cubicBezTo>
                  <a:cubicBezTo>
                    <a:pt x="9664" y="13003"/>
                    <a:pt x="9523" y="12843"/>
                    <a:pt x="9397" y="12699"/>
                  </a:cubicBezTo>
                  <a:lnTo>
                    <a:pt x="9397" y="12699"/>
                  </a:lnTo>
                  <a:cubicBezTo>
                    <a:pt x="9728" y="12768"/>
                    <a:pt x="10060" y="12833"/>
                    <a:pt x="10391" y="12897"/>
                  </a:cubicBezTo>
                  <a:cubicBezTo>
                    <a:pt x="10393" y="12898"/>
                    <a:pt x="10395" y="12898"/>
                    <a:pt x="10397" y="12898"/>
                  </a:cubicBezTo>
                  <a:cubicBezTo>
                    <a:pt x="10427" y="12898"/>
                    <a:pt x="10437" y="12853"/>
                    <a:pt x="10405" y="12846"/>
                  </a:cubicBezTo>
                  <a:cubicBezTo>
                    <a:pt x="10053" y="12771"/>
                    <a:pt x="9698" y="12699"/>
                    <a:pt x="9342" y="12631"/>
                  </a:cubicBezTo>
                  <a:cubicBezTo>
                    <a:pt x="9237" y="12512"/>
                    <a:pt x="9141" y="12402"/>
                    <a:pt x="9059" y="12317"/>
                  </a:cubicBezTo>
                  <a:cubicBezTo>
                    <a:pt x="8974" y="12232"/>
                    <a:pt x="8885" y="12132"/>
                    <a:pt x="8796" y="12044"/>
                  </a:cubicBezTo>
                  <a:lnTo>
                    <a:pt x="8796" y="12044"/>
                  </a:lnTo>
                  <a:cubicBezTo>
                    <a:pt x="9069" y="12122"/>
                    <a:pt x="9353" y="12180"/>
                    <a:pt x="9629" y="12242"/>
                  </a:cubicBezTo>
                  <a:cubicBezTo>
                    <a:pt x="9632" y="12243"/>
                    <a:pt x="9635" y="12243"/>
                    <a:pt x="9637" y="12243"/>
                  </a:cubicBezTo>
                  <a:cubicBezTo>
                    <a:pt x="9662" y="12243"/>
                    <a:pt x="9671" y="12200"/>
                    <a:pt x="9643" y="12194"/>
                  </a:cubicBezTo>
                  <a:cubicBezTo>
                    <a:pt x="9339" y="12115"/>
                    <a:pt x="9039" y="12023"/>
                    <a:pt x="8731" y="11972"/>
                  </a:cubicBezTo>
                  <a:cubicBezTo>
                    <a:pt x="8581" y="11815"/>
                    <a:pt x="8431" y="11658"/>
                    <a:pt x="8280" y="11501"/>
                  </a:cubicBezTo>
                  <a:lnTo>
                    <a:pt x="8280" y="11501"/>
                  </a:lnTo>
                  <a:cubicBezTo>
                    <a:pt x="8653" y="11583"/>
                    <a:pt x="9025" y="11675"/>
                    <a:pt x="9387" y="11788"/>
                  </a:cubicBezTo>
                  <a:cubicBezTo>
                    <a:pt x="9390" y="11788"/>
                    <a:pt x="9393" y="11789"/>
                    <a:pt x="9396" y="11789"/>
                  </a:cubicBezTo>
                  <a:cubicBezTo>
                    <a:pt x="9423" y="11789"/>
                    <a:pt x="9429" y="11746"/>
                    <a:pt x="9401" y="11736"/>
                  </a:cubicBezTo>
                  <a:cubicBezTo>
                    <a:pt x="9011" y="11607"/>
                    <a:pt x="8612" y="11501"/>
                    <a:pt x="8209" y="11419"/>
                  </a:cubicBezTo>
                  <a:cubicBezTo>
                    <a:pt x="7997" y="11193"/>
                    <a:pt x="7785" y="10964"/>
                    <a:pt x="7577" y="10732"/>
                  </a:cubicBezTo>
                  <a:lnTo>
                    <a:pt x="7577" y="10732"/>
                  </a:lnTo>
                  <a:cubicBezTo>
                    <a:pt x="7847" y="10777"/>
                    <a:pt x="8113" y="10818"/>
                    <a:pt x="8383" y="10859"/>
                  </a:cubicBezTo>
                  <a:cubicBezTo>
                    <a:pt x="8385" y="10859"/>
                    <a:pt x="8387" y="10859"/>
                    <a:pt x="8389" y="10859"/>
                  </a:cubicBezTo>
                  <a:cubicBezTo>
                    <a:pt x="8426" y="10859"/>
                    <a:pt x="8442" y="10797"/>
                    <a:pt x="8400" y="10790"/>
                  </a:cubicBezTo>
                  <a:cubicBezTo>
                    <a:pt x="8106" y="10743"/>
                    <a:pt x="7809" y="10702"/>
                    <a:pt x="7512" y="10661"/>
                  </a:cubicBezTo>
                  <a:cubicBezTo>
                    <a:pt x="7450" y="10592"/>
                    <a:pt x="7389" y="10527"/>
                    <a:pt x="7328" y="10459"/>
                  </a:cubicBezTo>
                  <a:cubicBezTo>
                    <a:pt x="7259" y="10381"/>
                    <a:pt x="7194" y="10302"/>
                    <a:pt x="7126" y="10227"/>
                  </a:cubicBezTo>
                  <a:lnTo>
                    <a:pt x="7126" y="10227"/>
                  </a:lnTo>
                  <a:cubicBezTo>
                    <a:pt x="7372" y="10285"/>
                    <a:pt x="7618" y="10346"/>
                    <a:pt x="7864" y="10401"/>
                  </a:cubicBezTo>
                  <a:cubicBezTo>
                    <a:pt x="7867" y="10402"/>
                    <a:pt x="7870" y="10402"/>
                    <a:pt x="7873" y="10402"/>
                  </a:cubicBezTo>
                  <a:cubicBezTo>
                    <a:pt x="7900" y="10402"/>
                    <a:pt x="7908" y="10362"/>
                    <a:pt x="7877" y="10353"/>
                  </a:cubicBezTo>
                  <a:cubicBezTo>
                    <a:pt x="7611" y="10281"/>
                    <a:pt x="7338" y="10220"/>
                    <a:pt x="7068" y="10159"/>
                  </a:cubicBezTo>
                  <a:cubicBezTo>
                    <a:pt x="6877" y="9940"/>
                    <a:pt x="6682" y="9721"/>
                    <a:pt x="6498" y="9496"/>
                  </a:cubicBezTo>
                  <a:lnTo>
                    <a:pt x="6498" y="9496"/>
                  </a:lnTo>
                  <a:cubicBezTo>
                    <a:pt x="6986" y="9578"/>
                    <a:pt x="7478" y="9660"/>
                    <a:pt x="7963" y="9759"/>
                  </a:cubicBezTo>
                  <a:cubicBezTo>
                    <a:pt x="7965" y="9759"/>
                    <a:pt x="7967" y="9759"/>
                    <a:pt x="7969" y="9759"/>
                  </a:cubicBezTo>
                  <a:cubicBezTo>
                    <a:pt x="8012" y="9759"/>
                    <a:pt x="8029" y="9697"/>
                    <a:pt x="7983" y="9687"/>
                  </a:cubicBezTo>
                  <a:cubicBezTo>
                    <a:pt x="7468" y="9571"/>
                    <a:pt x="6952" y="9479"/>
                    <a:pt x="6426" y="9414"/>
                  </a:cubicBezTo>
                  <a:cubicBezTo>
                    <a:pt x="6286" y="9243"/>
                    <a:pt x="6142" y="9076"/>
                    <a:pt x="5999" y="8905"/>
                  </a:cubicBezTo>
                  <a:lnTo>
                    <a:pt x="5999" y="8905"/>
                  </a:lnTo>
                  <a:cubicBezTo>
                    <a:pt x="6207" y="8936"/>
                    <a:pt x="6416" y="8963"/>
                    <a:pt x="6621" y="8991"/>
                  </a:cubicBezTo>
                  <a:cubicBezTo>
                    <a:pt x="6622" y="8991"/>
                    <a:pt x="6623" y="8991"/>
                    <a:pt x="6624" y="8991"/>
                  </a:cubicBezTo>
                  <a:cubicBezTo>
                    <a:pt x="6655" y="8991"/>
                    <a:pt x="6661" y="8939"/>
                    <a:pt x="6631" y="8936"/>
                  </a:cubicBezTo>
                  <a:cubicBezTo>
                    <a:pt x="6405" y="8905"/>
                    <a:pt x="6180" y="8874"/>
                    <a:pt x="5951" y="8851"/>
                  </a:cubicBezTo>
                  <a:cubicBezTo>
                    <a:pt x="5798" y="8659"/>
                    <a:pt x="5637" y="8471"/>
                    <a:pt x="5483" y="8280"/>
                  </a:cubicBezTo>
                  <a:lnTo>
                    <a:pt x="5483" y="8280"/>
                  </a:lnTo>
                  <a:cubicBezTo>
                    <a:pt x="5883" y="8366"/>
                    <a:pt x="6282" y="8454"/>
                    <a:pt x="6685" y="8536"/>
                  </a:cubicBezTo>
                  <a:cubicBezTo>
                    <a:pt x="6688" y="8537"/>
                    <a:pt x="6690" y="8537"/>
                    <a:pt x="6692" y="8537"/>
                  </a:cubicBezTo>
                  <a:cubicBezTo>
                    <a:pt x="6722" y="8537"/>
                    <a:pt x="6734" y="8491"/>
                    <a:pt x="6699" y="8482"/>
                  </a:cubicBezTo>
                  <a:cubicBezTo>
                    <a:pt x="6279" y="8393"/>
                    <a:pt x="5859" y="8308"/>
                    <a:pt x="5436" y="8222"/>
                  </a:cubicBezTo>
                  <a:cubicBezTo>
                    <a:pt x="5292" y="8045"/>
                    <a:pt x="5145" y="7867"/>
                    <a:pt x="5002" y="7686"/>
                  </a:cubicBezTo>
                  <a:lnTo>
                    <a:pt x="5002" y="7686"/>
                  </a:lnTo>
                  <a:cubicBezTo>
                    <a:pt x="5251" y="7741"/>
                    <a:pt x="5500" y="7788"/>
                    <a:pt x="5753" y="7836"/>
                  </a:cubicBezTo>
                  <a:cubicBezTo>
                    <a:pt x="5755" y="7837"/>
                    <a:pt x="5757" y="7837"/>
                    <a:pt x="5759" y="7837"/>
                  </a:cubicBezTo>
                  <a:cubicBezTo>
                    <a:pt x="5785" y="7837"/>
                    <a:pt x="5792" y="7795"/>
                    <a:pt x="5767" y="7792"/>
                  </a:cubicBezTo>
                  <a:cubicBezTo>
                    <a:pt x="5497" y="7734"/>
                    <a:pt x="5227" y="7679"/>
                    <a:pt x="4954" y="7628"/>
                  </a:cubicBezTo>
                  <a:cubicBezTo>
                    <a:pt x="4783" y="7416"/>
                    <a:pt x="4612" y="7201"/>
                    <a:pt x="4438" y="6989"/>
                  </a:cubicBezTo>
                  <a:lnTo>
                    <a:pt x="4438" y="6989"/>
                  </a:lnTo>
                  <a:cubicBezTo>
                    <a:pt x="4657" y="7037"/>
                    <a:pt x="4872" y="7085"/>
                    <a:pt x="5091" y="7129"/>
                  </a:cubicBezTo>
                  <a:cubicBezTo>
                    <a:pt x="5094" y="7130"/>
                    <a:pt x="5096" y="7130"/>
                    <a:pt x="5099" y="7130"/>
                  </a:cubicBezTo>
                  <a:cubicBezTo>
                    <a:pt x="5134" y="7130"/>
                    <a:pt x="5149" y="7074"/>
                    <a:pt x="5108" y="7064"/>
                  </a:cubicBezTo>
                  <a:cubicBezTo>
                    <a:pt x="4865" y="7010"/>
                    <a:pt x="4619" y="6959"/>
                    <a:pt x="4373" y="6907"/>
                  </a:cubicBezTo>
                  <a:lnTo>
                    <a:pt x="4114" y="6583"/>
                  </a:lnTo>
                  <a:cubicBezTo>
                    <a:pt x="4582" y="6398"/>
                    <a:pt x="5029" y="6112"/>
                    <a:pt x="5360" y="5732"/>
                  </a:cubicBezTo>
                  <a:close/>
                  <a:moveTo>
                    <a:pt x="2957" y="1"/>
                  </a:moveTo>
                  <a:cubicBezTo>
                    <a:pt x="2946" y="1"/>
                    <a:pt x="2935" y="3"/>
                    <a:pt x="2925" y="9"/>
                  </a:cubicBezTo>
                  <a:cubicBezTo>
                    <a:pt x="2488" y="214"/>
                    <a:pt x="2116" y="535"/>
                    <a:pt x="1850" y="934"/>
                  </a:cubicBezTo>
                  <a:cubicBezTo>
                    <a:pt x="1839" y="944"/>
                    <a:pt x="1836" y="958"/>
                    <a:pt x="1839" y="972"/>
                  </a:cubicBezTo>
                  <a:cubicBezTo>
                    <a:pt x="1583" y="805"/>
                    <a:pt x="1295" y="680"/>
                    <a:pt x="1010" y="680"/>
                  </a:cubicBezTo>
                  <a:cubicBezTo>
                    <a:pt x="817" y="680"/>
                    <a:pt x="624" y="737"/>
                    <a:pt x="443" y="876"/>
                  </a:cubicBezTo>
                  <a:cubicBezTo>
                    <a:pt x="197" y="1061"/>
                    <a:pt x="53" y="1351"/>
                    <a:pt x="57" y="1658"/>
                  </a:cubicBezTo>
                  <a:lnTo>
                    <a:pt x="50" y="1658"/>
                  </a:lnTo>
                  <a:cubicBezTo>
                    <a:pt x="48" y="1658"/>
                    <a:pt x="46" y="1658"/>
                    <a:pt x="44" y="1658"/>
                  </a:cubicBezTo>
                  <a:cubicBezTo>
                    <a:pt x="5" y="1658"/>
                    <a:pt x="0" y="1723"/>
                    <a:pt x="40" y="1730"/>
                  </a:cubicBezTo>
                  <a:lnTo>
                    <a:pt x="57" y="1733"/>
                  </a:lnTo>
                  <a:cubicBezTo>
                    <a:pt x="77" y="2208"/>
                    <a:pt x="337" y="2720"/>
                    <a:pt x="566" y="3086"/>
                  </a:cubicBezTo>
                  <a:cubicBezTo>
                    <a:pt x="1406" y="4431"/>
                    <a:pt x="2635" y="5592"/>
                    <a:pt x="3697" y="6764"/>
                  </a:cubicBezTo>
                  <a:cubicBezTo>
                    <a:pt x="3708" y="6775"/>
                    <a:pt x="3721" y="6780"/>
                    <a:pt x="3734" y="6780"/>
                  </a:cubicBezTo>
                  <a:cubicBezTo>
                    <a:pt x="3771" y="6780"/>
                    <a:pt x="3803" y="6738"/>
                    <a:pt x="3772" y="6702"/>
                  </a:cubicBezTo>
                  <a:lnTo>
                    <a:pt x="3769" y="6699"/>
                  </a:lnTo>
                  <a:cubicBezTo>
                    <a:pt x="3854" y="6675"/>
                    <a:pt x="3943" y="6644"/>
                    <a:pt x="4028" y="6614"/>
                  </a:cubicBezTo>
                  <a:cubicBezTo>
                    <a:pt x="4100" y="6713"/>
                    <a:pt x="4172" y="6812"/>
                    <a:pt x="4244" y="6911"/>
                  </a:cubicBezTo>
                  <a:cubicBezTo>
                    <a:pt x="4237" y="6928"/>
                    <a:pt x="4247" y="6945"/>
                    <a:pt x="4264" y="6948"/>
                  </a:cubicBezTo>
                  <a:lnTo>
                    <a:pt x="4274" y="6948"/>
                  </a:lnTo>
                  <a:cubicBezTo>
                    <a:pt x="5405" y="8516"/>
                    <a:pt x="6668" y="9998"/>
                    <a:pt x="7987" y="11412"/>
                  </a:cubicBezTo>
                  <a:cubicBezTo>
                    <a:pt x="7983" y="11426"/>
                    <a:pt x="7990" y="11436"/>
                    <a:pt x="8004" y="11439"/>
                  </a:cubicBezTo>
                  <a:lnTo>
                    <a:pt x="8011" y="11439"/>
                  </a:lnTo>
                  <a:cubicBezTo>
                    <a:pt x="8154" y="11589"/>
                    <a:pt x="8297" y="11743"/>
                    <a:pt x="8437" y="11893"/>
                  </a:cubicBezTo>
                  <a:cubicBezTo>
                    <a:pt x="8659" y="12126"/>
                    <a:pt x="8878" y="12365"/>
                    <a:pt x="9103" y="12604"/>
                  </a:cubicBezTo>
                  <a:cubicBezTo>
                    <a:pt x="9093" y="12617"/>
                    <a:pt x="9100" y="12634"/>
                    <a:pt x="9114" y="12638"/>
                  </a:cubicBezTo>
                  <a:lnTo>
                    <a:pt x="9138" y="12641"/>
                  </a:lnTo>
                  <a:cubicBezTo>
                    <a:pt x="9537" y="13072"/>
                    <a:pt x="9954" y="13495"/>
                    <a:pt x="10401" y="13854"/>
                  </a:cubicBezTo>
                  <a:cubicBezTo>
                    <a:pt x="10658" y="14056"/>
                    <a:pt x="10921" y="14219"/>
                    <a:pt x="11213" y="14219"/>
                  </a:cubicBezTo>
                  <a:cubicBezTo>
                    <a:pt x="11329" y="14219"/>
                    <a:pt x="11449" y="14193"/>
                    <a:pt x="11576" y="14134"/>
                  </a:cubicBezTo>
                  <a:cubicBezTo>
                    <a:pt x="11610" y="14117"/>
                    <a:pt x="11624" y="14072"/>
                    <a:pt x="11600" y="14042"/>
                  </a:cubicBezTo>
                  <a:lnTo>
                    <a:pt x="11600" y="14042"/>
                  </a:lnTo>
                  <a:cubicBezTo>
                    <a:pt x="11754" y="14209"/>
                    <a:pt x="11863" y="14410"/>
                    <a:pt x="11924" y="14626"/>
                  </a:cubicBezTo>
                  <a:cubicBezTo>
                    <a:pt x="11716" y="14578"/>
                    <a:pt x="11535" y="14451"/>
                    <a:pt x="11415" y="14277"/>
                  </a:cubicBezTo>
                  <a:cubicBezTo>
                    <a:pt x="11408" y="14267"/>
                    <a:pt x="11398" y="14263"/>
                    <a:pt x="11387" y="14263"/>
                  </a:cubicBezTo>
                  <a:cubicBezTo>
                    <a:pt x="11358" y="14263"/>
                    <a:pt x="11326" y="14294"/>
                    <a:pt x="11344" y="14322"/>
                  </a:cubicBezTo>
                  <a:cubicBezTo>
                    <a:pt x="11491" y="14557"/>
                    <a:pt x="11726" y="14718"/>
                    <a:pt x="11999" y="14766"/>
                  </a:cubicBezTo>
                  <a:cubicBezTo>
                    <a:pt x="12001" y="14766"/>
                    <a:pt x="12003" y="14766"/>
                    <a:pt x="12005" y="14766"/>
                  </a:cubicBezTo>
                  <a:cubicBezTo>
                    <a:pt x="12043" y="14766"/>
                    <a:pt x="12071" y="14733"/>
                    <a:pt x="12064" y="14697"/>
                  </a:cubicBezTo>
                  <a:cubicBezTo>
                    <a:pt x="12006" y="14359"/>
                    <a:pt x="11825" y="13997"/>
                    <a:pt x="11528" y="13799"/>
                  </a:cubicBezTo>
                  <a:lnTo>
                    <a:pt x="11521" y="13799"/>
                  </a:lnTo>
                  <a:cubicBezTo>
                    <a:pt x="11579" y="13563"/>
                    <a:pt x="11494" y="13318"/>
                    <a:pt x="11361" y="13065"/>
                  </a:cubicBezTo>
                  <a:cubicBezTo>
                    <a:pt x="10931" y="12252"/>
                    <a:pt x="10217" y="11535"/>
                    <a:pt x="9605" y="10859"/>
                  </a:cubicBezTo>
                  <a:cubicBezTo>
                    <a:pt x="8113" y="9202"/>
                    <a:pt x="6511" y="7652"/>
                    <a:pt x="5477" y="5647"/>
                  </a:cubicBezTo>
                  <a:cubicBezTo>
                    <a:pt x="5470" y="5637"/>
                    <a:pt x="5463" y="5627"/>
                    <a:pt x="5453" y="5623"/>
                  </a:cubicBezTo>
                  <a:cubicBezTo>
                    <a:pt x="5541" y="5507"/>
                    <a:pt x="5623" y="5384"/>
                    <a:pt x="5688" y="5254"/>
                  </a:cubicBezTo>
                  <a:cubicBezTo>
                    <a:pt x="5718" y="5202"/>
                    <a:pt x="5669" y="5165"/>
                    <a:pt x="5620" y="5165"/>
                  </a:cubicBezTo>
                  <a:cubicBezTo>
                    <a:pt x="5617" y="5165"/>
                    <a:pt x="5615" y="5165"/>
                    <a:pt x="5613" y="5166"/>
                  </a:cubicBezTo>
                  <a:cubicBezTo>
                    <a:pt x="4664" y="3926"/>
                    <a:pt x="3646" y="2645"/>
                    <a:pt x="2519" y="1549"/>
                  </a:cubicBezTo>
                  <a:cubicBezTo>
                    <a:pt x="2526" y="1546"/>
                    <a:pt x="2529" y="1542"/>
                    <a:pt x="2536" y="1539"/>
                  </a:cubicBezTo>
                  <a:cubicBezTo>
                    <a:pt x="2786" y="1305"/>
                    <a:pt x="2957" y="1194"/>
                    <a:pt x="3110" y="1194"/>
                  </a:cubicBezTo>
                  <a:cubicBezTo>
                    <a:pt x="3309" y="1194"/>
                    <a:pt x="3476" y="1381"/>
                    <a:pt x="3742" y="1730"/>
                  </a:cubicBezTo>
                  <a:cubicBezTo>
                    <a:pt x="4080" y="2177"/>
                    <a:pt x="4421" y="2625"/>
                    <a:pt x="4763" y="3069"/>
                  </a:cubicBezTo>
                  <a:cubicBezTo>
                    <a:pt x="5043" y="3438"/>
                    <a:pt x="5395" y="4209"/>
                    <a:pt x="5893" y="4356"/>
                  </a:cubicBezTo>
                  <a:cubicBezTo>
                    <a:pt x="5634" y="4653"/>
                    <a:pt x="5798" y="5234"/>
                    <a:pt x="6156" y="5381"/>
                  </a:cubicBezTo>
                  <a:cubicBezTo>
                    <a:pt x="6234" y="5413"/>
                    <a:pt x="6311" y="5427"/>
                    <a:pt x="6386" y="5427"/>
                  </a:cubicBezTo>
                  <a:cubicBezTo>
                    <a:pt x="6698" y="5427"/>
                    <a:pt x="6968" y="5176"/>
                    <a:pt x="7020" y="4865"/>
                  </a:cubicBezTo>
                  <a:cubicBezTo>
                    <a:pt x="7054" y="4899"/>
                    <a:pt x="7088" y="4933"/>
                    <a:pt x="7123" y="4968"/>
                  </a:cubicBezTo>
                  <a:cubicBezTo>
                    <a:pt x="7135" y="4979"/>
                    <a:pt x="7149" y="4984"/>
                    <a:pt x="7162" y="4984"/>
                  </a:cubicBezTo>
                  <a:cubicBezTo>
                    <a:pt x="7204" y="4984"/>
                    <a:pt x="7239" y="4937"/>
                    <a:pt x="7208" y="4896"/>
                  </a:cubicBezTo>
                  <a:cubicBezTo>
                    <a:pt x="5979" y="3188"/>
                    <a:pt x="4445" y="1604"/>
                    <a:pt x="3024" y="53"/>
                  </a:cubicBezTo>
                  <a:cubicBezTo>
                    <a:pt x="3014" y="20"/>
                    <a:pt x="2986" y="1"/>
                    <a:pt x="29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55"/>
            <p:cNvSpPr/>
            <p:nvPr/>
          </p:nvSpPr>
          <p:spPr>
            <a:xfrm>
              <a:off x="4775463" y="2965913"/>
              <a:ext cx="27480" cy="3647"/>
            </a:xfrm>
            <a:custGeom>
              <a:rect b="b" l="l" r="r" t="t"/>
              <a:pathLst>
                <a:path extrusionOk="0" h="142" w="1070">
                  <a:moveTo>
                    <a:pt x="27" y="1"/>
                  </a:moveTo>
                  <a:cubicBezTo>
                    <a:pt x="0" y="1"/>
                    <a:pt x="0" y="39"/>
                    <a:pt x="27" y="42"/>
                  </a:cubicBezTo>
                  <a:cubicBezTo>
                    <a:pt x="362" y="76"/>
                    <a:pt x="697" y="121"/>
                    <a:pt x="1032" y="141"/>
                  </a:cubicBezTo>
                  <a:cubicBezTo>
                    <a:pt x="1033" y="141"/>
                    <a:pt x="1034" y="141"/>
                    <a:pt x="1035" y="141"/>
                  </a:cubicBezTo>
                  <a:cubicBezTo>
                    <a:pt x="1069" y="141"/>
                    <a:pt x="1068" y="86"/>
                    <a:pt x="1032" y="80"/>
                  </a:cubicBezTo>
                  <a:cubicBezTo>
                    <a:pt x="697" y="42"/>
                    <a:pt x="362" y="25"/>
                    <a:pt x="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34" name="Google Shape;2534;p55"/>
          <p:cNvSpPr/>
          <p:nvPr/>
        </p:nvSpPr>
        <p:spPr>
          <a:xfrm>
            <a:off x="4162370" y="2976314"/>
            <a:ext cx="242006" cy="236202"/>
          </a:xfrm>
          <a:custGeom>
            <a:rect b="b" l="l" r="r" t="t"/>
            <a:pathLst>
              <a:path extrusionOk="0" h="9197" w="9423">
                <a:moveTo>
                  <a:pt x="3460" y="4575"/>
                </a:moveTo>
                <a:cubicBezTo>
                  <a:pt x="3463" y="4589"/>
                  <a:pt x="3470" y="4599"/>
                  <a:pt x="3480" y="4606"/>
                </a:cubicBezTo>
                <a:cubicBezTo>
                  <a:pt x="3596" y="4705"/>
                  <a:pt x="3706" y="4804"/>
                  <a:pt x="3811" y="4907"/>
                </a:cubicBezTo>
                <a:cubicBezTo>
                  <a:pt x="3624" y="4900"/>
                  <a:pt x="3436" y="4889"/>
                  <a:pt x="3248" y="4886"/>
                </a:cubicBezTo>
                <a:cubicBezTo>
                  <a:pt x="3320" y="4780"/>
                  <a:pt x="3388" y="4678"/>
                  <a:pt x="3460" y="4575"/>
                </a:cubicBezTo>
                <a:close/>
                <a:moveTo>
                  <a:pt x="8671" y="132"/>
                </a:moveTo>
                <a:cubicBezTo>
                  <a:pt x="8808" y="149"/>
                  <a:pt x="8938" y="204"/>
                  <a:pt x="9040" y="296"/>
                </a:cubicBezTo>
                <a:cubicBezTo>
                  <a:pt x="9102" y="351"/>
                  <a:pt x="9149" y="416"/>
                  <a:pt x="9187" y="487"/>
                </a:cubicBezTo>
                <a:cubicBezTo>
                  <a:pt x="9218" y="556"/>
                  <a:pt x="9225" y="627"/>
                  <a:pt x="9252" y="696"/>
                </a:cubicBezTo>
                <a:cubicBezTo>
                  <a:pt x="8753" y="1611"/>
                  <a:pt x="7971" y="2318"/>
                  <a:pt x="7305" y="3107"/>
                </a:cubicBezTo>
                <a:lnTo>
                  <a:pt x="7309" y="3107"/>
                </a:lnTo>
                <a:cubicBezTo>
                  <a:pt x="6687" y="3844"/>
                  <a:pt x="6106" y="4613"/>
                  <a:pt x="5447" y="5313"/>
                </a:cubicBezTo>
                <a:cubicBezTo>
                  <a:pt x="5283" y="5484"/>
                  <a:pt x="5116" y="5648"/>
                  <a:pt x="4945" y="5805"/>
                </a:cubicBezTo>
                <a:cubicBezTo>
                  <a:pt x="4812" y="5627"/>
                  <a:pt x="4665" y="5460"/>
                  <a:pt x="4508" y="5303"/>
                </a:cubicBezTo>
                <a:lnTo>
                  <a:pt x="4508" y="5303"/>
                </a:lnTo>
                <a:cubicBezTo>
                  <a:pt x="4621" y="5327"/>
                  <a:pt x="4740" y="5344"/>
                  <a:pt x="4857" y="5354"/>
                </a:cubicBezTo>
                <a:cubicBezTo>
                  <a:pt x="4880" y="5354"/>
                  <a:pt x="4887" y="5313"/>
                  <a:pt x="4863" y="5310"/>
                </a:cubicBezTo>
                <a:cubicBezTo>
                  <a:pt x="4723" y="5275"/>
                  <a:pt x="4583" y="5251"/>
                  <a:pt x="4440" y="5238"/>
                </a:cubicBezTo>
                <a:cubicBezTo>
                  <a:pt x="4324" y="5122"/>
                  <a:pt x="4197" y="5012"/>
                  <a:pt x="4071" y="4903"/>
                </a:cubicBezTo>
                <a:lnTo>
                  <a:pt x="4071" y="4903"/>
                </a:lnTo>
                <a:cubicBezTo>
                  <a:pt x="4317" y="4958"/>
                  <a:pt x="4566" y="5009"/>
                  <a:pt x="4812" y="5053"/>
                </a:cubicBezTo>
                <a:cubicBezTo>
                  <a:pt x="4814" y="5054"/>
                  <a:pt x="4816" y="5054"/>
                  <a:pt x="4818" y="5054"/>
                </a:cubicBezTo>
                <a:cubicBezTo>
                  <a:pt x="4851" y="5054"/>
                  <a:pt x="4861" y="5005"/>
                  <a:pt x="4829" y="4999"/>
                </a:cubicBezTo>
                <a:cubicBezTo>
                  <a:pt x="4576" y="4944"/>
                  <a:pt x="4324" y="4896"/>
                  <a:pt x="4068" y="4848"/>
                </a:cubicBezTo>
                <a:cubicBezTo>
                  <a:pt x="4066" y="4848"/>
                  <a:pt x="4065" y="4848"/>
                  <a:pt x="4063" y="4848"/>
                </a:cubicBezTo>
                <a:cubicBezTo>
                  <a:pt x="4051" y="4848"/>
                  <a:pt x="4040" y="4860"/>
                  <a:pt x="4037" y="4872"/>
                </a:cubicBezTo>
                <a:cubicBezTo>
                  <a:pt x="3887" y="4746"/>
                  <a:pt x="3740" y="4623"/>
                  <a:pt x="3586" y="4507"/>
                </a:cubicBezTo>
                <a:cubicBezTo>
                  <a:pt x="3573" y="4494"/>
                  <a:pt x="3558" y="4489"/>
                  <a:pt x="3540" y="4489"/>
                </a:cubicBezTo>
                <a:cubicBezTo>
                  <a:pt x="3535" y="4489"/>
                  <a:pt x="3530" y="4489"/>
                  <a:pt x="3525" y="4490"/>
                </a:cubicBezTo>
                <a:cubicBezTo>
                  <a:pt x="3566" y="4435"/>
                  <a:pt x="3607" y="4381"/>
                  <a:pt x="3648" y="4323"/>
                </a:cubicBezTo>
                <a:cubicBezTo>
                  <a:pt x="3993" y="4374"/>
                  <a:pt x="4337" y="4422"/>
                  <a:pt x="4682" y="4466"/>
                </a:cubicBezTo>
                <a:cubicBezTo>
                  <a:pt x="4683" y="4466"/>
                  <a:pt x="4684" y="4466"/>
                  <a:pt x="4685" y="4466"/>
                </a:cubicBezTo>
                <a:cubicBezTo>
                  <a:pt x="4710" y="4466"/>
                  <a:pt x="4716" y="4418"/>
                  <a:pt x="4689" y="4415"/>
                </a:cubicBezTo>
                <a:cubicBezTo>
                  <a:pt x="4355" y="4364"/>
                  <a:pt x="4020" y="4323"/>
                  <a:pt x="3682" y="4278"/>
                </a:cubicBezTo>
                <a:cubicBezTo>
                  <a:pt x="3767" y="4165"/>
                  <a:pt x="3852" y="4053"/>
                  <a:pt x="3941" y="3943"/>
                </a:cubicBezTo>
                <a:cubicBezTo>
                  <a:pt x="3948" y="3947"/>
                  <a:pt x="3952" y="3950"/>
                  <a:pt x="3955" y="3950"/>
                </a:cubicBezTo>
                <a:cubicBezTo>
                  <a:pt x="4303" y="3988"/>
                  <a:pt x="4648" y="4025"/>
                  <a:pt x="4997" y="4043"/>
                </a:cubicBezTo>
                <a:cubicBezTo>
                  <a:pt x="5027" y="4043"/>
                  <a:pt x="5038" y="3991"/>
                  <a:pt x="5003" y="3988"/>
                </a:cubicBezTo>
                <a:cubicBezTo>
                  <a:pt x="4669" y="3937"/>
                  <a:pt x="4331" y="3909"/>
                  <a:pt x="3993" y="3882"/>
                </a:cubicBezTo>
                <a:cubicBezTo>
                  <a:pt x="4006" y="3865"/>
                  <a:pt x="4020" y="3848"/>
                  <a:pt x="4030" y="3834"/>
                </a:cubicBezTo>
                <a:cubicBezTo>
                  <a:pt x="4105" y="3749"/>
                  <a:pt x="4184" y="3663"/>
                  <a:pt x="4262" y="3578"/>
                </a:cubicBezTo>
                <a:cubicBezTo>
                  <a:pt x="4262" y="3578"/>
                  <a:pt x="4266" y="3581"/>
                  <a:pt x="4269" y="3581"/>
                </a:cubicBezTo>
                <a:cubicBezTo>
                  <a:pt x="4388" y="3572"/>
                  <a:pt x="4507" y="3568"/>
                  <a:pt x="4627" y="3568"/>
                </a:cubicBezTo>
                <a:cubicBezTo>
                  <a:pt x="4861" y="3568"/>
                  <a:pt x="5095" y="3585"/>
                  <a:pt x="5328" y="3619"/>
                </a:cubicBezTo>
                <a:cubicBezTo>
                  <a:pt x="5330" y="3619"/>
                  <a:pt x="5332" y="3619"/>
                  <a:pt x="5334" y="3619"/>
                </a:cubicBezTo>
                <a:cubicBezTo>
                  <a:pt x="5391" y="3619"/>
                  <a:pt x="5414" y="3533"/>
                  <a:pt x="5355" y="3523"/>
                </a:cubicBezTo>
                <a:cubicBezTo>
                  <a:pt x="5126" y="3491"/>
                  <a:pt x="4897" y="3476"/>
                  <a:pt x="4667" y="3476"/>
                </a:cubicBezTo>
                <a:cubicBezTo>
                  <a:pt x="4558" y="3476"/>
                  <a:pt x="4450" y="3479"/>
                  <a:pt x="4341" y="3486"/>
                </a:cubicBezTo>
                <a:cubicBezTo>
                  <a:pt x="4491" y="3322"/>
                  <a:pt x="4648" y="3161"/>
                  <a:pt x="4805" y="3001"/>
                </a:cubicBezTo>
                <a:cubicBezTo>
                  <a:pt x="4809" y="3008"/>
                  <a:pt x="4816" y="3008"/>
                  <a:pt x="4822" y="3011"/>
                </a:cubicBezTo>
                <a:cubicBezTo>
                  <a:pt x="5120" y="3038"/>
                  <a:pt x="5420" y="3062"/>
                  <a:pt x="5721" y="3076"/>
                </a:cubicBezTo>
                <a:cubicBezTo>
                  <a:pt x="5755" y="3076"/>
                  <a:pt x="5755" y="3025"/>
                  <a:pt x="5721" y="3021"/>
                </a:cubicBezTo>
                <a:cubicBezTo>
                  <a:pt x="5434" y="2987"/>
                  <a:pt x="5147" y="2967"/>
                  <a:pt x="4860" y="2946"/>
                </a:cubicBezTo>
                <a:cubicBezTo>
                  <a:pt x="4983" y="2827"/>
                  <a:pt x="5106" y="2711"/>
                  <a:pt x="5229" y="2594"/>
                </a:cubicBezTo>
                <a:cubicBezTo>
                  <a:pt x="5553" y="2629"/>
                  <a:pt x="5881" y="2649"/>
                  <a:pt x="6206" y="2666"/>
                </a:cubicBezTo>
                <a:cubicBezTo>
                  <a:pt x="6247" y="2666"/>
                  <a:pt x="6247" y="2608"/>
                  <a:pt x="6206" y="2605"/>
                </a:cubicBezTo>
                <a:cubicBezTo>
                  <a:pt x="5898" y="2581"/>
                  <a:pt x="5587" y="2557"/>
                  <a:pt x="5277" y="2550"/>
                </a:cubicBezTo>
                <a:cubicBezTo>
                  <a:pt x="5423" y="2413"/>
                  <a:pt x="5574" y="2280"/>
                  <a:pt x="5731" y="2147"/>
                </a:cubicBezTo>
                <a:cubicBezTo>
                  <a:pt x="6096" y="2188"/>
                  <a:pt x="6462" y="2226"/>
                  <a:pt x="6827" y="2253"/>
                </a:cubicBezTo>
                <a:cubicBezTo>
                  <a:pt x="6828" y="2253"/>
                  <a:pt x="6829" y="2253"/>
                  <a:pt x="6830" y="2253"/>
                </a:cubicBezTo>
                <a:cubicBezTo>
                  <a:pt x="6865" y="2253"/>
                  <a:pt x="6864" y="2198"/>
                  <a:pt x="6827" y="2195"/>
                </a:cubicBezTo>
                <a:cubicBezTo>
                  <a:pt x="6482" y="2157"/>
                  <a:pt x="6134" y="2130"/>
                  <a:pt x="5785" y="2103"/>
                </a:cubicBezTo>
                <a:cubicBezTo>
                  <a:pt x="5953" y="1959"/>
                  <a:pt x="6127" y="1823"/>
                  <a:pt x="6301" y="1689"/>
                </a:cubicBezTo>
                <a:cubicBezTo>
                  <a:pt x="6499" y="1700"/>
                  <a:pt x="6694" y="1724"/>
                  <a:pt x="6889" y="1768"/>
                </a:cubicBezTo>
                <a:cubicBezTo>
                  <a:pt x="6893" y="1769"/>
                  <a:pt x="6896" y="1770"/>
                  <a:pt x="6900" y="1770"/>
                </a:cubicBezTo>
                <a:cubicBezTo>
                  <a:pt x="6936" y="1770"/>
                  <a:pt x="6949" y="1712"/>
                  <a:pt x="6906" y="1700"/>
                </a:cubicBezTo>
                <a:cubicBezTo>
                  <a:pt x="6760" y="1657"/>
                  <a:pt x="6608" y="1636"/>
                  <a:pt x="6455" y="1636"/>
                </a:cubicBezTo>
                <a:cubicBezTo>
                  <a:pt x="6424" y="1636"/>
                  <a:pt x="6393" y="1637"/>
                  <a:pt x="6363" y="1638"/>
                </a:cubicBezTo>
                <a:cubicBezTo>
                  <a:pt x="6472" y="1553"/>
                  <a:pt x="6588" y="1471"/>
                  <a:pt x="6701" y="1389"/>
                </a:cubicBezTo>
                <a:cubicBezTo>
                  <a:pt x="7319" y="1461"/>
                  <a:pt x="7940" y="1539"/>
                  <a:pt x="8559" y="1563"/>
                </a:cubicBezTo>
                <a:cubicBezTo>
                  <a:pt x="8603" y="1563"/>
                  <a:pt x="8610" y="1498"/>
                  <a:pt x="8569" y="1491"/>
                </a:cubicBezTo>
                <a:cubicBezTo>
                  <a:pt x="7985" y="1403"/>
                  <a:pt x="7391" y="1358"/>
                  <a:pt x="6803" y="1317"/>
                </a:cubicBezTo>
                <a:cubicBezTo>
                  <a:pt x="6974" y="1194"/>
                  <a:pt x="7148" y="1075"/>
                  <a:pt x="7322" y="959"/>
                </a:cubicBezTo>
                <a:cubicBezTo>
                  <a:pt x="7326" y="969"/>
                  <a:pt x="7333" y="976"/>
                  <a:pt x="7343" y="979"/>
                </a:cubicBezTo>
                <a:cubicBezTo>
                  <a:pt x="7636" y="1041"/>
                  <a:pt x="7947" y="1058"/>
                  <a:pt x="8248" y="1078"/>
                </a:cubicBezTo>
                <a:cubicBezTo>
                  <a:pt x="8250" y="1078"/>
                  <a:pt x="8252" y="1079"/>
                  <a:pt x="8254" y="1079"/>
                </a:cubicBezTo>
                <a:cubicBezTo>
                  <a:pt x="8302" y="1079"/>
                  <a:pt x="8297" y="1003"/>
                  <a:pt x="8248" y="996"/>
                </a:cubicBezTo>
                <a:cubicBezTo>
                  <a:pt x="7964" y="962"/>
                  <a:pt x="7667" y="921"/>
                  <a:pt x="7380" y="921"/>
                </a:cubicBezTo>
                <a:cubicBezTo>
                  <a:pt x="7527" y="822"/>
                  <a:pt x="7681" y="730"/>
                  <a:pt x="7831" y="638"/>
                </a:cubicBezTo>
                <a:cubicBezTo>
                  <a:pt x="8200" y="665"/>
                  <a:pt x="8572" y="696"/>
                  <a:pt x="8941" y="699"/>
                </a:cubicBezTo>
                <a:cubicBezTo>
                  <a:pt x="8982" y="699"/>
                  <a:pt x="8982" y="638"/>
                  <a:pt x="8941" y="631"/>
                </a:cubicBezTo>
                <a:cubicBezTo>
                  <a:pt x="8613" y="593"/>
                  <a:pt x="8285" y="576"/>
                  <a:pt x="7958" y="559"/>
                </a:cubicBezTo>
                <a:cubicBezTo>
                  <a:pt x="8091" y="477"/>
                  <a:pt x="8227" y="405"/>
                  <a:pt x="8364" y="327"/>
                </a:cubicBezTo>
                <a:cubicBezTo>
                  <a:pt x="8562" y="395"/>
                  <a:pt x="8767" y="429"/>
                  <a:pt x="8975" y="429"/>
                </a:cubicBezTo>
                <a:cubicBezTo>
                  <a:pt x="9033" y="429"/>
                  <a:pt x="9033" y="344"/>
                  <a:pt x="8975" y="344"/>
                </a:cubicBezTo>
                <a:cubicBezTo>
                  <a:pt x="8811" y="323"/>
                  <a:pt x="8647" y="296"/>
                  <a:pt x="8487" y="259"/>
                </a:cubicBezTo>
                <a:cubicBezTo>
                  <a:pt x="8538" y="231"/>
                  <a:pt x="8586" y="200"/>
                  <a:pt x="8637" y="173"/>
                </a:cubicBezTo>
                <a:cubicBezTo>
                  <a:pt x="8654" y="163"/>
                  <a:pt x="8664" y="149"/>
                  <a:pt x="8671" y="132"/>
                </a:cubicBezTo>
                <a:close/>
                <a:moveTo>
                  <a:pt x="3204" y="4958"/>
                </a:moveTo>
                <a:cubicBezTo>
                  <a:pt x="3432" y="4975"/>
                  <a:pt x="3661" y="4989"/>
                  <a:pt x="3890" y="5002"/>
                </a:cubicBezTo>
                <a:cubicBezTo>
                  <a:pt x="3897" y="5002"/>
                  <a:pt x="3904" y="4995"/>
                  <a:pt x="3907" y="4992"/>
                </a:cubicBezTo>
                <a:cubicBezTo>
                  <a:pt x="4221" y="5296"/>
                  <a:pt x="4515" y="5610"/>
                  <a:pt x="4829" y="5911"/>
                </a:cubicBezTo>
                <a:cubicBezTo>
                  <a:pt x="4310" y="6358"/>
                  <a:pt x="3753" y="6768"/>
                  <a:pt x="3173" y="7133"/>
                </a:cubicBezTo>
                <a:lnTo>
                  <a:pt x="3176" y="7133"/>
                </a:lnTo>
                <a:cubicBezTo>
                  <a:pt x="2982" y="7256"/>
                  <a:pt x="2794" y="7383"/>
                  <a:pt x="2620" y="7516"/>
                </a:cubicBezTo>
                <a:cubicBezTo>
                  <a:pt x="2483" y="7379"/>
                  <a:pt x="2346" y="7242"/>
                  <a:pt x="2203" y="7113"/>
                </a:cubicBezTo>
                <a:lnTo>
                  <a:pt x="2203" y="7113"/>
                </a:lnTo>
                <a:cubicBezTo>
                  <a:pt x="2336" y="7140"/>
                  <a:pt x="2469" y="7171"/>
                  <a:pt x="2603" y="7191"/>
                </a:cubicBezTo>
                <a:cubicBezTo>
                  <a:pt x="2604" y="7191"/>
                  <a:pt x="2605" y="7191"/>
                  <a:pt x="2606" y="7191"/>
                </a:cubicBezTo>
                <a:cubicBezTo>
                  <a:pt x="2631" y="7191"/>
                  <a:pt x="2642" y="7153"/>
                  <a:pt x="2613" y="7143"/>
                </a:cubicBezTo>
                <a:cubicBezTo>
                  <a:pt x="2456" y="7106"/>
                  <a:pt x="2295" y="7079"/>
                  <a:pt x="2135" y="7048"/>
                </a:cubicBezTo>
                <a:cubicBezTo>
                  <a:pt x="2039" y="6962"/>
                  <a:pt x="1943" y="6874"/>
                  <a:pt x="1844" y="6788"/>
                </a:cubicBezTo>
                <a:lnTo>
                  <a:pt x="1858" y="6775"/>
                </a:lnTo>
                <a:cubicBezTo>
                  <a:pt x="1861" y="6778"/>
                  <a:pt x="1868" y="6781"/>
                  <a:pt x="1872" y="6785"/>
                </a:cubicBezTo>
                <a:cubicBezTo>
                  <a:pt x="2104" y="6822"/>
                  <a:pt x="2336" y="6850"/>
                  <a:pt x="2572" y="6863"/>
                </a:cubicBezTo>
                <a:cubicBezTo>
                  <a:pt x="2573" y="6864"/>
                  <a:pt x="2574" y="6864"/>
                  <a:pt x="2575" y="6864"/>
                </a:cubicBezTo>
                <a:cubicBezTo>
                  <a:pt x="2619" y="6864"/>
                  <a:pt x="2615" y="6798"/>
                  <a:pt x="2572" y="6792"/>
                </a:cubicBezTo>
                <a:cubicBezTo>
                  <a:pt x="2353" y="6764"/>
                  <a:pt x="2124" y="6730"/>
                  <a:pt x="1902" y="6727"/>
                </a:cubicBezTo>
                <a:cubicBezTo>
                  <a:pt x="1995" y="6624"/>
                  <a:pt x="2083" y="6518"/>
                  <a:pt x="2172" y="6409"/>
                </a:cubicBezTo>
                <a:cubicBezTo>
                  <a:pt x="2207" y="6408"/>
                  <a:pt x="2241" y="6407"/>
                  <a:pt x="2275" y="6407"/>
                </a:cubicBezTo>
                <a:cubicBezTo>
                  <a:pt x="2466" y="6407"/>
                  <a:pt x="2656" y="6431"/>
                  <a:pt x="2842" y="6474"/>
                </a:cubicBezTo>
                <a:cubicBezTo>
                  <a:pt x="2844" y="6475"/>
                  <a:pt x="2846" y="6475"/>
                  <a:pt x="2847" y="6475"/>
                </a:cubicBezTo>
                <a:cubicBezTo>
                  <a:pt x="2874" y="6475"/>
                  <a:pt x="2884" y="6433"/>
                  <a:pt x="2855" y="6426"/>
                </a:cubicBezTo>
                <a:cubicBezTo>
                  <a:pt x="2670" y="6378"/>
                  <a:pt x="2477" y="6353"/>
                  <a:pt x="2285" y="6353"/>
                </a:cubicBezTo>
                <a:cubicBezTo>
                  <a:pt x="2261" y="6353"/>
                  <a:pt x="2237" y="6354"/>
                  <a:pt x="2213" y="6355"/>
                </a:cubicBezTo>
                <a:cubicBezTo>
                  <a:pt x="2282" y="6269"/>
                  <a:pt x="2346" y="6184"/>
                  <a:pt x="2411" y="6095"/>
                </a:cubicBezTo>
                <a:cubicBezTo>
                  <a:pt x="2626" y="6109"/>
                  <a:pt x="2842" y="6126"/>
                  <a:pt x="3057" y="6133"/>
                </a:cubicBezTo>
                <a:cubicBezTo>
                  <a:pt x="3094" y="6133"/>
                  <a:pt x="3094" y="6075"/>
                  <a:pt x="3057" y="6075"/>
                </a:cubicBezTo>
                <a:cubicBezTo>
                  <a:pt x="2855" y="6057"/>
                  <a:pt x="2654" y="6051"/>
                  <a:pt x="2449" y="6044"/>
                </a:cubicBezTo>
                <a:cubicBezTo>
                  <a:pt x="2514" y="5958"/>
                  <a:pt x="2572" y="5873"/>
                  <a:pt x="2630" y="5788"/>
                </a:cubicBezTo>
                <a:cubicBezTo>
                  <a:pt x="2675" y="5786"/>
                  <a:pt x="2720" y="5786"/>
                  <a:pt x="2765" y="5786"/>
                </a:cubicBezTo>
                <a:cubicBezTo>
                  <a:pt x="2944" y="5786"/>
                  <a:pt x="3122" y="5797"/>
                  <a:pt x="3299" y="5818"/>
                </a:cubicBezTo>
                <a:cubicBezTo>
                  <a:pt x="3301" y="5819"/>
                  <a:pt x="3303" y="5819"/>
                  <a:pt x="3305" y="5819"/>
                </a:cubicBezTo>
                <a:cubicBezTo>
                  <a:pt x="3341" y="5819"/>
                  <a:pt x="3349" y="5757"/>
                  <a:pt x="3309" y="5750"/>
                </a:cubicBezTo>
                <a:cubicBezTo>
                  <a:pt x="3152" y="5724"/>
                  <a:pt x="2993" y="5712"/>
                  <a:pt x="2835" y="5712"/>
                </a:cubicBezTo>
                <a:cubicBezTo>
                  <a:pt x="2783" y="5712"/>
                  <a:pt x="2732" y="5713"/>
                  <a:pt x="2681" y="5716"/>
                </a:cubicBezTo>
                <a:cubicBezTo>
                  <a:pt x="2753" y="5613"/>
                  <a:pt x="2821" y="5511"/>
                  <a:pt x="2893" y="5409"/>
                </a:cubicBezTo>
                <a:cubicBezTo>
                  <a:pt x="3214" y="5422"/>
                  <a:pt x="3535" y="5439"/>
                  <a:pt x="3856" y="5443"/>
                </a:cubicBezTo>
                <a:cubicBezTo>
                  <a:pt x="3900" y="5439"/>
                  <a:pt x="3900" y="5374"/>
                  <a:pt x="3856" y="5368"/>
                </a:cubicBezTo>
                <a:cubicBezTo>
                  <a:pt x="3552" y="5351"/>
                  <a:pt x="3248" y="5344"/>
                  <a:pt x="2944" y="5337"/>
                </a:cubicBezTo>
                <a:cubicBezTo>
                  <a:pt x="3029" y="5207"/>
                  <a:pt x="3118" y="5084"/>
                  <a:pt x="3204" y="4958"/>
                </a:cubicBezTo>
                <a:close/>
                <a:moveTo>
                  <a:pt x="1299" y="7961"/>
                </a:moveTo>
                <a:cubicBezTo>
                  <a:pt x="1313" y="7961"/>
                  <a:pt x="1328" y="7963"/>
                  <a:pt x="1342" y="7967"/>
                </a:cubicBezTo>
                <a:cubicBezTo>
                  <a:pt x="1421" y="7984"/>
                  <a:pt x="1448" y="8079"/>
                  <a:pt x="1394" y="8137"/>
                </a:cubicBezTo>
                <a:cubicBezTo>
                  <a:pt x="1361" y="8176"/>
                  <a:pt x="1327" y="8192"/>
                  <a:pt x="1295" y="8192"/>
                </a:cubicBezTo>
                <a:cubicBezTo>
                  <a:pt x="1221" y="8192"/>
                  <a:pt x="1161" y="8105"/>
                  <a:pt x="1168" y="8021"/>
                </a:cubicBezTo>
                <a:lnTo>
                  <a:pt x="1172" y="8021"/>
                </a:lnTo>
                <a:cubicBezTo>
                  <a:pt x="1203" y="7982"/>
                  <a:pt x="1251" y="7961"/>
                  <a:pt x="1299" y="7961"/>
                </a:cubicBezTo>
                <a:close/>
                <a:moveTo>
                  <a:pt x="1769" y="6867"/>
                </a:moveTo>
                <a:cubicBezTo>
                  <a:pt x="1995" y="7126"/>
                  <a:pt x="2241" y="7379"/>
                  <a:pt x="2486" y="7618"/>
                </a:cubicBezTo>
                <a:cubicBezTo>
                  <a:pt x="2152" y="7888"/>
                  <a:pt x="1858" y="8192"/>
                  <a:pt x="1650" y="8602"/>
                </a:cubicBezTo>
                <a:cubicBezTo>
                  <a:pt x="1639" y="8619"/>
                  <a:pt x="1643" y="8639"/>
                  <a:pt x="1653" y="8653"/>
                </a:cubicBezTo>
                <a:cubicBezTo>
                  <a:pt x="1233" y="8663"/>
                  <a:pt x="816" y="8752"/>
                  <a:pt x="427" y="8909"/>
                </a:cubicBezTo>
                <a:cubicBezTo>
                  <a:pt x="502" y="8848"/>
                  <a:pt x="571" y="8776"/>
                  <a:pt x="642" y="8721"/>
                </a:cubicBezTo>
                <a:cubicBezTo>
                  <a:pt x="816" y="8581"/>
                  <a:pt x="997" y="8448"/>
                  <a:pt x="1182" y="8322"/>
                </a:cubicBezTo>
                <a:cubicBezTo>
                  <a:pt x="1185" y="8318"/>
                  <a:pt x="1189" y="8311"/>
                  <a:pt x="1192" y="8308"/>
                </a:cubicBezTo>
                <a:cubicBezTo>
                  <a:pt x="1225" y="8321"/>
                  <a:pt x="1259" y="8327"/>
                  <a:pt x="1293" y="8327"/>
                </a:cubicBezTo>
                <a:cubicBezTo>
                  <a:pt x="1368" y="8327"/>
                  <a:pt x="1442" y="8296"/>
                  <a:pt x="1496" y="8240"/>
                </a:cubicBezTo>
                <a:cubicBezTo>
                  <a:pt x="1605" y="8124"/>
                  <a:pt x="1595" y="7932"/>
                  <a:pt x="1448" y="7854"/>
                </a:cubicBezTo>
                <a:cubicBezTo>
                  <a:pt x="1407" y="7831"/>
                  <a:pt x="1358" y="7819"/>
                  <a:pt x="1308" y="7819"/>
                </a:cubicBezTo>
                <a:cubicBezTo>
                  <a:pt x="1209" y="7819"/>
                  <a:pt x="1110" y="7866"/>
                  <a:pt x="1083" y="7967"/>
                </a:cubicBezTo>
                <a:cubicBezTo>
                  <a:pt x="1079" y="7973"/>
                  <a:pt x="1079" y="7980"/>
                  <a:pt x="1083" y="7987"/>
                </a:cubicBezTo>
                <a:cubicBezTo>
                  <a:pt x="1052" y="8062"/>
                  <a:pt x="1055" y="8148"/>
                  <a:pt x="1093" y="8216"/>
                </a:cubicBezTo>
                <a:cubicBezTo>
                  <a:pt x="922" y="8335"/>
                  <a:pt x="758" y="8458"/>
                  <a:pt x="601" y="8591"/>
                </a:cubicBezTo>
                <a:cubicBezTo>
                  <a:pt x="536" y="8646"/>
                  <a:pt x="458" y="8704"/>
                  <a:pt x="390" y="8769"/>
                </a:cubicBezTo>
                <a:cubicBezTo>
                  <a:pt x="574" y="8421"/>
                  <a:pt x="697" y="8042"/>
                  <a:pt x="752" y="7652"/>
                </a:cubicBezTo>
                <a:cubicBezTo>
                  <a:pt x="758" y="7652"/>
                  <a:pt x="765" y="7649"/>
                  <a:pt x="772" y="7645"/>
                </a:cubicBezTo>
                <a:cubicBezTo>
                  <a:pt x="1141" y="7437"/>
                  <a:pt x="1479" y="7174"/>
                  <a:pt x="1769" y="6867"/>
                </a:cubicBezTo>
                <a:close/>
                <a:moveTo>
                  <a:pt x="8700" y="1"/>
                </a:moveTo>
                <a:cubicBezTo>
                  <a:pt x="8644" y="1"/>
                  <a:pt x="8587" y="8"/>
                  <a:pt x="8531" y="23"/>
                </a:cubicBezTo>
                <a:cubicBezTo>
                  <a:pt x="8518" y="30"/>
                  <a:pt x="8504" y="40"/>
                  <a:pt x="8501" y="57"/>
                </a:cubicBezTo>
                <a:cubicBezTo>
                  <a:pt x="6957" y="890"/>
                  <a:pt x="5550" y="1942"/>
                  <a:pt x="4355" y="3230"/>
                </a:cubicBezTo>
                <a:cubicBezTo>
                  <a:pt x="4057" y="3558"/>
                  <a:pt x="3781" y="3902"/>
                  <a:pt x="3528" y="4264"/>
                </a:cubicBezTo>
                <a:cubicBezTo>
                  <a:pt x="3521" y="4268"/>
                  <a:pt x="3518" y="4271"/>
                  <a:pt x="3518" y="4278"/>
                </a:cubicBezTo>
                <a:cubicBezTo>
                  <a:pt x="3016" y="4978"/>
                  <a:pt x="2548" y="5726"/>
                  <a:pt x="2001" y="6378"/>
                </a:cubicBezTo>
                <a:cubicBezTo>
                  <a:pt x="1998" y="6378"/>
                  <a:pt x="1995" y="6382"/>
                  <a:pt x="1995" y="6385"/>
                </a:cubicBezTo>
                <a:cubicBezTo>
                  <a:pt x="1622" y="6826"/>
                  <a:pt x="1216" y="7222"/>
                  <a:pt x="738" y="7533"/>
                </a:cubicBezTo>
                <a:cubicBezTo>
                  <a:pt x="731" y="7529"/>
                  <a:pt x="723" y="7527"/>
                  <a:pt x="716" y="7527"/>
                </a:cubicBezTo>
                <a:cubicBezTo>
                  <a:pt x="699" y="7527"/>
                  <a:pt x="685" y="7537"/>
                  <a:pt x="680" y="7553"/>
                </a:cubicBezTo>
                <a:cubicBezTo>
                  <a:pt x="540" y="8107"/>
                  <a:pt x="352" y="8619"/>
                  <a:pt x="34" y="9090"/>
                </a:cubicBezTo>
                <a:cubicBezTo>
                  <a:pt x="1" y="9144"/>
                  <a:pt x="48" y="9197"/>
                  <a:pt x="100" y="9197"/>
                </a:cubicBezTo>
                <a:cubicBezTo>
                  <a:pt x="111" y="9197"/>
                  <a:pt x="123" y="9195"/>
                  <a:pt x="133" y="9189"/>
                </a:cubicBezTo>
                <a:cubicBezTo>
                  <a:pt x="625" y="8950"/>
                  <a:pt x="1124" y="8841"/>
                  <a:pt x="1663" y="8790"/>
                </a:cubicBezTo>
                <a:cubicBezTo>
                  <a:pt x="1728" y="8786"/>
                  <a:pt x="1756" y="8708"/>
                  <a:pt x="1708" y="8667"/>
                </a:cubicBezTo>
                <a:cubicBezTo>
                  <a:pt x="1715" y="8663"/>
                  <a:pt x="1725" y="8656"/>
                  <a:pt x="1732" y="8650"/>
                </a:cubicBezTo>
                <a:cubicBezTo>
                  <a:pt x="2353" y="7734"/>
                  <a:pt x="3299" y="7307"/>
                  <a:pt x="4174" y="6682"/>
                </a:cubicBezTo>
                <a:cubicBezTo>
                  <a:pt x="4867" y="6187"/>
                  <a:pt x="5461" y="5576"/>
                  <a:pt x="6018" y="4934"/>
                </a:cubicBezTo>
                <a:cubicBezTo>
                  <a:pt x="6615" y="4251"/>
                  <a:pt x="7162" y="3527"/>
                  <a:pt x="7756" y="2844"/>
                </a:cubicBezTo>
                <a:cubicBezTo>
                  <a:pt x="8354" y="2161"/>
                  <a:pt x="8979" y="1563"/>
                  <a:pt x="9395" y="761"/>
                </a:cubicBezTo>
                <a:cubicBezTo>
                  <a:pt x="9412" y="730"/>
                  <a:pt x="9409" y="696"/>
                  <a:pt x="9388" y="672"/>
                </a:cubicBezTo>
                <a:cubicBezTo>
                  <a:pt x="9423" y="481"/>
                  <a:pt x="9259" y="262"/>
                  <a:pt x="9122" y="153"/>
                </a:cubicBezTo>
                <a:cubicBezTo>
                  <a:pt x="9003" y="53"/>
                  <a:pt x="8852" y="1"/>
                  <a:pt x="87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35" name="Google Shape;2535;p55"/>
          <p:cNvGrpSpPr/>
          <p:nvPr/>
        </p:nvGrpSpPr>
        <p:grpSpPr>
          <a:xfrm>
            <a:off x="3515248" y="2952019"/>
            <a:ext cx="264735" cy="282687"/>
            <a:chOff x="3515248" y="2952019"/>
            <a:chExt cx="264735" cy="282687"/>
          </a:xfrm>
        </p:grpSpPr>
        <p:sp>
          <p:nvSpPr>
            <p:cNvPr id="2536" name="Google Shape;2536;p55"/>
            <p:cNvSpPr/>
            <p:nvPr/>
          </p:nvSpPr>
          <p:spPr>
            <a:xfrm>
              <a:off x="3515248" y="2952019"/>
              <a:ext cx="264735" cy="282687"/>
            </a:xfrm>
            <a:custGeom>
              <a:rect b="b" l="l" r="r" t="t"/>
              <a:pathLst>
                <a:path extrusionOk="0" h="11007" w="10308">
                  <a:moveTo>
                    <a:pt x="5980" y="125"/>
                  </a:moveTo>
                  <a:cubicBezTo>
                    <a:pt x="6585" y="774"/>
                    <a:pt x="7343" y="1310"/>
                    <a:pt x="8026" y="1870"/>
                  </a:cubicBezTo>
                  <a:lnTo>
                    <a:pt x="9026" y="2694"/>
                  </a:lnTo>
                  <a:cubicBezTo>
                    <a:pt x="9142" y="2786"/>
                    <a:pt x="9989" y="3377"/>
                    <a:pt x="10215" y="3561"/>
                  </a:cubicBezTo>
                  <a:cubicBezTo>
                    <a:pt x="10213" y="3561"/>
                    <a:pt x="10211" y="3561"/>
                    <a:pt x="10209" y="3561"/>
                  </a:cubicBezTo>
                  <a:cubicBezTo>
                    <a:pt x="10184" y="3561"/>
                    <a:pt x="10160" y="3580"/>
                    <a:pt x="10157" y="3602"/>
                  </a:cubicBezTo>
                  <a:lnTo>
                    <a:pt x="10153" y="3616"/>
                  </a:lnTo>
                  <a:cubicBezTo>
                    <a:pt x="9854" y="3762"/>
                    <a:pt x="9557" y="3824"/>
                    <a:pt x="9267" y="3824"/>
                  </a:cubicBezTo>
                  <a:cubicBezTo>
                    <a:pt x="8462" y="3824"/>
                    <a:pt x="7703" y="3345"/>
                    <a:pt x="7056" y="2823"/>
                  </a:cubicBezTo>
                  <a:cubicBezTo>
                    <a:pt x="6714" y="2550"/>
                    <a:pt x="6352" y="2250"/>
                    <a:pt x="6120" y="1870"/>
                  </a:cubicBezTo>
                  <a:cubicBezTo>
                    <a:pt x="5768" y="1293"/>
                    <a:pt x="5854" y="743"/>
                    <a:pt x="5980" y="125"/>
                  </a:cubicBezTo>
                  <a:close/>
                  <a:moveTo>
                    <a:pt x="6120" y="2082"/>
                  </a:moveTo>
                  <a:cubicBezTo>
                    <a:pt x="6373" y="2454"/>
                    <a:pt x="6738" y="2789"/>
                    <a:pt x="7175" y="3120"/>
                  </a:cubicBezTo>
                  <a:cubicBezTo>
                    <a:pt x="7513" y="3383"/>
                    <a:pt x="7882" y="3602"/>
                    <a:pt x="8278" y="3773"/>
                  </a:cubicBezTo>
                  <a:cubicBezTo>
                    <a:pt x="7554" y="5077"/>
                    <a:pt x="6892" y="6413"/>
                    <a:pt x="6185" y="7724"/>
                  </a:cubicBezTo>
                  <a:cubicBezTo>
                    <a:pt x="5574" y="7857"/>
                    <a:pt x="4973" y="8004"/>
                    <a:pt x="4354" y="8107"/>
                  </a:cubicBezTo>
                  <a:cubicBezTo>
                    <a:pt x="4346" y="8092"/>
                    <a:pt x="4331" y="8083"/>
                    <a:pt x="4315" y="8083"/>
                  </a:cubicBezTo>
                  <a:cubicBezTo>
                    <a:pt x="4305" y="8083"/>
                    <a:pt x="4295" y="8086"/>
                    <a:pt x="4286" y="8093"/>
                  </a:cubicBezTo>
                  <a:cubicBezTo>
                    <a:pt x="3316" y="8868"/>
                    <a:pt x="2490" y="9835"/>
                    <a:pt x="1738" y="10818"/>
                  </a:cubicBezTo>
                  <a:cubicBezTo>
                    <a:pt x="1662" y="10822"/>
                    <a:pt x="1590" y="10833"/>
                    <a:pt x="1516" y="10833"/>
                  </a:cubicBezTo>
                  <a:cubicBezTo>
                    <a:pt x="1465" y="10833"/>
                    <a:pt x="1414" y="10828"/>
                    <a:pt x="1359" y="10811"/>
                  </a:cubicBezTo>
                  <a:cubicBezTo>
                    <a:pt x="1253" y="10777"/>
                    <a:pt x="915" y="10555"/>
                    <a:pt x="1148" y="10439"/>
                  </a:cubicBezTo>
                  <a:cubicBezTo>
                    <a:pt x="1168" y="10429"/>
                    <a:pt x="1175" y="10405"/>
                    <a:pt x="1165" y="10384"/>
                  </a:cubicBezTo>
                  <a:cubicBezTo>
                    <a:pt x="2285" y="9295"/>
                    <a:pt x="3313" y="8113"/>
                    <a:pt x="4238" y="6857"/>
                  </a:cubicBezTo>
                  <a:cubicBezTo>
                    <a:pt x="4416" y="6960"/>
                    <a:pt x="4613" y="7014"/>
                    <a:pt x="4807" y="7014"/>
                  </a:cubicBezTo>
                  <a:cubicBezTo>
                    <a:pt x="5098" y="7014"/>
                    <a:pt x="5382" y="6893"/>
                    <a:pt x="5580" y="6641"/>
                  </a:cubicBezTo>
                  <a:cubicBezTo>
                    <a:pt x="5902" y="6228"/>
                    <a:pt x="5857" y="5634"/>
                    <a:pt x="5471" y="5275"/>
                  </a:cubicBezTo>
                  <a:cubicBezTo>
                    <a:pt x="5280" y="5099"/>
                    <a:pt x="5033" y="5013"/>
                    <a:pt x="4784" y="5013"/>
                  </a:cubicBezTo>
                  <a:cubicBezTo>
                    <a:pt x="4551" y="5013"/>
                    <a:pt x="4317" y="5088"/>
                    <a:pt x="4126" y="5234"/>
                  </a:cubicBezTo>
                  <a:cubicBezTo>
                    <a:pt x="3750" y="5521"/>
                    <a:pt x="3518" y="6146"/>
                    <a:pt x="3781" y="6573"/>
                  </a:cubicBezTo>
                  <a:cubicBezTo>
                    <a:pt x="3770" y="6580"/>
                    <a:pt x="3760" y="6587"/>
                    <a:pt x="3753" y="6594"/>
                  </a:cubicBezTo>
                  <a:cubicBezTo>
                    <a:pt x="2797" y="7799"/>
                    <a:pt x="1773" y="8947"/>
                    <a:pt x="748" y="10091"/>
                  </a:cubicBezTo>
                  <a:cubicBezTo>
                    <a:pt x="741" y="10087"/>
                    <a:pt x="734" y="10087"/>
                    <a:pt x="728" y="10084"/>
                  </a:cubicBezTo>
                  <a:cubicBezTo>
                    <a:pt x="720" y="10083"/>
                    <a:pt x="712" y="10083"/>
                    <a:pt x="704" y="10083"/>
                  </a:cubicBezTo>
                  <a:cubicBezTo>
                    <a:pt x="641" y="10083"/>
                    <a:pt x="580" y="10105"/>
                    <a:pt x="519" y="10108"/>
                  </a:cubicBezTo>
                  <a:cubicBezTo>
                    <a:pt x="514" y="10108"/>
                    <a:pt x="508" y="10108"/>
                    <a:pt x="503" y="10108"/>
                  </a:cubicBezTo>
                  <a:cubicBezTo>
                    <a:pt x="433" y="10108"/>
                    <a:pt x="364" y="10088"/>
                    <a:pt x="304" y="10053"/>
                  </a:cubicBezTo>
                  <a:cubicBezTo>
                    <a:pt x="239" y="10012"/>
                    <a:pt x="195" y="9947"/>
                    <a:pt x="178" y="9872"/>
                  </a:cubicBezTo>
                  <a:lnTo>
                    <a:pt x="178" y="9872"/>
                  </a:lnTo>
                  <a:cubicBezTo>
                    <a:pt x="307" y="9889"/>
                    <a:pt x="441" y="9910"/>
                    <a:pt x="574" y="9927"/>
                  </a:cubicBezTo>
                  <a:cubicBezTo>
                    <a:pt x="591" y="9927"/>
                    <a:pt x="594" y="9896"/>
                    <a:pt x="577" y="9893"/>
                  </a:cubicBezTo>
                  <a:cubicBezTo>
                    <a:pt x="441" y="9876"/>
                    <a:pt x="304" y="9859"/>
                    <a:pt x="171" y="9841"/>
                  </a:cubicBezTo>
                  <a:cubicBezTo>
                    <a:pt x="164" y="9790"/>
                    <a:pt x="171" y="9739"/>
                    <a:pt x="198" y="9695"/>
                  </a:cubicBezTo>
                  <a:cubicBezTo>
                    <a:pt x="208" y="9674"/>
                    <a:pt x="202" y="9647"/>
                    <a:pt x="181" y="9637"/>
                  </a:cubicBezTo>
                  <a:cubicBezTo>
                    <a:pt x="202" y="9626"/>
                    <a:pt x="226" y="9613"/>
                    <a:pt x="243" y="9599"/>
                  </a:cubicBezTo>
                  <a:cubicBezTo>
                    <a:pt x="386" y="9616"/>
                    <a:pt x="533" y="9637"/>
                    <a:pt x="676" y="9650"/>
                  </a:cubicBezTo>
                  <a:cubicBezTo>
                    <a:pt x="677" y="9650"/>
                    <a:pt x="678" y="9650"/>
                    <a:pt x="679" y="9650"/>
                  </a:cubicBezTo>
                  <a:cubicBezTo>
                    <a:pt x="700" y="9650"/>
                    <a:pt x="703" y="9616"/>
                    <a:pt x="683" y="9613"/>
                  </a:cubicBezTo>
                  <a:cubicBezTo>
                    <a:pt x="550" y="9592"/>
                    <a:pt x="417" y="9578"/>
                    <a:pt x="284" y="9565"/>
                  </a:cubicBezTo>
                  <a:cubicBezTo>
                    <a:pt x="369" y="9486"/>
                    <a:pt x="444" y="9404"/>
                    <a:pt x="516" y="9315"/>
                  </a:cubicBezTo>
                  <a:cubicBezTo>
                    <a:pt x="630" y="9315"/>
                    <a:pt x="742" y="9317"/>
                    <a:pt x="854" y="9317"/>
                  </a:cubicBezTo>
                  <a:cubicBezTo>
                    <a:pt x="910" y="9317"/>
                    <a:pt x="965" y="9317"/>
                    <a:pt x="1021" y="9315"/>
                  </a:cubicBezTo>
                  <a:cubicBezTo>
                    <a:pt x="1049" y="9312"/>
                    <a:pt x="1049" y="9271"/>
                    <a:pt x="1021" y="9268"/>
                  </a:cubicBezTo>
                  <a:cubicBezTo>
                    <a:pt x="970" y="9267"/>
                    <a:pt x="918" y="9266"/>
                    <a:pt x="867" y="9266"/>
                  </a:cubicBezTo>
                  <a:cubicBezTo>
                    <a:pt x="763" y="9266"/>
                    <a:pt x="658" y="9268"/>
                    <a:pt x="553" y="9268"/>
                  </a:cubicBezTo>
                  <a:cubicBezTo>
                    <a:pt x="625" y="9179"/>
                    <a:pt x="704" y="9076"/>
                    <a:pt x="779" y="8974"/>
                  </a:cubicBezTo>
                  <a:cubicBezTo>
                    <a:pt x="997" y="8991"/>
                    <a:pt x="1216" y="9008"/>
                    <a:pt x="1438" y="9015"/>
                  </a:cubicBezTo>
                  <a:cubicBezTo>
                    <a:pt x="1475" y="9015"/>
                    <a:pt x="1475" y="8960"/>
                    <a:pt x="1438" y="8957"/>
                  </a:cubicBezTo>
                  <a:cubicBezTo>
                    <a:pt x="1230" y="8940"/>
                    <a:pt x="1021" y="8933"/>
                    <a:pt x="813" y="8926"/>
                  </a:cubicBezTo>
                  <a:cubicBezTo>
                    <a:pt x="932" y="8759"/>
                    <a:pt x="1049" y="8595"/>
                    <a:pt x="1137" y="8465"/>
                  </a:cubicBezTo>
                  <a:cubicBezTo>
                    <a:pt x="1376" y="8475"/>
                    <a:pt x="1615" y="8489"/>
                    <a:pt x="1851" y="8489"/>
                  </a:cubicBezTo>
                  <a:cubicBezTo>
                    <a:pt x="1889" y="8489"/>
                    <a:pt x="1889" y="8434"/>
                    <a:pt x="1851" y="8434"/>
                  </a:cubicBezTo>
                  <a:cubicBezTo>
                    <a:pt x="1629" y="8417"/>
                    <a:pt x="1404" y="8410"/>
                    <a:pt x="1178" y="8404"/>
                  </a:cubicBezTo>
                  <a:cubicBezTo>
                    <a:pt x="1243" y="8311"/>
                    <a:pt x="1291" y="8243"/>
                    <a:pt x="1312" y="8212"/>
                  </a:cubicBezTo>
                  <a:cubicBezTo>
                    <a:pt x="1383" y="8120"/>
                    <a:pt x="1458" y="8028"/>
                    <a:pt x="1534" y="7939"/>
                  </a:cubicBezTo>
                  <a:cubicBezTo>
                    <a:pt x="1660" y="7949"/>
                    <a:pt x="1793" y="7960"/>
                    <a:pt x="1923" y="7967"/>
                  </a:cubicBezTo>
                  <a:cubicBezTo>
                    <a:pt x="1954" y="7967"/>
                    <a:pt x="1954" y="7919"/>
                    <a:pt x="1923" y="7915"/>
                  </a:cubicBezTo>
                  <a:cubicBezTo>
                    <a:pt x="1803" y="7905"/>
                    <a:pt x="1687" y="7902"/>
                    <a:pt x="1571" y="7895"/>
                  </a:cubicBezTo>
                  <a:cubicBezTo>
                    <a:pt x="1667" y="7775"/>
                    <a:pt x="1766" y="7659"/>
                    <a:pt x="1865" y="7543"/>
                  </a:cubicBezTo>
                  <a:cubicBezTo>
                    <a:pt x="2067" y="7551"/>
                    <a:pt x="2270" y="7562"/>
                    <a:pt x="2473" y="7562"/>
                  </a:cubicBezTo>
                  <a:cubicBezTo>
                    <a:pt x="2519" y="7562"/>
                    <a:pt x="2566" y="7561"/>
                    <a:pt x="2613" y="7560"/>
                  </a:cubicBezTo>
                  <a:cubicBezTo>
                    <a:pt x="2654" y="7557"/>
                    <a:pt x="2654" y="7499"/>
                    <a:pt x="2613" y="7495"/>
                  </a:cubicBezTo>
                  <a:cubicBezTo>
                    <a:pt x="2387" y="7475"/>
                    <a:pt x="2162" y="7468"/>
                    <a:pt x="1937" y="7458"/>
                  </a:cubicBezTo>
                  <a:cubicBezTo>
                    <a:pt x="2131" y="7229"/>
                    <a:pt x="2326" y="6997"/>
                    <a:pt x="2510" y="6758"/>
                  </a:cubicBezTo>
                  <a:cubicBezTo>
                    <a:pt x="2514" y="6751"/>
                    <a:pt x="2514" y="6744"/>
                    <a:pt x="2514" y="6740"/>
                  </a:cubicBezTo>
                  <a:cubicBezTo>
                    <a:pt x="2527" y="6730"/>
                    <a:pt x="2538" y="6713"/>
                    <a:pt x="2538" y="6696"/>
                  </a:cubicBezTo>
                  <a:lnTo>
                    <a:pt x="2538" y="6669"/>
                  </a:lnTo>
                  <a:cubicBezTo>
                    <a:pt x="2678" y="6669"/>
                    <a:pt x="2818" y="6669"/>
                    <a:pt x="2961" y="6662"/>
                  </a:cubicBezTo>
                  <a:cubicBezTo>
                    <a:pt x="3005" y="6662"/>
                    <a:pt x="3005" y="6594"/>
                    <a:pt x="2961" y="6594"/>
                  </a:cubicBezTo>
                  <a:cubicBezTo>
                    <a:pt x="2877" y="6587"/>
                    <a:pt x="2792" y="6586"/>
                    <a:pt x="2707" y="6586"/>
                  </a:cubicBezTo>
                  <a:cubicBezTo>
                    <a:pt x="2650" y="6586"/>
                    <a:pt x="2594" y="6587"/>
                    <a:pt x="2538" y="6587"/>
                  </a:cubicBezTo>
                  <a:cubicBezTo>
                    <a:pt x="2538" y="6372"/>
                    <a:pt x="2544" y="6156"/>
                    <a:pt x="2548" y="5941"/>
                  </a:cubicBezTo>
                  <a:cubicBezTo>
                    <a:pt x="2548" y="5955"/>
                    <a:pt x="2558" y="5965"/>
                    <a:pt x="2572" y="5969"/>
                  </a:cubicBezTo>
                  <a:cubicBezTo>
                    <a:pt x="2712" y="5997"/>
                    <a:pt x="2856" y="6016"/>
                    <a:pt x="2999" y="6016"/>
                  </a:cubicBezTo>
                  <a:cubicBezTo>
                    <a:pt x="3117" y="6016"/>
                    <a:pt x="3235" y="6003"/>
                    <a:pt x="3350" y="5972"/>
                  </a:cubicBezTo>
                  <a:cubicBezTo>
                    <a:pt x="3380" y="5962"/>
                    <a:pt x="3378" y="5910"/>
                    <a:pt x="3347" y="5910"/>
                  </a:cubicBezTo>
                  <a:cubicBezTo>
                    <a:pt x="3346" y="5910"/>
                    <a:pt x="3345" y="5910"/>
                    <a:pt x="3344" y="5911"/>
                  </a:cubicBezTo>
                  <a:cubicBezTo>
                    <a:pt x="3210" y="5925"/>
                    <a:pt x="3080" y="5935"/>
                    <a:pt x="2949" y="5935"/>
                  </a:cubicBezTo>
                  <a:cubicBezTo>
                    <a:pt x="2830" y="5935"/>
                    <a:pt x="2711" y="5927"/>
                    <a:pt x="2589" y="5904"/>
                  </a:cubicBezTo>
                  <a:cubicBezTo>
                    <a:pt x="2587" y="5903"/>
                    <a:pt x="2584" y="5903"/>
                    <a:pt x="2582" y="5903"/>
                  </a:cubicBezTo>
                  <a:cubicBezTo>
                    <a:pt x="2567" y="5903"/>
                    <a:pt x="2554" y="5913"/>
                    <a:pt x="2548" y="5928"/>
                  </a:cubicBezTo>
                  <a:cubicBezTo>
                    <a:pt x="2555" y="5794"/>
                    <a:pt x="2561" y="5661"/>
                    <a:pt x="2568" y="5528"/>
                  </a:cubicBezTo>
                  <a:cubicBezTo>
                    <a:pt x="2755" y="5549"/>
                    <a:pt x="2944" y="5560"/>
                    <a:pt x="3135" y="5560"/>
                  </a:cubicBezTo>
                  <a:cubicBezTo>
                    <a:pt x="3227" y="5560"/>
                    <a:pt x="3320" y="5558"/>
                    <a:pt x="3412" y="5552"/>
                  </a:cubicBezTo>
                  <a:cubicBezTo>
                    <a:pt x="3449" y="5549"/>
                    <a:pt x="3449" y="5491"/>
                    <a:pt x="3412" y="5487"/>
                  </a:cubicBezTo>
                  <a:cubicBezTo>
                    <a:pt x="3128" y="5484"/>
                    <a:pt x="2848" y="5477"/>
                    <a:pt x="2572" y="5456"/>
                  </a:cubicBezTo>
                  <a:cubicBezTo>
                    <a:pt x="2582" y="5245"/>
                    <a:pt x="2599" y="5036"/>
                    <a:pt x="2623" y="4828"/>
                  </a:cubicBezTo>
                  <a:cubicBezTo>
                    <a:pt x="2623" y="4818"/>
                    <a:pt x="2620" y="4814"/>
                    <a:pt x="2616" y="4808"/>
                  </a:cubicBezTo>
                  <a:cubicBezTo>
                    <a:pt x="2783" y="4691"/>
                    <a:pt x="2954" y="4575"/>
                    <a:pt x="3122" y="4452"/>
                  </a:cubicBezTo>
                  <a:cubicBezTo>
                    <a:pt x="3566" y="4466"/>
                    <a:pt x="4006" y="4476"/>
                    <a:pt x="4450" y="4480"/>
                  </a:cubicBezTo>
                  <a:cubicBezTo>
                    <a:pt x="4477" y="4476"/>
                    <a:pt x="4477" y="4432"/>
                    <a:pt x="4450" y="4428"/>
                  </a:cubicBezTo>
                  <a:cubicBezTo>
                    <a:pt x="4033" y="4411"/>
                    <a:pt x="3620" y="4401"/>
                    <a:pt x="3207" y="4394"/>
                  </a:cubicBezTo>
                  <a:cubicBezTo>
                    <a:pt x="3388" y="4265"/>
                    <a:pt x="3566" y="4131"/>
                    <a:pt x="3747" y="4002"/>
                  </a:cubicBezTo>
                  <a:cubicBezTo>
                    <a:pt x="4149" y="4017"/>
                    <a:pt x="4551" y="4033"/>
                    <a:pt x="4956" y="4033"/>
                  </a:cubicBezTo>
                  <a:cubicBezTo>
                    <a:pt x="4994" y="4033"/>
                    <a:pt x="5033" y="4033"/>
                    <a:pt x="5072" y="4032"/>
                  </a:cubicBezTo>
                  <a:cubicBezTo>
                    <a:pt x="5113" y="4032"/>
                    <a:pt x="5113" y="3967"/>
                    <a:pt x="5072" y="3967"/>
                  </a:cubicBezTo>
                  <a:cubicBezTo>
                    <a:pt x="4658" y="3943"/>
                    <a:pt x="4249" y="3940"/>
                    <a:pt x="3835" y="3937"/>
                  </a:cubicBezTo>
                  <a:cubicBezTo>
                    <a:pt x="4006" y="3807"/>
                    <a:pt x="4177" y="3681"/>
                    <a:pt x="4344" y="3551"/>
                  </a:cubicBezTo>
                  <a:cubicBezTo>
                    <a:pt x="4621" y="3547"/>
                    <a:pt x="4897" y="3540"/>
                    <a:pt x="5174" y="3523"/>
                  </a:cubicBezTo>
                  <a:cubicBezTo>
                    <a:pt x="5222" y="3520"/>
                    <a:pt x="5222" y="3448"/>
                    <a:pt x="5174" y="3448"/>
                  </a:cubicBezTo>
                  <a:cubicBezTo>
                    <a:pt x="4928" y="3452"/>
                    <a:pt x="4682" y="3465"/>
                    <a:pt x="4436" y="3482"/>
                  </a:cubicBezTo>
                  <a:cubicBezTo>
                    <a:pt x="4614" y="3346"/>
                    <a:pt x="4788" y="3209"/>
                    <a:pt x="4962" y="3069"/>
                  </a:cubicBezTo>
                  <a:cubicBezTo>
                    <a:pt x="5122" y="3071"/>
                    <a:pt x="5283" y="3073"/>
                    <a:pt x="5444" y="3073"/>
                  </a:cubicBezTo>
                  <a:cubicBezTo>
                    <a:pt x="5562" y="3073"/>
                    <a:pt x="5681" y="3072"/>
                    <a:pt x="5799" y="3069"/>
                  </a:cubicBezTo>
                  <a:cubicBezTo>
                    <a:pt x="5843" y="3069"/>
                    <a:pt x="5843" y="2997"/>
                    <a:pt x="5799" y="2997"/>
                  </a:cubicBezTo>
                  <a:cubicBezTo>
                    <a:pt x="5619" y="2992"/>
                    <a:pt x="5437" y="2989"/>
                    <a:pt x="5256" y="2989"/>
                  </a:cubicBezTo>
                  <a:cubicBezTo>
                    <a:pt x="5190" y="2989"/>
                    <a:pt x="5124" y="2990"/>
                    <a:pt x="5058" y="2991"/>
                  </a:cubicBezTo>
                  <a:cubicBezTo>
                    <a:pt x="5181" y="2892"/>
                    <a:pt x="5300" y="2789"/>
                    <a:pt x="5420" y="2690"/>
                  </a:cubicBezTo>
                  <a:cubicBezTo>
                    <a:pt x="5511" y="2690"/>
                    <a:pt x="5604" y="2691"/>
                    <a:pt x="5696" y="2691"/>
                  </a:cubicBezTo>
                  <a:cubicBezTo>
                    <a:pt x="5834" y="2691"/>
                    <a:pt x="5973" y="2689"/>
                    <a:pt x="6110" y="2683"/>
                  </a:cubicBezTo>
                  <a:cubicBezTo>
                    <a:pt x="6161" y="2683"/>
                    <a:pt x="6161" y="2605"/>
                    <a:pt x="6110" y="2605"/>
                  </a:cubicBezTo>
                  <a:cubicBezTo>
                    <a:pt x="5915" y="2598"/>
                    <a:pt x="5724" y="2598"/>
                    <a:pt x="5529" y="2598"/>
                  </a:cubicBezTo>
                  <a:cubicBezTo>
                    <a:pt x="5731" y="2427"/>
                    <a:pt x="5929" y="2256"/>
                    <a:pt x="6120" y="2082"/>
                  </a:cubicBezTo>
                  <a:close/>
                  <a:moveTo>
                    <a:pt x="5947" y="1"/>
                  </a:moveTo>
                  <a:cubicBezTo>
                    <a:pt x="5928" y="1"/>
                    <a:pt x="5908" y="12"/>
                    <a:pt x="5902" y="37"/>
                  </a:cubicBezTo>
                  <a:cubicBezTo>
                    <a:pt x="5625" y="849"/>
                    <a:pt x="5727" y="1474"/>
                    <a:pt x="6079" y="2024"/>
                  </a:cubicBezTo>
                  <a:cubicBezTo>
                    <a:pt x="4993" y="2724"/>
                    <a:pt x="3928" y="3551"/>
                    <a:pt x="2923" y="4387"/>
                  </a:cubicBezTo>
                  <a:lnTo>
                    <a:pt x="2855" y="4387"/>
                  </a:lnTo>
                  <a:cubicBezTo>
                    <a:pt x="2821" y="4391"/>
                    <a:pt x="2818" y="4442"/>
                    <a:pt x="2852" y="4449"/>
                  </a:cubicBezTo>
                  <a:cubicBezTo>
                    <a:pt x="2742" y="4541"/>
                    <a:pt x="2630" y="4637"/>
                    <a:pt x="2517" y="4729"/>
                  </a:cubicBezTo>
                  <a:cubicBezTo>
                    <a:pt x="2490" y="4756"/>
                    <a:pt x="2497" y="4801"/>
                    <a:pt x="2527" y="4821"/>
                  </a:cubicBezTo>
                  <a:cubicBezTo>
                    <a:pt x="2411" y="5432"/>
                    <a:pt x="2357" y="6081"/>
                    <a:pt x="2425" y="6699"/>
                  </a:cubicBezTo>
                  <a:cubicBezTo>
                    <a:pt x="2425" y="6713"/>
                    <a:pt x="2432" y="6727"/>
                    <a:pt x="2445" y="6737"/>
                  </a:cubicBezTo>
                  <a:cubicBezTo>
                    <a:pt x="2155" y="6921"/>
                    <a:pt x="1909" y="7178"/>
                    <a:pt x="1684" y="7454"/>
                  </a:cubicBezTo>
                  <a:lnTo>
                    <a:pt x="1677" y="7454"/>
                  </a:lnTo>
                  <a:cubicBezTo>
                    <a:pt x="1650" y="7454"/>
                    <a:pt x="1633" y="7482"/>
                    <a:pt x="1643" y="7505"/>
                  </a:cubicBezTo>
                  <a:cubicBezTo>
                    <a:pt x="1411" y="7796"/>
                    <a:pt x="1202" y="8107"/>
                    <a:pt x="987" y="8383"/>
                  </a:cubicBezTo>
                  <a:lnTo>
                    <a:pt x="973" y="8404"/>
                  </a:lnTo>
                  <a:lnTo>
                    <a:pt x="953" y="8404"/>
                  </a:lnTo>
                  <a:cubicBezTo>
                    <a:pt x="952" y="8403"/>
                    <a:pt x="950" y="8403"/>
                    <a:pt x="949" y="8403"/>
                  </a:cubicBezTo>
                  <a:cubicBezTo>
                    <a:pt x="925" y="8403"/>
                    <a:pt x="916" y="8435"/>
                    <a:pt x="936" y="8451"/>
                  </a:cubicBezTo>
                  <a:cubicBezTo>
                    <a:pt x="683" y="8776"/>
                    <a:pt x="430" y="9100"/>
                    <a:pt x="181" y="9425"/>
                  </a:cubicBezTo>
                  <a:cubicBezTo>
                    <a:pt x="137" y="9479"/>
                    <a:pt x="106" y="9517"/>
                    <a:pt x="79" y="9551"/>
                  </a:cubicBezTo>
                  <a:cubicBezTo>
                    <a:pt x="75" y="9551"/>
                    <a:pt x="72" y="9555"/>
                    <a:pt x="72" y="9558"/>
                  </a:cubicBezTo>
                  <a:cubicBezTo>
                    <a:pt x="34" y="9602"/>
                    <a:pt x="21" y="9664"/>
                    <a:pt x="34" y="9722"/>
                  </a:cubicBezTo>
                  <a:cubicBezTo>
                    <a:pt x="38" y="9739"/>
                    <a:pt x="51" y="9753"/>
                    <a:pt x="65" y="9763"/>
                  </a:cubicBezTo>
                  <a:cubicBezTo>
                    <a:pt x="58" y="9783"/>
                    <a:pt x="55" y="9807"/>
                    <a:pt x="55" y="9835"/>
                  </a:cubicBezTo>
                  <a:lnTo>
                    <a:pt x="17" y="9828"/>
                  </a:lnTo>
                  <a:cubicBezTo>
                    <a:pt x="4" y="9828"/>
                    <a:pt x="0" y="9855"/>
                    <a:pt x="14" y="9855"/>
                  </a:cubicBezTo>
                  <a:lnTo>
                    <a:pt x="48" y="9862"/>
                  </a:lnTo>
                  <a:cubicBezTo>
                    <a:pt x="48" y="9964"/>
                    <a:pt x="89" y="10063"/>
                    <a:pt x="164" y="10135"/>
                  </a:cubicBezTo>
                  <a:cubicBezTo>
                    <a:pt x="245" y="10216"/>
                    <a:pt x="390" y="10270"/>
                    <a:pt x="526" y="10270"/>
                  </a:cubicBezTo>
                  <a:cubicBezTo>
                    <a:pt x="619" y="10270"/>
                    <a:pt x="707" y="10245"/>
                    <a:pt x="769" y="10186"/>
                  </a:cubicBezTo>
                  <a:cubicBezTo>
                    <a:pt x="772" y="10180"/>
                    <a:pt x="779" y="10173"/>
                    <a:pt x="779" y="10166"/>
                  </a:cubicBezTo>
                  <a:cubicBezTo>
                    <a:pt x="1889" y="9087"/>
                    <a:pt x="2893" y="7908"/>
                    <a:pt x="3852" y="6699"/>
                  </a:cubicBezTo>
                  <a:cubicBezTo>
                    <a:pt x="3873" y="6676"/>
                    <a:pt x="3873" y="6638"/>
                    <a:pt x="3856" y="6611"/>
                  </a:cubicBezTo>
                  <a:cubicBezTo>
                    <a:pt x="3866" y="6604"/>
                    <a:pt x="3869" y="6594"/>
                    <a:pt x="3869" y="6583"/>
                  </a:cubicBezTo>
                  <a:cubicBezTo>
                    <a:pt x="3832" y="6245"/>
                    <a:pt x="3788" y="5948"/>
                    <a:pt x="3975" y="5637"/>
                  </a:cubicBezTo>
                  <a:cubicBezTo>
                    <a:pt x="4147" y="5354"/>
                    <a:pt x="4466" y="5175"/>
                    <a:pt x="4790" y="5175"/>
                  </a:cubicBezTo>
                  <a:cubicBezTo>
                    <a:pt x="4930" y="5175"/>
                    <a:pt x="5071" y="5209"/>
                    <a:pt x="5201" y="5282"/>
                  </a:cubicBezTo>
                  <a:cubicBezTo>
                    <a:pt x="5621" y="5521"/>
                    <a:pt x="5761" y="6064"/>
                    <a:pt x="5509" y="6478"/>
                  </a:cubicBezTo>
                  <a:cubicBezTo>
                    <a:pt x="5347" y="6744"/>
                    <a:pt x="5079" y="6871"/>
                    <a:pt x="4801" y="6871"/>
                  </a:cubicBezTo>
                  <a:cubicBezTo>
                    <a:pt x="4634" y="6871"/>
                    <a:pt x="4464" y="6825"/>
                    <a:pt x="4310" y="6737"/>
                  </a:cubicBezTo>
                  <a:cubicBezTo>
                    <a:pt x="4303" y="6702"/>
                    <a:pt x="4265" y="6671"/>
                    <a:pt x="4230" y="6671"/>
                  </a:cubicBezTo>
                  <a:cubicBezTo>
                    <a:pt x="4214" y="6671"/>
                    <a:pt x="4199" y="6678"/>
                    <a:pt x="4187" y="6693"/>
                  </a:cubicBezTo>
                  <a:cubicBezTo>
                    <a:pt x="3190" y="7963"/>
                    <a:pt x="2155" y="9186"/>
                    <a:pt x="1062" y="10378"/>
                  </a:cubicBezTo>
                  <a:cubicBezTo>
                    <a:pt x="1059" y="10381"/>
                    <a:pt x="1062" y="10384"/>
                    <a:pt x="1059" y="10388"/>
                  </a:cubicBezTo>
                  <a:cubicBezTo>
                    <a:pt x="888" y="10477"/>
                    <a:pt x="936" y="10705"/>
                    <a:pt x="1072" y="10825"/>
                  </a:cubicBezTo>
                  <a:cubicBezTo>
                    <a:pt x="1187" y="10928"/>
                    <a:pt x="1382" y="11007"/>
                    <a:pt x="1560" y="11007"/>
                  </a:cubicBezTo>
                  <a:cubicBezTo>
                    <a:pt x="1647" y="11007"/>
                    <a:pt x="1729" y="10988"/>
                    <a:pt x="1796" y="10945"/>
                  </a:cubicBezTo>
                  <a:cubicBezTo>
                    <a:pt x="1800" y="10945"/>
                    <a:pt x="1800" y="10941"/>
                    <a:pt x="1803" y="10938"/>
                  </a:cubicBezTo>
                  <a:cubicBezTo>
                    <a:pt x="1827" y="10938"/>
                    <a:pt x="1851" y="10927"/>
                    <a:pt x="1865" y="10907"/>
                  </a:cubicBezTo>
                  <a:cubicBezTo>
                    <a:pt x="2609" y="9930"/>
                    <a:pt x="3456" y="9073"/>
                    <a:pt x="4313" y="8199"/>
                  </a:cubicBezTo>
                  <a:cubicBezTo>
                    <a:pt x="4320" y="8209"/>
                    <a:pt x="4334" y="8212"/>
                    <a:pt x="4344" y="8212"/>
                  </a:cubicBezTo>
                  <a:cubicBezTo>
                    <a:pt x="4973" y="8178"/>
                    <a:pt x="5639" y="8069"/>
                    <a:pt x="6226" y="7847"/>
                  </a:cubicBezTo>
                  <a:cubicBezTo>
                    <a:pt x="6236" y="7852"/>
                    <a:pt x="6246" y="7854"/>
                    <a:pt x="6257" y="7854"/>
                  </a:cubicBezTo>
                  <a:cubicBezTo>
                    <a:pt x="6282" y="7854"/>
                    <a:pt x="6306" y="7840"/>
                    <a:pt x="6318" y="7816"/>
                  </a:cubicBezTo>
                  <a:cubicBezTo>
                    <a:pt x="7035" y="6501"/>
                    <a:pt x="7766" y="5180"/>
                    <a:pt x="8388" y="3821"/>
                  </a:cubicBezTo>
                  <a:cubicBezTo>
                    <a:pt x="8676" y="3926"/>
                    <a:pt x="8973" y="3989"/>
                    <a:pt x="9275" y="3989"/>
                  </a:cubicBezTo>
                  <a:cubicBezTo>
                    <a:pt x="9599" y="3989"/>
                    <a:pt x="9929" y="3917"/>
                    <a:pt x="10259" y="3749"/>
                  </a:cubicBezTo>
                  <a:cubicBezTo>
                    <a:pt x="10290" y="3735"/>
                    <a:pt x="10304" y="3701"/>
                    <a:pt x="10297" y="3670"/>
                  </a:cubicBezTo>
                  <a:cubicBezTo>
                    <a:pt x="10304" y="3657"/>
                    <a:pt x="10307" y="3640"/>
                    <a:pt x="10300" y="3626"/>
                  </a:cubicBezTo>
                  <a:cubicBezTo>
                    <a:pt x="10225" y="3394"/>
                    <a:pt x="9938" y="3254"/>
                    <a:pt x="9757" y="3103"/>
                  </a:cubicBezTo>
                  <a:lnTo>
                    <a:pt x="8388" y="1966"/>
                  </a:lnTo>
                  <a:cubicBezTo>
                    <a:pt x="7613" y="1327"/>
                    <a:pt x="6854" y="590"/>
                    <a:pt x="5997" y="60"/>
                  </a:cubicBezTo>
                  <a:cubicBezTo>
                    <a:pt x="6005" y="24"/>
                    <a:pt x="5976" y="1"/>
                    <a:pt x="59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55"/>
            <p:cNvSpPr/>
            <p:nvPr/>
          </p:nvSpPr>
          <p:spPr>
            <a:xfrm>
              <a:off x="3573471" y="3133183"/>
              <a:ext cx="10556" cy="1335"/>
            </a:xfrm>
            <a:custGeom>
              <a:rect b="b" l="l" r="r" t="t"/>
              <a:pathLst>
                <a:path extrusionOk="0" h="52" w="411">
                  <a:moveTo>
                    <a:pt x="32" y="1"/>
                  </a:moveTo>
                  <a:cubicBezTo>
                    <a:pt x="1" y="1"/>
                    <a:pt x="1" y="52"/>
                    <a:pt x="32" y="52"/>
                  </a:cubicBezTo>
                  <a:lnTo>
                    <a:pt x="380" y="52"/>
                  </a:lnTo>
                  <a:cubicBezTo>
                    <a:pt x="411" y="52"/>
                    <a:pt x="411" y="1"/>
                    <a:pt x="3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55"/>
            <p:cNvSpPr/>
            <p:nvPr/>
          </p:nvSpPr>
          <p:spPr>
            <a:xfrm>
              <a:off x="3582151" y="3077837"/>
              <a:ext cx="20032" cy="2748"/>
            </a:xfrm>
            <a:custGeom>
              <a:rect b="b" l="l" r="r" t="t"/>
              <a:pathLst>
                <a:path extrusionOk="0" h="107" w="780">
                  <a:moveTo>
                    <a:pt x="42" y="1"/>
                  </a:moveTo>
                  <a:cubicBezTo>
                    <a:pt x="1" y="1"/>
                    <a:pt x="1" y="62"/>
                    <a:pt x="42" y="66"/>
                  </a:cubicBezTo>
                  <a:cubicBezTo>
                    <a:pt x="274" y="83"/>
                    <a:pt x="503" y="96"/>
                    <a:pt x="735" y="107"/>
                  </a:cubicBezTo>
                  <a:cubicBezTo>
                    <a:pt x="780" y="107"/>
                    <a:pt x="780" y="38"/>
                    <a:pt x="735" y="35"/>
                  </a:cubicBezTo>
                  <a:cubicBezTo>
                    <a:pt x="503" y="21"/>
                    <a:pt x="274" y="11"/>
                    <a:pt x="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39" name="Google Shape;2539;p55"/>
          <p:cNvGrpSpPr/>
          <p:nvPr/>
        </p:nvGrpSpPr>
        <p:grpSpPr>
          <a:xfrm>
            <a:off x="2889340" y="2983017"/>
            <a:ext cx="244472" cy="223258"/>
            <a:chOff x="2889340" y="2983017"/>
            <a:chExt cx="244472" cy="223258"/>
          </a:xfrm>
        </p:grpSpPr>
        <p:sp>
          <p:nvSpPr>
            <p:cNvPr id="2540" name="Google Shape;2540;p55"/>
            <p:cNvSpPr/>
            <p:nvPr/>
          </p:nvSpPr>
          <p:spPr>
            <a:xfrm>
              <a:off x="2889340" y="2983017"/>
              <a:ext cx="244472" cy="223258"/>
            </a:xfrm>
            <a:custGeom>
              <a:rect b="b" l="l" r="r" t="t"/>
              <a:pathLst>
                <a:path extrusionOk="0" h="8693" w="9519">
                  <a:moveTo>
                    <a:pt x="7756" y="100"/>
                  </a:moveTo>
                  <a:lnTo>
                    <a:pt x="7756" y="100"/>
                  </a:lnTo>
                  <a:cubicBezTo>
                    <a:pt x="8439" y="322"/>
                    <a:pt x="9092" y="899"/>
                    <a:pt x="9385" y="1548"/>
                  </a:cubicBezTo>
                  <a:cubicBezTo>
                    <a:pt x="8644" y="1326"/>
                    <a:pt x="8077" y="804"/>
                    <a:pt x="7756" y="100"/>
                  </a:cubicBezTo>
                  <a:close/>
                  <a:moveTo>
                    <a:pt x="7695" y="182"/>
                  </a:moveTo>
                  <a:cubicBezTo>
                    <a:pt x="7982" y="916"/>
                    <a:pt x="8596" y="1473"/>
                    <a:pt x="9355" y="1681"/>
                  </a:cubicBezTo>
                  <a:cubicBezTo>
                    <a:pt x="9154" y="1899"/>
                    <a:pt x="8954" y="2119"/>
                    <a:pt x="8770" y="2350"/>
                  </a:cubicBezTo>
                  <a:lnTo>
                    <a:pt x="8770" y="2350"/>
                  </a:lnTo>
                  <a:cubicBezTo>
                    <a:pt x="8620" y="2080"/>
                    <a:pt x="8296" y="1831"/>
                    <a:pt x="8122" y="1654"/>
                  </a:cubicBezTo>
                  <a:cubicBezTo>
                    <a:pt x="7995" y="1528"/>
                    <a:pt x="7500" y="967"/>
                    <a:pt x="7087" y="759"/>
                  </a:cubicBezTo>
                  <a:cubicBezTo>
                    <a:pt x="7193" y="660"/>
                    <a:pt x="7292" y="558"/>
                    <a:pt x="7398" y="459"/>
                  </a:cubicBezTo>
                  <a:cubicBezTo>
                    <a:pt x="7493" y="366"/>
                    <a:pt x="7606" y="281"/>
                    <a:pt x="7695" y="182"/>
                  </a:cubicBezTo>
                  <a:close/>
                  <a:moveTo>
                    <a:pt x="6869" y="881"/>
                  </a:moveTo>
                  <a:cubicBezTo>
                    <a:pt x="7235" y="881"/>
                    <a:pt x="7630" y="1372"/>
                    <a:pt x="7849" y="1586"/>
                  </a:cubicBezTo>
                  <a:cubicBezTo>
                    <a:pt x="7982" y="1715"/>
                    <a:pt x="8112" y="1849"/>
                    <a:pt x="8241" y="1982"/>
                  </a:cubicBezTo>
                  <a:cubicBezTo>
                    <a:pt x="8316" y="2060"/>
                    <a:pt x="8388" y="2139"/>
                    <a:pt x="8463" y="2214"/>
                  </a:cubicBezTo>
                  <a:cubicBezTo>
                    <a:pt x="8689" y="2385"/>
                    <a:pt x="8692" y="2590"/>
                    <a:pt x="8484" y="2829"/>
                  </a:cubicBezTo>
                  <a:lnTo>
                    <a:pt x="8484" y="2825"/>
                  </a:lnTo>
                  <a:cubicBezTo>
                    <a:pt x="8337" y="2443"/>
                    <a:pt x="7838" y="2084"/>
                    <a:pt x="7579" y="1845"/>
                  </a:cubicBezTo>
                  <a:cubicBezTo>
                    <a:pt x="7329" y="1613"/>
                    <a:pt x="6950" y="1125"/>
                    <a:pt x="6571" y="1015"/>
                  </a:cubicBezTo>
                  <a:cubicBezTo>
                    <a:pt x="6665" y="920"/>
                    <a:pt x="6766" y="881"/>
                    <a:pt x="6869" y="881"/>
                  </a:cubicBezTo>
                  <a:close/>
                  <a:moveTo>
                    <a:pt x="6558" y="1198"/>
                  </a:moveTo>
                  <a:cubicBezTo>
                    <a:pt x="6646" y="1198"/>
                    <a:pt x="6729" y="1248"/>
                    <a:pt x="6807" y="1347"/>
                  </a:cubicBezTo>
                  <a:lnTo>
                    <a:pt x="7053" y="1562"/>
                  </a:lnTo>
                  <a:cubicBezTo>
                    <a:pt x="7196" y="1691"/>
                    <a:pt x="7340" y="1818"/>
                    <a:pt x="7480" y="1948"/>
                  </a:cubicBezTo>
                  <a:cubicBezTo>
                    <a:pt x="7616" y="2077"/>
                    <a:pt x="7760" y="2207"/>
                    <a:pt x="7896" y="2340"/>
                  </a:cubicBezTo>
                  <a:cubicBezTo>
                    <a:pt x="7972" y="2419"/>
                    <a:pt x="8050" y="2497"/>
                    <a:pt x="8125" y="2576"/>
                  </a:cubicBezTo>
                  <a:cubicBezTo>
                    <a:pt x="8339" y="2753"/>
                    <a:pt x="8323" y="2994"/>
                    <a:pt x="8080" y="3293"/>
                  </a:cubicBezTo>
                  <a:lnTo>
                    <a:pt x="8080" y="3293"/>
                  </a:lnTo>
                  <a:cubicBezTo>
                    <a:pt x="8074" y="3290"/>
                    <a:pt x="8067" y="3289"/>
                    <a:pt x="8060" y="3289"/>
                  </a:cubicBezTo>
                  <a:cubicBezTo>
                    <a:pt x="8049" y="3289"/>
                    <a:pt x="8038" y="3292"/>
                    <a:pt x="8030" y="3297"/>
                  </a:cubicBezTo>
                  <a:cubicBezTo>
                    <a:pt x="8002" y="3245"/>
                    <a:pt x="7972" y="3194"/>
                    <a:pt x="7937" y="3143"/>
                  </a:cubicBezTo>
                  <a:cubicBezTo>
                    <a:pt x="7702" y="2788"/>
                    <a:pt x="7357" y="2480"/>
                    <a:pt x="7073" y="2166"/>
                  </a:cubicBezTo>
                  <a:cubicBezTo>
                    <a:pt x="6909" y="1985"/>
                    <a:pt x="6575" y="1507"/>
                    <a:pt x="6247" y="1381"/>
                  </a:cubicBezTo>
                  <a:cubicBezTo>
                    <a:pt x="6356" y="1259"/>
                    <a:pt x="6460" y="1198"/>
                    <a:pt x="6558" y="1198"/>
                  </a:cubicBezTo>
                  <a:close/>
                  <a:moveTo>
                    <a:pt x="6064" y="1539"/>
                  </a:moveTo>
                  <a:cubicBezTo>
                    <a:pt x="6474" y="1539"/>
                    <a:pt x="7005" y="2312"/>
                    <a:pt x="7196" y="2521"/>
                  </a:cubicBezTo>
                  <a:lnTo>
                    <a:pt x="7538" y="2894"/>
                  </a:lnTo>
                  <a:cubicBezTo>
                    <a:pt x="7646" y="3021"/>
                    <a:pt x="7999" y="3506"/>
                    <a:pt x="7695" y="3506"/>
                  </a:cubicBezTo>
                  <a:cubicBezTo>
                    <a:pt x="7673" y="3506"/>
                    <a:pt x="7648" y="3503"/>
                    <a:pt x="7620" y="3498"/>
                  </a:cubicBezTo>
                  <a:lnTo>
                    <a:pt x="7620" y="3495"/>
                  </a:lnTo>
                  <a:cubicBezTo>
                    <a:pt x="7271" y="3430"/>
                    <a:pt x="6967" y="3037"/>
                    <a:pt x="6742" y="2784"/>
                  </a:cubicBezTo>
                  <a:cubicBezTo>
                    <a:pt x="6530" y="2552"/>
                    <a:pt x="6144" y="2224"/>
                    <a:pt x="5984" y="1883"/>
                  </a:cubicBezTo>
                  <a:cubicBezTo>
                    <a:pt x="5991" y="1869"/>
                    <a:pt x="5984" y="1852"/>
                    <a:pt x="5970" y="1849"/>
                  </a:cubicBezTo>
                  <a:cubicBezTo>
                    <a:pt x="5933" y="1763"/>
                    <a:pt x="5912" y="1671"/>
                    <a:pt x="5916" y="1579"/>
                  </a:cubicBezTo>
                  <a:cubicBezTo>
                    <a:pt x="5962" y="1552"/>
                    <a:pt x="6012" y="1539"/>
                    <a:pt x="6064" y="1539"/>
                  </a:cubicBezTo>
                  <a:close/>
                  <a:moveTo>
                    <a:pt x="6363" y="2549"/>
                  </a:moveTo>
                  <a:cubicBezTo>
                    <a:pt x="6527" y="2747"/>
                    <a:pt x="6698" y="2941"/>
                    <a:pt x="6872" y="3126"/>
                  </a:cubicBezTo>
                  <a:lnTo>
                    <a:pt x="6885" y="3139"/>
                  </a:lnTo>
                  <a:cubicBezTo>
                    <a:pt x="6575" y="3399"/>
                    <a:pt x="6267" y="3665"/>
                    <a:pt x="5963" y="3935"/>
                  </a:cubicBezTo>
                  <a:cubicBezTo>
                    <a:pt x="5787" y="3918"/>
                    <a:pt x="5610" y="3909"/>
                    <a:pt x="5433" y="3909"/>
                  </a:cubicBezTo>
                  <a:cubicBezTo>
                    <a:pt x="5296" y="3909"/>
                    <a:pt x="5158" y="3914"/>
                    <a:pt x="5021" y="3925"/>
                  </a:cubicBezTo>
                  <a:cubicBezTo>
                    <a:pt x="5151" y="3792"/>
                    <a:pt x="5280" y="3662"/>
                    <a:pt x="5414" y="3529"/>
                  </a:cubicBezTo>
                  <a:cubicBezTo>
                    <a:pt x="5566" y="3534"/>
                    <a:pt x="5720" y="3538"/>
                    <a:pt x="5874" y="3538"/>
                  </a:cubicBezTo>
                  <a:cubicBezTo>
                    <a:pt x="5938" y="3538"/>
                    <a:pt x="6002" y="3538"/>
                    <a:pt x="6066" y="3536"/>
                  </a:cubicBezTo>
                  <a:cubicBezTo>
                    <a:pt x="6124" y="3536"/>
                    <a:pt x="6124" y="3447"/>
                    <a:pt x="6066" y="3447"/>
                  </a:cubicBezTo>
                  <a:cubicBezTo>
                    <a:pt x="5991" y="3443"/>
                    <a:pt x="5916" y="3441"/>
                    <a:pt x="5841" y="3441"/>
                  </a:cubicBezTo>
                  <a:cubicBezTo>
                    <a:pt x="5725" y="3441"/>
                    <a:pt x="5608" y="3445"/>
                    <a:pt x="5492" y="3447"/>
                  </a:cubicBezTo>
                  <a:lnTo>
                    <a:pt x="5793" y="3150"/>
                  </a:lnTo>
                  <a:cubicBezTo>
                    <a:pt x="6008" y="3174"/>
                    <a:pt x="6225" y="3188"/>
                    <a:pt x="6441" y="3188"/>
                  </a:cubicBezTo>
                  <a:cubicBezTo>
                    <a:pt x="6465" y="3188"/>
                    <a:pt x="6489" y="3188"/>
                    <a:pt x="6513" y="3187"/>
                  </a:cubicBezTo>
                  <a:cubicBezTo>
                    <a:pt x="6554" y="3174"/>
                    <a:pt x="6554" y="3119"/>
                    <a:pt x="6513" y="3105"/>
                  </a:cubicBezTo>
                  <a:cubicBezTo>
                    <a:pt x="6332" y="3085"/>
                    <a:pt x="6149" y="3077"/>
                    <a:pt x="5967" y="3077"/>
                  </a:cubicBezTo>
                  <a:cubicBezTo>
                    <a:pt x="5933" y="3077"/>
                    <a:pt x="5898" y="3077"/>
                    <a:pt x="5864" y="3078"/>
                  </a:cubicBezTo>
                  <a:lnTo>
                    <a:pt x="6097" y="2842"/>
                  </a:lnTo>
                  <a:cubicBezTo>
                    <a:pt x="6233" y="2883"/>
                    <a:pt x="6373" y="2904"/>
                    <a:pt x="6517" y="2904"/>
                  </a:cubicBezTo>
                  <a:cubicBezTo>
                    <a:pt x="6564" y="2904"/>
                    <a:pt x="6564" y="2832"/>
                    <a:pt x="6517" y="2832"/>
                  </a:cubicBezTo>
                  <a:cubicBezTo>
                    <a:pt x="6394" y="2822"/>
                    <a:pt x="6274" y="2805"/>
                    <a:pt x="6155" y="2784"/>
                  </a:cubicBezTo>
                  <a:cubicBezTo>
                    <a:pt x="6220" y="2719"/>
                    <a:pt x="6281" y="2655"/>
                    <a:pt x="6342" y="2593"/>
                  </a:cubicBezTo>
                  <a:cubicBezTo>
                    <a:pt x="6356" y="2583"/>
                    <a:pt x="6363" y="2566"/>
                    <a:pt x="6363" y="2549"/>
                  </a:cubicBezTo>
                  <a:close/>
                  <a:moveTo>
                    <a:pt x="5902" y="1948"/>
                  </a:moveTo>
                  <a:cubicBezTo>
                    <a:pt x="5939" y="2016"/>
                    <a:pt x="5980" y="2081"/>
                    <a:pt x="6028" y="2142"/>
                  </a:cubicBezTo>
                  <a:cubicBezTo>
                    <a:pt x="6117" y="2258"/>
                    <a:pt x="6216" y="2374"/>
                    <a:pt x="6312" y="2491"/>
                  </a:cubicBezTo>
                  <a:cubicBezTo>
                    <a:pt x="6306" y="2489"/>
                    <a:pt x="6301" y="2488"/>
                    <a:pt x="6295" y="2488"/>
                  </a:cubicBezTo>
                  <a:cubicBezTo>
                    <a:pt x="6281" y="2488"/>
                    <a:pt x="6267" y="2494"/>
                    <a:pt x="6257" y="2504"/>
                  </a:cubicBezTo>
                  <a:cubicBezTo>
                    <a:pt x="5038" y="3676"/>
                    <a:pt x="3825" y="4868"/>
                    <a:pt x="2692" y="6121"/>
                  </a:cubicBezTo>
                  <a:lnTo>
                    <a:pt x="2671" y="6121"/>
                  </a:lnTo>
                  <a:cubicBezTo>
                    <a:pt x="2647" y="6121"/>
                    <a:pt x="2634" y="6148"/>
                    <a:pt x="2644" y="6169"/>
                  </a:cubicBezTo>
                  <a:cubicBezTo>
                    <a:pt x="2541" y="6285"/>
                    <a:pt x="2436" y="6394"/>
                    <a:pt x="2336" y="6510"/>
                  </a:cubicBezTo>
                  <a:lnTo>
                    <a:pt x="2333" y="6510"/>
                  </a:lnTo>
                  <a:cubicBezTo>
                    <a:pt x="2331" y="6509"/>
                    <a:pt x="2329" y="6509"/>
                    <a:pt x="2327" y="6509"/>
                  </a:cubicBezTo>
                  <a:cubicBezTo>
                    <a:pt x="2323" y="6509"/>
                    <a:pt x="2318" y="6511"/>
                    <a:pt x="2316" y="6514"/>
                  </a:cubicBezTo>
                  <a:cubicBezTo>
                    <a:pt x="2313" y="6425"/>
                    <a:pt x="2292" y="6336"/>
                    <a:pt x="2255" y="6257"/>
                  </a:cubicBezTo>
                  <a:cubicBezTo>
                    <a:pt x="2166" y="6090"/>
                    <a:pt x="1995" y="5981"/>
                    <a:pt x="1807" y="5964"/>
                  </a:cubicBezTo>
                  <a:cubicBezTo>
                    <a:pt x="2477" y="5281"/>
                    <a:pt x="3139" y="4591"/>
                    <a:pt x="3822" y="3918"/>
                  </a:cubicBezTo>
                  <a:cubicBezTo>
                    <a:pt x="4471" y="3276"/>
                    <a:pt x="5134" y="2450"/>
                    <a:pt x="5902" y="1948"/>
                  </a:cubicBezTo>
                  <a:close/>
                  <a:moveTo>
                    <a:pt x="5192" y="4010"/>
                  </a:moveTo>
                  <a:cubicBezTo>
                    <a:pt x="5419" y="4010"/>
                    <a:pt x="5646" y="4017"/>
                    <a:pt x="5875" y="4017"/>
                  </a:cubicBezTo>
                  <a:cubicBezTo>
                    <a:pt x="4775" y="4997"/>
                    <a:pt x="3716" y="6032"/>
                    <a:pt x="2750" y="7135"/>
                  </a:cubicBezTo>
                  <a:cubicBezTo>
                    <a:pt x="2743" y="7145"/>
                    <a:pt x="2739" y="7163"/>
                    <a:pt x="2746" y="7173"/>
                  </a:cubicBezTo>
                  <a:lnTo>
                    <a:pt x="2746" y="7176"/>
                  </a:lnTo>
                  <a:lnTo>
                    <a:pt x="2736" y="7176"/>
                  </a:lnTo>
                  <a:cubicBezTo>
                    <a:pt x="2739" y="7156"/>
                    <a:pt x="2743" y="7132"/>
                    <a:pt x="2746" y="7108"/>
                  </a:cubicBezTo>
                  <a:cubicBezTo>
                    <a:pt x="2753" y="7005"/>
                    <a:pt x="2726" y="6903"/>
                    <a:pt x="2664" y="6821"/>
                  </a:cubicBezTo>
                  <a:cubicBezTo>
                    <a:pt x="2587" y="6719"/>
                    <a:pt x="2471" y="6662"/>
                    <a:pt x="2346" y="6662"/>
                  </a:cubicBezTo>
                  <a:cubicBezTo>
                    <a:pt x="2333" y="6662"/>
                    <a:pt x="2319" y="6663"/>
                    <a:pt x="2306" y="6664"/>
                  </a:cubicBezTo>
                  <a:cubicBezTo>
                    <a:pt x="2336" y="6633"/>
                    <a:pt x="2367" y="6602"/>
                    <a:pt x="2398" y="6572"/>
                  </a:cubicBezTo>
                  <a:cubicBezTo>
                    <a:pt x="2530" y="6594"/>
                    <a:pt x="2662" y="6603"/>
                    <a:pt x="2794" y="6603"/>
                  </a:cubicBezTo>
                  <a:cubicBezTo>
                    <a:pt x="2847" y="6603"/>
                    <a:pt x="2899" y="6602"/>
                    <a:pt x="2951" y="6599"/>
                  </a:cubicBezTo>
                  <a:cubicBezTo>
                    <a:pt x="2989" y="6599"/>
                    <a:pt x="2989" y="6541"/>
                    <a:pt x="2951" y="6541"/>
                  </a:cubicBezTo>
                  <a:cubicBezTo>
                    <a:pt x="2923" y="6542"/>
                    <a:pt x="2895" y="6542"/>
                    <a:pt x="2868" y="6542"/>
                  </a:cubicBezTo>
                  <a:cubicBezTo>
                    <a:pt x="2728" y="6542"/>
                    <a:pt x="2589" y="6535"/>
                    <a:pt x="2449" y="6520"/>
                  </a:cubicBezTo>
                  <a:cubicBezTo>
                    <a:pt x="2562" y="6411"/>
                    <a:pt x="2671" y="6298"/>
                    <a:pt x="2784" y="6189"/>
                  </a:cubicBezTo>
                  <a:cubicBezTo>
                    <a:pt x="2881" y="6191"/>
                    <a:pt x="2978" y="6192"/>
                    <a:pt x="3074" y="6192"/>
                  </a:cubicBezTo>
                  <a:cubicBezTo>
                    <a:pt x="3171" y="6192"/>
                    <a:pt x="3267" y="6191"/>
                    <a:pt x="3364" y="6189"/>
                  </a:cubicBezTo>
                  <a:cubicBezTo>
                    <a:pt x="3409" y="6189"/>
                    <a:pt x="3409" y="6121"/>
                    <a:pt x="3364" y="6121"/>
                  </a:cubicBezTo>
                  <a:cubicBezTo>
                    <a:pt x="3279" y="6119"/>
                    <a:pt x="3194" y="6118"/>
                    <a:pt x="3108" y="6118"/>
                  </a:cubicBezTo>
                  <a:cubicBezTo>
                    <a:pt x="3023" y="6118"/>
                    <a:pt x="2938" y="6119"/>
                    <a:pt x="2852" y="6121"/>
                  </a:cubicBezTo>
                  <a:cubicBezTo>
                    <a:pt x="2955" y="6018"/>
                    <a:pt x="3057" y="5913"/>
                    <a:pt x="3160" y="5810"/>
                  </a:cubicBezTo>
                  <a:cubicBezTo>
                    <a:pt x="3278" y="5812"/>
                    <a:pt x="3397" y="5814"/>
                    <a:pt x="3517" y="5814"/>
                  </a:cubicBezTo>
                  <a:cubicBezTo>
                    <a:pt x="3604" y="5814"/>
                    <a:pt x="3691" y="5813"/>
                    <a:pt x="3778" y="5810"/>
                  </a:cubicBezTo>
                  <a:cubicBezTo>
                    <a:pt x="3825" y="5810"/>
                    <a:pt x="3825" y="5742"/>
                    <a:pt x="3778" y="5742"/>
                  </a:cubicBezTo>
                  <a:cubicBezTo>
                    <a:pt x="3687" y="5738"/>
                    <a:pt x="3596" y="5737"/>
                    <a:pt x="3504" y="5737"/>
                  </a:cubicBezTo>
                  <a:cubicBezTo>
                    <a:pt x="3413" y="5737"/>
                    <a:pt x="3322" y="5738"/>
                    <a:pt x="3231" y="5742"/>
                  </a:cubicBezTo>
                  <a:cubicBezTo>
                    <a:pt x="3317" y="5656"/>
                    <a:pt x="3399" y="5571"/>
                    <a:pt x="3481" y="5489"/>
                  </a:cubicBezTo>
                  <a:cubicBezTo>
                    <a:pt x="3635" y="5492"/>
                    <a:pt x="3792" y="5497"/>
                    <a:pt x="3948" y="5497"/>
                  </a:cubicBezTo>
                  <a:cubicBezTo>
                    <a:pt x="3985" y="5497"/>
                    <a:pt x="4021" y="5497"/>
                    <a:pt x="4058" y="5496"/>
                  </a:cubicBezTo>
                  <a:cubicBezTo>
                    <a:pt x="4095" y="5496"/>
                    <a:pt x="4095" y="5438"/>
                    <a:pt x="4058" y="5438"/>
                  </a:cubicBezTo>
                  <a:cubicBezTo>
                    <a:pt x="4006" y="5436"/>
                    <a:pt x="3954" y="5435"/>
                    <a:pt x="3902" y="5435"/>
                  </a:cubicBezTo>
                  <a:cubicBezTo>
                    <a:pt x="3776" y="5435"/>
                    <a:pt x="3651" y="5440"/>
                    <a:pt x="3525" y="5445"/>
                  </a:cubicBezTo>
                  <a:cubicBezTo>
                    <a:pt x="3638" y="5329"/>
                    <a:pt x="3750" y="5216"/>
                    <a:pt x="3863" y="5103"/>
                  </a:cubicBezTo>
                  <a:cubicBezTo>
                    <a:pt x="3866" y="5110"/>
                    <a:pt x="3873" y="5113"/>
                    <a:pt x="3884" y="5113"/>
                  </a:cubicBezTo>
                  <a:cubicBezTo>
                    <a:pt x="3957" y="5115"/>
                    <a:pt x="4029" y="5117"/>
                    <a:pt x="4102" y="5117"/>
                  </a:cubicBezTo>
                  <a:cubicBezTo>
                    <a:pt x="4156" y="5117"/>
                    <a:pt x="4209" y="5116"/>
                    <a:pt x="4263" y="5113"/>
                  </a:cubicBezTo>
                  <a:cubicBezTo>
                    <a:pt x="4304" y="5113"/>
                    <a:pt x="4304" y="5055"/>
                    <a:pt x="4263" y="5055"/>
                  </a:cubicBezTo>
                  <a:cubicBezTo>
                    <a:pt x="4212" y="5052"/>
                    <a:pt x="4162" y="5051"/>
                    <a:pt x="4112" y="5051"/>
                  </a:cubicBezTo>
                  <a:cubicBezTo>
                    <a:pt x="4044" y="5051"/>
                    <a:pt x="3976" y="5053"/>
                    <a:pt x="3907" y="5055"/>
                  </a:cubicBezTo>
                  <a:lnTo>
                    <a:pt x="4129" y="4830"/>
                  </a:lnTo>
                  <a:cubicBezTo>
                    <a:pt x="4311" y="4816"/>
                    <a:pt x="4493" y="4808"/>
                    <a:pt x="4675" y="4808"/>
                  </a:cubicBezTo>
                  <a:cubicBezTo>
                    <a:pt x="4757" y="4808"/>
                    <a:pt x="4839" y="4810"/>
                    <a:pt x="4922" y="4813"/>
                  </a:cubicBezTo>
                  <a:cubicBezTo>
                    <a:pt x="4970" y="4813"/>
                    <a:pt x="4966" y="4745"/>
                    <a:pt x="4922" y="4741"/>
                  </a:cubicBezTo>
                  <a:cubicBezTo>
                    <a:pt x="4824" y="4733"/>
                    <a:pt x="4726" y="4728"/>
                    <a:pt x="4629" y="4728"/>
                  </a:cubicBezTo>
                  <a:cubicBezTo>
                    <a:pt x="4486" y="4728"/>
                    <a:pt x="4343" y="4738"/>
                    <a:pt x="4201" y="4758"/>
                  </a:cubicBezTo>
                  <a:lnTo>
                    <a:pt x="4935" y="4014"/>
                  </a:lnTo>
                  <a:cubicBezTo>
                    <a:pt x="5021" y="4011"/>
                    <a:pt x="5107" y="4010"/>
                    <a:pt x="5192" y="4010"/>
                  </a:cubicBezTo>
                  <a:close/>
                  <a:moveTo>
                    <a:pt x="6985" y="3232"/>
                  </a:moveTo>
                  <a:cubicBezTo>
                    <a:pt x="7125" y="3365"/>
                    <a:pt x="7282" y="3484"/>
                    <a:pt x="7449" y="3583"/>
                  </a:cubicBezTo>
                  <a:cubicBezTo>
                    <a:pt x="6062" y="4823"/>
                    <a:pt x="4761" y="6155"/>
                    <a:pt x="3491" y="7507"/>
                  </a:cubicBezTo>
                  <a:cubicBezTo>
                    <a:pt x="3433" y="7371"/>
                    <a:pt x="3327" y="7258"/>
                    <a:pt x="3194" y="7193"/>
                  </a:cubicBezTo>
                  <a:cubicBezTo>
                    <a:pt x="3115" y="7158"/>
                    <a:pt x="3030" y="7139"/>
                    <a:pt x="2945" y="7139"/>
                  </a:cubicBezTo>
                  <a:cubicBezTo>
                    <a:pt x="2916" y="7139"/>
                    <a:pt x="2888" y="7141"/>
                    <a:pt x="2859" y="7145"/>
                  </a:cubicBezTo>
                  <a:cubicBezTo>
                    <a:pt x="4218" y="5824"/>
                    <a:pt x="5567" y="4499"/>
                    <a:pt x="6985" y="3232"/>
                  </a:cubicBezTo>
                  <a:close/>
                  <a:moveTo>
                    <a:pt x="1705" y="6056"/>
                  </a:moveTo>
                  <a:cubicBezTo>
                    <a:pt x="1715" y="6066"/>
                    <a:pt x="1725" y="6070"/>
                    <a:pt x="1739" y="6073"/>
                  </a:cubicBezTo>
                  <a:cubicBezTo>
                    <a:pt x="1913" y="6076"/>
                    <a:pt x="2067" y="6182"/>
                    <a:pt x="2138" y="6339"/>
                  </a:cubicBezTo>
                  <a:cubicBezTo>
                    <a:pt x="2200" y="6483"/>
                    <a:pt x="2159" y="6592"/>
                    <a:pt x="2121" y="6722"/>
                  </a:cubicBezTo>
                  <a:cubicBezTo>
                    <a:pt x="2094" y="6739"/>
                    <a:pt x="2091" y="6773"/>
                    <a:pt x="2111" y="6797"/>
                  </a:cubicBezTo>
                  <a:cubicBezTo>
                    <a:pt x="2116" y="6829"/>
                    <a:pt x="2142" y="6848"/>
                    <a:pt x="2170" y="6848"/>
                  </a:cubicBezTo>
                  <a:cubicBezTo>
                    <a:pt x="2184" y="6848"/>
                    <a:pt x="2198" y="6843"/>
                    <a:pt x="2210" y="6831"/>
                  </a:cubicBezTo>
                  <a:cubicBezTo>
                    <a:pt x="2224" y="6818"/>
                    <a:pt x="2234" y="6807"/>
                    <a:pt x="2241" y="6794"/>
                  </a:cubicBezTo>
                  <a:cubicBezTo>
                    <a:pt x="2263" y="6789"/>
                    <a:pt x="2286" y="6787"/>
                    <a:pt x="2309" y="6787"/>
                  </a:cubicBezTo>
                  <a:cubicBezTo>
                    <a:pt x="2410" y="6787"/>
                    <a:pt x="2509" y="6831"/>
                    <a:pt x="2562" y="6923"/>
                  </a:cubicBezTo>
                  <a:cubicBezTo>
                    <a:pt x="2596" y="6981"/>
                    <a:pt x="2606" y="7050"/>
                    <a:pt x="2596" y="7118"/>
                  </a:cubicBezTo>
                  <a:cubicBezTo>
                    <a:pt x="2586" y="7180"/>
                    <a:pt x="2535" y="7227"/>
                    <a:pt x="2538" y="7292"/>
                  </a:cubicBezTo>
                  <a:cubicBezTo>
                    <a:pt x="2541" y="7324"/>
                    <a:pt x="2566" y="7349"/>
                    <a:pt x="2597" y="7349"/>
                  </a:cubicBezTo>
                  <a:cubicBezTo>
                    <a:pt x="2602" y="7349"/>
                    <a:pt x="2608" y="7348"/>
                    <a:pt x="2613" y="7347"/>
                  </a:cubicBezTo>
                  <a:cubicBezTo>
                    <a:pt x="2634" y="7340"/>
                    <a:pt x="2654" y="7330"/>
                    <a:pt x="2671" y="7313"/>
                  </a:cubicBezTo>
                  <a:cubicBezTo>
                    <a:pt x="2745" y="7282"/>
                    <a:pt x="2823" y="7265"/>
                    <a:pt x="2900" y="7265"/>
                  </a:cubicBezTo>
                  <a:cubicBezTo>
                    <a:pt x="2995" y="7265"/>
                    <a:pt x="3089" y="7291"/>
                    <a:pt x="3173" y="7347"/>
                  </a:cubicBezTo>
                  <a:cubicBezTo>
                    <a:pt x="3279" y="7422"/>
                    <a:pt x="3320" y="7518"/>
                    <a:pt x="3375" y="7624"/>
                  </a:cubicBezTo>
                  <a:cubicBezTo>
                    <a:pt x="2890" y="7770"/>
                    <a:pt x="2408" y="7921"/>
                    <a:pt x="1927" y="8068"/>
                  </a:cubicBezTo>
                  <a:cubicBezTo>
                    <a:pt x="1807" y="8105"/>
                    <a:pt x="1578" y="8204"/>
                    <a:pt x="1332" y="8296"/>
                  </a:cubicBezTo>
                  <a:cubicBezTo>
                    <a:pt x="1298" y="8013"/>
                    <a:pt x="1121" y="7750"/>
                    <a:pt x="847" y="7647"/>
                  </a:cubicBezTo>
                  <a:cubicBezTo>
                    <a:pt x="909" y="7552"/>
                    <a:pt x="974" y="7453"/>
                    <a:pt x="1032" y="7354"/>
                  </a:cubicBezTo>
                  <a:cubicBezTo>
                    <a:pt x="1285" y="6937"/>
                    <a:pt x="1510" y="6503"/>
                    <a:pt x="1705" y="6056"/>
                  </a:cubicBezTo>
                  <a:close/>
                  <a:moveTo>
                    <a:pt x="697" y="7890"/>
                  </a:moveTo>
                  <a:cubicBezTo>
                    <a:pt x="817" y="7893"/>
                    <a:pt x="936" y="7914"/>
                    <a:pt x="1049" y="7941"/>
                  </a:cubicBezTo>
                  <a:cubicBezTo>
                    <a:pt x="1131" y="8044"/>
                    <a:pt x="1182" y="8170"/>
                    <a:pt x="1192" y="8300"/>
                  </a:cubicBezTo>
                  <a:cubicBezTo>
                    <a:pt x="1192" y="8317"/>
                    <a:pt x="1199" y="8330"/>
                    <a:pt x="1213" y="8341"/>
                  </a:cubicBezTo>
                  <a:cubicBezTo>
                    <a:pt x="963" y="8431"/>
                    <a:pt x="711" y="8507"/>
                    <a:pt x="543" y="8507"/>
                  </a:cubicBezTo>
                  <a:cubicBezTo>
                    <a:pt x="488" y="8507"/>
                    <a:pt x="441" y="8499"/>
                    <a:pt x="407" y="8481"/>
                  </a:cubicBezTo>
                  <a:cubicBezTo>
                    <a:pt x="287" y="8481"/>
                    <a:pt x="260" y="8447"/>
                    <a:pt x="322" y="8375"/>
                  </a:cubicBezTo>
                  <a:lnTo>
                    <a:pt x="322" y="8375"/>
                  </a:lnTo>
                  <a:cubicBezTo>
                    <a:pt x="458" y="8392"/>
                    <a:pt x="598" y="8406"/>
                    <a:pt x="738" y="8409"/>
                  </a:cubicBezTo>
                  <a:cubicBezTo>
                    <a:pt x="779" y="8409"/>
                    <a:pt x="789" y="8341"/>
                    <a:pt x="748" y="8334"/>
                  </a:cubicBezTo>
                  <a:cubicBezTo>
                    <a:pt x="629" y="8317"/>
                    <a:pt x="513" y="8310"/>
                    <a:pt x="397" y="8303"/>
                  </a:cubicBezTo>
                  <a:cubicBezTo>
                    <a:pt x="410" y="8289"/>
                    <a:pt x="427" y="8279"/>
                    <a:pt x="444" y="8266"/>
                  </a:cubicBezTo>
                  <a:cubicBezTo>
                    <a:pt x="465" y="8231"/>
                    <a:pt x="489" y="8197"/>
                    <a:pt x="513" y="8167"/>
                  </a:cubicBezTo>
                  <a:cubicBezTo>
                    <a:pt x="576" y="8169"/>
                    <a:pt x="641" y="8171"/>
                    <a:pt x="705" y="8171"/>
                  </a:cubicBezTo>
                  <a:cubicBezTo>
                    <a:pt x="796" y="8171"/>
                    <a:pt x="887" y="8168"/>
                    <a:pt x="977" y="8160"/>
                  </a:cubicBezTo>
                  <a:cubicBezTo>
                    <a:pt x="1018" y="8156"/>
                    <a:pt x="1018" y="8098"/>
                    <a:pt x="977" y="8095"/>
                  </a:cubicBezTo>
                  <a:cubicBezTo>
                    <a:pt x="897" y="8087"/>
                    <a:pt x="816" y="8084"/>
                    <a:pt x="735" y="8084"/>
                  </a:cubicBezTo>
                  <a:cubicBezTo>
                    <a:pt x="678" y="8084"/>
                    <a:pt x="621" y="8085"/>
                    <a:pt x="564" y="8088"/>
                  </a:cubicBezTo>
                  <a:cubicBezTo>
                    <a:pt x="591" y="8047"/>
                    <a:pt x="619" y="8006"/>
                    <a:pt x="649" y="7965"/>
                  </a:cubicBezTo>
                  <a:cubicBezTo>
                    <a:pt x="666" y="7941"/>
                    <a:pt x="680" y="7914"/>
                    <a:pt x="697" y="7890"/>
                  </a:cubicBezTo>
                  <a:close/>
                  <a:moveTo>
                    <a:pt x="7722" y="0"/>
                  </a:moveTo>
                  <a:cubicBezTo>
                    <a:pt x="7701" y="0"/>
                    <a:pt x="7685" y="14"/>
                    <a:pt x="7685" y="35"/>
                  </a:cubicBezTo>
                  <a:cubicBezTo>
                    <a:pt x="7682" y="34"/>
                    <a:pt x="7679" y="34"/>
                    <a:pt x="7676" y="34"/>
                  </a:cubicBezTo>
                  <a:cubicBezTo>
                    <a:pt x="7669" y="34"/>
                    <a:pt x="7661" y="37"/>
                    <a:pt x="7654" y="42"/>
                  </a:cubicBezTo>
                  <a:cubicBezTo>
                    <a:pt x="7510" y="124"/>
                    <a:pt x="7394" y="264"/>
                    <a:pt x="7278" y="380"/>
                  </a:cubicBezTo>
                  <a:cubicBezTo>
                    <a:pt x="7169" y="486"/>
                    <a:pt x="7066" y="595"/>
                    <a:pt x="6971" y="708"/>
                  </a:cubicBezTo>
                  <a:cubicBezTo>
                    <a:pt x="6916" y="689"/>
                    <a:pt x="6864" y="678"/>
                    <a:pt x="6815" y="678"/>
                  </a:cubicBezTo>
                  <a:cubicBezTo>
                    <a:pt x="6674" y="678"/>
                    <a:pt x="6562" y="767"/>
                    <a:pt x="6517" y="998"/>
                  </a:cubicBezTo>
                  <a:cubicBezTo>
                    <a:pt x="6517" y="998"/>
                    <a:pt x="6517" y="1002"/>
                    <a:pt x="6517" y="1005"/>
                  </a:cubicBezTo>
                  <a:cubicBezTo>
                    <a:pt x="6493" y="1002"/>
                    <a:pt x="6469" y="998"/>
                    <a:pt x="6445" y="995"/>
                  </a:cubicBezTo>
                  <a:cubicBezTo>
                    <a:pt x="6435" y="994"/>
                    <a:pt x="6426" y="994"/>
                    <a:pt x="6417" y="994"/>
                  </a:cubicBezTo>
                  <a:cubicBezTo>
                    <a:pt x="6187" y="994"/>
                    <a:pt x="6037" y="1153"/>
                    <a:pt x="6086" y="1353"/>
                  </a:cubicBezTo>
                  <a:cubicBezTo>
                    <a:pt x="5984" y="1353"/>
                    <a:pt x="5888" y="1401"/>
                    <a:pt x="5799" y="1514"/>
                  </a:cubicBezTo>
                  <a:cubicBezTo>
                    <a:pt x="5782" y="1545"/>
                    <a:pt x="5796" y="1586"/>
                    <a:pt x="5834" y="1596"/>
                  </a:cubicBezTo>
                  <a:cubicBezTo>
                    <a:pt x="5820" y="1688"/>
                    <a:pt x="5830" y="1780"/>
                    <a:pt x="5861" y="1866"/>
                  </a:cubicBezTo>
                  <a:cubicBezTo>
                    <a:pt x="5639" y="1924"/>
                    <a:pt x="5516" y="2064"/>
                    <a:pt x="5328" y="2234"/>
                  </a:cubicBezTo>
                  <a:cubicBezTo>
                    <a:pt x="4894" y="2637"/>
                    <a:pt x="4471" y="3051"/>
                    <a:pt x="4047" y="3464"/>
                  </a:cubicBezTo>
                  <a:cubicBezTo>
                    <a:pt x="3242" y="4253"/>
                    <a:pt x="2439" y="5052"/>
                    <a:pt x="1671" y="5878"/>
                  </a:cubicBezTo>
                  <a:cubicBezTo>
                    <a:pt x="1660" y="5892"/>
                    <a:pt x="1653" y="5909"/>
                    <a:pt x="1650" y="5926"/>
                  </a:cubicBezTo>
                  <a:cubicBezTo>
                    <a:pt x="1162" y="6848"/>
                    <a:pt x="649" y="7740"/>
                    <a:pt x="28" y="8580"/>
                  </a:cubicBezTo>
                  <a:cubicBezTo>
                    <a:pt x="1" y="8631"/>
                    <a:pt x="35" y="8692"/>
                    <a:pt x="93" y="8692"/>
                  </a:cubicBezTo>
                  <a:cubicBezTo>
                    <a:pt x="1203" y="8638"/>
                    <a:pt x="2401" y="8088"/>
                    <a:pt x="3453" y="7750"/>
                  </a:cubicBezTo>
                  <a:cubicBezTo>
                    <a:pt x="3457" y="7750"/>
                    <a:pt x="3460" y="7746"/>
                    <a:pt x="3460" y="7746"/>
                  </a:cubicBezTo>
                  <a:cubicBezTo>
                    <a:pt x="3481" y="7746"/>
                    <a:pt x="3501" y="7736"/>
                    <a:pt x="3515" y="7723"/>
                  </a:cubicBezTo>
                  <a:cubicBezTo>
                    <a:pt x="4816" y="6319"/>
                    <a:pt x="6179" y="4984"/>
                    <a:pt x="7534" y="3631"/>
                  </a:cubicBezTo>
                  <a:cubicBezTo>
                    <a:pt x="7640" y="3683"/>
                    <a:pt x="7743" y="3717"/>
                    <a:pt x="7834" y="3717"/>
                  </a:cubicBezTo>
                  <a:cubicBezTo>
                    <a:pt x="7916" y="3717"/>
                    <a:pt x="7988" y="3689"/>
                    <a:pt x="8043" y="3621"/>
                  </a:cubicBezTo>
                  <a:cubicBezTo>
                    <a:pt x="8084" y="3566"/>
                    <a:pt x="8094" y="3498"/>
                    <a:pt x="8077" y="3437"/>
                  </a:cubicBezTo>
                  <a:lnTo>
                    <a:pt x="8077" y="3437"/>
                  </a:lnTo>
                  <a:cubicBezTo>
                    <a:pt x="8106" y="3442"/>
                    <a:pt x="8134" y="3444"/>
                    <a:pt x="8161" y="3444"/>
                  </a:cubicBezTo>
                  <a:cubicBezTo>
                    <a:pt x="8391" y="3444"/>
                    <a:pt x="8543" y="3253"/>
                    <a:pt x="8521" y="2999"/>
                  </a:cubicBezTo>
                  <a:cubicBezTo>
                    <a:pt x="8713" y="2979"/>
                    <a:pt x="8853" y="2822"/>
                    <a:pt x="8846" y="2614"/>
                  </a:cubicBezTo>
                  <a:cubicBezTo>
                    <a:pt x="8846" y="2559"/>
                    <a:pt x="8832" y="2501"/>
                    <a:pt x="8812" y="2450"/>
                  </a:cubicBezTo>
                  <a:cubicBezTo>
                    <a:pt x="8815" y="2446"/>
                    <a:pt x="8822" y="2450"/>
                    <a:pt x="8825" y="2443"/>
                  </a:cubicBezTo>
                  <a:cubicBezTo>
                    <a:pt x="9054" y="2224"/>
                    <a:pt x="9269" y="1985"/>
                    <a:pt x="9481" y="1746"/>
                  </a:cubicBezTo>
                  <a:cubicBezTo>
                    <a:pt x="9501" y="1719"/>
                    <a:pt x="9501" y="1678"/>
                    <a:pt x="9481" y="1654"/>
                  </a:cubicBezTo>
                  <a:cubicBezTo>
                    <a:pt x="9484" y="1637"/>
                    <a:pt x="9484" y="1620"/>
                    <a:pt x="9481" y="1606"/>
                  </a:cubicBezTo>
                  <a:cubicBezTo>
                    <a:pt x="9505" y="1592"/>
                    <a:pt x="9519" y="1565"/>
                    <a:pt x="9515" y="1538"/>
                  </a:cubicBezTo>
                  <a:cubicBezTo>
                    <a:pt x="9443" y="1135"/>
                    <a:pt x="9116" y="817"/>
                    <a:pt x="8805" y="578"/>
                  </a:cubicBezTo>
                  <a:cubicBezTo>
                    <a:pt x="8494" y="336"/>
                    <a:pt x="8132" y="56"/>
                    <a:pt x="7729" y="1"/>
                  </a:cubicBezTo>
                  <a:cubicBezTo>
                    <a:pt x="7727" y="1"/>
                    <a:pt x="7724" y="0"/>
                    <a:pt x="7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55"/>
            <p:cNvSpPr/>
            <p:nvPr/>
          </p:nvSpPr>
          <p:spPr>
            <a:xfrm>
              <a:off x="3007480" y="3093940"/>
              <a:ext cx="12918" cy="1849"/>
            </a:xfrm>
            <a:custGeom>
              <a:rect b="b" l="l" r="r" t="t"/>
              <a:pathLst>
                <a:path extrusionOk="0" h="72" w="503">
                  <a:moveTo>
                    <a:pt x="336" y="1"/>
                  </a:moveTo>
                  <a:cubicBezTo>
                    <a:pt x="238" y="1"/>
                    <a:pt x="141" y="3"/>
                    <a:pt x="42" y="6"/>
                  </a:cubicBezTo>
                  <a:cubicBezTo>
                    <a:pt x="1" y="6"/>
                    <a:pt x="1" y="67"/>
                    <a:pt x="42" y="67"/>
                  </a:cubicBezTo>
                  <a:cubicBezTo>
                    <a:pt x="141" y="69"/>
                    <a:pt x="238" y="72"/>
                    <a:pt x="336" y="72"/>
                  </a:cubicBezTo>
                  <a:cubicBezTo>
                    <a:pt x="377" y="72"/>
                    <a:pt x="417" y="71"/>
                    <a:pt x="458" y="70"/>
                  </a:cubicBezTo>
                  <a:cubicBezTo>
                    <a:pt x="503" y="70"/>
                    <a:pt x="503" y="2"/>
                    <a:pt x="458" y="2"/>
                  </a:cubicBezTo>
                  <a:cubicBezTo>
                    <a:pt x="417" y="1"/>
                    <a:pt x="377" y="1"/>
                    <a:pt x="3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42" name="Google Shape;2542;p55"/>
          <p:cNvGrpSpPr/>
          <p:nvPr/>
        </p:nvGrpSpPr>
        <p:grpSpPr>
          <a:xfrm>
            <a:off x="2272832" y="2945341"/>
            <a:ext cx="224131" cy="298533"/>
            <a:chOff x="2272832" y="2945341"/>
            <a:chExt cx="224131" cy="298533"/>
          </a:xfrm>
        </p:grpSpPr>
        <p:sp>
          <p:nvSpPr>
            <p:cNvPr id="2543" name="Google Shape;2543;p55"/>
            <p:cNvSpPr/>
            <p:nvPr/>
          </p:nvSpPr>
          <p:spPr>
            <a:xfrm>
              <a:off x="2272832" y="2953483"/>
              <a:ext cx="105093" cy="283560"/>
            </a:xfrm>
            <a:custGeom>
              <a:rect b="b" l="l" r="r" t="t"/>
              <a:pathLst>
                <a:path extrusionOk="0" h="11041" w="4092">
                  <a:moveTo>
                    <a:pt x="2000" y="218"/>
                  </a:moveTo>
                  <a:cubicBezTo>
                    <a:pt x="2073" y="218"/>
                    <a:pt x="2129" y="312"/>
                    <a:pt x="2166" y="499"/>
                  </a:cubicBezTo>
                  <a:cubicBezTo>
                    <a:pt x="2193" y="529"/>
                    <a:pt x="2217" y="567"/>
                    <a:pt x="2241" y="601"/>
                  </a:cubicBezTo>
                  <a:cubicBezTo>
                    <a:pt x="2056" y="581"/>
                    <a:pt x="1872" y="570"/>
                    <a:pt x="1687" y="570"/>
                  </a:cubicBezTo>
                  <a:cubicBezTo>
                    <a:pt x="1814" y="336"/>
                    <a:pt x="1918" y="218"/>
                    <a:pt x="2000" y="218"/>
                  </a:cubicBezTo>
                  <a:close/>
                  <a:moveTo>
                    <a:pt x="1653" y="632"/>
                  </a:moveTo>
                  <a:cubicBezTo>
                    <a:pt x="1851" y="656"/>
                    <a:pt x="2049" y="669"/>
                    <a:pt x="2251" y="669"/>
                  </a:cubicBezTo>
                  <a:cubicBezTo>
                    <a:pt x="2261" y="669"/>
                    <a:pt x="2271" y="663"/>
                    <a:pt x="2275" y="656"/>
                  </a:cubicBezTo>
                  <a:cubicBezTo>
                    <a:pt x="2480" y="980"/>
                    <a:pt x="2630" y="1445"/>
                    <a:pt x="2760" y="1889"/>
                  </a:cubicBezTo>
                  <a:cubicBezTo>
                    <a:pt x="2753" y="1889"/>
                    <a:pt x="2746" y="1892"/>
                    <a:pt x="2739" y="1895"/>
                  </a:cubicBezTo>
                  <a:cubicBezTo>
                    <a:pt x="2521" y="2047"/>
                    <a:pt x="2275" y="2128"/>
                    <a:pt x="2030" y="2128"/>
                  </a:cubicBezTo>
                  <a:cubicBezTo>
                    <a:pt x="1883" y="2128"/>
                    <a:pt x="1736" y="2099"/>
                    <a:pt x="1595" y="2039"/>
                  </a:cubicBezTo>
                  <a:lnTo>
                    <a:pt x="1595" y="2039"/>
                  </a:lnTo>
                  <a:cubicBezTo>
                    <a:pt x="1776" y="2071"/>
                    <a:pt x="1956" y="2087"/>
                    <a:pt x="2138" y="2087"/>
                  </a:cubicBezTo>
                  <a:cubicBezTo>
                    <a:pt x="2187" y="2087"/>
                    <a:pt x="2236" y="2085"/>
                    <a:pt x="2285" y="2083"/>
                  </a:cubicBezTo>
                  <a:cubicBezTo>
                    <a:pt x="2319" y="2080"/>
                    <a:pt x="2319" y="2025"/>
                    <a:pt x="2285" y="2022"/>
                  </a:cubicBezTo>
                  <a:cubicBezTo>
                    <a:pt x="2008" y="2018"/>
                    <a:pt x="1732" y="1998"/>
                    <a:pt x="1459" y="1964"/>
                  </a:cubicBezTo>
                  <a:lnTo>
                    <a:pt x="1452" y="1964"/>
                  </a:lnTo>
                  <a:cubicBezTo>
                    <a:pt x="1404" y="1936"/>
                    <a:pt x="1360" y="1906"/>
                    <a:pt x="1319" y="1875"/>
                  </a:cubicBezTo>
                  <a:cubicBezTo>
                    <a:pt x="1307" y="1865"/>
                    <a:pt x="1294" y="1861"/>
                    <a:pt x="1282" y="1861"/>
                  </a:cubicBezTo>
                  <a:cubicBezTo>
                    <a:pt x="1241" y="1861"/>
                    <a:pt x="1206" y="1910"/>
                    <a:pt x="1243" y="1950"/>
                  </a:cubicBezTo>
                  <a:cubicBezTo>
                    <a:pt x="1463" y="2175"/>
                    <a:pt x="1766" y="2293"/>
                    <a:pt x="2069" y="2293"/>
                  </a:cubicBezTo>
                  <a:cubicBezTo>
                    <a:pt x="2332" y="2293"/>
                    <a:pt x="2594" y="2204"/>
                    <a:pt x="2801" y="2018"/>
                  </a:cubicBezTo>
                  <a:cubicBezTo>
                    <a:pt x="2876" y="2275"/>
                    <a:pt x="2948" y="2520"/>
                    <a:pt x="3023" y="2718"/>
                  </a:cubicBezTo>
                  <a:cubicBezTo>
                    <a:pt x="3286" y="3405"/>
                    <a:pt x="3542" y="4095"/>
                    <a:pt x="3832" y="4771"/>
                  </a:cubicBezTo>
                  <a:cubicBezTo>
                    <a:pt x="3838" y="4788"/>
                    <a:pt x="3857" y="4800"/>
                    <a:pt x="3875" y="4800"/>
                  </a:cubicBezTo>
                  <a:cubicBezTo>
                    <a:pt x="3879" y="4800"/>
                    <a:pt x="3883" y="4800"/>
                    <a:pt x="3887" y="4798"/>
                  </a:cubicBezTo>
                  <a:lnTo>
                    <a:pt x="3887" y="4798"/>
                  </a:lnTo>
                  <a:cubicBezTo>
                    <a:pt x="3887" y="4843"/>
                    <a:pt x="3887" y="4880"/>
                    <a:pt x="3883" y="4914"/>
                  </a:cubicBezTo>
                  <a:cubicBezTo>
                    <a:pt x="3754" y="4975"/>
                    <a:pt x="3614" y="5005"/>
                    <a:pt x="3475" y="5005"/>
                  </a:cubicBezTo>
                  <a:cubicBezTo>
                    <a:pt x="3324" y="5005"/>
                    <a:pt x="3173" y="4970"/>
                    <a:pt x="3036" y="4901"/>
                  </a:cubicBezTo>
                  <a:cubicBezTo>
                    <a:pt x="3024" y="4877"/>
                    <a:pt x="3001" y="4861"/>
                    <a:pt x="2974" y="4861"/>
                  </a:cubicBezTo>
                  <a:cubicBezTo>
                    <a:pt x="2963" y="4861"/>
                    <a:pt x="2952" y="4864"/>
                    <a:pt x="2941" y="4870"/>
                  </a:cubicBezTo>
                  <a:cubicBezTo>
                    <a:pt x="2937" y="4870"/>
                    <a:pt x="2934" y="4873"/>
                    <a:pt x="2931" y="4877"/>
                  </a:cubicBezTo>
                  <a:lnTo>
                    <a:pt x="2927" y="4877"/>
                  </a:lnTo>
                  <a:cubicBezTo>
                    <a:pt x="2917" y="4884"/>
                    <a:pt x="2910" y="4891"/>
                    <a:pt x="2907" y="4901"/>
                  </a:cubicBezTo>
                  <a:cubicBezTo>
                    <a:pt x="2753" y="5078"/>
                    <a:pt x="2630" y="5246"/>
                    <a:pt x="2384" y="5311"/>
                  </a:cubicBezTo>
                  <a:cubicBezTo>
                    <a:pt x="2321" y="5326"/>
                    <a:pt x="2259" y="5334"/>
                    <a:pt x="2198" y="5334"/>
                  </a:cubicBezTo>
                  <a:cubicBezTo>
                    <a:pt x="1983" y="5334"/>
                    <a:pt x="1781" y="5242"/>
                    <a:pt x="1619" y="5095"/>
                  </a:cubicBezTo>
                  <a:cubicBezTo>
                    <a:pt x="1619" y="5075"/>
                    <a:pt x="1599" y="5058"/>
                    <a:pt x="1578" y="5058"/>
                  </a:cubicBezTo>
                  <a:cubicBezTo>
                    <a:pt x="1576" y="5027"/>
                    <a:pt x="1550" y="5006"/>
                    <a:pt x="1521" y="5006"/>
                  </a:cubicBezTo>
                  <a:cubicBezTo>
                    <a:pt x="1512" y="5006"/>
                    <a:pt x="1502" y="5008"/>
                    <a:pt x="1493" y="5013"/>
                  </a:cubicBezTo>
                  <a:cubicBezTo>
                    <a:pt x="1302" y="5143"/>
                    <a:pt x="1144" y="5283"/>
                    <a:pt x="895" y="5294"/>
                  </a:cubicBezTo>
                  <a:cubicBezTo>
                    <a:pt x="888" y="5294"/>
                    <a:pt x="882" y="5294"/>
                    <a:pt x="875" y="5294"/>
                  </a:cubicBezTo>
                  <a:cubicBezTo>
                    <a:pt x="624" y="5294"/>
                    <a:pt x="406" y="5169"/>
                    <a:pt x="250" y="4979"/>
                  </a:cubicBezTo>
                  <a:cubicBezTo>
                    <a:pt x="246" y="4938"/>
                    <a:pt x="246" y="4901"/>
                    <a:pt x="243" y="4860"/>
                  </a:cubicBezTo>
                  <a:cubicBezTo>
                    <a:pt x="533" y="4064"/>
                    <a:pt x="786" y="3258"/>
                    <a:pt x="1049" y="2452"/>
                  </a:cubicBezTo>
                  <a:lnTo>
                    <a:pt x="1281" y="1735"/>
                  </a:lnTo>
                  <a:cubicBezTo>
                    <a:pt x="1501" y="1740"/>
                    <a:pt x="1721" y="1745"/>
                    <a:pt x="1941" y="1745"/>
                  </a:cubicBezTo>
                  <a:cubicBezTo>
                    <a:pt x="2033" y="1745"/>
                    <a:pt x="2125" y="1744"/>
                    <a:pt x="2217" y="1742"/>
                  </a:cubicBezTo>
                  <a:cubicBezTo>
                    <a:pt x="2261" y="1742"/>
                    <a:pt x="2261" y="1673"/>
                    <a:pt x="2217" y="1673"/>
                  </a:cubicBezTo>
                  <a:cubicBezTo>
                    <a:pt x="2121" y="1671"/>
                    <a:pt x="2026" y="1671"/>
                    <a:pt x="1932" y="1671"/>
                  </a:cubicBezTo>
                  <a:cubicBezTo>
                    <a:pt x="1721" y="1671"/>
                    <a:pt x="1510" y="1675"/>
                    <a:pt x="1298" y="1677"/>
                  </a:cubicBezTo>
                  <a:lnTo>
                    <a:pt x="1387" y="1407"/>
                  </a:lnTo>
                  <a:lnTo>
                    <a:pt x="1424" y="1291"/>
                  </a:lnTo>
                  <a:cubicBezTo>
                    <a:pt x="1701" y="1305"/>
                    <a:pt x="1974" y="1322"/>
                    <a:pt x="2251" y="1325"/>
                  </a:cubicBezTo>
                  <a:cubicBezTo>
                    <a:pt x="2292" y="1318"/>
                    <a:pt x="2292" y="1264"/>
                    <a:pt x="2251" y="1257"/>
                  </a:cubicBezTo>
                  <a:cubicBezTo>
                    <a:pt x="1985" y="1240"/>
                    <a:pt x="1715" y="1236"/>
                    <a:pt x="1445" y="1229"/>
                  </a:cubicBezTo>
                  <a:lnTo>
                    <a:pt x="1541" y="943"/>
                  </a:lnTo>
                  <a:cubicBezTo>
                    <a:pt x="1742" y="967"/>
                    <a:pt x="1944" y="1008"/>
                    <a:pt x="2148" y="1014"/>
                  </a:cubicBezTo>
                  <a:cubicBezTo>
                    <a:pt x="2186" y="1014"/>
                    <a:pt x="2193" y="960"/>
                    <a:pt x="2155" y="946"/>
                  </a:cubicBezTo>
                  <a:cubicBezTo>
                    <a:pt x="1961" y="908"/>
                    <a:pt x="1759" y="898"/>
                    <a:pt x="1558" y="878"/>
                  </a:cubicBezTo>
                  <a:lnTo>
                    <a:pt x="1612" y="710"/>
                  </a:lnTo>
                  <a:cubicBezTo>
                    <a:pt x="1626" y="683"/>
                    <a:pt x="1640" y="656"/>
                    <a:pt x="1653" y="632"/>
                  </a:cubicBezTo>
                  <a:close/>
                  <a:moveTo>
                    <a:pt x="3013" y="5020"/>
                  </a:moveTo>
                  <a:cubicBezTo>
                    <a:pt x="2954" y="5492"/>
                    <a:pt x="2907" y="5970"/>
                    <a:pt x="2866" y="6448"/>
                  </a:cubicBezTo>
                  <a:cubicBezTo>
                    <a:pt x="2503" y="6462"/>
                    <a:pt x="2138" y="6484"/>
                    <a:pt x="1769" y="6484"/>
                  </a:cubicBezTo>
                  <a:cubicBezTo>
                    <a:pt x="1703" y="6484"/>
                    <a:pt x="1637" y="6484"/>
                    <a:pt x="1571" y="6482"/>
                  </a:cubicBezTo>
                  <a:cubicBezTo>
                    <a:pt x="1585" y="6069"/>
                    <a:pt x="1599" y="5659"/>
                    <a:pt x="1616" y="5246"/>
                  </a:cubicBezTo>
                  <a:cubicBezTo>
                    <a:pt x="1796" y="5398"/>
                    <a:pt x="2045" y="5483"/>
                    <a:pt x="2286" y="5483"/>
                  </a:cubicBezTo>
                  <a:cubicBezTo>
                    <a:pt x="2596" y="5483"/>
                    <a:pt x="2892" y="5342"/>
                    <a:pt x="3009" y="5020"/>
                  </a:cubicBezTo>
                  <a:close/>
                  <a:moveTo>
                    <a:pt x="263" y="5188"/>
                  </a:moveTo>
                  <a:lnTo>
                    <a:pt x="263" y="5188"/>
                  </a:lnTo>
                  <a:cubicBezTo>
                    <a:pt x="444" y="5358"/>
                    <a:pt x="704" y="5463"/>
                    <a:pt x="951" y="5463"/>
                  </a:cubicBezTo>
                  <a:cubicBezTo>
                    <a:pt x="1170" y="5463"/>
                    <a:pt x="1378" y="5380"/>
                    <a:pt x="1513" y="5188"/>
                  </a:cubicBezTo>
                  <a:lnTo>
                    <a:pt x="1513" y="5188"/>
                  </a:lnTo>
                  <a:cubicBezTo>
                    <a:pt x="1291" y="7063"/>
                    <a:pt x="1226" y="8951"/>
                    <a:pt x="1319" y="10836"/>
                  </a:cubicBezTo>
                  <a:cubicBezTo>
                    <a:pt x="974" y="10826"/>
                    <a:pt x="629" y="10806"/>
                    <a:pt x="280" y="10778"/>
                  </a:cubicBezTo>
                  <a:cubicBezTo>
                    <a:pt x="267" y="8927"/>
                    <a:pt x="373" y="7035"/>
                    <a:pt x="263" y="5188"/>
                  </a:cubicBezTo>
                  <a:close/>
                  <a:moveTo>
                    <a:pt x="3112" y="5072"/>
                  </a:moveTo>
                  <a:cubicBezTo>
                    <a:pt x="3240" y="5132"/>
                    <a:pt x="3378" y="5163"/>
                    <a:pt x="3518" y="5163"/>
                  </a:cubicBezTo>
                  <a:cubicBezTo>
                    <a:pt x="3638" y="5163"/>
                    <a:pt x="3759" y="5140"/>
                    <a:pt x="3873" y="5092"/>
                  </a:cubicBezTo>
                  <a:lnTo>
                    <a:pt x="3873" y="5092"/>
                  </a:lnTo>
                  <a:cubicBezTo>
                    <a:pt x="3760" y="6967"/>
                    <a:pt x="3798" y="8869"/>
                    <a:pt x="3757" y="10744"/>
                  </a:cubicBezTo>
                  <a:cubicBezTo>
                    <a:pt x="3757" y="10751"/>
                    <a:pt x="3757" y="10758"/>
                    <a:pt x="3760" y="10768"/>
                  </a:cubicBezTo>
                  <a:cubicBezTo>
                    <a:pt x="3470" y="10802"/>
                    <a:pt x="3183" y="10823"/>
                    <a:pt x="2900" y="10836"/>
                  </a:cubicBezTo>
                  <a:cubicBezTo>
                    <a:pt x="2924" y="8907"/>
                    <a:pt x="2989" y="6998"/>
                    <a:pt x="3112" y="5072"/>
                  </a:cubicBezTo>
                  <a:close/>
                  <a:moveTo>
                    <a:pt x="2866" y="6530"/>
                  </a:moveTo>
                  <a:lnTo>
                    <a:pt x="2866" y="6530"/>
                  </a:lnTo>
                  <a:cubicBezTo>
                    <a:pt x="2746" y="7964"/>
                    <a:pt x="2715" y="9402"/>
                    <a:pt x="2770" y="10843"/>
                  </a:cubicBezTo>
                  <a:lnTo>
                    <a:pt x="2773" y="10843"/>
                  </a:lnTo>
                  <a:cubicBezTo>
                    <a:pt x="2550" y="10852"/>
                    <a:pt x="2326" y="10856"/>
                    <a:pt x="2102" y="10856"/>
                  </a:cubicBezTo>
                  <a:cubicBezTo>
                    <a:pt x="1879" y="10856"/>
                    <a:pt x="1655" y="10852"/>
                    <a:pt x="1431" y="10843"/>
                  </a:cubicBezTo>
                  <a:cubicBezTo>
                    <a:pt x="1435" y="10765"/>
                    <a:pt x="1435" y="10686"/>
                    <a:pt x="1438" y="10607"/>
                  </a:cubicBezTo>
                  <a:cubicBezTo>
                    <a:pt x="1567" y="10615"/>
                    <a:pt x="1696" y="10619"/>
                    <a:pt x="1826" y="10619"/>
                  </a:cubicBezTo>
                  <a:cubicBezTo>
                    <a:pt x="2050" y="10619"/>
                    <a:pt x="2274" y="10607"/>
                    <a:pt x="2497" y="10584"/>
                  </a:cubicBezTo>
                  <a:cubicBezTo>
                    <a:pt x="2537" y="10577"/>
                    <a:pt x="2544" y="10512"/>
                    <a:pt x="2500" y="10512"/>
                  </a:cubicBezTo>
                  <a:cubicBezTo>
                    <a:pt x="2499" y="10512"/>
                    <a:pt x="2498" y="10512"/>
                    <a:pt x="2497" y="10512"/>
                  </a:cubicBezTo>
                  <a:cubicBezTo>
                    <a:pt x="2212" y="10517"/>
                    <a:pt x="1928" y="10527"/>
                    <a:pt x="1643" y="10527"/>
                  </a:cubicBezTo>
                  <a:cubicBezTo>
                    <a:pt x="1576" y="10527"/>
                    <a:pt x="1509" y="10527"/>
                    <a:pt x="1442" y="10526"/>
                  </a:cubicBezTo>
                  <a:cubicBezTo>
                    <a:pt x="1448" y="10273"/>
                    <a:pt x="1455" y="10020"/>
                    <a:pt x="1465" y="9767"/>
                  </a:cubicBezTo>
                  <a:cubicBezTo>
                    <a:pt x="1617" y="9769"/>
                    <a:pt x="1769" y="9771"/>
                    <a:pt x="1921" y="9771"/>
                  </a:cubicBezTo>
                  <a:cubicBezTo>
                    <a:pt x="2032" y="9771"/>
                    <a:pt x="2143" y="9770"/>
                    <a:pt x="2254" y="9767"/>
                  </a:cubicBezTo>
                  <a:cubicBezTo>
                    <a:pt x="2295" y="9767"/>
                    <a:pt x="2295" y="9702"/>
                    <a:pt x="2254" y="9702"/>
                  </a:cubicBezTo>
                  <a:cubicBezTo>
                    <a:pt x="2167" y="9700"/>
                    <a:pt x="2079" y="9699"/>
                    <a:pt x="1991" y="9699"/>
                  </a:cubicBezTo>
                  <a:cubicBezTo>
                    <a:pt x="1816" y="9699"/>
                    <a:pt x="1641" y="9702"/>
                    <a:pt x="1465" y="9702"/>
                  </a:cubicBezTo>
                  <a:cubicBezTo>
                    <a:pt x="1469" y="9549"/>
                    <a:pt x="1476" y="9395"/>
                    <a:pt x="1479" y="9241"/>
                  </a:cubicBezTo>
                  <a:cubicBezTo>
                    <a:pt x="1537" y="9246"/>
                    <a:pt x="1594" y="9249"/>
                    <a:pt x="1652" y="9249"/>
                  </a:cubicBezTo>
                  <a:cubicBezTo>
                    <a:pt x="1798" y="9249"/>
                    <a:pt x="1942" y="9233"/>
                    <a:pt x="2087" y="9204"/>
                  </a:cubicBezTo>
                  <a:cubicBezTo>
                    <a:pt x="2110" y="9197"/>
                    <a:pt x="2108" y="9159"/>
                    <a:pt x="2083" y="9159"/>
                  </a:cubicBezTo>
                  <a:cubicBezTo>
                    <a:pt x="2082" y="9159"/>
                    <a:pt x="2081" y="9159"/>
                    <a:pt x="2080" y="9159"/>
                  </a:cubicBezTo>
                  <a:cubicBezTo>
                    <a:pt x="1879" y="9173"/>
                    <a:pt x="1681" y="9190"/>
                    <a:pt x="1483" y="9190"/>
                  </a:cubicBezTo>
                  <a:lnTo>
                    <a:pt x="1496" y="8791"/>
                  </a:lnTo>
                  <a:cubicBezTo>
                    <a:pt x="1763" y="8753"/>
                    <a:pt x="2032" y="8715"/>
                    <a:pt x="2295" y="8661"/>
                  </a:cubicBezTo>
                  <a:cubicBezTo>
                    <a:pt x="2328" y="8654"/>
                    <a:pt x="2323" y="8603"/>
                    <a:pt x="2292" y="8603"/>
                  </a:cubicBezTo>
                  <a:cubicBezTo>
                    <a:pt x="2291" y="8603"/>
                    <a:pt x="2290" y="8603"/>
                    <a:pt x="2288" y="8603"/>
                  </a:cubicBezTo>
                  <a:cubicBezTo>
                    <a:pt x="2022" y="8634"/>
                    <a:pt x="1759" y="8685"/>
                    <a:pt x="1496" y="8733"/>
                  </a:cubicBezTo>
                  <a:cubicBezTo>
                    <a:pt x="1506" y="8360"/>
                    <a:pt x="1520" y="7988"/>
                    <a:pt x="1534" y="7616"/>
                  </a:cubicBezTo>
                  <a:cubicBezTo>
                    <a:pt x="1601" y="7620"/>
                    <a:pt x="1669" y="7623"/>
                    <a:pt x="1737" y="7623"/>
                  </a:cubicBezTo>
                  <a:cubicBezTo>
                    <a:pt x="1877" y="7623"/>
                    <a:pt x="2018" y="7613"/>
                    <a:pt x="2159" y="7592"/>
                  </a:cubicBezTo>
                  <a:cubicBezTo>
                    <a:pt x="2189" y="7589"/>
                    <a:pt x="2183" y="7534"/>
                    <a:pt x="2151" y="7534"/>
                  </a:cubicBezTo>
                  <a:cubicBezTo>
                    <a:pt x="2150" y="7534"/>
                    <a:pt x="2149" y="7534"/>
                    <a:pt x="2148" y="7534"/>
                  </a:cubicBezTo>
                  <a:cubicBezTo>
                    <a:pt x="1997" y="7549"/>
                    <a:pt x="1842" y="7557"/>
                    <a:pt x="1688" y="7557"/>
                  </a:cubicBezTo>
                  <a:cubicBezTo>
                    <a:pt x="1636" y="7557"/>
                    <a:pt x="1585" y="7556"/>
                    <a:pt x="1534" y="7554"/>
                  </a:cubicBezTo>
                  <a:cubicBezTo>
                    <a:pt x="1537" y="7428"/>
                    <a:pt x="1544" y="7295"/>
                    <a:pt x="1547" y="7165"/>
                  </a:cubicBezTo>
                  <a:cubicBezTo>
                    <a:pt x="1632" y="7171"/>
                    <a:pt x="1718" y="7174"/>
                    <a:pt x="1803" y="7174"/>
                  </a:cubicBezTo>
                  <a:cubicBezTo>
                    <a:pt x="1968" y="7174"/>
                    <a:pt x="2133" y="7162"/>
                    <a:pt x="2295" y="7138"/>
                  </a:cubicBezTo>
                  <a:cubicBezTo>
                    <a:pt x="2325" y="7134"/>
                    <a:pt x="2320" y="7083"/>
                    <a:pt x="2291" y="7083"/>
                  </a:cubicBezTo>
                  <a:cubicBezTo>
                    <a:pt x="2290" y="7083"/>
                    <a:pt x="2289" y="7083"/>
                    <a:pt x="2288" y="7083"/>
                  </a:cubicBezTo>
                  <a:cubicBezTo>
                    <a:pt x="2104" y="7098"/>
                    <a:pt x="1920" y="7106"/>
                    <a:pt x="1735" y="7106"/>
                  </a:cubicBezTo>
                  <a:cubicBezTo>
                    <a:pt x="1674" y="7106"/>
                    <a:pt x="1612" y="7105"/>
                    <a:pt x="1551" y="7104"/>
                  </a:cubicBezTo>
                  <a:cubicBezTo>
                    <a:pt x="1558" y="6919"/>
                    <a:pt x="1564" y="6735"/>
                    <a:pt x="1571" y="6547"/>
                  </a:cubicBezTo>
                  <a:cubicBezTo>
                    <a:pt x="1774" y="6555"/>
                    <a:pt x="1978" y="6561"/>
                    <a:pt x="2182" y="6561"/>
                  </a:cubicBezTo>
                  <a:cubicBezTo>
                    <a:pt x="2410" y="6561"/>
                    <a:pt x="2638" y="6553"/>
                    <a:pt x="2866" y="6530"/>
                  </a:cubicBezTo>
                  <a:close/>
                  <a:moveTo>
                    <a:pt x="1937" y="0"/>
                  </a:moveTo>
                  <a:cubicBezTo>
                    <a:pt x="1936" y="0"/>
                    <a:pt x="1934" y="0"/>
                    <a:pt x="1933" y="0"/>
                  </a:cubicBezTo>
                  <a:cubicBezTo>
                    <a:pt x="1517" y="7"/>
                    <a:pt x="1394" y="963"/>
                    <a:pt x="1315" y="1199"/>
                  </a:cubicBezTo>
                  <a:cubicBezTo>
                    <a:pt x="919" y="2415"/>
                    <a:pt x="496" y="3630"/>
                    <a:pt x="144" y="4860"/>
                  </a:cubicBezTo>
                  <a:cubicBezTo>
                    <a:pt x="137" y="4880"/>
                    <a:pt x="147" y="4901"/>
                    <a:pt x="164" y="4911"/>
                  </a:cubicBezTo>
                  <a:cubicBezTo>
                    <a:pt x="163" y="4911"/>
                    <a:pt x="161" y="4911"/>
                    <a:pt x="160" y="4911"/>
                  </a:cubicBezTo>
                  <a:cubicBezTo>
                    <a:pt x="118" y="4911"/>
                    <a:pt x="90" y="4960"/>
                    <a:pt x="113" y="4996"/>
                  </a:cubicBezTo>
                  <a:cubicBezTo>
                    <a:pt x="127" y="5024"/>
                    <a:pt x="144" y="5048"/>
                    <a:pt x="164" y="5072"/>
                  </a:cubicBezTo>
                  <a:cubicBezTo>
                    <a:pt x="0" y="6950"/>
                    <a:pt x="103" y="8896"/>
                    <a:pt x="130" y="10775"/>
                  </a:cubicBezTo>
                  <a:cubicBezTo>
                    <a:pt x="130" y="10809"/>
                    <a:pt x="154" y="10840"/>
                    <a:pt x="188" y="10843"/>
                  </a:cubicBezTo>
                  <a:cubicBezTo>
                    <a:pt x="192" y="10864"/>
                    <a:pt x="205" y="10881"/>
                    <a:pt x="226" y="10888"/>
                  </a:cubicBezTo>
                  <a:cubicBezTo>
                    <a:pt x="828" y="10995"/>
                    <a:pt x="1436" y="11041"/>
                    <a:pt x="2043" y="11041"/>
                  </a:cubicBezTo>
                  <a:cubicBezTo>
                    <a:pt x="2634" y="11041"/>
                    <a:pt x="3224" y="10997"/>
                    <a:pt x="3812" y="10925"/>
                  </a:cubicBezTo>
                  <a:cubicBezTo>
                    <a:pt x="3873" y="10915"/>
                    <a:pt x="3907" y="10853"/>
                    <a:pt x="3883" y="10795"/>
                  </a:cubicBezTo>
                  <a:cubicBezTo>
                    <a:pt x="3897" y="10782"/>
                    <a:pt x="3907" y="10761"/>
                    <a:pt x="3911" y="10741"/>
                  </a:cubicBezTo>
                  <a:cubicBezTo>
                    <a:pt x="3986" y="8862"/>
                    <a:pt x="4092" y="6926"/>
                    <a:pt x="3986" y="5041"/>
                  </a:cubicBezTo>
                  <a:lnTo>
                    <a:pt x="3993" y="5037"/>
                  </a:lnTo>
                  <a:cubicBezTo>
                    <a:pt x="4047" y="5003"/>
                    <a:pt x="4037" y="4921"/>
                    <a:pt x="3979" y="4901"/>
                  </a:cubicBezTo>
                  <a:cubicBezTo>
                    <a:pt x="3976" y="4853"/>
                    <a:pt x="3972" y="4805"/>
                    <a:pt x="3969" y="4754"/>
                  </a:cubicBezTo>
                  <a:cubicBezTo>
                    <a:pt x="3969" y="4740"/>
                    <a:pt x="3959" y="4727"/>
                    <a:pt x="3945" y="4723"/>
                  </a:cubicBezTo>
                  <a:cubicBezTo>
                    <a:pt x="3552" y="3576"/>
                    <a:pt x="3084" y="2452"/>
                    <a:pt x="2644" y="1322"/>
                  </a:cubicBezTo>
                  <a:cubicBezTo>
                    <a:pt x="2552" y="1087"/>
                    <a:pt x="2297" y="0"/>
                    <a:pt x="19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55"/>
            <p:cNvSpPr/>
            <p:nvPr/>
          </p:nvSpPr>
          <p:spPr>
            <a:xfrm>
              <a:off x="2365982" y="2945341"/>
              <a:ext cx="130981" cy="298533"/>
            </a:xfrm>
            <a:custGeom>
              <a:rect b="b" l="l" r="r" t="t"/>
              <a:pathLst>
                <a:path extrusionOk="0" h="11624" w="5100">
                  <a:moveTo>
                    <a:pt x="2746" y="204"/>
                  </a:moveTo>
                  <a:cubicBezTo>
                    <a:pt x="2900" y="1690"/>
                    <a:pt x="5099" y="3223"/>
                    <a:pt x="3692" y="4665"/>
                  </a:cubicBezTo>
                  <a:cubicBezTo>
                    <a:pt x="3412" y="4957"/>
                    <a:pt x="3035" y="5103"/>
                    <a:pt x="2660" y="5103"/>
                  </a:cubicBezTo>
                  <a:cubicBezTo>
                    <a:pt x="2334" y="5103"/>
                    <a:pt x="2009" y="4993"/>
                    <a:pt x="1752" y="4774"/>
                  </a:cubicBezTo>
                  <a:lnTo>
                    <a:pt x="1752" y="4770"/>
                  </a:lnTo>
                  <a:cubicBezTo>
                    <a:pt x="2049" y="4798"/>
                    <a:pt x="2343" y="4822"/>
                    <a:pt x="2640" y="4828"/>
                  </a:cubicBezTo>
                  <a:cubicBezTo>
                    <a:pt x="2691" y="4828"/>
                    <a:pt x="2691" y="4753"/>
                    <a:pt x="2640" y="4750"/>
                  </a:cubicBezTo>
                  <a:cubicBezTo>
                    <a:pt x="2316" y="4716"/>
                    <a:pt x="1991" y="4702"/>
                    <a:pt x="1667" y="4692"/>
                  </a:cubicBezTo>
                  <a:cubicBezTo>
                    <a:pt x="1489" y="4518"/>
                    <a:pt x="1366" y="4296"/>
                    <a:pt x="1312" y="4053"/>
                  </a:cubicBezTo>
                  <a:lnTo>
                    <a:pt x="1312" y="4053"/>
                  </a:lnTo>
                  <a:cubicBezTo>
                    <a:pt x="1559" y="4093"/>
                    <a:pt x="1810" y="4112"/>
                    <a:pt x="2061" y="4112"/>
                  </a:cubicBezTo>
                  <a:cubicBezTo>
                    <a:pt x="2173" y="4112"/>
                    <a:pt x="2286" y="4108"/>
                    <a:pt x="2398" y="4101"/>
                  </a:cubicBezTo>
                  <a:cubicBezTo>
                    <a:pt x="2446" y="4098"/>
                    <a:pt x="2446" y="4026"/>
                    <a:pt x="2398" y="4026"/>
                  </a:cubicBezTo>
                  <a:cubicBezTo>
                    <a:pt x="2329" y="4028"/>
                    <a:pt x="2259" y="4029"/>
                    <a:pt x="2191" y="4029"/>
                  </a:cubicBezTo>
                  <a:cubicBezTo>
                    <a:pt x="1892" y="4029"/>
                    <a:pt x="1595" y="4011"/>
                    <a:pt x="1298" y="3975"/>
                  </a:cubicBezTo>
                  <a:cubicBezTo>
                    <a:pt x="1251" y="3734"/>
                    <a:pt x="1237" y="3487"/>
                    <a:pt x="1260" y="3242"/>
                  </a:cubicBezTo>
                  <a:lnTo>
                    <a:pt x="1260" y="3242"/>
                  </a:lnTo>
                  <a:cubicBezTo>
                    <a:pt x="1260" y="3257"/>
                    <a:pt x="1273" y="3268"/>
                    <a:pt x="1291" y="3268"/>
                  </a:cubicBezTo>
                  <a:cubicBezTo>
                    <a:pt x="1691" y="3302"/>
                    <a:pt x="2097" y="3339"/>
                    <a:pt x="2500" y="3350"/>
                  </a:cubicBezTo>
                  <a:cubicBezTo>
                    <a:pt x="2558" y="3350"/>
                    <a:pt x="2555" y="3268"/>
                    <a:pt x="2500" y="3264"/>
                  </a:cubicBezTo>
                  <a:cubicBezTo>
                    <a:pt x="2101" y="3227"/>
                    <a:pt x="1694" y="3220"/>
                    <a:pt x="1291" y="3206"/>
                  </a:cubicBezTo>
                  <a:cubicBezTo>
                    <a:pt x="1289" y="3206"/>
                    <a:pt x="1287" y="3206"/>
                    <a:pt x="1285" y="3206"/>
                  </a:cubicBezTo>
                  <a:cubicBezTo>
                    <a:pt x="1273" y="3206"/>
                    <a:pt x="1265" y="3212"/>
                    <a:pt x="1261" y="3220"/>
                  </a:cubicBezTo>
                  <a:lnTo>
                    <a:pt x="1261" y="3220"/>
                  </a:lnTo>
                  <a:cubicBezTo>
                    <a:pt x="1279" y="2979"/>
                    <a:pt x="1320" y="2737"/>
                    <a:pt x="1377" y="2499"/>
                  </a:cubicBezTo>
                  <a:cubicBezTo>
                    <a:pt x="1387" y="2458"/>
                    <a:pt x="1400" y="2414"/>
                    <a:pt x="1411" y="2373"/>
                  </a:cubicBezTo>
                  <a:cubicBezTo>
                    <a:pt x="1628" y="2398"/>
                    <a:pt x="1844" y="2409"/>
                    <a:pt x="2063" y="2409"/>
                  </a:cubicBezTo>
                  <a:cubicBezTo>
                    <a:pt x="2116" y="2409"/>
                    <a:pt x="2170" y="2408"/>
                    <a:pt x="2224" y="2407"/>
                  </a:cubicBezTo>
                  <a:cubicBezTo>
                    <a:pt x="2275" y="2407"/>
                    <a:pt x="2275" y="2329"/>
                    <a:pt x="2224" y="2329"/>
                  </a:cubicBezTo>
                  <a:cubicBezTo>
                    <a:pt x="1957" y="2325"/>
                    <a:pt x="1694" y="2322"/>
                    <a:pt x="1431" y="2305"/>
                  </a:cubicBezTo>
                  <a:cubicBezTo>
                    <a:pt x="1476" y="2151"/>
                    <a:pt x="1530" y="2004"/>
                    <a:pt x="1592" y="1857"/>
                  </a:cubicBezTo>
                  <a:cubicBezTo>
                    <a:pt x="1848" y="1888"/>
                    <a:pt x="2104" y="1926"/>
                    <a:pt x="2360" y="1929"/>
                  </a:cubicBezTo>
                  <a:cubicBezTo>
                    <a:pt x="2405" y="1929"/>
                    <a:pt x="2418" y="1854"/>
                    <a:pt x="2370" y="1847"/>
                  </a:cubicBezTo>
                  <a:cubicBezTo>
                    <a:pt x="2124" y="1803"/>
                    <a:pt x="1875" y="1792"/>
                    <a:pt x="1626" y="1775"/>
                  </a:cubicBezTo>
                  <a:cubicBezTo>
                    <a:pt x="1704" y="1605"/>
                    <a:pt x="1790" y="1441"/>
                    <a:pt x="1889" y="1284"/>
                  </a:cubicBezTo>
                  <a:cubicBezTo>
                    <a:pt x="1896" y="1287"/>
                    <a:pt x="1902" y="1290"/>
                    <a:pt x="1909" y="1290"/>
                  </a:cubicBezTo>
                  <a:cubicBezTo>
                    <a:pt x="2138" y="1309"/>
                    <a:pt x="2369" y="1336"/>
                    <a:pt x="2597" y="1336"/>
                  </a:cubicBezTo>
                  <a:cubicBezTo>
                    <a:pt x="2622" y="1336"/>
                    <a:pt x="2646" y="1335"/>
                    <a:pt x="2671" y="1335"/>
                  </a:cubicBezTo>
                  <a:cubicBezTo>
                    <a:pt x="2729" y="1335"/>
                    <a:pt x="2729" y="1249"/>
                    <a:pt x="2671" y="1249"/>
                  </a:cubicBezTo>
                  <a:cubicBezTo>
                    <a:pt x="2464" y="1229"/>
                    <a:pt x="2257" y="1221"/>
                    <a:pt x="2048" y="1221"/>
                  </a:cubicBezTo>
                  <a:cubicBezTo>
                    <a:pt x="2009" y="1221"/>
                    <a:pt x="1969" y="1222"/>
                    <a:pt x="1930" y="1222"/>
                  </a:cubicBezTo>
                  <a:cubicBezTo>
                    <a:pt x="2025" y="1068"/>
                    <a:pt x="2131" y="922"/>
                    <a:pt x="2244" y="782"/>
                  </a:cubicBezTo>
                  <a:cubicBezTo>
                    <a:pt x="2247" y="782"/>
                    <a:pt x="2251" y="788"/>
                    <a:pt x="2254" y="788"/>
                  </a:cubicBezTo>
                  <a:cubicBezTo>
                    <a:pt x="2425" y="809"/>
                    <a:pt x="2603" y="840"/>
                    <a:pt x="2777" y="850"/>
                  </a:cubicBezTo>
                  <a:cubicBezTo>
                    <a:pt x="2778" y="850"/>
                    <a:pt x="2779" y="850"/>
                    <a:pt x="2780" y="850"/>
                  </a:cubicBezTo>
                  <a:cubicBezTo>
                    <a:pt x="2822" y="850"/>
                    <a:pt x="2834" y="775"/>
                    <a:pt x="2787" y="768"/>
                  </a:cubicBezTo>
                  <a:cubicBezTo>
                    <a:pt x="2623" y="741"/>
                    <a:pt x="2459" y="730"/>
                    <a:pt x="2295" y="713"/>
                  </a:cubicBezTo>
                  <a:cubicBezTo>
                    <a:pt x="2435" y="536"/>
                    <a:pt x="2586" y="365"/>
                    <a:pt x="2746" y="204"/>
                  </a:cubicBezTo>
                  <a:close/>
                  <a:moveTo>
                    <a:pt x="3316" y="5136"/>
                  </a:moveTo>
                  <a:cubicBezTo>
                    <a:pt x="3904" y="7164"/>
                    <a:pt x="4215" y="9149"/>
                    <a:pt x="4044" y="11263"/>
                  </a:cubicBezTo>
                  <a:lnTo>
                    <a:pt x="4044" y="11259"/>
                  </a:lnTo>
                  <a:lnTo>
                    <a:pt x="4037" y="11259"/>
                  </a:lnTo>
                  <a:cubicBezTo>
                    <a:pt x="3588" y="11383"/>
                    <a:pt x="3153" y="11447"/>
                    <a:pt x="2718" y="11447"/>
                  </a:cubicBezTo>
                  <a:cubicBezTo>
                    <a:pt x="2325" y="11447"/>
                    <a:pt x="1932" y="11395"/>
                    <a:pt x="1527" y="11286"/>
                  </a:cubicBezTo>
                  <a:lnTo>
                    <a:pt x="1527" y="10938"/>
                  </a:lnTo>
                  <a:cubicBezTo>
                    <a:pt x="1943" y="10976"/>
                    <a:pt x="2364" y="11003"/>
                    <a:pt x="2780" y="11024"/>
                  </a:cubicBezTo>
                  <a:cubicBezTo>
                    <a:pt x="2821" y="11024"/>
                    <a:pt x="2821" y="10955"/>
                    <a:pt x="2780" y="10955"/>
                  </a:cubicBezTo>
                  <a:cubicBezTo>
                    <a:pt x="2364" y="10928"/>
                    <a:pt x="1943" y="10904"/>
                    <a:pt x="1527" y="10897"/>
                  </a:cubicBezTo>
                  <a:lnTo>
                    <a:pt x="1527" y="10559"/>
                  </a:lnTo>
                  <a:cubicBezTo>
                    <a:pt x="1527" y="10559"/>
                    <a:pt x="1530" y="10562"/>
                    <a:pt x="1534" y="10562"/>
                  </a:cubicBezTo>
                  <a:cubicBezTo>
                    <a:pt x="1554" y="10562"/>
                    <a:pt x="1574" y="10562"/>
                    <a:pt x="1594" y="10562"/>
                  </a:cubicBezTo>
                  <a:cubicBezTo>
                    <a:pt x="1895" y="10562"/>
                    <a:pt x="2195" y="10586"/>
                    <a:pt x="2493" y="10638"/>
                  </a:cubicBezTo>
                  <a:cubicBezTo>
                    <a:pt x="2495" y="10638"/>
                    <a:pt x="2497" y="10638"/>
                    <a:pt x="2499" y="10638"/>
                  </a:cubicBezTo>
                  <a:cubicBezTo>
                    <a:pt x="2533" y="10638"/>
                    <a:pt x="2546" y="10586"/>
                    <a:pt x="2510" y="10580"/>
                  </a:cubicBezTo>
                  <a:cubicBezTo>
                    <a:pt x="2260" y="10535"/>
                    <a:pt x="2007" y="10512"/>
                    <a:pt x="1755" y="10512"/>
                  </a:cubicBezTo>
                  <a:cubicBezTo>
                    <a:pt x="1681" y="10512"/>
                    <a:pt x="1607" y="10514"/>
                    <a:pt x="1534" y="10518"/>
                  </a:cubicBezTo>
                  <a:cubicBezTo>
                    <a:pt x="1530" y="10518"/>
                    <a:pt x="1530" y="10518"/>
                    <a:pt x="1527" y="10521"/>
                  </a:cubicBezTo>
                  <a:cubicBezTo>
                    <a:pt x="1527" y="10351"/>
                    <a:pt x="1530" y="10183"/>
                    <a:pt x="1534" y="10013"/>
                  </a:cubicBezTo>
                  <a:cubicBezTo>
                    <a:pt x="1709" y="10023"/>
                    <a:pt x="1888" y="10026"/>
                    <a:pt x="2065" y="10026"/>
                  </a:cubicBezTo>
                  <a:cubicBezTo>
                    <a:pt x="2188" y="10026"/>
                    <a:pt x="2311" y="10024"/>
                    <a:pt x="2432" y="10023"/>
                  </a:cubicBezTo>
                  <a:cubicBezTo>
                    <a:pt x="2476" y="10019"/>
                    <a:pt x="2476" y="9955"/>
                    <a:pt x="2432" y="9951"/>
                  </a:cubicBezTo>
                  <a:cubicBezTo>
                    <a:pt x="2309" y="9948"/>
                    <a:pt x="2185" y="9947"/>
                    <a:pt x="2061" y="9947"/>
                  </a:cubicBezTo>
                  <a:cubicBezTo>
                    <a:pt x="1886" y="9947"/>
                    <a:pt x="1711" y="9950"/>
                    <a:pt x="1537" y="9958"/>
                  </a:cubicBezTo>
                  <a:cubicBezTo>
                    <a:pt x="1537" y="9791"/>
                    <a:pt x="1544" y="9623"/>
                    <a:pt x="1547" y="9456"/>
                  </a:cubicBezTo>
                  <a:cubicBezTo>
                    <a:pt x="2019" y="9463"/>
                    <a:pt x="2486" y="9480"/>
                    <a:pt x="2954" y="9483"/>
                  </a:cubicBezTo>
                  <a:cubicBezTo>
                    <a:pt x="3016" y="9483"/>
                    <a:pt x="3016" y="9391"/>
                    <a:pt x="2954" y="9391"/>
                  </a:cubicBezTo>
                  <a:cubicBezTo>
                    <a:pt x="2731" y="9378"/>
                    <a:pt x="2507" y="9374"/>
                    <a:pt x="2284" y="9374"/>
                  </a:cubicBezTo>
                  <a:cubicBezTo>
                    <a:pt x="2039" y="9374"/>
                    <a:pt x="1795" y="9379"/>
                    <a:pt x="1551" y="9384"/>
                  </a:cubicBezTo>
                  <a:cubicBezTo>
                    <a:pt x="1558" y="9193"/>
                    <a:pt x="1564" y="9002"/>
                    <a:pt x="1575" y="8811"/>
                  </a:cubicBezTo>
                  <a:cubicBezTo>
                    <a:pt x="1715" y="8848"/>
                    <a:pt x="1860" y="8867"/>
                    <a:pt x="2006" y="8867"/>
                  </a:cubicBezTo>
                  <a:cubicBezTo>
                    <a:pt x="2083" y="8867"/>
                    <a:pt x="2160" y="8862"/>
                    <a:pt x="2237" y="8851"/>
                  </a:cubicBezTo>
                  <a:cubicBezTo>
                    <a:pt x="2274" y="8848"/>
                    <a:pt x="2268" y="8783"/>
                    <a:pt x="2230" y="8783"/>
                  </a:cubicBezTo>
                  <a:cubicBezTo>
                    <a:pt x="2229" y="8783"/>
                    <a:pt x="2228" y="8783"/>
                    <a:pt x="2227" y="8783"/>
                  </a:cubicBezTo>
                  <a:cubicBezTo>
                    <a:pt x="2155" y="8790"/>
                    <a:pt x="2083" y="8793"/>
                    <a:pt x="2011" y="8793"/>
                  </a:cubicBezTo>
                  <a:cubicBezTo>
                    <a:pt x="1866" y="8793"/>
                    <a:pt x="1721" y="8780"/>
                    <a:pt x="1578" y="8752"/>
                  </a:cubicBezTo>
                  <a:cubicBezTo>
                    <a:pt x="1588" y="8595"/>
                    <a:pt x="1602" y="8438"/>
                    <a:pt x="1612" y="8281"/>
                  </a:cubicBezTo>
                  <a:cubicBezTo>
                    <a:pt x="1747" y="8293"/>
                    <a:pt x="1883" y="8297"/>
                    <a:pt x="2018" y="8297"/>
                  </a:cubicBezTo>
                  <a:cubicBezTo>
                    <a:pt x="2122" y="8297"/>
                    <a:pt x="2226" y="8294"/>
                    <a:pt x="2329" y="8291"/>
                  </a:cubicBezTo>
                  <a:cubicBezTo>
                    <a:pt x="2381" y="8291"/>
                    <a:pt x="2381" y="8216"/>
                    <a:pt x="2329" y="8216"/>
                  </a:cubicBezTo>
                  <a:cubicBezTo>
                    <a:pt x="2238" y="8214"/>
                    <a:pt x="2146" y="8212"/>
                    <a:pt x="2053" y="8212"/>
                  </a:cubicBezTo>
                  <a:cubicBezTo>
                    <a:pt x="1907" y="8212"/>
                    <a:pt x="1760" y="8216"/>
                    <a:pt x="1616" y="8227"/>
                  </a:cubicBezTo>
                  <a:cubicBezTo>
                    <a:pt x="1653" y="7738"/>
                    <a:pt x="1701" y="7250"/>
                    <a:pt x="1762" y="6761"/>
                  </a:cubicBezTo>
                  <a:cubicBezTo>
                    <a:pt x="1864" y="6770"/>
                    <a:pt x="1967" y="6775"/>
                    <a:pt x="2069" y="6775"/>
                  </a:cubicBezTo>
                  <a:cubicBezTo>
                    <a:pt x="2241" y="6775"/>
                    <a:pt x="2413" y="6762"/>
                    <a:pt x="2582" y="6734"/>
                  </a:cubicBezTo>
                  <a:cubicBezTo>
                    <a:pt x="2625" y="6727"/>
                    <a:pt x="2617" y="6659"/>
                    <a:pt x="2575" y="6659"/>
                  </a:cubicBezTo>
                  <a:cubicBezTo>
                    <a:pt x="2574" y="6659"/>
                    <a:pt x="2573" y="6659"/>
                    <a:pt x="2572" y="6659"/>
                  </a:cubicBezTo>
                  <a:cubicBezTo>
                    <a:pt x="2305" y="6679"/>
                    <a:pt x="2039" y="6697"/>
                    <a:pt x="1769" y="6700"/>
                  </a:cubicBezTo>
                  <a:cubicBezTo>
                    <a:pt x="1793" y="6539"/>
                    <a:pt x="1821" y="6376"/>
                    <a:pt x="1844" y="6212"/>
                  </a:cubicBezTo>
                  <a:cubicBezTo>
                    <a:pt x="2097" y="6246"/>
                    <a:pt x="2350" y="6259"/>
                    <a:pt x="2606" y="6259"/>
                  </a:cubicBezTo>
                  <a:cubicBezTo>
                    <a:pt x="2644" y="6259"/>
                    <a:pt x="2657" y="6195"/>
                    <a:pt x="2616" y="6191"/>
                  </a:cubicBezTo>
                  <a:cubicBezTo>
                    <a:pt x="2364" y="6160"/>
                    <a:pt x="2107" y="6143"/>
                    <a:pt x="1855" y="6143"/>
                  </a:cubicBezTo>
                  <a:cubicBezTo>
                    <a:pt x="1872" y="6031"/>
                    <a:pt x="1892" y="5914"/>
                    <a:pt x="1913" y="5802"/>
                  </a:cubicBezTo>
                  <a:cubicBezTo>
                    <a:pt x="1936" y="5801"/>
                    <a:pt x="1959" y="5801"/>
                    <a:pt x="1982" y="5801"/>
                  </a:cubicBezTo>
                  <a:cubicBezTo>
                    <a:pt x="2191" y="5801"/>
                    <a:pt x="2397" y="5815"/>
                    <a:pt x="2606" y="5843"/>
                  </a:cubicBezTo>
                  <a:cubicBezTo>
                    <a:pt x="2608" y="5843"/>
                    <a:pt x="2610" y="5843"/>
                    <a:pt x="2612" y="5843"/>
                  </a:cubicBezTo>
                  <a:cubicBezTo>
                    <a:pt x="2658" y="5843"/>
                    <a:pt x="2669" y="5760"/>
                    <a:pt x="2616" y="5751"/>
                  </a:cubicBezTo>
                  <a:cubicBezTo>
                    <a:pt x="2464" y="5723"/>
                    <a:pt x="2310" y="5710"/>
                    <a:pt x="2155" y="5710"/>
                  </a:cubicBezTo>
                  <a:cubicBezTo>
                    <a:pt x="2078" y="5710"/>
                    <a:pt x="2000" y="5713"/>
                    <a:pt x="1923" y="5720"/>
                  </a:cubicBezTo>
                  <a:cubicBezTo>
                    <a:pt x="1957" y="5532"/>
                    <a:pt x="1991" y="5344"/>
                    <a:pt x="2032" y="5156"/>
                  </a:cubicBezTo>
                  <a:cubicBezTo>
                    <a:pt x="2148" y="5201"/>
                    <a:pt x="2264" y="5231"/>
                    <a:pt x="2384" y="5252"/>
                  </a:cubicBezTo>
                  <a:cubicBezTo>
                    <a:pt x="2478" y="5269"/>
                    <a:pt x="2573" y="5278"/>
                    <a:pt x="2667" y="5278"/>
                  </a:cubicBezTo>
                  <a:cubicBezTo>
                    <a:pt x="2891" y="5278"/>
                    <a:pt x="3112" y="5230"/>
                    <a:pt x="3316" y="5136"/>
                  </a:cubicBezTo>
                  <a:close/>
                  <a:moveTo>
                    <a:pt x="2839" y="1"/>
                  </a:moveTo>
                  <a:cubicBezTo>
                    <a:pt x="2831" y="1"/>
                    <a:pt x="2822" y="3"/>
                    <a:pt x="2814" y="10"/>
                  </a:cubicBezTo>
                  <a:cubicBezTo>
                    <a:pt x="1612" y="891"/>
                    <a:pt x="0" y="4326"/>
                    <a:pt x="1957" y="5132"/>
                  </a:cubicBezTo>
                  <a:cubicBezTo>
                    <a:pt x="1254" y="7076"/>
                    <a:pt x="1339" y="9272"/>
                    <a:pt x="1380" y="11307"/>
                  </a:cubicBezTo>
                  <a:cubicBezTo>
                    <a:pt x="1383" y="11349"/>
                    <a:pt x="1417" y="11377"/>
                    <a:pt x="1453" y="11377"/>
                  </a:cubicBezTo>
                  <a:cubicBezTo>
                    <a:pt x="1464" y="11377"/>
                    <a:pt x="1475" y="11374"/>
                    <a:pt x="1486" y="11368"/>
                  </a:cubicBezTo>
                  <a:cubicBezTo>
                    <a:pt x="1929" y="11535"/>
                    <a:pt x="2396" y="11623"/>
                    <a:pt x="2863" y="11623"/>
                  </a:cubicBezTo>
                  <a:cubicBezTo>
                    <a:pt x="3275" y="11623"/>
                    <a:pt x="3686" y="11555"/>
                    <a:pt x="4081" y="11413"/>
                  </a:cubicBezTo>
                  <a:cubicBezTo>
                    <a:pt x="4081" y="11413"/>
                    <a:pt x="4085" y="11413"/>
                    <a:pt x="4085" y="11409"/>
                  </a:cubicBezTo>
                  <a:cubicBezTo>
                    <a:pt x="4094" y="11412"/>
                    <a:pt x="4104" y="11414"/>
                    <a:pt x="4113" y="11414"/>
                  </a:cubicBezTo>
                  <a:cubicBezTo>
                    <a:pt x="4157" y="11414"/>
                    <a:pt x="4195" y="11382"/>
                    <a:pt x="4201" y="11334"/>
                  </a:cubicBezTo>
                  <a:cubicBezTo>
                    <a:pt x="4396" y="9237"/>
                    <a:pt x="4194" y="7062"/>
                    <a:pt x="3395" y="5098"/>
                  </a:cubicBezTo>
                  <a:cubicBezTo>
                    <a:pt x="3887" y="4832"/>
                    <a:pt x="4221" y="4350"/>
                    <a:pt x="4307" y="3800"/>
                  </a:cubicBezTo>
                  <a:cubicBezTo>
                    <a:pt x="4525" y="2380"/>
                    <a:pt x="2999" y="1502"/>
                    <a:pt x="2889" y="150"/>
                  </a:cubicBezTo>
                  <a:cubicBezTo>
                    <a:pt x="2889" y="129"/>
                    <a:pt x="2879" y="109"/>
                    <a:pt x="2862" y="95"/>
                  </a:cubicBezTo>
                  <a:lnTo>
                    <a:pt x="2872" y="85"/>
                  </a:lnTo>
                  <a:cubicBezTo>
                    <a:pt x="2903" y="54"/>
                    <a:pt x="2875" y="1"/>
                    <a:pt x="28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55"/>
            <p:cNvSpPr/>
            <p:nvPr/>
          </p:nvSpPr>
          <p:spPr>
            <a:xfrm>
              <a:off x="2311253" y="3213544"/>
              <a:ext cx="24013" cy="3185"/>
            </a:xfrm>
            <a:custGeom>
              <a:rect b="b" l="l" r="r" t="t"/>
              <a:pathLst>
                <a:path extrusionOk="0" h="124" w="935">
                  <a:moveTo>
                    <a:pt x="271" y="1"/>
                  </a:moveTo>
                  <a:cubicBezTo>
                    <a:pt x="189" y="1"/>
                    <a:pt x="108" y="3"/>
                    <a:pt x="28" y="7"/>
                  </a:cubicBezTo>
                  <a:cubicBezTo>
                    <a:pt x="4" y="7"/>
                    <a:pt x="0" y="51"/>
                    <a:pt x="28" y="51"/>
                  </a:cubicBezTo>
                  <a:cubicBezTo>
                    <a:pt x="49" y="51"/>
                    <a:pt x="71" y="50"/>
                    <a:pt x="93" y="50"/>
                  </a:cubicBezTo>
                  <a:cubicBezTo>
                    <a:pt x="362" y="50"/>
                    <a:pt x="619" y="88"/>
                    <a:pt x="888" y="123"/>
                  </a:cubicBezTo>
                  <a:cubicBezTo>
                    <a:pt x="889" y="123"/>
                    <a:pt x="890" y="123"/>
                    <a:pt x="891" y="123"/>
                  </a:cubicBezTo>
                  <a:cubicBezTo>
                    <a:pt x="920" y="123"/>
                    <a:pt x="935" y="82"/>
                    <a:pt x="902" y="72"/>
                  </a:cubicBezTo>
                  <a:cubicBezTo>
                    <a:pt x="699" y="17"/>
                    <a:pt x="484" y="1"/>
                    <a:pt x="2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55"/>
            <p:cNvSpPr/>
            <p:nvPr/>
          </p:nvSpPr>
          <p:spPr>
            <a:xfrm>
              <a:off x="2311766" y="3162744"/>
              <a:ext cx="27223" cy="2671"/>
            </a:xfrm>
            <a:custGeom>
              <a:rect b="b" l="l" r="r" t="t"/>
              <a:pathLst>
                <a:path extrusionOk="0" h="104" w="1060">
                  <a:moveTo>
                    <a:pt x="1012" y="1"/>
                  </a:moveTo>
                  <a:cubicBezTo>
                    <a:pt x="691" y="1"/>
                    <a:pt x="366" y="21"/>
                    <a:pt x="45" y="35"/>
                  </a:cubicBezTo>
                  <a:cubicBezTo>
                    <a:pt x="2" y="35"/>
                    <a:pt x="1" y="103"/>
                    <a:pt x="42" y="103"/>
                  </a:cubicBezTo>
                  <a:cubicBezTo>
                    <a:pt x="43" y="103"/>
                    <a:pt x="44" y="103"/>
                    <a:pt x="45" y="103"/>
                  </a:cubicBezTo>
                  <a:cubicBezTo>
                    <a:pt x="366" y="96"/>
                    <a:pt x="691" y="93"/>
                    <a:pt x="1012" y="72"/>
                  </a:cubicBezTo>
                  <a:cubicBezTo>
                    <a:pt x="1059" y="72"/>
                    <a:pt x="1059" y="1"/>
                    <a:pt x="10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55"/>
            <p:cNvSpPr/>
            <p:nvPr/>
          </p:nvSpPr>
          <p:spPr>
            <a:xfrm>
              <a:off x="2314129" y="3103263"/>
              <a:ext cx="23371" cy="3108"/>
            </a:xfrm>
            <a:custGeom>
              <a:rect b="b" l="l" r="r" t="t"/>
              <a:pathLst>
                <a:path extrusionOk="0" h="121" w="910">
                  <a:moveTo>
                    <a:pt x="49" y="1"/>
                  </a:moveTo>
                  <a:cubicBezTo>
                    <a:pt x="1" y="1"/>
                    <a:pt x="3" y="77"/>
                    <a:pt x="56" y="86"/>
                  </a:cubicBezTo>
                  <a:cubicBezTo>
                    <a:pt x="216" y="109"/>
                    <a:pt x="378" y="121"/>
                    <a:pt x="541" y="121"/>
                  </a:cubicBezTo>
                  <a:cubicBezTo>
                    <a:pt x="644" y="121"/>
                    <a:pt x="748" y="116"/>
                    <a:pt x="851" y="107"/>
                  </a:cubicBezTo>
                  <a:cubicBezTo>
                    <a:pt x="906" y="97"/>
                    <a:pt x="909" y="18"/>
                    <a:pt x="851" y="18"/>
                  </a:cubicBezTo>
                  <a:cubicBezTo>
                    <a:pt x="771" y="20"/>
                    <a:pt x="690" y="21"/>
                    <a:pt x="609" y="21"/>
                  </a:cubicBezTo>
                  <a:cubicBezTo>
                    <a:pt x="424" y="21"/>
                    <a:pt x="239" y="15"/>
                    <a:pt x="56" y="1"/>
                  </a:cubicBezTo>
                  <a:cubicBezTo>
                    <a:pt x="53" y="1"/>
                    <a:pt x="51" y="1"/>
                    <a:pt x="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55"/>
            <p:cNvSpPr/>
            <p:nvPr/>
          </p:nvSpPr>
          <p:spPr>
            <a:xfrm>
              <a:off x="2411055" y="3136958"/>
              <a:ext cx="32129" cy="3878"/>
            </a:xfrm>
            <a:custGeom>
              <a:rect b="b" l="l" r="r" t="t"/>
              <a:pathLst>
                <a:path extrusionOk="0" h="151" w="1251">
                  <a:moveTo>
                    <a:pt x="55" y="1"/>
                  </a:moveTo>
                  <a:cubicBezTo>
                    <a:pt x="1" y="1"/>
                    <a:pt x="1" y="79"/>
                    <a:pt x="55" y="82"/>
                  </a:cubicBezTo>
                  <a:cubicBezTo>
                    <a:pt x="420" y="109"/>
                    <a:pt x="789" y="151"/>
                    <a:pt x="1154" y="151"/>
                  </a:cubicBezTo>
                  <a:cubicBezTo>
                    <a:pt x="1168" y="151"/>
                    <a:pt x="1182" y="151"/>
                    <a:pt x="1196" y="151"/>
                  </a:cubicBezTo>
                  <a:cubicBezTo>
                    <a:pt x="1251" y="151"/>
                    <a:pt x="1247" y="72"/>
                    <a:pt x="1196" y="65"/>
                  </a:cubicBezTo>
                  <a:cubicBezTo>
                    <a:pt x="817" y="21"/>
                    <a:pt x="434" y="18"/>
                    <a:pt x="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49" name="Google Shape;2549;p55"/>
          <p:cNvGrpSpPr/>
          <p:nvPr/>
        </p:nvGrpSpPr>
        <p:grpSpPr>
          <a:xfrm>
            <a:off x="1615976" y="2917039"/>
            <a:ext cx="248684" cy="354264"/>
            <a:chOff x="1615976" y="2917039"/>
            <a:chExt cx="248684" cy="354264"/>
          </a:xfrm>
        </p:grpSpPr>
        <p:sp>
          <p:nvSpPr>
            <p:cNvPr id="2550" name="Google Shape;2550;p55"/>
            <p:cNvSpPr/>
            <p:nvPr/>
          </p:nvSpPr>
          <p:spPr>
            <a:xfrm>
              <a:off x="1615976" y="2917039"/>
              <a:ext cx="248684" cy="354264"/>
            </a:xfrm>
            <a:custGeom>
              <a:rect b="b" l="l" r="r" t="t"/>
              <a:pathLst>
                <a:path extrusionOk="0" h="13794" w="9683">
                  <a:moveTo>
                    <a:pt x="7339" y="238"/>
                  </a:moveTo>
                  <a:cubicBezTo>
                    <a:pt x="7615" y="310"/>
                    <a:pt x="7873" y="443"/>
                    <a:pt x="8094" y="620"/>
                  </a:cubicBezTo>
                  <a:cubicBezTo>
                    <a:pt x="7981" y="774"/>
                    <a:pt x="7869" y="927"/>
                    <a:pt x="7753" y="1081"/>
                  </a:cubicBezTo>
                  <a:cubicBezTo>
                    <a:pt x="7449" y="1054"/>
                    <a:pt x="7138" y="1050"/>
                    <a:pt x="6831" y="1043"/>
                  </a:cubicBezTo>
                  <a:cubicBezTo>
                    <a:pt x="6912" y="920"/>
                    <a:pt x="6991" y="797"/>
                    <a:pt x="7070" y="671"/>
                  </a:cubicBezTo>
                  <a:cubicBezTo>
                    <a:pt x="7249" y="673"/>
                    <a:pt x="7429" y="679"/>
                    <a:pt x="7607" y="679"/>
                  </a:cubicBezTo>
                  <a:cubicBezTo>
                    <a:pt x="7690" y="679"/>
                    <a:pt x="7773" y="678"/>
                    <a:pt x="7855" y="675"/>
                  </a:cubicBezTo>
                  <a:cubicBezTo>
                    <a:pt x="7903" y="675"/>
                    <a:pt x="7903" y="603"/>
                    <a:pt x="7855" y="603"/>
                  </a:cubicBezTo>
                  <a:cubicBezTo>
                    <a:pt x="7751" y="600"/>
                    <a:pt x="7647" y="599"/>
                    <a:pt x="7542" y="599"/>
                  </a:cubicBezTo>
                  <a:cubicBezTo>
                    <a:pt x="7399" y="599"/>
                    <a:pt x="7256" y="601"/>
                    <a:pt x="7114" y="603"/>
                  </a:cubicBezTo>
                  <a:cubicBezTo>
                    <a:pt x="7186" y="494"/>
                    <a:pt x="7257" y="381"/>
                    <a:pt x="7326" y="268"/>
                  </a:cubicBezTo>
                  <a:cubicBezTo>
                    <a:pt x="7332" y="262"/>
                    <a:pt x="7339" y="248"/>
                    <a:pt x="7339" y="238"/>
                  </a:cubicBezTo>
                  <a:close/>
                  <a:moveTo>
                    <a:pt x="6769" y="1142"/>
                  </a:moveTo>
                  <a:cubicBezTo>
                    <a:pt x="7041" y="1155"/>
                    <a:pt x="7315" y="1167"/>
                    <a:pt x="7590" y="1167"/>
                  </a:cubicBezTo>
                  <a:cubicBezTo>
                    <a:pt x="7623" y="1167"/>
                    <a:pt x="7655" y="1167"/>
                    <a:pt x="7688" y="1166"/>
                  </a:cubicBezTo>
                  <a:lnTo>
                    <a:pt x="7688" y="1166"/>
                  </a:lnTo>
                  <a:cubicBezTo>
                    <a:pt x="7363" y="1600"/>
                    <a:pt x="7039" y="2030"/>
                    <a:pt x="6718" y="2467"/>
                  </a:cubicBezTo>
                  <a:cubicBezTo>
                    <a:pt x="6663" y="2466"/>
                    <a:pt x="6608" y="2465"/>
                    <a:pt x="6553" y="2465"/>
                  </a:cubicBezTo>
                  <a:cubicBezTo>
                    <a:pt x="6328" y="2465"/>
                    <a:pt x="6103" y="2477"/>
                    <a:pt x="5878" y="2502"/>
                  </a:cubicBezTo>
                  <a:cubicBezTo>
                    <a:pt x="6069" y="2218"/>
                    <a:pt x="6257" y="1931"/>
                    <a:pt x="6441" y="1648"/>
                  </a:cubicBezTo>
                  <a:cubicBezTo>
                    <a:pt x="6684" y="1648"/>
                    <a:pt x="6923" y="1648"/>
                    <a:pt x="7165" y="1638"/>
                  </a:cubicBezTo>
                  <a:cubicBezTo>
                    <a:pt x="7196" y="1631"/>
                    <a:pt x="7196" y="1586"/>
                    <a:pt x="7165" y="1576"/>
                  </a:cubicBezTo>
                  <a:cubicBezTo>
                    <a:pt x="6943" y="1566"/>
                    <a:pt x="6721" y="1566"/>
                    <a:pt x="6496" y="1566"/>
                  </a:cubicBezTo>
                  <a:cubicBezTo>
                    <a:pt x="6588" y="1426"/>
                    <a:pt x="6677" y="1282"/>
                    <a:pt x="6769" y="1142"/>
                  </a:cubicBezTo>
                  <a:close/>
                  <a:moveTo>
                    <a:pt x="6884" y="173"/>
                  </a:moveTo>
                  <a:cubicBezTo>
                    <a:pt x="6978" y="173"/>
                    <a:pt x="7075" y="182"/>
                    <a:pt x="7175" y="200"/>
                  </a:cubicBezTo>
                  <a:lnTo>
                    <a:pt x="7213" y="207"/>
                  </a:lnTo>
                  <a:cubicBezTo>
                    <a:pt x="5656" y="2614"/>
                    <a:pt x="4003" y="4943"/>
                    <a:pt x="2360" y="7290"/>
                  </a:cubicBezTo>
                  <a:cubicBezTo>
                    <a:pt x="2336" y="7146"/>
                    <a:pt x="2275" y="7013"/>
                    <a:pt x="2179" y="6904"/>
                  </a:cubicBezTo>
                  <a:cubicBezTo>
                    <a:pt x="2072" y="6797"/>
                    <a:pt x="1905" y="6724"/>
                    <a:pt x="1747" y="6724"/>
                  </a:cubicBezTo>
                  <a:cubicBezTo>
                    <a:pt x="1694" y="6724"/>
                    <a:pt x="1643" y="6732"/>
                    <a:pt x="1594" y="6749"/>
                  </a:cubicBezTo>
                  <a:lnTo>
                    <a:pt x="1594" y="6749"/>
                  </a:lnTo>
                  <a:cubicBezTo>
                    <a:pt x="1604" y="6745"/>
                    <a:pt x="1613" y="6739"/>
                    <a:pt x="1619" y="6730"/>
                  </a:cubicBezTo>
                  <a:cubicBezTo>
                    <a:pt x="3033" y="4674"/>
                    <a:pt x="4419" y="2604"/>
                    <a:pt x="5878" y="579"/>
                  </a:cubicBezTo>
                  <a:cubicBezTo>
                    <a:pt x="5885" y="569"/>
                    <a:pt x="5888" y="555"/>
                    <a:pt x="5891" y="545"/>
                  </a:cubicBezTo>
                  <a:cubicBezTo>
                    <a:pt x="6194" y="308"/>
                    <a:pt x="6515" y="173"/>
                    <a:pt x="6884" y="173"/>
                  </a:cubicBezTo>
                  <a:close/>
                  <a:moveTo>
                    <a:pt x="6663" y="2549"/>
                  </a:moveTo>
                  <a:lnTo>
                    <a:pt x="6663" y="2549"/>
                  </a:lnTo>
                  <a:cubicBezTo>
                    <a:pt x="5451" y="4196"/>
                    <a:pt x="4276" y="5886"/>
                    <a:pt x="3269" y="7638"/>
                  </a:cubicBezTo>
                  <a:cubicBezTo>
                    <a:pt x="3228" y="7536"/>
                    <a:pt x="3159" y="7447"/>
                    <a:pt x="3070" y="7382"/>
                  </a:cubicBezTo>
                  <a:cubicBezTo>
                    <a:pt x="2956" y="7300"/>
                    <a:pt x="2826" y="7271"/>
                    <a:pt x="2694" y="7271"/>
                  </a:cubicBezTo>
                  <a:cubicBezTo>
                    <a:pt x="2622" y="7271"/>
                    <a:pt x="2548" y="7280"/>
                    <a:pt x="2476" y="7293"/>
                  </a:cubicBezTo>
                  <a:cubicBezTo>
                    <a:pt x="2510" y="7249"/>
                    <a:pt x="2541" y="7208"/>
                    <a:pt x="2575" y="7163"/>
                  </a:cubicBezTo>
                  <a:lnTo>
                    <a:pt x="2575" y="7163"/>
                  </a:lnTo>
                  <a:cubicBezTo>
                    <a:pt x="2565" y="7180"/>
                    <a:pt x="2579" y="7204"/>
                    <a:pt x="2596" y="7208"/>
                  </a:cubicBezTo>
                  <a:cubicBezTo>
                    <a:pt x="2685" y="7216"/>
                    <a:pt x="2775" y="7220"/>
                    <a:pt x="2865" y="7220"/>
                  </a:cubicBezTo>
                  <a:cubicBezTo>
                    <a:pt x="3033" y="7220"/>
                    <a:pt x="3200" y="7206"/>
                    <a:pt x="3364" y="7177"/>
                  </a:cubicBezTo>
                  <a:cubicBezTo>
                    <a:pt x="3396" y="7171"/>
                    <a:pt x="3392" y="7118"/>
                    <a:pt x="3363" y="7118"/>
                  </a:cubicBezTo>
                  <a:cubicBezTo>
                    <a:pt x="3361" y="7118"/>
                    <a:pt x="3359" y="7119"/>
                    <a:pt x="3357" y="7119"/>
                  </a:cubicBezTo>
                  <a:cubicBezTo>
                    <a:pt x="3136" y="7140"/>
                    <a:pt x="2912" y="7150"/>
                    <a:pt x="2691" y="7150"/>
                  </a:cubicBezTo>
                  <a:cubicBezTo>
                    <a:pt x="2659" y="7150"/>
                    <a:pt x="2627" y="7150"/>
                    <a:pt x="2596" y="7150"/>
                  </a:cubicBezTo>
                  <a:cubicBezTo>
                    <a:pt x="2589" y="7150"/>
                    <a:pt x="2582" y="7153"/>
                    <a:pt x="2575" y="7156"/>
                  </a:cubicBezTo>
                  <a:cubicBezTo>
                    <a:pt x="2678" y="7030"/>
                    <a:pt x="2777" y="6897"/>
                    <a:pt x="2879" y="6764"/>
                  </a:cubicBezTo>
                  <a:cubicBezTo>
                    <a:pt x="3000" y="6764"/>
                    <a:pt x="3122" y="6765"/>
                    <a:pt x="3244" y="6765"/>
                  </a:cubicBezTo>
                  <a:cubicBezTo>
                    <a:pt x="3305" y="6765"/>
                    <a:pt x="3365" y="6765"/>
                    <a:pt x="3426" y="6764"/>
                  </a:cubicBezTo>
                  <a:cubicBezTo>
                    <a:pt x="3473" y="6764"/>
                    <a:pt x="3473" y="6695"/>
                    <a:pt x="3426" y="6695"/>
                  </a:cubicBezTo>
                  <a:cubicBezTo>
                    <a:pt x="3371" y="6694"/>
                    <a:pt x="3316" y="6694"/>
                    <a:pt x="3262" y="6694"/>
                  </a:cubicBezTo>
                  <a:cubicBezTo>
                    <a:pt x="3152" y="6694"/>
                    <a:pt x="3042" y="6695"/>
                    <a:pt x="2930" y="6695"/>
                  </a:cubicBezTo>
                  <a:cubicBezTo>
                    <a:pt x="3009" y="6593"/>
                    <a:pt x="3088" y="6491"/>
                    <a:pt x="3166" y="6388"/>
                  </a:cubicBezTo>
                  <a:cubicBezTo>
                    <a:pt x="3436" y="6371"/>
                    <a:pt x="3709" y="6354"/>
                    <a:pt x="3982" y="6323"/>
                  </a:cubicBezTo>
                  <a:cubicBezTo>
                    <a:pt x="4019" y="6317"/>
                    <a:pt x="4020" y="6262"/>
                    <a:pt x="3985" y="6262"/>
                  </a:cubicBezTo>
                  <a:cubicBezTo>
                    <a:pt x="3984" y="6262"/>
                    <a:pt x="3983" y="6262"/>
                    <a:pt x="3982" y="6262"/>
                  </a:cubicBezTo>
                  <a:cubicBezTo>
                    <a:pt x="3726" y="6269"/>
                    <a:pt x="3477" y="6289"/>
                    <a:pt x="3224" y="6310"/>
                  </a:cubicBezTo>
                  <a:cubicBezTo>
                    <a:pt x="3330" y="6170"/>
                    <a:pt x="3429" y="6026"/>
                    <a:pt x="3531" y="5886"/>
                  </a:cubicBezTo>
                  <a:cubicBezTo>
                    <a:pt x="3535" y="5896"/>
                    <a:pt x="3545" y="5903"/>
                    <a:pt x="3555" y="5903"/>
                  </a:cubicBezTo>
                  <a:cubicBezTo>
                    <a:pt x="3665" y="5931"/>
                    <a:pt x="3778" y="5944"/>
                    <a:pt x="3891" y="5944"/>
                  </a:cubicBezTo>
                  <a:cubicBezTo>
                    <a:pt x="3958" y="5944"/>
                    <a:pt x="4025" y="5939"/>
                    <a:pt x="4092" y="5930"/>
                  </a:cubicBezTo>
                  <a:cubicBezTo>
                    <a:pt x="4132" y="5927"/>
                    <a:pt x="4123" y="5862"/>
                    <a:pt x="4087" y="5862"/>
                  </a:cubicBezTo>
                  <a:cubicBezTo>
                    <a:pt x="4087" y="5862"/>
                    <a:pt x="4086" y="5862"/>
                    <a:pt x="4085" y="5862"/>
                  </a:cubicBezTo>
                  <a:cubicBezTo>
                    <a:pt x="4035" y="5865"/>
                    <a:pt x="3985" y="5867"/>
                    <a:pt x="3935" y="5867"/>
                  </a:cubicBezTo>
                  <a:cubicBezTo>
                    <a:pt x="3813" y="5867"/>
                    <a:pt x="3691" y="5858"/>
                    <a:pt x="3572" y="5838"/>
                  </a:cubicBezTo>
                  <a:lnTo>
                    <a:pt x="3566" y="5838"/>
                  </a:lnTo>
                  <a:cubicBezTo>
                    <a:pt x="3740" y="5603"/>
                    <a:pt x="3907" y="5364"/>
                    <a:pt x="4078" y="5128"/>
                  </a:cubicBezTo>
                  <a:cubicBezTo>
                    <a:pt x="4085" y="5142"/>
                    <a:pt x="4102" y="5152"/>
                    <a:pt x="4119" y="5152"/>
                  </a:cubicBezTo>
                  <a:cubicBezTo>
                    <a:pt x="4221" y="5154"/>
                    <a:pt x="4325" y="5155"/>
                    <a:pt x="4428" y="5155"/>
                  </a:cubicBezTo>
                  <a:cubicBezTo>
                    <a:pt x="4532" y="5155"/>
                    <a:pt x="4636" y="5154"/>
                    <a:pt x="4740" y="5148"/>
                  </a:cubicBezTo>
                  <a:cubicBezTo>
                    <a:pt x="4798" y="5148"/>
                    <a:pt x="4798" y="5060"/>
                    <a:pt x="4740" y="5060"/>
                  </a:cubicBezTo>
                  <a:cubicBezTo>
                    <a:pt x="4620" y="5053"/>
                    <a:pt x="4497" y="5052"/>
                    <a:pt x="4376" y="5052"/>
                  </a:cubicBezTo>
                  <a:cubicBezTo>
                    <a:pt x="4294" y="5052"/>
                    <a:pt x="4213" y="5053"/>
                    <a:pt x="4133" y="5053"/>
                  </a:cubicBezTo>
                  <a:cubicBezTo>
                    <a:pt x="4269" y="4865"/>
                    <a:pt x="4402" y="4670"/>
                    <a:pt x="4536" y="4479"/>
                  </a:cubicBezTo>
                  <a:cubicBezTo>
                    <a:pt x="4597" y="4481"/>
                    <a:pt x="4659" y="4482"/>
                    <a:pt x="4720" y="4482"/>
                  </a:cubicBezTo>
                  <a:cubicBezTo>
                    <a:pt x="4853" y="4482"/>
                    <a:pt x="4986" y="4477"/>
                    <a:pt x="5120" y="4465"/>
                  </a:cubicBezTo>
                  <a:cubicBezTo>
                    <a:pt x="5157" y="4465"/>
                    <a:pt x="5157" y="4411"/>
                    <a:pt x="5120" y="4411"/>
                  </a:cubicBezTo>
                  <a:cubicBezTo>
                    <a:pt x="5089" y="4410"/>
                    <a:pt x="5059" y="4410"/>
                    <a:pt x="5029" y="4410"/>
                  </a:cubicBezTo>
                  <a:cubicBezTo>
                    <a:pt x="4877" y="4410"/>
                    <a:pt x="4724" y="4417"/>
                    <a:pt x="4573" y="4431"/>
                  </a:cubicBezTo>
                  <a:cubicBezTo>
                    <a:pt x="4665" y="4295"/>
                    <a:pt x="4761" y="4158"/>
                    <a:pt x="4853" y="4021"/>
                  </a:cubicBezTo>
                  <a:cubicBezTo>
                    <a:pt x="4979" y="4025"/>
                    <a:pt x="5104" y="4028"/>
                    <a:pt x="5229" y="4028"/>
                  </a:cubicBezTo>
                  <a:cubicBezTo>
                    <a:pt x="5332" y="4028"/>
                    <a:pt x="5434" y="4026"/>
                    <a:pt x="5536" y="4021"/>
                  </a:cubicBezTo>
                  <a:cubicBezTo>
                    <a:pt x="5567" y="4018"/>
                    <a:pt x="5567" y="3974"/>
                    <a:pt x="5536" y="3970"/>
                  </a:cubicBezTo>
                  <a:cubicBezTo>
                    <a:pt x="5441" y="3966"/>
                    <a:pt x="5344" y="3964"/>
                    <a:pt x="5248" y="3964"/>
                  </a:cubicBezTo>
                  <a:cubicBezTo>
                    <a:pt x="5130" y="3964"/>
                    <a:pt x="5012" y="3966"/>
                    <a:pt x="4894" y="3970"/>
                  </a:cubicBezTo>
                  <a:cubicBezTo>
                    <a:pt x="4983" y="3840"/>
                    <a:pt x="5068" y="3714"/>
                    <a:pt x="5157" y="3584"/>
                  </a:cubicBezTo>
                  <a:cubicBezTo>
                    <a:pt x="5296" y="3586"/>
                    <a:pt x="5436" y="3590"/>
                    <a:pt x="5577" y="3590"/>
                  </a:cubicBezTo>
                  <a:cubicBezTo>
                    <a:pt x="5668" y="3590"/>
                    <a:pt x="5759" y="3588"/>
                    <a:pt x="5850" y="3584"/>
                  </a:cubicBezTo>
                  <a:cubicBezTo>
                    <a:pt x="5895" y="3584"/>
                    <a:pt x="5895" y="3516"/>
                    <a:pt x="5850" y="3516"/>
                  </a:cubicBezTo>
                  <a:cubicBezTo>
                    <a:pt x="5743" y="3511"/>
                    <a:pt x="5636" y="3509"/>
                    <a:pt x="5529" y="3509"/>
                  </a:cubicBezTo>
                  <a:cubicBezTo>
                    <a:pt x="5423" y="3509"/>
                    <a:pt x="5316" y="3511"/>
                    <a:pt x="5208" y="3513"/>
                  </a:cubicBezTo>
                  <a:cubicBezTo>
                    <a:pt x="5304" y="3373"/>
                    <a:pt x="5396" y="3232"/>
                    <a:pt x="5492" y="3092"/>
                  </a:cubicBezTo>
                  <a:cubicBezTo>
                    <a:pt x="5563" y="3105"/>
                    <a:pt x="5636" y="3111"/>
                    <a:pt x="5709" y="3111"/>
                  </a:cubicBezTo>
                  <a:cubicBezTo>
                    <a:pt x="5818" y="3111"/>
                    <a:pt x="5927" y="3097"/>
                    <a:pt x="6031" y="3069"/>
                  </a:cubicBezTo>
                  <a:cubicBezTo>
                    <a:pt x="6073" y="3052"/>
                    <a:pt x="6060" y="2996"/>
                    <a:pt x="6021" y="2996"/>
                  </a:cubicBezTo>
                  <a:cubicBezTo>
                    <a:pt x="6019" y="2996"/>
                    <a:pt x="6017" y="2996"/>
                    <a:pt x="6014" y="2997"/>
                  </a:cubicBezTo>
                  <a:cubicBezTo>
                    <a:pt x="5916" y="3018"/>
                    <a:pt x="5817" y="3029"/>
                    <a:pt x="5717" y="3029"/>
                  </a:cubicBezTo>
                  <a:cubicBezTo>
                    <a:pt x="5658" y="3029"/>
                    <a:pt x="5598" y="3025"/>
                    <a:pt x="5540" y="3017"/>
                  </a:cubicBezTo>
                  <a:cubicBezTo>
                    <a:pt x="5639" y="2870"/>
                    <a:pt x="5734" y="2724"/>
                    <a:pt x="5833" y="2577"/>
                  </a:cubicBezTo>
                  <a:cubicBezTo>
                    <a:pt x="6110" y="2563"/>
                    <a:pt x="6387" y="2553"/>
                    <a:pt x="6663" y="2549"/>
                  </a:cubicBezTo>
                  <a:close/>
                  <a:moveTo>
                    <a:pt x="8203" y="719"/>
                  </a:moveTo>
                  <a:cubicBezTo>
                    <a:pt x="8408" y="927"/>
                    <a:pt x="8535" y="1190"/>
                    <a:pt x="8494" y="1504"/>
                  </a:cubicBezTo>
                  <a:cubicBezTo>
                    <a:pt x="8483" y="1511"/>
                    <a:pt x="8477" y="1518"/>
                    <a:pt x="8470" y="1528"/>
                  </a:cubicBezTo>
                  <a:cubicBezTo>
                    <a:pt x="6998" y="3717"/>
                    <a:pt x="5434" y="5886"/>
                    <a:pt x="4095" y="8161"/>
                  </a:cubicBezTo>
                  <a:cubicBezTo>
                    <a:pt x="4098" y="8150"/>
                    <a:pt x="4102" y="8137"/>
                    <a:pt x="4098" y="8123"/>
                  </a:cubicBezTo>
                  <a:cubicBezTo>
                    <a:pt x="4068" y="7945"/>
                    <a:pt x="3852" y="7816"/>
                    <a:pt x="3692" y="7771"/>
                  </a:cubicBezTo>
                  <a:cubicBezTo>
                    <a:pt x="3638" y="7757"/>
                    <a:pt x="3583" y="7750"/>
                    <a:pt x="3528" y="7750"/>
                  </a:cubicBezTo>
                  <a:cubicBezTo>
                    <a:pt x="3451" y="7750"/>
                    <a:pt x="3374" y="7764"/>
                    <a:pt x="3303" y="7792"/>
                  </a:cubicBezTo>
                  <a:cubicBezTo>
                    <a:pt x="3303" y="7781"/>
                    <a:pt x="3299" y="7775"/>
                    <a:pt x="3299" y="7764"/>
                  </a:cubicBezTo>
                  <a:cubicBezTo>
                    <a:pt x="4990" y="5463"/>
                    <a:pt x="6540" y="3045"/>
                    <a:pt x="8203" y="719"/>
                  </a:cubicBezTo>
                  <a:close/>
                  <a:moveTo>
                    <a:pt x="1578" y="6866"/>
                  </a:moveTo>
                  <a:cubicBezTo>
                    <a:pt x="1759" y="6866"/>
                    <a:pt x="1930" y="6876"/>
                    <a:pt x="2063" y="7023"/>
                  </a:cubicBezTo>
                  <a:cubicBezTo>
                    <a:pt x="2128" y="7098"/>
                    <a:pt x="2169" y="7194"/>
                    <a:pt x="2182" y="7297"/>
                  </a:cubicBezTo>
                  <a:cubicBezTo>
                    <a:pt x="2189" y="7368"/>
                    <a:pt x="2162" y="7426"/>
                    <a:pt x="2210" y="7488"/>
                  </a:cubicBezTo>
                  <a:cubicBezTo>
                    <a:pt x="2221" y="7506"/>
                    <a:pt x="2240" y="7517"/>
                    <a:pt x="2260" y="7517"/>
                  </a:cubicBezTo>
                  <a:cubicBezTo>
                    <a:pt x="2269" y="7517"/>
                    <a:pt x="2279" y="7514"/>
                    <a:pt x="2288" y="7508"/>
                  </a:cubicBezTo>
                  <a:cubicBezTo>
                    <a:pt x="2309" y="7495"/>
                    <a:pt x="2329" y="7474"/>
                    <a:pt x="2343" y="7454"/>
                  </a:cubicBezTo>
                  <a:cubicBezTo>
                    <a:pt x="2418" y="7439"/>
                    <a:pt x="2504" y="7430"/>
                    <a:pt x="2592" y="7430"/>
                  </a:cubicBezTo>
                  <a:cubicBezTo>
                    <a:pt x="2878" y="7430"/>
                    <a:pt x="3174" y="7530"/>
                    <a:pt x="3122" y="7880"/>
                  </a:cubicBezTo>
                  <a:cubicBezTo>
                    <a:pt x="3118" y="7894"/>
                    <a:pt x="3118" y="7904"/>
                    <a:pt x="3122" y="7918"/>
                  </a:cubicBezTo>
                  <a:cubicBezTo>
                    <a:pt x="3108" y="7963"/>
                    <a:pt x="3142" y="8000"/>
                    <a:pt x="3181" y="8000"/>
                  </a:cubicBezTo>
                  <a:cubicBezTo>
                    <a:pt x="3192" y="8000"/>
                    <a:pt x="3203" y="7997"/>
                    <a:pt x="3214" y="7990"/>
                  </a:cubicBezTo>
                  <a:cubicBezTo>
                    <a:pt x="3295" y="7943"/>
                    <a:pt x="3387" y="7919"/>
                    <a:pt x="3479" y="7919"/>
                  </a:cubicBezTo>
                  <a:cubicBezTo>
                    <a:pt x="3534" y="7919"/>
                    <a:pt x="3590" y="7927"/>
                    <a:pt x="3644" y="7945"/>
                  </a:cubicBezTo>
                  <a:cubicBezTo>
                    <a:pt x="3798" y="7986"/>
                    <a:pt x="3859" y="8089"/>
                    <a:pt x="3962" y="8191"/>
                  </a:cubicBezTo>
                  <a:cubicBezTo>
                    <a:pt x="3494" y="8509"/>
                    <a:pt x="3033" y="8912"/>
                    <a:pt x="2538" y="9243"/>
                  </a:cubicBezTo>
                  <a:cubicBezTo>
                    <a:pt x="2493" y="9048"/>
                    <a:pt x="2309" y="8864"/>
                    <a:pt x="2159" y="8751"/>
                  </a:cubicBezTo>
                  <a:cubicBezTo>
                    <a:pt x="1964" y="8605"/>
                    <a:pt x="1732" y="8523"/>
                    <a:pt x="1489" y="8512"/>
                  </a:cubicBezTo>
                  <a:cubicBezTo>
                    <a:pt x="1510" y="7966"/>
                    <a:pt x="1534" y="7416"/>
                    <a:pt x="1575" y="6866"/>
                  </a:cubicBezTo>
                  <a:close/>
                  <a:moveTo>
                    <a:pt x="1486" y="8628"/>
                  </a:moveTo>
                  <a:cubicBezTo>
                    <a:pt x="1704" y="8663"/>
                    <a:pt x="1909" y="8751"/>
                    <a:pt x="2083" y="8895"/>
                  </a:cubicBezTo>
                  <a:cubicBezTo>
                    <a:pt x="2230" y="9014"/>
                    <a:pt x="2299" y="9182"/>
                    <a:pt x="2418" y="9318"/>
                  </a:cubicBezTo>
                  <a:cubicBezTo>
                    <a:pt x="2114" y="9520"/>
                    <a:pt x="1783" y="9677"/>
                    <a:pt x="1435" y="9783"/>
                  </a:cubicBezTo>
                  <a:cubicBezTo>
                    <a:pt x="1441" y="9711"/>
                    <a:pt x="1445" y="9636"/>
                    <a:pt x="1448" y="9557"/>
                  </a:cubicBezTo>
                  <a:cubicBezTo>
                    <a:pt x="1452" y="9561"/>
                    <a:pt x="1458" y="9564"/>
                    <a:pt x="1465" y="9564"/>
                  </a:cubicBezTo>
                  <a:cubicBezTo>
                    <a:pt x="1592" y="9544"/>
                    <a:pt x="1718" y="9520"/>
                    <a:pt x="1844" y="9489"/>
                  </a:cubicBezTo>
                  <a:cubicBezTo>
                    <a:pt x="1881" y="9479"/>
                    <a:pt x="1875" y="9421"/>
                    <a:pt x="1837" y="9421"/>
                  </a:cubicBezTo>
                  <a:cubicBezTo>
                    <a:pt x="1836" y="9421"/>
                    <a:pt x="1835" y="9421"/>
                    <a:pt x="1834" y="9421"/>
                  </a:cubicBezTo>
                  <a:cubicBezTo>
                    <a:pt x="1708" y="9438"/>
                    <a:pt x="1578" y="9462"/>
                    <a:pt x="1452" y="9486"/>
                  </a:cubicBezTo>
                  <a:cubicBezTo>
                    <a:pt x="1452" y="9421"/>
                    <a:pt x="1455" y="9356"/>
                    <a:pt x="1458" y="9288"/>
                  </a:cubicBezTo>
                  <a:cubicBezTo>
                    <a:pt x="1577" y="9290"/>
                    <a:pt x="1695" y="9293"/>
                    <a:pt x="1813" y="9293"/>
                  </a:cubicBezTo>
                  <a:cubicBezTo>
                    <a:pt x="1890" y="9293"/>
                    <a:pt x="1966" y="9292"/>
                    <a:pt x="2042" y="9288"/>
                  </a:cubicBezTo>
                  <a:cubicBezTo>
                    <a:pt x="2087" y="9288"/>
                    <a:pt x="2087" y="9219"/>
                    <a:pt x="2042" y="9219"/>
                  </a:cubicBezTo>
                  <a:cubicBezTo>
                    <a:pt x="1978" y="9218"/>
                    <a:pt x="1913" y="9218"/>
                    <a:pt x="1848" y="9218"/>
                  </a:cubicBezTo>
                  <a:cubicBezTo>
                    <a:pt x="1718" y="9218"/>
                    <a:pt x="1589" y="9219"/>
                    <a:pt x="1462" y="9219"/>
                  </a:cubicBezTo>
                  <a:lnTo>
                    <a:pt x="1469" y="9007"/>
                  </a:lnTo>
                  <a:cubicBezTo>
                    <a:pt x="1573" y="9009"/>
                    <a:pt x="1679" y="9012"/>
                    <a:pt x="1784" y="9012"/>
                  </a:cubicBezTo>
                  <a:cubicBezTo>
                    <a:pt x="1871" y="9012"/>
                    <a:pt x="1957" y="9010"/>
                    <a:pt x="2042" y="9004"/>
                  </a:cubicBezTo>
                  <a:cubicBezTo>
                    <a:pt x="2080" y="9004"/>
                    <a:pt x="2080" y="8946"/>
                    <a:pt x="2042" y="8946"/>
                  </a:cubicBezTo>
                  <a:cubicBezTo>
                    <a:pt x="1947" y="8941"/>
                    <a:pt x="1852" y="8939"/>
                    <a:pt x="1757" y="8939"/>
                  </a:cubicBezTo>
                  <a:cubicBezTo>
                    <a:pt x="1663" y="8939"/>
                    <a:pt x="1568" y="8941"/>
                    <a:pt x="1472" y="8943"/>
                  </a:cubicBezTo>
                  <a:cubicBezTo>
                    <a:pt x="1476" y="8837"/>
                    <a:pt x="1479" y="8734"/>
                    <a:pt x="1486" y="8628"/>
                  </a:cubicBezTo>
                  <a:close/>
                  <a:moveTo>
                    <a:pt x="1318" y="9626"/>
                  </a:moveTo>
                  <a:lnTo>
                    <a:pt x="1318" y="9817"/>
                  </a:lnTo>
                  <a:cubicBezTo>
                    <a:pt x="1318" y="9837"/>
                    <a:pt x="1336" y="9858"/>
                    <a:pt x="1356" y="9865"/>
                  </a:cubicBezTo>
                  <a:cubicBezTo>
                    <a:pt x="1359" y="9878"/>
                    <a:pt x="1363" y="9889"/>
                    <a:pt x="1370" y="9899"/>
                  </a:cubicBezTo>
                  <a:cubicBezTo>
                    <a:pt x="1038" y="10107"/>
                    <a:pt x="827" y="10555"/>
                    <a:pt x="769" y="10920"/>
                  </a:cubicBezTo>
                  <a:cubicBezTo>
                    <a:pt x="723" y="11198"/>
                    <a:pt x="907" y="11485"/>
                    <a:pt x="1162" y="11485"/>
                  </a:cubicBezTo>
                  <a:cubicBezTo>
                    <a:pt x="1230" y="11485"/>
                    <a:pt x="1302" y="11464"/>
                    <a:pt x="1377" y="11419"/>
                  </a:cubicBezTo>
                  <a:cubicBezTo>
                    <a:pt x="1383" y="11415"/>
                    <a:pt x="1383" y="11412"/>
                    <a:pt x="1387" y="11408"/>
                  </a:cubicBezTo>
                  <a:cubicBezTo>
                    <a:pt x="1872" y="11323"/>
                    <a:pt x="2312" y="11101"/>
                    <a:pt x="2807" y="11012"/>
                  </a:cubicBezTo>
                  <a:cubicBezTo>
                    <a:pt x="2926" y="10991"/>
                    <a:pt x="3041" y="10980"/>
                    <a:pt x="3153" y="10980"/>
                  </a:cubicBezTo>
                  <a:cubicBezTo>
                    <a:pt x="3932" y="10980"/>
                    <a:pt x="4552" y="11479"/>
                    <a:pt x="4880" y="12204"/>
                  </a:cubicBezTo>
                  <a:cubicBezTo>
                    <a:pt x="4890" y="12226"/>
                    <a:pt x="4912" y="12237"/>
                    <a:pt x="4935" y="12237"/>
                  </a:cubicBezTo>
                  <a:cubicBezTo>
                    <a:pt x="4944" y="12237"/>
                    <a:pt x="4953" y="12235"/>
                    <a:pt x="4962" y="12231"/>
                  </a:cubicBezTo>
                  <a:cubicBezTo>
                    <a:pt x="5137" y="12441"/>
                    <a:pt x="5375" y="12532"/>
                    <a:pt x="5658" y="12532"/>
                  </a:cubicBezTo>
                  <a:cubicBezTo>
                    <a:pt x="5730" y="12532"/>
                    <a:pt x="5804" y="12526"/>
                    <a:pt x="5881" y="12515"/>
                  </a:cubicBezTo>
                  <a:cubicBezTo>
                    <a:pt x="6419" y="12438"/>
                    <a:pt x="6847" y="12200"/>
                    <a:pt x="7355" y="12200"/>
                  </a:cubicBezTo>
                  <a:cubicBezTo>
                    <a:pt x="7498" y="12200"/>
                    <a:pt x="7647" y="12219"/>
                    <a:pt x="7807" y="12266"/>
                  </a:cubicBezTo>
                  <a:cubicBezTo>
                    <a:pt x="8326" y="12416"/>
                    <a:pt x="8794" y="12781"/>
                    <a:pt x="9245" y="13058"/>
                  </a:cubicBezTo>
                  <a:lnTo>
                    <a:pt x="9252" y="13058"/>
                  </a:lnTo>
                  <a:cubicBezTo>
                    <a:pt x="9255" y="13058"/>
                    <a:pt x="9252" y="13061"/>
                    <a:pt x="9255" y="13065"/>
                  </a:cubicBezTo>
                  <a:cubicBezTo>
                    <a:pt x="9337" y="13164"/>
                    <a:pt x="9440" y="13201"/>
                    <a:pt x="9484" y="13334"/>
                  </a:cubicBezTo>
                  <a:cubicBezTo>
                    <a:pt x="9522" y="13440"/>
                    <a:pt x="9515" y="13556"/>
                    <a:pt x="9467" y="13655"/>
                  </a:cubicBezTo>
                  <a:lnTo>
                    <a:pt x="9467" y="13659"/>
                  </a:lnTo>
                  <a:cubicBezTo>
                    <a:pt x="8760" y="13440"/>
                    <a:pt x="8214" y="12850"/>
                    <a:pt x="7479" y="12720"/>
                  </a:cubicBezTo>
                  <a:cubicBezTo>
                    <a:pt x="7403" y="12706"/>
                    <a:pt x="7327" y="12699"/>
                    <a:pt x="7250" y="12699"/>
                  </a:cubicBezTo>
                  <a:cubicBezTo>
                    <a:pt x="6562" y="12699"/>
                    <a:pt x="5856" y="13206"/>
                    <a:pt x="5227" y="13206"/>
                  </a:cubicBezTo>
                  <a:cubicBezTo>
                    <a:pt x="5069" y="13206"/>
                    <a:pt x="4917" y="13174"/>
                    <a:pt x="4771" y="13095"/>
                  </a:cubicBezTo>
                  <a:cubicBezTo>
                    <a:pt x="4768" y="13075"/>
                    <a:pt x="4758" y="13058"/>
                    <a:pt x="4740" y="13048"/>
                  </a:cubicBezTo>
                  <a:cubicBezTo>
                    <a:pt x="4177" y="12641"/>
                    <a:pt x="3887" y="11791"/>
                    <a:pt x="3142" y="11668"/>
                  </a:cubicBezTo>
                  <a:cubicBezTo>
                    <a:pt x="3067" y="11655"/>
                    <a:pt x="2993" y="11649"/>
                    <a:pt x="2921" y="11649"/>
                  </a:cubicBezTo>
                  <a:cubicBezTo>
                    <a:pt x="2298" y="11649"/>
                    <a:pt x="1767" y="12070"/>
                    <a:pt x="1186" y="12070"/>
                  </a:cubicBezTo>
                  <a:cubicBezTo>
                    <a:pt x="999" y="12070"/>
                    <a:pt x="807" y="12026"/>
                    <a:pt x="605" y="11910"/>
                  </a:cubicBezTo>
                  <a:lnTo>
                    <a:pt x="601" y="11907"/>
                  </a:lnTo>
                  <a:lnTo>
                    <a:pt x="601" y="11907"/>
                  </a:lnTo>
                  <a:cubicBezTo>
                    <a:pt x="823" y="11951"/>
                    <a:pt x="1049" y="11996"/>
                    <a:pt x="1274" y="12030"/>
                  </a:cubicBezTo>
                  <a:cubicBezTo>
                    <a:pt x="1276" y="12030"/>
                    <a:pt x="1278" y="12030"/>
                    <a:pt x="1280" y="12030"/>
                  </a:cubicBezTo>
                  <a:cubicBezTo>
                    <a:pt x="1314" y="12030"/>
                    <a:pt x="1330" y="11975"/>
                    <a:pt x="1291" y="11968"/>
                  </a:cubicBezTo>
                  <a:cubicBezTo>
                    <a:pt x="1025" y="11914"/>
                    <a:pt x="755" y="11866"/>
                    <a:pt x="489" y="11828"/>
                  </a:cubicBezTo>
                  <a:lnTo>
                    <a:pt x="475" y="11822"/>
                  </a:lnTo>
                  <a:cubicBezTo>
                    <a:pt x="410" y="11770"/>
                    <a:pt x="349" y="11705"/>
                    <a:pt x="304" y="11634"/>
                  </a:cubicBezTo>
                  <a:lnTo>
                    <a:pt x="304" y="11634"/>
                  </a:lnTo>
                  <a:cubicBezTo>
                    <a:pt x="512" y="11661"/>
                    <a:pt x="724" y="11688"/>
                    <a:pt x="936" y="11702"/>
                  </a:cubicBezTo>
                  <a:cubicBezTo>
                    <a:pt x="937" y="11702"/>
                    <a:pt x="938" y="11702"/>
                    <a:pt x="939" y="11702"/>
                  </a:cubicBezTo>
                  <a:cubicBezTo>
                    <a:pt x="967" y="11702"/>
                    <a:pt x="976" y="11654"/>
                    <a:pt x="943" y="11647"/>
                  </a:cubicBezTo>
                  <a:cubicBezTo>
                    <a:pt x="717" y="11610"/>
                    <a:pt x="485" y="11586"/>
                    <a:pt x="256" y="11562"/>
                  </a:cubicBezTo>
                  <a:cubicBezTo>
                    <a:pt x="222" y="11501"/>
                    <a:pt x="202" y="11436"/>
                    <a:pt x="185" y="11367"/>
                  </a:cubicBezTo>
                  <a:cubicBezTo>
                    <a:pt x="283" y="11367"/>
                    <a:pt x="380" y="11369"/>
                    <a:pt x="478" y="11369"/>
                  </a:cubicBezTo>
                  <a:cubicBezTo>
                    <a:pt x="527" y="11369"/>
                    <a:pt x="576" y="11368"/>
                    <a:pt x="625" y="11367"/>
                  </a:cubicBezTo>
                  <a:cubicBezTo>
                    <a:pt x="666" y="11367"/>
                    <a:pt x="666" y="11306"/>
                    <a:pt x="625" y="11306"/>
                  </a:cubicBezTo>
                  <a:cubicBezTo>
                    <a:pt x="575" y="11304"/>
                    <a:pt x="525" y="11303"/>
                    <a:pt x="475" y="11303"/>
                  </a:cubicBezTo>
                  <a:cubicBezTo>
                    <a:pt x="375" y="11303"/>
                    <a:pt x="275" y="11306"/>
                    <a:pt x="174" y="11306"/>
                  </a:cubicBezTo>
                  <a:cubicBezTo>
                    <a:pt x="157" y="11193"/>
                    <a:pt x="161" y="11077"/>
                    <a:pt x="185" y="10968"/>
                  </a:cubicBezTo>
                  <a:cubicBezTo>
                    <a:pt x="342" y="10978"/>
                    <a:pt x="499" y="10992"/>
                    <a:pt x="659" y="10992"/>
                  </a:cubicBezTo>
                  <a:cubicBezTo>
                    <a:pt x="704" y="10992"/>
                    <a:pt x="700" y="10927"/>
                    <a:pt x="659" y="10923"/>
                  </a:cubicBezTo>
                  <a:cubicBezTo>
                    <a:pt x="506" y="10903"/>
                    <a:pt x="355" y="10896"/>
                    <a:pt x="202" y="10886"/>
                  </a:cubicBezTo>
                  <a:cubicBezTo>
                    <a:pt x="229" y="10787"/>
                    <a:pt x="267" y="10695"/>
                    <a:pt x="314" y="10602"/>
                  </a:cubicBezTo>
                  <a:lnTo>
                    <a:pt x="762" y="10602"/>
                  </a:lnTo>
                  <a:cubicBezTo>
                    <a:pt x="799" y="10602"/>
                    <a:pt x="799" y="10548"/>
                    <a:pt x="762" y="10548"/>
                  </a:cubicBezTo>
                  <a:cubicBezTo>
                    <a:pt x="715" y="10547"/>
                    <a:pt x="668" y="10546"/>
                    <a:pt x="622" y="10546"/>
                  </a:cubicBezTo>
                  <a:cubicBezTo>
                    <a:pt x="528" y="10546"/>
                    <a:pt x="435" y="10548"/>
                    <a:pt x="342" y="10548"/>
                  </a:cubicBezTo>
                  <a:lnTo>
                    <a:pt x="342" y="10544"/>
                  </a:lnTo>
                  <a:cubicBezTo>
                    <a:pt x="396" y="10452"/>
                    <a:pt x="458" y="10363"/>
                    <a:pt x="519" y="10278"/>
                  </a:cubicBezTo>
                  <a:cubicBezTo>
                    <a:pt x="635" y="10268"/>
                    <a:pt x="748" y="10261"/>
                    <a:pt x="864" y="10247"/>
                  </a:cubicBezTo>
                  <a:cubicBezTo>
                    <a:pt x="894" y="10244"/>
                    <a:pt x="898" y="10199"/>
                    <a:pt x="868" y="10199"/>
                  </a:cubicBezTo>
                  <a:cubicBezTo>
                    <a:pt x="867" y="10199"/>
                    <a:pt x="865" y="10199"/>
                    <a:pt x="864" y="10199"/>
                  </a:cubicBezTo>
                  <a:cubicBezTo>
                    <a:pt x="765" y="10203"/>
                    <a:pt x="663" y="10213"/>
                    <a:pt x="567" y="10220"/>
                  </a:cubicBezTo>
                  <a:cubicBezTo>
                    <a:pt x="635" y="10131"/>
                    <a:pt x="711" y="10046"/>
                    <a:pt x="789" y="9964"/>
                  </a:cubicBezTo>
                  <a:cubicBezTo>
                    <a:pt x="885" y="9953"/>
                    <a:pt x="980" y="9947"/>
                    <a:pt x="1073" y="9933"/>
                  </a:cubicBezTo>
                  <a:cubicBezTo>
                    <a:pt x="1098" y="9930"/>
                    <a:pt x="1103" y="9891"/>
                    <a:pt x="1079" y="9891"/>
                  </a:cubicBezTo>
                  <a:cubicBezTo>
                    <a:pt x="1077" y="9891"/>
                    <a:pt x="1075" y="9892"/>
                    <a:pt x="1073" y="9892"/>
                  </a:cubicBezTo>
                  <a:cubicBezTo>
                    <a:pt x="997" y="9899"/>
                    <a:pt x="919" y="9909"/>
                    <a:pt x="840" y="9916"/>
                  </a:cubicBezTo>
                  <a:cubicBezTo>
                    <a:pt x="987" y="9779"/>
                    <a:pt x="1151" y="9670"/>
                    <a:pt x="1318" y="9626"/>
                  </a:cubicBezTo>
                  <a:close/>
                  <a:moveTo>
                    <a:pt x="6919" y="1"/>
                  </a:moveTo>
                  <a:cubicBezTo>
                    <a:pt x="6487" y="1"/>
                    <a:pt x="6073" y="143"/>
                    <a:pt x="5806" y="463"/>
                  </a:cubicBezTo>
                  <a:cubicBezTo>
                    <a:pt x="5779" y="463"/>
                    <a:pt x="5755" y="476"/>
                    <a:pt x="5738" y="497"/>
                  </a:cubicBezTo>
                  <a:cubicBezTo>
                    <a:pt x="4245" y="2485"/>
                    <a:pt x="2790" y="4534"/>
                    <a:pt x="1496" y="6658"/>
                  </a:cubicBezTo>
                  <a:cubicBezTo>
                    <a:pt x="1489" y="6672"/>
                    <a:pt x="1486" y="6685"/>
                    <a:pt x="1489" y="6702"/>
                  </a:cubicBezTo>
                  <a:cubicBezTo>
                    <a:pt x="1462" y="6709"/>
                    <a:pt x="1445" y="6733"/>
                    <a:pt x="1441" y="6764"/>
                  </a:cubicBezTo>
                  <a:cubicBezTo>
                    <a:pt x="1370" y="7686"/>
                    <a:pt x="1312" y="8611"/>
                    <a:pt x="1318" y="9537"/>
                  </a:cubicBezTo>
                  <a:cubicBezTo>
                    <a:pt x="864" y="9571"/>
                    <a:pt x="407" y="10025"/>
                    <a:pt x="168" y="10544"/>
                  </a:cubicBezTo>
                  <a:cubicBezTo>
                    <a:pt x="147" y="10548"/>
                    <a:pt x="137" y="10572"/>
                    <a:pt x="150" y="10589"/>
                  </a:cubicBezTo>
                  <a:cubicBezTo>
                    <a:pt x="106" y="10684"/>
                    <a:pt x="72" y="10783"/>
                    <a:pt x="48" y="10886"/>
                  </a:cubicBezTo>
                  <a:cubicBezTo>
                    <a:pt x="34" y="10896"/>
                    <a:pt x="28" y="10920"/>
                    <a:pt x="38" y="10937"/>
                  </a:cubicBezTo>
                  <a:cubicBezTo>
                    <a:pt x="10" y="11063"/>
                    <a:pt x="0" y="11193"/>
                    <a:pt x="10" y="11326"/>
                  </a:cubicBezTo>
                  <a:cubicBezTo>
                    <a:pt x="7" y="11333"/>
                    <a:pt x="7" y="11340"/>
                    <a:pt x="10" y="11347"/>
                  </a:cubicBezTo>
                  <a:cubicBezTo>
                    <a:pt x="45" y="11641"/>
                    <a:pt x="205" y="11893"/>
                    <a:pt x="547" y="12020"/>
                  </a:cubicBezTo>
                  <a:cubicBezTo>
                    <a:pt x="552" y="12021"/>
                    <a:pt x="557" y="12022"/>
                    <a:pt x="562" y="12022"/>
                  </a:cubicBezTo>
                  <a:cubicBezTo>
                    <a:pt x="568" y="12022"/>
                    <a:pt x="574" y="12021"/>
                    <a:pt x="581" y="12020"/>
                  </a:cubicBezTo>
                  <a:cubicBezTo>
                    <a:pt x="787" y="12161"/>
                    <a:pt x="1002" y="12216"/>
                    <a:pt x="1228" y="12216"/>
                  </a:cubicBezTo>
                  <a:cubicBezTo>
                    <a:pt x="1488" y="12216"/>
                    <a:pt x="1762" y="12144"/>
                    <a:pt x="2056" y="12047"/>
                  </a:cubicBezTo>
                  <a:cubicBezTo>
                    <a:pt x="2346" y="11951"/>
                    <a:pt x="2599" y="11898"/>
                    <a:pt x="2830" y="11898"/>
                  </a:cubicBezTo>
                  <a:cubicBezTo>
                    <a:pt x="3275" y="11898"/>
                    <a:pt x="3638" y="12095"/>
                    <a:pt x="4013" y="12563"/>
                  </a:cubicBezTo>
                  <a:cubicBezTo>
                    <a:pt x="4191" y="12781"/>
                    <a:pt x="4348" y="12966"/>
                    <a:pt x="4577" y="13112"/>
                  </a:cubicBezTo>
                  <a:cubicBezTo>
                    <a:pt x="4791" y="13332"/>
                    <a:pt x="5057" y="13458"/>
                    <a:pt x="5354" y="13458"/>
                  </a:cubicBezTo>
                  <a:cubicBezTo>
                    <a:pt x="5473" y="13458"/>
                    <a:pt x="5596" y="13438"/>
                    <a:pt x="5724" y="13396"/>
                  </a:cubicBezTo>
                  <a:cubicBezTo>
                    <a:pt x="5939" y="13328"/>
                    <a:pt x="6089" y="13157"/>
                    <a:pt x="6291" y="13075"/>
                  </a:cubicBezTo>
                  <a:cubicBezTo>
                    <a:pt x="6586" y="12951"/>
                    <a:pt x="6849" y="12896"/>
                    <a:pt x="7100" y="12896"/>
                  </a:cubicBezTo>
                  <a:cubicBezTo>
                    <a:pt x="7473" y="12896"/>
                    <a:pt x="7822" y="13019"/>
                    <a:pt x="8214" y="13225"/>
                  </a:cubicBezTo>
                  <a:cubicBezTo>
                    <a:pt x="8647" y="13451"/>
                    <a:pt x="8934" y="13720"/>
                    <a:pt x="9429" y="13792"/>
                  </a:cubicBezTo>
                  <a:cubicBezTo>
                    <a:pt x="9434" y="13793"/>
                    <a:pt x="9438" y="13793"/>
                    <a:pt x="9443" y="13793"/>
                  </a:cubicBezTo>
                  <a:cubicBezTo>
                    <a:pt x="9454" y="13793"/>
                    <a:pt x="9464" y="13790"/>
                    <a:pt x="9474" y="13785"/>
                  </a:cubicBezTo>
                  <a:cubicBezTo>
                    <a:pt x="9482" y="13789"/>
                    <a:pt x="9491" y="13791"/>
                    <a:pt x="9499" y="13791"/>
                  </a:cubicBezTo>
                  <a:cubicBezTo>
                    <a:pt x="9519" y="13791"/>
                    <a:pt x="9538" y="13781"/>
                    <a:pt x="9552" y="13765"/>
                  </a:cubicBezTo>
                  <a:cubicBezTo>
                    <a:pt x="9655" y="13621"/>
                    <a:pt x="9682" y="13440"/>
                    <a:pt x="9631" y="13273"/>
                  </a:cubicBezTo>
                  <a:cubicBezTo>
                    <a:pt x="9590" y="13133"/>
                    <a:pt x="9467" y="12938"/>
                    <a:pt x="9303" y="12938"/>
                  </a:cubicBezTo>
                  <a:lnTo>
                    <a:pt x="9296" y="12938"/>
                  </a:lnTo>
                  <a:cubicBezTo>
                    <a:pt x="8825" y="12549"/>
                    <a:pt x="8207" y="12132"/>
                    <a:pt x="7599" y="11999"/>
                  </a:cubicBezTo>
                  <a:cubicBezTo>
                    <a:pt x="7526" y="11984"/>
                    <a:pt x="7452" y="11977"/>
                    <a:pt x="7375" y="11977"/>
                  </a:cubicBezTo>
                  <a:cubicBezTo>
                    <a:pt x="6814" y="11977"/>
                    <a:pt x="6155" y="12341"/>
                    <a:pt x="5608" y="12341"/>
                  </a:cubicBezTo>
                  <a:cubicBezTo>
                    <a:pt x="5370" y="12341"/>
                    <a:pt x="5154" y="12272"/>
                    <a:pt x="4976" y="12074"/>
                  </a:cubicBezTo>
                  <a:cubicBezTo>
                    <a:pt x="4764" y="11477"/>
                    <a:pt x="4273" y="11022"/>
                    <a:pt x="3661" y="10855"/>
                  </a:cubicBezTo>
                  <a:cubicBezTo>
                    <a:pt x="3505" y="10811"/>
                    <a:pt x="3350" y="10793"/>
                    <a:pt x="3197" y="10793"/>
                  </a:cubicBezTo>
                  <a:cubicBezTo>
                    <a:pt x="2511" y="10793"/>
                    <a:pt x="1853" y="11165"/>
                    <a:pt x="1185" y="11313"/>
                  </a:cubicBezTo>
                  <a:cubicBezTo>
                    <a:pt x="1182" y="11313"/>
                    <a:pt x="1179" y="11313"/>
                    <a:pt x="1176" y="11313"/>
                  </a:cubicBezTo>
                  <a:cubicBezTo>
                    <a:pt x="762" y="11313"/>
                    <a:pt x="985" y="10655"/>
                    <a:pt x="1100" y="10428"/>
                  </a:cubicBezTo>
                  <a:cubicBezTo>
                    <a:pt x="1206" y="10220"/>
                    <a:pt x="1359" y="10035"/>
                    <a:pt x="1551" y="9895"/>
                  </a:cubicBezTo>
                  <a:cubicBezTo>
                    <a:pt x="2005" y="9790"/>
                    <a:pt x="2384" y="9523"/>
                    <a:pt x="2773" y="9267"/>
                  </a:cubicBezTo>
                  <a:cubicBezTo>
                    <a:pt x="3221" y="8970"/>
                    <a:pt x="3706" y="8676"/>
                    <a:pt x="4081" y="8287"/>
                  </a:cubicBezTo>
                  <a:cubicBezTo>
                    <a:pt x="4085" y="8283"/>
                    <a:pt x="4085" y="8280"/>
                    <a:pt x="4088" y="8277"/>
                  </a:cubicBezTo>
                  <a:cubicBezTo>
                    <a:pt x="4096" y="8280"/>
                    <a:pt x="4103" y="8281"/>
                    <a:pt x="4111" y="8281"/>
                  </a:cubicBezTo>
                  <a:cubicBezTo>
                    <a:pt x="4128" y="8281"/>
                    <a:pt x="4144" y="8274"/>
                    <a:pt x="4153" y="8260"/>
                  </a:cubicBezTo>
                  <a:cubicBezTo>
                    <a:pt x="5751" y="6132"/>
                    <a:pt x="7162" y="3837"/>
                    <a:pt x="8630" y="1617"/>
                  </a:cubicBezTo>
                  <a:cubicBezTo>
                    <a:pt x="8630" y="1614"/>
                    <a:pt x="8634" y="1607"/>
                    <a:pt x="8634" y="1600"/>
                  </a:cubicBezTo>
                  <a:cubicBezTo>
                    <a:pt x="8647" y="1590"/>
                    <a:pt x="8654" y="1573"/>
                    <a:pt x="8658" y="1559"/>
                  </a:cubicBezTo>
                  <a:cubicBezTo>
                    <a:pt x="8806" y="627"/>
                    <a:pt x="7825" y="1"/>
                    <a:pt x="69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55"/>
            <p:cNvSpPr/>
            <p:nvPr/>
          </p:nvSpPr>
          <p:spPr>
            <a:xfrm>
              <a:off x="1714212" y="3058575"/>
              <a:ext cx="18620" cy="2209"/>
            </a:xfrm>
            <a:custGeom>
              <a:rect b="b" l="l" r="r" t="t"/>
              <a:pathLst>
                <a:path extrusionOk="0" h="86" w="725">
                  <a:moveTo>
                    <a:pt x="431" y="1"/>
                  </a:moveTo>
                  <a:cubicBezTo>
                    <a:pt x="305" y="1"/>
                    <a:pt x="178" y="4"/>
                    <a:pt x="51" y="6"/>
                  </a:cubicBezTo>
                  <a:cubicBezTo>
                    <a:pt x="0" y="6"/>
                    <a:pt x="0" y="81"/>
                    <a:pt x="51" y="81"/>
                  </a:cubicBezTo>
                  <a:cubicBezTo>
                    <a:pt x="190" y="81"/>
                    <a:pt x="329" y="86"/>
                    <a:pt x="468" y="86"/>
                  </a:cubicBezTo>
                  <a:cubicBezTo>
                    <a:pt x="537" y="86"/>
                    <a:pt x="607" y="85"/>
                    <a:pt x="676" y="81"/>
                  </a:cubicBezTo>
                  <a:cubicBezTo>
                    <a:pt x="724" y="81"/>
                    <a:pt x="724" y="6"/>
                    <a:pt x="676" y="6"/>
                  </a:cubicBezTo>
                  <a:cubicBezTo>
                    <a:pt x="595" y="2"/>
                    <a:pt x="513" y="1"/>
                    <a:pt x="4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55"/>
            <p:cNvSpPr/>
            <p:nvPr/>
          </p:nvSpPr>
          <p:spPr>
            <a:xfrm>
              <a:off x="1775336" y="2968584"/>
              <a:ext cx="17747" cy="2620"/>
            </a:xfrm>
            <a:custGeom>
              <a:rect b="b" l="l" r="r" t="t"/>
              <a:pathLst>
                <a:path extrusionOk="0" h="102" w="691">
                  <a:moveTo>
                    <a:pt x="399" y="0"/>
                  </a:moveTo>
                  <a:cubicBezTo>
                    <a:pt x="287" y="0"/>
                    <a:pt x="174" y="4"/>
                    <a:pt x="62" y="6"/>
                  </a:cubicBezTo>
                  <a:cubicBezTo>
                    <a:pt x="1" y="6"/>
                    <a:pt x="1" y="95"/>
                    <a:pt x="62" y="95"/>
                  </a:cubicBezTo>
                  <a:cubicBezTo>
                    <a:pt x="174" y="97"/>
                    <a:pt x="287" y="101"/>
                    <a:pt x="399" y="101"/>
                  </a:cubicBezTo>
                  <a:cubicBezTo>
                    <a:pt x="483" y="101"/>
                    <a:pt x="567" y="99"/>
                    <a:pt x="649" y="92"/>
                  </a:cubicBezTo>
                  <a:cubicBezTo>
                    <a:pt x="690" y="81"/>
                    <a:pt x="690" y="20"/>
                    <a:pt x="649" y="10"/>
                  </a:cubicBezTo>
                  <a:cubicBezTo>
                    <a:pt x="567" y="2"/>
                    <a:pt x="483" y="0"/>
                    <a:pt x="3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53" name="Google Shape;2553;p55"/>
          <p:cNvGrpSpPr/>
          <p:nvPr/>
        </p:nvGrpSpPr>
        <p:grpSpPr>
          <a:xfrm>
            <a:off x="907627" y="2991107"/>
            <a:ext cx="386393" cy="207874"/>
            <a:chOff x="907627" y="2991107"/>
            <a:chExt cx="386393" cy="207874"/>
          </a:xfrm>
        </p:grpSpPr>
        <p:sp>
          <p:nvSpPr>
            <p:cNvPr id="2554" name="Google Shape;2554;p55"/>
            <p:cNvSpPr/>
            <p:nvPr/>
          </p:nvSpPr>
          <p:spPr>
            <a:xfrm>
              <a:off x="907627" y="2991107"/>
              <a:ext cx="386393" cy="207874"/>
            </a:xfrm>
            <a:custGeom>
              <a:rect b="b" l="l" r="r" t="t"/>
              <a:pathLst>
                <a:path extrusionOk="0" h="8094" w="15045">
                  <a:moveTo>
                    <a:pt x="7587" y="224"/>
                  </a:moveTo>
                  <a:cubicBezTo>
                    <a:pt x="9224" y="224"/>
                    <a:pt x="10992" y="697"/>
                    <a:pt x="12196" y="1820"/>
                  </a:cubicBezTo>
                  <a:cubicBezTo>
                    <a:pt x="13654" y="3176"/>
                    <a:pt x="13637" y="5177"/>
                    <a:pt x="13559" y="7022"/>
                  </a:cubicBezTo>
                  <a:cubicBezTo>
                    <a:pt x="13555" y="7093"/>
                    <a:pt x="13610" y="7129"/>
                    <a:pt x="13666" y="7129"/>
                  </a:cubicBezTo>
                  <a:cubicBezTo>
                    <a:pt x="13722" y="7129"/>
                    <a:pt x="13781" y="7093"/>
                    <a:pt x="13784" y="7022"/>
                  </a:cubicBezTo>
                  <a:cubicBezTo>
                    <a:pt x="13849" y="5502"/>
                    <a:pt x="13856" y="3887"/>
                    <a:pt x="13094" y="2585"/>
                  </a:cubicBezTo>
                  <a:lnTo>
                    <a:pt x="13094" y="2585"/>
                  </a:lnTo>
                  <a:cubicBezTo>
                    <a:pt x="14286" y="4095"/>
                    <a:pt x="14791" y="5888"/>
                    <a:pt x="14460" y="7858"/>
                  </a:cubicBezTo>
                  <a:lnTo>
                    <a:pt x="14450" y="7858"/>
                  </a:lnTo>
                  <a:cubicBezTo>
                    <a:pt x="12870" y="7832"/>
                    <a:pt x="11287" y="7821"/>
                    <a:pt x="9702" y="7821"/>
                  </a:cubicBezTo>
                  <a:cubicBezTo>
                    <a:pt x="6955" y="7821"/>
                    <a:pt x="4204" y="7855"/>
                    <a:pt x="1462" y="7910"/>
                  </a:cubicBezTo>
                  <a:cubicBezTo>
                    <a:pt x="1445" y="7910"/>
                    <a:pt x="1431" y="7916"/>
                    <a:pt x="1421" y="7927"/>
                  </a:cubicBezTo>
                  <a:cubicBezTo>
                    <a:pt x="1421" y="7916"/>
                    <a:pt x="1418" y="7906"/>
                    <a:pt x="1414" y="7896"/>
                  </a:cubicBezTo>
                  <a:cubicBezTo>
                    <a:pt x="1346" y="7780"/>
                    <a:pt x="1202" y="7694"/>
                    <a:pt x="1100" y="7609"/>
                  </a:cubicBezTo>
                  <a:cubicBezTo>
                    <a:pt x="1025" y="7548"/>
                    <a:pt x="950" y="7486"/>
                    <a:pt x="875" y="7428"/>
                  </a:cubicBezTo>
                  <a:lnTo>
                    <a:pt x="875" y="7428"/>
                  </a:lnTo>
                  <a:cubicBezTo>
                    <a:pt x="1483" y="7444"/>
                    <a:pt x="2092" y="7450"/>
                    <a:pt x="2701" y="7450"/>
                  </a:cubicBezTo>
                  <a:cubicBezTo>
                    <a:pt x="4210" y="7450"/>
                    <a:pt x="5722" y="7414"/>
                    <a:pt x="7230" y="7404"/>
                  </a:cubicBezTo>
                  <a:cubicBezTo>
                    <a:pt x="7457" y="7403"/>
                    <a:pt x="7685" y="7402"/>
                    <a:pt x="7912" y="7402"/>
                  </a:cubicBezTo>
                  <a:cubicBezTo>
                    <a:pt x="8810" y="7402"/>
                    <a:pt x="9710" y="7411"/>
                    <a:pt x="10610" y="7411"/>
                  </a:cubicBezTo>
                  <a:cubicBezTo>
                    <a:pt x="11663" y="7411"/>
                    <a:pt x="12716" y="7399"/>
                    <a:pt x="13763" y="7346"/>
                  </a:cubicBezTo>
                  <a:cubicBezTo>
                    <a:pt x="13880" y="7346"/>
                    <a:pt x="13880" y="7172"/>
                    <a:pt x="13763" y="7172"/>
                  </a:cubicBezTo>
                  <a:cubicBezTo>
                    <a:pt x="13144" y="7150"/>
                    <a:pt x="12522" y="7141"/>
                    <a:pt x="11901" y="7141"/>
                  </a:cubicBezTo>
                  <a:cubicBezTo>
                    <a:pt x="10343" y="7141"/>
                    <a:pt x="8782" y="7193"/>
                    <a:pt x="7230" y="7203"/>
                  </a:cubicBezTo>
                  <a:cubicBezTo>
                    <a:pt x="5096" y="7220"/>
                    <a:pt x="2954" y="7182"/>
                    <a:pt x="823" y="7274"/>
                  </a:cubicBezTo>
                  <a:cubicBezTo>
                    <a:pt x="806" y="7110"/>
                    <a:pt x="796" y="6953"/>
                    <a:pt x="789" y="6793"/>
                  </a:cubicBezTo>
                  <a:lnTo>
                    <a:pt x="789" y="6793"/>
                  </a:lnTo>
                  <a:cubicBezTo>
                    <a:pt x="1653" y="6835"/>
                    <a:pt x="2519" y="6858"/>
                    <a:pt x="3384" y="6858"/>
                  </a:cubicBezTo>
                  <a:cubicBezTo>
                    <a:pt x="3583" y="6858"/>
                    <a:pt x="3781" y="6857"/>
                    <a:pt x="3979" y="6854"/>
                  </a:cubicBezTo>
                  <a:cubicBezTo>
                    <a:pt x="4030" y="6854"/>
                    <a:pt x="4030" y="6779"/>
                    <a:pt x="3979" y="6779"/>
                  </a:cubicBezTo>
                  <a:cubicBezTo>
                    <a:pt x="2917" y="6762"/>
                    <a:pt x="1851" y="6752"/>
                    <a:pt x="786" y="6731"/>
                  </a:cubicBezTo>
                  <a:cubicBezTo>
                    <a:pt x="782" y="6523"/>
                    <a:pt x="786" y="6315"/>
                    <a:pt x="803" y="6110"/>
                  </a:cubicBezTo>
                  <a:cubicBezTo>
                    <a:pt x="2384" y="6260"/>
                    <a:pt x="3969" y="6390"/>
                    <a:pt x="5557" y="6482"/>
                  </a:cubicBezTo>
                  <a:cubicBezTo>
                    <a:pt x="5558" y="6482"/>
                    <a:pt x="5559" y="6482"/>
                    <a:pt x="5560" y="6482"/>
                  </a:cubicBezTo>
                  <a:cubicBezTo>
                    <a:pt x="5615" y="6482"/>
                    <a:pt x="5610" y="6397"/>
                    <a:pt x="5557" y="6393"/>
                  </a:cubicBezTo>
                  <a:cubicBezTo>
                    <a:pt x="3976" y="6250"/>
                    <a:pt x="2391" y="6137"/>
                    <a:pt x="806" y="6045"/>
                  </a:cubicBezTo>
                  <a:cubicBezTo>
                    <a:pt x="820" y="5902"/>
                    <a:pt x="837" y="5761"/>
                    <a:pt x="861" y="5621"/>
                  </a:cubicBezTo>
                  <a:cubicBezTo>
                    <a:pt x="2306" y="5690"/>
                    <a:pt x="3740" y="5830"/>
                    <a:pt x="5178" y="5997"/>
                  </a:cubicBezTo>
                  <a:cubicBezTo>
                    <a:pt x="5180" y="5997"/>
                    <a:pt x="5181" y="5998"/>
                    <a:pt x="5183" y="5998"/>
                  </a:cubicBezTo>
                  <a:cubicBezTo>
                    <a:pt x="5226" y="5998"/>
                    <a:pt x="5234" y="5922"/>
                    <a:pt x="5188" y="5912"/>
                  </a:cubicBezTo>
                  <a:cubicBezTo>
                    <a:pt x="3757" y="5703"/>
                    <a:pt x="2316" y="5601"/>
                    <a:pt x="871" y="5550"/>
                  </a:cubicBezTo>
                  <a:cubicBezTo>
                    <a:pt x="902" y="5358"/>
                    <a:pt x="946" y="5167"/>
                    <a:pt x="994" y="4983"/>
                  </a:cubicBezTo>
                  <a:cubicBezTo>
                    <a:pt x="1445" y="4976"/>
                    <a:pt x="1892" y="4976"/>
                    <a:pt x="2340" y="4976"/>
                  </a:cubicBezTo>
                  <a:cubicBezTo>
                    <a:pt x="2381" y="4976"/>
                    <a:pt x="2381" y="4915"/>
                    <a:pt x="2340" y="4915"/>
                  </a:cubicBezTo>
                  <a:cubicBezTo>
                    <a:pt x="2141" y="4904"/>
                    <a:pt x="1942" y="4899"/>
                    <a:pt x="1743" y="4899"/>
                  </a:cubicBezTo>
                  <a:cubicBezTo>
                    <a:pt x="1500" y="4899"/>
                    <a:pt x="1257" y="4906"/>
                    <a:pt x="1015" y="4921"/>
                  </a:cubicBezTo>
                  <a:cubicBezTo>
                    <a:pt x="1069" y="4727"/>
                    <a:pt x="1134" y="4535"/>
                    <a:pt x="1206" y="4351"/>
                  </a:cubicBezTo>
                  <a:cubicBezTo>
                    <a:pt x="1701" y="4365"/>
                    <a:pt x="2193" y="4378"/>
                    <a:pt x="2688" y="4378"/>
                  </a:cubicBezTo>
                  <a:cubicBezTo>
                    <a:pt x="2736" y="4378"/>
                    <a:pt x="2736" y="4303"/>
                    <a:pt x="2688" y="4303"/>
                  </a:cubicBezTo>
                  <a:cubicBezTo>
                    <a:pt x="2207" y="4286"/>
                    <a:pt x="1722" y="4279"/>
                    <a:pt x="1240" y="4276"/>
                  </a:cubicBezTo>
                  <a:cubicBezTo>
                    <a:pt x="1329" y="4057"/>
                    <a:pt x="1431" y="3849"/>
                    <a:pt x="1544" y="3644"/>
                  </a:cubicBezTo>
                  <a:cubicBezTo>
                    <a:pt x="2217" y="3695"/>
                    <a:pt x="2896" y="3723"/>
                    <a:pt x="3569" y="3743"/>
                  </a:cubicBezTo>
                  <a:cubicBezTo>
                    <a:pt x="3610" y="3743"/>
                    <a:pt x="3610" y="3688"/>
                    <a:pt x="3569" y="3685"/>
                  </a:cubicBezTo>
                  <a:cubicBezTo>
                    <a:pt x="2938" y="3626"/>
                    <a:pt x="2294" y="3589"/>
                    <a:pt x="1658" y="3589"/>
                  </a:cubicBezTo>
                  <a:cubicBezTo>
                    <a:pt x="1630" y="3589"/>
                    <a:pt x="1603" y="3589"/>
                    <a:pt x="1575" y="3589"/>
                  </a:cubicBezTo>
                  <a:cubicBezTo>
                    <a:pt x="1667" y="3426"/>
                    <a:pt x="1769" y="3265"/>
                    <a:pt x="1879" y="3111"/>
                  </a:cubicBezTo>
                  <a:cubicBezTo>
                    <a:pt x="2295" y="3128"/>
                    <a:pt x="2712" y="3139"/>
                    <a:pt x="3129" y="3142"/>
                  </a:cubicBezTo>
                  <a:cubicBezTo>
                    <a:pt x="3166" y="3139"/>
                    <a:pt x="3166" y="3084"/>
                    <a:pt x="3129" y="3081"/>
                  </a:cubicBezTo>
                  <a:cubicBezTo>
                    <a:pt x="2726" y="3067"/>
                    <a:pt x="2323" y="3057"/>
                    <a:pt x="1916" y="3053"/>
                  </a:cubicBezTo>
                  <a:cubicBezTo>
                    <a:pt x="2053" y="2859"/>
                    <a:pt x="2203" y="2674"/>
                    <a:pt x="2360" y="2497"/>
                  </a:cubicBezTo>
                  <a:cubicBezTo>
                    <a:pt x="3009" y="2596"/>
                    <a:pt x="3675" y="2630"/>
                    <a:pt x="4327" y="2671"/>
                  </a:cubicBezTo>
                  <a:cubicBezTo>
                    <a:pt x="4328" y="2671"/>
                    <a:pt x="4330" y="2671"/>
                    <a:pt x="4331" y="2671"/>
                  </a:cubicBezTo>
                  <a:cubicBezTo>
                    <a:pt x="4372" y="2671"/>
                    <a:pt x="4371" y="2609"/>
                    <a:pt x="4327" y="2602"/>
                  </a:cubicBezTo>
                  <a:cubicBezTo>
                    <a:pt x="3692" y="2534"/>
                    <a:pt x="3047" y="2459"/>
                    <a:pt x="2405" y="2449"/>
                  </a:cubicBezTo>
                  <a:cubicBezTo>
                    <a:pt x="2555" y="2281"/>
                    <a:pt x="2715" y="2121"/>
                    <a:pt x="2883" y="1971"/>
                  </a:cubicBezTo>
                  <a:cubicBezTo>
                    <a:pt x="3757" y="2068"/>
                    <a:pt x="4634" y="2116"/>
                    <a:pt x="5511" y="2116"/>
                  </a:cubicBezTo>
                  <a:cubicBezTo>
                    <a:pt x="5621" y="2116"/>
                    <a:pt x="5731" y="2116"/>
                    <a:pt x="5840" y="2114"/>
                  </a:cubicBezTo>
                  <a:cubicBezTo>
                    <a:pt x="5895" y="2114"/>
                    <a:pt x="5895" y="2036"/>
                    <a:pt x="5840" y="2036"/>
                  </a:cubicBezTo>
                  <a:cubicBezTo>
                    <a:pt x="4874" y="2005"/>
                    <a:pt x="3911" y="1974"/>
                    <a:pt x="2944" y="1919"/>
                  </a:cubicBezTo>
                  <a:cubicBezTo>
                    <a:pt x="3153" y="1738"/>
                    <a:pt x="3371" y="1568"/>
                    <a:pt x="3600" y="1414"/>
                  </a:cubicBezTo>
                  <a:cubicBezTo>
                    <a:pt x="4348" y="1441"/>
                    <a:pt x="5096" y="1510"/>
                    <a:pt x="5840" y="1609"/>
                  </a:cubicBezTo>
                  <a:cubicBezTo>
                    <a:pt x="5842" y="1609"/>
                    <a:pt x="5844" y="1609"/>
                    <a:pt x="5846" y="1609"/>
                  </a:cubicBezTo>
                  <a:cubicBezTo>
                    <a:pt x="5885" y="1609"/>
                    <a:pt x="5893" y="1537"/>
                    <a:pt x="5851" y="1530"/>
                  </a:cubicBezTo>
                  <a:cubicBezTo>
                    <a:pt x="5140" y="1424"/>
                    <a:pt x="4420" y="1363"/>
                    <a:pt x="3699" y="1349"/>
                  </a:cubicBezTo>
                  <a:cubicBezTo>
                    <a:pt x="4006" y="1151"/>
                    <a:pt x="4324" y="977"/>
                    <a:pt x="4659" y="833"/>
                  </a:cubicBezTo>
                  <a:cubicBezTo>
                    <a:pt x="5830" y="847"/>
                    <a:pt x="7005" y="898"/>
                    <a:pt x="8173" y="984"/>
                  </a:cubicBezTo>
                  <a:cubicBezTo>
                    <a:pt x="8174" y="984"/>
                    <a:pt x="8175" y="984"/>
                    <a:pt x="8176" y="984"/>
                  </a:cubicBezTo>
                  <a:cubicBezTo>
                    <a:pt x="8224" y="984"/>
                    <a:pt x="8223" y="912"/>
                    <a:pt x="8173" y="909"/>
                  </a:cubicBezTo>
                  <a:cubicBezTo>
                    <a:pt x="7096" y="806"/>
                    <a:pt x="6019" y="762"/>
                    <a:pt x="4935" y="762"/>
                  </a:cubicBezTo>
                  <a:cubicBezTo>
                    <a:pt x="4896" y="762"/>
                    <a:pt x="4856" y="762"/>
                    <a:pt x="4816" y="762"/>
                  </a:cubicBezTo>
                  <a:cubicBezTo>
                    <a:pt x="5328" y="550"/>
                    <a:pt x="5861" y="400"/>
                    <a:pt x="6411" y="314"/>
                  </a:cubicBezTo>
                  <a:cubicBezTo>
                    <a:pt x="6869" y="327"/>
                    <a:pt x="7330" y="339"/>
                    <a:pt x="7791" y="339"/>
                  </a:cubicBezTo>
                  <a:cubicBezTo>
                    <a:pt x="7845" y="339"/>
                    <a:pt x="7900" y="339"/>
                    <a:pt x="7954" y="338"/>
                  </a:cubicBezTo>
                  <a:cubicBezTo>
                    <a:pt x="7999" y="338"/>
                    <a:pt x="7999" y="270"/>
                    <a:pt x="7954" y="270"/>
                  </a:cubicBezTo>
                  <a:cubicBezTo>
                    <a:pt x="7640" y="256"/>
                    <a:pt x="7322" y="249"/>
                    <a:pt x="7008" y="246"/>
                  </a:cubicBezTo>
                  <a:cubicBezTo>
                    <a:pt x="7032" y="246"/>
                    <a:pt x="7056" y="243"/>
                    <a:pt x="7083" y="239"/>
                  </a:cubicBezTo>
                  <a:cubicBezTo>
                    <a:pt x="7249" y="229"/>
                    <a:pt x="7417" y="224"/>
                    <a:pt x="7587" y="224"/>
                  </a:cubicBezTo>
                  <a:close/>
                  <a:moveTo>
                    <a:pt x="7613" y="0"/>
                  </a:moveTo>
                  <a:cubicBezTo>
                    <a:pt x="7384" y="0"/>
                    <a:pt x="7157" y="10"/>
                    <a:pt x="6933" y="27"/>
                  </a:cubicBezTo>
                  <a:cubicBezTo>
                    <a:pt x="3299" y="318"/>
                    <a:pt x="0" y="3456"/>
                    <a:pt x="690" y="7278"/>
                  </a:cubicBezTo>
                  <a:cubicBezTo>
                    <a:pt x="653" y="7281"/>
                    <a:pt x="625" y="7315"/>
                    <a:pt x="629" y="7353"/>
                  </a:cubicBezTo>
                  <a:cubicBezTo>
                    <a:pt x="625" y="7373"/>
                    <a:pt x="632" y="7394"/>
                    <a:pt x="649" y="7408"/>
                  </a:cubicBezTo>
                  <a:cubicBezTo>
                    <a:pt x="769" y="7517"/>
                    <a:pt x="888" y="7623"/>
                    <a:pt x="1011" y="7732"/>
                  </a:cubicBezTo>
                  <a:cubicBezTo>
                    <a:pt x="1114" y="7821"/>
                    <a:pt x="1213" y="7937"/>
                    <a:pt x="1339" y="7988"/>
                  </a:cubicBezTo>
                  <a:cubicBezTo>
                    <a:pt x="1345" y="7990"/>
                    <a:pt x="1350" y="7991"/>
                    <a:pt x="1356" y="7991"/>
                  </a:cubicBezTo>
                  <a:cubicBezTo>
                    <a:pt x="1372" y="7991"/>
                    <a:pt x="1387" y="7984"/>
                    <a:pt x="1397" y="7974"/>
                  </a:cubicBezTo>
                  <a:cubicBezTo>
                    <a:pt x="1397" y="8009"/>
                    <a:pt x="1424" y="8039"/>
                    <a:pt x="1462" y="8039"/>
                  </a:cubicBezTo>
                  <a:cubicBezTo>
                    <a:pt x="3671" y="8073"/>
                    <a:pt x="5885" y="8093"/>
                    <a:pt x="8098" y="8093"/>
                  </a:cubicBezTo>
                  <a:cubicBezTo>
                    <a:pt x="10218" y="8093"/>
                    <a:pt x="12337" y="8074"/>
                    <a:pt x="14450" y="8029"/>
                  </a:cubicBezTo>
                  <a:cubicBezTo>
                    <a:pt x="14501" y="8026"/>
                    <a:pt x="14539" y="7985"/>
                    <a:pt x="14535" y="7937"/>
                  </a:cubicBezTo>
                  <a:cubicBezTo>
                    <a:pt x="14549" y="7930"/>
                    <a:pt x="14563" y="7916"/>
                    <a:pt x="14563" y="7899"/>
                  </a:cubicBezTo>
                  <a:cubicBezTo>
                    <a:pt x="15044" y="5779"/>
                    <a:pt x="14347" y="3385"/>
                    <a:pt x="12695" y="1933"/>
                  </a:cubicBezTo>
                  <a:cubicBezTo>
                    <a:pt x="12683" y="1921"/>
                    <a:pt x="12667" y="1915"/>
                    <a:pt x="12651" y="1915"/>
                  </a:cubicBezTo>
                  <a:cubicBezTo>
                    <a:pt x="12640" y="1915"/>
                    <a:pt x="12628" y="1919"/>
                    <a:pt x="12619" y="1926"/>
                  </a:cubicBezTo>
                  <a:cubicBezTo>
                    <a:pt x="12537" y="1834"/>
                    <a:pt x="12449" y="1745"/>
                    <a:pt x="12356" y="1656"/>
                  </a:cubicBezTo>
                  <a:cubicBezTo>
                    <a:pt x="11114" y="501"/>
                    <a:pt x="9309" y="0"/>
                    <a:pt x="761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55"/>
            <p:cNvSpPr/>
            <p:nvPr/>
          </p:nvSpPr>
          <p:spPr>
            <a:xfrm>
              <a:off x="992251" y="3044707"/>
              <a:ext cx="226751" cy="91609"/>
            </a:xfrm>
            <a:custGeom>
              <a:rect b="b" l="l" r="r" t="t"/>
              <a:pathLst>
                <a:path extrusionOk="0" h="3567" w="8829">
                  <a:moveTo>
                    <a:pt x="4371" y="246"/>
                  </a:moveTo>
                  <a:cubicBezTo>
                    <a:pt x="4378" y="246"/>
                    <a:pt x="4386" y="246"/>
                    <a:pt x="4393" y="246"/>
                  </a:cubicBezTo>
                  <a:cubicBezTo>
                    <a:pt x="5715" y="249"/>
                    <a:pt x="7231" y="690"/>
                    <a:pt x="7876" y="1769"/>
                  </a:cubicBezTo>
                  <a:cubicBezTo>
                    <a:pt x="6952" y="1113"/>
                    <a:pt x="5852" y="766"/>
                    <a:pt x="4733" y="766"/>
                  </a:cubicBezTo>
                  <a:cubicBezTo>
                    <a:pt x="4430" y="766"/>
                    <a:pt x="4125" y="792"/>
                    <a:pt x="3823" y="843"/>
                  </a:cubicBezTo>
                  <a:cubicBezTo>
                    <a:pt x="2682" y="1041"/>
                    <a:pt x="674" y="1789"/>
                    <a:pt x="667" y="3200"/>
                  </a:cubicBezTo>
                  <a:lnTo>
                    <a:pt x="175" y="3190"/>
                  </a:lnTo>
                  <a:cubicBezTo>
                    <a:pt x="185" y="3183"/>
                    <a:pt x="192" y="3172"/>
                    <a:pt x="196" y="3159"/>
                  </a:cubicBezTo>
                  <a:cubicBezTo>
                    <a:pt x="764" y="1182"/>
                    <a:pt x="2353" y="246"/>
                    <a:pt x="4371" y="246"/>
                  </a:cubicBezTo>
                  <a:close/>
                  <a:moveTo>
                    <a:pt x="4752" y="923"/>
                  </a:moveTo>
                  <a:cubicBezTo>
                    <a:pt x="5968" y="923"/>
                    <a:pt x="7057" y="1380"/>
                    <a:pt x="8030" y="2080"/>
                  </a:cubicBezTo>
                  <a:cubicBezTo>
                    <a:pt x="8167" y="2431"/>
                    <a:pt x="8221" y="2807"/>
                    <a:pt x="8191" y="3183"/>
                  </a:cubicBezTo>
                  <a:lnTo>
                    <a:pt x="8187" y="3183"/>
                  </a:lnTo>
                  <a:cubicBezTo>
                    <a:pt x="6942" y="3231"/>
                    <a:pt x="5704" y="3249"/>
                    <a:pt x="4467" y="3249"/>
                  </a:cubicBezTo>
                  <a:cubicBezTo>
                    <a:pt x="3229" y="3249"/>
                    <a:pt x="1992" y="3231"/>
                    <a:pt x="749" y="3203"/>
                  </a:cubicBezTo>
                  <a:cubicBezTo>
                    <a:pt x="947" y="1625"/>
                    <a:pt x="3307" y="966"/>
                    <a:pt x="4608" y="925"/>
                  </a:cubicBezTo>
                  <a:cubicBezTo>
                    <a:pt x="4656" y="924"/>
                    <a:pt x="4704" y="923"/>
                    <a:pt x="4752" y="923"/>
                  </a:cubicBezTo>
                  <a:close/>
                  <a:moveTo>
                    <a:pt x="4467" y="1"/>
                  </a:moveTo>
                  <a:cubicBezTo>
                    <a:pt x="2342" y="1"/>
                    <a:pt x="145" y="1031"/>
                    <a:pt x="80" y="3145"/>
                  </a:cubicBezTo>
                  <a:cubicBezTo>
                    <a:pt x="80" y="3162"/>
                    <a:pt x="90" y="3179"/>
                    <a:pt x="103" y="3186"/>
                  </a:cubicBezTo>
                  <a:lnTo>
                    <a:pt x="80" y="3186"/>
                  </a:lnTo>
                  <a:cubicBezTo>
                    <a:pt x="1" y="3186"/>
                    <a:pt x="4" y="3299"/>
                    <a:pt x="80" y="3309"/>
                  </a:cubicBezTo>
                  <a:cubicBezTo>
                    <a:pt x="1491" y="3486"/>
                    <a:pt x="2942" y="3566"/>
                    <a:pt x="4391" y="3566"/>
                  </a:cubicBezTo>
                  <a:cubicBezTo>
                    <a:pt x="5688" y="3566"/>
                    <a:pt x="6983" y="3502"/>
                    <a:pt x="8249" y="3384"/>
                  </a:cubicBezTo>
                  <a:cubicBezTo>
                    <a:pt x="8252" y="3384"/>
                    <a:pt x="8259" y="3381"/>
                    <a:pt x="8266" y="3377"/>
                  </a:cubicBezTo>
                  <a:cubicBezTo>
                    <a:pt x="8273" y="3380"/>
                    <a:pt x="8281" y="3381"/>
                    <a:pt x="8289" y="3381"/>
                  </a:cubicBezTo>
                  <a:cubicBezTo>
                    <a:pt x="8329" y="3381"/>
                    <a:pt x="8367" y="3352"/>
                    <a:pt x="8378" y="3309"/>
                  </a:cubicBezTo>
                  <a:cubicBezTo>
                    <a:pt x="8829" y="1125"/>
                    <a:pt x="6687" y="1"/>
                    <a:pt x="44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56" name="Google Shape;2556;p55"/>
          <p:cNvSpPr/>
          <p:nvPr/>
        </p:nvSpPr>
        <p:spPr>
          <a:xfrm>
            <a:off x="7963534" y="2365893"/>
            <a:ext cx="269897" cy="256286"/>
          </a:xfrm>
          <a:custGeom>
            <a:rect b="b" l="l" r="r" t="t"/>
            <a:pathLst>
              <a:path extrusionOk="0" h="9979" w="10509">
                <a:moveTo>
                  <a:pt x="7446" y="114"/>
                </a:moveTo>
                <a:cubicBezTo>
                  <a:pt x="8484" y="810"/>
                  <a:pt x="9358" y="1797"/>
                  <a:pt x="10301" y="2620"/>
                </a:cubicBezTo>
                <a:cubicBezTo>
                  <a:pt x="10093" y="2684"/>
                  <a:pt x="9881" y="2714"/>
                  <a:pt x="9671" y="2714"/>
                </a:cubicBezTo>
                <a:cubicBezTo>
                  <a:pt x="9274" y="2714"/>
                  <a:pt x="8883" y="2607"/>
                  <a:pt x="8538" y="2419"/>
                </a:cubicBezTo>
                <a:lnTo>
                  <a:pt x="8538" y="2419"/>
                </a:lnTo>
                <a:cubicBezTo>
                  <a:pt x="8726" y="2450"/>
                  <a:pt x="8914" y="2477"/>
                  <a:pt x="9102" y="2501"/>
                </a:cubicBezTo>
                <a:cubicBezTo>
                  <a:pt x="9104" y="2501"/>
                  <a:pt x="9105" y="2501"/>
                  <a:pt x="9107" y="2501"/>
                </a:cubicBezTo>
                <a:cubicBezTo>
                  <a:pt x="9147" y="2501"/>
                  <a:pt x="9158" y="2425"/>
                  <a:pt x="9112" y="2416"/>
                </a:cubicBezTo>
                <a:cubicBezTo>
                  <a:pt x="8866" y="2378"/>
                  <a:pt x="8620" y="2344"/>
                  <a:pt x="8374" y="2313"/>
                </a:cubicBezTo>
                <a:lnTo>
                  <a:pt x="8371" y="2313"/>
                </a:lnTo>
                <a:cubicBezTo>
                  <a:pt x="8265" y="2245"/>
                  <a:pt x="8166" y="2170"/>
                  <a:pt x="8070" y="2084"/>
                </a:cubicBezTo>
                <a:lnTo>
                  <a:pt x="8070" y="2084"/>
                </a:lnTo>
                <a:cubicBezTo>
                  <a:pt x="8241" y="2105"/>
                  <a:pt x="8412" y="2125"/>
                  <a:pt x="8579" y="2142"/>
                </a:cubicBezTo>
                <a:cubicBezTo>
                  <a:pt x="8580" y="2142"/>
                  <a:pt x="8582" y="2142"/>
                  <a:pt x="8583" y="2142"/>
                </a:cubicBezTo>
                <a:cubicBezTo>
                  <a:pt x="8620" y="2142"/>
                  <a:pt x="8619" y="2084"/>
                  <a:pt x="8579" y="2081"/>
                </a:cubicBezTo>
                <a:cubicBezTo>
                  <a:pt x="8388" y="2057"/>
                  <a:pt x="8193" y="2036"/>
                  <a:pt x="7999" y="2019"/>
                </a:cubicBezTo>
                <a:cubicBezTo>
                  <a:pt x="7893" y="1910"/>
                  <a:pt x="7797" y="1794"/>
                  <a:pt x="7715" y="1668"/>
                </a:cubicBezTo>
                <a:lnTo>
                  <a:pt x="7715" y="1668"/>
                </a:lnTo>
                <a:cubicBezTo>
                  <a:pt x="7900" y="1702"/>
                  <a:pt x="8081" y="1743"/>
                  <a:pt x="8262" y="1794"/>
                </a:cubicBezTo>
                <a:cubicBezTo>
                  <a:pt x="8265" y="1795"/>
                  <a:pt x="8268" y="1795"/>
                  <a:pt x="8271" y="1795"/>
                </a:cubicBezTo>
                <a:cubicBezTo>
                  <a:pt x="8308" y="1795"/>
                  <a:pt x="8317" y="1742"/>
                  <a:pt x="8279" y="1729"/>
                </a:cubicBezTo>
                <a:cubicBezTo>
                  <a:pt x="8077" y="1657"/>
                  <a:pt x="7869" y="1606"/>
                  <a:pt x="7657" y="1575"/>
                </a:cubicBezTo>
                <a:cubicBezTo>
                  <a:pt x="7568" y="1429"/>
                  <a:pt x="7500" y="1268"/>
                  <a:pt x="7456" y="1104"/>
                </a:cubicBezTo>
                <a:lnTo>
                  <a:pt x="7456" y="1104"/>
                </a:lnTo>
                <a:cubicBezTo>
                  <a:pt x="7678" y="1149"/>
                  <a:pt x="7903" y="1193"/>
                  <a:pt x="8129" y="1220"/>
                </a:cubicBezTo>
                <a:cubicBezTo>
                  <a:pt x="8131" y="1221"/>
                  <a:pt x="8132" y="1221"/>
                  <a:pt x="8134" y="1221"/>
                </a:cubicBezTo>
                <a:cubicBezTo>
                  <a:pt x="8173" y="1221"/>
                  <a:pt x="8178" y="1155"/>
                  <a:pt x="8139" y="1145"/>
                </a:cubicBezTo>
                <a:cubicBezTo>
                  <a:pt x="7907" y="1090"/>
                  <a:pt x="7671" y="1049"/>
                  <a:pt x="7432" y="1012"/>
                </a:cubicBezTo>
                <a:cubicBezTo>
                  <a:pt x="7398" y="865"/>
                  <a:pt x="7384" y="715"/>
                  <a:pt x="7384" y="568"/>
                </a:cubicBezTo>
                <a:lnTo>
                  <a:pt x="7384" y="568"/>
                </a:lnTo>
                <a:cubicBezTo>
                  <a:pt x="7596" y="612"/>
                  <a:pt x="7804" y="657"/>
                  <a:pt x="8016" y="698"/>
                </a:cubicBezTo>
                <a:cubicBezTo>
                  <a:pt x="8019" y="698"/>
                  <a:pt x="8022" y="699"/>
                  <a:pt x="8025" y="699"/>
                </a:cubicBezTo>
                <a:cubicBezTo>
                  <a:pt x="8070" y="699"/>
                  <a:pt x="8088" y="629"/>
                  <a:pt x="8040" y="619"/>
                </a:cubicBezTo>
                <a:cubicBezTo>
                  <a:pt x="7825" y="571"/>
                  <a:pt x="7606" y="534"/>
                  <a:pt x="7391" y="493"/>
                </a:cubicBezTo>
                <a:cubicBezTo>
                  <a:pt x="7394" y="363"/>
                  <a:pt x="7415" y="237"/>
                  <a:pt x="7446" y="114"/>
                </a:cubicBezTo>
                <a:close/>
                <a:moveTo>
                  <a:pt x="7278" y="1172"/>
                </a:moveTo>
                <a:cubicBezTo>
                  <a:pt x="7487" y="1941"/>
                  <a:pt x="8193" y="2593"/>
                  <a:pt x="8986" y="2832"/>
                </a:cubicBezTo>
                <a:cubicBezTo>
                  <a:pt x="7948" y="3914"/>
                  <a:pt x="7010" y="5129"/>
                  <a:pt x="6167" y="6371"/>
                </a:cubicBezTo>
                <a:lnTo>
                  <a:pt x="6167" y="6371"/>
                </a:lnTo>
                <a:cubicBezTo>
                  <a:pt x="5962" y="5989"/>
                  <a:pt x="5717" y="5635"/>
                  <a:pt x="5437" y="5308"/>
                </a:cubicBezTo>
                <a:lnTo>
                  <a:pt x="5437" y="5308"/>
                </a:lnTo>
                <a:cubicBezTo>
                  <a:pt x="5560" y="5329"/>
                  <a:pt x="5683" y="5349"/>
                  <a:pt x="5810" y="5363"/>
                </a:cubicBezTo>
                <a:cubicBezTo>
                  <a:pt x="5811" y="5363"/>
                  <a:pt x="5812" y="5363"/>
                  <a:pt x="5813" y="5363"/>
                </a:cubicBezTo>
                <a:cubicBezTo>
                  <a:pt x="5844" y="5363"/>
                  <a:pt x="5850" y="5308"/>
                  <a:pt x="5816" y="5298"/>
                </a:cubicBezTo>
                <a:cubicBezTo>
                  <a:pt x="5666" y="5267"/>
                  <a:pt x="5513" y="5243"/>
                  <a:pt x="5362" y="5223"/>
                </a:cubicBezTo>
                <a:cubicBezTo>
                  <a:pt x="5325" y="5182"/>
                  <a:pt x="5291" y="5144"/>
                  <a:pt x="5260" y="5110"/>
                </a:cubicBezTo>
                <a:cubicBezTo>
                  <a:pt x="5168" y="5011"/>
                  <a:pt x="5072" y="4919"/>
                  <a:pt x="4973" y="4830"/>
                </a:cubicBezTo>
                <a:lnTo>
                  <a:pt x="4973" y="4830"/>
                </a:lnTo>
                <a:cubicBezTo>
                  <a:pt x="5178" y="4851"/>
                  <a:pt x="5386" y="4881"/>
                  <a:pt x="5591" y="4915"/>
                </a:cubicBezTo>
                <a:cubicBezTo>
                  <a:pt x="5593" y="4916"/>
                  <a:pt x="5596" y="4916"/>
                  <a:pt x="5598" y="4916"/>
                </a:cubicBezTo>
                <a:cubicBezTo>
                  <a:pt x="5637" y="4916"/>
                  <a:pt x="5647" y="4860"/>
                  <a:pt x="5608" y="4851"/>
                </a:cubicBezTo>
                <a:cubicBezTo>
                  <a:pt x="5369" y="4803"/>
                  <a:pt x="5127" y="4769"/>
                  <a:pt x="4884" y="4755"/>
                </a:cubicBezTo>
                <a:cubicBezTo>
                  <a:pt x="4631" y="4536"/>
                  <a:pt x="4355" y="4348"/>
                  <a:pt x="4058" y="4198"/>
                </a:cubicBezTo>
                <a:lnTo>
                  <a:pt x="4164" y="4109"/>
                </a:lnTo>
                <a:cubicBezTo>
                  <a:pt x="4170" y="4113"/>
                  <a:pt x="4177" y="4116"/>
                  <a:pt x="4184" y="4120"/>
                </a:cubicBezTo>
                <a:cubicBezTo>
                  <a:pt x="4703" y="4171"/>
                  <a:pt x="5219" y="4226"/>
                  <a:pt x="5741" y="4260"/>
                </a:cubicBezTo>
                <a:cubicBezTo>
                  <a:pt x="5742" y="4260"/>
                  <a:pt x="5744" y="4260"/>
                  <a:pt x="5745" y="4260"/>
                </a:cubicBezTo>
                <a:cubicBezTo>
                  <a:pt x="5792" y="4260"/>
                  <a:pt x="5788" y="4188"/>
                  <a:pt x="5741" y="4181"/>
                </a:cubicBezTo>
                <a:cubicBezTo>
                  <a:pt x="5239" y="4127"/>
                  <a:pt x="4734" y="4092"/>
                  <a:pt x="4232" y="4051"/>
                </a:cubicBezTo>
                <a:cubicBezTo>
                  <a:pt x="4379" y="3925"/>
                  <a:pt x="4529" y="3795"/>
                  <a:pt x="4679" y="3669"/>
                </a:cubicBezTo>
                <a:cubicBezTo>
                  <a:pt x="4702" y="3669"/>
                  <a:pt x="4725" y="3669"/>
                  <a:pt x="4748" y="3669"/>
                </a:cubicBezTo>
                <a:cubicBezTo>
                  <a:pt x="5134" y="3669"/>
                  <a:pt x="5518" y="3696"/>
                  <a:pt x="5902" y="3747"/>
                </a:cubicBezTo>
                <a:cubicBezTo>
                  <a:pt x="5904" y="3748"/>
                  <a:pt x="5906" y="3748"/>
                  <a:pt x="5908" y="3748"/>
                </a:cubicBezTo>
                <a:cubicBezTo>
                  <a:pt x="5955" y="3748"/>
                  <a:pt x="5975" y="3672"/>
                  <a:pt x="5922" y="3665"/>
                </a:cubicBezTo>
                <a:cubicBezTo>
                  <a:pt x="5595" y="3612"/>
                  <a:pt x="5263" y="3585"/>
                  <a:pt x="4930" y="3585"/>
                </a:cubicBezTo>
                <a:cubicBezTo>
                  <a:pt x="4877" y="3585"/>
                  <a:pt x="4824" y="3586"/>
                  <a:pt x="4771" y="3587"/>
                </a:cubicBezTo>
                <a:cubicBezTo>
                  <a:pt x="4952" y="3426"/>
                  <a:pt x="5133" y="3266"/>
                  <a:pt x="5314" y="3105"/>
                </a:cubicBezTo>
                <a:cubicBezTo>
                  <a:pt x="5629" y="3126"/>
                  <a:pt x="5943" y="3153"/>
                  <a:pt x="6257" y="3163"/>
                </a:cubicBezTo>
                <a:cubicBezTo>
                  <a:pt x="6258" y="3164"/>
                  <a:pt x="6259" y="3164"/>
                  <a:pt x="6260" y="3164"/>
                </a:cubicBezTo>
                <a:cubicBezTo>
                  <a:pt x="6318" y="3164"/>
                  <a:pt x="6317" y="3078"/>
                  <a:pt x="6257" y="3071"/>
                </a:cubicBezTo>
                <a:cubicBezTo>
                  <a:pt x="5977" y="3047"/>
                  <a:pt x="5694" y="3034"/>
                  <a:pt x="5410" y="3017"/>
                </a:cubicBezTo>
                <a:cubicBezTo>
                  <a:pt x="5625" y="2825"/>
                  <a:pt x="5837" y="2627"/>
                  <a:pt x="6045" y="2429"/>
                </a:cubicBezTo>
                <a:cubicBezTo>
                  <a:pt x="6530" y="2467"/>
                  <a:pt x="7019" y="2497"/>
                  <a:pt x="7504" y="2525"/>
                </a:cubicBezTo>
                <a:cubicBezTo>
                  <a:pt x="7505" y="2525"/>
                  <a:pt x="7506" y="2525"/>
                  <a:pt x="7507" y="2525"/>
                </a:cubicBezTo>
                <a:cubicBezTo>
                  <a:pt x="7551" y="2525"/>
                  <a:pt x="7547" y="2460"/>
                  <a:pt x="7504" y="2457"/>
                </a:cubicBezTo>
                <a:cubicBezTo>
                  <a:pt x="7043" y="2422"/>
                  <a:pt x="6578" y="2388"/>
                  <a:pt x="6117" y="2361"/>
                </a:cubicBezTo>
                <a:cubicBezTo>
                  <a:pt x="6264" y="2221"/>
                  <a:pt x="6407" y="2074"/>
                  <a:pt x="6551" y="1931"/>
                </a:cubicBezTo>
                <a:cubicBezTo>
                  <a:pt x="6752" y="1960"/>
                  <a:pt x="6956" y="1976"/>
                  <a:pt x="7158" y="1976"/>
                </a:cubicBezTo>
                <a:cubicBezTo>
                  <a:pt x="7192" y="1976"/>
                  <a:pt x="7227" y="1976"/>
                  <a:pt x="7261" y="1975"/>
                </a:cubicBezTo>
                <a:cubicBezTo>
                  <a:pt x="7312" y="1975"/>
                  <a:pt x="7312" y="1900"/>
                  <a:pt x="7261" y="1900"/>
                </a:cubicBezTo>
                <a:cubicBezTo>
                  <a:pt x="7239" y="1900"/>
                  <a:pt x="7217" y="1900"/>
                  <a:pt x="7195" y="1900"/>
                </a:cubicBezTo>
                <a:cubicBezTo>
                  <a:pt x="7003" y="1900"/>
                  <a:pt x="6812" y="1887"/>
                  <a:pt x="6619" y="1866"/>
                </a:cubicBezTo>
                <a:cubicBezTo>
                  <a:pt x="6844" y="1637"/>
                  <a:pt x="7066" y="1408"/>
                  <a:pt x="7278" y="1172"/>
                </a:cubicBezTo>
                <a:close/>
                <a:moveTo>
                  <a:pt x="2474" y="3997"/>
                </a:moveTo>
                <a:cubicBezTo>
                  <a:pt x="2831" y="3997"/>
                  <a:pt x="3213" y="4082"/>
                  <a:pt x="3457" y="4154"/>
                </a:cubicBezTo>
                <a:cubicBezTo>
                  <a:pt x="4054" y="4325"/>
                  <a:pt x="4601" y="4704"/>
                  <a:pt x="5034" y="5144"/>
                </a:cubicBezTo>
                <a:cubicBezTo>
                  <a:pt x="5823" y="5947"/>
                  <a:pt x="6879" y="7511"/>
                  <a:pt x="5871" y="8522"/>
                </a:cubicBezTo>
                <a:lnTo>
                  <a:pt x="5875" y="8522"/>
                </a:lnTo>
                <a:cubicBezTo>
                  <a:pt x="5875" y="8522"/>
                  <a:pt x="5871" y="8525"/>
                  <a:pt x="5871" y="8525"/>
                </a:cubicBezTo>
                <a:cubicBezTo>
                  <a:pt x="5714" y="8337"/>
                  <a:pt x="5557" y="8150"/>
                  <a:pt x="5396" y="7962"/>
                </a:cubicBezTo>
                <a:lnTo>
                  <a:pt x="5396" y="7962"/>
                </a:lnTo>
                <a:cubicBezTo>
                  <a:pt x="5497" y="7979"/>
                  <a:pt x="5600" y="7990"/>
                  <a:pt x="5703" y="7990"/>
                </a:cubicBezTo>
                <a:cubicBezTo>
                  <a:pt x="5740" y="7990"/>
                  <a:pt x="5776" y="7988"/>
                  <a:pt x="5813" y="7986"/>
                </a:cubicBezTo>
                <a:cubicBezTo>
                  <a:pt x="5847" y="7986"/>
                  <a:pt x="5847" y="7938"/>
                  <a:pt x="5813" y="7938"/>
                </a:cubicBezTo>
                <a:cubicBezTo>
                  <a:pt x="5646" y="7931"/>
                  <a:pt x="5485" y="7910"/>
                  <a:pt x="5321" y="7880"/>
                </a:cubicBezTo>
                <a:cubicBezTo>
                  <a:pt x="5229" y="7770"/>
                  <a:pt x="5133" y="7665"/>
                  <a:pt x="5038" y="7555"/>
                </a:cubicBezTo>
                <a:lnTo>
                  <a:pt x="5038" y="7555"/>
                </a:lnTo>
                <a:cubicBezTo>
                  <a:pt x="5236" y="7589"/>
                  <a:pt x="5437" y="7620"/>
                  <a:pt x="5639" y="7644"/>
                </a:cubicBezTo>
                <a:cubicBezTo>
                  <a:pt x="5640" y="7644"/>
                  <a:pt x="5641" y="7644"/>
                  <a:pt x="5642" y="7644"/>
                </a:cubicBezTo>
                <a:cubicBezTo>
                  <a:pt x="5677" y="7644"/>
                  <a:pt x="5686" y="7586"/>
                  <a:pt x="5649" y="7579"/>
                </a:cubicBezTo>
                <a:cubicBezTo>
                  <a:pt x="5424" y="7542"/>
                  <a:pt x="5198" y="7511"/>
                  <a:pt x="4973" y="7484"/>
                </a:cubicBezTo>
                <a:cubicBezTo>
                  <a:pt x="4847" y="7340"/>
                  <a:pt x="4710" y="7200"/>
                  <a:pt x="4577" y="7057"/>
                </a:cubicBezTo>
                <a:lnTo>
                  <a:pt x="4577" y="7057"/>
                </a:lnTo>
                <a:cubicBezTo>
                  <a:pt x="4942" y="7091"/>
                  <a:pt x="5308" y="7115"/>
                  <a:pt x="5673" y="7132"/>
                </a:cubicBezTo>
                <a:cubicBezTo>
                  <a:pt x="5717" y="7132"/>
                  <a:pt x="5717" y="7067"/>
                  <a:pt x="5673" y="7064"/>
                </a:cubicBezTo>
                <a:cubicBezTo>
                  <a:pt x="5291" y="7033"/>
                  <a:pt x="4908" y="7016"/>
                  <a:pt x="4526" y="7002"/>
                </a:cubicBezTo>
                <a:cubicBezTo>
                  <a:pt x="4358" y="6824"/>
                  <a:pt x="4191" y="6650"/>
                  <a:pt x="4020" y="6476"/>
                </a:cubicBezTo>
                <a:lnTo>
                  <a:pt x="4020" y="6476"/>
                </a:lnTo>
                <a:cubicBezTo>
                  <a:pt x="4365" y="6493"/>
                  <a:pt x="4707" y="6534"/>
                  <a:pt x="5051" y="6568"/>
                </a:cubicBezTo>
                <a:cubicBezTo>
                  <a:pt x="5053" y="6569"/>
                  <a:pt x="5055" y="6569"/>
                  <a:pt x="5057" y="6569"/>
                </a:cubicBezTo>
                <a:cubicBezTo>
                  <a:pt x="5086" y="6569"/>
                  <a:pt x="5091" y="6513"/>
                  <a:pt x="5058" y="6507"/>
                </a:cubicBezTo>
                <a:cubicBezTo>
                  <a:pt x="4727" y="6444"/>
                  <a:pt x="4389" y="6410"/>
                  <a:pt x="4051" y="6410"/>
                </a:cubicBezTo>
                <a:cubicBezTo>
                  <a:pt x="4021" y="6410"/>
                  <a:pt x="3990" y="6411"/>
                  <a:pt x="3959" y="6411"/>
                </a:cubicBezTo>
                <a:cubicBezTo>
                  <a:pt x="3778" y="6227"/>
                  <a:pt x="3597" y="6046"/>
                  <a:pt x="3416" y="5865"/>
                </a:cubicBezTo>
                <a:lnTo>
                  <a:pt x="3416" y="5865"/>
                </a:lnTo>
                <a:cubicBezTo>
                  <a:pt x="3774" y="5902"/>
                  <a:pt x="4136" y="5940"/>
                  <a:pt x="4495" y="5964"/>
                </a:cubicBezTo>
                <a:cubicBezTo>
                  <a:pt x="4496" y="5964"/>
                  <a:pt x="4497" y="5964"/>
                  <a:pt x="4498" y="5964"/>
                </a:cubicBezTo>
                <a:cubicBezTo>
                  <a:pt x="4553" y="5964"/>
                  <a:pt x="4552" y="5882"/>
                  <a:pt x="4495" y="5875"/>
                </a:cubicBezTo>
                <a:cubicBezTo>
                  <a:pt x="4105" y="5834"/>
                  <a:pt x="3716" y="5803"/>
                  <a:pt x="3323" y="5776"/>
                </a:cubicBezTo>
                <a:cubicBezTo>
                  <a:pt x="3132" y="5588"/>
                  <a:pt x="2938" y="5407"/>
                  <a:pt x="2743" y="5223"/>
                </a:cubicBezTo>
                <a:lnTo>
                  <a:pt x="2743" y="5223"/>
                </a:lnTo>
                <a:cubicBezTo>
                  <a:pt x="3129" y="5284"/>
                  <a:pt x="3521" y="5315"/>
                  <a:pt x="3907" y="5349"/>
                </a:cubicBezTo>
                <a:cubicBezTo>
                  <a:pt x="3910" y="5349"/>
                  <a:pt x="3912" y="5349"/>
                  <a:pt x="3914" y="5349"/>
                </a:cubicBezTo>
                <a:cubicBezTo>
                  <a:pt x="3969" y="5349"/>
                  <a:pt x="3967" y="5260"/>
                  <a:pt x="3907" y="5254"/>
                </a:cubicBezTo>
                <a:cubicBezTo>
                  <a:pt x="3494" y="5206"/>
                  <a:pt x="3067" y="5148"/>
                  <a:pt x="2651" y="5134"/>
                </a:cubicBezTo>
                <a:cubicBezTo>
                  <a:pt x="2429" y="4929"/>
                  <a:pt x="2207" y="4724"/>
                  <a:pt x="1981" y="4523"/>
                </a:cubicBezTo>
                <a:lnTo>
                  <a:pt x="1981" y="4523"/>
                </a:lnTo>
                <a:cubicBezTo>
                  <a:pt x="2497" y="4560"/>
                  <a:pt x="3006" y="4625"/>
                  <a:pt x="3518" y="4710"/>
                </a:cubicBezTo>
                <a:cubicBezTo>
                  <a:pt x="3521" y="4711"/>
                  <a:pt x="3524" y="4712"/>
                  <a:pt x="3527" y="4712"/>
                </a:cubicBezTo>
                <a:cubicBezTo>
                  <a:pt x="3565" y="4712"/>
                  <a:pt x="3580" y="4655"/>
                  <a:pt x="3539" y="4646"/>
                </a:cubicBezTo>
                <a:cubicBezTo>
                  <a:pt x="3020" y="4526"/>
                  <a:pt x="2495" y="4464"/>
                  <a:pt x="1963" y="4464"/>
                </a:cubicBezTo>
                <a:cubicBezTo>
                  <a:pt x="1949" y="4464"/>
                  <a:pt x="1934" y="4465"/>
                  <a:pt x="1920" y="4465"/>
                </a:cubicBezTo>
                <a:cubicBezTo>
                  <a:pt x="1845" y="4400"/>
                  <a:pt x="1770" y="4328"/>
                  <a:pt x="1694" y="4263"/>
                </a:cubicBezTo>
                <a:cubicBezTo>
                  <a:pt x="1694" y="4263"/>
                  <a:pt x="1698" y="4263"/>
                  <a:pt x="1701" y="4260"/>
                </a:cubicBezTo>
                <a:cubicBezTo>
                  <a:pt x="1770" y="4178"/>
                  <a:pt x="1858" y="4116"/>
                  <a:pt x="1957" y="4079"/>
                </a:cubicBezTo>
                <a:lnTo>
                  <a:pt x="1957" y="4079"/>
                </a:lnTo>
                <a:cubicBezTo>
                  <a:pt x="1951" y="4092"/>
                  <a:pt x="1957" y="4106"/>
                  <a:pt x="1974" y="4106"/>
                </a:cubicBezTo>
                <a:cubicBezTo>
                  <a:pt x="1994" y="4106"/>
                  <a:pt x="2015" y="4106"/>
                  <a:pt x="2035" y="4106"/>
                </a:cubicBezTo>
                <a:cubicBezTo>
                  <a:pt x="2336" y="4106"/>
                  <a:pt x="2637" y="4130"/>
                  <a:pt x="2938" y="4178"/>
                </a:cubicBezTo>
                <a:cubicBezTo>
                  <a:pt x="2939" y="4178"/>
                  <a:pt x="2940" y="4178"/>
                  <a:pt x="2940" y="4178"/>
                </a:cubicBezTo>
                <a:cubicBezTo>
                  <a:pt x="2966" y="4178"/>
                  <a:pt x="2977" y="4137"/>
                  <a:pt x="2948" y="4133"/>
                </a:cubicBezTo>
                <a:cubicBezTo>
                  <a:pt x="2673" y="4088"/>
                  <a:pt x="2392" y="4067"/>
                  <a:pt x="2111" y="4067"/>
                </a:cubicBezTo>
                <a:cubicBezTo>
                  <a:pt x="2071" y="4067"/>
                  <a:pt x="2031" y="4068"/>
                  <a:pt x="1992" y="4068"/>
                </a:cubicBezTo>
                <a:cubicBezTo>
                  <a:pt x="2134" y="4017"/>
                  <a:pt x="2301" y="3997"/>
                  <a:pt x="2474" y="3997"/>
                </a:cubicBezTo>
                <a:close/>
                <a:moveTo>
                  <a:pt x="3402" y="6162"/>
                </a:moveTo>
                <a:cubicBezTo>
                  <a:pt x="3672" y="6445"/>
                  <a:pt x="3945" y="6729"/>
                  <a:pt x="4211" y="7012"/>
                </a:cubicBezTo>
                <a:cubicBezTo>
                  <a:pt x="2965" y="8004"/>
                  <a:pt x="1602" y="8798"/>
                  <a:pt x="321" y="9727"/>
                </a:cubicBezTo>
                <a:lnTo>
                  <a:pt x="321" y="9727"/>
                </a:lnTo>
                <a:cubicBezTo>
                  <a:pt x="1361" y="8578"/>
                  <a:pt x="2519" y="7433"/>
                  <a:pt x="3402" y="6162"/>
                </a:cubicBezTo>
                <a:close/>
                <a:moveTo>
                  <a:pt x="7439" y="1"/>
                </a:moveTo>
                <a:cubicBezTo>
                  <a:pt x="7426" y="1"/>
                  <a:pt x="7413" y="7"/>
                  <a:pt x="7405" y="18"/>
                </a:cubicBezTo>
                <a:cubicBezTo>
                  <a:pt x="7402" y="18"/>
                  <a:pt x="7400" y="18"/>
                  <a:pt x="7397" y="18"/>
                </a:cubicBezTo>
                <a:cubicBezTo>
                  <a:pt x="7377" y="18"/>
                  <a:pt x="7359" y="30"/>
                  <a:pt x="7350" y="49"/>
                </a:cubicBezTo>
                <a:cubicBezTo>
                  <a:pt x="7213" y="373"/>
                  <a:pt x="7179" y="732"/>
                  <a:pt x="7258" y="1073"/>
                </a:cubicBezTo>
                <a:cubicBezTo>
                  <a:pt x="7250" y="1071"/>
                  <a:pt x="7242" y="1070"/>
                  <a:pt x="7234" y="1070"/>
                </a:cubicBezTo>
                <a:cubicBezTo>
                  <a:pt x="7218" y="1070"/>
                  <a:pt x="7203" y="1075"/>
                  <a:pt x="7189" y="1084"/>
                </a:cubicBezTo>
                <a:cubicBezTo>
                  <a:pt x="6455" y="1685"/>
                  <a:pt x="5752" y="2327"/>
                  <a:pt x="5082" y="3000"/>
                </a:cubicBezTo>
                <a:cubicBezTo>
                  <a:pt x="5062" y="3000"/>
                  <a:pt x="5041" y="3017"/>
                  <a:pt x="5045" y="3040"/>
                </a:cubicBezTo>
                <a:cubicBezTo>
                  <a:pt x="4672" y="3409"/>
                  <a:pt x="4310" y="3785"/>
                  <a:pt x="3959" y="4154"/>
                </a:cubicBezTo>
                <a:cubicBezTo>
                  <a:pt x="3716" y="4041"/>
                  <a:pt x="3460" y="3956"/>
                  <a:pt x="3194" y="3905"/>
                </a:cubicBezTo>
                <a:cubicBezTo>
                  <a:pt x="3013" y="3869"/>
                  <a:pt x="2754" y="3830"/>
                  <a:pt x="2496" y="3830"/>
                </a:cubicBezTo>
                <a:cubicBezTo>
                  <a:pt x="2128" y="3830"/>
                  <a:pt x="1761" y="3911"/>
                  <a:pt x="1626" y="4202"/>
                </a:cubicBezTo>
                <a:cubicBezTo>
                  <a:pt x="1619" y="4215"/>
                  <a:pt x="1623" y="4236"/>
                  <a:pt x="1633" y="4246"/>
                </a:cubicBezTo>
                <a:cubicBezTo>
                  <a:pt x="1592" y="4260"/>
                  <a:pt x="1582" y="4308"/>
                  <a:pt x="1609" y="4335"/>
                </a:cubicBezTo>
                <a:cubicBezTo>
                  <a:pt x="2193" y="4919"/>
                  <a:pt x="2767" y="5506"/>
                  <a:pt x="3337" y="6100"/>
                </a:cubicBezTo>
                <a:cubicBezTo>
                  <a:pt x="2132" y="7186"/>
                  <a:pt x="1100" y="8563"/>
                  <a:pt x="38" y="9789"/>
                </a:cubicBezTo>
                <a:cubicBezTo>
                  <a:pt x="0" y="9830"/>
                  <a:pt x="14" y="9895"/>
                  <a:pt x="62" y="9922"/>
                </a:cubicBezTo>
                <a:cubicBezTo>
                  <a:pt x="45" y="9947"/>
                  <a:pt x="65" y="9979"/>
                  <a:pt x="91" y="9979"/>
                </a:cubicBezTo>
                <a:cubicBezTo>
                  <a:pt x="97" y="9979"/>
                  <a:pt x="103" y="9977"/>
                  <a:pt x="110" y="9973"/>
                </a:cubicBezTo>
                <a:cubicBezTo>
                  <a:pt x="1640" y="9304"/>
                  <a:pt x="3043" y="8184"/>
                  <a:pt x="4345" y="7149"/>
                </a:cubicBezTo>
                <a:lnTo>
                  <a:pt x="5810" y="8682"/>
                </a:lnTo>
                <a:cubicBezTo>
                  <a:pt x="5824" y="8697"/>
                  <a:pt x="5843" y="8704"/>
                  <a:pt x="5860" y="8704"/>
                </a:cubicBezTo>
                <a:cubicBezTo>
                  <a:pt x="5892" y="8704"/>
                  <a:pt x="5923" y="8682"/>
                  <a:pt x="5929" y="8645"/>
                </a:cubicBezTo>
                <a:cubicBezTo>
                  <a:pt x="5939" y="8645"/>
                  <a:pt x="5950" y="8641"/>
                  <a:pt x="5960" y="8634"/>
                </a:cubicBezTo>
                <a:cubicBezTo>
                  <a:pt x="6715" y="8105"/>
                  <a:pt x="6599" y="7251"/>
                  <a:pt x="6219" y="6476"/>
                </a:cubicBezTo>
                <a:cubicBezTo>
                  <a:pt x="7176" y="5254"/>
                  <a:pt x="8176" y="4072"/>
                  <a:pt x="9163" y="2877"/>
                </a:cubicBezTo>
                <a:cubicBezTo>
                  <a:pt x="9319" y="2910"/>
                  <a:pt x="9476" y="2929"/>
                  <a:pt x="9632" y="2929"/>
                </a:cubicBezTo>
                <a:cubicBezTo>
                  <a:pt x="9900" y="2929"/>
                  <a:pt x="10165" y="2875"/>
                  <a:pt x="10413" y="2754"/>
                </a:cubicBezTo>
                <a:cubicBezTo>
                  <a:pt x="10441" y="2740"/>
                  <a:pt x="10454" y="2713"/>
                  <a:pt x="10454" y="2685"/>
                </a:cubicBezTo>
                <a:cubicBezTo>
                  <a:pt x="10499" y="2665"/>
                  <a:pt x="10509" y="2603"/>
                  <a:pt x="10475" y="2566"/>
                </a:cubicBezTo>
                <a:cubicBezTo>
                  <a:pt x="9962" y="2047"/>
                  <a:pt x="9406" y="1565"/>
                  <a:pt x="8853" y="1090"/>
                </a:cubicBezTo>
                <a:cubicBezTo>
                  <a:pt x="8415" y="718"/>
                  <a:pt x="7975" y="281"/>
                  <a:pt x="7463" y="8"/>
                </a:cubicBezTo>
                <a:cubicBezTo>
                  <a:pt x="7455" y="3"/>
                  <a:pt x="7447" y="1"/>
                  <a:pt x="74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57" name="Google Shape;2557;p55"/>
          <p:cNvGrpSpPr/>
          <p:nvPr/>
        </p:nvGrpSpPr>
        <p:grpSpPr>
          <a:xfrm>
            <a:off x="7356503" y="2361809"/>
            <a:ext cx="213678" cy="263811"/>
            <a:chOff x="7356503" y="2361809"/>
            <a:chExt cx="213678" cy="263811"/>
          </a:xfrm>
        </p:grpSpPr>
        <p:sp>
          <p:nvSpPr>
            <p:cNvPr id="2558" name="Google Shape;2558;p55"/>
            <p:cNvSpPr/>
            <p:nvPr/>
          </p:nvSpPr>
          <p:spPr>
            <a:xfrm>
              <a:off x="7356503" y="2361809"/>
              <a:ext cx="213678" cy="263811"/>
            </a:xfrm>
            <a:custGeom>
              <a:rect b="b" l="l" r="r" t="t"/>
              <a:pathLst>
                <a:path extrusionOk="0" h="10272" w="8320">
                  <a:moveTo>
                    <a:pt x="4195" y="1"/>
                  </a:moveTo>
                  <a:cubicBezTo>
                    <a:pt x="4129" y="1"/>
                    <a:pt x="4063" y="5"/>
                    <a:pt x="3996" y="13"/>
                  </a:cubicBezTo>
                  <a:cubicBezTo>
                    <a:pt x="3422" y="85"/>
                    <a:pt x="2842" y="461"/>
                    <a:pt x="2661" y="1027"/>
                  </a:cubicBezTo>
                  <a:cubicBezTo>
                    <a:pt x="2558" y="1355"/>
                    <a:pt x="2609" y="1687"/>
                    <a:pt x="2753" y="1991"/>
                  </a:cubicBezTo>
                  <a:cubicBezTo>
                    <a:pt x="2978" y="2479"/>
                    <a:pt x="3617" y="2800"/>
                    <a:pt x="3548" y="3387"/>
                  </a:cubicBezTo>
                  <a:cubicBezTo>
                    <a:pt x="3542" y="3387"/>
                    <a:pt x="3538" y="3380"/>
                    <a:pt x="3531" y="3380"/>
                  </a:cubicBezTo>
                  <a:cubicBezTo>
                    <a:pt x="3174" y="3372"/>
                    <a:pt x="2812" y="3364"/>
                    <a:pt x="2449" y="3364"/>
                  </a:cubicBezTo>
                  <a:cubicBezTo>
                    <a:pt x="1704" y="3364"/>
                    <a:pt x="954" y="3396"/>
                    <a:pt x="229" y="3510"/>
                  </a:cubicBezTo>
                  <a:cubicBezTo>
                    <a:pt x="198" y="3517"/>
                    <a:pt x="188" y="3555"/>
                    <a:pt x="212" y="3575"/>
                  </a:cubicBezTo>
                  <a:cubicBezTo>
                    <a:pt x="178" y="3575"/>
                    <a:pt x="150" y="3602"/>
                    <a:pt x="154" y="3637"/>
                  </a:cubicBezTo>
                  <a:cubicBezTo>
                    <a:pt x="154" y="4152"/>
                    <a:pt x="178" y="4661"/>
                    <a:pt x="164" y="5167"/>
                  </a:cubicBezTo>
                  <a:lnTo>
                    <a:pt x="120" y="5173"/>
                  </a:lnTo>
                  <a:cubicBezTo>
                    <a:pt x="89" y="5173"/>
                    <a:pt x="89" y="5221"/>
                    <a:pt x="120" y="5221"/>
                  </a:cubicBezTo>
                  <a:lnTo>
                    <a:pt x="161" y="5221"/>
                  </a:lnTo>
                  <a:cubicBezTo>
                    <a:pt x="157" y="5354"/>
                    <a:pt x="150" y="5488"/>
                    <a:pt x="140" y="5621"/>
                  </a:cubicBezTo>
                  <a:lnTo>
                    <a:pt x="51" y="5631"/>
                  </a:lnTo>
                  <a:cubicBezTo>
                    <a:pt x="22" y="5634"/>
                    <a:pt x="17" y="5679"/>
                    <a:pt x="48" y="5679"/>
                  </a:cubicBezTo>
                  <a:cubicBezTo>
                    <a:pt x="49" y="5679"/>
                    <a:pt x="50" y="5679"/>
                    <a:pt x="51" y="5679"/>
                  </a:cubicBezTo>
                  <a:lnTo>
                    <a:pt x="137" y="5675"/>
                  </a:lnTo>
                  <a:lnTo>
                    <a:pt x="137" y="5675"/>
                  </a:lnTo>
                  <a:cubicBezTo>
                    <a:pt x="123" y="5802"/>
                    <a:pt x="106" y="5925"/>
                    <a:pt x="86" y="6051"/>
                  </a:cubicBezTo>
                  <a:cubicBezTo>
                    <a:pt x="78" y="6084"/>
                    <a:pt x="105" y="6109"/>
                    <a:pt x="134" y="6109"/>
                  </a:cubicBezTo>
                  <a:cubicBezTo>
                    <a:pt x="147" y="6109"/>
                    <a:pt x="160" y="6104"/>
                    <a:pt x="171" y="6092"/>
                  </a:cubicBezTo>
                  <a:cubicBezTo>
                    <a:pt x="298" y="6173"/>
                    <a:pt x="418" y="6206"/>
                    <a:pt x="541" y="6206"/>
                  </a:cubicBezTo>
                  <a:cubicBezTo>
                    <a:pt x="676" y="6206"/>
                    <a:pt x="814" y="6166"/>
                    <a:pt x="967" y="6109"/>
                  </a:cubicBezTo>
                  <a:cubicBezTo>
                    <a:pt x="1340" y="5964"/>
                    <a:pt x="1637" y="5792"/>
                    <a:pt x="2037" y="5792"/>
                  </a:cubicBezTo>
                  <a:cubicBezTo>
                    <a:pt x="2069" y="5792"/>
                    <a:pt x="2102" y="5793"/>
                    <a:pt x="2135" y="5795"/>
                  </a:cubicBezTo>
                  <a:cubicBezTo>
                    <a:pt x="2647" y="5829"/>
                    <a:pt x="3139" y="6191"/>
                    <a:pt x="3221" y="6710"/>
                  </a:cubicBezTo>
                  <a:cubicBezTo>
                    <a:pt x="3282" y="7113"/>
                    <a:pt x="2971" y="7834"/>
                    <a:pt x="2466" y="7858"/>
                  </a:cubicBezTo>
                  <a:cubicBezTo>
                    <a:pt x="2453" y="7858"/>
                    <a:pt x="2440" y="7859"/>
                    <a:pt x="2427" y="7859"/>
                  </a:cubicBezTo>
                  <a:cubicBezTo>
                    <a:pt x="2038" y="7859"/>
                    <a:pt x="1762" y="7568"/>
                    <a:pt x="1452" y="7393"/>
                  </a:cubicBezTo>
                  <a:cubicBezTo>
                    <a:pt x="1251" y="7277"/>
                    <a:pt x="1025" y="7218"/>
                    <a:pt x="798" y="7218"/>
                  </a:cubicBezTo>
                  <a:cubicBezTo>
                    <a:pt x="632" y="7218"/>
                    <a:pt x="465" y="7250"/>
                    <a:pt x="307" y="7315"/>
                  </a:cubicBezTo>
                  <a:cubicBezTo>
                    <a:pt x="277" y="7325"/>
                    <a:pt x="256" y="7352"/>
                    <a:pt x="256" y="7383"/>
                  </a:cubicBezTo>
                  <a:cubicBezTo>
                    <a:pt x="239" y="7373"/>
                    <a:pt x="226" y="7366"/>
                    <a:pt x="208" y="7363"/>
                  </a:cubicBezTo>
                  <a:cubicBezTo>
                    <a:pt x="202" y="7361"/>
                    <a:pt x="196" y="7360"/>
                    <a:pt x="190" y="7360"/>
                  </a:cubicBezTo>
                  <a:cubicBezTo>
                    <a:pt x="163" y="7360"/>
                    <a:pt x="139" y="7378"/>
                    <a:pt x="133" y="7404"/>
                  </a:cubicBezTo>
                  <a:cubicBezTo>
                    <a:pt x="0" y="7766"/>
                    <a:pt x="109" y="8155"/>
                    <a:pt x="137" y="8527"/>
                  </a:cubicBezTo>
                  <a:cubicBezTo>
                    <a:pt x="161" y="9015"/>
                    <a:pt x="154" y="9507"/>
                    <a:pt x="116" y="9999"/>
                  </a:cubicBezTo>
                  <a:cubicBezTo>
                    <a:pt x="109" y="10020"/>
                    <a:pt x="120" y="10043"/>
                    <a:pt x="133" y="10061"/>
                  </a:cubicBezTo>
                  <a:cubicBezTo>
                    <a:pt x="144" y="10067"/>
                    <a:pt x="154" y="10071"/>
                    <a:pt x="167" y="10074"/>
                  </a:cubicBezTo>
                  <a:cubicBezTo>
                    <a:pt x="612" y="10223"/>
                    <a:pt x="1115" y="10272"/>
                    <a:pt x="1628" y="10272"/>
                  </a:cubicBezTo>
                  <a:cubicBezTo>
                    <a:pt x="2280" y="10272"/>
                    <a:pt x="2948" y="10193"/>
                    <a:pt x="3531" y="10139"/>
                  </a:cubicBezTo>
                  <a:cubicBezTo>
                    <a:pt x="3628" y="10129"/>
                    <a:pt x="3634" y="9978"/>
                    <a:pt x="3538" y="9978"/>
                  </a:cubicBezTo>
                  <a:cubicBezTo>
                    <a:pt x="3536" y="9978"/>
                    <a:pt x="3534" y="9978"/>
                    <a:pt x="3531" y="9979"/>
                  </a:cubicBezTo>
                  <a:cubicBezTo>
                    <a:pt x="2903" y="10020"/>
                    <a:pt x="2214" y="10094"/>
                    <a:pt x="1540" y="10094"/>
                  </a:cubicBezTo>
                  <a:cubicBezTo>
                    <a:pt x="1103" y="10094"/>
                    <a:pt x="673" y="10063"/>
                    <a:pt x="270" y="9972"/>
                  </a:cubicBezTo>
                  <a:cubicBezTo>
                    <a:pt x="277" y="9890"/>
                    <a:pt x="284" y="9808"/>
                    <a:pt x="290" y="9726"/>
                  </a:cubicBezTo>
                  <a:cubicBezTo>
                    <a:pt x="796" y="9671"/>
                    <a:pt x="1305" y="9647"/>
                    <a:pt x="1817" y="9637"/>
                  </a:cubicBezTo>
                  <a:cubicBezTo>
                    <a:pt x="1861" y="9634"/>
                    <a:pt x="1861" y="9569"/>
                    <a:pt x="1817" y="9562"/>
                  </a:cubicBezTo>
                  <a:cubicBezTo>
                    <a:pt x="1739" y="9560"/>
                    <a:pt x="1661" y="9559"/>
                    <a:pt x="1584" y="9559"/>
                  </a:cubicBezTo>
                  <a:cubicBezTo>
                    <a:pt x="1153" y="9559"/>
                    <a:pt x="722" y="9591"/>
                    <a:pt x="294" y="9658"/>
                  </a:cubicBezTo>
                  <a:cubicBezTo>
                    <a:pt x="304" y="9524"/>
                    <a:pt x="307" y="9395"/>
                    <a:pt x="311" y="9261"/>
                  </a:cubicBezTo>
                  <a:cubicBezTo>
                    <a:pt x="453" y="9263"/>
                    <a:pt x="595" y="9266"/>
                    <a:pt x="737" y="9266"/>
                  </a:cubicBezTo>
                  <a:cubicBezTo>
                    <a:pt x="854" y="9266"/>
                    <a:pt x="972" y="9264"/>
                    <a:pt x="1090" y="9258"/>
                  </a:cubicBezTo>
                  <a:cubicBezTo>
                    <a:pt x="1134" y="9255"/>
                    <a:pt x="1134" y="9190"/>
                    <a:pt x="1090" y="9186"/>
                  </a:cubicBezTo>
                  <a:cubicBezTo>
                    <a:pt x="1006" y="9182"/>
                    <a:pt x="923" y="9180"/>
                    <a:pt x="840" y="9180"/>
                  </a:cubicBezTo>
                  <a:cubicBezTo>
                    <a:pt x="664" y="9180"/>
                    <a:pt x="487" y="9187"/>
                    <a:pt x="311" y="9190"/>
                  </a:cubicBezTo>
                  <a:cubicBezTo>
                    <a:pt x="311" y="9091"/>
                    <a:pt x="311" y="8992"/>
                    <a:pt x="307" y="8893"/>
                  </a:cubicBezTo>
                  <a:cubicBezTo>
                    <a:pt x="491" y="8865"/>
                    <a:pt x="676" y="8851"/>
                    <a:pt x="863" y="8851"/>
                  </a:cubicBezTo>
                  <a:cubicBezTo>
                    <a:pt x="996" y="8851"/>
                    <a:pt x="1130" y="8858"/>
                    <a:pt x="1264" y="8872"/>
                  </a:cubicBezTo>
                  <a:cubicBezTo>
                    <a:pt x="1265" y="8872"/>
                    <a:pt x="1266" y="8872"/>
                    <a:pt x="1266" y="8872"/>
                  </a:cubicBezTo>
                  <a:cubicBezTo>
                    <a:pt x="1298" y="8872"/>
                    <a:pt x="1307" y="8814"/>
                    <a:pt x="1271" y="8807"/>
                  </a:cubicBezTo>
                  <a:cubicBezTo>
                    <a:pt x="1124" y="8782"/>
                    <a:pt x="977" y="8770"/>
                    <a:pt x="830" y="8770"/>
                  </a:cubicBezTo>
                  <a:cubicBezTo>
                    <a:pt x="654" y="8770"/>
                    <a:pt x="479" y="8787"/>
                    <a:pt x="304" y="8821"/>
                  </a:cubicBezTo>
                  <a:lnTo>
                    <a:pt x="304" y="8725"/>
                  </a:lnTo>
                  <a:cubicBezTo>
                    <a:pt x="301" y="8623"/>
                    <a:pt x="290" y="8520"/>
                    <a:pt x="280" y="8418"/>
                  </a:cubicBezTo>
                  <a:lnTo>
                    <a:pt x="280" y="8418"/>
                  </a:lnTo>
                  <a:cubicBezTo>
                    <a:pt x="360" y="8427"/>
                    <a:pt x="440" y="8432"/>
                    <a:pt x="520" y="8432"/>
                  </a:cubicBezTo>
                  <a:cubicBezTo>
                    <a:pt x="646" y="8432"/>
                    <a:pt x="772" y="8420"/>
                    <a:pt x="895" y="8397"/>
                  </a:cubicBezTo>
                  <a:cubicBezTo>
                    <a:pt x="928" y="8391"/>
                    <a:pt x="923" y="8332"/>
                    <a:pt x="888" y="8332"/>
                  </a:cubicBezTo>
                  <a:cubicBezTo>
                    <a:pt x="887" y="8332"/>
                    <a:pt x="886" y="8332"/>
                    <a:pt x="885" y="8332"/>
                  </a:cubicBezTo>
                  <a:cubicBezTo>
                    <a:pt x="725" y="8349"/>
                    <a:pt x="564" y="8358"/>
                    <a:pt x="403" y="8358"/>
                  </a:cubicBezTo>
                  <a:cubicBezTo>
                    <a:pt x="361" y="8358"/>
                    <a:pt x="319" y="8358"/>
                    <a:pt x="277" y="8356"/>
                  </a:cubicBezTo>
                  <a:cubicBezTo>
                    <a:pt x="270" y="8281"/>
                    <a:pt x="267" y="8206"/>
                    <a:pt x="260" y="8134"/>
                  </a:cubicBezTo>
                  <a:cubicBezTo>
                    <a:pt x="260" y="8121"/>
                    <a:pt x="256" y="8083"/>
                    <a:pt x="253" y="8032"/>
                  </a:cubicBezTo>
                  <a:cubicBezTo>
                    <a:pt x="456" y="8014"/>
                    <a:pt x="661" y="8004"/>
                    <a:pt x="864" y="8004"/>
                  </a:cubicBezTo>
                  <a:cubicBezTo>
                    <a:pt x="894" y="8004"/>
                    <a:pt x="923" y="8004"/>
                    <a:pt x="953" y="8005"/>
                  </a:cubicBezTo>
                  <a:cubicBezTo>
                    <a:pt x="991" y="8005"/>
                    <a:pt x="991" y="7950"/>
                    <a:pt x="953" y="7947"/>
                  </a:cubicBezTo>
                  <a:cubicBezTo>
                    <a:pt x="865" y="7939"/>
                    <a:pt x="776" y="7935"/>
                    <a:pt x="688" y="7935"/>
                  </a:cubicBezTo>
                  <a:cubicBezTo>
                    <a:pt x="541" y="7935"/>
                    <a:pt x="395" y="7946"/>
                    <a:pt x="249" y="7967"/>
                  </a:cubicBezTo>
                  <a:cubicBezTo>
                    <a:pt x="243" y="7774"/>
                    <a:pt x="233" y="7481"/>
                    <a:pt x="258" y="7481"/>
                  </a:cubicBezTo>
                  <a:cubicBezTo>
                    <a:pt x="258" y="7481"/>
                    <a:pt x="259" y="7482"/>
                    <a:pt x="260" y="7482"/>
                  </a:cubicBezTo>
                  <a:cubicBezTo>
                    <a:pt x="264" y="7484"/>
                    <a:pt x="269" y="7486"/>
                    <a:pt x="274" y="7486"/>
                  </a:cubicBezTo>
                  <a:cubicBezTo>
                    <a:pt x="290" y="7486"/>
                    <a:pt x="305" y="7474"/>
                    <a:pt x="307" y="7458"/>
                  </a:cubicBezTo>
                  <a:cubicBezTo>
                    <a:pt x="314" y="7460"/>
                    <a:pt x="321" y="7461"/>
                    <a:pt x="328" y="7461"/>
                  </a:cubicBezTo>
                  <a:cubicBezTo>
                    <a:pt x="335" y="7461"/>
                    <a:pt x="342" y="7460"/>
                    <a:pt x="348" y="7458"/>
                  </a:cubicBezTo>
                  <a:cubicBezTo>
                    <a:pt x="490" y="7420"/>
                    <a:pt x="614" y="7403"/>
                    <a:pt x="726" y="7403"/>
                  </a:cubicBezTo>
                  <a:cubicBezTo>
                    <a:pt x="1149" y="7403"/>
                    <a:pt x="1408" y="7642"/>
                    <a:pt x="1824" y="7895"/>
                  </a:cubicBezTo>
                  <a:cubicBezTo>
                    <a:pt x="1990" y="7994"/>
                    <a:pt x="2137" y="8057"/>
                    <a:pt x="2308" y="8057"/>
                  </a:cubicBezTo>
                  <a:cubicBezTo>
                    <a:pt x="2372" y="8057"/>
                    <a:pt x="2440" y="8048"/>
                    <a:pt x="2514" y="8029"/>
                  </a:cubicBezTo>
                  <a:cubicBezTo>
                    <a:pt x="2985" y="7895"/>
                    <a:pt x="3391" y="7421"/>
                    <a:pt x="3412" y="6936"/>
                  </a:cubicBezTo>
                  <a:cubicBezTo>
                    <a:pt x="3432" y="6430"/>
                    <a:pt x="3118" y="5969"/>
                    <a:pt x="2667" y="5757"/>
                  </a:cubicBezTo>
                  <a:cubicBezTo>
                    <a:pt x="2461" y="5668"/>
                    <a:pt x="2237" y="5622"/>
                    <a:pt x="2013" y="5622"/>
                  </a:cubicBezTo>
                  <a:cubicBezTo>
                    <a:pt x="1929" y="5622"/>
                    <a:pt x="1845" y="5628"/>
                    <a:pt x="1762" y="5641"/>
                  </a:cubicBezTo>
                  <a:cubicBezTo>
                    <a:pt x="1359" y="5700"/>
                    <a:pt x="924" y="6044"/>
                    <a:pt x="511" y="6044"/>
                  </a:cubicBezTo>
                  <a:cubicBezTo>
                    <a:pt x="416" y="6044"/>
                    <a:pt x="324" y="6026"/>
                    <a:pt x="232" y="5983"/>
                  </a:cubicBezTo>
                  <a:cubicBezTo>
                    <a:pt x="226" y="5979"/>
                    <a:pt x="219" y="5979"/>
                    <a:pt x="212" y="5976"/>
                  </a:cubicBezTo>
                  <a:cubicBezTo>
                    <a:pt x="239" y="5877"/>
                    <a:pt x="260" y="5775"/>
                    <a:pt x="277" y="5669"/>
                  </a:cubicBezTo>
                  <a:cubicBezTo>
                    <a:pt x="468" y="5662"/>
                    <a:pt x="663" y="5655"/>
                    <a:pt x="850" y="5631"/>
                  </a:cubicBezTo>
                  <a:cubicBezTo>
                    <a:pt x="891" y="5628"/>
                    <a:pt x="891" y="5570"/>
                    <a:pt x="850" y="5570"/>
                  </a:cubicBezTo>
                  <a:cubicBezTo>
                    <a:pt x="663" y="5573"/>
                    <a:pt x="475" y="5590"/>
                    <a:pt x="287" y="5607"/>
                  </a:cubicBezTo>
                  <a:cubicBezTo>
                    <a:pt x="307" y="5477"/>
                    <a:pt x="321" y="5344"/>
                    <a:pt x="328" y="5211"/>
                  </a:cubicBezTo>
                  <a:cubicBezTo>
                    <a:pt x="574" y="5208"/>
                    <a:pt x="820" y="5187"/>
                    <a:pt x="1066" y="5153"/>
                  </a:cubicBezTo>
                  <a:cubicBezTo>
                    <a:pt x="1093" y="5150"/>
                    <a:pt x="1086" y="5105"/>
                    <a:pt x="1059" y="5105"/>
                  </a:cubicBezTo>
                  <a:cubicBezTo>
                    <a:pt x="816" y="5105"/>
                    <a:pt x="574" y="5122"/>
                    <a:pt x="331" y="5153"/>
                  </a:cubicBezTo>
                  <a:cubicBezTo>
                    <a:pt x="342" y="5010"/>
                    <a:pt x="342" y="4863"/>
                    <a:pt x="342" y="4719"/>
                  </a:cubicBezTo>
                  <a:cubicBezTo>
                    <a:pt x="467" y="4727"/>
                    <a:pt x="593" y="4731"/>
                    <a:pt x="719" y="4731"/>
                  </a:cubicBezTo>
                  <a:cubicBezTo>
                    <a:pt x="982" y="4731"/>
                    <a:pt x="1245" y="4714"/>
                    <a:pt x="1506" y="4682"/>
                  </a:cubicBezTo>
                  <a:cubicBezTo>
                    <a:pt x="1546" y="4678"/>
                    <a:pt x="1550" y="4620"/>
                    <a:pt x="1510" y="4620"/>
                  </a:cubicBezTo>
                  <a:cubicBezTo>
                    <a:pt x="1509" y="4620"/>
                    <a:pt x="1507" y="4620"/>
                    <a:pt x="1506" y="4620"/>
                  </a:cubicBezTo>
                  <a:cubicBezTo>
                    <a:pt x="1151" y="4639"/>
                    <a:pt x="798" y="4655"/>
                    <a:pt x="440" y="4655"/>
                  </a:cubicBezTo>
                  <a:cubicBezTo>
                    <a:pt x="406" y="4655"/>
                    <a:pt x="372" y="4655"/>
                    <a:pt x="338" y="4654"/>
                  </a:cubicBezTo>
                  <a:cubicBezTo>
                    <a:pt x="338" y="4521"/>
                    <a:pt x="331" y="4391"/>
                    <a:pt x="325" y="4262"/>
                  </a:cubicBezTo>
                  <a:cubicBezTo>
                    <a:pt x="936" y="4262"/>
                    <a:pt x="1557" y="4262"/>
                    <a:pt x="2165" y="4183"/>
                  </a:cubicBezTo>
                  <a:cubicBezTo>
                    <a:pt x="2206" y="4180"/>
                    <a:pt x="2210" y="4118"/>
                    <a:pt x="2165" y="4118"/>
                  </a:cubicBezTo>
                  <a:cubicBezTo>
                    <a:pt x="1551" y="4132"/>
                    <a:pt x="936" y="4180"/>
                    <a:pt x="321" y="4190"/>
                  </a:cubicBezTo>
                  <a:cubicBezTo>
                    <a:pt x="314" y="4087"/>
                    <a:pt x="307" y="3985"/>
                    <a:pt x="301" y="3886"/>
                  </a:cubicBezTo>
                  <a:cubicBezTo>
                    <a:pt x="598" y="3869"/>
                    <a:pt x="898" y="3848"/>
                    <a:pt x="1195" y="3824"/>
                  </a:cubicBezTo>
                  <a:cubicBezTo>
                    <a:pt x="1233" y="3824"/>
                    <a:pt x="1236" y="3763"/>
                    <a:pt x="1195" y="3763"/>
                  </a:cubicBezTo>
                  <a:cubicBezTo>
                    <a:pt x="898" y="3783"/>
                    <a:pt x="594" y="3811"/>
                    <a:pt x="297" y="3838"/>
                  </a:cubicBezTo>
                  <a:cubicBezTo>
                    <a:pt x="290" y="3770"/>
                    <a:pt x="287" y="3705"/>
                    <a:pt x="284" y="3640"/>
                  </a:cubicBezTo>
                  <a:cubicBezTo>
                    <a:pt x="280" y="3620"/>
                    <a:pt x="273" y="3606"/>
                    <a:pt x="260" y="3592"/>
                  </a:cubicBezTo>
                  <a:lnTo>
                    <a:pt x="260" y="3592"/>
                  </a:lnTo>
                  <a:cubicBezTo>
                    <a:pt x="335" y="3593"/>
                    <a:pt x="409" y="3594"/>
                    <a:pt x="484" y="3594"/>
                  </a:cubicBezTo>
                  <a:cubicBezTo>
                    <a:pt x="1500" y="3594"/>
                    <a:pt x="2520" y="3513"/>
                    <a:pt x="3535" y="3503"/>
                  </a:cubicBezTo>
                  <a:cubicBezTo>
                    <a:pt x="3552" y="3503"/>
                    <a:pt x="3569" y="3497"/>
                    <a:pt x="3579" y="3480"/>
                  </a:cubicBezTo>
                  <a:cubicBezTo>
                    <a:pt x="3582" y="3480"/>
                    <a:pt x="3584" y="3480"/>
                    <a:pt x="3586" y="3480"/>
                  </a:cubicBezTo>
                  <a:cubicBezTo>
                    <a:pt x="3598" y="3480"/>
                    <a:pt x="3608" y="3474"/>
                    <a:pt x="3613" y="3466"/>
                  </a:cubicBezTo>
                  <a:cubicBezTo>
                    <a:pt x="3641" y="3408"/>
                    <a:pt x="3661" y="3350"/>
                    <a:pt x="3675" y="3288"/>
                  </a:cubicBezTo>
                  <a:cubicBezTo>
                    <a:pt x="3766" y="3272"/>
                    <a:pt x="3858" y="3263"/>
                    <a:pt x="3950" y="3263"/>
                  </a:cubicBezTo>
                  <a:cubicBezTo>
                    <a:pt x="3989" y="3263"/>
                    <a:pt x="4029" y="3265"/>
                    <a:pt x="4068" y="3268"/>
                  </a:cubicBezTo>
                  <a:cubicBezTo>
                    <a:pt x="4105" y="3268"/>
                    <a:pt x="4112" y="3210"/>
                    <a:pt x="4078" y="3203"/>
                  </a:cubicBezTo>
                  <a:cubicBezTo>
                    <a:pt x="4029" y="3195"/>
                    <a:pt x="3980" y="3192"/>
                    <a:pt x="3932" y="3192"/>
                  </a:cubicBezTo>
                  <a:cubicBezTo>
                    <a:pt x="3848" y="3192"/>
                    <a:pt x="3765" y="3203"/>
                    <a:pt x="3685" y="3227"/>
                  </a:cubicBezTo>
                  <a:cubicBezTo>
                    <a:pt x="3702" y="3077"/>
                    <a:pt x="3654" y="2947"/>
                    <a:pt x="3576" y="2820"/>
                  </a:cubicBezTo>
                  <a:lnTo>
                    <a:pt x="3576" y="2820"/>
                  </a:lnTo>
                  <a:cubicBezTo>
                    <a:pt x="3592" y="2821"/>
                    <a:pt x="3608" y="2822"/>
                    <a:pt x="3625" y="2822"/>
                  </a:cubicBezTo>
                  <a:cubicBezTo>
                    <a:pt x="3756" y="2822"/>
                    <a:pt x="3888" y="2797"/>
                    <a:pt x="4010" y="2749"/>
                  </a:cubicBezTo>
                  <a:cubicBezTo>
                    <a:pt x="4041" y="2736"/>
                    <a:pt x="4035" y="2689"/>
                    <a:pt x="4002" y="2689"/>
                  </a:cubicBezTo>
                  <a:cubicBezTo>
                    <a:pt x="3999" y="2689"/>
                    <a:pt x="3996" y="2690"/>
                    <a:pt x="3992" y="2691"/>
                  </a:cubicBezTo>
                  <a:cubicBezTo>
                    <a:pt x="3856" y="2735"/>
                    <a:pt x="3711" y="2756"/>
                    <a:pt x="3565" y="2756"/>
                  </a:cubicBezTo>
                  <a:cubicBezTo>
                    <a:pt x="3554" y="2756"/>
                    <a:pt x="3543" y="2756"/>
                    <a:pt x="3531" y="2756"/>
                  </a:cubicBezTo>
                  <a:cubicBezTo>
                    <a:pt x="3484" y="2684"/>
                    <a:pt x="3426" y="2616"/>
                    <a:pt x="3364" y="2540"/>
                  </a:cubicBezTo>
                  <a:cubicBezTo>
                    <a:pt x="3166" y="2305"/>
                    <a:pt x="2971" y="2072"/>
                    <a:pt x="2869" y="1806"/>
                  </a:cubicBezTo>
                  <a:cubicBezTo>
                    <a:pt x="3176" y="1803"/>
                    <a:pt x="3487" y="1803"/>
                    <a:pt x="3791" y="1769"/>
                  </a:cubicBezTo>
                  <a:cubicBezTo>
                    <a:pt x="3832" y="1769"/>
                    <a:pt x="3832" y="1704"/>
                    <a:pt x="3791" y="1704"/>
                  </a:cubicBezTo>
                  <a:cubicBezTo>
                    <a:pt x="3727" y="1701"/>
                    <a:pt x="3662" y="1700"/>
                    <a:pt x="3598" y="1700"/>
                  </a:cubicBezTo>
                  <a:cubicBezTo>
                    <a:pt x="3347" y="1700"/>
                    <a:pt x="3094" y="1718"/>
                    <a:pt x="2842" y="1734"/>
                  </a:cubicBezTo>
                  <a:cubicBezTo>
                    <a:pt x="2797" y="1591"/>
                    <a:pt x="2780" y="1441"/>
                    <a:pt x="2790" y="1294"/>
                  </a:cubicBezTo>
                  <a:cubicBezTo>
                    <a:pt x="3183" y="1277"/>
                    <a:pt x="3576" y="1263"/>
                    <a:pt x="3965" y="1236"/>
                  </a:cubicBezTo>
                  <a:cubicBezTo>
                    <a:pt x="4015" y="1232"/>
                    <a:pt x="4020" y="1154"/>
                    <a:pt x="3968" y="1154"/>
                  </a:cubicBezTo>
                  <a:cubicBezTo>
                    <a:pt x="3967" y="1154"/>
                    <a:pt x="3966" y="1154"/>
                    <a:pt x="3965" y="1154"/>
                  </a:cubicBezTo>
                  <a:cubicBezTo>
                    <a:pt x="3576" y="1171"/>
                    <a:pt x="3186" y="1198"/>
                    <a:pt x="2797" y="1226"/>
                  </a:cubicBezTo>
                  <a:cubicBezTo>
                    <a:pt x="2821" y="1079"/>
                    <a:pt x="2876" y="935"/>
                    <a:pt x="2958" y="809"/>
                  </a:cubicBezTo>
                  <a:cubicBezTo>
                    <a:pt x="3042" y="811"/>
                    <a:pt x="3127" y="812"/>
                    <a:pt x="3211" y="812"/>
                  </a:cubicBezTo>
                  <a:cubicBezTo>
                    <a:pt x="3597" y="812"/>
                    <a:pt x="3980" y="790"/>
                    <a:pt x="4358" y="717"/>
                  </a:cubicBezTo>
                  <a:cubicBezTo>
                    <a:pt x="4397" y="710"/>
                    <a:pt x="4393" y="641"/>
                    <a:pt x="4353" y="641"/>
                  </a:cubicBezTo>
                  <a:cubicBezTo>
                    <a:pt x="4351" y="641"/>
                    <a:pt x="4350" y="641"/>
                    <a:pt x="4348" y="642"/>
                  </a:cubicBezTo>
                  <a:cubicBezTo>
                    <a:pt x="3904" y="683"/>
                    <a:pt x="3460" y="727"/>
                    <a:pt x="3012" y="734"/>
                  </a:cubicBezTo>
                  <a:cubicBezTo>
                    <a:pt x="3231" y="454"/>
                    <a:pt x="3576" y="266"/>
                    <a:pt x="3921" y="198"/>
                  </a:cubicBezTo>
                  <a:cubicBezTo>
                    <a:pt x="4007" y="182"/>
                    <a:pt x="4092" y="174"/>
                    <a:pt x="4176" y="174"/>
                  </a:cubicBezTo>
                  <a:cubicBezTo>
                    <a:pt x="5084" y="174"/>
                    <a:pt x="5816" y="1063"/>
                    <a:pt x="5365" y="1970"/>
                  </a:cubicBezTo>
                  <a:cubicBezTo>
                    <a:pt x="5119" y="2465"/>
                    <a:pt x="4764" y="2769"/>
                    <a:pt x="4897" y="3357"/>
                  </a:cubicBezTo>
                  <a:cubicBezTo>
                    <a:pt x="4904" y="3392"/>
                    <a:pt x="4934" y="3415"/>
                    <a:pt x="4969" y="3415"/>
                  </a:cubicBezTo>
                  <a:cubicBezTo>
                    <a:pt x="4971" y="3415"/>
                    <a:pt x="4974" y="3415"/>
                    <a:pt x="4976" y="3415"/>
                  </a:cubicBezTo>
                  <a:cubicBezTo>
                    <a:pt x="4986" y="3432"/>
                    <a:pt x="5003" y="3442"/>
                    <a:pt x="5024" y="3442"/>
                  </a:cubicBezTo>
                  <a:cubicBezTo>
                    <a:pt x="5210" y="3446"/>
                    <a:pt x="5395" y="3447"/>
                    <a:pt x="5580" y="3447"/>
                  </a:cubicBezTo>
                  <a:cubicBezTo>
                    <a:pt x="5959" y="3447"/>
                    <a:pt x="6336" y="3442"/>
                    <a:pt x="6713" y="3442"/>
                  </a:cubicBezTo>
                  <a:cubicBezTo>
                    <a:pt x="7168" y="3442"/>
                    <a:pt x="7624" y="3449"/>
                    <a:pt x="8084" y="3483"/>
                  </a:cubicBezTo>
                  <a:cubicBezTo>
                    <a:pt x="8086" y="3484"/>
                    <a:pt x="8088" y="3484"/>
                    <a:pt x="8091" y="3484"/>
                  </a:cubicBezTo>
                  <a:cubicBezTo>
                    <a:pt x="8096" y="3484"/>
                    <a:pt x="8103" y="3482"/>
                    <a:pt x="8108" y="3480"/>
                  </a:cubicBezTo>
                  <a:lnTo>
                    <a:pt x="8108" y="3480"/>
                  </a:lnTo>
                  <a:cubicBezTo>
                    <a:pt x="8203" y="4347"/>
                    <a:pt x="8097" y="5255"/>
                    <a:pt x="8091" y="6126"/>
                  </a:cubicBezTo>
                  <a:cubicBezTo>
                    <a:pt x="8017" y="6159"/>
                    <a:pt x="7944" y="6174"/>
                    <a:pt x="7874" y="6174"/>
                  </a:cubicBezTo>
                  <a:cubicBezTo>
                    <a:pt x="7509" y="6174"/>
                    <a:pt x="7188" y="5792"/>
                    <a:pt x="6885" y="5669"/>
                  </a:cubicBezTo>
                  <a:cubicBezTo>
                    <a:pt x="6730" y="5603"/>
                    <a:pt x="6565" y="5569"/>
                    <a:pt x="6400" y="5569"/>
                  </a:cubicBezTo>
                  <a:cubicBezTo>
                    <a:pt x="6325" y="5569"/>
                    <a:pt x="6249" y="5576"/>
                    <a:pt x="6175" y="5590"/>
                  </a:cubicBezTo>
                  <a:cubicBezTo>
                    <a:pt x="5690" y="5682"/>
                    <a:pt x="5304" y="6041"/>
                    <a:pt x="5137" y="6502"/>
                  </a:cubicBezTo>
                  <a:cubicBezTo>
                    <a:pt x="4983" y="6919"/>
                    <a:pt x="4997" y="7468"/>
                    <a:pt x="5348" y="7786"/>
                  </a:cubicBezTo>
                  <a:cubicBezTo>
                    <a:pt x="5543" y="7958"/>
                    <a:pt x="5823" y="8052"/>
                    <a:pt x="6097" y="8052"/>
                  </a:cubicBezTo>
                  <a:cubicBezTo>
                    <a:pt x="6236" y="8052"/>
                    <a:pt x="6373" y="8028"/>
                    <a:pt x="6496" y="7977"/>
                  </a:cubicBezTo>
                  <a:cubicBezTo>
                    <a:pt x="6504" y="7982"/>
                    <a:pt x="6514" y="7985"/>
                    <a:pt x="6523" y="7985"/>
                  </a:cubicBezTo>
                  <a:cubicBezTo>
                    <a:pt x="6532" y="7985"/>
                    <a:pt x="6542" y="7982"/>
                    <a:pt x="6550" y="7977"/>
                  </a:cubicBezTo>
                  <a:cubicBezTo>
                    <a:pt x="7032" y="7687"/>
                    <a:pt x="7479" y="7414"/>
                    <a:pt x="8046" y="7386"/>
                  </a:cubicBezTo>
                  <a:cubicBezTo>
                    <a:pt x="8046" y="8264"/>
                    <a:pt x="8056" y="9145"/>
                    <a:pt x="8091" y="10023"/>
                  </a:cubicBezTo>
                  <a:cubicBezTo>
                    <a:pt x="7495" y="9968"/>
                    <a:pt x="6878" y="9924"/>
                    <a:pt x="6265" y="9924"/>
                  </a:cubicBezTo>
                  <a:cubicBezTo>
                    <a:pt x="5848" y="9924"/>
                    <a:pt x="5432" y="9944"/>
                    <a:pt x="5027" y="9996"/>
                  </a:cubicBezTo>
                  <a:cubicBezTo>
                    <a:pt x="4853" y="9442"/>
                    <a:pt x="5458" y="8971"/>
                    <a:pt x="5229" y="8418"/>
                  </a:cubicBezTo>
                  <a:cubicBezTo>
                    <a:pt x="5060" y="8005"/>
                    <a:pt x="4545" y="7820"/>
                    <a:pt x="4130" y="7820"/>
                  </a:cubicBezTo>
                  <a:cubicBezTo>
                    <a:pt x="4126" y="7820"/>
                    <a:pt x="4123" y="7820"/>
                    <a:pt x="4119" y="7820"/>
                  </a:cubicBezTo>
                  <a:cubicBezTo>
                    <a:pt x="3726" y="7820"/>
                    <a:pt x="3364" y="8008"/>
                    <a:pt x="3265" y="8411"/>
                  </a:cubicBezTo>
                  <a:cubicBezTo>
                    <a:pt x="3132" y="8961"/>
                    <a:pt x="3521" y="9473"/>
                    <a:pt x="3634" y="9989"/>
                  </a:cubicBezTo>
                  <a:cubicBezTo>
                    <a:pt x="3640" y="10018"/>
                    <a:pt x="3666" y="10032"/>
                    <a:pt x="3693" y="10032"/>
                  </a:cubicBezTo>
                  <a:cubicBezTo>
                    <a:pt x="3725" y="10032"/>
                    <a:pt x="3757" y="10011"/>
                    <a:pt x="3753" y="9972"/>
                  </a:cubicBezTo>
                  <a:cubicBezTo>
                    <a:pt x="3709" y="9627"/>
                    <a:pt x="3555" y="9330"/>
                    <a:pt x="3463" y="8998"/>
                  </a:cubicBezTo>
                  <a:cubicBezTo>
                    <a:pt x="3367" y="8667"/>
                    <a:pt x="3378" y="8329"/>
                    <a:pt x="3671" y="8097"/>
                  </a:cubicBezTo>
                  <a:cubicBezTo>
                    <a:pt x="3781" y="8012"/>
                    <a:pt x="3945" y="7982"/>
                    <a:pt x="4107" y="7982"/>
                  </a:cubicBezTo>
                  <a:cubicBezTo>
                    <a:pt x="4232" y="7982"/>
                    <a:pt x="4355" y="8000"/>
                    <a:pt x="4450" y="8025"/>
                  </a:cubicBezTo>
                  <a:cubicBezTo>
                    <a:pt x="4734" y="8104"/>
                    <a:pt x="4993" y="8250"/>
                    <a:pt x="5078" y="8548"/>
                  </a:cubicBezTo>
                  <a:cubicBezTo>
                    <a:pt x="5157" y="8821"/>
                    <a:pt x="5027" y="9039"/>
                    <a:pt x="4932" y="9289"/>
                  </a:cubicBezTo>
                  <a:cubicBezTo>
                    <a:pt x="4822" y="9569"/>
                    <a:pt x="4764" y="9821"/>
                    <a:pt x="4904" y="10095"/>
                  </a:cubicBezTo>
                  <a:cubicBezTo>
                    <a:pt x="4917" y="10121"/>
                    <a:pt x="4940" y="10132"/>
                    <a:pt x="4964" y="10132"/>
                  </a:cubicBezTo>
                  <a:cubicBezTo>
                    <a:pt x="4990" y="10132"/>
                    <a:pt x="5016" y="10118"/>
                    <a:pt x="5031" y="10095"/>
                  </a:cubicBezTo>
                  <a:cubicBezTo>
                    <a:pt x="6052" y="10160"/>
                    <a:pt x="7080" y="10132"/>
                    <a:pt x="8101" y="10183"/>
                  </a:cubicBezTo>
                  <a:cubicBezTo>
                    <a:pt x="8103" y="10184"/>
                    <a:pt x="8105" y="10184"/>
                    <a:pt x="8106" y="10184"/>
                  </a:cubicBezTo>
                  <a:cubicBezTo>
                    <a:pt x="8148" y="10184"/>
                    <a:pt x="8183" y="10147"/>
                    <a:pt x="8176" y="10101"/>
                  </a:cubicBezTo>
                  <a:cubicBezTo>
                    <a:pt x="8203" y="10095"/>
                    <a:pt x="8224" y="10071"/>
                    <a:pt x="8224" y="10043"/>
                  </a:cubicBezTo>
                  <a:cubicBezTo>
                    <a:pt x="8231" y="9155"/>
                    <a:pt x="8214" y="8264"/>
                    <a:pt x="8186" y="7380"/>
                  </a:cubicBezTo>
                  <a:cubicBezTo>
                    <a:pt x="8186" y="7376"/>
                    <a:pt x="8183" y="7373"/>
                    <a:pt x="8183" y="7366"/>
                  </a:cubicBezTo>
                  <a:cubicBezTo>
                    <a:pt x="8241" y="7322"/>
                    <a:pt x="8214" y="7233"/>
                    <a:pt x="8142" y="7226"/>
                  </a:cubicBezTo>
                  <a:cubicBezTo>
                    <a:pt x="8093" y="7221"/>
                    <a:pt x="8045" y="7218"/>
                    <a:pt x="7997" y="7218"/>
                  </a:cubicBezTo>
                  <a:cubicBezTo>
                    <a:pt x="7494" y="7218"/>
                    <a:pt x="7035" y="7486"/>
                    <a:pt x="6632" y="7779"/>
                  </a:cubicBezTo>
                  <a:lnTo>
                    <a:pt x="6622" y="7779"/>
                  </a:lnTo>
                  <a:cubicBezTo>
                    <a:pt x="6473" y="7852"/>
                    <a:pt x="6312" y="7888"/>
                    <a:pt x="6150" y="7888"/>
                  </a:cubicBezTo>
                  <a:cubicBezTo>
                    <a:pt x="6023" y="7888"/>
                    <a:pt x="5896" y="7865"/>
                    <a:pt x="5775" y="7820"/>
                  </a:cubicBezTo>
                  <a:lnTo>
                    <a:pt x="5253" y="7308"/>
                  </a:lnTo>
                  <a:cubicBezTo>
                    <a:pt x="5133" y="7048"/>
                    <a:pt x="5236" y="6656"/>
                    <a:pt x="5362" y="6410"/>
                  </a:cubicBezTo>
                  <a:cubicBezTo>
                    <a:pt x="5582" y="5981"/>
                    <a:pt x="5968" y="5766"/>
                    <a:pt x="6379" y="5766"/>
                  </a:cubicBezTo>
                  <a:cubicBezTo>
                    <a:pt x="6606" y="5766"/>
                    <a:pt x="6841" y="5831"/>
                    <a:pt x="7059" y="5962"/>
                  </a:cubicBezTo>
                  <a:cubicBezTo>
                    <a:pt x="7310" y="6114"/>
                    <a:pt x="7548" y="6274"/>
                    <a:pt x="7794" y="6274"/>
                  </a:cubicBezTo>
                  <a:cubicBezTo>
                    <a:pt x="7897" y="6274"/>
                    <a:pt x="8001" y="6246"/>
                    <a:pt x="8108" y="6177"/>
                  </a:cubicBezTo>
                  <a:cubicBezTo>
                    <a:pt x="8122" y="6194"/>
                    <a:pt x="8140" y="6201"/>
                    <a:pt x="8158" y="6201"/>
                  </a:cubicBezTo>
                  <a:cubicBezTo>
                    <a:pt x="8193" y="6201"/>
                    <a:pt x="8228" y="6174"/>
                    <a:pt x="8231" y="6133"/>
                  </a:cubicBezTo>
                  <a:cubicBezTo>
                    <a:pt x="8248" y="5641"/>
                    <a:pt x="8255" y="5150"/>
                    <a:pt x="8261" y="4658"/>
                  </a:cubicBezTo>
                  <a:cubicBezTo>
                    <a:pt x="8265" y="4255"/>
                    <a:pt x="8319" y="3835"/>
                    <a:pt x="8186" y="3449"/>
                  </a:cubicBezTo>
                  <a:cubicBezTo>
                    <a:pt x="8180" y="3437"/>
                    <a:pt x="8166" y="3424"/>
                    <a:pt x="8151" y="3424"/>
                  </a:cubicBezTo>
                  <a:cubicBezTo>
                    <a:pt x="8149" y="3424"/>
                    <a:pt x="8147" y="3425"/>
                    <a:pt x="8145" y="3425"/>
                  </a:cubicBezTo>
                  <a:cubicBezTo>
                    <a:pt x="8152" y="3391"/>
                    <a:pt x="8132" y="3357"/>
                    <a:pt x="8097" y="3350"/>
                  </a:cubicBezTo>
                  <a:cubicBezTo>
                    <a:pt x="7644" y="3258"/>
                    <a:pt x="7172" y="3226"/>
                    <a:pt x="6696" y="3226"/>
                  </a:cubicBezTo>
                  <a:cubicBezTo>
                    <a:pt x="6143" y="3226"/>
                    <a:pt x="5586" y="3270"/>
                    <a:pt x="5051" y="3316"/>
                  </a:cubicBezTo>
                  <a:lnTo>
                    <a:pt x="5051" y="3312"/>
                  </a:lnTo>
                  <a:cubicBezTo>
                    <a:pt x="4887" y="2595"/>
                    <a:pt x="5611" y="2182"/>
                    <a:pt x="5666" y="1529"/>
                  </a:cubicBezTo>
                  <a:cubicBezTo>
                    <a:pt x="5686" y="1290"/>
                    <a:pt x="5642" y="1051"/>
                    <a:pt x="5543" y="836"/>
                  </a:cubicBezTo>
                  <a:cubicBezTo>
                    <a:pt x="5295" y="301"/>
                    <a:pt x="4765" y="1"/>
                    <a:pt x="41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55"/>
            <p:cNvSpPr/>
            <p:nvPr/>
          </p:nvSpPr>
          <p:spPr>
            <a:xfrm>
              <a:off x="7363078" y="2556739"/>
              <a:ext cx="17105" cy="2517"/>
            </a:xfrm>
            <a:custGeom>
              <a:rect b="b" l="l" r="r" t="t"/>
              <a:pathLst>
                <a:path extrusionOk="0" h="98" w="666">
                  <a:moveTo>
                    <a:pt x="216" y="0"/>
                  </a:moveTo>
                  <a:cubicBezTo>
                    <a:pt x="155" y="0"/>
                    <a:pt x="95" y="3"/>
                    <a:pt x="34" y="8"/>
                  </a:cubicBezTo>
                  <a:cubicBezTo>
                    <a:pt x="0" y="12"/>
                    <a:pt x="0" y="63"/>
                    <a:pt x="34" y="63"/>
                  </a:cubicBezTo>
                  <a:cubicBezTo>
                    <a:pt x="73" y="61"/>
                    <a:pt x="111" y="61"/>
                    <a:pt x="149" y="61"/>
                  </a:cubicBezTo>
                  <a:cubicBezTo>
                    <a:pt x="305" y="61"/>
                    <a:pt x="461" y="72"/>
                    <a:pt x="615" y="97"/>
                  </a:cubicBezTo>
                  <a:cubicBezTo>
                    <a:pt x="616" y="97"/>
                    <a:pt x="618" y="97"/>
                    <a:pt x="619" y="97"/>
                  </a:cubicBezTo>
                  <a:cubicBezTo>
                    <a:pt x="653" y="97"/>
                    <a:pt x="665" y="52"/>
                    <a:pt x="632" y="46"/>
                  </a:cubicBezTo>
                  <a:cubicBezTo>
                    <a:pt x="494" y="15"/>
                    <a:pt x="355" y="0"/>
                    <a:pt x="2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55"/>
            <p:cNvSpPr/>
            <p:nvPr/>
          </p:nvSpPr>
          <p:spPr>
            <a:xfrm>
              <a:off x="7437480" y="2417848"/>
              <a:ext cx="17541" cy="2825"/>
            </a:xfrm>
            <a:custGeom>
              <a:rect b="b" l="l" r="r" t="t"/>
              <a:pathLst>
                <a:path extrusionOk="0" h="110" w="683">
                  <a:moveTo>
                    <a:pt x="455" y="1"/>
                  </a:moveTo>
                  <a:cubicBezTo>
                    <a:pt x="314" y="1"/>
                    <a:pt x="173" y="18"/>
                    <a:pt x="37" y="51"/>
                  </a:cubicBezTo>
                  <a:cubicBezTo>
                    <a:pt x="0" y="58"/>
                    <a:pt x="15" y="109"/>
                    <a:pt x="51" y="109"/>
                  </a:cubicBezTo>
                  <a:cubicBezTo>
                    <a:pt x="52" y="109"/>
                    <a:pt x="53" y="109"/>
                    <a:pt x="54" y="109"/>
                  </a:cubicBezTo>
                  <a:cubicBezTo>
                    <a:pt x="221" y="88"/>
                    <a:pt x="391" y="78"/>
                    <a:pt x="562" y="78"/>
                  </a:cubicBezTo>
                  <a:cubicBezTo>
                    <a:pt x="586" y="78"/>
                    <a:pt x="610" y="78"/>
                    <a:pt x="635" y="78"/>
                  </a:cubicBezTo>
                  <a:cubicBezTo>
                    <a:pt x="682" y="78"/>
                    <a:pt x="679" y="17"/>
                    <a:pt x="635" y="10"/>
                  </a:cubicBezTo>
                  <a:cubicBezTo>
                    <a:pt x="575" y="4"/>
                    <a:pt x="515" y="1"/>
                    <a:pt x="4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55"/>
            <p:cNvSpPr/>
            <p:nvPr/>
          </p:nvSpPr>
          <p:spPr>
            <a:xfrm>
              <a:off x="7443464" y="2370593"/>
              <a:ext cx="31204" cy="3955"/>
            </a:xfrm>
            <a:custGeom>
              <a:rect b="b" l="l" r="r" t="t"/>
              <a:pathLst>
                <a:path extrusionOk="0" h="154" w="1215">
                  <a:moveTo>
                    <a:pt x="896" y="1"/>
                  </a:moveTo>
                  <a:cubicBezTo>
                    <a:pt x="612" y="1"/>
                    <a:pt x="327" y="29"/>
                    <a:pt x="46" y="81"/>
                  </a:cubicBezTo>
                  <a:cubicBezTo>
                    <a:pt x="1" y="91"/>
                    <a:pt x="17" y="153"/>
                    <a:pt x="60" y="153"/>
                  </a:cubicBezTo>
                  <a:cubicBezTo>
                    <a:pt x="62" y="153"/>
                    <a:pt x="65" y="153"/>
                    <a:pt x="67" y="153"/>
                  </a:cubicBezTo>
                  <a:cubicBezTo>
                    <a:pt x="429" y="108"/>
                    <a:pt x="798" y="88"/>
                    <a:pt x="1163" y="88"/>
                  </a:cubicBezTo>
                  <a:cubicBezTo>
                    <a:pt x="1214" y="88"/>
                    <a:pt x="1214" y="9"/>
                    <a:pt x="1163" y="9"/>
                  </a:cubicBezTo>
                  <a:cubicBezTo>
                    <a:pt x="1074" y="4"/>
                    <a:pt x="985" y="1"/>
                    <a:pt x="8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62" name="Google Shape;2562;p55"/>
          <p:cNvGrpSpPr/>
          <p:nvPr/>
        </p:nvGrpSpPr>
        <p:grpSpPr>
          <a:xfrm>
            <a:off x="6663486" y="2336281"/>
            <a:ext cx="342245" cy="317513"/>
            <a:chOff x="6663486" y="2336281"/>
            <a:chExt cx="342245" cy="317513"/>
          </a:xfrm>
        </p:grpSpPr>
        <p:sp>
          <p:nvSpPr>
            <p:cNvPr id="2563" name="Google Shape;2563;p55"/>
            <p:cNvSpPr/>
            <p:nvPr/>
          </p:nvSpPr>
          <p:spPr>
            <a:xfrm>
              <a:off x="6663486" y="2336281"/>
              <a:ext cx="342245" cy="317513"/>
            </a:xfrm>
            <a:custGeom>
              <a:rect b="b" l="l" r="r" t="t"/>
              <a:pathLst>
                <a:path extrusionOk="0" h="12363" w="13326">
                  <a:moveTo>
                    <a:pt x="5917" y="144"/>
                  </a:moveTo>
                  <a:cubicBezTo>
                    <a:pt x="8268" y="144"/>
                    <a:pt x="10898" y="1431"/>
                    <a:pt x="11995" y="3493"/>
                  </a:cubicBezTo>
                  <a:cubicBezTo>
                    <a:pt x="13325" y="5992"/>
                    <a:pt x="12039" y="10256"/>
                    <a:pt x="8851" y="10256"/>
                  </a:cubicBezTo>
                  <a:cubicBezTo>
                    <a:pt x="8797" y="10256"/>
                    <a:pt x="8744" y="10254"/>
                    <a:pt x="8689" y="10252"/>
                  </a:cubicBezTo>
                  <a:cubicBezTo>
                    <a:pt x="8687" y="10252"/>
                    <a:pt x="8685" y="10252"/>
                    <a:pt x="8683" y="10252"/>
                  </a:cubicBezTo>
                  <a:cubicBezTo>
                    <a:pt x="8566" y="10252"/>
                    <a:pt x="8568" y="10436"/>
                    <a:pt x="8689" y="10443"/>
                  </a:cubicBezTo>
                  <a:lnTo>
                    <a:pt x="8716" y="10443"/>
                  </a:lnTo>
                  <a:cubicBezTo>
                    <a:pt x="8805" y="11089"/>
                    <a:pt x="9082" y="11690"/>
                    <a:pt x="9509" y="12182"/>
                  </a:cubicBezTo>
                  <a:cubicBezTo>
                    <a:pt x="9096" y="12154"/>
                    <a:pt x="8693" y="12048"/>
                    <a:pt x="8320" y="11878"/>
                  </a:cubicBezTo>
                  <a:lnTo>
                    <a:pt x="8320" y="11878"/>
                  </a:lnTo>
                  <a:cubicBezTo>
                    <a:pt x="8385" y="11901"/>
                    <a:pt x="8494" y="11895"/>
                    <a:pt x="8563" y="11898"/>
                  </a:cubicBezTo>
                  <a:cubicBezTo>
                    <a:pt x="8672" y="11908"/>
                    <a:pt x="8778" y="11915"/>
                    <a:pt x="8887" y="11915"/>
                  </a:cubicBezTo>
                  <a:cubicBezTo>
                    <a:pt x="8915" y="11915"/>
                    <a:pt x="8921" y="11871"/>
                    <a:pt x="8894" y="11867"/>
                  </a:cubicBezTo>
                  <a:cubicBezTo>
                    <a:pt x="8809" y="11854"/>
                    <a:pt x="8720" y="11843"/>
                    <a:pt x="8631" y="11837"/>
                  </a:cubicBezTo>
                  <a:lnTo>
                    <a:pt x="8494" y="11826"/>
                  </a:lnTo>
                  <a:lnTo>
                    <a:pt x="8327" y="11826"/>
                  </a:lnTo>
                  <a:cubicBezTo>
                    <a:pt x="8334" y="11820"/>
                    <a:pt x="8334" y="11813"/>
                    <a:pt x="8331" y="11802"/>
                  </a:cubicBezTo>
                  <a:lnTo>
                    <a:pt x="8324" y="11792"/>
                  </a:lnTo>
                  <a:cubicBezTo>
                    <a:pt x="8319" y="11787"/>
                    <a:pt x="8314" y="11784"/>
                    <a:pt x="8307" y="11784"/>
                  </a:cubicBezTo>
                  <a:cubicBezTo>
                    <a:pt x="8305" y="11784"/>
                    <a:pt x="8303" y="11784"/>
                    <a:pt x="8300" y="11785"/>
                  </a:cubicBezTo>
                  <a:cubicBezTo>
                    <a:pt x="8242" y="11799"/>
                    <a:pt x="8262" y="11843"/>
                    <a:pt x="8300" y="11867"/>
                  </a:cubicBezTo>
                  <a:cubicBezTo>
                    <a:pt x="8064" y="11755"/>
                    <a:pt x="7842" y="11611"/>
                    <a:pt x="7647" y="11440"/>
                  </a:cubicBezTo>
                  <a:lnTo>
                    <a:pt x="7647" y="11440"/>
                  </a:lnTo>
                  <a:cubicBezTo>
                    <a:pt x="7910" y="11451"/>
                    <a:pt x="8173" y="11471"/>
                    <a:pt x="8436" y="11502"/>
                  </a:cubicBezTo>
                  <a:cubicBezTo>
                    <a:pt x="8437" y="11502"/>
                    <a:pt x="8438" y="11502"/>
                    <a:pt x="8439" y="11502"/>
                  </a:cubicBezTo>
                  <a:cubicBezTo>
                    <a:pt x="8474" y="11502"/>
                    <a:pt x="8483" y="11440"/>
                    <a:pt x="8447" y="11434"/>
                  </a:cubicBezTo>
                  <a:cubicBezTo>
                    <a:pt x="8153" y="11386"/>
                    <a:pt x="7859" y="11362"/>
                    <a:pt x="7562" y="11362"/>
                  </a:cubicBezTo>
                  <a:cubicBezTo>
                    <a:pt x="7443" y="11249"/>
                    <a:pt x="7340" y="11119"/>
                    <a:pt x="7251" y="10979"/>
                  </a:cubicBezTo>
                  <a:lnTo>
                    <a:pt x="7251" y="10979"/>
                  </a:lnTo>
                  <a:cubicBezTo>
                    <a:pt x="7473" y="11017"/>
                    <a:pt x="7695" y="11061"/>
                    <a:pt x="7917" y="11085"/>
                  </a:cubicBezTo>
                  <a:cubicBezTo>
                    <a:pt x="7918" y="11085"/>
                    <a:pt x="7919" y="11085"/>
                    <a:pt x="7920" y="11085"/>
                  </a:cubicBezTo>
                  <a:cubicBezTo>
                    <a:pt x="7948" y="11085"/>
                    <a:pt x="7954" y="11034"/>
                    <a:pt x="7924" y="11031"/>
                  </a:cubicBezTo>
                  <a:cubicBezTo>
                    <a:pt x="7695" y="10986"/>
                    <a:pt x="7463" y="10959"/>
                    <a:pt x="7231" y="10928"/>
                  </a:cubicBezTo>
                  <a:cubicBezTo>
                    <a:pt x="7227" y="10928"/>
                    <a:pt x="7224" y="10928"/>
                    <a:pt x="7221" y="10932"/>
                  </a:cubicBezTo>
                  <a:cubicBezTo>
                    <a:pt x="7142" y="10795"/>
                    <a:pt x="7081" y="10648"/>
                    <a:pt x="7040" y="10494"/>
                  </a:cubicBezTo>
                  <a:lnTo>
                    <a:pt x="7040" y="10494"/>
                  </a:lnTo>
                  <a:cubicBezTo>
                    <a:pt x="7132" y="10501"/>
                    <a:pt x="7225" y="10505"/>
                    <a:pt x="7318" y="10505"/>
                  </a:cubicBezTo>
                  <a:cubicBezTo>
                    <a:pt x="7498" y="10505"/>
                    <a:pt x="7679" y="10492"/>
                    <a:pt x="7859" y="10467"/>
                  </a:cubicBezTo>
                  <a:cubicBezTo>
                    <a:pt x="7892" y="10460"/>
                    <a:pt x="7887" y="10402"/>
                    <a:pt x="7852" y="10402"/>
                  </a:cubicBezTo>
                  <a:cubicBezTo>
                    <a:pt x="7851" y="10402"/>
                    <a:pt x="7850" y="10402"/>
                    <a:pt x="7849" y="10402"/>
                  </a:cubicBezTo>
                  <a:cubicBezTo>
                    <a:pt x="7630" y="10424"/>
                    <a:pt x="7410" y="10435"/>
                    <a:pt x="7190" y="10435"/>
                  </a:cubicBezTo>
                  <a:cubicBezTo>
                    <a:pt x="7135" y="10435"/>
                    <a:pt x="7081" y="10434"/>
                    <a:pt x="7026" y="10433"/>
                  </a:cubicBezTo>
                  <a:cubicBezTo>
                    <a:pt x="7002" y="10331"/>
                    <a:pt x="6985" y="10225"/>
                    <a:pt x="6978" y="10119"/>
                  </a:cubicBezTo>
                  <a:cubicBezTo>
                    <a:pt x="6980" y="10084"/>
                    <a:pt x="6954" y="10066"/>
                    <a:pt x="6928" y="10066"/>
                  </a:cubicBezTo>
                  <a:cubicBezTo>
                    <a:pt x="6903" y="10066"/>
                    <a:pt x="6877" y="10082"/>
                    <a:pt x="6876" y="10115"/>
                  </a:cubicBezTo>
                  <a:cubicBezTo>
                    <a:pt x="6246" y="10206"/>
                    <a:pt x="5587" y="10281"/>
                    <a:pt x="4934" y="10281"/>
                  </a:cubicBezTo>
                  <a:cubicBezTo>
                    <a:pt x="3915" y="10281"/>
                    <a:pt x="2911" y="10098"/>
                    <a:pt x="2053" y="9507"/>
                  </a:cubicBezTo>
                  <a:lnTo>
                    <a:pt x="2053" y="9507"/>
                  </a:lnTo>
                  <a:cubicBezTo>
                    <a:pt x="2702" y="9593"/>
                    <a:pt x="3355" y="9675"/>
                    <a:pt x="4007" y="9743"/>
                  </a:cubicBezTo>
                  <a:cubicBezTo>
                    <a:pt x="4009" y="9743"/>
                    <a:pt x="4011" y="9744"/>
                    <a:pt x="4013" y="9744"/>
                  </a:cubicBezTo>
                  <a:cubicBezTo>
                    <a:pt x="4048" y="9744"/>
                    <a:pt x="4046" y="9685"/>
                    <a:pt x="4007" y="9678"/>
                  </a:cubicBezTo>
                  <a:cubicBezTo>
                    <a:pt x="3324" y="9586"/>
                    <a:pt x="2637" y="9507"/>
                    <a:pt x="1948" y="9432"/>
                  </a:cubicBezTo>
                  <a:cubicBezTo>
                    <a:pt x="1749" y="9285"/>
                    <a:pt x="1565" y="9115"/>
                    <a:pt x="1401" y="8927"/>
                  </a:cubicBezTo>
                  <a:lnTo>
                    <a:pt x="1401" y="8927"/>
                  </a:lnTo>
                  <a:cubicBezTo>
                    <a:pt x="1794" y="9019"/>
                    <a:pt x="2190" y="9081"/>
                    <a:pt x="2590" y="9111"/>
                  </a:cubicBezTo>
                  <a:cubicBezTo>
                    <a:pt x="2591" y="9111"/>
                    <a:pt x="2592" y="9111"/>
                    <a:pt x="2593" y="9111"/>
                  </a:cubicBezTo>
                  <a:cubicBezTo>
                    <a:pt x="2630" y="9111"/>
                    <a:pt x="2626" y="9053"/>
                    <a:pt x="2590" y="9046"/>
                  </a:cubicBezTo>
                  <a:cubicBezTo>
                    <a:pt x="2166" y="8999"/>
                    <a:pt x="1749" y="8941"/>
                    <a:pt x="1336" y="8852"/>
                  </a:cubicBezTo>
                  <a:cubicBezTo>
                    <a:pt x="1172" y="8654"/>
                    <a:pt x="1029" y="8439"/>
                    <a:pt x="909" y="8213"/>
                  </a:cubicBezTo>
                  <a:lnTo>
                    <a:pt x="909" y="8213"/>
                  </a:lnTo>
                  <a:cubicBezTo>
                    <a:pt x="1237" y="8237"/>
                    <a:pt x="1568" y="8264"/>
                    <a:pt x="1896" y="8278"/>
                  </a:cubicBezTo>
                  <a:cubicBezTo>
                    <a:pt x="1941" y="8278"/>
                    <a:pt x="1941" y="8217"/>
                    <a:pt x="1896" y="8213"/>
                  </a:cubicBezTo>
                  <a:cubicBezTo>
                    <a:pt x="1555" y="8186"/>
                    <a:pt x="1213" y="8165"/>
                    <a:pt x="872" y="8148"/>
                  </a:cubicBezTo>
                  <a:cubicBezTo>
                    <a:pt x="763" y="7933"/>
                    <a:pt x="667" y="7708"/>
                    <a:pt x="592" y="7479"/>
                  </a:cubicBezTo>
                  <a:lnTo>
                    <a:pt x="592" y="7479"/>
                  </a:lnTo>
                  <a:cubicBezTo>
                    <a:pt x="895" y="7529"/>
                    <a:pt x="1201" y="7556"/>
                    <a:pt x="1507" y="7556"/>
                  </a:cubicBezTo>
                  <a:cubicBezTo>
                    <a:pt x="1556" y="7556"/>
                    <a:pt x="1605" y="7555"/>
                    <a:pt x="1654" y="7554"/>
                  </a:cubicBezTo>
                  <a:cubicBezTo>
                    <a:pt x="1702" y="7554"/>
                    <a:pt x="1702" y="7486"/>
                    <a:pt x="1654" y="7486"/>
                  </a:cubicBezTo>
                  <a:cubicBezTo>
                    <a:pt x="1292" y="7482"/>
                    <a:pt x="926" y="7452"/>
                    <a:pt x="568" y="7400"/>
                  </a:cubicBezTo>
                  <a:cubicBezTo>
                    <a:pt x="510" y="7209"/>
                    <a:pt x="462" y="7018"/>
                    <a:pt x="424" y="6820"/>
                  </a:cubicBezTo>
                  <a:lnTo>
                    <a:pt x="424" y="6820"/>
                  </a:lnTo>
                  <a:cubicBezTo>
                    <a:pt x="895" y="6828"/>
                    <a:pt x="1365" y="6840"/>
                    <a:pt x="1834" y="6840"/>
                  </a:cubicBezTo>
                  <a:cubicBezTo>
                    <a:pt x="2098" y="6840"/>
                    <a:pt x="2361" y="6836"/>
                    <a:pt x="2624" y="6827"/>
                  </a:cubicBezTo>
                  <a:cubicBezTo>
                    <a:pt x="2665" y="6823"/>
                    <a:pt x="2665" y="6765"/>
                    <a:pt x="2624" y="6762"/>
                  </a:cubicBezTo>
                  <a:cubicBezTo>
                    <a:pt x="2257" y="6745"/>
                    <a:pt x="1888" y="6739"/>
                    <a:pt x="1519" y="6739"/>
                  </a:cubicBezTo>
                  <a:cubicBezTo>
                    <a:pt x="1150" y="6739"/>
                    <a:pt x="781" y="6745"/>
                    <a:pt x="414" y="6748"/>
                  </a:cubicBezTo>
                  <a:cubicBezTo>
                    <a:pt x="373" y="6536"/>
                    <a:pt x="346" y="6321"/>
                    <a:pt x="332" y="6106"/>
                  </a:cubicBezTo>
                  <a:lnTo>
                    <a:pt x="332" y="6106"/>
                  </a:lnTo>
                  <a:cubicBezTo>
                    <a:pt x="338" y="6121"/>
                    <a:pt x="354" y="6131"/>
                    <a:pt x="372" y="6131"/>
                  </a:cubicBezTo>
                  <a:cubicBezTo>
                    <a:pt x="375" y="6131"/>
                    <a:pt x="377" y="6130"/>
                    <a:pt x="380" y="6130"/>
                  </a:cubicBezTo>
                  <a:cubicBezTo>
                    <a:pt x="390" y="6126"/>
                    <a:pt x="401" y="6120"/>
                    <a:pt x="404" y="6106"/>
                  </a:cubicBezTo>
                  <a:lnTo>
                    <a:pt x="404" y="6099"/>
                  </a:lnTo>
                  <a:cubicBezTo>
                    <a:pt x="560" y="6121"/>
                    <a:pt x="1135" y="6134"/>
                    <a:pt x="1303" y="6134"/>
                  </a:cubicBezTo>
                  <a:cubicBezTo>
                    <a:pt x="1322" y="6134"/>
                    <a:pt x="1336" y="6134"/>
                    <a:pt x="1343" y="6133"/>
                  </a:cubicBezTo>
                  <a:cubicBezTo>
                    <a:pt x="1387" y="6133"/>
                    <a:pt x="1387" y="6062"/>
                    <a:pt x="1343" y="6062"/>
                  </a:cubicBezTo>
                  <a:cubicBezTo>
                    <a:pt x="1111" y="6062"/>
                    <a:pt x="875" y="6058"/>
                    <a:pt x="643" y="6044"/>
                  </a:cubicBezTo>
                  <a:cubicBezTo>
                    <a:pt x="589" y="6041"/>
                    <a:pt x="514" y="6020"/>
                    <a:pt x="449" y="6020"/>
                  </a:cubicBezTo>
                  <a:cubicBezTo>
                    <a:pt x="400" y="6020"/>
                    <a:pt x="355" y="6032"/>
                    <a:pt x="329" y="6072"/>
                  </a:cubicBezTo>
                  <a:cubicBezTo>
                    <a:pt x="315" y="5915"/>
                    <a:pt x="308" y="5754"/>
                    <a:pt x="312" y="5597"/>
                  </a:cubicBezTo>
                  <a:cubicBezTo>
                    <a:pt x="312" y="5478"/>
                    <a:pt x="322" y="5361"/>
                    <a:pt x="332" y="5245"/>
                  </a:cubicBezTo>
                  <a:cubicBezTo>
                    <a:pt x="725" y="5286"/>
                    <a:pt x="1121" y="5320"/>
                    <a:pt x="1514" y="5341"/>
                  </a:cubicBezTo>
                  <a:cubicBezTo>
                    <a:pt x="1515" y="5341"/>
                    <a:pt x="1516" y="5341"/>
                    <a:pt x="1517" y="5341"/>
                  </a:cubicBezTo>
                  <a:cubicBezTo>
                    <a:pt x="1558" y="5341"/>
                    <a:pt x="1554" y="5283"/>
                    <a:pt x="1514" y="5280"/>
                  </a:cubicBezTo>
                  <a:cubicBezTo>
                    <a:pt x="1121" y="5235"/>
                    <a:pt x="728" y="5204"/>
                    <a:pt x="336" y="5180"/>
                  </a:cubicBezTo>
                  <a:cubicBezTo>
                    <a:pt x="356" y="4945"/>
                    <a:pt x="394" y="4713"/>
                    <a:pt x="441" y="4480"/>
                  </a:cubicBezTo>
                  <a:cubicBezTo>
                    <a:pt x="1271" y="4511"/>
                    <a:pt x="2101" y="4538"/>
                    <a:pt x="2935" y="4549"/>
                  </a:cubicBezTo>
                  <a:cubicBezTo>
                    <a:pt x="2993" y="4549"/>
                    <a:pt x="2993" y="4460"/>
                    <a:pt x="2935" y="4460"/>
                  </a:cubicBezTo>
                  <a:cubicBezTo>
                    <a:pt x="2108" y="4426"/>
                    <a:pt x="1285" y="4415"/>
                    <a:pt x="459" y="4405"/>
                  </a:cubicBezTo>
                  <a:cubicBezTo>
                    <a:pt x="513" y="4166"/>
                    <a:pt x="582" y="3931"/>
                    <a:pt x="667" y="3702"/>
                  </a:cubicBezTo>
                  <a:cubicBezTo>
                    <a:pt x="919" y="3751"/>
                    <a:pt x="1175" y="3775"/>
                    <a:pt x="1432" y="3775"/>
                  </a:cubicBezTo>
                  <a:cubicBezTo>
                    <a:pt x="1586" y="3775"/>
                    <a:pt x="1740" y="3766"/>
                    <a:pt x="1893" y="3750"/>
                  </a:cubicBezTo>
                  <a:cubicBezTo>
                    <a:pt x="1940" y="3743"/>
                    <a:pt x="1941" y="3674"/>
                    <a:pt x="1896" y="3674"/>
                  </a:cubicBezTo>
                  <a:cubicBezTo>
                    <a:pt x="1895" y="3674"/>
                    <a:pt x="1894" y="3674"/>
                    <a:pt x="1893" y="3674"/>
                  </a:cubicBezTo>
                  <a:cubicBezTo>
                    <a:pt x="1735" y="3691"/>
                    <a:pt x="1576" y="3699"/>
                    <a:pt x="1417" y="3699"/>
                  </a:cubicBezTo>
                  <a:cubicBezTo>
                    <a:pt x="1174" y="3699"/>
                    <a:pt x="929" y="3680"/>
                    <a:pt x="687" y="3640"/>
                  </a:cubicBezTo>
                  <a:cubicBezTo>
                    <a:pt x="803" y="3340"/>
                    <a:pt x="947" y="3049"/>
                    <a:pt x="1114" y="2776"/>
                  </a:cubicBezTo>
                  <a:cubicBezTo>
                    <a:pt x="1582" y="2821"/>
                    <a:pt x="2047" y="2875"/>
                    <a:pt x="2518" y="2909"/>
                  </a:cubicBezTo>
                  <a:cubicBezTo>
                    <a:pt x="2555" y="2909"/>
                    <a:pt x="2552" y="2851"/>
                    <a:pt x="2518" y="2848"/>
                  </a:cubicBezTo>
                  <a:cubicBezTo>
                    <a:pt x="2060" y="2797"/>
                    <a:pt x="1599" y="2766"/>
                    <a:pt x="1142" y="2725"/>
                  </a:cubicBezTo>
                  <a:cubicBezTo>
                    <a:pt x="1326" y="2431"/>
                    <a:pt x="1541" y="2155"/>
                    <a:pt x="1780" y="1902"/>
                  </a:cubicBezTo>
                  <a:cubicBezTo>
                    <a:pt x="2245" y="1950"/>
                    <a:pt x="2709" y="2001"/>
                    <a:pt x="3177" y="2032"/>
                  </a:cubicBezTo>
                  <a:cubicBezTo>
                    <a:pt x="3178" y="2032"/>
                    <a:pt x="3179" y="2032"/>
                    <a:pt x="3180" y="2032"/>
                  </a:cubicBezTo>
                  <a:cubicBezTo>
                    <a:pt x="3232" y="2032"/>
                    <a:pt x="3227" y="1953"/>
                    <a:pt x="3177" y="1950"/>
                  </a:cubicBezTo>
                  <a:cubicBezTo>
                    <a:pt x="2733" y="1899"/>
                    <a:pt x="2286" y="1868"/>
                    <a:pt x="1838" y="1837"/>
                  </a:cubicBezTo>
                  <a:cubicBezTo>
                    <a:pt x="2655" y="983"/>
                    <a:pt x="3754" y="399"/>
                    <a:pt x="5035" y="208"/>
                  </a:cubicBezTo>
                  <a:cubicBezTo>
                    <a:pt x="5322" y="165"/>
                    <a:pt x="5617" y="144"/>
                    <a:pt x="5917" y="144"/>
                  </a:cubicBezTo>
                  <a:close/>
                  <a:moveTo>
                    <a:pt x="6137" y="1"/>
                  </a:moveTo>
                  <a:cubicBezTo>
                    <a:pt x="3651" y="1"/>
                    <a:pt x="1370" y="1403"/>
                    <a:pt x="496" y="3623"/>
                  </a:cubicBezTo>
                  <a:cubicBezTo>
                    <a:pt x="486" y="3630"/>
                    <a:pt x="479" y="3647"/>
                    <a:pt x="486" y="3661"/>
                  </a:cubicBezTo>
                  <a:cubicBezTo>
                    <a:pt x="103" y="4648"/>
                    <a:pt x="1" y="5799"/>
                    <a:pt x="284" y="7059"/>
                  </a:cubicBezTo>
                  <a:cubicBezTo>
                    <a:pt x="851" y="9571"/>
                    <a:pt x="2835" y="10402"/>
                    <a:pt x="5010" y="10402"/>
                  </a:cubicBezTo>
                  <a:cubicBezTo>
                    <a:pt x="5626" y="10402"/>
                    <a:pt x="6257" y="10335"/>
                    <a:pt x="6876" y="10221"/>
                  </a:cubicBezTo>
                  <a:lnTo>
                    <a:pt x="6876" y="10221"/>
                  </a:lnTo>
                  <a:cubicBezTo>
                    <a:pt x="6848" y="11588"/>
                    <a:pt x="8528" y="12363"/>
                    <a:pt x="9699" y="12363"/>
                  </a:cubicBezTo>
                  <a:cubicBezTo>
                    <a:pt x="9702" y="12363"/>
                    <a:pt x="9704" y="12363"/>
                    <a:pt x="9707" y="12363"/>
                  </a:cubicBezTo>
                  <a:cubicBezTo>
                    <a:pt x="9785" y="12359"/>
                    <a:pt x="9823" y="12267"/>
                    <a:pt x="9768" y="12212"/>
                  </a:cubicBezTo>
                  <a:cubicBezTo>
                    <a:pt x="9294" y="11734"/>
                    <a:pt x="8983" y="11116"/>
                    <a:pt x="8884" y="10450"/>
                  </a:cubicBezTo>
                  <a:cubicBezTo>
                    <a:pt x="11134" y="10450"/>
                    <a:pt x="12497" y="8380"/>
                    <a:pt x="12651" y="6284"/>
                  </a:cubicBezTo>
                  <a:cubicBezTo>
                    <a:pt x="12849" y="3599"/>
                    <a:pt x="11271" y="1649"/>
                    <a:pt x="8877" y="587"/>
                  </a:cubicBezTo>
                  <a:cubicBezTo>
                    <a:pt x="7975" y="187"/>
                    <a:pt x="7042" y="1"/>
                    <a:pt x="61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55"/>
            <p:cNvSpPr/>
            <p:nvPr/>
          </p:nvSpPr>
          <p:spPr>
            <a:xfrm>
              <a:off x="6725715" y="2382098"/>
              <a:ext cx="182962" cy="159771"/>
            </a:xfrm>
            <a:custGeom>
              <a:rect b="b" l="l" r="r" t="t"/>
              <a:pathLst>
                <a:path extrusionOk="0" h="6221" w="7124">
                  <a:moveTo>
                    <a:pt x="3590" y="176"/>
                  </a:moveTo>
                  <a:cubicBezTo>
                    <a:pt x="3782" y="176"/>
                    <a:pt x="3978" y="201"/>
                    <a:pt x="4176" y="255"/>
                  </a:cubicBezTo>
                  <a:cubicBezTo>
                    <a:pt x="5993" y="743"/>
                    <a:pt x="6532" y="3352"/>
                    <a:pt x="4770" y="4257"/>
                  </a:cubicBezTo>
                  <a:cubicBezTo>
                    <a:pt x="4757" y="4264"/>
                    <a:pt x="4750" y="4271"/>
                    <a:pt x="4743" y="4281"/>
                  </a:cubicBezTo>
                  <a:cubicBezTo>
                    <a:pt x="4741" y="4281"/>
                    <a:pt x="4738" y="4281"/>
                    <a:pt x="4736" y="4281"/>
                  </a:cubicBezTo>
                  <a:cubicBezTo>
                    <a:pt x="4712" y="4281"/>
                    <a:pt x="4691" y="4297"/>
                    <a:pt x="4688" y="4322"/>
                  </a:cubicBezTo>
                  <a:cubicBezTo>
                    <a:pt x="4664" y="4582"/>
                    <a:pt x="4664" y="4841"/>
                    <a:pt x="4681" y="5101"/>
                  </a:cubicBezTo>
                  <a:cubicBezTo>
                    <a:pt x="4692" y="5244"/>
                    <a:pt x="4815" y="5777"/>
                    <a:pt x="4746" y="5879"/>
                  </a:cubicBezTo>
                  <a:cubicBezTo>
                    <a:pt x="4708" y="5939"/>
                    <a:pt x="4617" y="5954"/>
                    <a:pt x="4517" y="5954"/>
                  </a:cubicBezTo>
                  <a:cubicBezTo>
                    <a:pt x="4419" y="5954"/>
                    <a:pt x="4312" y="5940"/>
                    <a:pt x="4235" y="5940"/>
                  </a:cubicBezTo>
                  <a:cubicBezTo>
                    <a:pt x="4224" y="5940"/>
                    <a:pt x="4213" y="5940"/>
                    <a:pt x="4203" y="5941"/>
                  </a:cubicBezTo>
                  <a:cubicBezTo>
                    <a:pt x="4016" y="5954"/>
                    <a:pt x="3831" y="5985"/>
                    <a:pt x="3647" y="6030"/>
                  </a:cubicBezTo>
                  <a:cubicBezTo>
                    <a:pt x="3636" y="5309"/>
                    <a:pt x="3667" y="4585"/>
                    <a:pt x="3739" y="3864"/>
                  </a:cubicBezTo>
                  <a:cubicBezTo>
                    <a:pt x="3750" y="3882"/>
                    <a:pt x="3769" y="3889"/>
                    <a:pt x="3789" y="3889"/>
                  </a:cubicBezTo>
                  <a:cubicBezTo>
                    <a:pt x="3793" y="3889"/>
                    <a:pt x="3796" y="3889"/>
                    <a:pt x="3800" y="3888"/>
                  </a:cubicBezTo>
                  <a:cubicBezTo>
                    <a:pt x="5026" y="3745"/>
                    <a:pt x="4654" y="1815"/>
                    <a:pt x="3718" y="1487"/>
                  </a:cubicBezTo>
                  <a:cubicBezTo>
                    <a:pt x="3612" y="1450"/>
                    <a:pt x="3500" y="1432"/>
                    <a:pt x="3388" y="1432"/>
                  </a:cubicBezTo>
                  <a:cubicBezTo>
                    <a:pt x="3059" y="1432"/>
                    <a:pt x="2738" y="1593"/>
                    <a:pt x="2585" y="1907"/>
                  </a:cubicBezTo>
                  <a:cubicBezTo>
                    <a:pt x="2434" y="2215"/>
                    <a:pt x="2557" y="2430"/>
                    <a:pt x="2632" y="2737"/>
                  </a:cubicBezTo>
                  <a:cubicBezTo>
                    <a:pt x="2694" y="3000"/>
                    <a:pt x="2670" y="3099"/>
                    <a:pt x="2499" y="3318"/>
                  </a:cubicBezTo>
                  <a:cubicBezTo>
                    <a:pt x="2363" y="3489"/>
                    <a:pt x="2182" y="3636"/>
                    <a:pt x="2038" y="3803"/>
                  </a:cubicBezTo>
                  <a:cubicBezTo>
                    <a:pt x="342" y="2434"/>
                    <a:pt x="1766" y="176"/>
                    <a:pt x="3590" y="176"/>
                  </a:cubicBezTo>
                  <a:close/>
                  <a:moveTo>
                    <a:pt x="3639" y="1"/>
                  </a:moveTo>
                  <a:cubicBezTo>
                    <a:pt x="1673" y="1"/>
                    <a:pt x="1" y="2585"/>
                    <a:pt x="1987" y="3895"/>
                  </a:cubicBezTo>
                  <a:cubicBezTo>
                    <a:pt x="1994" y="3899"/>
                    <a:pt x="2002" y="3901"/>
                    <a:pt x="2009" y="3901"/>
                  </a:cubicBezTo>
                  <a:cubicBezTo>
                    <a:pt x="2020" y="3901"/>
                    <a:pt x="2030" y="3898"/>
                    <a:pt x="2038" y="3892"/>
                  </a:cubicBezTo>
                  <a:cubicBezTo>
                    <a:pt x="2048" y="3904"/>
                    <a:pt x="2064" y="3910"/>
                    <a:pt x="2080" y="3910"/>
                  </a:cubicBezTo>
                  <a:cubicBezTo>
                    <a:pt x="2095" y="3910"/>
                    <a:pt x="2112" y="3904"/>
                    <a:pt x="2124" y="3892"/>
                  </a:cubicBezTo>
                  <a:cubicBezTo>
                    <a:pt x="2284" y="3735"/>
                    <a:pt x="2441" y="3574"/>
                    <a:pt x="2608" y="3427"/>
                  </a:cubicBezTo>
                  <a:cubicBezTo>
                    <a:pt x="2697" y="3345"/>
                    <a:pt x="2902" y="3236"/>
                    <a:pt x="2940" y="3113"/>
                  </a:cubicBezTo>
                  <a:cubicBezTo>
                    <a:pt x="2998" y="2922"/>
                    <a:pt x="2759" y="2659"/>
                    <a:pt x="2718" y="2488"/>
                  </a:cubicBezTo>
                  <a:cubicBezTo>
                    <a:pt x="2575" y="1912"/>
                    <a:pt x="2941" y="1629"/>
                    <a:pt x="3361" y="1629"/>
                  </a:cubicBezTo>
                  <a:cubicBezTo>
                    <a:pt x="3656" y="1629"/>
                    <a:pt x="3978" y="1768"/>
                    <a:pt x="4169" y="2044"/>
                  </a:cubicBezTo>
                  <a:cubicBezTo>
                    <a:pt x="4487" y="2505"/>
                    <a:pt x="4610" y="3625"/>
                    <a:pt x="3804" y="3721"/>
                  </a:cubicBezTo>
                  <a:cubicBezTo>
                    <a:pt x="3780" y="3724"/>
                    <a:pt x="3759" y="3735"/>
                    <a:pt x="3746" y="3752"/>
                  </a:cubicBezTo>
                  <a:cubicBezTo>
                    <a:pt x="3743" y="3710"/>
                    <a:pt x="3709" y="3689"/>
                    <a:pt x="3674" y="3689"/>
                  </a:cubicBezTo>
                  <a:cubicBezTo>
                    <a:pt x="3634" y="3689"/>
                    <a:pt x="3591" y="3716"/>
                    <a:pt x="3585" y="3769"/>
                  </a:cubicBezTo>
                  <a:cubicBezTo>
                    <a:pt x="3490" y="4554"/>
                    <a:pt x="3459" y="5343"/>
                    <a:pt x="3483" y="6135"/>
                  </a:cubicBezTo>
                  <a:cubicBezTo>
                    <a:pt x="3483" y="6183"/>
                    <a:pt x="3521" y="6220"/>
                    <a:pt x="3567" y="6220"/>
                  </a:cubicBezTo>
                  <a:cubicBezTo>
                    <a:pt x="3574" y="6220"/>
                    <a:pt x="3581" y="6219"/>
                    <a:pt x="3589" y="6217"/>
                  </a:cubicBezTo>
                  <a:cubicBezTo>
                    <a:pt x="3868" y="6144"/>
                    <a:pt x="4153" y="6106"/>
                    <a:pt x="4440" y="6106"/>
                  </a:cubicBezTo>
                  <a:cubicBezTo>
                    <a:pt x="4577" y="6106"/>
                    <a:pt x="4715" y="6114"/>
                    <a:pt x="4852" y="6132"/>
                  </a:cubicBezTo>
                  <a:cubicBezTo>
                    <a:pt x="4900" y="6132"/>
                    <a:pt x="4938" y="6094"/>
                    <a:pt x="4938" y="6047"/>
                  </a:cubicBezTo>
                  <a:cubicBezTo>
                    <a:pt x="4873" y="5490"/>
                    <a:pt x="4862" y="4930"/>
                    <a:pt x="4784" y="4377"/>
                  </a:cubicBezTo>
                  <a:lnTo>
                    <a:pt x="4784" y="4377"/>
                  </a:lnTo>
                  <a:cubicBezTo>
                    <a:pt x="4794" y="4379"/>
                    <a:pt x="4803" y="4381"/>
                    <a:pt x="4814" y="4381"/>
                  </a:cubicBezTo>
                  <a:cubicBezTo>
                    <a:pt x="4819" y="4381"/>
                    <a:pt x="4823" y="4381"/>
                    <a:pt x="4828" y="4380"/>
                  </a:cubicBezTo>
                  <a:cubicBezTo>
                    <a:pt x="7123" y="3721"/>
                    <a:pt x="5908" y="319"/>
                    <a:pt x="3971" y="26"/>
                  </a:cubicBezTo>
                  <a:cubicBezTo>
                    <a:pt x="3860" y="9"/>
                    <a:pt x="3749" y="1"/>
                    <a:pt x="36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55"/>
            <p:cNvSpPr/>
            <p:nvPr/>
          </p:nvSpPr>
          <p:spPr>
            <a:xfrm>
              <a:off x="6812085" y="2546749"/>
              <a:ext cx="41066" cy="32822"/>
            </a:xfrm>
            <a:custGeom>
              <a:rect b="b" l="l" r="r" t="t"/>
              <a:pathLst>
                <a:path extrusionOk="0" h="1278" w="1599">
                  <a:moveTo>
                    <a:pt x="1330" y="1"/>
                  </a:moveTo>
                  <a:cubicBezTo>
                    <a:pt x="1239" y="1"/>
                    <a:pt x="1142" y="16"/>
                    <a:pt x="1079" y="18"/>
                  </a:cubicBezTo>
                  <a:cubicBezTo>
                    <a:pt x="840" y="22"/>
                    <a:pt x="594" y="11"/>
                    <a:pt x="359" y="56"/>
                  </a:cubicBezTo>
                  <a:cubicBezTo>
                    <a:pt x="321" y="66"/>
                    <a:pt x="321" y="117"/>
                    <a:pt x="359" y="127"/>
                  </a:cubicBezTo>
                  <a:cubicBezTo>
                    <a:pt x="495" y="148"/>
                    <a:pt x="635" y="158"/>
                    <a:pt x="775" y="158"/>
                  </a:cubicBezTo>
                  <a:cubicBezTo>
                    <a:pt x="781" y="158"/>
                    <a:pt x="787" y="158"/>
                    <a:pt x="792" y="158"/>
                  </a:cubicBezTo>
                  <a:cubicBezTo>
                    <a:pt x="890" y="158"/>
                    <a:pt x="1019" y="142"/>
                    <a:pt x="1137" y="142"/>
                  </a:cubicBezTo>
                  <a:cubicBezTo>
                    <a:pt x="1210" y="142"/>
                    <a:pt x="1278" y="148"/>
                    <a:pt x="1332" y="168"/>
                  </a:cubicBezTo>
                  <a:cubicBezTo>
                    <a:pt x="1482" y="220"/>
                    <a:pt x="1411" y="438"/>
                    <a:pt x="1404" y="578"/>
                  </a:cubicBezTo>
                  <a:cubicBezTo>
                    <a:pt x="1397" y="732"/>
                    <a:pt x="1390" y="886"/>
                    <a:pt x="1383" y="1039"/>
                  </a:cubicBezTo>
                  <a:cubicBezTo>
                    <a:pt x="1247" y="1015"/>
                    <a:pt x="1109" y="1003"/>
                    <a:pt x="972" y="1003"/>
                  </a:cubicBezTo>
                  <a:cubicBezTo>
                    <a:pt x="835" y="1003"/>
                    <a:pt x="699" y="1015"/>
                    <a:pt x="564" y="1039"/>
                  </a:cubicBezTo>
                  <a:cubicBezTo>
                    <a:pt x="525" y="1045"/>
                    <a:pt x="412" y="1093"/>
                    <a:pt x="357" y="1093"/>
                  </a:cubicBezTo>
                  <a:cubicBezTo>
                    <a:pt x="350" y="1093"/>
                    <a:pt x="343" y="1093"/>
                    <a:pt x="338" y="1090"/>
                  </a:cubicBezTo>
                  <a:cubicBezTo>
                    <a:pt x="209" y="1039"/>
                    <a:pt x="246" y="872"/>
                    <a:pt x="246" y="776"/>
                  </a:cubicBezTo>
                  <a:cubicBezTo>
                    <a:pt x="246" y="646"/>
                    <a:pt x="185" y="271"/>
                    <a:pt x="287" y="179"/>
                  </a:cubicBezTo>
                  <a:cubicBezTo>
                    <a:pt x="352" y="119"/>
                    <a:pt x="293" y="41"/>
                    <a:pt x="225" y="41"/>
                  </a:cubicBezTo>
                  <a:cubicBezTo>
                    <a:pt x="207" y="41"/>
                    <a:pt x="188" y="46"/>
                    <a:pt x="171" y="59"/>
                  </a:cubicBezTo>
                  <a:cubicBezTo>
                    <a:pt x="21" y="175"/>
                    <a:pt x="72" y="414"/>
                    <a:pt x="72" y="578"/>
                  </a:cubicBezTo>
                  <a:cubicBezTo>
                    <a:pt x="72" y="742"/>
                    <a:pt x="0" y="1070"/>
                    <a:pt x="109" y="1210"/>
                  </a:cubicBezTo>
                  <a:cubicBezTo>
                    <a:pt x="149" y="1261"/>
                    <a:pt x="202" y="1277"/>
                    <a:pt x="258" y="1277"/>
                  </a:cubicBezTo>
                  <a:cubicBezTo>
                    <a:pt x="315" y="1277"/>
                    <a:pt x="376" y="1261"/>
                    <a:pt x="431" y="1248"/>
                  </a:cubicBezTo>
                  <a:cubicBezTo>
                    <a:pt x="622" y="1202"/>
                    <a:pt x="817" y="1178"/>
                    <a:pt x="1013" y="1178"/>
                  </a:cubicBezTo>
                  <a:cubicBezTo>
                    <a:pt x="1156" y="1178"/>
                    <a:pt x="1299" y="1191"/>
                    <a:pt x="1441" y="1217"/>
                  </a:cubicBezTo>
                  <a:cubicBezTo>
                    <a:pt x="1448" y="1219"/>
                    <a:pt x="1455" y="1219"/>
                    <a:pt x="1462" y="1219"/>
                  </a:cubicBezTo>
                  <a:cubicBezTo>
                    <a:pt x="1506" y="1219"/>
                    <a:pt x="1547" y="1182"/>
                    <a:pt x="1547" y="1135"/>
                  </a:cubicBezTo>
                  <a:cubicBezTo>
                    <a:pt x="1558" y="865"/>
                    <a:pt x="1571" y="595"/>
                    <a:pt x="1578" y="325"/>
                  </a:cubicBezTo>
                  <a:cubicBezTo>
                    <a:pt x="1578" y="230"/>
                    <a:pt x="1599" y="103"/>
                    <a:pt x="1506" y="39"/>
                  </a:cubicBezTo>
                  <a:cubicBezTo>
                    <a:pt x="1462" y="9"/>
                    <a:pt x="1398" y="1"/>
                    <a:pt x="13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55"/>
            <p:cNvSpPr/>
            <p:nvPr/>
          </p:nvSpPr>
          <p:spPr>
            <a:xfrm>
              <a:off x="6732367" y="2364686"/>
              <a:ext cx="36238" cy="3287"/>
            </a:xfrm>
            <a:custGeom>
              <a:rect b="b" l="l" r="r" t="t"/>
              <a:pathLst>
                <a:path extrusionOk="0" h="128" w="1411">
                  <a:moveTo>
                    <a:pt x="41" y="0"/>
                  </a:moveTo>
                  <a:cubicBezTo>
                    <a:pt x="10" y="0"/>
                    <a:pt x="1" y="55"/>
                    <a:pt x="37" y="58"/>
                  </a:cubicBezTo>
                  <a:cubicBezTo>
                    <a:pt x="365" y="104"/>
                    <a:pt x="697" y="127"/>
                    <a:pt x="1028" y="127"/>
                  </a:cubicBezTo>
                  <a:cubicBezTo>
                    <a:pt x="1139" y="127"/>
                    <a:pt x="1249" y="125"/>
                    <a:pt x="1359" y="120"/>
                  </a:cubicBezTo>
                  <a:cubicBezTo>
                    <a:pt x="1360" y="120"/>
                    <a:pt x="1361" y="120"/>
                    <a:pt x="1362" y="120"/>
                  </a:cubicBezTo>
                  <a:cubicBezTo>
                    <a:pt x="1410" y="120"/>
                    <a:pt x="1409" y="45"/>
                    <a:pt x="1362" y="45"/>
                  </a:cubicBezTo>
                  <a:cubicBezTo>
                    <a:pt x="1269" y="47"/>
                    <a:pt x="1176" y="48"/>
                    <a:pt x="1084" y="48"/>
                  </a:cubicBezTo>
                  <a:cubicBezTo>
                    <a:pt x="736" y="48"/>
                    <a:pt x="389" y="33"/>
                    <a:pt x="44" y="0"/>
                  </a:cubicBezTo>
                  <a:cubicBezTo>
                    <a:pt x="43" y="0"/>
                    <a:pt x="42" y="0"/>
                    <a:pt x="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55"/>
            <p:cNvSpPr/>
            <p:nvPr/>
          </p:nvSpPr>
          <p:spPr>
            <a:xfrm>
              <a:off x="6760438" y="2349944"/>
              <a:ext cx="50261" cy="5008"/>
            </a:xfrm>
            <a:custGeom>
              <a:rect b="b" l="l" r="r" t="t"/>
              <a:pathLst>
                <a:path extrusionOk="0" h="195" w="1957">
                  <a:moveTo>
                    <a:pt x="55" y="0"/>
                  </a:moveTo>
                  <a:cubicBezTo>
                    <a:pt x="10" y="0"/>
                    <a:pt x="1" y="79"/>
                    <a:pt x="47" y="86"/>
                  </a:cubicBezTo>
                  <a:cubicBezTo>
                    <a:pt x="517" y="159"/>
                    <a:pt x="990" y="194"/>
                    <a:pt x="1465" y="194"/>
                  </a:cubicBezTo>
                  <a:cubicBezTo>
                    <a:pt x="1608" y="194"/>
                    <a:pt x="1752" y="191"/>
                    <a:pt x="1895" y="185"/>
                  </a:cubicBezTo>
                  <a:cubicBezTo>
                    <a:pt x="1957" y="185"/>
                    <a:pt x="1957" y="93"/>
                    <a:pt x="1895" y="93"/>
                  </a:cubicBezTo>
                  <a:cubicBezTo>
                    <a:pt x="1839" y="93"/>
                    <a:pt x="1783" y="94"/>
                    <a:pt x="1728" y="94"/>
                  </a:cubicBezTo>
                  <a:cubicBezTo>
                    <a:pt x="1169" y="94"/>
                    <a:pt x="613" y="63"/>
                    <a:pt x="58" y="0"/>
                  </a:cubicBezTo>
                  <a:cubicBezTo>
                    <a:pt x="57" y="0"/>
                    <a:pt x="56" y="0"/>
                    <a:pt x="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68" name="Google Shape;2568;p55"/>
          <p:cNvGrpSpPr/>
          <p:nvPr/>
        </p:nvGrpSpPr>
        <p:grpSpPr>
          <a:xfrm>
            <a:off x="6016544" y="2359164"/>
            <a:ext cx="358451" cy="273185"/>
            <a:chOff x="6016544" y="2359164"/>
            <a:chExt cx="358451" cy="273185"/>
          </a:xfrm>
        </p:grpSpPr>
        <p:sp>
          <p:nvSpPr>
            <p:cNvPr id="2569" name="Google Shape;2569;p55"/>
            <p:cNvSpPr/>
            <p:nvPr/>
          </p:nvSpPr>
          <p:spPr>
            <a:xfrm>
              <a:off x="6016544" y="2359164"/>
              <a:ext cx="358451" cy="273185"/>
            </a:xfrm>
            <a:custGeom>
              <a:rect b="b" l="l" r="r" t="t"/>
              <a:pathLst>
                <a:path extrusionOk="0" h="10637" w="13957">
                  <a:moveTo>
                    <a:pt x="7057" y="154"/>
                  </a:moveTo>
                  <a:cubicBezTo>
                    <a:pt x="9899" y="154"/>
                    <a:pt x="12442" y="2209"/>
                    <a:pt x="12487" y="5126"/>
                  </a:cubicBezTo>
                  <a:cubicBezTo>
                    <a:pt x="12456" y="5102"/>
                    <a:pt x="12422" y="5075"/>
                    <a:pt x="12387" y="5051"/>
                  </a:cubicBezTo>
                  <a:cubicBezTo>
                    <a:pt x="12155" y="4900"/>
                    <a:pt x="11885" y="4820"/>
                    <a:pt x="11610" y="4820"/>
                  </a:cubicBezTo>
                  <a:cubicBezTo>
                    <a:pt x="11525" y="4820"/>
                    <a:pt x="11440" y="4827"/>
                    <a:pt x="11356" y="4843"/>
                  </a:cubicBezTo>
                  <a:cubicBezTo>
                    <a:pt x="11523" y="4228"/>
                    <a:pt x="10741" y="2964"/>
                    <a:pt x="10431" y="2616"/>
                  </a:cubicBezTo>
                  <a:cubicBezTo>
                    <a:pt x="9690" y="1773"/>
                    <a:pt x="8515" y="1346"/>
                    <a:pt x="7418" y="1236"/>
                  </a:cubicBezTo>
                  <a:cubicBezTo>
                    <a:pt x="7269" y="1222"/>
                    <a:pt x="7119" y="1215"/>
                    <a:pt x="6970" y="1215"/>
                  </a:cubicBezTo>
                  <a:cubicBezTo>
                    <a:pt x="4927" y="1215"/>
                    <a:pt x="2951" y="2547"/>
                    <a:pt x="2811" y="4727"/>
                  </a:cubicBezTo>
                  <a:cubicBezTo>
                    <a:pt x="2583" y="4802"/>
                    <a:pt x="2381" y="4969"/>
                    <a:pt x="2224" y="5174"/>
                  </a:cubicBezTo>
                  <a:lnTo>
                    <a:pt x="2217" y="5174"/>
                  </a:lnTo>
                  <a:cubicBezTo>
                    <a:pt x="2203" y="5177"/>
                    <a:pt x="2197" y="5191"/>
                    <a:pt x="2203" y="5205"/>
                  </a:cubicBezTo>
                  <a:cubicBezTo>
                    <a:pt x="2135" y="5294"/>
                    <a:pt x="2077" y="5389"/>
                    <a:pt x="2033" y="5492"/>
                  </a:cubicBezTo>
                  <a:cubicBezTo>
                    <a:pt x="2019" y="5495"/>
                    <a:pt x="2012" y="5509"/>
                    <a:pt x="2019" y="5519"/>
                  </a:cubicBezTo>
                  <a:cubicBezTo>
                    <a:pt x="1999" y="5567"/>
                    <a:pt x="1981" y="5615"/>
                    <a:pt x="1964" y="5662"/>
                  </a:cubicBezTo>
                  <a:cubicBezTo>
                    <a:pt x="1950" y="5711"/>
                    <a:pt x="1987" y="5742"/>
                    <a:pt x="2026" y="5742"/>
                  </a:cubicBezTo>
                  <a:cubicBezTo>
                    <a:pt x="2053" y="5742"/>
                    <a:pt x="2080" y="5728"/>
                    <a:pt x="2094" y="5697"/>
                  </a:cubicBezTo>
                  <a:cubicBezTo>
                    <a:pt x="2111" y="5649"/>
                    <a:pt x="2135" y="5594"/>
                    <a:pt x="2162" y="5539"/>
                  </a:cubicBezTo>
                  <a:cubicBezTo>
                    <a:pt x="2361" y="5550"/>
                    <a:pt x="2555" y="5560"/>
                    <a:pt x="2757" y="5563"/>
                  </a:cubicBezTo>
                  <a:cubicBezTo>
                    <a:pt x="2781" y="5563"/>
                    <a:pt x="2781" y="5522"/>
                    <a:pt x="2757" y="5522"/>
                  </a:cubicBezTo>
                  <a:cubicBezTo>
                    <a:pt x="2565" y="5509"/>
                    <a:pt x="2374" y="5502"/>
                    <a:pt x="2183" y="5495"/>
                  </a:cubicBezTo>
                  <a:cubicBezTo>
                    <a:pt x="2231" y="5396"/>
                    <a:pt x="2289" y="5300"/>
                    <a:pt x="2357" y="5212"/>
                  </a:cubicBezTo>
                  <a:cubicBezTo>
                    <a:pt x="2502" y="5197"/>
                    <a:pt x="2647" y="5190"/>
                    <a:pt x="2793" y="5190"/>
                  </a:cubicBezTo>
                  <a:cubicBezTo>
                    <a:pt x="2822" y="5190"/>
                    <a:pt x="2851" y="5190"/>
                    <a:pt x="2880" y="5191"/>
                  </a:cubicBezTo>
                  <a:cubicBezTo>
                    <a:pt x="2910" y="5191"/>
                    <a:pt x="2907" y="5150"/>
                    <a:pt x="2880" y="5150"/>
                  </a:cubicBezTo>
                  <a:cubicBezTo>
                    <a:pt x="2806" y="5144"/>
                    <a:pt x="2731" y="5140"/>
                    <a:pt x="2656" y="5140"/>
                  </a:cubicBezTo>
                  <a:cubicBezTo>
                    <a:pt x="2572" y="5140"/>
                    <a:pt x="2488" y="5144"/>
                    <a:pt x="2405" y="5153"/>
                  </a:cubicBezTo>
                  <a:cubicBezTo>
                    <a:pt x="2460" y="5085"/>
                    <a:pt x="2525" y="5027"/>
                    <a:pt x="2596" y="4976"/>
                  </a:cubicBezTo>
                  <a:cubicBezTo>
                    <a:pt x="2617" y="4975"/>
                    <a:pt x="2637" y="4975"/>
                    <a:pt x="2658" y="4975"/>
                  </a:cubicBezTo>
                  <a:cubicBezTo>
                    <a:pt x="2802" y="4975"/>
                    <a:pt x="2948" y="4986"/>
                    <a:pt x="3091" y="5007"/>
                  </a:cubicBezTo>
                  <a:cubicBezTo>
                    <a:pt x="3093" y="5007"/>
                    <a:pt x="3094" y="5007"/>
                    <a:pt x="3095" y="5007"/>
                  </a:cubicBezTo>
                  <a:cubicBezTo>
                    <a:pt x="3123" y="5007"/>
                    <a:pt x="3135" y="4965"/>
                    <a:pt x="3105" y="4959"/>
                  </a:cubicBezTo>
                  <a:cubicBezTo>
                    <a:pt x="2980" y="4941"/>
                    <a:pt x="2855" y="4931"/>
                    <a:pt x="2727" y="4931"/>
                  </a:cubicBezTo>
                  <a:cubicBezTo>
                    <a:pt x="2709" y="4931"/>
                    <a:pt x="2690" y="4931"/>
                    <a:pt x="2671" y="4932"/>
                  </a:cubicBezTo>
                  <a:cubicBezTo>
                    <a:pt x="2729" y="4897"/>
                    <a:pt x="2791" y="4877"/>
                    <a:pt x="2856" y="4863"/>
                  </a:cubicBezTo>
                  <a:cubicBezTo>
                    <a:pt x="2900" y="4856"/>
                    <a:pt x="2945" y="4853"/>
                    <a:pt x="2991" y="4853"/>
                  </a:cubicBezTo>
                  <a:cubicBezTo>
                    <a:pt x="3519" y="4853"/>
                    <a:pt x="4064" y="5299"/>
                    <a:pt x="3699" y="5888"/>
                  </a:cubicBezTo>
                  <a:cubicBezTo>
                    <a:pt x="3669" y="5944"/>
                    <a:pt x="3713" y="5995"/>
                    <a:pt x="3764" y="5995"/>
                  </a:cubicBezTo>
                  <a:cubicBezTo>
                    <a:pt x="3776" y="5995"/>
                    <a:pt x="3787" y="5992"/>
                    <a:pt x="3798" y="5987"/>
                  </a:cubicBezTo>
                  <a:cubicBezTo>
                    <a:pt x="3970" y="5901"/>
                    <a:pt x="4159" y="5859"/>
                    <a:pt x="4348" y="5859"/>
                  </a:cubicBezTo>
                  <a:cubicBezTo>
                    <a:pt x="4816" y="5859"/>
                    <a:pt x="5275" y="6120"/>
                    <a:pt x="5414" y="6612"/>
                  </a:cubicBezTo>
                  <a:cubicBezTo>
                    <a:pt x="5571" y="7179"/>
                    <a:pt x="5233" y="7660"/>
                    <a:pt x="4785" y="7947"/>
                  </a:cubicBezTo>
                  <a:cubicBezTo>
                    <a:pt x="4779" y="7940"/>
                    <a:pt x="4775" y="7933"/>
                    <a:pt x="4768" y="7930"/>
                  </a:cubicBezTo>
                  <a:cubicBezTo>
                    <a:pt x="4755" y="7918"/>
                    <a:pt x="4740" y="7913"/>
                    <a:pt x="4725" y="7913"/>
                  </a:cubicBezTo>
                  <a:cubicBezTo>
                    <a:pt x="4674" y="7913"/>
                    <a:pt x="4628" y="7977"/>
                    <a:pt x="4676" y="8022"/>
                  </a:cubicBezTo>
                  <a:lnTo>
                    <a:pt x="4679" y="8026"/>
                  </a:lnTo>
                  <a:cubicBezTo>
                    <a:pt x="4679" y="8043"/>
                    <a:pt x="4693" y="8056"/>
                    <a:pt x="4710" y="8056"/>
                  </a:cubicBezTo>
                  <a:cubicBezTo>
                    <a:pt x="5266" y="8632"/>
                    <a:pt x="4779" y="9459"/>
                    <a:pt x="4166" y="9459"/>
                  </a:cubicBezTo>
                  <a:cubicBezTo>
                    <a:pt x="3958" y="9459"/>
                    <a:pt x="3734" y="9363"/>
                    <a:pt x="3532" y="9129"/>
                  </a:cubicBezTo>
                  <a:cubicBezTo>
                    <a:pt x="3518" y="9116"/>
                    <a:pt x="3501" y="9110"/>
                    <a:pt x="3484" y="9110"/>
                  </a:cubicBezTo>
                  <a:cubicBezTo>
                    <a:pt x="3447" y="9110"/>
                    <a:pt x="3411" y="9138"/>
                    <a:pt x="3409" y="9180"/>
                  </a:cubicBezTo>
                  <a:cubicBezTo>
                    <a:pt x="3420" y="9764"/>
                    <a:pt x="2958" y="10080"/>
                    <a:pt x="2473" y="10080"/>
                  </a:cubicBezTo>
                  <a:cubicBezTo>
                    <a:pt x="2220" y="10080"/>
                    <a:pt x="1961" y="9994"/>
                    <a:pt x="1760" y="9815"/>
                  </a:cubicBezTo>
                  <a:cubicBezTo>
                    <a:pt x="1637" y="9699"/>
                    <a:pt x="1534" y="9562"/>
                    <a:pt x="1462" y="9409"/>
                  </a:cubicBezTo>
                  <a:lnTo>
                    <a:pt x="1462" y="9409"/>
                  </a:lnTo>
                  <a:cubicBezTo>
                    <a:pt x="1643" y="9491"/>
                    <a:pt x="1841" y="9535"/>
                    <a:pt x="2040" y="9545"/>
                  </a:cubicBezTo>
                  <a:cubicBezTo>
                    <a:pt x="2063" y="9545"/>
                    <a:pt x="2063" y="9515"/>
                    <a:pt x="2040" y="9511"/>
                  </a:cubicBezTo>
                  <a:cubicBezTo>
                    <a:pt x="1838" y="9491"/>
                    <a:pt x="1640" y="9440"/>
                    <a:pt x="1449" y="9364"/>
                  </a:cubicBezTo>
                  <a:cubicBezTo>
                    <a:pt x="1449" y="9363"/>
                    <a:pt x="1448" y="9362"/>
                    <a:pt x="1447" y="9362"/>
                  </a:cubicBezTo>
                  <a:cubicBezTo>
                    <a:pt x="1445" y="9362"/>
                    <a:pt x="1444" y="9363"/>
                    <a:pt x="1442" y="9364"/>
                  </a:cubicBezTo>
                  <a:cubicBezTo>
                    <a:pt x="1401" y="9269"/>
                    <a:pt x="1367" y="9173"/>
                    <a:pt x="1336" y="9077"/>
                  </a:cubicBezTo>
                  <a:lnTo>
                    <a:pt x="1336" y="9077"/>
                  </a:lnTo>
                  <a:cubicBezTo>
                    <a:pt x="1538" y="9088"/>
                    <a:pt x="1742" y="9108"/>
                    <a:pt x="1944" y="9139"/>
                  </a:cubicBezTo>
                  <a:cubicBezTo>
                    <a:pt x="1945" y="9139"/>
                    <a:pt x="1946" y="9139"/>
                    <a:pt x="1947" y="9139"/>
                  </a:cubicBezTo>
                  <a:cubicBezTo>
                    <a:pt x="1962" y="9139"/>
                    <a:pt x="1970" y="9115"/>
                    <a:pt x="1951" y="9112"/>
                  </a:cubicBezTo>
                  <a:cubicBezTo>
                    <a:pt x="1746" y="9067"/>
                    <a:pt x="1538" y="9047"/>
                    <a:pt x="1326" y="9047"/>
                  </a:cubicBezTo>
                  <a:cubicBezTo>
                    <a:pt x="1292" y="8934"/>
                    <a:pt x="1261" y="8818"/>
                    <a:pt x="1230" y="8705"/>
                  </a:cubicBezTo>
                  <a:lnTo>
                    <a:pt x="1230" y="8705"/>
                  </a:lnTo>
                  <a:lnTo>
                    <a:pt x="1824" y="8774"/>
                  </a:lnTo>
                  <a:cubicBezTo>
                    <a:pt x="1825" y="8774"/>
                    <a:pt x="1826" y="8774"/>
                    <a:pt x="1827" y="8774"/>
                  </a:cubicBezTo>
                  <a:cubicBezTo>
                    <a:pt x="1852" y="8774"/>
                    <a:pt x="1851" y="8729"/>
                    <a:pt x="1824" y="8729"/>
                  </a:cubicBezTo>
                  <a:lnTo>
                    <a:pt x="1220" y="8671"/>
                  </a:lnTo>
                  <a:lnTo>
                    <a:pt x="1216" y="8657"/>
                  </a:lnTo>
                  <a:cubicBezTo>
                    <a:pt x="1216" y="8654"/>
                    <a:pt x="1213" y="8654"/>
                    <a:pt x="1213" y="8651"/>
                  </a:cubicBezTo>
                  <a:cubicBezTo>
                    <a:pt x="1275" y="8613"/>
                    <a:pt x="1329" y="8569"/>
                    <a:pt x="1380" y="8514"/>
                  </a:cubicBezTo>
                  <a:cubicBezTo>
                    <a:pt x="1415" y="8474"/>
                    <a:pt x="1379" y="8422"/>
                    <a:pt x="1336" y="8422"/>
                  </a:cubicBezTo>
                  <a:cubicBezTo>
                    <a:pt x="1323" y="8422"/>
                    <a:pt x="1310" y="8426"/>
                    <a:pt x="1298" y="8435"/>
                  </a:cubicBezTo>
                  <a:cubicBezTo>
                    <a:pt x="1148" y="8571"/>
                    <a:pt x="989" y="8629"/>
                    <a:pt x="839" y="8629"/>
                  </a:cubicBezTo>
                  <a:cubicBezTo>
                    <a:pt x="573" y="8629"/>
                    <a:pt x="336" y="8447"/>
                    <a:pt x="230" y="8190"/>
                  </a:cubicBezTo>
                  <a:lnTo>
                    <a:pt x="230" y="8190"/>
                  </a:lnTo>
                  <a:cubicBezTo>
                    <a:pt x="605" y="8207"/>
                    <a:pt x="977" y="8248"/>
                    <a:pt x="1346" y="8309"/>
                  </a:cubicBezTo>
                  <a:cubicBezTo>
                    <a:pt x="1348" y="8310"/>
                    <a:pt x="1350" y="8310"/>
                    <a:pt x="1352" y="8310"/>
                  </a:cubicBezTo>
                  <a:cubicBezTo>
                    <a:pt x="1379" y="8310"/>
                    <a:pt x="1389" y="8268"/>
                    <a:pt x="1360" y="8261"/>
                  </a:cubicBezTo>
                  <a:cubicBezTo>
                    <a:pt x="981" y="8196"/>
                    <a:pt x="598" y="8152"/>
                    <a:pt x="212" y="8138"/>
                  </a:cubicBezTo>
                  <a:cubicBezTo>
                    <a:pt x="165" y="7991"/>
                    <a:pt x="158" y="7834"/>
                    <a:pt x="199" y="7688"/>
                  </a:cubicBezTo>
                  <a:cubicBezTo>
                    <a:pt x="254" y="7686"/>
                    <a:pt x="309" y="7685"/>
                    <a:pt x="364" y="7685"/>
                  </a:cubicBezTo>
                  <a:cubicBezTo>
                    <a:pt x="640" y="7685"/>
                    <a:pt x="916" y="7706"/>
                    <a:pt x="1189" y="7749"/>
                  </a:cubicBezTo>
                  <a:cubicBezTo>
                    <a:pt x="1190" y="7749"/>
                    <a:pt x="1191" y="7749"/>
                    <a:pt x="1192" y="7749"/>
                  </a:cubicBezTo>
                  <a:cubicBezTo>
                    <a:pt x="1221" y="7749"/>
                    <a:pt x="1236" y="7704"/>
                    <a:pt x="1203" y="7698"/>
                  </a:cubicBezTo>
                  <a:cubicBezTo>
                    <a:pt x="949" y="7653"/>
                    <a:pt x="694" y="7630"/>
                    <a:pt x="438" y="7630"/>
                  </a:cubicBezTo>
                  <a:cubicBezTo>
                    <a:pt x="363" y="7630"/>
                    <a:pt x="288" y="7632"/>
                    <a:pt x="212" y="7636"/>
                  </a:cubicBezTo>
                  <a:cubicBezTo>
                    <a:pt x="264" y="7479"/>
                    <a:pt x="356" y="7343"/>
                    <a:pt x="479" y="7233"/>
                  </a:cubicBezTo>
                  <a:cubicBezTo>
                    <a:pt x="947" y="7237"/>
                    <a:pt x="1415" y="7257"/>
                    <a:pt x="1882" y="7285"/>
                  </a:cubicBezTo>
                  <a:cubicBezTo>
                    <a:pt x="1917" y="7285"/>
                    <a:pt x="1917" y="7233"/>
                    <a:pt x="1882" y="7230"/>
                  </a:cubicBezTo>
                  <a:cubicBezTo>
                    <a:pt x="1432" y="7196"/>
                    <a:pt x="981" y="7186"/>
                    <a:pt x="530" y="7186"/>
                  </a:cubicBezTo>
                  <a:cubicBezTo>
                    <a:pt x="680" y="7069"/>
                    <a:pt x="851" y="6981"/>
                    <a:pt x="1035" y="6923"/>
                  </a:cubicBezTo>
                  <a:cubicBezTo>
                    <a:pt x="1083" y="6905"/>
                    <a:pt x="1104" y="6830"/>
                    <a:pt x="1049" y="6806"/>
                  </a:cubicBezTo>
                  <a:cubicBezTo>
                    <a:pt x="909" y="6738"/>
                    <a:pt x="786" y="6629"/>
                    <a:pt x="701" y="6499"/>
                  </a:cubicBezTo>
                  <a:cubicBezTo>
                    <a:pt x="743" y="6497"/>
                    <a:pt x="786" y="6497"/>
                    <a:pt x="829" y="6497"/>
                  </a:cubicBezTo>
                  <a:cubicBezTo>
                    <a:pt x="1043" y="6497"/>
                    <a:pt x="1259" y="6518"/>
                    <a:pt x="1469" y="6561"/>
                  </a:cubicBezTo>
                  <a:cubicBezTo>
                    <a:pt x="1470" y="6561"/>
                    <a:pt x="1471" y="6561"/>
                    <a:pt x="1472" y="6561"/>
                  </a:cubicBezTo>
                  <a:cubicBezTo>
                    <a:pt x="1498" y="6561"/>
                    <a:pt x="1509" y="6523"/>
                    <a:pt x="1479" y="6516"/>
                  </a:cubicBezTo>
                  <a:cubicBezTo>
                    <a:pt x="1275" y="6472"/>
                    <a:pt x="1065" y="6451"/>
                    <a:pt x="853" y="6451"/>
                  </a:cubicBezTo>
                  <a:cubicBezTo>
                    <a:pt x="800" y="6451"/>
                    <a:pt x="747" y="6452"/>
                    <a:pt x="694" y="6455"/>
                  </a:cubicBezTo>
                  <a:cubicBezTo>
                    <a:pt x="687" y="6455"/>
                    <a:pt x="684" y="6458"/>
                    <a:pt x="677" y="6465"/>
                  </a:cubicBezTo>
                  <a:cubicBezTo>
                    <a:pt x="592" y="6318"/>
                    <a:pt x="557" y="6140"/>
                    <a:pt x="588" y="5973"/>
                  </a:cubicBezTo>
                  <a:lnTo>
                    <a:pt x="588" y="5973"/>
                  </a:lnTo>
                  <a:cubicBezTo>
                    <a:pt x="875" y="5994"/>
                    <a:pt x="1158" y="6014"/>
                    <a:pt x="1442" y="6031"/>
                  </a:cubicBezTo>
                  <a:cubicBezTo>
                    <a:pt x="1473" y="6031"/>
                    <a:pt x="1473" y="5990"/>
                    <a:pt x="1442" y="5987"/>
                  </a:cubicBezTo>
                  <a:cubicBezTo>
                    <a:pt x="1162" y="5959"/>
                    <a:pt x="882" y="5939"/>
                    <a:pt x="598" y="5918"/>
                  </a:cubicBezTo>
                  <a:cubicBezTo>
                    <a:pt x="619" y="5854"/>
                    <a:pt x="646" y="5792"/>
                    <a:pt x="684" y="5737"/>
                  </a:cubicBezTo>
                  <a:cubicBezTo>
                    <a:pt x="708" y="5703"/>
                    <a:pt x="732" y="5673"/>
                    <a:pt x="762" y="5642"/>
                  </a:cubicBezTo>
                  <a:cubicBezTo>
                    <a:pt x="834" y="5634"/>
                    <a:pt x="906" y="5629"/>
                    <a:pt x="979" y="5629"/>
                  </a:cubicBezTo>
                  <a:cubicBezTo>
                    <a:pt x="1091" y="5629"/>
                    <a:pt x="1203" y="5640"/>
                    <a:pt x="1312" y="5662"/>
                  </a:cubicBezTo>
                  <a:cubicBezTo>
                    <a:pt x="1313" y="5662"/>
                    <a:pt x="1314" y="5663"/>
                    <a:pt x="1315" y="5663"/>
                  </a:cubicBezTo>
                  <a:cubicBezTo>
                    <a:pt x="1340" y="5663"/>
                    <a:pt x="1352" y="5621"/>
                    <a:pt x="1326" y="5615"/>
                  </a:cubicBezTo>
                  <a:cubicBezTo>
                    <a:pt x="1217" y="5593"/>
                    <a:pt x="1108" y="5583"/>
                    <a:pt x="999" y="5583"/>
                  </a:cubicBezTo>
                  <a:cubicBezTo>
                    <a:pt x="934" y="5583"/>
                    <a:pt x="869" y="5586"/>
                    <a:pt x="803" y="5594"/>
                  </a:cubicBezTo>
                  <a:cubicBezTo>
                    <a:pt x="944" y="5463"/>
                    <a:pt x="1125" y="5398"/>
                    <a:pt x="1310" y="5398"/>
                  </a:cubicBezTo>
                  <a:cubicBezTo>
                    <a:pt x="1520" y="5398"/>
                    <a:pt x="1734" y="5481"/>
                    <a:pt x="1903" y="5642"/>
                  </a:cubicBezTo>
                  <a:cubicBezTo>
                    <a:pt x="1910" y="5649"/>
                    <a:pt x="1917" y="5651"/>
                    <a:pt x="1923" y="5651"/>
                  </a:cubicBezTo>
                  <a:cubicBezTo>
                    <a:pt x="1944" y="5651"/>
                    <a:pt x="1959" y="5625"/>
                    <a:pt x="1944" y="5604"/>
                  </a:cubicBezTo>
                  <a:cubicBezTo>
                    <a:pt x="1845" y="5488"/>
                    <a:pt x="1719" y="5399"/>
                    <a:pt x="1579" y="5348"/>
                  </a:cubicBezTo>
                  <a:cubicBezTo>
                    <a:pt x="1572" y="5242"/>
                    <a:pt x="1568" y="5136"/>
                    <a:pt x="1568" y="5034"/>
                  </a:cubicBezTo>
                  <a:cubicBezTo>
                    <a:pt x="1693" y="5034"/>
                    <a:pt x="1819" y="5035"/>
                    <a:pt x="1943" y="5035"/>
                  </a:cubicBezTo>
                  <a:cubicBezTo>
                    <a:pt x="2005" y="5035"/>
                    <a:pt x="2067" y="5035"/>
                    <a:pt x="2128" y="5034"/>
                  </a:cubicBezTo>
                  <a:cubicBezTo>
                    <a:pt x="2159" y="5031"/>
                    <a:pt x="2159" y="4990"/>
                    <a:pt x="2128" y="4986"/>
                  </a:cubicBezTo>
                  <a:cubicBezTo>
                    <a:pt x="1944" y="4986"/>
                    <a:pt x="1756" y="4986"/>
                    <a:pt x="1568" y="4990"/>
                  </a:cubicBezTo>
                  <a:cubicBezTo>
                    <a:pt x="1572" y="4720"/>
                    <a:pt x="1599" y="4450"/>
                    <a:pt x="1647" y="4184"/>
                  </a:cubicBezTo>
                  <a:cubicBezTo>
                    <a:pt x="1697" y="4188"/>
                    <a:pt x="1747" y="4189"/>
                    <a:pt x="1797" y="4189"/>
                  </a:cubicBezTo>
                  <a:cubicBezTo>
                    <a:pt x="1964" y="4189"/>
                    <a:pt x="2129" y="4168"/>
                    <a:pt x="2292" y="4126"/>
                  </a:cubicBezTo>
                  <a:cubicBezTo>
                    <a:pt x="2312" y="4119"/>
                    <a:pt x="2304" y="4091"/>
                    <a:pt x="2285" y="4091"/>
                  </a:cubicBezTo>
                  <a:cubicBezTo>
                    <a:pt x="2284" y="4091"/>
                    <a:pt x="2283" y="4091"/>
                    <a:pt x="2282" y="4091"/>
                  </a:cubicBezTo>
                  <a:cubicBezTo>
                    <a:pt x="2103" y="4133"/>
                    <a:pt x="1918" y="4154"/>
                    <a:pt x="1733" y="4154"/>
                  </a:cubicBezTo>
                  <a:cubicBezTo>
                    <a:pt x="1707" y="4154"/>
                    <a:pt x="1680" y="4154"/>
                    <a:pt x="1654" y="4153"/>
                  </a:cubicBezTo>
                  <a:cubicBezTo>
                    <a:pt x="1688" y="3979"/>
                    <a:pt x="1736" y="3808"/>
                    <a:pt x="1790" y="3637"/>
                  </a:cubicBezTo>
                  <a:cubicBezTo>
                    <a:pt x="1820" y="3637"/>
                    <a:pt x="1850" y="3637"/>
                    <a:pt x="1880" y="3637"/>
                  </a:cubicBezTo>
                  <a:cubicBezTo>
                    <a:pt x="2089" y="3637"/>
                    <a:pt x="2298" y="3647"/>
                    <a:pt x="2504" y="3668"/>
                  </a:cubicBezTo>
                  <a:cubicBezTo>
                    <a:pt x="2505" y="3668"/>
                    <a:pt x="2506" y="3668"/>
                    <a:pt x="2508" y="3668"/>
                  </a:cubicBezTo>
                  <a:cubicBezTo>
                    <a:pt x="2548" y="3668"/>
                    <a:pt x="2544" y="3610"/>
                    <a:pt x="2504" y="3603"/>
                  </a:cubicBezTo>
                  <a:cubicBezTo>
                    <a:pt x="2334" y="3583"/>
                    <a:pt x="2161" y="3572"/>
                    <a:pt x="1989" y="3572"/>
                  </a:cubicBezTo>
                  <a:cubicBezTo>
                    <a:pt x="1929" y="3572"/>
                    <a:pt x="1870" y="3573"/>
                    <a:pt x="1811" y="3576"/>
                  </a:cubicBezTo>
                  <a:cubicBezTo>
                    <a:pt x="1876" y="3391"/>
                    <a:pt x="1951" y="3210"/>
                    <a:pt x="2040" y="3036"/>
                  </a:cubicBezTo>
                  <a:cubicBezTo>
                    <a:pt x="2371" y="3050"/>
                    <a:pt x="2702" y="3063"/>
                    <a:pt x="3033" y="3070"/>
                  </a:cubicBezTo>
                  <a:cubicBezTo>
                    <a:pt x="3061" y="3067"/>
                    <a:pt x="3061" y="3026"/>
                    <a:pt x="3033" y="3022"/>
                  </a:cubicBezTo>
                  <a:cubicBezTo>
                    <a:pt x="2709" y="3012"/>
                    <a:pt x="2384" y="3005"/>
                    <a:pt x="2060" y="2999"/>
                  </a:cubicBezTo>
                  <a:cubicBezTo>
                    <a:pt x="2142" y="2838"/>
                    <a:pt x="2234" y="2684"/>
                    <a:pt x="2333" y="2537"/>
                  </a:cubicBezTo>
                  <a:cubicBezTo>
                    <a:pt x="2511" y="2541"/>
                    <a:pt x="2688" y="2545"/>
                    <a:pt x="2865" y="2545"/>
                  </a:cubicBezTo>
                  <a:cubicBezTo>
                    <a:pt x="2994" y="2545"/>
                    <a:pt x="3123" y="2543"/>
                    <a:pt x="3252" y="2537"/>
                  </a:cubicBezTo>
                  <a:cubicBezTo>
                    <a:pt x="3283" y="2537"/>
                    <a:pt x="3283" y="2493"/>
                    <a:pt x="3252" y="2493"/>
                  </a:cubicBezTo>
                  <a:cubicBezTo>
                    <a:pt x="3129" y="2489"/>
                    <a:pt x="3005" y="2487"/>
                    <a:pt x="2880" y="2487"/>
                  </a:cubicBezTo>
                  <a:cubicBezTo>
                    <a:pt x="2707" y="2487"/>
                    <a:pt x="2533" y="2491"/>
                    <a:pt x="2361" y="2497"/>
                  </a:cubicBezTo>
                  <a:cubicBezTo>
                    <a:pt x="2473" y="2336"/>
                    <a:pt x="2593" y="2182"/>
                    <a:pt x="2719" y="2039"/>
                  </a:cubicBezTo>
                  <a:cubicBezTo>
                    <a:pt x="2871" y="2052"/>
                    <a:pt x="3024" y="2058"/>
                    <a:pt x="3176" y="2058"/>
                  </a:cubicBezTo>
                  <a:cubicBezTo>
                    <a:pt x="3305" y="2058"/>
                    <a:pt x="3434" y="2054"/>
                    <a:pt x="3563" y="2046"/>
                  </a:cubicBezTo>
                  <a:cubicBezTo>
                    <a:pt x="3604" y="2046"/>
                    <a:pt x="3604" y="1988"/>
                    <a:pt x="3563" y="1988"/>
                  </a:cubicBezTo>
                  <a:cubicBezTo>
                    <a:pt x="3443" y="1980"/>
                    <a:pt x="3322" y="1976"/>
                    <a:pt x="3201" y="1976"/>
                  </a:cubicBezTo>
                  <a:cubicBezTo>
                    <a:pt x="3054" y="1976"/>
                    <a:pt x="2907" y="1982"/>
                    <a:pt x="2760" y="1991"/>
                  </a:cubicBezTo>
                  <a:cubicBezTo>
                    <a:pt x="2945" y="1786"/>
                    <a:pt x="3149" y="1595"/>
                    <a:pt x="3368" y="1421"/>
                  </a:cubicBezTo>
                  <a:cubicBezTo>
                    <a:pt x="3515" y="1421"/>
                    <a:pt x="3665" y="1421"/>
                    <a:pt x="3812" y="1414"/>
                  </a:cubicBezTo>
                  <a:cubicBezTo>
                    <a:pt x="3839" y="1414"/>
                    <a:pt x="3839" y="1373"/>
                    <a:pt x="3812" y="1373"/>
                  </a:cubicBezTo>
                  <a:cubicBezTo>
                    <a:pt x="3689" y="1366"/>
                    <a:pt x="3563" y="1366"/>
                    <a:pt x="3436" y="1366"/>
                  </a:cubicBezTo>
                  <a:cubicBezTo>
                    <a:pt x="3604" y="1240"/>
                    <a:pt x="3774" y="1124"/>
                    <a:pt x="3952" y="1018"/>
                  </a:cubicBezTo>
                  <a:cubicBezTo>
                    <a:pt x="4133" y="1012"/>
                    <a:pt x="4314" y="1008"/>
                    <a:pt x="4494" y="1008"/>
                  </a:cubicBezTo>
                  <a:cubicBezTo>
                    <a:pt x="4714" y="1008"/>
                    <a:pt x="4934" y="1013"/>
                    <a:pt x="5154" y="1025"/>
                  </a:cubicBezTo>
                  <a:cubicBezTo>
                    <a:pt x="5199" y="1025"/>
                    <a:pt x="5199" y="960"/>
                    <a:pt x="5154" y="956"/>
                  </a:cubicBezTo>
                  <a:cubicBezTo>
                    <a:pt x="4929" y="939"/>
                    <a:pt x="4704" y="930"/>
                    <a:pt x="4479" y="930"/>
                  </a:cubicBezTo>
                  <a:cubicBezTo>
                    <a:pt x="4349" y="930"/>
                    <a:pt x="4219" y="933"/>
                    <a:pt x="4089" y="939"/>
                  </a:cubicBezTo>
                  <a:cubicBezTo>
                    <a:pt x="4447" y="734"/>
                    <a:pt x="4826" y="567"/>
                    <a:pt x="5219" y="444"/>
                  </a:cubicBezTo>
                  <a:cubicBezTo>
                    <a:pt x="5397" y="444"/>
                    <a:pt x="5571" y="447"/>
                    <a:pt x="5748" y="461"/>
                  </a:cubicBezTo>
                  <a:cubicBezTo>
                    <a:pt x="5749" y="461"/>
                    <a:pt x="5750" y="461"/>
                    <a:pt x="5751" y="461"/>
                  </a:cubicBezTo>
                  <a:cubicBezTo>
                    <a:pt x="5789" y="461"/>
                    <a:pt x="5788" y="400"/>
                    <a:pt x="5748" y="396"/>
                  </a:cubicBezTo>
                  <a:cubicBezTo>
                    <a:pt x="5639" y="386"/>
                    <a:pt x="5533" y="383"/>
                    <a:pt x="5427" y="379"/>
                  </a:cubicBezTo>
                  <a:cubicBezTo>
                    <a:pt x="5656" y="318"/>
                    <a:pt x="5888" y="266"/>
                    <a:pt x="6124" y="229"/>
                  </a:cubicBezTo>
                  <a:cubicBezTo>
                    <a:pt x="6404" y="263"/>
                    <a:pt x="6681" y="307"/>
                    <a:pt x="6957" y="359"/>
                  </a:cubicBezTo>
                  <a:cubicBezTo>
                    <a:pt x="6960" y="359"/>
                    <a:pt x="6962" y="359"/>
                    <a:pt x="6964" y="359"/>
                  </a:cubicBezTo>
                  <a:cubicBezTo>
                    <a:pt x="6993" y="359"/>
                    <a:pt x="7003" y="314"/>
                    <a:pt x="6971" y="307"/>
                  </a:cubicBezTo>
                  <a:cubicBezTo>
                    <a:pt x="6770" y="260"/>
                    <a:pt x="6568" y="225"/>
                    <a:pt x="6363" y="198"/>
                  </a:cubicBezTo>
                  <a:cubicBezTo>
                    <a:pt x="6592" y="171"/>
                    <a:pt x="6821" y="154"/>
                    <a:pt x="7050" y="154"/>
                  </a:cubicBezTo>
                  <a:cubicBezTo>
                    <a:pt x="7052" y="154"/>
                    <a:pt x="7054" y="154"/>
                    <a:pt x="7057" y="154"/>
                  </a:cubicBezTo>
                  <a:close/>
                  <a:moveTo>
                    <a:pt x="6911" y="1356"/>
                  </a:moveTo>
                  <a:cubicBezTo>
                    <a:pt x="6928" y="1356"/>
                    <a:pt x="6946" y="1356"/>
                    <a:pt x="6964" y="1356"/>
                  </a:cubicBezTo>
                  <a:cubicBezTo>
                    <a:pt x="7897" y="1366"/>
                    <a:pt x="8884" y="1626"/>
                    <a:pt x="9666" y="2145"/>
                  </a:cubicBezTo>
                  <a:cubicBezTo>
                    <a:pt x="10151" y="2466"/>
                    <a:pt x="10543" y="2913"/>
                    <a:pt x="10796" y="3436"/>
                  </a:cubicBezTo>
                  <a:cubicBezTo>
                    <a:pt x="10892" y="3630"/>
                    <a:pt x="11298" y="4546"/>
                    <a:pt x="11260" y="4856"/>
                  </a:cubicBezTo>
                  <a:lnTo>
                    <a:pt x="11250" y="4860"/>
                  </a:lnTo>
                  <a:cubicBezTo>
                    <a:pt x="11241" y="4834"/>
                    <a:pt x="11217" y="4820"/>
                    <a:pt x="11193" y="4820"/>
                  </a:cubicBezTo>
                  <a:cubicBezTo>
                    <a:pt x="11172" y="4820"/>
                    <a:pt x="11151" y="4829"/>
                    <a:pt x="11138" y="4850"/>
                  </a:cubicBezTo>
                  <a:lnTo>
                    <a:pt x="11117" y="4891"/>
                  </a:lnTo>
                  <a:cubicBezTo>
                    <a:pt x="11114" y="4894"/>
                    <a:pt x="11114" y="4897"/>
                    <a:pt x="11114" y="4901"/>
                  </a:cubicBezTo>
                  <a:cubicBezTo>
                    <a:pt x="10687" y="5041"/>
                    <a:pt x="10338" y="5348"/>
                    <a:pt x="10144" y="5755"/>
                  </a:cubicBezTo>
                  <a:cubicBezTo>
                    <a:pt x="10118" y="5806"/>
                    <a:pt x="10164" y="5854"/>
                    <a:pt x="10207" y="5854"/>
                  </a:cubicBezTo>
                  <a:cubicBezTo>
                    <a:pt x="10227" y="5854"/>
                    <a:pt x="10246" y="5844"/>
                    <a:pt x="10256" y="5819"/>
                  </a:cubicBezTo>
                  <a:cubicBezTo>
                    <a:pt x="10444" y="5434"/>
                    <a:pt x="10782" y="5143"/>
                    <a:pt x="11192" y="5017"/>
                  </a:cubicBezTo>
                  <a:cubicBezTo>
                    <a:pt x="11203" y="5022"/>
                    <a:pt x="11215" y="5025"/>
                    <a:pt x="11227" y="5025"/>
                  </a:cubicBezTo>
                  <a:cubicBezTo>
                    <a:pt x="11252" y="5025"/>
                    <a:pt x="11277" y="5013"/>
                    <a:pt x="11291" y="4990"/>
                  </a:cubicBezTo>
                  <a:cubicBezTo>
                    <a:pt x="11391" y="4965"/>
                    <a:pt x="11493" y="4953"/>
                    <a:pt x="11594" y="4953"/>
                  </a:cubicBezTo>
                  <a:cubicBezTo>
                    <a:pt x="11876" y="4953"/>
                    <a:pt x="12154" y="5047"/>
                    <a:pt x="12381" y="5225"/>
                  </a:cubicBezTo>
                  <a:cubicBezTo>
                    <a:pt x="12425" y="5259"/>
                    <a:pt x="12463" y="5294"/>
                    <a:pt x="12500" y="5331"/>
                  </a:cubicBezTo>
                  <a:cubicBezTo>
                    <a:pt x="12504" y="5338"/>
                    <a:pt x="12510" y="5345"/>
                    <a:pt x="12517" y="5352"/>
                  </a:cubicBezTo>
                  <a:cubicBezTo>
                    <a:pt x="13081" y="5942"/>
                    <a:pt x="12924" y="6929"/>
                    <a:pt x="12299" y="7428"/>
                  </a:cubicBezTo>
                  <a:cubicBezTo>
                    <a:pt x="12254" y="7472"/>
                    <a:pt x="12285" y="7548"/>
                    <a:pt x="12347" y="7548"/>
                  </a:cubicBezTo>
                  <a:cubicBezTo>
                    <a:pt x="12386" y="7543"/>
                    <a:pt x="12425" y="7540"/>
                    <a:pt x="12464" y="7540"/>
                  </a:cubicBezTo>
                  <a:cubicBezTo>
                    <a:pt x="13287" y="7540"/>
                    <a:pt x="13956" y="8609"/>
                    <a:pt x="13118" y="9166"/>
                  </a:cubicBezTo>
                  <a:cubicBezTo>
                    <a:pt x="12948" y="9280"/>
                    <a:pt x="12760" y="9333"/>
                    <a:pt x="12572" y="9333"/>
                  </a:cubicBezTo>
                  <a:cubicBezTo>
                    <a:pt x="12351" y="9333"/>
                    <a:pt x="12131" y="9260"/>
                    <a:pt x="11944" y="9125"/>
                  </a:cubicBezTo>
                  <a:cubicBezTo>
                    <a:pt x="11937" y="9098"/>
                    <a:pt x="11930" y="9067"/>
                    <a:pt x="11920" y="9040"/>
                  </a:cubicBezTo>
                  <a:cubicBezTo>
                    <a:pt x="11909" y="9010"/>
                    <a:pt x="11884" y="8998"/>
                    <a:pt x="11858" y="8998"/>
                  </a:cubicBezTo>
                  <a:cubicBezTo>
                    <a:pt x="11819" y="8998"/>
                    <a:pt x="11780" y="9028"/>
                    <a:pt x="11797" y="9074"/>
                  </a:cubicBezTo>
                  <a:cubicBezTo>
                    <a:pt x="11926" y="9463"/>
                    <a:pt x="11814" y="10191"/>
                    <a:pt x="11267" y="10263"/>
                  </a:cubicBezTo>
                  <a:cubicBezTo>
                    <a:pt x="11216" y="10270"/>
                    <a:pt x="11166" y="10273"/>
                    <a:pt x="11116" y="10273"/>
                  </a:cubicBezTo>
                  <a:cubicBezTo>
                    <a:pt x="10667" y="10273"/>
                    <a:pt x="10296" y="9987"/>
                    <a:pt x="10195" y="9532"/>
                  </a:cubicBezTo>
                  <a:cubicBezTo>
                    <a:pt x="10188" y="9499"/>
                    <a:pt x="10164" y="9484"/>
                    <a:pt x="10138" y="9484"/>
                  </a:cubicBezTo>
                  <a:cubicBezTo>
                    <a:pt x="10109" y="9484"/>
                    <a:pt x="10079" y="9502"/>
                    <a:pt x="10069" y="9532"/>
                  </a:cubicBezTo>
                  <a:cubicBezTo>
                    <a:pt x="9997" y="9798"/>
                    <a:pt x="9860" y="10041"/>
                    <a:pt x="9669" y="10239"/>
                  </a:cubicBezTo>
                  <a:cubicBezTo>
                    <a:pt x="9482" y="10429"/>
                    <a:pt x="9307" y="10525"/>
                    <a:pt x="9145" y="10525"/>
                  </a:cubicBezTo>
                  <a:cubicBezTo>
                    <a:pt x="8979" y="10525"/>
                    <a:pt x="8827" y="10425"/>
                    <a:pt x="8689" y="10225"/>
                  </a:cubicBezTo>
                  <a:cubicBezTo>
                    <a:pt x="8368" y="10109"/>
                    <a:pt x="8238" y="9890"/>
                    <a:pt x="8296" y="9569"/>
                  </a:cubicBezTo>
                  <a:cubicBezTo>
                    <a:pt x="8259" y="9306"/>
                    <a:pt x="8358" y="9047"/>
                    <a:pt x="8556" y="8873"/>
                  </a:cubicBezTo>
                  <a:cubicBezTo>
                    <a:pt x="8583" y="8866"/>
                    <a:pt x="8610" y="8856"/>
                    <a:pt x="8634" y="8845"/>
                  </a:cubicBezTo>
                  <a:cubicBezTo>
                    <a:pt x="8681" y="8826"/>
                    <a:pt x="8653" y="8758"/>
                    <a:pt x="8611" y="8758"/>
                  </a:cubicBezTo>
                  <a:cubicBezTo>
                    <a:pt x="8608" y="8758"/>
                    <a:pt x="8604" y="8759"/>
                    <a:pt x="8600" y="8760"/>
                  </a:cubicBezTo>
                  <a:lnTo>
                    <a:pt x="7948" y="8497"/>
                  </a:lnTo>
                  <a:cubicBezTo>
                    <a:pt x="7801" y="8135"/>
                    <a:pt x="7859" y="7862"/>
                    <a:pt x="8122" y="7677"/>
                  </a:cubicBezTo>
                  <a:cubicBezTo>
                    <a:pt x="8300" y="7489"/>
                    <a:pt x="8487" y="7404"/>
                    <a:pt x="8733" y="7336"/>
                  </a:cubicBezTo>
                  <a:cubicBezTo>
                    <a:pt x="8778" y="7322"/>
                    <a:pt x="8795" y="7264"/>
                    <a:pt x="8761" y="7230"/>
                  </a:cubicBezTo>
                  <a:cubicBezTo>
                    <a:pt x="8136" y="6487"/>
                    <a:pt x="8736" y="5591"/>
                    <a:pt x="9514" y="5591"/>
                  </a:cubicBezTo>
                  <a:cubicBezTo>
                    <a:pt x="9590" y="5591"/>
                    <a:pt x="9669" y="5600"/>
                    <a:pt x="9748" y="5618"/>
                  </a:cubicBezTo>
                  <a:cubicBezTo>
                    <a:pt x="9751" y="5621"/>
                    <a:pt x="9751" y="5625"/>
                    <a:pt x="9754" y="5628"/>
                  </a:cubicBezTo>
                  <a:lnTo>
                    <a:pt x="9795" y="5676"/>
                  </a:lnTo>
                  <a:cubicBezTo>
                    <a:pt x="9806" y="5689"/>
                    <a:pt x="9821" y="5696"/>
                    <a:pt x="9839" y="5696"/>
                  </a:cubicBezTo>
                  <a:cubicBezTo>
                    <a:pt x="9845" y="5696"/>
                    <a:pt x="9851" y="5695"/>
                    <a:pt x="9857" y="5693"/>
                  </a:cubicBezTo>
                  <a:lnTo>
                    <a:pt x="9922" y="5673"/>
                  </a:lnTo>
                  <a:cubicBezTo>
                    <a:pt x="9973" y="5697"/>
                    <a:pt x="10024" y="5720"/>
                    <a:pt x="10072" y="5748"/>
                  </a:cubicBezTo>
                  <a:cubicBezTo>
                    <a:pt x="10077" y="5750"/>
                    <a:pt x="10081" y="5752"/>
                    <a:pt x="10086" y="5752"/>
                  </a:cubicBezTo>
                  <a:cubicBezTo>
                    <a:pt x="10109" y="5752"/>
                    <a:pt x="10122" y="5717"/>
                    <a:pt x="10099" y="5700"/>
                  </a:cubicBezTo>
                  <a:cubicBezTo>
                    <a:pt x="10058" y="5673"/>
                    <a:pt x="10014" y="5645"/>
                    <a:pt x="9970" y="5621"/>
                  </a:cubicBezTo>
                  <a:cubicBezTo>
                    <a:pt x="9970" y="5618"/>
                    <a:pt x="9976" y="5615"/>
                    <a:pt x="9976" y="5608"/>
                  </a:cubicBezTo>
                  <a:cubicBezTo>
                    <a:pt x="10052" y="4245"/>
                    <a:pt x="8617" y="2640"/>
                    <a:pt x="7309" y="2428"/>
                  </a:cubicBezTo>
                  <a:cubicBezTo>
                    <a:pt x="7167" y="2405"/>
                    <a:pt x="7026" y="2394"/>
                    <a:pt x="6886" y="2394"/>
                  </a:cubicBezTo>
                  <a:cubicBezTo>
                    <a:pt x="5430" y="2394"/>
                    <a:pt x="4163" y="3597"/>
                    <a:pt x="3730" y="4928"/>
                  </a:cubicBezTo>
                  <a:cubicBezTo>
                    <a:pt x="3720" y="4957"/>
                    <a:pt x="3740" y="4974"/>
                    <a:pt x="3762" y="4974"/>
                  </a:cubicBezTo>
                  <a:cubicBezTo>
                    <a:pt x="3776" y="4974"/>
                    <a:pt x="3792" y="4966"/>
                    <a:pt x="3798" y="4949"/>
                  </a:cubicBezTo>
                  <a:cubicBezTo>
                    <a:pt x="4294" y="3703"/>
                    <a:pt x="5448" y="2545"/>
                    <a:pt x="6849" y="2545"/>
                  </a:cubicBezTo>
                  <a:cubicBezTo>
                    <a:pt x="6984" y="2545"/>
                    <a:pt x="7122" y="2556"/>
                    <a:pt x="7261" y="2578"/>
                  </a:cubicBezTo>
                  <a:cubicBezTo>
                    <a:pt x="7972" y="2691"/>
                    <a:pt x="8539" y="3081"/>
                    <a:pt x="8983" y="3641"/>
                  </a:cubicBezTo>
                  <a:cubicBezTo>
                    <a:pt x="9160" y="3869"/>
                    <a:pt x="9317" y="4112"/>
                    <a:pt x="9444" y="4371"/>
                  </a:cubicBezTo>
                  <a:cubicBezTo>
                    <a:pt x="9565" y="4625"/>
                    <a:pt x="9670" y="5362"/>
                    <a:pt x="9834" y="5537"/>
                  </a:cubicBezTo>
                  <a:lnTo>
                    <a:pt x="9834" y="5537"/>
                  </a:lnTo>
                  <a:cubicBezTo>
                    <a:pt x="9825" y="5529"/>
                    <a:pt x="9813" y="5525"/>
                    <a:pt x="9801" y="5525"/>
                  </a:cubicBezTo>
                  <a:cubicBezTo>
                    <a:pt x="9790" y="5525"/>
                    <a:pt x="9778" y="5529"/>
                    <a:pt x="9768" y="5536"/>
                  </a:cubicBezTo>
                  <a:cubicBezTo>
                    <a:pt x="9653" y="5497"/>
                    <a:pt x="9535" y="5477"/>
                    <a:pt x="9416" y="5477"/>
                  </a:cubicBezTo>
                  <a:cubicBezTo>
                    <a:pt x="9207" y="5477"/>
                    <a:pt x="9000" y="5538"/>
                    <a:pt x="8819" y="5656"/>
                  </a:cubicBezTo>
                  <a:cubicBezTo>
                    <a:pt x="8685" y="4686"/>
                    <a:pt x="7811" y="3934"/>
                    <a:pt x="6824" y="3904"/>
                  </a:cubicBezTo>
                  <a:cubicBezTo>
                    <a:pt x="6802" y="3903"/>
                    <a:pt x="6781" y="3903"/>
                    <a:pt x="6759" y="3903"/>
                  </a:cubicBezTo>
                  <a:cubicBezTo>
                    <a:pt x="5669" y="3903"/>
                    <a:pt x="4786" y="4736"/>
                    <a:pt x="4468" y="5737"/>
                  </a:cubicBezTo>
                  <a:cubicBezTo>
                    <a:pt x="4389" y="5728"/>
                    <a:pt x="4310" y="5724"/>
                    <a:pt x="4230" y="5724"/>
                  </a:cubicBezTo>
                  <a:cubicBezTo>
                    <a:pt x="4169" y="5724"/>
                    <a:pt x="4107" y="5726"/>
                    <a:pt x="4044" y="5731"/>
                  </a:cubicBezTo>
                  <a:cubicBezTo>
                    <a:pt x="4039" y="5730"/>
                    <a:pt x="4033" y="5730"/>
                    <a:pt x="4027" y="5730"/>
                  </a:cubicBezTo>
                  <a:cubicBezTo>
                    <a:pt x="3989" y="5730"/>
                    <a:pt x="3954" y="5740"/>
                    <a:pt x="3918" y="5758"/>
                  </a:cubicBezTo>
                  <a:cubicBezTo>
                    <a:pt x="3928" y="5673"/>
                    <a:pt x="3959" y="5505"/>
                    <a:pt x="3959" y="5478"/>
                  </a:cubicBezTo>
                  <a:cubicBezTo>
                    <a:pt x="3928" y="5171"/>
                    <a:pt x="3713" y="4887"/>
                    <a:pt x="3440" y="4757"/>
                  </a:cubicBezTo>
                  <a:cubicBezTo>
                    <a:pt x="3330" y="4704"/>
                    <a:pt x="3210" y="4676"/>
                    <a:pt x="3090" y="4676"/>
                  </a:cubicBezTo>
                  <a:cubicBezTo>
                    <a:pt x="3026" y="4676"/>
                    <a:pt x="2963" y="4684"/>
                    <a:pt x="2900" y="4699"/>
                  </a:cubicBezTo>
                  <a:cubicBezTo>
                    <a:pt x="3174" y="2679"/>
                    <a:pt x="4911" y="1356"/>
                    <a:pt x="6911" y="1356"/>
                  </a:cubicBezTo>
                  <a:close/>
                  <a:moveTo>
                    <a:pt x="7074" y="0"/>
                  </a:moveTo>
                  <a:cubicBezTo>
                    <a:pt x="7067" y="0"/>
                    <a:pt x="7060" y="0"/>
                    <a:pt x="7053" y="0"/>
                  </a:cubicBezTo>
                  <a:cubicBezTo>
                    <a:pt x="4143" y="10"/>
                    <a:pt x="1152" y="2169"/>
                    <a:pt x="1510" y="5317"/>
                  </a:cubicBezTo>
                  <a:cubicBezTo>
                    <a:pt x="1425" y="5292"/>
                    <a:pt x="1336" y="5279"/>
                    <a:pt x="1248" y="5279"/>
                  </a:cubicBezTo>
                  <a:cubicBezTo>
                    <a:pt x="1004" y="5279"/>
                    <a:pt x="761" y="5379"/>
                    <a:pt x="598" y="5597"/>
                  </a:cubicBezTo>
                  <a:cubicBezTo>
                    <a:pt x="455" y="5792"/>
                    <a:pt x="421" y="6052"/>
                    <a:pt x="472" y="6284"/>
                  </a:cubicBezTo>
                  <a:cubicBezTo>
                    <a:pt x="495" y="6382"/>
                    <a:pt x="814" y="6846"/>
                    <a:pt x="851" y="6846"/>
                  </a:cubicBezTo>
                  <a:cubicBezTo>
                    <a:pt x="853" y="6846"/>
                    <a:pt x="854" y="6846"/>
                    <a:pt x="854" y="6844"/>
                  </a:cubicBezTo>
                  <a:lnTo>
                    <a:pt x="854" y="6844"/>
                  </a:lnTo>
                  <a:cubicBezTo>
                    <a:pt x="837" y="6895"/>
                    <a:pt x="496" y="7039"/>
                    <a:pt x="434" y="7090"/>
                  </a:cubicBezTo>
                  <a:cubicBezTo>
                    <a:pt x="329" y="7182"/>
                    <a:pt x="240" y="7291"/>
                    <a:pt x="168" y="7414"/>
                  </a:cubicBezTo>
                  <a:cubicBezTo>
                    <a:pt x="18" y="7684"/>
                    <a:pt x="1" y="8009"/>
                    <a:pt x="120" y="8292"/>
                  </a:cubicBezTo>
                  <a:cubicBezTo>
                    <a:pt x="248" y="8583"/>
                    <a:pt x="529" y="8754"/>
                    <a:pt x="825" y="8754"/>
                  </a:cubicBezTo>
                  <a:cubicBezTo>
                    <a:pt x="941" y="8754"/>
                    <a:pt x="1060" y="8727"/>
                    <a:pt x="1172" y="8671"/>
                  </a:cubicBezTo>
                  <a:lnTo>
                    <a:pt x="1172" y="8671"/>
                  </a:lnTo>
                  <a:cubicBezTo>
                    <a:pt x="1107" y="9361"/>
                    <a:pt x="1609" y="10164"/>
                    <a:pt x="2340" y="10245"/>
                  </a:cubicBezTo>
                  <a:cubicBezTo>
                    <a:pt x="2376" y="10249"/>
                    <a:pt x="2412" y="10251"/>
                    <a:pt x="2447" y="10251"/>
                  </a:cubicBezTo>
                  <a:cubicBezTo>
                    <a:pt x="2664" y="10251"/>
                    <a:pt x="2876" y="10189"/>
                    <a:pt x="3061" y="10075"/>
                  </a:cubicBezTo>
                  <a:cubicBezTo>
                    <a:pt x="3170" y="10010"/>
                    <a:pt x="3266" y="9928"/>
                    <a:pt x="3348" y="9829"/>
                  </a:cubicBezTo>
                  <a:cubicBezTo>
                    <a:pt x="3375" y="9795"/>
                    <a:pt x="3535" y="9375"/>
                    <a:pt x="3552" y="9368"/>
                  </a:cubicBezTo>
                  <a:lnTo>
                    <a:pt x="3552" y="9368"/>
                  </a:lnTo>
                  <a:cubicBezTo>
                    <a:pt x="3522" y="9385"/>
                    <a:pt x="3925" y="9573"/>
                    <a:pt x="4034" y="9593"/>
                  </a:cubicBezTo>
                  <a:cubicBezTo>
                    <a:pt x="4094" y="9604"/>
                    <a:pt x="4155" y="9610"/>
                    <a:pt x="4216" y="9610"/>
                  </a:cubicBezTo>
                  <a:cubicBezTo>
                    <a:pt x="4396" y="9610"/>
                    <a:pt x="4575" y="9561"/>
                    <a:pt x="4731" y="9467"/>
                  </a:cubicBezTo>
                  <a:cubicBezTo>
                    <a:pt x="5243" y="9129"/>
                    <a:pt x="5222" y="8432"/>
                    <a:pt x="4850" y="8015"/>
                  </a:cubicBezTo>
                  <a:cubicBezTo>
                    <a:pt x="5386" y="7793"/>
                    <a:pt x="5704" y="7145"/>
                    <a:pt x="5550" y="6578"/>
                  </a:cubicBezTo>
                  <a:cubicBezTo>
                    <a:pt x="5410" y="6059"/>
                    <a:pt x="5004" y="5819"/>
                    <a:pt x="4543" y="5748"/>
                  </a:cubicBezTo>
                  <a:cubicBezTo>
                    <a:pt x="4901" y="4843"/>
                    <a:pt x="5677" y="4057"/>
                    <a:pt x="6708" y="4030"/>
                  </a:cubicBezTo>
                  <a:cubicBezTo>
                    <a:pt x="6724" y="4030"/>
                    <a:pt x="6739" y="4029"/>
                    <a:pt x="6755" y="4029"/>
                  </a:cubicBezTo>
                  <a:cubicBezTo>
                    <a:pt x="7763" y="4029"/>
                    <a:pt x="8525" y="4786"/>
                    <a:pt x="8720" y="5734"/>
                  </a:cubicBezTo>
                  <a:cubicBezTo>
                    <a:pt x="8689" y="5758"/>
                    <a:pt x="8658" y="5785"/>
                    <a:pt x="8631" y="5813"/>
                  </a:cubicBezTo>
                  <a:cubicBezTo>
                    <a:pt x="8450" y="6024"/>
                    <a:pt x="8354" y="6294"/>
                    <a:pt x="8364" y="6574"/>
                  </a:cubicBezTo>
                  <a:cubicBezTo>
                    <a:pt x="8371" y="6721"/>
                    <a:pt x="8600" y="7127"/>
                    <a:pt x="8573" y="7199"/>
                  </a:cubicBezTo>
                  <a:cubicBezTo>
                    <a:pt x="8518" y="7353"/>
                    <a:pt x="8095" y="7469"/>
                    <a:pt x="7955" y="7629"/>
                  </a:cubicBezTo>
                  <a:cubicBezTo>
                    <a:pt x="7804" y="7807"/>
                    <a:pt x="7702" y="8032"/>
                    <a:pt x="7733" y="8272"/>
                  </a:cubicBezTo>
                  <a:cubicBezTo>
                    <a:pt x="7774" y="8623"/>
                    <a:pt x="8067" y="8896"/>
                    <a:pt x="8395" y="8896"/>
                  </a:cubicBezTo>
                  <a:cubicBezTo>
                    <a:pt x="8054" y="9207"/>
                    <a:pt x="8129" y="9996"/>
                    <a:pt x="8378" y="10324"/>
                  </a:cubicBezTo>
                  <a:cubicBezTo>
                    <a:pt x="8545" y="10545"/>
                    <a:pt x="8770" y="10637"/>
                    <a:pt x="9004" y="10637"/>
                  </a:cubicBezTo>
                  <a:cubicBezTo>
                    <a:pt x="9345" y="10637"/>
                    <a:pt x="9702" y="10440"/>
                    <a:pt x="9915" y="10160"/>
                  </a:cubicBezTo>
                  <a:cubicBezTo>
                    <a:pt x="10096" y="9918"/>
                    <a:pt x="10094" y="9795"/>
                    <a:pt x="10108" y="9795"/>
                  </a:cubicBezTo>
                  <a:cubicBezTo>
                    <a:pt x="10119" y="9795"/>
                    <a:pt x="10142" y="9884"/>
                    <a:pt x="10297" y="10064"/>
                  </a:cubicBezTo>
                  <a:cubicBezTo>
                    <a:pt x="10480" y="10276"/>
                    <a:pt x="10775" y="10425"/>
                    <a:pt x="11059" y="10425"/>
                  </a:cubicBezTo>
                  <a:cubicBezTo>
                    <a:pt x="11078" y="10425"/>
                    <a:pt x="11096" y="10424"/>
                    <a:pt x="11114" y="10423"/>
                  </a:cubicBezTo>
                  <a:cubicBezTo>
                    <a:pt x="11722" y="10385"/>
                    <a:pt x="12049" y="9798"/>
                    <a:pt x="11971" y="9255"/>
                  </a:cubicBezTo>
                  <a:lnTo>
                    <a:pt x="11971" y="9255"/>
                  </a:lnTo>
                  <a:cubicBezTo>
                    <a:pt x="12159" y="9379"/>
                    <a:pt x="12383" y="9442"/>
                    <a:pt x="12606" y="9442"/>
                  </a:cubicBezTo>
                  <a:cubicBezTo>
                    <a:pt x="12991" y="9442"/>
                    <a:pt x="13372" y="9256"/>
                    <a:pt x="13555" y="8879"/>
                  </a:cubicBezTo>
                  <a:cubicBezTo>
                    <a:pt x="13750" y="8483"/>
                    <a:pt x="13614" y="8029"/>
                    <a:pt x="13323" y="7725"/>
                  </a:cubicBezTo>
                  <a:cubicBezTo>
                    <a:pt x="13197" y="7595"/>
                    <a:pt x="13040" y="7496"/>
                    <a:pt x="12866" y="7438"/>
                  </a:cubicBezTo>
                  <a:cubicBezTo>
                    <a:pt x="12780" y="7410"/>
                    <a:pt x="12719" y="7403"/>
                    <a:pt x="12678" y="7403"/>
                  </a:cubicBezTo>
                  <a:cubicBezTo>
                    <a:pt x="12637" y="7403"/>
                    <a:pt x="12615" y="7410"/>
                    <a:pt x="12607" y="7410"/>
                  </a:cubicBezTo>
                  <a:cubicBezTo>
                    <a:pt x="12592" y="7410"/>
                    <a:pt x="12626" y="7387"/>
                    <a:pt x="12681" y="7261"/>
                  </a:cubicBezTo>
                  <a:cubicBezTo>
                    <a:pt x="12978" y="6598"/>
                    <a:pt x="13173" y="5819"/>
                    <a:pt x="12650" y="5263"/>
                  </a:cubicBezTo>
                  <a:cubicBezTo>
                    <a:pt x="12729" y="2179"/>
                    <a:pt x="10027" y="0"/>
                    <a:pt x="70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55"/>
            <p:cNvSpPr/>
            <p:nvPr/>
          </p:nvSpPr>
          <p:spPr>
            <a:xfrm>
              <a:off x="6060667" y="2476867"/>
              <a:ext cx="14408" cy="925"/>
            </a:xfrm>
            <a:custGeom>
              <a:rect b="b" l="l" r="r" t="t"/>
              <a:pathLst>
                <a:path extrusionOk="0" h="36" w="561">
                  <a:moveTo>
                    <a:pt x="540" y="0"/>
                  </a:moveTo>
                  <a:cubicBezTo>
                    <a:pt x="366" y="0"/>
                    <a:pt x="188" y="4"/>
                    <a:pt x="11" y="7"/>
                  </a:cubicBezTo>
                  <a:cubicBezTo>
                    <a:pt x="1" y="10"/>
                    <a:pt x="1" y="27"/>
                    <a:pt x="11" y="31"/>
                  </a:cubicBezTo>
                  <a:cubicBezTo>
                    <a:pt x="153" y="31"/>
                    <a:pt x="295" y="35"/>
                    <a:pt x="435" y="35"/>
                  </a:cubicBezTo>
                  <a:cubicBezTo>
                    <a:pt x="470" y="35"/>
                    <a:pt x="505" y="35"/>
                    <a:pt x="540" y="34"/>
                  </a:cubicBezTo>
                  <a:cubicBezTo>
                    <a:pt x="561" y="31"/>
                    <a:pt x="561" y="4"/>
                    <a:pt x="5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1" name="Google Shape;2571;p55"/>
          <p:cNvGrpSpPr/>
          <p:nvPr/>
        </p:nvGrpSpPr>
        <p:grpSpPr>
          <a:xfrm>
            <a:off x="5482656" y="2355080"/>
            <a:ext cx="151142" cy="279169"/>
            <a:chOff x="5482656" y="2355080"/>
            <a:chExt cx="151142" cy="279169"/>
          </a:xfrm>
        </p:grpSpPr>
        <p:sp>
          <p:nvSpPr>
            <p:cNvPr id="2572" name="Google Shape;2572;p55"/>
            <p:cNvSpPr/>
            <p:nvPr/>
          </p:nvSpPr>
          <p:spPr>
            <a:xfrm>
              <a:off x="5482656" y="2355080"/>
              <a:ext cx="151142" cy="279169"/>
            </a:xfrm>
            <a:custGeom>
              <a:rect b="b" l="l" r="r" t="t"/>
              <a:pathLst>
                <a:path extrusionOk="0" h="10870" w="5885">
                  <a:moveTo>
                    <a:pt x="5393" y="207"/>
                  </a:moveTo>
                  <a:cubicBezTo>
                    <a:pt x="5420" y="255"/>
                    <a:pt x="5458" y="292"/>
                    <a:pt x="5499" y="326"/>
                  </a:cubicBezTo>
                  <a:cubicBezTo>
                    <a:pt x="5550" y="3666"/>
                    <a:pt x="5427" y="7054"/>
                    <a:pt x="5632" y="10387"/>
                  </a:cubicBezTo>
                  <a:cubicBezTo>
                    <a:pt x="5567" y="10333"/>
                    <a:pt x="5492" y="10285"/>
                    <a:pt x="5427" y="10237"/>
                  </a:cubicBezTo>
                  <a:cubicBezTo>
                    <a:pt x="5397" y="6894"/>
                    <a:pt x="5417" y="3550"/>
                    <a:pt x="5393" y="207"/>
                  </a:cubicBezTo>
                  <a:close/>
                  <a:moveTo>
                    <a:pt x="5108" y="459"/>
                  </a:moveTo>
                  <a:cubicBezTo>
                    <a:pt x="5167" y="459"/>
                    <a:pt x="5205" y="579"/>
                    <a:pt x="5239" y="893"/>
                  </a:cubicBezTo>
                  <a:cubicBezTo>
                    <a:pt x="5280" y="1289"/>
                    <a:pt x="5233" y="1716"/>
                    <a:pt x="5233" y="2113"/>
                  </a:cubicBezTo>
                  <a:cubicBezTo>
                    <a:pt x="5229" y="2997"/>
                    <a:pt x="5222" y="3878"/>
                    <a:pt x="5222" y="4759"/>
                  </a:cubicBezTo>
                  <a:cubicBezTo>
                    <a:pt x="5222" y="6590"/>
                    <a:pt x="5233" y="8417"/>
                    <a:pt x="5253" y="10247"/>
                  </a:cubicBezTo>
                  <a:cubicBezTo>
                    <a:pt x="3879" y="10308"/>
                    <a:pt x="2497" y="10417"/>
                    <a:pt x="1120" y="10417"/>
                  </a:cubicBezTo>
                  <a:cubicBezTo>
                    <a:pt x="802" y="10417"/>
                    <a:pt x="485" y="10411"/>
                    <a:pt x="168" y="10398"/>
                  </a:cubicBezTo>
                  <a:cubicBezTo>
                    <a:pt x="164" y="10395"/>
                    <a:pt x="161" y="10394"/>
                    <a:pt x="158" y="10394"/>
                  </a:cubicBezTo>
                  <a:cubicBezTo>
                    <a:pt x="154" y="10394"/>
                    <a:pt x="151" y="10396"/>
                    <a:pt x="147" y="10398"/>
                  </a:cubicBezTo>
                  <a:lnTo>
                    <a:pt x="130" y="10370"/>
                  </a:lnTo>
                  <a:cubicBezTo>
                    <a:pt x="134" y="10367"/>
                    <a:pt x="137" y="10363"/>
                    <a:pt x="141" y="10360"/>
                  </a:cubicBezTo>
                  <a:cubicBezTo>
                    <a:pt x="175" y="10285"/>
                    <a:pt x="212" y="10210"/>
                    <a:pt x="250" y="10138"/>
                  </a:cubicBezTo>
                  <a:cubicBezTo>
                    <a:pt x="701" y="10090"/>
                    <a:pt x="1148" y="10029"/>
                    <a:pt x="1595" y="9964"/>
                  </a:cubicBezTo>
                  <a:cubicBezTo>
                    <a:pt x="1625" y="9961"/>
                    <a:pt x="1620" y="9913"/>
                    <a:pt x="1592" y="9913"/>
                  </a:cubicBezTo>
                  <a:cubicBezTo>
                    <a:pt x="1591" y="9913"/>
                    <a:pt x="1590" y="9913"/>
                    <a:pt x="1589" y="9913"/>
                  </a:cubicBezTo>
                  <a:cubicBezTo>
                    <a:pt x="1152" y="9961"/>
                    <a:pt x="714" y="10012"/>
                    <a:pt x="281" y="10077"/>
                  </a:cubicBezTo>
                  <a:cubicBezTo>
                    <a:pt x="407" y="9820"/>
                    <a:pt x="530" y="9564"/>
                    <a:pt x="656" y="9308"/>
                  </a:cubicBezTo>
                  <a:cubicBezTo>
                    <a:pt x="831" y="9308"/>
                    <a:pt x="1006" y="9313"/>
                    <a:pt x="1181" y="9313"/>
                  </a:cubicBezTo>
                  <a:cubicBezTo>
                    <a:pt x="1225" y="9313"/>
                    <a:pt x="1268" y="9312"/>
                    <a:pt x="1312" y="9312"/>
                  </a:cubicBezTo>
                  <a:cubicBezTo>
                    <a:pt x="1356" y="9312"/>
                    <a:pt x="1356" y="9243"/>
                    <a:pt x="1312" y="9243"/>
                  </a:cubicBezTo>
                  <a:cubicBezTo>
                    <a:pt x="1251" y="9242"/>
                    <a:pt x="1190" y="9242"/>
                    <a:pt x="1129" y="9242"/>
                  </a:cubicBezTo>
                  <a:cubicBezTo>
                    <a:pt x="982" y="9242"/>
                    <a:pt x="834" y="9244"/>
                    <a:pt x="687" y="9247"/>
                  </a:cubicBezTo>
                  <a:cubicBezTo>
                    <a:pt x="766" y="9086"/>
                    <a:pt x="844" y="8926"/>
                    <a:pt x="926" y="8762"/>
                  </a:cubicBezTo>
                  <a:cubicBezTo>
                    <a:pt x="967" y="8766"/>
                    <a:pt x="1008" y="8768"/>
                    <a:pt x="1050" y="8768"/>
                  </a:cubicBezTo>
                  <a:cubicBezTo>
                    <a:pt x="1153" y="8768"/>
                    <a:pt x="1256" y="8755"/>
                    <a:pt x="1356" y="8731"/>
                  </a:cubicBezTo>
                  <a:cubicBezTo>
                    <a:pt x="1398" y="8721"/>
                    <a:pt x="1382" y="8666"/>
                    <a:pt x="1346" y="8666"/>
                  </a:cubicBezTo>
                  <a:cubicBezTo>
                    <a:pt x="1344" y="8666"/>
                    <a:pt x="1341" y="8666"/>
                    <a:pt x="1339" y="8666"/>
                  </a:cubicBezTo>
                  <a:cubicBezTo>
                    <a:pt x="1248" y="8679"/>
                    <a:pt x="1155" y="8686"/>
                    <a:pt x="1062" y="8686"/>
                  </a:cubicBezTo>
                  <a:cubicBezTo>
                    <a:pt x="1029" y="8686"/>
                    <a:pt x="996" y="8685"/>
                    <a:pt x="964" y="8683"/>
                  </a:cubicBezTo>
                  <a:cubicBezTo>
                    <a:pt x="1022" y="8567"/>
                    <a:pt x="1080" y="8454"/>
                    <a:pt x="1134" y="8338"/>
                  </a:cubicBezTo>
                  <a:cubicBezTo>
                    <a:pt x="1286" y="8320"/>
                    <a:pt x="1439" y="8310"/>
                    <a:pt x="1591" y="8310"/>
                  </a:cubicBezTo>
                  <a:cubicBezTo>
                    <a:pt x="1613" y="8310"/>
                    <a:pt x="1635" y="8311"/>
                    <a:pt x="1657" y="8311"/>
                  </a:cubicBezTo>
                  <a:cubicBezTo>
                    <a:pt x="1701" y="8304"/>
                    <a:pt x="1701" y="8243"/>
                    <a:pt x="1657" y="8236"/>
                  </a:cubicBezTo>
                  <a:cubicBezTo>
                    <a:pt x="1598" y="8232"/>
                    <a:pt x="1539" y="8230"/>
                    <a:pt x="1479" y="8230"/>
                  </a:cubicBezTo>
                  <a:cubicBezTo>
                    <a:pt x="1379" y="8230"/>
                    <a:pt x="1279" y="8235"/>
                    <a:pt x="1179" y="8246"/>
                  </a:cubicBezTo>
                  <a:cubicBezTo>
                    <a:pt x="1244" y="8116"/>
                    <a:pt x="1309" y="7987"/>
                    <a:pt x="1374" y="7853"/>
                  </a:cubicBezTo>
                  <a:cubicBezTo>
                    <a:pt x="1642" y="7869"/>
                    <a:pt x="1911" y="7888"/>
                    <a:pt x="2182" y="7888"/>
                  </a:cubicBezTo>
                  <a:cubicBezTo>
                    <a:pt x="2204" y="7888"/>
                    <a:pt x="2226" y="7888"/>
                    <a:pt x="2248" y="7888"/>
                  </a:cubicBezTo>
                  <a:cubicBezTo>
                    <a:pt x="2292" y="7888"/>
                    <a:pt x="2292" y="7819"/>
                    <a:pt x="2248" y="7819"/>
                  </a:cubicBezTo>
                  <a:cubicBezTo>
                    <a:pt x="1968" y="7792"/>
                    <a:pt x="1688" y="7788"/>
                    <a:pt x="1411" y="7778"/>
                  </a:cubicBezTo>
                  <a:cubicBezTo>
                    <a:pt x="1490" y="7621"/>
                    <a:pt x="1565" y="7464"/>
                    <a:pt x="1643" y="7307"/>
                  </a:cubicBezTo>
                  <a:cubicBezTo>
                    <a:pt x="1694" y="7309"/>
                    <a:pt x="1745" y="7310"/>
                    <a:pt x="1796" y="7310"/>
                  </a:cubicBezTo>
                  <a:cubicBezTo>
                    <a:pt x="1888" y="7310"/>
                    <a:pt x="1981" y="7307"/>
                    <a:pt x="2074" y="7300"/>
                  </a:cubicBezTo>
                  <a:cubicBezTo>
                    <a:pt x="2115" y="7300"/>
                    <a:pt x="2115" y="7239"/>
                    <a:pt x="2074" y="7239"/>
                  </a:cubicBezTo>
                  <a:cubicBezTo>
                    <a:pt x="1990" y="7232"/>
                    <a:pt x="1905" y="7228"/>
                    <a:pt x="1820" y="7228"/>
                  </a:cubicBezTo>
                  <a:cubicBezTo>
                    <a:pt x="1773" y="7228"/>
                    <a:pt x="1727" y="7229"/>
                    <a:pt x="1681" y="7232"/>
                  </a:cubicBezTo>
                  <a:lnTo>
                    <a:pt x="1893" y="6798"/>
                  </a:lnTo>
                  <a:cubicBezTo>
                    <a:pt x="2162" y="6832"/>
                    <a:pt x="2429" y="6873"/>
                    <a:pt x="2699" y="6894"/>
                  </a:cubicBezTo>
                  <a:cubicBezTo>
                    <a:pt x="2699" y="6894"/>
                    <a:pt x="2700" y="6894"/>
                    <a:pt x="2701" y="6894"/>
                  </a:cubicBezTo>
                  <a:cubicBezTo>
                    <a:pt x="2740" y="6894"/>
                    <a:pt x="2752" y="6822"/>
                    <a:pt x="2709" y="6815"/>
                  </a:cubicBezTo>
                  <a:cubicBezTo>
                    <a:pt x="2453" y="6774"/>
                    <a:pt x="2197" y="6743"/>
                    <a:pt x="1937" y="6713"/>
                  </a:cubicBezTo>
                  <a:lnTo>
                    <a:pt x="2111" y="6358"/>
                  </a:lnTo>
                  <a:lnTo>
                    <a:pt x="2111" y="6358"/>
                  </a:lnTo>
                  <a:cubicBezTo>
                    <a:pt x="2104" y="6378"/>
                    <a:pt x="2118" y="6405"/>
                    <a:pt x="2142" y="6405"/>
                  </a:cubicBezTo>
                  <a:lnTo>
                    <a:pt x="2699" y="6405"/>
                  </a:lnTo>
                  <a:cubicBezTo>
                    <a:pt x="2743" y="6405"/>
                    <a:pt x="2743" y="6337"/>
                    <a:pt x="2699" y="6337"/>
                  </a:cubicBezTo>
                  <a:cubicBezTo>
                    <a:pt x="2606" y="6335"/>
                    <a:pt x="2514" y="6334"/>
                    <a:pt x="2422" y="6334"/>
                  </a:cubicBezTo>
                  <a:cubicBezTo>
                    <a:pt x="2329" y="6334"/>
                    <a:pt x="2236" y="6335"/>
                    <a:pt x="2142" y="6337"/>
                  </a:cubicBezTo>
                  <a:cubicBezTo>
                    <a:pt x="2135" y="6337"/>
                    <a:pt x="2125" y="6340"/>
                    <a:pt x="2118" y="6347"/>
                  </a:cubicBezTo>
                  <a:cubicBezTo>
                    <a:pt x="2224" y="6132"/>
                    <a:pt x="2333" y="5917"/>
                    <a:pt x="2439" y="5702"/>
                  </a:cubicBezTo>
                  <a:cubicBezTo>
                    <a:pt x="2596" y="5702"/>
                    <a:pt x="2753" y="5703"/>
                    <a:pt x="2910" y="5703"/>
                  </a:cubicBezTo>
                  <a:cubicBezTo>
                    <a:pt x="2989" y="5703"/>
                    <a:pt x="3067" y="5703"/>
                    <a:pt x="3146" y="5702"/>
                  </a:cubicBezTo>
                  <a:cubicBezTo>
                    <a:pt x="3170" y="5698"/>
                    <a:pt x="3170" y="5664"/>
                    <a:pt x="3146" y="5664"/>
                  </a:cubicBezTo>
                  <a:cubicBezTo>
                    <a:pt x="3049" y="5661"/>
                    <a:pt x="2953" y="5660"/>
                    <a:pt x="2856" y="5660"/>
                  </a:cubicBezTo>
                  <a:cubicBezTo>
                    <a:pt x="2723" y="5660"/>
                    <a:pt x="2590" y="5662"/>
                    <a:pt x="2456" y="5664"/>
                  </a:cubicBezTo>
                  <a:lnTo>
                    <a:pt x="2668" y="5237"/>
                  </a:lnTo>
                  <a:cubicBezTo>
                    <a:pt x="2836" y="5237"/>
                    <a:pt x="3005" y="5239"/>
                    <a:pt x="3172" y="5239"/>
                  </a:cubicBezTo>
                  <a:cubicBezTo>
                    <a:pt x="3256" y="5239"/>
                    <a:pt x="3339" y="5239"/>
                    <a:pt x="3423" y="5237"/>
                  </a:cubicBezTo>
                  <a:cubicBezTo>
                    <a:pt x="3470" y="5237"/>
                    <a:pt x="3470" y="5169"/>
                    <a:pt x="3423" y="5169"/>
                  </a:cubicBezTo>
                  <a:cubicBezTo>
                    <a:pt x="3303" y="5166"/>
                    <a:pt x="3184" y="5165"/>
                    <a:pt x="3064" y="5165"/>
                  </a:cubicBezTo>
                  <a:cubicBezTo>
                    <a:pt x="2944" y="5165"/>
                    <a:pt x="2825" y="5166"/>
                    <a:pt x="2705" y="5166"/>
                  </a:cubicBezTo>
                  <a:lnTo>
                    <a:pt x="2722" y="5125"/>
                  </a:lnTo>
                  <a:cubicBezTo>
                    <a:pt x="2767" y="5043"/>
                    <a:pt x="2808" y="4961"/>
                    <a:pt x="2849" y="4875"/>
                  </a:cubicBezTo>
                  <a:cubicBezTo>
                    <a:pt x="2856" y="4882"/>
                    <a:pt x="2863" y="4886"/>
                    <a:pt x="2869" y="4886"/>
                  </a:cubicBezTo>
                  <a:cubicBezTo>
                    <a:pt x="2950" y="4886"/>
                    <a:pt x="3031" y="4886"/>
                    <a:pt x="3112" y="4886"/>
                  </a:cubicBezTo>
                  <a:cubicBezTo>
                    <a:pt x="3193" y="4886"/>
                    <a:pt x="3274" y="4886"/>
                    <a:pt x="3354" y="4882"/>
                  </a:cubicBezTo>
                  <a:cubicBezTo>
                    <a:pt x="3385" y="4879"/>
                    <a:pt x="3385" y="4834"/>
                    <a:pt x="3354" y="4831"/>
                  </a:cubicBezTo>
                  <a:cubicBezTo>
                    <a:pt x="3274" y="4828"/>
                    <a:pt x="3194" y="4827"/>
                    <a:pt x="3114" y="4827"/>
                  </a:cubicBezTo>
                  <a:cubicBezTo>
                    <a:pt x="3033" y="4827"/>
                    <a:pt x="2953" y="4828"/>
                    <a:pt x="2873" y="4828"/>
                  </a:cubicBezTo>
                  <a:cubicBezTo>
                    <a:pt x="2955" y="4667"/>
                    <a:pt x="3037" y="4507"/>
                    <a:pt x="3122" y="4346"/>
                  </a:cubicBezTo>
                  <a:cubicBezTo>
                    <a:pt x="3213" y="4349"/>
                    <a:pt x="3305" y="4351"/>
                    <a:pt x="3397" y="4351"/>
                  </a:cubicBezTo>
                  <a:cubicBezTo>
                    <a:pt x="3671" y="4351"/>
                    <a:pt x="3947" y="4336"/>
                    <a:pt x="4218" y="4305"/>
                  </a:cubicBezTo>
                  <a:cubicBezTo>
                    <a:pt x="4262" y="4298"/>
                    <a:pt x="4266" y="4237"/>
                    <a:pt x="4222" y="4237"/>
                  </a:cubicBezTo>
                  <a:cubicBezTo>
                    <a:pt x="4221" y="4237"/>
                    <a:pt x="4220" y="4237"/>
                    <a:pt x="4218" y="4237"/>
                  </a:cubicBezTo>
                  <a:cubicBezTo>
                    <a:pt x="3943" y="4253"/>
                    <a:pt x="3665" y="4263"/>
                    <a:pt x="3387" y="4263"/>
                  </a:cubicBezTo>
                  <a:cubicBezTo>
                    <a:pt x="3313" y="4263"/>
                    <a:pt x="3240" y="4262"/>
                    <a:pt x="3166" y="4261"/>
                  </a:cubicBezTo>
                  <a:cubicBezTo>
                    <a:pt x="3245" y="4104"/>
                    <a:pt x="3327" y="3950"/>
                    <a:pt x="3409" y="3793"/>
                  </a:cubicBezTo>
                  <a:cubicBezTo>
                    <a:pt x="3532" y="3793"/>
                    <a:pt x="3656" y="3794"/>
                    <a:pt x="3779" y="3794"/>
                  </a:cubicBezTo>
                  <a:cubicBezTo>
                    <a:pt x="3903" y="3794"/>
                    <a:pt x="4027" y="3793"/>
                    <a:pt x="4150" y="3789"/>
                  </a:cubicBezTo>
                  <a:cubicBezTo>
                    <a:pt x="4194" y="3779"/>
                    <a:pt x="4194" y="3718"/>
                    <a:pt x="4150" y="3707"/>
                  </a:cubicBezTo>
                  <a:cubicBezTo>
                    <a:pt x="4014" y="3703"/>
                    <a:pt x="3879" y="3702"/>
                    <a:pt x="3744" y="3702"/>
                  </a:cubicBezTo>
                  <a:cubicBezTo>
                    <a:pt x="3649" y="3702"/>
                    <a:pt x="3553" y="3703"/>
                    <a:pt x="3457" y="3704"/>
                  </a:cubicBezTo>
                  <a:cubicBezTo>
                    <a:pt x="3634" y="3362"/>
                    <a:pt x="3815" y="3024"/>
                    <a:pt x="3990" y="2679"/>
                  </a:cubicBezTo>
                  <a:cubicBezTo>
                    <a:pt x="4127" y="2682"/>
                    <a:pt x="4266" y="2685"/>
                    <a:pt x="4405" y="2685"/>
                  </a:cubicBezTo>
                  <a:cubicBezTo>
                    <a:pt x="4585" y="2685"/>
                    <a:pt x="4766" y="2681"/>
                    <a:pt x="4946" y="2669"/>
                  </a:cubicBezTo>
                  <a:cubicBezTo>
                    <a:pt x="4987" y="2669"/>
                    <a:pt x="4987" y="2608"/>
                    <a:pt x="4946" y="2608"/>
                  </a:cubicBezTo>
                  <a:cubicBezTo>
                    <a:pt x="4760" y="2597"/>
                    <a:pt x="4572" y="2593"/>
                    <a:pt x="4385" y="2593"/>
                  </a:cubicBezTo>
                  <a:cubicBezTo>
                    <a:pt x="4267" y="2593"/>
                    <a:pt x="4148" y="2595"/>
                    <a:pt x="4030" y="2597"/>
                  </a:cubicBezTo>
                  <a:cubicBezTo>
                    <a:pt x="4109" y="2440"/>
                    <a:pt x="4188" y="2283"/>
                    <a:pt x="4263" y="2123"/>
                  </a:cubicBezTo>
                  <a:cubicBezTo>
                    <a:pt x="4393" y="2123"/>
                    <a:pt x="4521" y="2124"/>
                    <a:pt x="4650" y="2124"/>
                  </a:cubicBezTo>
                  <a:cubicBezTo>
                    <a:pt x="4714" y="2124"/>
                    <a:pt x="4778" y="2124"/>
                    <a:pt x="4843" y="2123"/>
                  </a:cubicBezTo>
                  <a:cubicBezTo>
                    <a:pt x="4891" y="2123"/>
                    <a:pt x="4891" y="2048"/>
                    <a:pt x="4843" y="2048"/>
                  </a:cubicBezTo>
                  <a:cubicBezTo>
                    <a:pt x="4783" y="2046"/>
                    <a:pt x="4723" y="2046"/>
                    <a:pt x="4662" y="2046"/>
                  </a:cubicBezTo>
                  <a:cubicBezTo>
                    <a:pt x="4542" y="2046"/>
                    <a:pt x="4421" y="2048"/>
                    <a:pt x="4300" y="2048"/>
                  </a:cubicBezTo>
                  <a:cubicBezTo>
                    <a:pt x="4362" y="1921"/>
                    <a:pt x="4420" y="1788"/>
                    <a:pt x="4478" y="1658"/>
                  </a:cubicBezTo>
                  <a:cubicBezTo>
                    <a:pt x="4600" y="1644"/>
                    <a:pt x="4725" y="1637"/>
                    <a:pt x="4848" y="1637"/>
                  </a:cubicBezTo>
                  <a:cubicBezTo>
                    <a:pt x="4904" y="1637"/>
                    <a:pt x="4959" y="1638"/>
                    <a:pt x="5014" y="1641"/>
                  </a:cubicBezTo>
                  <a:cubicBezTo>
                    <a:pt x="5015" y="1641"/>
                    <a:pt x="5016" y="1641"/>
                    <a:pt x="5017" y="1641"/>
                  </a:cubicBezTo>
                  <a:cubicBezTo>
                    <a:pt x="5065" y="1641"/>
                    <a:pt x="5064" y="1569"/>
                    <a:pt x="5014" y="1566"/>
                  </a:cubicBezTo>
                  <a:cubicBezTo>
                    <a:pt x="4958" y="1562"/>
                    <a:pt x="4903" y="1559"/>
                    <a:pt x="4847" y="1559"/>
                  </a:cubicBezTo>
                  <a:cubicBezTo>
                    <a:pt x="4735" y="1559"/>
                    <a:pt x="4624" y="1568"/>
                    <a:pt x="4512" y="1587"/>
                  </a:cubicBezTo>
                  <a:cubicBezTo>
                    <a:pt x="4567" y="1467"/>
                    <a:pt x="4618" y="1348"/>
                    <a:pt x="4669" y="1228"/>
                  </a:cubicBezTo>
                  <a:cubicBezTo>
                    <a:pt x="4676" y="1235"/>
                    <a:pt x="4690" y="1242"/>
                    <a:pt x="4703" y="1242"/>
                  </a:cubicBezTo>
                  <a:cubicBezTo>
                    <a:pt x="4763" y="1246"/>
                    <a:pt x="4822" y="1248"/>
                    <a:pt x="4881" y="1248"/>
                  </a:cubicBezTo>
                  <a:cubicBezTo>
                    <a:pt x="4972" y="1248"/>
                    <a:pt x="5063" y="1243"/>
                    <a:pt x="5154" y="1235"/>
                  </a:cubicBezTo>
                  <a:cubicBezTo>
                    <a:pt x="5212" y="1231"/>
                    <a:pt x="5212" y="1146"/>
                    <a:pt x="5154" y="1143"/>
                  </a:cubicBezTo>
                  <a:cubicBezTo>
                    <a:pt x="5065" y="1134"/>
                    <a:pt x="4975" y="1130"/>
                    <a:pt x="4884" y="1130"/>
                  </a:cubicBezTo>
                  <a:cubicBezTo>
                    <a:pt x="4825" y="1130"/>
                    <a:pt x="4766" y="1132"/>
                    <a:pt x="4707" y="1136"/>
                  </a:cubicBezTo>
                  <a:cubicBezTo>
                    <a:pt x="4768" y="989"/>
                    <a:pt x="4826" y="842"/>
                    <a:pt x="4881" y="695"/>
                  </a:cubicBezTo>
                  <a:cubicBezTo>
                    <a:pt x="4983" y="556"/>
                    <a:pt x="5054" y="459"/>
                    <a:pt x="5108" y="459"/>
                  </a:cubicBezTo>
                  <a:close/>
                  <a:moveTo>
                    <a:pt x="5403" y="10305"/>
                  </a:moveTo>
                  <a:cubicBezTo>
                    <a:pt x="5458" y="10367"/>
                    <a:pt x="5516" y="10428"/>
                    <a:pt x="5581" y="10486"/>
                  </a:cubicBezTo>
                  <a:cubicBezTo>
                    <a:pt x="3849" y="10688"/>
                    <a:pt x="2152" y="10691"/>
                    <a:pt x="410" y="10719"/>
                  </a:cubicBezTo>
                  <a:lnTo>
                    <a:pt x="407" y="10719"/>
                  </a:lnTo>
                  <a:cubicBezTo>
                    <a:pt x="369" y="10654"/>
                    <a:pt x="301" y="10606"/>
                    <a:pt x="253" y="10548"/>
                  </a:cubicBezTo>
                  <a:cubicBezTo>
                    <a:pt x="243" y="10534"/>
                    <a:pt x="236" y="10521"/>
                    <a:pt x="226" y="10507"/>
                  </a:cubicBezTo>
                  <a:lnTo>
                    <a:pt x="226" y="10507"/>
                  </a:lnTo>
                  <a:cubicBezTo>
                    <a:pt x="703" y="10563"/>
                    <a:pt x="1186" y="10585"/>
                    <a:pt x="1673" y="10585"/>
                  </a:cubicBezTo>
                  <a:cubicBezTo>
                    <a:pt x="2891" y="10585"/>
                    <a:pt x="4129" y="10450"/>
                    <a:pt x="5325" y="10394"/>
                  </a:cubicBezTo>
                  <a:cubicBezTo>
                    <a:pt x="5373" y="10391"/>
                    <a:pt x="5407" y="10353"/>
                    <a:pt x="5403" y="10309"/>
                  </a:cubicBezTo>
                  <a:lnTo>
                    <a:pt x="5403" y="10305"/>
                  </a:lnTo>
                  <a:close/>
                  <a:moveTo>
                    <a:pt x="5316" y="1"/>
                  </a:moveTo>
                  <a:cubicBezTo>
                    <a:pt x="5294" y="1"/>
                    <a:pt x="5272" y="11"/>
                    <a:pt x="5257" y="33"/>
                  </a:cubicBezTo>
                  <a:lnTo>
                    <a:pt x="5226" y="74"/>
                  </a:lnTo>
                  <a:cubicBezTo>
                    <a:pt x="5216" y="77"/>
                    <a:pt x="5205" y="81"/>
                    <a:pt x="5198" y="87"/>
                  </a:cubicBezTo>
                  <a:cubicBezTo>
                    <a:pt x="5140" y="132"/>
                    <a:pt x="5089" y="180"/>
                    <a:pt x="5038" y="231"/>
                  </a:cubicBezTo>
                  <a:cubicBezTo>
                    <a:pt x="5045" y="221"/>
                    <a:pt x="5048" y="207"/>
                    <a:pt x="5052" y="193"/>
                  </a:cubicBezTo>
                  <a:cubicBezTo>
                    <a:pt x="5054" y="188"/>
                    <a:pt x="5051" y="185"/>
                    <a:pt x="5048" y="185"/>
                  </a:cubicBezTo>
                  <a:cubicBezTo>
                    <a:pt x="5046" y="185"/>
                    <a:pt x="5043" y="187"/>
                    <a:pt x="5041" y="190"/>
                  </a:cubicBezTo>
                  <a:cubicBezTo>
                    <a:pt x="5004" y="241"/>
                    <a:pt x="4973" y="296"/>
                    <a:pt x="4939" y="347"/>
                  </a:cubicBezTo>
                  <a:cubicBezTo>
                    <a:pt x="4854" y="453"/>
                    <a:pt x="4782" y="569"/>
                    <a:pt x="4720" y="688"/>
                  </a:cubicBezTo>
                  <a:cubicBezTo>
                    <a:pt x="3860" y="2106"/>
                    <a:pt x="3235" y="3752"/>
                    <a:pt x="2511" y="5227"/>
                  </a:cubicBezTo>
                  <a:cubicBezTo>
                    <a:pt x="2179" y="5896"/>
                    <a:pt x="1848" y="6569"/>
                    <a:pt x="1517" y="7239"/>
                  </a:cubicBezTo>
                  <a:cubicBezTo>
                    <a:pt x="1493" y="7242"/>
                    <a:pt x="1479" y="7266"/>
                    <a:pt x="1493" y="7286"/>
                  </a:cubicBezTo>
                  <a:cubicBezTo>
                    <a:pt x="998" y="8287"/>
                    <a:pt x="506" y="9288"/>
                    <a:pt x="11" y="10285"/>
                  </a:cubicBezTo>
                  <a:cubicBezTo>
                    <a:pt x="1" y="10312"/>
                    <a:pt x="1" y="10340"/>
                    <a:pt x="21" y="10363"/>
                  </a:cubicBezTo>
                  <a:cubicBezTo>
                    <a:pt x="55" y="10456"/>
                    <a:pt x="103" y="10541"/>
                    <a:pt x="161" y="10620"/>
                  </a:cubicBezTo>
                  <a:cubicBezTo>
                    <a:pt x="216" y="10695"/>
                    <a:pt x="277" y="10784"/>
                    <a:pt x="366" y="10814"/>
                  </a:cubicBezTo>
                  <a:cubicBezTo>
                    <a:pt x="370" y="10816"/>
                    <a:pt x="375" y="10816"/>
                    <a:pt x="379" y="10816"/>
                  </a:cubicBezTo>
                  <a:cubicBezTo>
                    <a:pt x="396" y="10816"/>
                    <a:pt x="412" y="10807"/>
                    <a:pt x="417" y="10790"/>
                  </a:cubicBezTo>
                  <a:cubicBezTo>
                    <a:pt x="965" y="10845"/>
                    <a:pt x="1520" y="10869"/>
                    <a:pt x="2077" y="10869"/>
                  </a:cubicBezTo>
                  <a:cubicBezTo>
                    <a:pt x="3255" y="10869"/>
                    <a:pt x="4443" y="10762"/>
                    <a:pt x="5598" y="10616"/>
                  </a:cubicBezTo>
                  <a:cubicBezTo>
                    <a:pt x="5636" y="10609"/>
                    <a:pt x="5663" y="10575"/>
                    <a:pt x="5660" y="10534"/>
                  </a:cubicBezTo>
                  <a:lnTo>
                    <a:pt x="5660" y="10534"/>
                  </a:lnTo>
                  <a:cubicBezTo>
                    <a:pt x="5662" y="10535"/>
                    <a:pt x="5665" y="10535"/>
                    <a:pt x="5668" y="10535"/>
                  </a:cubicBezTo>
                  <a:cubicBezTo>
                    <a:pt x="5700" y="10535"/>
                    <a:pt x="5736" y="10501"/>
                    <a:pt x="5711" y="10469"/>
                  </a:cubicBezTo>
                  <a:lnTo>
                    <a:pt x="5711" y="10466"/>
                  </a:lnTo>
                  <a:cubicBezTo>
                    <a:pt x="5885" y="7112"/>
                    <a:pt x="5683" y="3687"/>
                    <a:pt x="5615" y="330"/>
                  </a:cubicBezTo>
                  <a:cubicBezTo>
                    <a:pt x="5625" y="313"/>
                    <a:pt x="5619" y="292"/>
                    <a:pt x="5605" y="279"/>
                  </a:cubicBezTo>
                  <a:cubicBezTo>
                    <a:pt x="5520" y="207"/>
                    <a:pt x="5444" y="156"/>
                    <a:pt x="5390" y="53"/>
                  </a:cubicBezTo>
                  <a:cubicBezTo>
                    <a:pt x="5390" y="50"/>
                    <a:pt x="5383" y="46"/>
                    <a:pt x="5379" y="46"/>
                  </a:cubicBezTo>
                  <a:cubicBezTo>
                    <a:pt x="5368" y="16"/>
                    <a:pt x="5342" y="1"/>
                    <a:pt x="53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55"/>
            <p:cNvSpPr/>
            <p:nvPr/>
          </p:nvSpPr>
          <p:spPr>
            <a:xfrm>
              <a:off x="5525546" y="2460687"/>
              <a:ext cx="78717" cy="136657"/>
            </a:xfrm>
            <a:custGeom>
              <a:rect b="b" l="l" r="r" t="t"/>
              <a:pathLst>
                <a:path extrusionOk="0" h="5321" w="3065">
                  <a:moveTo>
                    <a:pt x="2726" y="992"/>
                  </a:moveTo>
                  <a:cubicBezTo>
                    <a:pt x="2753" y="2365"/>
                    <a:pt x="2804" y="3738"/>
                    <a:pt x="2921" y="5107"/>
                  </a:cubicBezTo>
                  <a:cubicBezTo>
                    <a:pt x="2084" y="5114"/>
                    <a:pt x="1244" y="5111"/>
                    <a:pt x="410" y="5152"/>
                  </a:cubicBezTo>
                  <a:lnTo>
                    <a:pt x="407" y="5152"/>
                  </a:lnTo>
                  <a:cubicBezTo>
                    <a:pt x="1281" y="3827"/>
                    <a:pt x="2012" y="2403"/>
                    <a:pt x="2726" y="992"/>
                  </a:cubicBezTo>
                  <a:close/>
                  <a:moveTo>
                    <a:pt x="2712" y="309"/>
                  </a:moveTo>
                  <a:cubicBezTo>
                    <a:pt x="2712" y="490"/>
                    <a:pt x="2719" y="671"/>
                    <a:pt x="2723" y="849"/>
                  </a:cubicBezTo>
                  <a:cubicBezTo>
                    <a:pt x="2716" y="846"/>
                    <a:pt x="2710" y="845"/>
                    <a:pt x="2703" y="845"/>
                  </a:cubicBezTo>
                  <a:cubicBezTo>
                    <a:pt x="2685" y="845"/>
                    <a:pt x="2669" y="855"/>
                    <a:pt x="2661" y="873"/>
                  </a:cubicBezTo>
                  <a:cubicBezTo>
                    <a:pt x="1927" y="2324"/>
                    <a:pt x="1100" y="3721"/>
                    <a:pt x="335" y="5155"/>
                  </a:cubicBezTo>
                  <a:cubicBezTo>
                    <a:pt x="267" y="5159"/>
                    <a:pt x="199" y="5162"/>
                    <a:pt x="130" y="5165"/>
                  </a:cubicBezTo>
                  <a:cubicBezTo>
                    <a:pt x="1046" y="3581"/>
                    <a:pt x="1879" y="1938"/>
                    <a:pt x="2712" y="309"/>
                  </a:cubicBezTo>
                  <a:close/>
                  <a:moveTo>
                    <a:pt x="2784" y="1"/>
                  </a:moveTo>
                  <a:cubicBezTo>
                    <a:pt x="2756" y="1"/>
                    <a:pt x="2728" y="15"/>
                    <a:pt x="2712" y="46"/>
                  </a:cubicBezTo>
                  <a:cubicBezTo>
                    <a:pt x="2702" y="50"/>
                    <a:pt x="2692" y="60"/>
                    <a:pt x="2685" y="70"/>
                  </a:cubicBezTo>
                  <a:cubicBezTo>
                    <a:pt x="1773" y="1737"/>
                    <a:pt x="841" y="3410"/>
                    <a:pt x="18" y="5124"/>
                  </a:cubicBezTo>
                  <a:cubicBezTo>
                    <a:pt x="1" y="5155"/>
                    <a:pt x="14" y="5196"/>
                    <a:pt x="48" y="5210"/>
                  </a:cubicBezTo>
                  <a:cubicBezTo>
                    <a:pt x="42" y="5237"/>
                    <a:pt x="62" y="5265"/>
                    <a:pt x="93" y="5268"/>
                  </a:cubicBezTo>
                  <a:cubicBezTo>
                    <a:pt x="509" y="5306"/>
                    <a:pt x="931" y="5320"/>
                    <a:pt x="1353" y="5320"/>
                  </a:cubicBezTo>
                  <a:cubicBezTo>
                    <a:pt x="1880" y="5320"/>
                    <a:pt x="2408" y="5298"/>
                    <a:pt x="2927" y="5271"/>
                  </a:cubicBezTo>
                  <a:cubicBezTo>
                    <a:pt x="2968" y="5268"/>
                    <a:pt x="3003" y="5237"/>
                    <a:pt x="3006" y="5200"/>
                  </a:cubicBezTo>
                  <a:cubicBezTo>
                    <a:pt x="3037" y="5196"/>
                    <a:pt x="3064" y="5165"/>
                    <a:pt x="3057" y="5135"/>
                  </a:cubicBezTo>
                  <a:cubicBezTo>
                    <a:pt x="2985" y="3448"/>
                    <a:pt x="2890" y="1764"/>
                    <a:pt x="2866" y="77"/>
                  </a:cubicBezTo>
                  <a:cubicBezTo>
                    <a:pt x="2862" y="29"/>
                    <a:pt x="2823" y="1"/>
                    <a:pt x="27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55"/>
            <p:cNvSpPr/>
            <p:nvPr/>
          </p:nvSpPr>
          <p:spPr>
            <a:xfrm>
              <a:off x="5494933" y="2602351"/>
              <a:ext cx="17438" cy="2799"/>
            </a:xfrm>
            <a:custGeom>
              <a:rect b="b" l="l" r="r" t="t"/>
              <a:pathLst>
                <a:path extrusionOk="0" h="109" w="679">
                  <a:moveTo>
                    <a:pt x="625" y="1"/>
                  </a:moveTo>
                  <a:cubicBezTo>
                    <a:pt x="623" y="1"/>
                    <a:pt x="621" y="1"/>
                    <a:pt x="619" y="1"/>
                  </a:cubicBezTo>
                  <a:cubicBezTo>
                    <a:pt x="428" y="25"/>
                    <a:pt x="233" y="35"/>
                    <a:pt x="42" y="35"/>
                  </a:cubicBezTo>
                  <a:cubicBezTo>
                    <a:pt x="11" y="35"/>
                    <a:pt x="1" y="83"/>
                    <a:pt x="31" y="90"/>
                  </a:cubicBezTo>
                  <a:cubicBezTo>
                    <a:pt x="112" y="102"/>
                    <a:pt x="194" y="109"/>
                    <a:pt x="276" y="109"/>
                  </a:cubicBezTo>
                  <a:cubicBezTo>
                    <a:pt x="397" y="109"/>
                    <a:pt x="519" y="95"/>
                    <a:pt x="639" y="66"/>
                  </a:cubicBezTo>
                  <a:cubicBezTo>
                    <a:pt x="678" y="60"/>
                    <a:pt x="665" y="1"/>
                    <a:pt x="6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55"/>
            <p:cNvSpPr/>
            <p:nvPr/>
          </p:nvSpPr>
          <p:spPr>
            <a:xfrm>
              <a:off x="5580276" y="2435184"/>
              <a:ext cx="28533" cy="1669"/>
            </a:xfrm>
            <a:custGeom>
              <a:rect b="b" l="l" r="r" t="t"/>
              <a:pathLst>
                <a:path extrusionOk="0" h="65" w="1111">
                  <a:moveTo>
                    <a:pt x="557" y="1"/>
                  </a:moveTo>
                  <a:cubicBezTo>
                    <a:pt x="384" y="1"/>
                    <a:pt x="211" y="3"/>
                    <a:pt x="38" y="4"/>
                  </a:cubicBezTo>
                  <a:cubicBezTo>
                    <a:pt x="1" y="4"/>
                    <a:pt x="1" y="62"/>
                    <a:pt x="38" y="62"/>
                  </a:cubicBezTo>
                  <a:cubicBezTo>
                    <a:pt x="235" y="62"/>
                    <a:pt x="434" y="65"/>
                    <a:pt x="632" y="65"/>
                  </a:cubicBezTo>
                  <a:cubicBezTo>
                    <a:pt x="780" y="65"/>
                    <a:pt x="929" y="63"/>
                    <a:pt x="1076" y="59"/>
                  </a:cubicBezTo>
                  <a:cubicBezTo>
                    <a:pt x="1111" y="59"/>
                    <a:pt x="1111" y="8"/>
                    <a:pt x="1076" y="8"/>
                  </a:cubicBezTo>
                  <a:cubicBezTo>
                    <a:pt x="904" y="3"/>
                    <a:pt x="731" y="1"/>
                    <a:pt x="5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6" name="Google Shape;2576;p55"/>
          <p:cNvGrpSpPr/>
          <p:nvPr/>
        </p:nvGrpSpPr>
        <p:grpSpPr>
          <a:xfrm>
            <a:off x="4750988" y="2321488"/>
            <a:ext cx="336569" cy="346714"/>
            <a:chOff x="4750988" y="2321488"/>
            <a:chExt cx="336569" cy="346714"/>
          </a:xfrm>
        </p:grpSpPr>
        <p:sp>
          <p:nvSpPr>
            <p:cNvPr id="2577" name="Google Shape;2577;p55"/>
            <p:cNvSpPr/>
            <p:nvPr/>
          </p:nvSpPr>
          <p:spPr>
            <a:xfrm>
              <a:off x="4822899" y="2321488"/>
              <a:ext cx="264658" cy="265917"/>
            </a:xfrm>
            <a:custGeom>
              <a:rect b="b" l="l" r="r" t="t"/>
              <a:pathLst>
                <a:path extrusionOk="0" h="10354" w="10305">
                  <a:moveTo>
                    <a:pt x="462" y="265"/>
                  </a:moveTo>
                  <a:lnTo>
                    <a:pt x="462" y="265"/>
                  </a:lnTo>
                  <a:cubicBezTo>
                    <a:pt x="1179" y="777"/>
                    <a:pt x="1807" y="1392"/>
                    <a:pt x="2395" y="2048"/>
                  </a:cubicBezTo>
                  <a:cubicBezTo>
                    <a:pt x="2371" y="2143"/>
                    <a:pt x="2350" y="2239"/>
                    <a:pt x="2326" y="2334"/>
                  </a:cubicBezTo>
                  <a:cubicBezTo>
                    <a:pt x="2322" y="2359"/>
                    <a:pt x="2342" y="2375"/>
                    <a:pt x="2361" y="2375"/>
                  </a:cubicBezTo>
                  <a:cubicBezTo>
                    <a:pt x="2373" y="2375"/>
                    <a:pt x="2386" y="2368"/>
                    <a:pt x="2391" y="2352"/>
                  </a:cubicBezTo>
                  <a:cubicBezTo>
                    <a:pt x="2412" y="2273"/>
                    <a:pt x="2439" y="2198"/>
                    <a:pt x="2460" y="2119"/>
                  </a:cubicBezTo>
                  <a:cubicBezTo>
                    <a:pt x="3481" y="3270"/>
                    <a:pt x="4386" y="4544"/>
                    <a:pt x="5445" y="5644"/>
                  </a:cubicBezTo>
                  <a:cubicBezTo>
                    <a:pt x="6230" y="6463"/>
                    <a:pt x="7046" y="7252"/>
                    <a:pt x="7856" y="8045"/>
                  </a:cubicBezTo>
                  <a:cubicBezTo>
                    <a:pt x="7746" y="8072"/>
                    <a:pt x="7634" y="8109"/>
                    <a:pt x="7528" y="8133"/>
                  </a:cubicBezTo>
                  <a:cubicBezTo>
                    <a:pt x="7489" y="8143"/>
                    <a:pt x="7502" y="8192"/>
                    <a:pt x="7535" y="8192"/>
                  </a:cubicBezTo>
                  <a:cubicBezTo>
                    <a:pt x="7537" y="8192"/>
                    <a:pt x="7539" y="8192"/>
                    <a:pt x="7541" y="8191"/>
                  </a:cubicBezTo>
                  <a:cubicBezTo>
                    <a:pt x="7671" y="8171"/>
                    <a:pt x="7815" y="8161"/>
                    <a:pt x="7951" y="8137"/>
                  </a:cubicBezTo>
                  <a:lnTo>
                    <a:pt x="8262" y="8441"/>
                  </a:lnTo>
                  <a:cubicBezTo>
                    <a:pt x="8573" y="8745"/>
                    <a:pt x="9522" y="9411"/>
                    <a:pt x="9662" y="9814"/>
                  </a:cubicBezTo>
                  <a:cubicBezTo>
                    <a:pt x="9733" y="10023"/>
                    <a:pt x="9751" y="10046"/>
                    <a:pt x="9660" y="10046"/>
                  </a:cubicBezTo>
                  <a:cubicBezTo>
                    <a:pt x="9634" y="10046"/>
                    <a:pt x="9599" y="10044"/>
                    <a:pt x="9555" y="10044"/>
                  </a:cubicBezTo>
                  <a:cubicBezTo>
                    <a:pt x="9500" y="10044"/>
                    <a:pt x="9431" y="10047"/>
                    <a:pt x="9345" y="10060"/>
                  </a:cubicBezTo>
                  <a:cubicBezTo>
                    <a:pt x="9153" y="10087"/>
                    <a:pt x="8945" y="10093"/>
                    <a:pt x="8736" y="10093"/>
                  </a:cubicBezTo>
                  <a:cubicBezTo>
                    <a:pt x="8573" y="10093"/>
                    <a:pt x="8410" y="10089"/>
                    <a:pt x="8254" y="10089"/>
                  </a:cubicBezTo>
                  <a:cubicBezTo>
                    <a:pt x="8209" y="10089"/>
                    <a:pt x="8165" y="10090"/>
                    <a:pt x="8122" y="10090"/>
                  </a:cubicBezTo>
                  <a:cubicBezTo>
                    <a:pt x="7767" y="10101"/>
                    <a:pt x="7415" y="10104"/>
                    <a:pt x="7060" y="10107"/>
                  </a:cubicBezTo>
                  <a:lnTo>
                    <a:pt x="7060" y="10094"/>
                  </a:lnTo>
                  <a:cubicBezTo>
                    <a:pt x="6988" y="9950"/>
                    <a:pt x="6951" y="9786"/>
                    <a:pt x="6954" y="9626"/>
                  </a:cubicBezTo>
                  <a:cubicBezTo>
                    <a:pt x="6957" y="9472"/>
                    <a:pt x="7009" y="9342"/>
                    <a:pt x="7039" y="9196"/>
                  </a:cubicBezTo>
                  <a:cubicBezTo>
                    <a:pt x="7042" y="9168"/>
                    <a:pt x="7019" y="9141"/>
                    <a:pt x="6995" y="9141"/>
                  </a:cubicBezTo>
                  <a:cubicBezTo>
                    <a:pt x="6986" y="9141"/>
                    <a:pt x="6976" y="9145"/>
                    <a:pt x="6968" y="9155"/>
                  </a:cubicBezTo>
                  <a:cubicBezTo>
                    <a:pt x="6759" y="9414"/>
                    <a:pt x="6817" y="9827"/>
                    <a:pt x="6957" y="10111"/>
                  </a:cubicBezTo>
                  <a:cubicBezTo>
                    <a:pt x="6113" y="10126"/>
                    <a:pt x="5268" y="10135"/>
                    <a:pt x="4424" y="10135"/>
                  </a:cubicBezTo>
                  <a:cubicBezTo>
                    <a:pt x="4298" y="10135"/>
                    <a:pt x="4173" y="10135"/>
                    <a:pt x="4048" y="10135"/>
                  </a:cubicBezTo>
                  <a:cubicBezTo>
                    <a:pt x="3300" y="10135"/>
                    <a:pt x="2552" y="10128"/>
                    <a:pt x="1804" y="10118"/>
                  </a:cubicBezTo>
                  <a:cubicBezTo>
                    <a:pt x="1800" y="10118"/>
                    <a:pt x="1797" y="10118"/>
                    <a:pt x="1793" y="10118"/>
                  </a:cubicBezTo>
                  <a:cubicBezTo>
                    <a:pt x="1646" y="10118"/>
                    <a:pt x="1362" y="10159"/>
                    <a:pt x="1122" y="10159"/>
                  </a:cubicBezTo>
                  <a:cubicBezTo>
                    <a:pt x="983" y="10159"/>
                    <a:pt x="859" y="10145"/>
                    <a:pt x="786" y="10101"/>
                  </a:cubicBezTo>
                  <a:cubicBezTo>
                    <a:pt x="462" y="9899"/>
                    <a:pt x="407" y="9544"/>
                    <a:pt x="404" y="9202"/>
                  </a:cubicBezTo>
                  <a:lnTo>
                    <a:pt x="404" y="9202"/>
                  </a:lnTo>
                  <a:cubicBezTo>
                    <a:pt x="793" y="9233"/>
                    <a:pt x="1182" y="9254"/>
                    <a:pt x="1568" y="9264"/>
                  </a:cubicBezTo>
                  <a:cubicBezTo>
                    <a:pt x="1609" y="9264"/>
                    <a:pt x="1606" y="9206"/>
                    <a:pt x="1568" y="9202"/>
                  </a:cubicBezTo>
                  <a:cubicBezTo>
                    <a:pt x="1182" y="9168"/>
                    <a:pt x="793" y="9148"/>
                    <a:pt x="407" y="9137"/>
                  </a:cubicBezTo>
                  <a:cubicBezTo>
                    <a:pt x="407" y="9004"/>
                    <a:pt x="414" y="8874"/>
                    <a:pt x="414" y="8758"/>
                  </a:cubicBezTo>
                  <a:cubicBezTo>
                    <a:pt x="414" y="8663"/>
                    <a:pt x="417" y="8571"/>
                    <a:pt x="417" y="8475"/>
                  </a:cubicBezTo>
                  <a:cubicBezTo>
                    <a:pt x="584" y="8477"/>
                    <a:pt x="749" y="8480"/>
                    <a:pt x="915" y="8480"/>
                  </a:cubicBezTo>
                  <a:cubicBezTo>
                    <a:pt x="983" y="8480"/>
                    <a:pt x="1052" y="8479"/>
                    <a:pt x="1121" y="8478"/>
                  </a:cubicBezTo>
                  <a:cubicBezTo>
                    <a:pt x="1176" y="8478"/>
                    <a:pt x="1176" y="8393"/>
                    <a:pt x="1121" y="8393"/>
                  </a:cubicBezTo>
                  <a:cubicBezTo>
                    <a:pt x="1052" y="8392"/>
                    <a:pt x="983" y="8392"/>
                    <a:pt x="915" y="8392"/>
                  </a:cubicBezTo>
                  <a:cubicBezTo>
                    <a:pt x="749" y="8392"/>
                    <a:pt x="585" y="8394"/>
                    <a:pt x="421" y="8396"/>
                  </a:cubicBezTo>
                  <a:cubicBezTo>
                    <a:pt x="421" y="8215"/>
                    <a:pt x="424" y="8034"/>
                    <a:pt x="428" y="7850"/>
                  </a:cubicBezTo>
                  <a:cubicBezTo>
                    <a:pt x="536" y="7792"/>
                    <a:pt x="657" y="7763"/>
                    <a:pt x="778" y="7763"/>
                  </a:cubicBezTo>
                  <a:cubicBezTo>
                    <a:pt x="844" y="7763"/>
                    <a:pt x="910" y="7772"/>
                    <a:pt x="974" y="7788"/>
                  </a:cubicBezTo>
                  <a:cubicBezTo>
                    <a:pt x="978" y="7790"/>
                    <a:pt x="982" y="7790"/>
                    <a:pt x="986" y="7790"/>
                  </a:cubicBezTo>
                  <a:cubicBezTo>
                    <a:pt x="1028" y="7790"/>
                    <a:pt x="1042" y="7726"/>
                    <a:pt x="995" y="7713"/>
                  </a:cubicBezTo>
                  <a:cubicBezTo>
                    <a:pt x="921" y="7687"/>
                    <a:pt x="845" y="7674"/>
                    <a:pt x="769" y="7674"/>
                  </a:cubicBezTo>
                  <a:cubicBezTo>
                    <a:pt x="650" y="7674"/>
                    <a:pt x="532" y="7706"/>
                    <a:pt x="428" y="7768"/>
                  </a:cubicBezTo>
                  <a:cubicBezTo>
                    <a:pt x="431" y="7515"/>
                    <a:pt x="434" y="7263"/>
                    <a:pt x="438" y="7013"/>
                  </a:cubicBezTo>
                  <a:cubicBezTo>
                    <a:pt x="1046" y="7013"/>
                    <a:pt x="1654" y="7030"/>
                    <a:pt x="2262" y="7054"/>
                  </a:cubicBezTo>
                  <a:cubicBezTo>
                    <a:pt x="2309" y="7054"/>
                    <a:pt x="2309" y="6983"/>
                    <a:pt x="2262" y="6979"/>
                  </a:cubicBezTo>
                  <a:cubicBezTo>
                    <a:pt x="1861" y="6954"/>
                    <a:pt x="1463" y="6944"/>
                    <a:pt x="1063" y="6944"/>
                  </a:cubicBezTo>
                  <a:cubicBezTo>
                    <a:pt x="856" y="6944"/>
                    <a:pt x="649" y="6947"/>
                    <a:pt x="441" y="6952"/>
                  </a:cubicBezTo>
                  <a:cubicBezTo>
                    <a:pt x="441" y="6767"/>
                    <a:pt x="445" y="6583"/>
                    <a:pt x="448" y="6399"/>
                  </a:cubicBezTo>
                  <a:cubicBezTo>
                    <a:pt x="824" y="6412"/>
                    <a:pt x="1196" y="6429"/>
                    <a:pt x="1568" y="6433"/>
                  </a:cubicBezTo>
                  <a:cubicBezTo>
                    <a:pt x="1620" y="6433"/>
                    <a:pt x="1620" y="6354"/>
                    <a:pt x="1568" y="6354"/>
                  </a:cubicBezTo>
                  <a:cubicBezTo>
                    <a:pt x="1196" y="6337"/>
                    <a:pt x="824" y="6330"/>
                    <a:pt x="452" y="6323"/>
                  </a:cubicBezTo>
                  <a:cubicBezTo>
                    <a:pt x="458" y="5811"/>
                    <a:pt x="465" y="5299"/>
                    <a:pt x="475" y="4787"/>
                  </a:cubicBezTo>
                  <a:cubicBezTo>
                    <a:pt x="827" y="4810"/>
                    <a:pt x="1182" y="4828"/>
                    <a:pt x="1534" y="4841"/>
                  </a:cubicBezTo>
                  <a:cubicBezTo>
                    <a:pt x="1592" y="4841"/>
                    <a:pt x="1589" y="4759"/>
                    <a:pt x="1534" y="4756"/>
                  </a:cubicBezTo>
                  <a:cubicBezTo>
                    <a:pt x="1182" y="4725"/>
                    <a:pt x="827" y="4708"/>
                    <a:pt x="475" y="4691"/>
                  </a:cubicBezTo>
                  <a:cubicBezTo>
                    <a:pt x="479" y="4520"/>
                    <a:pt x="479" y="4346"/>
                    <a:pt x="479" y="4172"/>
                  </a:cubicBezTo>
                  <a:cubicBezTo>
                    <a:pt x="518" y="4170"/>
                    <a:pt x="556" y="4169"/>
                    <a:pt x="595" y="4169"/>
                  </a:cubicBezTo>
                  <a:cubicBezTo>
                    <a:pt x="756" y="4169"/>
                    <a:pt x="916" y="4186"/>
                    <a:pt x="1073" y="4216"/>
                  </a:cubicBezTo>
                  <a:cubicBezTo>
                    <a:pt x="1118" y="4216"/>
                    <a:pt x="1131" y="4162"/>
                    <a:pt x="1097" y="4138"/>
                  </a:cubicBezTo>
                  <a:cubicBezTo>
                    <a:pt x="951" y="4101"/>
                    <a:pt x="802" y="4081"/>
                    <a:pt x="653" y="4081"/>
                  </a:cubicBezTo>
                  <a:cubicBezTo>
                    <a:pt x="596" y="4081"/>
                    <a:pt x="539" y="4084"/>
                    <a:pt x="482" y="4090"/>
                  </a:cubicBezTo>
                  <a:cubicBezTo>
                    <a:pt x="486" y="3578"/>
                    <a:pt x="489" y="3065"/>
                    <a:pt x="489" y="2553"/>
                  </a:cubicBezTo>
                  <a:cubicBezTo>
                    <a:pt x="629" y="2563"/>
                    <a:pt x="773" y="2574"/>
                    <a:pt x="913" y="2580"/>
                  </a:cubicBezTo>
                  <a:cubicBezTo>
                    <a:pt x="950" y="2580"/>
                    <a:pt x="947" y="2529"/>
                    <a:pt x="913" y="2526"/>
                  </a:cubicBezTo>
                  <a:cubicBezTo>
                    <a:pt x="773" y="2512"/>
                    <a:pt x="629" y="2502"/>
                    <a:pt x="489" y="2492"/>
                  </a:cubicBezTo>
                  <a:cubicBezTo>
                    <a:pt x="489" y="2113"/>
                    <a:pt x="486" y="1730"/>
                    <a:pt x="482" y="1351"/>
                  </a:cubicBezTo>
                  <a:lnTo>
                    <a:pt x="482" y="1351"/>
                  </a:lnTo>
                  <a:cubicBezTo>
                    <a:pt x="615" y="1361"/>
                    <a:pt x="745" y="1371"/>
                    <a:pt x="878" y="1378"/>
                  </a:cubicBezTo>
                  <a:cubicBezTo>
                    <a:pt x="880" y="1378"/>
                    <a:pt x="881" y="1378"/>
                    <a:pt x="882" y="1378"/>
                  </a:cubicBezTo>
                  <a:cubicBezTo>
                    <a:pt x="933" y="1378"/>
                    <a:pt x="932" y="1300"/>
                    <a:pt x="878" y="1293"/>
                  </a:cubicBezTo>
                  <a:cubicBezTo>
                    <a:pt x="745" y="1279"/>
                    <a:pt x="612" y="1269"/>
                    <a:pt x="479" y="1262"/>
                  </a:cubicBezTo>
                  <a:cubicBezTo>
                    <a:pt x="475" y="927"/>
                    <a:pt x="469" y="596"/>
                    <a:pt x="462" y="265"/>
                  </a:cubicBezTo>
                  <a:close/>
                  <a:moveTo>
                    <a:pt x="429" y="0"/>
                  </a:moveTo>
                  <a:cubicBezTo>
                    <a:pt x="363" y="0"/>
                    <a:pt x="317" y="77"/>
                    <a:pt x="335" y="142"/>
                  </a:cubicBezTo>
                  <a:cubicBezTo>
                    <a:pt x="335" y="149"/>
                    <a:pt x="332" y="149"/>
                    <a:pt x="332" y="156"/>
                  </a:cubicBezTo>
                  <a:cubicBezTo>
                    <a:pt x="257" y="1665"/>
                    <a:pt x="250" y="3178"/>
                    <a:pt x="240" y="4688"/>
                  </a:cubicBezTo>
                  <a:cubicBezTo>
                    <a:pt x="209" y="4705"/>
                    <a:pt x="209" y="4746"/>
                    <a:pt x="240" y="4763"/>
                  </a:cubicBezTo>
                  <a:cubicBezTo>
                    <a:pt x="236" y="5094"/>
                    <a:pt x="233" y="5425"/>
                    <a:pt x="230" y="5756"/>
                  </a:cubicBezTo>
                  <a:lnTo>
                    <a:pt x="199" y="8553"/>
                  </a:lnTo>
                  <a:cubicBezTo>
                    <a:pt x="195" y="8874"/>
                    <a:pt x="1" y="9841"/>
                    <a:pt x="281" y="10135"/>
                  </a:cubicBezTo>
                  <a:cubicBezTo>
                    <a:pt x="450" y="10313"/>
                    <a:pt x="719" y="10352"/>
                    <a:pt x="989" y="10352"/>
                  </a:cubicBezTo>
                  <a:cubicBezTo>
                    <a:pt x="1198" y="10352"/>
                    <a:pt x="1407" y="10329"/>
                    <a:pt x="1573" y="10329"/>
                  </a:cubicBezTo>
                  <a:cubicBezTo>
                    <a:pt x="1583" y="10329"/>
                    <a:pt x="1593" y="10329"/>
                    <a:pt x="1602" y="10329"/>
                  </a:cubicBezTo>
                  <a:cubicBezTo>
                    <a:pt x="2555" y="10346"/>
                    <a:pt x="3505" y="10353"/>
                    <a:pt x="4458" y="10353"/>
                  </a:cubicBezTo>
                  <a:cubicBezTo>
                    <a:pt x="6360" y="10353"/>
                    <a:pt x="8262" y="10319"/>
                    <a:pt x="10164" y="10254"/>
                  </a:cubicBezTo>
                  <a:cubicBezTo>
                    <a:pt x="10260" y="10247"/>
                    <a:pt x="10304" y="10135"/>
                    <a:pt x="10243" y="10066"/>
                  </a:cubicBezTo>
                  <a:cubicBezTo>
                    <a:pt x="9560" y="9394"/>
                    <a:pt x="8870" y="8731"/>
                    <a:pt x="8180" y="8065"/>
                  </a:cubicBezTo>
                  <a:cubicBezTo>
                    <a:pt x="8201" y="8038"/>
                    <a:pt x="8194" y="7993"/>
                    <a:pt x="8153" y="7993"/>
                  </a:cubicBezTo>
                  <a:cubicBezTo>
                    <a:pt x="8139" y="7993"/>
                    <a:pt x="8125" y="7997"/>
                    <a:pt x="8115" y="8000"/>
                  </a:cubicBezTo>
                  <a:cubicBezTo>
                    <a:pt x="6998" y="6918"/>
                    <a:pt x="5895" y="5825"/>
                    <a:pt x="4861" y="4670"/>
                  </a:cubicBezTo>
                  <a:cubicBezTo>
                    <a:pt x="3433" y="3082"/>
                    <a:pt x="2292" y="1221"/>
                    <a:pt x="486" y="19"/>
                  </a:cubicBezTo>
                  <a:cubicBezTo>
                    <a:pt x="466" y="6"/>
                    <a:pt x="447" y="0"/>
                    <a:pt x="4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55"/>
            <p:cNvSpPr/>
            <p:nvPr/>
          </p:nvSpPr>
          <p:spPr>
            <a:xfrm>
              <a:off x="4865146" y="2527359"/>
              <a:ext cx="16719" cy="15050"/>
            </a:xfrm>
            <a:custGeom>
              <a:rect b="b" l="l" r="r" t="t"/>
              <a:pathLst>
                <a:path extrusionOk="0" h="586" w="651">
                  <a:moveTo>
                    <a:pt x="47" y="0"/>
                  </a:moveTo>
                  <a:cubicBezTo>
                    <a:pt x="24" y="0"/>
                    <a:pt x="1" y="19"/>
                    <a:pt x="9" y="49"/>
                  </a:cubicBezTo>
                  <a:cubicBezTo>
                    <a:pt x="84" y="302"/>
                    <a:pt x="313" y="568"/>
                    <a:pt x="589" y="585"/>
                  </a:cubicBezTo>
                  <a:cubicBezTo>
                    <a:pt x="592" y="586"/>
                    <a:pt x="594" y="586"/>
                    <a:pt x="596" y="586"/>
                  </a:cubicBezTo>
                  <a:cubicBezTo>
                    <a:pt x="651" y="586"/>
                    <a:pt x="649" y="509"/>
                    <a:pt x="603" y="490"/>
                  </a:cubicBezTo>
                  <a:cubicBezTo>
                    <a:pt x="490" y="445"/>
                    <a:pt x="381" y="408"/>
                    <a:pt x="285" y="326"/>
                  </a:cubicBezTo>
                  <a:cubicBezTo>
                    <a:pt x="193" y="247"/>
                    <a:pt x="125" y="141"/>
                    <a:pt x="87" y="29"/>
                  </a:cubicBezTo>
                  <a:cubicBezTo>
                    <a:pt x="80" y="9"/>
                    <a:pt x="64" y="0"/>
                    <a:pt x="4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55"/>
            <p:cNvSpPr/>
            <p:nvPr/>
          </p:nvSpPr>
          <p:spPr>
            <a:xfrm>
              <a:off x="4889981" y="2556226"/>
              <a:ext cx="5650" cy="15949"/>
            </a:xfrm>
            <a:custGeom>
              <a:rect b="b" l="l" r="r" t="t"/>
              <a:pathLst>
                <a:path extrusionOk="0" h="621" w="220">
                  <a:moveTo>
                    <a:pt x="55" y="0"/>
                  </a:moveTo>
                  <a:cubicBezTo>
                    <a:pt x="29" y="0"/>
                    <a:pt x="1" y="24"/>
                    <a:pt x="5" y="59"/>
                  </a:cubicBezTo>
                  <a:cubicBezTo>
                    <a:pt x="18" y="155"/>
                    <a:pt x="36" y="247"/>
                    <a:pt x="49" y="342"/>
                  </a:cubicBezTo>
                  <a:cubicBezTo>
                    <a:pt x="56" y="428"/>
                    <a:pt x="76" y="513"/>
                    <a:pt x="107" y="592"/>
                  </a:cubicBezTo>
                  <a:cubicBezTo>
                    <a:pt x="117" y="612"/>
                    <a:pt x="134" y="621"/>
                    <a:pt x="152" y="621"/>
                  </a:cubicBezTo>
                  <a:cubicBezTo>
                    <a:pt x="181" y="621"/>
                    <a:pt x="211" y="596"/>
                    <a:pt x="213" y="564"/>
                  </a:cubicBezTo>
                  <a:cubicBezTo>
                    <a:pt x="220" y="479"/>
                    <a:pt x="189" y="394"/>
                    <a:pt x="169" y="308"/>
                  </a:cubicBezTo>
                  <a:cubicBezTo>
                    <a:pt x="145" y="219"/>
                    <a:pt x="124" y="127"/>
                    <a:pt x="97" y="35"/>
                  </a:cubicBezTo>
                  <a:cubicBezTo>
                    <a:pt x="90" y="11"/>
                    <a:pt x="73" y="0"/>
                    <a:pt x="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55"/>
            <p:cNvSpPr/>
            <p:nvPr/>
          </p:nvSpPr>
          <p:spPr>
            <a:xfrm>
              <a:off x="4835688" y="2401052"/>
              <a:ext cx="20289" cy="5958"/>
            </a:xfrm>
            <a:custGeom>
              <a:rect b="b" l="l" r="r" t="t"/>
              <a:pathLst>
                <a:path extrusionOk="0" h="232" w="790">
                  <a:moveTo>
                    <a:pt x="89" y="1"/>
                  </a:moveTo>
                  <a:cubicBezTo>
                    <a:pt x="41" y="1"/>
                    <a:pt x="0" y="59"/>
                    <a:pt x="46" y="97"/>
                  </a:cubicBezTo>
                  <a:cubicBezTo>
                    <a:pt x="151" y="186"/>
                    <a:pt x="282" y="232"/>
                    <a:pt x="414" y="232"/>
                  </a:cubicBezTo>
                  <a:cubicBezTo>
                    <a:pt x="526" y="232"/>
                    <a:pt x="638" y="199"/>
                    <a:pt x="736" y="131"/>
                  </a:cubicBezTo>
                  <a:cubicBezTo>
                    <a:pt x="789" y="95"/>
                    <a:pt x="754" y="14"/>
                    <a:pt x="704" y="14"/>
                  </a:cubicBezTo>
                  <a:cubicBezTo>
                    <a:pt x="693" y="14"/>
                    <a:pt x="682" y="17"/>
                    <a:pt x="671" y="25"/>
                  </a:cubicBezTo>
                  <a:cubicBezTo>
                    <a:pt x="591" y="83"/>
                    <a:pt x="498" y="113"/>
                    <a:pt x="405" y="113"/>
                  </a:cubicBezTo>
                  <a:cubicBezTo>
                    <a:pt x="306" y="113"/>
                    <a:pt x="208" y="80"/>
                    <a:pt x="128" y="15"/>
                  </a:cubicBezTo>
                  <a:cubicBezTo>
                    <a:pt x="115" y="5"/>
                    <a:pt x="102" y="1"/>
                    <a:pt x="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55"/>
            <p:cNvSpPr/>
            <p:nvPr/>
          </p:nvSpPr>
          <p:spPr>
            <a:xfrm>
              <a:off x="4868074" y="2388570"/>
              <a:ext cx="13689" cy="9913"/>
            </a:xfrm>
            <a:custGeom>
              <a:rect b="b" l="l" r="r" t="t"/>
              <a:pathLst>
                <a:path extrusionOk="0" h="386" w="533">
                  <a:moveTo>
                    <a:pt x="482" y="0"/>
                  </a:moveTo>
                  <a:cubicBezTo>
                    <a:pt x="470" y="0"/>
                    <a:pt x="458" y="6"/>
                    <a:pt x="451" y="20"/>
                  </a:cubicBezTo>
                  <a:cubicBezTo>
                    <a:pt x="369" y="177"/>
                    <a:pt x="240" y="289"/>
                    <a:pt x="59" y="300"/>
                  </a:cubicBezTo>
                  <a:cubicBezTo>
                    <a:pt x="1" y="300"/>
                    <a:pt x="1" y="385"/>
                    <a:pt x="59" y="385"/>
                  </a:cubicBezTo>
                  <a:cubicBezTo>
                    <a:pt x="264" y="382"/>
                    <a:pt x="465" y="255"/>
                    <a:pt x="523" y="54"/>
                  </a:cubicBezTo>
                  <a:cubicBezTo>
                    <a:pt x="532" y="24"/>
                    <a:pt x="506" y="0"/>
                    <a:pt x="4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55"/>
            <p:cNvSpPr/>
            <p:nvPr/>
          </p:nvSpPr>
          <p:spPr>
            <a:xfrm>
              <a:off x="5001315" y="2532238"/>
              <a:ext cx="11223" cy="15538"/>
            </a:xfrm>
            <a:custGeom>
              <a:rect b="b" l="l" r="r" t="t"/>
              <a:pathLst>
                <a:path extrusionOk="0" h="605" w="437">
                  <a:moveTo>
                    <a:pt x="373" y="1"/>
                  </a:moveTo>
                  <a:cubicBezTo>
                    <a:pt x="368" y="1"/>
                    <a:pt x="364" y="1"/>
                    <a:pt x="359" y="3"/>
                  </a:cubicBezTo>
                  <a:cubicBezTo>
                    <a:pt x="127" y="61"/>
                    <a:pt x="0" y="347"/>
                    <a:pt x="24" y="569"/>
                  </a:cubicBezTo>
                  <a:cubicBezTo>
                    <a:pt x="26" y="592"/>
                    <a:pt x="45" y="604"/>
                    <a:pt x="64" y="604"/>
                  </a:cubicBezTo>
                  <a:cubicBezTo>
                    <a:pt x="82" y="604"/>
                    <a:pt x="99" y="593"/>
                    <a:pt x="99" y="569"/>
                  </a:cubicBezTo>
                  <a:cubicBezTo>
                    <a:pt x="92" y="341"/>
                    <a:pt x="222" y="207"/>
                    <a:pt x="396" y="88"/>
                  </a:cubicBezTo>
                  <a:cubicBezTo>
                    <a:pt x="437" y="60"/>
                    <a:pt x="418" y="1"/>
                    <a:pt x="3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55"/>
            <p:cNvSpPr/>
            <p:nvPr/>
          </p:nvSpPr>
          <p:spPr>
            <a:xfrm>
              <a:off x="4750988" y="2444430"/>
              <a:ext cx="60200" cy="44225"/>
            </a:xfrm>
            <a:custGeom>
              <a:rect b="b" l="l" r="r" t="t"/>
              <a:pathLst>
                <a:path extrusionOk="0" h="1722" w="2344">
                  <a:moveTo>
                    <a:pt x="1056" y="0"/>
                  </a:moveTo>
                  <a:cubicBezTo>
                    <a:pt x="1050" y="0"/>
                    <a:pt x="1045" y="1"/>
                    <a:pt x="1039" y="3"/>
                  </a:cubicBezTo>
                  <a:cubicBezTo>
                    <a:pt x="485" y="174"/>
                    <a:pt x="0" y="898"/>
                    <a:pt x="297" y="1475"/>
                  </a:cubicBezTo>
                  <a:cubicBezTo>
                    <a:pt x="367" y="1610"/>
                    <a:pt x="474" y="1673"/>
                    <a:pt x="591" y="1673"/>
                  </a:cubicBezTo>
                  <a:cubicBezTo>
                    <a:pt x="674" y="1673"/>
                    <a:pt x="763" y="1641"/>
                    <a:pt x="847" y="1581"/>
                  </a:cubicBezTo>
                  <a:cubicBezTo>
                    <a:pt x="1049" y="1437"/>
                    <a:pt x="1168" y="1212"/>
                    <a:pt x="1230" y="973"/>
                  </a:cubicBezTo>
                  <a:cubicBezTo>
                    <a:pt x="1431" y="1355"/>
                    <a:pt x="1783" y="1666"/>
                    <a:pt x="2217" y="1721"/>
                  </a:cubicBezTo>
                  <a:cubicBezTo>
                    <a:pt x="2220" y="1721"/>
                    <a:pt x="2223" y="1721"/>
                    <a:pt x="2226" y="1721"/>
                  </a:cubicBezTo>
                  <a:cubicBezTo>
                    <a:pt x="2311" y="1721"/>
                    <a:pt x="2344" y="1586"/>
                    <a:pt x="2268" y="1550"/>
                  </a:cubicBezTo>
                  <a:cubicBezTo>
                    <a:pt x="1793" y="1342"/>
                    <a:pt x="1431" y="1086"/>
                    <a:pt x="1291" y="556"/>
                  </a:cubicBezTo>
                  <a:cubicBezTo>
                    <a:pt x="1278" y="507"/>
                    <a:pt x="1238" y="484"/>
                    <a:pt x="1197" y="484"/>
                  </a:cubicBezTo>
                  <a:cubicBezTo>
                    <a:pt x="1145" y="484"/>
                    <a:pt x="1092" y="520"/>
                    <a:pt x="1090" y="584"/>
                  </a:cubicBezTo>
                  <a:cubicBezTo>
                    <a:pt x="1086" y="802"/>
                    <a:pt x="1028" y="1014"/>
                    <a:pt x="919" y="1202"/>
                  </a:cubicBezTo>
                  <a:lnTo>
                    <a:pt x="789" y="1369"/>
                  </a:lnTo>
                  <a:lnTo>
                    <a:pt x="427" y="1277"/>
                  </a:lnTo>
                  <a:cubicBezTo>
                    <a:pt x="373" y="1212"/>
                    <a:pt x="410" y="1000"/>
                    <a:pt x="420" y="925"/>
                  </a:cubicBezTo>
                  <a:cubicBezTo>
                    <a:pt x="485" y="546"/>
                    <a:pt x="738" y="256"/>
                    <a:pt x="1083" y="99"/>
                  </a:cubicBezTo>
                  <a:cubicBezTo>
                    <a:pt x="1132" y="77"/>
                    <a:pt x="1107" y="0"/>
                    <a:pt x="10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55"/>
            <p:cNvSpPr/>
            <p:nvPr/>
          </p:nvSpPr>
          <p:spPr>
            <a:xfrm>
              <a:off x="4909526" y="2614628"/>
              <a:ext cx="49464" cy="53574"/>
            </a:xfrm>
            <a:custGeom>
              <a:rect b="b" l="l" r="r" t="t"/>
              <a:pathLst>
                <a:path extrusionOk="0" h="2086" w="1926">
                  <a:moveTo>
                    <a:pt x="1172" y="886"/>
                  </a:moveTo>
                  <a:cubicBezTo>
                    <a:pt x="1196" y="886"/>
                    <a:pt x="1222" y="888"/>
                    <a:pt x="1248" y="893"/>
                  </a:cubicBezTo>
                  <a:cubicBezTo>
                    <a:pt x="1266" y="888"/>
                    <a:pt x="1283" y="886"/>
                    <a:pt x="1299" y="886"/>
                  </a:cubicBezTo>
                  <a:cubicBezTo>
                    <a:pt x="1380" y="886"/>
                    <a:pt x="1425" y="947"/>
                    <a:pt x="1436" y="1070"/>
                  </a:cubicBezTo>
                  <a:cubicBezTo>
                    <a:pt x="1542" y="1156"/>
                    <a:pt x="1559" y="1241"/>
                    <a:pt x="1491" y="1333"/>
                  </a:cubicBezTo>
                  <a:lnTo>
                    <a:pt x="1491" y="1330"/>
                  </a:lnTo>
                  <a:cubicBezTo>
                    <a:pt x="1467" y="1456"/>
                    <a:pt x="1348" y="1572"/>
                    <a:pt x="1255" y="1658"/>
                  </a:cubicBezTo>
                  <a:cubicBezTo>
                    <a:pt x="1158" y="1748"/>
                    <a:pt x="1004" y="1856"/>
                    <a:pt x="864" y="1856"/>
                  </a:cubicBezTo>
                  <a:cubicBezTo>
                    <a:pt x="797" y="1856"/>
                    <a:pt x="734" y="1831"/>
                    <a:pt x="682" y="1767"/>
                  </a:cubicBezTo>
                  <a:cubicBezTo>
                    <a:pt x="668" y="1753"/>
                    <a:pt x="651" y="1743"/>
                    <a:pt x="634" y="1743"/>
                  </a:cubicBezTo>
                  <a:cubicBezTo>
                    <a:pt x="685" y="1423"/>
                    <a:pt x="799" y="886"/>
                    <a:pt x="1172" y="886"/>
                  </a:cubicBezTo>
                  <a:close/>
                  <a:moveTo>
                    <a:pt x="80" y="1"/>
                  </a:moveTo>
                  <a:cubicBezTo>
                    <a:pt x="42" y="1"/>
                    <a:pt x="1" y="34"/>
                    <a:pt x="9" y="83"/>
                  </a:cubicBezTo>
                  <a:cubicBezTo>
                    <a:pt x="94" y="674"/>
                    <a:pt x="261" y="1244"/>
                    <a:pt x="429" y="1815"/>
                  </a:cubicBezTo>
                  <a:cubicBezTo>
                    <a:pt x="444" y="1861"/>
                    <a:pt x="484" y="1888"/>
                    <a:pt x="529" y="1888"/>
                  </a:cubicBezTo>
                  <a:cubicBezTo>
                    <a:pt x="535" y="1888"/>
                    <a:pt x="540" y="1887"/>
                    <a:pt x="545" y="1887"/>
                  </a:cubicBezTo>
                  <a:cubicBezTo>
                    <a:pt x="610" y="2027"/>
                    <a:pt x="718" y="2085"/>
                    <a:pt x="845" y="2085"/>
                  </a:cubicBezTo>
                  <a:cubicBezTo>
                    <a:pt x="1280" y="2085"/>
                    <a:pt x="1925" y="1394"/>
                    <a:pt x="1716" y="947"/>
                  </a:cubicBezTo>
                  <a:cubicBezTo>
                    <a:pt x="1627" y="757"/>
                    <a:pt x="1440" y="673"/>
                    <a:pt x="1247" y="673"/>
                  </a:cubicBezTo>
                  <a:cubicBezTo>
                    <a:pt x="1159" y="673"/>
                    <a:pt x="1071" y="690"/>
                    <a:pt x="989" y="722"/>
                  </a:cubicBezTo>
                  <a:cubicBezTo>
                    <a:pt x="692" y="838"/>
                    <a:pt x="562" y="1118"/>
                    <a:pt x="490" y="1412"/>
                  </a:cubicBezTo>
                  <a:cubicBezTo>
                    <a:pt x="343" y="964"/>
                    <a:pt x="224" y="510"/>
                    <a:pt x="135" y="49"/>
                  </a:cubicBezTo>
                  <a:cubicBezTo>
                    <a:pt x="128" y="15"/>
                    <a:pt x="105" y="1"/>
                    <a:pt x="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55"/>
            <p:cNvSpPr/>
            <p:nvPr/>
          </p:nvSpPr>
          <p:spPr>
            <a:xfrm>
              <a:off x="4986137" y="2423961"/>
              <a:ext cx="43609" cy="33336"/>
            </a:xfrm>
            <a:custGeom>
              <a:rect b="b" l="l" r="r" t="t"/>
              <a:pathLst>
                <a:path extrusionOk="0" h="1298" w="1698">
                  <a:moveTo>
                    <a:pt x="759" y="1"/>
                  </a:moveTo>
                  <a:cubicBezTo>
                    <a:pt x="164" y="32"/>
                    <a:pt x="0" y="797"/>
                    <a:pt x="438" y="1145"/>
                  </a:cubicBezTo>
                  <a:cubicBezTo>
                    <a:pt x="571" y="1250"/>
                    <a:pt x="734" y="1298"/>
                    <a:pt x="896" y="1298"/>
                  </a:cubicBezTo>
                  <a:cubicBezTo>
                    <a:pt x="1289" y="1298"/>
                    <a:pt x="1686" y="1018"/>
                    <a:pt x="1698" y="588"/>
                  </a:cubicBezTo>
                  <a:cubicBezTo>
                    <a:pt x="1698" y="538"/>
                    <a:pt x="1651" y="504"/>
                    <a:pt x="1606" y="504"/>
                  </a:cubicBezTo>
                  <a:cubicBezTo>
                    <a:pt x="1579" y="504"/>
                    <a:pt x="1552" y="517"/>
                    <a:pt x="1537" y="547"/>
                  </a:cubicBezTo>
                  <a:cubicBezTo>
                    <a:pt x="1403" y="819"/>
                    <a:pt x="1208" y="1109"/>
                    <a:pt x="910" y="1109"/>
                  </a:cubicBezTo>
                  <a:cubicBezTo>
                    <a:pt x="838" y="1109"/>
                    <a:pt x="759" y="1092"/>
                    <a:pt x="673" y="1053"/>
                  </a:cubicBezTo>
                  <a:cubicBezTo>
                    <a:pt x="212" y="848"/>
                    <a:pt x="284" y="223"/>
                    <a:pt x="772" y="110"/>
                  </a:cubicBezTo>
                  <a:cubicBezTo>
                    <a:pt x="834" y="93"/>
                    <a:pt x="820" y="1"/>
                    <a:pt x="7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55"/>
            <p:cNvSpPr/>
            <p:nvPr/>
          </p:nvSpPr>
          <p:spPr>
            <a:xfrm>
              <a:off x="4831939" y="2566756"/>
              <a:ext cx="21342" cy="3878"/>
            </a:xfrm>
            <a:custGeom>
              <a:rect b="b" l="l" r="r" t="t"/>
              <a:pathLst>
                <a:path extrusionOk="0" h="151" w="831">
                  <a:moveTo>
                    <a:pt x="38" y="1"/>
                  </a:moveTo>
                  <a:cubicBezTo>
                    <a:pt x="1" y="1"/>
                    <a:pt x="4" y="49"/>
                    <a:pt x="38" y="52"/>
                  </a:cubicBezTo>
                  <a:lnTo>
                    <a:pt x="192" y="66"/>
                  </a:lnTo>
                  <a:cubicBezTo>
                    <a:pt x="192" y="72"/>
                    <a:pt x="199" y="76"/>
                    <a:pt x="205" y="76"/>
                  </a:cubicBezTo>
                  <a:cubicBezTo>
                    <a:pt x="400" y="103"/>
                    <a:pt x="598" y="137"/>
                    <a:pt x="796" y="151"/>
                  </a:cubicBezTo>
                  <a:cubicBezTo>
                    <a:pt x="824" y="151"/>
                    <a:pt x="830" y="110"/>
                    <a:pt x="807" y="107"/>
                  </a:cubicBezTo>
                  <a:cubicBezTo>
                    <a:pt x="742" y="96"/>
                    <a:pt x="680" y="89"/>
                    <a:pt x="615" y="79"/>
                  </a:cubicBezTo>
                  <a:cubicBezTo>
                    <a:pt x="629" y="59"/>
                    <a:pt x="615" y="31"/>
                    <a:pt x="591" y="28"/>
                  </a:cubicBezTo>
                  <a:cubicBezTo>
                    <a:pt x="407" y="11"/>
                    <a:pt x="223" y="8"/>
                    <a:pt x="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55"/>
            <p:cNvSpPr/>
            <p:nvPr/>
          </p:nvSpPr>
          <p:spPr>
            <a:xfrm>
              <a:off x="4836331" y="2463358"/>
              <a:ext cx="25528" cy="4417"/>
            </a:xfrm>
            <a:custGeom>
              <a:rect b="b" l="l" r="r" t="t"/>
              <a:pathLst>
                <a:path extrusionOk="0" h="172" w="994">
                  <a:moveTo>
                    <a:pt x="38" y="0"/>
                  </a:moveTo>
                  <a:cubicBezTo>
                    <a:pt x="0" y="0"/>
                    <a:pt x="1" y="58"/>
                    <a:pt x="41" y="62"/>
                  </a:cubicBezTo>
                  <a:cubicBezTo>
                    <a:pt x="338" y="99"/>
                    <a:pt x="639" y="147"/>
                    <a:pt x="939" y="171"/>
                  </a:cubicBezTo>
                  <a:cubicBezTo>
                    <a:pt x="940" y="171"/>
                    <a:pt x="941" y="171"/>
                    <a:pt x="942" y="171"/>
                  </a:cubicBezTo>
                  <a:cubicBezTo>
                    <a:pt x="984" y="171"/>
                    <a:pt x="993" y="103"/>
                    <a:pt x="950" y="96"/>
                  </a:cubicBezTo>
                  <a:cubicBezTo>
                    <a:pt x="649" y="55"/>
                    <a:pt x="345" y="31"/>
                    <a:pt x="41" y="0"/>
                  </a:cubicBezTo>
                  <a:cubicBezTo>
                    <a:pt x="40" y="0"/>
                    <a:pt x="39" y="0"/>
                    <a:pt x="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55"/>
            <p:cNvSpPr/>
            <p:nvPr/>
          </p:nvSpPr>
          <p:spPr>
            <a:xfrm>
              <a:off x="4836947" y="2370361"/>
              <a:ext cx="17284" cy="3108"/>
            </a:xfrm>
            <a:custGeom>
              <a:rect b="b" l="l" r="r" t="t"/>
              <a:pathLst>
                <a:path extrusionOk="0" h="121" w="673">
                  <a:moveTo>
                    <a:pt x="49" y="0"/>
                  </a:moveTo>
                  <a:cubicBezTo>
                    <a:pt x="12" y="0"/>
                    <a:pt x="0" y="57"/>
                    <a:pt x="41" y="66"/>
                  </a:cubicBezTo>
                  <a:cubicBezTo>
                    <a:pt x="199" y="102"/>
                    <a:pt x="362" y="120"/>
                    <a:pt x="526" y="120"/>
                  </a:cubicBezTo>
                  <a:cubicBezTo>
                    <a:pt x="563" y="120"/>
                    <a:pt x="601" y="119"/>
                    <a:pt x="639" y="117"/>
                  </a:cubicBezTo>
                  <a:cubicBezTo>
                    <a:pt x="670" y="117"/>
                    <a:pt x="673" y="69"/>
                    <a:pt x="639" y="69"/>
                  </a:cubicBezTo>
                  <a:cubicBezTo>
                    <a:pt x="444" y="63"/>
                    <a:pt x="249" y="42"/>
                    <a:pt x="58" y="1"/>
                  </a:cubicBezTo>
                  <a:cubicBezTo>
                    <a:pt x="55" y="0"/>
                    <a:pt x="52" y="0"/>
                    <a:pt x="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9" name="Google Shape;2589;p55"/>
          <p:cNvGrpSpPr/>
          <p:nvPr/>
        </p:nvGrpSpPr>
        <p:grpSpPr>
          <a:xfrm>
            <a:off x="4107538" y="2395428"/>
            <a:ext cx="357603" cy="199091"/>
            <a:chOff x="4107538" y="2395428"/>
            <a:chExt cx="357603" cy="199091"/>
          </a:xfrm>
        </p:grpSpPr>
        <p:sp>
          <p:nvSpPr>
            <p:cNvPr id="2590" name="Google Shape;2590;p55"/>
            <p:cNvSpPr/>
            <p:nvPr/>
          </p:nvSpPr>
          <p:spPr>
            <a:xfrm>
              <a:off x="4107538" y="2395428"/>
              <a:ext cx="357603" cy="199091"/>
            </a:xfrm>
            <a:custGeom>
              <a:rect b="b" l="l" r="r" t="t"/>
              <a:pathLst>
                <a:path extrusionOk="0" h="7752" w="13924">
                  <a:moveTo>
                    <a:pt x="1247" y="2184"/>
                  </a:moveTo>
                  <a:lnTo>
                    <a:pt x="1247" y="2184"/>
                  </a:lnTo>
                  <a:cubicBezTo>
                    <a:pt x="1766" y="2789"/>
                    <a:pt x="1766" y="4213"/>
                    <a:pt x="919" y="4585"/>
                  </a:cubicBezTo>
                  <a:cubicBezTo>
                    <a:pt x="615" y="4209"/>
                    <a:pt x="356" y="3796"/>
                    <a:pt x="144" y="3359"/>
                  </a:cubicBezTo>
                  <a:cubicBezTo>
                    <a:pt x="144" y="3359"/>
                    <a:pt x="141" y="3356"/>
                    <a:pt x="141" y="3356"/>
                  </a:cubicBezTo>
                  <a:cubicBezTo>
                    <a:pt x="458" y="2918"/>
                    <a:pt x="831" y="2526"/>
                    <a:pt x="1247" y="2184"/>
                  </a:cubicBezTo>
                  <a:close/>
                  <a:moveTo>
                    <a:pt x="12900" y="2741"/>
                  </a:moveTo>
                  <a:cubicBezTo>
                    <a:pt x="13146" y="3004"/>
                    <a:pt x="13374" y="3287"/>
                    <a:pt x="13583" y="3581"/>
                  </a:cubicBezTo>
                  <a:cubicBezTo>
                    <a:pt x="13602" y="3611"/>
                    <a:pt x="13635" y="3628"/>
                    <a:pt x="13668" y="3628"/>
                  </a:cubicBezTo>
                  <a:cubicBezTo>
                    <a:pt x="13676" y="3628"/>
                    <a:pt x="13684" y="3627"/>
                    <a:pt x="13692" y="3625"/>
                  </a:cubicBezTo>
                  <a:lnTo>
                    <a:pt x="13692" y="3625"/>
                  </a:lnTo>
                  <a:cubicBezTo>
                    <a:pt x="13487" y="4148"/>
                    <a:pt x="13211" y="4640"/>
                    <a:pt x="12872" y="5087"/>
                  </a:cubicBezTo>
                  <a:cubicBezTo>
                    <a:pt x="12428" y="4295"/>
                    <a:pt x="12449" y="3516"/>
                    <a:pt x="12900" y="2741"/>
                  </a:cubicBezTo>
                  <a:close/>
                  <a:moveTo>
                    <a:pt x="1818" y="1754"/>
                  </a:moveTo>
                  <a:cubicBezTo>
                    <a:pt x="1818" y="1757"/>
                    <a:pt x="1821" y="1764"/>
                    <a:pt x="1824" y="1768"/>
                  </a:cubicBezTo>
                  <a:cubicBezTo>
                    <a:pt x="2374" y="2420"/>
                    <a:pt x="2501" y="3219"/>
                    <a:pt x="2275" y="3929"/>
                  </a:cubicBezTo>
                  <a:cubicBezTo>
                    <a:pt x="2265" y="3936"/>
                    <a:pt x="2258" y="3950"/>
                    <a:pt x="2262" y="3960"/>
                  </a:cubicBezTo>
                  <a:cubicBezTo>
                    <a:pt x="2125" y="4363"/>
                    <a:pt x="1886" y="4722"/>
                    <a:pt x="1565" y="5002"/>
                  </a:cubicBezTo>
                  <a:lnTo>
                    <a:pt x="1500" y="4998"/>
                  </a:lnTo>
                  <a:cubicBezTo>
                    <a:pt x="1499" y="4998"/>
                    <a:pt x="1498" y="4998"/>
                    <a:pt x="1496" y="4998"/>
                  </a:cubicBezTo>
                  <a:cubicBezTo>
                    <a:pt x="1459" y="4998"/>
                    <a:pt x="1464" y="5050"/>
                    <a:pt x="1500" y="5056"/>
                  </a:cubicBezTo>
                  <a:cubicBezTo>
                    <a:pt x="1469" y="5084"/>
                    <a:pt x="1438" y="5108"/>
                    <a:pt x="1408" y="5131"/>
                  </a:cubicBezTo>
                  <a:cubicBezTo>
                    <a:pt x="1264" y="4988"/>
                    <a:pt x="1121" y="4838"/>
                    <a:pt x="991" y="4677"/>
                  </a:cubicBezTo>
                  <a:cubicBezTo>
                    <a:pt x="1923" y="4295"/>
                    <a:pt x="1964" y="2758"/>
                    <a:pt x="1374" y="2078"/>
                  </a:cubicBezTo>
                  <a:cubicBezTo>
                    <a:pt x="1517" y="1966"/>
                    <a:pt x="1664" y="1860"/>
                    <a:pt x="1818" y="1754"/>
                  </a:cubicBezTo>
                  <a:close/>
                  <a:moveTo>
                    <a:pt x="12319" y="2181"/>
                  </a:moveTo>
                  <a:lnTo>
                    <a:pt x="12319" y="2181"/>
                  </a:lnTo>
                  <a:cubicBezTo>
                    <a:pt x="12483" y="2324"/>
                    <a:pt x="12640" y="2471"/>
                    <a:pt x="12790" y="2628"/>
                  </a:cubicBezTo>
                  <a:cubicBezTo>
                    <a:pt x="12224" y="3383"/>
                    <a:pt x="12234" y="4435"/>
                    <a:pt x="12797" y="5190"/>
                  </a:cubicBezTo>
                  <a:cubicBezTo>
                    <a:pt x="12674" y="5340"/>
                    <a:pt x="12548" y="5483"/>
                    <a:pt x="12411" y="5620"/>
                  </a:cubicBezTo>
                  <a:cubicBezTo>
                    <a:pt x="11657" y="4636"/>
                    <a:pt x="11670" y="3209"/>
                    <a:pt x="12319" y="2181"/>
                  </a:cubicBezTo>
                  <a:close/>
                  <a:moveTo>
                    <a:pt x="6992" y="174"/>
                  </a:moveTo>
                  <a:cubicBezTo>
                    <a:pt x="7048" y="174"/>
                    <a:pt x="7103" y="175"/>
                    <a:pt x="7159" y="176"/>
                  </a:cubicBezTo>
                  <a:cubicBezTo>
                    <a:pt x="9013" y="214"/>
                    <a:pt x="10796" y="890"/>
                    <a:pt x="12210" y="2085"/>
                  </a:cubicBezTo>
                  <a:cubicBezTo>
                    <a:pt x="11435" y="2997"/>
                    <a:pt x="11435" y="4858"/>
                    <a:pt x="12340" y="5695"/>
                  </a:cubicBezTo>
                  <a:cubicBezTo>
                    <a:pt x="11067" y="6957"/>
                    <a:pt x="9284" y="7544"/>
                    <a:pt x="7452" y="7544"/>
                  </a:cubicBezTo>
                  <a:cubicBezTo>
                    <a:pt x="6264" y="7544"/>
                    <a:pt x="5056" y="7297"/>
                    <a:pt x="3952" y="6829"/>
                  </a:cubicBezTo>
                  <a:lnTo>
                    <a:pt x="3952" y="6829"/>
                  </a:lnTo>
                  <a:cubicBezTo>
                    <a:pt x="4352" y="6866"/>
                    <a:pt x="4744" y="6911"/>
                    <a:pt x="5144" y="6965"/>
                  </a:cubicBezTo>
                  <a:cubicBezTo>
                    <a:pt x="5145" y="6965"/>
                    <a:pt x="5146" y="6966"/>
                    <a:pt x="5147" y="6966"/>
                  </a:cubicBezTo>
                  <a:cubicBezTo>
                    <a:pt x="5178" y="6966"/>
                    <a:pt x="5184" y="6907"/>
                    <a:pt x="5151" y="6901"/>
                  </a:cubicBezTo>
                  <a:cubicBezTo>
                    <a:pt x="4731" y="6822"/>
                    <a:pt x="4304" y="6781"/>
                    <a:pt x="3877" y="6781"/>
                  </a:cubicBezTo>
                  <a:cubicBezTo>
                    <a:pt x="3870" y="6781"/>
                    <a:pt x="3867" y="6784"/>
                    <a:pt x="3860" y="6788"/>
                  </a:cubicBezTo>
                  <a:cubicBezTo>
                    <a:pt x="3604" y="6675"/>
                    <a:pt x="3358" y="6552"/>
                    <a:pt x="3119" y="6416"/>
                  </a:cubicBezTo>
                  <a:lnTo>
                    <a:pt x="3119" y="6416"/>
                  </a:lnTo>
                  <a:cubicBezTo>
                    <a:pt x="3423" y="6426"/>
                    <a:pt x="3727" y="6457"/>
                    <a:pt x="4027" y="6508"/>
                  </a:cubicBezTo>
                  <a:cubicBezTo>
                    <a:pt x="4028" y="6508"/>
                    <a:pt x="4030" y="6508"/>
                    <a:pt x="4031" y="6508"/>
                  </a:cubicBezTo>
                  <a:cubicBezTo>
                    <a:pt x="4055" y="6508"/>
                    <a:pt x="4064" y="6473"/>
                    <a:pt x="4041" y="6470"/>
                  </a:cubicBezTo>
                  <a:cubicBezTo>
                    <a:pt x="3710" y="6402"/>
                    <a:pt x="3371" y="6368"/>
                    <a:pt x="3033" y="6368"/>
                  </a:cubicBezTo>
                  <a:cubicBezTo>
                    <a:pt x="2839" y="6255"/>
                    <a:pt x="2651" y="6132"/>
                    <a:pt x="2463" y="6006"/>
                  </a:cubicBezTo>
                  <a:lnTo>
                    <a:pt x="2463" y="6006"/>
                  </a:lnTo>
                  <a:cubicBezTo>
                    <a:pt x="2757" y="6036"/>
                    <a:pt x="3047" y="6067"/>
                    <a:pt x="3337" y="6091"/>
                  </a:cubicBezTo>
                  <a:cubicBezTo>
                    <a:pt x="3361" y="6091"/>
                    <a:pt x="3358" y="6060"/>
                    <a:pt x="3337" y="6057"/>
                  </a:cubicBezTo>
                  <a:cubicBezTo>
                    <a:pt x="3030" y="6023"/>
                    <a:pt x="2719" y="5995"/>
                    <a:pt x="2412" y="5968"/>
                  </a:cubicBezTo>
                  <a:cubicBezTo>
                    <a:pt x="2255" y="5859"/>
                    <a:pt x="2101" y="5743"/>
                    <a:pt x="1954" y="5623"/>
                  </a:cubicBezTo>
                  <a:lnTo>
                    <a:pt x="1954" y="5623"/>
                  </a:lnTo>
                  <a:cubicBezTo>
                    <a:pt x="2320" y="5657"/>
                    <a:pt x="2685" y="5695"/>
                    <a:pt x="3054" y="5715"/>
                  </a:cubicBezTo>
                  <a:cubicBezTo>
                    <a:pt x="3078" y="5715"/>
                    <a:pt x="3074" y="5681"/>
                    <a:pt x="3054" y="5678"/>
                  </a:cubicBezTo>
                  <a:cubicBezTo>
                    <a:pt x="2675" y="5633"/>
                    <a:pt x="2292" y="5616"/>
                    <a:pt x="1913" y="5589"/>
                  </a:cubicBezTo>
                  <a:cubicBezTo>
                    <a:pt x="1766" y="5470"/>
                    <a:pt x="1623" y="5343"/>
                    <a:pt x="1486" y="5210"/>
                  </a:cubicBezTo>
                  <a:cubicBezTo>
                    <a:pt x="1551" y="5166"/>
                    <a:pt x="1609" y="5121"/>
                    <a:pt x="1667" y="5073"/>
                  </a:cubicBezTo>
                  <a:cubicBezTo>
                    <a:pt x="1991" y="5108"/>
                    <a:pt x="2316" y="5123"/>
                    <a:pt x="2642" y="5123"/>
                  </a:cubicBezTo>
                  <a:cubicBezTo>
                    <a:pt x="2706" y="5123"/>
                    <a:pt x="2769" y="5122"/>
                    <a:pt x="2832" y="5121"/>
                  </a:cubicBezTo>
                  <a:cubicBezTo>
                    <a:pt x="2868" y="5121"/>
                    <a:pt x="2869" y="5066"/>
                    <a:pt x="2835" y="5066"/>
                  </a:cubicBezTo>
                  <a:cubicBezTo>
                    <a:pt x="2834" y="5066"/>
                    <a:pt x="2833" y="5066"/>
                    <a:pt x="2832" y="5067"/>
                  </a:cubicBezTo>
                  <a:cubicBezTo>
                    <a:pt x="2466" y="5056"/>
                    <a:pt x="2104" y="5036"/>
                    <a:pt x="1742" y="5012"/>
                  </a:cubicBezTo>
                  <a:cubicBezTo>
                    <a:pt x="2063" y="4739"/>
                    <a:pt x="2299" y="4384"/>
                    <a:pt x="2436" y="3987"/>
                  </a:cubicBezTo>
                  <a:cubicBezTo>
                    <a:pt x="2589" y="3987"/>
                    <a:pt x="2740" y="3987"/>
                    <a:pt x="2893" y="3984"/>
                  </a:cubicBezTo>
                  <a:cubicBezTo>
                    <a:pt x="2931" y="3984"/>
                    <a:pt x="2931" y="3926"/>
                    <a:pt x="2893" y="3926"/>
                  </a:cubicBezTo>
                  <a:cubicBezTo>
                    <a:pt x="2807" y="3922"/>
                    <a:pt x="2722" y="3920"/>
                    <a:pt x="2637" y="3920"/>
                  </a:cubicBezTo>
                  <a:cubicBezTo>
                    <a:pt x="2577" y="3920"/>
                    <a:pt x="2517" y="3921"/>
                    <a:pt x="2456" y="3923"/>
                  </a:cubicBezTo>
                  <a:cubicBezTo>
                    <a:pt x="2511" y="3741"/>
                    <a:pt x="2542" y="3554"/>
                    <a:pt x="2552" y="3366"/>
                  </a:cubicBezTo>
                  <a:cubicBezTo>
                    <a:pt x="2646" y="3383"/>
                    <a:pt x="2741" y="3392"/>
                    <a:pt x="2837" y="3392"/>
                  </a:cubicBezTo>
                  <a:cubicBezTo>
                    <a:pt x="2911" y="3392"/>
                    <a:pt x="2986" y="3387"/>
                    <a:pt x="3061" y="3376"/>
                  </a:cubicBezTo>
                  <a:cubicBezTo>
                    <a:pt x="3091" y="3373"/>
                    <a:pt x="3081" y="3325"/>
                    <a:pt x="3050" y="3325"/>
                  </a:cubicBezTo>
                  <a:cubicBezTo>
                    <a:pt x="3023" y="3325"/>
                    <a:pt x="2996" y="3326"/>
                    <a:pt x="2969" y="3326"/>
                  </a:cubicBezTo>
                  <a:cubicBezTo>
                    <a:pt x="2829" y="3326"/>
                    <a:pt x="2689" y="3318"/>
                    <a:pt x="2552" y="3301"/>
                  </a:cubicBezTo>
                  <a:cubicBezTo>
                    <a:pt x="2555" y="3137"/>
                    <a:pt x="2538" y="2973"/>
                    <a:pt x="2507" y="2813"/>
                  </a:cubicBezTo>
                  <a:cubicBezTo>
                    <a:pt x="2587" y="2813"/>
                    <a:pt x="2665" y="2816"/>
                    <a:pt x="2744" y="2816"/>
                  </a:cubicBezTo>
                  <a:cubicBezTo>
                    <a:pt x="2783" y="2816"/>
                    <a:pt x="2823" y="2815"/>
                    <a:pt x="2863" y="2813"/>
                  </a:cubicBezTo>
                  <a:cubicBezTo>
                    <a:pt x="2893" y="2809"/>
                    <a:pt x="2893" y="2761"/>
                    <a:pt x="2863" y="2758"/>
                  </a:cubicBezTo>
                  <a:cubicBezTo>
                    <a:pt x="2811" y="2755"/>
                    <a:pt x="2759" y="2754"/>
                    <a:pt x="2707" y="2754"/>
                  </a:cubicBezTo>
                  <a:cubicBezTo>
                    <a:pt x="2636" y="2754"/>
                    <a:pt x="2566" y="2756"/>
                    <a:pt x="2497" y="2758"/>
                  </a:cubicBezTo>
                  <a:cubicBezTo>
                    <a:pt x="2456" y="2560"/>
                    <a:pt x="2388" y="2369"/>
                    <a:pt x="2303" y="2184"/>
                  </a:cubicBezTo>
                  <a:lnTo>
                    <a:pt x="2303" y="2184"/>
                  </a:lnTo>
                  <a:cubicBezTo>
                    <a:pt x="2443" y="2218"/>
                    <a:pt x="2589" y="2242"/>
                    <a:pt x="2733" y="2259"/>
                  </a:cubicBezTo>
                  <a:cubicBezTo>
                    <a:pt x="2734" y="2259"/>
                    <a:pt x="2735" y="2259"/>
                    <a:pt x="2736" y="2259"/>
                  </a:cubicBezTo>
                  <a:cubicBezTo>
                    <a:pt x="2774" y="2259"/>
                    <a:pt x="2780" y="2198"/>
                    <a:pt x="2743" y="2188"/>
                  </a:cubicBezTo>
                  <a:cubicBezTo>
                    <a:pt x="2579" y="2147"/>
                    <a:pt x="2415" y="2116"/>
                    <a:pt x="2251" y="2095"/>
                  </a:cubicBezTo>
                  <a:cubicBezTo>
                    <a:pt x="2173" y="1949"/>
                    <a:pt x="2081" y="1809"/>
                    <a:pt x="1978" y="1679"/>
                  </a:cubicBezTo>
                  <a:lnTo>
                    <a:pt x="1978" y="1679"/>
                  </a:lnTo>
                  <a:cubicBezTo>
                    <a:pt x="2197" y="1703"/>
                    <a:pt x="2418" y="1714"/>
                    <a:pt x="2642" y="1714"/>
                  </a:cubicBezTo>
                  <a:cubicBezTo>
                    <a:pt x="2673" y="1714"/>
                    <a:pt x="2705" y="1713"/>
                    <a:pt x="2736" y="1713"/>
                  </a:cubicBezTo>
                  <a:cubicBezTo>
                    <a:pt x="2781" y="1713"/>
                    <a:pt x="2781" y="1645"/>
                    <a:pt x="2736" y="1645"/>
                  </a:cubicBezTo>
                  <a:cubicBezTo>
                    <a:pt x="2530" y="1624"/>
                    <a:pt x="2326" y="1613"/>
                    <a:pt x="2123" y="1613"/>
                  </a:cubicBezTo>
                  <a:cubicBezTo>
                    <a:pt x="2094" y="1613"/>
                    <a:pt x="2065" y="1613"/>
                    <a:pt x="2036" y="1614"/>
                  </a:cubicBezTo>
                  <a:cubicBezTo>
                    <a:pt x="2169" y="1528"/>
                    <a:pt x="2309" y="1447"/>
                    <a:pt x="2449" y="1368"/>
                  </a:cubicBezTo>
                  <a:cubicBezTo>
                    <a:pt x="2520" y="1365"/>
                    <a:pt x="2590" y="1363"/>
                    <a:pt x="2660" y="1363"/>
                  </a:cubicBezTo>
                  <a:cubicBezTo>
                    <a:pt x="2800" y="1363"/>
                    <a:pt x="2940" y="1368"/>
                    <a:pt x="3081" y="1368"/>
                  </a:cubicBezTo>
                  <a:cubicBezTo>
                    <a:pt x="3132" y="1368"/>
                    <a:pt x="3129" y="1300"/>
                    <a:pt x="3081" y="1293"/>
                  </a:cubicBezTo>
                  <a:cubicBezTo>
                    <a:pt x="3012" y="1286"/>
                    <a:pt x="2942" y="1282"/>
                    <a:pt x="2872" y="1282"/>
                  </a:cubicBezTo>
                  <a:cubicBezTo>
                    <a:pt x="2768" y="1282"/>
                    <a:pt x="2664" y="1290"/>
                    <a:pt x="2562" y="1307"/>
                  </a:cubicBezTo>
                  <a:cubicBezTo>
                    <a:pt x="3925" y="566"/>
                    <a:pt x="5515" y="174"/>
                    <a:pt x="6992" y="174"/>
                  </a:cubicBezTo>
                  <a:close/>
                  <a:moveTo>
                    <a:pt x="7026" y="1"/>
                  </a:moveTo>
                  <a:cubicBezTo>
                    <a:pt x="4595" y="1"/>
                    <a:pt x="1299" y="1098"/>
                    <a:pt x="45" y="3321"/>
                  </a:cubicBezTo>
                  <a:cubicBezTo>
                    <a:pt x="42" y="3328"/>
                    <a:pt x="45" y="3332"/>
                    <a:pt x="45" y="3339"/>
                  </a:cubicBezTo>
                  <a:cubicBezTo>
                    <a:pt x="14" y="3352"/>
                    <a:pt x="1" y="3386"/>
                    <a:pt x="11" y="3414"/>
                  </a:cubicBezTo>
                  <a:cubicBezTo>
                    <a:pt x="1117" y="6255"/>
                    <a:pt x="4200" y="7751"/>
                    <a:pt x="7223" y="7751"/>
                  </a:cubicBezTo>
                  <a:cubicBezTo>
                    <a:pt x="10062" y="7751"/>
                    <a:pt x="12848" y="6432"/>
                    <a:pt x="13897" y="3666"/>
                  </a:cubicBezTo>
                  <a:cubicBezTo>
                    <a:pt x="13924" y="3593"/>
                    <a:pt x="13863" y="3547"/>
                    <a:pt x="13800" y="3547"/>
                  </a:cubicBezTo>
                  <a:cubicBezTo>
                    <a:pt x="13790" y="3547"/>
                    <a:pt x="13780" y="3548"/>
                    <a:pt x="13771" y="3550"/>
                  </a:cubicBezTo>
                  <a:cubicBezTo>
                    <a:pt x="13774" y="3526"/>
                    <a:pt x="13771" y="3502"/>
                    <a:pt x="13757" y="3482"/>
                  </a:cubicBezTo>
                  <a:cubicBezTo>
                    <a:pt x="12237" y="1337"/>
                    <a:pt x="9789" y="46"/>
                    <a:pt x="7159" y="2"/>
                  </a:cubicBezTo>
                  <a:cubicBezTo>
                    <a:pt x="7115" y="1"/>
                    <a:pt x="7071" y="1"/>
                    <a:pt x="70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55"/>
            <p:cNvSpPr/>
            <p:nvPr/>
          </p:nvSpPr>
          <p:spPr>
            <a:xfrm>
              <a:off x="4202332" y="2412532"/>
              <a:ext cx="184041" cy="51082"/>
            </a:xfrm>
            <a:custGeom>
              <a:rect b="b" l="l" r="r" t="t"/>
              <a:pathLst>
                <a:path extrusionOk="0" h="1989" w="7166">
                  <a:moveTo>
                    <a:pt x="3142" y="1"/>
                  </a:moveTo>
                  <a:cubicBezTo>
                    <a:pt x="3119" y="1"/>
                    <a:pt x="3094" y="10"/>
                    <a:pt x="3079" y="29"/>
                  </a:cubicBezTo>
                  <a:cubicBezTo>
                    <a:pt x="3007" y="128"/>
                    <a:pt x="2942" y="234"/>
                    <a:pt x="2887" y="343"/>
                  </a:cubicBezTo>
                  <a:cubicBezTo>
                    <a:pt x="2802" y="244"/>
                    <a:pt x="2717" y="149"/>
                    <a:pt x="2631" y="53"/>
                  </a:cubicBezTo>
                  <a:cubicBezTo>
                    <a:pt x="2619" y="40"/>
                    <a:pt x="2606" y="35"/>
                    <a:pt x="2593" y="35"/>
                  </a:cubicBezTo>
                  <a:cubicBezTo>
                    <a:pt x="2550" y="35"/>
                    <a:pt x="2513" y="93"/>
                    <a:pt x="2549" y="135"/>
                  </a:cubicBezTo>
                  <a:cubicBezTo>
                    <a:pt x="2618" y="227"/>
                    <a:pt x="2693" y="313"/>
                    <a:pt x="2764" y="401"/>
                  </a:cubicBezTo>
                  <a:cubicBezTo>
                    <a:pt x="2133" y="453"/>
                    <a:pt x="1511" y="589"/>
                    <a:pt x="917" y="808"/>
                  </a:cubicBezTo>
                  <a:cubicBezTo>
                    <a:pt x="941" y="699"/>
                    <a:pt x="954" y="586"/>
                    <a:pt x="965" y="473"/>
                  </a:cubicBezTo>
                  <a:cubicBezTo>
                    <a:pt x="966" y="429"/>
                    <a:pt x="926" y="404"/>
                    <a:pt x="888" y="404"/>
                  </a:cubicBezTo>
                  <a:cubicBezTo>
                    <a:pt x="858" y="404"/>
                    <a:pt x="829" y="420"/>
                    <a:pt x="825" y="456"/>
                  </a:cubicBezTo>
                  <a:cubicBezTo>
                    <a:pt x="811" y="552"/>
                    <a:pt x="790" y="647"/>
                    <a:pt x="773" y="743"/>
                  </a:cubicBezTo>
                  <a:cubicBezTo>
                    <a:pt x="671" y="685"/>
                    <a:pt x="568" y="630"/>
                    <a:pt x="473" y="576"/>
                  </a:cubicBezTo>
                  <a:cubicBezTo>
                    <a:pt x="466" y="572"/>
                    <a:pt x="459" y="571"/>
                    <a:pt x="453" y="571"/>
                  </a:cubicBezTo>
                  <a:cubicBezTo>
                    <a:pt x="416" y="571"/>
                    <a:pt x="394" y="623"/>
                    <a:pt x="432" y="644"/>
                  </a:cubicBezTo>
                  <a:cubicBezTo>
                    <a:pt x="541" y="716"/>
                    <a:pt x="644" y="791"/>
                    <a:pt x="753" y="866"/>
                  </a:cubicBezTo>
                  <a:lnTo>
                    <a:pt x="753" y="869"/>
                  </a:lnTo>
                  <a:cubicBezTo>
                    <a:pt x="504" y="968"/>
                    <a:pt x="261" y="1081"/>
                    <a:pt x="25" y="1207"/>
                  </a:cubicBezTo>
                  <a:cubicBezTo>
                    <a:pt x="1" y="1223"/>
                    <a:pt x="12" y="1263"/>
                    <a:pt x="40" y="1263"/>
                  </a:cubicBezTo>
                  <a:cubicBezTo>
                    <a:pt x="43" y="1263"/>
                    <a:pt x="46" y="1263"/>
                    <a:pt x="49" y="1262"/>
                  </a:cubicBezTo>
                  <a:cubicBezTo>
                    <a:pt x="268" y="1197"/>
                    <a:pt x="486" y="1136"/>
                    <a:pt x="705" y="1071"/>
                  </a:cubicBezTo>
                  <a:lnTo>
                    <a:pt x="705" y="1071"/>
                  </a:lnTo>
                  <a:cubicBezTo>
                    <a:pt x="681" y="1170"/>
                    <a:pt x="654" y="1269"/>
                    <a:pt x="626" y="1371"/>
                  </a:cubicBezTo>
                  <a:cubicBezTo>
                    <a:pt x="615" y="1407"/>
                    <a:pt x="648" y="1436"/>
                    <a:pt x="680" y="1436"/>
                  </a:cubicBezTo>
                  <a:cubicBezTo>
                    <a:pt x="696" y="1436"/>
                    <a:pt x="713" y="1428"/>
                    <a:pt x="722" y="1409"/>
                  </a:cubicBezTo>
                  <a:cubicBezTo>
                    <a:pt x="777" y="1286"/>
                    <a:pt x="825" y="1156"/>
                    <a:pt x="862" y="1026"/>
                  </a:cubicBezTo>
                  <a:lnTo>
                    <a:pt x="947" y="1003"/>
                  </a:lnTo>
                  <a:cubicBezTo>
                    <a:pt x="1060" y="1102"/>
                    <a:pt x="1180" y="1190"/>
                    <a:pt x="1303" y="1272"/>
                  </a:cubicBezTo>
                  <a:cubicBezTo>
                    <a:pt x="1313" y="1278"/>
                    <a:pt x="1323" y="1281"/>
                    <a:pt x="1333" y="1281"/>
                  </a:cubicBezTo>
                  <a:cubicBezTo>
                    <a:pt x="1382" y="1281"/>
                    <a:pt x="1418" y="1219"/>
                    <a:pt x="1378" y="1177"/>
                  </a:cubicBezTo>
                  <a:cubicBezTo>
                    <a:pt x="1299" y="1095"/>
                    <a:pt x="1214" y="1023"/>
                    <a:pt x="1122" y="958"/>
                  </a:cubicBezTo>
                  <a:cubicBezTo>
                    <a:pt x="1637" y="822"/>
                    <a:pt x="2163" y="716"/>
                    <a:pt x="2689" y="647"/>
                  </a:cubicBezTo>
                  <a:lnTo>
                    <a:pt x="2689" y="647"/>
                  </a:lnTo>
                  <a:cubicBezTo>
                    <a:pt x="2621" y="746"/>
                    <a:pt x="2549" y="845"/>
                    <a:pt x="2474" y="941"/>
                  </a:cubicBezTo>
                  <a:cubicBezTo>
                    <a:pt x="2446" y="980"/>
                    <a:pt x="2487" y="1026"/>
                    <a:pt x="2527" y="1026"/>
                  </a:cubicBezTo>
                  <a:cubicBezTo>
                    <a:pt x="2540" y="1026"/>
                    <a:pt x="2553" y="1021"/>
                    <a:pt x="2563" y="1009"/>
                  </a:cubicBezTo>
                  <a:cubicBezTo>
                    <a:pt x="2669" y="893"/>
                    <a:pt x="2781" y="763"/>
                    <a:pt x="2887" y="627"/>
                  </a:cubicBezTo>
                  <a:lnTo>
                    <a:pt x="2945" y="620"/>
                  </a:lnTo>
                  <a:cubicBezTo>
                    <a:pt x="3058" y="760"/>
                    <a:pt x="3164" y="917"/>
                    <a:pt x="3301" y="1030"/>
                  </a:cubicBezTo>
                  <a:cubicBezTo>
                    <a:pt x="3314" y="1042"/>
                    <a:pt x="3331" y="1047"/>
                    <a:pt x="3347" y="1047"/>
                  </a:cubicBezTo>
                  <a:cubicBezTo>
                    <a:pt x="3395" y="1047"/>
                    <a:pt x="3440" y="1001"/>
                    <a:pt x="3406" y="948"/>
                  </a:cubicBezTo>
                  <a:cubicBezTo>
                    <a:pt x="3324" y="825"/>
                    <a:pt x="3232" y="712"/>
                    <a:pt x="3126" y="606"/>
                  </a:cubicBezTo>
                  <a:cubicBezTo>
                    <a:pt x="3280" y="596"/>
                    <a:pt x="3433" y="591"/>
                    <a:pt x="3584" y="591"/>
                  </a:cubicBezTo>
                  <a:cubicBezTo>
                    <a:pt x="4057" y="591"/>
                    <a:pt x="4521" y="643"/>
                    <a:pt x="4974" y="767"/>
                  </a:cubicBezTo>
                  <a:cubicBezTo>
                    <a:pt x="4895" y="869"/>
                    <a:pt x="4827" y="979"/>
                    <a:pt x="4772" y="1095"/>
                  </a:cubicBezTo>
                  <a:cubicBezTo>
                    <a:pt x="4749" y="1142"/>
                    <a:pt x="4788" y="1183"/>
                    <a:pt x="4827" y="1183"/>
                  </a:cubicBezTo>
                  <a:cubicBezTo>
                    <a:pt x="4845" y="1183"/>
                    <a:pt x="4862" y="1175"/>
                    <a:pt x="4875" y="1156"/>
                  </a:cubicBezTo>
                  <a:cubicBezTo>
                    <a:pt x="4943" y="1064"/>
                    <a:pt x="5008" y="972"/>
                    <a:pt x="5076" y="883"/>
                  </a:cubicBezTo>
                  <a:cubicBezTo>
                    <a:pt x="5121" y="1016"/>
                    <a:pt x="5175" y="1149"/>
                    <a:pt x="5240" y="1276"/>
                  </a:cubicBezTo>
                  <a:cubicBezTo>
                    <a:pt x="5253" y="1300"/>
                    <a:pt x="5274" y="1310"/>
                    <a:pt x="5296" y="1310"/>
                  </a:cubicBezTo>
                  <a:cubicBezTo>
                    <a:pt x="5339" y="1310"/>
                    <a:pt x="5384" y="1270"/>
                    <a:pt x="5370" y="1218"/>
                  </a:cubicBezTo>
                  <a:cubicBezTo>
                    <a:pt x="5339" y="1098"/>
                    <a:pt x="5302" y="975"/>
                    <a:pt x="5261" y="856"/>
                  </a:cubicBezTo>
                  <a:lnTo>
                    <a:pt x="5261" y="856"/>
                  </a:lnTo>
                  <a:cubicBezTo>
                    <a:pt x="5640" y="989"/>
                    <a:pt x="5999" y="1170"/>
                    <a:pt x="6330" y="1399"/>
                  </a:cubicBezTo>
                  <a:cubicBezTo>
                    <a:pt x="6333" y="1436"/>
                    <a:pt x="6337" y="1474"/>
                    <a:pt x="6343" y="1511"/>
                  </a:cubicBezTo>
                  <a:cubicBezTo>
                    <a:pt x="6221" y="1563"/>
                    <a:pt x="6098" y="1614"/>
                    <a:pt x="5968" y="1655"/>
                  </a:cubicBezTo>
                  <a:cubicBezTo>
                    <a:pt x="5895" y="1674"/>
                    <a:pt x="5919" y="1777"/>
                    <a:pt x="5984" y="1777"/>
                  </a:cubicBezTo>
                  <a:cubicBezTo>
                    <a:pt x="5990" y="1777"/>
                    <a:pt x="5996" y="1776"/>
                    <a:pt x="6002" y="1774"/>
                  </a:cubicBezTo>
                  <a:cubicBezTo>
                    <a:pt x="6111" y="1744"/>
                    <a:pt x="6234" y="1709"/>
                    <a:pt x="6361" y="1665"/>
                  </a:cubicBezTo>
                  <a:cubicBezTo>
                    <a:pt x="6371" y="1750"/>
                    <a:pt x="6381" y="1843"/>
                    <a:pt x="6391" y="1928"/>
                  </a:cubicBezTo>
                  <a:cubicBezTo>
                    <a:pt x="6396" y="1968"/>
                    <a:pt x="6430" y="1988"/>
                    <a:pt x="6462" y="1988"/>
                  </a:cubicBezTo>
                  <a:cubicBezTo>
                    <a:pt x="6493" y="1988"/>
                    <a:pt x="6521" y="1969"/>
                    <a:pt x="6518" y="1928"/>
                  </a:cubicBezTo>
                  <a:cubicBezTo>
                    <a:pt x="6511" y="1826"/>
                    <a:pt x="6504" y="1723"/>
                    <a:pt x="6497" y="1617"/>
                  </a:cubicBezTo>
                  <a:cubicBezTo>
                    <a:pt x="6528" y="1607"/>
                    <a:pt x="6555" y="1597"/>
                    <a:pt x="6586" y="1583"/>
                  </a:cubicBezTo>
                  <a:cubicBezTo>
                    <a:pt x="6729" y="1696"/>
                    <a:pt x="6866" y="1819"/>
                    <a:pt x="6996" y="1945"/>
                  </a:cubicBezTo>
                  <a:cubicBezTo>
                    <a:pt x="7012" y="1960"/>
                    <a:pt x="7029" y="1967"/>
                    <a:pt x="7047" y="1967"/>
                  </a:cubicBezTo>
                  <a:cubicBezTo>
                    <a:pt x="7107" y="1967"/>
                    <a:pt x="7161" y="1888"/>
                    <a:pt x="7105" y="1832"/>
                  </a:cubicBezTo>
                  <a:cubicBezTo>
                    <a:pt x="6992" y="1720"/>
                    <a:pt x="6873" y="1614"/>
                    <a:pt x="6746" y="1511"/>
                  </a:cubicBezTo>
                  <a:cubicBezTo>
                    <a:pt x="6890" y="1446"/>
                    <a:pt x="7020" y="1354"/>
                    <a:pt x="7132" y="1238"/>
                  </a:cubicBezTo>
                  <a:cubicBezTo>
                    <a:pt x="7165" y="1202"/>
                    <a:pt x="7140" y="1132"/>
                    <a:pt x="7092" y="1132"/>
                  </a:cubicBezTo>
                  <a:cubicBezTo>
                    <a:pt x="7085" y="1132"/>
                    <a:pt x="7078" y="1133"/>
                    <a:pt x="7071" y="1136"/>
                  </a:cubicBezTo>
                  <a:cubicBezTo>
                    <a:pt x="6904" y="1197"/>
                    <a:pt x="6757" y="1313"/>
                    <a:pt x="6596" y="1395"/>
                  </a:cubicBezTo>
                  <a:cubicBezTo>
                    <a:pt x="6555" y="1368"/>
                    <a:pt x="6514" y="1341"/>
                    <a:pt x="6473" y="1310"/>
                  </a:cubicBezTo>
                  <a:cubicBezTo>
                    <a:pt x="6463" y="1180"/>
                    <a:pt x="6453" y="1047"/>
                    <a:pt x="6436" y="917"/>
                  </a:cubicBezTo>
                  <a:cubicBezTo>
                    <a:pt x="6430" y="868"/>
                    <a:pt x="6390" y="843"/>
                    <a:pt x="6352" y="843"/>
                  </a:cubicBezTo>
                  <a:cubicBezTo>
                    <a:pt x="6315" y="843"/>
                    <a:pt x="6280" y="867"/>
                    <a:pt x="6282" y="917"/>
                  </a:cubicBezTo>
                  <a:cubicBezTo>
                    <a:pt x="6289" y="1016"/>
                    <a:pt x="6299" y="1105"/>
                    <a:pt x="6309" y="1201"/>
                  </a:cubicBezTo>
                  <a:cubicBezTo>
                    <a:pt x="5975" y="985"/>
                    <a:pt x="5613" y="811"/>
                    <a:pt x="5234" y="681"/>
                  </a:cubicBezTo>
                  <a:cubicBezTo>
                    <a:pt x="5333" y="572"/>
                    <a:pt x="5456" y="473"/>
                    <a:pt x="5537" y="350"/>
                  </a:cubicBezTo>
                  <a:cubicBezTo>
                    <a:pt x="5574" y="302"/>
                    <a:pt x="5524" y="247"/>
                    <a:pt x="5473" y="247"/>
                  </a:cubicBezTo>
                  <a:cubicBezTo>
                    <a:pt x="5462" y="247"/>
                    <a:pt x="5452" y="249"/>
                    <a:pt x="5442" y="255"/>
                  </a:cubicBezTo>
                  <a:cubicBezTo>
                    <a:pt x="5326" y="319"/>
                    <a:pt x="5234" y="432"/>
                    <a:pt x="5145" y="541"/>
                  </a:cubicBezTo>
                  <a:cubicBezTo>
                    <a:pt x="5090" y="395"/>
                    <a:pt x="5035" y="251"/>
                    <a:pt x="4988" y="108"/>
                  </a:cubicBezTo>
                  <a:cubicBezTo>
                    <a:pt x="4980" y="77"/>
                    <a:pt x="4956" y="63"/>
                    <a:pt x="4932" y="63"/>
                  </a:cubicBezTo>
                  <a:cubicBezTo>
                    <a:pt x="4894" y="63"/>
                    <a:pt x="4856" y="94"/>
                    <a:pt x="4868" y="142"/>
                  </a:cubicBezTo>
                  <a:cubicBezTo>
                    <a:pt x="4906" y="292"/>
                    <a:pt x="4943" y="449"/>
                    <a:pt x="4988" y="606"/>
                  </a:cubicBezTo>
                  <a:cubicBezTo>
                    <a:pt x="4443" y="452"/>
                    <a:pt x="3880" y="375"/>
                    <a:pt x="3316" y="375"/>
                  </a:cubicBezTo>
                  <a:cubicBezTo>
                    <a:pt x="3229" y="375"/>
                    <a:pt x="3142" y="377"/>
                    <a:pt x="3055" y="381"/>
                  </a:cubicBezTo>
                  <a:cubicBezTo>
                    <a:pt x="3113" y="285"/>
                    <a:pt x="3164" y="186"/>
                    <a:pt x="3201" y="80"/>
                  </a:cubicBezTo>
                  <a:cubicBezTo>
                    <a:pt x="3221" y="30"/>
                    <a:pt x="3183" y="1"/>
                    <a:pt x="31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55"/>
            <p:cNvSpPr/>
            <p:nvPr/>
          </p:nvSpPr>
          <p:spPr>
            <a:xfrm>
              <a:off x="4163141" y="2511487"/>
              <a:ext cx="18902" cy="1849"/>
            </a:xfrm>
            <a:custGeom>
              <a:rect b="b" l="l" r="r" t="t"/>
              <a:pathLst>
                <a:path extrusionOk="0" h="72" w="736">
                  <a:moveTo>
                    <a:pt x="407" y="1"/>
                  </a:moveTo>
                  <a:cubicBezTo>
                    <a:pt x="282" y="1"/>
                    <a:pt x="157" y="5"/>
                    <a:pt x="32" y="15"/>
                  </a:cubicBezTo>
                  <a:cubicBezTo>
                    <a:pt x="1" y="15"/>
                    <a:pt x="1" y="59"/>
                    <a:pt x="32" y="59"/>
                  </a:cubicBezTo>
                  <a:cubicBezTo>
                    <a:pt x="166" y="67"/>
                    <a:pt x="300" y="72"/>
                    <a:pt x="435" y="72"/>
                  </a:cubicBezTo>
                  <a:cubicBezTo>
                    <a:pt x="522" y="72"/>
                    <a:pt x="610" y="70"/>
                    <a:pt x="698" y="66"/>
                  </a:cubicBezTo>
                  <a:cubicBezTo>
                    <a:pt x="735" y="66"/>
                    <a:pt x="735" y="8"/>
                    <a:pt x="698" y="8"/>
                  </a:cubicBezTo>
                  <a:cubicBezTo>
                    <a:pt x="601" y="4"/>
                    <a:pt x="504" y="1"/>
                    <a:pt x="4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3" name="Google Shape;2593;p55"/>
          <p:cNvGrpSpPr/>
          <p:nvPr/>
        </p:nvGrpSpPr>
        <p:grpSpPr>
          <a:xfrm>
            <a:off x="3471922" y="2357623"/>
            <a:ext cx="358040" cy="274058"/>
            <a:chOff x="3471922" y="2357623"/>
            <a:chExt cx="358040" cy="274058"/>
          </a:xfrm>
        </p:grpSpPr>
        <p:sp>
          <p:nvSpPr>
            <p:cNvPr id="2594" name="Google Shape;2594;p55"/>
            <p:cNvSpPr/>
            <p:nvPr/>
          </p:nvSpPr>
          <p:spPr>
            <a:xfrm>
              <a:off x="3501816" y="2397302"/>
              <a:ext cx="27300" cy="23859"/>
            </a:xfrm>
            <a:custGeom>
              <a:rect b="b" l="l" r="r" t="t"/>
              <a:pathLst>
                <a:path extrusionOk="0" h="929" w="1063">
                  <a:moveTo>
                    <a:pt x="543" y="183"/>
                  </a:moveTo>
                  <a:cubicBezTo>
                    <a:pt x="601" y="183"/>
                    <a:pt x="660" y="197"/>
                    <a:pt x="718" y="229"/>
                  </a:cubicBezTo>
                  <a:cubicBezTo>
                    <a:pt x="926" y="339"/>
                    <a:pt x="906" y="585"/>
                    <a:pt x="731" y="714"/>
                  </a:cubicBezTo>
                  <a:cubicBezTo>
                    <a:pt x="662" y="767"/>
                    <a:pt x="580" y="795"/>
                    <a:pt x="502" y="795"/>
                  </a:cubicBezTo>
                  <a:cubicBezTo>
                    <a:pt x="383" y="795"/>
                    <a:pt x="271" y="731"/>
                    <a:pt x="226" y="595"/>
                  </a:cubicBezTo>
                  <a:cubicBezTo>
                    <a:pt x="199" y="509"/>
                    <a:pt x="199" y="417"/>
                    <a:pt x="226" y="332"/>
                  </a:cubicBezTo>
                  <a:cubicBezTo>
                    <a:pt x="236" y="332"/>
                    <a:pt x="243" y="328"/>
                    <a:pt x="246" y="322"/>
                  </a:cubicBezTo>
                  <a:cubicBezTo>
                    <a:pt x="331" y="235"/>
                    <a:pt x="435" y="183"/>
                    <a:pt x="543" y="183"/>
                  </a:cubicBezTo>
                  <a:close/>
                  <a:moveTo>
                    <a:pt x="391" y="0"/>
                  </a:moveTo>
                  <a:cubicBezTo>
                    <a:pt x="385" y="0"/>
                    <a:pt x="379" y="2"/>
                    <a:pt x="373" y="4"/>
                  </a:cubicBezTo>
                  <a:cubicBezTo>
                    <a:pt x="113" y="110"/>
                    <a:pt x="1" y="421"/>
                    <a:pt x="110" y="677"/>
                  </a:cubicBezTo>
                  <a:cubicBezTo>
                    <a:pt x="182" y="848"/>
                    <a:pt x="335" y="929"/>
                    <a:pt x="495" y="929"/>
                  </a:cubicBezTo>
                  <a:cubicBezTo>
                    <a:pt x="607" y="929"/>
                    <a:pt x="723" y="889"/>
                    <a:pt x="817" y="813"/>
                  </a:cubicBezTo>
                  <a:cubicBezTo>
                    <a:pt x="1035" y="636"/>
                    <a:pt x="1063" y="301"/>
                    <a:pt x="807" y="141"/>
                  </a:cubicBezTo>
                  <a:cubicBezTo>
                    <a:pt x="724" y="91"/>
                    <a:pt x="627" y="64"/>
                    <a:pt x="530" y="64"/>
                  </a:cubicBezTo>
                  <a:cubicBezTo>
                    <a:pt x="499" y="64"/>
                    <a:pt x="468" y="67"/>
                    <a:pt x="438" y="72"/>
                  </a:cubicBezTo>
                  <a:cubicBezTo>
                    <a:pt x="447" y="40"/>
                    <a:pt x="425" y="0"/>
                    <a:pt x="3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55"/>
            <p:cNvSpPr/>
            <p:nvPr/>
          </p:nvSpPr>
          <p:spPr>
            <a:xfrm>
              <a:off x="3471922" y="2357623"/>
              <a:ext cx="358040" cy="274058"/>
            </a:xfrm>
            <a:custGeom>
              <a:rect b="b" l="l" r="r" t="t"/>
              <a:pathLst>
                <a:path extrusionOk="0" h="10671" w="13941">
                  <a:moveTo>
                    <a:pt x="2079" y="138"/>
                  </a:moveTo>
                  <a:cubicBezTo>
                    <a:pt x="2145" y="138"/>
                    <a:pt x="2210" y="143"/>
                    <a:pt x="2275" y="143"/>
                  </a:cubicBezTo>
                  <a:cubicBezTo>
                    <a:pt x="2288" y="143"/>
                    <a:pt x="2302" y="143"/>
                    <a:pt x="2315" y="142"/>
                  </a:cubicBezTo>
                  <a:lnTo>
                    <a:pt x="2315" y="142"/>
                  </a:lnTo>
                  <a:cubicBezTo>
                    <a:pt x="2309" y="163"/>
                    <a:pt x="2315" y="183"/>
                    <a:pt x="2333" y="197"/>
                  </a:cubicBezTo>
                  <a:cubicBezTo>
                    <a:pt x="3193" y="835"/>
                    <a:pt x="4064" y="1467"/>
                    <a:pt x="4938" y="2095"/>
                  </a:cubicBezTo>
                  <a:cubicBezTo>
                    <a:pt x="4823" y="2106"/>
                    <a:pt x="4709" y="2111"/>
                    <a:pt x="4595" y="2111"/>
                  </a:cubicBezTo>
                  <a:cubicBezTo>
                    <a:pt x="4526" y="2111"/>
                    <a:pt x="4458" y="2110"/>
                    <a:pt x="4389" y="2106"/>
                  </a:cubicBezTo>
                  <a:cubicBezTo>
                    <a:pt x="4289" y="2034"/>
                    <a:pt x="4190" y="1966"/>
                    <a:pt x="4091" y="1894"/>
                  </a:cubicBezTo>
                  <a:lnTo>
                    <a:pt x="4091" y="1894"/>
                  </a:lnTo>
                  <a:cubicBezTo>
                    <a:pt x="4122" y="1896"/>
                    <a:pt x="4153" y="1896"/>
                    <a:pt x="4184" y="1896"/>
                  </a:cubicBezTo>
                  <a:cubicBezTo>
                    <a:pt x="4284" y="1896"/>
                    <a:pt x="4386" y="1888"/>
                    <a:pt x="4488" y="1867"/>
                  </a:cubicBezTo>
                  <a:cubicBezTo>
                    <a:pt x="4526" y="1860"/>
                    <a:pt x="4513" y="1805"/>
                    <a:pt x="4477" y="1805"/>
                  </a:cubicBezTo>
                  <a:cubicBezTo>
                    <a:pt x="4475" y="1805"/>
                    <a:pt x="4473" y="1805"/>
                    <a:pt x="4470" y="1805"/>
                  </a:cubicBezTo>
                  <a:cubicBezTo>
                    <a:pt x="4348" y="1827"/>
                    <a:pt x="4227" y="1838"/>
                    <a:pt x="4105" y="1838"/>
                  </a:cubicBezTo>
                  <a:cubicBezTo>
                    <a:pt x="4074" y="1838"/>
                    <a:pt x="4044" y="1837"/>
                    <a:pt x="4013" y="1836"/>
                  </a:cubicBezTo>
                  <a:lnTo>
                    <a:pt x="4009" y="1836"/>
                  </a:lnTo>
                  <a:cubicBezTo>
                    <a:pt x="3924" y="1774"/>
                    <a:pt x="3839" y="1716"/>
                    <a:pt x="3750" y="1655"/>
                  </a:cubicBezTo>
                  <a:cubicBezTo>
                    <a:pt x="3859" y="1641"/>
                    <a:pt x="3972" y="1631"/>
                    <a:pt x="4081" y="1611"/>
                  </a:cubicBezTo>
                  <a:cubicBezTo>
                    <a:pt x="4118" y="1607"/>
                    <a:pt x="4109" y="1546"/>
                    <a:pt x="4074" y="1546"/>
                  </a:cubicBezTo>
                  <a:cubicBezTo>
                    <a:pt x="4073" y="1546"/>
                    <a:pt x="4072" y="1546"/>
                    <a:pt x="4071" y="1546"/>
                  </a:cubicBezTo>
                  <a:cubicBezTo>
                    <a:pt x="3934" y="1556"/>
                    <a:pt x="3798" y="1573"/>
                    <a:pt x="3661" y="1593"/>
                  </a:cubicBezTo>
                  <a:cubicBezTo>
                    <a:pt x="3579" y="1532"/>
                    <a:pt x="3497" y="1477"/>
                    <a:pt x="3415" y="1416"/>
                  </a:cubicBezTo>
                  <a:cubicBezTo>
                    <a:pt x="3518" y="1412"/>
                    <a:pt x="3620" y="1406"/>
                    <a:pt x="3723" y="1395"/>
                  </a:cubicBezTo>
                  <a:cubicBezTo>
                    <a:pt x="3753" y="1392"/>
                    <a:pt x="3753" y="1344"/>
                    <a:pt x="3723" y="1344"/>
                  </a:cubicBezTo>
                  <a:cubicBezTo>
                    <a:pt x="3596" y="1348"/>
                    <a:pt x="3473" y="1358"/>
                    <a:pt x="3347" y="1368"/>
                  </a:cubicBezTo>
                  <a:cubicBezTo>
                    <a:pt x="3224" y="1279"/>
                    <a:pt x="3098" y="1190"/>
                    <a:pt x="2975" y="1102"/>
                  </a:cubicBezTo>
                  <a:cubicBezTo>
                    <a:pt x="3068" y="1102"/>
                    <a:pt x="3163" y="1103"/>
                    <a:pt x="3258" y="1103"/>
                  </a:cubicBezTo>
                  <a:cubicBezTo>
                    <a:pt x="3306" y="1103"/>
                    <a:pt x="3354" y="1103"/>
                    <a:pt x="3402" y="1102"/>
                  </a:cubicBezTo>
                  <a:cubicBezTo>
                    <a:pt x="3429" y="1098"/>
                    <a:pt x="3429" y="1061"/>
                    <a:pt x="3402" y="1057"/>
                  </a:cubicBezTo>
                  <a:lnTo>
                    <a:pt x="2913" y="1057"/>
                  </a:lnTo>
                  <a:cubicBezTo>
                    <a:pt x="2814" y="986"/>
                    <a:pt x="2715" y="917"/>
                    <a:pt x="2616" y="846"/>
                  </a:cubicBezTo>
                  <a:lnTo>
                    <a:pt x="2616" y="846"/>
                  </a:lnTo>
                  <a:cubicBezTo>
                    <a:pt x="2717" y="848"/>
                    <a:pt x="2821" y="850"/>
                    <a:pt x="2923" y="850"/>
                  </a:cubicBezTo>
                  <a:cubicBezTo>
                    <a:pt x="2965" y="850"/>
                    <a:pt x="3008" y="850"/>
                    <a:pt x="3050" y="849"/>
                  </a:cubicBezTo>
                  <a:cubicBezTo>
                    <a:pt x="3091" y="849"/>
                    <a:pt x="3091" y="787"/>
                    <a:pt x="3050" y="787"/>
                  </a:cubicBezTo>
                  <a:cubicBezTo>
                    <a:pt x="3006" y="787"/>
                    <a:pt x="2962" y="786"/>
                    <a:pt x="2917" y="786"/>
                  </a:cubicBezTo>
                  <a:cubicBezTo>
                    <a:pt x="2796" y="786"/>
                    <a:pt x="2675" y="789"/>
                    <a:pt x="2555" y="794"/>
                  </a:cubicBezTo>
                  <a:cubicBezTo>
                    <a:pt x="2551" y="794"/>
                    <a:pt x="2551" y="794"/>
                    <a:pt x="2548" y="798"/>
                  </a:cubicBezTo>
                  <a:cubicBezTo>
                    <a:pt x="2476" y="746"/>
                    <a:pt x="2408" y="695"/>
                    <a:pt x="2336" y="644"/>
                  </a:cubicBezTo>
                  <a:cubicBezTo>
                    <a:pt x="2456" y="641"/>
                    <a:pt x="2578" y="627"/>
                    <a:pt x="2698" y="617"/>
                  </a:cubicBezTo>
                  <a:cubicBezTo>
                    <a:pt x="2739" y="613"/>
                    <a:pt x="2742" y="552"/>
                    <a:pt x="2698" y="552"/>
                  </a:cubicBezTo>
                  <a:cubicBezTo>
                    <a:pt x="2551" y="559"/>
                    <a:pt x="2401" y="562"/>
                    <a:pt x="2251" y="583"/>
                  </a:cubicBezTo>
                  <a:cubicBezTo>
                    <a:pt x="2138" y="501"/>
                    <a:pt x="2025" y="419"/>
                    <a:pt x="1913" y="337"/>
                  </a:cubicBezTo>
                  <a:lnTo>
                    <a:pt x="1913" y="337"/>
                  </a:lnTo>
                  <a:cubicBezTo>
                    <a:pt x="2007" y="352"/>
                    <a:pt x="2102" y="361"/>
                    <a:pt x="2199" y="361"/>
                  </a:cubicBezTo>
                  <a:cubicBezTo>
                    <a:pt x="2249" y="361"/>
                    <a:pt x="2299" y="358"/>
                    <a:pt x="2350" y="354"/>
                  </a:cubicBezTo>
                  <a:cubicBezTo>
                    <a:pt x="2387" y="350"/>
                    <a:pt x="2391" y="292"/>
                    <a:pt x="2350" y="292"/>
                  </a:cubicBezTo>
                  <a:cubicBezTo>
                    <a:pt x="2308" y="295"/>
                    <a:pt x="2266" y="296"/>
                    <a:pt x="2225" y="296"/>
                  </a:cubicBezTo>
                  <a:cubicBezTo>
                    <a:pt x="2104" y="296"/>
                    <a:pt x="1984" y="285"/>
                    <a:pt x="1865" y="265"/>
                  </a:cubicBezTo>
                  <a:cubicBezTo>
                    <a:pt x="1862" y="264"/>
                    <a:pt x="1860" y="264"/>
                    <a:pt x="1858" y="264"/>
                  </a:cubicBezTo>
                  <a:cubicBezTo>
                    <a:pt x="1848" y="264"/>
                    <a:pt x="1840" y="270"/>
                    <a:pt x="1834" y="279"/>
                  </a:cubicBezTo>
                  <a:lnTo>
                    <a:pt x="1701" y="183"/>
                  </a:lnTo>
                  <a:cubicBezTo>
                    <a:pt x="1813" y="159"/>
                    <a:pt x="1926" y="145"/>
                    <a:pt x="2039" y="139"/>
                  </a:cubicBezTo>
                  <a:cubicBezTo>
                    <a:pt x="2052" y="138"/>
                    <a:pt x="2066" y="138"/>
                    <a:pt x="2079" y="138"/>
                  </a:cubicBezTo>
                  <a:close/>
                  <a:moveTo>
                    <a:pt x="5031" y="2164"/>
                  </a:moveTo>
                  <a:cubicBezTo>
                    <a:pt x="5333" y="2381"/>
                    <a:pt x="5635" y="2595"/>
                    <a:pt x="5941" y="2813"/>
                  </a:cubicBezTo>
                  <a:lnTo>
                    <a:pt x="5941" y="2813"/>
                  </a:lnTo>
                  <a:cubicBezTo>
                    <a:pt x="5851" y="2820"/>
                    <a:pt x="5761" y="2823"/>
                    <a:pt x="5671" y="2823"/>
                  </a:cubicBezTo>
                  <a:cubicBezTo>
                    <a:pt x="5581" y="2823"/>
                    <a:pt x="5492" y="2819"/>
                    <a:pt x="5403" y="2813"/>
                  </a:cubicBezTo>
                  <a:cubicBezTo>
                    <a:pt x="5273" y="2724"/>
                    <a:pt x="5147" y="2635"/>
                    <a:pt x="5020" y="2546"/>
                  </a:cubicBezTo>
                  <a:lnTo>
                    <a:pt x="5020" y="2546"/>
                  </a:lnTo>
                  <a:cubicBezTo>
                    <a:pt x="5167" y="2560"/>
                    <a:pt x="5314" y="2574"/>
                    <a:pt x="5457" y="2597"/>
                  </a:cubicBezTo>
                  <a:cubicBezTo>
                    <a:pt x="5459" y="2598"/>
                    <a:pt x="5460" y="2598"/>
                    <a:pt x="5461" y="2598"/>
                  </a:cubicBezTo>
                  <a:cubicBezTo>
                    <a:pt x="5503" y="2598"/>
                    <a:pt x="5518" y="2539"/>
                    <a:pt x="5478" y="2533"/>
                  </a:cubicBezTo>
                  <a:cubicBezTo>
                    <a:pt x="5297" y="2502"/>
                    <a:pt x="5113" y="2488"/>
                    <a:pt x="4932" y="2485"/>
                  </a:cubicBezTo>
                  <a:cubicBezTo>
                    <a:pt x="4785" y="2382"/>
                    <a:pt x="4641" y="2283"/>
                    <a:pt x="4494" y="2181"/>
                  </a:cubicBezTo>
                  <a:lnTo>
                    <a:pt x="4494" y="2181"/>
                  </a:lnTo>
                  <a:cubicBezTo>
                    <a:pt x="4557" y="2184"/>
                    <a:pt x="4619" y="2186"/>
                    <a:pt x="4681" y="2186"/>
                  </a:cubicBezTo>
                  <a:cubicBezTo>
                    <a:pt x="4798" y="2186"/>
                    <a:pt x="4914" y="2179"/>
                    <a:pt x="5031" y="2164"/>
                  </a:cubicBezTo>
                  <a:close/>
                  <a:moveTo>
                    <a:pt x="6024" y="2871"/>
                  </a:moveTo>
                  <a:cubicBezTo>
                    <a:pt x="6344" y="3098"/>
                    <a:pt x="6666" y="3322"/>
                    <a:pt x="6986" y="3550"/>
                  </a:cubicBezTo>
                  <a:lnTo>
                    <a:pt x="6986" y="3550"/>
                  </a:lnTo>
                  <a:cubicBezTo>
                    <a:pt x="6800" y="3540"/>
                    <a:pt x="6617" y="3533"/>
                    <a:pt x="6434" y="3530"/>
                  </a:cubicBezTo>
                  <a:cubicBezTo>
                    <a:pt x="6274" y="3417"/>
                    <a:pt x="6113" y="3308"/>
                    <a:pt x="5949" y="3195"/>
                  </a:cubicBezTo>
                  <a:lnTo>
                    <a:pt x="5949" y="3195"/>
                  </a:lnTo>
                  <a:cubicBezTo>
                    <a:pt x="6072" y="3202"/>
                    <a:pt x="6192" y="3209"/>
                    <a:pt x="6311" y="3212"/>
                  </a:cubicBezTo>
                  <a:cubicBezTo>
                    <a:pt x="6356" y="3212"/>
                    <a:pt x="6356" y="3151"/>
                    <a:pt x="6311" y="3151"/>
                  </a:cubicBezTo>
                  <a:cubicBezTo>
                    <a:pt x="6158" y="3137"/>
                    <a:pt x="6004" y="3134"/>
                    <a:pt x="5850" y="3127"/>
                  </a:cubicBezTo>
                  <a:cubicBezTo>
                    <a:pt x="5734" y="3045"/>
                    <a:pt x="5618" y="2966"/>
                    <a:pt x="5502" y="2884"/>
                  </a:cubicBezTo>
                  <a:lnTo>
                    <a:pt x="5502" y="2884"/>
                  </a:lnTo>
                  <a:cubicBezTo>
                    <a:pt x="5564" y="2888"/>
                    <a:pt x="5627" y="2890"/>
                    <a:pt x="5689" y="2890"/>
                  </a:cubicBezTo>
                  <a:cubicBezTo>
                    <a:pt x="5801" y="2890"/>
                    <a:pt x="5913" y="2884"/>
                    <a:pt x="6024" y="2871"/>
                  </a:cubicBezTo>
                  <a:close/>
                  <a:moveTo>
                    <a:pt x="6530" y="3595"/>
                  </a:moveTo>
                  <a:lnTo>
                    <a:pt x="6530" y="3595"/>
                  </a:lnTo>
                  <a:cubicBezTo>
                    <a:pt x="6683" y="3601"/>
                    <a:pt x="6839" y="3609"/>
                    <a:pt x="6995" y="3609"/>
                  </a:cubicBezTo>
                  <a:cubicBezTo>
                    <a:pt x="7020" y="3609"/>
                    <a:pt x="7045" y="3609"/>
                    <a:pt x="7069" y="3608"/>
                  </a:cubicBezTo>
                  <a:cubicBezTo>
                    <a:pt x="7073" y="3612"/>
                    <a:pt x="7073" y="3612"/>
                    <a:pt x="7076" y="3612"/>
                  </a:cubicBezTo>
                  <a:lnTo>
                    <a:pt x="7076" y="3608"/>
                  </a:lnTo>
                  <a:cubicBezTo>
                    <a:pt x="7841" y="4145"/>
                    <a:pt x="8610" y="4670"/>
                    <a:pt x="9388" y="5193"/>
                  </a:cubicBezTo>
                  <a:cubicBezTo>
                    <a:pt x="9231" y="5196"/>
                    <a:pt x="9074" y="5207"/>
                    <a:pt x="8917" y="5224"/>
                  </a:cubicBezTo>
                  <a:cubicBezTo>
                    <a:pt x="8784" y="5135"/>
                    <a:pt x="8647" y="5043"/>
                    <a:pt x="8514" y="4951"/>
                  </a:cubicBezTo>
                  <a:lnTo>
                    <a:pt x="8514" y="4951"/>
                  </a:lnTo>
                  <a:cubicBezTo>
                    <a:pt x="8591" y="4953"/>
                    <a:pt x="8670" y="4955"/>
                    <a:pt x="8749" y="4955"/>
                  </a:cubicBezTo>
                  <a:cubicBezTo>
                    <a:pt x="8781" y="4955"/>
                    <a:pt x="8813" y="4955"/>
                    <a:pt x="8845" y="4954"/>
                  </a:cubicBezTo>
                  <a:cubicBezTo>
                    <a:pt x="8886" y="4951"/>
                    <a:pt x="8886" y="4892"/>
                    <a:pt x="8845" y="4886"/>
                  </a:cubicBezTo>
                  <a:cubicBezTo>
                    <a:pt x="8705" y="4886"/>
                    <a:pt x="8569" y="4886"/>
                    <a:pt x="8429" y="4892"/>
                  </a:cubicBezTo>
                  <a:cubicBezTo>
                    <a:pt x="8285" y="4797"/>
                    <a:pt x="8145" y="4701"/>
                    <a:pt x="8002" y="4602"/>
                  </a:cubicBezTo>
                  <a:cubicBezTo>
                    <a:pt x="8086" y="4602"/>
                    <a:pt x="8169" y="4604"/>
                    <a:pt x="8252" y="4604"/>
                  </a:cubicBezTo>
                  <a:cubicBezTo>
                    <a:pt x="8294" y="4604"/>
                    <a:pt x="8335" y="4603"/>
                    <a:pt x="8377" y="4602"/>
                  </a:cubicBezTo>
                  <a:cubicBezTo>
                    <a:pt x="8418" y="4599"/>
                    <a:pt x="8418" y="4544"/>
                    <a:pt x="8377" y="4537"/>
                  </a:cubicBezTo>
                  <a:lnTo>
                    <a:pt x="7910" y="4537"/>
                  </a:lnTo>
                  <a:cubicBezTo>
                    <a:pt x="7780" y="4449"/>
                    <a:pt x="7647" y="4360"/>
                    <a:pt x="7517" y="4271"/>
                  </a:cubicBezTo>
                  <a:lnTo>
                    <a:pt x="7517" y="4271"/>
                  </a:lnTo>
                  <a:cubicBezTo>
                    <a:pt x="7640" y="4295"/>
                    <a:pt x="7759" y="4305"/>
                    <a:pt x="7882" y="4312"/>
                  </a:cubicBezTo>
                  <a:cubicBezTo>
                    <a:pt x="7916" y="4312"/>
                    <a:pt x="7923" y="4261"/>
                    <a:pt x="7892" y="4254"/>
                  </a:cubicBezTo>
                  <a:cubicBezTo>
                    <a:pt x="7735" y="4227"/>
                    <a:pt x="7575" y="4209"/>
                    <a:pt x="7418" y="4203"/>
                  </a:cubicBezTo>
                  <a:cubicBezTo>
                    <a:pt x="7274" y="4104"/>
                    <a:pt x="7131" y="4008"/>
                    <a:pt x="6991" y="3912"/>
                  </a:cubicBezTo>
                  <a:lnTo>
                    <a:pt x="6991" y="3912"/>
                  </a:lnTo>
                  <a:cubicBezTo>
                    <a:pt x="7086" y="3927"/>
                    <a:pt x="7183" y="3937"/>
                    <a:pt x="7280" y="3937"/>
                  </a:cubicBezTo>
                  <a:cubicBezTo>
                    <a:pt x="7316" y="3937"/>
                    <a:pt x="7351" y="3936"/>
                    <a:pt x="7387" y="3933"/>
                  </a:cubicBezTo>
                  <a:cubicBezTo>
                    <a:pt x="7431" y="3933"/>
                    <a:pt x="7431" y="3865"/>
                    <a:pt x="7387" y="3865"/>
                  </a:cubicBezTo>
                  <a:cubicBezTo>
                    <a:pt x="7353" y="3866"/>
                    <a:pt x="7319" y="3867"/>
                    <a:pt x="7285" y="3867"/>
                  </a:cubicBezTo>
                  <a:cubicBezTo>
                    <a:pt x="7146" y="3867"/>
                    <a:pt x="7009" y="3855"/>
                    <a:pt x="6871" y="3830"/>
                  </a:cubicBezTo>
                  <a:cubicBezTo>
                    <a:pt x="6755" y="3752"/>
                    <a:pt x="6643" y="3673"/>
                    <a:pt x="6530" y="3595"/>
                  </a:cubicBezTo>
                  <a:close/>
                  <a:moveTo>
                    <a:pt x="9477" y="5251"/>
                  </a:moveTo>
                  <a:cubicBezTo>
                    <a:pt x="9803" y="5472"/>
                    <a:pt x="10129" y="5689"/>
                    <a:pt x="10455" y="5907"/>
                  </a:cubicBezTo>
                  <a:lnTo>
                    <a:pt x="10455" y="5907"/>
                  </a:lnTo>
                  <a:cubicBezTo>
                    <a:pt x="10276" y="5903"/>
                    <a:pt x="10100" y="5903"/>
                    <a:pt x="9921" y="5903"/>
                  </a:cubicBezTo>
                  <a:lnTo>
                    <a:pt x="9918" y="5903"/>
                  </a:lnTo>
                  <a:lnTo>
                    <a:pt x="9576" y="5671"/>
                  </a:lnTo>
                  <a:lnTo>
                    <a:pt x="9576" y="5671"/>
                  </a:lnTo>
                  <a:cubicBezTo>
                    <a:pt x="9676" y="5676"/>
                    <a:pt x="9774" y="5679"/>
                    <a:pt x="9872" y="5679"/>
                  </a:cubicBezTo>
                  <a:cubicBezTo>
                    <a:pt x="9908" y="5679"/>
                    <a:pt x="9943" y="5679"/>
                    <a:pt x="9979" y="5678"/>
                  </a:cubicBezTo>
                  <a:cubicBezTo>
                    <a:pt x="10020" y="5678"/>
                    <a:pt x="10020" y="5620"/>
                    <a:pt x="9979" y="5620"/>
                  </a:cubicBezTo>
                  <a:cubicBezTo>
                    <a:pt x="9808" y="5606"/>
                    <a:pt x="9641" y="5603"/>
                    <a:pt x="9470" y="5599"/>
                  </a:cubicBezTo>
                  <a:cubicBezTo>
                    <a:pt x="9310" y="5490"/>
                    <a:pt x="9149" y="5384"/>
                    <a:pt x="8989" y="5275"/>
                  </a:cubicBezTo>
                  <a:cubicBezTo>
                    <a:pt x="9153" y="5272"/>
                    <a:pt x="9317" y="5265"/>
                    <a:pt x="9477" y="5251"/>
                  </a:cubicBezTo>
                  <a:close/>
                  <a:moveTo>
                    <a:pt x="10529" y="5955"/>
                  </a:moveTo>
                  <a:cubicBezTo>
                    <a:pt x="11011" y="6272"/>
                    <a:pt x="11492" y="6586"/>
                    <a:pt x="11977" y="6897"/>
                  </a:cubicBezTo>
                  <a:cubicBezTo>
                    <a:pt x="11772" y="6884"/>
                    <a:pt x="11567" y="6877"/>
                    <a:pt x="11362" y="6873"/>
                  </a:cubicBezTo>
                  <a:cubicBezTo>
                    <a:pt x="11250" y="6798"/>
                    <a:pt x="11133" y="6723"/>
                    <a:pt x="11017" y="6644"/>
                  </a:cubicBezTo>
                  <a:cubicBezTo>
                    <a:pt x="11082" y="6641"/>
                    <a:pt x="11147" y="6627"/>
                    <a:pt x="11212" y="6610"/>
                  </a:cubicBezTo>
                  <a:cubicBezTo>
                    <a:pt x="11244" y="6597"/>
                    <a:pt x="11234" y="6552"/>
                    <a:pt x="11202" y="6552"/>
                  </a:cubicBezTo>
                  <a:cubicBezTo>
                    <a:pt x="11199" y="6552"/>
                    <a:pt x="11197" y="6552"/>
                    <a:pt x="11195" y="6552"/>
                  </a:cubicBezTo>
                  <a:cubicBezTo>
                    <a:pt x="11103" y="6569"/>
                    <a:pt x="11011" y="6576"/>
                    <a:pt x="10918" y="6576"/>
                  </a:cubicBezTo>
                  <a:lnTo>
                    <a:pt x="10512" y="6303"/>
                  </a:lnTo>
                  <a:lnTo>
                    <a:pt x="10512" y="6303"/>
                  </a:lnTo>
                  <a:cubicBezTo>
                    <a:pt x="10645" y="6310"/>
                    <a:pt x="10778" y="6317"/>
                    <a:pt x="10911" y="6323"/>
                  </a:cubicBezTo>
                  <a:cubicBezTo>
                    <a:pt x="10949" y="6323"/>
                    <a:pt x="10949" y="6265"/>
                    <a:pt x="10911" y="6262"/>
                  </a:cubicBezTo>
                  <a:cubicBezTo>
                    <a:pt x="10748" y="6252"/>
                    <a:pt x="10580" y="6245"/>
                    <a:pt x="10416" y="6238"/>
                  </a:cubicBezTo>
                  <a:lnTo>
                    <a:pt x="10027" y="5975"/>
                  </a:lnTo>
                  <a:cubicBezTo>
                    <a:pt x="10187" y="5975"/>
                    <a:pt x="10345" y="5975"/>
                    <a:pt x="10505" y="5972"/>
                  </a:cubicBezTo>
                  <a:cubicBezTo>
                    <a:pt x="10515" y="5972"/>
                    <a:pt x="10526" y="5965"/>
                    <a:pt x="10529" y="5955"/>
                  </a:cubicBezTo>
                  <a:close/>
                  <a:moveTo>
                    <a:pt x="2121" y="1"/>
                  </a:moveTo>
                  <a:cubicBezTo>
                    <a:pt x="1936" y="1"/>
                    <a:pt x="1740" y="43"/>
                    <a:pt x="1574" y="87"/>
                  </a:cubicBezTo>
                  <a:cubicBezTo>
                    <a:pt x="1565" y="84"/>
                    <a:pt x="1555" y="82"/>
                    <a:pt x="1545" y="82"/>
                  </a:cubicBezTo>
                  <a:cubicBezTo>
                    <a:pt x="1516" y="82"/>
                    <a:pt x="1486" y="97"/>
                    <a:pt x="1469" y="125"/>
                  </a:cubicBezTo>
                  <a:cubicBezTo>
                    <a:pt x="953" y="815"/>
                    <a:pt x="475" y="1535"/>
                    <a:pt x="38" y="2280"/>
                  </a:cubicBezTo>
                  <a:cubicBezTo>
                    <a:pt x="27" y="2294"/>
                    <a:pt x="27" y="2311"/>
                    <a:pt x="31" y="2328"/>
                  </a:cubicBezTo>
                  <a:cubicBezTo>
                    <a:pt x="0" y="2348"/>
                    <a:pt x="0" y="2393"/>
                    <a:pt x="31" y="2413"/>
                  </a:cubicBezTo>
                  <a:cubicBezTo>
                    <a:pt x="458" y="2734"/>
                    <a:pt x="885" y="3055"/>
                    <a:pt x="1318" y="3369"/>
                  </a:cubicBezTo>
                  <a:cubicBezTo>
                    <a:pt x="1295" y="3395"/>
                    <a:pt x="1317" y="3429"/>
                    <a:pt x="1342" y="3429"/>
                  </a:cubicBezTo>
                  <a:cubicBezTo>
                    <a:pt x="1350" y="3429"/>
                    <a:pt x="1359" y="3425"/>
                    <a:pt x="1366" y="3417"/>
                  </a:cubicBezTo>
                  <a:lnTo>
                    <a:pt x="1376" y="3410"/>
                  </a:lnTo>
                  <a:cubicBezTo>
                    <a:pt x="1554" y="3540"/>
                    <a:pt x="1735" y="3673"/>
                    <a:pt x="1916" y="3803"/>
                  </a:cubicBezTo>
                  <a:cubicBezTo>
                    <a:pt x="1916" y="3823"/>
                    <a:pt x="1933" y="3839"/>
                    <a:pt x="1951" y="3839"/>
                  </a:cubicBezTo>
                  <a:cubicBezTo>
                    <a:pt x="1954" y="3839"/>
                    <a:pt x="1957" y="3838"/>
                    <a:pt x="1960" y="3837"/>
                  </a:cubicBezTo>
                  <a:lnTo>
                    <a:pt x="2722" y="4394"/>
                  </a:lnTo>
                  <a:cubicBezTo>
                    <a:pt x="2725" y="4401"/>
                    <a:pt x="2732" y="4408"/>
                    <a:pt x="2742" y="4408"/>
                  </a:cubicBezTo>
                  <a:cubicBezTo>
                    <a:pt x="3651" y="5067"/>
                    <a:pt x="4566" y="5726"/>
                    <a:pt x="5478" y="6381"/>
                  </a:cubicBezTo>
                  <a:cubicBezTo>
                    <a:pt x="5481" y="6388"/>
                    <a:pt x="5488" y="6392"/>
                    <a:pt x="5495" y="6395"/>
                  </a:cubicBezTo>
                  <a:lnTo>
                    <a:pt x="5720" y="6556"/>
                  </a:lnTo>
                  <a:cubicBezTo>
                    <a:pt x="5915" y="6696"/>
                    <a:pt x="6106" y="6839"/>
                    <a:pt x="6298" y="6979"/>
                  </a:cubicBezTo>
                  <a:cubicBezTo>
                    <a:pt x="6294" y="6986"/>
                    <a:pt x="6291" y="6989"/>
                    <a:pt x="6284" y="6996"/>
                  </a:cubicBezTo>
                  <a:cubicBezTo>
                    <a:pt x="6264" y="7019"/>
                    <a:pt x="6283" y="7050"/>
                    <a:pt x="6305" y="7050"/>
                  </a:cubicBezTo>
                  <a:cubicBezTo>
                    <a:pt x="6313" y="7050"/>
                    <a:pt x="6321" y="7046"/>
                    <a:pt x="6328" y="7037"/>
                  </a:cubicBezTo>
                  <a:cubicBezTo>
                    <a:pt x="6335" y="7030"/>
                    <a:pt x="6342" y="7024"/>
                    <a:pt x="6349" y="7017"/>
                  </a:cubicBezTo>
                  <a:cubicBezTo>
                    <a:pt x="7066" y="7546"/>
                    <a:pt x="7787" y="8082"/>
                    <a:pt x="8507" y="8612"/>
                  </a:cubicBezTo>
                  <a:cubicBezTo>
                    <a:pt x="8494" y="8615"/>
                    <a:pt x="8480" y="8615"/>
                    <a:pt x="8466" y="8618"/>
                  </a:cubicBezTo>
                  <a:cubicBezTo>
                    <a:pt x="8439" y="8618"/>
                    <a:pt x="8439" y="8656"/>
                    <a:pt x="8466" y="8656"/>
                  </a:cubicBezTo>
                  <a:cubicBezTo>
                    <a:pt x="8494" y="8656"/>
                    <a:pt x="8524" y="8653"/>
                    <a:pt x="8555" y="8646"/>
                  </a:cubicBezTo>
                  <a:cubicBezTo>
                    <a:pt x="9501" y="9342"/>
                    <a:pt x="10454" y="10025"/>
                    <a:pt x="11431" y="10661"/>
                  </a:cubicBezTo>
                  <a:cubicBezTo>
                    <a:pt x="11442" y="10668"/>
                    <a:pt x="11455" y="10671"/>
                    <a:pt x="11467" y="10671"/>
                  </a:cubicBezTo>
                  <a:cubicBezTo>
                    <a:pt x="11498" y="10671"/>
                    <a:pt x="11527" y="10651"/>
                    <a:pt x="11536" y="10620"/>
                  </a:cubicBezTo>
                  <a:cubicBezTo>
                    <a:pt x="11540" y="10623"/>
                    <a:pt x="11547" y="10630"/>
                    <a:pt x="11554" y="10630"/>
                  </a:cubicBezTo>
                  <a:cubicBezTo>
                    <a:pt x="11692" y="10650"/>
                    <a:pt x="11847" y="10669"/>
                    <a:pt x="12001" y="10669"/>
                  </a:cubicBezTo>
                  <a:cubicBezTo>
                    <a:pt x="12158" y="10669"/>
                    <a:pt x="12314" y="10649"/>
                    <a:pt x="12448" y="10592"/>
                  </a:cubicBezTo>
                  <a:cubicBezTo>
                    <a:pt x="12459" y="10586"/>
                    <a:pt x="12469" y="10575"/>
                    <a:pt x="12472" y="10562"/>
                  </a:cubicBezTo>
                  <a:cubicBezTo>
                    <a:pt x="12493" y="10562"/>
                    <a:pt x="12510" y="10555"/>
                    <a:pt x="12523" y="10538"/>
                  </a:cubicBezTo>
                  <a:cubicBezTo>
                    <a:pt x="13063" y="9821"/>
                    <a:pt x="13627" y="9008"/>
                    <a:pt x="13910" y="8151"/>
                  </a:cubicBezTo>
                  <a:cubicBezTo>
                    <a:pt x="13912" y="8115"/>
                    <a:pt x="13882" y="8091"/>
                    <a:pt x="13852" y="8091"/>
                  </a:cubicBezTo>
                  <a:cubicBezTo>
                    <a:pt x="13836" y="8091"/>
                    <a:pt x="13819" y="8098"/>
                    <a:pt x="13808" y="8113"/>
                  </a:cubicBezTo>
                  <a:cubicBezTo>
                    <a:pt x="13374" y="8861"/>
                    <a:pt x="13005" y="9626"/>
                    <a:pt x="12520" y="10343"/>
                  </a:cubicBezTo>
                  <a:cubicBezTo>
                    <a:pt x="12517" y="10343"/>
                    <a:pt x="12513" y="10340"/>
                    <a:pt x="12513" y="10340"/>
                  </a:cubicBezTo>
                  <a:cubicBezTo>
                    <a:pt x="12366" y="10333"/>
                    <a:pt x="12223" y="10333"/>
                    <a:pt x="12079" y="10333"/>
                  </a:cubicBezTo>
                  <a:cubicBezTo>
                    <a:pt x="12054" y="10333"/>
                    <a:pt x="12024" y="10330"/>
                    <a:pt x="11994" y="10330"/>
                  </a:cubicBezTo>
                  <a:cubicBezTo>
                    <a:pt x="11947" y="10330"/>
                    <a:pt x="11900" y="10337"/>
                    <a:pt x="11875" y="10377"/>
                  </a:cubicBezTo>
                  <a:cubicBezTo>
                    <a:pt x="11871" y="10381"/>
                    <a:pt x="11871" y="10387"/>
                    <a:pt x="11875" y="10391"/>
                  </a:cubicBezTo>
                  <a:cubicBezTo>
                    <a:pt x="11885" y="10411"/>
                    <a:pt x="11885" y="10411"/>
                    <a:pt x="11909" y="10411"/>
                  </a:cubicBezTo>
                  <a:cubicBezTo>
                    <a:pt x="11916" y="10411"/>
                    <a:pt x="11919" y="10408"/>
                    <a:pt x="11919" y="10401"/>
                  </a:cubicBezTo>
                  <a:lnTo>
                    <a:pt x="11922" y="10391"/>
                  </a:lnTo>
                  <a:cubicBezTo>
                    <a:pt x="11926" y="10387"/>
                    <a:pt x="11922" y="10381"/>
                    <a:pt x="11919" y="10381"/>
                  </a:cubicBezTo>
                  <a:cubicBezTo>
                    <a:pt x="11927" y="10380"/>
                    <a:pt x="11938" y="10379"/>
                    <a:pt x="11951" y="10379"/>
                  </a:cubicBezTo>
                  <a:cubicBezTo>
                    <a:pt x="12029" y="10379"/>
                    <a:pt x="12184" y="10394"/>
                    <a:pt x="12199" y="10394"/>
                  </a:cubicBezTo>
                  <a:cubicBezTo>
                    <a:pt x="12295" y="10394"/>
                    <a:pt x="12390" y="10394"/>
                    <a:pt x="12486" y="10391"/>
                  </a:cubicBezTo>
                  <a:lnTo>
                    <a:pt x="12486" y="10391"/>
                  </a:lnTo>
                  <a:cubicBezTo>
                    <a:pt x="12465" y="10422"/>
                    <a:pt x="12445" y="10456"/>
                    <a:pt x="12421" y="10486"/>
                  </a:cubicBezTo>
                  <a:cubicBezTo>
                    <a:pt x="12418" y="10490"/>
                    <a:pt x="12418" y="10493"/>
                    <a:pt x="12418" y="10500"/>
                  </a:cubicBezTo>
                  <a:cubicBezTo>
                    <a:pt x="12278" y="10500"/>
                    <a:pt x="12138" y="10538"/>
                    <a:pt x="11997" y="10548"/>
                  </a:cubicBezTo>
                  <a:cubicBezTo>
                    <a:pt x="11952" y="10549"/>
                    <a:pt x="11906" y="10550"/>
                    <a:pt x="11860" y="10550"/>
                  </a:cubicBezTo>
                  <a:cubicBezTo>
                    <a:pt x="11795" y="10550"/>
                    <a:pt x="11729" y="10549"/>
                    <a:pt x="11663" y="10545"/>
                  </a:cubicBezTo>
                  <a:cubicBezTo>
                    <a:pt x="11857" y="10377"/>
                    <a:pt x="12038" y="10200"/>
                    <a:pt x="12206" y="10008"/>
                  </a:cubicBezTo>
                  <a:cubicBezTo>
                    <a:pt x="12272" y="10010"/>
                    <a:pt x="12338" y="10011"/>
                    <a:pt x="12403" y="10011"/>
                  </a:cubicBezTo>
                  <a:cubicBezTo>
                    <a:pt x="12469" y="10011"/>
                    <a:pt x="12534" y="10010"/>
                    <a:pt x="12599" y="10008"/>
                  </a:cubicBezTo>
                  <a:cubicBezTo>
                    <a:pt x="12626" y="10005"/>
                    <a:pt x="12626" y="9967"/>
                    <a:pt x="12599" y="9964"/>
                  </a:cubicBezTo>
                  <a:cubicBezTo>
                    <a:pt x="12560" y="9963"/>
                    <a:pt x="12521" y="9962"/>
                    <a:pt x="12482" y="9962"/>
                  </a:cubicBezTo>
                  <a:cubicBezTo>
                    <a:pt x="12405" y="9962"/>
                    <a:pt x="12326" y="9964"/>
                    <a:pt x="12247" y="9964"/>
                  </a:cubicBezTo>
                  <a:cubicBezTo>
                    <a:pt x="12336" y="9862"/>
                    <a:pt x="12421" y="9752"/>
                    <a:pt x="12503" y="9643"/>
                  </a:cubicBezTo>
                  <a:cubicBezTo>
                    <a:pt x="12616" y="9643"/>
                    <a:pt x="12725" y="9643"/>
                    <a:pt x="12834" y="9636"/>
                  </a:cubicBezTo>
                  <a:cubicBezTo>
                    <a:pt x="12871" y="9636"/>
                    <a:pt x="12872" y="9581"/>
                    <a:pt x="12837" y="9581"/>
                  </a:cubicBezTo>
                  <a:cubicBezTo>
                    <a:pt x="12836" y="9581"/>
                    <a:pt x="12835" y="9581"/>
                    <a:pt x="12834" y="9581"/>
                  </a:cubicBezTo>
                  <a:cubicBezTo>
                    <a:pt x="12742" y="9571"/>
                    <a:pt x="12650" y="9571"/>
                    <a:pt x="12558" y="9571"/>
                  </a:cubicBezTo>
                  <a:cubicBezTo>
                    <a:pt x="12643" y="9452"/>
                    <a:pt x="12718" y="9329"/>
                    <a:pt x="12790" y="9202"/>
                  </a:cubicBezTo>
                  <a:cubicBezTo>
                    <a:pt x="12848" y="9209"/>
                    <a:pt x="12907" y="9211"/>
                    <a:pt x="12965" y="9211"/>
                  </a:cubicBezTo>
                  <a:cubicBezTo>
                    <a:pt x="12999" y="9211"/>
                    <a:pt x="13033" y="9210"/>
                    <a:pt x="13066" y="9209"/>
                  </a:cubicBezTo>
                  <a:cubicBezTo>
                    <a:pt x="13104" y="9206"/>
                    <a:pt x="13118" y="9148"/>
                    <a:pt x="13077" y="9141"/>
                  </a:cubicBezTo>
                  <a:cubicBezTo>
                    <a:pt x="12998" y="9124"/>
                    <a:pt x="12920" y="9117"/>
                    <a:pt x="12838" y="9114"/>
                  </a:cubicBezTo>
                  <a:cubicBezTo>
                    <a:pt x="12896" y="9008"/>
                    <a:pt x="12943" y="8898"/>
                    <a:pt x="12984" y="8786"/>
                  </a:cubicBezTo>
                  <a:cubicBezTo>
                    <a:pt x="13142" y="8765"/>
                    <a:pt x="13299" y="8741"/>
                    <a:pt x="13456" y="8717"/>
                  </a:cubicBezTo>
                  <a:cubicBezTo>
                    <a:pt x="13492" y="8711"/>
                    <a:pt x="13484" y="8649"/>
                    <a:pt x="13448" y="8649"/>
                  </a:cubicBezTo>
                  <a:cubicBezTo>
                    <a:pt x="13447" y="8649"/>
                    <a:pt x="13446" y="8649"/>
                    <a:pt x="13446" y="8649"/>
                  </a:cubicBezTo>
                  <a:cubicBezTo>
                    <a:pt x="13302" y="8663"/>
                    <a:pt x="13162" y="8683"/>
                    <a:pt x="13019" y="8704"/>
                  </a:cubicBezTo>
                  <a:cubicBezTo>
                    <a:pt x="13063" y="8581"/>
                    <a:pt x="13094" y="8458"/>
                    <a:pt x="13118" y="8332"/>
                  </a:cubicBezTo>
                  <a:cubicBezTo>
                    <a:pt x="13121" y="8332"/>
                    <a:pt x="13124" y="8335"/>
                    <a:pt x="13128" y="8335"/>
                  </a:cubicBezTo>
                  <a:cubicBezTo>
                    <a:pt x="13168" y="8340"/>
                    <a:pt x="13208" y="8342"/>
                    <a:pt x="13248" y="8342"/>
                  </a:cubicBezTo>
                  <a:cubicBezTo>
                    <a:pt x="13348" y="8342"/>
                    <a:pt x="13447" y="8328"/>
                    <a:pt x="13545" y="8301"/>
                  </a:cubicBezTo>
                  <a:cubicBezTo>
                    <a:pt x="13577" y="8288"/>
                    <a:pt x="13566" y="8239"/>
                    <a:pt x="13534" y="8239"/>
                  </a:cubicBezTo>
                  <a:cubicBezTo>
                    <a:pt x="13532" y="8239"/>
                    <a:pt x="13530" y="8239"/>
                    <a:pt x="13527" y="8239"/>
                  </a:cubicBezTo>
                  <a:cubicBezTo>
                    <a:pt x="13438" y="8253"/>
                    <a:pt x="13347" y="8261"/>
                    <a:pt x="13255" y="8261"/>
                  </a:cubicBezTo>
                  <a:cubicBezTo>
                    <a:pt x="13214" y="8261"/>
                    <a:pt x="13173" y="8260"/>
                    <a:pt x="13131" y="8256"/>
                  </a:cubicBezTo>
                  <a:cubicBezTo>
                    <a:pt x="13135" y="8239"/>
                    <a:pt x="13142" y="8222"/>
                    <a:pt x="13142" y="8205"/>
                  </a:cubicBezTo>
                  <a:cubicBezTo>
                    <a:pt x="13148" y="8163"/>
                    <a:pt x="13108" y="8136"/>
                    <a:pt x="13070" y="8136"/>
                  </a:cubicBezTo>
                  <a:cubicBezTo>
                    <a:pt x="13047" y="8136"/>
                    <a:pt x="13025" y="8146"/>
                    <a:pt x="13015" y="8168"/>
                  </a:cubicBezTo>
                  <a:cubicBezTo>
                    <a:pt x="12865" y="8478"/>
                    <a:pt x="12756" y="8796"/>
                    <a:pt x="12605" y="9103"/>
                  </a:cubicBezTo>
                  <a:lnTo>
                    <a:pt x="12575" y="9103"/>
                  </a:lnTo>
                  <a:cubicBezTo>
                    <a:pt x="12573" y="9103"/>
                    <a:pt x="12572" y="9103"/>
                    <a:pt x="12571" y="9103"/>
                  </a:cubicBezTo>
                  <a:cubicBezTo>
                    <a:pt x="12527" y="9103"/>
                    <a:pt x="12528" y="9165"/>
                    <a:pt x="12568" y="9178"/>
                  </a:cubicBezTo>
                  <a:cubicBezTo>
                    <a:pt x="12534" y="9243"/>
                    <a:pt x="12500" y="9308"/>
                    <a:pt x="12459" y="9370"/>
                  </a:cubicBezTo>
                  <a:cubicBezTo>
                    <a:pt x="12199" y="9780"/>
                    <a:pt x="11878" y="10145"/>
                    <a:pt x="11509" y="10463"/>
                  </a:cubicBezTo>
                  <a:cubicBezTo>
                    <a:pt x="11489" y="10476"/>
                    <a:pt x="11478" y="10500"/>
                    <a:pt x="11485" y="10527"/>
                  </a:cubicBezTo>
                  <a:cubicBezTo>
                    <a:pt x="11314" y="10391"/>
                    <a:pt x="11144" y="10258"/>
                    <a:pt x="10973" y="10128"/>
                  </a:cubicBezTo>
                  <a:cubicBezTo>
                    <a:pt x="10976" y="10128"/>
                    <a:pt x="10983" y="10128"/>
                    <a:pt x="10987" y="10124"/>
                  </a:cubicBezTo>
                  <a:cubicBezTo>
                    <a:pt x="10992" y="10131"/>
                    <a:pt x="10999" y="10135"/>
                    <a:pt x="11008" y="10135"/>
                  </a:cubicBezTo>
                  <a:cubicBezTo>
                    <a:pt x="11016" y="10135"/>
                    <a:pt x="11024" y="10131"/>
                    <a:pt x="11031" y="10124"/>
                  </a:cubicBezTo>
                  <a:cubicBezTo>
                    <a:pt x="11034" y="10121"/>
                    <a:pt x="11041" y="10114"/>
                    <a:pt x="11045" y="10111"/>
                  </a:cubicBezTo>
                  <a:cubicBezTo>
                    <a:pt x="11054" y="10110"/>
                    <a:pt x="11063" y="10109"/>
                    <a:pt x="11071" y="10109"/>
                  </a:cubicBezTo>
                  <a:cubicBezTo>
                    <a:pt x="11095" y="10109"/>
                    <a:pt x="11118" y="10113"/>
                    <a:pt x="11140" y="10118"/>
                  </a:cubicBezTo>
                  <a:cubicBezTo>
                    <a:pt x="11141" y="10118"/>
                    <a:pt x="11143" y="10118"/>
                    <a:pt x="11144" y="10118"/>
                  </a:cubicBezTo>
                  <a:cubicBezTo>
                    <a:pt x="11168" y="10118"/>
                    <a:pt x="11177" y="10083"/>
                    <a:pt x="11154" y="10073"/>
                  </a:cubicBezTo>
                  <a:cubicBezTo>
                    <a:pt x="11133" y="10066"/>
                    <a:pt x="11116" y="10063"/>
                    <a:pt x="11096" y="10056"/>
                  </a:cubicBezTo>
                  <a:cubicBezTo>
                    <a:pt x="11270" y="9875"/>
                    <a:pt x="11468" y="9721"/>
                    <a:pt x="11656" y="9551"/>
                  </a:cubicBezTo>
                  <a:cubicBezTo>
                    <a:pt x="11682" y="9525"/>
                    <a:pt x="11657" y="9485"/>
                    <a:pt x="11626" y="9485"/>
                  </a:cubicBezTo>
                  <a:cubicBezTo>
                    <a:pt x="11620" y="9485"/>
                    <a:pt x="11614" y="9486"/>
                    <a:pt x="11608" y="9489"/>
                  </a:cubicBezTo>
                  <a:cubicBezTo>
                    <a:pt x="11379" y="9622"/>
                    <a:pt x="11181" y="9844"/>
                    <a:pt x="11011" y="10049"/>
                  </a:cubicBezTo>
                  <a:cubicBezTo>
                    <a:pt x="10970" y="10049"/>
                    <a:pt x="10929" y="10053"/>
                    <a:pt x="10888" y="10066"/>
                  </a:cubicBezTo>
                  <a:cubicBezTo>
                    <a:pt x="10734" y="9947"/>
                    <a:pt x="10580" y="9831"/>
                    <a:pt x="10423" y="9715"/>
                  </a:cubicBezTo>
                  <a:cubicBezTo>
                    <a:pt x="10512" y="9619"/>
                    <a:pt x="10604" y="9527"/>
                    <a:pt x="10683" y="9428"/>
                  </a:cubicBezTo>
                  <a:cubicBezTo>
                    <a:pt x="10704" y="9402"/>
                    <a:pt x="10685" y="9370"/>
                    <a:pt x="10661" y="9370"/>
                  </a:cubicBezTo>
                  <a:cubicBezTo>
                    <a:pt x="10653" y="9370"/>
                    <a:pt x="10646" y="9373"/>
                    <a:pt x="10638" y="9380"/>
                  </a:cubicBezTo>
                  <a:cubicBezTo>
                    <a:pt x="10543" y="9472"/>
                    <a:pt x="10457" y="9575"/>
                    <a:pt x="10372" y="9674"/>
                  </a:cubicBezTo>
                  <a:cubicBezTo>
                    <a:pt x="10126" y="9493"/>
                    <a:pt x="9877" y="9312"/>
                    <a:pt x="9631" y="9134"/>
                  </a:cubicBezTo>
                  <a:cubicBezTo>
                    <a:pt x="9778" y="8953"/>
                    <a:pt x="9935" y="8772"/>
                    <a:pt x="10058" y="8574"/>
                  </a:cubicBezTo>
                  <a:cubicBezTo>
                    <a:pt x="10076" y="8548"/>
                    <a:pt x="10051" y="8519"/>
                    <a:pt x="10026" y="8519"/>
                  </a:cubicBezTo>
                  <a:cubicBezTo>
                    <a:pt x="10018" y="8519"/>
                    <a:pt x="10010" y="8522"/>
                    <a:pt x="10003" y="8530"/>
                  </a:cubicBezTo>
                  <a:cubicBezTo>
                    <a:pt x="9843" y="8700"/>
                    <a:pt x="9702" y="8895"/>
                    <a:pt x="9566" y="9086"/>
                  </a:cubicBezTo>
                  <a:cubicBezTo>
                    <a:pt x="9310" y="8902"/>
                    <a:pt x="9054" y="8717"/>
                    <a:pt x="8794" y="8533"/>
                  </a:cubicBezTo>
                  <a:cubicBezTo>
                    <a:pt x="8849" y="8485"/>
                    <a:pt x="8890" y="8417"/>
                    <a:pt x="8903" y="8342"/>
                  </a:cubicBezTo>
                  <a:cubicBezTo>
                    <a:pt x="8907" y="8323"/>
                    <a:pt x="8894" y="8312"/>
                    <a:pt x="8880" y="8312"/>
                  </a:cubicBezTo>
                  <a:cubicBezTo>
                    <a:pt x="8871" y="8312"/>
                    <a:pt x="8861" y="8317"/>
                    <a:pt x="8856" y="8328"/>
                  </a:cubicBezTo>
                  <a:cubicBezTo>
                    <a:pt x="8832" y="8393"/>
                    <a:pt x="8794" y="8451"/>
                    <a:pt x="8746" y="8499"/>
                  </a:cubicBezTo>
                  <a:cubicBezTo>
                    <a:pt x="8511" y="8332"/>
                    <a:pt x="8272" y="8164"/>
                    <a:pt x="8036" y="8000"/>
                  </a:cubicBezTo>
                  <a:cubicBezTo>
                    <a:pt x="8227" y="7819"/>
                    <a:pt x="8381" y="7604"/>
                    <a:pt x="8490" y="7365"/>
                  </a:cubicBezTo>
                  <a:cubicBezTo>
                    <a:pt x="8502" y="7339"/>
                    <a:pt x="8482" y="7316"/>
                    <a:pt x="8461" y="7316"/>
                  </a:cubicBezTo>
                  <a:cubicBezTo>
                    <a:pt x="8452" y="7316"/>
                    <a:pt x="8443" y="7320"/>
                    <a:pt x="8435" y="7331"/>
                  </a:cubicBezTo>
                  <a:cubicBezTo>
                    <a:pt x="8306" y="7556"/>
                    <a:pt x="8155" y="7768"/>
                    <a:pt x="7981" y="7963"/>
                  </a:cubicBezTo>
                  <a:lnTo>
                    <a:pt x="7145" y="7372"/>
                  </a:lnTo>
                  <a:lnTo>
                    <a:pt x="7367" y="7085"/>
                  </a:lnTo>
                  <a:cubicBezTo>
                    <a:pt x="7391" y="7053"/>
                    <a:pt x="7362" y="7024"/>
                    <a:pt x="7331" y="7024"/>
                  </a:cubicBezTo>
                  <a:cubicBezTo>
                    <a:pt x="7318" y="7024"/>
                    <a:pt x="7305" y="7029"/>
                    <a:pt x="7295" y="7041"/>
                  </a:cubicBezTo>
                  <a:lnTo>
                    <a:pt x="7083" y="7331"/>
                  </a:lnTo>
                  <a:cubicBezTo>
                    <a:pt x="6875" y="7184"/>
                    <a:pt x="6670" y="7037"/>
                    <a:pt x="6465" y="6890"/>
                  </a:cubicBezTo>
                  <a:cubicBezTo>
                    <a:pt x="6660" y="6672"/>
                    <a:pt x="6813" y="6419"/>
                    <a:pt x="6919" y="6149"/>
                  </a:cubicBezTo>
                  <a:cubicBezTo>
                    <a:pt x="6928" y="6124"/>
                    <a:pt x="6906" y="6105"/>
                    <a:pt x="6885" y="6105"/>
                  </a:cubicBezTo>
                  <a:cubicBezTo>
                    <a:pt x="6874" y="6105"/>
                    <a:pt x="6863" y="6110"/>
                    <a:pt x="6858" y="6122"/>
                  </a:cubicBezTo>
                  <a:cubicBezTo>
                    <a:pt x="6731" y="6378"/>
                    <a:pt x="6581" y="6621"/>
                    <a:pt x="6407" y="6849"/>
                  </a:cubicBezTo>
                  <a:cubicBezTo>
                    <a:pt x="6253" y="6737"/>
                    <a:pt x="6096" y="6627"/>
                    <a:pt x="5942" y="6518"/>
                  </a:cubicBezTo>
                  <a:lnTo>
                    <a:pt x="5621" y="6286"/>
                  </a:lnTo>
                  <a:cubicBezTo>
                    <a:pt x="5686" y="6200"/>
                    <a:pt x="5755" y="6115"/>
                    <a:pt x="5813" y="6023"/>
                  </a:cubicBezTo>
                  <a:cubicBezTo>
                    <a:pt x="5833" y="5995"/>
                    <a:pt x="5806" y="5961"/>
                    <a:pt x="5778" y="5961"/>
                  </a:cubicBezTo>
                  <a:cubicBezTo>
                    <a:pt x="5769" y="5961"/>
                    <a:pt x="5759" y="5965"/>
                    <a:pt x="5751" y="5975"/>
                  </a:cubicBezTo>
                  <a:cubicBezTo>
                    <a:pt x="5679" y="6057"/>
                    <a:pt x="5615" y="6146"/>
                    <a:pt x="5553" y="6238"/>
                  </a:cubicBezTo>
                  <a:lnTo>
                    <a:pt x="4901" y="5767"/>
                  </a:lnTo>
                  <a:cubicBezTo>
                    <a:pt x="5054" y="5535"/>
                    <a:pt x="5212" y="5299"/>
                    <a:pt x="5341" y="5053"/>
                  </a:cubicBezTo>
                  <a:cubicBezTo>
                    <a:pt x="5358" y="5022"/>
                    <a:pt x="5331" y="4994"/>
                    <a:pt x="5306" y="4994"/>
                  </a:cubicBezTo>
                  <a:cubicBezTo>
                    <a:pt x="5295" y="4994"/>
                    <a:pt x="5284" y="5000"/>
                    <a:pt x="5276" y="5012"/>
                  </a:cubicBezTo>
                  <a:cubicBezTo>
                    <a:pt x="5123" y="5244"/>
                    <a:pt x="4990" y="5490"/>
                    <a:pt x="4856" y="5736"/>
                  </a:cubicBezTo>
                  <a:lnTo>
                    <a:pt x="4204" y="5265"/>
                  </a:lnTo>
                  <a:cubicBezTo>
                    <a:pt x="4238" y="5173"/>
                    <a:pt x="4303" y="5094"/>
                    <a:pt x="4392" y="5050"/>
                  </a:cubicBezTo>
                  <a:cubicBezTo>
                    <a:pt x="4419" y="5034"/>
                    <a:pt x="4406" y="4989"/>
                    <a:pt x="4379" y="4989"/>
                  </a:cubicBezTo>
                  <a:cubicBezTo>
                    <a:pt x="4375" y="4989"/>
                    <a:pt x="4372" y="4990"/>
                    <a:pt x="4368" y="4992"/>
                  </a:cubicBezTo>
                  <a:cubicBezTo>
                    <a:pt x="4262" y="5032"/>
                    <a:pt x="4184" y="5121"/>
                    <a:pt x="4156" y="5231"/>
                  </a:cubicBezTo>
                  <a:cubicBezTo>
                    <a:pt x="3941" y="5073"/>
                    <a:pt x="3723" y="4920"/>
                    <a:pt x="3507" y="4763"/>
                  </a:cubicBezTo>
                  <a:cubicBezTo>
                    <a:pt x="3644" y="4578"/>
                    <a:pt x="3808" y="4401"/>
                    <a:pt x="3921" y="4199"/>
                  </a:cubicBezTo>
                  <a:cubicBezTo>
                    <a:pt x="3933" y="4171"/>
                    <a:pt x="3912" y="4145"/>
                    <a:pt x="3887" y="4145"/>
                  </a:cubicBezTo>
                  <a:cubicBezTo>
                    <a:pt x="3879" y="4145"/>
                    <a:pt x="3870" y="4148"/>
                    <a:pt x="3863" y="4155"/>
                  </a:cubicBezTo>
                  <a:cubicBezTo>
                    <a:pt x="3702" y="4319"/>
                    <a:pt x="3576" y="4527"/>
                    <a:pt x="3439" y="4715"/>
                  </a:cubicBezTo>
                  <a:cubicBezTo>
                    <a:pt x="3231" y="4565"/>
                    <a:pt x="3022" y="4414"/>
                    <a:pt x="2811" y="4264"/>
                  </a:cubicBezTo>
                  <a:cubicBezTo>
                    <a:pt x="2831" y="4223"/>
                    <a:pt x="2855" y="4182"/>
                    <a:pt x="2886" y="4148"/>
                  </a:cubicBezTo>
                  <a:cubicBezTo>
                    <a:pt x="2940" y="4093"/>
                    <a:pt x="2999" y="4039"/>
                    <a:pt x="3060" y="3991"/>
                  </a:cubicBezTo>
                  <a:cubicBezTo>
                    <a:pt x="3076" y="3972"/>
                    <a:pt x="3059" y="3946"/>
                    <a:pt x="3037" y="3946"/>
                  </a:cubicBezTo>
                  <a:cubicBezTo>
                    <a:pt x="3035" y="3946"/>
                    <a:pt x="3034" y="3946"/>
                    <a:pt x="3033" y="3946"/>
                  </a:cubicBezTo>
                  <a:cubicBezTo>
                    <a:pt x="2906" y="3984"/>
                    <a:pt x="2818" y="4104"/>
                    <a:pt x="2763" y="4230"/>
                  </a:cubicBezTo>
                  <a:cubicBezTo>
                    <a:pt x="2527" y="4059"/>
                    <a:pt x="2292" y="3892"/>
                    <a:pt x="2056" y="3724"/>
                  </a:cubicBezTo>
                  <a:cubicBezTo>
                    <a:pt x="2131" y="3615"/>
                    <a:pt x="2210" y="3506"/>
                    <a:pt x="2295" y="3403"/>
                  </a:cubicBezTo>
                  <a:cubicBezTo>
                    <a:pt x="2387" y="3294"/>
                    <a:pt x="2497" y="3192"/>
                    <a:pt x="2578" y="3072"/>
                  </a:cubicBezTo>
                  <a:cubicBezTo>
                    <a:pt x="2598" y="3048"/>
                    <a:pt x="2573" y="3014"/>
                    <a:pt x="2547" y="3014"/>
                  </a:cubicBezTo>
                  <a:cubicBezTo>
                    <a:pt x="2540" y="3014"/>
                    <a:pt x="2533" y="3016"/>
                    <a:pt x="2527" y="3021"/>
                  </a:cubicBezTo>
                  <a:cubicBezTo>
                    <a:pt x="2305" y="3175"/>
                    <a:pt x="2128" y="3434"/>
                    <a:pt x="1984" y="3673"/>
                  </a:cubicBezTo>
                  <a:cubicBezTo>
                    <a:pt x="1813" y="3550"/>
                    <a:pt x="1643" y="3431"/>
                    <a:pt x="1472" y="3308"/>
                  </a:cubicBezTo>
                  <a:cubicBezTo>
                    <a:pt x="1527" y="3250"/>
                    <a:pt x="1581" y="3188"/>
                    <a:pt x="1632" y="3127"/>
                  </a:cubicBezTo>
                  <a:cubicBezTo>
                    <a:pt x="1653" y="3101"/>
                    <a:pt x="1633" y="3067"/>
                    <a:pt x="1608" y="3067"/>
                  </a:cubicBezTo>
                  <a:cubicBezTo>
                    <a:pt x="1600" y="3067"/>
                    <a:pt x="1592" y="3071"/>
                    <a:pt x="1585" y="3079"/>
                  </a:cubicBezTo>
                  <a:cubicBezTo>
                    <a:pt x="1523" y="3137"/>
                    <a:pt x="1469" y="3202"/>
                    <a:pt x="1414" y="3267"/>
                  </a:cubicBezTo>
                  <a:cubicBezTo>
                    <a:pt x="990" y="2966"/>
                    <a:pt x="570" y="2673"/>
                    <a:pt x="143" y="2376"/>
                  </a:cubicBezTo>
                  <a:cubicBezTo>
                    <a:pt x="154" y="2372"/>
                    <a:pt x="161" y="2365"/>
                    <a:pt x="164" y="2355"/>
                  </a:cubicBezTo>
                  <a:cubicBezTo>
                    <a:pt x="492" y="1839"/>
                    <a:pt x="809" y="1173"/>
                    <a:pt x="1240" y="736"/>
                  </a:cubicBezTo>
                  <a:cubicBezTo>
                    <a:pt x="1428" y="546"/>
                    <a:pt x="1517" y="460"/>
                    <a:pt x="1625" y="460"/>
                  </a:cubicBezTo>
                  <a:cubicBezTo>
                    <a:pt x="1721" y="460"/>
                    <a:pt x="1832" y="527"/>
                    <a:pt x="2042" y="647"/>
                  </a:cubicBezTo>
                  <a:cubicBezTo>
                    <a:pt x="2322" y="808"/>
                    <a:pt x="2599" y="1057"/>
                    <a:pt x="2859" y="1245"/>
                  </a:cubicBezTo>
                  <a:cubicBezTo>
                    <a:pt x="3945" y="2044"/>
                    <a:pt x="5041" y="2826"/>
                    <a:pt x="6144" y="3595"/>
                  </a:cubicBezTo>
                  <a:cubicBezTo>
                    <a:pt x="8350" y="5138"/>
                    <a:pt x="10580" y="6665"/>
                    <a:pt x="12865" y="8086"/>
                  </a:cubicBezTo>
                  <a:cubicBezTo>
                    <a:pt x="12881" y="8096"/>
                    <a:pt x="12896" y="8100"/>
                    <a:pt x="12910" y="8100"/>
                  </a:cubicBezTo>
                  <a:cubicBezTo>
                    <a:pt x="12965" y="8100"/>
                    <a:pt x="13005" y="8037"/>
                    <a:pt x="12991" y="7983"/>
                  </a:cubicBezTo>
                  <a:lnTo>
                    <a:pt x="12991" y="7983"/>
                  </a:lnTo>
                  <a:cubicBezTo>
                    <a:pt x="13162" y="7993"/>
                    <a:pt x="13329" y="8004"/>
                    <a:pt x="13500" y="8010"/>
                  </a:cubicBezTo>
                  <a:cubicBezTo>
                    <a:pt x="13548" y="8010"/>
                    <a:pt x="13548" y="7939"/>
                    <a:pt x="13500" y="7935"/>
                  </a:cubicBezTo>
                  <a:cubicBezTo>
                    <a:pt x="13316" y="7918"/>
                    <a:pt x="13131" y="7911"/>
                    <a:pt x="12943" y="7905"/>
                  </a:cubicBezTo>
                  <a:cubicBezTo>
                    <a:pt x="12937" y="7905"/>
                    <a:pt x="12930" y="7908"/>
                    <a:pt x="12923" y="7915"/>
                  </a:cubicBezTo>
                  <a:cubicBezTo>
                    <a:pt x="12749" y="7799"/>
                    <a:pt x="12575" y="7683"/>
                    <a:pt x="12400" y="7567"/>
                  </a:cubicBezTo>
                  <a:lnTo>
                    <a:pt x="12400" y="7567"/>
                  </a:lnTo>
                  <a:cubicBezTo>
                    <a:pt x="12534" y="7577"/>
                    <a:pt x="12667" y="7590"/>
                    <a:pt x="12800" y="7601"/>
                  </a:cubicBezTo>
                  <a:cubicBezTo>
                    <a:pt x="12801" y="7601"/>
                    <a:pt x="12802" y="7601"/>
                    <a:pt x="12803" y="7601"/>
                  </a:cubicBezTo>
                  <a:cubicBezTo>
                    <a:pt x="12848" y="7601"/>
                    <a:pt x="12847" y="7529"/>
                    <a:pt x="12800" y="7526"/>
                  </a:cubicBezTo>
                  <a:cubicBezTo>
                    <a:pt x="12622" y="7505"/>
                    <a:pt x="12441" y="7491"/>
                    <a:pt x="12264" y="7474"/>
                  </a:cubicBezTo>
                  <a:lnTo>
                    <a:pt x="11919" y="7242"/>
                  </a:lnTo>
                  <a:lnTo>
                    <a:pt x="11919" y="7242"/>
                  </a:lnTo>
                  <a:cubicBezTo>
                    <a:pt x="12008" y="7249"/>
                    <a:pt x="12100" y="7249"/>
                    <a:pt x="12189" y="7249"/>
                  </a:cubicBezTo>
                  <a:cubicBezTo>
                    <a:pt x="12233" y="7249"/>
                    <a:pt x="12233" y="7184"/>
                    <a:pt x="12189" y="7177"/>
                  </a:cubicBezTo>
                  <a:cubicBezTo>
                    <a:pt x="12052" y="7167"/>
                    <a:pt x="11916" y="7150"/>
                    <a:pt x="11779" y="7150"/>
                  </a:cubicBezTo>
                  <a:cubicBezTo>
                    <a:pt x="11670" y="7075"/>
                    <a:pt x="11557" y="7003"/>
                    <a:pt x="11448" y="6928"/>
                  </a:cubicBezTo>
                  <a:lnTo>
                    <a:pt x="11448" y="6928"/>
                  </a:lnTo>
                  <a:cubicBezTo>
                    <a:pt x="11625" y="6942"/>
                    <a:pt x="11806" y="6948"/>
                    <a:pt x="11984" y="6948"/>
                  </a:cubicBezTo>
                  <a:cubicBezTo>
                    <a:pt x="11985" y="6949"/>
                    <a:pt x="11986" y="6949"/>
                    <a:pt x="11988" y="6949"/>
                  </a:cubicBezTo>
                  <a:cubicBezTo>
                    <a:pt x="12003" y="6949"/>
                    <a:pt x="12014" y="6930"/>
                    <a:pt x="12008" y="6918"/>
                  </a:cubicBezTo>
                  <a:lnTo>
                    <a:pt x="12008" y="6918"/>
                  </a:lnTo>
                  <a:cubicBezTo>
                    <a:pt x="12609" y="7304"/>
                    <a:pt x="13213" y="7686"/>
                    <a:pt x="13821" y="8062"/>
                  </a:cubicBezTo>
                  <a:cubicBezTo>
                    <a:pt x="13833" y="8069"/>
                    <a:pt x="13844" y="8072"/>
                    <a:pt x="13855" y="8072"/>
                  </a:cubicBezTo>
                  <a:cubicBezTo>
                    <a:pt x="13909" y="8072"/>
                    <a:pt x="13940" y="7990"/>
                    <a:pt x="13886" y="7952"/>
                  </a:cubicBezTo>
                  <a:cubicBezTo>
                    <a:pt x="10088" y="5313"/>
                    <a:pt x="6236" y="2731"/>
                    <a:pt x="2415" y="128"/>
                  </a:cubicBezTo>
                  <a:cubicBezTo>
                    <a:pt x="2459" y="118"/>
                    <a:pt x="2445" y="60"/>
                    <a:pt x="2411" y="46"/>
                  </a:cubicBezTo>
                  <a:cubicBezTo>
                    <a:pt x="2323" y="14"/>
                    <a:pt x="2224" y="1"/>
                    <a:pt x="21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96" name="Google Shape;2596;p55"/>
          <p:cNvSpPr/>
          <p:nvPr/>
        </p:nvSpPr>
        <p:spPr>
          <a:xfrm>
            <a:off x="2882072" y="2357828"/>
            <a:ext cx="273159" cy="273621"/>
          </a:xfrm>
          <a:custGeom>
            <a:rect b="b" l="l" r="r" t="t"/>
            <a:pathLst>
              <a:path extrusionOk="0" h="10654" w="10636">
                <a:moveTo>
                  <a:pt x="5387" y="164"/>
                </a:moveTo>
                <a:cubicBezTo>
                  <a:pt x="5713" y="164"/>
                  <a:pt x="6012" y="466"/>
                  <a:pt x="6065" y="793"/>
                </a:cubicBezTo>
                <a:cubicBezTo>
                  <a:pt x="6123" y="1200"/>
                  <a:pt x="5857" y="1579"/>
                  <a:pt x="5457" y="1661"/>
                </a:cubicBezTo>
                <a:cubicBezTo>
                  <a:pt x="5412" y="1669"/>
                  <a:pt x="5367" y="1673"/>
                  <a:pt x="5322" y="1673"/>
                </a:cubicBezTo>
                <a:cubicBezTo>
                  <a:pt x="5097" y="1673"/>
                  <a:pt x="4880" y="1569"/>
                  <a:pt x="4740" y="1387"/>
                </a:cubicBezTo>
                <a:lnTo>
                  <a:pt x="4740" y="1387"/>
                </a:lnTo>
                <a:cubicBezTo>
                  <a:pt x="4921" y="1411"/>
                  <a:pt x="5106" y="1428"/>
                  <a:pt x="5290" y="1432"/>
                </a:cubicBezTo>
                <a:cubicBezTo>
                  <a:pt x="5324" y="1432"/>
                  <a:pt x="5335" y="1377"/>
                  <a:pt x="5300" y="1374"/>
                </a:cubicBezTo>
                <a:cubicBezTo>
                  <a:pt x="5102" y="1343"/>
                  <a:pt x="4901" y="1346"/>
                  <a:pt x="4703" y="1340"/>
                </a:cubicBezTo>
                <a:cubicBezTo>
                  <a:pt x="4648" y="1261"/>
                  <a:pt x="4614" y="1176"/>
                  <a:pt x="4593" y="1087"/>
                </a:cubicBezTo>
                <a:cubicBezTo>
                  <a:pt x="4590" y="1073"/>
                  <a:pt x="4590" y="1060"/>
                  <a:pt x="4587" y="1046"/>
                </a:cubicBezTo>
                <a:lnTo>
                  <a:pt x="4587" y="1046"/>
                </a:lnTo>
                <a:cubicBezTo>
                  <a:pt x="4802" y="1049"/>
                  <a:pt x="5010" y="1070"/>
                  <a:pt x="5222" y="1083"/>
                </a:cubicBezTo>
                <a:cubicBezTo>
                  <a:pt x="5223" y="1084"/>
                  <a:pt x="5224" y="1084"/>
                  <a:pt x="5225" y="1084"/>
                </a:cubicBezTo>
                <a:cubicBezTo>
                  <a:pt x="5260" y="1084"/>
                  <a:pt x="5265" y="1025"/>
                  <a:pt x="5232" y="1022"/>
                </a:cubicBezTo>
                <a:cubicBezTo>
                  <a:pt x="5050" y="996"/>
                  <a:pt x="4871" y="983"/>
                  <a:pt x="4690" y="983"/>
                </a:cubicBezTo>
                <a:cubicBezTo>
                  <a:pt x="4654" y="983"/>
                  <a:pt x="4617" y="983"/>
                  <a:pt x="4580" y="984"/>
                </a:cubicBezTo>
                <a:cubicBezTo>
                  <a:pt x="4570" y="868"/>
                  <a:pt x="4590" y="752"/>
                  <a:pt x="4645" y="646"/>
                </a:cubicBezTo>
                <a:cubicBezTo>
                  <a:pt x="4801" y="660"/>
                  <a:pt x="4962" y="679"/>
                  <a:pt x="5120" y="679"/>
                </a:cubicBezTo>
                <a:cubicBezTo>
                  <a:pt x="5166" y="679"/>
                  <a:pt x="5211" y="677"/>
                  <a:pt x="5256" y="674"/>
                </a:cubicBezTo>
                <a:cubicBezTo>
                  <a:pt x="5294" y="674"/>
                  <a:pt x="5307" y="612"/>
                  <a:pt x="5266" y="605"/>
                </a:cubicBezTo>
                <a:cubicBezTo>
                  <a:pt x="5094" y="581"/>
                  <a:pt x="4922" y="567"/>
                  <a:pt x="4750" y="567"/>
                </a:cubicBezTo>
                <a:cubicBezTo>
                  <a:pt x="4731" y="567"/>
                  <a:pt x="4712" y="567"/>
                  <a:pt x="4692" y="568"/>
                </a:cubicBezTo>
                <a:cubicBezTo>
                  <a:pt x="4737" y="499"/>
                  <a:pt x="4792" y="441"/>
                  <a:pt x="4850" y="390"/>
                </a:cubicBezTo>
                <a:cubicBezTo>
                  <a:pt x="4957" y="375"/>
                  <a:pt x="5065" y="367"/>
                  <a:pt x="5172" y="367"/>
                </a:cubicBezTo>
                <a:cubicBezTo>
                  <a:pt x="5301" y="367"/>
                  <a:pt x="5430" y="378"/>
                  <a:pt x="5557" y="400"/>
                </a:cubicBezTo>
                <a:cubicBezTo>
                  <a:pt x="5559" y="401"/>
                  <a:pt x="5561" y="401"/>
                  <a:pt x="5563" y="401"/>
                </a:cubicBezTo>
                <a:cubicBezTo>
                  <a:pt x="5610" y="401"/>
                  <a:pt x="5629" y="331"/>
                  <a:pt x="5580" y="318"/>
                </a:cubicBezTo>
                <a:cubicBezTo>
                  <a:pt x="5458" y="289"/>
                  <a:pt x="5334" y="274"/>
                  <a:pt x="5210" y="274"/>
                </a:cubicBezTo>
                <a:cubicBezTo>
                  <a:pt x="5134" y="274"/>
                  <a:pt x="5058" y="279"/>
                  <a:pt x="4983" y="291"/>
                </a:cubicBezTo>
                <a:cubicBezTo>
                  <a:pt x="5010" y="271"/>
                  <a:pt x="5037" y="254"/>
                  <a:pt x="5068" y="236"/>
                </a:cubicBezTo>
                <a:cubicBezTo>
                  <a:pt x="5075" y="242"/>
                  <a:pt x="5084" y="244"/>
                  <a:pt x="5092" y="244"/>
                </a:cubicBezTo>
                <a:cubicBezTo>
                  <a:pt x="5101" y="244"/>
                  <a:pt x="5111" y="242"/>
                  <a:pt x="5119" y="236"/>
                </a:cubicBezTo>
                <a:cubicBezTo>
                  <a:pt x="5208" y="186"/>
                  <a:pt x="5299" y="164"/>
                  <a:pt x="5387" y="164"/>
                </a:cubicBezTo>
                <a:close/>
                <a:moveTo>
                  <a:pt x="4440" y="1073"/>
                </a:moveTo>
                <a:cubicBezTo>
                  <a:pt x="4443" y="1090"/>
                  <a:pt x="4443" y="1107"/>
                  <a:pt x="4447" y="1124"/>
                </a:cubicBezTo>
                <a:cubicBezTo>
                  <a:pt x="4542" y="1546"/>
                  <a:pt x="4915" y="1823"/>
                  <a:pt x="5319" y="1823"/>
                </a:cubicBezTo>
                <a:cubicBezTo>
                  <a:pt x="5423" y="1823"/>
                  <a:pt x="5528" y="1805"/>
                  <a:pt x="5632" y="1766"/>
                </a:cubicBezTo>
                <a:cubicBezTo>
                  <a:pt x="5837" y="1688"/>
                  <a:pt x="6007" y="1538"/>
                  <a:pt x="6106" y="1343"/>
                </a:cubicBezTo>
                <a:cubicBezTo>
                  <a:pt x="6537" y="1842"/>
                  <a:pt x="6725" y="2422"/>
                  <a:pt x="6800" y="3037"/>
                </a:cubicBezTo>
                <a:cubicBezTo>
                  <a:pt x="6369" y="3064"/>
                  <a:pt x="5939" y="3119"/>
                  <a:pt x="5516" y="3204"/>
                </a:cubicBezTo>
                <a:cubicBezTo>
                  <a:pt x="4986" y="2842"/>
                  <a:pt x="4269" y="2398"/>
                  <a:pt x="3535" y="2135"/>
                </a:cubicBezTo>
                <a:cubicBezTo>
                  <a:pt x="3753" y="1702"/>
                  <a:pt x="4047" y="1326"/>
                  <a:pt x="4440" y="1077"/>
                </a:cubicBezTo>
                <a:lnTo>
                  <a:pt x="4440" y="1073"/>
                </a:lnTo>
                <a:close/>
                <a:moveTo>
                  <a:pt x="3470" y="2265"/>
                </a:moveTo>
                <a:cubicBezTo>
                  <a:pt x="4112" y="2490"/>
                  <a:pt x="4751" y="2873"/>
                  <a:pt x="5297" y="3252"/>
                </a:cubicBezTo>
                <a:cubicBezTo>
                  <a:pt x="4634" y="3392"/>
                  <a:pt x="3989" y="3583"/>
                  <a:pt x="3408" y="3768"/>
                </a:cubicBezTo>
                <a:cubicBezTo>
                  <a:pt x="3285" y="3805"/>
                  <a:pt x="3159" y="3850"/>
                  <a:pt x="3026" y="3897"/>
                </a:cubicBezTo>
                <a:cubicBezTo>
                  <a:pt x="3101" y="3344"/>
                  <a:pt x="3238" y="2771"/>
                  <a:pt x="3470" y="2268"/>
                </a:cubicBezTo>
                <a:lnTo>
                  <a:pt x="3470" y="2265"/>
                </a:lnTo>
                <a:close/>
                <a:moveTo>
                  <a:pt x="842" y="2572"/>
                </a:moveTo>
                <a:cubicBezTo>
                  <a:pt x="1637" y="2572"/>
                  <a:pt x="1719" y="3864"/>
                  <a:pt x="963" y="3973"/>
                </a:cubicBezTo>
                <a:cubicBezTo>
                  <a:pt x="935" y="3978"/>
                  <a:pt x="906" y="3980"/>
                  <a:pt x="878" y="3980"/>
                </a:cubicBezTo>
                <a:cubicBezTo>
                  <a:pt x="688" y="3980"/>
                  <a:pt x="503" y="3875"/>
                  <a:pt x="369" y="3727"/>
                </a:cubicBezTo>
                <a:lnTo>
                  <a:pt x="369" y="3723"/>
                </a:lnTo>
                <a:cubicBezTo>
                  <a:pt x="379" y="3723"/>
                  <a:pt x="389" y="3723"/>
                  <a:pt x="399" y="3723"/>
                </a:cubicBezTo>
                <a:cubicBezTo>
                  <a:pt x="508" y="3723"/>
                  <a:pt x="614" y="3740"/>
                  <a:pt x="717" y="3771"/>
                </a:cubicBezTo>
                <a:cubicBezTo>
                  <a:pt x="719" y="3772"/>
                  <a:pt x="721" y="3772"/>
                  <a:pt x="723" y="3772"/>
                </a:cubicBezTo>
                <a:cubicBezTo>
                  <a:pt x="746" y="3772"/>
                  <a:pt x="753" y="3736"/>
                  <a:pt x="727" y="3730"/>
                </a:cubicBezTo>
                <a:cubicBezTo>
                  <a:pt x="625" y="3694"/>
                  <a:pt x="515" y="3676"/>
                  <a:pt x="407" y="3676"/>
                </a:cubicBezTo>
                <a:cubicBezTo>
                  <a:pt x="381" y="3676"/>
                  <a:pt x="356" y="3677"/>
                  <a:pt x="331" y="3679"/>
                </a:cubicBezTo>
                <a:cubicBezTo>
                  <a:pt x="263" y="3590"/>
                  <a:pt x="219" y="3488"/>
                  <a:pt x="198" y="3378"/>
                </a:cubicBezTo>
                <a:lnTo>
                  <a:pt x="198" y="3378"/>
                </a:lnTo>
                <a:cubicBezTo>
                  <a:pt x="381" y="3391"/>
                  <a:pt x="565" y="3410"/>
                  <a:pt x="748" y="3410"/>
                </a:cubicBezTo>
                <a:cubicBezTo>
                  <a:pt x="763" y="3410"/>
                  <a:pt x="778" y="3409"/>
                  <a:pt x="792" y="3409"/>
                </a:cubicBezTo>
                <a:cubicBezTo>
                  <a:pt x="844" y="3409"/>
                  <a:pt x="840" y="3341"/>
                  <a:pt x="792" y="3334"/>
                </a:cubicBezTo>
                <a:cubicBezTo>
                  <a:pt x="591" y="3307"/>
                  <a:pt x="389" y="3303"/>
                  <a:pt x="188" y="3293"/>
                </a:cubicBezTo>
                <a:cubicBezTo>
                  <a:pt x="184" y="3245"/>
                  <a:pt x="188" y="3194"/>
                  <a:pt x="202" y="3146"/>
                </a:cubicBezTo>
                <a:cubicBezTo>
                  <a:pt x="219" y="3081"/>
                  <a:pt x="246" y="3020"/>
                  <a:pt x="284" y="2965"/>
                </a:cubicBezTo>
                <a:cubicBezTo>
                  <a:pt x="408" y="2981"/>
                  <a:pt x="532" y="2991"/>
                  <a:pt x="658" y="2991"/>
                </a:cubicBezTo>
                <a:cubicBezTo>
                  <a:pt x="691" y="2991"/>
                  <a:pt x="725" y="2990"/>
                  <a:pt x="758" y="2989"/>
                </a:cubicBezTo>
                <a:cubicBezTo>
                  <a:pt x="806" y="2986"/>
                  <a:pt x="806" y="2914"/>
                  <a:pt x="758" y="2911"/>
                </a:cubicBezTo>
                <a:cubicBezTo>
                  <a:pt x="618" y="2911"/>
                  <a:pt x="478" y="2904"/>
                  <a:pt x="342" y="2893"/>
                </a:cubicBezTo>
                <a:cubicBezTo>
                  <a:pt x="430" y="2801"/>
                  <a:pt x="529" y="2726"/>
                  <a:pt x="642" y="2668"/>
                </a:cubicBezTo>
                <a:cubicBezTo>
                  <a:pt x="692" y="2668"/>
                  <a:pt x="741" y="2670"/>
                  <a:pt x="789" y="2670"/>
                </a:cubicBezTo>
                <a:cubicBezTo>
                  <a:pt x="813" y="2670"/>
                  <a:pt x="837" y="2669"/>
                  <a:pt x="861" y="2668"/>
                </a:cubicBezTo>
                <a:cubicBezTo>
                  <a:pt x="902" y="2665"/>
                  <a:pt x="902" y="2607"/>
                  <a:pt x="861" y="2603"/>
                </a:cubicBezTo>
                <a:lnTo>
                  <a:pt x="762" y="2603"/>
                </a:lnTo>
                <a:lnTo>
                  <a:pt x="820" y="2572"/>
                </a:lnTo>
                <a:lnTo>
                  <a:pt x="823" y="2572"/>
                </a:lnTo>
                <a:cubicBezTo>
                  <a:pt x="829" y="2572"/>
                  <a:pt x="836" y="2572"/>
                  <a:pt x="842" y="2572"/>
                </a:cubicBezTo>
                <a:close/>
                <a:moveTo>
                  <a:pt x="6820" y="3255"/>
                </a:moveTo>
                <a:cubicBezTo>
                  <a:pt x="6844" y="3559"/>
                  <a:pt x="6847" y="3863"/>
                  <a:pt x="6837" y="4167"/>
                </a:cubicBezTo>
                <a:cubicBezTo>
                  <a:pt x="6465" y="3880"/>
                  <a:pt x="6100" y="3624"/>
                  <a:pt x="5785" y="3395"/>
                </a:cubicBezTo>
                <a:cubicBezTo>
                  <a:pt x="6127" y="3331"/>
                  <a:pt x="6472" y="3286"/>
                  <a:pt x="6820" y="3255"/>
                </a:cubicBezTo>
                <a:close/>
                <a:moveTo>
                  <a:pt x="2418" y="2069"/>
                </a:moveTo>
                <a:cubicBezTo>
                  <a:pt x="2712" y="2069"/>
                  <a:pt x="3016" y="2124"/>
                  <a:pt x="3320" y="2217"/>
                </a:cubicBezTo>
                <a:cubicBezTo>
                  <a:pt x="3074" y="2760"/>
                  <a:pt x="2934" y="3372"/>
                  <a:pt x="2855" y="3962"/>
                </a:cubicBezTo>
                <a:cubicBezTo>
                  <a:pt x="2370" y="4147"/>
                  <a:pt x="1844" y="4389"/>
                  <a:pt x="1400" y="4707"/>
                </a:cubicBezTo>
                <a:cubicBezTo>
                  <a:pt x="1253" y="4533"/>
                  <a:pt x="1113" y="4348"/>
                  <a:pt x="977" y="4157"/>
                </a:cubicBezTo>
                <a:lnTo>
                  <a:pt x="980" y="4157"/>
                </a:lnTo>
                <a:cubicBezTo>
                  <a:pt x="1001" y="4154"/>
                  <a:pt x="1025" y="4150"/>
                  <a:pt x="1049" y="4143"/>
                </a:cubicBezTo>
                <a:cubicBezTo>
                  <a:pt x="1465" y="4041"/>
                  <a:pt x="1687" y="3563"/>
                  <a:pt x="1643" y="3160"/>
                </a:cubicBezTo>
                <a:cubicBezTo>
                  <a:pt x="1612" y="2900"/>
                  <a:pt x="1441" y="2607"/>
                  <a:pt x="1199" y="2490"/>
                </a:cubicBezTo>
                <a:cubicBezTo>
                  <a:pt x="1564" y="2190"/>
                  <a:pt x="1981" y="2069"/>
                  <a:pt x="2418" y="2069"/>
                </a:cubicBezTo>
                <a:close/>
                <a:moveTo>
                  <a:pt x="9600" y="3395"/>
                </a:moveTo>
                <a:cubicBezTo>
                  <a:pt x="10037" y="3467"/>
                  <a:pt x="10266" y="3792"/>
                  <a:pt x="10228" y="4236"/>
                </a:cubicBezTo>
                <a:cubicBezTo>
                  <a:pt x="10199" y="4602"/>
                  <a:pt x="9932" y="4895"/>
                  <a:pt x="9585" y="4895"/>
                </a:cubicBezTo>
                <a:cubicBezTo>
                  <a:pt x="9525" y="4895"/>
                  <a:pt x="9463" y="4886"/>
                  <a:pt x="9399" y="4867"/>
                </a:cubicBezTo>
                <a:cubicBezTo>
                  <a:pt x="9296" y="4840"/>
                  <a:pt x="9204" y="4785"/>
                  <a:pt x="9132" y="4710"/>
                </a:cubicBezTo>
                <a:lnTo>
                  <a:pt x="9132" y="4710"/>
                </a:lnTo>
                <a:cubicBezTo>
                  <a:pt x="9235" y="4714"/>
                  <a:pt x="9341" y="4717"/>
                  <a:pt x="9443" y="4717"/>
                </a:cubicBezTo>
                <a:cubicBezTo>
                  <a:pt x="9491" y="4717"/>
                  <a:pt x="9491" y="4645"/>
                  <a:pt x="9443" y="4645"/>
                </a:cubicBezTo>
                <a:cubicBezTo>
                  <a:pt x="9320" y="4642"/>
                  <a:pt x="9194" y="4642"/>
                  <a:pt x="9071" y="4642"/>
                </a:cubicBezTo>
                <a:cubicBezTo>
                  <a:pt x="9016" y="4570"/>
                  <a:pt x="8979" y="4492"/>
                  <a:pt x="8955" y="4406"/>
                </a:cubicBezTo>
                <a:lnTo>
                  <a:pt x="8955" y="4406"/>
                </a:lnTo>
                <a:cubicBezTo>
                  <a:pt x="9129" y="4430"/>
                  <a:pt x="9303" y="4454"/>
                  <a:pt x="9477" y="4475"/>
                </a:cubicBezTo>
                <a:cubicBezTo>
                  <a:pt x="9478" y="4475"/>
                  <a:pt x="9479" y="4475"/>
                  <a:pt x="9480" y="4475"/>
                </a:cubicBezTo>
                <a:cubicBezTo>
                  <a:pt x="9508" y="4475"/>
                  <a:pt x="9514" y="4423"/>
                  <a:pt x="9484" y="4420"/>
                </a:cubicBezTo>
                <a:cubicBezTo>
                  <a:pt x="9303" y="4393"/>
                  <a:pt x="9119" y="4372"/>
                  <a:pt x="8938" y="4352"/>
                </a:cubicBezTo>
                <a:cubicBezTo>
                  <a:pt x="8917" y="4263"/>
                  <a:pt x="8914" y="4167"/>
                  <a:pt x="8931" y="4079"/>
                </a:cubicBezTo>
                <a:lnTo>
                  <a:pt x="8931" y="4079"/>
                </a:lnTo>
                <a:cubicBezTo>
                  <a:pt x="9125" y="4085"/>
                  <a:pt x="9317" y="4089"/>
                  <a:pt x="9511" y="4089"/>
                </a:cubicBezTo>
                <a:cubicBezTo>
                  <a:pt x="9542" y="4089"/>
                  <a:pt x="9542" y="4041"/>
                  <a:pt x="9511" y="4041"/>
                </a:cubicBezTo>
                <a:cubicBezTo>
                  <a:pt x="9320" y="4031"/>
                  <a:pt x="9132" y="4031"/>
                  <a:pt x="8941" y="4031"/>
                </a:cubicBezTo>
                <a:cubicBezTo>
                  <a:pt x="8968" y="3915"/>
                  <a:pt x="9019" y="3809"/>
                  <a:pt x="9095" y="3720"/>
                </a:cubicBezTo>
                <a:cubicBezTo>
                  <a:pt x="9293" y="3723"/>
                  <a:pt x="9487" y="3730"/>
                  <a:pt x="9685" y="3747"/>
                </a:cubicBezTo>
                <a:cubicBezTo>
                  <a:pt x="9686" y="3747"/>
                  <a:pt x="9687" y="3747"/>
                  <a:pt x="9688" y="3747"/>
                </a:cubicBezTo>
                <a:cubicBezTo>
                  <a:pt x="9717" y="3747"/>
                  <a:pt x="9722" y="3699"/>
                  <a:pt x="9692" y="3693"/>
                </a:cubicBezTo>
                <a:cubicBezTo>
                  <a:pt x="9537" y="3669"/>
                  <a:pt x="9378" y="3658"/>
                  <a:pt x="9220" y="3658"/>
                </a:cubicBezTo>
                <a:cubicBezTo>
                  <a:pt x="9197" y="3658"/>
                  <a:pt x="9175" y="3658"/>
                  <a:pt x="9153" y="3658"/>
                </a:cubicBezTo>
                <a:cubicBezTo>
                  <a:pt x="9276" y="3535"/>
                  <a:pt x="9429" y="3447"/>
                  <a:pt x="9600" y="3395"/>
                </a:cubicBezTo>
                <a:close/>
                <a:moveTo>
                  <a:pt x="7343" y="3232"/>
                </a:moveTo>
                <a:cubicBezTo>
                  <a:pt x="7931" y="3232"/>
                  <a:pt x="8513" y="3316"/>
                  <a:pt x="9074" y="3532"/>
                </a:cubicBezTo>
                <a:cubicBezTo>
                  <a:pt x="8893" y="3679"/>
                  <a:pt x="8784" y="3894"/>
                  <a:pt x="8763" y="4126"/>
                </a:cubicBezTo>
                <a:cubicBezTo>
                  <a:pt x="8736" y="4505"/>
                  <a:pt x="8955" y="4864"/>
                  <a:pt x="9300" y="4990"/>
                </a:cubicBezTo>
                <a:cubicBezTo>
                  <a:pt x="9064" y="5284"/>
                  <a:pt x="8787" y="5544"/>
                  <a:pt x="8480" y="5762"/>
                </a:cubicBezTo>
                <a:lnTo>
                  <a:pt x="8476" y="5759"/>
                </a:lnTo>
                <a:cubicBezTo>
                  <a:pt x="8077" y="5216"/>
                  <a:pt x="7537" y="4724"/>
                  <a:pt x="6998" y="4294"/>
                </a:cubicBezTo>
                <a:cubicBezTo>
                  <a:pt x="7018" y="3945"/>
                  <a:pt x="7015" y="3594"/>
                  <a:pt x="6991" y="3242"/>
                </a:cubicBezTo>
                <a:cubicBezTo>
                  <a:pt x="7108" y="3236"/>
                  <a:pt x="7226" y="3232"/>
                  <a:pt x="7343" y="3232"/>
                </a:cubicBezTo>
                <a:close/>
                <a:moveTo>
                  <a:pt x="2831" y="4154"/>
                </a:moveTo>
                <a:cubicBezTo>
                  <a:pt x="2800" y="4420"/>
                  <a:pt x="2783" y="4680"/>
                  <a:pt x="2777" y="4922"/>
                </a:cubicBezTo>
                <a:cubicBezTo>
                  <a:pt x="2763" y="5318"/>
                  <a:pt x="2777" y="5718"/>
                  <a:pt x="2814" y="6114"/>
                </a:cubicBezTo>
                <a:cubicBezTo>
                  <a:pt x="2339" y="5725"/>
                  <a:pt x="1902" y="5298"/>
                  <a:pt x="1506" y="4833"/>
                </a:cubicBezTo>
                <a:cubicBezTo>
                  <a:pt x="1899" y="4553"/>
                  <a:pt x="2360" y="4331"/>
                  <a:pt x="2831" y="4154"/>
                </a:cubicBezTo>
                <a:close/>
                <a:moveTo>
                  <a:pt x="6987" y="4550"/>
                </a:moveTo>
                <a:cubicBezTo>
                  <a:pt x="7466" y="4943"/>
                  <a:pt x="7947" y="5383"/>
                  <a:pt x="8319" y="5871"/>
                </a:cubicBezTo>
                <a:cubicBezTo>
                  <a:pt x="7879" y="6158"/>
                  <a:pt x="7394" y="6380"/>
                  <a:pt x="6895" y="6568"/>
                </a:cubicBezTo>
                <a:cubicBezTo>
                  <a:pt x="6923" y="6189"/>
                  <a:pt x="6933" y="5803"/>
                  <a:pt x="6943" y="5421"/>
                </a:cubicBezTo>
                <a:cubicBezTo>
                  <a:pt x="6953" y="5141"/>
                  <a:pt x="6974" y="4847"/>
                  <a:pt x="6987" y="4550"/>
                </a:cubicBezTo>
                <a:close/>
                <a:moveTo>
                  <a:pt x="5557" y="3440"/>
                </a:moveTo>
                <a:cubicBezTo>
                  <a:pt x="5761" y="3590"/>
                  <a:pt x="5949" y="3734"/>
                  <a:pt x="6113" y="3863"/>
                </a:cubicBezTo>
                <a:cubicBezTo>
                  <a:pt x="6335" y="4031"/>
                  <a:pt x="6578" y="4219"/>
                  <a:pt x="6827" y="4417"/>
                </a:cubicBezTo>
                <a:cubicBezTo>
                  <a:pt x="6810" y="4755"/>
                  <a:pt x="6789" y="5093"/>
                  <a:pt x="6779" y="5421"/>
                </a:cubicBezTo>
                <a:cubicBezTo>
                  <a:pt x="6765" y="5824"/>
                  <a:pt x="6755" y="6227"/>
                  <a:pt x="6728" y="6630"/>
                </a:cubicBezTo>
                <a:cubicBezTo>
                  <a:pt x="6328" y="6776"/>
                  <a:pt x="5925" y="6903"/>
                  <a:pt x="5533" y="7033"/>
                </a:cubicBezTo>
                <a:cubicBezTo>
                  <a:pt x="5297" y="7108"/>
                  <a:pt x="4955" y="7210"/>
                  <a:pt x="4566" y="7306"/>
                </a:cubicBezTo>
                <a:cubicBezTo>
                  <a:pt x="4003" y="6985"/>
                  <a:pt x="3463" y="6626"/>
                  <a:pt x="2954" y="6227"/>
                </a:cubicBezTo>
                <a:cubicBezTo>
                  <a:pt x="2930" y="5803"/>
                  <a:pt x="2927" y="5410"/>
                  <a:pt x="2930" y="5103"/>
                </a:cubicBezTo>
                <a:cubicBezTo>
                  <a:pt x="2934" y="4768"/>
                  <a:pt x="2958" y="4430"/>
                  <a:pt x="2995" y="4099"/>
                </a:cubicBezTo>
                <a:cubicBezTo>
                  <a:pt x="3466" y="3935"/>
                  <a:pt x="3945" y="3798"/>
                  <a:pt x="4426" y="3689"/>
                </a:cubicBezTo>
                <a:cubicBezTo>
                  <a:pt x="4798" y="3604"/>
                  <a:pt x="5177" y="3515"/>
                  <a:pt x="5557" y="3440"/>
                </a:cubicBezTo>
                <a:close/>
                <a:moveTo>
                  <a:pt x="2971" y="6473"/>
                </a:moveTo>
                <a:cubicBezTo>
                  <a:pt x="3405" y="6797"/>
                  <a:pt x="3859" y="7091"/>
                  <a:pt x="4330" y="7357"/>
                </a:cubicBezTo>
                <a:cubicBezTo>
                  <a:pt x="3931" y="7449"/>
                  <a:pt x="3528" y="7518"/>
                  <a:pt x="3122" y="7562"/>
                </a:cubicBezTo>
                <a:cubicBezTo>
                  <a:pt x="3050" y="7203"/>
                  <a:pt x="2999" y="6841"/>
                  <a:pt x="2971" y="6476"/>
                </a:cubicBezTo>
                <a:lnTo>
                  <a:pt x="2971" y="6473"/>
                </a:lnTo>
                <a:close/>
                <a:moveTo>
                  <a:pt x="1376" y="4929"/>
                </a:moveTo>
                <a:cubicBezTo>
                  <a:pt x="1803" y="5465"/>
                  <a:pt x="2295" y="5950"/>
                  <a:pt x="2841" y="6370"/>
                </a:cubicBezTo>
                <a:cubicBezTo>
                  <a:pt x="2889" y="6773"/>
                  <a:pt x="2958" y="7173"/>
                  <a:pt x="3046" y="7569"/>
                </a:cubicBezTo>
                <a:cubicBezTo>
                  <a:pt x="2836" y="7590"/>
                  <a:pt x="2627" y="7602"/>
                  <a:pt x="2423" y="7602"/>
                </a:cubicBezTo>
                <a:cubicBezTo>
                  <a:pt x="1497" y="7602"/>
                  <a:pt x="687" y="7355"/>
                  <a:pt x="454" y="6585"/>
                </a:cubicBezTo>
                <a:lnTo>
                  <a:pt x="454" y="6582"/>
                </a:lnTo>
                <a:cubicBezTo>
                  <a:pt x="482" y="5882"/>
                  <a:pt x="850" y="5346"/>
                  <a:pt x="1376" y="4929"/>
                </a:cubicBezTo>
                <a:close/>
                <a:moveTo>
                  <a:pt x="6704" y="6910"/>
                </a:moveTo>
                <a:cubicBezTo>
                  <a:pt x="6670" y="7364"/>
                  <a:pt x="6584" y="7815"/>
                  <a:pt x="6455" y="8248"/>
                </a:cubicBezTo>
                <a:lnTo>
                  <a:pt x="6451" y="8245"/>
                </a:lnTo>
                <a:cubicBezTo>
                  <a:pt x="5895" y="7999"/>
                  <a:pt x="5355" y="7740"/>
                  <a:pt x="4836" y="7453"/>
                </a:cubicBezTo>
                <a:cubicBezTo>
                  <a:pt x="5468" y="7313"/>
                  <a:pt x="6093" y="7132"/>
                  <a:pt x="6704" y="6910"/>
                </a:cubicBezTo>
                <a:close/>
                <a:moveTo>
                  <a:pt x="8439" y="6035"/>
                </a:moveTo>
                <a:cubicBezTo>
                  <a:pt x="8794" y="6548"/>
                  <a:pt x="9013" y="7108"/>
                  <a:pt x="8961" y="7709"/>
                </a:cubicBezTo>
                <a:lnTo>
                  <a:pt x="8958" y="7705"/>
                </a:lnTo>
                <a:cubicBezTo>
                  <a:pt x="8934" y="7722"/>
                  <a:pt x="8924" y="7750"/>
                  <a:pt x="8931" y="7777"/>
                </a:cubicBezTo>
                <a:cubicBezTo>
                  <a:pt x="8985" y="8184"/>
                  <a:pt x="8043" y="8375"/>
                  <a:pt x="7783" y="8416"/>
                </a:cubicBezTo>
                <a:cubicBezTo>
                  <a:pt x="7648" y="8435"/>
                  <a:pt x="7506" y="8447"/>
                  <a:pt x="7362" y="8447"/>
                </a:cubicBezTo>
                <a:cubicBezTo>
                  <a:pt x="7101" y="8447"/>
                  <a:pt x="6836" y="8407"/>
                  <a:pt x="6605" y="8300"/>
                </a:cubicBezTo>
                <a:cubicBezTo>
                  <a:pt x="6755" y="7832"/>
                  <a:pt x="6830" y="7343"/>
                  <a:pt x="6871" y="6841"/>
                </a:cubicBezTo>
                <a:cubicBezTo>
                  <a:pt x="7425" y="6633"/>
                  <a:pt x="7947" y="6363"/>
                  <a:pt x="8439" y="6035"/>
                </a:cubicBezTo>
                <a:close/>
                <a:moveTo>
                  <a:pt x="4593" y="7507"/>
                </a:moveTo>
                <a:cubicBezTo>
                  <a:pt x="5184" y="7828"/>
                  <a:pt x="5799" y="8119"/>
                  <a:pt x="6407" y="8382"/>
                </a:cubicBezTo>
                <a:cubicBezTo>
                  <a:pt x="6250" y="8836"/>
                  <a:pt x="6007" y="9252"/>
                  <a:pt x="5690" y="9611"/>
                </a:cubicBezTo>
                <a:lnTo>
                  <a:pt x="5686" y="9608"/>
                </a:lnTo>
                <a:cubicBezTo>
                  <a:pt x="5679" y="9614"/>
                  <a:pt x="5676" y="9621"/>
                  <a:pt x="5673" y="9632"/>
                </a:cubicBezTo>
                <a:cubicBezTo>
                  <a:pt x="5676" y="9587"/>
                  <a:pt x="5673" y="9546"/>
                  <a:pt x="5669" y="9505"/>
                </a:cubicBezTo>
                <a:cubicBezTo>
                  <a:pt x="5623" y="9090"/>
                  <a:pt x="5258" y="8778"/>
                  <a:pt x="4860" y="8778"/>
                </a:cubicBezTo>
                <a:cubicBezTo>
                  <a:pt x="4790" y="8778"/>
                  <a:pt x="4719" y="8788"/>
                  <a:pt x="4648" y="8808"/>
                </a:cubicBezTo>
                <a:cubicBezTo>
                  <a:pt x="4624" y="8815"/>
                  <a:pt x="4607" y="8832"/>
                  <a:pt x="4604" y="8856"/>
                </a:cubicBezTo>
                <a:cubicBezTo>
                  <a:pt x="4330" y="8914"/>
                  <a:pt x="4105" y="9099"/>
                  <a:pt x="3992" y="9351"/>
                </a:cubicBezTo>
                <a:cubicBezTo>
                  <a:pt x="3565" y="9010"/>
                  <a:pt x="3306" y="8399"/>
                  <a:pt x="3152" y="7716"/>
                </a:cubicBezTo>
                <a:cubicBezTo>
                  <a:pt x="3528" y="7692"/>
                  <a:pt x="3904" y="7644"/>
                  <a:pt x="4276" y="7572"/>
                </a:cubicBezTo>
                <a:cubicBezTo>
                  <a:pt x="4378" y="7552"/>
                  <a:pt x="4484" y="7531"/>
                  <a:pt x="4593" y="7507"/>
                </a:cubicBezTo>
                <a:close/>
                <a:moveTo>
                  <a:pt x="4904" y="8918"/>
                </a:moveTo>
                <a:lnTo>
                  <a:pt x="4904" y="8918"/>
                </a:lnTo>
                <a:cubicBezTo>
                  <a:pt x="5738" y="8928"/>
                  <a:pt x="5679" y="10468"/>
                  <a:pt x="4792" y="10502"/>
                </a:cubicBezTo>
                <a:lnTo>
                  <a:pt x="4788" y="10499"/>
                </a:lnTo>
                <a:cubicBezTo>
                  <a:pt x="4784" y="10499"/>
                  <a:pt x="4780" y="10499"/>
                  <a:pt x="4775" y="10499"/>
                </a:cubicBezTo>
                <a:cubicBezTo>
                  <a:pt x="4619" y="10499"/>
                  <a:pt x="4464" y="10438"/>
                  <a:pt x="4351" y="10328"/>
                </a:cubicBezTo>
                <a:cubicBezTo>
                  <a:pt x="4372" y="10328"/>
                  <a:pt x="4393" y="10328"/>
                  <a:pt x="4414" y="10328"/>
                </a:cubicBezTo>
                <a:cubicBezTo>
                  <a:pt x="4565" y="10328"/>
                  <a:pt x="4717" y="10338"/>
                  <a:pt x="4867" y="10362"/>
                </a:cubicBezTo>
                <a:cubicBezTo>
                  <a:pt x="4868" y="10363"/>
                  <a:pt x="4869" y="10363"/>
                  <a:pt x="4870" y="10363"/>
                </a:cubicBezTo>
                <a:cubicBezTo>
                  <a:pt x="4892" y="10363"/>
                  <a:pt x="4903" y="10328"/>
                  <a:pt x="4877" y="10321"/>
                </a:cubicBezTo>
                <a:cubicBezTo>
                  <a:pt x="4750" y="10296"/>
                  <a:pt x="4620" y="10283"/>
                  <a:pt x="4490" y="10283"/>
                </a:cubicBezTo>
                <a:cubicBezTo>
                  <a:pt x="4431" y="10283"/>
                  <a:pt x="4372" y="10285"/>
                  <a:pt x="4313" y="10291"/>
                </a:cubicBezTo>
                <a:cubicBezTo>
                  <a:pt x="4238" y="10209"/>
                  <a:pt x="4177" y="10116"/>
                  <a:pt x="4136" y="10014"/>
                </a:cubicBezTo>
                <a:cubicBezTo>
                  <a:pt x="4277" y="10014"/>
                  <a:pt x="4418" y="10017"/>
                  <a:pt x="4559" y="10017"/>
                </a:cubicBezTo>
                <a:cubicBezTo>
                  <a:pt x="4630" y="10017"/>
                  <a:pt x="4700" y="10016"/>
                  <a:pt x="4771" y="10014"/>
                </a:cubicBezTo>
                <a:cubicBezTo>
                  <a:pt x="4815" y="10014"/>
                  <a:pt x="4815" y="9946"/>
                  <a:pt x="4771" y="9946"/>
                </a:cubicBezTo>
                <a:cubicBezTo>
                  <a:pt x="4685" y="9942"/>
                  <a:pt x="4600" y="9940"/>
                  <a:pt x="4514" y="9940"/>
                </a:cubicBezTo>
                <a:cubicBezTo>
                  <a:pt x="4381" y="9940"/>
                  <a:pt x="4248" y="9944"/>
                  <a:pt x="4115" y="9946"/>
                </a:cubicBezTo>
                <a:cubicBezTo>
                  <a:pt x="4085" y="9857"/>
                  <a:pt x="4068" y="9761"/>
                  <a:pt x="4071" y="9669"/>
                </a:cubicBezTo>
                <a:lnTo>
                  <a:pt x="4071" y="9669"/>
                </a:lnTo>
                <a:cubicBezTo>
                  <a:pt x="4182" y="9671"/>
                  <a:pt x="4293" y="9673"/>
                  <a:pt x="4404" y="9673"/>
                </a:cubicBezTo>
                <a:cubicBezTo>
                  <a:pt x="4515" y="9673"/>
                  <a:pt x="4626" y="9671"/>
                  <a:pt x="4737" y="9666"/>
                </a:cubicBezTo>
                <a:cubicBezTo>
                  <a:pt x="4781" y="9666"/>
                  <a:pt x="4781" y="9597"/>
                  <a:pt x="4737" y="9597"/>
                </a:cubicBezTo>
                <a:cubicBezTo>
                  <a:pt x="4645" y="9594"/>
                  <a:pt x="4552" y="9593"/>
                  <a:pt x="4460" y="9593"/>
                </a:cubicBezTo>
                <a:cubicBezTo>
                  <a:pt x="4334" y="9593"/>
                  <a:pt x="4207" y="9595"/>
                  <a:pt x="4081" y="9597"/>
                </a:cubicBezTo>
                <a:cubicBezTo>
                  <a:pt x="4098" y="9488"/>
                  <a:pt x="4139" y="9389"/>
                  <a:pt x="4204" y="9300"/>
                </a:cubicBezTo>
                <a:cubicBezTo>
                  <a:pt x="4208" y="9304"/>
                  <a:pt x="4211" y="9307"/>
                  <a:pt x="4218" y="9307"/>
                </a:cubicBezTo>
                <a:cubicBezTo>
                  <a:pt x="4359" y="9294"/>
                  <a:pt x="4500" y="9286"/>
                  <a:pt x="4642" y="9286"/>
                </a:cubicBezTo>
                <a:cubicBezTo>
                  <a:pt x="4720" y="9286"/>
                  <a:pt x="4798" y="9289"/>
                  <a:pt x="4877" y="9293"/>
                </a:cubicBezTo>
                <a:cubicBezTo>
                  <a:pt x="4925" y="9293"/>
                  <a:pt x="4921" y="9222"/>
                  <a:pt x="4877" y="9218"/>
                </a:cubicBezTo>
                <a:cubicBezTo>
                  <a:pt x="4797" y="9210"/>
                  <a:pt x="4716" y="9207"/>
                  <a:pt x="4636" y="9207"/>
                </a:cubicBezTo>
                <a:cubicBezTo>
                  <a:pt x="4507" y="9207"/>
                  <a:pt x="4378" y="9216"/>
                  <a:pt x="4252" y="9235"/>
                </a:cubicBezTo>
                <a:cubicBezTo>
                  <a:pt x="4406" y="9065"/>
                  <a:pt x="4638" y="8966"/>
                  <a:pt x="4877" y="8938"/>
                </a:cubicBezTo>
                <a:cubicBezTo>
                  <a:pt x="4887" y="8935"/>
                  <a:pt x="4897" y="8928"/>
                  <a:pt x="4904" y="8918"/>
                </a:cubicBezTo>
                <a:close/>
                <a:moveTo>
                  <a:pt x="5365" y="1"/>
                </a:moveTo>
                <a:cubicBezTo>
                  <a:pt x="5249" y="1"/>
                  <a:pt x="5140" y="44"/>
                  <a:pt x="5051" y="151"/>
                </a:cubicBezTo>
                <a:cubicBezTo>
                  <a:pt x="4699" y="216"/>
                  <a:pt x="4450" y="544"/>
                  <a:pt x="4426" y="896"/>
                </a:cubicBezTo>
                <a:cubicBezTo>
                  <a:pt x="3962" y="1169"/>
                  <a:pt x="3624" y="1592"/>
                  <a:pt x="3378" y="2084"/>
                </a:cubicBezTo>
                <a:cubicBezTo>
                  <a:pt x="3033" y="1972"/>
                  <a:pt x="2687" y="1902"/>
                  <a:pt x="2359" y="1902"/>
                </a:cubicBezTo>
                <a:cubicBezTo>
                  <a:pt x="1877" y="1902"/>
                  <a:pt x="1433" y="2052"/>
                  <a:pt x="1086" y="2436"/>
                </a:cubicBezTo>
                <a:cubicBezTo>
                  <a:pt x="1079" y="2443"/>
                  <a:pt x="1083" y="2446"/>
                  <a:pt x="1079" y="2453"/>
                </a:cubicBezTo>
                <a:cubicBezTo>
                  <a:pt x="1045" y="2445"/>
                  <a:pt x="1010" y="2441"/>
                  <a:pt x="975" y="2441"/>
                </a:cubicBezTo>
                <a:cubicBezTo>
                  <a:pt x="917" y="2441"/>
                  <a:pt x="859" y="2452"/>
                  <a:pt x="806" y="2473"/>
                </a:cubicBezTo>
                <a:cubicBezTo>
                  <a:pt x="799" y="2477"/>
                  <a:pt x="796" y="2480"/>
                  <a:pt x="792" y="2484"/>
                </a:cubicBezTo>
                <a:cubicBezTo>
                  <a:pt x="546" y="2545"/>
                  <a:pt x="297" y="2682"/>
                  <a:pt x="150" y="2883"/>
                </a:cubicBezTo>
                <a:lnTo>
                  <a:pt x="133" y="2883"/>
                </a:lnTo>
                <a:cubicBezTo>
                  <a:pt x="132" y="2883"/>
                  <a:pt x="131" y="2883"/>
                  <a:pt x="130" y="2883"/>
                </a:cubicBezTo>
                <a:cubicBezTo>
                  <a:pt x="98" y="2883"/>
                  <a:pt x="90" y="2925"/>
                  <a:pt x="109" y="2941"/>
                </a:cubicBezTo>
                <a:cubicBezTo>
                  <a:pt x="31" y="3071"/>
                  <a:pt x="0" y="3221"/>
                  <a:pt x="21" y="3368"/>
                </a:cubicBezTo>
                <a:cubicBezTo>
                  <a:pt x="75" y="3737"/>
                  <a:pt x="461" y="4126"/>
                  <a:pt x="850" y="4160"/>
                </a:cubicBezTo>
                <a:lnTo>
                  <a:pt x="850" y="4171"/>
                </a:lnTo>
                <a:cubicBezTo>
                  <a:pt x="980" y="4386"/>
                  <a:pt x="1120" y="4598"/>
                  <a:pt x="1270" y="4799"/>
                </a:cubicBezTo>
                <a:cubicBezTo>
                  <a:pt x="721" y="5223"/>
                  <a:pt x="324" y="5766"/>
                  <a:pt x="338" y="6455"/>
                </a:cubicBezTo>
                <a:cubicBezTo>
                  <a:pt x="331" y="6462"/>
                  <a:pt x="328" y="6469"/>
                  <a:pt x="328" y="6479"/>
                </a:cubicBezTo>
                <a:cubicBezTo>
                  <a:pt x="331" y="6541"/>
                  <a:pt x="338" y="6599"/>
                  <a:pt x="352" y="6657"/>
                </a:cubicBezTo>
                <a:lnTo>
                  <a:pt x="352" y="6671"/>
                </a:lnTo>
                <a:cubicBezTo>
                  <a:pt x="352" y="6672"/>
                  <a:pt x="352" y="6672"/>
                  <a:pt x="352" y="6672"/>
                </a:cubicBezTo>
                <a:cubicBezTo>
                  <a:pt x="353" y="6672"/>
                  <a:pt x="354" y="6672"/>
                  <a:pt x="355" y="6674"/>
                </a:cubicBezTo>
                <a:cubicBezTo>
                  <a:pt x="541" y="7514"/>
                  <a:pt x="1624" y="7738"/>
                  <a:pt x="2654" y="7738"/>
                </a:cubicBezTo>
                <a:cubicBezTo>
                  <a:pt x="2795" y="7738"/>
                  <a:pt x="2936" y="7733"/>
                  <a:pt x="3074" y="7726"/>
                </a:cubicBezTo>
                <a:cubicBezTo>
                  <a:pt x="3224" y="8385"/>
                  <a:pt x="3361" y="9085"/>
                  <a:pt x="3948" y="9471"/>
                </a:cubicBezTo>
                <a:cubicBezTo>
                  <a:pt x="3931" y="9532"/>
                  <a:pt x="3917" y="9597"/>
                  <a:pt x="3914" y="9662"/>
                </a:cubicBezTo>
                <a:cubicBezTo>
                  <a:pt x="3894" y="10130"/>
                  <a:pt x="4264" y="10653"/>
                  <a:pt x="4759" y="10653"/>
                </a:cubicBezTo>
                <a:cubicBezTo>
                  <a:pt x="4784" y="10653"/>
                  <a:pt x="4810" y="10652"/>
                  <a:pt x="4836" y="10649"/>
                </a:cubicBezTo>
                <a:cubicBezTo>
                  <a:pt x="5239" y="10608"/>
                  <a:pt x="5557" y="10219"/>
                  <a:pt x="5645" y="9819"/>
                </a:cubicBezTo>
                <a:cubicBezTo>
                  <a:pt x="5690" y="9813"/>
                  <a:pt x="5731" y="9789"/>
                  <a:pt x="5761" y="9754"/>
                </a:cubicBezTo>
                <a:cubicBezTo>
                  <a:pt x="5775" y="9751"/>
                  <a:pt x="5792" y="9741"/>
                  <a:pt x="5802" y="9731"/>
                </a:cubicBezTo>
                <a:cubicBezTo>
                  <a:pt x="6137" y="9355"/>
                  <a:pt x="6397" y="8921"/>
                  <a:pt x="6561" y="8446"/>
                </a:cubicBezTo>
                <a:cubicBezTo>
                  <a:pt x="6578" y="8446"/>
                  <a:pt x="6591" y="8440"/>
                  <a:pt x="6605" y="8433"/>
                </a:cubicBezTo>
                <a:cubicBezTo>
                  <a:pt x="6840" y="8566"/>
                  <a:pt x="7123" y="8617"/>
                  <a:pt x="7408" y="8617"/>
                </a:cubicBezTo>
                <a:cubicBezTo>
                  <a:pt x="7658" y="8617"/>
                  <a:pt x="7909" y="8577"/>
                  <a:pt x="8128" y="8518"/>
                </a:cubicBezTo>
                <a:cubicBezTo>
                  <a:pt x="8425" y="8440"/>
                  <a:pt x="9139" y="8218"/>
                  <a:pt x="9084" y="7811"/>
                </a:cubicBezTo>
                <a:cubicBezTo>
                  <a:pt x="9101" y="7798"/>
                  <a:pt x="9112" y="7781"/>
                  <a:pt x="9115" y="7757"/>
                </a:cubicBezTo>
                <a:cubicBezTo>
                  <a:pt x="9194" y="7101"/>
                  <a:pt x="8972" y="6486"/>
                  <a:pt x="8596" y="5926"/>
                </a:cubicBezTo>
                <a:cubicBezTo>
                  <a:pt x="8938" y="5677"/>
                  <a:pt x="9245" y="5380"/>
                  <a:pt x="9504" y="5045"/>
                </a:cubicBezTo>
                <a:cubicBezTo>
                  <a:pt x="9537" y="5048"/>
                  <a:pt x="9568" y="5050"/>
                  <a:pt x="9598" y="5050"/>
                </a:cubicBezTo>
                <a:cubicBezTo>
                  <a:pt x="10636" y="5050"/>
                  <a:pt x="10563" y="3275"/>
                  <a:pt x="9748" y="3275"/>
                </a:cubicBezTo>
                <a:cubicBezTo>
                  <a:pt x="9701" y="3275"/>
                  <a:pt x="9652" y="3281"/>
                  <a:pt x="9600" y="3293"/>
                </a:cubicBezTo>
                <a:cubicBezTo>
                  <a:pt x="9583" y="3296"/>
                  <a:pt x="9573" y="3307"/>
                  <a:pt x="9566" y="3324"/>
                </a:cubicBezTo>
                <a:cubicBezTo>
                  <a:pt x="9446" y="3337"/>
                  <a:pt x="9330" y="3375"/>
                  <a:pt x="9224" y="3433"/>
                </a:cubicBezTo>
                <a:cubicBezTo>
                  <a:pt x="9221" y="3419"/>
                  <a:pt x="9207" y="3406"/>
                  <a:pt x="9194" y="3399"/>
                </a:cubicBezTo>
                <a:cubicBezTo>
                  <a:pt x="8594" y="3131"/>
                  <a:pt x="7930" y="3025"/>
                  <a:pt x="7247" y="3025"/>
                </a:cubicBezTo>
                <a:cubicBezTo>
                  <a:pt x="7156" y="3025"/>
                  <a:pt x="7065" y="3026"/>
                  <a:pt x="6974" y="3030"/>
                </a:cubicBezTo>
                <a:cubicBezTo>
                  <a:pt x="6892" y="2361"/>
                  <a:pt x="6673" y="1732"/>
                  <a:pt x="6151" y="1244"/>
                </a:cubicBezTo>
                <a:cubicBezTo>
                  <a:pt x="6233" y="1032"/>
                  <a:pt x="6233" y="797"/>
                  <a:pt x="6151" y="585"/>
                </a:cubicBezTo>
                <a:cubicBezTo>
                  <a:pt x="6046" y="329"/>
                  <a:pt x="5682" y="1"/>
                  <a:pt x="53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97" name="Google Shape;2597;p55"/>
          <p:cNvGrpSpPr/>
          <p:nvPr/>
        </p:nvGrpSpPr>
        <p:grpSpPr>
          <a:xfrm>
            <a:off x="2257037" y="2355106"/>
            <a:ext cx="250892" cy="282148"/>
            <a:chOff x="2257037" y="2355106"/>
            <a:chExt cx="250892" cy="282148"/>
          </a:xfrm>
        </p:grpSpPr>
        <p:sp>
          <p:nvSpPr>
            <p:cNvPr id="2598" name="Google Shape;2598;p55"/>
            <p:cNvSpPr/>
            <p:nvPr/>
          </p:nvSpPr>
          <p:spPr>
            <a:xfrm>
              <a:off x="2257037" y="2355106"/>
              <a:ext cx="250892" cy="282148"/>
            </a:xfrm>
            <a:custGeom>
              <a:rect b="b" l="l" r="r" t="t"/>
              <a:pathLst>
                <a:path extrusionOk="0" h="10986" w="9769">
                  <a:moveTo>
                    <a:pt x="2966" y="143"/>
                  </a:moveTo>
                  <a:cubicBezTo>
                    <a:pt x="3615" y="143"/>
                    <a:pt x="4242" y="533"/>
                    <a:pt x="4457" y="1193"/>
                  </a:cubicBezTo>
                  <a:cubicBezTo>
                    <a:pt x="4769" y="2160"/>
                    <a:pt x="4353" y="3396"/>
                    <a:pt x="3203" y="3396"/>
                  </a:cubicBezTo>
                  <a:cubicBezTo>
                    <a:pt x="3192" y="3396"/>
                    <a:pt x="3181" y="3396"/>
                    <a:pt x="3170" y="3396"/>
                  </a:cubicBezTo>
                  <a:cubicBezTo>
                    <a:pt x="3168" y="3395"/>
                    <a:pt x="3166" y="3395"/>
                    <a:pt x="3163" y="3395"/>
                  </a:cubicBezTo>
                  <a:cubicBezTo>
                    <a:pt x="3132" y="3395"/>
                    <a:pt x="3108" y="3418"/>
                    <a:pt x="3105" y="3447"/>
                  </a:cubicBezTo>
                  <a:cubicBezTo>
                    <a:pt x="2804" y="3430"/>
                    <a:pt x="2514" y="3351"/>
                    <a:pt x="2244" y="3218"/>
                  </a:cubicBezTo>
                  <a:lnTo>
                    <a:pt x="2244" y="3218"/>
                  </a:lnTo>
                  <a:cubicBezTo>
                    <a:pt x="2378" y="3233"/>
                    <a:pt x="2513" y="3241"/>
                    <a:pt x="2648" y="3241"/>
                  </a:cubicBezTo>
                  <a:cubicBezTo>
                    <a:pt x="2693" y="3241"/>
                    <a:pt x="2739" y="3240"/>
                    <a:pt x="2784" y="3239"/>
                  </a:cubicBezTo>
                  <a:cubicBezTo>
                    <a:pt x="2825" y="3239"/>
                    <a:pt x="2825" y="3177"/>
                    <a:pt x="2784" y="3177"/>
                  </a:cubicBezTo>
                  <a:cubicBezTo>
                    <a:pt x="2548" y="3174"/>
                    <a:pt x="2316" y="3157"/>
                    <a:pt x="2084" y="3122"/>
                  </a:cubicBezTo>
                  <a:cubicBezTo>
                    <a:pt x="1811" y="2948"/>
                    <a:pt x="1602" y="2692"/>
                    <a:pt x="1486" y="2392"/>
                  </a:cubicBezTo>
                  <a:lnTo>
                    <a:pt x="1486" y="2392"/>
                  </a:lnTo>
                  <a:cubicBezTo>
                    <a:pt x="1872" y="2415"/>
                    <a:pt x="2258" y="2443"/>
                    <a:pt x="2647" y="2443"/>
                  </a:cubicBezTo>
                  <a:cubicBezTo>
                    <a:pt x="2682" y="2443"/>
                    <a:pt x="2682" y="2395"/>
                    <a:pt x="2647" y="2392"/>
                  </a:cubicBezTo>
                  <a:cubicBezTo>
                    <a:pt x="2255" y="2357"/>
                    <a:pt x="1858" y="2347"/>
                    <a:pt x="1466" y="2333"/>
                  </a:cubicBezTo>
                  <a:cubicBezTo>
                    <a:pt x="1421" y="2204"/>
                    <a:pt x="1394" y="2067"/>
                    <a:pt x="1380" y="1927"/>
                  </a:cubicBezTo>
                  <a:cubicBezTo>
                    <a:pt x="1663" y="1927"/>
                    <a:pt x="1945" y="1932"/>
                    <a:pt x="2226" y="1932"/>
                  </a:cubicBezTo>
                  <a:cubicBezTo>
                    <a:pt x="2367" y="1932"/>
                    <a:pt x="2507" y="1931"/>
                    <a:pt x="2647" y="1927"/>
                  </a:cubicBezTo>
                  <a:cubicBezTo>
                    <a:pt x="2695" y="1927"/>
                    <a:pt x="2695" y="1855"/>
                    <a:pt x="2647" y="1855"/>
                  </a:cubicBezTo>
                  <a:cubicBezTo>
                    <a:pt x="2506" y="1852"/>
                    <a:pt x="2365" y="1851"/>
                    <a:pt x="2224" y="1851"/>
                  </a:cubicBezTo>
                  <a:cubicBezTo>
                    <a:pt x="1942" y="1851"/>
                    <a:pt x="1659" y="1855"/>
                    <a:pt x="1377" y="1855"/>
                  </a:cubicBezTo>
                  <a:cubicBezTo>
                    <a:pt x="1360" y="1545"/>
                    <a:pt x="1432" y="1234"/>
                    <a:pt x="1578" y="961"/>
                  </a:cubicBezTo>
                  <a:cubicBezTo>
                    <a:pt x="1723" y="965"/>
                    <a:pt x="1867" y="968"/>
                    <a:pt x="2011" y="968"/>
                  </a:cubicBezTo>
                  <a:cubicBezTo>
                    <a:pt x="2386" y="968"/>
                    <a:pt x="2761" y="952"/>
                    <a:pt x="3136" y="920"/>
                  </a:cubicBezTo>
                  <a:cubicBezTo>
                    <a:pt x="3172" y="916"/>
                    <a:pt x="3173" y="858"/>
                    <a:pt x="3139" y="858"/>
                  </a:cubicBezTo>
                  <a:cubicBezTo>
                    <a:pt x="3138" y="858"/>
                    <a:pt x="3137" y="858"/>
                    <a:pt x="3136" y="858"/>
                  </a:cubicBezTo>
                  <a:cubicBezTo>
                    <a:pt x="2700" y="870"/>
                    <a:pt x="2266" y="879"/>
                    <a:pt x="1831" y="879"/>
                  </a:cubicBezTo>
                  <a:cubicBezTo>
                    <a:pt x="1765" y="879"/>
                    <a:pt x="1699" y="879"/>
                    <a:pt x="1633" y="879"/>
                  </a:cubicBezTo>
                  <a:cubicBezTo>
                    <a:pt x="1722" y="735"/>
                    <a:pt x="1835" y="609"/>
                    <a:pt x="1964" y="503"/>
                  </a:cubicBezTo>
                  <a:cubicBezTo>
                    <a:pt x="2265" y="517"/>
                    <a:pt x="2559" y="537"/>
                    <a:pt x="2856" y="541"/>
                  </a:cubicBezTo>
                  <a:cubicBezTo>
                    <a:pt x="2900" y="537"/>
                    <a:pt x="2900" y="472"/>
                    <a:pt x="2856" y="465"/>
                  </a:cubicBezTo>
                  <a:cubicBezTo>
                    <a:pt x="2586" y="452"/>
                    <a:pt x="2316" y="445"/>
                    <a:pt x="2043" y="438"/>
                  </a:cubicBezTo>
                  <a:cubicBezTo>
                    <a:pt x="2108" y="390"/>
                    <a:pt x="2173" y="349"/>
                    <a:pt x="2244" y="315"/>
                  </a:cubicBezTo>
                  <a:cubicBezTo>
                    <a:pt x="2474" y="198"/>
                    <a:pt x="2721" y="143"/>
                    <a:pt x="2966" y="143"/>
                  </a:cubicBezTo>
                  <a:close/>
                  <a:moveTo>
                    <a:pt x="3938" y="3379"/>
                  </a:moveTo>
                  <a:cubicBezTo>
                    <a:pt x="4201" y="3980"/>
                    <a:pt x="4488" y="4570"/>
                    <a:pt x="4751" y="5175"/>
                  </a:cubicBezTo>
                  <a:cubicBezTo>
                    <a:pt x="4758" y="5189"/>
                    <a:pt x="4768" y="5199"/>
                    <a:pt x="4785" y="5202"/>
                  </a:cubicBezTo>
                  <a:cubicBezTo>
                    <a:pt x="4812" y="5370"/>
                    <a:pt x="4692" y="5463"/>
                    <a:pt x="4562" y="5463"/>
                  </a:cubicBezTo>
                  <a:cubicBezTo>
                    <a:pt x="4494" y="5463"/>
                    <a:pt x="4423" y="5437"/>
                    <a:pt x="4369" y="5383"/>
                  </a:cubicBezTo>
                  <a:cubicBezTo>
                    <a:pt x="4369" y="5376"/>
                    <a:pt x="4369" y="5366"/>
                    <a:pt x="4369" y="5356"/>
                  </a:cubicBezTo>
                  <a:cubicBezTo>
                    <a:pt x="4095" y="4734"/>
                    <a:pt x="3768" y="4116"/>
                    <a:pt x="3436" y="3522"/>
                  </a:cubicBezTo>
                  <a:lnTo>
                    <a:pt x="3433" y="3522"/>
                  </a:lnTo>
                  <a:cubicBezTo>
                    <a:pt x="3610" y="3508"/>
                    <a:pt x="3781" y="3457"/>
                    <a:pt x="3938" y="3379"/>
                  </a:cubicBezTo>
                  <a:close/>
                  <a:moveTo>
                    <a:pt x="7125" y="4656"/>
                  </a:moveTo>
                  <a:cubicBezTo>
                    <a:pt x="7275" y="4700"/>
                    <a:pt x="7367" y="4813"/>
                    <a:pt x="7412" y="4963"/>
                  </a:cubicBezTo>
                  <a:cubicBezTo>
                    <a:pt x="7073" y="5274"/>
                    <a:pt x="6708" y="5486"/>
                    <a:pt x="6322" y="5735"/>
                  </a:cubicBezTo>
                  <a:cubicBezTo>
                    <a:pt x="6285" y="5759"/>
                    <a:pt x="6100" y="5858"/>
                    <a:pt x="6022" y="5957"/>
                  </a:cubicBezTo>
                  <a:cubicBezTo>
                    <a:pt x="6001" y="5769"/>
                    <a:pt x="5946" y="5585"/>
                    <a:pt x="5861" y="5417"/>
                  </a:cubicBezTo>
                  <a:cubicBezTo>
                    <a:pt x="6288" y="5202"/>
                    <a:pt x="6701" y="4963"/>
                    <a:pt x="7101" y="4700"/>
                  </a:cubicBezTo>
                  <a:cubicBezTo>
                    <a:pt x="7114" y="4690"/>
                    <a:pt x="7125" y="4673"/>
                    <a:pt x="7125" y="4656"/>
                  </a:cubicBezTo>
                  <a:close/>
                  <a:moveTo>
                    <a:pt x="8072" y="3548"/>
                  </a:moveTo>
                  <a:cubicBezTo>
                    <a:pt x="8586" y="3548"/>
                    <a:pt x="9106" y="3824"/>
                    <a:pt x="9304" y="4413"/>
                  </a:cubicBezTo>
                  <a:cubicBezTo>
                    <a:pt x="9620" y="5346"/>
                    <a:pt x="8885" y="6002"/>
                    <a:pt x="8121" y="6002"/>
                  </a:cubicBezTo>
                  <a:cubicBezTo>
                    <a:pt x="7961" y="6002"/>
                    <a:pt x="7800" y="5973"/>
                    <a:pt x="7647" y="5913"/>
                  </a:cubicBezTo>
                  <a:lnTo>
                    <a:pt x="7647" y="5913"/>
                  </a:lnTo>
                  <a:cubicBezTo>
                    <a:pt x="7671" y="5913"/>
                    <a:pt x="7695" y="5913"/>
                    <a:pt x="7719" y="5913"/>
                  </a:cubicBezTo>
                  <a:cubicBezTo>
                    <a:pt x="7946" y="5913"/>
                    <a:pt x="8170" y="5899"/>
                    <a:pt x="8392" y="5872"/>
                  </a:cubicBezTo>
                  <a:cubicBezTo>
                    <a:pt x="8428" y="5865"/>
                    <a:pt x="8432" y="5810"/>
                    <a:pt x="8395" y="5810"/>
                  </a:cubicBezTo>
                  <a:cubicBezTo>
                    <a:pt x="8394" y="5810"/>
                    <a:pt x="8393" y="5810"/>
                    <a:pt x="8392" y="5810"/>
                  </a:cubicBezTo>
                  <a:cubicBezTo>
                    <a:pt x="8131" y="5834"/>
                    <a:pt x="7868" y="5845"/>
                    <a:pt x="7607" y="5845"/>
                  </a:cubicBezTo>
                  <a:cubicBezTo>
                    <a:pt x="7570" y="5845"/>
                    <a:pt x="7533" y="5845"/>
                    <a:pt x="7497" y="5844"/>
                  </a:cubicBezTo>
                  <a:cubicBezTo>
                    <a:pt x="7364" y="5769"/>
                    <a:pt x="7248" y="5674"/>
                    <a:pt x="7152" y="5557"/>
                  </a:cubicBezTo>
                  <a:lnTo>
                    <a:pt x="7152" y="5557"/>
                  </a:lnTo>
                  <a:cubicBezTo>
                    <a:pt x="7318" y="5559"/>
                    <a:pt x="7483" y="5561"/>
                    <a:pt x="7648" y="5561"/>
                  </a:cubicBezTo>
                  <a:cubicBezTo>
                    <a:pt x="7769" y="5561"/>
                    <a:pt x="7889" y="5560"/>
                    <a:pt x="8009" y="5557"/>
                  </a:cubicBezTo>
                  <a:cubicBezTo>
                    <a:pt x="8050" y="5557"/>
                    <a:pt x="8050" y="5496"/>
                    <a:pt x="8009" y="5496"/>
                  </a:cubicBezTo>
                  <a:cubicBezTo>
                    <a:pt x="7859" y="5494"/>
                    <a:pt x="7708" y="5493"/>
                    <a:pt x="7557" y="5493"/>
                  </a:cubicBezTo>
                  <a:cubicBezTo>
                    <a:pt x="7406" y="5493"/>
                    <a:pt x="7254" y="5494"/>
                    <a:pt x="7104" y="5496"/>
                  </a:cubicBezTo>
                  <a:cubicBezTo>
                    <a:pt x="7087" y="5475"/>
                    <a:pt x="7070" y="5455"/>
                    <a:pt x="7056" y="5434"/>
                  </a:cubicBezTo>
                  <a:cubicBezTo>
                    <a:pt x="7128" y="5387"/>
                    <a:pt x="7200" y="5332"/>
                    <a:pt x="7268" y="5274"/>
                  </a:cubicBezTo>
                  <a:cubicBezTo>
                    <a:pt x="7429" y="5274"/>
                    <a:pt x="7590" y="5278"/>
                    <a:pt x="7752" y="5278"/>
                  </a:cubicBezTo>
                  <a:cubicBezTo>
                    <a:pt x="7792" y="5278"/>
                    <a:pt x="7832" y="5278"/>
                    <a:pt x="7873" y="5277"/>
                  </a:cubicBezTo>
                  <a:cubicBezTo>
                    <a:pt x="7910" y="5277"/>
                    <a:pt x="7910" y="5223"/>
                    <a:pt x="7873" y="5223"/>
                  </a:cubicBezTo>
                  <a:cubicBezTo>
                    <a:pt x="7692" y="5223"/>
                    <a:pt x="7507" y="5223"/>
                    <a:pt x="7326" y="5226"/>
                  </a:cubicBezTo>
                  <a:cubicBezTo>
                    <a:pt x="7401" y="5158"/>
                    <a:pt x="7470" y="5079"/>
                    <a:pt x="7528" y="4990"/>
                  </a:cubicBezTo>
                  <a:cubicBezTo>
                    <a:pt x="7538" y="4973"/>
                    <a:pt x="7534" y="4946"/>
                    <a:pt x="7517" y="4932"/>
                  </a:cubicBezTo>
                  <a:lnTo>
                    <a:pt x="7517" y="4929"/>
                  </a:lnTo>
                  <a:cubicBezTo>
                    <a:pt x="7517" y="4928"/>
                    <a:pt x="7518" y="4928"/>
                    <a:pt x="7518" y="4928"/>
                  </a:cubicBezTo>
                  <a:cubicBezTo>
                    <a:pt x="7520" y="4928"/>
                    <a:pt x="7525" y="4932"/>
                    <a:pt x="7528" y="4932"/>
                  </a:cubicBezTo>
                  <a:cubicBezTo>
                    <a:pt x="7635" y="4932"/>
                    <a:pt x="7743" y="4935"/>
                    <a:pt x="7851" y="4935"/>
                  </a:cubicBezTo>
                  <a:cubicBezTo>
                    <a:pt x="7905" y="4935"/>
                    <a:pt x="7959" y="4935"/>
                    <a:pt x="8013" y="4932"/>
                  </a:cubicBezTo>
                  <a:cubicBezTo>
                    <a:pt x="8043" y="4929"/>
                    <a:pt x="8043" y="4885"/>
                    <a:pt x="8013" y="4881"/>
                  </a:cubicBezTo>
                  <a:cubicBezTo>
                    <a:pt x="7945" y="4878"/>
                    <a:pt x="7876" y="4877"/>
                    <a:pt x="7808" y="4877"/>
                  </a:cubicBezTo>
                  <a:cubicBezTo>
                    <a:pt x="7714" y="4877"/>
                    <a:pt x="7620" y="4879"/>
                    <a:pt x="7528" y="4881"/>
                  </a:cubicBezTo>
                  <a:cubicBezTo>
                    <a:pt x="7521" y="4881"/>
                    <a:pt x="7514" y="4885"/>
                    <a:pt x="7507" y="4888"/>
                  </a:cubicBezTo>
                  <a:cubicBezTo>
                    <a:pt x="7452" y="4697"/>
                    <a:pt x="7278" y="4564"/>
                    <a:pt x="7077" y="4564"/>
                  </a:cubicBezTo>
                  <a:cubicBezTo>
                    <a:pt x="7053" y="4564"/>
                    <a:pt x="7036" y="4587"/>
                    <a:pt x="7043" y="4608"/>
                  </a:cubicBezTo>
                  <a:cubicBezTo>
                    <a:pt x="6968" y="4649"/>
                    <a:pt x="6896" y="4690"/>
                    <a:pt x="6821" y="4731"/>
                  </a:cubicBezTo>
                  <a:cubicBezTo>
                    <a:pt x="6821" y="4628"/>
                    <a:pt x="6831" y="4523"/>
                    <a:pt x="6855" y="4424"/>
                  </a:cubicBezTo>
                  <a:cubicBezTo>
                    <a:pt x="6965" y="4427"/>
                    <a:pt x="7074" y="4429"/>
                    <a:pt x="7184" y="4429"/>
                  </a:cubicBezTo>
                  <a:cubicBezTo>
                    <a:pt x="7472" y="4429"/>
                    <a:pt x="7759" y="4416"/>
                    <a:pt x="8047" y="4386"/>
                  </a:cubicBezTo>
                  <a:cubicBezTo>
                    <a:pt x="8090" y="4383"/>
                    <a:pt x="8091" y="4321"/>
                    <a:pt x="8050" y="4321"/>
                  </a:cubicBezTo>
                  <a:cubicBezTo>
                    <a:pt x="8049" y="4321"/>
                    <a:pt x="8048" y="4321"/>
                    <a:pt x="8047" y="4321"/>
                  </a:cubicBezTo>
                  <a:cubicBezTo>
                    <a:pt x="7734" y="4346"/>
                    <a:pt x="7419" y="4357"/>
                    <a:pt x="7103" y="4357"/>
                  </a:cubicBezTo>
                  <a:cubicBezTo>
                    <a:pt x="7026" y="4357"/>
                    <a:pt x="6949" y="4357"/>
                    <a:pt x="6872" y="4355"/>
                  </a:cubicBezTo>
                  <a:cubicBezTo>
                    <a:pt x="6909" y="4243"/>
                    <a:pt x="6961" y="4137"/>
                    <a:pt x="7032" y="4041"/>
                  </a:cubicBezTo>
                  <a:cubicBezTo>
                    <a:pt x="7036" y="4041"/>
                    <a:pt x="7039" y="4044"/>
                    <a:pt x="7043" y="4044"/>
                  </a:cubicBezTo>
                  <a:cubicBezTo>
                    <a:pt x="7367" y="4024"/>
                    <a:pt x="7688" y="4003"/>
                    <a:pt x="8013" y="3976"/>
                  </a:cubicBezTo>
                  <a:cubicBezTo>
                    <a:pt x="8053" y="3973"/>
                    <a:pt x="8054" y="3908"/>
                    <a:pt x="8016" y="3908"/>
                  </a:cubicBezTo>
                  <a:cubicBezTo>
                    <a:pt x="8015" y="3908"/>
                    <a:pt x="8014" y="3908"/>
                    <a:pt x="8013" y="3908"/>
                  </a:cubicBezTo>
                  <a:cubicBezTo>
                    <a:pt x="7702" y="3925"/>
                    <a:pt x="7394" y="3949"/>
                    <a:pt x="7084" y="3976"/>
                  </a:cubicBezTo>
                  <a:cubicBezTo>
                    <a:pt x="7323" y="3696"/>
                    <a:pt x="7696" y="3548"/>
                    <a:pt x="8072" y="3548"/>
                  </a:cubicBezTo>
                  <a:close/>
                  <a:moveTo>
                    <a:pt x="4795" y="4963"/>
                  </a:moveTo>
                  <a:cubicBezTo>
                    <a:pt x="6305" y="4963"/>
                    <a:pt x="6258" y="7456"/>
                    <a:pt x="4749" y="7456"/>
                  </a:cubicBezTo>
                  <a:cubicBezTo>
                    <a:pt x="4743" y="7456"/>
                    <a:pt x="4737" y="7456"/>
                    <a:pt x="4731" y="7456"/>
                  </a:cubicBezTo>
                  <a:lnTo>
                    <a:pt x="4734" y="7456"/>
                  </a:lnTo>
                  <a:cubicBezTo>
                    <a:pt x="4536" y="7453"/>
                    <a:pt x="4345" y="7402"/>
                    <a:pt x="4174" y="7309"/>
                  </a:cubicBezTo>
                  <a:cubicBezTo>
                    <a:pt x="4358" y="7291"/>
                    <a:pt x="4541" y="7283"/>
                    <a:pt x="4725" y="7283"/>
                  </a:cubicBezTo>
                  <a:cubicBezTo>
                    <a:pt x="4784" y="7283"/>
                    <a:pt x="4843" y="7284"/>
                    <a:pt x="4901" y="7285"/>
                  </a:cubicBezTo>
                  <a:cubicBezTo>
                    <a:pt x="4932" y="7285"/>
                    <a:pt x="4932" y="7238"/>
                    <a:pt x="4901" y="7234"/>
                  </a:cubicBezTo>
                  <a:cubicBezTo>
                    <a:pt x="4817" y="7228"/>
                    <a:pt x="4734" y="7225"/>
                    <a:pt x="4650" y="7225"/>
                  </a:cubicBezTo>
                  <a:cubicBezTo>
                    <a:pt x="4468" y="7225"/>
                    <a:pt x="4286" y="7239"/>
                    <a:pt x="4106" y="7265"/>
                  </a:cubicBezTo>
                  <a:cubicBezTo>
                    <a:pt x="4075" y="7248"/>
                    <a:pt x="4044" y="7227"/>
                    <a:pt x="4013" y="7207"/>
                  </a:cubicBezTo>
                  <a:cubicBezTo>
                    <a:pt x="4010" y="7178"/>
                    <a:pt x="3986" y="7155"/>
                    <a:pt x="3958" y="7155"/>
                  </a:cubicBezTo>
                  <a:cubicBezTo>
                    <a:pt x="3956" y="7155"/>
                    <a:pt x="3954" y="7155"/>
                    <a:pt x="3952" y="7156"/>
                  </a:cubicBezTo>
                  <a:cubicBezTo>
                    <a:pt x="3887" y="7101"/>
                    <a:pt x="3829" y="7040"/>
                    <a:pt x="3778" y="6975"/>
                  </a:cubicBezTo>
                  <a:lnTo>
                    <a:pt x="3778" y="6975"/>
                  </a:lnTo>
                  <a:cubicBezTo>
                    <a:pt x="3925" y="6980"/>
                    <a:pt x="4071" y="6982"/>
                    <a:pt x="4218" y="6982"/>
                  </a:cubicBezTo>
                  <a:cubicBezTo>
                    <a:pt x="4365" y="6982"/>
                    <a:pt x="4512" y="6980"/>
                    <a:pt x="4659" y="6975"/>
                  </a:cubicBezTo>
                  <a:cubicBezTo>
                    <a:pt x="4696" y="6975"/>
                    <a:pt x="4696" y="6917"/>
                    <a:pt x="4659" y="6917"/>
                  </a:cubicBezTo>
                  <a:cubicBezTo>
                    <a:pt x="4505" y="6911"/>
                    <a:pt x="4352" y="6909"/>
                    <a:pt x="4198" y="6909"/>
                  </a:cubicBezTo>
                  <a:cubicBezTo>
                    <a:pt x="4044" y="6909"/>
                    <a:pt x="3890" y="6911"/>
                    <a:pt x="3737" y="6917"/>
                  </a:cubicBezTo>
                  <a:cubicBezTo>
                    <a:pt x="3675" y="6828"/>
                    <a:pt x="3624" y="6729"/>
                    <a:pt x="3590" y="6626"/>
                  </a:cubicBezTo>
                  <a:cubicBezTo>
                    <a:pt x="3774" y="6616"/>
                    <a:pt x="3955" y="6606"/>
                    <a:pt x="4140" y="6589"/>
                  </a:cubicBezTo>
                  <a:cubicBezTo>
                    <a:pt x="4174" y="6585"/>
                    <a:pt x="4174" y="6531"/>
                    <a:pt x="4140" y="6531"/>
                  </a:cubicBezTo>
                  <a:cubicBezTo>
                    <a:pt x="3955" y="6541"/>
                    <a:pt x="3771" y="6555"/>
                    <a:pt x="3583" y="6572"/>
                  </a:cubicBezTo>
                  <a:cubicBezTo>
                    <a:pt x="3580" y="6572"/>
                    <a:pt x="3580" y="6575"/>
                    <a:pt x="3576" y="6575"/>
                  </a:cubicBezTo>
                  <a:cubicBezTo>
                    <a:pt x="3556" y="6514"/>
                    <a:pt x="3546" y="6449"/>
                    <a:pt x="3539" y="6384"/>
                  </a:cubicBezTo>
                  <a:cubicBezTo>
                    <a:pt x="3532" y="6288"/>
                    <a:pt x="3535" y="6196"/>
                    <a:pt x="3552" y="6104"/>
                  </a:cubicBezTo>
                  <a:cubicBezTo>
                    <a:pt x="3839" y="6108"/>
                    <a:pt x="4127" y="6114"/>
                    <a:pt x="4414" y="6114"/>
                  </a:cubicBezTo>
                  <a:cubicBezTo>
                    <a:pt x="4576" y="6114"/>
                    <a:pt x="4737" y="6112"/>
                    <a:pt x="4898" y="6107"/>
                  </a:cubicBezTo>
                  <a:cubicBezTo>
                    <a:pt x="4936" y="6104"/>
                    <a:pt x="4936" y="6053"/>
                    <a:pt x="4898" y="6049"/>
                  </a:cubicBezTo>
                  <a:cubicBezTo>
                    <a:pt x="4738" y="6044"/>
                    <a:pt x="4578" y="6042"/>
                    <a:pt x="4418" y="6042"/>
                  </a:cubicBezTo>
                  <a:cubicBezTo>
                    <a:pt x="4132" y="6042"/>
                    <a:pt x="3846" y="6048"/>
                    <a:pt x="3559" y="6053"/>
                  </a:cubicBezTo>
                  <a:cubicBezTo>
                    <a:pt x="3590" y="5923"/>
                    <a:pt x="3638" y="5800"/>
                    <a:pt x="3706" y="5687"/>
                  </a:cubicBezTo>
                  <a:cubicBezTo>
                    <a:pt x="3938" y="5690"/>
                    <a:pt x="4173" y="5698"/>
                    <a:pt x="4406" y="5698"/>
                  </a:cubicBezTo>
                  <a:cubicBezTo>
                    <a:pt x="4443" y="5698"/>
                    <a:pt x="4481" y="5698"/>
                    <a:pt x="4519" y="5697"/>
                  </a:cubicBezTo>
                  <a:cubicBezTo>
                    <a:pt x="4563" y="5697"/>
                    <a:pt x="4563" y="5629"/>
                    <a:pt x="4519" y="5629"/>
                  </a:cubicBezTo>
                  <a:cubicBezTo>
                    <a:pt x="4256" y="5629"/>
                    <a:pt x="3996" y="5636"/>
                    <a:pt x="3733" y="5639"/>
                  </a:cubicBezTo>
                  <a:cubicBezTo>
                    <a:pt x="3849" y="5469"/>
                    <a:pt x="3990" y="5315"/>
                    <a:pt x="4147" y="5182"/>
                  </a:cubicBezTo>
                  <a:cubicBezTo>
                    <a:pt x="4191" y="5257"/>
                    <a:pt x="4232" y="5335"/>
                    <a:pt x="4273" y="5407"/>
                  </a:cubicBezTo>
                  <a:cubicBezTo>
                    <a:pt x="4280" y="5424"/>
                    <a:pt x="4293" y="5431"/>
                    <a:pt x="4307" y="5434"/>
                  </a:cubicBezTo>
                  <a:cubicBezTo>
                    <a:pt x="4370" y="5533"/>
                    <a:pt x="4477" y="5589"/>
                    <a:pt x="4587" y="5589"/>
                  </a:cubicBezTo>
                  <a:cubicBezTo>
                    <a:pt x="4626" y="5589"/>
                    <a:pt x="4665" y="5582"/>
                    <a:pt x="4703" y="5568"/>
                  </a:cubicBezTo>
                  <a:cubicBezTo>
                    <a:pt x="4857" y="5499"/>
                    <a:pt x="4942" y="5332"/>
                    <a:pt x="4908" y="5168"/>
                  </a:cubicBezTo>
                  <a:cubicBezTo>
                    <a:pt x="4902" y="5143"/>
                    <a:pt x="4881" y="5123"/>
                    <a:pt x="4856" y="5123"/>
                  </a:cubicBezTo>
                  <a:cubicBezTo>
                    <a:pt x="4854" y="5123"/>
                    <a:pt x="4852" y="5123"/>
                    <a:pt x="4850" y="5124"/>
                  </a:cubicBezTo>
                  <a:lnTo>
                    <a:pt x="4850" y="5113"/>
                  </a:lnTo>
                  <a:lnTo>
                    <a:pt x="4785" y="4963"/>
                  </a:lnTo>
                  <a:cubicBezTo>
                    <a:pt x="4788" y="4963"/>
                    <a:pt x="4791" y="4963"/>
                    <a:pt x="4795" y="4963"/>
                  </a:cubicBezTo>
                  <a:close/>
                  <a:moveTo>
                    <a:pt x="3590" y="6841"/>
                  </a:moveTo>
                  <a:cubicBezTo>
                    <a:pt x="3658" y="6978"/>
                    <a:pt x="3747" y="7101"/>
                    <a:pt x="3853" y="7207"/>
                  </a:cubicBezTo>
                  <a:cubicBezTo>
                    <a:pt x="3464" y="7446"/>
                    <a:pt x="3091" y="7716"/>
                    <a:pt x="2743" y="8009"/>
                  </a:cubicBezTo>
                  <a:cubicBezTo>
                    <a:pt x="2705" y="7828"/>
                    <a:pt x="2637" y="7651"/>
                    <a:pt x="2538" y="7494"/>
                  </a:cubicBezTo>
                  <a:cubicBezTo>
                    <a:pt x="2907" y="7337"/>
                    <a:pt x="3255" y="7139"/>
                    <a:pt x="3573" y="6896"/>
                  </a:cubicBezTo>
                  <a:cubicBezTo>
                    <a:pt x="3590" y="6886"/>
                    <a:pt x="3593" y="6862"/>
                    <a:pt x="3583" y="6848"/>
                  </a:cubicBezTo>
                  <a:lnTo>
                    <a:pt x="3590" y="6841"/>
                  </a:lnTo>
                  <a:close/>
                  <a:moveTo>
                    <a:pt x="5233" y="7504"/>
                  </a:moveTo>
                  <a:cubicBezTo>
                    <a:pt x="5260" y="8013"/>
                    <a:pt x="5298" y="8535"/>
                    <a:pt x="5393" y="9037"/>
                  </a:cubicBezTo>
                  <a:lnTo>
                    <a:pt x="5397" y="9037"/>
                  </a:lnTo>
                  <a:cubicBezTo>
                    <a:pt x="5397" y="9048"/>
                    <a:pt x="5403" y="9058"/>
                    <a:pt x="5417" y="9065"/>
                  </a:cubicBezTo>
                  <a:cubicBezTo>
                    <a:pt x="5373" y="9130"/>
                    <a:pt x="5349" y="9198"/>
                    <a:pt x="5257" y="9225"/>
                  </a:cubicBezTo>
                  <a:cubicBezTo>
                    <a:pt x="5237" y="9230"/>
                    <a:pt x="5217" y="9233"/>
                    <a:pt x="5197" y="9233"/>
                  </a:cubicBezTo>
                  <a:cubicBezTo>
                    <a:pt x="5112" y="9233"/>
                    <a:pt x="5032" y="9187"/>
                    <a:pt x="4990" y="9109"/>
                  </a:cubicBezTo>
                  <a:cubicBezTo>
                    <a:pt x="4990" y="9102"/>
                    <a:pt x="4994" y="9102"/>
                    <a:pt x="4994" y="9095"/>
                  </a:cubicBezTo>
                  <a:cubicBezTo>
                    <a:pt x="4963" y="8600"/>
                    <a:pt x="4874" y="8102"/>
                    <a:pt x="4826" y="7603"/>
                  </a:cubicBezTo>
                  <a:cubicBezTo>
                    <a:pt x="4826" y="7600"/>
                    <a:pt x="4823" y="7600"/>
                    <a:pt x="4823" y="7596"/>
                  </a:cubicBezTo>
                  <a:cubicBezTo>
                    <a:pt x="4864" y="7593"/>
                    <a:pt x="4908" y="7589"/>
                    <a:pt x="4949" y="7583"/>
                  </a:cubicBezTo>
                  <a:cubicBezTo>
                    <a:pt x="5045" y="7565"/>
                    <a:pt x="5140" y="7538"/>
                    <a:pt x="5233" y="7504"/>
                  </a:cubicBezTo>
                  <a:close/>
                  <a:moveTo>
                    <a:pt x="1534" y="7115"/>
                  </a:moveTo>
                  <a:cubicBezTo>
                    <a:pt x="1824" y="7115"/>
                    <a:pt x="2126" y="7226"/>
                    <a:pt x="2401" y="7487"/>
                  </a:cubicBezTo>
                  <a:cubicBezTo>
                    <a:pt x="2716" y="8006"/>
                    <a:pt x="2757" y="8870"/>
                    <a:pt x="2326" y="9287"/>
                  </a:cubicBezTo>
                  <a:lnTo>
                    <a:pt x="2323" y="9287"/>
                  </a:lnTo>
                  <a:cubicBezTo>
                    <a:pt x="2086" y="9517"/>
                    <a:pt x="1742" y="9642"/>
                    <a:pt x="1406" y="9642"/>
                  </a:cubicBezTo>
                  <a:cubicBezTo>
                    <a:pt x="1112" y="9642"/>
                    <a:pt x="824" y="9547"/>
                    <a:pt x="615" y="9341"/>
                  </a:cubicBezTo>
                  <a:lnTo>
                    <a:pt x="615" y="9341"/>
                  </a:lnTo>
                  <a:cubicBezTo>
                    <a:pt x="783" y="9355"/>
                    <a:pt x="950" y="9376"/>
                    <a:pt x="1114" y="9403"/>
                  </a:cubicBezTo>
                  <a:cubicBezTo>
                    <a:pt x="1115" y="9403"/>
                    <a:pt x="1116" y="9403"/>
                    <a:pt x="1117" y="9403"/>
                  </a:cubicBezTo>
                  <a:cubicBezTo>
                    <a:pt x="1149" y="9403"/>
                    <a:pt x="1161" y="9358"/>
                    <a:pt x="1131" y="9352"/>
                  </a:cubicBezTo>
                  <a:cubicBezTo>
                    <a:pt x="940" y="9311"/>
                    <a:pt x="749" y="9287"/>
                    <a:pt x="557" y="9280"/>
                  </a:cubicBezTo>
                  <a:cubicBezTo>
                    <a:pt x="387" y="9089"/>
                    <a:pt x="274" y="8850"/>
                    <a:pt x="236" y="8597"/>
                  </a:cubicBezTo>
                  <a:lnTo>
                    <a:pt x="236" y="8597"/>
                  </a:lnTo>
                  <a:cubicBezTo>
                    <a:pt x="432" y="8599"/>
                    <a:pt x="627" y="8605"/>
                    <a:pt x="820" y="8605"/>
                  </a:cubicBezTo>
                  <a:cubicBezTo>
                    <a:pt x="910" y="8605"/>
                    <a:pt x="1000" y="8604"/>
                    <a:pt x="1090" y="8600"/>
                  </a:cubicBezTo>
                  <a:cubicBezTo>
                    <a:pt x="1124" y="8600"/>
                    <a:pt x="1124" y="8546"/>
                    <a:pt x="1090" y="8546"/>
                  </a:cubicBezTo>
                  <a:cubicBezTo>
                    <a:pt x="1001" y="8544"/>
                    <a:pt x="912" y="8543"/>
                    <a:pt x="823" y="8543"/>
                  </a:cubicBezTo>
                  <a:cubicBezTo>
                    <a:pt x="626" y="8543"/>
                    <a:pt x="428" y="8547"/>
                    <a:pt x="233" y="8549"/>
                  </a:cubicBezTo>
                  <a:cubicBezTo>
                    <a:pt x="209" y="8303"/>
                    <a:pt x="264" y="8057"/>
                    <a:pt x="383" y="7839"/>
                  </a:cubicBezTo>
                  <a:cubicBezTo>
                    <a:pt x="656" y="7819"/>
                    <a:pt x="932" y="7811"/>
                    <a:pt x="1208" y="7811"/>
                  </a:cubicBezTo>
                  <a:cubicBezTo>
                    <a:pt x="1259" y="7811"/>
                    <a:pt x="1311" y="7811"/>
                    <a:pt x="1363" y="7811"/>
                  </a:cubicBezTo>
                  <a:cubicBezTo>
                    <a:pt x="1408" y="7811"/>
                    <a:pt x="1408" y="7743"/>
                    <a:pt x="1363" y="7743"/>
                  </a:cubicBezTo>
                  <a:cubicBezTo>
                    <a:pt x="1272" y="7740"/>
                    <a:pt x="1180" y="7739"/>
                    <a:pt x="1088" y="7739"/>
                  </a:cubicBezTo>
                  <a:cubicBezTo>
                    <a:pt x="866" y="7739"/>
                    <a:pt x="643" y="7748"/>
                    <a:pt x="421" y="7767"/>
                  </a:cubicBezTo>
                  <a:cubicBezTo>
                    <a:pt x="492" y="7651"/>
                    <a:pt x="581" y="7545"/>
                    <a:pt x="684" y="7456"/>
                  </a:cubicBezTo>
                  <a:cubicBezTo>
                    <a:pt x="1025" y="7432"/>
                    <a:pt x="1367" y="7439"/>
                    <a:pt x="1708" y="7436"/>
                  </a:cubicBezTo>
                  <a:cubicBezTo>
                    <a:pt x="1758" y="7432"/>
                    <a:pt x="1759" y="7360"/>
                    <a:pt x="1712" y="7360"/>
                  </a:cubicBezTo>
                  <a:cubicBezTo>
                    <a:pt x="1710" y="7360"/>
                    <a:pt x="1709" y="7361"/>
                    <a:pt x="1708" y="7361"/>
                  </a:cubicBezTo>
                  <a:cubicBezTo>
                    <a:pt x="1610" y="7355"/>
                    <a:pt x="1511" y="7353"/>
                    <a:pt x="1413" y="7353"/>
                  </a:cubicBezTo>
                  <a:cubicBezTo>
                    <a:pt x="1196" y="7353"/>
                    <a:pt x="978" y="7365"/>
                    <a:pt x="762" y="7391"/>
                  </a:cubicBezTo>
                  <a:cubicBezTo>
                    <a:pt x="983" y="7220"/>
                    <a:pt x="1252" y="7115"/>
                    <a:pt x="1534" y="7115"/>
                  </a:cubicBezTo>
                  <a:close/>
                  <a:moveTo>
                    <a:pt x="5550" y="8879"/>
                  </a:moveTo>
                  <a:cubicBezTo>
                    <a:pt x="6042" y="8879"/>
                    <a:pt x="6286" y="9545"/>
                    <a:pt x="6247" y="9956"/>
                  </a:cubicBezTo>
                  <a:cubicBezTo>
                    <a:pt x="6199" y="10403"/>
                    <a:pt x="5875" y="10748"/>
                    <a:pt x="5438" y="10847"/>
                  </a:cubicBezTo>
                  <a:cubicBezTo>
                    <a:pt x="5367" y="10863"/>
                    <a:pt x="5296" y="10870"/>
                    <a:pt x="5226" y="10870"/>
                  </a:cubicBezTo>
                  <a:cubicBezTo>
                    <a:pt x="4999" y="10870"/>
                    <a:pt x="4777" y="10792"/>
                    <a:pt x="4597" y="10646"/>
                  </a:cubicBezTo>
                  <a:lnTo>
                    <a:pt x="4597" y="10646"/>
                  </a:lnTo>
                  <a:cubicBezTo>
                    <a:pt x="4775" y="10656"/>
                    <a:pt x="4956" y="10653"/>
                    <a:pt x="5134" y="10677"/>
                  </a:cubicBezTo>
                  <a:cubicBezTo>
                    <a:pt x="5136" y="10677"/>
                    <a:pt x="5138" y="10677"/>
                    <a:pt x="5140" y="10677"/>
                  </a:cubicBezTo>
                  <a:cubicBezTo>
                    <a:pt x="5173" y="10677"/>
                    <a:pt x="5183" y="10628"/>
                    <a:pt x="5147" y="10622"/>
                  </a:cubicBezTo>
                  <a:cubicBezTo>
                    <a:pt x="5008" y="10595"/>
                    <a:pt x="4857" y="10572"/>
                    <a:pt x="4709" y="10572"/>
                  </a:cubicBezTo>
                  <a:cubicBezTo>
                    <a:pt x="4649" y="10572"/>
                    <a:pt x="4590" y="10576"/>
                    <a:pt x="4533" y="10584"/>
                  </a:cubicBezTo>
                  <a:cubicBezTo>
                    <a:pt x="4447" y="10499"/>
                    <a:pt x="4375" y="10397"/>
                    <a:pt x="4324" y="10284"/>
                  </a:cubicBezTo>
                  <a:lnTo>
                    <a:pt x="4324" y="10284"/>
                  </a:lnTo>
                  <a:cubicBezTo>
                    <a:pt x="4584" y="10301"/>
                    <a:pt x="4847" y="10315"/>
                    <a:pt x="5106" y="10325"/>
                  </a:cubicBezTo>
                  <a:cubicBezTo>
                    <a:pt x="5134" y="10325"/>
                    <a:pt x="5134" y="10281"/>
                    <a:pt x="5106" y="10281"/>
                  </a:cubicBezTo>
                  <a:cubicBezTo>
                    <a:pt x="4840" y="10263"/>
                    <a:pt x="4577" y="10257"/>
                    <a:pt x="4311" y="10246"/>
                  </a:cubicBezTo>
                  <a:cubicBezTo>
                    <a:pt x="4307" y="10233"/>
                    <a:pt x="4300" y="10222"/>
                    <a:pt x="4297" y="10212"/>
                  </a:cubicBezTo>
                  <a:cubicBezTo>
                    <a:pt x="4270" y="10123"/>
                    <a:pt x="4252" y="10031"/>
                    <a:pt x="4249" y="9936"/>
                  </a:cubicBezTo>
                  <a:cubicBezTo>
                    <a:pt x="4710" y="9922"/>
                    <a:pt x="5168" y="9919"/>
                    <a:pt x="5629" y="9888"/>
                  </a:cubicBezTo>
                  <a:cubicBezTo>
                    <a:pt x="5663" y="9884"/>
                    <a:pt x="5663" y="9833"/>
                    <a:pt x="5629" y="9830"/>
                  </a:cubicBezTo>
                  <a:cubicBezTo>
                    <a:pt x="5168" y="9833"/>
                    <a:pt x="4707" y="9860"/>
                    <a:pt x="4249" y="9881"/>
                  </a:cubicBezTo>
                  <a:cubicBezTo>
                    <a:pt x="4249" y="9755"/>
                    <a:pt x="4276" y="9632"/>
                    <a:pt x="4328" y="9516"/>
                  </a:cubicBezTo>
                  <a:cubicBezTo>
                    <a:pt x="4462" y="9531"/>
                    <a:pt x="4598" y="9539"/>
                    <a:pt x="4734" y="9539"/>
                  </a:cubicBezTo>
                  <a:cubicBezTo>
                    <a:pt x="4835" y="9539"/>
                    <a:pt x="4937" y="9535"/>
                    <a:pt x="5038" y="9526"/>
                  </a:cubicBezTo>
                  <a:cubicBezTo>
                    <a:pt x="5065" y="9522"/>
                    <a:pt x="5065" y="9481"/>
                    <a:pt x="5038" y="9481"/>
                  </a:cubicBezTo>
                  <a:cubicBezTo>
                    <a:pt x="4945" y="9483"/>
                    <a:pt x="4851" y="9484"/>
                    <a:pt x="4756" y="9484"/>
                  </a:cubicBezTo>
                  <a:cubicBezTo>
                    <a:pt x="4620" y="9484"/>
                    <a:pt x="4482" y="9481"/>
                    <a:pt x="4345" y="9471"/>
                  </a:cubicBezTo>
                  <a:cubicBezTo>
                    <a:pt x="4457" y="9246"/>
                    <a:pt x="4642" y="9061"/>
                    <a:pt x="4867" y="8949"/>
                  </a:cubicBezTo>
                  <a:cubicBezTo>
                    <a:pt x="4881" y="9003"/>
                    <a:pt x="4891" y="9058"/>
                    <a:pt x="4905" y="9109"/>
                  </a:cubicBezTo>
                  <a:cubicBezTo>
                    <a:pt x="4908" y="9116"/>
                    <a:pt x="4915" y="9126"/>
                    <a:pt x="4922" y="9130"/>
                  </a:cubicBezTo>
                  <a:cubicBezTo>
                    <a:pt x="4963" y="9260"/>
                    <a:pt x="5085" y="9346"/>
                    <a:pt x="5217" y="9346"/>
                  </a:cubicBezTo>
                  <a:cubicBezTo>
                    <a:pt x="5227" y="9346"/>
                    <a:pt x="5237" y="9346"/>
                    <a:pt x="5246" y="9345"/>
                  </a:cubicBezTo>
                  <a:cubicBezTo>
                    <a:pt x="5366" y="9328"/>
                    <a:pt x="5554" y="9191"/>
                    <a:pt x="5506" y="9048"/>
                  </a:cubicBezTo>
                  <a:cubicBezTo>
                    <a:pt x="5502" y="9041"/>
                    <a:pt x="5496" y="9034"/>
                    <a:pt x="5485" y="9027"/>
                  </a:cubicBezTo>
                  <a:lnTo>
                    <a:pt x="5485" y="9024"/>
                  </a:lnTo>
                  <a:cubicBezTo>
                    <a:pt x="5485" y="8976"/>
                    <a:pt x="5479" y="8932"/>
                    <a:pt x="5479" y="8884"/>
                  </a:cubicBezTo>
                  <a:cubicBezTo>
                    <a:pt x="5503" y="8881"/>
                    <a:pt x="5527" y="8879"/>
                    <a:pt x="5550" y="8879"/>
                  </a:cubicBezTo>
                  <a:close/>
                  <a:moveTo>
                    <a:pt x="3019" y="1"/>
                  </a:moveTo>
                  <a:cubicBezTo>
                    <a:pt x="2891" y="1"/>
                    <a:pt x="2755" y="15"/>
                    <a:pt x="2613" y="45"/>
                  </a:cubicBezTo>
                  <a:cubicBezTo>
                    <a:pt x="2046" y="168"/>
                    <a:pt x="1674" y="486"/>
                    <a:pt x="1469" y="882"/>
                  </a:cubicBezTo>
                  <a:lnTo>
                    <a:pt x="1438" y="882"/>
                  </a:lnTo>
                  <a:cubicBezTo>
                    <a:pt x="1437" y="882"/>
                    <a:pt x="1436" y="882"/>
                    <a:pt x="1435" y="882"/>
                  </a:cubicBezTo>
                  <a:cubicBezTo>
                    <a:pt x="1384" y="882"/>
                    <a:pt x="1381" y="957"/>
                    <a:pt x="1432" y="961"/>
                  </a:cubicBezTo>
                  <a:cubicBezTo>
                    <a:pt x="959" y="2011"/>
                    <a:pt x="1611" y="3544"/>
                    <a:pt x="2971" y="3544"/>
                  </a:cubicBezTo>
                  <a:cubicBezTo>
                    <a:pt x="3057" y="3544"/>
                    <a:pt x="3146" y="3538"/>
                    <a:pt x="3238" y="3525"/>
                  </a:cubicBezTo>
                  <a:lnTo>
                    <a:pt x="3327" y="3525"/>
                  </a:lnTo>
                  <a:cubicBezTo>
                    <a:pt x="3569" y="4058"/>
                    <a:pt x="3829" y="4598"/>
                    <a:pt x="4109" y="5117"/>
                  </a:cubicBezTo>
                  <a:cubicBezTo>
                    <a:pt x="3382" y="5417"/>
                    <a:pt x="3279" y="6179"/>
                    <a:pt x="3559" y="6780"/>
                  </a:cubicBezTo>
                  <a:cubicBezTo>
                    <a:pt x="3532" y="6797"/>
                    <a:pt x="3505" y="6818"/>
                    <a:pt x="3477" y="6838"/>
                  </a:cubicBezTo>
                  <a:cubicBezTo>
                    <a:pt x="3160" y="7036"/>
                    <a:pt x="2849" y="7241"/>
                    <a:pt x="2524" y="7425"/>
                  </a:cubicBezTo>
                  <a:cubicBezTo>
                    <a:pt x="2521" y="7415"/>
                    <a:pt x="2514" y="7405"/>
                    <a:pt x="2507" y="7395"/>
                  </a:cubicBezTo>
                  <a:cubicBezTo>
                    <a:pt x="2202" y="7088"/>
                    <a:pt x="1862" y="6958"/>
                    <a:pt x="1537" y="6958"/>
                  </a:cubicBezTo>
                  <a:cubicBezTo>
                    <a:pt x="1005" y="6958"/>
                    <a:pt x="510" y="7304"/>
                    <a:pt x="260" y="7781"/>
                  </a:cubicBezTo>
                  <a:cubicBezTo>
                    <a:pt x="236" y="7784"/>
                    <a:pt x="223" y="7808"/>
                    <a:pt x="233" y="7832"/>
                  </a:cubicBezTo>
                  <a:cubicBezTo>
                    <a:pt x="1" y="8303"/>
                    <a:pt x="55" y="8870"/>
                    <a:pt x="376" y="9287"/>
                  </a:cubicBezTo>
                  <a:cubicBezTo>
                    <a:pt x="369" y="9304"/>
                    <a:pt x="380" y="9321"/>
                    <a:pt x="397" y="9321"/>
                  </a:cubicBezTo>
                  <a:lnTo>
                    <a:pt x="404" y="9321"/>
                  </a:lnTo>
                  <a:cubicBezTo>
                    <a:pt x="424" y="9345"/>
                    <a:pt x="441" y="9372"/>
                    <a:pt x="462" y="9396"/>
                  </a:cubicBezTo>
                  <a:cubicBezTo>
                    <a:pt x="698" y="9666"/>
                    <a:pt x="1041" y="9790"/>
                    <a:pt x="1391" y="9790"/>
                  </a:cubicBezTo>
                  <a:cubicBezTo>
                    <a:pt x="1745" y="9790"/>
                    <a:pt x="2105" y="9664"/>
                    <a:pt x="2367" y="9434"/>
                  </a:cubicBezTo>
                  <a:cubicBezTo>
                    <a:pt x="2709" y="9136"/>
                    <a:pt x="2832" y="8590"/>
                    <a:pt x="2757" y="8095"/>
                  </a:cubicBezTo>
                  <a:cubicBezTo>
                    <a:pt x="3149" y="7828"/>
                    <a:pt x="3552" y="7572"/>
                    <a:pt x="3938" y="7292"/>
                  </a:cubicBezTo>
                  <a:cubicBezTo>
                    <a:pt x="4164" y="7490"/>
                    <a:pt x="4454" y="7596"/>
                    <a:pt x="4755" y="7596"/>
                  </a:cubicBezTo>
                  <a:cubicBezTo>
                    <a:pt x="4755" y="7600"/>
                    <a:pt x="4751" y="7600"/>
                    <a:pt x="4751" y="7603"/>
                  </a:cubicBezTo>
                  <a:cubicBezTo>
                    <a:pt x="4734" y="8023"/>
                    <a:pt x="4765" y="8447"/>
                    <a:pt x="4843" y="8863"/>
                  </a:cubicBezTo>
                  <a:cubicBezTo>
                    <a:pt x="3715" y="9292"/>
                    <a:pt x="4062" y="10986"/>
                    <a:pt x="5201" y="10986"/>
                  </a:cubicBezTo>
                  <a:cubicBezTo>
                    <a:pt x="5269" y="10986"/>
                    <a:pt x="5340" y="10980"/>
                    <a:pt x="5414" y="10967"/>
                  </a:cubicBezTo>
                  <a:cubicBezTo>
                    <a:pt x="5981" y="10878"/>
                    <a:pt x="6394" y="10380"/>
                    <a:pt x="6373" y="9806"/>
                  </a:cubicBezTo>
                  <a:cubicBezTo>
                    <a:pt x="6360" y="9337"/>
                    <a:pt x="6045" y="8761"/>
                    <a:pt x="5533" y="8761"/>
                  </a:cubicBezTo>
                  <a:cubicBezTo>
                    <a:pt x="5512" y="8761"/>
                    <a:pt x="5490" y="8762"/>
                    <a:pt x="5468" y="8764"/>
                  </a:cubicBezTo>
                  <a:cubicBezTo>
                    <a:pt x="5438" y="8330"/>
                    <a:pt x="5366" y="7897"/>
                    <a:pt x="5298" y="7470"/>
                  </a:cubicBezTo>
                  <a:cubicBezTo>
                    <a:pt x="5813" y="7221"/>
                    <a:pt x="6052" y="6643"/>
                    <a:pt x="6032" y="6094"/>
                  </a:cubicBezTo>
                  <a:lnTo>
                    <a:pt x="6032" y="6094"/>
                  </a:lnTo>
                  <a:cubicBezTo>
                    <a:pt x="6035" y="6095"/>
                    <a:pt x="6037" y="6096"/>
                    <a:pt x="6040" y="6096"/>
                  </a:cubicBezTo>
                  <a:cubicBezTo>
                    <a:pt x="6057" y="6096"/>
                    <a:pt x="6070" y="6071"/>
                    <a:pt x="6056" y="6056"/>
                  </a:cubicBezTo>
                  <a:cubicBezTo>
                    <a:pt x="6028" y="6022"/>
                    <a:pt x="6848" y="5564"/>
                    <a:pt x="6920" y="5520"/>
                  </a:cubicBezTo>
                  <a:cubicBezTo>
                    <a:pt x="6933" y="5510"/>
                    <a:pt x="6950" y="5499"/>
                    <a:pt x="6968" y="5489"/>
                  </a:cubicBezTo>
                  <a:cubicBezTo>
                    <a:pt x="7254" y="5938"/>
                    <a:pt x="7676" y="6129"/>
                    <a:pt x="8093" y="6129"/>
                  </a:cubicBezTo>
                  <a:cubicBezTo>
                    <a:pt x="8941" y="6129"/>
                    <a:pt x="9769" y="5337"/>
                    <a:pt x="9396" y="4311"/>
                  </a:cubicBezTo>
                  <a:cubicBezTo>
                    <a:pt x="9175" y="3705"/>
                    <a:pt x="8606" y="3427"/>
                    <a:pt x="8049" y="3427"/>
                  </a:cubicBezTo>
                  <a:cubicBezTo>
                    <a:pt x="7312" y="3427"/>
                    <a:pt x="6596" y="3914"/>
                    <a:pt x="6732" y="4775"/>
                  </a:cubicBezTo>
                  <a:cubicBezTo>
                    <a:pt x="6425" y="4956"/>
                    <a:pt x="6121" y="5154"/>
                    <a:pt x="5827" y="5356"/>
                  </a:cubicBezTo>
                  <a:cubicBezTo>
                    <a:pt x="5645" y="5052"/>
                    <a:pt x="5341" y="4840"/>
                    <a:pt x="4923" y="4840"/>
                  </a:cubicBezTo>
                  <a:cubicBezTo>
                    <a:pt x="4871" y="4840"/>
                    <a:pt x="4817" y="4844"/>
                    <a:pt x="4761" y="4850"/>
                  </a:cubicBezTo>
                  <a:cubicBezTo>
                    <a:pt x="4751" y="4850"/>
                    <a:pt x="4748" y="4857"/>
                    <a:pt x="4741" y="4861"/>
                  </a:cubicBezTo>
                  <a:cubicBezTo>
                    <a:pt x="4519" y="4342"/>
                    <a:pt x="4283" y="3826"/>
                    <a:pt x="4013" y="3331"/>
                  </a:cubicBezTo>
                  <a:cubicBezTo>
                    <a:pt x="5196" y="2593"/>
                    <a:pt x="4745" y="1"/>
                    <a:pt x="30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55"/>
            <p:cNvSpPr/>
            <p:nvPr/>
          </p:nvSpPr>
          <p:spPr>
            <a:xfrm>
              <a:off x="2270803" y="2583423"/>
              <a:ext cx="27660" cy="2209"/>
            </a:xfrm>
            <a:custGeom>
              <a:rect b="b" l="l" r="r" t="t"/>
              <a:pathLst>
                <a:path extrusionOk="0" h="86" w="1077">
                  <a:moveTo>
                    <a:pt x="32" y="0"/>
                  </a:moveTo>
                  <a:cubicBezTo>
                    <a:pt x="1" y="0"/>
                    <a:pt x="2" y="52"/>
                    <a:pt x="35" y="55"/>
                  </a:cubicBezTo>
                  <a:cubicBezTo>
                    <a:pt x="210" y="75"/>
                    <a:pt x="385" y="85"/>
                    <a:pt x="560" y="85"/>
                  </a:cubicBezTo>
                  <a:cubicBezTo>
                    <a:pt x="719" y="85"/>
                    <a:pt x="879" y="77"/>
                    <a:pt x="1039" y="59"/>
                  </a:cubicBezTo>
                  <a:cubicBezTo>
                    <a:pt x="1072" y="52"/>
                    <a:pt x="1076" y="0"/>
                    <a:pt x="1042" y="0"/>
                  </a:cubicBezTo>
                  <a:cubicBezTo>
                    <a:pt x="1041" y="0"/>
                    <a:pt x="1040" y="0"/>
                    <a:pt x="1039" y="1"/>
                  </a:cubicBezTo>
                  <a:cubicBezTo>
                    <a:pt x="872" y="13"/>
                    <a:pt x="704" y="18"/>
                    <a:pt x="537" y="18"/>
                  </a:cubicBezTo>
                  <a:cubicBezTo>
                    <a:pt x="370" y="18"/>
                    <a:pt x="202" y="13"/>
                    <a:pt x="35" y="1"/>
                  </a:cubicBezTo>
                  <a:cubicBezTo>
                    <a:pt x="34" y="0"/>
                    <a:pt x="33" y="0"/>
                    <a:pt x="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55"/>
            <p:cNvSpPr/>
            <p:nvPr/>
          </p:nvSpPr>
          <p:spPr>
            <a:xfrm>
              <a:off x="2263894" y="2565420"/>
              <a:ext cx="22909" cy="2080"/>
            </a:xfrm>
            <a:custGeom>
              <a:rect b="b" l="l" r="r" t="t"/>
              <a:pathLst>
                <a:path extrusionOk="0" h="81" w="892">
                  <a:moveTo>
                    <a:pt x="589" y="1"/>
                  </a:moveTo>
                  <a:cubicBezTo>
                    <a:pt x="401" y="1"/>
                    <a:pt x="212" y="19"/>
                    <a:pt x="27" y="42"/>
                  </a:cubicBezTo>
                  <a:cubicBezTo>
                    <a:pt x="1" y="46"/>
                    <a:pt x="0" y="80"/>
                    <a:pt x="24" y="80"/>
                  </a:cubicBezTo>
                  <a:cubicBezTo>
                    <a:pt x="25" y="80"/>
                    <a:pt x="26" y="80"/>
                    <a:pt x="27" y="80"/>
                  </a:cubicBezTo>
                  <a:cubicBezTo>
                    <a:pt x="174" y="66"/>
                    <a:pt x="320" y="62"/>
                    <a:pt x="466" y="62"/>
                  </a:cubicBezTo>
                  <a:cubicBezTo>
                    <a:pt x="597" y="62"/>
                    <a:pt x="727" y="65"/>
                    <a:pt x="857" y="66"/>
                  </a:cubicBezTo>
                  <a:cubicBezTo>
                    <a:pt x="891" y="66"/>
                    <a:pt x="891" y="19"/>
                    <a:pt x="857" y="15"/>
                  </a:cubicBezTo>
                  <a:cubicBezTo>
                    <a:pt x="769" y="5"/>
                    <a:pt x="679" y="1"/>
                    <a:pt x="5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55"/>
            <p:cNvSpPr/>
            <p:nvPr/>
          </p:nvSpPr>
          <p:spPr>
            <a:xfrm>
              <a:off x="2301956" y="2426786"/>
              <a:ext cx="24039" cy="2466"/>
            </a:xfrm>
            <a:custGeom>
              <a:rect b="b" l="l" r="r" t="t"/>
              <a:pathLst>
                <a:path extrusionOk="0" h="96" w="936">
                  <a:moveTo>
                    <a:pt x="34" y="0"/>
                  </a:moveTo>
                  <a:cubicBezTo>
                    <a:pt x="0" y="0"/>
                    <a:pt x="0" y="55"/>
                    <a:pt x="34" y="55"/>
                  </a:cubicBezTo>
                  <a:cubicBezTo>
                    <a:pt x="321" y="72"/>
                    <a:pt x="611" y="96"/>
                    <a:pt x="898" y="96"/>
                  </a:cubicBezTo>
                  <a:cubicBezTo>
                    <a:pt x="936" y="96"/>
                    <a:pt x="936" y="38"/>
                    <a:pt x="898" y="38"/>
                  </a:cubicBezTo>
                  <a:cubicBezTo>
                    <a:pt x="611" y="14"/>
                    <a:pt x="321" y="10"/>
                    <a:pt x="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55"/>
            <p:cNvSpPr/>
            <p:nvPr/>
          </p:nvSpPr>
          <p:spPr>
            <a:xfrm>
              <a:off x="2292993" y="2392012"/>
              <a:ext cx="22215" cy="2157"/>
            </a:xfrm>
            <a:custGeom>
              <a:rect b="b" l="l" r="r" t="t"/>
              <a:pathLst>
                <a:path extrusionOk="0" h="84" w="865">
                  <a:moveTo>
                    <a:pt x="725" y="0"/>
                  </a:moveTo>
                  <a:cubicBezTo>
                    <a:pt x="495" y="0"/>
                    <a:pt x="265" y="17"/>
                    <a:pt x="35" y="29"/>
                  </a:cubicBezTo>
                  <a:cubicBezTo>
                    <a:pt x="1" y="29"/>
                    <a:pt x="1" y="84"/>
                    <a:pt x="35" y="84"/>
                  </a:cubicBezTo>
                  <a:cubicBezTo>
                    <a:pt x="301" y="77"/>
                    <a:pt x="568" y="73"/>
                    <a:pt x="834" y="46"/>
                  </a:cubicBezTo>
                  <a:cubicBezTo>
                    <a:pt x="864" y="46"/>
                    <a:pt x="865" y="2"/>
                    <a:pt x="837" y="2"/>
                  </a:cubicBezTo>
                  <a:cubicBezTo>
                    <a:pt x="836" y="2"/>
                    <a:pt x="835" y="2"/>
                    <a:pt x="834" y="2"/>
                  </a:cubicBezTo>
                  <a:cubicBezTo>
                    <a:pt x="798" y="1"/>
                    <a:pt x="761" y="0"/>
                    <a:pt x="7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3" name="Google Shape;2603;p55"/>
          <p:cNvGrpSpPr/>
          <p:nvPr/>
        </p:nvGrpSpPr>
        <p:grpSpPr>
          <a:xfrm>
            <a:off x="1633517" y="2356493"/>
            <a:ext cx="207027" cy="277166"/>
            <a:chOff x="1633517" y="2356493"/>
            <a:chExt cx="207027" cy="277166"/>
          </a:xfrm>
        </p:grpSpPr>
        <p:sp>
          <p:nvSpPr>
            <p:cNvPr id="2604" name="Google Shape;2604;p55"/>
            <p:cNvSpPr/>
            <p:nvPr/>
          </p:nvSpPr>
          <p:spPr>
            <a:xfrm>
              <a:off x="1633517" y="2356493"/>
              <a:ext cx="207027" cy="277166"/>
            </a:xfrm>
            <a:custGeom>
              <a:rect b="b" l="l" r="r" t="t"/>
              <a:pathLst>
                <a:path extrusionOk="0" h="10792" w="8061">
                  <a:moveTo>
                    <a:pt x="5813" y="487"/>
                  </a:moveTo>
                  <a:lnTo>
                    <a:pt x="5813" y="487"/>
                  </a:lnTo>
                  <a:cubicBezTo>
                    <a:pt x="7066" y="1948"/>
                    <a:pt x="5669" y="3789"/>
                    <a:pt x="4652" y="4960"/>
                  </a:cubicBezTo>
                  <a:lnTo>
                    <a:pt x="4498" y="4479"/>
                  </a:lnTo>
                  <a:lnTo>
                    <a:pt x="4710" y="4479"/>
                  </a:lnTo>
                  <a:cubicBezTo>
                    <a:pt x="4730" y="4479"/>
                    <a:pt x="4730" y="4445"/>
                    <a:pt x="4710" y="4445"/>
                  </a:cubicBezTo>
                  <a:lnTo>
                    <a:pt x="4488" y="4445"/>
                  </a:lnTo>
                  <a:cubicBezTo>
                    <a:pt x="4457" y="4346"/>
                    <a:pt x="4423" y="4247"/>
                    <a:pt x="4392" y="4148"/>
                  </a:cubicBezTo>
                  <a:cubicBezTo>
                    <a:pt x="4396" y="4148"/>
                    <a:pt x="4399" y="4148"/>
                    <a:pt x="4402" y="4141"/>
                  </a:cubicBezTo>
                  <a:cubicBezTo>
                    <a:pt x="4423" y="4093"/>
                    <a:pt x="4443" y="4049"/>
                    <a:pt x="4464" y="4001"/>
                  </a:cubicBezTo>
                  <a:cubicBezTo>
                    <a:pt x="4577" y="4001"/>
                    <a:pt x="4693" y="4011"/>
                    <a:pt x="4805" y="4035"/>
                  </a:cubicBezTo>
                  <a:cubicBezTo>
                    <a:pt x="4807" y="4035"/>
                    <a:pt x="4809" y="4036"/>
                    <a:pt x="4811" y="4036"/>
                  </a:cubicBezTo>
                  <a:cubicBezTo>
                    <a:pt x="4834" y="4036"/>
                    <a:pt x="4844" y="3997"/>
                    <a:pt x="4816" y="3990"/>
                  </a:cubicBezTo>
                  <a:cubicBezTo>
                    <a:pt x="4710" y="3960"/>
                    <a:pt x="4597" y="3949"/>
                    <a:pt x="4484" y="3949"/>
                  </a:cubicBezTo>
                  <a:cubicBezTo>
                    <a:pt x="4542" y="3830"/>
                    <a:pt x="4594" y="3704"/>
                    <a:pt x="4648" y="3581"/>
                  </a:cubicBezTo>
                  <a:cubicBezTo>
                    <a:pt x="4771" y="3584"/>
                    <a:pt x="4894" y="3587"/>
                    <a:pt x="5017" y="3587"/>
                  </a:cubicBezTo>
                  <a:cubicBezTo>
                    <a:pt x="5051" y="3587"/>
                    <a:pt x="5051" y="3540"/>
                    <a:pt x="5017" y="3540"/>
                  </a:cubicBezTo>
                  <a:cubicBezTo>
                    <a:pt x="4901" y="3533"/>
                    <a:pt x="4785" y="3533"/>
                    <a:pt x="4669" y="3533"/>
                  </a:cubicBezTo>
                  <a:cubicBezTo>
                    <a:pt x="4730" y="3393"/>
                    <a:pt x="4788" y="3249"/>
                    <a:pt x="4850" y="3109"/>
                  </a:cubicBezTo>
                  <a:cubicBezTo>
                    <a:pt x="4928" y="3109"/>
                    <a:pt x="5006" y="3112"/>
                    <a:pt x="5084" y="3112"/>
                  </a:cubicBezTo>
                  <a:cubicBezTo>
                    <a:pt x="5142" y="3112"/>
                    <a:pt x="5201" y="3110"/>
                    <a:pt x="5260" y="3106"/>
                  </a:cubicBezTo>
                  <a:cubicBezTo>
                    <a:pt x="5297" y="3106"/>
                    <a:pt x="5297" y="3051"/>
                    <a:pt x="5260" y="3051"/>
                  </a:cubicBezTo>
                  <a:cubicBezTo>
                    <a:pt x="5196" y="3046"/>
                    <a:pt x="5132" y="3044"/>
                    <a:pt x="5068" y="3044"/>
                  </a:cubicBezTo>
                  <a:cubicBezTo>
                    <a:pt x="5004" y="3044"/>
                    <a:pt x="4940" y="3046"/>
                    <a:pt x="4877" y="3048"/>
                  </a:cubicBezTo>
                  <a:cubicBezTo>
                    <a:pt x="4945" y="2884"/>
                    <a:pt x="5010" y="2723"/>
                    <a:pt x="5075" y="2560"/>
                  </a:cubicBezTo>
                  <a:cubicBezTo>
                    <a:pt x="5205" y="2553"/>
                    <a:pt x="5338" y="2542"/>
                    <a:pt x="5468" y="2529"/>
                  </a:cubicBezTo>
                  <a:cubicBezTo>
                    <a:pt x="5515" y="2525"/>
                    <a:pt x="5519" y="2454"/>
                    <a:pt x="5471" y="2454"/>
                  </a:cubicBezTo>
                  <a:cubicBezTo>
                    <a:pt x="5470" y="2454"/>
                    <a:pt x="5469" y="2454"/>
                    <a:pt x="5468" y="2454"/>
                  </a:cubicBezTo>
                  <a:cubicBezTo>
                    <a:pt x="5348" y="2460"/>
                    <a:pt x="5229" y="2471"/>
                    <a:pt x="5109" y="2481"/>
                  </a:cubicBezTo>
                  <a:cubicBezTo>
                    <a:pt x="5164" y="2341"/>
                    <a:pt x="5215" y="2204"/>
                    <a:pt x="5270" y="2068"/>
                  </a:cubicBezTo>
                  <a:cubicBezTo>
                    <a:pt x="5384" y="2068"/>
                    <a:pt x="5497" y="2071"/>
                    <a:pt x="5611" y="2071"/>
                  </a:cubicBezTo>
                  <a:cubicBezTo>
                    <a:pt x="5668" y="2071"/>
                    <a:pt x="5725" y="2070"/>
                    <a:pt x="5782" y="2068"/>
                  </a:cubicBezTo>
                  <a:cubicBezTo>
                    <a:pt x="5820" y="2068"/>
                    <a:pt x="5820" y="2013"/>
                    <a:pt x="5782" y="2013"/>
                  </a:cubicBezTo>
                  <a:cubicBezTo>
                    <a:pt x="5727" y="2011"/>
                    <a:pt x="5673" y="2010"/>
                    <a:pt x="5618" y="2010"/>
                  </a:cubicBezTo>
                  <a:cubicBezTo>
                    <a:pt x="5509" y="2010"/>
                    <a:pt x="5400" y="2013"/>
                    <a:pt x="5290" y="2013"/>
                  </a:cubicBezTo>
                  <a:cubicBezTo>
                    <a:pt x="5345" y="1866"/>
                    <a:pt x="5396" y="1723"/>
                    <a:pt x="5447" y="1576"/>
                  </a:cubicBezTo>
                  <a:cubicBezTo>
                    <a:pt x="5558" y="1579"/>
                    <a:pt x="5666" y="1584"/>
                    <a:pt x="5774" y="1584"/>
                  </a:cubicBezTo>
                  <a:cubicBezTo>
                    <a:pt x="5800" y="1584"/>
                    <a:pt x="5825" y="1583"/>
                    <a:pt x="5850" y="1583"/>
                  </a:cubicBezTo>
                  <a:cubicBezTo>
                    <a:pt x="5885" y="1579"/>
                    <a:pt x="5885" y="1528"/>
                    <a:pt x="5850" y="1525"/>
                  </a:cubicBezTo>
                  <a:cubicBezTo>
                    <a:pt x="5813" y="1524"/>
                    <a:pt x="5776" y="1523"/>
                    <a:pt x="5739" y="1523"/>
                  </a:cubicBezTo>
                  <a:cubicBezTo>
                    <a:pt x="5648" y="1523"/>
                    <a:pt x="5557" y="1526"/>
                    <a:pt x="5468" y="1528"/>
                  </a:cubicBezTo>
                  <a:cubicBezTo>
                    <a:pt x="5509" y="1415"/>
                    <a:pt x="5546" y="1299"/>
                    <a:pt x="5584" y="1187"/>
                  </a:cubicBezTo>
                  <a:cubicBezTo>
                    <a:pt x="5638" y="1181"/>
                    <a:pt x="5691" y="1178"/>
                    <a:pt x="5744" y="1178"/>
                  </a:cubicBezTo>
                  <a:cubicBezTo>
                    <a:pt x="5847" y="1178"/>
                    <a:pt x="5949" y="1189"/>
                    <a:pt x="6048" y="1214"/>
                  </a:cubicBezTo>
                  <a:cubicBezTo>
                    <a:pt x="6051" y="1214"/>
                    <a:pt x="6053" y="1214"/>
                    <a:pt x="6055" y="1214"/>
                  </a:cubicBezTo>
                  <a:cubicBezTo>
                    <a:pt x="6094" y="1214"/>
                    <a:pt x="6108" y="1155"/>
                    <a:pt x="6069" y="1142"/>
                  </a:cubicBezTo>
                  <a:cubicBezTo>
                    <a:pt x="5977" y="1113"/>
                    <a:pt x="5882" y="1099"/>
                    <a:pt x="5787" y="1099"/>
                  </a:cubicBezTo>
                  <a:cubicBezTo>
                    <a:pt x="5728" y="1099"/>
                    <a:pt x="5669" y="1104"/>
                    <a:pt x="5611" y="1115"/>
                  </a:cubicBezTo>
                  <a:cubicBezTo>
                    <a:pt x="5680" y="907"/>
                    <a:pt x="5751" y="695"/>
                    <a:pt x="5813" y="487"/>
                  </a:cubicBezTo>
                  <a:close/>
                  <a:moveTo>
                    <a:pt x="3620" y="5705"/>
                  </a:moveTo>
                  <a:cubicBezTo>
                    <a:pt x="3781" y="5961"/>
                    <a:pt x="3934" y="6217"/>
                    <a:pt x="4078" y="6484"/>
                  </a:cubicBezTo>
                  <a:cubicBezTo>
                    <a:pt x="3521" y="7508"/>
                    <a:pt x="4375" y="8949"/>
                    <a:pt x="3549" y="9837"/>
                  </a:cubicBezTo>
                  <a:cubicBezTo>
                    <a:pt x="3275" y="10130"/>
                    <a:pt x="2859" y="10273"/>
                    <a:pt x="2439" y="10273"/>
                  </a:cubicBezTo>
                  <a:cubicBezTo>
                    <a:pt x="2037" y="10273"/>
                    <a:pt x="1631" y="10142"/>
                    <a:pt x="1342" y="9888"/>
                  </a:cubicBezTo>
                  <a:cubicBezTo>
                    <a:pt x="1459" y="9888"/>
                    <a:pt x="1575" y="9899"/>
                    <a:pt x="1687" y="9923"/>
                  </a:cubicBezTo>
                  <a:cubicBezTo>
                    <a:pt x="1689" y="9923"/>
                    <a:pt x="1691" y="9923"/>
                    <a:pt x="1693" y="9923"/>
                  </a:cubicBezTo>
                  <a:cubicBezTo>
                    <a:pt x="1723" y="9923"/>
                    <a:pt x="1736" y="9878"/>
                    <a:pt x="1704" y="9868"/>
                  </a:cubicBezTo>
                  <a:cubicBezTo>
                    <a:pt x="1595" y="9844"/>
                    <a:pt x="1484" y="9830"/>
                    <a:pt x="1373" y="9830"/>
                  </a:cubicBezTo>
                  <a:cubicBezTo>
                    <a:pt x="1341" y="9830"/>
                    <a:pt x="1309" y="9832"/>
                    <a:pt x="1277" y="9834"/>
                  </a:cubicBezTo>
                  <a:cubicBezTo>
                    <a:pt x="1178" y="9735"/>
                    <a:pt x="1093" y="9615"/>
                    <a:pt x="1035" y="9485"/>
                  </a:cubicBezTo>
                  <a:lnTo>
                    <a:pt x="1035" y="9485"/>
                  </a:lnTo>
                  <a:cubicBezTo>
                    <a:pt x="1104" y="9501"/>
                    <a:pt x="1173" y="9508"/>
                    <a:pt x="1244" y="9508"/>
                  </a:cubicBezTo>
                  <a:cubicBezTo>
                    <a:pt x="1267" y="9508"/>
                    <a:pt x="1291" y="9508"/>
                    <a:pt x="1315" y="9506"/>
                  </a:cubicBezTo>
                  <a:cubicBezTo>
                    <a:pt x="1336" y="9499"/>
                    <a:pt x="1336" y="9468"/>
                    <a:pt x="1315" y="9462"/>
                  </a:cubicBezTo>
                  <a:cubicBezTo>
                    <a:pt x="1213" y="9458"/>
                    <a:pt x="1117" y="9451"/>
                    <a:pt x="1015" y="9441"/>
                  </a:cubicBezTo>
                  <a:cubicBezTo>
                    <a:pt x="1004" y="9414"/>
                    <a:pt x="994" y="9386"/>
                    <a:pt x="984" y="9359"/>
                  </a:cubicBezTo>
                  <a:cubicBezTo>
                    <a:pt x="956" y="9274"/>
                    <a:pt x="939" y="9185"/>
                    <a:pt x="926" y="9096"/>
                  </a:cubicBezTo>
                  <a:cubicBezTo>
                    <a:pt x="996" y="9096"/>
                    <a:pt x="1067" y="9099"/>
                    <a:pt x="1137" y="9099"/>
                  </a:cubicBezTo>
                  <a:cubicBezTo>
                    <a:pt x="1173" y="9099"/>
                    <a:pt x="1208" y="9098"/>
                    <a:pt x="1243" y="9096"/>
                  </a:cubicBezTo>
                  <a:cubicBezTo>
                    <a:pt x="1277" y="9093"/>
                    <a:pt x="1277" y="9041"/>
                    <a:pt x="1243" y="9038"/>
                  </a:cubicBezTo>
                  <a:cubicBezTo>
                    <a:pt x="1208" y="9037"/>
                    <a:pt x="1172" y="9037"/>
                    <a:pt x="1137" y="9037"/>
                  </a:cubicBezTo>
                  <a:cubicBezTo>
                    <a:pt x="1065" y="9037"/>
                    <a:pt x="993" y="9038"/>
                    <a:pt x="922" y="9038"/>
                  </a:cubicBezTo>
                  <a:cubicBezTo>
                    <a:pt x="912" y="8919"/>
                    <a:pt x="919" y="8796"/>
                    <a:pt x="943" y="8679"/>
                  </a:cubicBezTo>
                  <a:cubicBezTo>
                    <a:pt x="977" y="8683"/>
                    <a:pt x="1011" y="8685"/>
                    <a:pt x="1044" y="8685"/>
                  </a:cubicBezTo>
                  <a:cubicBezTo>
                    <a:pt x="1126" y="8685"/>
                    <a:pt x="1207" y="8674"/>
                    <a:pt x="1284" y="8652"/>
                  </a:cubicBezTo>
                  <a:cubicBezTo>
                    <a:pt x="1316" y="8639"/>
                    <a:pt x="1306" y="8597"/>
                    <a:pt x="1277" y="8597"/>
                  </a:cubicBezTo>
                  <a:cubicBezTo>
                    <a:pt x="1275" y="8597"/>
                    <a:pt x="1273" y="8597"/>
                    <a:pt x="1271" y="8598"/>
                  </a:cubicBezTo>
                  <a:cubicBezTo>
                    <a:pt x="1184" y="8618"/>
                    <a:pt x="1096" y="8626"/>
                    <a:pt x="1009" y="8626"/>
                  </a:cubicBezTo>
                  <a:cubicBezTo>
                    <a:pt x="992" y="8626"/>
                    <a:pt x="976" y="8625"/>
                    <a:pt x="960" y="8625"/>
                  </a:cubicBezTo>
                  <a:cubicBezTo>
                    <a:pt x="1004" y="8464"/>
                    <a:pt x="1083" y="8317"/>
                    <a:pt x="1192" y="8195"/>
                  </a:cubicBezTo>
                  <a:cubicBezTo>
                    <a:pt x="1387" y="8181"/>
                    <a:pt x="1578" y="8167"/>
                    <a:pt x="1769" y="8140"/>
                  </a:cubicBezTo>
                  <a:cubicBezTo>
                    <a:pt x="1803" y="8133"/>
                    <a:pt x="1797" y="8078"/>
                    <a:pt x="1762" y="8078"/>
                  </a:cubicBezTo>
                  <a:cubicBezTo>
                    <a:pt x="1595" y="8085"/>
                    <a:pt x="1431" y="8099"/>
                    <a:pt x="1264" y="8116"/>
                  </a:cubicBezTo>
                  <a:cubicBezTo>
                    <a:pt x="1418" y="7973"/>
                    <a:pt x="1592" y="7856"/>
                    <a:pt x="1786" y="7781"/>
                  </a:cubicBezTo>
                  <a:cubicBezTo>
                    <a:pt x="1863" y="7783"/>
                    <a:pt x="1940" y="7784"/>
                    <a:pt x="2016" y="7784"/>
                  </a:cubicBezTo>
                  <a:cubicBezTo>
                    <a:pt x="2093" y="7784"/>
                    <a:pt x="2169" y="7783"/>
                    <a:pt x="2244" y="7781"/>
                  </a:cubicBezTo>
                  <a:cubicBezTo>
                    <a:pt x="2282" y="7781"/>
                    <a:pt x="2282" y="7723"/>
                    <a:pt x="2244" y="7723"/>
                  </a:cubicBezTo>
                  <a:cubicBezTo>
                    <a:pt x="2194" y="7722"/>
                    <a:pt x="2145" y="7721"/>
                    <a:pt x="2095" y="7721"/>
                  </a:cubicBezTo>
                  <a:cubicBezTo>
                    <a:pt x="2046" y="7721"/>
                    <a:pt x="1996" y="7722"/>
                    <a:pt x="1947" y="7723"/>
                  </a:cubicBezTo>
                  <a:cubicBezTo>
                    <a:pt x="2156" y="7655"/>
                    <a:pt x="2373" y="7621"/>
                    <a:pt x="2590" y="7621"/>
                  </a:cubicBezTo>
                  <a:cubicBezTo>
                    <a:pt x="2657" y="7621"/>
                    <a:pt x="2724" y="7625"/>
                    <a:pt x="2790" y="7631"/>
                  </a:cubicBezTo>
                  <a:cubicBezTo>
                    <a:pt x="2801" y="7663"/>
                    <a:pt x="2833" y="7682"/>
                    <a:pt x="2863" y="7682"/>
                  </a:cubicBezTo>
                  <a:cubicBezTo>
                    <a:pt x="2890" y="7682"/>
                    <a:pt x="2915" y="7667"/>
                    <a:pt x="2924" y="7631"/>
                  </a:cubicBezTo>
                  <a:cubicBezTo>
                    <a:pt x="2934" y="7628"/>
                    <a:pt x="2944" y="7621"/>
                    <a:pt x="2948" y="7611"/>
                  </a:cubicBezTo>
                  <a:cubicBezTo>
                    <a:pt x="3118" y="7611"/>
                    <a:pt x="3286" y="7611"/>
                    <a:pt x="3456" y="7604"/>
                  </a:cubicBezTo>
                  <a:cubicBezTo>
                    <a:pt x="3487" y="7604"/>
                    <a:pt x="3487" y="7552"/>
                    <a:pt x="3456" y="7552"/>
                  </a:cubicBezTo>
                  <a:cubicBezTo>
                    <a:pt x="3286" y="7546"/>
                    <a:pt x="3118" y="7546"/>
                    <a:pt x="2948" y="7546"/>
                  </a:cubicBezTo>
                  <a:cubicBezTo>
                    <a:pt x="2971" y="7440"/>
                    <a:pt x="3002" y="7334"/>
                    <a:pt x="3033" y="7231"/>
                  </a:cubicBezTo>
                  <a:lnTo>
                    <a:pt x="3354" y="7231"/>
                  </a:lnTo>
                  <a:cubicBezTo>
                    <a:pt x="3398" y="7231"/>
                    <a:pt x="3398" y="7167"/>
                    <a:pt x="3354" y="7167"/>
                  </a:cubicBezTo>
                  <a:lnTo>
                    <a:pt x="3050" y="7167"/>
                  </a:lnTo>
                  <a:cubicBezTo>
                    <a:pt x="3081" y="7061"/>
                    <a:pt x="3115" y="6955"/>
                    <a:pt x="3149" y="6849"/>
                  </a:cubicBezTo>
                  <a:cubicBezTo>
                    <a:pt x="3224" y="6849"/>
                    <a:pt x="3301" y="6850"/>
                    <a:pt x="3378" y="6850"/>
                  </a:cubicBezTo>
                  <a:cubicBezTo>
                    <a:pt x="3417" y="6850"/>
                    <a:pt x="3455" y="6850"/>
                    <a:pt x="3494" y="6849"/>
                  </a:cubicBezTo>
                  <a:cubicBezTo>
                    <a:pt x="3532" y="6846"/>
                    <a:pt x="3532" y="6787"/>
                    <a:pt x="3494" y="6784"/>
                  </a:cubicBezTo>
                  <a:cubicBezTo>
                    <a:pt x="3458" y="6783"/>
                    <a:pt x="3421" y="6783"/>
                    <a:pt x="3386" y="6783"/>
                  </a:cubicBezTo>
                  <a:cubicBezTo>
                    <a:pt x="3314" y="6783"/>
                    <a:pt x="3242" y="6784"/>
                    <a:pt x="3169" y="6784"/>
                  </a:cubicBezTo>
                  <a:cubicBezTo>
                    <a:pt x="3204" y="6685"/>
                    <a:pt x="3241" y="6593"/>
                    <a:pt x="3279" y="6497"/>
                  </a:cubicBezTo>
                  <a:cubicBezTo>
                    <a:pt x="3282" y="6497"/>
                    <a:pt x="3282" y="6501"/>
                    <a:pt x="3286" y="6501"/>
                  </a:cubicBezTo>
                  <a:cubicBezTo>
                    <a:pt x="3327" y="6506"/>
                    <a:pt x="3368" y="6508"/>
                    <a:pt x="3409" y="6508"/>
                  </a:cubicBezTo>
                  <a:cubicBezTo>
                    <a:pt x="3511" y="6508"/>
                    <a:pt x="3612" y="6493"/>
                    <a:pt x="3709" y="6466"/>
                  </a:cubicBezTo>
                  <a:cubicBezTo>
                    <a:pt x="3743" y="6457"/>
                    <a:pt x="3732" y="6411"/>
                    <a:pt x="3704" y="6411"/>
                  </a:cubicBezTo>
                  <a:cubicBezTo>
                    <a:pt x="3701" y="6411"/>
                    <a:pt x="3698" y="6411"/>
                    <a:pt x="3695" y="6412"/>
                  </a:cubicBezTo>
                  <a:cubicBezTo>
                    <a:pt x="3603" y="6431"/>
                    <a:pt x="3510" y="6440"/>
                    <a:pt x="3417" y="6440"/>
                  </a:cubicBezTo>
                  <a:cubicBezTo>
                    <a:pt x="3379" y="6440"/>
                    <a:pt x="3341" y="6439"/>
                    <a:pt x="3303" y="6436"/>
                  </a:cubicBezTo>
                  <a:cubicBezTo>
                    <a:pt x="3340" y="6337"/>
                    <a:pt x="3381" y="6238"/>
                    <a:pt x="3426" y="6139"/>
                  </a:cubicBezTo>
                  <a:cubicBezTo>
                    <a:pt x="3429" y="6153"/>
                    <a:pt x="3445" y="6163"/>
                    <a:pt x="3460" y="6163"/>
                  </a:cubicBezTo>
                  <a:cubicBezTo>
                    <a:pt x="3462" y="6163"/>
                    <a:pt x="3464" y="6163"/>
                    <a:pt x="3467" y="6163"/>
                  </a:cubicBezTo>
                  <a:cubicBezTo>
                    <a:pt x="3508" y="6147"/>
                    <a:pt x="3551" y="6139"/>
                    <a:pt x="3595" y="6139"/>
                  </a:cubicBezTo>
                  <a:cubicBezTo>
                    <a:pt x="3638" y="6139"/>
                    <a:pt x="3682" y="6147"/>
                    <a:pt x="3723" y="6163"/>
                  </a:cubicBezTo>
                  <a:cubicBezTo>
                    <a:pt x="3726" y="6163"/>
                    <a:pt x="3728" y="6164"/>
                    <a:pt x="3731" y="6164"/>
                  </a:cubicBezTo>
                  <a:cubicBezTo>
                    <a:pt x="3764" y="6164"/>
                    <a:pt x="3785" y="6110"/>
                    <a:pt x="3750" y="6098"/>
                  </a:cubicBezTo>
                  <a:cubicBezTo>
                    <a:pt x="3698" y="6074"/>
                    <a:pt x="3642" y="6062"/>
                    <a:pt x="3586" y="6062"/>
                  </a:cubicBezTo>
                  <a:cubicBezTo>
                    <a:pt x="3539" y="6062"/>
                    <a:pt x="3492" y="6070"/>
                    <a:pt x="3446" y="6087"/>
                  </a:cubicBezTo>
                  <a:cubicBezTo>
                    <a:pt x="3501" y="5958"/>
                    <a:pt x="3559" y="5831"/>
                    <a:pt x="3620" y="5705"/>
                  </a:cubicBezTo>
                  <a:close/>
                  <a:moveTo>
                    <a:pt x="2927" y="162"/>
                  </a:moveTo>
                  <a:lnTo>
                    <a:pt x="2927" y="162"/>
                  </a:lnTo>
                  <a:cubicBezTo>
                    <a:pt x="3610" y="2611"/>
                    <a:pt x="4498" y="5018"/>
                    <a:pt x="5294" y="7436"/>
                  </a:cubicBezTo>
                  <a:cubicBezTo>
                    <a:pt x="5306" y="7471"/>
                    <a:pt x="5336" y="7488"/>
                    <a:pt x="5367" y="7488"/>
                  </a:cubicBezTo>
                  <a:cubicBezTo>
                    <a:pt x="5398" y="7488"/>
                    <a:pt x="5429" y="7471"/>
                    <a:pt x="5441" y="7436"/>
                  </a:cubicBezTo>
                  <a:cubicBezTo>
                    <a:pt x="5451" y="7440"/>
                    <a:pt x="5458" y="7440"/>
                    <a:pt x="5468" y="7440"/>
                  </a:cubicBezTo>
                  <a:cubicBezTo>
                    <a:pt x="5517" y="7438"/>
                    <a:pt x="5567" y="7437"/>
                    <a:pt x="5617" y="7437"/>
                  </a:cubicBezTo>
                  <a:cubicBezTo>
                    <a:pt x="6379" y="7437"/>
                    <a:pt x="7169" y="7689"/>
                    <a:pt x="7544" y="8413"/>
                  </a:cubicBezTo>
                  <a:cubicBezTo>
                    <a:pt x="7995" y="9298"/>
                    <a:pt x="7432" y="10298"/>
                    <a:pt x="6520" y="10548"/>
                  </a:cubicBezTo>
                  <a:cubicBezTo>
                    <a:pt x="6360" y="10592"/>
                    <a:pt x="6205" y="10613"/>
                    <a:pt x="6057" y="10613"/>
                  </a:cubicBezTo>
                  <a:cubicBezTo>
                    <a:pt x="5353" y="10613"/>
                    <a:pt x="4813" y="10130"/>
                    <a:pt x="4734" y="9349"/>
                  </a:cubicBezTo>
                  <a:cubicBezTo>
                    <a:pt x="4686" y="8878"/>
                    <a:pt x="4754" y="8403"/>
                    <a:pt x="4758" y="7932"/>
                  </a:cubicBezTo>
                  <a:cubicBezTo>
                    <a:pt x="4775" y="7914"/>
                    <a:pt x="4781" y="7891"/>
                    <a:pt x="4778" y="7870"/>
                  </a:cubicBezTo>
                  <a:cubicBezTo>
                    <a:pt x="4771" y="7829"/>
                    <a:pt x="4761" y="7788"/>
                    <a:pt x="4754" y="7747"/>
                  </a:cubicBezTo>
                  <a:lnTo>
                    <a:pt x="4754" y="7682"/>
                  </a:lnTo>
                  <a:cubicBezTo>
                    <a:pt x="4751" y="7669"/>
                    <a:pt x="4747" y="7658"/>
                    <a:pt x="4737" y="7655"/>
                  </a:cubicBezTo>
                  <a:cubicBezTo>
                    <a:pt x="4184" y="5357"/>
                    <a:pt x="482" y="2256"/>
                    <a:pt x="2927" y="162"/>
                  </a:cubicBezTo>
                  <a:close/>
                  <a:moveTo>
                    <a:pt x="2967" y="0"/>
                  </a:moveTo>
                  <a:cubicBezTo>
                    <a:pt x="2959" y="0"/>
                    <a:pt x="2951" y="2"/>
                    <a:pt x="2944" y="5"/>
                  </a:cubicBezTo>
                  <a:cubicBezTo>
                    <a:pt x="1769" y="572"/>
                    <a:pt x="1831" y="2116"/>
                    <a:pt x="2213" y="3174"/>
                  </a:cubicBezTo>
                  <a:cubicBezTo>
                    <a:pt x="2538" y="4066"/>
                    <a:pt x="3070" y="4831"/>
                    <a:pt x="3566" y="5613"/>
                  </a:cubicBezTo>
                  <a:cubicBezTo>
                    <a:pt x="3566" y="5613"/>
                    <a:pt x="3566" y="5613"/>
                    <a:pt x="3562" y="5616"/>
                  </a:cubicBezTo>
                  <a:cubicBezTo>
                    <a:pt x="3200" y="6197"/>
                    <a:pt x="2965" y="6828"/>
                    <a:pt x="2814" y="7494"/>
                  </a:cubicBezTo>
                  <a:cubicBezTo>
                    <a:pt x="2678" y="7462"/>
                    <a:pt x="2546" y="7446"/>
                    <a:pt x="2418" y="7446"/>
                  </a:cubicBezTo>
                  <a:cubicBezTo>
                    <a:pt x="896" y="7446"/>
                    <a:pt x="0" y="9611"/>
                    <a:pt x="1701" y="10295"/>
                  </a:cubicBezTo>
                  <a:cubicBezTo>
                    <a:pt x="1930" y="10387"/>
                    <a:pt x="2188" y="10436"/>
                    <a:pt x="2446" y="10436"/>
                  </a:cubicBezTo>
                  <a:cubicBezTo>
                    <a:pt x="2968" y="10436"/>
                    <a:pt x="3493" y="10237"/>
                    <a:pt x="3794" y="9803"/>
                  </a:cubicBezTo>
                  <a:cubicBezTo>
                    <a:pt x="4437" y="8874"/>
                    <a:pt x="3760" y="7662"/>
                    <a:pt x="4170" y="6654"/>
                  </a:cubicBezTo>
                  <a:lnTo>
                    <a:pt x="4170" y="6654"/>
                  </a:lnTo>
                  <a:cubicBezTo>
                    <a:pt x="4372" y="7040"/>
                    <a:pt x="4529" y="7450"/>
                    <a:pt x="4641" y="7870"/>
                  </a:cubicBezTo>
                  <a:cubicBezTo>
                    <a:pt x="4512" y="8621"/>
                    <a:pt x="4409" y="9646"/>
                    <a:pt x="4874" y="10261"/>
                  </a:cubicBezTo>
                  <a:cubicBezTo>
                    <a:pt x="5153" y="10630"/>
                    <a:pt x="5596" y="10791"/>
                    <a:pt x="6048" y="10791"/>
                  </a:cubicBezTo>
                  <a:cubicBezTo>
                    <a:pt x="6402" y="10791"/>
                    <a:pt x="6761" y="10692"/>
                    <a:pt x="7053" y="10517"/>
                  </a:cubicBezTo>
                  <a:cubicBezTo>
                    <a:pt x="7725" y="10110"/>
                    <a:pt x="8060" y="9263"/>
                    <a:pt x="7773" y="8516"/>
                  </a:cubicBezTo>
                  <a:cubicBezTo>
                    <a:pt x="7438" y="7633"/>
                    <a:pt x="6527" y="7291"/>
                    <a:pt x="5654" y="7291"/>
                  </a:cubicBezTo>
                  <a:cubicBezTo>
                    <a:pt x="5592" y="7291"/>
                    <a:pt x="5530" y="7293"/>
                    <a:pt x="5468" y="7296"/>
                  </a:cubicBezTo>
                  <a:cubicBezTo>
                    <a:pt x="5447" y="7296"/>
                    <a:pt x="5427" y="7307"/>
                    <a:pt x="5413" y="7320"/>
                  </a:cubicBezTo>
                  <a:cubicBezTo>
                    <a:pt x="5174" y="6593"/>
                    <a:pt x="4939" y="5859"/>
                    <a:pt x="4703" y="5128"/>
                  </a:cubicBezTo>
                  <a:cubicBezTo>
                    <a:pt x="4713" y="5121"/>
                    <a:pt x="4720" y="5114"/>
                    <a:pt x="4730" y="5107"/>
                  </a:cubicBezTo>
                  <a:cubicBezTo>
                    <a:pt x="5748" y="3953"/>
                    <a:pt x="7411" y="1740"/>
                    <a:pt x="5837" y="357"/>
                  </a:cubicBezTo>
                  <a:cubicBezTo>
                    <a:pt x="5824" y="333"/>
                    <a:pt x="5802" y="322"/>
                    <a:pt x="5779" y="322"/>
                  </a:cubicBezTo>
                  <a:cubicBezTo>
                    <a:pt x="5754" y="322"/>
                    <a:pt x="5728" y="336"/>
                    <a:pt x="5717" y="364"/>
                  </a:cubicBezTo>
                  <a:cubicBezTo>
                    <a:pt x="5304" y="1412"/>
                    <a:pt x="4918" y="2474"/>
                    <a:pt x="4532" y="3533"/>
                  </a:cubicBezTo>
                  <a:cubicBezTo>
                    <a:pt x="4515" y="3536"/>
                    <a:pt x="4508" y="3557"/>
                    <a:pt x="4518" y="3570"/>
                  </a:cubicBezTo>
                  <a:cubicBezTo>
                    <a:pt x="4471" y="3700"/>
                    <a:pt x="4423" y="3830"/>
                    <a:pt x="4375" y="3960"/>
                  </a:cubicBezTo>
                  <a:lnTo>
                    <a:pt x="4361" y="3960"/>
                  </a:lnTo>
                  <a:cubicBezTo>
                    <a:pt x="4337" y="3960"/>
                    <a:pt x="4337" y="4001"/>
                    <a:pt x="4361" y="4001"/>
                  </a:cubicBezTo>
                  <a:lnTo>
                    <a:pt x="4351" y="4025"/>
                  </a:lnTo>
                  <a:cubicBezTo>
                    <a:pt x="3924" y="2706"/>
                    <a:pt x="3487" y="1392"/>
                    <a:pt x="2992" y="104"/>
                  </a:cubicBezTo>
                  <a:lnTo>
                    <a:pt x="2999" y="97"/>
                  </a:lnTo>
                  <a:lnTo>
                    <a:pt x="3009" y="107"/>
                  </a:lnTo>
                  <a:cubicBezTo>
                    <a:pt x="3016" y="107"/>
                    <a:pt x="3019" y="104"/>
                    <a:pt x="3016" y="97"/>
                  </a:cubicBezTo>
                  <a:lnTo>
                    <a:pt x="3009" y="90"/>
                  </a:lnTo>
                  <a:cubicBezTo>
                    <a:pt x="3053" y="55"/>
                    <a:pt x="3011" y="0"/>
                    <a:pt x="29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55"/>
            <p:cNvSpPr/>
            <p:nvPr/>
          </p:nvSpPr>
          <p:spPr>
            <a:xfrm>
              <a:off x="1759156" y="2558922"/>
              <a:ext cx="59969" cy="53471"/>
            </a:xfrm>
            <a:custGeom>
              <a:rect b="b" l="l" r="r" t="t"/>
              <a:pathLst>
                <a:path extrusionOk="0" h="2082" w="2335">
                  <a:moveTo>
                    <a:pt x="999" y="166"/>
                  </a:moveTo>
                  <a:lnTo>
                    <a:pt x="999" y="166"/>
                  </a:lnTo>
                  <a:cubicBezTo>
                    <a:pt x="1423" y="172"/>
                    <a:pt x="1867" y="309"/>
                    <a:pt x="2021" y="760"/>
                  </a:cubicBezTo>
                  <a:cubicBezTo>
                    <a:pt x="2161" y="1170"/>
                    <a:pt x="1952" y="1682"/>
                    <a:pt x="1546" y="1849"/>
                  </a:cubicBezTo>
                  <a:lnTo>
                    <a:pt x="1546" y="1846"/>
                  </a:lnTo>
                  <a:cubicBezTo>
                    <a:pt x="1423" y="1896"/>
                    <a:pt x="1308" y="1919"/>
                    <a:pt x="1201" y="1919"/>
                  </a:cubicBezTo>
                  <a:cubicBezTo>
                    <a:pt x="316" y="1919"/>
                    <a:pt x="0" y="382"/>
                    <a:pt x="999" y="166"/>
                  </a:cubicBezTo>
                  <a:close/>
                  <a:moveTo>
                    <a:pt x="1199" y="1"/>
                  </a:moveTo>
                  <a:cubicBezTo>
                    <a:pt x="1111" y="1"/>
                    <a:pt x="1024" y="14"/>
                    <a:pt x="938" y="43"/>
                  </a:cubicBezTo>
                  <a:cubicBezTo>
                    <a:pt x="921" y="46"/>
                    <a:pt x="907" y="60"/>
                    <a:pt x="900" y="77"/>
                  </a:cubicBezTo>
                  <a:cubicBezTo>
                    <a:pt x="368" y="166"/>
                    <a:pt x="108" y="767"/>
                    <a:pt x="228" y="1293"/>
                  </a:cubicBezTo>
                  <a:cubicBezTo>
                    <a:pt x="333" y="1756"/>
                    <a:pt x="772" y="2081"/>
                    <a:pt x="1237" y="2081"/>
                  </a:cubicBezTo>
                  <a:cubicBezTo>
                    <a:pt x="1314" y="2081"/>
                    <a:pt x="1391" y="2073"/>
                    <a:pt x="1467" y="2054"/>
                  </a:cubicBezTo>
                  <a:cubicBezTo>
                    <a:pt x="1997" y="1924"/>
                    <a:pt x="2335" y="1330"/>
                    <a:pt x="2208" y="804"/>
                  </a:cubicBezTo>
                  <a:cubicBezTo>
                    <a:pt x="2105" y="363"/>
                    <a:pt x="1656" y="1"/>
                    <a:pt x="1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55"/>
            <p:cNvSpPr/>
            <p:nvPr/>
          </p:nvSpPr>
          <p:spPr>
            <a:xfrm>
              <a:off x="1730700" y="2486909"/>
              <a:ext cx="20007" cy="19288"/>
            </a:xfrm>
            <a:custGeom>
              <a:rect b="b" l="l" r="r" t="t"/>
              <a:pathLst>
                <a:path extrusionOk="0" h="751" w="779">
                  <a:moveTo>
                    <a:pt x="369" y="121"/>
                  </a:moveTo>
                  <a:cubicBezTo>
                    <a:pt x="472" y="135"/>
                    <a:pt x="571" y="190"/>
                    <a:pt x="605" y="299"/>
                  </a:cubicBezTo>
                  <a:cubicBezTo>
                    <a:pt x="639" y="436"/>
                    <a:pt x="553" y="576"/>
                    <a:pt x="417" y="606"/>
                  </a:cubicBezTo>
                  <a:cubicBezTo>
                    <a:pt x="404" y="608"/>
                    <a:pt x="392" y="609"/>
                    <a:pt x="380" y="609"/>
                  </a:cubicBezTo>
                  <a:cubicBezTo>
                    <a:pt x="259" y="609"/>
                    <a:pt x="156" y="519"/>
                    <a:pt x="140" y="398"/>
                  </a:cubicBezTo>
                  <a:cubicBezTo>
                    <a:pt x="127" y="261"/>
                    <a:pt x="243" y="152"/>
                    <a:pt x="369" y="121"/>
                  </a:cubicBezTo>
                  <a:close/>
                  <a:moveTo>
                    <a:pt x="374" y="0"/>
                  </a:moveTo>
                  <a:cubicBezTo>
                    <a:pt x="348" y="0"/>
                    <a:pt x="321" y="3"/>
                    <a:pt x="294" y="9"/>
                  </a:cubicBezTo>
                  <a:cubicBezTo>
                    <a:pt x="273" y="12"/>
                    <a:pt x="256" y="33"/>
                    <a:pt x="256" y="57"/>
                  </a:cubicBezTo>
                  <a:cubicBezTo>
                    <a:pt x="103" y="101"/>
                    <a:pt x="0" y="248"/>
                    <a:pt x="7" y="408"/>
                  </a:cubicBezTo>
                  <a:cubicBezTo>
                    <a:pt x="20" y="597"/>
                    <a:pt x="199" y="750"/>
                    <a:pt x="385" y="750"/>
                  </a:cubicBezTo>
                  <a:cubicBezTo>
                    <a:pt x="401" y="750"/>
                    <a:pt x="418" y="749"/>
                    <a:pt x="434" y="746"/>
                  </a:cubicBezTo>
                  <a:cubicBezTo>
                    <a:pt x="639" y="709"/>
                    <a:pt x="779" y="514"/>
                    <a:pt x="748" y="309"/>
                  </a:cubicBezTo>
                  <a:cubicBezTo>
                    <a:pt x="712" y="125"/>
                    <a:pt x="553" y="0"/>
                    <a:pt x="3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55"/>
            <p:cNvSpPr/>
            <p:nvPr/>
          </p:nvSpPr>
          <p:spPr>
            <a:xfrm>
              <a:off x="1735425" y="2492251"/>
              <a:ext cx="10864" cy="7525"/>
            </a:xfrm>
            <a:custGeom>
              <a:rect b="b" l="l" r="r" t="t"/>
              <a:pathLst>
                <a:path extrusionOk="0" h="293" w="423">
                  <a:moveTo>
                    <a:pt x="256" y="0"/>
                  </a:moveTo>
                  <a:cubicBezTo>
                    <a:pt x="246" y="0"/>
                    <a:pt x="235" y="5"/>
                    <a:pt x="226" y="16"/>
                  </a:cubicBezTo>
                  <a:cubicBezTo>
                    <a:pt x="209" y="33"/>
                    <a:pt x="195" y="53"/>
                    <a:pt x="182" y="77"/>
                  </a:cubicBezTo>
                  <a:cubicBezTo>
                    <a:pt x="141" y="57"/>
                    <a:pt x="103" y="33"/>
                    <a:pt x="66" y="12"/>
                  </a:cubicBezTo>
                  <a:cubicBezTo>
                    <a:pt x="59" y="9"/>
                    <a:pt x="53" y="7"/>
                    <a:pt x="48" y="7"/>
                  </a:cubicBezTo>
                  <a:cubicBezTo>
                    <a:pt x="19" y="7"/>
                    <a:pt x="0" y="51"/>
                    <a:pt x="31" y="71"/>
                  </a:cubicBezTo>
                  <a:cubicBezTo>
                    <a:pt x="66" y="98"/>
                    <a:pt x="100" y="122"/>
                    <a:pt x="134" y="146"/>
                  </a:cubicBezTo>
                  <a:cubicBezTo>
                    <a:pt x="117" y="173"/>
                    <a:pt x="100" y="204"/>
                    <a:pt x="83" y="231"/>
                  </a:cubicBezTo>
                  <a:cubicBezTo>
                    <a:pt x="63" y="265"/>
                    <a:pt x="91" y="293"/>
                    <a:pt x="120" y="293"/>
                  </a:cubicBezTo>
                  <a:cubicBezTo>
                    <a:pt x="133" y="293"/>
                    <a:pt x="145" y="288"/>
                    <a:pt x="154" y="275"/>
                  </a:cubicBezTo>
                  <a:cubicBezTo>
                    <a:pt x="171" y="248"/>
                    <a:pt x="188" y="224"/>
                    <a:pt x="209" y="200"/>
                  </a:cubicBezTo>
                  <a:cubicBezTo>
                    <a:pt x="250" y="231"/>
                    <a:pt x="298" y="255"/>
                    <a:pt x="346" y="279"/>
                  </a:cubicBezTo>
                  <a:cubicBezTo>
                    <a:pt x="350" y="281"/>
                    <a:pt x="355" y="281"/>
                    <a:pt x="359" y="281"/>
                  </a:cubicBezTo>
                  <a:cubicBezTo>
                    <a:pt x="391" y="281"/>
                    <a:pt x="423" y="244"/>
                    <a:pt x="390" y="217"/>
                  </a:cubicBezTo>
                  <a:cubicBezTo>
                    <a:pt x="349" y="180"/>
                    <a:pt x="305" y="149"/>
                    <a:pt x="260" y="122"/>
                  </a:cubicBezTo>
                  <a:cubicBezTo>
                    <a:pt x="270" y="105"/>
                    <a:pt x="284" y="84"/>
                    <a:pt x="294" y="67"/>
                  </a:cubicBezTo>
                  <a:cubicBezTo>
                    <a:pt x="309" y="35"/>
                    <a:pt x="284" y="0"/>
                    <a:pt x="2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55"/>
            <p:cNvSpPr/>
            <p:nvPr/>
          </p:nvSpPr>
          <p:spPr>
            <a:xfrm>
              <a:off x="1655656" y="2559667"/>
              <a:ext cx="70062" cy="52623"/>
            </a:xfrm>
            <a:custGeom>
              <a:rect b="b" l="l" r="r" t="t"/>
              <a:pathLst>
                <a:path extrusionOk="0" h="2049" w="2728">
                  <a:moveTo>
                    <a:pt x="1894" y="147"/>
                  </a:moveTo>
                  <a:cubicBezTo>
                    <a:pt x="2372" y="355"/>
                    <a:pt x="2608" y="888"/>
                    <a:pt x="2338" y="1373"/>
                  </a:cubicBezTo>
                  <a:cubicBezTo>
                    <a:pt x="2167" y="1675"/>
                    <a:pt x="1778" y="1898"/>
                    <a:pt x="1412" y="1898"/>
                  </a:cubicBezTo>
                  <a:cubicBezTo>
                    <a:pt x="1282" y="1898"/>
                    <a:pt x="1154" y="1869"/>
                    <a:pt x="1040" y="1807"/>
                  </a:cubicBezTo>
                  <a:cubicBezTo>
                    <a:pt x="655" y="1598"/>
                    <a:pt x="583" y="1049"/>
                    <a:pt x="781" y="693"/>
                  </a:cubicBezTo>
                  <a:cubicBezTo>
                    <a:pt x="1013" y="270"/>
                    <a:pt x="1433" y="174"/>
                    <a:pt x="1877" y="154"/>
                  </a:cubicBezTo>
                  <a:cubicBezTo>
                    <a:pt x="1884" y="154"/>
                    <a:pt x="1887" y="150"/>
                    <a:pt x="1894" y="147"/>
                  </a:cubicBezTo>
                  <a:close/>
                  <a:moveTo>
                    <a:pt x="1589" y="1"/>
                  </a:moveTo>
                  <a:cubicBezTo>
                    <a:pt x="578" y="1"/>
                    <a:pt x="0" y="1759"/>
                    <a:pt x="1170" y="2022"/>
                  </a:cubicBezTo>
                  <a:cubicBezTo>
                    <a:pt x="1250" y="2040"/>
                    <a:pt x="1332" y="2049"/>
                    <a:pt x="1414" y="2049"/>
                  </a:cubicBezTo>
                  <a:cubicBezTo>
                    <a:pt x="1895" y="2049"/>
                    <a:pt x="2376" y="1743"/>
                    <a:pt x="2540" y="1284"/>
                  </a:cubicBezTo>
                  <a:cubicBezTo>
                    <a:pt x="2728" y="748"/>
                    <a:pt x="2441" y="143"/>
                    <a:pt x="1877" y="48"/>
                  </a:cubicBezTo>
                  <a:cubicBezTo>
                    <a:pt x="1778" y="16"/>
                    <a:pt x="1682" y="1"/>
                    <a:pt x="15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9" name="Google Shape;2609;p55"/>
          <p:cNvGrpSpPr/>
          <p:nvPr/>
        </p:nvGrpSpPr>
        <p:grpSpPr>
          <a:xfrm>
            <a:off x="1031288" y="2364531"/>
            <a:ext cx="156073" cy="260831"/>
            <a:chOff x="1031288" y="2364531"/>
            <a:chExt cx="156073" cy="260831"/>
          </a:xfrm>
        </p:grpSpPr>
        <p:sp>
          <p:nvSpPr>
            <p:cNvPr id="2610" name="Google Shape;2610;p55"/>
            <p:cNvSpPr/>
            <p:nvPr/>
          </p:nvSpPr>
          <p:spPr>
            <a:xfrm>
              <a:off x="1031288" y="2364531"/>
              <a:ext cx="156073" cy="260831"/>
            </a:xfrm>
            <a:custGeom>
              <a:rect b="b" l="l" r="r" t="t"/>
              <a:pathLst>
                <a:path extrusionOk="0" h="10156" w="6077">
                  <a:moveTo>
                    <a:pt x="4966" y="211"/>
                  </a:moveTo>
                  <a:cubicBezTo>
                    <a:pt x="5038" y="293"/>
                    <a:pt x="5127" y="368"/>
                    <a:pt x="5216" y="382"/>
                  </a:cubicBezTo>
                  <a:lnTo>
                    <a:pt x="5223" y="382"/>
                  </a:lnTo>
                  <a:cubicBezTo>
                    <a:pt x="5253" y="1376"/>
                    <a:pt x="5291" y="2376"/>
                    <a:pt x="5373" y="3367"/>
                  </a:cubicBezTo>
                  <a:cubicBezTo>
                    <a:pt x="5360" y="3349"/>
                    <a:pt x="5340" y="3339"/>
                    <a:pt x="5319" y="3339"/>
                  </a:cubicBezTo>
                  <a:cubicBezTo>
                    <a:pt x="5312" y="3339"/>
                    <a:pt x="5305" y="3340"/>
                    <a:pt x="5298" y="3343"/>
                  </a:cubicBezTo>
                  <a:cubicBezTo>
                    <a:pt x="5240" y="3295"/>
                    <a:pt x="5182" y="3244"/>
                    <a:pt x="5127" y="3189"/>
                  </a:cubicBezTo>
                  <a:cubicBezTo>
                    <a:pt x="5018" y="3083"/>
                    <a:pt x="4919" y="2967"/>
                    <a:pt x="4826" y="2844"/>
                  </a:cubicBezTo>
                  <a:cubicBezTo>
                    <a:pt x="4956" y="1984"/>
                    <a:pt x="4990" y="1082"/>
                    <a:pt x="4966" y="211"/>
                  </a:cubicBezTo>
                  <a:close/>
                  <a:moveTo>
                    <a:pt x="4772" y="2923"/>
                  </a:moveTo>
                  <a:cubicBezTo>
                    <a:pt x="4854" y="3035"/>
                    <a:pt x="4939" y="3148"/>
                    <a:pt x="5035" y="3254"/>
                  </a:cubicBezTo>
                  <a:cubicBezTo>
                    <a:pt x="5086" y="3312"/>
                    <a:pt x="5144" y="3377"/>
                    <a:pt x="5205" y="3438"/>
                  </a:cubicBezTo>
                  <a:cubicBezTo>
                    <a:pt x="5147" y="3514"/>
                    <a:pt x="5103" y="3596"/>
                    <a:pt x="5079" y="3688"/>
                  </a:cubicBezTo>
                  <a:lnTo>
                    <a:pt x="5079" y="3684"/>
                  </a:lnTo>
                  <a:cubicBezTo>
                    <a:pt x="4871" y="3473"/>
                    <a:pt x="4652" y="3268"/>
                    <a:pt x="4434" y="3066"/>
                  </a:cubicBezTo>
                  <a:cubicBezTo>
                    <a:pt x="4533" y="3001"/>
                    <a:pt x="4639" y="2953"/>
                    <a:pt x="4755" y="2923"/>
                  </a:cubicBezTo>
                  <a:close/>
                  <a:moveTo>
                    <a:pt x="4389" y="3097"/>
                  </a:moveTo>
                  <a:cubicBezTo>
                    <a:pt x="4608" y="3322"/>
                    <a:pt x="4826" y="3551"/>
                    <a:pt x="5059" y="3770"/>
                  </a:cubicBezTo>
                  <a:cubicBezTo>
                    <a:pt x="5048" y="3821"/>
                    <a:pt x="5042" y="3872"/>
                    <a:pt x="5038" y="3923"/>
                  </a:cubicBezTo>
                  <a:cubicBezTo>
                    <a:pt x="4765" y="3701"/>
                    <a:pt x="4475" y="3496"/>
                    <a:pt x="4208" y="3261"/>
                  </a:cubicBezTo>
                  <a:cubicBezTo>
                    <a:pt x="4259" y="3199"/>
                    <a:pt x="4321" y="3145"/>
                    <a:pt x="4389" y="3097"/>
                  </a:cubicBezTo>
                  <a:close/>
                  <a:moveTo>
                    <a:pt x="4102" y="4050"/>
                  </a:moveTo>
                  <a:lnTo>
                    <a:pt x="4102" y="4050"/>
                  </a:lnTo>
                  <a:cubicBezTo>
                    <a:pt x="4304" y="4188"/>
                    <a:pt x="4513" y="4333"/>
                    <a:pt x="4725" y="4461"/>
                  </a:cubicBezTo>
                  <a:lnTo>
                    <a:pt x="4725" y="4461"/>
                  </a:lnTo>
                  <a:cubicBezTo>
                    <a:pt x="4466" y="4406"/>
                    <a:pt x="4221" y="4279"/>
                    <a:pt x="4102" y="4050"/>
                  </a:cubicBezTo>
                  <a:close/>
                  <a:moveTo>
                    <a:pt x="4184" y="3292"/>
                  </a:moveTo>
                  <a:cubicBezTo>
                    <a:pt x="4447" y="3548"/>
                    <a:pt x="4727" y="3814"/>
                    <a:pt x="5038" y="4005"/>
                  </a:cubicBezTo>
                  <a:cubicBezTo>
                    <a:pt x="5062" y="4361"/>
                    <a:pt x="5219" y="4695"/>
                    <a:pt x="5475" y="4941"/>
                  </a:cubicBezTo>
                  <a:cubicBezTo>
                    <a:pt x="5477" y="4943"/>
                    <a:pt x="5478" y="4944"/>
                    <a:pt x="5480" y="4945"/>
                  </a:cubicBezTo>
                  <a:lnTo>
                    <a:pt x="5480" y="4945"/>
                  </a:lnTo>
                  <a:cubicBezTo>
                    <a:pt x="5474" y="4943"/>
                    <a:pt x="5467" y="4942"/>
                    <a:pt x="5460" y="4942"/>
                  </a:cubicBezTo>
                  <a:cubicBezTo>
                    <a:pt x="5454" y="4942"/>
                    <a:pt x="5447" y="4943"/>
                    <a:pt x="5441" y="4944"/>
                  </a:cubicBezTo>
                  <a:cubicBezTo>
                    <a:pt x="5352" y="4869"/>
                    <a:pt x="5243" y="4818"/>
                    <a:pt x="5154" y="4743"/>
                  </a:cubicBezTo>
                  <a:cubicBezTo>
                    <a:pt x="5100" y="4702"/>
                    <a:pt x="5048" y="4654"/>
                    <a:pt x="4997" y="4606"/>
                  </a:cubicBezTo>
                  <a:lnTo>
                    <a:pt x="4997" y="4606"/>
                  </a:lnTo>
                  <a:cubicBezTo>
                    <a:pt x="5062" y="4637"/>
                    <a:pt x="5123" y="4668"/>
                    <a:pt x="5188" y="4692"/>
                  </a:cubicBezTo>
                  <a:cubicBezTo>
                    <a:pt x="5193" y="4694"/>
                    <a:pt x="5198" y="4695"/>
                    <a:pt x="5203" y="4695"/>
                  </a:cubicBezTo>
                  <a:cubicBezTo>
                    <a:pt x="5237" y="4695"/>
                    <a:pt x="5249" y="4642"/>
                    <a:pt x="5219" y="4623"/>
                  </a:cubicBezTo>
                  <a:cubicBezTo>
                    <a:pt x="4857" y="4381"/>
                    <a:pt x="4444" y="4203"/>
                    <a:pt x="4072" y="3971"/>
                  </a:cubicBezTo>
                  <a:cubicBezTo>
                    <a:pt x="4020" y="3835"/>
                    <a:pt x="4014" y="3684"/>
                    <a:pt x="4058" y="3544"/>
                  </a:cubicBezTo>
                  <a:lnTo>
                    <a:pt x="4058" y="3544"/>
                  </a:lnTo>
                  <a:cubicBezTo>
                    <a:pt x="4372" y="3835"/>
                    <a:pt x="4690" y="4135"/>
                    <a:pt x="5042" y="4381"/>
                  </a:cubicBezTo>
                  <a:cubicBezTo>
                    <a:pt x="5047" y="4384"/>
                    <a:pt x="5053" y="4386"/>
                    <a:pt x="5058" y="4386"/>
                  </a:cubicBezTo>
                  <a:cubicBezTo>
                    <a:pt x="5087" y="4386"/>
                    <a:pt x="5112" y="4346"/>
                    <a:pt x="5086" y="4326"/>
                  </a:cubicBezTo>
                  <a:cubicBezTo>
                    <a:pt x="4755" y="4036"/>
                    <a:pt x="4403" y="3773"/>
                    <a:pt x="4075" y="3483"/>
                  </a:cubicBezTo>
                  <a:cubicBezTo>
                    <a:pt x="4102" y="3415"/>
                    <a:pt x="4140" y="3350"/>
                    <a:pt x="4184" y="3292"/>
                  </a:cubicBezTo>
                  <a:close/>
                  <a:moveTo>
                    <a:pt x="3201" y="174"/>
                  </a:moveTo>
                  <a:cubicBezTo>
                    <a:pt x="3744" y="174"/>
                    <a:pt x="4283" y="177"/>
                    <a:pt x="4823" y="187"/>
                  </a:cubicBezTo>
                  <a:cubicBezTo>
                    <a:pt x="4837" y="187"/>
                    <a:pt x="4850" y="184"/>
                    <a:pt x="4861" y="180"/>
                  </a:cubicBezTo>
                  <a:lnTo>
                    <a:pt x="4861" y="180"/>
                  </a:lnTo>
                  <a:cubicBezTo>
                    <a:pt x="4799" y="1058"/>
                    <a:pt x="4731" y="1946"/>
                    <a:pt x="4703" y="2827"/>
                  </a:cubicBezTo>
                  <a:cubicBezTo>
                    <a:pt x="4229" y="2882"/>
                    <a:pt x="3833" y="3315"/>
                    <a:pt x="3877" y="3807"/>
                  </a:cubicBezTo>
                  <a:cubicBezTo>
                    <a:pt x="3914" y="4222"/>
                    <a:pt x="4295" y="4621"/>
                    <a:pt x="4715" y="4621"/>
                  </a:cubicBezTo>
                  <a:cubicBezTo>
                    <a:pt x="4723" y="4621"/>
                    <a:pt x="4732" y="4620"/>
                    <a:pt x="4741" y="4620"/>
                  </a:cubicBezTo>
                  <a:lnTo>
                    <a:pt x="4741" y="4620"/>
                  </a:lnTo>
                  <a:cubicBezTo>
                    <a:pt x="4577" y="5173"/>
                    <a:pt x="4697" y="5832"/>
                    <a:pt x="4710" y="6399"/>
                  </a:cubicBezTo>
                  <a:cubicBezTo>
                    <a:pt x="4727" y="7158"/>
                    <a:pt x="4734" y="7919"/>
                    <a:pt x="4779" y="8677"/>
                  </a:cubicBezTo>
                  <a:cubicBezTo>
                    <a:pt x="4765" y="8681"/>
                    <a:pt x="4748" y="8684"/>
                    <a:pt x="4731" y="8687"/>
                  </a:cubicBezTo>
                  <a:cubicBezTo>
                    <a:pt x="4670" y="8698"/>
                    <a:pt x="4669" y="8796"/>
                    <a:pt x="4730" y="8807"/>
                  </a:cubicBezTo>
                  <a:lnTo>
                    <a:pt x="4730" y="8807"/>
                  </a:lnTo>
                  <a:cubicBezTo>
                    <a:pt x="4409" y="8751"/>
                    <a:pt x="3976" y="8738"/>
                    <a:pt x="3524" y="8738"/>
                  </a:cubicBezTo>
                  <a:cubicBezTo>
                    <a:pt x="3144" y="8738"/>
                    <a:pt x="2750" y="8747"/>
                    <a:pt x="2398" y="8749"/>
                  </a:cubicBezTo>
                  <a:cubicBezTo>
                    <a:pt x="2241" y="8749"/>
                    <a:pt x="2084" y="8749"/>
                    <a:pt x="1927" y="8746"/>
                  </a:cubicBezTo>
                  <a:cubicBezTo>
                    <a:pt x="1872" y="7441"/>
                    <a:pt x="1814" y="6140"/>
                    <a:pt x="1841" y="4835"/>
                  </a:cubicBezTo>
                  <a:cubicBezTo>
                    <a:pt x="1859" y="3835"/>
                    <a:pt x="1609" y="682"/>
                    <a:pt x="2685" y="191"/>
                  </a:cubicBezTo>
                  <a:cubicBezTo>
                    <a:pt x="2688" y="184"/>
                    <a:pt x="2695" y="180"/>
                    <a:pt x="2695" y="174"/>
                  </a:cubicBezTo>
                  <a:lnTo>
                    <a:pt x="3126" y="174"/>
                  </a:lnTo>
                  <a:cubicBezTo>
                    <a:pt x="3689" y="1499"/>
                    <a:pt x="3426" y="3128"/>
                    <a:pt x="3450" y="4538"/>
                  </a:cubicBezTo>
                  <a:cubicBezTo>
                    <a:pt x="3477" y="5908"/>
                    <a:pt x="3549" y="7274"/>
                    <a:pt x="3662" y="8640"/>
                  </a:cubicBezTo>
                  <a:cubicBezTo>
                    <a:pt x="3665" y="8683"/>
                    <a:pt x="3702" y="8705"/>
                    <a:pt x="3736" y="8705"/>
                  </a:cubicBezTo>
                  <a:cubicBezTo>
                    <a:pt x="3770" y="8705"/>
                    <a:pt x="3802" y="8684"/>
                    <a:pt x="3798" y="8640"/>
                  </a:cubicBezTo>
                  <a:cubicBezTo>
                    <a:pt x="3669" y="7000"/>
                    <a:pt x="3587" y="5361"/>
                    <a:pt x="3570" y="3715"/>
                  </a:cubicBezTo>
                  <a:cubicBezTo>
                    <a:pt x="3559" y="2527"/>
                    <a:pt x="3706" y="1283"/>
                    <a:pt x="3201" y="174"/>
                  </a:cubicBezTo>
                  <a:close/>
                  <a:moveTo>
                    <a:pt x="441" y="160"/>
                  </a:moveTo>
                  <a:cubicBezTo>
                    <a:pt x="1117" y="174"/>
                    <a:pt x="1794" y="174"/>
                    <a:pt x="2470" y="174"/>
                  </a:cubicBezTo>
                  <a:cubicBezTo>
                    <a:pt x="1579" y="587"/>
                    <a:pt x="1807" y="2308"/>
                    <a:pt x="1770" y="3076"/>
                  </a:cubicBezTo>
                  <a:cubicBezTo>
                    <a:pt x="1678" y="4962"/>
                    <a:pt x="1691" y="6867"/>
                    <a:pt x="1869" y="8746"/>
                  </a:cubicBezTo>
                  <a:cubicBezTo>
                    <a:pt x="1777" y="8744"/>
                    <a:pt x="1686" y="8744"/>
                    <a:pt x="1595" y="8744"/>
                  </a:cubicBezTo>
                  <a:cubicBezTo>
                    <a:pt x="1105" y="8744"/>
                    <a:pt x="621" y="8767"/>
                    <a:pt x="137" y="8903"/>
                  </a:cubicBezTo>
                  <a:cubicBezTo>
                    <a:pt x="137" y="8752"/>
                    <a:pt x="144" y="8599"/>
                    <a:pt x="148" y="8448"/>
                  </a:cubicBezTo>
                  <a:cubicBezTo>
                    <a:pt x="170" y="8448"/>
                    <a:pt x="193" y="8448"/>
                    <a:pt x="216" y="8448"/>
                  </a:cubicBezTo>
                  <a:cubicBezTo>
                    <a:pt x="419" y="8448"/>
                    <a:pt x="625" y="8461"/>
                    <a:pt x="827" y="8486"/>
                  </a:cubicBezTo>
                  <a:cubicBezTo>
                    <a:pt x="828" y="8486"/>
                    <a:pt x="829" y="8486"/>
                    <a:pt x="830" y="8486"/>
                  </a:cubicBezTo>
                  <a:cubicBezTo>
                    <a:pt x="855" y="8486"/>
                    <a:pt x="860" y="8441"/>
                    <a:pt x="834" y="8435"/>
                  </a:cubicBezTo>
                  <a:cubicBezTo>
                    <a:pt x="678" y="8406"/>
                    <a:pt x="518" y="8393"/>
                    <a:pt x="360" y="8393"/>
                  </a:cubicBezTo>
                  <a:cubicBezTo>
                    <a:pt x="290" y="8393"/>
                    <a:pt x="220" y="8395"/>
                    <a:pt x="151" y="8401"/>
                  </a:cubicBezTo>
                  <a:cubicBezTo>
                    <a:pt x="154" y="8213"/>
                    <a:pt x="158" y="8028"/>
                    <a:pt x="165" y="7841"/>
                  </a:cubicBezTo>
                  <a:cubicBezTo>
                    <a:pt x="397" y="7837"/>
                    <a:pt x="633" y="7837"/>
                    <a:pt x="865" y="7817"/>
                  </a:cubicBezTo>
                  <a:cubicBezTo>
                    <a:pt x="899" y="7813"/>
                    <a:pt x="899" y="7762"/>
                    <a:pt x="865" y="7755"/>
                  </a:cubicBezTo>
                  <a:cubicBezTo>
                    <a:pt x="844" y="7755"/>
                    <a:pt x="823" y="7755"/>
                    <a:pt x="803" y="7755"/>
                  </a:cubicBezTo>
                  <a:cubicBezTo>
                    <a:pt x="588" y="7755"/>
                    <a:pt x="376" y="7770"/>
                    <a:pt x="165" y="7782"/>
                  </a:cubicBezTo>
                  <a:cubicBezTo>
                    <a:pt x="168" y="7574"/>
                    <a:pt x="175" y="7366"/>
                    <a:pt x="178" y="7158"/>
                  </a:cubicBezTo>
                  <a:cubicBezTo>
                    <a:pt x="185" y="7168"/>
                    <a:pt x="195" y="7175"/>
                    <a:pt x="206" y="7175"/>
                  </a:cubicBezTo>
                  <a:cubicBezTo>
                    <a:pt x="366" y="7191"/>
                    <a:pt x="526" y="7200"/>
                    <a:pt x="686" y="7200"/>
                  </a:cubicBezTo>
                  <a:cubicBezTo>
                    <a:pt x="888" y="7200"/>
                    <a:pt x="1090" y="7186"/>
                    <a:pt x="1292" y="7158"/>
                  </a:cubicBezTo>
                  <a:cubicBezTo>
                    <a:pt x="1335" y="7151"/>
                    <a:pt x="1326" y="7075"/>
                    <a:pt x="1281" y="7075"/>
                  </a:cubicBezTo>
                  <a:cubicBezTo>
                    <a:pt x="1280" y="7075"/>
                    <a:pt x="1279" y="7075"/>
                    <a:pt x="1278" y="7076"/>
                  </a:cubicBezTo>
                  <a:cubicBezTo>
                    <a:pt x="919" y="7093"/>
                    <a:pt x="564" y="7103"/>
                    <a:pt x="206" y="7110"/>
                  </a:cubicBezTo>
                  <a:cubicBezTo>
                    <a:pt x="195" y="7110"/>
                    <a:pt x="189" y="7113"/>
                    <a:pt x="182" y="7120"/>
                  </a:cubicBezTo>
                  <a:cubicBezTo>
                    <a:pt x="185" y="6966"/>
                    <a:pt x="189" y="6813"/>
                    <a:pt x="195" y="6655"/>
                  </a:cubicBezTo>
                  <a:cubicBezTo>
                    <a:pt x="307" y="6684"/>
                    <a:pt x="421" y="6698"/>
                    <a:pt x="537" y="6698"/>
                  </a:cubicBezTo>
                  <a:cubicBezTo>
                    <a:pt x="588" y="6698"/>
                    <a:pt x="639" y="6695"/>
                    <a:pt x="691" y="6690"/>
                  </a:cubicBezTo>
                  <a:cubicBezTo>
                    <a:pt x="728" y="6690"/>
                    <a:pt x="728" y="6632"/>
                    <a:pt x="691" y="6632"/>
                  </a:cubicBezTo>
                  <a:cubicBezTo>
                    <a:pt x="670" y="6632"/>
                    <a:pt x="649" y="6632"/>
                    <a:pt x="628" y="6632"/>
                  </a:cubicBezTo>
                  <a:cubicBezTo>
                    <a:pt x="482" y="6632"/>
                    <a:pt x="339" y="6622"/>
                    <a:pt x="195" y="6601"/>
                  </a:cubicBezTo>
                  <a:cubicBezTo>
                    <a:pt x="202" y="6304"/>
                    <a:pt x="212" y="6003"/>
                    <a:pt x="223" y="5703"/>
                  </a:cubicBezTo>
                  <a:cubicBezTo>
                    <a:pt x="478" y="5706"/>
                    <a:pt x="730" y="5727"/>
                    <a:pt x="982" y="5727"/>
                  </a:cubicBezTo>
                  <a:cubicBezTo>
                    <a:pt x="1000" y="5727"/>
                    <a:pt x="1018" y="5727"/>
                    <a:pt x="1036" y="5727"/>
                  </a:cubicBezTo>
                  <a:cubicBezTo>
                    <a:pt x="1066" y="5727"/>
                    <a:pt x="1077" y="5675"/>
                    <a:pt x="1042" y="5669"/>
                  </a:cubicBezTo>
                  <a:cubicBezTo>
                    <a:pt x="870" y="5640"/>
                    <a:pt x="694" y="5631"/>
                    <a:pt x="519" y="5631"/>
                  </a:cubicBezTo>
                  <a:cubicBezTo>
                    <a:pt x="420" y="5631"/>
                    <a:pt x="321" y="5634"/>
                    <a:pt x="223" y="5638"/>
                  </a:cubicBezTo>
                  <a:cubicBezTo>
                    <a:pt x="230" y="5481"/>
                    <a:pt x="236" y="5327"/>
                    <a:pt x="243" y="5170"/>
                  </a:cubicBezTo>
                  <a:cubicBezTo>
                    <a:pt x="309" y="5172"/>
                    <a:pt x="374" y="5173"/>
                    <a:pt x="439" y="5173"/>
                  </a:cubicBezTo>
                  <a:cubicBezTo>
                    <a:pt x="673" y="5173"/>
                    <a:pt x="906" y="5159"/>
                    <a:pt x="1138" y="5132"/>
                  </a:cubicBezTo>
                  <a:cubicBezTo>
                    <a:pt x="1176" y="5126"/>
                    <a:pt x="1179" y="5071"/>
                    <a:pt x="1138" y="5071"/>
                  </a:cubicBezTo>
                  <a:cubicBezTo>
                    <a:pt x="841" y="5081"/>
                    <a:pt x="544" y="5098"/>
                    <a:pt x="247" y="5105"/>
                  </a:cubicBezTo>
                  <a:lnTo>
                    <a:pt x="247" y="5081"/>
                  </a:lnTo>
                  <a:cubicBezTo>
                    <a:pt x="250" y="5057"/>
                    <a:pt x="236" y="5037"/>
                    <a:pt x="216" y="5026"/>
                  </a:cubicBezTo>
                  <a:cubicBezTo>
                    <a:pt x="219" y="5023"/>
                    <a:pt x="223" y="5020"/>
                    <a:pt x="226" y="5016"/>
                  </a:cubicBezTo>
                  <a:cubicBezTo>
                    <a:pt x="268" y="5022"/>
                    <a:pt x="308" y="5025"/>
                    <a:pt x="347" y="5025"/>
                  </a:cubicBezTo>
                  <a:cubicBezTo>
                    <a:pt x="654" y="5025"/>
                    <a:pt x="882" y="4852"/>
                    <a:pt x="1022" y="4606"/>
                  </a:cubicBezTo>
                  <a:cubicBezTo>
                    <a:pt x="1025" y="4610"/>
                    <a:pt x="1029" y="4613"/>
                    <a:pt x="1036" y="4613"/>
                  </a:cubicBezTo>
                  <a:cubicBezTo>
                    <a:pt x="1067" y="4618"/>
                    <a:pt x="1099" y="4620"/>
                    <a:pt x="1131" y="4620"/>
                  </a:cubicBezTo>
                  <a:cubicBezTo>
                    <a:pt x="1236" y="4620"/>
                    <a:pt x="1340" y="4595"/>
                    <a:pt x="1432" y="4545"/>
                  </a:cubicBezTo>
                  <a:cubicBezTo>
                    <a:pt x="1467" y="4527"/>
                    <a:pt x="1446" y="4484"/>
                    <a:pt x="1415" y="4484"/>
                  </a:cubicBezTo>
                  <a:cubicBezTo>
                    <a:pt x="1411" y="4484"/>
                    <a:pt x="1406" y="4485"/>
                    <a:pt x="1401" y="4487"/>
                  </a:cubicBezTo>
                  <a:cubicBezTo>
                    <a:pt x="1301" y="4532"/>
                    <a:pt x="1195" y="4556"/>
                    <a:pt x="1089" y="4556"/>
                  </a:cubicBezTo>
                  <a:cubicBezTo>
                    <a:pt x="1076" y="4556"/>
                    <a:pt x="1063" y="4556"/>
                    <a:pt x="1049" y="4555"/>
                  </a:cubicBezTo>
                  <a:cubicBezTo>
                    <a:pt x="1148" y="4354"/>
                    <a:pt x="1196" y="4132"/>
                    <a:pt x="1189" y="3906"/>
                  </a:cubicBezTo>
                  <a:cubicBezTo>
                    <a:pt x="1275" y="3903"/>
                    <a:pt x="1363" y="3896"/>
                    <a:pt x="1449" y="3886"/>
                  </a:cubicBezTo>
                  <a:cubicBezTo>
                    <a:pt x="1491" y="3879"/>
                    <a:pt x="1493" y="3820"/>
                    <a:pt x="1455" y="3820"/>
                  </a:cubicBezTo>
                  <a:cubicBezTo>
                    <a:pt x="1453" y="3820"/>
                    <a:pt x="1451" y="3821"/>
                    <a:pt x="1449" y="3821"/>
                  </a:cubicBezTo>
                  <a:cubicBezTo>
                    <a:pt x="1360" y="3828"/>
                    <a:pt x="1275" y="3841"/>
                    <a:pt x="1186" y="3855"/>
                  </a:cubicBezTo>
                  <a:cubicBezTo>
                    <a:pt x="1179" y="3684"/>
                    <a:pt x="1131" y="3520"/>
                    <a:pt x="1049" y="3370"/>
                  </a:cubicBezTo>
                  <a:lnTo>
                    <a:pt x="1049" y="3370"/>
                  </a:lnTo>
                  <a:cubicBezTo>
                    <a:pt x="1088" y="3374"/>
                    <a:pt x="1126" y="3376"/>
                    <a:pt x="1164" y="3376"/>
                  </a:cubicBezTo>
                  <a:cubicBezTo>
                    <a:pt x="1216" y="3376"/>
                    <a:pt x="1267" y="3373"/>
                    <a:pt x="1319" y="3367"/>
                  </a:cubicBezTo>
                  <a:cubicBezTo>
                    <a:pt x="1350" y="3360"/>
                    <a:pt x="1350" y="3315"/>
                    <a:pt x="1319" y="3309"/>
                  </a:cubicBezTo>
                  <a:cubicBezTo>
                    <a:pt x="1268" y="3304"/>
                    <a:pt x="1217" y="3301"/>
                    <a:pt x="1165" y="3301"/>
                  </a:cubicBezTo>
                  <a:cubicBezTo>
                    <a:pt x="1113" y="3301"/>
                    <a:pt x="1061" y="3304"/>
                    <a:pt x="1008" y="3309"/>
                  </a:cubicBezTo>
                  <a:cubicBezTo>
                    <a:pt x="889" y="3137"/>
                    <a:pt x="708" y="3025"/>
                    <a:pt x="461" y="3025"/>
                  </a:cubicBezTo>
                  <a:cubicBezTo>
                    <a:pt x="417" y="3025"/>
                    <a:pt x="372" y="3028"/>
                    <a:pt x="325" y="3035"/>
                  </a:cubicBezTo>
                  <a:cubicBezTo>
                    <a:pt x="329" y="2998"/>
                    <a:pt x="329" y="2960"/>
                    <a:pt x="332" y="2923"/>
                  </a:cubicBezTo>
                  <a:cubicBezTo>
                    <a:pt x="357" y="2922"/>
                    <a:pt x="382" y="2922"/>
                    <a:pt x="408" y="2922"/>
                  </a:cubicBezTo>
                  <a:cubicBezTo>
                    <a:pt x="676" y="2922"/>
                    <a:pt x="941" y="2938"/>
                    <a:pt x="1210" y="2960"/>
                  </a:cubicBezTo>
                  <a:cubicBezTo>
                    <a:pt x="1211" y="2960"/>
                    <a:pt x="1212" y="2960"/>
                    <a:pt x="1212" y="2960"/>
                  </a:cubicBezTo>
                  <a:cubicBezTo>
                    <a:pt x="1255" y="2960"/>
                    <a:pt x="1267" y="2885"/>
                    <a:pt x="1220" y="2878"/>
                  </a:cubicBezTo>
                  <a:cubicBezTo>
                    <a:pt x="1034" y="2855"/>
                    <a:pt x="847" y="2843"/>
                    <a:pt x="659" y="2843"/>
                  </a:cubicBezTo>
                  <a:cubicBezTo>
                    <a:pt x="551" y="2843"/>
                    <a:pt x="443" y="2847"/>
                    <a:pt x="335" y="2854"/>
                  </a:cubicBezTo>
                  <a:cubicBezTo>
                    <a:pt x="342" y="2714"/>
                    <a:pt x="346" y="2574"/>
                    <a:pt x="352" y="2434"/>
                  </a:cubicBezTo>
                  <a:cubicBezTo>
                    <a:pt x="359" y="2441"/>
                    <a:pt x="366" y="2445"/>
                    <a:pt x="376" y="2445"/>
                  </a:cubicBezTo>
                  <a:cubicBezTo>
                    <a:pt x="553" y="2447"/>
                    <a:pt x="732" y="2452"/>
                    <a:pt x="910" y="2452"/>
                  </a:cubicBezTo>
                  <a:cubicBezTo>
                    <a:pt x="952" y="2452"/>
                    <a:pt x="994" y="2452"/>
                    <a:pt x="1036" y="2451"/>
                  </a:cubicBezTo>
                  <a:cubicBezTo>
                    <a:pt x="1094" y="2451"/>
                    <a:pt x="1094" y="2359"/>
                    <a:pt x="1036" y="2359"/>
                  </a:cubicBezTo>
                  <a:cubicBezTo>
                    <a:pt x="994" y="2359"/>
                    <a:pt x="952" y="2358"/>
                    <a:pt x="910" y="2358"/>
                  </a:cubicBezTo>
                  <a:cubicBezTo>
                    <a:pt x="732" y="2358"/>
                    <a:pt x="553" y="2363"/>
                    <a:pt x="376" y="2366"/>
                  </a:cubicBezTo>
                  <a:cubicBezTo>
                    <a:pt x="370" y="2366"/>
                    <a:pt x="359" y="2369"/>
                    <a:pt x="356" y="2376"/>
                  </a:cubicBezTo>
                  <a:cubicBezTo>
                    <a:pt x="363" y="2168"/>
                    <a:pt x="370" y="1960"/>
                    <a:pt x="380" y="1751"/>
                  </a:cubicBezTo>
                  <a:cubicBezTo>
                    <a:pt x="522" y="1753"/>
                    <a:pt x="666" y="1758"/>
                    <a:pt x="810" y="1758"/>
                  </a:cubicBezTo>
                  <a:cubicBezTo>
                    <a:pt x="897" y="1758"/>
                    <a:pt x="983" y="1756"/>
                    <a:pt x="1070" y="1751"/>
                  </a:cubicBezTo>
                  <a:cubicBezTo>
                    <a:pt x="1121" y="1751"/>
                    <a:pt x="1121" y="1676"/>
                    <a:pt x="1070" y="1676"/>
                  </a:cubicBezTo>
                  <a:cubicBezTo>
                    <a:pt x="973" y="1670"/>
                    <a:pt x="876" y="1668"/>
                    <a:pt x="780" y="1668"/>
                  </a:cubicBezTo>
                  <a:cubicBezTo>
                    <a:pt x="647" y="1668"/>
                    <a:pt x="515" y="1672"/>
                    <a:pt x="383" y="1676"/>
                  </a:cubicBezTo>
                  <a:cubicBezTo>
                    <a:pt x="387" y="1526"/>
                    <a:pt x="393" y="1376"/>
                    <a:pt x="400" y="1229"/>
                  </a:cubicBezTo>
                  <a:cubicBezTo>
                    <a:pt x="404" y="1229"/>
                    <a:pt x="407" y="1236"/>
                    <a:pt x="411" y="1236"/>
                  </a:cubicBezTo>
                  <a:cubicBezTo>
                    <a:pt x="599" y="1238"/>
                    <a:pt x="790" y="1244"/>
                    <a:pt x="980" y="1244"/>
                  </a:cubicBezTo>
                  <a:cubicBezTo>
                    <a:pt x="1068" y="1244"/>
                    <a:pt x="1156" y="1242"/>
                    <a:pt x="1244" y="1239"/>
                  </a:cubicBezTo>
                  <a:cubicBezTo>
                    <a:pt x="1302" y="1239"/>
                    <a:pt x="1302" y="1150"/>
                    <a:pt x="1244" y="1150"/>
                  </a:cubicBezTo>
                  <a:cubicBezTo>
                    <a:pt x="1156" y="1147"/>
                    <a:pt x="1068" y="1146"/>
                    <a:pt x="980" y="1146"/>
                  </a:cubicBezTo>
                  <a:cubicBezTo>
                    <a:pt x="790" y="1146"/>
                    <a:pt x="599" y="1151"/>
                    <a:pt x="411" y="1154"/>
                  </a:cubicBezTo>
                  <a:cubicBezTo>
                    <a:pt x="407" y="1154"/>
                    <a:pt x="407" y="1157"/>
                    <a:pt x="404" y="1157"/>
                  </a:cubicBezTo>
                  <a:cubicBezTo>
                    <a:pt x="411" y="986"/>
                    <a:pt x="417" y="816"/>
                    <a:pt x="424" y="645"/>
                  </a:cubicBezTo>
                  <a:cubicBezTo>
                    <a:pt x="474" y="644"/>
                    <a:pt x="524" y="643"/>
                    <a:pt x="575" y="643"/>
                  </a:cubicBezTo>
                  <a:cubicBezTo>
                    <a:pt x="785" y="643"/>
                    <a:pt x="997" y="655"/>
                    <a:pt x="1210" y="682"/>
                  </a:cubicBezTo>
                  <a:cubicBezTo>
                    <a:pt x="1212" y="683"/>
                    <a:pt x="1213" y="683"/>
                    <a:pt x="1215" y="683"/>
                  </a:cubicBezTo>
                  <a:cubicBezTo>
                    <a:pt x="1262" y="683"/>
                    <a:pt x="1269" y="600"/>
                    <a:pt x="1220" y="594"/>
                  </a:cubicBezTo>
                  <a:cubicBezTo>
                    <a:pt x="1046" y="569"/>
                    <a:pt x="871" y="556"/>
                    <a:pt x="697" y="556"/>
                  </a:cubicBezTo>
                  <a:cubicBezTo>
                    <a:pt x="607" y="556"/>
                    <a:pt x="517" y="559"/>
                    <a:pt x="428" y="566"/>
                  </a:cubicBezTo>
                  <a:cubicBezTo>
                    <a:pt x="431" y="433"/>
                    <a:pt x="438" y="300"/>
                    <a:pt x="441" y="167"/>
                  </a:cubicBezTo>
                  <a:lnTo>
                    <a:pt x="441" y="160"/>
                  </a:lnTo>
                  <a:close/>
                  <a:moveTo>
                    <a:pt x="4871" y="4589"/>
                  </a:moveTo>
                  <a:cubicBezTo>
                    <a:pt x="4936" y="4678"/>
                    <a:pt x="5011" y="4757"/>
                    <a:pt x="5093" y="4828"/>
                  </a:cubicBezTo>
                  <a:cubicBezTo>
                    <a:pt x="5182" y="4907"/>
                    <a:pt x="5287" y="4999"/>
                    <a:pt x="5400" y="5040"/>
                  </a:cubicBezTo>
                  <a:cubicBezTo>
                    <a:pt x="5540" y="6608"/>
                    <a:pt x="5714" y="8172"/>
                    <a:pt x="5964" y="9726"/>
                  </a:cubicBezTo>
                  <a:cubicBezTo>
                    <a:pt x="5639" y="9374"/>
                    <a:pt x="5117" y="9142"/>
                    <a:pt x="4922" y="8691"/>
                  </a:cubicBezTo>
                  <a:cubicBezTo>
                    <a:pt x="4922" y="8691"/>
                    <a:pt x="4919" y="8691"/>
                    <a:pt x="4919" y="8687"/>
                  </a:cubicBezTo>
                  <a:cubicBezTo>
                    <a:pt x="4922" y="8032"/>
                    <a:pt x="4891" y="7373"/>
                    <a:pt x="4874" y="6717"/>
                  </a:cubicBezTo>
                  <a:cubicBezTo>
                    <a:pt x="4854" y="6051"/>
                    <a:pt x="4727" y="5269"/>
                    <a:pt x="4840" y="4610"/>
                  </a:cubicBezTo>
                  <a:cubicBezTo>
                    <a:pt x="4850" y="4606"/>
                    <a:pt x="4864" y="4600"/>
                    <a:pt x="4871" y="4589"/>
                  </a:cubicBezTo>
                  <a:close/>
                  <a:moveTo>
                    <a:pt x="4799" y="8828"/>
                  </a:moveTo>
                  <a:cubicBezTo>
                    <a:pt x="4813" y="8842"/>
                    <a:pt x="4832" y="8849"/>
                    <a:pt x="4852" y="8849"/>
                  </a:cubicBezTo>
                  <a:cubicBezTo>
                    <a:pt x="4860" y="8849"/>
                    <a:pt x="4869" y="8848"/>
                    <a:pt x="4878" y="8845"/>
                  </a:cubicBezTo>
                  <a:cubicBezTo>
                    <a:pt x="4956" y="9012"/>
                    <a:pt x="5089" y="9138"/>
                    <a:pt x="5226" y="9265"/>
                  </a:cubicBezTo>
                  <a:cubicBezTo>
                    <a:pt x="5424" y="9446"/>
                    <a:pt x="5622" y="9654"/>
                    <a:pt x="5844" y="9811"/>
                  </a:cubicBezTo>
                  <a:cubicBezTo>
                    <a:pt x="5717" y="9797"/>
                    <a:pt x="5586" y="9791"/>
                    <a:pt x="5453" y="9791"/>
                  </a:cubicBezTo>
                  <a:cubicBezTo>
                    <a:pt x="4919" y="9791"/>
                    <a:pt x="4351" y="9886"/>
                    <a:pt x="3839" y="9914"/>
                  </a:cubicBezTo>
                  <a:cubicBezTo>
                    <a:pt x="2921" y="9965"/>
                    <a:pt x="2005" y="10023"/>
                    <a:pt x="1083" y="10040"/>
                  </a:cubicBezTo>
                  <a:cubicBezTo>
                    <a:pt x="1046" y="9937"/>
                    <a:pt x="995" y="9842"/>
                    <a:pt x="933" y="9756"/>
                  </a:cubicBezTo>
                  <a:lnTo>
                    <a:pt x="933" y="9756"/>
                  </a:lnTo>
                  <a:cubicBezTo>
                    <a:pt x="1162" y="9787"/>
                    <a:pt x="1391" y="9818"/>
                    <a:pt x="1623" y="9838"/>
                  </a:cubicBezTo>
                  <a:cubicBezTo>
                    <a:pt x="1657" y="9838"/>
                    <a:pt x="1657" y="9784"/>
                    <a:pt x="1623" y="9780"/>
                  </a:cubicBezTo>
                  <a:cubicBezTo>
                    <a:pt x="1384" y="9753"/>
                    <a:pt x="1145" y="9739"/>
                    <a:pt x="906" y="9722"/>
                  </a:cubicBezTo>
                  <a:cubicBezTo>
                    <a:pt x="844" y="9640"/>
                    <a:pt x="779" y="9565"/>
                    <a:pt x="721" y="9493"/>
                  </a:cubicBezTo>
                  <a:cubicBezTo>
                    <a:pt x="574" y="9312"/>
                    <a:pt x="411" y="9149"/>
                    <a:pt x="236" y="8995"/>
                  </a:cubicBezTo>
                  <a:cubicBezTo>
                    <a:pt x="875" y="8864"/>
                    <a:pt x="1542" y="8834"/>
                    <a:pt x="2214" y="8834"/>
                  </a:cubicBezTo>
                  <a:cubicBezTo>
                    <a:pt x="2769" y="8834"/>
                    <a:pt x="3327" y="8854"/>
                    <a:pt x="3877" y="8854"/>
                  </a:cubicBezTo>
                  <a:cubicBezTo>
                    <a:pt x="4188" y="8854"/>
                    <a:pt x="4496" y="8848"/>
                    <a:pt x="4799" y="8828"/>
                  </a:cubicBezTo>
                  <a:close/>
                  <a:moveTo>
                    <a:pt x="3217" y="1"/>
                  </a:moveTo>
                  <a:cubicBezTo>
                    <a:pt x="2283" y="1"/>
                    <a:pt x="1348" y="21"/>
                    <a:pt x="414" y="64"/>
                  </a:cubicBezTo>
                  <a:cubicBezTo>
                    <a:pt x="397" y="64"/>
                    <a:pt x="383" y="75"/>
                    <a:pt x="376" y="92"/>
                  </a:cubicBezTo>
                  <a:cubicBezTo>
                    <a:pt x="373" y="91"/>
                    <a:pt x="369" y="91"/>
                    <a:pt x="365" y="91"/>
                  </a:cubicBezTo>
                  <a:cubicBezTo>
                    <a:pt x="325" y="91"/>
                    <a:pt x="291" y="123"/>
                    <a:pt x="288" y="167"/>
                  </a:cubicBezTo>
                  <a:cubicBezTo>
                    <a:pt x="247" y="1061"/>
                    <a:pt x="212" y="1963"/>
                    <a:pt x="247" y="2858"/>
                  </a:cubicBezTo>
                  <a:lnTo>
                    <a:pt x="240" y="2858"/>
                  </a:lnTo>
                  <a:cubicBezTo>
                    <a:pt x="202" y="2861"/>
                    <a:pt x="202" y="2919"/>
                    <a:pt x="240" y="2919"/>
                  </a:cubicBezTo>
                  <a:lnTo>
                    <a:pt x="247" y="2919"/>
                  </a:lnTo>
                  <a:cubicBezTo>
                    <a:pt x="247" y="2957"/>
                    <a:pt x="247" y="2998"/>
                    <a:pt x="250" y="3035"/>
                  </a:cubicBezTo>
                  <a:cubicBezTo>
                    <a:pt x="250" y="3046"/>
                    <a:pt x="253" y="3056"/>
                    <a:pt x="260" y="3063"/>
                  </a:cubicBezTo>
                  <a:cubicBezTo>
                    <a:pt x="236" y="3107"/>
                    <a:pt x="264" y="3165"/>
                    <a:pt x="318" y="3172"/>
                  </a:cubicBezTo>
                  <a:cubicBezTo>
                    <a:pt x="1369" y="3253"/>
                    <a:pt x="1211" y="4911"/>
                    <a:pt x="279" y="4911"/>
                  </a:cubicBezTo>
                  <a:cubicBezTo>
                    <a:pt x="266" y="4911"/>
                    <a:pt x="253" y="4911"/>
                    <a:pt x="240" y="4910"/>
                  </a:cubicBezTo>
                  <a:cubicBezTo>
                    <a:pt x="219" y="4910"/>
                    <a:pt x="202" y="4924"/>
                    <a:pt x="199" y="4944"/>
                  </a:cubicBezTo>
                  <a:cubicBezTo>
                    <a:pt x="131" y="4968"/>
                    <a:pt x="93" y="5040"/>
                    <a:pt x="113" y="5108"/>
                  </a:cubicBezTo>
                  <a:lnTo>
                    <a:pt x="35" y="5108"/>
                  </a:lnTo>
                  <a:cubicBezTo>
                    <a:pt x="1" y="5108"/>
                    <a:pt x="1" y="5166"/>
                    <a:pt x="35" y="5166"/>
                  </a:cubicBezTo>
                  <a:lnTo>
                    <a:pt x="117" y="5166"/>
                  </a:lnTo>
                  <a:cubicBezTo>
                    <a:pt x="76" y="6037"/>
                    <a:pt x="49" y="6912"/>
                    <a:pt x="55" y="7789"/>
                  </a:cubicBezTo>
                  <a:lnTo>
                    <a:pt x="35" y="7789"/>
                  </a:lnTo>
                  <a:cubicBezTo>
                    <a:pt x="4" y="7789"/>
                    <a:pt x="1" y="7841"/>
                    <a:pt x="35" y="7841"/>
                  </a:cubicBezTo>
                  <a:lnTo>
                    <a:pt x="55" y="7841"/>
                  </a:lnTo>
                  <a:cubicBezTo>
                    <a:pt x="59" y="8199"/>
                    <a:pt x="69" y="8558"/>
                    <a:pt x="86" y="8916"/>
                  </a:cubicBezTo>
                  <a:cubicBezTo>
                    <a:pt x="86" y="8927"/>
                    <a:pt x="90" y="8933"/>
                    <a:pt x="96" y="8937"/>
                  </a:cubicBezTo>
                  <a:cubicBezTo>
                    <a:pt x="79" y="8954"/>
                    <a:pt x="79" y="8985"/>
                    <a:pt x="100" y="9002"/>
                  </a:cubicBezTo>
                  <a:cubicBezTo>
                    <a:pt x="277" y="9176"/>
                    <a:pt x="445" y="9357"/>
                    <a:pt x="598" y="9552"/>
                  </a:cubicBezTo>
                  <a:cubicBezTo>
                    <a:pt x="738" y="9726"/>
                    <a:pt x="844" y="9948"/>
                    <a:pt x="1008" y="10101"/>
                  </a:cubicBezTo>
                  <a:cubicBezTo>
                    <a:pt x="1015" y="10105"/>
                    <a:pt x="1022" y="10108"/>
                    <a:pt x="1029" y="10112"/>
                  </a:cubicBezTo>
                  <a:cubicBezTo>
                    <a:pt x="1036" y="10136"/>
                    <a:pt x="1056" y="10153"/>
                    <a:pt x="1080" y="10153"/>
                  </a:cubicBezTo>
                  <a:cubicBezTo>
                    <a:pt x="1219" y="10155"/>
                    <a:pt x="1358" y="10156"/>
                    <a:pt x="1496" y="10156"/>
                  </a:cubicBezTo>
                  <a:cubicBezTo>
                    <a:pt x="2281" y="10156"/>
                    <a:pt x="3063" y="10124"/>
                    <a:pt x="3846" y="10081"/>
                  </a:cubicBezTo>
                  <a:cubicBezTo>
                    <a:pt x="4509" y="10047"/>
                    <a:pt x="5287" y="10118"/>
                    <a:pt x="5929" y="9948"/>
                  </a:cubicBezTo>
                  <a:cubicBezTo>
                    <a:pt x="5953" y="9941"/>
                    <a:pt x="5970" y="9917"/>
                    <a:pt x="5974" y="9893"/>
                  </a:cubicBezTo>
                  <a:cubicBezTo>
                    <a:pt x="5977" y="9894"/>
                    <a:pt x="5980" y="9894"/>
                    <a:pt x="5984" y="9894"/>
                  </a:cubicBezTo>
                  <a:cubicBezTo>
                    <a:pt x="6021" y="9894"/>
                    <a:pt x="6052" y="9859"/>
                    <a:pt x="6046" y="9821"/>
                  </a:cubicBezTo>
                  <a:cubicBezTo>
                    <a:pt x="6066" y="9818"/>
                    <a:pt x="6076" y="9801"/>
                    <a:pt x="6073" y="9784"/>
                  </a:cubicBezTo>
                  <a:cubicBezTo>
                    <a:pt x="5868" y="8196"/>
                    <a:pt x="5677" y="6608"/>
                    <a:pt x="5533" y="5009"/>
                  </a:cubicBezTo>
                  <a:cubicBezTo>
                    <a:pt x="5531" y="4983"/>
                    <a:pt x="5517" y="4963"/>
                    <a:pt x="5498" y="4952"/>
                  </a:cubicBezTo>
                  <a:lnTo>
                    <a:pt x="5498" y="4952"/>
                  </a:lnTo>
                  <a:cubicBezTo>
                    <a:pt x="5500" y="4953"/>
                    <a:pt x="5502" y="4953"/>
                    <a:pt x="5504" y="4953"/>
                  </a:cubicBezTo>
                  <a:cubicBezTo>
                    <a:pt x="5538" y="4953"/>
                    <a:pt x="5569" y="4908"/>
                    <a:pt x="5540" y="4876"/>
                  </a:cubicBezTo>
                  <a:cubicBezTo>
                    <a:pt x="5318" y="4617"/>
                    <a:pt x="5130" y="4214"/>
                    <a:pt x="5175" y="3858"/>
                  </a:cubicBezTo>
                  <a:cubicBezTo>
                    <a:pt x="5202" y="3855"/>
                    <a:pt x="5216" y="3821"/>
                    <a:pt x="5195" y="3800"/>
                  </a:cubicBezTo>
                  <a:lnTo>
                    <a:pt x="5188" y="3794"/>
                  </a:lnTo>
                  <a:cubicBezTo>
                    <a:pt x="5209" y="3695"/>
                    <a:pt x="5250" y="3602"/>
                    <a:pt x="5311" y="3520"/>
                  </a:cubicBezTo>
                  <a:cubicBezTo>
                    <a:pt x="5332" y="3537"/>
                    <a:pt x="5356" y="3555"/>
                    <a:pt x="5380" y="3568"/>
                  </a:cubicBezTo>
                  <a:cubicBezTo>
                    <a:pt x="5388" y="3573"/>
                    <a:pt x="5396" y="3575"/>
                    <a:pt x="5404" y="3575"/>
                  </a:cubicBezTo>
                  <a:cubicBezTo>
                    <a:pt x="5438" y="3575"/>
                    <a:pt x="5468" y="3539"/>
                    <a:pt x="5451" y="3503"/>
                  </a:cubicBezTo>
                  <a:cubicBezTo>
                    <a:pt x="5451" y="3496"/>
                    <a:pt x="5455" y="3496"/>
                    <a:pt x="5455" y="3490"/>
                  </a:cubicBezTo>
                  <a:cubicBezTo>
                    <a:pt x="5455" y="2451"/>
                    <a:pt x="5397" y="1410"/>
                    <a:pt x="5339" y="372"/>
                  </a:cubicBezTo>
                  <a:cubicBezTo>
                    <a:pt x="5336" y="340"/>
                    <a:pt x="5309" y="317"/>
                    <a:pt x="5280" y="317"/>
                  </a:cubicBezTo>
                  <a:cubicBezTo>
                    <a:pt x="5271" y="317"/>
                    <a:pt x="5262" y="319"/>
                    <a:pt x="5253" y="324"/>
                  </a:cubicBezTo>
                  <a:lnTo>
                    <a:pt x="5253" y="320"/>
                  </a:lnTo>
                  <a:cubicBezTo>
                    <a:pt x="5209" y="266"/>
                    <a:pt x="5137" y="238"/>
                    <a:pt x="5082" y="197"/>
                  </a:cubicBezTo>
                  <a:cubicBezTo>
                    <a:pt x="5021" y="150"/>
                    <a:pt x="4963" y="95"/>
                    <a:pt x="4912" y="37"/>
                  </a:cubicBezTo>
                  <a:cubicBezTo>
                    <a:pt x="4905" y="28"/>
                    <a:pt x="4896" y="24"/>
                    <a:pt x="4888" y="24"/>
                  </a:cubicBezTo>
                  <a:cubicBezTo>
                    <a:pt x="4879" y="24"/>
                    <a:pt x="4871" y="28"/>
                    <a:pt x="4864" y="37"/>
                  </a:cubicBezTo>
                  <a:cubicBezTo>
                    <a:pt x="4854" y="27"/>
                    <a:pt x="4840" y="20"/>
                    <a:pt x="4823" y="20"/>
                  </a:cubicBezTo>
                  <a:cubicBezTo>
                    <a:pt x="4288" y="7"/>
                    <a:pt x="3753" y="1"/>
                    <a:pt x="32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55"/>
            <p:cNvSpPr/>
            <p:nvPr/>
          </p:nvSpPr>
          <p:spPr>
            <a:xfrm>
              <a:off x="1081986" y="2594210"/>
              <a:ext cx="50261" cy="22087"/>
            </a:xfrm>
            <a:custGeom>
              <a:rect b="b" l="l" r="r" t="t"/>
              <a:pathLst>
                <a:path extrusionOk="0" h="860" w="1957">
                  <a:moveTo>
                    <a:pt x="1156" y="125"/>
                  </a:moveTo>
                  <a:cubicBezTo>
                    <a:pt x="1420" y="125"/>
                    <a:pt x="1728" y="153"/>
                    <a:pt x="1831" y="407"/>
                  </a:cubicBezTo>
                  <a:cubicBezTo>
                    <a:pt x="1818" y="414"/>
                    <a:pt x="1807" y="424"/>
                    <a:pt x="1807" y="438"/>
                  </a:cubicBezTo>
                  <a:cubicBezTo>
                    <a:pt x="1753" y="694"/>
                    <a:pt x="1162" y="742"/>
                    <a:pt x="977" y="755"/>
                  </a:cubicBezTo>
                  <a:cubicBezTo>
                    <a:pt x="923" y="759"/>
                    <a:pt x="869" y="761"/>
                    <a:pt x="815" y="761"/>
                  </a:cubicBezTo>
                  <a:cubicBezTo>
                    <a:pt x="630" y="761"/>
                    <a:pt x="447" y="739"/>
                    <a:pt x="270" y="694"/>
                  </a:cubicBezTo>
                  <a:cubicBezTo>
                    <a:pt x="1" y="506"/>
                    <a:pt x="274" y="233"/>
                    <a:pt x="527" y="158"/>
                  </a:cubicBezTo>
                  <a:cubicBezTo>
                    <a:pt x="611" y="130"/>
                    <a:pt x="725" y="126"/>
                    <a:pt x="834" y="126"/>
                  </a:cubicBezTo>
                  <a:cubicBezTo>
                    <a:pt x="888" y="126"/>
                    <a:pt x="941" y="127"/>
                    <a:pt x="988" y="127"/>
                  </a:cubicBezTo>
                  <a:cubicBezTo>
                    <a:pt x="1040" y="126"/>
                    <a:pt x="1097" y="125"/>
                    <a:pt x="1156" y="125"/>
                  </a:cubicBezTo>
                  <a:close/>
                  <a:moveTo>
                    <a:pt x="1114" y="1"/>
                  </a:moveTo>
                  <a:cubicBezTo>
                    <a:pt x="873" y="1"/>
                    <a:pt x="637" y="34"/>
                    <a:pt x="496" y="59"/>
                  </a:cubicBezTo>
                  <a:cubicBezTo>
                    <a:pt x="284" y="96"/>
                    <a:pt x="28" y="175"/>
                    <a:pt x="28" y="438"/>
                  </a:cubicBezTo>
                  <a:cubicBezTo>
                    <a:pt x="28" y="663"/>
                    <a:pt x="216" y="772"/>
                    <a:pt x="411" y="810"/>
                  </a:cubicBezTo>
                  <a:cubicBezTo>
                    <a:pt x="421" y="810"/>
                    <a:pt x="428" y="807"/>
                    <a:pt x="431" y="800"/>
                  </a:cubicBezTo>
                  <a:cubicBezTo>
                    <a:pt x="592" y="840"/>
                    <a:pt x="757" y="859"/>
                    <a:pt x="923" y="859"/>
                  </a:cubicBezTo>
                  <a:cubicBezTo>
                    <a:pt x="1069" y="859"/>
                    <a:pt x="1216" y="844"/>
                    <a:pt x="1360" y="813"/>
                  </a:cubicBezTo>
                  <a:cubicBezTo>
                    <a:pt x="1510" y="779"/>
                    <a:pt x="1838" y="718"/>
                    <a:pt x="1896" y="537"/>
                  </a:cubicBezTo>
                  <a:cubicBezTo>
                    <a:pt x="1898" y="537"/>
                    <a:pt x="1900" y="537"/>
                    <a:pt x="1902" y="537"/>
                  </a:cubicBezTo>
                  <a:cubicBezTo>
                    <a:pt x="1923" y="537"/>
                    <a:pt x="1941" y="521"/>
                    <a:pt x="1944" y="499"/>
                  </a:cubicBezTo>
                  <a:cubicBezTo>
                    <a:pt x="1957" y="98"/>
                    <a:pt x="1528" y="1"/>
                    <a:pt x="11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55"/>
            <p:cNvSpPr/>
            <p:nvPr/>
          </p:nvSpPr>
          <p:spPr>
            <a:xfrm>
              <a:off x="1085581" y="2464642"/>
              <a:ext cx="28020" cy="23962"/>
            </a:xfrm>
            <a:custGeom>
              <a:rect b="b" l="l" r="r" t="t"/>
              <a:pathLst>
                <a:path extrusionOk="0" h="933" w="1091">
                  <a:moveTo>
                    <a:pt x="506" y="68"/>
                  </a:moveTo>
                  <a:cubicBezTo>
                    <a:pt x="664" y="68"/>
                    <a:pt x="821" y="151"/>
                    <a:pt x="885" y="302"/>
                  </a:cubicBezTo>
                  <a:cubicBezTo>
                    <a:pt x="964" y="486"/>
                    <a:pt x="865" y="725"/>
                    <a:pt x="677" y="790"/>
                  </a:cubicBezTo>
                  <a:cubicBezTo>
                    <a:pt x="640" y="801"/>
                    <a:pt x="603" y="806"/>
                    <a:pt x="566" y="806"/>
                  </a:cubicBezTo>
                  <a:cubicBezTo>
                    <a:pt x="428" y="806"/>
                    <a:pt x="296" y="733"/>
                    <a:pt x="226" y="609"/>
                  </a:cubicBezTo>
                  <a:cubicBezTo>
                    <a:pt x="137" y="422"/>
                    <a:pt x="236" y="230"/>
                    <a:pt x="387" y="114"/>
                  </a:cubicBezTo>
                  <a:cubicBezTo>
                    <a:pt x="397" y="107"/>
                    <a:pt x="404" y="94"/>
                    <a:pt x="404" y="80"/>
                  </a:cubicBezTo>
                  <a:cubicBezTo>
                    <a:pt x="437" y="72"/>
                    <a:pt x="472" y="68"/>
                    <a:pt x="506" y="68"/>
                  </a:cubicBezTo>
                  <a:close/>
                  <a:moveTo>
                    <a:pt x="567" y="0"/>
                  </a:moveTo>
                  <a:cubicBezTo>
                    <a:pt x="504" y="0"/>
                    <a:pt x="439" y="13"/>
                    <a:pt x="380" y="39"/>
                  </a:cubicBezTo>
                  <a:cubicBezTo>
                    <a:pt x="369" y="32"/>
                    <a:pt x="356" y="29"/>
                    <a:pt x="344" y="29"/>
                  </a:cubicBezTo>
                  <a:cubicBezTo>
                    <a:pt x="338" y="29"/>
                    <a:pt x="331" y="30"/>
                    <a:pt x="325" y="32"/>
                  </a:cubicBezTo>
                  <a:cubicBezTo>
                    <a:pt x="96" y="138"/>
                    <a:pt x="1" y="452"/>
                    <a:pt x="117" y="674"/>
                  </a:cubicBezTo>
                  <a:cubicBezTo>
                    <a:pt x="202" y="837"/>
                    <a:pt x="369" y="932"/>
                    <a:pt x="544" y="932"/>
                  </a:cubicBezTo>
                  <a:cubicBezTo>
                    <a:pt x="615" y="932"/>
                    <a:pt x="687" y="916"/>
                    <a:pt x="755" y="883"/>
                  </a:cubicBezTo>
                  <a:cubicBezTo>
                    <a:pt x="988" y="770"/>
                    <a:pt x="1090" y="490"/>
                    <a:pt x="984" y="254"/>
                  </a:cubicBezTo>
                  <a:lnTo>
                    <a:pt x="981" y="254"/>
                  </a:lnTo>
                  <a:cubicBezTo>
                    <a:pt x="906" y="90"/>
                    <a:pt x="738" y="0"/>
                    <a:pt x="5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55"/>
            <p:cNvSpPr/>
            <p:nvPr/>
          </p:nvSpPr>
          <p:spPr>
            <a:xfrm>
              <a:off x="1091796" y="2469136"/>
              <a:ext cx="14177" cy="12944"/>
            </a:xfrm>
            <a:custGeom>
              <a:rect b="b" l="l" r="r" t="t"/>
              <a:pathLst>
                <a:path extrusionOk="0" h="504" w="552">
                  <a:moveTo>
                    <a:pt x="166" y="0"/>
                  </a:moveTo>
                  <a:cubicBezTo>
                    <a:pt x="136" y="0"/>
                    <a:pt x="106" y="31"/>
                    <a:pt x="128" y="62"/>
                  </a:cubicBezTo>
                  <a:cubicBezTo>
                    <a:pt x="155" y="110"/>
                    <a:pt x="189" y="161"/>
                    <a:pt x="223" y="209"/>
                  </a:cubicBezTo>
                  <a:cubicBezTo>
                    <a:pt x="155" y="274"/>
                    <a:pt x="93" y="342"/>
                    <a:pt x="32" y="414"/>
                  </a:cubicBezTo>
                  <a:cubicBezTo>
                    <a:pt x="1" y="453"/>
                    <a:pt x="33" y="503"/>
                    <a:pt x="70" y="503"/>
                  </a:cubicBezTo>
                  <a:cubicBezTo>
                    <a:pt x="83" y="503"/>
                    <a:pt x="95" y="498"/>
                    <a:pt x="107" y="486"/>
                  </a:cubicBezTo>
                  <a:cubicBezTo>
                    <a:pt x="169" y="424"/>
                    <a:pt x="233" y="363"/>
                    <a:pt x="298" y="305"/>
                  </a:cubicBezTo>
                  <a:cubicBezTo>
                    <a:pt x="346" y="363"/>
                    <a:pt x="401" y="414"/>
                    <a:pt x="462" y="455"/>
                  </a:cubicBezTo>
                  <a:cubicBezTo>
                    <a:pt x="468" y="458"/>
                    <a:pt x="475" y="460"/>
                    <a:pt x="482" y="460"/>
                  </a:cubicBezTo>
                  <a:cubicBezTo>
                    <a:pt x="516" y="460"/>
                    <a:pt x="550" y="421"/>
                    <a:pt x="527" y="390"/>
                  </a:cubicBezTo>
                  <a:cubicBezTo>
                    <a:pt x="479" y="335"/>
                    <a:pt x="431" y="281"/>
                    <a:pt x="384" y="233"/>
                  </a:cubicBezTo>
                  <a:cubicBezTo>
                    <a:pt x="428" y="188"/>
                    <a:pt x="476" y="151"/>
                    <a:pt x="520" y="107"/>
                  </a:cubicBezTo>
                  <a:cubicBezTo>
                    <a:pt x="551" y="73"/>
                    <a:pt x="524" y="25"/>
                    <a:pt x="486" y="25"/>
                  </a:cubicBezTo>
                  <a:cubicBezTo>
                    <a:pt x="479" y="25"/>
                    <a:pt x="470" y="27"/>
                    <a:pt x="462" y="31"/>
                  </a:cubicBezTo>
                  <a:cubicBezTo>
                    <a:pt x="404" y="62"/>
                    <a:pt x="350" y="100"/>
                    <a:pt x="302" y="144"/>
                  </a:cubicBezTo>
                  <a:cubicBezTo>
                    <a:pt x="264" y="103"/>
                    <a:pt x="233" y="62"/>
                    <a:pt x="203" y="21"/>
                  </a:cubicBezTo>
                  <a:cubicBezTo>
                    <a:pt x="193" y="6"/>
                    <a:pt x="180" y="0"/>
                    <a:pt x="1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55"/>
            <p:cNvSpPr/>
            <p:nvPr/>
          </p:nvSpPr>
          <p:spPr>
            <a:xfrm>
              <a:off x="1048393" y="2605356"/>
              <a:ext cx="22755" cy="2132"/>
            </a:xfrm>
            <a:custGeom>
              <a:rect b="b" l="l" r="r" t="t"/>
              <a:pathLst>
                <a:path extrusionOk="0" h="83" w="886">
                  <a:moveTo>
                    <a:pt x="401" y="1"/>
                  </a:moveTo>
                  <a:cubicBezTo>
                    <a:pt x="274" y="1"/>
                    <a:pt x="147" y="9"/>
                    <a:pt x="21" y="24"/>
                  </a:cubicBezTo>
                  <a:cubicBezTo>
                    <a:pt x="2" y="27"/>
                    <a:pt x="1" y="55"/>
                    <a:pt x="18" y="55"/>
                  </a:cubicBezTo>
                  <a:cubicBezTo>
                    <a:pt x="19" y="55"/>
                    <a:pt x="20" y="55"/>
                    <a:pt x="21" y="55"/>
                  </a:cubicBezTo>
                  <a:cubicBezTo>
                    <a:pt x="115" y="49"/>
                    <a:pt x="210" y="46"/>
                    <a:pt x="304" y="46"/>
                  </a:cubicBezTo>
                  <a:cubicBezTo>
                    <a:pt x="486" y="46"/>
                    <a:pt x="669" y="58"/>
                    <a:pt x="851" y="82"/>
                  </a:cubicBezTo>
                  <a:cubicBezTo>
                    <a:pt x="878" y="82"/>
                    <a:pt x="885" y="38"/>
                    <a:pt x="858" y="35"/>
                  </a:cubicBezTo>
                  <a:cubicBezTo>
                    <a:pt x="707" y="12"/>
                    <a:pt x="554" y="1"/>
                    <a:pt x="4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55"/>
            <p:cNvSpPr/>
            <p:nvPr/>
          </p:nvSpPr>
          <p:spPr>
            <a:xfrm>
              <a:off x="1038479" y="2595366"/>
              <a:ext cx="28276" cy="3262"/>
            </a:xfrm>
            <a:custGeom>
              <a:rect b="b" l="l" r="r" t="t"/>
              <a:pathLst>
                <a:path extrusionOk="0" h="127" w="1101">
                  <a:moveTo>
                    <a:pt x="28" y="0"/>
                  </a:moveTo>
                  <a:cubicBezTo>
                    <a:pt x="8" y="0"/>
                    <a:pt x="1" y="34"/>
                    <a:pt x="21" y="38"/>
                  </a:cubicBezTo>
                  <a:cubicBezTo>
                    <a:pt x="366" y="92"/>
                    <a:pt x="715" y="123"/>
                    <a:pt x="1066" y="126"/>
                  </a:cubicBezTo>
                  <a:cubicBezTo>
                    <a:pt x="1100" y="123"/>
                    <a:pt x="1100" y="72"/>
                    <a:pt x="1066" y="68"/>
                  </a:cubicBezTo>
                  <a:cubicBezTo>
                    <a:pt x="718" y="51"/>
                    <a:pt x="373" y="34"/>
                    <a:pt x="2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55"/>
            <p:cNvSpPr/>
            <p:nvPr/>
          </p:nvSpPr>
          <p:spPr>
            <a:xfrm>
              <a:off x="1036322" y="2523917"/>
              <a:ext cx="16385" cy="2260"/>
            </a:xfrm>
            <a:custGeom>
              <a:rect b="b" l="l" r="r" t="t"/>
              <a:pathLst>
                <a:path extrusionOk="0" h="88" w="638">
                  <a:moveTo>
                    <a:pt x="418" y="1"/>
                  </a:moveTo>
                  <a:cubicBezTo>
                    <a:pt x="289" y="1"/>
                    <a:pt x="160" y="14"/>
                    <a:pt x="34" y="40"/>
                  </a:cubicBezTo>
                  <a:cubicBezTo>
                    <a:pt x="1" y="43"/>
                    <a:pt x="15" y="88"/>
                    <a:pt x="44" y="88"/>
                  </a:cubicBezTo>
                  <a:cubicBezTo>
                    <a:pt x="45" y="88"/>
                    <a:pt x="46" y="88"/>
                    <a:pt x="47" y="87"/>
                  </a:cubicBezTo>
                  <a:cubicBezTo>
                    <a:pt x="153" y="74"/>
                    <a:pt x="260" y="67"/>
                    <a:pt x="366" y="67"/>
                  </a:cubicBezTo>
                  <a:cubicBezTo>
                    <a:pt x="442" y="67"/>
                    <a:pt x="518" y="70"/>
                    <a:pt x="594" y="77"/>
                  </a:cubicBezTo>
                  <a:cubicBezTo>
                    <a:pt x="595" y="77"/>
                    <a:pt x="596" y="77"/>
                    <a:pt x="597" y="77"/>
                  </a:cubicBezTo>
                  <a:cubicBezTo>
                    <a:pt x="638" y="77"/>
                    <a:pt x="637" y="12"/>
                    <a:pt x="594" y="9"/>
                  </a:cubicBezTo>
                  <a:cubicBezTo>
                    <a:pt x="535" y="4"/>
                    <a:pt x="476" y="1"/>
                    <a:pt x="4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55"/>
            <p:cNvSpPr/>
            <p:nvPr/>
          </p:nvSpPr>
          <p:spPr>
            <a:xfrm>
              <a:off x="1063828" y="2470549"/>
              <a:ext cx="5907" cy="2132"/>
            </a:xfrm>
            <a:custGeom>
              <a:rect b="b" l="l" r="r" t="t"/>
              <a:pathLst>
                <a:path extrusionOk="0" h="83" w="230">
                  <a:moveTo>
                    <a:pt x="42" y="0"/>
                  </a:moveTo>
                  <a:cubicBezTo>
                    <a:pt x="1" y="11"/>
                    <a:pt x="1" y="72"/>
                    <a:pt x="42" y="82"/>
                  </a:cubicBezTo>
                  <a:cubicBezTo>
                    <a:pt x="90" y="82"/>
                    <a:pt x="134" y="79"/>
                    <a:pt x="182" y="75"/>
                  </a:cubicBezTo>
                  <a:cubicBezTo>
                    <a:pt x="230" y="75"/>
                    <a:pt x="230" y="4"/>
                    <a:pt x="182" y="4"/>
                  </a:cubicBezTo>
                  <a:cubicBezTo>
                    <a:pt x="134" y="0"/>
                    <a:pt x="90" y="0"/>
                    <a:pt x="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8" name="Google Shape;2618;p55"/>
          <p:cNvGrpSpPr/>
          <p:nvPr/>
        </p:nvGrpSpPr>
        <p:grpSpPr>
          <a:xfrm>
            <a:off x="7952825" y="1785314"/>
            <a:ext cx="282456" cy="275548"/>
            <a:chOff x="7952825" y="1785314"/>
            <a:chExt cx="282456" cy="275548"/>
          </a:xfrm>
        </p:grpSpPr>
        <p:sp>
          <p:nvSpPr>
            <p:cNvPr id="2619" name="Google Shape;2619;p55"/>
            <p:cNvSpPr/>
            <p:nvPr/>
          </p:nvSpPr>
          <p:spPr>
            <a:xfrm>
              <a:off x="7952825" y="1785314"/>
              <a:ext cx="282456" cy="275548"/>
            </a:xfrm>
            <a:custGeom>
              <a:rect b="b" l="l" r="r" t="t"/>
              <a:pathLst>
                <a:path extrusionOk="0" h="10729" w="10998">
                  <a:moveTo>
                    <a:pt x="4899" y="4718"/>
                  </a:moveTo>
                  <a:cubicBezTo>
                    <a:pt x="5189" y="4718"/>
                    <a:pt x="5467" y="4918"/>
                    <a:pt x="5667" y="5104"/>
                  </a:cubicBezTo>
                  <a:cubicBezTo>
                    <a:pt x="6039" y="5456"/>
                    <a:pt x="6193" y="5886"/>
                    <a:pt x="5947" y="6283"/>
                  </a:cubicBezTo>
                  <a:cubicBezTo>
                    <a:pt x="5909" y="6156"/>
                    <a:pt x="5848" y="6037"/>
                    <a:pt x="5769" y="5934"/>
                  </a:cubicBezTo>
                  <a:cubicBezTo>
                    <a:pt x="5516" y="5598"/>
                    <a:pt x="5055" y="5366"/>
                    <a:pt x="4618" y="5366"/>
                  </a:cubicBezTo>
                  <a:cubicBezTo>
                    <a:pt x="4536" y="5366"/>
                    <a:pt x="4455" y="5374"/>
                    <a:pt x="4376" y="5391"/>
                  </a:cubicBezTo>
                  <a:cubicBezTo>
                    <a:pt x="4239" y="5060"/>
                    <a:pt x="4543" y="4732"/>
                    <a:pt x="4878" y="4719"/>
                  </a:cubicBezTo>
                  <a:cubicBezTo>
                    <a:pt x="4885" y="4718"/>
                    <a:pt x="4892" y="4718"/>
                    <a:pt x="4899" y="4718"/>
                  </a:cubicBezTo>
                  <a:close/>
                  <a:moveTo>
                    <a:pt x="3542" y="6490"/>
                  </a:moveTo>
                  <a:cubicBezTo>
                    <a:pt x="4165" y="6490"/>
                    <a:pt x="4721" y="6936"/>
                    <a:pt x="4785" y="7673"/>
                  </a:cubicBezTo>
                  <a:cubicBezTo>
                    <a:pt x="4785" y="7683"/>
                    <a:pt x="4792" y="7693"/>
                    <a:pt x="4799" y="7700"/>
                  </a:cubicBezTo>
                  <a:cubicBezTo>
                    <a:pt x="4707" y="7864"/>
                    <a:pt x="4546" y="7983"/>
                    <a:pt x="4362" y="8024"/>
                  </a:cubicBezTo>
                  <a:cubicBezTo>
                    <a:pt x="4311" y="7956"/>
                    <a:pt x="4256" y="7895"/>
                    <a:pt x="4195" y="7837"/>
                  </a:cubicBezTo>
                  <a:cubicBezTo>
                    <a:pt x="3877" y="7307"/>
                    <a:pt x="3395" y="6867"/>
                    <a:pt x="2849" y="6679"/>
                  </a:cubicBezTo>
                  <a:cubicBezTo>
                    <a:pt x="3075" y="6550"/>
                    <a:pt x="3313" y="6490"/>
                    <a:pt x="3542" y="6490"/>
                  </a:cubicBezTo>
                  <a:close/>
                  <a:moveTo>
                    <a:pt x="8238" y="153"/>
                  </a:moveTo>
                  <a:cubicBezTo>
                    <a:pt x="8778" y="153"/>
                    <a:pt x="9356" y="560"/>
                    <a:pt x="9888" y="560"/>
                  </a:cubicBezTo>
                  <a:cubicBezTo>
                    <a:pt x="9965" y="560"/>
                    <a:pt x="10042" y="551"/>
                    <a:pt x="10117" y="532"/>
                  </a:cubicBezTo>
                  <a:lnTo>
                    <a:pt x="10117" y="532"/>
                  </a:lnTo>
                  <a:cubicBezTo>
                    <a:pt x="10113" y="614"/>
                    <a:pt x="10117" y="695"/>
                    <a:pt x="10120" y="781"/>
                  </a:cubicBezTo>
                  <a:cubicBezTo>
                    <a:pt x="10110" y="784"/>
                    <a:pt x="10103" y="795"/>
                    <a:pt x="10103" y="805"/>
                  </a:cubicBezTo>
                  <a:cubicBezTo>
                    <a:pt x="10096" y="842"/>
                    <a:pt x="10099" y="876"/>
                    <a:pt x="10106" y="914"/>
                  </a:cubicBezTo>
                  <a:cubicBezTo>
                    <a:pt x="9947" y="1006"/>
                    <a:pt x="9782" y="1041"/>
                    <a:pt x="9614" y="1041"/>
                  </a:cubicBezTo>
                  <a:cubicBezTo>
                    <a:pt x="9105" y="1041"/>
                    <a:pt x="8566" y="725"/>
                    <a:pt x="8063" y="725"/>
                  </a:cubicBezTo>
                  <a:cubicBezTo>
                    <a:pt x="7833" y="725"/>
                    <a:pt x="7610" y="791"/>
                    <a:pt x="7401" y="986"/>
                  </a:cubicBezTo>
                  <a:cubicBezTo>
                    <a:pt x="6811" y="1536"/>
                    <a:pt x="6845" y="2615"/>
                    <a:pt x="6954" y="3335"/>
                  </a:cubicBezTo>
                  <a:cubicBezTo>
                    <a:pt x="6957" y="3354"/>
                    <a:pt x="6974" y="3363"/>
                    <a:pt x="6991" y="3363"/>
                  </a:cubicBezTo>
                  <a:cubicBezTo>
                    <a:pt x="7013" y="3363"/>
                    <a:pt x="7035" y="3350"/>
                    <a:pt x="7033" y="3325"/>
                  </a:cubicBezTo>
                  <a:cubicBezTo>
                    <a:pt x="6998" y="2840"/>
                    <a:pt x="6985" y="2335"/>
                    <a:pt x="7098" y="1857"/>
                  </a:cubicBezTo>
                  <a:cubicBezTo>
                    <a:pt x="7135" y="1696"/>
                    <a:pt x="7186" y="1542"/>
                    <a:pt x="7255" y="1392"/>
                  </a:cubicBezTo>
                  <a:cubicBezTo>
                    <a:pt x="7682" y="1549"/>
                    <a:pt x="8047" y="1775"/>
                    <a:pt x="8426" y="2003"/>
                  </a:cubicBezTo>
                  <a:lnTo>
                    <a:pt x="8426" y="2024"/>
                  </a:lnTo>
                  <a:cubicBezTo>
                    <a:pt x="8221" y="2092"/>
                    <a:pt x="8009" y="2137"/>
                    <a:pt x="7794" y="2157"/>
                  </a:cubicBezTo>
                  <a:cubicBezTo>
                    <a:pt x="7726" y="2164"/>
                    <a:pt x="7658" y="2165"/>
                    <a:pt x="7589" y="2165"/>
                  </a:cubicBezTo>
                  <a:cubicBezTo>
                    <a:pt x="7520" y="2165"/>
                    <a:pt x="7451" y="2164"/>
                    <a:pt x="7382" y="2164"/>
                  </a:cubicBezTo>
                  <a:cubicBezTo>
                    <a:pt x="7307" y="2164"/>
                    <a:pt x="7231" y="2166"/>
                    <a:pt x="7156" y="2174"/>
                  </a:cubicBezTo>
                  <a:cubicBezTo>
                    <a:pt x="7111" y="2181"/>
                    <a:pt x="7104" y="2243"/>
                    <a:pt x="7145" y="2260"/>
                  </a:cubicBezTo>
                  <a:cubicBezTo>
                    <a:pt x="7263" y="2302"/>
                    <a:pt x="7389" y="2320"/>
                    <a:pt x="7516" y="2320"/>
                  </a:cubicBezTo>
                  <a:cubicBezTo>
                    <a:pt x="7830" y="2320"/>
                    <a:pt x="8158" y="2212"/>
                    <a:pt x="8429" y="2085"/>
                  </a:cubicBezTo>
                  <a:cubicBezTo>
                    <a:pt x="8505" y="3588"/>
                    <a:pt x="8583" y="5094"/>
                    <a:pt x="8665" y="6600"/>
                  </a:cubicBezTo>
                  <a:cubicBezTo>
                    <a:pt x="8699" y="7283"/>
                    <a:pt x="8832" y="8041"/>
                    <a:pt x="8692" y="8718"/>
                  </a:cubicBezTo>
                  <a:cubicBezTo>
                    <a:pt x="8689" y="8738"/>
                    <a:pt x="8682" y="8755"/>
                    <a:pt x="8679" y="8772"/>
                  </a:cubicBezTo>
                  <a:cubicBezTo>
                    <a:pt x="7429" y="9438"/>
                    <a:pt x="6070" y="9681"/>
                    <a:pt x="4663" y="9752"/>
                  </a:cubicBezTo>
                  <a:cubicBezTo>
                    <a:pt x="4663" y="9752"/>
                    <a:pt x="4663" y="9749"/>
                    <a:pt x="4666" y="9746"/>
                  </a:cubicBezTo>
                  <a:cubicBezTo>
                    <a:pt x="4823" y="9203"/>
                    <a:pt x="4741" y="8578"/>
                    <a:pt x="4427" y="8106"/>
                  </a:cubicBezTo>
                  <a:cubicBezTo>
                    <a:pt x="4673" y="8038"/>
                    <a:pt x="4908" y="7857"/>
                    <a:pt x="4997" y="7625"/>
                  </a:cubicBezTo>
                  <a:cubicBezTo>
                    <a:pt x="5171" y="7594"/>
                    <a:pt x="5301" y="7447"/>
                    <a:pt x="5359" y="7273"/>
                  </a:cubicBezTo>
                  <a:cubicBezTo>
                    <a:pt x="5385" y="7278"/>
                    <a:pt x="5409" y="7280"/>
                    <a:pt x="5434" y="7280"/>
                  </a:cubicBezTo>
                  <a:cubicBezTo>
                    <a:pt x="5637" y="7280"/>
                    <a:pt x="5808" y="7122"/>
                    <a:pt x="5902" y="6921"/>
                  </a:cubicBezTo>
                  <a:cubicBezTo>
                    <a:pt x="5967" y="6788"/>
                    <a:pt x="5994" y="6645"/>
                    <a:pt x="5984" y="6498"/>
                  </a:cubicBezTo>
                  <a:cubicBezTo>
                    <a:pt x="6394" y="6245"/>
                    <a:pt x="6278" y="5746"/>
                    <a:pt x="6025" y="5340"/>
                  </a:cubicBezTo>
                  <a:cubicBezTo>
                    <a:pt x="6070" y="4558"/>
                    <a:pt x="6005" y="3773"/>
                    <a:pt x="5834" y="3008"/>
                  </a:cubicBezTo>
                  <a:cubicBezTo>
                    <a:pt x="5844" y="3001"/>
                    <a:pt x="5844" y="2990"/>
                    <a:pt x="5837" y="2984"/>
                  </a:cubicBezTo>
                  <a:cubicBezTo>
                    <a:pt x="5834" y="2977"/>
                    <a:pt x="5830" y="2967"/>
                    <a:pt x="5824" y="2960"/>
                  </a:cubicBezTo>
                  <a:cubicBezTo>
                    <a:pt x="5803" y="2864"/>
                    <a:pt x="5783" y="2768"/>
                    <a:pt x="5755" y="2673"/>
                  </a:cubicBezTo>
                  <a:cubicBezTo>
                    <a:pt x="5746" y="2640"/>
                    <a:pt x="5715" y="2618"/>
                    <a:pt x="5684" y="2618"/>
                  </a:cubicBezTo>
                  <a:cubicBezTo>
                    <a:pt x="5670" y="2618"/>
                    <a:pt x="5655" y="2622"/>
                    <a:pt x="5643" y="2632"/>
                  </a:cubicBezTo>
                  <a:cubicBezTo>
                    <a:pt x="5574" y="2482"/>
                    <a:pt x="5520" y="2331"/>
                    <a:pt x="5479" y="2174"/>
                  </a:cubicBezTo>
                  <a:lnTo>
                    <a:pt x="5479" y="2174"/>
                  </a:lnTo>
                  <a:cubicBezTo>
                    <a:pt x="5707" y="2222"/>
                    <a:pt x="5970" y="2265"/>
                    <a:pt x="6219" y="2265"/>
                  </a:cubicBezTo>
                  <a:cubicBezTo>
                    <a:pt x="6324" y="2265"/>
                    <a:pt x="6427" y="2257"/>
                    <a:pt x="6524" y="2239"/>
                  </a:cubicBezTo>
                  <a:cubicBezTo>
                    <a:pt x="6541" y="2622"/>
                    <a:pt x="6585" y="3001"/>
                    <a:pt x="6585" y="3311"/>
                  </a:cubicBezTo>
                  <a:cubicBezTo>
                    <a:pt x="6585" y="3330"/>
                    <a:pt x="6602" y="3343"/>
                    <a:pt x="6617" y="3343"/>
                  </a:cubicBezTo>
                  <a:cubicBezTo>
                    <a:pt x="6619" y="3343"/>
                    <a:pt x="6621" y="3343"/>
                    <a:pt x="6623" y="3342"/>
                  </a:cubicBezTo>
                  <a:lnTo>
                    <a:pt x="6623" y="3342"/>
                  </a:lnTo>
                  <a:cubicBezTo>
                    <a:pt x="6592" y="3414"/>
                    <a:pt x="6585" y="3492"/>
                    <a:pt x="6647" y="3537"/>
                  </a:cubicBezTo>
                  <a:cubicBezTo>
                    <a:pt x="6682" y="3563"/>
                    <a:pt x="6723" y="3574"/>
                    <a:pt x="6765" y="3574"/>
                  </a:cubicBezTo>
                  <a:cubicBezTo>
                    <a:pt x="6862" y="3574"/>
                    <a:pt x="6962" y="3512"/>
                    <a:pt x="6995" y="3424"/>
                  </a:cubicBezTo>
                  <a:cubicBezTo>
                    <a:pt x="7005" y="3397"/>
                    <a:pt x="6977" y="3371"/>
                    <a:pt x="6950" y="3371"/>
                  </a:cubicBezTo>
                  <a:cubicBezTo>
                    <a:pt x="6940" y="3371"/>
                    <a:pt x="6931" y="3375"/>
                    <a:pt x="6923" y="3383"/>
                  </a:cubicBezTo>
                  <a:cubicBezTo>
                    <a:pt x="6885" y="3433"/>
                    <a:pt x="6829" y="3483"/>
                    <a:pt x="6765" y="3483"/>
                  </a:cubicBezTo>
                  <a:cubicBezTo>
                    <a:pt x="6754" y="3483"/>
                    <a:pt x="6743" y="3482"/>
                    <a:pt x="6732" y="3479"/>
                  </a:cubicBezTo>
                  <a:cubicBezTo>
                    <a:pt x="6609" y="3451"/>
                    <a:pt x="6698" y="3277"/>
                    <a:pt x="6763" y="3230"/>
                  </a:cubicBezTo>
                  <a:cubicBezTo>
                    <a:pt x="6783" y="3218"/>
                    <a:pt x="6769" y="3189"/>
                    <a:pt x="6752" y="3189"/>
                  </a:cubicBezTo>
                  <a:cubicBezTo>
                    <a:pt x="6749" y="3189"/>
                    <a:pt x="6745" y="3190"/>
                    <a:pt x="6742" y="3192"/>
                  </a:cubicBezTo>
                  <a:cubicBezTo>
                    <a:pt x="6708" y="3219"/>
                    <a:pt x="6677" y="3250"/>
                    <a:pt x="6654" y="3288"/>
                  </a:cubicBezTo>
                  <a:cubicBezTo>
                    <a:pt x="6671" y="2789"/>
                    <a:pt x="6691" y="2294"/>
                    <a:pt x="6705" y="1799"/>
                  </a:cubicBezTo>
                  <a:cubicBezTo>
                    <a:pt x="6732" y="870"/>
                    <a:pt x="7197" y="228"/>
                    <a:pt x="8166" y="156"/>
                  </a:cubicBezTo>
                  <a:cubicBezTo>
                    <a:pt x="8190" y="154"/>
                    <a:pt x="8214" y="153"/>
                    <a:pt x="8238" y="153"/>
                  </a:cubicBezTo>
                  <a:close/>
                  <a:moveTo>
                    <a:pt x="2352" y="6823"/>
                  </a:moveTo>
                  <a:cubicBezTo>
                    <a:pt x="2602" y="6823"/>
                    <a:pt x="2867" y="6882"/>
                    <a:pt x="3136" y="7013"/>
                  </a:cubicBezTo>
                  <a:cubicBezTo>
                    <a:pt x="3477" y="7181"/>
                    <a:pt x="3771" y="7434"/>
                    <a:pt x="3993" y="7744"/>
                  </a:cubicBezTo>
                  <a:lnTo>
                    <a:pt x="3993" y="7748"/>
                  </a:lnTo>
                  <a:lnTo>
                    <a:pt x="4003" y="7761"/>
                  </a:lnTo>
                  <a:cubicBezTo>
                    <a:pt x="4307" y="8192"/>
                    <a:pt x="4475" y="8704"/>
                    <a:pt x="4488" y="9233"/>
                  </a:cubicBezTo>
                  <a:cubicBezTo>
                    <a:pt x="4488" y="9244"/>
                    <a:pt x="4492" y="9247"/>
                    <a:pt x="4495" y="9254"/>
                  </a:cubicBezTo>
                  <a:cubicBezTo>
                    <a:pt x="4482" y="9305"/>
                    <a:pt x="4475" y="9356"/>
                    <a:pt x="4471" y="9407"/>
                  </a:cubicBezTo>
                  <a:cubicBezTo>
                    <a:pt x="4458" y="9520"/>
                    <a:pt x="4461" y="9636"/>
                    <a:pt x="4478" y="9746"/>
                  </a:cubicBezTo>
                  <a:cubicBezTo>
                    <a:pt x="4478" y="9756"/>
                    <a:pt x="4485" y="9756"/>
                    <a:pt x="4488" y="9763"/>
                  </a:cubicBezTo>
                  <a:cubicBezTo>
                    <a:pt x="4037" y="9784"/>
                    <a:pt x="3512" y="9829"/>
                    <a:pt x="2982" y="9829"/>
                  </a:cubicBezTo>
                  <a:cubicBezTo>
                    <a:pt x="2168" y="9829"/>
                    <a:pt x="1345" y="9724"/>
                    <a:pt x="766" y="9271"/>
                  </a:cubicBezTo>
                  <a:lnTo>
                    <a:pt x="766" y="9271"/>
                  </a:lnTo>
                  <a:cubicBezTo>
                    <a:pt x="1042" y="9308"/>
                    <a:pt x="1319" y="9343"/>
                    <a:pt x="1596" y="9373"/>
                  </a:cubicBezTo>
                  <a:cubicBezTo>
                    <a:pt x="1598" y="9374"/>
                    <a:pt x="1600" y="9374"/>
                    <a:pt x="1601" y="9374"/>
                  </a:cubicBezTo>
                  <a:cubicBezTo>
                    <a:pt x="1626" y="9374"/>
                    <a:pt x="1621" y="9332"/>
                    <a:pt x="1596" y="9326"/>
                  </a:cubicBezTo>
                  <a:cubicBezTo>
                    <a:pt x="1316" y="9291"/>
                    <a:pt x="1039" y="9257"/>
                    <a:pt x="762" y="9223"/>
                  </a:cubicBezTo>
                  <a:cubicBezTo>
                    <a:pt x="761" y="9223"/>
                    <a:pt x="760" y="9223"/>
                    <a:pt x="759" y="9223"/>
                  </a:cubicBezTo>
                  <a:cubicBezTo>
                    <a:pt x="744" y="9223"/>
                    <a:pt x="739" y="9241"/>
                    <a:pt x="742" y="9254"/>
                  </a:cubicBezTo>
                  <a:cubicBezTo>
                    <a:pt x="684" y="9206"/>
                    <a:pt x="626" y="9151"/>
                    <a:pt x="571" y="9097"/>
                  </a:cubicBezTo>
                  <a:cubicBezTo>
                    <a:pt x="568" y="9090"/>
                    <a:pt x="568" y="9083"/>
                    <a:pt x="568" y="9076"/>
                  </a:cubicBezTo>
                  <a:cubicBezTo>
                    <a:pt x="899" y="9049"/>
                    <a:pt x="1227" y="9028"/>
                    <a:pt x="1558" y="9025"/>
                  </a:cubicBezTo>
                  <a:cubicBezTo>
                    <a:pt x="1582" y="9022"/>
                    <a:pt x="1582" y="8987"/>
                    <a:pt x="1558" y="8984"/>
                  </a:cubicBezTo>
                  <a:cubicBezTo>
                    <a:pt x="1227" y="8987"/>
                    <a:pt x="896" y="9008"/>
                    <a:pt x="564" y="9049"/>
                  </a:cubicBezTo>
                  <a:cubicBezTo>
                    <a:pt x="547" y="8905"/>
                    <a:pt x="547" y="8762"/>
                    <a:pt x="561" y="8622"/>
                  </a:cubicBezTo>
                  <a:cubicBezTo>
                    <a:pt x="906" y="8602"/>
                    <a:pt x="1251" y="8584"/>
                    <a:pt x="1592" y="8554"/>
                  </a:cubicBezTo>
                  <a:cubicBezTo>
                    <a:pt x="1637" y="8550"/>
                    <a:pt x="1637" y="8489"/>
                    <a:pt x="1592" y="8489"/>
                  </a:cubicBezTo>
                  <a:cubicBezTo>
                    <a:pt x="1251" y="8502"/>
                    <a:pt x="909" y="8526"/>
                    <a:pt x="568" y="8550"/>
                  </a:cubicBezTo>
                  <a:cubicBezTo>
                    <a:pt x="605" y="8277"/>
                    <a:pt x="694" y="8014"/>
                    <a:pt x="827" y="7778"/>
                  </a:cubicBezTo>
                  <a:cubicBezTo>
                    <a:pt x="1244" y="7755"/>
                    <a:pt x="1661" y="7741"/>
                    <a:pt x="2077" y="7707"/>
                  </a:cubicBezTo>
                  <a:cubicBezTo>
                    <a:pt x="2108" y="7703"/>
                    <a:pt x="2108" y="7662"/>
                    <a:pt x="2077" y="7662"/>
                  </a:cubicBezTo>
                  <a:cubicBezTo>
                    <a:pt x="1671" y="7676"/>
                    <a:pt x="1264" y="7707"/>
                    <a:pt x="855" y="7731"/>
                  </a:cubicBezTo>
                  <a:cubicBezTo>
                    <a:pt x="950" y="7574"/>
                    <a:pt x="1063" y="7434"/>
                    <a:pt x="1193" y="7307"/>
                  </a:cubicBezTo>
                  <a:cubicBezTo>
                    <a:pt x="1500" y="7324"/>
                    <a:pt x="1807" y="7338"/>
                    <a:pt x="2115" y="7341"/>
                  </a:cubicBezTo>
                  <a:cubicBezTo>
                    <a:pt x="2149" y="7335"/>
                    <a:pt x="2149" y="7283"/>
                    <a:pt x="2115" y="7280"/>
                  </a:cubicBezTo>
                  <a:cubicBezTo>
                    <a:pt x="1831" y="7259"/>
                    <a:pt x="1544" y="7249"/>
                    <a:pt x="1261" y="7246"/>
                  </a:cubicBezTo>
                  <a:cubicBezTo>
                    <a:pt x="1561" y="6984"/>
                    <a:pt x="1938" y="6823"/>
                    <a:pt x="2352" y="6823"/>
                  </a:cubicBezTo>
                  <a:close/>
                  <a:moveTo>
                    <a:pt x="8624" y="8981"/>
                  </a:moveTo>
                  <a:cubicBezTo>
                    <a:pt x="8235" y="10149"/>
                    <a:pt x="7067" y="10145"/>
                    <a:pt x="5991" y="10241"/>
                  </a:cubicBezTo>
                  <a:cubicBezTo>
                    <a:pt x="5268" y="10306"/>
                    <a:pt x="4053" y="10563"/>
                    <a:pt x="2955" y="10563"/>
                  </a:cubicBezTo>
                  <a:cubicBezTo>
                    <a:pt x="1868" y="10563"/>
                    <a:pt x="896" y="10311"/>
                    <a:pt x="629" y="9373"/>
                  </a:cubicBezTo>
                  <a:cubicBezTo>
                    <a:pt x="616" y="9329"/>
                    <a:pt x="605" y="9288"/>
                    <a:pt x="595" y="9244"/>
                  </a:cubicBezTo>
                  <a:lnTo>
                    <a:pt x="595" y="9244"/>
                  </a:lnTo>
                  <a:cubicBezTo>
                    <a:pt x="1169" y="9858"/>
                    <a:pt x="2045" y="9975"/>
                    <a:pt x="2908" y="9975"/>
                  </a:cubicBezTo>
                  <a:cubicBezTo>
                    <a:pt x="3355" y="9975"/>
                    <a:pt x="3798" y="9944"/>
                    <a:pt x="4195" y="9933"/>
                  </a:cubicBezTo>
                  <a:cubicBezTo>
                    <a:pt x="5738" y="9892"/>
                    <a:pt x="7251" y="9694"/>
                    <a:pt x="8624" y="8981"/>
                  </a:cubicBezTo>
                  <a:close/>
                  <a:moveTo>
                    <a:pt x="8318" y="1"/>
                  </a:moveTo>
                  <a:cubicBezTo>
                    <a:pt x="7876" y="1"/>
                    <a:pt x="7411" y="132"/>
                    <a:pt x="7060" y="402"/>
                  </a:cubicBezTo>
                  <a:cubicBezTo>
                    <a:pt x="6568" y="777"/>
                    <a:pt x="6496" y="1443"/>
                    <a:pt x="6517" y="2103"/>
                  </a:cubicBezTo>
                  <a:cubicBezTo>
                    <a:pt x="6502" y="2102"/>
                    <a:pt x="6486" y="2102"/>
                    <a:pt x="6471" y="2102"/>
                  </a:cubicBezTo>
                  <a:cubicBezTo>
                    <a:pt x="6380" y="2102"/>
                    <a:pt x="6287" y="2108"/>
                    <a:pt x="6195" y="2108"/>
                  </a:cubicBezTo>
                  <a:cubicBezTo>
                    <a:pt x="6167" y="2108"/>
                    <a:pt x="6139" y="2107"/>
                    <a:pt x="6111" y="2106"/>
                  </a:cubicBezTo>
                  <a:cubicBezTo>
                    <a:pt x="6066" y="2106"/>
                    <a:pt x="6018" y="2099"/>
                    <a:pt x="5974" y="2096"/>
                  </a:cubicBezTo>
                  <a:cubicBezTo>
                    <a:pt x="6001" y="1553"/>
                    <a:pt x="5571" y="1232"/>
                    <a:pt x="5079" y="1167"/>
                  </a:cubicBezTo>
                  <a:cubicBezTo>
                    <a:pt x="5383" y="1094"/>
                    <a:pt x="5684" y="1064"/>
                    <a:pt x="5991" y="1064"/>
                  </a:cubicBezTo>
                  <a:cubicBezTo>
                    <a:pt x="6170" y="1064"/>
                    <a:pt x="6352" y="1074"/>
                    <a:pt x="6537" y="1092"/>
                  </a:cubicBezTo>
                  <a:cubicBezTo>
                    <a:pt x="6539" y="1092"/>
                    <a:pt x="6541" y="1092"/>
                    <a:pt x="6543" y="1092"/>
                  </a:cubicBezTo>
                  <a:cubicBezTo>
                    <a:pt x="6596" y="1092"/>
                    <a:pt x="6607" y="999"/>
                    <a:pt x="6551" y="986"/>
                  </a:cubicBezTo>
                  <a:cubicBezTo>
                    <a:pt x="6367" y="948"/>
                    <a:pt x="6181" y="930"/>
                    <a:pt x="5995" y="930"/>
                  </a:cubicBezTo>
                  <a:cubicBezTo>
                    <a:pt x="5594" y="930"/>
                    <a:pt x="5195" y="1013"/>
                    <a:pt x="4816" y="1153"/>
                  </a:cubicBezTo>
                  <a:cubicBezTo>
                    <a:pt x="4570" y="1160"/>
                    <a:pt x="4331" y="1242"/>
                    <a:pt x="4133" y="1389"/>
                  </a:cubicBezTo>
                  <a:cubicBezTo>
                    <a:pt x="3785" y="1655"/>
                    <a:pt x="3867" y="1973"/>
                    <a:pt x="4014" y="2345"/>
                  </a:cubicBezTo>
                  <a:cubicBezTo>
                    <a:pt x="4304" y="3079"/>
                    <a:pt x="4611" y="3813"/>
                    <a:pt x="4943" y="4534"/>
                  </a:cubicBezTo>
                  <a:cubicBezTo>
                    <a:pt x="4948" y="4548"/>
                    <a:pt x="4961" y="4554"/>
                    <a:pt x="4974" y="4554"/>
                  </a:cubicBezTo>
                  <a:cubicBezTo>
                    <a:pt x="5000" y="4554"/>
                    <a:pt x="5029" y="4531"/>
                    <a:pt x="5018" y="4500"/>
                  </a:cubicBezTo>
                  <a:cubicBezTo>
                    <a:pt x="4980" y="4394"/>
                    <a:pt x="4939" y="4288"/>
                    <a:pt x="4898" y="4179"/>
                  </a:cubicBezTo>
                  <a:cubicBezTo>
                    <a:pt x="4982" y="4179"/>
                    <a:pt x="5065" y="4180"/>
                    <a:pt x="5147" y="4180"/>
                  </a:cubicBezTo>
                  <a:cubicBezTo>
                    <a:pt x="5230" y="4180"/>
                    <a:pt x="5313" y="4179"/>
                    <a:pt x="5397" y="4175"/>
                  </a:cubicBezTo>
                  <a:cubicBezTo>
                    <a:pt x="5417" y="4172"/>
                    <a:pt x="5417" y="4138"/>
                    <a:pt x="5397" y="4135"/>
                  </a:cubicBezTo>
                  <a:cubicBezTo>
                    <a:pt x="5297" y="4131"/>
                    <a:pt x="5196" y="4129"/>
                    <a:pt x="5094" y="4129"/>
                  </a:cubicBezTo>
                  <a:cubicBezTo>
                    <a:pt x="5022" y="4129"/>
                    <a:pt x="4950" y="4130"/>
                    <a:pt x="4878" y="4131"/>
                  </a:cubicBezTo>
                  <a:cubicBezTo>
                    <a:pt x="4833" y="4005"/>
                    <a:pt x="4782" y="3882"/>
                    <a:pt x="4734" y="3759"/>
                  </a:cubicBezTo>
                  <a:cubicBezTo>
                    <a:pt x="4922" y="3759"/>
                    <a:pt x="5106" y="3769"/>
                    <a:pt x="5291" y="3796"/>
                  </a:cubicBezTo>
                  <a:cubicBezTo>
                    <a:pt x="5315" y="3796"/>
                    <a:pt x="5322" y="3759"/>
                    <a:pt x="5298" y="3755"/>
                  </a:cubicBezTo>
                  <a:cubicBezTo>
                    <a:pt x="5149" y="3731"/>
                    <a:pt x="4998" y="3718"/>
                    <a:pt x="4848" y="3718"/>
                  </a:cubicBezTo>
                  <a:cubicBezTo>
                    <a:pt x="4805" y="3718"/>
                    <a:pt x="4763" y="3719"/>
                    <a:pt x="4721" y="3721"/>
                  </a:cubicBezTo>
                  <a:cubicBezTo>
                    <a:pt x="4676" y="3612"/>
                    <a:pt x="4635" y="3503"/>
                    <a:pt x="4591" y="3393"/>
                  </a:cubicBezTo>
                  <a:cubicBezTo>
                    <a:pt x="4685" y="3393"/>
                    <a:pt x="4779" y="3394"/>
                    <a:pt x="4873" y="3394"/>
                  </a:cubicBezTo>
                  <a:cubicBezTo>
                    <a:pt x="4966" y="3394"/>
                    <a:pt x="5060" y="3393"/>
                    <a:pt x="5154" y="3390"/>
                  </a:cubicBezTo>
                  <a:cubicBezTo>
                    <a:pt x="5195" y="3390"/>
                    <a:pt x="5195" y="3329"/>
                    <a:pt x="5154" y="3329"/>
                  </a:cubicBezTo>
                  <a:cubicBezTo>
                    <a:pt x="5055" y="3325"/>
                    <a:pt x="4957" y="3324"/>
                    <a:pt x="4859" y="3324"/>
                  </a:cubicBezTo>
                  <a:cubicBezTo>
                    <a:pt x="4761" y="3324"/>
                    <a:pt x="4663" y="3325"/>
                    <a:pt x="4563" y="3325"/>
                  </a:cubicBezTo>
                  <a:cubicBezTo>
                    <a:pt x="4509" y="3175"/>
                    <a:pt x="4451" y="3028"/>
                    <a:pt x="4389" y="2878"/>
                  </a:cubicBezTo>
                  <a:lnTo>
                    <a:pt x="4389" y="2878"/>
                  </a:lnTo>
                  <a:cubicBezTo>
                    <a:pt x="4680" y="2912"/>
                    <a:pt x="4970" y="2943"/>
                    <a:pt x="5257" y="2963"/>
                  </a:cubicBezTo>
                  <a:cubicBezTo>
                    <a:pt x="5258" y="2963"/>
                    <a:pt x="5259" y="2963"/>
                    <a:pt x="5260" y="2963"/>
                  </a:cubicBezTo>
                  <a:cubicBezTo>
                    <a:pt x="5294" y="2963"/>
                    <a:pt x="5290" y="2915"/>
                    <a:pt x="5257" y="2908"/>
                  </a:cubicBezTo>
                  <a:cubicBezTo>
                    <a:pt x="4960" y="2871"/>
                    <a:pt x="4659" y="2844"/>
                    <a:pt x="4365" y="2813"/>
                  </a:cubicBezTo>
                  <a:cubicBezTo>
                    <a:pt x="4359" y="2796"/>
                    <a:pt x="4352" y="2782"/>
                    <a:pt x="4345" y="2765"/>
                  </a:cubicBezTo>
                  <a:cubicBezTo>
                    <a:pt x="4304" y="2663"/>
                    <a:pt x="4242" y="2540"/>
                    <a:pt x="4191" y="2406"/>
                  </a:cubicBezTo>
                  <a:lnTo>
                    <a:pt x="4191" y="2406"/>
                  </a:lnTo>
                  <a:cubicBezTo>
                    <a:pt x="4536" y="2410"/>
                    <a:pt x="4878" y="2430"/>
                    <a:pt x="5223" y="2451"/>
                  </a:cubicBezTo>
                  <a:cubicBezTo>
                    <a:pt x="5253" y="2451"/>
                    <a:pt x="5250" y="2406"/>
                    <a:pt x="5223" y="2403"/>
                  </a:cubicBezTo>
                  <a:cubicBezTo>
                    <a:pt x="4947" y="2373"/>
                    <a:pt x="4666" y="2356"/>
                    <a:pt x="4387" y="2356"/>
                  </a:cubicBezTo>
                  <a:cubicBezTo>
                    <a:pt x="4320" y="2356"/>
                    <a:pt x="4254" y="2357"/>
                    <a:pt x="4188" y="2359"/>
                  </a:cubicBezTo>
                  <a:cubicBezTo>
                    <a:pt x="4184" y="2359"/>
                    <a:pt x="4178" y="2359"/>
                    <a:pt x="4174" y="2365"/>
                  </a:cubicBezTo>
                  <a:cubicBezTo>
                    <a:pt x="4126" y="2246"/>
                    <a:pt x="4092" y="2123"/>
                    <a:pt x="4075" y="1993"/>
                  </a:cubicBezTo>
                  <a:lnTo>
                    <a:pt x="4075" y="1993"/>
                  </a:lnTo>
                  <a:cubicBezTo>
                    <a:pt x="4079" y="1997"/>
                    <a:pt x="4079" y="1997"/>
                    <a:pt x="4082" y="1997"/>
                  </a:cubicBezTo>
                  <a:lnTo>
                    <a:pt x="4089" y="1997"/>
                  </a:lnTo>
                  <a:cubicBezTo>
                    <a:pt x="4302" y="2027"/>
                    <a:pt x="4515" y="2040"/>
                    <a:pt x="4730" y="2040"/>
                  </a:cubicBezTo>
                  <a:cubicBezTo>
                    <a:pt x="4780" y="2040"/>
                    <a:pt x="4831" y="2039"/>
                    <a:pt x="4881" y="2038"/>
                  </a:cubicBezTo>
                  <a:cubicBezTo>
                    <a:pt x="4919" y="2038"/>
                    <a:pt x="4919" y="1976"/>
                    <a:pt x="4881" y="1976"/>
                  </a:cubicBezTo>
                  <a:cubicBezTo>
                    <a:pt x="4695" y="1954"/>
                    <a:pt x="4507" y="1943"/>
                    <a:pt x="4320" y="1943"/>
                  </a:cubicBezTo>
                  <a:cubicBezTo>
                    <a:pt x="4243" y="1943"/>
                    <a:pt x="4165" y="1945"/>
                    <a:pt x="4089" y="1949"/>
                  </a:cubicBezTo>
                  <a:cubicBezTo>
                    <a:pt x="4082" y="1949"/>
                    <a:pt x="4079" y="1952"/>
                    <a:pt x="4072" y="1956"/>
                  </a:cubicBezTo>
                  <a:cubicBezTo>
                    <a:pt x="4065" y="1870"/>
                    <a:pt x="4075" y="1781"/>
                    <a:pt x="4106" y="1700"/>
                  </a:cubicBezTo>
                  <a:cubicBezTo>
                    <a:pt x="4139" y="1699"/>
                    <a:pt x="4172" y="1699"/>
                    <a:pt x="4205" y="1699"/>
                  </a:cubicBezTo>
                  <a:cubicBezTo>
                    <a:pt x="4442" y="1699"/>
                    <a:pt x="4679" y="1710"/>
                    <a:pt x="4915" y="1734"/>
                  </a:cubicBezTo>
                  <a:cubicBezTo>
                    <a:pt x="4916" y="1734"/>
                    <a:pt x="4917" y="1734"/>
                    <a:pt x="4918" y="1734"/>
                  </a:cubicBezTo>
                  <a:cubicBezTo>
                    <a:pt x="4953" y="1734"/>
                    <a:pt x="4962" y="1672"/>
                    <a:pt x="4922" y="1665"/>
                  </a:cubicBezTo>
                  <a:cubicBezTo>
                    <a:pt x="4730" y="1635"/>
                    <a:pt x="4536" y="1619"/>
                    <a:pt x="4341" y="1619"/>
                  </a:cubicBezTo>
                  <a:cubicBezTo>
                    <a:pt x="4277" y="1619"/>
                    <a:pt x="4212" y="1621"/>
                    <a:pt x="4147" y="1624"/>
                  </a:cubicBezTo>
                  <a:cubicBezTo>
                    <a:pt x="4181" y="1563"/>
                    <a:pt x="4229" y="1508"/>
                    <a:pt x="4287" y="1464"/>
                  </a:cubicBezTo>
                  <a:cubicBezTo>
                    <a:pt x="4452" y="1336"/>
                    <a:pt x="4659" y="1276"/>
                    <a:pt x="4867" y="1276"/>
                  </a:cubicBezTo>
                  <a:cubicBezTo>
                    <a:pt x="5334" y="1276"/>
                    <a:pt x="5810" y="1577"/>
                    <a:pt x="5854" y="2089"/>
                  </a:cubicBezTo>
                  <a:cubicBezTo>
                    <a:pt x="5708" y="2075"/>
                    <a:pt x="5561" y="2055"/>
                    <a:pt x="5414" y="2031"/>
                  </a:cubicBezTo>
                  <a:cubicBezTo>
                    <a:pt x="5409" y="2030"/>
                    <a:pt x="5405" y="2029"/>
                    <a:pt x="5400" y="2029"/>
                  </a:cubicBezTo>
                  <a:cubicBezTo>
                    <a:pt x="5361" y="2029"/>
                    <a:pt x="5326" y="2067"/>
                    <a:pt x="5339" y="2109"/>
                  </a:cubicBezTo>
                  <a:cubicBezTo>
                    <a:pt x="5400" y="2324"/>
                    <a:pt x="5492" y="2533"/>
                    <a:pt x="5612" y="2724"/>
                  </a:cubicBezTo>
                  <a:cubicBezTo>
                    <a:pt x="5813" y="3527"/>
                    <a:pt x="5916" y="4350"/>
                    <a:pt x="5916" y="5176"/>
                  </a:cubicBezTo>
                  <a:cubicBezTo>
                    <a:pt x="5810" y="5033"/>
                    <a:pt x="5687" y="4906"/>
                    <a:pt x="5544" y="4800"/>
                  </a:cubicBezTo>
                  <a:cubicBezTo>
                    <a:pt x="5355" y="4672"/>
                    <a:pt x="5118" y="4571"/>
                    <a:pt x="4889" y="4571"/>
                  </a:cubicBezTo>
                  <a:cubicBezTo>
                    <a:pt x="4745" y="4571"/>
                    <a:pt x="4605" y="4611"/>
                    <a:pt x="4482" y="4708"/>
                  </a:cubicBezTo>
                  <a:cubicBezTo>
                    <a:pt x="4260" y="4882"/>
                    <a:pt x="4178" y="5162"/>
                    <a:pt x="4301" y="5412"/>
                  </a:cubicBezTo>
                  <a:cubicBezTo>
                    <a:pt x="4167" y="5449"/>
                    <a:pt x="4048" y="5518"/>
                    <a:pt x="3945" y="5610"/>
                  </a:cubicBezTo>
                  <a:cubicBezTo>
                    <a:pt x="3913" y="5639"/>
                    <a:pt x="3941" y="5675"/>
                    <a:pt x="3972" y="5675"/>
                  </a:cubicBezTo>
                  <a:cubicBezTo>
                    <a:pt x="3978" y="5675"/>
                    <a:pt x="3984" y="5674"/>
                    <a:pt x="3990" y="5671"/>
                  </a:cubicBezTo>
                  <a:cubicBezTo>
                    <a:pt x="4210" y="5573"/>
                    <a:pt x="4434" y="5518"/>
                    <a:pt x="4655" y="5518"/>
                  </a:cubicBezTo>
                  <a:cubicBezTo>
                    <a:pt x="4904" y="5518"/>
                    <a:pt x="5150" y="5589"/>
                    <a:pt x="5380" y="5750"/>
                  </a:cubicBezTo>
                  <a:cubicBezTo>
                    <a:pt x="5591" y="5890"/>
                    <a:pt x="5749" y="6102"/>
                    <a:pt x="5824" y="6344"/>
                  </a:cubicBezTo>
                  <a:cubicBezTo>
                    <a:pt x="5830" y="6371"/>
                    <a:pt x="5834" y="6399"/>
                    <a:pt x="5837" y="6429"/>
                  </a:cubicBezTo>
                  <a:cubicBezTo>
                    <a:pt x="5824" y="6443"/>
                    <a:pt x="5813" y="6457"/>
                    <a:pt x="5800" y="6470"/>
                  </a:cubicBezTo>
                  <a:cubicBezTo>
                    <a:pt x="5763" y="6510"/>
                    <a:pt x="5791" y="6570"/>
                    <a:pt x="5843" y="6570"/>
                  </a:cubicBezTo>
                  <a:cubicBezTo>
                    <a:pt x="5845" y="6570"/>
                    <a:pt x="5846" y="6570"/>
                    <a:pt x="5848" y="6570"/>
                  </a:cubicBezTo>
                  <a:lnTo>
                    <a:pt x="5848" y="6570"/>
                  </a:lnTo>
                  <a:cubicBezTo>
                    <a:pt x="5837" y="6846"/>
                    <a:pt x="5680" y="7116"/>
                    <a:pt x="5393" y="7140"/>
                  </a:cubicBezTo>
                  <a:cubicBezTo>
                    <a:pt x="5424" y="6805"/>
                    <a:pt x="5178" y="6508"/>
                    <a:pt x="4980" y="6269"/>
                  </a:cubicBezTo>
                  <a:cubicBezTo>
                    <a:pt x="4768" y="6010"/>
                    <a:pt x="4526" y="5783"/>
                    <a:pt x="4181" y="5783"/>
                  </a:cubicBezTo>
                  <a:cubicBezTo>
                    <a:pt x="4171" y="5783"/>
                    <a:pt x="4160" y="5784"/>
                    <a:pt x="4150" y="5784"/>
                  </a:cubicBezTo>
                  <a:cubicBezTo>
                    <a:pt x="3826" y="5794"/>
                    <a:pt x="3597" y="5965"/>
                    <a:pt x="3450" y="6238"/>
                  </a:cubicBezTo>
                  <a:cubicBezTo>
                    <a:pt x="3434" y="6262"/>
                    <a:pt x="3455" y="6285"/>
                    <a:pt x="3477" y="6285"/>
                  </a:cubicBezTo>
                  <a:cubicBezTo>
                    <a:pt x="3487" y="6285"/>
                    <a:pt x="3497" y="6281"/>
                    <a:pt x="3505" y="6269"/>
                  </a:cubicBezTo>
                  <a:cubicBezTo>
                    <a:pt x="3664" y="6027"/>
                    <a:pt x="3890" y="5920"/>
                    <a:pt x="4120" y="5920"/>
                  </a:cubicBezTo>
                  <a:cubicBezTo>
                    <a:pt x="4359" y="5920"/>
                    <a:pt x="4603" y="6035"/>
                    <a:pt x="4785" y="6235"/>
                  </a:cubicBezTo>
                  <a:cubicBezTo>
                    <a:pt x="4970" y="6433"/>
                    <a:pt x="5264" y="6853"/>
                    <a:pt x="5253" y="7160"/>
                  </a:cubicBezTo>
                  <a:cubicBezTo>
                    <a:pt x="5240" y="7181"/>
                    <a:pt x="5236" y="7205"/>
                    <a:pt x="5247" y="7229"/>
                  </a:cubicBezTo>
                  <a:cubicBezTo>
                    <a:pt x="5223" y="7341"/>
                    <a:pt x="5144" y="7434"/>
                    <a:pt x="5035" y="7478"/>
                  </a:cubicBezTo>
                  <a:cubicBezTo>
                    <a:pt x="5042" y="7437"/>
                    <a:pt x="5042" y="7399"/>
                    <a:pt x="5035" y="7362"/>
                  </a:cubicBezTo>
                  <a:cubicBezTo>
                    <a:pt x="5033" y="7332"/>
                    <a:pt x="5004" y="7312"/>
                    <a:pt x="4979" y="7312"/>
                  </a:cubicBezTo>
                  <a:cubicBezTo>
                    <a:pt x="4960" y="7312"/>
                    <a:pt x="4943" y="7322"/>
                    <a:pt x="4939" y="7348"/>
                  </a:cubicBezTo>
                  <a:cubicBezTo>
                    <a:pt x="4922" y="7406"/>
                    <a:pt x="4902" y="7468"/>
                    <a:pt x="4881" y="7526"/>
                  </a:cubicBezTo>
                  <a:lnTo>
                    <a:pt x="4874" y="7526"/>
                  </a:lnTo>
                  <a:cubicBezTo>
                    <a:pt x="4867" y="7526"/>
                    <a:pt x="4864" y="7529"/>
                    <a:pt x="4861" y="7533"/>
                  </a:cubicBezTo>
                  <a:cubicBezTo>
                    <a:pt x="4772" y="6823"/>
                    <a:pt x="4165" y="6333"/>
                    <a:pt x="3518" y="6333"/>
                  </a:cubicBezTo>
                  <a:cubicBezTo>
                    <a:pt x="3247" y="6333"/>
                    <a:pt x="2969" y="6419"/>
                    <a:pt x="2719" y="6610"/>
                  </a:cubicBezTo>
                  <a:cubicBezTo>
                    <a:pt x="2712" y="6617"/>
                    <a:pt x="2706" y="6624"/>
                    <a:pt x="2702" y="6631"/>
                  </a:cubicBezTo>
                  <a:cubicBezTo>
                    <a:pt x="2564" y="6596"/>
                    <a:pt x="2424" y="6579"/>
                    <a:pt x="2285" y="6579"/>
                  </a:cubicBezTo>
                  <a:cubicBezTo>
                    <a:pt x="1985" y="6579"/>
                    <a:pt x="1689" y="6658"/>
                    <a:pt x="1428" y="6812"/>
                  </a:cubicBezTo>
                  <a:cubicBezTo>
                    <a:pt x="55" y="7591"/>
                    <a:pt x="1" y="10108"/>
                    <a:pt x="1596" y="10627"/>
                  </a:cubicBezTo>
                  <a:cubicBezTo>
                    <a:pt x="1830" y="10703"/>
                    <a:pt x="2072" y="10729"/>
                    <a:pt x="2316" y="10729"/>
                  </a:cubicBezTo>
                  <a:cubicBezTo>
                    <a:pt x="2649" y="10729"/>
                    <a:pt x="2986" y="10682"/>
                    <a:pt x="3314" y="10654"/>
                  </a:cubicBezTo>
                  <a:cubicBezTo>
                    <a:pt x="4137" y="10582"/>
                    <a:pt x="4960" y="10507"/>
                    <a:pt x="5786" y="10432"/>
                  </a:cubicBezTo>
                  <a:cubicBezTo>
                    <a:pt x="6660" y="10353"/>
                    <a:pt x="7893" y="10412"/>
                    <a:pt x="8518" y="9660"/>
                  </a:cubicBezTo>
                  <a:cubicBezTo>
                    <a:pt x="8713" y="9421"/>
                    <a:pt x="8826" y="9138"/>
                    <a:pt x="8887" y="8834"/>
                  </a:cubicBezTo>
                  <a:lnTo>
                    <a:pt x="8901" y="8824"/>
                  </a:lnTo>
                  <a:cubicBezTo>
                    <a:pt x="8945" y="8800"/>
                    <a:pt x="8952" y="8735"/>
                    <a:pt x="8911" y="8704"/>
                  </a:cubicBezTo>
                  <a:cubicBezTo>
                    <a:pt x="9013" y="8011"/>
                    <a:pt x="8880" y="7222"/>
                    <a:pt x="8846" y="6600"/>
                  </a:cubicBezTo>
                  <a:cubicBezTo>
                    <a:pt x="8768" y="5101"/>
                    <a:pt x="8689" y="3605"/>
                    <a:pt x="8610" y="2106"/>
                  </a:cubicBezTo>
                  <a:lnTo>
                    <a:pt x="8610" y="2106"/>
                  </a:lnTo>
                  <a:cubicBezTo>
                    <a:pt x="8615" y="2107"/>
                    <a:pt x="8620" y="2108"/>
                    <a:pt x="8624" y="2108"/>
                  </a:cubicBezTo>
                  <a:cubicBezTo>
                    <a:pt x="8667" y="2108"/>
                    <a:pt x="8702" y="2054"/>
                    <a:pt x="8662" y="2021"/>
                  </a:cubicBezTo>
                  <a:cubicBezTo>
                    <a:pt x="8645" y="2003"/>
                    <a:pt x="8624" y="1990"/>
                    <a:pt x="8604" y="1973"/>
                  </a:cubicBezTo>
                  <a:lnTo>
                    <a:pt x="8604" y="1949"/>
                  </a:lnTo>
                  <a:cubicBezTo>
                    <a:pt x="8601" y="1900"/>
                    <a:pt x="8560" y="1866"/>
                    <a:pt x="8514" y="1866"/>
                  </a:cubicBezTo>
                  <a:cubicBezTo>
                    <a:pt x="8502" y="1866"/>
                    <a:pt x="8489" y="1869"/>
                    <a:pt x="8477" y="1874"/>
                  </a:cubicBezTo>
                  <a:cubicBezTo>
                    <a:pt x="8129" y="1618"/>
                    <a:pt x="7709" y="1443"/>
                    <a:pt x="7302" y="1314"/>
                  </a:cubicBezTo>
                  <a:cubicBezTo>
                    <a:pt x="7350" y="1221"/>
                    <a:pt x="7415" y="1139"/>
                    <a:pt x="7490" y="1071"/>
                  </a:cubicBezTo>
                  <a:cubicBezTo>
                    <a:pt x="7686" y="898"/>
                    <a:pt x="7887" y="839"/>
                    <a:pt x="8088" y="839"/>
                  </a:cubicBezTo>
                  <a:cubicBezTo>
                    <a:pt x="8372" y="839"/>
                    <a:pt x="8657" y="958"/>
                    <a:pt x="8925" y="1044"/>
                  </a:cubicBezTo>
                  <a:cubicBezTo>
                    <a:pt x="9150" y="1115"/>
                    <a:pt x="9398" y="1180"/>
                    <a:pt x="9634" y="1180"/>
                  </a:cubicBezTo>
                  <a:cubicBezTo>
                    <a:pt x="9817" y="1180"/>
                    <a:pt x="9992" y="1141"/>
                    <a:pt x="10144" y="1037"/>
                  </a:cubicBezTo>
                  <a:cubicBezTo>
                    <a:pt x="10152" y="1052"/>
                    <a:pt x="10165" y="1059"/>
                    <a:pt x="10180" y="1059"/>
                  </a:cubicBezTo>
                  <a:cubicBezTo>
                    <a:pt x="10197" y="1059"/>
                    <a:pt x="10215" y="1049"/>
                    <a:pt x="10222" y="1030"/>
                  </a:cubicBezTo>
                  <a:cubicBezTo>
                    <a:pt x="10263" y="1047"/>
                    <a:pt x="10313" y="1054"/>
                    <a:pt x="10366" y="1054"/>
                  </a:cubicBezTo>
                  <a:cubicBezTo>
                    <a:pt x="10555" y="1054"/>
                    <a:pt x="10793" y="963"/>
                    <a:pt x="10878" y="880"/>
                  </a:cubicBezTo>
                  <a:cubicBezTo>
                    <a:pt x="10998" y="760"/>
                    <a:pt x="10957" y="583"/>
                    <a:pt x="10806" y="508"/>
                  </a:cubicBezTo>
                  <a:cubicBezTo>
                    <a:pt x="10764" y="487"/>
                    <a:pt x="10722" y="478"/>
                    <a:pt x="10681" y="478"/>
                  </a:cubicBezTo>
                  <a:cubicBezTo>
                    <a:pt x="10528" y="478"/>
                    <a:pt x="10389" y="604"/>
                    <a:pt x="10284" y="709"/>
                  </a:cubicBezTo>
                  <a:cubicBezTo>
                    <a:pt x="10263" y="733"/>
                    <a:pt x="10282" y="762"/>
                    <a:pt x="10306" y="762"/>
                  </a:cubicBezTo>
                  <a:cubicBezTo>
                    <a:pt x="10314" y="762"/>
                    <a:pt x="10321" y="760"/>
                    <a:pt x="10328" y="754"/>
                  </a:cubicBezTo>
                  <a:cubicBezTo>
                    <a:pt x="10415" y="673"/>
                    <a:pt x="10531" y="566"/>
                    <a:pt x="10660" y="566"/>
                  </a:cubicBezTo>
                  <a:cubicBezTo>
                    <a:pt x="10672" y="566"/>
                    <a:pt x="10684" y="567"/>
                    <a:pt x="10697" y="569"/>
                  </a:cubicBezTo>
                  <a:cubicBezTo>
                    <a:pt x="10803" y="590"/>
                    <a:pt x="10861" y="651"/>
                    <a:pt x="10827" y="750"/>
                  </a:cubicBezTo>
                  <a:cubicBezTo>
                    <a:pt x="10796" y="832"/>
                    <a:pt x="10745" y="863"/>
                    <a:pt x="10666" y="900"/>
                  </a:cubicBezTo>
                  <a:cubicBezTo>
                    <a:pt x="10599" y="929"/>
                    <a:pt x="10499" y="957"/>
                    <a:pt x="10408" y="957"/>
                  </a:cubicBezTo>
                  <a:cubicBezTo>
                    <a:pt x="10356" y="957"/>
                    <a:pt x="10306" y="948"/>
                    <a:pt x="10267" y="924"/>
                  </a:cubicBezTo>
                  <a:cubicBezTo>
                    <a:pt x="10284" y="907"/>
                    <a:pt x="10301" y="890"/>
                    <a:pt x="10318" y="873"/>
                  </a:cubicBezTo>
                  <a:cubicBezTo>
                    <a:pt x="10347" y="842"/>
                    <a:pt x="10319" y="798"/>
                    <a:pt x="10286" y="798"/>
                  </a:cubicBezTo>
                  <a:cubicBezTo>
                    <a:pt x="10277" y="798"/>
                    <a:pt x="10266" y="802"/>
                    <a:pt x="10257" y="812"/>
                  </a:cubicBezTo>
                  <a:cubicBezTo>
                    <a:pt x="10246" y="818"/>
                    <a:pt x="10236" y="825"/>
                    <a:pt x="10226" y="835"/>
                  </a:cubicBezTo>
                  <a:cubicBezTo>
                    <a:pt x="10233" y="719"/>
                    <a:pt x="10233" y="607"/>
                    <a:pt x="10226" y="494"/>
                  </a:cubicBezTo>
                  <a:cubicBezTo>
                    <a:pt x="10253" y="480"/>
                    <a:pt x="10284" y="467"/>
                    <a:pt x="10311" y="453"/>
                  </a:cubicBezTo>
                  <a:cubicBezTo>
                    <a:pt x="10357" y="425"/>
                    <a:pt x="10334" y="348"/>
                    <a:pt x="10284" y="348"/>
                  </a:cubicBezTo>
                  <a:cubicBezTo>
                    <a:pt x="10279" y="348"/>
                    <a:pt x="10273" y="349"/>
                    <a:pt x="10267" y="351"/>
                  </a:cubicBezTo>
                  <a:cubicBezTo>
                    <a:pt x="10246" y="361"/>
                    <a:pt x="10226" y="364"/>
                    <a:pt x="10205" y="371"/>
                  </a:cubicBezTo>
                  <a:cubicBezTo>
                    <a:pt x="10196" y="360"/>
                    <a:pt x="10183" y="355"/>
                    <a:pt x="10171" y="355"/>
                  </a:cubicBezTo>
                  <a:cubicBezTo>
                    <a:pt x="10152" y="355"/>
                    <a:pt x="10134" y="367"/>
                    <a:pt x="10130" y="388"/>
                  </a:cubicBezTo>
                  <a:cubicBezTo>
                    <a:pt x="10074" y="399"/>
                    <a:pt x="10017" y="404"/>
                    <a:pt x="9960" y="404"/>
                  </a:cubicBezTo>
                  <a:cubicBezTo>
                    <a:pt x="9449" y="404"/>
                    <a:pt x="8908" y="21"/>
                    <a:pt x="8399" y="2"/>
                  </a:cubicBezTo>
                  <a:cubicBezTo>
                    <a:pt x="8372" y="1"/>
                    <a:pt x="8345" y="1"/>
                    <a:pt x="83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55"/>
            <p:cNvSpPr/>
            <p:nvPr/>
          </p:nvSpPr>
          <p:spPr>
            <a:xfrm>
              <a:off x="7969750" y="1991724"/>
              <a:ext cx="38344" cy="4238"/>
            </a:xfrm>
            <a:custGeom>
              <a:rect b="b" l="l" r="r" t="t"/>
              <a:pathLst>
                <a:path extrusionOk="0" h="165" w="1493">
                  <a:moveTo>
                    <a:pt x="1455" y="1"/>
                  </a:moveTo>
                  <a:cubicBezTo>
                    <a:pt x="1454" y="1"/>
                    <a:pt x="1453" y="1"/>
                    <a:pt x="1452" y="1"/>
                  </a:cubicBezTo>
                  <a:cubicBezTo>
                    <a:pt x="985" y="62"/>
                    <a:pt x="510" y="97"/>
                    <a:pt x="35" y="107"/>
                  </a:cubicBezTo>
                  <a:cubicBezTo>
                    <a:pt x="1" y="110"/>
                    <a:pt x="1" y="162"/>
                    <a:pt x="35" y="165"/>
                  </a:cubicBezTo>
                  <a:cubicBezTo>
                    <a:pt x="513" y="162"/>
                    <a:pt x="988" y="127"/>
                    <a:pt x="1463" y="59"/>
                  </a:cubicBezTo>
                  <a:cubicBezTo>
                    <a:pt x="1492" y="56"/>
                    <a:pt x="1487" y="1"/>
                    <a:pt x="14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55"/>
            <p:cNvSpPr/>
            <p:nvPr/>
          </p:nvSpPr>
          <p:spPr>
            <a:xfrm>
              <a:off x="7998257" y="1964321"/>
              <a:ext cx="18466" cy="1310"/>
            </a:xfrm>
            <a:custGeom>
              <a:rect b="b" l="l" r="r" t="t"/>
              <a:pathLst>
                <a:path extrusionOk="0" h="51" w="719">
                  <a:moveTo>
                    <a:pt x="304" y="0"/>
                  </a:moveTo>
                  <a:cubicBezTo>
                    <a:pt x="213" y="0"/>
                    <a:pt x="122" y="1"/>
                    <a:pt x="32" y="2"/>
                  </a:cubicBezTo>
                  <a:cubicBezTo>
                    <a:pt x="1" y="2"/>
                    <a:pt x="1" y="50"/>
                    <a:pt x="32" y="50"/>
                  </a:cubicBezTo>
                  <a:cubicBezTo>
                    <a:pt x="254" y="50"/>
                    <a:pt x="472" y="50"/>
                    <a:pt x="691" y="47"/>
                  </a:cubicBezTo>
                  <a:cubicBezTo>
                    <a:pt x="718" y="47"/>
                    <a:pt x="718" y="6"/>
                    <a:pt x="691" y="6"/>
                  </a:cubicBezTo>
                  <a:cubicBezTo>
                    <a:pt x="563" y="2"/>
                    <a:pt x="433"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55"/>
            <p:cNvSpPr/>
            <p:nvPr/>
          </p:nvSpPr>
          <p:spPr>
            <a:xfrm>
              <a:off x="8081674" y="1898625"/>
              <a:ext cx="15281" cy="2543"/>
            </a:xfrm>
            <a:custGeom>
              <a:rect b="b" l="l" r="r" t="t"/>
              <a:pathLst>
                <a:path extrusionOk="0" h="99" w="595">
                  <a:moveTo>
                    <a:pt x="38" y="0"/>
                  </a:moveTo>
                  <a:cubicBezTo>
                    <a:pt x="10" y="0"/>
                    <a:pt x="1" y="22"/>
                    <a:pt x="1" y="54"/>
                  </a:cubicBezTo>
                  <a:cubicBezTo>
                    <a:pt x="1" y="67"/>
                    <a:pt x="8" y="78"/>
                    <a:pt x="21" y="85"/>
                  </a:cubicBezTo>
                  <a:cubicBezTo>
                    <a:pt x="55" y="96"/>
                    <a:pt x="92" y="99"/>
                    <a:pt x="130" y="99"/>
                  </a:cubicBezTo>
                  <a:cubicBezTo>
                    <a:pt x="173" y="99"/>
                    <a:pt x="217" y="95"/>
                    <a:pt x="257" y="95"/>
                  </a:cubicBezTo>
                  <a:cubicBezTo>
                    <a:pt x="356" y="95"/>
                    <a:pt x="458" y="91"/>
                    <a:pt x="557" y="85"/>
                  </a:cubicBezTo>
                  <a:cubicBezTo>
                    <a:pt x="592" y="85"/>
                    <a:pt x="595" y="30"/>
                    <a:pt x="557" y="30"/>
                  </a:cubicBezTo>
                  <a:lnTo>
                    <a:pt x="66" y="30"/>
                  </a:lnTo>
                  <a:lnTo>
                    <a:pt x="66" y="20"/>
                  </a:lnTo>
                  <a:cubicBezTo>
                    <a:pt x="66" y="13"/>
                    <a:pt x="62" y="6"/>
                    <a:pt x="55" y="3"/>
                  </a:cubicBezTo>
                  <a:cubicBezTo>
                    <a:pt x="49" y="1"/>
                    <a:pt x="43" y="0"/>
                    <a:pt x="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3" name="Google Shape;2623;p55"/>
          <p:cNvGrpSpPr/>
          <p:nvPr/>
        </p:nvGrpSpPr>
        <p:grpSpPr>
          <a:xfrm>
            <a:off x="7345793" y="1774682"/>
            <a:ext cx="231220" cy="298970"/>
            <a:chOff x="7345793" y="1774682"/>
            <a:chExt cx="231220" cy="298970"/>
          </a:xfrm>
        </p:grpSpPr>
        <p:sp>
          <p:nvSpPr>
            <p:cNvPr id="2624" name="Google Shape;2624;p55"/>
            <p:cNvSpPr/>
            <p:nvPr/>
          </p:nvSpPr>
          <p:spPr>
            <a:xfrm>
              <a:off x="7345793" y="1774682"/>
              <a:ext cx="231220" cy="298970"/>
            </a:xfrm>
            <a:custGeom>
              <a:rect b="b" l="l" r="r" t="t"/>
              <a:pathLst>
                <a:path extrusionOk="0" h="11641" w="9003">
                  <a:moveTo>
                    <a:pt x="6257" y="174"/>
                  </a:moveTo>
                  <a:cubicBezTo>
                    <a:pt x="6418" y="184"/>
                    <a:pt x="6578" y="194"/>
                    <a:pt x="6735" y="211"/>
                  </a:cubicBezTo>
                  <a:cubicBezTo>
                    <a:pt x="6670" y="430"/>
                    <a:pt x="6626" y="652"/>
                    <a:pt x="6547" y="867"/>
                  </a:cubicBezTo>
                  <a:cubicBezTo>
                    <a:pt x="6414" y="833"/>
                    <a:pt x="6281" y="799"/>
                    <a:pt x="6144" y="765"/>
                  </a:cubicBezTo>
                  <a:cubicBezTo>
                    <a:pt x="6161" y="645"/>
                    <a:pt x="6175" y="529"/>
                    <a:pt x="6199" y="409"/>
                  </a:cubicBezTo>
                  <a:cubicBezTo>
                    <a:pt x="6213" y="331"/>
                    <a:pt x="6237" y="252"/>
                    <a:pt x="6257" y="174"/>
                  </a:cubicBezTo>
                  <a:close/>
                  <a:moveTo>
                    <a:pt x="6841" y="222"/>
                  </a:moveTo>
                  <a:cubicBezTo>
                    <a:pt x="6978" y="239"/>
                    <a:pt x="7114" y="256"/>
                    <a:pt x="7247" y="280"/>
                  </a:cubicBezTo>
                  <a:cubicBezTo>
                    <a:pt x="7152" y="512"/>
                    <a:pt x="7077" y="754"/>
                    <a:pt x="7025" y="1000"/>
                  </a:cubicBezTo>
                  <a:cubicBezTo>
                    <a:pt x="6892" y="963"/>
                    <a:pt x="6759" y="925"/>
                    <a:pt x="6626" y="891"/>
                  </a:cubicBezTo>
                  <a:cubicBezTo>
                    <a:pt x="6718" y="679"/>
                    <a:pt x="6810" y="450"/>
                    <a:pt x="6841" y="222"/>
                  </a:cubicBezTo>
                  <a:close/>
                  <a:moveTo>
                    <a:pt x="7360" y="300"/>
                  </a:moveTo>
                  <a:cubicBezTo>
                    <a:pt x="7527" y="331"/>
                    <a:pt x="7691" y="365"/>
                    <a:pt x="7855" y="406"/>
                  </a:cubicBezTo>
                  <a:cubicBezTo>
                    <a:pt x="7743" y="645"/>
                    <a:pt x="7654" y="905"/>
                    <a:pt x="7562" y="1150"/>
                  </a:cubicBezTo>
                  <a:lnTo>
                    <a:pt x="7562" y="1154"/>
                  </a:lnTo>
                  <a:cubicBezTo>
                    <a:pt x="7408" y="1109"/>
                    <a:pt x="7251" y="1065"/>
                    <a:pt x="7094" y="1021"/>
                  </a:cubicBezTo>
                  <a:cubicBezTo>
                    <a:pt x="7203" y="788"/>
                    <a:pt x="7292" y="546"/>
                    <a:pt x="7360" y="300"/>
                  </a:cubicBezTo>
                  <a:close/>
                  <a:moveTo>
                    <a:pt x="7968" y="433"/>
                  </a:moveTo>
                  <a:lnTo>
                    <a:pt x="7968" y="437"/>
                  </a:lnTo>
                  <a:cubicBezTo>
                    <a:pt x="8094" y="467"/>
                    <a:pt x="8217" y="505"/>
                    <a:pt x="8340" y="546"/>
                  </a:cubicBezTo>
                  <a:cubicBezTo>
                    <a:pt x="8292" y="665"/>
                    <a:pt x="8255" y="792"/>
                    <a:pt x="8200" y="908"/>
                  </a:cubicBezTo>
                  <a:cubicBezTo>
                    <a:pt x="8132" y="1034"/>
                    <a:pt x="8057" y="1154"/>
                    <a:pt x="7975" y="1270"/>
                  </a:cubicBezTo>
                  <a:lnTo>
                    <a:pt x="7623" y="1171"/>
                  </a:lnTo>
                  <a:cubicBezTo>
                    <a:pt x="7743" y="932"/>
                    <a:pt x="7872" y="686"/>
                    <a:pt x="7968" y="433"/>
                  </a:cubicBezTo>
                  <a:close/>
                  <a:moveTo>
                    <a:pt x="8453" y="584"/>
                  </a:moveTo>
                  <a:cubicBezTo>
                    <a:pt x="8559" y="621"/>
                    <a:pt x="8668" y="659"/>
                    <a:pt x="8774" y="703"/>
                  </a:cubicBezTo>
                  <a:cubicBezTo>
                    <a:pt x="8651" y="935"/>
                    <a:pt x="8532" y="1168"/>
                    <a:pt x="8419" y="1403"/>
                  </a:cubicBezTo>
                  <a:cubicBezTo>
                    <a:pt x="8415" y="1400"/>
                    <a:pt x="8412" y="1400"/>
                    <a:pt x="8409" y="1396"/>
                  </a:cubicBezTo>
                  <a:cubicBezTo>
                    <a:pt x="8289" y="1362"/>
                    <a:pt x="8170" y="1328"/>
                    <a:pt x="8053" y="1294"/>
                  </a:cubicBezTo>
                  <a:cubicBezTo>
                    <a:pt x="8224" y="1103"/>
                    <a:pt x="8398" y="836"/>
                    <a:pt x="8453" y="584"/>
                  </a:cubicBezTo>
                  <a:close/>
                  <a:moveTo>
                    <a:pt x="6893" y="7802"/>
                  </a:moveTo>
                  <a:cubicBezTo>
                    <a:pt x="7034" y="7802"/>
                    <a:pt x="7167" y="7840"/>
                    <a:pt x="7241" y="7943"/>
                  </a:cubicBezTo>
                  <a:cubicBezTo>
                    <a:pt x="7244" y="7947"/>
                    <a:pt x="7251" y="7953"/>
                    <a:pt x="7258" y="7957"/>
                  </a:cubicBezTo>
                  <a:cubicBezTo>
                    <a:pt x="7172" y="8541"/>
                    <a:pt x="6947" y="9039"/>
                    <a:pt x="6213" y="9289"/>
                  </a:cubicBezTo>
                  <a:cubicBezTo>
                    <a:pt x="6062" y="9333"/>
                    <a:pt x="5909" y="9364"/>
                    <a:pt x="5752" y="9378"/>
                  </a:cubicBezTo>
                  <a:cubicBezTo>
                    <a:pt x="5639" y="8968"/>
                    <a:pt x="5796" y="8565"/>
                    <a:pt x="6056" y="8244"/>
                  </a:cubicBezTo>
                  <a:cubicBezTo>
                    <a:pt x="6161" y="8104"/>
                    <a:pt x="6295" y="7988"/>
                    <a:pt x="6452" y="7906"/>
                  </a:cubicBezTo>
                  <a:cubicBezTo>
                    <a:pt x="6559" y="7851"/>
                    <a:pt x="6732" y="7802"/>
                    <a:pt x="6893" y="7802"/>
                  </a:cubicBezTo>
                  <a:close/>
                  <a:moveTo>
                    <a:pt x="5649" y="693"/>
                  </a:moveTo>
                  <a:lnTo>
                    <a:pt x="5649" y="693"/>
                  </a:lnTo>
                  <a:cubicBezTo>
                    <a:pt x="5649" y="707"/>
                    <a:pt x="5662" y="721"/>
                    <a:pt x="5676" y="727"/>
                  </a:cubicBezTo>
                  <a:cubicBezTo>
                    <a:pt x="6564" y="1021"/>
                    <a:pt x="7469" y="1253"/>
                    <a:pt x="8368" y="1506"/>
                  </a:cubicBezTo>
                  <a:cubicBezTo>
                    <a:pt x="8026" y="2219"/>
                    <a:pt x="7736" y="2947"/>
                    <a:pt x="7586" y="3736"/>
                  </a:cubicBezTo>
                  <a:cubicBezTo>
                    <a:pt x="7377" y="4811"/>
                    <a:pt x="7387" y="5921"/>
                    <a:pt x="7329" y="7014"/>
                  </a:cubicBezTo>
                  <a:cubicBezTo>
                    <a:pt x="7316" y="7270"/>
                    <a:pt x="7309" y="7527"/>
                    <a:pt x="7282" y="7772"/>
                  </a:cubicBezTo>
                  <a:cubicBezTo>
                    <a:pt x="7183" y="7677"/>
                    <a:pt x="6995" y="7660"/>
                    <a:pt x="6865" y="7656"/>
                  </a:cubicBezTo>
                  <a:cubicBezTo>
                    <a:pt x="6595" y="7663"/>
                    <a:pt x="6336" y="7766"/>
                    <a:pt x="6138" y="7947"/>
                  </a:cubicBezTo>
                  <a:cubicBezTo>
                    <a:pt x="5752" y="8288"/>
                    <a:pt x="5458" y="8882"/>
                    <a:pt x="5663" y="9384"/>
                  </a:cubicBezTo>
                  <a:cubicBezTo>
                    <a:pt x="5434" y="9408"/>
                    <a:pt x="5205" y="9429"/>
                    <a:pt x="4990" y="9497"/>
                  </a:cubicBezTo>
                  <a:cubicBezTo>
                    <a:pt x="4153" y="9781"/>
                    <a:pt x="3624" y="10365"/>
                    <a:pt x="2961" y="10908"/>
                  </a:cubicBezTo>
                  <a:cubicBezTo>
                    <a:pt x="2797" y="10436"/>
                    <a:pt x="2541" y="10002"/>
                    <a:pt x="2207" y="9634"/>
                  </a:cubicBezTo>
                  <a:lnTo>
                    <a:pt x="2207" y="9634"/>
                  </a:lnTo>
                  <a:cubicBezTo>
                    <a:pt x="2333" y="9640"/>
                    <a:pt x="2466" y="9651"/>
                    <a:pt x="2596" y="9658"/>
                  </a:cubicBezTo>
                  <a:cubicBezTo>
                    <a:pt x="2630" y="9658"/>
                    <a:pt x="2630" y="9603"/>
                    <a:pt x="2596" y="9600"/>
                  </a:cubicBezTo>
                  <a:cubicBezTo>
                    <a:pt x="2446" y="9589"/>
                    <a:pt x="2295" y="9582"/>
                    <a:pt x="2145" y="9572"/>
                  </a:cubicBezTo>
                  <a:cubicBezTo>
                    <a:pt x="2043" y="9463"/>
                    <a:pt x="1930" y="9364"/>
                    <a:pt x="1807" y="9275"/>
                  </a:cubicBezTo>
                  <a:lnTo>
                    <a:pt x="2213" y="9275"/>
                  </a:lnTo>
                  <a:cubicBezTo>
                    <a:pt x="2237" y="9268"/>
                    <a:pt x="2237" y="9238"/>
                    <a:pt x="2213" y="9231"/>
                  </a:cubicBezTo>
                  <a:cubicBezTo>
                    <a:pt x="2161" y="9230"/>
                    <a:pt x="2108" y="9229"/>
                    <a:pt x="2055" y="9229"/>
                  </a:cubicBezTo>
                  <a:cubicBezTo>
                    <a:pt x="1949" y="9229"/>
                    <a:pt x="1842" y="9231"/>
                    <a:pt x="1735" y="9231"/>
                  </a:cubicBezTo>
                  <a:cubicBezTo>
                    <a:pt x="1446" y="9036"/>
                    <a:pt x="1125" y="8910"/>
                    <a:pt x="780" y="8910"/>
                  </a:cubicBezTo>
                  <a:cubicBezTo>
                    <a:pt x="750" y="8910"/>
                    <a:pt x="720" y="8911"/>
                    <a:pt x="690" y="8913"/>
                  </a:cubicBezTo>
                  <a:cubicBezTo>
                    <a:pt x="718" y="8879"/>
                    <a:pt x="748" y="8845"/>
                    <a:pt x="776" y="8811"/>
                  </a:cubicBezTo>
                  <a:cubicBezTo>
                    <a:pt x="884" y="8816"/>
                    <a:pt x="992" y="8818"/>
                    <a:pt x="1100" y="8818"/>
                  </a:cubicBezTo>
                  <a:cubicBezTo>
                    <a:pt x="1368" y="8818"/>
                    <a:pt x="1637" y="8803"/>
                    <a:pt x="1903" y="8776"/>
                  </a:cubicBezTo>
                  <a:cubicBezTo>
                    <a:pt x="1943" y="8773"/>
                    <a:pt x="1944" y="8711"/>
                    <a:pt x="1906" y="8711"/>
                  </a:cubicBezTo>
                  <a:cubicBezTo>
                    <a:pt x="1905" y="8711"/>
                    <a:pt x="1904" y="8711"/>
                    <a:pt x="1903" y="8712"/>
                  </a:cubicBezTo>
                  <a:cubicBezTo>
                    <a:pt x="1636" y="8727"/>
                    <a:pt x="1372" y="8735"/>
                    <a:pt x="1106" y="8735"/>
                  </a:cubicBezTo>
                  <a:cubicBezTo>
                    <a:pt x="1018" y="8735"/>
                    <a:pt x="929" y="8734"/>
                    <a:pt x="841" y="8732"/>
                  </a:cubicBezTo>
                  <a:cubicBezTo>
                    <a:pt x="974" y="8582"/>
                    <a:pt x="1117" y="8442"/>
                    <a:pt x="1271" y="8315"/>
                  </a:cubicBezTo>
                  <a:cubicBezTo>
                    <a:pt x="1636" y="8309"/>
                    <a:pt x="1998" y="8278"/>
                    <a:pt x="2360" y="8213"/>
                  </a:cubicBezTo>
                  <a:cubicBezTo>
                    <a:pt x="2399" y="8206"/>
                    <a:pt x="2392" y="8141"/>
                    <a:pt x="2355" y="8141"/>
                  </a:cubicBezTo>
                  <a:cubicBezTo>
                    <a:pt x="2354" y="8141"/>
                    <a:pt x="2352" y="8141"/>
                    <a:pt x="2350" y="8141"/>
                  </a:cubicBezTo>
                  <a:cubicBezTo>
                    <a:pt x="2022" y="8186"/>
                    <a:pt x="1698" y="8220"/>
                    <a:pt x="1367" y="8237"/>
                  </a:cubicBezTo>
                  <a:cubicBezTo>
                    <a:pt x="1503" y="8128"/>
                    <a:pt x="1647" y="8018"/>
                    <a:pt x="1797" y="7912"/>
                  </a:cubicBezTo>
                  <a:cubicBezTo>
                    <a:pt x="1811" y="7902"/>
                    <a:pt x="1828" y="7892"/>
                    <a:pt x="1841" y="7882"/>
                  </a:cubicBezTo>
                  <a:cubicBezTo>
                    <a:pt x="1844" y="7890"/>
                    <a:pt x="1851" y="7896"/>
                    <a:pt x="1860" y="7896"/>
                  </a:cubicBezTo>
                  <a:cubicBezTo>
                    <a:pt x="1862" y="7896"/>
                    <a:pt x="1863" y="7896"/>
                    <a:pt x="1865" y="7895"/>
                  </a:cubicBezTo>
                  <a:cubicBezTo>
                    <a:pt x="2152" y="7875"/>
                    <a:pt x="2442" y="7865"/>
                    <a:pt x="2729" y="7827"/>
                  </a:cubicBezTo>
                  <a:cubicBezTo>
                    <a:pt x="2762" y="7824"/>
                    <a:pt x="2767" y="7772"/>
                    <a:pt x="2732" y="7772"/>
                  </a:cubicBezTo>
                  <a:cubicBezTo>
                    <a:pt x="2731" y="7772"/>
                    <a:pt x="2730" y="7772"/>
                    <a:pt x="2729" y="7772"/>
                  </a:cubicBezTo>
                  <a:cubicBezTo>
                    <a:pt x="2456" y="7779"/>
                    <a:pt x="2183" y="7810"/>
                    <a:pt x="1913" y="7834"/>
                  </a:cubicBezTo>
                  <a:cubicBezTo>
                    <a:pt x="2149" y="7673"/>
                    <a:pt x="2405" y="7527"/>
                    <a:pt x="2661" y="7376"/>
                  </a:cubicBezTo>
                  <a:cubicBezTo>
                    <a:pt x="2759" y="7378"/>
                    <a:pt x="2858" y="7380"/>
                    <a:pt x="2957" y="7380"/>
                  </a:cubicBezTo>
                  <a:cubicBezTo>
                    <a:pt x="3170" y="7380"/>
                    <a:pt x="3383" y="7374"/>
                    <a:pt x="3593" y="7363"/>
                  </a:cubicBezTo>
                  <a:cubicBezTo>
                    <a:pt x="3631" y="7356"/>
                    <a:pt x="3631" y="7305"/>
                    <a:pt x="3593" y="7301"/>
                  </a:cubicBezTo>
                  <a:cubicBezTo>
                    <a:pt x="3564" y="7301"/>
                    <a:pt x="3535" y="7301"/>
                    <a:pt x="3505" y="7301"/>
                  </a:cubicBezTo>
                  <a:cubicBezTo>
                    <a:pt x="3254" y="7301"/>
                    <a:pt x="3000" y="7313"/>
                    <a:pt x="2746" y="7328"/>
                  </a:cubicBezTo>
                  <a:cubicBezTo>
                    <a:pt x="3023" y="7168"/>
                    <a:pt x="3300" y="7004"/>
                    <a:pt x="3559" y="6823"/>
                  </a:cubicBezTo>
                  <a:cubicBezTo>
                    <a:pt x="3766" y="6825"/>
                    <a:pt x="3973" y="6827"/>
                    <a:pt x="4180" y="6827"/>
                  </a:cubicBezTo>
                  <a:cubicBezTo>
                    <a:pt x="4331" y="6827"/>
                    <a:pt x="4481" y="6826"/>
                    <a:pt x="4631" y="6823"/>
                  </a:cubicBezTo>
                  <a:cubicBezTo>
                    <a:pt x="4662" y="6820"/>
                    <a:pt x="4662" y="6772"/>
                    <a:pt x="4631" y="6768"/>
                  </a:cubicBezTo>
                  <a:cubicBezTo>
                    <a:pt x="4491" y="6765"/>
                    <a:pt x="4351" y="6764"/>
                    <a:pt x="4211" y="6764"/>
                  </a:cubicBezTo>
                  <a:cubicBezTo>
                    <a:pt x="4020" y="6764"/>
                    <a:pt x="3829" y="6766"/>
                    <a:pt x="3638" y="6768"/>
                  </a:cubicBezTo>
                  <a:cubicBezTo>
                    <a:pt x="3853" y="6611"/>
                    <a:pt x="4051" y="6434"/>
                    <a:pt x="4225" y="6232"/>
                  </a:cubicBezTo>
                  <a:cubicBezTo>
                    <a:pt x="4232" y="6225"/>
                    <a:pt x="4239" y="6219"/>
                    <a:pt x="4246" y="6208"/>
                  </a:cubicBezTo>
                  <a:cubicBezTo>
                    <a:pt x="4357" y="6210"/>
                    <a:pt x="4468" y="6212"/>
                    <a:pt x="4578" y="6212"/>
                  </a:cubicBezTo>
                  <a:cubicBezTo>
                    <a:pt x="4689" y="6212"/>
                    <a:pt x="4799" y="6210"/>
                    <a:pt x="4908" y="6205"/>
                  </a:cubicBezTo>
                  <a:cubicBezTo>
                    <a:pt x="4952" y="6205"/>
                    <a:pt x="4952" y="6140"/>
                    <a:pt x="4908" y="6140"/>
                  </a:cubicBezTo>
                  <a:cubicBezTo>
                    <a:pt x="4790" y="6136"/>
                    <a:pt x="4671" y="6134"/>
                    <a:pt x="4552" y="6134"/>
                  </a:cubicBezTo>
                  <a:cubicBezTo>
                    <a:pt x="4468" y="6134"/>
                    <a:pt x="4384" y="6135"/>
                    <a:pt x="4300" y="6137"/>
                  </a:cubicBezTo>
                  <a:cubicBezTo>
                    <a:pt x="4409" y="5990"/>
                    <a:pt x="4508" y="5833"/>
                    <a:pt x="4594" y="5672"/>
                  </a:cubicBezTo>
                  <a:cubicBezTo>
                    <a:pt x="4658" y="5683"/>
                    <a:pt x="4724" y="5688"/>
                    <a:pt x="4790" y="5688"/>
                  </a:cubicBezTo>
                  <a:cubicBezTo>
                    <a:pt x="4844" y="5688"/>
                    <a:pt x="4899" y="5685"/>
                    <a:pt x="4952" y="5679"/>
                  </a:cubicBezTo>
                  <a:cubicBezTo>
                    <a:pt x="4980" y="5676"/>
                    <a:pt x="4973" y="5628"/>
                    <a:pt x="4946" y="5628"/>
                  </a:cubicBezTo>
                  <a:cubicBezTo>
                    <a:pt x="4836" y="5628"/>
                    <a:pt x="4730" y="5624"/>
                    <a:pt x="4621" y="5617"/>
                  </a:cubicBezTo>
                  <a:cubicBezTo>
                    <a:pt x="4693" y="5471"/>
                    <a:pt x="4758" y="5320"/>
                    <a:pt x="4816" y="5167"/>
                  </a:cubicBezTo>
                  <a:lnTo>
                    <a:pt x="5082" y="5167"/>
                  </a:lnTo>
                  <a:cubicBezTo>
                    <a:pt x="5130" y="5167"/>
                    <a:pt x="5130" y="5095"/>
                    <a:pt x="5082" y="5095"/>
                  </a:cubicBezTo>
                  <a:cubicBezTo>
                    <a:pt x="5043" y="5093"/>
                    <a:pt x="5003" y="5092"/>
                    <a:pt x="4962" y="5092"/>
                  </a:cubicBezTo>
                  <a:cubicBezTo>
                    <a:pt x="4922" y="5092"/>
                    <a:pt x="4881" y="5093"/>
                    <a:pt x="4840" y="5095"/>
                  </a:cubicBezTo>
                  <a:cubicBezTo>
                    <a:pt x="4894" y="4938"/>
                    <a:pt x="4942" y="4777"/>
                    <a:pt x="4987" y="4613"/>
                  </a:cubicBezTo>
                  <a:cubicBezTo>
                    <a:pt x="5133" y="4630"/>
                    <a:pt x="5280" y="4644"/>
                    <a:pt x="5431" y="4648"/>
                  </a:cubicBezTo>
                  <a:cubicBezTo>
                    <a:pt x="5472" y="4648"/>
                    <a:pt x="5472" y="4586"/>
                    <a:pt x="5431" y="4579"/>
                  </a:cubicBezTo>
                  <a:cubicBezTo>
                    <a:pt x="5287" y="4566"/>
                    <a:pt x="5144" y="4559"/>
                    <a:pt x="5004" y="4552"/>
                  </a:cubicBezTo>
                  <a:cubicBezTo>
                    <a:pt x="5058" y="4333"/>
                    <a:pt x="5110" y="4115"/>
                    <a:pt x="5157" y="3900"/>
                  </a:cubicBezTo>
                  <a:cubicBezTo>
                    <a:pt x="5217" y="3916"/>
                    <a:pt x="5284" y="3921"/>
                    <a:pt x="5353" y="3921"/>
                  </a:cubicBezTo>
                  <a:cubicBezTo>
                    <a:pt x="5427" y="3921"/>
                    <a:pt x="5502" y="3915"/>
                    <a:pt x="5567" y="3910"/>
                  </a:cubicBezTo>
                  <a:cubicBezTo>
                    <a:pt x="5598" y="3906"/>
                    <a:pt x="5598" y="3862"/>
                    <a:pt x="5567" y="3859"/>
                  </a:cubicBezTo>
                  <a:cubicBezTo>
                    <a:pt x="5504" y="3852"/>
                    <a:pt x="5434" y="3846"/>
                    <a:pt x="5364" y="3846"/>
                  </a:cubicBezTo>
                  <a:cubicBezTo>
                    <a:pt x="5294" y="3846"/>
                    <a:pt x="5224" y="3852"/>
                    <a:pt x="5161" y="3869"/>
                  </a:cubicBezTo>
                  <a:cubicBezTo>
                    <a:pt x="5178" y="3797"/>
                    <a:pt x="5195" y="3722"/>
                    <a:pt x="5209" y="3654"/>
                  </a:cubicBezTo>
                  <a:cubicBezTo>
                    <a:pt x="5226" y="3575"/>
                    <a:pt x="5239" y="3500"/>
                    <a:pt x="5253" y="3422"/>
                  </a:cubicBezTo>
                  <a:cubicBezTo>
                    <a:pt x="5332" y="3429"/>
                    <a:pt x="5412" y="3433"/>
                    <a:pt x="5492" y="3433"/>
                  </a:cubicBezTo>
                  <a:cubicBezTo>
                    <a:pt x="5625" y="3433"/>
                    <a:pt x="5758" y="3422"/>
                    <a:pt x="5888" y="3401"/>
                  </a:cubicBezTo>
                  <a:cubicBezTo>
                    <a:pt x="5918" y="3394"/>
                    <a:pt x="5913" y="3346"/>
                    <a:pt x="5884" y="3346"/>
                  </a:cubicBezTo>
                  <a:cubicBezTo>
                    <a:pt x="5883" y="3346"/>
                    <a:pt x="5882" y="3346"/>
                    <a:pt x="5881" y="3346"/>
                  </a:cubicBezTo>
                  <a:cubicBezTo>
                    <a:pt x="5702" y="3367"/>
                    <a:pt x="5520" y="3378"/>
                    <a:pt x="5340" y="3378"/>
                  </a:cubicBezTo>
                  <a:cubicBezTo>
                    <a:pt x="5315" y="3378"/>
                    <a:pt x="5289" y="3378"/>
                    <a:pt x="5263" y="3377"/>
                  </a:cubicBezTo>
                  <a:cubicBezTo>
                    <a:pt x="5342" y="2991"/>
                    <a:pt x="5407" y="2605"/>
                    <a:pt x="5465" y="2216"/>
                  </a:cubicBezTo>
                  <a:cubicBezTo>
                    <a:pt x="5513" y="2220"/>
                    <a:pt x="5562" y="2223"/>
                    <a:pt x="5611" y="2223"/>
                  </a:cubicBezTo>
                  <a:cubicBezTo>
                    <a:pt x="5715" y="2223"/>
                    <a:pt x="5820" y="2212"/>
                    <a:pt x="5922" y="2189"/>
                  </a:cubicBezTo>
                  <a:cubicBezTo>
                    <a:pt x="5945" y="2182"/>
                    <a:pt x="5943" y="2141"/>
                    <a:pt x="5918" y="2141"/>
                  </a:cubicBezTo>
                  <a:cubicBezTo>
                    <a:pt x="5918" y="2141"/>
                    <a:pt x="5917" y="2141"/>
                    <a:pt x="5916" y="2141"/>
                  </a:cubicBezTo>
                  <a:cubicBezTo>
                    <a:pt x="5793" y="2155"/>
                    <a:pt x="5671" y="2162"/>
                    <a:pt x="5546" y="2162"/>
                  </a:cubicBezTo>
                  <a:cubicBezTo>
                    <a:pt x="5522" y="2162"/>
                    <a:pt x="5497" y="2162"/>
                    <a:pt x="5472" y="2161"/>
                  </a:cubicBezTo>
                  <a:cubicBezTo>
                    <a:pt x="5492" y="2038"/>
                    <a:pt x="5506" y="1912"/>
                    <a:pt x="5523" y="1786"/>
                  </a:cubicBezTo>
                  <a:cubicBezTo>
                    <a:pt x="5646" y="1772"/>
                    <a:pt x="5765" y="1752"/>
                    <a:pt x="5885" y="1728"/>
                  </a:cubicBezTo>
                  <a:cubicBezTo>
                    <a:pt x="5918" y="1718"/>
                    <a:pt x="5916" y="1663"/>
                    <a:pt x="5881" y="1663"/>
                  </a:cubicBezTo>
                  <a:cubicBezTo>
                    <a:pt x="5880" y="1663"/>
                    <a:pt x="5879" y="1663"/>
                    <a:pt x="5878" y="1663"/>
                  </a:cubicBezTo>
                  <a:cubicBezTo>
                    <a:pt x="5762" y="1680"/>
                    <a:pt x="5646" y="1700"/>
                    <a:pt x="5530" y="1728"/>
                  </a:cubicBezTo>
                  <a:cubicBezTo>
                    <a:pt x="5550" y="1584"/>
                    <a:pt x="5567" y="1444"/>
                    <a:pt x="5584" y="1301"/>
                  </a:cubicBezTo>
                  <a:cubicBezTo>
                    <a:pt x="5670" y="1294"/>
                    <a:pt x="5756" y="1290"/>
                    <a:pt x="5842" y="1290"/>
                  </a:cubicBezTo>
                  <a:cubicBezTo>
                    <a:pt x="5889" y="1290"/>
                    <a:pt x="5937" y="1291"/>
                    <a:pt x="5984" y="1294"/>
                  </a:cubicBezTo>
                  <a:cubicBezTo>
                    <a:pt x="6021" y="1294"/>
                    <a:pt x="6035" y="1229"/>
                    <a:pt x="5994" y="1222"/>
                  </a:cubicBezTo>
                  <a:cubicBezTo>
                    <a:pt x="5942" y="1214"/>
                    <a:pt x="5888" y="1210"/>
                    <a:pt x="5835" y="1210"/>
                  </a:cubicBezTo>
                  <a:cubicBezTo>
                    <a:pt x="5754" y="1210"/>
                    <a:pt x="5672" y="1219"/>
                    <a:pt x="5591" y="1236"/>
                  </a:cubicBezTo>
                  <a:cubicBezTo>
                    <a:pt x="5615" y="1054"/>
                    <a:pt x="5635" y="871"/>
                    <a:pt x="5649" y="693"/>
                  </a:cubicBezTo>
                  <a:close/>
                  <a:moveTo>
                    <a:pt x="645" y="9012"/>
                  </a:moveTo>
                  <a:cubicBezTo>
                    <a:pt x="1698" y="9012"/>
                    <a:pt x="2533" y="10083"/>
                    <a:pt x="2818" y="11010"/>
                  </a:cubicBezTo>
                  <a:cubicBezTo>
                    <a:pt x="2818" y="11013"/>
                    <a:pt x="2821" y="11013"/>
                    <a:pt x="2821" y="11017"/>
                  </a:cubicBezTo>
                  <a:cubicBezTo>
                    <a:pt x="2490" y="11259"/>
                    <a:pt x="2101" y="11444"/>
                    <a:pt x="1688" y="11488"/>
                  </a:cubicBezTo>
                  <a:cubicBezTo>
                    <a:pt x="1649" y="11492"/>
                    <a:pt x="1610" y="11494"/>
                    <a:pt x="1571" y="11494"/>
                  </a:cubicBezTo>
                  <a:cubicBezTo>
                    <a:pt x="1361" y="11494"/>
                    <a:pt x="1153" y="11433"/>
                    <a:pt x="977" y="11317"/>
                  </a:cubicBezTo>
                  <a:lnTo>
                    <a:pt x="977" y="11317"/>
                  </a:lnTo>
                  <a:cubicBezTo>
                    <a:pt x="1158" y="11319"/>
                    <a:pt x="1338" y="11323"/>
                    <a:pt x="1519" y="11323"/>
                  </a:cubicBezTo>
                  <a:cubicBezTo>
                    <a:pt x="1635" y="11323"/>
                    <a:pt x="1752" y="11321"/>
                    <a:pt x="1869" y="11317"/>
                  </a:cubicBezTo>
                  <a:cubicBezTo>
                    <a:pt x="1899" y="11317"/>
                    <a:pt x="1899" y="11270"/>
                    <a:pt x="1869" y="11270"/>
                  </a:cubicBezTo>
                  <a:cubicBezTo>
                    <a:pt x="1731" y="11264"/>
                    <a:pt x="1595" y="11262"/>
                    <a:pt x="1459" y="11262"/>
                  </a:cubicBezTo>
                  <a:cubicBezTo>
                    <a:pt x="1272" y="11262"/>
                    <a:pt x="1086" y="11266"/>
                    <a:pt x="899" y="11270"/>
                  </a:cubicBezTo>
                  <a:cubicBezTo>
                    <a:pt x="779" y="11177"/>
                    <a:pt x="677" y="11065"/>
                    <a:pt x="595" y="10938"/>
                  </a:cubicBezTo>
                  <a:lnTo>
                    <a:pt x="595" y="10938"/>
                  </a:lnTo>
                  <a:cubicBezTo>
                    <a:pt x="730" y="10945"/>
                    <a:pt x="867" y="10951"/>
                    <a:pt x="1004" y="10951"/>
                  </a:cubicBezTo>
                  <a:cubicBezTo>
                    <a:pt x="1158" y="10951"/>
                    <a:pt x="1311" y="10943"/>
                    <a:pt x="1459" y="10918"/>
                  </a:cubicBezTo>
                  <a:cubicBezTo>
                    <a:pt x="1483" y="10914"/>
                    <a:pt x="1476" y="10880"/>
                    <a:pt x="1452" y="10877"/>
                  </a:cubicBezTo>
                  <a:cubicBezTo>
                    <a:pt x="1400" y="10875"/>
                    <a:pt x="1348" y="10874"/>
                    <a:pt x="1296" y="10874"/>
                  </a:cubicBezTo>
                  <a:cubicBezTo>
                    <a:pt x="1053" y="10874"/>
                    <a:pt x="809" y="10890"/>
                    <a:pt x="564" y="10890"/>
                  </a:cubicBezTo>
                  <a:cubicBezTo>
                    <a:pt x="509" y="10802"/>
                    <a:pt x="462" y="10709"/>
                    <a:pt x="424" y="10610"/>
                  </a:cubicBezTo>
                  <a:cubicBezTo>
                    <a:pt x="687" y="10597"/>
                    <a:pt x="950" y="10586"/>
                    <a:pt x="1209" y="10563"/>
                  </a:cubicBezTo>
                  <a:cubicBezTo>
                    <a:pt x="1244" y="10559"/>
                    <a:pt x="1244" y="10508"/>
                    <a:pt x="1209" y="10508"/>
                  </a:cubicBezTo>
                  <a:cubicBezTo>
                    <a:pt x="943" y="10518"/>
                    <a:pt x="677" y="10546"/>
                    <a:pt x="410" y="10566"/>
                  </a:cubicBezTo>
                  <a:cubicBezTo>
                    <a:pt x="352" y="10409"/>
                    <a:pt x="321" y="10242"/>
                    <a:pt x="315" y="10074"/>
                  </a:cubicBezTo>
                  <a:cubicBezTo>
                    <a:pt x="588" y="10057"/>
                    <a:pt x="865" y="10043"/>
                    <a:pt x="1141" y="10016"/>
                  </a:cubicBezTo>
                  <a:cubicBezTo>
                    <a:pt x="1178" y="10013"/>
                    <a:pt x="1179" y="9955"/>
                    <a:pt x="1144" y="9955"/>
                  </a:cubicBezTo>
                  <a:cubicBezTo>
                    <a:pt x="1143" y="9955"/>
                    <a:pt x="1142" y="9955"/>
                    <a:pt x="1141" y="9955"/>
                  </a:cubicBezTo>
                  <a:cubicBezTo>
                    <a:pt x="865" y="9968"/>
                    <a:pt x="584" y="9999"/>
                    <a:pt x="311" y="10020"/>
                  </a:cubicBezTo>
                  <a:cubicBezTo>
                    <a:pt x="308" y="9958"/>
                    <a:pt x="311" y="9897"/>
                    <a:pt x="321" y="9835"/>
                  </a:cubicBezTo>
                  <a:cubicBezTo>
                    <a:pt x="332" y="9757"/>
                    <a:pt x="349" y="9678"/>
                    <a:pt x="369" y="9600"/>
                  </a:cubicBezTo>
                  <a:cubicBezTo>
                    <a:pt x="465" y="9588"/>
                    <a:pt x="562" y="9583"/>
                    <a:pt x="660" y="9583"/>
                  </a:cubicBezTo>
                  <a:cubicBezTo>
                    <a:pt x="705" y="9583"/>
                    <a:pt x="751" y="9584"/>
                    <a:pt x="796" y="9586"/>
                  </a:cubicBezTo>
                  <a:cubicBezTo>
                    <a:pt x="817" y="9586"/>
                    <a:pt x="824" y="9552"/>
                    <a:pt x="800" y="9548"/>
                  </a:cubicBezTo>
                  <a:cubicBezTo>
                    <a:pt x="735" y="9540"/>
                    <a:pt x="671" y="9536"/>
                    <a:pt x="608" y="9536"/>
                  </a:cubicBezTo>
                  <a:cubicBezTo>
                    <a:pt x="532" y="9536"/>
                    <a:pt x="457" y="9542"/>
                    <a:pt x="383" y="9555"/>
                  </a:cubicBezTo>
                  <a:cubicBezTo>
                    <a:pt x="434" y="9364"/>
                    <a:pt x="516" y="9179"/>
                    <a:pt x="625" y="9012"/>
                  </a:cubicBezTo>
                  <a:cubicBezTo>
                    <a:pt x="632" y="9012"/>
                    <a:pt x="639" y="9012"/>
                    <a:pt x="645" y="9012"/>
                  </a:cubicBezTo>
                  <a:close/>
                  <a:moveTo>
                    <a:pt x="6231" y="1"/>
                  </a:moveTo>
                  <a:cubicBezTo>
                    <a:pt x="6217" y="1"/>
                    <a:pt x="6204" y="7"/>
                    <a:pt x="6196" y="23"/>
                  </a:cubicBezTo>
                  <a:cubicBezTo>
                    <a:pt x="6196" y="23"/>
                    <a:pt x="6196" y="30"/>
                    <a:pt x="6192" y="30"/>
                  </a:cubicBezTo>
                  <a:cubicBezTo>
                    <a:pt x="6011" y="37"/>
                    <a:pt x="5834" y="47"/>
                    <a:pt x="5653" y="71"/>
                  </a:cubicBezTo>
                  <a:cubicBezTo>
                    <a:pt x="5591" y="78"/>
                    <a:pt x="5588" y="167"/>
                    <a:pt x="5653" y="167"/>
                  </a:cubicBezTo>
                  <a:cubicBezTo>
                    <a:pt x="5696" y="166"/>
                    <a:pt x="5740" y="166"/>
                    <a:pt x="5784" y="166"/>
                  </a:cubicBezTo>
                  <a:cubicBezTo>
                    <a:pt x="5904" y="166"/>
                    <a:pt x="6023" y="169"/>
                    <a:pt x="6141" y="174"/>
                  </a:cubicBezTo>
                  <a:cubicBezTo>
                    <a:pt x="6086" y="358"/>
                    <a:pt x="6062" y="553"/>
                    <a:pt x="6069" y="747"/>
                  </a:cubicBezTo>
                  <a:cubicBezTo>
                    <a:pt x="5946" y="713"/>
                    <a:pt x="5823" y="683"/>
                    <a:pt x="5700" y="652"/>
                  </a:cubicBezTo>
                  <a:cubicBezTo>
                    <a:pt x="5697" y="651"/>
                    <a:pt x="5693" y="650"/>
                    <a:pt x="5690" y="650"/>
                  </a:cubicBezTo>
                  <a:cubicBezTo>
                    <a:pt x="5673" y="650"/>
                    <a:pt x="5658" y="662"/>
                    <a:pt x="5653" y="679"/>
                  </a:cubicBezTo>
                  <a:cubicBezTo>
                    <a:pt x="5666" y="529"/>
                    <a:pt x="5683" y="375"/>
                    <a:pt x="5697" y="225"/>
                  </a:cubicBezTo>
                  <a:cubicBezTo>
                    <a:pt x="5699" y="193"/>
                    <a:pt x="5677" y="178"/>
                    <a:pt x="5654" y="178"/>
                  </a:cubicBezTo>
                  <a:cubicBezTo>
                    <a:pt x="5629" y="178"/>
                    <a:pt x="5603" y="194"/>
                    <a:pt x="5598" y="225"/>
                  </a:cubicBezTo>
                  <a:cubicBezTo>
                    <a:pt x="5386" y="1803"/>
                    <a:pt x="5233" y="3480"/>
                    <a:pt x="4700" y="4996"/>
                  </a:cubicBezTo>
                  <a:cubicBezTo>
                    <a:pt x="4686" y="5030"/>
                    <a:pt x="4669" y="5064"/>
                    <a:pt x="4655" y="5098"/>
                  </a:cubicBezTo>
                  <a:lnTo>
                    <a:pt x="4567" y="5098"/>
                  </a:lnTo>
                  <a:cubicBezTo>
                    <a:pt x="4527" y="5098"/>
                    <a:pt x="4526" y="5160"/>
                    <a:pt x="4563" y="5160"/>
                  </a:cubicBezTo>
                  <a:cubicBezTo>
                    <a:pt x="4564" y="5160"/>
                    <a:pt x="4566" y="5160"/>
                    <a:pt x="4567" y="5160"/>
                  </a:cubicBezTo>
                  <a:lnTo>
                    <a:pt x="4628" y="5160"/>
                  </a:lnTo>
                  <a:cubicBezTo>
                    <a:pt x="4478" y="5522"/>
                    <a:pt x="4263" y="5853"/>
                    <a:pt x="3989" y="6137"/>
                  </a:cubicBezTo>
                  <a:lnTo>
                    <a:pt x="3979" y="6137"/>
                  </a:lnTo>
                  <a:cubicBezTo>
                    <a:pt x="3955" y="6137"/>
                    <a:pt x="3942" y="6157"/>
                    <a:pt x="3948" y="6181"/>
                  </a:cubicBezTo>
                  <a:cubicBezTo>
                    <a:pt x="3183" y="6953"/>
                    <a:pt x="2104" y="7386"/>
                    <a:pt x="1223" y="8114"/>
                  </a:cubicBezTo>
                  <a:cubicBezTo>
                    <a:pt x="612" y="8616"/>
                    <a:pt x="0" y="9265"/>
                    <a:pt x="52" y="10115"/>
                  </a:cubicBezTo>
                  <a:cubicBezTo>
                    <a:pt x="103" y="10921"/>
                    <a:pt x="735" y="11567"/>
                    <a:pt x="1541" y="11635"/>
                  </a:cubicBezTo>
                  <a:cubicBezTo>
                    <a:pt x="1588" y="11639"/>
                    <a:pt x="1635" y="11641"/>
                    <a:pt x="1681" y="11641"/>
                  </a:cubicBezTo>
                  <a:cubicBezTo>
                    <a:pt x="2648" y="11641"/>
                    <a:pt x="3265" y="10776"/>
                    <a:pt x="3986" y="10242"/>
                  </a:cubicBezTo>
                  <a:cubicBezTo>
                    <a:pt x="4754" y="9668"/>
                    <a:pt x="5448" y="9589"/>
                    <a:pt x="6360" y="9453"/>
                  </a:cubicBezTo>
                  <a:cubicBezTo>
                    <a:pt x="6629" y="9412"/>
                    <a:pt x="6889" y="9371"/>
                    <a:pt x="7087" y="9162"/>
                  </a:cubicBezTo>
                  <a:cubicBezTo>
                    <a:pt x="7760" y="8455"/>
                    <a:pt x="7524" y="6734"/>
                    <a:pt x="7565" y="5860"/>
                  </a:cubicBezTo>
                  <a:cubicBezTo>
                    <a:pt x="7654" y="3965"/>
                    <a:pt x="8094" y="2407"/>
                    <a:pt x="8976" y="730"/>
                  </a:cubicBezTo>
                  <a:cubicBezTo>
                    <a:pt x="8982" y="717"/>
                    <a:pt x="8986" y="700"/>
                    <a:pt x="8986" y="683"/>
                  </a:cubicBezTo>
                  <a:cubicBezTo>
                    <a:pt x="9003" y="645"/>
                    <a:pt x="8986" y="601"/>
                    <a:pt x="8948" y="587"/>
                  </a:cubicBezTo>
                  <a:lnTo>
                    <a:pt x="8928" y="580"/>
                  </a:lnTo>
                  <a:lnTo>
                    <a:pt x="8924" y="580"/>
                  </a:lnTo>
                  <a:cubicBezTo>
                    <a:pt x="8624" y="454"/>
                    <a:pt x="8316" y="348"/>
                    <a:pt x="8006" y="263"/>
                  </a:cubicBezTo>
                  <a:cubicBezTo>
                    <a:pt x="7995" y="249"/>
                    <a:pt x="7980" y="244"/>
                    <a:pt x="7965" y="244"/>
                  </a:cubicBezTo>
                  <a:cubicBezTo>
                    <a:pt x="7960" y="244"/>
                    <a:pt x="7956" y="245"/>
                    <a:pt x="7951" y="245"/>
                  </a:cubicBezTo>
                  <a:cubicBezTo>
                    <a:pt x="7417" y="102"/>
                    <a:pt x="6867" y="30"/>
                    <a:pt x="6316" y="30"/>
                  </a:cubicBezTo>
                  <a:cubicBezTo>
                    <a:pt x="6303" y="30"/>
                    <a:pt x="6290" y="30"/>
                    <a:pt x="6278" y="30"/>
                  </a:cubicBezTo>
                  <a:cubicBezTo>
                    <a:pt x="6268" y="13"/>
                    <a:pt x="6249" y="1"/>
                    <a:pt x="6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55"/>
            <p:cNvSpPr/>
            <p:nvPr/>
          </p:nvSpPr>
          <p:spPr>
            <a:xfrm>
              <a:off x="7483683" y="1845437"/>
              <a:ext cx="14922" cy="2568"/>
            </a:xfrm>
            <a:custGeom>
              <a:rect b="b" l="l" r="r" t="t"/>
              <a:pathLst>
                <a:path extrusionOk="0" h="100" w="581">
                  <a:moveTo>
                    <a:pt x="550" y="0"/>
                  </a:moveTo>
                  <a:cubicBezTo>
                    <a:pt x="549" y="0"/>
                    <a:pt x="548" y="0"/>
                    <a:pt x="547" y="1"/>
                  </a:cubicBezTo>
                  <a:cubicBezTo>
                    <a:pt x="372" y="18"/>
                    <a:pt x="202" y="38"/>
                    <a:pt x="27" y="59"/>
                  </a:cubicBezTo>
                  <a:cubicBezTo>
                    <a:pt x="0" y="59"/>
                    <a:pt x="0" y="100"/>
                    <a:pt x="27" y="100"/>
                  </a:cubicBezTo>
                  <a:cubicBezTo>
                    <a:pt x="202" y="86"/>
                    <a:pt x="376" y="69"/>
                    <a:pt x="547" y="52"/>
                  </a:cubicBezTo>
                  <a:cubicBezTo>
                    <a:pt x="576" y="45"/>
                    <a:pt x="580" y="0"/>
                    <a:pt x="5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6" name="Google Shape;2626;p55"/>
          <p:cNvGrpSpPr/>
          <p:nvPr/>
        </p:nvGrpSpPr>
        <p:grpSpPr>
          <a:xfrm>
            <a:off x="6681490" y="1745070"/>
            <a:ext cx="292447" cy="359555"/>
            <a:chOff x="6681490" y="1745070"/>
            <a:chExt cx="292447" cy="359555"/>
          </a:xfrm>
        </p:grpSpPr>
        <p:sp>
          <p:nvSpPr>
            <p:cNvPr id="2627" name="Google Shape;2627;p55"/>
            <p:cNvSpPr/>
            <p:nvPr/>
          </p:nvSpPr>
          <p:spPr>
            <a:xfrm>
              <a:off x="6704989" y="1916757"/>
              <a:ext cx="26325" cy="1952"/>
            </a:xfrm>
            <a:custGeom>
              <a:rect b="b" l="l" r="r" t="t"/>
              <a:pathLst>
                <a:path extrusionOk="0" h="76" w="1025">
                  <a:moveTo>
                    <a:pt x="24" y="0"/>
                  </a:moveTo>
                  <a:cubicBezTo>
                    <a:pt x="0" y="0"/>
                    <a:pt x="0" y="34"/>
                    <a:pt x="24" y="34"/>
                  </a:cubicBezTo>
                  <a:cubicBezTo>
                    <a:pt x="345" y="48"/>
                    <a:pt x="670" y="65"/>
                    <a:pt x="994" y="75"/>
                  </a:cubicBezTo>
                  <a:cubicBezTo>
                    <a:pt x="1025" y="75"/>
                    <a:pt x="1025" y="31"/>
                    <a:pt x="994" y="31"/>
                  </a:cubicBezTo>
                  <a:cubicBezTo>
                    <a:pt x="670" y="17"/>
                    <a:pt x="345" y="7"/>
                    <a:pt x="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55"/>
            <p:cNvSpPr/>
            <p:nvPr/>
          </p:nvSpPr>
          <p:spPr>
            <a:xfrm>
              <a:off x="6681490" y="1745070"/>
              <a:ext cx="292447" cy="359555"/>
            </a:xfrm>
            <a:custGeom>
              <a:rect b="b" l="l" r="r" t="t"/>
              <a:pathLst>
                <a:path extrusionOk="0" h="14000" w="11387">
                  <a:moveTo>
                    <a:pt x="7083" y="7535"/>
                  </a:moveTo>
                  <a:cubicBezTo>
                    <a:pt x="7250" y="7669"/>
                    <a:pt x="7438" y="7771"/>
                    <a:pt x="7643" y="7843"/>
                  </a:cubicBezTo>
                  <a:cubicBezTo>
                    <a:pt x="7445" y="7850"/>
                    <a:pt x="7250" y="7863"/>
                    <a:pt x="7052" y="7877"/>
                  </a:cubicBezTo>
                  <a:cubicBezTo>
                    <a:pt x="7073" y="7764"/>
                    <a:pt x="7080" y="7648"/>
                    <a:pt x="7083" y="7535"/>
                  </a:cubicBezTo>
                  <a:close/>
                  <a:moveTo>
                    <a:pt x="7003" y="193"/>
                  </a:moveTo>
                  <a:cubicBezTo>
                    <a:pt x="7142" y="193"/>
                    <a:pt x="7286" y="209"/>
                    <a:pt x="7435" y="244"/>
                  </a:cubicBezTo>
                  <a:cubicBezTo>
                    <a:pt x="8466" y="490"/>
                    <a:pt x="8972" y="1661"/>
                    <a:pt x="8323" y="2464"/>
                  </a:cubicBezTo>
                  <a:cubicBezTo>
                    <a:pt x="8275" y="2488"/>
                    <a:pt x="8231" y="2515"/>
                    <a:pt x="8186" y="2546"/>
                  </a:cubicBezTo>
                  <a:cubicBezTo>
                    <a:pt x="8159" y="2566"/>
                    <a:pt x="8149" y="2604"/>
                    <a:pt x="8159" y="2638"/>
                  </a:cubicBezTo>
                  <a:cubicBezTo>
                    <a:pt x="8149" y="2648"/>
                    <a:pt x="8142" y="2659"/>
                    <a:pt x="8128" y="2665"/>
                  </a:cubicBezTo>
                  <a:cubicBezTo>
                    <a:pt x="8083" y="2705"/>
                    <a:pt x="8126" y="2779"/>
                    <a:pt x="8177" y="2779"/>
                  </a:cubicBezTo>
                  <a:cubicBezTo>
                    <a:pt x="8188" y="2779"/>
                    <a:pt x="8199" y="2776"/>
                    <a:pt x="8210" y="2768"/>
                  </a:cubicBezTo>
                  <a:cubicBezTo>
                    <a:pt x="8265" y="2730"/>
                    <a:pt x="8316" y="2686"/>
                    <a:pt x="8364" y="2642"/>
                  </a:cubicBezTo>
                  <a:cubicBezTo>
                    <a:pt x="8633" y="2549"/>
                    <a:pt x="8918" y="2498"/>
                    <a:pt x="9199" y="2498"/>
                  </a:cubicBezTo>
                  <a:cubicBezTo>
                    <a:pt x="9814" y="2498"/>
                    <a:pt x="10403" y="2745"/>
                    <a:pt x="10734" y="3352"/>
                  </a:cubicBezTo>
                  <a:cubicBezTo>
                    <a:pt x="11239" y="4277"/>
                    <a:pt x="10618" y="5439"/>
                    <a:pt x="9658" y="5719"/>
                  </a:cubicBezTo>
                  <a:cubicBezTo>
                    <a:pt x="9641" y="5702"/>
                    <a:pt x="9627" y="5688"/>
                    <a:pt x="9607" y="5671"/>
                  </a:cubicBezTo>
                  <a:cubicBezTo>
                    <a:pt x="9594" y="5661"/>
                    <a:pt x="9578" y="5657"/>
                    <a:pt x="9563" y="5657"/>
                  </a:cubicBezTo>
                  <a:cubicBezTo>
                    <a:pt x="9513" y="5657"/>
                    <a:pt x="9465" y="5701"/>
                    <a:pt x="9501" y="5756"/>
                  </a:cubicBezTo>
                  <a:lnTo>
                    <a:pt x="9504" y="5763"/>
                  </a:lnTo>
                  <a:cubicBezTo>
                    <a:pt x="9453" y="5795"/>
                    <a:pt x="9483" y="5884"/>
                    <a:pt x="9549" y="5884"/>
                  </a:cubicBezTo>
                  <a:cubicBezTo>
                    <a:pt x="9553" y="5884"/>
                    <a:pt x="9558" y="5883"/>
                    <a:pt x="9562" y="5883"/>
                  </a:cubicBezTo>
                  <a:lnTo>
                    <a:pt x="9576" y="5883"/>
                  </a:lnTo>
                  <a:cubicBezTo>
                    <a:pt x="9904" y="6501"/>
                    <a:pt x="9583" y="7204"/>
                    <a:pt x="8982" y="7563"/>
                  </a:cubicBezTo>
                  <a:cubicBezTo>
                    <a:pt x="8731" y="7712"/>
                    <a:pt x="8459" y="7781"/>
                    <a:pt x="8188" y="7781"/>
                  </a:cubicBezTo>
                  <a:cubicBezTo>
                    <a:pt x="7790" y="7781"/>
                    <a:pt x="7395" y="7632"/>
                    <a:pt x="7076" y="7368"/>
                  </a:cubicBezTo>
                  <a:cubicBezTo>
                    <a:pt x="7073" y="7317"/>
                    <a:pt x="7069" y="7266"/>
                    <a:pt x="7063" y="7214"/>
                  </a:cubicBezTo>
                  <a:cubicBezTo>
                    <a:pt x="7057" y="7158"/>
                    <a:pt x="7011" y="7130"/>
                    <a:pt x="6967" y="7130"/>
                  </a:cubicBezTo>
                  <a:cubicBezTo>
                    <a:pt x="6923" y="7130"/>
                    <a:pt x="6882" y="7158"/>
                    <a:pt x="6888" y="7214"/>
                  </a:cubicBezTo>
                  <a:cubicBezTo>
                    <a:pt x="6888" y="7235"/>
                    <a:pt x="6888" y="7259"/>
                    <a:pt x="6888" y="7276"/>
                  </a:cubicBezTo>
                  <a:cubicBezTo>
                    <a:pt x="6865" y="7300"/>
                    <a:pt x="6865" y="7341"/>
                    <a:pt x="6888" y="7361"/>
                  </a:cubicBezTo>
                  <a:lnTo>
                    <a:pt x="6895" y="7368"/>
                  </a:lnTo>
                  <a:cubicBezTo>
                    <a:pt x="6925" y="8400"/>
                    <a:pt x="6124" y="9217"/>
                    <a:pt x="5137" y="9217"/>
                  </a:cubicBezTo>
                  <a:cubicBezTo>
                    <a:pt x="4974" y="9217"/>
                    <a:pt x="4805" y="9195"/>
                    <a:pt x="4634" y="9147"/>
                  </a:cubicBezTo>
                  <a:cubicBezTo>
                    <a:pt x="4371" y="9076"/>
                    <a:pt x="4126" y="8949"/>
                    <a:pt x="3917" y="8772"/>
                  </a:cubicBezTo>
                  <a:cubicBezTo>
                    <a:pt x="3945" y="8771"/>
                    <a:pt x="3973" y="8771"/>
                    <a:pt x="4000" y="8771"/>
                  </a:cubicBezTo>
                  <a:cubicBezTo>
                    <a:pt x="4250" y="8771"/>
                    <a:pt x="4502" y="8785"/>
                    <a:pt x="4751" y="8813"/>
                  </a:cubicBezTo>
                  <a:cubicBezTo>
                    <a:pt x="4752" y="8813"/>
                    <a:pt x="4753" y="8813"/>
                    <a:pt x="4754" y="8813"/>
                  </a:cubicBezTo>
                  <a:cubicBezTo>
                    <a:pt x="4795" y="8813"/>
                    <a:pt x="4794" y="8748"/>
                    <a:pt x="4751" y="8741"/>
                  </a:cubicBezTo>
                  <a:cubicBezTo>
                    <a:pt x="4561" y="8716"/>
                    <a:pt x="4370" y="8703"/>
                    <a:pt x="4180" y="8703"/>
                  </a:cubicBezTo>
                  <a:cubicBezTo>
                    <a:pt x="4082" y="8703"/>
                    <a:pt x="3984" y="8707"/>
                    <a:pt x="3886" y="8714"/>
                  </a:cubicBezTo>
                  <a:cubicBezTo>
                    <a:pt x="3876" y="8714"/>
                    <a:pt x="3866" y="8717"/>
                    <a:pt x="3863" y="8727"/>
                  </a:cubicBezTo>
                  <a:cubicBezTo>
                    <a:pt x="3709" y="8587"/>
                    <a:pt x="3576" y="8427"/>
                    <a:pt x="3470" y="8249"/>
                  </a:cubicBezTo>
                  <a:lnTo>
                    <a:pt x="3470" y="8249"/>
                  </a:lnTo>
                  <a:cubicBezTo>
                    <a:pt x="3774" y="8345"/>
                    <a:pt x="4119" y="8379"/>
                    <a:pt x="4433" y="8423"/>
                  </a:cubicBezTo>
                  <a:cubicBezTo>
                    <a:pt x="4434" y="8423"/>
                    <a:pt x="4435" y="8424"/>
                    <a:pt x="4436" y="8424"/>
                  </a:cubicBezTo>
                  <a:cubicBezTo>
                    <a:pt x="4468" y="8424"/>
                    <a:pt x="4483" y="8375"/>
                    <a:pt x="4447" y="8369"/>
                  </a:cubicBezTo>
                  <a:cubicBezTo>
                    <a:pt x="4122" y="8304"/>
                    <a:pt x="3774" y="8215"/>
                    <a:pt x="3443" y="8205"/>
                  </a:cubicBezTo>
                  <a:cubicBezTo>
                    <a:pt x="3337" y="8024"/>
                    <a:pt x="3258" y="7833"/>
                    <a:pt x="3200" y="7631"/>
                  </a:cubicBezTo>
                  <a:lnTo>
                    <a:pt x="3200" y="7631"/>
                  </a:lnTo>
                  <a:cubicBezTo>
                    <a:pt x="3439" y="7669"/>
                    <a:pt x="3675" y="7706"/>
                    <a:pt x="3910" y="7737"/>
                  </a:cubicBezTo>
                  <a:cubicBezTo>
                    <a:pt x="3913" y="7737"/>
                    <a:pt x="3915" y="7737"/>
                    <a:pt x="3917" y="7737"/>
                  </a:cubicBezTo>
                  <a:cubicBezTo>
                    <a:pt x="3956" y="7737"/>
                    <a:pt x="3970" y="7682"/>
                    <a:pt x="3931" y="7672"/>
                  </a:cubicBezTo>
                  <a:cubicBezTo>
                    <a:pt x="3688" y="7631"/>
                    <a:pt x="3446" y="7597"/>
                    <a:pt x="3203" y="7559"/>
                  </a:cubicBezTo>
                  <a:cubicBezTo>
                    <a:pt x="3197" y="7559"/>
                    <a:pt x="3190" y="7559"/>
                    <a:pt x="3183" y="7566"/>
                  </a:cubicBezTo>
                  <a:cubicBezTo>
                    <a:pt x="3139" y="7399"/>
                    <a:pt x="3111" y="7228"/>
                    <a:pt x="3101" y="7057"/>
                  </a:cubicBezTo>
                  <a:lnTo>
                    <a:pt x="3101" y="7057"/>
                  </a:lnTo>
                  <a:cubicBezTo>
                    <a:pt x="3350" y="7088"/>
                    <a:pt x="3600" y="7115"/>
                    <a:pt x="3852" y="7136"/>
                  </a:cubicBezTo>
                  <a:cubicBezTo>
                    <a:pt x="3853" y="7136"/>
                    <a:pt x="3854" y="7136"/>
                    <a:pt x="3855" y="7136"/>
                  </a:cubicBezTo>
                  <a:cubicBezTo>
                    <a:pt x="3886" y="7136"/>
                    <a:pt x="3885" y="7085"/>
                    <a:pt x="3852" y="7081"/>
                  </a:cubicBezTo>
                  <a:cubicBezTo>
                    <a:pt x="3600" y="7054"/>
                    <a:pt x="3350" y="7033"/>
                    <a:pt x="3098" y="7013"/>
                  </a:cubicBezTo>
                  <a:cubicBezTo>
                    <a:pt x="3094" y="6938"/>
                    <a:pt x="3091" y="6863"/>
                    <a:pt x="3091" y="6788"/>
                  </a:cubicBezTo>
                  <a:cubicBezTo>
                    <a:pt x="3091" y="6735"/>
                    <a:pt x="3047" y="6700"/>
                    <a:pt x="3001" y="6700"/>
                  </a:cubicBezTo>
                  <a:cubicBezTo>
                    <a:pt x="2979" y="6700"/>
                    <a:pt x="2956" y="6708"/>
                    <a:pt x="2937" y="6726"/>
                  </a:cubicBezTo>
                  <a:cubicBezTo>
                    <a:pt x="2648" y="7082"/>
                    <a:pt x="2286" y="7260"/>
                    <a:pt x="1853" y="7260"/>
                  </a:cubicBezTo>
                  <a:cubicBezTo>
                    <a:pt x="1662" y="7260"/>
                    <a:pt x="1458" y="7225"/>
                    <a:pt x="1240" y="7156"/>
                  </a:cubicBezTo>
                  <a:lnTo>
                    <a:pt x="1223" y="7139"/>
                  </a:lnTo>
                  <a:lnTo>
                    <a:pt x="1223" y="7139"/>
                  </a:lnTo>
                  <a:cubicBezTo>
                    <a:pt x="1290" y="7143"/>
                    <a:pt x="1358" y="7144"/>
                    <a:pt x="1426" y="7144"/>
                  </a:cubicBezTo>
                  <a:cubicBezTo>
                    <a:pt x="1626" y="7144"/>
                    <a:pt x="1826" y="7130"/>
                    <a:pt x="2022" y="7102"/>
                  </a:cubicBezTo>
                  <a:cubicBezTo>
                    <a:pt x="2048" y="7098"/>
                    <a:pt x="2043" y="7057"/>
                    <a:pt x="2021" y="7057"/>
                  </a:cubicBezTo>
                  <a:cubicBezTo>
                    <a:pt x="2020" y="7057"/>
                    <a:pt x="2019" y="7057"/>
                    <a:pt x="2018" y="7057"/>
                  </a:cubicBezTo>
                  <a:cubicBezTo>
                    <a:pt x="1796" y="7082"/>
                    <a:pt x="1571" y="7094"/>
                    <a:pt x="1348" y="7094"/>
                  </a:cubicBezTo>
                  <a:cubicBezTo>
                    <a:pt x="1294" y="7094"/>
                    <a:pt x="1239" y="7093"/>
                    <a:pt x="1185" y="7091"/>
                  </a:cubicBezTo>
                  <a:cubicBezTo>
                    <a:pt x="1182" y="7091"/>
                    <a:pt x="1182" y="7091"/>
                    <a:pt x="1178" y="7095"/>
                  </a:cubicBezTo>
                  <a:cubicBezTo>
                    <a:pt x="820" y="6726"/>
                    <a:pt x="686" y="6398"/>
                    <a:pt x="772" y="6108"/>
                  </a:cubicBezTo>
                  <a:cubicBezTo>
                    <a:pt x="965" y="6108"/>
                    <a:pt x="1157" y="6109"/>
                    <a:pt x="1349" y="6109"/>
                  </a:cubicBezTo>
                  <a:cubicBezTo>
                    <a:pt x="1445" y="6109"/>
                    <a:pt x="1540" y="6109"/>
                    <a:pt x="1636" y="6108"/>
                  </a:cubicBezTo>
                  <a:cubicBezTo>
                    <a:pt x="1677" y="6108"/>
                    <a:pt x="1677" y="6046"/>
                    <a:pt x="1636" y="6046"/>
                  </a:cubicBezTo>
                  <a:cubicBezTo>
                    <a:pt x="1518" y="6044"/>
                    <a:pt x="1399" y="6043"/>
                    <a:pt x="1280" y="6043"/>
                  </a:cubicBezTo>
                  <a:cubicBezTo>
                    <a:pt x="1117" y="6043"/>
                    <a:pt x="954" y="6044"/>
                    <a:pt x="792" y="6046"/>
                  </a:cubicBezTo>
                  <a:cubicBezTo>
                    <a:pt x="874" y="5845"/>
                    <a:pt x="1062" y="5667"/>
                    <a:pt x="1359" y="5503"/>
                  </a:cubicBezTo>
                  <a:cubicBezTo>
                    <a:pt x="1378" y="5497"/>
                    <a:pt x="1371" y="5472"/>
                    <a:pt x="1355" y="5472"/>
                  </a:cubicBezTo>
                  <a:cubicBezTo>
                    <a:pt x="1353" y="5472"/>
                    <a:pt x="1351" y="5472"/>
                    <a:pt x="1349" y="5473"/>
                  </a:cubicBezTo>
                  <a:cubicBezTo>
                    <a:pt x="1329" y="5480"/>
                    <a:pt x="1308" y="5490"/>
                    <a:pt x="1288" y="5497"/>
                  </a:cubicBezTo>
                  <a:cubicBezTo>
                    <a:pt x="1298" y="5483"/>
                    <a:pt x="1305" y="5469"/>
                    <a:pt x="1305" y="5452"/>
                  </a:cubicBezTo>
                  <a:cubicBezTo>
                    <a:pt x="1554" y="5490"/>
                    <a:pt x="1803" y="5521"/>
                    <a:pt x="2053" y="5548"/>
                  </a:cubicBezTo>
                  <a:cubicBezTo>
                    <a:pt x="2053" y="5548"/>
                    <a:pt x="2054" y="5548"/>
                    <a:pt x="2055" y="5548"/>
                  </a:cubicBezTo>
                  <a:cubicBezTo>
                    <a:pt x="2084" y="5548"/>
                    <a:pt x="2093" y="5493"/>
                    <a:pt x="2059" y="5490"/>
                  </a:cubicBezTo>
                  <a:cubicBezTo>
                    <a:pt x="1800" y="5449"/>
                    <a:pt x="1540" y="5418"/>
                    <a:pt x="1277" y="5391"/>
                  </a:cubicBezTo>
                  <a:cubicBezTo>
                    <a:pt x="1274" y="5384"/>
                    <a:pt x="1267" y="5380"/>
                    <a:pt x="1257" y="5377"/>
                  </a:cubicBezTo>
                  <a:cubicBezTo>
                    <a:pt x="980" y="5288"/>
                    <a:pt x="741" y="5118"/>
                    <a:pt x="567" y="4885"/>
                  </a:cubicBezTo>
                  <a:lnTo>
                    <a:pt x="567" y="4885"/>
                  </a:lnTo>
                  <a:cubicBezTo>
                    <a:pt x="867" y="4924"/>
                    <a:pt x="1169" y="4942"/>
                    <a:pt x="1471" y="4942"/>
                  </a:cubicBezTo>
                  <a:cubicBezTo>
                    <a:pt x="1595" y="4942"/>
                    <a:pt x="1720" y="4939"/>
                    <a:pt x="1844" y="4933"/>
                  </a:cubicBezTo>
                  <a:cubicBezTo>
                    <a:pt x="1892" y="4930"/>
                    <a:pt x="1892" y="4858"/>
                    <a:pt x="1844" y="4858"/>
                  </a:cubicBezTo>
                  <a:cubicBezTo>
                    <a:pt x="1733" y="4861"/>
                    <a:pt x="1622" y="4863"/>
                    <a:pt x="1511" y="4863"/>
                  </a:cubicBezTo>
                  <a:cubicBezTo>
                    <a:pt x="1178" y="4863"/>
                    <a:pt x="846" y="4848"/>
                    <a:pt x="516" y="4817"/>
                  </a:cubicBezTo>
                  <a:cubicBezTo>
                    <a:pt x="403" y="4646"/>
                    <a:pt x="331" y="4455"/>
                    <a:pt x="307" y="4253"/>
                  </a:cubicBezTo>
                  <a:lnTo>
                    <a:pt x="307" y="4253"/>
                  </a:lnTo>
                  <a:cubicBezTo>
                    <a:pt x="656" y="4284"/>
                    <a:pt x="1008" y="4318"/>
                    <a:pt x="1359" y="4346"/>
                  </a:cubicBezTo>
                  <a:cubicBezTo>
                    <a:pt x="1360" y="4346"/>
                    <a:pt x="1361" y="4346"/>
                    <a:pt x="1362" y="4346"/>
                  </a:cubicBezTo>
                  <a:cubicBezTo>
                    <a:pt x="1397" y="4346"/>
                    <a:pt x="1396" y="4291"/>
                    <a:pt x="1359" y="4288"/>
                  </a:cubicBezTo>
                  <a:cubicBezTo>
                    <a:pt x="1008" y="4253"/>
                    <a:pt x="652" y="4223"/>
                    <a:pt x="301" y="4195"/>
                  </a:cubicBezTo>
                  <a:cubicBezTo>
                    <a:pt x="287" y="4035"/>
                    <a:pt x="304" y="3874"/>
                    <a:pt x="348" y="3721"/>
                  </a:cubicBezTo>
                  <a:cubicBezTo>
                    <a:pt x="480" y="3723"/>
                    <a:pt x="611" y="3724"/>
                    <a:pt x="743" y="3724"/>
                  </a:cubicBezTo>
                  <a:cubicBezTo>
                    <a:pt x="1110" y="3724"/>
                    <a:pt x="1477" y="3715"/>
                    <a:pt x="1844" y="3690"/>
                  </a:cubicBezTo>
                  <a:cubicBezTo>
                    <a:pt x="1889" y="3687"/>
                    <a:pt x="1892" y="3618"/>
                    <a:pt x="1844" y="3618"/>
                  </a:cubicBezTo>
                  <a:cubicBezTo>
                    <a:pt x="1352" y="3642"/>
                    <a:pt x="861" y="3656"/>
                    <a:pt x="369" y="3659"/>
                  </a:cubicBezTo>
                  <a:cubicBezTo>
                    <a:pt x="396" y="3570"/>
                    <a:pt x="434" y="3489"/>
                    <a:pt x="478" y="3410"/>
                  </a:cubicBezTo>
                  <a:cubicBezTo>
                    <a:pt x="543" y="3304"/>
                    <a:pt x="615" y="3205"/>
                    <a:pt x="700" y="3116"/>
                  </a:cubicBezTo>
                  <a:cubicBezTo>
                    <a:pt x="856" y="3103"/>
                    <a:pt x="1011" y="3097"/>
                    <a:pt x="1167" y="3097"/>
                  </a:cubicBezTo>
                  <a:cubicBezTo>
                    <a:pt x="1254" y="3097"/>
                    <a:pt x="1341" y="3099"/>
                    <a:pt x="1428" y="3103"/>
                  </a:cubicBezTo>
                  <a:cubicBezTo>
                    <a:pt x="1429" y="3103"/>
                    <a:pt x="1430" y="3103"/>
                    <a:pt x="1431" y="3103"/>
                  </a:cubicBezTo>
                  <a:cubicBezTo>
                    <a:pt x="1472" y="3103"/>
                    <a:pt x="1471" y="3038"/>
                    <a:pt x="1428" y="3034"/>
                  </a:cubicBezTo>
                  <a:cubicBezTo>
                    <a:pt x="1338" y="3029"/>
                    <a:pt x="1247" y="3026"/>
                    <a:pt x="1157" y="3026"/>
                  </a:cubicBezTo>
                  <a:cubicBezTo>
                    <a:pt x="1030" y="3026"/>
                    <a:pt x="903" y="3031"/>
                    <a:pt x="775" y="3041"/>
                  </a:cubicBezTo>
                  <a:cubicBezTo>
                    <a:pt x="1119" y="2716"/>
                    <a:pt x="1579" y="2569"/>
                    <a:pt x="2062" y="2569"/>
                  </a:cubicBezTo>
                  <a:cubicBezTo>
                    <a:pt x="2193" y="2569"/>
                    <a:pt x="2326" y="2579"/>
                    <a:pt x="2459" y="2601"/>
                  </a:cubicBezTo>
                  <a:cubicBezTo>
                    <a:pt x="2463" y="2601"/>
                    <a:pt x="2468" y="2602"/>
                    <a:pt x="2472" y="2602"/>
                  </a:cubicBezTo>
                  <a:cubicBezTo>
                    <a:pt x="2538" y="2602"/>
                    <a:pt x="2609" y="2535"/>
                    <a:pt x="2561" y="2474"/>
                  </a:cubicBezTo>
                  <a:cubicBezTo>
                    <a:pt x="2497" y="2389"/>
                    <a:pt x="2445" y="2293"/>
                    <a:pt x="2408" y="2194"/>
                  </a:cubicBezTo>
                  <a:lnTo>
                    <a:pt x="2408" y="2194"/>
                  </a:lnTo>
                  <a:cubicBezTo>
                    <a:pt x="2576" y="2202"/>
                    <a:pt x="2743" y="2205"/>
                    <a:pt x="2909" y="2205"/>
                  </a:cubicBezTo>
                  <a:cubicBezTo>
                    <a:pt x="3027" y="2205"/>
                    <a:pt x="3144" y="2204"/>
                    <a:pt x="3262" y="2201"/>
                  </a:cubicBezTo>
                  <a:cubicBezTo>
                    <a:pt x="3302" y="2201"/>
                    <a:pt x="3302" y="2140"/>
                    <a:pt x="3262" y="2140"/>
                  </a:cubicBezTo>
                  <a:cubicBezTo>
                    <a:pt x="3148" y="2135"/>
                    <a:pt x="3035" y="2134"/>
                    <a:pt x="2921" y="2134"/>
                  </a:cubicBezTo>
                  <a:cubicBezTo>
                    <a:pt x="2746" y="2134"/>
                    <a:pt x="2570" y="2138"/>
                    <a:pt x="2394" y="2146"/>
                  </a:cubicBezTo>
                  <a:cubicBezTo>
                    <a:pt x="2350" y="1996"/>
                    <a:pt x="2346" y="1836"/>
                    <a:pt x="2380" y="1685"/>
                  </a:cubicBezTo>
                  <a:cubicBezTo>
                    <a:pt x="2616" y="1678"/>
                    <a:pt x="2855" y="1672"/>
                    <a:pt x="3087" y="1651"/>
                  </a:cubicBezTo>
                  <a:cubicBezTo>
                    <a:pt x="3142" y="1648"/>
                    <a:pt x="3142" y="1569"/>
                    <a:pt x="3087" y="1569"/>
                  </a:cubicBezTo>
                  <a:cubicBezTo>
                    <a:pt x="2862" y="1573"/>
                    <a:pt x="2633" y="1590"/>
                    <a:pt x="2404" y="1607"/>
                  </a:cubicBezTo>
                  <a:cubicBezTo>
                    <a:pt x="2479" y="1388"/>
                    <a:pt x="2623" y="1197"/>
                    <a:pt x="2811" y="1064"/>
                  </a:cubicBezTo>
                  <a:cubicBezTo>
                    <a:pt x="2944" y="1065"/>
                    <a:pt x="3077" y="1067"/>
                    <a:pt x="3210" y="1067"/>
                  </a:cubicBezTo>
                  <a:cubicBezTo>
                    <a:pt x="3343" y="1067"/>
                    <a:pt x="3477" y="1065"/>
                    <a:pt x="3610" y="1060"/>
                  </a:cubicBezTo>
                  <a:cubicBezTo>
                    <a:pt x="3647" y="1054"/>
                    <a:pt x="3647" y="999"/>
                    <a:pt x="3610" y="992"/>
                  </a:cubicBezTo>
                  <a:cubicBezTo>
                    <a:pt x="3476" y="988"/>
                    <a:pt x="3343" y="986"/>
                    <a:pt x="3210" y="986"/>
                  </a:cubicBezTo>
                  <a:cubicBezTo>
                    <a:pt x="3116" y="986"/>
                    <a:pt x="3022" y="987"/>
                    <a:pt x="2927" y="989"/>
                  </a:cubicBezTo>
                  <a:cubicBezTo>
                    <a:pt x="3087" y="896"/>
                    <a:pt x="3268" y="842"/>
                    <a:pt x="3456" y="828"/>
                  </a:cubicBezTo>
                  <a:cubicBezTo>
                    <a:pt x="3487" y="826"/>
                    <a:pt x="3517" y="825"/>
                    <a:pt x="3548" y="825"/>
                  </a:cubicBezTo>
                  <a:cubicBezTo>
                    <a:pt x="4024" y="825"/>
                    <a:pt x="4460" y="1070"/>
                    <a:pt x="4839" y="1337"/>
                  </a:cubicBezTo>
                  <a:cubicBezTo>
                    <a:pt x="4846" y="1340"/>
                    <a:pt x="4853" y="1344"/>
                    <a:pt x="4863" y="1344"/>
                  </a:cubicBezTo>
                  <a:cubicBezTo>
                    <a:pt x="4830" y="1400"/>
                    <a:pt x="4886" y="1467"/>
                    <a:pt x="4940" y="1467"/>
                  </a:cubicBezTo>
                  <a:cubicBezTo>
                    <a:pt x="4959" y="1467"/>
                    <a:pt x="4978" y="1459"/>
                    <a:pt x="4993" y="1439"/>
                  </a:cubicBezTo>
                  <a:cubicBezTo>
                    <a:pt x="5503" y="783"/>
                    <a:pt x="6165" y="193"/>
                    <a:pt x="7003" y="193"/>
                  </a:cubicBezTo>
                  <a:close/>
                  <a:moveTo>
                    <a:pt x="7749" y="7877"/>
                  </a:moveTo>
                  <a:cubicBezTo>
                    <a:pt x="7903" y="7920"/>
                    <a:pt x="8060" y="7940"/>
                    <a:pt x="8218" y="7940"/>
                  </a:cubicBezTo>
                  <a:cubicBezTo>
                    <a:pt x="8298" y="7940"/>
                    <a:pt x="8379" y="7935"/>
                    <a:pt x="8459" y="7925"/>
                  </a:cubicBezTo>
                  <a:lnTo>
                    <a:pt x="8459" y="7925"/>
                  </a:lnTo>
                  <a:cubicBezTo>
                    <a:pt x="8203" y="8376"/>
                    <a:pt x="7998" y="8857"/>
                    <a:pt x="7851" y="9352"/>
                  </a:cubicBezTo>
                  <a:cubicBezTo>
                    <a:pt x="7838" y="9404"/>
                    <a:pt x="7878" y="9447"/>
                    <a:pt x="7925" y="9447"/>
                  </a:cubicBezTo>
                  <a:cubicBezTo>
                    <a:pt x="7937" y="9447"/>
                    <a:pt x="7949" y="9444"/>
                    <a:pt x="7961" y="9438"/>
                  </a:cubicBezTo>
                  <a:cubicBezTo>
                    <a:pt x="8381" y="9240"/>
                    <a:pt x="8801" y="9045"/>
                    <a:pt x="9211" y="8830"/>
                  </a:cubicBezTo>
                  <a:lnTo>
                    <a:pt x="9211" y="8830"/>
                  </a:lnTo>
                  <a:cubicBezTo>
                    <a:pt x="9129" y="10394"/>
                    <a:pt x="9047" y="11958"/>
                    <a:pt x="8992" y="13526"/>
                  </a:cubicBezTo>
                  <a:cubicBezTo>
                    <a:pt x="8897" y="13314"/>
                    <a:pt x="8801" y="13102"/>
                    <a:pt x="8709" y="12890"/>
                  </a:cubicBezTo>
                  <a:cubicBezTo>
                    <a:pt x="8774" y="12890"/>
                    <a:pt x="8835" y="12890"/>
                    <a:pt x="8900" y="12887"/>
                  </a:cubicBezTo>
                  <a:cubicBezTo>
                    <a:pt x="8938" y="12887"/>
                    <a:pt x="8938" y="12832"/>
                    <a:pt x="8900" y="12832"/>
                  </a:cubicBezTo>
                  <a:cubicBezTo>
                    <a:pt x="8828" y="12829"/>
                    <a:pt x="8753" y="12829"/>
                    <a:pt x="8678" y="12829"/>
                  </a:cubicBezTo>
                  <a:lnTo>
                    <a:pt x="8576" y="12597"/>
                  </a:lnTo>
                  <a:lnTo>
                    <a:pt x="8576" y="12597"/>
                  </a:lnTo>
                  <a:cubicBezTo>
                    <a:pt x="8647" y="12607"/>
                    <a:pt x="8722" y="12621"/>
                    <a:pt x="8797" y="12627"/>
                  </a:cubicBezTo>
                  <a:cubicBezTo>
                    <a:pt x="8799" y="12628"/>
                    <a:pt x="8801" y="12628"/>
                    <a:pt x="8803" y="12628"/>
                  </a:cubicBezTo>
                  <a:cubicBezTo>
                    <a:pt x="8843" y="12628"/>
                    <a:pt x="8850" y="12555"/>
                    <a:pt x="8808" y="12549"/>
                  </a:cubicBezTo>
                  <a:cubicBezTo>
                    <a:pt x="8719" y="12535"/>
                    <a:pt x="8630" y="12525"/>
                    <a:pt x="8538" y="12518"/>
                  </a:cubicBezTo>
                  <a:lnTo>
                    <a:pt x="8360" y="12119"/>
                  </a:lnTo>
                  <a:lnTo>
                    <a:pt x="8360" y="12119"/>
                  </a:lnTo>
                  <a:cubicBezTo>
                    <a:pt x="8446" y="12139"/>
                    <a:pt x="8528" y="12156"/>
                    <a:pt x="8613" y="12173"/>
                  </a:cubicBezTo>
                  <a:cubicBezTo>
                    <a:pt x="8616" y="12174"/>
                    <a:pt x="8619" y="12174"/>
                    <a:pt x="8622" y="12174"/>
                  </a:cubicBezTo>
                  <a:cubicBezTo>
                    <a:pt x="8670" y="12174"/>
                    <a:pt x="8688" y="12101"/>
                    <a:pt x="8637" y="12088"/>
                  </a:cubicBezTo>
                  <a:cubicBezTo>
                    <a:pt x="8535" y="12061"/>
                    <a:pt x="8429" y="12040"/>
                    <a:pt x="8326" y="12020"/>
                  </a:cubicBezTo>
                  <a:lnTo>
                    <a:pt x="8316" y="12020"/>
                  </a:lnTo>
                  <a:lnTo>
                    <a:pt x="8200" y="11753"/>
                  </a:lnTo>
                  <a:cubicBezTo>
                    <a:pt x="8224" y="11753"/>
                    <a:pt x="8251" y="11750"/>
                    <a:pt x="8278" y="11746"/>
                  </a:cubicBezTo>
                  <a:cubicBezTo>
                    <a:pt x="8295" y="11746"/>
                    <a:pt x="8309" y="11733"/>
                    <a:pt x="8309" y="11716"/>
                  </a:cubicBezTo>
                  <a:cubicBezTo>
                    <a:pt x="8377" y="11719"/>
                    <a:pt x="8446" y="11729"/>
                    <a:pt x="8511" y="11750"/>
                  </a:cubicBezTo>
                  <a:cubicBezTo>
                    <a:pt x="8516" y="11752"/>
                    <a:pt x="8520" y="11752"/>
                    <a:pt x="8525" y="11752"/>
                  </a:cubicBezTo>
                  <a:cubicBezTo>
                    <a:pt x="8561" y="11752"/>
                    <a:pt x="8571" y="11694"/>
                    <a:pt x="8531" y="11681"/>
                  </a:cubicBezTo>
                  <a:cubicBezTo>
                    <a:pt x="8461" y="11654"/>
                    <a:pt x="8387" y="11640"/>
                    <a:pt x="8312" y="11640"/>
                  </a:cubicBezTo>
                  <a:cubicBezTo>
                    <a:pt x="8275" y="11640"/>
                    <a:pt x="8237" y="11644"/>
                    <a:pt x="8200" y="11651"/>
                  </a:cubicBezTo>
                  <a:cubicBezTo>
                    <a:pt x="8190" y="11654"/>
                    <a:pt x="8179" y="11668"/>
                    <a:pt x="8179" y="11678"/>
                  </a:cubicBezTo>
                  <a:lnTo>
                    <a:pt x="8166" y="11678"/>
                  </a:lnTo>
                  <a:cubicBezTo>
                    <a:pt x="8094" y="11524"/>
                    <a:pt x="8026" y="11367"/>
                    <a:pt x="7954" y="11210"/>
                  </a:cubicBezTo>
                  <a:lnTo>
                    <a:pt x="7954" y="11210"/>
                  </a:lnTo>
                  <a:cubicBezTo>
                    <a:pt x="8039" y="11220"/>
                    <a:pt x="8125" y="11231"/>
                    <a:pt x="8210" y="11244"/>
                  </a:cubicBezTo>
                  <a:cubicBezTo>
                    <a:pt x="8212" y="11245"/>
                    <a:pt x="8214" y="11245"/>
                    <a:pt x="8216" y="11245"/>
                  </a:cubicBezTo>
                  <a:cubicBezTo>
                    <a:pt x="8265" y="11245"/>
                    <a:pt x="8266" y="11159"/>
                    <a:pt x="8210" y="11152"/>
                  </a:cubicBezTo>
                  <a:cubicBezTo>
                    <a:pt x="8111" y="11142"/>
                    <a:pt x="8015" y="11132"/>
                    <a:pt x="7916" y="11125"/>
                  </a:cubicBezTo>
                  <a:cubicBezTo>
                    <a:pt x="7855" y="10985"/>
                    <a:pt x="7790" y="10845"/>
                    <a:pt x="7729" y="10705"/>
                  </a:cubicBezTo>
                  <a:lnTo>
                    <a:pt x="7729" y="10705"/>
                  </a:lnTo>
                  <a:cubicBezTo>
                    <a:pt x="7933" y="10722"/>
                    <a:pt x="8138" y="10746"/>
                    <a:pt x="8340" y="10780"/>
                  </a:cubicBezTo>
                  <a:cubicBezTo>
                    <a:pt x="8342" y="10780"/>
                    <a:pt x="8344" y="10780"/>
                    <a:pt x="8346" y="10780"/>
                  </a:cubicBezTo>
                  <a:cubicBezTo>
                    <a:pt x="8379" y="10780"/>
                    <a:pt x="8392" y="10728"/>
                    <a:pt x="8354" y="10722"/>
                  </a:cubicBezTo>
                  <a:cubicBezTo>
                    <a:pt x="8142" y="10677"/>
                    <a:pt x="7927" y="10657"/>
                    <a:pt x="7708" y="10657"/>
                  </a:cubicBezTo>
                  <a:lnTo>
                    <a:pt x="7650" y="10531"/>
                  </a:lnTo>
                  <a:cubicBezTo>
                    <a:pt x="7634" y="10503"/>
                    <a:pt x="7606" y="10488"/>
                    <a:pt x="7577" y="10488"/>
                  </a:cubicBezTo>
                  <a:cubicBezTo>
                    <a:pt x="7562" y="10488"/>
                    <a:pt x="7548" y="10492"/>
                    <a:pt x="7534" y="10500"/>
                  </a:cubicBezTo>
                  <a:cubicBezTo>
                    <a:pt x="7241" y="10672"/>
                    <a:pt x="6535" y="11276"/>
                    <a:pt x="6131" y="11276"/>
                  </a:cubicBezTo>
                  <a:cubicBezTo>
                    <a:pt x="6063" y="11276"/>
                    <a:pt x="6004" y="11259"/>
                    <a:pt x="5956" y="11220"/>
                  </a:cubicBezTo>
                  <a:cubicBezTo>
                    <a:pt x="5908" y="11183"/>
                    <a:pt x="5874" y="11084"/>
                    <a:pt x="5850" y="10951"/>
                  </a:cubicBezTo>
                  <a:cubicBezTo>
                    <a:pt x="6038" y="10940"/>
                    <a:pt x="6229" y="10916"/>
                    <a:pt x="6414" y="10882"/>
                  </a:cubicBezTo>
                  <a:cubicBezTo>
                    <a:pt x="6443" y="10879"/>
                    <a:pt x="6438" y="10831"/>
                    <a:pt x="6410" y="10831"/>
                  </a:cubicBezTo>
                  <a:cubicBezTo>
                    <a:pt x="6409" y="10831"/>
                    <a:pt x="6408" y="10831"/>
                    <a:pt x="6407" y="10831"/>
                  </a:cubicBezTo>
                  <a:cubicBezTo>
                    <a:pt x="6216" y="10838"/>
                    <a:pt x="6028" y="10858"/>
                    <a:pt x="5837" y="10889"/>
                  </a:cubicBezTo>
                  <a:cubicBezTo>
                    <a:pt x="5823" y="10783"/>
                    <a:pt x="5809" y="10660"/>
                    <a:pt x="5802" y="10534"/>
                  </a:cubicBezTo>
                  <a:cubicBezTo>
                    <a:pt x="6014" y="10517"/>
                    <a:pt x="6229" y="10500"/>
                    <a:pt x="6441" y="10472"/>
                  </a:cubicBezTo>
                  <a:cubicBezTo>
                    <a:pt x="6489" y="10466"/>
                    <a:pt x="6492" y="10397"/>
                    <a:pt x="6441" y="10397"/>
                  </a:cubicBezTo>
                  <a:cubicBezTo>
                    <a:pt x="6229" y="10411"/>
                    <a:pt x="6014" y="10435"/>
                    <a:pt x="5799" y="10459"/>
                  </a:cubicBezTo>
                  <a:cubicBezTo>
                    <a:pt x="5792" y="10319"/>
                    <a:pt x="5785" y="10175"/>
                    <a:pt x="5785" y="10032"/>
                  </a:cubicBezTo>
                  <a:cubicBezTo>
                    <a:pt x="5958" y="10020"/>
                    <a:pt x="6132" y="10015"/>
                    <a:pt x="6306" y="10015"/>
                  </a:cubicBezTo>
                  <a:cubicBezTo>
                    <a:pt x="6387" y="10015"/>
                    <a:pt x="6467" y="10016"/>
                    <a:pt x="6547" y="10018"/>
                  </a:cubicBezTo>
                  <a:cubicBezTo>
                    <a:pt x="6584" y="10018"/>
                    <a:pt x="6581" y="9964"/>
                    <a:pt x="6547" y="9960"/>
                  </a:cubicBezTo>
                  <a:cubicBezTo>
                    <a:pt x="6440" y="9952"/>
                    <a:pt x="6334" y="9947"/>
                    <a:pt x="6228" y="9947"/>
                  </a:cubicBezTo>
                  <a:cubicBezTo>
                    <a:pt x="6080" y="9947"/>
                    <a:pt x="5931" y="9956"/>
                    <a:pt x="5782" y="9974"/>
                  </a:cubicBezTo>
                  <a:cubicBezTo>
                    <a:pt x="5782" y="9827"/>
                    <a:pt x="5778" y="9687"/>
                    <a:pt x="5778" y="9564"/>
                  </a:cubicBezTo>
                  <a:lnTo>
                    <a:pt x="5778" y="9564"/>
                  </a:lnTo>
                  <a:cubicBezTo>
                    <a:pt x="5854" y="9571"/>
                    <a:pt x="5929" y="9574"/>
                    <a:pt x="6004" y="9574"/>
                  </a:cubicBezTo>
                  <a:cubicBezTo>
                    <a:pt x="6154" y="9574"/>
                    <a:pt x="6303" y="9561"/>
                    <a:pt x="6451" y="9533"/>
                  </a:cubicBezTo>
                  <a:cubicBezTo>
                    <a:pt x="6480" y="9527"/>
                    <a:pt x="6476" y="9475"/>
                    <a:pt x="6449" y="9475"/>
                  </a:cubicBezTo>
                  <a:cubicBezTo>
                    <a:pt x="6448" y="9475"/>
                    <a:pt x="6446" y="9475"/>
                    <a:pt x="6444" y="9475"/>
                  </a:cubicBezTo>
                  <a:cubicBezTo>
                    <a:pt x="6261" y="9495"/>
                    <a:pt x="6078" y="9508"/>
                    <a:pt x="5895" y="9508"/>
                  </a:cubicBezTo>
                  <a:cubicBezTo>
                    <a:pt x="5856" y="9508"/>
                    <a:pt x="5817" y="9507"/>
                    <a:pt x="5778" y="9506"/>
                  </a:cubicBezTo>
                  <a:cubicBezTo>
                    <a:pt x="5778" y="9407"/>
                    <a:pt x="5778" y="9318"/>
                    <a:pt x="5772" y="9250"/>
                  </a:cubicBezTo>
                  <a:lnTo>
                    <a:pt x="5789" y="9246"/>
                  </a:lnTo>
                  <a:cubicBezTo>
                    <a:pt x="5851" y="9259"/>
                    <a:pt x="5917" y="9264"/>
                    <a:pt x="5985" y="9264"/>
                  </a:cubicBezTo>
                  <a:cubicBezTo>
                    <a:pt x="6213" y="9264"/>
                    <a:pt x="6459" y="9203"/>
                    <a:pt x="6660" y="9151"/>
                  </a:cubicBezTo>
                  <a:cubicBezTo>
                    <a:pt x="6697" y="9138"/>
                    <a:pt x="6686" y="9085"/>
                    <a:pt x="6651" y="9085"/>
                  </a:cubicBezTo>
                  <a:cubicBezTo>
                    <a:pt x="6649" y="9085"/>
                    <a:pt x="6646" y="9085"/>
                    <a:pt x="6643" y="9086"/>
                  </a:cubicBezTo>
                  <a:cubicBezTo>
                    <a:pt x="6468" y="9123"/>
                    <a:pt x="6294" y="9154"/>
                    <a:pt x="6120" y="9168"/>
                  </a:cubicBezTo>
                  <a:cubicBezTo>
                    <a:pt x="6082" y="9171"/>
                    <a:pt x="6048" y="9171"/>
                    <a:pt x="6014" y="9171"/>
                  </a:cubicBezTo>
                  <a:cubicBezTo>
                    <a:pt x="6253" y="9079"/>
                    <a:pt x="6472" y="8932"/>
                    <a:pt x="6646" y="8741"/>
                  </a:cubicBezTo>
                  <a:cubicBezTo>
                    <a:pt x="6837" y="8724"/>
                    <a:pt x="7025" y="8703"/>
                    <a:pt x="7213" y="8680"/>
                  </a:cubicBezTo>
                  <a:cubicBezTo>
                    <a:pt x="7249" y="8673"/>
                    <a:pt x="7244" y="8614"/>
                    <a:pt x="7209" y="8614"/>
                  </a:cubicBezTo>
                  <a:cubicBezTo>
                    <a:pt x="7208" y="8614"/>
                    <a:pt x="7207" y="8615"/>
                    <a:pt x="7206" y="8615"/>
                  </a:cubicBezTo>
                  <a:cubicBezTo>
                    <a:pt x="7039" y="8628"/>
                    <a:pt x="6871" y="8649"/>
                    <a:pt x="6704" y="8669"/>
                  </a:cubicBezTo>
                  <a:cubicBezTo>
                    <a:pt x="6800" y="8553"/>
                    <a:pt x="6875" y="8423"/>
                    <a:pt x="6933" y="8287"/>
                  </a:cubicBezTo>
                  <a:lnTo>
                    <a:pt x="7076" y="8287"/>
                  </a:lnTo>
                  <a:cubicBezTo>
                    <a:pt x="7073" y="8297"/>
                    <a:pt x="7080" y="8307"/>
                    <a:pt x="7093" y="8311"/>
                  </a:cubicBezTo>
                  <a:cubicBezTo>
                    <a:pt x="7147" y="8320"/>
                    <a:pt x="7201" y="8324"/>
                    <a:pt x="7255" y="8324"/>
                  </a:cubicBezTo>
                  <a:cubicBezTo>
                    <a:pt x="7345" y="8324"/>
                    <a:pt x="7436" y="8311"/>
                    <a:pt x="7524" y="8283"/>
                  </a:cubicBezTo>
                  <a:cubicBezTo>
                    <a:pt x="7556" y="8274"/>
                    <a:pt x="7546" y="8231"/>
                    <a:pt x="7516" y="8231"/>
                  </a:cubicBezTo>
                  <a:cubicBezTo>
                    <a:pt x="7514" y="8231"/>
                    <a:pt x="7512" y="8232"/>
                    <a:pt x="7510" y="8232"/>
                  </a:cubicBezTo>
                  <a:cubicBezTo>
                    <a:pt x="7418" y="8253"/>
                    <a:pt x="7322" y="8263"/>
                    <a:pt x="7227" y="8263"/>
                  </a:cubicBezTo>
                  <a:cubicBezTo>
                    <a:pt x="7237" y="8246"/>
                    <a:pt x="7223" y="8225"/>
                    <a:pt x="7203" y="8225"/>
                  </a:cubicBezTo>
                  <a:cubicBezTo>
                    <a:pt x="7162" y="8222"/>
                    <a:pt x="7121" y="8221"/>
                    <a:pt x="7080" y="8221"/>
                  </a:cubicBezTo>
                  <a:cubicBezTo>
                    <a:pt x="7039" y="8221"/>
                    <a:pt x="6998" y="8222"/>
                    <a:pt x="6957" y="8222"/>
                  </a:cubicBezTo>
                  <a:cubicBezTo>
                    <a:pt x="6991" y="8130"/>
                    <a:pt x="7018" y="8034"/>
                    <a:pt x="7039" y="7935"/>
                  </a:cubicBezTo>
                  <a:cubicBezTo>
                    <a:pt x="7268" y="7928"/>
                    <a:pt x="7493" y="7921"/>
                    <a:pt x="7722" y="7901"/>
                  </a:cubicBezTo>
                  <a:cubicBezTo>
                    <a:pt x="7735" y="7901"/>
                    <a:pt x="7749" y="7891"/>
                    <a:pt x="7749" y="7877"/>
                  </a:cubicBezTo>
                  <a:close/>
                  <a:moveTo>
                    <a:pt x="7032" y="0"/>
                  </a:moveTo>
                  <a:cubicBezTo>
                    <a:pt x="6184" y="0"/>
                    <a:pt x="5356" y="544"/>
                    <a:pt x="4897" y="1282"/>
                  </a:cubicBezTo>
                  <a:cubicBezTo>
                    <a:pt x="4894" y="1275"/>
                    <a:pt x="4894" y="1269"/>
                    <a:pt x="4887" y="1265"/>
                  </a:cubicBezTo>
                  <a:cubicBezTo>
                    <a:pt x="4492" y="939"/>
                    <a:pt x="3952" y="663"/>
                    <a:pt x="3434" y="663"/>
                  </a:cubicBezTo>
                  <a:cubicBezTo>
                    <a:pt x="3123" y="663"/>
                    <a:pt x="2820" y="762"/>
                    <a:pt x="2561" y="1009"/>
                  </a:cubicBezTo>
                  <a:cubicBezTo>
                    <a:pt x="2305" y="1252"/>
                    <a:pt x="2138" y="1631"/>
                    <a:pt x="2165" y="1986"/>
                  </a:cubicBezTo>
                  <a:cubicBezTo>
                    <a:pt x="2193" y="2354"/>
                    <a:pt x="2334" y="2380"/>
                    <a:pt x="2194" y="2380"/>
                  </a:cubicBezTo>
                  <a:cubicBezTo>
                    <a:pt x="2171" y="2380"/>
                    <a:pt x="2141" y="2379"/>
                    <a:pt x="2102" y="2379"/>
                  </a:cubicBezTo>
                  <a:cubicBezTo>
                    <a:pt x="2051" y="2379"/>
                    <a:pt x="1984" y="2380"/>
                    <a:pt x="1899" y="2385"/>
                  </a:cubicBezTo>
                  <a:cubicBezTo>
                    <a:pt x="1079" y="2433"/>
                    <a:pt x="229" y="2966"/>
                    <a:pt x="106" y="3833"/>
                  </a:cubicBezTo>
                  <a:cubicBezTo>
                    <a:pt x="0" y="4595"/>
                    <a:pt x="458" y="5360"/>
                    <a:pt x="1216" y="5517"/>
                  </a:cubicBezTo>
                  <a:lnTo>
                    <a:pt x="1229" y="5517"/>
                  </a:lnTo>
                  <a:cubicBezTo>
                    <a:pt x="567" y="5790"/>
                    <a:pt x="331" y="6569"/>
                    <a:pt x="895" y="7122"/>
                  </a:cubicBezTo>
                  <a:cubicBezTo>
                    <a:pt x="1137" y="7362"/>
                    <a:pt x="1474" y="7481"/>
                    <a:pt x="1811" y="7481"/>
                  </a:cubicBezTo>
                  <a:cubicBezTo>
                    <a:pt x="1892" y="7481"/>
                    <a:pt x="1973" y="7474"/>
                    <a:pt x="2053" y="7460"/>
                  </a:cubicBezTo>
                  <a:cubicBezTo>
                    <a:pt x="2236" y="7427"/>
                    <a:pt x="2720" y="7070"/>
                    <a:pt x="2834" y="7070"/>
                  </a:cubicBezTo>
                  <a:cubicBezTo>
                    <a:pt x="2837" y="7070"/>
                    <a:pt x="2839" y="7071"/>
                    <a:pt x="2841" y="7071"/>
                  </a:cubicBezTo>
                  <a:cubicBezTo>
                    <a:pt x="2958" y="7091"/>
                    <a:pt x="2937" y="7389"/>
                    <a:pt x="2964" y="7529"/>
                  </a:cubicBezTo>
                  <a:cubicBezTo>
                    <a:pt x="3224" y="8715"/>
                    <a:pt x="4262" y="9319"/>
                    <a:pt x="5232" y="9319"/>
                  </a:cubicBezTo>
                  <a:cubicBezTo>
                    <a:pt x="5396" y="9319"/>
                    <a:pt x="5558" y="9301"/>
                    <a:pt x="5714" y="9267"/>
                  </a:cubicBezTo>
                  <a:cubicBezTo>
                    <a:pt x="5714" y="9509"/>
                    <a:pt x="5717" y="9752"/>
                    <a:pt x="5727" y="9994"/>
                  </a:cubicBezTo>
                  <a:cubicBezTo>
                    <a:pt x="5720" y="10001"/>
                    <a:pt x="5720" y="10015"/>
                    <a:pt x="5727" y="10022"/>
                  </a:cubicBezTo>
                  <a:cubicBezTo>
                    <a:pt x="5734" y="10169"/>
                    <a:pt x="5738" y="10315"/>
                    <a:pt x="5748" y="10462"/>
                  </a:cubicBezTo>
                  <a:lnTo>
                    <a:pt x="5714" y="10466"/>
                  </a:lnTo>
                  <a:cubicBezTo>
                    <a:pt x="5670" y="10472"/>
                    <a:pt x="5669" y="10537"/>
                    <a:pt x="5710" y="10537"/>
                  </a:cubicBezTo>
                  <a:cubicBezTo>
                    <a:pt x="5711" y="10537"/>
                    <a:pt x="5713" y="10537"/>
                    <a:pt x="5714" y="10537"/>
                  </a:cubicBezTo>
                  <a:lnTo>
                    <a:pt x="5751" y="10534"/>
                  </a:lnTo>
                  <a:cubicBezTo>
                    <a:pt x="5761" y="10657"/>
                    <a:pt x="5768" y="10776"/>
                    <a:pt x="5778" y="10896"/>
                  </a:cubicBezTo>
                  <a:cubicBezTo>
                    <a:pt x="5755" y="10910"/>
                    <a:pt x="5758" y="10940"/>
                    <a:pt x="5782" y="10951"/>
                  </a:cubicBezTo>
                  <a:cubicBezTo>
                    <a:pt x="5799" y="11152"/>
                    <a:pt x="5816" y="11357"/>
                    <a:pt x="5833" y="11558"/>
                  </a:cubicBezTo>
                  <a:cubicBezTo>
                    <a:pt x="5836" y="11606"/>
                    <a:pt x="5877" y="11639"/>
                    <a:pt x="5921" y="11639"/>
                  </a:cubicBezTo>
                  <a:cubicBezTo>
                    <a:pt x="5934" y="11639"/>
                    <a:pt x="5947" y="11636"/>
                    <a:pt x="5959" y="11630"/>
                  </a:cubicBezTo>
                  <a:cubicBezTo>
                    <a:pt x="6294" y="11429"/>
                    <a:pt x="6694" y="11091"/>
                    <a:pt x="7066" y="10974"/>
                  </a:cubicBezTo>
                  <a:cubicBezTo>
                    <a:pt x="7161" y="10863"/>
                    <a:pt x="7260" y="10808"/>
                    <a:pt x="7362" y="10808"/>
                  </a:cubicBezTo>
                  <a:cubicBezTo>
                    <a:pt x="7454" y="10808"/>
                    <a:pt x="7549" y="10853"/>
                    <a:pt x="7647" y="10944"/>
                  </a:cubicBezTo>
                  <a:cubicBezTo>
                    <a:pt x="7722" y="11111"/>
                    <a:pt x="7793" y="11275"/>
                    <a:pt x="7869" y="11442"/>
                  </a:cubicBezTo>
                  <a:cubicBezTo>
                    <a:pt x="8231" y="12259"/>
                    <a:pt x="8596" y="13075"/>
                    <a:pt x="8978" y="13888"/>
                  </a:cubicBezTo>
                  <a:cubicBezTo>
                    <a:pt x="8978" y="13905"/>
                    <a:pt x="8978" y="13925"/>
                    <a:pt x="8975" y="13946"/>
                  </a:cubicBezTo>
                  <a:cubicBezTo>
                    <a:pt x="8973" y="13982"/>
                    <a:pt x="9001" y="13999"/>
                    <a:pt x="9029" y="13999"/>
                  </a:cubicBezTo>
                  <a:cubicBezTo>
                    <a:pt x="9057" y="13999"/>
                    <a:pt x="9086" y="13982"/>
                    <a:pt x="9088" y="13946"/>
                  </a:cubicBezTo>
                  <a:cubicBezTo>
                    <a:pt x="9132" y="13925"/>
                    <a:pt x="9153" y="13874"/>
                    <a:pt x="9132" y="13830"/>
                  </a:cubicBezTo>
                  <a:lnTo>
                    <a:pt x="9101" y="13765"/>
                  </a:lnTo>
                  <a:cubicBezTo>
                    <a:pt x="9214" y="12095"/>
                    <a:pt x="9300" y="10421"/>
                    <a:pt x="9381" y="8751"/>
                  </a:cubicBezTo>
                  <a:cubicBezTo>
                    <a:pt x="9383" y="8700"/>
                    <a:pt x="9345" y="8674"/>
                    <a:pt x="9304" y="8674"/>
                  </a:cubicBezTo>
                  <a:cubicBezTo>
                    <a:pt x="9269" y="8674"/>
                    <a:pt x="9234" y="8693"/>
                    <a:pt x="9221" y="8731"/>
                  </a:cubicBezTo>
                  <a:cubicBezTo>
                    <a:pt x="8828" y="8884"/>
                    <a:pt x="8439" y="9059"/>
                    <a:pt x="8053" y="9229"/>
                  </a:cubicBezTo>
                  <a:cubicBezTo>
                    <a:pt x="8210" y="8765"/>
                    <a:pt x="8415" y="8314"/>
                    <a:pt x="8661" y="7887"/>
                  </a:cubicBezTo>
                  <a:cubicBezTo>
                    <a:pt x="8862" y="7833"/>
                    <a:pt x="9050" y="7744"/>
                    <a:pt x="9221" y="7621"/>
                  </a:cubicBezTo>
                  <a:cubicBezTo>
                    <a:pt x="9723" y="7262"/>
                    <a:pt x="10184" y="6391"/>
                    <a:pt x="9771" y="5838"/>
                  </a:cubicBezTo>
                  <a:cubicBezTo>
                    <a:pt x="10754" y="5551"/>
                    <a:pt x="11386" y="4383"/>
                    <a:pt x="10976" y="3400"/>
                  </a:cubicBezTo>
                  <a:cubicBezTo>
                    <a:pt x="10685" y="2705"/>
                    <a:pt x="9896" y="2258"/>
                    <a:pt x="9136" y="2258"/>
                  </a:cubicBezTo>
                  <a:cubicBezTo>
                    <a:pt x="8951" y="2258"/>
                    <a:pt x="8767" y="2285"/>
                    <a:pt x="8593" y="2341"/>
                  </a:cubicBezTo>
                  <a:cubicBezTo>
                    <a:pt x="8996" y="1665"/>
                    <a:pt x="8763" y="726"/>
                    <a:pt x="8039" y="285"/>
                  </a:cubicBezTo>
                  <a:cubicBezTo>
                    <a:pt x="7716" y="88"/>
                    <a:pt x="7372" y="0"/>
                    <a:pt x="70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9" name="Google Shape;2629;p55"/>
          <p:cNvGrpSpPr/>
          <p:nvPr/>
        </p:nvGrpSpPr>
        <p:grpSpPr>
          <a:xfrm>
            <a:off x="5999183" y="1743734"/>
            <a:ext cx="381770" cy="360197"/>
            <a:chOff x="5999183" y="1743734"/>
            <a:chExt cx="381770" cy="360197"/>
          </a:xfrm>
        </p:grpSpPr>
        <p:sp>
          <p:nvSpPr>
            <p:cNvPr id="2630" name="Google Shape;2630;p55"/>
            <p:cNvSpPr/>
            <p:nvPr/>
          </p:nvSpPr>
          <p:spPr>
            <a:xfrm>
              <a:off x="5999183" y="1743734"/>
              <a:ext cx="381770" cy="360197"/>
            </a:xfrm>
            <a:custGeom>
              <a:rect b="b" l="l" r="r" t="t"/>
              <a:pathLst>
                <a:path extrusionOk="0" h="14025" w="14865">
                  <a:moveTo>
                    <a:pt x="5174" y="10238"/>
                  </a:moveTo>
                  <a:cubicBezTo>
                    <a:pt x="5332" y="10337"/>
                    <a:pt x="5492" y="10425"/>
                    <a:pt x="5663" y="10501"/>
                  </a:cubicBezTo>
                  <a:lnTo>
                    <a:pt x="5052" y="10507"/>
                  </a:lnTo>
                  <a:cubicBezTo>
                    <a:pt x="5052" y="10443"/>
                    <a:pt x="5055" y="10378"/>
                    <a:pt x="5058" y="10313"/>
                  </a:cubicBezTo>
                  <a:cubicBezTo>
                    <a:pt x="5093" y="10296"/>
                    <a:pt x="5123" y="10279"/>
                    <a:pt x="5157" y="10262"/>
                  </a:cubicBezTo>
                  <a:cubicBezTo>
                    <a:pt x="5164" y="10258"/>
                    <a:pt x="5171" y="10248"/>
                    <a:pt x="5174" y="10238"/>
                  </a:cubicBezTo>
                  <a:close/>
                  <a:moveTo>
                    <a:pt x="8062" y="239"/>
                  </a:moveTo>
                  <a:cubicBezTo>
                    <a:pt x="8736" y="239"/>
                    <a:pt x="9144" y="2658"/>
                    <a:pt x="9245" y="3144"/>
                  </a:cubicBezTo>
                  <a:cubicBezTo>
                    <a:pt x="8932" y="3054"/>
                    <a:pt x="8609" y="3009"/>
                    <a:pt x="8286" y="3009"/>
                  </a:cubicBezTo>
                  <a:cubicBezTo>
                    <a:pt x="7819" y="3009"/>
                    <a:pt x="7353" y="3103"/>
                    <a:pt x="6916" y="3291"/>
                  </a:cubicBezTo>
                  <a:cubicBezTo>
                    <a:pt x="6843" y="3325"/>
                    <a:pt x="6863" y="3436"/>
                    <a:pt x="6929" y="3436"/>
                  </a:cubicBezTo>
                  <a:cubicBezTo>
                    <a:pt x="6937" y="3436"/>
                    <a:pt x="6945" y="3434"/>
                    <a:pt x="6954" y="3431"/>
                  </a:cubicBezTo>
                  <a:cubicBezTo>
                    <a:pt x="7390" y="3256"/>
                    <a:pt x="7829" y="3175"/>
                    <a:pt x="8255" y="3175"/>
                  </a:cubicBezTo>
                  <a:cubicBezTo>
                    <a:pt x="9341" y="3175"/>
                    <a:pt x="10341" y="3704"/>
                    <a:pt x="10973" y="4555"/>
                  </a:cubicBezTo>
                  <a:cubicBezTo>
                    <a:pt x="10949" y="4583"/>
                    <a:pt x="10972" y="4625"/>
                    <a:pt x="11007" y="4625"/>
                  </a:cubicBezTo>
                  <a:cubicBezTo>
                    <a:pt x="11010" y="4625"/>
                    <a:pt x="11014" y="4624"/>
                    <a:pt x="11018" y="4623"/>
                  </a:cubicBezTo>
                  <a:lnTo>
                    <a:pt x="11021" y="4623"/>
                  </a:lnTo>
                  <a:cubicBezTo>
                    <a:pt x="11428" y="5200"/>
                    <a:pt x="11653" y="5883"/>
                    <a:pt x="11670" y="6587"/>
                  </a:cubicBezTo>
                  <a:cubicBezTo>
                    <a:pt x="11677" y="6908"/>
                    <a:pt x="11643" y="7232"/>
                    <a:pt x="11568" y="7543"/>
                  </a:cubicBezTo>
                  <a:lnTo>
                    <a:pt x="11568" y="7546"/>
                  </a:lnTo>
                  <a:cubicBezTo>
                    <a:pt x="11561" y="7540"/>
                    <a:pt x="11557" y="7536"/>
                    <a:pt x="11551" y="7533"/>
                  </a:cubicBezTo>
                  <a:cubicBezTo>
                    <a:pt x="11545" y="7529"/>
                    <a:pt x="11540" y="7528"/>
                    <a:pt x="11535" y="7528"/>
                  </a:cubicBezTo>
                  <a:cubicBezTo>
                    <a:pt x="11509" y="7528"/>
                    <a:pt x="11487" y="7564"/>
                    <a:pt x="11510" y="7581"/>
                  </a:cubicBezTo>
                  <a:cubicBezTo>
                    <a:pt x="11523" y="7594"/>
                    <a:pt x="11537" y="7605"/>
                    <a:pt x="11551" y="7618"/>
                  </a:cubicBezTo>
                  <a:cubicBezTo>
                    <a:pt x="11124" y="9271"/>
                    <a:pt x="9604" y="10528"/>
                    <a:pt x="7879" y="10705"/>
                  </a:cubicBezTo>
                  <a:cubicBezTo>
                    <a:pt x="7736" y="10720"/>
                    <a:pt x="7593" y="10727"/>
                    <a:pt x="7452" y="10727"/>
                  </a:cubicBezTo>
                  <a:cubicBezTo>
                    <a:pt x="5556" y="10727"/>
                    <a:pt x="3860" y="9452"/>
                    <a:pt x="3501" y="7523"/>
                  </a:cubicBezTo>
                  <a:cubicBezTo>
                    <a:pt x="3108" y="5419"/>
                    <a:pt x="4614" y="3670"/>
                    <a:pt x="6609" y="3295"/>
                  </a:cubicBezTo>
                  <a:lnTo>
                    <a:pt x="6650" y="3322"/>
                  </a:lnTo>
                  <a:cubicBezTo>
                    <a:pt x="6662" y="3332"/>
                    <a:pt x="6677" y="3336"/>
                    <a:pt x="6691" y="3336"/>
                  </a:cubicBezTo>
                  <a:cubicBezTo>
                    <a:pt x="6715" y="3336"/>
                    <a:pt x="6739" y="3323"/>
                    <a:pt x="6752" y="3301"/>
                  </a:cubicBezTo>
                  <a:cubicBezTo>
                    <a:pt x="6776" y="3301"/>
                    <a:pt x="6793" y="3281"/>
                    <a:pt x="6793" y="3257"/>
                  </a:cubicBezTo>
                  <a:cubicBezTo>
                    <a:pt x="6831" y="3254"/>
                    <a:pt x="6824" y="3206"/>
                    <a:pt x="6800" y="3192"/>
                  </a:cubicBezTo>
                  <a:cubicBezTo>
                    <a:pt x="6827" y="2851"/>
                    <a:pt x="6885" y="2509"/>
                    <a:pt x="6971" y="2178"/>
                  </a:cubicBezTo>
                  <a:cubicBezTo>
                    <a:pt x="7059" y="2183"/>
                    <a:pt x="7147" y="2186"/>
                    <a:pt x="7235" y="2186"/>
                  </a:cubicBezTo>
                  <a:cubicBezTo>
                    <a:pt x="7435" y="2186"/>
                    <a:pt x="7636" y="2172"/>
                    <a:pt x="7835" y="2144"/>
                  </a:cubicBezTo>
                  <a:cubicBezTo>
                    <a:pt x="7878" y="2137"/>
                    <a:pt x="7869" y="2068"/>
                    <a:pt x="7828" y="2068"/>
                  </a:cubicBezTo>
                  <a:cubicBezTo>
                    <a:pt x="7827" y="2068"/>
                    <a:pt x="7826" y="2068"/>
                    <a:pt x="7825" y="2069"/>
                  </a:cubicBezTo>
                  <a:cubicBezTo>
                    <a:pt x="7615" y="2087"/>
                    <a:pt x="7404" y="2095"/>
                    <a:pt x="7193" y="2095"/>
                  </a:cubicBezTo>
                  <a:cubicBezTo>
                    <a:pt x="7126" y="2095"/>
                    <a:pt x="7058" y="2094"/>
                    <a:pt x="6991" y="2092"/>
                  </a:cubicBezTo>
                  <a:cubicBezTo>
                    <a:pt x="7022" y="1973"/>
                    <a:pt x="7060" y="1857"/>
                    <a:pt x="7101" y="1741"/>
                  </a:cubicBezTo>
                  <a:cubicBezTo>
                    <a:pt x="7121" y="1683"/>
                    <a:pt x="7148" y="1608"/>
                    <a:pt x="7179" y="1522"/>
                  </a:cubicBezTo>
                  <a:cubicBezTo>
                    <a:pt x="7282" y="1531"/>
                    <a:pt x="7384" y="1535"/>
                    <a:pt x="7486" y="1535"/>
                  </a:cubicBezTo>
                  <a:cubicBezTo>
                    <a:pt x="7623" y="1535"/>
                    <a:pt x="7758" y="1528"/>
                    <a:pt x="7893" y="1512"/>
                  </a:cubicBezTo>
                  <a:cubicBezTo>
                    <a:pt x="7936" y="1509"/>
                    <a:pt x="7937" y="1447"/>
                    <a:pt x="7896" y="1447"/>
                  </a:cubicBezTo>
                  <a:cubicBezTo>
                    <a:pt x="7895" y="1447"/>
                    <a:pt x="7894" y="1447"/>
                    <a:pt x="7893" y="1447"/>
                  </a:cubicBezTo>
                  <a:cubicBezTo>
                    <a:pt x="7770" y="1454"/>
                    <a:pt x="7648" y="1458"/>
                    <a:pt x="7525" y="1458"/>
                  </a:cubicBezTo>
                  <a:cubicBezTo>
                    <a:pt x="7419" y="1458"/>
                    <a:pt x="7313" y="1455"/>
                    <a:pt x="7206" y="1450"/>
                  </a:cubicBezTo>
                  <a:cubicBezTo>
                    <a:pt x="7265" y="1304"/>
                    <a:pt x="7336" y="1129"/>
                    <a:pt x="7415" y="962"/>
                  </a:cubicBezTo>
                  <a:cubicBezTo>
                    <a:pt x="7548" y="966"/>
                    <a:pt x="7682" y="969"/>
                    <a:pt x="7817" y="969"/>
                  </a:cubicBezTo>
                  <a:cubicBezTo>
                    <a:pt x="7900" y="969"/>
                    <a:pt x="7984" y="968"/>
                    <a:pt x="8067" y="965"/>
                  </a:cubicBezTo>
                  <a:cubicBezTo>
                    <a:pt x="8125" y="965"/>
                    <a:pt x="8125" y="880"/>
                    <a:pt x="8067" y="880"/>
                  </a:cubicBezTo>
                  <a:cubicBezTo>
                    <a:pt x="7866" y="870"/>
                    <a:pt x="7661" y="870"/>
                    <a:pt x="7459" y="870"/>
                  </a:cubicBezTo>
                  <a:cubicBezTo>
                    <a:pt x="7514" y="761"/>
                    <a:pt x="7575" y="651"/>
                    <a:pt x="7644" y="549"/>
                  </a:cubicBezTo>
                  <a:cubicBezTo>
                    <a:pt x="7852" y="580"/>
                    <a:pt x="8064" y="600"/>
                    <a:pt x="8275" y="610"/>
                  </a:cubicBezTo>
                  <a:cubicBezTo>
                    <a:pt x="8310" y="610"/>
                    <a:pt x="8316" y="559"/>
                    <a:pt x="8282" y="552"/>
                  </a:cubicBezTo>
                  <a:cubicBezTo>
                    <a:pt x="8088" y="518"/>
                    <a:pt x="7890" y="498"/>
                    <a:pt x="7691" y="487"/>
                  </a:cubicBezTo>
                  <a:cubicBezTo>
                    <a:pt x="7746" y="409"/>
                    <a:pt x="7814" y="341"/>
                    <a:pt x="7893" y="289"/>
                  </a:cubicBezTo>
                  <a:cubicBezTo>
                    <a:pt x="7951" y="255"/>
                    <a:pt x="8007" y="239"/>
                    <a:pt x="8062" y="239"/>
                  </a:cubicBezTo>
                  <a:close/>
                  <a:moveTo>
                    <a:pt x="3641" y="8510"/>
                  </a:moveTo>
                  <a:cubicBezTo>
                    <a:pt x="3959" y="9193"/>
                    <a:pt x="4464" y="9777"/>
                    <a:pt x="5096" y="10190"/>
                  </a:cubicBezTo>
                  <a:lnTo>
                    <a:pt x="5062" y="10207"/>
                  </a:lnTo>
                  <a:cubicBezTo>
                    <a:pt x="5059" y="10174"/>
                    <a:pt x="5034" y="10159"/>
                    <a:pt x="5009" y="10159"/>
                  </a:cubicBezTo>
                  <a:cubicBezTo>
                    <a:pt x="4982" y="10159"/>
                    <a:pt x="4953" y="10178"/>
                    <a:pt x="4949" y="10214"/>
                  </a:cubicBezTo>
                  <a:cubicBezTo>
                    <a:pt x="4949" y="10227"/>
                    <a:pt x="4946" y="10244"/>
                    <a:pt x="4942" y="10258"/>
                  </a:cubicBezTo>
                  <a:cubicBezTo>
                    <a:pt x="4332" y="10520"/>
                    <a:pt x="2331" y="11302"/>
                    <a:pt x="1655" y="11302"/>
                  </a:cubicBezTo>
                  <a:cubicBezTo>
                    <a:pt x="1522" y="11302"/>
                    <a:pt x="1440" y="11272"/>
                    <a:pt x="1431" y="11201"/>
                  </a:cubicBezTo>
                  <a:cubicBezTo>
                    <a:pt x="1425" y="11153"/>
                    <a:pt x="1507" y="11023"/>
                    <a:pt x="1595" y="10890"/>
                  </a:cubicBezTo>
                  <a:cubicBezTo>
                    <a:pt x="1838" y="10904"/>
                    <a:pt x="2080" y="10917"/>
                    <a:pt x="2319" y="10927"/>
                  </a:cubicBezTo>
                  <a:cubicBezTo>
                    <a:pt x="2321" y="10928"/>
                    <a:pt x="2322" y="10928"/>
                    <a:pt x="2323" y="10928"/>
                  </a:cubicBezTo>
                  <a:cubicBezTo>
                    <a:pt x="2371" y="10928"/>
                    <a:pt x="2369" y="10856"/>
                    <a:pt x="2319" y="10852"/>
                  </a:cubicBezTo>
                  <a:cubicBezTo>
                    <a:pt x="2094" y="10842"/>
                    <a:pt x="1865" y="10832"/>
                    <a:pt x="1636" y="10825"/>
                  </a:cubicBezTo>
                  <a:cubicBezTo>
                    <a:pt x="1722" y="10705"/>
                    <a:pt x="1804" y="10596"/>
                    <a:pt x="1828" y="10559"/>
                  </a:cubicBezTo>
                  <a:cubicBezTo>
                    <a:pt x="1855" y="10518"/>
                    <a:pt x="1889" y="10473"/>
                    <a:pt x="1916" y="10432"/>
                  </a:cubicBezTo>
                  <a:cubicBezTo>
                    <a:pt x="2278" y="10487"/>
                    <a:pt x="2647" y="10518"/>
                    <a:pt x="3013" y="10538"/>
                  </a:cubicBezTo>
                  <a:cubicBezTo>
                    <a:pt x="3047" y="10538"/>
                    <a:pt x="3054" y="10487"/>
                    <a:pt x="3023" y="10483"/>
                  </a:cubicBezTo>
                  <a:cubicBezTo>
                    <a:pt x="2671" y="10432"/>
                    <a:pt x="2313" y="10391"/>
                    <a:pt x="1957" y="10374"/>
                  </a:cubicBezTo>
                  <a:cubicBezTo>
                    <a:pt x="2091" y="10186"/>
                    <a:pt x="2231" y="9999"/>
                    <a:pt x="2374" y="9821"/>
                  </a:cubicBezTo>
                  <a:cubicBezTo>
                    <a:pt x="2716" y="9872"/>
                    <a:pt x="3054" y="9923"/>
                    <a:pt x="3395" y="9958"/>
                  </a:cubicBezTo>
                  <a:cubicBezTo>
                    <a:pt x="3396" y="9958"/>
                    <a:pt x="3397" y="9958"/>
                    <a:pt x="3398" y="9958"/>
                  </a:cubicBezTo>
                  <a:cubicBezTo>
                    <a:pt x="3433" y="9958"/>
                    <a:pt x="3442" y="9893"/>
                    <a:pt x="3405" y="9889"/>
                  </a:cubicBezTo>
                  <a:cubicBezTo>
                    <a:pt x="3081" y="9831"/>
                    <a:pt x="2753" y="9794"/>
                    <a:pt x="2425" y="9756"/>
                  </a:cubicBezTo>
                  <a:cubicBezTo>
                    <a:pt x="2545" y="9613"/>
                    <a:pt x="2668" y="9476"/>
                    <a:pt x="2794" y="9339"/>
                  </a:cubicBezTo>
                  <a:cubicBezTo>
                    <a:pt x="2798" y="9339"/>
                    <a:pt x="2801" y="9343"/>
                    <a:pt x="2804" y="9346"/>
                  </a:cubicBezTo>
                  <a:cubicBezTo>
                    <a:pt x="3057" y="9363"/>
                    <a:pt x="3306" y="9397"/>
                    <a:pt x="3556" y="9445"/>
                  </a:cubicBezTo>
                  <a:cubicBezTo>
                    <a:pt x="3559" y="9446"/>
                    <a:pt x="3562" y="9446"/>
                    <a:pt x="3565" y="9446"/>
                  </a:cubicBezTo>
                  <a:cubicBezTo>
                    <a:pt x="3603" y="9446"/>
                    <a:pt x="3617" y="9389"/>
                    <a:pt x="3576" y="9374"/>
                  </a:cubicBezTo>
                  <a:cubicBezTo>
                    <a:pt x="3351" y="9312"/>
                    <a:pt x="3120" y="9278"/>
                    <a:pt x="2886" y="9278"/>
                  </a:cubicBezTo>
                  <a:cubicBezTo>
                    <a:pt x="2875" y="9278"/>
                    <a:pt x="2863" y="9278"/>
                    <a:pt x="2852" y="9278"/>
                  </a:cubicBezTo>
                  <a:cubicBezTo>
                    <a:pt x="2968" y="9158"/>
                    <a:pt x="3084" y="9039"/>
                    <a:pt x="3204" y="8923"/>
                  </a:cubicBezTo>
                  <a:cubicBezTo>
                    <a:pt x="3395" y="8926"/>
                    <a:pt x="3586" y="8960"/>
                    <a:pt x="3764" y="9025"/>
                  </a:cubicBezTo>
                  <a:cubicBezTo>
                    <a:pt x="3769" y="9027"/>
                    <a:pt x="3774" y="9028"/>
                    <a:pt x="3778" y="9028"/>
                  </a:cubicBezTo>
                  <a:cubicBezTo>
                    <a:pt x="3815" y="9028"/>
                    <a:pt x="3824" y="8969"/>
                    <a:pt x="3784" y="8954"/>
                  </a:cubicBezTo>
                  <a:cubicBezTo>
                    <a:pt x="3624" y="8889"/>
                    <a:pt x="3453" y="8851"/>
                    <a:pt x="3282" y="8848"/>
                  </a:cubicBezTo>
                  <a:cubicBezTo>
                    <a:pt x="3399" y="8735"/>
                    <a:pt x="3515" y="8626"/>
                    <a:pt x="3634" y="8516"/>
                  </a:cubicBezTo>
                  <a:cubicBezTo>
                    <a:pt x="3638" y="8513"/>
                    <a:pt x="3638" y="8510"/>
                    <a:pt x="3641" y="8510"/>
                  </a:cubicBezTo>
                  <a:close/>
                  <a:moveTo>
                    <a:pt x="10198" y="9944"/>
                  </a:moveTo>
                  <a:cubicBezTo>
                    <a:pt x="10253" y="10460"/>
                    <a:pt x="10280" y="10975"/>
                    <a:pt x="10277" y="11494"/>
                  </a:cubicBezTo>
                  <a:lnTo>
                    <a:pt x="10280" y="11494"/>
                  </a:lnTo>
                  <a:cubicBezTo>
                    <a:pt x="10277" y="11716"/>
                    <a:pt x="10266" y="11938"/>
                    <a:pt x="10253" y="12160"/>
                  </a:cubicBezTo>
                  <a:cubicBezTo>
                    <a:pt x="10225" y="12597"/>
                    <a:pt x="10273" y="12765"/>
                    <a:pt x="9908" y="13045"/>
                  </a:cubicBezTo>
                  <a:cubicBezTo>
                    <a:pt x="9759" y="13158"/>
                    <a:pt x="9671" y="13206"/>
                    <a:pt x="9606" y="13206"/>
                  </a:cubicBezTo>
                  <a:cubicBezTo>
                    <a:pt x="9495" y="13206"/>
                    <a:pt x="9449" y="13069"/>
                    <a:pt x="9286" y="12878"/>
                  </a:cubicBezTo>
                  <a:lnTo>
                    <a:pt x="9249" y="12833"/>
                  </a:lnTo>
                  <a:lnTo>
                    <a:pt x="9249" y="12833"/>
                  </a:lnTo>
                  <a:cubicBezTo>
                    <a:pt x="9488" y="12881"/>
                    <a:pt x="9727" y="12915"/>
                    <a:pt x="9969" y="12932"/>
                  </a:cubicBezTo>
                  <a:cubicBezTo>
                    <a:pt x="9971" y="12932"/>
                    <a:pt x="9972" y="12932"/>
                    <a:pt x="9973" y="12932"/>
                  </a:cubicBezTo>
                  <a:cubicBezTo>
                    <a:pt x="10011" y="12932"/>
                    <a:pt x="10016" y="12881"/>
                    <a:pt x="9980" y="12871"/>
                  </a:cubicBezTo>
                  <a:cubicBezTo>
                    <a:pt x="9727" y="12819"/>
                    <a:pt x="9467" y="12785"/>
                    <a:pt x="9211" y="12768"/>
                  </a:cubicBezTo>
                  <a:cubicBezTo>
                    <a:pt x="9208" y="12768"/>
                    <a:pt x="9201" y="12768"/>
                    <a:pt x="9198" y="12772"/>
                  </a:cubicBezTo>
                  <a:cubicBezTo>
                    <a:pt x="9071" y="12621"/>
                    <a:pt x="8941" y="12468"/>
                    <a:pt x="8815" y="12311"/>
                  </a:cubicBezTo>
                  <a:lnTo>
                    <a:pt x="8815" y="12311"/>
                  </a:lnTo>
                  <a:cubicBezTo>
                    <a:pt x="9051" y="12334"/>
                    <a:pt x="9286" y="12341"/>
                    <a:pt x="9522" y="12348"/>
                  </a:cubicBezTo>
                  <a:cubicBezTo>
                    <a:pt x="9563" y="12348"/>
                    <a:pt x="9563" y="12290"/>
                    <a:pt x="9522" y="12287"/>
                  </a:cubicBezTo>
                  <a:cubicBezTo>
                    <a:pt x="9294" y="12271"/>
                    <a:pt x="9064" y="12256"/>
                    <a:pt x="8833" y="12256"/>
                  </a:cubicBezTo>
                  <a:cubicBezTo>
                    <a:pt x="8811" y="12256"/>
                    <a:pt x="8789" y="12256"/>
                    <a:pt x="8767" y="12256"/>
                  </a:cubicBezTo>
                  <a:cubicBezTo>
                    <a:pt x="8648" y="12102"/>
                    <a:pt x="8528" y="11949"/>
                    <a:pt x="8409" y="11795"/>
                  </a:cubicBezTo>
                  <a:lnTo>
                    <a:pt x="8409" y="11795"/>
                  </a:lnTo>
                  <a:cubicBezTo>
                    <a:pt x="8648" y="11822"/>
                    <a:pt x="8888" y="11836"/>
                    <a:pt x="9128" y="11836"/>
                  </a:cubicBezTo>
                  <a:cubicBezTo>
                    <a:pt x="9248" y="11836"/>
                    <a:pt x="9368" y="11832"/>
                    <a:pt x="9488" y="11826"/>
                  </a:cubicBezTo>
                  <a:cubicBezTo>
                    <a:pt x="9521" y="11826"/>
                    <a:pt x="9522" y="11778"/>
                    <a:pt x="9491" y="11778"/>
                  </a:cubicBezTo>
                  <a:cubicBezTo>
                    <a:pt x="9490" y="11778"/>
                    <a:pt x="9489" y="11778"/>
                    <a:pt x="9488" y="11778"/>
                  </a:cubicBezTo>
                  <a:cubicBezTo>
                    <a:pt x="9112" y="11778"/>
                    <a:pt x="8736" y="11771"/>
                    <a:pt x="8364" y="11733"/>
                  </a:cubicBezTo>
                  <a:cubicBezTo>
                    <a:pt x="8193" y="11515"/>
                    <a:pt x="8030" y="11293"/>
                    <a:pt x="7862" y="11071"/>
                  </a:cubicBezTo>
                  <a:lnTo>
                    <a:pt x="7862" y="11071"/>
                  </a:lnTo>
                  <a:cubicBezTo>
                    <a:pt x="8163" y="11101"/>
                    <a:pt x="8465" y="11117"/>
                    <a:pt x="8768" y="11117"/>
                  </a:cubicBezTo>
                  <a:cubicBezTo>
                    <a:pt x="8915" y="11117"/>
                    <a:pt x="9063" y="11113"/>
                    <a:pt x="9211" y="11105"/>
                  </a:cubicBezTo>
                  <a:cubicBezTo>
                    <a:pt x="9261" y="11105"/>
                    <a:pt x="9262" y="11030"/>
                    <a:pt x="9214" y="11030"/>
                  </a:cubicBezTo>
                  <a:cubicBezTo>
                    <a:pt x="9213" y="11030"/>
                    <a:pt x="9212" y="11030"/>
                    <a:pt x="9211" y="11030"/>
                  </a:cubicBezTo>
                  <a:cubicBezTo>
                    <a:pt x="9106" y="11031"/>
                    <a:pt x="9001" y="11032"/>
                    <a:pt x="8896" y="11032"/>
                  </a:cubicBezTo>
                  <a:cubicBezTo>
                    <a:pt x="8533" y="11032"/>
                    <a:pt x="8170" y="11022"/>
                    <a:pt x="7808" y="10996"/>
                  </a:cubicBezTo>
                  <a:lnTo>
                    <a:pt x="7753" y="10924"/>
                  </a:lnTo>
                  <a:lnTo>
                    <a:pt x="7773" y="10890"/>
                  </a:lnTo>
                  <a:cubicBezTo>
                    <a:pt x="7821" y="10890"/>
                    <a:pt x="7869" y="10886"/>
                    <a:pt x="7917" y="10883"/>
                  </a:cubicBezTo>
                  <a:cubicBezTo>
                    <a:pt x="8234" y="10849"/>
                    <a:pt x="8545" y="10781"/>
                    <a:pt x="8846" y="10678"/>
                  </a:cubicBezTo>
                  <a:cubicBezTo>
                    <a:pt x="9081" y="10685"/>
                    <a:pt x="9320" y="10695"/>
                    <a:pt x="9556" y="10709"/>
                  </a:cubicBezTo>
                  <a:cubicBezTo>
                    <a:pt x="9587" y="10709"/>
                    <a:pt x="9587" y="10664"/>
                    <a:pt x="9556" y="10661"/>
                  </a:cubicBezTo>
                  <a:cubicBezTo>
                    <a:pt x="9368" y="10637"/>
                    <a:pt x="9180" y="10627"/>
                    <a:pt x="8993" y="10624"/>
                  </a:cubicBezTo>
                  <a:cubicBezTo>
                    <a:pt x="9426" y="10460"/>
                    <a:pt x="9833" y="10231"/>
                    <a:pt x="10198" y="9944"/>
                  </a:cubicBezTo>
                  <a:close/>
                  <a:moveTo>
                    <a:pt x="5717" y="10531"/>
                  </a:moveTo>
                  <a:cubicBezTo>
                    <a:pt x="6273" y="10779"/>
                    <a:pt x="6874" y="10905"/>
                    <a:pt x="7480" y="10905"/>
                  </a:cubicBezTo>
                  <a:cubicBezTo>
                    <a:pt x="7519" y="10905"/>
                    <a:pt x="7557" y="10905"/>
                    <a:pt x="7596" y="10904"/>
                  </a:cubicBezTo>
                  <a:lnTo>
                    <a:pt x="7596" y="10904"/>
                  </a:lnTo>
                  <a:cubicBezTo>
                    <a:pt x="7592" y="10917"/>
                    <a:pt x="7596" y="10931"/>
                    <a:pt x="7606" y="10945"/>
                  </a:cubicBezTo>
                  <a:cubicBezTo>
                    <a:pt x="7616" y="10958"/>
                    <a:pt x="7627" y="10972"/>
                    <a:pt x="7633" y="10989"/>
                  </a:cubicBezTo>
                  <a:cubicBezTo>
                    <a:pt x="7329" y="11371"/>
                    <a:pt x="7039" y="11761"/>
                    <a:pt x="6749" y="12153"/>
                  </a:cubicBezTo>
                  <a:lnTo>
                    <a:pt x="6749" y="12157"/>
                  </a:lnTo>
                  <a:cubicBezTo>
                    <a:pt x="6459" y="12553"/>
                    <a:pt x="5967" y="13543"/>
                    <a:pt x="5458" y="13711"/>
                  </a:cubicBezTo>
                  <a:cubicBezTo>
                    <a:pt x="5402" y="13729"/>
                    <a:pt x="5352" y="13738"/>
                    <a:pt x="5307" y="13738"/>
                  </a:cubicBezTo>
                  <a:cubicBezTo>
                    <a:pt x="5084" y="13738"/>
                    <a:pt x="4994" y="13527"/>
                    <a:pt x="4963" y="13260"/>
                  </a:cubicBezTo>
                  <a:lnTo>
                    <a:pt x="4963" y="13260"/>
                  </a:lnTo>
                  <a:cubicBezTo>
                    <a:pt x="5070" y="13280"/>
                    <a:pt x="5179" y="13290"/>
                    <a:pt x="5289" y="13290"/>
                  </a:cubicBezTo>
                  <a:cubicBezTo>
                    <a:pt x="5350" y="13290"/>
                    <a:pt x="5411" y="13287"/>
                    <a:pt x="5472" y="13280"/>
                  </a:cubicBezTo>
                  <a:cubicBezTo>
                    <a:pt x="5516" y="13277"/>
                    <a:pt x="5516" y="13212"/>
                    <a:pt x="5472" y="13212"/>
                  </a:cubicBezTo>
                  <a:cubicBezTo>
                    <a:pt x="5297" y="13212"/>
                    <a:pt x="5127" y="13205"/>
                    <a:pt x="4956" y="13185"/>
                  </a:cubicBezTo>
                  <a:cubicBezTo>
                    <a:pt x="4946" y="13065"/>
                    <a:pt x="4946" y="12949"/>
                    <a:pt x="4952" y="12833"/>
                  </a:cubicBezTo>
                  <a:lnTo>
                    <a:pt x="4952" y="12833"/>
                  </a:lnTo>
                  <a:cubicBezTo>
                    <a:pt x="5049" y="12839"/>
                    <a:pt x="5146" y="12842"/>
                    <a:pt x="5244" y="12842"/>
                  </a:cubicBezTo>
                  <a:cubicBezTo>
                    <a:pt x="5438" y="12842"/>
                    <a:pt x="5633" y="12830"/>
                    <a:pt x="5827" y="12802"/>
                  </a:cubicBezTo>
                  <a:cubicBezTo>
                    <a:pt x="5867" y="12796"/>
                    <a:pt x="5861" y="12731"/>
                    <a:pt x="5823" y="12731"/>
                  </a:cubicBezTo>
                  <a:cubicBezTo>
                    <a:pt x="5822" y="12731"/>
                    <a:pt x="5821" y="12731"/>
                    <a:pt x="5820" y="12731"/>
                  </a:cubicBezTo>
                  <a:cubicBezTo>
                    <a:pt x="5555" y="12749"/>
                    <a:pt x="5292" y="12765"/>
                    <a:pt x="5030" y="12765"/>
                  </a:cubicBezTo>
                  <a:cubicBezTo>
                    <a:pt x="5005" y="12765"/>
                    <a:pt x="4981" y="12765"/>
                    <a:pt x="4956" y="12765"/>
                  </a:cubicBezTo>
                  <a:cubicBezTo>
                    <a:pt x="4963" y="12580"/>
                    <a:pt x="4980" y="12410"/>
                    <a:pt x="4987" y="12287"/>
                  </a:cubicBezTo>
                  <a:cubicBezTo>
                    <a:pt x="5258" y="12294"/>
                    <a:pt x="5529" y="12305"/>
                    <a:pt x="5801" y="12305"/>
                  </a:cubicBezTo>
                  <a:cubicBezTo>
                    <a:pt x="5899" y="12305"/>
                    <a:pt x="5998" y="12304"/>
                    <a:pt x="6097" y="12300"/>
                  </a:cubicBezTo>
                  <a:cubicBezTo>
                    <a:pt x="6141" y="12297"/>
                    <a:pt x="6141" y="12232"/>
                    <a:pt x="6097" y="12229"/>
                  </a:cubicBezTo>
                  <a:cubicBezTo>
                    <a:pt x="5912" y="12220"/>
                    <a:pt x="5728" y="12218"/>
                    <a:pt x="5543" y="12218"/>
                  </a:cubicBezTo>
                  <a:cubicBezTo>
                    <a:pt x="5359" y="12218"/>
                    <a:pt x="5174" y="12220"/>
                    <a:pt x="4990" y="12222"/>
                  </a:cubicBezTo>
                  <a:cubicBezTo>
                    <a:pt x="4990" y="12070"/>
                    <a:pt x="4993" y="11916"/>
                    <a:pt x="5000" y="11764"/>
                  </a:cubicBezTo>
                  <a:lnTo>
                    <a:pt x="5000" y="11764"/>
                  </a:lnTo>
                  <a:cubicBezTo>
                    <a:pt x="5002" y="11775"/>
                    <a:pt x="5013" y="11785"/>
                    <a:pt x="5024" y="11785"/>
                  </a:cubicBezTo>
                  <a:cubicBezTo>
                    <a:pt x="5086" y="11788"/>
                    <a:pt x="5149" y="11790"/>
                    <a:pt x="5211" y="11790"/>
                  </a:cubicBezTo>
                  <a:cubicBezTo>
                    <a:pt x="5370" y="11790"/>
                    <a:pt x="5529" y="11778"/>
                    <a:pt x="5687" y="11751"/>
                  </a:cubicBezTo>
                  <a:cubicBezTo>
                    <a:pt x="5716" y="11744"/>
                    <a:pt x="5711" y="11696"/>
                    <a:pt x="5683" y="11696"/>
                  </a:cubicBezTo>
                  <a:cubicBezTo>
                    <a:pt x="5682" y="11696"/>
                    <a:pt x="5681" y="11696"/>
                    <a:pt x="5680" y="11696"/>
                  </a:cubicBezTo>
                  <a:cubicBezTo>
                    <a:pt x="5461" y="11723"/>
                    <a:pt x="5243" y="11733"/>
                    <a:pt x="5024" y="11733"/>
                  </a:cubicBezTo>
                  <a:cubicBezTo>
                    <a:pt x="5023" y="11733"/>
                    <a:pt x="5021" y="11733"/>
                    <a:pt x="5020" y="11733"/>
                  </a:cubicBezTo>
                  <a:cubicBezTo>
                    <a:pt x="5011" y="11733"/>
                    <a:pt x="5003" y="11740"/>
                    <a:pt x="5000" y="11748"/>
                  </a:cubicBezTo>
                  <a:lnTo>
                    <a:pt x="5000" y="11748"/>
                  </a:lnTo>
                  <a:cubicBezTo>
                    <a:pt x="5004" y="11580"/>
                    <a:pt x="5011" y="11413"/>
                    <a:pt x="5017" y="11248"/>
                  </a:cubicBezTo>
                  <a:cubicBezTo>
                    <a:pt x="5437" y="11245"/>
                    <a:pt x="5854" y="11235"/>
                    <a:pt x="6271" y="11214"/>
                  </a:cubicBezTo>
                  <a:cubicBezTo>
                    <a:pt x="6325" y="11214"/>
                    <a:pt x="6325" y="11129"/>
                    <a:pt x="6271" y="11129"/>
                  </a:cubicBezTo>
                  <a:cubicBezTo>
                    <a:pt x="5854" y="11132"/>
                    <a:pt x="5437" y="11146"/>
                    <a:pt x="5021" y="11167"/>
                  </a:cubicBezTo>
                  <a:cubicBezTo>
                    <a:pt x="5031" y="10972"/>
                    <a:pt x="5038" y="10777"/>
                    <a:pt x="5048" y="10586"/>
                  </a:cubicBezTo>
                  <a:lnTo>
                    <a:pt x="5680" y="10589"/>
                  </a:lnTo>
                  <a:cubicBezTo>
                    <a:pt x="5711" y="10589"/>
                    <a:pt x="5731" y="10559"/>
                    <a:pt x="5717" y="10531"/>
                  </a:cubicBezTo>
                  <a:close/>
                  <a:moveTo>
                    <a:pt x="8125" y="1"/>
                  </a:moveTo>
                  <a:cubicBezTo>
                    <a:pt x="8098" y="1"/>
                    <a:pt x="8069" y="4"/>
                    <a:pt x="8040" y="9"/>
                  </a:cubicBezTo>
                  <a:cubicBezTo>
                    <a:pt x="7719" y="67"/>
                    <a:pt x="7473" y="511"/>
                    <a:pt x="7306" y="870"/>
                  </a:cubicBezTo>
                  <a:lnTo>
                    <a:pt x="7271" y="870"/>
                  </a:lnTo>
                  <a:cubicBezTo>
                    <a:pt x="7270" y="870"/>
                    <a:pt x="7269" y="870"/>
                    <a:pt x="7268" y="870"/>
                  </a:cubicBezTo>
                  <a:cubicBezTo>
                    <a:pt x="7213" y="870"/>
                    <a:pt x="7211" y="952"/>
                    <a:pt x="7268" y="955"/>
                  </a:cubicBezTo>
                  <a:cubicBezTo>
                    <a:pt x="7224" y="1047"/>
                    <a:pt x="7189" y="1133"/>
                    <a:pt x="7162" y="1198"/>
                  </a:cubicBezTo>
                  <a:cubicBezTo>
                    <a:pt x="7125" y="1280"/>
                    <a:pt x="7090" y="1362"/>
                    <a:pt x="7056" y="1444"/>
                  </a:cubicBezTo>
                  <a:lnTo>
                    <a:pt x="7029" y="1444"/>
                  </a:lnTo>
                  <a:cubicBezTo>
                    <a:pt x="7028" y="1444"/>
                    <a:pt x="7027" y="1443"/>
                    <a:pt x="7026" y="1443"/>
                  </a:cubicBezTo>
                  <a:cubicBezTo>
                    <a:pt x="6988" y="1443"/>
                    <a:pt x="6992" y="1502"/>
                    <a:pt x="7029" y="1505"/>
                  </a:cubicBezTo>
                  <a:lnTo>
                    <a:pt x="7036" y="1505"/>
                  </a:lnTo>
                  <a:cubicBezTo>
                    <a:pt x="6841" y="2038"/>
                    <a:pt x="6728" y="2601"/>
                    <a:pt x="6711" y="3168"/>
                  </a:cubicBezTo>
                  <a:cubicBezTo>
                    <a:pt x="5933" y="2632"/>
                    <a:pt x="5123" y="2147"/>
                    <a:pt x="4290" y="1710"/>
                  </a:cubicBezTo>
                  <a:cubicBezTo>
                    <a:pt x="4037" y="1577"/>
                    <a:pt x="3602" y="1289"/>
                    <a:pt x="3240" y="1289"/>
                  </a:cubicBezTo>
                  <a:cubicBezTo>
                    <a:pt x="3137" y="1289"/>
                    <a:pt x="3040" y="1312"/>
                    <a:pt x="2955" y="1368"/>
                  </a:cubicBezTo>
                  <a:cubicBezTo>
                    <a:pt x="2576" y="1614"/>
                    <a:pt x="2770" y="2263"/>
                    <a:pt x="2811" y="2612"/>
                  </a:cubicBezTo>
                  <a:cubicBezTo>
                    <a:pt x="2845" y="2905"/>
                    <a:pt x="2893" y="3196"/>
                    <a:pt x="2948" y="3486"/>
                  </a:cubicBezTo>
                  <a:cubicBezTo>
                    <a:pt x="2947" y="3486"/>
                    <a:pt x="2946" y="3486"/>
                    <a:pt x="2945" y="3486"/>
                  </a:cubicBezTo>
                  <a:cubicBezTo>
                    <a:pt x="2900" y="3486"/>
                    <a:pt x="2901" y="3554"/>
                    <a:pt x="2948" y="3558"/>
                  </a:cubicBezTo>
                  <a:lnTo>
                    <a:pt x="2961" y="3558"/>
                  </a:lnTo>
                  <a:cubicBezTo>
                    <a:pt x="2996" y="3722"/>
                    <a:pt x="3026" y="3889"/>
                    <a:pt x="3064" y="4053"/>
                  </a:cubicBezTo>
                  <a:lnTo>
                    <a:pt x="3050" y="4053"/>
                  </a:lnTo>
                  <a:cubicBezTo>
                    <a:pt x="3049" y="4053"/>
                    <a:pt x="3048" y="4053"/>
                    <a:pt x="3047" y="4053"/>
                  </a:cubicBezTo>
                  <a:cubicBezTo>
                    <a:pt x="3023" y="4053"/>
                    <a:pt x="3027" y="4090"/>
                    <a:pt x="3050" y="4090"/>
                  </a:cubicBezTo>
                  <a:lnTo>
                    <a:pt x="3074" y="4094"/>
                  </a:lnTo>
                  <a:cubicBezTo>
                    <a:pt x="3112" y="4251"/>
                    <a:pt x="3153" y="4405"/>
                    <a:pt x="3194" y="4558"/>
                  </a:cubicBezTo>
                  <a:cubicBezTo>
                    <a:pt x="3193" y="4558"/>
                    <a:pt x="3191" y="4558"/>
                    <a:pt x="3190" y="4558"/>
                  </a:cubicBezTo>
                  <a:cubicBezTo>
                    <a:pt x="3155" y="4558"/>
                    <a:pt x="3144" y="4610"/>
                    <a:pt x="3180" y="4620"/>
                  </a:cubicBezTo>
                  <a:lnTo>
                    <a:pt x="3211" y="4627"/>
                  </a:lnTo>
                  <a:cubicBezTo>
                    <a:pt x="3269" y="4835"/>
                    <a:pt x="3334" y="5043"/>
                    <a:pt x="3402" y="5251"/>
                  </a:cubicBezTo>
                  <a:cubicBezTo>
                    <a:pt x="3410" y="5275"/>
                    <a:pt x="3429" y="5285"/>
                    <a:pt x="3448" y="5285"/>
                  </a:cubicBezTo>
                  <a:cubicBezTo>
                    <a:pt x="3477" y="5285"/>
                    <a:pt x="3507" y="5261"/>
                    <a:pt x="3501" y="5224"/>
                  </a:cubicBezTo>
                  <a:cubicBezTo>
                    <a:pt x="3446" y="5036"/>
                    <a:pt x="3395" y="4845"/>
                    <a:pt x="3347" y="4654"/>
                  </a:cubicBezTo>
                  <a:lnTo>
                    <a:pt x="3347" y="4654"/>
                  </a:lnTo>
                  <a:cubicBezTo>
                    <a:pt x="3443" y="4678"/>
                    <a:pt x="3535" y="4698"/>
                    <a:pt x="3631" y="4719"/>
                  </a:cubicBezTo>
                  <a:cubicBezTo>
                    <a:pt x="3633" y="4719"/>
                    <a:pt x="3635" y="4719"/>
                    <a:pt x="3637" y="4719"/>
                  </a:cubicBezTo>
                  <a:cubicBezTo>
                    <a:pt x="3670" y="4719"/>
                    <a:pt x="3683" y="4670"/>
                    <a:pt x="3648" y="4661"/>
                  </a:cubicBezTo>
                  <a:cubicBezTo>
                    <a:pt x="3542" y="4633"/>
                    <a:pt x="3436" y="4613"/>
                    <a:pt x="3330" y="4589"/>
                  </a:cubicBezTo>
                  <a:cubicBezTo>
                    <a:pt x="3293" y="4428"/>
                    <a:pt x="3255" y="4271"/>
                    <a:pt x="3218" y="4111"/>
                  </a:cubicBezTo>
                  <a:lnTo>
                    <a:pt x="3218" y="4111"/>
                  </a:lnTo>
                  <a:cubicBezTo>
                    <a:pt x="3392" y="4131"/>
                    <a:pt x="3566" y="4155"/>
                    <a:pt x="3740" y="4172"/>
                  </a:cubicBezTo>
                  <a:cubicBezTo>
                    <a:pt x="3741" y="4172"/>
                    <a:pt x="3742" y="4172"/>
                    <a:pt x="3743" y="4172"/>
                  </a:cubicBezTo>
                  <a:cubicBezTo>
                    <a:pt x="3767" y="4172"/>
                    <a:pt x="3766" y="4131"/>
                    <a:pt x="3740" y="4128"/>
                  </a:cubicBezTo>
                  <a:cubicBezTo>
                    <a:pt x="3563" y="4107"/>
                    <a:pt x="3385" y="4090"/>
                    <a:pt x="3207" y="4070"/>
                  </a:cubicBezTo>
                  <a:cubicBezTo>
                    <a:pt x="3173" y="3906"/>
                    <a:pt x="3139" y="3739"/>
                    <a:pt x="3112" y="3575"/>
                  </a:cubicBezTo>
                  <a:lnTo>
                    <a:pt x="3112" y="3575"/>
                  </a:lnTo>
                  <a:cubicBezTo>
                    <a:pt x="3330" y="3595"/>
                    <a:pt x="3552" y="3612"/>
                    <a:pt x="3778" y="3619"/>
                  </a:cubicBezTo>
                  <a:cubicBezTo>
                    <a:pt x="3812" y="3619"/>
                    <a:pt x="3812" y="3568"/>
                    <a:pt x="3778" y="3564"/>
                  </a:cubicBezTo>
                  <a:cubicBezTo>
                    <a:pt x="3549" y="3534"/>
                    <a:pt x="3323" y="3517"/>
                    <a:pt x="3095" y="3500"/>
                  </a:cubicBezTo>
                  <a:cubicBezTo>
                    <a:pt x="3064" y="3346"/>
                    <a:pt x="3009" y="3131"/>
                    <a:pt x="2968" y="2895"/>
                  </a:cubicBezTo>
                  <a:lnTo>
                    <a:pt x="2968" y="2895"/>
                  </a:lnTo>
                  <a:cubicBezTo>
                    <a:pt x="3306" y="2929"/>
                    <a:pt x="3644" y="2967"/>
                    <a:pt x="3983" y="2991"/>
                  </a:cubicBezTo>
                  <a:cubicBezTo>
                    <a:pt x="3984" y="2991"/>
                    <a:pt x="3985" y="2991"/>
                    <a:pt x="3986" y="2991"/>
                  </a:cubicBezTo>
                  <a:cubicBezTo>
                    <a:pt x="4020" y="2991"/>
                    <a:pt x="4019" y="2939"/>
                    <a:pt x="3983" y="2936"/>
                  </a:cubicBezTo>
                  <a:cubicBezTo>
                    <a:pt x="3641" y="2898"/>
                    <a:pt x="3300" y="2871"/>
                    <a:pt x="2958" y="2840"/>
                  </a:cubicBezTo>
                  <a:cubicBezTo>
                    <a:pt x="2917" y="2595"/>
                    <a:pt x="2893" y="2332"/>
                    <a:pt x="2917" y="2106"/>
                  </a:cubicBezTo>
                  <a:lnTo>
                    <a:pt x="2917" y="2106"/>
                  </a:lnTo>
                  <a:cubicBezTo>
                    <a:pt x="3293" y="2171"/>
                    <a:pt x="3672" y="2236"/>
                    <a:pt x="4051" y="2284"/>
                  </a:cubicBezTo>
                  <a:cubicBezTo>
                    <a:pt x="4052" y="2284"/>
                    <a:pt x="4053" y="2284"/>
                    <a:pt x="4054" y="2284"/>
                  </a:cubicBezTo>
                  <a:cubicBezTo>
                    <a:pt x="4089" y="2284"/>
                    <a:pt x="4098" y="2222"/>
                    <a:pt x="4061" y="2215"/>
                  </a:cubicBezTo>
                  <a:cubicBezTo>
                    <a:pt x="3682" y="2154"/>
                    <a:pt x="3303" y="2103"/>
                    <a:pt x="2924" y="2055"/>
                  </a:cubicBezTo>
                  <a:cubicBezTo>
                    <a:pt x="2951" y="1867"/>
                    <a:pt x="3023" y="1710"/>
                    <a:pt x="3160" y="1618"/>
                  </a:cubicBezTo>
                  <a:cubicBezTo>
                    <a:pt x="3429" y="1666"/>
                    <a:pt x="3699" y="1717"/>
                    <a:pt x="3972" y="1758"/>
                  </a:cubicBezTo>
                  <a:cubicBezTo>
                    <a:pt x="3974" y="1758"/>
                    <a:pt x="3976" y="1758"/>
                    <a:pt x="3978" y="1758"/>
                  </a:cubicBezTo>
                  <a:cubicBezTo>
                    <a:pt x="4022" y="1758"/>
                    <a:pt x="4042" y="1689"/>
                    <a:pt x="3993" y="1683"/>
                  </a:cubicBezTo>
                  <a:cubicBezTo>
                    <a:pt x="3754" y="1635"/>
                    <a:pt x="3515" y="1597"/>
                    <a:pt x="3276" y="1556"/>
                  </a:cubicBezTo>
                  <a:cubicBezTo>
                    <a:pt x="3347" y="1535"/>
                    <a:pt x="3422" y="1525"/>
                    <a:pt x="3499" y="1525"/>
                  </a:cubicBezTo>
                  <a:cubicBezTo>
                    <a:pt x="3510" y="1525"/>
                    <a:pt x="3521" y="1525"/>
                    <a:pt x="3532" y="1526"/>
                  </a:cubicBezTo>
                  <a:cubicBezTo>
                    <a:pt x="4010" y="1546"/>
                    <a:pt x="4785" y="2161"/>
                    <a:pt x="5205" y="2407"/>
                  </a:cubicBezTo>
                  <a:cubicBezTo>
                    <a:pt x="5639" y="2663"/>
                    <a:pt x="6062" y="2933"/>
                    <a:pt x="6482" y="3209"/>
                  </a:cubicBezTo>
                  <a:cubicBezTo>
                    <a:pt x="5202" y="3353"/>
                    <a:pt x="4140" y="4206"/>
                    <a:pt x="3617" y="5330"/>
                  </a:cubicBezTo>
                  <a:cubicBezTo>
                    <a:pt x="3607" y="5316"/>
                    <a:pt x="3590" y="5310"/>
                    <a:pt x="3573" y="5310"/>
                  </a:cubicBezTo>
                  <a:cubicBezTo>
                    <a:pt x="2377" y="5395"/>
                    <a:pt x="1189" y="5754"/>
                    <a:pt x="79" y="6180"/>
                  </a:cubicBezTo>
                  <a:cubicBezTo>
                    <a:pt x="21" y="6197"/>
                    <a:pt x="0" y="6269"/>
                    <a:pt x="41" y="6314"/>
                  </a:cubicBezTo>
                  <a:cubicBezTo>
                    <a:pt x="906" y="7301"/>
                    <a:pt x="2039" y="8130"/>
                    <a:pt x="3330" y="8455"/>
                  </a:cubicBezTo>
                  <a:cubicBezTo>
                    <a:pt x="3333" y="8456"/>
                    <a:pt x="3336" y="8456"/>
                    <a:pt x="3339" y="8456"/>
                  </a:cubicBezTo>
                  <a:cubicBezTo>
                    <a:pt x="3372" y="8456"/>
                    <a:pt x="3395" y="8402"/>
                    <a:pt x="3358" y="8387"/>
                  </a:cubicBezTo>
                  <a:cubicBezTo>
                    <a:pt x="2996" y="8233"/>
                    <a:pt x="2637" y="8079"/>
                    <a:pt x="2292" y="7902"/>
                  </a:cubicBezTo>
                  <a:lnTo>
                    <a:pt x="2292" y="7902"/>
                  </a:lnTo>
                  <a:cubicBezTo>
                    <a:pt x="2565" y="7929"/>
                    <a:pt x="2842" y="7963"/>
                    <a:pt x="3115" y="7994"/>
                  </a:cubicBezTo>
                  <a:cubicBezTo>
                    <a:pt x="3116" y="7994"/>
                    <a:pt x="3117" y="7994"/>
                    <a:pt x="3118" y="7994"/>
                  </a:cubicBezTo>
                  <a:cubicBezTo>
                    <a:pt x="3156" y="7994"/>
                    <a:pt x="3162" y="7932"/>
                    <a:pt x="3125" y="7926"/>
                  </a:cubicBezTo>
                  <a:cubicBezTo>
                    <a:pt x="2811" y="7878"/>
                    <a:pt x="2494" y="7847"/>
                    <a:pt x="2176" y="7840"/>
                  </a:cubicBezTo>
                  <a:cubicBezTo>
                    <a:pt x="2046" y="7772"/>
                    <a:pt x="1920" y="7697"/>
                    <a:pt x="1790" y="7618"/>
                  </a:cubicBezTo>
                  <a:cubicBezTo>
                    <a:pt x="1650" y="7529"/>
                    <a:pt x="1490" y="7430"/>
                    <a:pt x="1326" y="7321"/>
                  </a:cubicBezTo>
                  <a:lnTo>
                    <a:pt x="1326" y="7321"/>
                  </a:lnTo>
                  <a:cubicBezTo>
                    <a:pt x="1688" y="7403"/>
                    <a:pt x="2053" y="7454"/>
                    <a:pt x="2425" y="7475"/>
                  </a:cubicBezTo>
                  <a:cubicBezTo>
                    <a:pt x="2426" y="7475"/>
                    <a:pt x="2427" y="7475"/>
                    <a:pt x="2428" y="7475"/>
                  </a:cubicBezTo>
                  <a:cubicBezTo>
                    <a:pt x="2483" y="7475"/>
                    <a:pt x="2482" y="7389"/>
                    <a:pt x="2425" y="7386"/>
                  </a:cubicBezTo>
                  <a:cubicBezTo>
                    <a:pt x="1981" y="7342"/>
                    <a:pt x="1551" y="7249"/>
                    <a:pt x="1117" y="7178"/>
                  </a:cubicBezTo>
                  <a:cubicBezTo>
                    <a:pt x="865" y="6997"/>
                    <a:pt x="629" y="6795"/>
                    <a:pt x="482" y="6570"/>
                  </a:cubicBezTo>
                  <a:lnTo>
                    <a:pt x="482" y="6570"/>
                  </a:lnTo>
                  <a:cubicBezTo>
                    <a:pt x="974" y="6662"/>
                    <a:pt x="1469" y="6737"/>
                    <a:pt x="1964" y="6816"/>
                  </a:cubicBezTo>
                  <a:cubicBezTo>
                    <a:pt x="1966" y="6816"/>
                    <a:pt x="1968" y="6816"/>
                    <a:pt x="1970" y="6816"/>
                  </a:cubicBezTo>
                  <a:cubicBezTo>
                    <a:pt x="2014" y="6816"/>
                    <a:pt x="2030" y="6747"/>
                    <a:pt x="1985" y="6740"/>
                  </a:cubicBezTo>
                  <a:cubicBezTo>
                    <a:pt x="1442" y="6641"/>
                    <a:pt x="902" y="6546"/>
                    <a:pt x="356" y="6467"/>
                  </a:cubicBezTo>
                  <a:cubicBezTo>
                    <a:pt x="281" y="6402"/>
                    <a:pt x="281" y="6327"/>
                    <a:pt x="363" y="6242"/>
                  </a:cubicBezTo>
                  <a:cubicBezTo>
                    <a:pt x="513" y="6184"/>
                    <a:pt x="666" y="6129"/>
                    <a:pt x="820" y="6078"/>
                  </a:cubicBezTo>
                  <a:cubicBezTo>
                    <a:pt x="1271" y="6092"/>
                    <a:pt x="1722" y="6129"/>
                    <a:pt x="2173" y="6191"/>
                  </a:cubicBezTo>
                  <a:cubicBezTo>
                    <a:pt x="2175" y="6191"/>
                    <a:pt x="2177" y="6191"/>
                    <a:pt x="2179" y="6191"/>
                  </a:cubicBezTo>
                  <a:cubicBezTo>
                    <a:pt x="2222" y="6191"/>
                    <a:pt x="2239" y="6125"/>
                    <a:pt x="2193" y="6116"/>
                  </a:cubicBezTo>
                  <a:cubicBezTo>
                    <a:pt x="1811" y="6057"/>
                    <a:pt x="1428" y="6023"/>
                    <a:pt x="1042" y="6010"/>
                  </a:cubicBezTo>
                  <a:cubicBezTo>
                    <a:pt x="1223" y="5952"/>
                    <a:pt x="1401" y="5894"/>
                    <a:pt x="1582" y="5846"/>
                  </a:cubicBezTo>
                  <a:cubicBezTo>
                    <a:pt x="1694" y="5815"/>
                    <a:pt x="1804" y="5788"/>
                    <a:pt x="1913" y="5760"/>
                  </a:cubicBezTo>
                  <a:cubicBezTo>
                    <a:pt x="2374" y="5794"/>
                    <a:pt x="2832" y="5846"/>
                    <a:pt x="3289" y="5904"/>
                  </a:cubicBezTo>
                  <a:cubicBezTo>
                    <a:pt x="3290" y="5904"/>
                    <a:pt x="3291" y="5904"/>
                    <a:pt x="3292" y="5904"/>
                  </a:cubicBezTo>
                  <a:cubicBezTo>
                    <a:pt x="3321" y="5904"/>
                    <a:pt x="3329" y="5856"/>
                    <a:pt x="3300" y="5849"/>
                  </a:cubicBezTo>
                  <a:cubicBezTo>
                    <a:pt x="2910" y="5781"/>
                    <a:pt x="2517" y="5733"/>
                    <a:pt x="2121" y="5713"/>
                  </a:cubicBezTo>
                  <a:cubicBezTo>
                    <a:pt x="2364" y="5658"/>
                    <a:pt x="2603" y="5610"/>
                    <a:pt x="2845" y="5566"/>
                  </a:cubicBezTo>
                  <a:cubicBezTo>
                    <a:pt x="3026" y="5590"/>
                    <a:pt x="3207" y="5624"/>
                    <a:pt x="3385" y="5668"/>
                  </a:cubicBezTo>
                  <a:cubicBezTo>
                    <a:pt x="3389" y="5669"/>
                    <a:pt x="3393" y="5670"/>
                    <a:pt x="3397" y="5670"/>
                  </a:cubicBezTo>
                  <a:cubicBezTo>
                    <a:pt x="3436" y="5670"/>
                    <a:pt x="3449" y="5609"/>
                    <a:pt x="3405" y="5596"/>
                  </a:cubicBezTo>
                  <a:cubicBezTo>
                    <a:pt x="3303" y="5562"/>
                    <a:pt x="3197" y="5538"/>
                    <a:pt x="3095" y="5518"/>
                  </a:cubicBezTo>
                  <a:cubicBezTo>
                    <a:pt x="3252" y="5487"/>
                    <a:pt x="3412" y="5460"/>
                    <a:pt x="3569" y="5426"/>
                  </a:cubicBezTo>
                  <a:lnTo>
                    <a:pt x="3569" y="5426"/>
                  </a:lnTo>
                  <a:cubicBezTo>
                    <a:pt x="3317" y="6006"/>
                    <a:pt x="3221" y="6645"/>
                    <a:pt x="3293" y="7273"/>
                  </a:cubicBezTo>
                  <a:cubicBezTo>
                    <a:pt x="3337" y="7659"/>
                    <a:pt x="3436" y="8038"/>
                    <a:pt x="3590" y="8397"/>
                  </a:cubicBezTo>
                  <a:cubicBezTo>
                    <a:pt x="3586" y="8396"/>
                    <a:pt x="3583" y="8396"/>
                    <a:pt x="3579" y="8396"/>
                  </a:cubicBezTo>
                  <a:cubicBezTo>
                    <a:pt x="3563" y="8396"/>
                    <a:pt x="3547" y="8403"/>
                    <a:pt x="3535" y="8414"/>
                  </a:cubicBezTo>
                  <a:cubicBezTo>
                    <a:pt x="2565" y="9237"/>
                    <a:pt x="1783" y="10227"/>
                    <a:pt x="1168" y="11337"/>
                  </a:cubicBezTo>
                  <a:cubicBezTo>
                    <a:pt x="1138" y="11392"/>
                    <a:pt x="1179" y="11460"/>
                    <a:pt x="1240" y="11460"/>
                  </a:cubicBezTo>
                  <a:cubicBezTo>
                    <a:pt x="2531" y="11361"/>
                    <a:pt x="3791" y="10996"/>
                    <a:pt x="4932" y="10381"/>
                  </a:cubicBezTo>
                  <a:lnTo>
                    <a:pt x="4932" y="10381"/>
                  </a:lnTo>
                  <a:cubicBezTo>
                    <a:pt x="4853" y="11173"/>
                    <a:pt x="4819" y="11972"/>
                    <a:pt x="4830" y="12768"/>
                  </a:cubicBezTo>
                  <a:cubicBezTo>
                    <a:pt x="4816" y="12778"/>
                    <a:pt x="4816" y="12806"/>
                    <a:pt x="4830" y="12816"/>
                  </a:cubicBezTo>
                  <a:cubicBezTo>
                    <a:pt x="4836" y="13192"/>
                    <a:pt x="4847" y="13567"/>
                    <a:pt x="4864" y="13943"/>
                  </a:cubicBezTo>
                  <a:cubicBezTo>
                    <a:pt x="4867" y="13987"/>
                    <a:pt x="4905" y="14025"/>
                    <a:pt x="4949" y="14025"/>
                  </a:cubicBezTo>
                  <a:cubicBezTo>
                    <a:pt x="5485" y="13984"/>
                    <a:pt x="5820" y="13666"/>
                    <a:pt x="6144" y="13253"/>
                  </a:cubicBezTo>
                  <a:cubicBezTo>
                    <a:pt x="6691" y="12550"/>
                    <a:pt x="7189" y="11795"/>
                    <a:pt x="7671" y="11044"/>
                  </a:cubicBezTo>
                  <a:cubicBezTo>
                    <a:pt x="8084" y="11651"/>
                    <a:pt x="8535" y="12232"/>
                    <a:pt x="9006" y="12796"/>
                  </a:cubicBezTo>
                  <a:cubicBezTo>
                    <a:pt x="9187" y="13011"/>
                    <a:pt x="9536" y="13623"/>
                    <a:pt x="9914" y="13623"/>
                  </a:cubicBezTo>
                  <a:cubicBezTo>
                    <a:pt x="9942" y="13623"/>
                    <a:pt x="9971" y="13619"/>
                    <a:pt x="10000" y="13612"/>
                  </a:cubicBezTo>
                  <a:cubicBezTo>
                    <a:pt x="10410" y="13502"/>
                    <a:pt x="10366" y="12710"/>
                    <a:pt x="10386" y="12427"/>
                  </a:cubicBezTo>
                  <a:cubicBezTo>
                    <a:pt x="10437" y="11580"/>
                    <a:pt x="10396" y="10733"/>
                    <a:pt x="10260" y="9896"/>
                  </a:cubicBezTo>
                  <a:cubicBezTo>
                    <a:pt x="10318" y="9848"/>
                    <a:pt x="10369" y="9800"/>
                    <a:pt x="10424" y="9753"/>
                  </a:cubicBezTo>
                  <a:cubicBezTo>
                    <a:pt x="10488" y="9754"/>
                    <a:pt x="10553" y="9755"/>
                    <a:pt x="10617" y="9755"/>
                  </a:cubicBezTo>
                  <a:cubicBezTo>
                    <a:pt x="11041" y="9755"/>
                    <a:pt x="11464" y="9716"/>
                    <a:pt x="11882" y="9633"/>
                  </a:cubicBezTo>
                  <a:cubicBezTo>
                    <a:pt x="11918" y="9626"/>
                    <a:pt x="11903" y="9575"/>
                    <a:pt x="11868" y="9575"/>
                  </a:cubicBezTo>
                  <a:cubicBezTo>
                    <a:pt x="11867" y="9575"/>
                    <a:pt x="11866" y="9575"/>
                    <a:pt x="11865" y="9575"/>
                  </a:cubicBezTo>
                  <a:cubicBezTo>
                    <a:pt x="11411" y="9643"/>
                    <a:pt x="10953" y="9681"/>
                    <a:pt x="10495" y="9688"/>
                  </a:cubicBezTo>
                  <a:cubicBezTo>
                    <a:pt x="10669" y="9527"/>
                    <a:pt x="10827" y="9350"/>
                    <a:pt x="10973" y="9162"/>
                  </a:cubicBezTo>
                  <a:cubicBezTo>
                    <a:pt x="11284" y="9155"/>
                    <a:pt x="11595" y="9148"/>
                    <a:pt x="11909" y="9128"/>
                  </a:cubicBezTo>
                  <a:cubicBezTo>
                    <a:pt x="11957" y="9128"/>
                    <a:pt x="11957" y="9056"/>
                    <a:pt x="11909" y="9056"/>
                  </a:cubicBezTo>
                  <a:cubicBezTo>
                    <a:pt x="11615" y="9056"/>
                    <a:pt x="11322" y="9073"/>
                    <a:pt x="11028" y="9087"/>
                  </a:cubicBezTo>
                  <a:cubicBezTo>
                    <a:pt x="11165" y="8902"/>
                    <a:pt x="11284" y="8711"/>
                    <a:pt x="11390" y="8510"/>
                  </a:cubicBezTo>
                  <a:cubicBezTo>
                    <a:pt x="11571" y="8499"/>
                    <a:pt x="11759" y="8499"/>
                    <a:pt x="11943" y="8475"/>
                  </a:cubicBezTo>
                  <a:cubicBezTo>
                    <a:pt x="11995" y="8469"/>
                    <a:pt x="11998" y="8393"/>
                    <a:pt x="11943" y="8393"/>
                  </a:cubicBezTo>
                  <a:cubicBezTo>
                    <a:pt x="11773" y="8397"/>
                    <a:pt x="11602" y="8417"/>
                    <a:pt x="11431" y="8434"/>
                  </a:cubicBezTo>
                  <a:cubicBezTo>
                    <a:pt x="11540" y="8212"/>
                    <a:pt x="11629" y="7984"/>
                    <a:pt x="11697" y="7745"/>
                  </a:cubicBezTo>
                  <a:cubicBezTo>
                    <a:pt x="12503" y="8455"/>
                    <a:pt x="13190" y="9271"/>
                    <a:pt x="13654" y="10255"/>
                  </a:cubicBezTo>
                  <a:cubicBezTo>
                    <a:pt x="13930" y="10839"/>
                    <a:pt x="13683" y="11009"/>
                    <a:pt x="13296" y="11009"/>
                  </a:cubicBezTo>
                  <a:cubicBezTo>
                    <a:pt x="12965" y="11009"/>
                    <a:pt x="12530" y="10884"/>
                    <a:pt x="12237" y="10787"/>
                  </a:cubicBezTo>
                  <a:lnTo>
                    <a:pt x="12237" y="10787"/>
                  </a:lnTo>
                  <a:cubicBezTo>
                    <a:pt x="12274" y="10788"/>
                    <a:pt x="12311" y="10789"/>
                    <a:pt x="12348" y="10789"/>
                  </a:cubicBezTo>
                  <a:cubicBezTo>
                    <a:pt x="12645" y="10789"/>
                    <a:pt x="12940" y="10764"/>
                    <a:pt x="13234" y="10712"/>
                  </a:cubicBezTo>
                  <a:cubicBezTo>
                    <a:pt x="13262" y="10702"/>
                    <a:pt x="13258" y="10658"/>
                    <a:pt x="13224" y="10654"/>
                  </a:cubicBezTo>
                  <a:cubicBezTo>
                    <a:pt x="12865" y="10688"/>
                    <a:pt x="12510" y="10712"/>
                    <a:pt x="12152" y="10719"/>
                  </a:cubicBezTo>
                  <a:cubicBezTo>
                    <a:pt x="12135" y="10719"/>
                    <a:pt x="12121" y="10733"/>
                    <a:pt x="12121" y="10750"/>
                  </a:cubicBezTo>
                  <a:lnTo>
                    <a:pt x="12114" y="10750"/>
                  </a:lnTo>
                  <a:cubicBezTo>
                    <a:pt x="11817" y="10647"/>
                    <a:pt x="11530" y="10518"/>
                    <a:pt x="11250" y="10371"/>
                  </a:cubicBezTo>
                  <a:lnTo>
                    <a:pt x="11250" y="10371"/>
                  </a:lnTo>
                  <a:cubicBezTo>
                    <a:pt x="11392" y="10378"/>
                    <a:pt x="11533" y="10381"/>
                    <a:pt x="11675" y="10381"/>
                  </a:cubicBezTo>
                  <a:cubicBezTo>
                    <a:pt x="11949" y="10381"/>
                    <a:pt x="12224" y="10368"/>
                    <a:pt x="12497" y="10343"/>
                  </a:cubicBezTo>
                  <a:cubicBezTo>
                    <a:pt x="12543" y="10340"/>
                    <a:pt x="12544" y="10272"/>
                    <a:pt x="12500" y="10272"/>
                  </a:cubicBezTo>
                  <a:cubicBezTo>
                    <a:pt x="12499" y="10272"/>
                    <a:pt x="12498" y="10272"/>
                    <a:pt x="12497" y="10272"/>
                  </a:cubicBezTo>
                  <a:cubicBezTo>
                    <a:pt x="12146" y="10296"/>
                    <a:pt x="11795" y="10312"/>
                    <a:pt x="11442" y="10312"/>
                  </a:cubicBezTo>
                  <a:cubicBezTo>
                    <a:pt x="11355" y="10312"/>
                    <a:pt x="11269" y="10311"/>
                    <a:pt x="11182" y="10309"/>
                  </a:cubicBezTo>
                  <a:cubicBezTo>
                    <a:pt x="11175" y="10309"/>
                    <a:pt x="11168" y="10313"/>
                    <a:pt x="11161" y="10320"/>
                  </a:cubicBezTo>
                  <a:cubicBezTo>
                    <a:pt x="10915" y="10183"/>
                    <a:pt x="10676" y="10036"/>
                    <a:pt x="10437" y="9876"/>
                  </a:cubicBezTo>
                  <a:cubicBezTo>
                    <a:pt x="10423" y="9866"/>
                    <a:pt x="10410" y="9862"/>
                    <a:pt x="10397" y="9862"/>
                  </a:cubicBezTo>
                  <a:cubicBezTo>
                    <a:pt x="10336" y="9862"/>
                    <a:pt x="10300" y="9957"/>
                    <a:pt x="10362" y="10002"/>
                  </a:cubicBezTo>
                  <a:cubicBezTo>
                    <a:pt x="11076" y="10535"/>
                    <a:pt x="11896" y="10907"/>
                    <a:pt x="12766" y="11098"/>
                  </a:cubicBezTo>
                  <a:cubicBezTo>
                    <a:pt x="12940" y="11136"/>
                    <a:pt x="13270" y="11237"/>
                    <a:pt x="13553" y="11237"/>
                  </a:cubicBezTo>
                  <a:cubicBezTo>
                    <a:pt x="13755" y="11237"/>
                    <a:pt x="13933" y="11185"/>
                    <a:pt x="14013" y="11023"/>
                  </a:cubicBezTo>
                  <a:cubicBezTo>
                    <a:pt x="14252" y="10545"/>
                    <a:pt x="13453" y="9520"/>
                    <a:pt x="13207" y="9175"/>
                  </a:cubicBezTo>
                  <a:cubicBezTo>
                    <a:pt x="12797" y="8595"/>
                    <a:pt x="12295" y="8083"/>
                    <a:pt x="11725" y="7663"/>
                  </a:cubicBezTo>
                  <a:cubicBezTo>
                    <a:pt x="11725" y="7656"/>
                    <a:pt x="11728" y="7652"/>
                    <a:pt x="11728" y="7646"/>
                  </a:cubicBezTo>
                  <a:cubicBezTo>
                    <a:pt x="12370" y="7526"/>
                    <a:pt x="12992" y="7232"/>
                    <a:pt x="13528" y="6874"/>
                  </a:cubicBezTo>
                  <a:cubicBezTo>
                    <a:pt x="13863" y="6652"/>
                    <a:pt x="14607" y="6191"/>
                    <a:pt x="14716" y="5784"/>
                  </a:cubicBezTo>
                  <a:cubicBezTo>
                    <a:pt x="14864" y="5233"/>
                    <a:pt x="13689" y="5126"/>
                    <a:pt x="12745" y="5126"/>
                  </a:cubicBezTo>
                  <a:cubicBezTo>
                    <a:pt x="12249" y="5126"/>
                    <a:pt x="11817" y="5156"/>
                    <a:pt x="11674" y="5166"/>
                  </a:cubicBezTo>
                  <a:cubicBezTo>
                    <a:pt x="11603" y="5169"/>
                    <a:pt x="11602" y="5275"/>
                    <a:pt x="11670" y="5275"/>
                  </a:cubicBezTo>
                  <a:cubicBezTo>
                    <a:pt x="11671" y="5275"/>
                    <a:pt x="11672" y="5275"/>
                    <a:pt x="11674" y="5275"/>
                  </a:cubicBezTo>
                  <a:cubicBezTo>
                    <a:pt x="11828" y="5269"/>
                    <a:pt x="11982" y="5266"/>
                    <a:pt x="12137" y="5266"/>
                  </a:cubicBezTo>
                  <a:cubicBezTo>
                    <a:pt x="12505" y="5266"/>
                    <a:pt x="12873" y="5284"/>
                    <a:pt x="13241" y="5320"/>
                  </a:cubicBezTo>
                  <a:cubicBezTo>
                    <a:pt x="13490" y="5344"/>
                    <a:pt x="13883" y="5333"/>
                    <a:pt x="14109" y="5443"/>
                  </a:cubicBezTo>
                  <a:cubicBezTo>
                    <a:pt x="14122" y="5442"/>
                    <a:pt x="14135" y="5442"/>
                    <a:pt x="14147" y="5442"/>
                  </a:cubicBezTo>
                  <a:cubicBezTo>
                    <a:pt x="14410" y="5442"/>
                    <a:pt x="14482" y="5613"/>
                    <a:pt x="14371" y="5952"/>
                  </a:cubicBezTo>
                  <a:cubicBezTo>
                    <a:pt x="14307" y="6020"/>
                    <a:pt x="14242" y="6088"/>
                    <a:pt x="14170" y="6153"/>
                  </a:cubicBezTo>
                  <a:cubicBezTo>
                    <a:pt x="13470" y="6816"/>
                    <a:pt x="12664" y="7181"/>
                    <a:pt x="11766" y="7475"/>
                  </a:cubicBezTo>
                  <a:cubicBezTo>
                    <a:pt x="11820" y="7205"/>
                    <a:pt x="11848" y="6932"/>
                    <a:pt x="11844" y="6655"/>
                  </a:cubicBezTo>
                  <a:cubicBezTo>
                    <a:pt x="12080" y="6635"/>
                    <a:pt x="12312" y="6597"/>
                    <a:pt x="12544" y="6549"/>
                  </a:cubicBezTo>
                  <a:cubicBezTo>
                    <a:pt x="12587" y="6539"/>
                    <a:pt x="12579" y="6470"/>
                    <a:pt x="12540" y="6470"/>
                  </a:cubicBezTo>
                  <a:cubicBezTo>
                    <a:pt x="12538" y="6470"/>
                    <a:pt x="12536" y="6470"/>
                    <a:pt x="12534" y="6471"/>
                  </a:cubicBezTo>
                  <a:cubicBezTo>
                    <a:pt x="12302" y="6498"/>
                    <a:pt x="12073" y="6536"/>
                    <a:pt x="11844" y="6587"/>
                  </a:cubicBezTo>
                  <a:cubicBezTo>
                    <a:pt x="11841" y="6478"/>
                    <a:pt x="11834" y="6365"/>
                    <a:pt x="11820" y="6252"/>
                  </a:cubicBezTo>
                  <a:cubicBezTo>
                    <a:pt x="11814" y="6180"/>
                    <a:pt x="11800" y="6109"/>
                    <a:pt x="11790" y="6037"/>
                  </a:cubicBezTo>
                  <a:cubicBezTo>
                    <a:pt x="11972" y="6024"/>
                    <a:pt x="12155" y="6019"/>
                    <a:pt x="12338" y="6019"/>
                  </a:cubicBezTo>
                  <a:cubicBezTo>
                    <a:pt x="12391" y="6019"/>
                    <a:pt x="12444" y="6019"/>
                    <a:pt x="12497" y="6020"/>
                  </a:cubicBezTo>
                  <a:cubicBezTo>
                    <a:pt x="12548" y="6020"/>
                    <a:pt x="12544" y="5952"/>
                    <a:pt x="12497" y="5945"/>
                  </a:cubicBezTo>
                  <a:cubicBezTo>
                    <a:pt x="12397" y="5936"/>
                    <a:pt x="12297" y="5932"/>
                    <a:pt x="12197" y="5932"/>
                  </a:cubicBezTo>
                  <a:cubicBezTo>
                    <a:pt x="12056" y="5932"/>
                    <a:pt x="11916" y="5940"/>
                    <a:pt x="11776" y="5958"/>
                  </a:cubicBezTo>
                  <a:cubicBezTo>
                    <a:pt x="11749" y="5822"/>
                    <a:pt x="11714" y="5689"/>
                    <a:pt x="11670" y="5555"/>
                  </a:cubicBezTo>
                  <a:lnTo>
                    <a:pt x="11670" y="5555"/>
                  </a:lnTo>
                  <a:cubicBezTo>
                    <a:pt x="11902" y="5562"/>
                    <a:pt x="12128" y="5583"/>
                    <a:pt x="12360" y="5607"/>
                  </a:cubicBezTo>
                  <a:cubicBezTo>
                    <a:pt x="12361" y="5607"/>
                    <a:pt x="12362" y="5607"/>
                    <a:pt x="12363" y="5607"/>
                  </a:cubicBezTo>
                  <a:cubicBezTo>
                    <a:pt x="12408" y="5607"/>
                    <a:pt x="12420" y="5528"/>
                    <a:pt x="12370" y="5518"/>
                  </a:cubicBezTo>
                  <a:cubicBezTo>
                    <a:pt x="12191" y="5487"/>
                    <a:pt x="12010" y="5472"/>
                    <a:pt x="11828" y="5472"/>
                  </a:cubicBezTo>
                  <a:cubicBezTo>
                    <a:pt x="11767" y="5472"/>
                    <a:pt x="11707" y="5473"/>
                    <a:pt x="11646" y="5477"/>
                  </a:cubicBezTo>
                  <a:cubicBezTo>
                    <a:pt x="11615" y="5392"/>
                    <a:pt x="11588" y="5306"/>
                    <a:pt x="11554" y="5224"/>
                  </a:cubicBezTo>
                  <a:cubicBezTo>
                    <a:pt x="11916" y="4469"/>
                    <a:pt x="12230" y="3691"/>
                    <a:pt x="12493" y="2895"/>
                  </a:cubicBezTo>
                  <a:cubicBezTo>
                    <a:pt x="12592" y="2595"/>
                    <a:pt x="12958" y="1918"/>
                    <a:pt x="12637" y="1628"/>
                  </a:cubicBezTo>
                  <a:cubicBezTo>
                    <a:pt x="12547" y="1546"/>
                    <a:pt x="12437" y="1516"/>
                    <a:pt x="12320" y="1516"/>
                  </a:cubicBezTo>
                  <a:cubicBezTo>
                    <a:pt x="12080" y="1516"/>
                    <a:pt x="11810" y="1644"/>
                    <a:pt x="11629" y="1727"/>
                  </a:cubicBezTo>
                  <a:cubicBezTo>
                    <a:pt x="11298" y="1874"/>
                    <a:pt x="10980" y="2045"/>
                    <a:pt x="10673" y="2239"/>
                  </a:cubicBezTo>
                  <a:lnTo>
                    <a:pt x="10557" y="2253"/>
                  </a:lnTo>
                  <a:cubicBezTo>
                    <a:pt x="10523" y="2260"/>
                    <a:pt x="10512" y="2304"/>
                    <a:pt x="10543" y="2325"/>
                  </a:cubicBezTo>
                  <a:cubicBezTo>
                    <a:pt x="10266" y="2502"/>
                    <a:pt x="10000" y="2697"/>
                    <a:pt x="9744" y="2902"/>
                  </a:cubicBezTo>
                  <a:lnTo>
                    <a:pt x="9720" y="2905"/>
                  </a:lnTo>
                  <a:cubicBezTo>
                    <a:pt x="9703" y="2909"/>
                    <a:pt x="9693" y="2926"/>
                    <a:pt x="9696" y="2939"/>
                  </a:cubicBezTo>
                  <a:cubicBezTo>
                    <a:pt x="9635" y="2991"/>
                    <a:pt x="9573" y="3042"/>
                    <a:pt x="9515" y="3093"/>
                  </a:cubicBezTo>
                  <a:cubicBezTo>
                    <a:pt x="9484" y="3121"/>
                    <a:pt x="9513" y="3169"/>
                    <a:pt x="9545" y="3169"/>
                  </a:cubicBezTo>
                  <a:cubicBezTo>
                    <a:pt x="9552" y="3169"/>
                    <a:pt x="9559" y="3167"/>
                    <a:pt x="9566" y="3161"/>
                  </a:cubicBezTo>
                  <a:cubicBezTo>
                    <a:pt x="9624" y="3120"/>
                    <a:pt x="9717" y="3049"/>
                    <a:pt x="9833" y="2960"/>
                  </a:cubicBezTo>
                  <a:cubicBezTo>
                    <a:pt x="10270" y="2912"/>
                    <a:pt x="10707" y="2881"/>
                    <a:pt x="11148" y="2868"/>
                  </a:cubicBezTo>
                  <a:cubicBezTo>
                    <a:pt x="11195" y="2864"/>
                    <a:pt x="11195" y="2793"/>
                    <a:pt x="11148" y="2789"/>
                  </a:cubicBezTo>
                  <a:cubicBezTo>
                    <a:pt x="10748" y="2789"/>
                    <a:pt x="10348" y="2816"/>
                    <a:pt x="9952" y="2875"/>
                  </a:cubicBezTo>
                  <a:cubicBezTo>
                    <a:pt x="10181" y="2707"/>
                    <a:pt x="10475" y="2499"/>
                    <a:pt x="10786" y="2311"/>
                  </a:cubicBezTo>
                  <a:cubicBezTo>
                    <a:pt x="11038" y="2301"/>
                    <a:pt x="11291" y="2273"/>
                    <a:pt x="11540" y="2233"/>
                  </a:cubicBezTo>
                  <a:cubicBezTo>
                    <a:pt x="11594" y="2222"/>
                    <a:pt x="11582" y="2140"/>
                    <a:pt x="11533" y="2140"/>
                  </a:cubicBezTo>
                  <a:cubicBezTo>
                    <a:pt x="11532" y="2140"/>
                    <a:pt x="11531" y="2140"/>
                    <a:pt x="11530" y="2140"/>
                  </a:cubicBezTo>
                  <a:cubicBezTo>
                    <a:pt x="11349" y="2147"/>
                    <a:pt x="11168" y="2164"/>
                    <a:pt x="10990" y="2192"/>
                  </a:cubicBezTo>
                  <a:cubicBezTo>
                    <a:pt x="11400" y="1959"/>
                    <a:pt x="11814" y="1779"/>
                    <a:pt x="12120" y="1779"/>
                  </a:cubicBezTo>
                  <a:cubicBezTo>
                    <a:pt x="12345" y="1779"/>
                    <a:pt x="12511" y="1877"/>
                    <a:pt x="12572" y="2123"/>
                  </a:cubicBezTo>
                  <a:cubicBezTo>
                    <a:pt x="12647" y="2441"/>
                    <a:pt x="12210" y="3267"/>
                    <a:pt x="12094" y="3578"/>
                  </a:cubicBezTo>
                  <a:cubicBezTo>
                    <a:pt x="11909" y="4077"/>
                    <a:pt x="11694" y="4562"/>
                    <a:pt x="11472" y="5043"/>
                  </a:cubicBezTo>
                  <a:cubicBezTo>
                    <a:pt x="11393" y="4886"/>
                    <a:pt x="11305" y="4736"/>
                    <a:pt x="11206" y="4592"/>
                  </a:cubicBezTo>
                  <a:cubicBezTo>
                    <a:pt x="11335" y="4572"/>
                    <a:pt x="11465" y="4551"/>
                    <a:pt x="11598" y="4538"/>
                  </a:cubicBezTo>
                  <a:cubicBezTo>
                    <a:pt x="11650" y="4531"/>
                    <a:pt x="11653" y="4452"/>
                    <a:pt x="11598" y="4452"/>
                  </a:cubicBezTo>
                  <a:cubicBezTo>
                    <a:pt x="11445" y="4456"/>
                    <a:pt x="11294" y="4473"/>
                    <a:pt x="11148" y="4504"/>
                  </a:cubicBezTo>
                  <a:cubicBezTo>
                    <a:pt x="11035" y="4346"/>
                    <a:pt x="10909" y="4200"/>
                    <a:pt x="10772" y="4060"/>
                  </a:cubicBezTo>
                  <a:cubicBezTo>
                    <a:pt x="11011" y="4039"/>
                    <a:pt x="11247" y="3988"/>
                    <a:pt x="11472" y="3906"/>
                  </a:cubicBezTo>
                  <a:cubicBezTo>
                    <a:pt x="11512" y="3886"/>
                    <a:pt x="11497" y="3827"/>
                    <a:pt x="11452" y="3827"/>
                  </a:cubicBezTo>
                  <a:cubicBezTo>
                    <a:pt x="11451" y="3827"/>
                    <a:pt x="11449" y="3827"/>
                    <a:pt x="11448" y="3827"/>
                  </a:cubicBezTo>
                  <a:cubicBezTo>
                    <a:pt x="11195" y="3892"/>
                    <a:pt x="10950" y="3947"/>
                    <a:pt x="10697" y="3988"/>
                  </a:cubicBezTo>
                  <a:cubicBezTo>
                    <a:pt x="10516" y="3817"/>
                    <a:pt x="10318" y="3663"/>
                    <a:pt x="10103" y="3530"/>
                  </a:cubicBezTo>
                  <a:cubicBezTo>
                    <a:pt x="10471" y="3476"/>
                    <a:pt x="10844" y="3438"/>
                    <a:pt x="11216" y="3421"/>
                  </a:cubicBezTo>
                  <a:cubicBezTo>
                    <a:pt x="11260" y="3418"/>
                    <a:pt x="11260" y="3353"/>
                    <a:pt x="11216" y="3346"/>
                  </a:cubicBezTo>
                  <a:cubicBezTo>
                    <a:pt x="11189" y="3345"/>
                    <a:pt x="11162" y="3345"/>
                    <a:pt x="11134" y="3345"/>
                  </a:cubicBezTo>
                  <a:cubicBezTo>
                    <a:pt x="10755" y="3345"/>
                    <a:pt x="10377" y="3390"/>
                    <a:pt x="10007" y="3476"/>
                  </a:cubicBezTo>
                  <a:cubicBezTo>
                    <a:pt x="9805" y="3360"/>
                    <a:pt x="9594" y="3260"/>
                    <a:pt x="9375" y="3185"/>
                  </a:cubicBezTo>
                  <a:cubicBezTo>
                    <a:pt x="9375" y="3182"/>
                    <a:pt x="9382" y="3175"/>
                    <a:pt x="9382" y="3168"/>
                  </a:cubicBezTo>
                  <a:cubicBezTo>
                    <a:pt x="9307" y="2352"/>
                    <a:pt x="9075" y="1522"/>
                    <a:pt x="8774" y="761"/>
                  </a:cubicBezTo>
                  <a:cubicBezTo>
                    <a:pt x="8663" y="481"/>
                    <a:pt x="8490" y="1"/>
                    <a:pt x="81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55"/>
            <p:cNvSpPr/>
            <p:nvPr/>
          </p:nvSpPr>
          <p:spPr>
            <a:xfrm>
              <a:off x="6136738" y="1918889"/>
              <a:ext cx="108149" cy="60148"/>
            </a:xfrm>
            <a:custGeom>
              <a:rect b="b" l="l" r="r" t="t"/>
              <a:pathLst>
                <a:path extrusionOk="0" h="2342" w="4211">
                  <a:moveTo>
                    <a:pt x="4139" y="0"/>
                  </a:moveTo>
                  <a:cubicBezTo>
                    <a:pt x="4102" y="0"/>
                    <a:pt x="4062" y="24"/>
                    <a:pt x="4057" y="71"/>
                  </a:cubicBezTo>
                  <a:cubicBezTo>
                    <a:pt x="3968" y="938"/>
                    <a:pt x="3521" y="1683"/>
                    <a:pt x="2691" y="2017"/>
                  </a:cubicBezTo>
                  <a:cubicBezTo>
                    <a:pt x="2434" y="2120"/>
                    <a:pt x="2144" y="2174"/>
                    <a:pt x="1851" y="2174"/>
                  </a:cubicBezTo>
                  <a:cubicBezTo>
                    <a:pt x="1077" y="2174"/>
                    <a:pt x="290" y="1801"/>
                    <a:pt x="81" y="993"/>
                  </a:cubicBezTo>
                  <a:cubicBezTo>
                    <a:pt x="76" y="974"/>
                    <a:pt x="61" y="966"/>
                    <a:pt x="46" y="966"/>
                  </a:cubicBezTo>
                  <a:cubicBezTo>
                    <a:pt x="24" y="966"/>
                    <a:pt x="0" y="985"/>
                    <a:pt x="6" y="1013"/>
                  </a:cubicBezTo>
                  <a:cubicBezTo>
                    <a:pt x="158" y="1903"/>
                    <a:pt x="1051" y="2342"/>
                    <a:pt x="1899" y="2342"/>
                  </a:cubicBezTo>
                  <a:cubicBezTo>
                    <a:pt x="2060" y="2342"/>
                    <a:pt x="2220" y="2326"/>
                    <a:pt x="2373" y="2294"/>
                  </a:cubicBezTo>
                  <a:cubicBezTo>
                    <a:pt x="3442" y="2075"/>
                    <a:pt x="4152" y="1136"/>
                    <a:pt x="4207" y="71"/>
                  </a:cubicBezTo>
                  <a:cubicBezTo>
                    <a:pt x="4210" y="23"/>
                    <a:pt x="4176" y="0"/>
                    <a:pt x="41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55"/>
            <p:cNvSpPr/>
            <p:nvPr/>
          </p:nvSpPr>
          <p:spPr>
            <a:xfrm>
              <a:off x="6145213" y="1897007"/>
              <a:ext cx="30896" cy="25554"/>
            </a:xfrm>
            <a:custGeom>
              <a:rect b="b" l="l" r="r" t="t"/>
              <a:pathLst>
                <a:path extrusionOk="0" h="995" w="1203">
                  <a:moveTo>
                    <a:pt x="561" y="0"/>
                  </a:moveTo>
                  <a:cubicBezTo>
                    <a:pt x="491" y="0"/>
                    <a:pt x="421" y="15"/>
                    <a:pt x="356" y="48"/>
                  </a:cubicBezTo>
                  <a:cubicBezTo>
                    <a:pt x="1" y="229"/>
                    <a:pt x="1" y="796"/>
                    <a:pt x="342" y="988"/>
                  </a:cubicBezTo>
                  <a:cubicBezTo>
                    <a:pt x="350" y="993"/>
                    <a:pt x="358" y="995"/>
                    <a:pt x="366" y="995"/>
                  </a:cubicBezTo>
                  <a:cubicBezTo>
                    <a:pt x="406" y="995"/>
                    <a:pt x="433" y="935"/>
                    <a:pt x="387" y="909"/>
                  </a:cubicBezTo>
                  <a:cubicBezTo>
                    <a:pt x="158" y="752"/>
                    <a:pt x="158" y="342"/>
                    <a:pt x="397" y="192"/>
                  </a:cubicBezTo>
                  <a:cubicBezTo>
                    <a:pt x="448" y="160"/>
                    <a:pt x="504" y="146"/>
                    <a:pt x="560" y="146"/>
                  </a:cubicBezTo>
                  <a:cubicBezTo>
                    <a:pt x="659" y="146"/>
                    <a:pt x="759" y="191"/>
                    <a:pt x="834" y="257"/>
                  </a:cubicBezTo>
                  <a:cubicBezTo>
                    <a:pt x="971" y="383"/>
                    <a:pt x="984" y="520"/>
                    <a:pt x="984" y="691"/>
                  </a:cubicBezTo>
                  <a:cubicBezTo>
                    <a:pt x="984" y="726"/>
                    <a:pt x="1012" y="748"/>
                    <a:pt x="1040" y="748"/>
                  </a:cubicBezTo>
                  <a:cubicBezTo>
                    <a:pt x="1057" y="748"/>
                    <a:pt x="1075" y="740"/>
                    <a:pt x="1087" y="721"/>
                  </a:cubicBezTo>
                  <a:cubicBezTo>
                    <a:pt x="1203" y="537"/>
                    <a:pt x="1083" y="288"/>
                    <a:pt x="940" y="154"/>
                  </a:cubicBezTo>
                  <a:cubicBezTo>
                    <a:pt x="836" y="59"/>
                    <a:pt x="698" y="0"/>
                    <a:pt x="5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55"/>
            <p:cNvSpPr/>
            <p:nvPr/>
          </p:nvSpPr>
          <p:spPr>
            <a:xfrm>
              <a:off x="6186870" y="1882086"/>
              <a:ext cx="41837" cy="26633"/>
            </a:xfrm>
            <a:custGeom>
              <a:rect b="b" l="l" r="r" t="t"/>
              <a:pathLst>
                <a:path extrusionOk="0" h="1037" w="1629">
                  <a:moveTo>
                    <a:pt x="753" y="0"/>
                  </a:moveTo>
                  <a:cubicBezTo>
                    <a:pt x="713" y="0"/>
                    <a:pt x="673" y="4"/>
                    <a:pt x="633" y="11"/>
                  </a:cubicBezTo>
                  <a:cubicBezTo>
                    <a:pt x="179" y="97"/>
                    <a:pt x="1" y="725"/>
                    <a:pt x="428" y="974"/>
                  </a:cubicBezTo>
                  <a:cubicBezTo>
                    <a:pt x="437" y="980"/>
                    <a:pt x="445" y="982"/>
                    <a:pt x="454" y="982"/>
                  </a:cubicBezTo>
                  <a:cubicBezTo>
                    <a:pt x="496" y="982"/>
                    <a:pt x="524" y="918"/>
                    <a:pt x="476" y="889"/>
                  </a:cubicBezTo>
                  <a:cubicBezTo>
                    <a:pt x="103" y="639"/>
                    <a:pt x="376" y="140"/>
                    <a:pt x="760" y="140"/>
                  </a:cubicBezTo>
                  <a:cubicBezTo>
                    <a:pt x="770" y="140"/>
                    <a:pt x="780" y="140"/>
                    <a:pt x="790" y="141"/>
                  </a:cubicBezTo>
                  <a:cubicBezTo>
                    <a:pt x="981" y="158"/>
                    <a:pt x="1152" y="264"/>
                    <a:pt x="1244" y="431"/>
                  </a:cubicBezTo>
                  <a:cubicBezTo>
                    <a:pt x="1350" y="606"/>
                    <a:pt x="1343" y="783"/>
                    <a:pt x="1364" y="978"/>
                  </a:cubicBezTo>
                  <a:cubicBezTo>
                    <a:pt x="1364" y="1015"/>
                    <a:pt x="1393" y="1036"/>
                    <a:pt x="1424" y="1036"/>
                  </a:cubicBezTo>
                  <a:cubicBezTo>
                    <a:pt x="1449" y="1036"/>
                    <a:pt x="1474" y="1022"/>
                    <a:pt x="1483" y="991"/>
                  </a:cubicBezTo>
                  <a:cubicBezTo>
                    <a:pt x="1628" y="525"/>
                    <a:pt x="1229" y="0"/>
                    <a:pt x="7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55"/>
            <p:cNvSpPr/>
            <p:nvPr/>
          </p:nvSpPr>
          <p:spPr>
            <a:xfrm>
              <a:off x="6174877" y="1813077"/>
              <a:ext cx="27121" cy="2979"/>
            </a:xfrm>
            <a:custGeom>
              <a:rect b="b" l="l" r="r" t="t"/>
              <a:pathLst>
                <a:path extrusionOk="0" h="116" w="1056">
                  <a:moveTo>
                    <a:pt x="468" y="1"/>
                  </a:moveTo>
                  <a:cubicBezTo>
                    <a:pt x="327" y="1"/>
                    <a:pt x="186" y="6"/>
                    <a:pt x="48" y="21"/>
                  </a:cubicBezTo>
                  <a:cubicBezTo>
                    <a:pt x="0" y="21"/>
                    <a:pt x="0" y="96"/>
                    <a:pt x="48" y="96"/>
                  </a:cubicBezTo>
                  <a:cubicBezTo>
                    <a:pt x="186" y="111"/>
                    <a:pt x="327" y="116"/>
                    <a:pt x="468" y="116"/>
                  </a:cubicBezTo>
                  <a:cubicBezTo>
                    <a:pt x="653" y="116"/>
                    <a:pt x="838" y="107"/>
                    <a:pt x="1018" y="99"/>
                  </a:cubicBezTo>
                  <a:cubicBezTo>
                    <a:pt x="1055" y="86"/>
                    <a:pt x="1055" y="31"/>
                    <a:pt x="1018" y="17"/>
                  </a:cubicBezTo>
                  <a:cubicBezTo>
                    <a:pt x="838" y="10"/>
                    <a:pt x="653" y="1"/>
                    <a:pt x="46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55"/>
            <p:cNvSpPr/>
            <p:nvPr/>
          </p:nvSpPr>
          <p:spPr>
            <a:xfrm>
              <a:off x="6302801" y="1921919"/>
              <a:ext cx="23166" cy="4957"/>
            </a:xfrm>
            <a:custGeom>
              <a:rect b="b" l="l" r="r" t="t"/>
              <a:pathLst>
                <a:path extrusionOk="0" h="193" w="902">
                  <a:moveTo>
                    <a:pt x="854" y="0"/>
                  </a:moveTo>
                  <a:cubicBezTo>
                    <a:pt x="852" y="0"/>
                    <a:pt x="851" y="0"/>
                    <a:pt x="849" y="1"/>
                  </a:cubicBezTo>
                  <a:cubicBezTo>
                    <a:pt x="579" y="28"/>
                    <a:pt x="309" y="72"/>
                    <a:pt x="43" y="113"/>
                  </a:cubicBezTo>
                  <a:cubicBezTo>
                    <a:pt x="0" y="120"/>
                    <a:pt x="8" y="192"/>
                    <a:pt x="48" y="192"/>
                  </a:cubicBezTo>
                  <a:cubicBezTo>
                    <a:pt x="49" y="192"/>
                    <a:pt x="51" y="192"/>
                    <a:pt x="53" y="192"/>
                  </a:cubicBezTo>
                  <a:cubicBezTo>
                    <a:pt x="323" y="158"/>
                    <a:pt x="593" y="124"/>
                    <a:pt x="859" y="79"/>
                  </a:cubicBezTo>
                  <a:cubicBezTo>
                    <a:pt x="902" y="73"/>
                    <a:pt x="894" y="0"/>
                    <a:pt x="8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6" name="Google Shape;2636;p55"/>
          <p:cNvGrpSpPr/>
          <p:nvPr/>
        </p:nvGrpSpPr>
        <p:grpSpPr>
          <a:xfrm>
            <a:off x="4821717" y="1813668"/>
            <a:ext cx="188124" cy="221743"/>
            <a:chOff x="4821717" y="1813668"/>
            <a:chExt cx="188124" cy="221743"/>
          </a:xfrm>
        </p:grpSpPr>
        <p:sp>
          <p:nvSpPr>
            <p:cNvPr id="2637" name="Google Shape;2637;p55"/>
            <p:cNvSpPr/>
            <p:nvPr/>
          </p:nvSpPr>
          <p:spPr>
            <a:xfrm>
              <a:off x="4830629" y="1825199"/>
              <a:ext cx="65953" cy="14100"/>
            </a:xfrm>
            <a:custGeom>
              <a:rect b="b" l="l" r="r" t="t"/>
              <a:pathLst>
                <a:path extrusionOk="0" h="549" w="2568">
                  <a:moveTo>
                    <a:pt x="270" y="1"/>
                  </a:moveTo>
                  <a:cubicBezTo>
                    <a:pt x="259" y="1"/>
                    <a:pt x="248" y="5"/>
                    <a:pt x="239" y="17"/>
                  </a:cubicBezTo>
                  <a:cubicBezTo>
                    <a:pt x="0" y="389"/>
                    <a:pt x="806" y="491"/>
                    <a:pt x="1001" y="515"/>
                  </a:cubicBezTo>
                  <a:cubicBezTo>
                    <a:pt x="1145" y="535"/>
                    <a:pt x="1302" y="548"/>
                    <a:pt x="1461" y="548"/>
                  </a:cubicBezTo>
                  <a:cubicBezTo>
                    <a:pt x="1845" y="548"/>
                    <a:pt x="2245" y="473"/>
                    <a:pt x="2528" y="239"/>
                  </a:cubicBezTo>
                  <a:cubicBezTo>
                    <a:pt x="2567" y="207"/>
                    <a:pt x="2531" y="145"/>
                    <a:pt x="2486" y="145"/>
                  </a:cubicBezTo>
                  <a:cubicBezTo>
                    <a:pt x="2478" y="145"/>
                    <a:pt x="2468" y="148"/>
                    <a:pt x="2459" y="153"/>
                  </a:cubicBezTo>
                  <a:cubicBezTo>
                    <a:pt x="2151" y="356"/>
                    <a:pt x="1800" y="413"/>
                    <a:pt x="1433" y="413"/>
                  </a:cubicBezTo>
                  <a:cubicBezTo>
                    <a:pt x="1422" y="413"/>
                    <a:pt x="1411" y="413"/>
                    <a:pt x="1401" y="413"/>
                  </a:cubicBezTo>
                  <a:cubicBezTo>
                    <a:pt x="1319" y="413"/>
                    <a:pt x="171" y="355"/>
                    <a:pt x="304" y="54"/>
                  </a:cubicBezTo>
                  <a:cubicBezTo>
                    <a:pt x="319" y="26"/>
                    <a:pt x="295" y="1"/>
                    <a:pt x="2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55"/>
            <p:cNvSpPr/>
            <p:nvPr/>
          </p:nvSpPr>
          <p:spPr>
            <a:xfrm>
              <a:off x="4936492" y="1827356"/>
              <a:ext cx="61535" cy="11326"/>
            </a:xfrm>
            <a:custGeom>
              <a:rect b="b" l="l" r="r" t="t"/>
              <a:pathLst>
                <a:path extrusionOk="0" h="441" w="2396">
                  <a:moveTo>
                    <a:pt x="54" y="0"/>
                  </a:moveTo>
                  <a:cubicBezTo>
                    <a:pt x="26" y="0"/>
                    <a:pt x="1" y="37"/>
                    <a:pt x="24" y="66"/>
                  </a:cubicBezTo>
                  <a:cubicBezTo>
                    <a:pt x="262" y="347"/>
                    <a:pt x="620" y="441"/>
                    <a:pt x="1003" y="441"/>
                  </a:cubicBezTo>
                  <a:cubicBezTo>
                    <a:pt x="1466" y="441"/>
                    <a:pt x="1965" y="303"/>
                    <a:pt x="2326" y="192"/>
                  </a:cubicBezTo>
                  <a:cubicBezTo>
                    <a:pt x="2395" y="170"/>
                    <a:pt x="2375" y="74"/>
                    <a:pt x="2313" y="74"/>
                  </a:cubicBezTo>
                  <a:cubicBezTo>
                    <a:pt x="2307" y="74"/>
                    <a:pt x="2302" y="74"/>
                    <a:pt x="2295" y="76"/>
                  </a:cubicBezTo>
                  <a:cubicBezTo>
                    <a:pt x="1935" y="171"/>
                    <a:pt x="1428" y="311"/>
                    <a:pt x="962" y="311"/>
                  </a:cubicBezTo>
                  <a:cubicBezTo>
                    <a:pt x="621" y="311"/>
                    <a:pt x="302" y="235"/>
                    <a:pt x="79" y="11"/>
                  </a:cubicBezTo>
                  <a:cubicBezTo>
                    <a:pt x="71" y="3"/>
                    <a:pt x="62" y="0"/>
                    <a:pt x="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55"/>
            <p:cNvSpPr/>
            <p:nvPr/>
          </p:nvSpPr>
          <p:spPr>
            <a:xfrm>
              <a:off x="4821717" y="1813668"/>
              <a:ext cx="188124" cy="221743"/>
            </a:xfrm>
            <a:custGeom>
              <a:rect b="b" l="l" r="r" t="t"/>
              <a:pathLst>
                <a:path extrusionOk="0" h="8634" w="7325">
                  <a:moveTo>
                    <a:pt x="6140" y="218"/>
                  </a:moveTo>
                  <a:cubicBezTo>
                    <a:pt x="6253" y="218"/>
                    <a:pt x="6367" y="221"/>
                    <a:pt x="6481" y="227"/>
                  </a:cubicBezTo>
                  <a:cubicBezTo>
                    <a:pt x="6727" y="247"/>
                    <a:pt x="6956" y="353"/>
                    <a:pt x="7003" y="619"/>
                  </a:cubicBezTo>
                  <a:cubicBezTo>
                    <a:pt x="7065" y="934"/>
                    <a:pt x="6761" y="1125"/>
                    <a:pt x="6515" y="1214"/>
                  </a:cubicBezTo>
                  <a:cubicBezTo>
                    <a:pt x="6474" y="1227"/>
                    <a:pt x="6457" y="1282"/>
                    <a:pt x="6488" y="1316"/>
                  </a:cubicBezTo>
                  <a:cubicBezTo>
                    <a:pt x="6501" y="1524"/>
                    <a:pt x="6542" y="1883"/>
                    <a:pt x="6580" y="2320"/>
                  </a:cubicBezTo>
                  <a:cubicBezTo>
                    <a:pt x="6293" y="2511"/>
                    <a:pt x="6001" y="2579"/>
                    <a:pt x="5701" y="2579"/>
                  </a:cubicBezTo>
                  <a:cubicBezTo>
                    <a:pt x="5402" y="2579"/>
                    <a:pt x="5094" y="2511"/>
                    <a:pt x="4777" y="2433"/>
                  </a:cubicBezTo>
                  <a:cubicBezTo>
                    <a:pt x="4784" y="1825"/>
                    <a:pt x="4804" y="1347"/>
                    <a:pt x="4801" y="1176"/>
                  </a:cubicBezTo>
                  <a:cubicBezTo>
                    <a:pt x="4801" y="1147"/>
                    <a:pt x="4777" y="1128"/>
                    <a:pt x="4754" y="1128"/>
                  </a:cubicBezTo>
                  <a:cubicBezTo>
                    <a:pt x="4741" y="1128"/>
                    <a:pt x="4728" y="1134"/>
                    <a:pt x="4719" y="1145"/>
                  </a:cubicBezTo>
                  <a:cubicBezTo>
                    <a:pt x="4715" y="1139"/>
                    <a:pt x="4712" y="1135"/>
                    <a:pt x="4705" y="1132"/>
                  </a:cubicBezTo>
                  <a:cubicBezTo>
                    <a:pt x="4510" y="1077"/>
                    <a:pt x="4343" y="985"/>
                    <a:pt x="4278" y="787"/>
                  </a:cubicBezTo>
                  <a:cubicBezTo>
                    <a:pt x="4176" y="449"/>
                    <a:pt x="4493" y="339"/>
                    <a:pt x="4756" y="319"/>
                  </a:cubicBezTo>
                  <a:cubicBezTo>
                    <a:pt x="5064" y="295"/>
                    <a:pt x="5374" y="309"/>
                    <a:pt x="5678" y="254"/>
                  </a:cubicBezTo>
                  <a:cubicBezTo>
                    <a:pt x="5689" y="251"/>
                    <a:pt x="5702" y="244"/>
                    <a:pt x="5706" y="230"/>
                  </a:cubicBezTo>
                  <a:cubicBezTo>
                    <a:pt x="5850" y="222"/>
                    <a:pt x="5994" y="218"/>
                    <a:pt x="6140" y="218"/>
                  </a:cubicBezTo>
                  <a:close/>
                  <a:moveTo>
                    <a:pt x="940" y="129"/>
                  </a:moveTo>
                  <a:cubicBezTo>
                    <a:pt x="996" y="129"/>
                    <a:pt x="1053" y="131"/>
                    <a:pt x="1109" y="134"/>
                  </a:cubicBezTo>
                  <a:cubicBezTo>
                    <a:pt x="1295" y="156"/>
                    <a:pt x="1483" y="161"/>
                    <a:pt x="1671" y="161"/>
                  </a:cubicBezTo>
                  <a:cubicBezTo>
                    <a:pt x="1808" y="161"/>
                    <a:pt x="1946" y="158"/>
                    <a:pt x="2082" y="158"/>
                  </a:cubicBezTo>
                  <a:cubicBezTo>
                    <a:pt x="2182" y="158"/>
                    <a:pt x="2292" y="153"/>
                    <a:pt x="2402" y="153"/>
                  </a:cubicBezTo>
                  <a:cubicBezTo>
                    <a:pt x="2532" y="153"/>
                    <a:pt x="2662" y="161"/>
                    <a:pt x="2775" y="196"/>
                  </a:cubicBezTo>
                  <a:cubicBezTo>
                    <a:pt x="3479" y="404"/>
                    <a:pt x="3059" y="940"/>
                    <a:pt x="2653" y="1162"/>
                  </a:cubicBezTo>
                  <a:lnTo>
                    <a:pt x="2653" y="1159"/>
                  </a:lnTo>
                  <a:cubicBezTo>
                    <a:pt x="2622" y="1180"/>
                    <a:pt x="2618" y="1224"/>
                    <a:pt x="2649" y="1244"/>
                  </a:cubicBezTo>
                  <a:cubicBezTo>
                    <a:pt x="2646" y="1251"/>
                    <a:pt x="2646" y="1258"/>
                    <a:pt x="2646" y="1265"/>
                  </a:cubicBezTo>
                  <a:cubicBezTo>
                    <a:pt x="2646" y="1507"/>
                    <a:pt x="2659" y="1945"/>
                    <a:pt x="2670" y="2467"/>
                  </a:cubicBezTo>
                  <a:cubicBezTo>
                    <a:pt x="2664" y="2465"/>
                    <a:pt x="2659" y="2464"/>
                    <a:pt x="2655" y="2464"/>
                  </a:cubicBezTo>
                  <a:cubicBezTo>
                    <a:pt x="2650" y="2464"/>
                    <a:pt x="2646" y="2465"/>
                    <a:pt x="2642" y="2467"/>
                  </a:cubicBezTo>
                  <a:cubicBezTo>
                    <a:pt x="2328" y="2577"/>
                    <a:pt x="1952" y="2663"/>
                    <a:pt x="1586" y="2663"/>
                  </a:cubicBezTo>
                  <a:cubicBezTo>
                    <a:pt x="1268" y="2663"/>
                    <a:pt x="956" y="2598"/>
                    <a:pt x="699" y="2426"/>
                  </a:cubicBezTo>
                  <a:cubicBezTo>
                    <a:pt x="696" y="1989"/>
                    <a:pt x="679" y="1555"/>
                    <a:pt x="638" y="1125"/>
                  </a:cubicBezTo>
                  <a:lnTo>
                    <a:pt x="651" y="1121"/>
                  </a:lnTo>
                  <a:cubicBezTo>
                    <a:pt x="708" y="1108"/>
                    <a:pt x="696" y="1019"/>
                    <a:pt x="641" y="1019"/>
                  </a:cubicBezTo>
                  <a:cubicBezTo>
                    <a:pt x="640" y="1019"/>
                    <a:pt x="639" y="1019"/>
                    <a:pt x="638" y="1019"/>
                  </a:cubicBezTo>
                  <a:cubicBezTo>
                    <a:pt x="620" y="1021"/>
                    <a:pt x="603" y="1022"/>
                    <a:pt x="587" y="1022"/>
                  </a:cubicBezTo>
                  <a:cubicBezTo>
                    <a:pt x="202" y="1022"/>
                    <a:pt x="146" y="538"/>
                    <a:pt x="402" y="302"/>
                  </a:cubicBezTo>
                  <a:cubicBezTo>
                    <a:pt x="558" y="159"/>
                    <a:pt x="747" y="129"/>
                    <a:pt x="940" y="129"/>
                  </a:cubicBezTo>
                  <a:close/>
                  <a:moveTo>
                    <a:pt x="2782" y="2539"/>
                  </a:moveTo>
                  <a:cubicBezTo>
                    <a:pt x="3111" y="2582"/>
                    <a:pt x="3442" y="2603"/>
                    <a:pt x="3772" y="2603"/>
                  </a:cubicBezTo>
                  <a:cubicBezTo>
                    <a:pt x="4044" y="2603"/>
                    <a:pt x="4317" y="2589"/>
                    <a:pt x="4589" y="2559"/>
                  </a:cubicBezTo>
                  <a:cubicBezTo>
                    <a:pt x="4599" y="2559"/>
                    <a:pt x="4603" y="2552"/>
                    <a:pt x="4609" y="2549"/>
                  </a:cubicBezTo>
                  <a:lnTo>
                    <a:pt x="4609" y="2549"/>
                  </a:lnTo>
                  <a:cubicBezTo>
                    <a:pt x="4603" y="2696"/>
                    <a:pt x="4596" y="2850"/>
                    <a:pt x="4592" y="3000"/>
                  </a:cubicBezTo>
                  <a:cubicBezTo>
                    <a:pt x="4327" y="2991"/>
                    <a:pt x="4059" y="2988"/>
                    <a:pt x="3792" y="2988"/>
                  </a:cubicBezTo>
                  <a:cubicBezTo>
                    <a:pt x="3453" y="2988"/>
                    <a:pt x="3114" y="2993"/>
                    <a:pt x="2779" y="2996"/>
                  </a:cubicBezTo>
                  <a:lnTo>
                    <a:pt x="2775" y="2996"/>
                  </a:lnTo>
                  <a:cubicBezTo>
                    <a:pt x="2779" y="2843"/>
                    <a:pt x="2782" y="2689"/>
                    <a:pt x="2782" y="2539"/>
                  </a:cubicBezTo>
                  <a:close/>
                  <a:moveTo>
                    <a:pt x="6590" y="2447"/>
                  </a:moveTo>
                  <a:cubicBezTo>
                    <a:pt x="6604" y="2614"/>
                    <a:pt x="6618" y="2781"/>
                    <a:pt x="6631" y="2955"/>
                  </a:cubicBezTo>
                  <a:cubicBezTo>
                    <a:pt x="6315" y="3083"/>
                    <a:pt x="5981" y="3147"/>
                    <a:pt x="5646" y="3147"/>
                  </a:cubicBezTo>
                  <a:cubicBezTo>
                    <a:pt x="5352" y="3147"/>
                    <a:pt x="5058" y="3097"/>
                    <a:pt x="4777" y="2996"/>
                  </a:cubicBezTo>
                  <a:lnTo>
                    <a:pt x="4777" y="2505"/>
                  </a:lnTo>
                  <a:cubicBezTo>
                    <a:pt x="5075" y="2623"/>
                    <a:pt x="5409" y="2706"/>
                    <a:pt x="5735" y="2706"/>
                  </a:cubicBezTo>
                  <a:cubicBezTo>
                    <a:pt x="6040" y="2706"/>
                    <a:pt x="6338" y="2633"/>
                    <a:pt x="6590" y="2447"/>
                  </a:cubicBezTo>
                  <a:close/>
                  <a:moveTo>
                    <a:pt x="699" y="2535"/>
                  </a:moveTo>
                  <a:lnTo>
                    <a:pt x="699" y="2535"/>
                  </a:lnTo>
                  <a:cubicBezTo>
                    <a:pt x="961" y="2723"/>
                    <a:pt x="1296" y="2798"/>
                    <a:pt x="1636" y="2798"/>
                  </a:cubicBezTo>
                  <a:cubicBezTo>
                    <a:pt x="2001" y="2798"/>
                    <a:pt x="2373" y="2712"/>
                    <a:pt x="2670" y="2587"/>
                  </a:cubicBezTo>
                  <a:cubicBezTo>
                    <a:pt x="2670" y="2733"/>
                    <a:pt x="2673" y="2884"/>
                    <a:pt x="2670" y="3041"/>
                  </a:cubicBezTo>
                  <a:cubicBezTo>
                    <a:pt x="2670" y="3048"/>
                    <a:pt x="2670" y="3051"/>
                    <a:pt x="2670" y="3058"/>
                  </a:cubicBezTo>
                  <a:lnTo>
                    <a:pt x="2670" y="3078"/>
                  </a:lnTo>
                  <a:cubicBezTo>
                    <a:pt x="2666" y="3077"/>
                    <a:pt x="2662" y="3077"/>
                    <a:pt x="2658" y="3077"/>
                  </a:cubicBezTo>
                  <a:cubicBezTo>
                    <a:pt x="2647" y="3077"/>
                    <a:pt x="2635" y="3080"/>
                    <a:pt x="2625" y="3085"/>
                  </a:cubicBezTo>
                  <a:cubicBezTo>
                    <a:pt x="2340" y="3250"/>
                    <a:pt x="2048" y="3353"/>
                    <a:pt x="1720" y="3353"/>
                  </a:cubicBezTo>
                  <a:cubicBezTo>
                    <a:pt x="1695" y="3353"/>
                    <a:pt x="1670" y="3353"/>
                    <a:pt x="1645" y="3352"/>
                  </a:cubicBezTo>
                  <a:cubicBezTo>
                    <a:pt x="1286" y="3334"/>
                    <a:pt x="1020" y="3174"/>
                    <a:pt x="702" y="3031"/>
                  </a:cubicBezTo>
                  <a:cubicBezTo>
                    <a:pt x="702" y="2867"/>
                    <a:pt x="702" y="2703"/>
                    <a:pt x="699" y="2535"/>
                  </a:cubicBezTo>
                  <a:close/>
                  <a:moveTo>
                    <a:pt x="6641" y="3075"/>
                  </a:moveTo>
                  <a:lnTo>
                    <a:pt x="6641" y="3075"/>
                  </a:lnTo>
                  <a:cubicBezTo>
                    <a:pt x="6734" y="4641"/>
                    <a:pt x="6686" y="6593"/>
                    <a:pt x="5701" y="6722"/>
                  </a:cubicBezTo>
                  <a:lnTo>
                    <a:pt x="5701" y="6722"/>
                  </a:lnTo>
                  <a:cubicBezTo>
                    <a:pt x="4954" y="6577"/>
                    <a:pt x="4797" y="4655"/>
                    <a:pt x="4780" y="3099"/>
                  </a:cubicBezTo>
                  <a:lnTo>
                    <a:pt x="4780" y="3099"/>
                  </a:lnTo>
                  <a:cubicBezTo>
                    <a:pt x="5069" y="3225"/>
                    <a:pt x="5377" y="3288"/>
                    <a:pt x="5685" y="3288"/>
                  </a:cubicBezTo>
                  <a:cubicBezTo>
                    <a:pt x="6011" y="3288"/>
                    <a:pt x="6338" y="3217"/>
                    <a:pt x="6641" y="3075"/>
                  </a:cubicBezTo>
                  <a:close/>
                  <a:moveTo>
                    <a:pt x="706" y="3119"/>
                  </a:moveTo>
                  <a:lnTo>
                    <a:pt x="706" y="3119"/>
                  </a:lnTo>
                  <a:cubicBezTo>
                    <a:pt x="941" y="3382"/>
                    <a:pt x="1307" y="3496"/>
                    <a:pt x="1679" y="3496"/>
                  </a:cubicBezTo>
                  <a:cubicBezTo>
                    <a:pt x="2043" y="3496"/>
                    <a:pt x="2413" y="3387"/>
                    <a:pt x="2673" y="3201"/>
                  </a:cubicBezTo>
                  <a:lnTo>
                    <a:pt x="2673" y="3201"/>
                  </a:lnTo>
                  <a:cubicBezTo>
                    <a:pt x="2659" y="4748"/>
                    <a:pt x="2492" y="6603"/>
                    <a:pt x="1628" y="6832"/>
                  </a:cubicBezTo>
                  <a:lnTo>
                    <a:pt x="1625" y="6832"/>
                  </a:lnTo>
                  <a:cubicBezTo>
                    <a:pt x="419" y="6736"/>
                    <a:pt x="720" y="4554"/>
                    <a:pt x="709" y="3772"/>
                  </a:cubicBezTo>
                  <a:cubicBezTo>
                    <a:pt x="706" y="3556"/>
                    <a:pt x="706" y="3338"/>
                    <a:pt x="706" y="3119"/>
                  </a:cubicBezTo>
                  <a:close/>
                  <a:moveTo>
                    <a:pt x="3349" y="3133"/>
                  </a:moveTo>
                  <a:cubicBezTo>
                    <a:pt x="3503" y="3139"/>
                    <a:pt x="3655" y="3142"/>
                    <a:pt x="3808" y="3142"/>
                  </a:cubicBezTo>
                  <a:cubicBezTo>
                    <a:pt x="3896" y="3142"/>
                    <a:pt x="3984" y="3141"/>
                    <a:pt x="4073" y="3140"/>
                  </a:cubicBezTo>
                  <a:lnTo>
                    <a:pt x="4073" y="3140"/>
                  </a:lnTo>
                  <a:cubicBezTo>
                    <a:pt x="3978" y="4520"/>
                    <a:pt x="3967" y="5899"/>
                    <a:pt x="3930" y="7279"/>
                  </a:cubicBezTo>
                  <a:lnTo>
                    <a:pt x="3404" y="7276"/>
                  </a:lnTo>
                  <a:cubicBezTo>
                    <a:pt x="3479" y="5899"/>
                    <a:pt x="3503" y="4506"/>
                    <a:pt x="3349" y="3133"/>
                  </a:cubicBezTo>
                  <a:close/>
                  <a:moveTo>
                    <a:pt x="535" y="7395"/>
                  </a:moveTo>
                  <a:cubicBezTo>
                    <a:pt x="1476" y="7435"/>
                    <a:pt x="2421" y="7444"/>
                    <a:pt x="3368" y="7444"/>
                  </a:cubicBezTo>
                  <a:cubicBezTo>
                    <a:pt x="3562" y="7444"/>
                    <a:pt x="3756" y="7443"/>
                    <a:pt x="3950" y="7443"/>
                  </a:cubicBezTo>
                  <a:cubicBezTo>
                    <a:pt x="3964" y="7451"/>
                    <a:pt x="3978" y="7456"/>
                    <a:pt x="3993" y="7456"/>
                  </a:cubicBezTo>
                  <a:cubicBezTo>
                    <a:pt x="4007" y="7456"/>
                    <a:pt x="4022" y="7451"/>
                    <a:pt x="4036" y="7443"/>
                  </a:cubicBezTo>
                  <a:cubicBezTo>
                    <a:pt x="4754" y="7438"/>
                    <a:pt x="5470" y="7430"/>
                    <a:pt x="6188" y="7430"/>
                  </a:cubicBezTo>
                  <a:cubicBezTo>
                    <a:pt x="6405" y="7430"/>
                    <a:pt x="6622" y="7431"/>
                    <a:pt x="6840" y="7433"/>
                  </a:cubicBezTo>
                  <a:cubicBezTo>
                    <a:pt x="6860" y="7433"/>
                    <a:pt x="6880" y="7422"/>
                    <a:pt x="6887" y="7405"/>
                  </a:cubicBezTo>
                  <a:cubicBezTo>
                    <a:pt x="6973" y="7525"/>
                    <a:pt x="7041" y="7634"/>
                    <a:pt x="7058" y="7801"/>
                  </a:cubicBezTo>
                  <a:cubicBezTo>
                    <a:pt x="7082" y="8017"/>
                    <a:pt x="7017" y="8228"/>
                    <a:pt x="6877" y="8392"/>
                  </a:cubicBezTo>
                  <a:lnTo>
                    <a:pt x="6874" y="8392"/>
                  </a:lnTo>
                  <a:cubicBezTo>
                    <a:pt x="6870" y="8396"/>
                    <a:pt x="6870" y="8399"/>
                    <a:pt x="6870" y="8403"/>
                  </a:cubicBezTo>
                  <a:cubicBezTo>
                    <a:pt x="5805" y="8381"/>
                    <a:pt x="4697" y="8332"/>
                    <a:pt x="3593" y="8332"/>
                  </a:cubicBezTo>
                  <a:cubicBezTo>
                    <a:pt x="2594" y="8332"/>
                    <a:pt x="1598" y="8372"/>
                    <a:pt x="641" y="8508"/>
                  </a:cubicBezTo>
                  <a:cubicBezTo>
                    <a:pt x="641" y="8498"/>
                    <a:pt x="638" y="8484"/>
                    <a:pt x="631" y="8474"/>
                  </a:cubicBezTo>
                  <a:cubicBezTo>
                    <a:pt x="566" y="8399"/>
                    <a:pt x="511" y="8310"/>
                    <a:pt x="474" y="8218"/>
                  </a:cubicBezTo>
                  <a:lnTo>
                    <a:pt x="474" y="8218"/>
                  </a:lnTo>
                  <a:cubicBezTo>
                    <a:pt x="663" y="8223"/>
                    <a:pt x="853" y="8225"/>
                    <a:pt x="1042" y="8225"/>
                  </a:cubicBezTo>
                  <a:cubicBezTo>
                    <a:pt x="1232" y="8225"/>
                    <a:pt x="1421" y="8223"/>
                    <a:pt x="1611" y="8222"/>
                  </a:cubicBezTo>
                  <a:cubicBezTo>
                    <a:pt x="1642" y="8218"/>
                    <a:pt x="1642" y="8174"/>
                    <a:pt x="1611" y="8170"/>
                  </a:cubicBezTo>
                  <a:cubicBezTo>
                    <a:pt x="1454" y="8169"/>
                    <a:pt x="1296" y="8168"/>
                    <a:pt x="1139" y="8168"/>
                  </a:cubicBezTo>
                  <a:cubicBezTo>
                    <a:pt x="916" y="8168"/>
                    <a:pt x="692" y="8170"/>
                    <a:pt x="470" y="8174"/>
                  </a:cubicBezTo>
                  <a:cubicBezTo>
                    <a:pt x="467" y="8174"/>
                    <a:pt x="463" y="8177"/>
                    <a:pt x="460" y="8181"/>
                  </a:cubicBezTo>
                  <a:cubicBezTo>
                    <a:pt x="422" y="8085"/>
                    <a:pt x="402" y="7986"/>
                    <a:pt x="402" y="7887"/>
                  </a:cubicBezTo>
                  <a:lnTo>
                    <a:pt x="402" y="7877"/>
                  </a:lnTo>
                  <a:cubicBezTo>
                    <a:pt x="1188" y="7901"/>
                    <a:pt x="1977" y="7915"/>
                    <a:pt x="2766" y="7915"/>
                  </a:cubicBezTo>
                  <a:cubicBezTo>
                    <a:pt x="2854" y="7915"/>
                    <a:pt x="2943" y="7915"/>
                    <a:pt x="3032" y="7914"/>
                  </a:cubicBezTo>
                  <a:cubicBezTo>
                    <a:pt x="3078" y="7914"/>
                    <a:pt x="3079" y="7846"/>
                    <a:pt x="3035" y="7846"/>
                  </a:cubicBezTo>
                  <a:cubicBezTo>
                    <a:pt x="3034" y="7846"/>
                    <a:pt x="3033" y="7846"/>
                    <a:pt x="3032" y="7846"/>
                  </a:cubicBezTo>
                  <a:cubicBezTo>
                    <a:pt x="2403" y="7826"/>
                    <a:pt x="1772" y="7819"/>
                    <a:pt x="1142" y="7819"/>
                  </a:cubicBezTo>
                  <a:cubicBezTo>
                    <a:pt x="897" y="7819"/>
                    <a:pt x="651" y="7820"/>
                    <a:pt x="405" y="7822"/>
                  </a:cubicBezTo>
                  <a:cubicBezTo>
                    <a:pt x="412" y="7743"/>
                    <a:pt x="429" y="7668"/>
                    <a:pt x="457" y="7593"/>
                  </a:cubicBezTo>
                  <a:cubicBezTo>
                    <a:pt x="714" y="7598"/>
                    <a:pt x="970" y="7601"/>
                    <a:pt x="1226" y="7601"/>
                  </a:cubicBezTo>
                  <a:cubicBezTo>
                    <a:pt x="1320" y="7601"/>
                    <a:pt x="1414" y="7601"/>
                    <a:pt x="1508" y="7600"/>
                  </a:cubicBezTo>
                  <a:cubicBezTo>
                    <a:pt x="1553" y="7593"/>
                    <a:pt x="1553" y="7532"/>
                    <a:pt x="1508" y="7525"/>
                  </a:cubicBezTo>
                  <a:cubicBezTo>
                    <a:pt x="1408" y="7524"/>
                    <a:pt x="1308" y="7523"/>
                    <a:pt x="1208" y="7523"/>
                  </a:cubicBezTo>
                  <a:cubicBezTo>
                    <a:pt x="967" y="7523"/>
                    <a:pt x="724" y="7526"/>
                    <a:pt x="480" y="7528"/>
                  </a:cubicBezTo>
                  <a:cubicBezTo>
                    <a:pt x="498" y="7487"/>
                    <a:pt x="515" y="7443"/>
                    <a:pt x="535" y="7395"/>
                  </a:cubicBezTo>
                  <a:close/>
                  <a:moveTo>
                    <a:pt x="877" y="0"/>
                  </a:moveTo>
                  <a:cubicBezTo>
                    <a:pt x="567" y="0"/>
                    <a:pt x="259" y="134"/>
                    <a:pt x="132" y="438"/>
                  </a:cubicBezTo>
                  <a:cubicBezTo>
                    <a:pt x="0" y="753"/>
                    <a:pt x="214" y="1135"/>
                    <a:pt x="550" y="1135"/>
                  </a:cubicBezTo>
                  <a:cubicBezTo>
                    <a:pt x="553" y="1135"/>
                    <a:pt x="556" y="1135"/>
                    <a:pt x="559" y="1135"/>
                  </a:cubicBezTo>
                  <a:lnTo>
                    <a:pt x="559" y="1135"/>
                  </a:lnTo>
                  <a:cubicBezTo>
                    <a:pt x="528" y="1545"/>
                    <a:pt x="528" y="1958"/>
                    <a:pt x="532" y="2371"/>
                  </a:cubicBezTo>
                  <a:cubicBezTo>
                    <a:pt x="532" y="2375"/>
                    <a:pt x="532" y="2375"/>
                    <a:pt x="532" y="2375"/>
                  </a:cubicBezTo>
                  <a:cubicBezTo>
                    <a:pt x="539" y="2778"/>
                    <a:pt x="552" y="3177"/>
                    <a:pt x="556" y="3577"/>
                  </a:cubicBezTo>
                  <a:cubicBezTo>
                    <a:pt x="566" y="4328"/>
                    <a:pt x="484" y="5158"/>
                    <a:pt x="614" y="5899"/>
                  </a:cubicBezTo>
                  <a:cubicBezTo>
                    <a:pt x="715" y="6503"/>
                    <a:pt x="1025" y="6970"/>
                    <a:pt x="1607" y="6970"/>
                  </a:cubicBezTo>
                  <a:cubicBezTo>
                    <a:pt x="1673" y="6970"/>
                    <a:pt x="1743" y="6964"/>
                    <a:pt x="1816" y="6951"/>
                  </a:cubicBezTo>
                  <a:cubicBezTo>
                    <a:pt x="1850" y="6944"/>
                    <a:pt x="1867" y="6910"/>
                    <a:pt x="1857" y="6879"/>
                  </a:cubicBezTo>
                  <a:cubicBezTo>
                    <a:pt x="2352" y="6726"/>
                    <a:pt x="2519" y="6159"/>
                    <a:pt x="2598" y="5606"/>
                  </a:cubicBezTo>
                  <a:cubicBezTo>
                    <a:pt x="2714" y="4789"/>
                    <a:pt x="2755" y="3946"/>
                    <a:pt x="2772" y="3106"/>
                  </a:cubicBezTo>
                  <a:cubicBezTo>
                    <a:pt x="2936" y="3116"/>
                    <a:pt x="3100" y="3126"/>
                    <a:pt x="3267" y="3133"/>
                  </a:cubicBezTo>
                  <a:cubicBezTo>
                    <a:pt x="3295" y="4516"/>
                    <a:pt x="3339" y="5889"/>
                    <a:pt x="3271" y="7272"/>
                  </a:cubicBezTo>
                  <a:cubicBezTo>
                    <a:pt x="3093" y="7271"/>
                    <a:pt x="2916" y="7271"/>
                    <a:pt x="2739" y="7271"/>
                  </a:cubicBezTo>
                  <a:cubicBezTo>
                    <a:pt x="2002" y="7271"/>
                    <a:pt x="1266" y="7278"/>
                    <a:pt x="528" y="7303"/>
                  </a:cubicBezTo>
                  <a:cubicBezTo>
                    <a:pt x="519" y="7296"/>
                    <a:pt x="507" y="7293"/>
                    <a:pt x="495" y="7293"/>
                  </a:cubicBezTo>
                  <a:cubicBezTo>
                    <a:pt x="481" y="7293"/>
                    <a:pt x="467" y="7297"/>
                    <a:pt x="457" y="7306"/>
                  </a:cubicBezTo>
                  <a:cubicBezTo>
                    <a:pt x="306" y="7436"/>
                    <a:pt x="248" y="7627"/>
                    <a:pt x="248" y="7822"/>
                  </a:cubicBezTo>
                  <a:lnTo>
                    <a:pt x="228" y="7822"/>
                  </a:lnTo>
                  <a:cubicBezTo>
                    <a:pt x="197" y="7822"/>
                    <a:pt x="197" y="7870"/>
                    <a:pt x="228" y="7870"/>
                  </a:cubicBezTo>
                  <a:lnTo>
                    <a:pt x="252" y="7870"/>
                  </a:lnTo>
                  <a:cubicBezTo>
                    <a:pt x="269" y="8119"/>
                    <a:pt x="378" y="8372"/>
                    <a:pt x="549" y="8519"/>
                  </a:cubicBezTo>
                  <a:lnTo>
                    <a:pt x="504" y="8525"/>
                  </a:lnTo>
                  <a:cubicBezTo>
                    <a:pt x="498" y="8525"/>
                    <a:pt x="501" y="8532"/>
                    <a:pt x="504" y="8536"/>
                  </a:cubicBezTo>
                  <a:cubicBezTo>
                    <a:pt x="528" y="8536"/>
                    <a:pt x="552" y="8539"/>
                    <a:pt x="573" y="8539"/>
                  </a:cubicBezTo>
                  <a:cubicBezTo>
                    <a:pt x="581" y="8543"/>
                    <a:pt x="590" y="8546"/>
                    <a:pt x="598" y="8546"/>
                  </a:cubicBezTo>
                  <a:cubicBezTo>
                    <a:pt x="603" y="8546"/>
                    <a:pt x="608" y="8545"/>
                    <a:pt x="614" y="8543"/>
                  </a:cubicBezTo>
                  <a:cubicBezTo>
                    <a:pt x="1306" y="8611"/>
                    <a:pt x="2014" y="8634"/>
                    <a:pt x="2728" y="8634"/>
                  </a:cubicBezTo>
                  <a:cubicBezTo>
                    <a:pt x="4126" y="8634"/>
                    <a:pt x="5544" y="8545"/>
                    <a:pt x="6908" y="8529"/>
                  </a:cubicBezTo>
                  <a:cubicBezTo>
                    <a:pt x="6966" y="8525"/>
                    <a:pt x="6986" y="8450"/>
                    <a:pt x="6939" y="8420"/>
                  </a:cubicBezTo>
                  <a:cubicBezTo>
                    <a:pt x="7113" y="8263"/>
                    <a:pt x="7205" y="8037"/>
                    <a:pt x="7195" y="7801"/>
                  </a:cubicBezTo>
                  <a:cubicBezTo>
                    <a:pt x="7184" y="7593"/>
                    <a:pt x="7089" y="7310"/>
                    <a:pt x="6884" y="7217"/>
                  </a:cubicBezTo>
                  <a:cubicBezTo>
                    <a:pt x="6877" y="7215"/>
                    <a:pt x="6871" y="7214"/>
                    <a:pt x="6864" y="7214"/>
                  </a:cubicBezTo>
                  <a:cubicBezTo>
                    <a:pt x="6827" y="7214"/>
                    <a:pt x="6790" y="7249"/>
                    <a:pt x="6816" y="7289"/>
                  </a:cubicBezTo>
                  <a:lnTo>
                    <a:pt x="6826" y="7306"/>
                  </a:lnTo>
                  <a:cubicBezTo>
                    <a:pt x="5907" y="7306"/>
                    <a:pt x="4988" y="7293"/>
                    <a:pt x="4066" y="7282"/>
                  </a:cubicBezTo>
                  <a:cubicBezTo>
                    <a:pt x="4107" y="5903"/>
                    <a:pt x="4169" y="4520"/>
                    <a:pt x="4148" y="3140"/>
                  </a:cubicBezTo>
                  <a:cubicBezTo>
                    <a:pt x="4295" y="3136"/>
                    <a:pt x="4445" y="3133"/>
                    <a:pt x="4592" y="3123"/>
                  </a:cubicBezTo>
                  <a:lnTo>
                    <a:pt x="4592" y="3123"/>
                  </a:lnTo>
                  <a:cubicBezTo>
                    <a:pt x="4572" y="4076"/>
                    <a:pt x="4613" y="5042"/>
                    <a:pt x="4794" y="5899"/>
                  </a:cubicBezTo>
                  <a:cubicBezTo>
                    <a:pt x="4900" y="6408"/>
                    <a:pt x="5166" y="6898"/>
                    <a:pt x="5654" y="6898"/>
                  </a:cubicBezTo>
                  <a:cubicBezTo>
                    <a:pt x="5749" y="6898"/>
                    <a:pt x="5853" y="6879"/>
                    <a:pt x="5965" y="6838"/>
                  </a:cubicBezTo>
                  <a:cubicBezTo>
                    <a:pt x="5989" y="6832"/>
                    <a:pt x="6006" y="6811"/>
                    <a:pt x="6010" y="6784"/>
                  </a:cubicBezTo>
                  <a:cubicBezTo>
                    <a:pt x="6385" y="6657"/>
                    <a:pt x="6607" y="6292"/>
                    <a:pt x="6696" y="5828"/>
                  </a:cubicBezTo>
                  <a:cubicBezTo>
                    <a:pt x="6969" y="4424"/>
                    <a:pt x="6747" y="2730"/>
                    <a:pt x="6621" y="1313"/>
                  </a:cubicBezTo>
                  <a:cubicBezTo>
                    <a:pt x="7003" y="1173"/>
                    <a:pt x="7324" y="729"/>
                    <a:pt x="7041" y="343"/>
                  </a:cubicBezTo>
                  <a:cubicBezTo>
                    <a:pt x="6882" y="127"/>
                    <a:pt x="6590" y="69"/>
                    <a:pt x="6283" y="69"/>
                  </a:cubicBezTo>
                  <a:cubicBezTo>
                    <a:pt x="5983" y="69"/>
                    <a:pt x="5669" y="124"/>
                    <a:pt x="5453" y="141"/>
                  </a:cubicBezTo>
                  <a:cubicBezTo>
                    <a:pt x="5446" y="145"/>
                    <a:pt x="5439" y="148"/>
                    <a:pt x="5432" y="152"/>
                  </a:cubicBezTo>
                  <a:cubicBezTo>
                    <a:pt x="5381" y="150"/>
                    <a:pt x="5329" y="150"/>
                    <a:pt x="5277" y="150"/>
                  </a:cubicBezTo>
                  <a:cubicBezTo>
                    <a:pt x="5060" y="150"/>
                    <a:pt x="4845" y="162"/>
                    <a:pt x="4630" y="189"/>
                  </a:cubicBezTo>
                  <a:cubicBezTo>
                    <a:pt x="4442" y="210"/>
                    <a:pt x="4251" y="274"/>
                    <a:pt x="4159" y="449"/>
                  </a:cubicBezTo>
                  <a:cubicBezTo>
                    <a:pt x="3950" y="838"/>
                    <a:pt x="4326" y="1186"/>
                    <a:pt x="4691" y="1217"/>
                  </a:cubicBezTo>
                  <a:cubicBezTo>
                    <a:pt x="4695" y="1217"/>
                    <a:pt x="4698" y="1217"/>
                    <a:pt x="4698" y="1214"/>
                  </a:cubicBezTo>
                  <a:lnTo>
                    <a:pt x="4698" y="1214"/>
                  </a:lnTo>
                  <a:cubicBezTo>
                    <a:pt x="4667" y="1610"/>
                    <a:pt x="4637" y="2027"/>
                    <a:pt x="4613" y="2453"/>
                  </a:cubicBezTo>
                  <a:cubicBezTo>
                    <a:pt x="4606" y="2447"/>
                    <a:pt x="4599" y="2443"/>
                    <a:pt x="4589" y="2443"/>
                  </a:cubicBezTo>
                  <a:cubicBezTo>
                    <a:pt x="4277" y="2459"/>
                    <a:pt x="3966" y="2466"/>
                    <a:pt x="3656" y="2466"/>
                  </a:cubicBezTo>
                  <a:cubicBezTo>
                    <a:pt x="3366" y="2466"/>
                    <a:pt x="3076" y="2460"/>
                    <a:pt x="2786" y="2450"/>
                  </a:cubicBezTo>
                  <a:cubicBezTo>
                    <a:pt x="2786" y="2050"/>
                    <a:pt x="2786" y="1654"/>
                    <a:pt x="2789" y="1265"/>
                  </a:cubicBezTo>
                  <a:cubicBezTo>
                    <a:pt x="2789" y="1251"/>
                    <a:pt x="2786" y="1238"/>
                    <a:pt x="2775" y="1224"/>
                  </a:cubicBezTo>
                  <a:cubicBezTo>
                    <a:pt x="3178" y="1053"/>
                    <a:pt x="3551" y="623"/>
                    <a:pt x="3110" y="254"/>
                  </a:cubicBezTo>
                  <a:cubicBezTo>
                    <a:pt x="2898" y="76"/>
                    <a:pt x="2618" y="66"/>
                    <a:pt x="2352" y="56"/>
                  </a:cubicBezTo>
                  <a:cubicBezTo>
                    <a:pt x="2083" y="44"/>
                    <a:pt x="1805" y="26"/>
                    <a:pt x="1529" y="26"/>
                  </a:cubicBezTo>
                  <a:cubicBezTo>
                    <a:pt x="1407" y="26"/>
                    <a:pt x="1284" y="29"/>
                    <a:pt x="1164" y="39"/>
                  </a:cubicBezTo>
                  <a:cubicBezTo>
                    <a:pt x="1071" y="14"/>
                    <a:pt x="974" y="0"/>
                    <a:pt x="8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55"/>
            <p:cNvSpPr/>
            <p:nvPr/>
          </p:nvSpPr>
          <p:spPr>
            <a:xfrm>
              <a:off x="4843599" y="1912930"/>
              <a:ext cx="39500" cy="70113"/>
            </a:xfrm>
            <a:custGeom>
              <a:rect b="b" l="l" r="r" t="t"/>
              <a:pathLst>
                <a:path extrusionOk="0" h="2730" w="1538">
                  <a:moveTo>
                    <a:pt x="659" y="138"/>
                  </a:moveTo>
                  <a:cubicBezTo>
                    <a:pt x="887" y="138"/>
                    <a:pt x="1113" y="189"/>
                    <a:pt x="1322" y="289"/>
                  </a:cubicBezTo>
                  <a:lnTo>
                    <a:pt x="1319" y="289"/>
                  </a:lnTo>
                  <a:cubicBezTo>
                    <a:pt x="1270" y="381"/>
                    <a:pt x="1111" y="418"/>
                    <a:pt x="930" y="418"/>
                  </a:cubicBezTo>
                  <a:cubicBezTo>
                    <a:pt x="623" y="418"/>
                    <a:pt x="252" y="312"/>
                    <a:pt x="250" y="193"/>
                  </a:cubicBezTo>
                  <a:cubicBezTo>
                    <a:pt x="385" y="156"/>
                    <a:pt x="522" y="138"/>
                    <a:pt x="659" y="138"/>
                  </a:cubicBezTo>
                  <a:close/>
                  <a:moveTo>
                    <a:pt x="219" y="347"/>
                  </a:moveTo>
                  <a:cubicBezTo>
                    <a:pt x="346" y="460"/>
                    <a:pt x="619" y="508"/>
                    <a:pt x="732" y="525"/>
                  </a:cubicBezTo>
                  <a:cubicBezTo>
                    <a:pt x="782" y="531"/>
                    <a:pt x="856" y="537"/>
                    <a:pt x="937" y="537"/>
                  </a:cubicBezTo>
                  <a:cubicBezTo>
                    <a:pt x="1113" y="537"/>
                    <a:pt x="1323" y="508"/>
                    <a:pt x="1404" y="392"/>
                  </a:cubicBezTo>
                  <a:lnTo>
                    <a:pt x="1404" y="392"/>
                  </a:lnTo>
                  <a:cubicBezTo>
                    <a:pt x="1357" y="1027"/>
                    <a:pt x="1350" y="2564"/>
                    <a:pt x="704" y="2564"/>
                  </a:cubicBezTo>
                  <a:cubicBezTo>
                    <a:pt x="687" y="2564"/>
                    <a:pt x="670" y="2577"/>
                    <a:pt x="667" y="2598"/>
                  </a:cubicBezTo>
                  <a:cubicBezTo>
                    <a:pt x="568" y="2584"/>
                    <a:pt x="479" y="2526"/>
                    <a:pt x="424" y="2441"/>
                  </a:cubicBezTo>
                  <a:lnTo>
                    <a:pt x="424" y="2441"/>
                  </a:lnTo>
                  <a:cubicBezTo>
                    <a:pt x="524" y="2443"/>
                    <a:pt x="625" y="2448"/>
                    <a:pt x="726" y="2448"/>
                  </a:cubicBezTo>
                  <a:cubicBezTo>
                    <a:pt x="749" y="2448"/>
                    <a:pt x="773" y="2448"/>
                    <a:pt x="796" y="2447"/>
                  </a:cubicBezTo>
                  <a:cubicBezTo>
                    <a:pt x="834" y="2444"/>
                    <a:pt x="834" y="2393"/>
                    <a:pt x="796" y="2386"/>
                  </a:cubicBezTo>
                  <a:cubicBezTo>
                    <a:pt x="772" y="2385"/>
                    <a:pt x="748" y="2385"/>
                    <a:pt x="724" y="2385"/>
                  </a:cubicBezTo>
                  <a:cubicBezTo>
                    <a:pt x="621" y="2385"/>
                    <a:pt x="517" y="2390"/>
                    <a:pt x="417" y="2393"/>
                  </a:cubicBezTo>
                  <a:cubicBezTo>
                    <a:pt x="407" y="2393"/>
                    <a:pt x="400" y="2400"/>
                    <a:pt x="397" y="2406"/>
                  </a:cubicBezTo>
                  <a:cubicBezTo>
                    <a:pt x="359" y="2338"/>
                    <a:pt x="325" y="2266"/>
                    <a:pt x="305" y="2191"/>
                  </a:cubicBezTo>
                  <a:lnTo>
                    <a:pt x="305" y="2191"/>
                  </a:lnTo>
                  <a:cubicBezTo>
                    <a:pt x="376" y="2207"/>
                    <a:pt x="449" y="2215"/>
                    <a:pt x="521" y="2215"/>
                  </a:cubicBezTo>
                  <a:cubicBezTo>
                    <a:pt x="605" y="2215"/>
                    <a:pt x="689" y="2205"/>
                    <a:pt x="769" y="2185"/>
                  </a:cubicBezTo>
                  <a:cubicBezTo>
                    <a:pt x="803" y="2174"/>
                    <a:pt x="796" y="2126"/>
                    <a:pt x="762" y="2123"/>
                  </a:cubicBezTo>
                  <a:cubicBezTo>
                    <a:pt x="620" y="2129"/>
                    <a:pt x="487" y="2147"/>
                    <a:pt x="346" y="2147"/>
                  </a:cubicBezTo>
                  <a:cubicBezTo>
                    <a:pt x="335" y="2147"/>
                    <a:pt x="323" y="2147"/>
                    <a:pt x="312" y="2147"/>
                  </a:cubicBezTo>
                  <a:cubicBezTo>
                    <a:pt x="301" y="2147"/>
                    <a:pt x="294" y="2150"/>
                    <a:pt x="291" y="2157"/>
                  </a:cubicBezTo>
                  <a:cubicBezTo>
                    <a:pt x="236" y="1945"/>
                    <a:pt x="206" y="1730"/>
                    <a:pt x="199" y="1515"/>
                  </a:cubicBezTo>
                  <a:lnTo>
                    <a:pt x="199" y="1515"/>
                  </a:lnTo>
                  <a:cubicBezTo>
                    <a:pt x="281" y="1519"/>
                    <a:pt x="363" y="1520"/>
                    <a:pt x="445" y="1520"/>
                  </a:cubicBezTo>
                  <a:cubicBezTo>
                    <a:pt x="527" y="1520"/>
                    <a:pt x="609" y="1519"/>
                    <a:pt x="691" y="1515"/>
                  </a:cubicBezTo>
                  <a:cubicBezTo>
                    <a:pt x="735" y="1515"/>
                    <a:pt x="735" y="1447"/>
                    <a:pt x="691" y="1447"/>
                  </a:cubicBezTo>
                  <a:cubicBezTo>
                    <a:pt x="609" y="1442"/>
                    <a:pt x="526" y="1439"/>
                    <a:pt x="443" y="1439"/>
                  </a:cubicBezTo>
                  <a:cubicBezTo>
                    <a:pt x="360" y="1439"/>
                    <a:pt x="277" y="1442"/>
                    <a:pt x="195" y="1447"/>
                  </a:cubicBezTo>
                  <a:cubicBezTo>
                    <a:pt x="192" y="1351"/>
                    <a:pt x="189" y="1256"/>
                    <a:pt x="189" y="1163"/>
                  </a:cubicBezTo>
                  <a:lnTo>
                    <a:pt x="189" y="1163"/>
                  </a:lnTo>
                  <a:cubicBezTo>
                    <a:pt x="310" y="1168"/>
                    <a:pt x="430" y="1172"/>
                    <a:pt x="551" y="1172"/>
                  </a:cubicBezTo>
                  <a:cubicBezTo>
                    <a:pt x="620" y="1172"/>
                    <a:pt x="690" y="1171"/>
                    <a:pt x="759" y="1167"/>
                  </a:cubicBezTo>
                  <a:cubicBezTo>
                    <a:pt x="803" y="1167"/>
                    <a:pt x="803" y="1098"/>
                    <a:pt x="759" y="1098"/>
                  </a:cubicBezTo>
                  <a:cubicBezTo>
                    <a:pt x="690" y="1095"/>
                    <a:pt x="620" y="1093"/>
                    <a:pt x="551" y="1093"/>
                  </a:cubicBezTo>
                  <a:cubicBezTo>
                    <a:pt x="430" y="1093"/>
                    <a:pt x="310" y="1098"/>
                    <a:pt x="189" y="1102"/>
                  </a:cubicBezTo>
                  <a:cubicBezTo>
                    <a:pt x="189" y="1027"/>
                    <a:pt x="192" y="952"/>
                    <a:pt x="195" y="880"/>
                  </a:cubicBezTo>
                  <a:lnTo>
                    <a:pt x="199" y="880"/>
                  </a:lnTo>
                  <a:cubicBezTo>
                    <a:pt x="313" y="901"/>
                    <a:pt x="444" y="925"/>
                    <a:pt x="569" y="925"/>
                  </a:cubicBezTo>
                  <a:cubicBezTo>
                    <a:pt x="626" y="925"/>
                    <a:pt x="682" y="920"/>
                    <a:pt x="735" y="907"/>
                  </a:cubicBezTo>
                  <a:cubicBezTo>
                    <a:pt x="762" y="900"/>
                    <a:pt x="766" y="849"/>
                    <a:pt x="735" y="846"/>
                  </a:cubicBezTo>
                  <a:cubicBezTo>
                    <a:pt x="564" y="822"/>
                    <a:pt x="387" y="842"/>
                    <a:pt x="216" y="818"/>
                  </a:cubicBezTo>
                  <a:cubicBezTo>
                    <a:pt x="214" y="817"/>
                    <a:pt x="212" y="817"/>
                    <a:pt x="210" y="817"/>
                  </a:cubicBezTo>
                  <a:cubicBezTo>
                    <a:pt x="205" y="817"/>
                    <a:pt x="200" y="819"/>
                    <a:pt x="195" y="822"/>
                  </a:cubicBezTo>
                  <a:cubicBezTo>
                    <a:pt x="202" y="637"/>
                    <a:pt x="212" y="474"/>
                    <a:pt x="219" y="347"/>
                  </a:cubicBezTo>
                  <a:close/>
                  <a:moveTo>
                    <a:pt x="727" y="0"/>
                  </a:moveTo>
                  <a:cubicBezTo>
                    <a:pt x="521" y="0"/>
                    <a:pt x="313" y="45"/>
                    <a:pt x="120" y="135"/>
                  </a:cubicBezTo>
                  <a:cubicBezTo>
                    <a:pt x="80" y="157"/>
                    <a:pt x="101" y="220"/>
                    <a:pt x="141" y="220"/>
                  </a:cubicBezTo>
                  <a:cubicBezTo>
                    <a:pt x="145" y="220"/>
                    <a:pt x="150" y="219"/>
                    <a:pt x="154" y="217"/>
                  </a:cubicBezTo>
                  <a:cubicBezTo>
                    <a:pt x="154" y="224"/>
                    <a:pt x="154" y="231"/>
                    <a:pt x="154" y="238"/>
                  </a:cubicBezTo>
                  <a:cubicBezTo>
                    <a:pt x="134" y="402"/>
                    <a:pt x="103" y="736"/>
                    <a:pt x="96" y="1109"/>
                  </a:cubicBezTo>
                  <a:lnTo>
                    <a:pt x="35" y="1109"/>
                  </a:lnTo>
                  <a:cubicBezTo>
                    <a:pt x="1" y="1109"/>
                    <a:pt x="1" y="1160"/>
                    <a:pt x="35" y="1160"/>
                  </a:cubicBezTo>
                  <a:lnTo>
                    <a:pt x="96" y="1160"/>
                  </a:lnTo>
                  <a:cubicBezTo>
                    <a:pt x="85" y="1888"/>
                    <a:pt x="167" y="2730"/>
                    <a:pt x="607" y="2730"/>
                  </a:cubicBezTo>
                  <a:cubicBezTo>
                    <a:pt x="683" y="2730"/>
                    <a:pt x="769" y="2704"/>
                    <a:pt x="868" y="2649"/>
                  </a:cubicBezTo>
                  <a:cubicBezTo>
                    <a:pt x="878" y="2646"/>
                    <a:pt x="885" y="2635"/>
                    <a:pt x="885" y="2625"/>
                  </a:cubicBezTo>
                  <a:cubicBezTo>
                    <a:pt x="1131" y="2567"/>
                    <a:pt x="1264" y="2345"/>
                    <a:pt x="1319" y="2075"/>
                  </a:cubicBezTo>
                  <a:cubicBezTo>
                    <a:pt x="1442" y="1488"/>
                    <a:pt x="1476" y="863"/>
                    <a:pt x="1534" y="265"/>
                  </a:cubicBezTo>
                  <a:cubicBezTo>
                    <a:pt x="1538" y="234"/>
                    <a:pt x="1503" y="217"/>
                    <a:pt x="1473" y="217"/>
                  </a:cubicBezTo>
                  <a:cubicBezTo>
                    <a:pt x="1469" y="214"/>
                    <a:pt x="1466" y="207"/>
                    <a:pt x="1459" y="204"/>
                  </a:cubicBezTo>
                  <a:cubicBezTo>
                    <a:pt x="1235" y="68"/>
                    <a:pt x="982" y="0"/>
                    <a:pt x="7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55"/>
            <p:cNvSpPr/>
            <p:nvPr/>
          </p:nvSpPr>
          <p:spPr>
            <a:xfrm>
              <a:off x="4949077" y="1907280"/>
              <a:ext cx="38832" cy="69754"/>
            </a:xfrm>
            <a:custGeom>
              <a:rect b="b" l="l" r="r" t="t"/>
              <a:pathLst>
                <a:path extrusionOk="0" h="2716" w="1512">
                  <a:moveTo>
                    <a:pt x="726" y="140"/>
                  </a:moveTo>
                  <a:cubicBezTo>
                    <a:pt x="928" y="140"/>
                    <a:pt x="1105" y="188"/>
                    <a:pt x="1297" y="232"/>
                  </a:cubicBezTo>
                  <a:cubicBezTo>
                    <a:pt x="1173" y="409"/>
                    <a:pt x="988" y="470"/>
                    <a:pt x="777" y="470"/>
                  </a:cubicBezTo>
                  <a:cubicBezTo>
                    <a:pt x="754" y="470"/>
                    <a:pt x="732" y="469"/>
                    <a:pt x="709" y="468"/>
                  </a:cubicBezTo>
                  <a:cubicBezTo>
                    <a:pt x="511" y="458"/>
                    <a:pt x="241" y="420"/>
                    <a:pt x="163" y="212"/>
                  </a:cubicBezTo>
                  <a:cubicBezTo>
                    <a:pt x="347" y="168"/>
                    <a:pt x="535" y="144"/>
                    <a:pt x="723" y="140"/>
                  </a:cubicBezTo>
                  <a:close/>
                  <a:moveTo>
                    <a:pt x="1375" y="342"/>
                  </a:moveTo>
                  <a:cubicBezTo>
                    <a:pt x="1317" y="1045"/>
                    <a:pt x="1481" y="2271"/>
                    <a:pt x="760" y="2555"/>
                  </a:cubicBezTo>
                  <a:cubicBezTo>
                    <a:pt x="757" y="2555"/>
                    <a:pt x="754" y="2558"/>
                    <a:pt x="750" y="2562"/>
                  </a:cubicBezTo>
                  <a:cubicBezTo>
                    <a:pt x="173" y="2442"/>
                    <a:pt x="152" y="987"/>
                    <a:pt x="156" y="396"/>
                  </a:cubicBezTo>
                  <a:lnTo>
                    <a:pt x="156" y="396"/>
                  </a:lnTo>
                  <a:cubicBezTo>
                    <a:pt x="269" y="519"/>
                    <a:pt x="470" y="571"/>
                    <a:pt x="627" y="588"/>
                  </a:cubicBezTo>
                  <a:cubicBezTo>
                    <a:pt x="680" y="594"/>
                    <a:pt x="734" y="598"/>
                    <a:pt x="789" y="598"/>
                  </a:cubicBezTo>
                  <a:cubicBezTo>
                    <a:pt x="1018" y="598"/>
                    <a:pt x="1248" y="532"/>
                    <a:pt x="1375" y="342"/>
                  </a:cubicBezTo>
                  <a:close/>
                  <a:moveTo>
                    <a:pt x="796" y="0"/>
                  </a:moveTo>
                  <a:cubicBezTo>
                    <a:pt x="559" y="0"/>
                    <a:pt x="318" y="51"/>
                    <a:pt x="111" y="144"/>
                  </a:cubicBezTo>
                  <a:cubicBezTo>
                    <a:pt x="84" y="157"/>
                    <a:pt x="57" y="168"/>
                    <a:pt x="29" y="181"/>
                  </a:cubicBezTo>
                  <a:cubicBezTo>
                    <a:pt x="1" y="197"/>
                    <a:pt x="20" y="240"/>
                    <a:pt x="47" y="240"/>
                  </a:cubicBezTo>
                  <a:cubicBezTo>
                    <a:pt x="49" y="240"/>
                    <a:pt x="51" y="240"/>
                    <a:pt x="53" y="239"/>
                  </a:cubicBezTo>
                  <a:lnTo>
                    <a:pt x="81" y="232"/>
                  </a:lnTo>
                  <a:cubicBezTo>
                    <a:pt x="84" y="253"/>
                    <a:pt x="88" y="273"/>
                    <a:pt x="94" y="294"/>
                  </a:cubicBezTo>
                  <a:cubicBezTo>
                    <a:pt x="51" y="829"/>
                    <a:pt x="50" y="2716"/>
                    <a:pt x="722" y="2716"/>
                  </a:cubicBezTo>
                  <a:cubicBezTo>
                    <a:pt x="796" y="2716"/>
                    <a:pt x="878" y="2693"/>
                    <a:pt x="969" y="2644"/>
                  </a:cubicBezTo>
                  <a:cubicBezTo>
                    <a:pt x="1006" y="2623"/>
                    <a:pt x="996" y="2568"/>
                    <a:pt x="955" y="2562"/>
                  </a:cubicBezTo>
                  <a:cubicBezTo>
                    <a:pt x="1191" y="2439"/>
                    <a:pt x="1324" y="2213"/>
                    <a:pt x="1385" y="1926"/>
                  </a:cubicBezTo>
                  <a:cubicBezTo>
                    <a:pt x="1501" y="1394"/>
                    <a:pt x="1512" y="758"/>
                    <a:pt x="1488" y="215"/>
                  </a:cubicBezTo>
                  <a:cubicBezTo>
                    <a:pt x="1484" y="202"/>
                    <a:pt x="1478" y="188"/>
                    <a:pt x="1464" y="181"/>
                  </a:cubicBezTo>
                  <a:cubicBezTo>
                    <a:pt x="1460" y="164"/>
                    <a:pt x="1450" y="151"/>
                    <a:pt x="1437" y="144"/>
                  </a:cubicBezTo>
                  <a:cubicBezTo>
                    <a:pt x="1245" y="46"/>
                    <a:pt x="1022" y="0"/>
                    <a:pt x="79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55"/>
            <p:cNvSpPr/>
            <p:nvPr/>
          </p:nvSpPr>
          <p:spPr>
            <a:xfrm>
              <a:off x="4850533" y="1959364"/>
              <a:ext cx="13920" cy="2517"/>
            </a:xfrm>
            <a:custGeom>
              <a:rect b="b" l="l" r="r" t="t"/>
              <a:pathLst>
                <a:path extrusionOk="0" h="98" w="542">
                  <a:moveTo>
                    <a:pt x="492" y="0"/>
                  </a:moveTo>
                  <a:cubicBezTo>
                    <a:pt x="490" y="0"/>
                    <a:pt x="488" y="0"/>
                    <a:pt x="485" y="1"/>
                  </a:cubicBezTo>
                  <a:cubicBezTo>
                    <a:pt x="389" y="17"/>
                    <a:pt x="293" y="25"/>
                    <a:pt x="196" y="25"/>
                  </a:cubicBezTo>
                  <a:cubicBezTo>
                    <a:pt x="146" y="25"/>
                    <a:pt x="95" y="23"/>
                    <a:pt x="45" y="18"/>
                  </a:cubicBezTo>
                  <a:cubicBezTo>
                    <a:pt x="44" y="18"/>
                    <a:pt x="43" y="18"/>
                    <a:pt x="42" y="18"/>
                  </a:cubicBezTo>
                  <a:cubicBezTo>
                    <a:pt x="1" y="18"/>
                    <a:pt x="2" y="80"/>
                    <a:pt x="45" y="86"/>
                  </a:cubicBezTo>
                  <a:cubicBezTo>
                    <a:pt x="100" y="94"/>
                    <a:pt x="156" y="98"/>
                    <a:pt x="212" y="98"/>
                  </a:cubicBezTo>
                  <a:cubicBezTo>
                    <a:pt x="309" y="98"/>
                    <a:pt x="407" y="86"/>
                    <a:pt x="503" y="62"/>
                  </a:cubicBezTo>
                  <a:cubicBezTo>
                    <a:pt x="541" y="53"/>
                    <a:pt x="528" y="0"/>
                    <a:pt x="4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55"/>
            <p:cNvSpPr/>
            <p:nvPr/>
          </p:nvSpPr>
          <p:spPr>
            <a:xfrm>
              <a:off x="4848787" y="1928674"/>
              <a:ext cx="14305" cy="1978"/>
            </a:xfrm>
            <a:custGeom>
              <a:rect b="b" l="l" r="r" t="t"/>
              <a:pathLst>
                <a:path extrusionOk="0" h="77" w="557">
                  <a:moveTo>
                    <a:pt x="321" y="0"/>
                  </a:moveTo>
                  <a:cubicBezTo>
                    <a:pt x="228" y="0"/>
                    <a:pt x="134" y="2"/>
                    <a:pt x="41" y="4"/>
                  </a:cubicBezTo>
                  <a:cubicBezTo>
                    <a:pt x="0" y="7"/>
                    <a:pt x="0" y="65"/>
                    <a:pt x="41" y="72"/>
                  </a:cubicBezTo>
                  <a:cubicBezTo>
                    <a:pt x="134" y="74"/>
                    <a:pt x="228" y="76"/>
                    <a:pt x="321" y="76"/>
                  </a:cubicBezTo>
                  <a:cubicBezTo>
                    <a:pt x="390" y="76"/>
                    <a:pt x="458" y="75"/>
                    <a:pt x="526" y="72"/>
                  </a:cubicBezTo>
                  <a:cubicBezTo>
                    <a:pt x="557" y="62"/>
                    <a:pt x="557" y="14"/>
                    <a:pt x="526" y="4"/>
                  </a:cubicBezTo>
                  <a:cubicBezTo>
                    <a:pt x="458" y="1"/>
                    <a:pt x="390" y="0"/>
                    <a:pt x="3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44" name="Google Shape;2644;p55"/>
          <p:cNvGrpSpPr/>
          <p:nvPr/>
        </p:nvGrpSpPr>
        <p:grpSpPr>
          <a:xfrm>
            <a:off x="4136662" y="1828409"/>
            <a:ext cx="285076" cy="191001"/>
            <a:chOff x="4136662" y="1828409"/>
            <a:chExt cx="285076" cy="191001"/>
          </a:xfrm>
        </p:grpSpPr>
        <p:sp>
          <p:nvSpPr>
            <p:cNvPr id="2645" name="Google Shape;2645;p55"/>
            <p:cNvSpPr/>
            <p:nvPr/>
          </p:nvSpPr>
          <p:spPr>
            <a:xfrm>
              <a:off x="4136662" y="1828409"/>
              <a:ext cx="285076" cy="191001"/>
            </a:xfrm>
            <a:custGeom>
              <a:rect b="b" l="l" r="r" t="t"/>
              <a:pathLst>
                <a:path extrusionOk="0" h="7437" w="11100">
                  <a:moveTo>
                    <a:pt x="7633" y="90"/>
                  </a:moveTo>
                  <a:cubicBezTo>
                    <a:pt x="8148" y="137"/>
                    <a:pt x="8668" y="164"/>
                    <a:pt x="9186" y="164"/>
                  </a:cubicBezTo>
                  <a:cubicBezTo>
                    <a:pt x="9269" y="164"/>
                    <a:pt x="9353" y="163"/>
                    <a:pt x="9437" y="162"/>
                  </a:cubicBezTo>
                  <a:lnTo>
                    <a:pt x="9437" y="162"/>
                  </a:lnTo>
                  <a:cubicBezTo>
                    <a:pt x="9488" y="278"/>
                    <a:pt x="9440" y="411"/>
                    <a:pt x="9331" y="472"/>
                  </a:cubicBezTo>
                  <a:cubicBezTo>
                    <a:pt x="9324" y="476"/>
                    <a:pt x="9321" y="483"/>
                    <a:pt x="9317" y="489"/>
                  </a:cubicBezTo>
                  <a:cubicBezTo>
                    <a:pt x="9021" y="481"/>
                    <a:pt x="8724" y="474"/>
                    <a:pt x="8428" y="474"/>
                  </a:cubicBezTo>
                  <a:cubicBezTo>
                    <a:pt x="8151" y="474"/>
                    <a:pt x="7873" y="480"/>
                    <a:pt x="7596" y="496"/>
                  </a:cubicBezTo>
                  <a:cubicBezTo>
                    <a:pt x="7610" y="472"/>
                    <a:pt x="7610" y="445"/>
                    <a:pt x="7589" y="425"/>
                  </a:cubicBezTo>
                  <a:cubicBezTo>
                    <a:pt x="7487" y="312"/>
                    <a:pt x="7558" y="206"/>
                    <a:pt x="7627" y="107"/>
                  </a:cubicBezTo>
                  <a:cubicBezTo>
                    <a:pt x="7630" y="100"/>
                    <a:pt x="7633" y="93"/>
                    <a:pt x="7633" y="90"/>
                  </a:cubicBezTo>
                  <a:close/>
                  <a:moveTo>
                    <a:pt x="6749" y="182"/>
                  </a:moveTo>
                  <a:lnTo>
                    <a:pt x="6749" y="182"/>
                  </a:lnTo>
                  <a:cubicBezTo>
                    <a:pt x="6807" y="322"/>
                    <a:pt x="6759" y="479"/>
                    <a:pt x="6605" y="534"/>
                  </a:cubicBezTo>
                  <a:cubicBezTo>
                    <a:pt x="6599" y="537"/>
                    <a:pt x="6599" y="541"/>
                    <a:pt x="6592" y="544"/>
                  </a:cubicBezTo>
                  <a:cubicBezTo>
                    <a:pt x="6591" y="546"/>
                    <a:pt x="6590" y="546"/>
                    <a:pt x="6589" y="546"/>
                  </a:cubicBezTo>
                  <a:cubicBezTo>
                    <a:pt x="6587" y="546"/>
                    <a:pt x="6584" y="541"/>
                    <a:pt x="6582" y="541"/>
                  </a:cubicBezTo>
                  <a:cubicBezTo>
                    <a:pt x="6096" y="557"/>
                    <a:pt x="5619" y="599"/>
                    <a:pt x="5135" y="599"/>
                  </a:cubicBezTo>
                  <a:cubicBezTo>
                    <a:pt x="5007" y="599"/>
                    <a:pt x="4877" y="596"/>
                    <a:pt x="4748" y="588"/>
                  </a:cubicBezTo>
                  <a:cubicBezTo>
                    <a:pt x="4744" y="588"/>
                    <a:pt x="4741" y="588"/>
                    <a:pt x="4737" y="592"/>
                  </a:cubicBezTo>
                  <a:cubicBezTo>
                    <a:pt x="4731" y="592"/>
                    <a:pt x="4737" y="588"/>
                    <a:pt x="4734" y="585"/>
                  </a:cubicBezTo>
                  <a:cubicBezTo>
                    <a:pt x="4631" y="472"/>
                    <a:pt x="4649" y="373"/>
                    <a:pt x="4700" y="240"/>
                  </a:cubicBezTo>
                  <a:cubicBezTo>
                    <a:pt x="4700" y="233"/>
                    <a:pt x="4700" y="230"/>
                    <a:pt x="4700" y="223"/>
                  </a:cubicBezTo>
                  <a:cubicBezTo>
                    <a:pt x="4996" y="257"/>
                    <a:pt x="5294" y="275"/>
                    <a:pt x="5592" y="275"/>
                  </a:cubicBezTo>
                  <a:cubicBezTo>
                    <a:pt x="5974" y="275"/>
                    <a:pt x="6356" y="246"/>
                    <a:pt x="6735" y="189"/>
                  </a:cubicBezTo>
                  <a:cubicBezTo>
                    <a:pt x="6739" y="185"/>
                    <a:pt x="6745" y="185"/>
                    <a:pt x="6749" y="182"/>
                  </a:cubicBezTo>
                  <a:close/>
                  <a:moveTo>
                    <a:pt x="1616" y="298"/>
                  </a:moveTo>
                  <a:cubicBezTo>
                    <a:pt x="1623" y="298"/>
                    <a:pt x="1626" y="305"/>
                    <a:pt x="1633" y="305"/>
                  </a:cubicBezTo>
                  <a:cubicBezTo>
                    <a:pt x="2302" y="312"/>
                    <a:pt x="2972" y="353"/>
                    <a:pt x="3638" y="353"/>
                  </a:cubicBezTo>
                  <a:cubicBezTo>
                    <a:pt x="3645" y="353"/>
                    <a:pt x="3645" y="349"/>
                    <a:pt x="3651" y="349"/>
                  </a:cubicBezTo>
                  <a:cubicBezTo>
                    <a:pt x="3709" y="445"/>
                    <a:pt x="3699" y="571"/>
                    <a:pt x="3621" y="653"/>
                  </a:cubicBezTo>
                  <a:cubicBezTo>
                    <a:pt x="3617" y="657"/>
                    <a:pt x="3614" y="664"/>
                    <a:pt x="3614" y="667"/>
                  </a:cubicBezTo>
                  <a:cubicBezTo>
                    <a:pt x="3611" y="667"/>
                    <a:pt x="3609" y="665"/>
                    <a:pt x="3607" y="665"/>
                  </a:cubicBezTo>
                  <a:cubicBezTo>
                    <a:pt x="3606" y="665"/>
                    <a:pt x="3605" y="666"/>
                    <a:pt x="3604" y="667"/>
                  </a:cubicBezTo>
                  <a:cubicBezTo>
                    <a:pt x="3418" y="687"/>
                    <a:pt x="3234" y="694"/>
                    <a:pt x="3051" y="694"/>
                  </a:cubicBezTo>
                  <a:cubicBezTo>
                    <a:pt x="2610" y="694"/>
                    <a:pt x="2174" y="653"/>
                    <a:pt x="1732" y="653"/>
                  </a:cubicBezTo>
                  <a:cubicBezTo>
                    <a:pt x="1720" y="653"/>
                    <a:pt x="1707" y="653"/>
                    <a:pt x="1694" y="653"/>
                  </a:cubicBezTo>
                  <a:cubicBezTo>
                    <a:pt x="1694" y="643"/>
                    <a:pt x="1691" y="629"/>
                    <a:pt x="1681" y="626"/>
                  </a:cubicBezTo>
                  <a:cubicBezTo>
                    <a:pt x="1606" y="592"/>
                    <a:pt x="1534" y="517"/>
                    <a:pt x="1544" y="428"/>
                  </a:cubicBezTo>
                  <a:cubicBezTo>
                    <a:pt x="1551" y="373"/>
                    <a:pt x="1589" y="339"/>
                    <a:pt x="1616" y="298"/>
                  </a:cubicBezTo>
                  <a:close/>
                  <a:moveTo>
                    <a:pt x="578" y="991"/>
                  </a:moveTo>
                  <a:cubicBezTo>
                    <a:pt x="633" y="991"/>
                    <a:pt x="688" y="1004"/>
                    <a:pt x="738" y="1032"/>
                  </a:cubicBezTo>
                  <a:lnTo>
                    <a:pt x="738" y="1036"/>
                  </a:lnTo>
                  <a:lnTo>
                    <a:pt x="738" y="1196"/>
                  </a:lnTo>
                  <a:lnTo>
                    <a:pt x="735" y="1196"/>
                  </a:lnTo>
                  <a:cubicBezTo>
                    <a:pt x="632" y="1183"/>
                    <a:pt x="526" y="1176"/>
                    <a:pt x="424" y="1166"/>
                  </a:cubicBezTo>
                  <a:cubicBezTo>
                    <a:pt x="424" y="1128"/>
                    <a:pt x="421" y="1094"/>
                    <a:pt x="421" y="1060"/>
                  </a:cubicBezTo>
                  <a:cubicBezTo>
                    <a:pt x="417" y="1049"/>
                    <a:pt x="414" y="1043"/>
                    <a:pt x="410" y="1036"/>
                  </a:cubicBezTo>
                  <a:cubicBezTo>
                    <a:pt x="461" y="1006"/>
                    <a:pt x="520" y="991"/>
                    <a:pt x="578" y="991"/>
                  </a:cubicBezTo>
                  <a:close/>
                  <a:moveTo>
                    <a:pt x="3279" y="790"/>
                  </a:moveTo>
                  <a:lnTo>
                    <a:pt x="3279" y="790"/>
                  </a:lnTo>
                  <a:cubicBezTo>
                    <a:pt x="3269" y="1002"/>
                    <a:pt x="3279" y="1217"/>
                    <a:pt x="3306" y="1425"/>
                  </a:cubicBezTo>
                  <a:cubicBezTo>
                    <a:pt x="2922" y="1416"/>
                    <a:pt x="2535" y="1407"/>
                    <a:pt x="2150" y="1407"/>
                  </a:cubicBezTo>
                  <a:cubicBezTo>
                    <a:pt x="2090" y="1407"/>
                    <a:pt x="2031" y="1408"/>
                    <a:pt x="1971" y="1408"/>
                  </a:cubicBezTo>
                  <a:lnTo>
                    <a:pt x="1971" y="1405"/>
                  </a:lnTo>
                  <a:cubicBezTo>
                    <a:pt x="1971" y="1316"/>
                    <a:pt x="1957" y="1224"/>
                    <a:pt x="1957" y="1131"/>
                  </a:cubicBezTo>
                  <a:cubicBezTo>
                    <a:pt x="1957" y="1022"/>
                    <a:pt x="1964" y="913"/>
                    <a:pt x="1974" y="800"/>
                  </a:cubicBezTo>
                  <a:cubicBezTo>
                    <a:pt x="2154" y="826"/>
                    <a:pt x="2340" y="837"/>
                    <a:pt x="2527" y="837"/>
                  </a:cubicBezTo>
                  <a:cubicBezTo>
                    <a:pt x="2779" y="837"/>
                    <a:pt x="3034" y="817"/>
                    <a:pt x="3279" y="790"/>
                  </a:cubicBezTo>
                  <a:close/>
                  <a:moveTo>
                    <a:pt x="9180" y="585"/>
                  </a:moveTo>
                  <a:cubicBezTo>
                    <a:pt x="9174" y="588"/>
                    <a:pt x="9170" y="595"/>
                    <a:pt x="9170" y="606"/>
                  </a:cubicBezTo>
                  <a:cubicBezTo>
                    <a:pt x="9150" y="865"/>
                    <a:pt x="9122" y="1125"/>
                    <a:pt x="9116" y="1388"/>
                  </a:cubicBezTo>
                  <a:cubicBezTo>
                    <a:pt x="8730" y="1398"/>
                    <a:pt x="8347" y="1415"/>
                    <a:pt x="7961" y="1425"/>
                  </a:cubicBezTo>
                  <a:cubicBezTo>
                    <a:pt x="7968" y="1149"/>
                    <a:pt x="7944" y="872"/>
                    <a:pt x="7886" y="599"/>
                  </a:cubicBezTo>
                  <a:cubicBezTo>
                    <a:pt x="8320" y="592"/>
                    <a:pt x="8750" y="585"/>
                    <a:pt x="9180" y="585"/>
                  </a:cubicBezTo>
                  <a:close/>
                  <a:moveTo>
                    <a:pt x="6459" y="664"/>
                  </a:moveTo>
                  <a:lnTo>
                    <a:pt x="6459" y="664"/>
                  </a:lnTo>
                  <a:cubicBezTo>
                    <a:pt x="6401" y="927"/>
                    <a:pt x="6383" y="1196"/>
                    <a:pt x="6414" y="1463"/>
                  </a:cubicBezTo>
                  <a:cubicBezTo>
                    <a:pt x="6114" y="1466"/>
                    <a:pt x="5810" y="1473"/>
                    <a:pt x="5509" y="1473"/>
                  </a:cubicBezTo>
                  <a:cubicBezTo>
                    <a:pt x="5390" y="1473"/>
                    <a:pt x="5270" y="1470"/>
                    <a:pt x="5151" y="1470"/>
                  </a:cubicBezTo>
                  <a:cubicBezTo>
                    <a:pt x="5137" y="1213"/>
                    <a:pt x="5120" y="961"/>
                    <a:pt x="5093" y="708"/>
                  </a:cubicBezTo>
                  <a:lnTo>
                    <a:pt x="5093" y="708"/>
                  </a:lnTo>
                  <a:cubicBezTo>
                    <a:pt x="5276" y="723"/>
                    <a:pt x="5462" y="732"/>
                    <a:pt x="5647" y="732"/>
                  </a:cubicBezTo>
                  <a:cubicBezTo>
                    <a:pt x="5921" y="732"/>
                    <a:pt x="6194" y="712"/>
                    <a:pt x="6459" y="664"/>
                  </a:cubicBezTo>
                  <a:close/>
                  <a:moveTo>
                    <a:pt x="427" y="1220"/>
                  </a:moveTo>
                  <a:lnTo>
                    <a:pt x="427" y="1220"/>
                  </a:lnTo>
                  <a:cubicBezTo>
                    <a:pt x="526" y="1234"/>
                    <a:pt x="629" y="1248"/>
                    <a:pt x="731" y="1258"/>
                  </a:cubicBezTo>
                  <a:lnTo>
                    <a:pt x="735" y="1258"/>
                  </a:lnTo>
                  <a:cubicBezTo>
                    <a:pt x="735" y="1374"/>
                    <a:pt x="735" y="1487"/>
                    <a:pt x="735" y="1606"/>
                  </a:cubicBezTo>
                  <a:lnTo>
                    <a:pt x="731" y="1606"/>
                  </a:lnTo>
                  <a:cubicBezTo>
                    <a:pt x="684" y="1604"/>
                    <a:pt x="636" y="1604"/>
                    <a:pt x="588" y="1604"/>
                  </a:cubicBezTo>
                  <a:cubicBezTo>
                    <a:pt x="540" y="1604"/>
                    <a:pt x="492" y="1604"/>
                    <a:pt x="445" y="1606"/>
                  </a:cubicBezTo>
                  <a:cubicBezTo>
                    <a:pt x="441" y="1480"/>
                    <a:pt x="434" y="1350"/>
                    <a:pt x="427" y="1220"/>
                  </a:cubicBezTo>
                  <a:close/>
                  <a:moveTo>
                    <a:pt x="731" y="1685"/>
                  </a:moveTo>
                  <a:cubicBezTo>
                    <a:pt x="731" y="1893"/>
                    <a:pt x="728" y="2101"/>
                    <a:pt x="728" y="2310"/>
                  </a:cubicBezTo>
                  <a:cubicBezTo>
                    <a:pt x="643" y="2296"/>
                    <a:pt x="557" y="2293"/>
                    <a:pt x="468" y="2293"/>
                  </a:cubicBezTo>
                  <a:cubicBezTo>
                    <a:pt x="462" y="2091"/>
                    <a:pt x="458" y="1886"/>
                    <a:pt x="448" y="1685"/>
                  </a:cubicBezTo>
                  <a:close/>
                  <a:moveTo>
                    <a:pt x="472" y="2354"/>
                  </a:moveTo>
                  <a:lnTo>
                    <a:pt x="472" y="2354"/>
                  </a:lnTo>
                  <a:cubicBezTo>
                    <a:pt x="557" y="2357"/>
                    <a:pt x="643" y="2361"/>
                    <a:pt x="728" y="2368"/>
                  </a:cubicBezTo>
                  <a:cubicBezTo>
                    <a:pt x="721" y="2815"/>
                    <a:pt x="718" y="3266"/>
                    <a:pt x="714" y="3717"/>
                  </a:cubicBezTo>
                  <a:cubicBezTo>
                    <a:pt x="711" y="3710"/>
                    <a:pt x="707" y="3703"/>
                    <a:pt x="704" y="3700"/>
                  </a:cubicBezTo>
                  <a:lnTo>
                    <a:pt x="701" y="3703"/>
                  </a:lnTo>
                  <a:cubicBezTo>
                    <a:pt x="651" y="3682"/>
                    <a:pt x="598" y="3673"/>
                    <a:pt x="545" y="3673"/>
                  </a:cubicBezTo>
                  <a:cubicBezTo>
                    <a:pt x="528" y="3673"/>
                    <a:pt x="512" y="3674"/>
                    <a:pt x="496" y="3676"/>
                  </a:cubicBezTo>
                  <a:cubicBezTo>
                    <a:pt x="496" y="3450"/>
                    <a:pt x="489" y="3222"/>
                    <a:pt x="485" y="2996"/>
                  </a:cubicBezTo>
                  <a:cubicBezTo>
                    <a:pt x="520" y="2991"/>
                    <a:pt x="555" y="2988"/>
                    <a:pt x="590" y="2988"/>
                  </a:cubicBezTo>
                  <a:cubicBezTo>
                    <a:pt x="603" y="2988"/>
                    <a:pt x="616" y="2988"/>
                    <a:pt x="629" y="2989"/>
                  </a:cubicBezTo>
                  <a:cubicBezTo>
                    <a:pt x="663" y="2989"/>
                    <a:pt x="663" y="2935"/>
                    <a:pt x="629" y="2931"/>
                  </a:cubicBezTo>
                  <a:cubicBezTo>
                    <a:pt x="609" y="2930"/>
                    <a:pt x="589" y="2929"/>
                    <a:pt x="570" y="2929"/>
                  </a:cubicBezTo>
                  <a:cubicBezTo>
                    <a:pt x="542" y="2929"/>
                    <a:pt x="513" y="2931"/>
                    <a:pt x="485" y="2935"/>
                  </a:cubicBezTo>
                  <a:cubicBezTo>
                    <a:pt x="482" y="2740"/>
                    <a:pt x="475" y="2545"/>
                    <a:pt x="472" y="2354"/>
                  </a:cubicBezTo>
                  <a:close/>
                  <a:moveTo>
                    <a:pt x="545" y="3735"/>
                  </a:moveTo>
                  <a:cubicBezTo>
                    <a:pt x="592" y="3735"/>
                    <a:pt x="641" y="3742"/>
                    <a:pt x="687" y="3754"/>
                  </a:cubicBezTo>
                  <a:cubicBezTo>
                    <a:pt x="690" y="3755"/>
                    <a:pt x="692" y="3756"/>
                    <a:pt x="695" y="3756"/>
                  </a:cubicBezTo>
                  <a:cubicBezTo>
                    <a:pt x="702" y="3756"/>
                    <a:pt x="709" y="3752"/>
                    <a:pt x="714" y="3744"/>
                  </a:cubicBezTo>
                  <a:lnTo>
                    <a:pt x="714" y="3744"/>
                  </a:lnTo>
                  <a:cubicBezTo>
                    <a:pt x="714" y="3877"/>
                    <a:pt x="711" y="4010"/>
                    <a:pt x="711" y="4144"/>
                  </a:cubicBezTo>
                  <a:cubicBezTo>
                    <a:pt x="639" y="4130"/>
                    <a:pt x="567" y="4123"/>
                    <a:pt x="496" y="4120"/>
                  </a:cubicBezTo>
                  <a:lnTo>
                    <a:pt x="496" y="3737"/>
                  </a:lnTo>
                  <a:cubicBezTo>
                    <a:pt x="512" y="3735"/>
                    <a:pt x="528" y="3735"/>
                    <a:pt x="545" y="3735"/>
                  </a:cubicBezTo>
                  <a:close/>
                  <a:moveTo>
                    <a:pt x="492" y="4174"/>
                  </a:moveTo>
                  <a:cubicBezTo>
                    <a:pt x="567" y="4181"/>
                    <a:pt x="639" y="4188"/>
                    <a:pt x="711" y="4191"/>
                  </a:cubicBezTo>
                  <a:lnTo>
                    <a:pt x="711" y="4195"/>
                  </a:lnTo>
                  <a:lnTo>
                    <a:pt x="711" y="4813"/>
                  </a:lnTo>
                  <a:cubicBezTo>
                    <a:pt x="707" y="4810"/>
                    <a:pt x="704" y="4810"/>
                    <a:pt x="697" y="4806"/>
                  </a:cubicBezTo>
                  <a:lnTo>
                    <a:pt x="482" y="4806"/>
                  </a:lnTo>
                  <a:cubicBezTo>
                    <a:pt x="489" y="4598"/>
                    <a:pt x="489" y="4386"/>
                    <a:pt x="492" y="4174"/>
                  </a:cubicBezTo>
                  <a:close/>
                  <a:moveTo>
                    <a:pt x="9133" y="1903"/>
                  </a:moveTo>
                  <a:cubicBezTo>
                    <a:pt x="9184" y="2706"/>
                    <a:pt x="9399" y="5380"/>
                    <a:pt x="8480" y="5455"/>
                  </a:cubicBezTo>
                  <a:cubicBezTo>
                    <a:pt x="7855" y="5308"/>
                    <a:pt x="7968" y="2474"/>
                    <a:pt x="7937" y="1931"/>
                  </a:cubicBezTo>
                  <a:cubicBezTo>
                    <a:pt x="8336" y="1924"/>
                    <a:pt x="8734" y="1914"/>
                    <a:pt x="9133" y="1903"/>
                  </a:cubicBezTo>
                  <a:close/>
                  <a:moveTo>
                    <a:pt x="1981" y="1855"/>
                  </a:moveTo>
                  <a:lnTo>
                    <a:pt x="1981" y="1855"/>
                  </a:lnTo>
                  <a:cubicBezTo>
                    <a:pt x="2418" y="1876"/>
                    <a:pt x="2856" y="1893"/>
                    <a:pt x="3293" y="1907"/>
                  </a:cubicBezTo>
                  <a:cubicBezTo>
                    <a:pt x="3310" y="2538"/>
                    <a:pt x="3450" y="5670"/>
                    <a:pt x="2535" y="5677"/>
                  </a:cubicBezTo>
                  <a:cubicBezTo>
                    <a:pt x="1537" y="5376"/>
                    <a:pt x="1978" y="2651"/>
                    <a:pt x="1981" y="1855"/>
                  </a:cubicBezTo>
                  <a:close/>
                  <a:moveTo>
                    <a:pt x="5096" y="1941"/>
                  </a:moveTo>
                  <a:cubicBezTo>
                    <a:pt x="5523" y="1944"/>
                    <a:pt x="5950" y="1948"/>
                    <a:pt x="6377" y="1948"/>
                  </a:cubicBezTo>
                  <a:cubicBezTo>
                    <a:pt x="6387" y="2757"/>
                    <a:pt x="6523" y="5489"/>
                    <a:pt x="5646" y="5715"/>
                  </a:cubicBezTo>
                  <a:cubicBezTo>
                    <a:pt x="5632" y="5716"/>
                    <a:pt x="5618" y="5717"/>
                    <a:pt x="5605" y="5717"/>
                  </a:cubicBezTo>
                  <a:cubicBezTo>
                    <a:pt x="4922" y="5717"/>
                    <a:pt x="5024" y="3851"/>
                    <a:pt x="5028" y="3553"/>
                  </a:cubicBezTo>
                  <a:cubicBezTo>
                    <a:pt x="5038" y="3013"/>
                    <a:pt x="5082" y="2477"/>
                    <a:pt x="5096" y="1941"/>
                  </a:cubicBezTo>
                  <a:close/>
                  <a:moveTo>
                    <a:pt x="714" y="4851"/>
                  </a:moveTo>
                  <a:cubicBezTo>
                    <a:pt x="718" y="5277"/>
                    <a:pt x="725" y="5708"/>
                    <a:pt x="738" y="6135"/>
                  </a:cubicBezTo>
                  <a:lnTo>
                    <a:pt x="414" y="6131"/>
                  </a:lnTo>
                  <a:cubicBezTo>
                    <a:pt x="421" y="6032"/>
                    <a:pt x="427" y="5940"/>
                    <a:pt x="434" y="5851"/>
                  </a:cubicBezTo>
                  <a:lnTo>
                    <a:pt x="595" y="5851"/>
                  </a:lnTo>
                  <a:cubicBezTo>
                    <a:pt x="615" y="5851"/>
                    <a:pt x="615" y="5817"/>
                    <a:pt x="595" y="5817"/>
                  </a:cubicBezTo>
                  <a:lnTo>
                    <a:pt x="434" y="5817"/>
                  </a:lnTo>
                  <a:cubicBezTo>
                    <a:pt x="445" y="5691"/>
                    <a:pt x="451" y="5564"/>
                    <a:pt x="458" y="5438"/>
                  </a:cubicBezTo>
                  <a:lnTo>
                    <a:pt x="663" y="5438"/>
                  </a:lnTo>
                  <a:cubicBezTo>
                    <a:pt x="687" y="5438"/>
                    <a:pt x="687" y="5404"/>
                    <a:pt x="663" y="5404"/>
                  </a:cubicBezTo>
                  <a:lnTo>
                    <a:pt x="462" y="5404"/>
                  </a:lnTo>
                  <a:cubicBezTo>
                    <a:pt x="472" y="5223"/>
                    <a:pt x="475" y="5038"/>
                    <a:pt x="482" y="4857"/>
                  </a:cubicBezTo>
                  <a:lnTo>
                    <a:pt x="701" y="4857"/>
                  </a:lnTo>
                  <a:cubicBezTo>
                    <a:pt x="704" y="4857"/>
                    <a:pt x="711" y="4854"/>
                    <a:pt x="714" y="4851"/>
                  </a:cubicBezTo>
                  <a:close/>
                  <a:moveTo>
                    <a:pt x="10369" y="932"/>
                  </a:moveTo>
                  <a:cubicBezTo>
                    <a:pt x="10421" y="932"/>
                    <a:pt x="10470" y="950"/>
                    <a:pt x="10519" y="978"/>
                  </a:cubicBezTo>
                  <a:cubicBezTo>
                    <a:pt x="10543" y="2699"/>
                    <a:pt x="10478" y="4420"/>
                    <a:pt x="10509" y="6141"/>
                  </a:cubicBezTo>
                  <a:cubicBezTo>
                    <a:pt x="10509" y="6152"/>
                    <a:pt x="10512" y="6159"/>
                    <a:pt x="10519" y="6165"/>
                  </a:cubicBezTo>
                  <a:cubicBezTo>
                    <a:pt x="10410" y="6165"/>
                    <a:pt x="10301" y="6165"/>
                    <a:pt x="10191" y="6169"/>
                  </a:cubicBezTo>
                  <a:cubicBezTo>
                    <a:pt x="10352" y="4451"/>
                    <a:pt x="10314" y="2706"/>
                    <a:pt x="10284" y="985"/>
                  </a:cubicBezTo>
                  <a:cubicBezTo>
                    <a:pt x="10284" y="974"/>
                    <a:pt x="10277" y="961"/>
                    <a:pt x="10270" y="954"/>
                  </a:cubicBezTo>
                  <a:cubicBezTo>
                    <a:pt x="10305" y="938"/>
                    <a:pt x="10337" y="932"/>
                    <a:pt x="10369" y="932"/>
                  </a:cubicBezTo>
                  <a:close/>
                  <a:moveTo>
                    <a:pt x="841" y="1797"/>
                  </a:moveTo>
                  <a:lnTo>
                    <a:pt x="841" y="1797"/>
                  </a:lnTo>
                  <a:cubicBezTo>
                    <a:pt x="1196" y="1818"/>
                    <a:pt x="1551" y="1838"/>
                    <a:pt x="1906" y="1852"/>
                  </a:cubicBezTo>
                  <a:cubicBezTo>
                    <a:pt x="1831" y="2829"/>
                    <a:pt x="1698" y="3949"/>
                    <a:pt x="1817" y="4919"/>
                  </a:cubicBezTo>
                  <a:cubicBezTo>
                    <a:pt x="1880" y="5410"/>
                    <a:pt x="2123" y="5813"/>
                    <a:pt x="2630" y="5813"/>
                  </a:cubicBezTo>
                  <a:cubicBezTo>
                    <a:pt x="2652" y="5813"/>
                    <a:pt x="2675" y="5812"/>
                    <a:pt x="2699" y="5810"/>
                  </a:cubicBezTo>
                  <a:cubicBezTo>
                    <a:pt x="2726" y="5810"/>
                    <a:pt x="2746" y="5786"/>
                    <a:pt x="2750" y="5762"/>
                  </a:cubicBezTo>
                  <a:cubicBezTo>
                    <a:pt x="3081" y="5718"/>
                    <a:pt x="3211" y="5353"/>
                    <a:pt x="3272" y="4973"/>
                  </a:cubicBezTo>
                  <a:cubicBezTo>
                    <a:pt x="3443" y="3969"/>
                    <a:pt x="3443" y="2924"/>
                    <a:pt x="3419" y="1910"/>
                  </a:cubicBezTo>
                  <a:lnTo>
                    <a:pt x="3419" y="1910"/>
                  </a:lnTo>
                  <a:cubicBezTo>
                    <a:pt x="3952" y="1924"/>
                    <a:pt x="4488" y="1934"/>
                    <a:pt x="5024" y="1941"/>
                  </a:cubicBezTo>
                  <a:cubicBezTo>
                    <a:pt x="4942" y="2514"/>
                    <a:pt x="4587" y="5858"/>
                    <a:pt x="5518" y="5858"/>
                  </a:cubicBezTo>
                  <a:cubicBezTo>
                    <a:pt x="5591" y="5858"/>
                    <a:pt x="5672" y="5837"/>
                    <a:pt x="5762" y="5793"/>
                  </a:cubicBezTo>
                  <a:cubicBezTo>
                    <a:pt x="6110" y="5738"/>
                    <a:pt x="6267" y="5448"/>
                    <a:pt x="6346" y="5069"/>
                  </a:cubicBezTo>
                  <a:cubicBezTo>
                    <a:pt x="6558" y="4082"/>
                    <a:pt x="6513" y="2959"/>
                    <a:pt x="6510" y="1948"/>
                  </a:cubicBezTo>
                  <a:cubicBezTo>
                    <a:pt x="6964" y="1948"/>
                    <a:pt x="7415" y="1937"/>
                    <a:pt x="7869" y="1934"/>
                  </a:cubicBezTo>
                  <a:lnTo>
                    <a:pt x="7869" y="1934"/>
                  </a:lnTo>
                  <a:cubicBezTo>
                    <a:pt x="7821" y="2914"/>
                    <a:pt x="7777" y="4024"/>
                    <a:pt x="7913" y="4994"/>
                  </a:cubicBezTo>
                  <a:cubicBezTo>
                    <a:pt x="7958" y="5317"/>
                    <a:pt x="8108" y="5599"/>
                    <a:pt x="8393" y="5599"/>
                  </a:cubicBezTo>
                  <a:cubicBezTo>
                    <a:pt x="8455" y="5599"/>
                    <a:pt x="8522" y="5586"/>
                    <a:pt x="8596" y="5557"/>
                  </a:cubicBezTo>
                  <a:cubicBezTo>
                    <a:pt x="8603" y="5554"/>
                    <a:pt x="8610" y="5547"/>
                    <a:pt x="8614" y="5540"/>
                  </a:cubicBezTo>
                  <a:cubicBezTo>
                    <a:pt x="9566" y="5414"/>
                    <a:pt x="9334" y="2719"/>
                    <a:pt x="9228" y="1903"/>
                  </a:cubicBezTo>
                  <a:cubicBezTo>
                    <a:pt x="9539" y="1896"/>
                    <a:pt x="9850" y="1893"/>
                    <a:pt x="10161" y="1883"/>
                  </a:cubicBezTo>
                  <a:lnTo>
                    <a:pt x="10161" y="1883"/>
                  </a:lnTo>
                  <a:cubicBezTo>
                    <a:pt x="10161" y="3314"/>
                    <a:pt x="10113" y="4741"/>
                    <a:pt x="10120" y="6169"/>
                  </a:cubicBezTo>
                  <a:cubicBezTo>
                    <a:pt x="9084" y="6184"/>
                    <a:pt x="8049" y="6190"/>
                    <a:pt x="7014" y="6190"/>
                  </a:cubicBezTo>
                  <a:cubicBezTo>
                    <a:pt x="4944" y="6190"/>
                    <a:pt x="2876" y="6164"/>
                    <a:pt x="807" y="6128"/>
                  </a:cubicBezTo>
                  <a:cubicBezTo>
                    <a:pt x="868" y="4687"/>
                    <a:pt x="847" y="3239"/>
                    <a:pt x="841" y="1797"/>
                  </a:cubicBezTo>
                  <a:close/>
                  <a:moveTo>
                    <a:pt x="243" y="6223"/>
                  </a:moveTo>
                  <a:lnTo>
                    <a:pt x="342" y="6227"/>
                  </a:lnTo>
                  <a:cubicBezTo>
                    <a:pt x="347" y="6239"/>
                    <a:pt x="359" y="6245"/>
                    <a:pt x="371" y="6245"/>
                  </a:cubicBezTo>
                  <a:cubicBezTo>
                    <a:pt x="381" y="6245"/>
                    <a:pt x="392" y="6240"/>
                    <a:pt x="397" y="6230"/>
                  </a:cubicBezTo>
                  <a:cubicBezTo>
                    <a:pt x="2378" y="6329"/>
                    <a:pt x="4368" y="6372"/>
                    <a:pt x="6357" y="6372"/>
                  </a:cubicBezTo>
                  <a:cubicBezTo>
                    <a:pt x="7806" y="6372"/>
                    <a:pt x="9255" y="6349"/>
                    <a:pt x="10700" y="6309"/>
                  </a:cubicBezTo>
                  <a:cubicBezTo>
                    <a:pt x="10717" y="6309"/>
                    <a:pt x="10734" y="6302"/>
                    <a:pt x="10748" y="6288"/>
                  </a:cubicBezTo>
                  <a:cubicBezTo>
                    <a:pt x="10905" y="6544"/>
                    <a:pt x="10956" y="6814"/>
                    <a:pt x="10789" y="7087"/>
                  </a:cubicBezTo>
                  <a:lnTo>
                    <a:pt x="10786" y="7091"/>
                  </a:lnTo>
                  <a:cubicBezTo>
                    <a:pt x="10781" y="7088"/>
                    <a:pt x="10774" y="7086"/>
                    <a:pt x="10767" y="7086"/>
                  </a:cubicBezTo>
                  <a:cubicBezTo>
                    <a:pt x="10764" y="7086"/>
                    <a:pt x="10761" y="7086"/>
                    <a:pt x="10758" y="7087"/>
                  </a:cubicBezTo>
                  <a:cubicBezTo>
                    <a:pt x="9310" y="7207"/>
                    <a:pt x="7864" y="7257"/>
                    <a:pt x="6420" y="7257"/>
                  </a:cubicBezTo>
                  <a:cubicBezTo>
                    <a:pt x="4360" y="7257"/>
                    <a:pt x="2302" y="7155"/>
                    <a:pt x="236" y="7009"/>
                  </a:cubicBezTo>
                  <a:cubicBezTo>
                    <a:pt x="219" y="6941"/>
                    <a:pt x="205" y="6869"/>
                    <a:pt x="195" y="6797"/>
                  </a:cubicBezTo>
                  <a:lnTo>
                    <a:pt x="195" y="6797"/>
                  </a:lnTo>
                  <a:cubicBezTo>
                    <a:pt x="663" y="6845"/>
                    <a:pt x="1131" y="6893"/>
                    <a:pt x="1595" y="6937"/>
                  </a:cubicBezTo>
                  <a:cubicBezTo>
                    <a:pt x="1596" y="6937"/>
                    <a:pt x="1598" y="6937"/>
                    <a:pt x="1599" y="6937"/>
                  </a:cubicBezTo>
                  <a:cubicBezTo>
                    <a:pt x="1633" y="6937"/>
                    <a:pt x="1632" y="6882"/>
                    <a:pt x="1595" y="6879"/>
                  </a:cubicBezTo>
                  <a:cubicBezTo>
                    <a:pt x="1131" y="6831"/>
                    <a:pt x="663" y="6787"/>
                    <a:pt x="195" y="6743"/>
                  </a:cubicBezTo>
                  <a:cubicBezTo>
                    <a:pt x="188" y="6695"/>
                    <a:pt x="185" y="6643"/>
                    <a:pt x="185" y="6596"/>
                  </a:cubicBezTo>
                  <a:cubicBezTo>
                    <a:pt x="188" y="6548"/>
                    <a:pt x="192" y="6500"/>
                    <a:pt x="202" y="6456"/>
                  </a:cubicBezTo>
                  <a:cubicBezTo>
                    <a:pt x="472" y="6469"/>
                    <a:pt x="742" y="6483"/>
                    <a:pt x="1008" y="6497"/>
                  </a:cubicBezTo>
                  <a:cubicBezTo>
                    <a:pt x="1009" y="6497"/>
                    <a:pt x="1010" y="6497"/>
                    <a:pt x="1011" y="6497"/>
                  </a:cubicBezTo>
                  <a:cubicBezTo>
                    <a:pt x="1059" y="6497"/>
                    <a:pt x="1058" y="6418"/>
                    <a:pt x="1008" y="6418"/>
                  </a:cubicBezTo>
                  <a:cubicBezTo>
                    <a:pt x="742" y="6408"/>
                    <a:pt x="475" y="6398"/>
                    <a:pt x="209" y="6394"/>
                  </a:cubicBezTo>
                  <a:cubicBezTo>
                    <a:pt x="223" y="6336"/>
                    <a:pt x="233" y="6278"/>
                    <a:pt x="243" y="6223"/>
                  </a:cubicBezTo>
                  <a:close/>
                  <a:moveTo>
                    <a:pt x="8271" y="1"/>
                  </a:moveTo>
                  <a:cubicBezTo>
                    <a:pt x="8020" y="1"/>
                    <a:pt x="7768" y="6"/>
                    <a:pt x="7517" y="18"/>
                  </a:cubicBezTo>
                  <a:cubicBezTo>
                    <a:pt x="7493" y="18"/>
                    <a:pt x="7480" y="49"/>
                    <a:pt x="7497" y="69"/>
                  </a:cubicBezTo>
                  <a:cubicBezTo>
                    <a:pt x="7374" y="172"/>
                    <a:pt x="7401" y="411"/>
                    <a:pt x="7514" y="506"/>
                  </a:cubicBezTo>
                  <a:cubicBezTo>
                    <a:pt x="7517" y="510"/>
                    <a:pt x="7521" y="513"/>
                    <a:pt x="7524" y="513"/>
                  </a:cubicBezTo>
                  <a:cubicBezTo>
                    <a:pt x="7483" y="544"/>
                    <a:pt x="7504" y="606"/>
                    <a:pt x="7551" y="606"/>
                  </a:cubicBezTo>
                  <a:cubicBezTo>
                    <a:pt x="7637" y="606"/>
                    <a:pt x="7722" y="602"/>
                    <a:pt x="7811" y="602"/>
                  </a:cubicBezTo>
                  <a:cubicBezTo>
                    <a:pt x="7825" y="879"/>
                    <a:pt x="7842" y="1155"/>
                    <a:pt x="7838" y="1429"/>
                  </a:cubicBezTo>
                  <a:cubicBezTo>
                    <a:pt x="7394" y="1442"/>
                    <a:pt x="6954" y="1456"/>
                    <a:pt x="6513" y="1463"/>
                  </a:cubicBezTo>
                  <a:cubicBezTo>
                    <a:pt x="6527" y="1193"/>
                    <a:pt x="6530" y="923"/>
                    <a:pt x="6544" y="653"/>
                  </a:cubicBezTo>
                  <a:cubicBezTo>
                    <a:pt x="6561" y="650"/>
                    <a:pt x="6582" y="646"/>
                    <a:pt x="6599" y="643"/>
                  </a:cubicBezTo>
                  <a:cubicBezTo>
                    <a:pt x="6605" y="640"/>
                    <a:pt x="6612" y="636"/>
                    <a:pt x="6619" y="629"/>
                  </a:cubicBezTo>
                  <a:cubicBezTo>
                    <a:pt x="6623" y="629"/>
                    <a:pt x="6629" y="633"/>
                    <a:pt x="6636" y="633"/>
                  </a:cubicBezTo>
                  <a:cubicBezTo>
                    <a:pt x="6851" y="588"/>
                    <a:pt x="6978" y="325"/>
                    <a:pt x="6872" y="134"/>
                  </a:cubicBezTo>
                  <a:cubicBezTo>
                    <a:pt x="6859" y="114"/>
                    <a:pt x="6837" y="103"/>
                    <a:pt x="6815" y="103"/>
                  </a:cubicBezTo>
                  <a:cubicBezTo>
                    <a:pt x="6803" y="103"/>
                    <a:pt x="6791" y="106"/>
                    <a:pt x="6780" y="114"/>
                  </a:cubicBezTo>
                  <a:cubicBezTo>
                    <a:pt x="6776" y="88"/>
                    <a:pt x="6753" y="69"/>
                    <a:pt x="6728" y="69"/>
                  </a:cubicBezTo>
                  <a:cubicBezTo>
                    <a:pt x="6726" y="69"/>
                    <a:pt x="6724" y="69"/>
                    <a:pt x="6722" y="69"/>
                  </a:cubicBezTo>
                  <a:cubicBezTo>
                    <a:pt x="6257" y="120"/>
                    <a:pt x="5791" y="146"/>
                    <a:pt x="5324" y="146"/>
                  </a:cubicBezTo>
                  <a:cubicBezTo>
                    <a:pt x="5098" y="146"/>
                    <a:pt x="4872" y="140"/>
                    <a:pt x="4645" y="127"/>
                  </a:cubicBezTo>
                  <a:cubicBezTo>
                    <a:pt x="4644" y="127"/>
                    <a:pt x="4642" y="127"/>
                    <a:pt x="4641" y="127"/>
                  </a:cubicBezTo>
                  <a:cubicBezTo>
                    <a:pt x="4597" y="127"/>
                    <a:pt x="4591" y="176"/>
                    <a:pt x="4614" y="206"/>
                  </a:cubicBezTo>
                  <a:cubicBezTo>
                    <a:pt x="4485" y="325"/>
                    <a:pt x="4546" y="575"/>
                    <a:pt x="4686" y="657"/>
                  </a:cubicBezTo>
                  <a:cubicBezTo>
                    <a:pt x="4691" y="660"/>
                    <a:pt x="4697" y="662"/>
                    <a:pt x="4704" y="662"/>
                  </a:cubicBezTo>
                  <a:cubicBezTo>
                    <a:pt x="4710" y="662"/>
                    <a:pt x="4717" y="660"/>
                    <a:pt x="4724" y="657"/>
                  </a:cubicBezTo>
                  <a:cubicBezTo>
                    <a:pt x="4731" y="667"/>
                    <a:pt x="4741" y="674"/>
                    <a:pt x="4751" y="674"/>
                  </a:cubicBezTo>
                  <a:cubicBezTo>
                    <a:pt x="4840" y="684"/>
                    <a:pt x="4932" y="694"/>
                    <a:pt x="5021" y="705"/>
                  </a:cubicBezTo>
                  <a:cubicBezTo>
                    <a:pt x="5021" y="705"/>
                    <a:pt x="5017" y="708"/>
                    <a:pt x="5017" y="711"/>
                  </a:cubicBezTo>
                  <a:cubicBezTo>
                    <a:pt x="5017" y="964"/>
                    <a:pt x="5034" y="1217"/>
                    <a:pt x="5048" y="1470"/>
                  </a:cubicBezTo>
                  <a:cubicBezTo>
                    <a:pt x="4505" y="1466"/>
                    <a:pt x="3962" y="1449"/>
                    <a:pt x="3419" y="1432"/>
                  </a:cubicBezTo>
                  <a:cubicBezTo>
                    <a:pt x="3433" y="1220"/>
                    <a:pt x="3399" y="995"/>
                    <a:pt x="3371" y="783"/>
                  </a:cubicBezTo>
                  <a:cubicBezTo>
                    <a:pt x="3450" y="773"/>
                    <a:pt x="3532" y="763"/>
                    <a:pt x="3610" y="752"/>
                  </a:cubicBezTo>
                  <a:cubicBezTo>
                    <a:pt x="3631" y="749"/>
                    <a:pt x="3648" y="732"/>
                    <a:pt x="3648" y="711"/>
                  </a:cubicBezTo>
                  <a:cubicBezTo>
                    <a:pt x="3651" y="711"/>
                    <a:pt x="3658" y="711"/>
                    <a:pt x="3662" y="708"/>
                  </a:cubicBezTo>
                  <a:cubicBezTo>
                    <a:pt x="3826" y="585"/>
                    <a:pt x="3849" y="336"/>
                    <a:pt x="3679" y="206"/>
                  </a:cubicBezTo>
                  <a:cubicBezTo>
                    <a:pt x="3669" y="198"/>
                    <a:pt x="3659" y="195"/>
                    <a:pt x="3650" y="195"/>
                  </a:cubicBezTo>
                  <a:cubicBezTo>
                    <a:pt x="3623" y="195"/>
                    <a:pt x="3599" y="223"/>
                    <a:pt x="3597" y="254"/>
                  </a:cubicBezTo>
                  <a:cubicBezTo>
                    <a:pt x="3190" y="213"/>
                    <a:pt x="2774" y="202"/>
                    <a:pt x="2359" y="202"/>
                  </a:cubicBezTo>
                  <a:cubicBezTo>
                    <a:pt x="2117" y="202"/>
                    <a:pt x="1874" y="206"/>
                    <a:pt x="1633" y="209"/>
                  </a:cubicBezTo>
                  <a:cubicBezTo>
                    <a:pt x="1623" y="209"/>
                    <a:pt x="1609" y="216"/>
                    <a:pt x="1602" y="223"/>
                  </a:cubicBezTo>
                  <a:lnTo>
                    <a:pt x="1599" y="223"/>
                  </a:lnTo>
                  <a:cubicBezTo>
                    <a:pt x="1595" y="223"/>
                    <a:pt x="1592" y="223"/>
                    <a:pt x="1588" y="223"/>
                  </a:cubicBezTo>
                  <a:cubicBezTo>
                    <a:pt x="1473" y="223"/>
                    <a:pt x="1422" y="386"/>
                    <a:pt x="1431" y="479"/>
                  </a:cubicBezTo>
                  <a:cubicBezTo>
                    <a:pt x="1442" y="565"/>
                    <a:pt x="1500" y="636"/>
                    <a:pt x="1578" y="667"/>
                  </a:cubicBezTo>
                  <a:cubicBezTo>
                    <a:pt x="1561" y="684"/>
                    <a:pt x="1568" y="715"/>
                    <a:pt x="1595" y="722"/>
                  </a:cubicBezTo>
                  <a:cubicBezTo>
                    <a:pt x="1691" y="749"/>
                    <a:pt x="1793" y="773"/>
                    <a:pt x="1896" y="790"/>
                  </a:cubicBezTo>
                  <a:cubicBezTo>
                    <a:pt x="1845" y="978"/>
                    <a:pt x="1811" y="1224"/>
                    <a:pt x="1865" y="1411"/>
                  </a:cubicBezTo>
                  <a:cubicBezTo>
                    <a:pt x="1534" y="1415"/>
                    <a:pt x="1203" y="1425"/>
                    <a:pt x="875" y="1446"/>
                  </a:cubicBezTo>
                  <a:cubicBezTo>
                    <a:pt x="865" y="1446"/>
                    <a:pt x="858" y="1466"/>
                    <a:pt x="871" y="1466"/>
                  </a:cubicBezTo>
                  <a:cubicBezTo>
                    <a:pt x="1704" y="1586"/>
                    <a:pt x="2560" y="1612"/>
                    <a:pt x="3415" y="1612"/>
                  </a:cubicBezTo>
                  <a:cubicBezTo>
                    <a:pt x="4051" y="1612"/>
                    <a:pt x="4686" y="1597"/>
                    <a:pt x="5311" y="1596"/>
                  </a:cubicBezTo>
                  <a:cubicBezTo>
                    <a:pt x="6926" y="1592"/>
                    <a:pt x="8538" y="1562"/>
                    <a:pt x="10150" y="1476"/>
                  </a:cubicBezTo>
                  <a:cubicBezTo>
                    <a:pt x="10157" y="1476"/>
                    <a:pt x="10161" y="1476"/>
                    <a:pt x="10167" y="1473"/>
                  </a:cubicBezTo>
                  <a:lnTo>
                    <a:pt x="10167" y="1763"/>
                  </a:lnTo>
                  <a:cubicBezTo>
                    <a:pt x="9850" y="1770"/>
                    <a:pt x="9536" y="1773"/>
                    <a:pt x="9221" y="1780"/>
                  </a:cubicBezTo>
                  <a:lnTo>
                    <a:pt x="9221" y="1767"/>
                  </a:lnTo>
                  <a:cubicBezTo>
                    <a:pt x="9217" y="1744"/>
                    <a:pt x="9199" y="1734"/>
                    <a:pt x="9180" y="1734"/>
                  </a:cubicBezTo>
                  <a:cubicBezTo>
                    <a:pt x="9156" y="1734"/>
                    <a:pt x="9131" y="1750"/>
                    <a:pt x="9133" y="1777"/>
                  </a:cubicBezTo>
                  <a:lnTo>
                    <a:pt x="9133" y="1784"/>
                  </a:lnTo>
                  <a:cubicBezTo>
                    <a:pt x="8252" y="1797"/>
                    <a:pt x="7370" y="1804"/>
                    <a:pt x="6493" y="1804"/>
                  </a:cubicBezTo>
                  <a:cubicBezTo>
                    <a:pt x="6479" y="1794"/>
                    <a:pt x="6464" y="1789"/>
                    <a:pt x="6448" y="1789"/>
                  </a:cubicBezTo>
                  <a:cubicBezTo>
                    <a:pt x="6433" y="1789"/>
                    <a:pt x="6418" y="1794"/>
                    <a:pt x="6404" y="1804"/>
                  </a:cubicBezTo>
                  <a:cubicBezTo>
                    <a:pt x="4553" y="1797"/>
                    <a:pt x="2699" y="1767"/>
                    <a:pt x="844" y="1726"/>
                  </a:cubicBezTo>
                  <a:cubicBezTo>
                    <a:pt x="844" y="1490"/>
                    <a:pt x="844" y="1258"/>
                    <a:pt x="844" y="1022"/>
                  </a:cubicBezTo>
                  <a:cubicBezTo>
                    <a:pt x="844" y="1002"/>
                    <a:pt x="834" y="985"/>
                    <a:pt x="813" y="978"/>
                  </a:cubicBezTo>
                  <a:cubicBezTo>
                    <a:pt x="813" y="971"/>
                    <a:pt x="810" y="964"/>
                    <a:pt x="803" y="957"/>
                  </a:cubicBezTo>
                  <a:cubicBezTo>
                    <a:pt x="745" y="910"/>
                    <a:pt x="675" y="888"/>
                    <a:pt x="605" y="888"/>
                  </a:cubicBezTo>
                  <a:cubicBezTo>
                    <a:pt x="499" y="888"/>
                    <a:pt x="392" y="938"/>
                    <a:pt x="322" y="1022"/>
                  </a:cubicBezTo>
                  <a:cubicBezTo>
                    <a:pt x="315" y="1029"/>
                    <a:pt x="315" y="1043"/>
                    <a:pt x="318" y="1053"/>
                  </a:cubicBezTo>
                  <a:lnTo>
                    <a:pt x="318" y="1056"/>
                  </a:lnTo>
                  <a:cubicBezTo>
                    <a:pt x="328" y="1244"/>
                    <a:pt x="335" y="1429"/>
                    <a:pt x="342" y="1613"/>
                  </a:cubicBezTo>
                  <a:cubicBezTo>
                    <a:pt x="318" y="1627"/>
                    <a:pt x="322" y="1661"/>
                    <a:pt x="345" y="1674"/>
                  </a:cubicBezTo>
                  <a:cubicBezTo>
                    <a:pt x="363" y="2101"/>
                    <a:pt x="373" y="2532"/>
                    <a:pt x="376" y="2959"/>
                  </a:cubicBezTo>
                  <a:cubicBezTo>
                    <a:pt x="369" y="2962"/>
                    <a:pt x="359" y="2962"/>
                    <a:pt x="352" y="2965"/>
                  </a:cubicBezTo>
                  <a:cubicBezTo>
                    <a:pt x="321" y="2975"/>
                    <a:pt x="330" y="3021"/>
                    <a:pt x="358" y="3021"/>
                  </a:cubicBezTo>
                  <a:cubicBezTo>
                    <a:pt x="360" y="3021"/>
                    <a:pt x="363" y="3021"/>
                    <a:pt x="366" y="3020"/>
                  </a:cubicBezTo>
                  <a:lnTo>
                    <a:pt x="380" y="3020"/>
                  </a:lnTo>
                  <a:cubicBezTo>
                    <a:pt x="380" y="3382"/>
                    <a:pt x="380" y="3747"/>
                    <a:pt x="380" y="4109"/>
                  </a:cubicBezTo>
                  <a:lnTo>
                    <a:pt x="359" y="4109"/>
                  </a:lnTo>
                  <a:cubicBezTo>
                    <a:pt x="358" y="4109"/>
                    <a:pt x="357" y="4109"/>
                    <a:pt x="356" y="4109"/>
                  </a:cubicBezTo>
                  <a:cubicBezTo>
                    <a:pt x="328" y="4109"/>
                    <a:pt x="329" y="4154"/>
                    <a:pt x="359" y="4154"/>
                  </a:cubicBezTo>
                  <a:lnTo>
                    <a:pt x="376" y="4157"/>
                  </a:lnTo>
                  <a:cubicBezTo>
                    <a:pt x="376" y="4376"/>
                    <a:pt x="373" y="4591"/>
                    <a:pt x="373" y="4810"/>
                  </a:cubicBezTo>
                  <a:lnTo>
                    <a:pt x="359" y="4810"/>
                  </a:lnTo>
                  <a:cubicBezTo>
                    <a:pt x="328" y="4810"/>
                    <a:pt x="328" y="4851"/>
                    <a:pt x="359" y="4851"/>
                  </a:cubicBezTo>
                  <a:lnTo>
                    <a:pt x="369" y="4851"/>
                  </a:lnTo>
                  <a:cubicBezTo>
                    <a:pt x="366" y="5172"/>
                    <a:pt x="359" y="5493"/>
                    <a:pt x="352" y="5814"/>
                  </a:cubicBezTo>
                  <a:lnTo>
                    <a:pt x="325" y="5814"/>
                  </a:lnTo>
                  <a:cubicBezTo>
                    <a:pt x="294" y="5814"/>
                    <a:pt x="294" y="5855"/>
                    <a:pt x="325" y="5855"/>
                  </a:cubicBezTo>
                  <a:lnTo>
                    <a:pt x="352" y="5855"/>
                  </a:lnTo>
                  <a:cubicBezTo>
                    <a:pt x="352" y="5947"/>
                    <a:pt x="349" y="6036"/>
                    <a:pt x="349" y="6128"/>
                  </a:cubicBezTo>
                  <a:lnTo>
                    <a:pt x="260" y="6128"/>
                  </a:lnTo>
                  <a:cubicBezTo>
                    <a:pt x="251" y="6105"/>
                    <a:pt x="229" y="6093"/>
                    <a:pt x="207" y="6093"/>
                  </a:cubicBezTo>
                  <a:cubicBezTo>
                    <a:pt x="189" y="6093"/>
                    <a:pt x="172" y="6101"/>
                    <a:pt x="161" y="6118"/>
                  </a:cubicBezTo>
                  <a:cubicBezTo>
                    <a:pt x="158" y="6124"/>
                    <a:pt x="154" y="6131"/>
                    <a:pt x="151" y="6141"/>
                  </a:cubicBezTo>
                  <a:cubicBezTo>
                    <a:pt x="149" y="6145"/>
                    <a:pt x="149" y="6146"/>
                    <a:pt x="149" y="6146"/>
                  </a:cubicBezTo>
                  <a:cubicBezTo>
                    <a:pt x="149" y="6146"/>
                    <a:pt x="149" y="6145"/>
                    <a:pt x="147" y="6145"/>
                  </a:cubicBezTo>
                  <a:cubicBezTo>
                    <a:pt x="1" y="6404"/>
                    <a:pt x="31" y="6756"/>
                    <a:pt x="130" y="7036"/>
                  </a:cubicBezTo>
                  <a:cubicBezTo>
                    <a:pt x="113" y="7070"/>
                    <a:pt x="130" y="7111"/>
                    <a:pt x="164" y="7122"/>
                  </a:cubicBezTo>
                  <a:cubicBezTo>
                    <a:pt x="168" y="7128"/>
                    <a:pt x="171" y="7139"/>
                    <a:pt x="175" y="7146"/>
                  </a:cubicBezTo>
                  <a:cubicBezTo>
                    <a:pt x="182" y="7163"/>
                    <a:pt x="197" y="7171"/>
                    <a:pt x="212" y="7171"/>
                  </a:cubicBezTo>
                  <a:cubicBezTo>
                    <a:pt x="233" y="7171"/>
                    <a:pt x="256" y="7157"/>
                    <a:pt x="264" y="7135"/>
                  </a:cubicBezTo>
                  <a:cubicBezTo>
                    <a:pt x="2297" y="7324"/>
                    <a:pt x="4343" y="7437"/>
                    <a:pt x="6388" y="7437"/>
                  </a:cubicBezTo>
                  <a:cubicBezTo>
                    <a:pt x="7849" y="7437"/>
                    <a:pt x="9310" y="7379"/>
                    <a:pt x="10765" y="7251"/>
                  </a:cubicBezTo>
                  <a:cubicBezTo>
                    <a:pt x="10810" y="7245"/>
                    <a:pt x="10844" y="7207"/>
                    <a:pt x="10844" y="7166"/>
                  </a:cubicBezTo>
                  <a:cubicBezTo>
                    <a:pt x="10847" y="7163"/>
                    <a:pt x="10851" y="7166"/>
                    <a:pt x="10854" y="7159"/>
                  </a:cubicBezTo>
                  <a:cubicBezTo>
                    <a:pt x="11062" y="6889"/>
                    <a:pt x="11100" y="6432"/>
                    <a:pt x="10827" y="6193"/>
                  </a:cubicBezTo>
                  <a:cubicBezTo>
                    <a:pt x="10816" y="6182"/>
                    <a:pt x="10802" y="6177"/>
                    <a:pt x="10789" y="6177"/>
                  </a:cubicBezTo>
                  <a:cubicBezTo>
                    <a:pt x="10777" y="6177"/>
                    <a:pt x="10765" y="6181"/>
                    <a:pt x="10755" y="6189"/>
                  </a:cubicBezTo>
                  <a:cubicBezTo>
                    <a:pt x="10741" y="6172"/>
                    <a:pt x="10721" y="6162"/>
                    <a:pt x="10700" y="6162"/>
                  </a:cubicBezTo>
                  <a:lnTo>
                    <a:pt x="10594" y="6162"/>
                  </a:lnTo>
                  <a:cubicBezTo>
                    <a:pt x="10601" y="6155"/>
                    <a:pt x="10605" y="6148"/>
                    <a:pt x="10605" y="6141"/>
                  </a:cubicBezTo>
                  <a:cubicBezTo>
                    <a:pt x="10646" y="4424"/>
                    <a:pt x="10591" y="2706"/>
                    <a:pt x="10622" y="991"/>
                  </a:cubicBezTo>
                  <a:cubicBezTo>
                    <a:pt x="10642" y="978"/>
                    <a:pt x="10649" y="950"/>
                    <a:pt x="10635" y="927"/>
                  </a:cubicBezTo>
                  <a:cubicBezTo>
                    <a:pt x="10592" y="849"/>
                    <a:pt x="10512" y="816"/>
                    <a:pt x="10429" y="816"/>
                  </a:cubicBezTo>
                  <a:cubicBezTo>
                    <a:pt x="10347" y="816"/>
                    <a:pt x="10263" y="848"/>
                    <a:pt x="10208" y="903"/>
                  </a:cubicBezTo>
                  <a:cubicBezTo>
                    <a:pt x="10202" y="913"/>
                    <a:pt x="10198" y="923"/>
                    <a:pt x="10202" y="933"/>
                  </a:cubicBezTo>
                  <a:cubicBezTo>
                    <a:pt x="10178" y="937"/>
                    <a:pt x="10161" y="961"/>
                    <a:pt x="10164" y="985"/>
                  </a:cubicBezTo>
                  <a:cubicBezTo>
                    <a:pt x="10164" y="1108"/>
                    <a:pt x="10164" y="1230"/>
                    <a:pt x="10164" y="1353"/>
                  </a:cubicBezTo>
                  <a:cubicBezTo>
                    <a:pt x="10161" y="1350"/>
                    <a:pt x="10154" y="1350"/>
                    <a:pt x="10147" y="1350"/>
                  </a:cubicBezTo>
                  <a:cubicBezTo>
                    <a:pt x="9840" y="1360"/>
                    <a:pt x="9532" y="1371"/>
                    <a:pt x="9225" y="1381"/>
                  </a:cubicBezTo>
                  <a:cubicBezTo>
                    <a:pt x="9242" y="1121"/>
                    <a:pt x="9239" y="862"/>
                    <a:pt x="9245" y="602"/>
                  </a:cubicBezTo>
                  <a:cubicBezTo>
                    <a:pt x="9245" y="595"/>
                    <a:pt x="9242" y="588"/>
                    <a:pt x="9239" y="585"/>
                  </a:cubicBezTo>
                  <a:lnTo>
                    <a:pt x="9385" y="585"/>
                  </a:lnTo>
                  <a:cubicBezTo>
                    <a:pt x="9416" y="585"/>
                    <a:pt x="9437" y="554"/>
                    <a:pt x="9426" y="527"/>
                  </a:cubicBezTo>
                  <a:cubicBezTo>
                    <a:pt x="9570" y="431"/>
                    <a:pt x="9621" y="244"/>
                    <a:pt x="9542" y="90"/>
                  </a:cubicBezTo>
                  <a:cubicBezTo>
                    <a:pt x="9536" y="66"/>
                    <a:pt x="9515" y="49"/>
                    <a:pt x="9491" y="45"/>
                  </a:cubicBezTo>
                  <a:cubicBezTo>
                    <a:pt x="9085" y="16"/>
                    <a:pt x="8678" y="1"/>
                    <a:pt x="82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55"/>
            <p:cNvSpPr/>
            <p:nvPr/>
          </p:nvSpPr>
          <p:spPr>
            <a:xfrm>
              <a:off x="4187976" y="1900962"/>
              <a:ext cx="31076" cy="66749"/>
            </a:xfrm>
            <a:custGeom>
              <a:rect b="b" l="l" r="r" t="t"/>
              <a:pathLst>
                <a:path extrusionOk="0" h="2599" w="1210">
                  <a:moveTo>
                    <a:pt x="1015" y="0"/>
                  </a:moveTo>
                  <a:cubicBezTo>
                    <a:pt x="888" y="4"/>
                    <a:pt x="769" y="38"/>
                    <a:pt x="642" y="45"/>
                  </a:cubicBezTo>
                  <a:cubicBezTo>
                    <a:pt x="626" y="45"/>
                    <a:pt x="609" y="45"/>
                    <a:pt x="592" y="45"/>
                  </a:cubicBezTo>
                  <a:cubicBezTo>
                    <a:pt x="469" y="45"/>
                    <a:pt x="346" y="34"/>
                    <a:pt x="229" y="4"/>
                  </a:cubicBezTo>
                  <a:cubicBezTo>
                    <a:pt x="225" y="3"/>
                    <a:pt x="221" y="2"/>
                    <a:pt x="218" y="2"/>
                  </a:cubicBezTo>
                  <a:cubicBezTo>
                    <a:pt x="179" y="2"/>
                    <a:pt x="168" y="63"/>
                    <a:pt x="209" y="72"/>
                  </a:cubicBezTo>
                  <a:cubicBezTo>
                    <a:pt x="357" y="123"/>
                    <a:pt x="533" y="165"/>
                    <a:pt x="704" y="165"/>
                  </a:cubicBezTo>
                  <a:cubicBezTo>
                    <a:pt x="819" y="165"/>
                    <a:pt x="932" y="146"/>
                    <a:pt x="1032" y="96"/>
                  </a:cubicBezTo>
                  <a:lnTo>
                    <a:pt x="1032" y="96"/>
                  </a:lnTo>
                  <a:cubicBezTo>
                    <a:pt x="1025" y="502"/>
                    <a:pt x="1028" y="899"/>
                    <a:pt x="974" y="1305"/>
                  </a:cubicBezTo>
                  <a:cubicBezTo>
                    <a:pt x="967" y="1377"/>
                    <a:pt x="789" y="2469"/>
                    <a:pt x="615" y="2480"/>
                  </a:cubicBezTo>
                  <a:cubicBezTo>
                    <a:pt x="605" y="2480"/>
                    <a:pt x="598" y="2473"/>
                    <a:pt x="588" y="2473"/>
                  </a:cubicBezTo>
                  <a:cubicBezTo>
                    <a:pt x="578" y="2469"/>
                    <a:pt x="581" y="2473"/>
                    <a:pt x="578" y="2466"/>
                  </a:cubicBezTo>
                  <a:cubicBezTo>
                    <a:pt x="573" y="2461"/>
                    <a:pt x="566" y="2458"/>
                    <a:pt x="558" y="2458"/>
                  </a:cubicBezTo>
                  <a:cubicBezTo>
                    <a:pt x="556" y="2458"/>
                    <a:pt x="553" y="2458"/>
                    <a:pt x="550" y="2459"/>
                  </a:cubicBezTo>
                  <a:cubicBezTo>
                    <a:pt x="376" y="2401"/>
                    <a:pt x="267" y="2244"/>
                    <a:pt x="198" y="2039"/>
                  </a:cubicBezTo>
                  <a:lnTo>
                    <a:pt x="198" y="2039"/>
                  </a:lnTo>
                  <a:cubicBezTo>
                    <a:pt x="289" y="2057"/>
                    <a:pt x="383" y="2066"/>
                    <a:pt x="477" y="2066"/>
                  </a:cubicBezTo>
                  <a:cubicBezTo>
                    <a:pt x="507" y="2066"/>
                    <a:pt x="537" y="2065"/>
                    <a:pt x="567" y="2063"/>
                  </a:cubicBezTo>
                  <a:cubicBezTo>
                    <a:pt x="601" y="2060"/>
                    <a:pt x="601" y="2008"/>
                    <a:pt x="567" y="2008"/>
                  </a:cubicBezTo>
                  <a:cubicBezTo>
                    <a:pt x="540" y="2010"/>
                    <a:pt x="513" y="2011"/>
                    <a:pt x="486" y="2011"/>
                  </a:cubicBezTo>
                  <a:cubicBezTo>
                    <a:pt x="385" y="2011"/>
                    <a:pt x="285" y="2001"/>
                    <a:pt x="185" y="1985"/>
                  </a:cubicBezTo>
                  <a:cubicBezTo>
                    <a:pt x="154" y="1875"/>
                    <a:pt x="130" y="1763"/>
                    <a:pt x="120" y="1646"/>
                  </a:cubicBezTo>
                  <a:lnTo>
                    <a:pt x="120" y="1646"/>
                  </a:lnTo>
                  <a:cubicBezTo>
                    <a:pt x="328" y="1657"/>
                    <a:pt x="533" y="1667"/>
                    <a:pt x="741" y="1691"/>
                  </a:cubicBezTo>
                  <a:cubicBezTo>
                    <a:pt x="742" y="1691"/>
                    <a:pt x="743" y="1691"/>
                    <a:pt x="744" y="1691"/>
                  </a:cubicBezTo>
                  <a:cubicBezTo>
                    <a:pt x="780" y="1691"/>
                    <a:pt x="788" y="1629"/>
                    <a:pt x="752" y="1626"/>
                  </a:cubicBezTo>
                  <a:cubicBezTo>
                    <a:pt x="602" y="1604"/>
                    <a:pt x="452" y="1593"/>
                    <a:pt x="302" y="1593"/>
                  </a:cubicBezTo>
                  <a:cubicBezTo>
                    <a:pt x="240" y="1593"/>
                    <a:pt x="178" y="1595"/>
                    <a:pt x="117" y="1599"/>
                  </a:cubicBezTo>
                  <a:cubicBezTo>
                    <a:pt x="103" y="1483"/>
                    <a:pt x="103" y="1360"/>
                    <a:pt x="103" y="1240"/>
                  </a:cubicBezTo>
                  <a:cubicBezTo>
                    <a:pt x="117" y="1240"/>
                    <a:pt x="132" y="1239"/>
                    <a:pt x="147" y="1239"/>
                  </a:cubicBezTo>
                  <a:cubicBezTo>
                    <a:pt x="249" y="1239"/>
                    <a:pt x="353" y="1250"/>
                    <a:pt x="458" y="1271"/>
                  </a:cubicBezTo>
                  <a:cubicBezTo>
                    <a:pt x="460" y="1271"/>
                    <a:pt x="462" y="1271"/>
                    <a:pt x="464" y="1271"/>
                  </a:cubicBezTo>
                  <a:cubicBezTo>
                    <a:pt x="494" y="1271"/>
                    <a:pt x="507" y="1222"/>
                    <a:pt x="472" y="1213"/>
                  </a:cubicBezTo>
                  <a:cubicBezTo>
                    <a:pt x="373" y="1190"/>
                    <a:pt x="269" y="1177"/>
                    <a:pt x="164" y="1177"/>
                  </a:cubicBezTo>
                  <a:cubicBezTo>
                    <a:pt x="143" y="1177"/>
                    <a:pt x="121" y="1177"/>
                    <a:pt x="99" y="1179"/>
                  </a:cubicBezTo>
                  <a:cubicBezTo>
                    <a:pt x="99" y="1069"/>
                    <a:pt x="106" y="960"/>
                    <a:pt x="113" y="854"/>
                  </a:cubicBezTo>
                  <a:cubicBezTo>
                    <a:pt x="382" y="867"/>
                    <a:pt x="650" y="885"/>
                    <a:pt x="919" y="885"/>
                  </a:cubicBezTo>
                  <a:cubicBezTo>
                    <a:pt x="940" y="885"/>
                    <a:pt x="962" y="885"/>
                    <a:pt x="984" y="885"/>
                  </a:cubicBezTo>
                  <a:cubicBezTo>
                    <a:pt x="1015" y="881"/>
                    <a:pt x="1015" y="837"/>
                    <a:pt x="984" y="834"/>
                  </a:cubicBezTo>
                  <a:cubicBezTo>
                    <a:pt x="694" y="806"/>
                    <a:pt x="407" y="803"/>
                    <a:pt x="117" y="793"/>
                  </a:cubicBezTo>
                  <a:cubicBezTo>
                    <a:pt x="127" y="625"/>
                    <a:pt x="144" y="472"/>
                    <a:pt x="154" y="335"/>
                  </a:cubicBezTo>
                  <a:cubicBezTo>
                    <a:pt x="294" y="349"/>
                    <a:pt x="431" y="362"/>
                    <a:pt x="567" y="369"/>
                  </a:cubicBezTo>
                  <a:cubicBezTo>
                    <a:pt x="568" y="369"/>
                    <a:pt x="570" y="369"/>
                    <a:pt x="571" y="369"/>
                  </a:cubicBezTo>
                  <a:cubicBezTo>
                    <a:pt x="608" y="369"/>
                    <a:pt x="604" y="314"/>
                    <a:pt x="567" y="311"/>
                  </a:cubicBezTo>
                  <a:cubicBezTo>
                    <a:pt x="434" y="297"/>
                    <a:pt x="298" y="291"/>
                    <a:pt x="161" y="284"/>
                  </a:cubicBezTo>
                  <a:cubicBezTo>
                    <a:pt x="171" y="185"/>
                    <a:pt x="178" y="99"/>
                    <a:pt x="181" y="31"/>
                  </a:cubicBezTo>
                  <a:cubicBezTo>
                    <a:pt x="181" y="17"/>
                    <a:pt x="169" y="9"/>
                    <a:pt x="157" y="9"/>
                  </a:cubicBezTo>
                  <a:cubicBezTo>
                    <a:pt x="149" y="9"/>
                    <a:pt x="140" y="14"/>
                    <a:pt x="137" y="24"/>
                  </a:cubicBezTo>
                  <a:cubicBezTo>
                    <a:pt x="120" y="106"/>
                    <a:pt x="106" y="195"/>
                    <a:pt x="93" y="280"/>
                  </a:cubicBezTo>
                  <a:lnTo>
                    <a:pt x="86" y="280"/>
                  </a:lnTo>
                  <a:cubicBezTo>
                    <a:pt x="55" y="280"/>
                    <a:pt x="55" y="328"/>
                    <a:pt x="86" y="332"/>
                  </a:cubicBezTo>
                  <a:cubicBezTo>
                    <a:pt x="17" y="755"/>
                    <a:pt x="0" y="1185"/>
                    <a:pt x="35" y="1612"/>
                  </a:cubicBezTo>
                  <a:cubicBezTo>
                    <a:pt x="28" y="1623"/>
                    <a:pt x="28" y="1636"/>
                    <a:pt x="38" y="1643"/>
                  </a:cubicBezTo>
                  <a:cubicBezTo>
                    <a:pt x="48" y="1766"/>
                    <a:pt x="65" y="1886"/>
                    <a:pt x="86" y="2002"/>
                  </a:cubicBezTo>
                  <a:cubicBezTo>
                    <a:pt x="144" y="2306"/>
                    <a:pt x="277" y="2551"/>
                    <a:pt x="605" y="2579"/>
                  </a:cubicBezTo>
                  <a:lnTo>
                    <a:pt x="608" y="2579"/>
                  </a:lnTo>
                  <a:cubicBezTo>
                    <a:pt x="632" y="2592"/>
                    <a:pt x="655" y="2598"/>
                    <a:pt x="676" y="2598"/>
                  </a:cubicBezTo>
                  <a:cubicBezTo>
                    <a:pt x="812" y="2598"/>
                    <a:pt x="891" y="2350"/>
                    <a:pt x="933" y="2217"/>
                  </a:cubicBezTo>
                  <a:cubicBezTo>
                    <a:pt x="1131" y="1534"/>
                    <a:pt x="1209" y="759"/>
                    <a:pt x="1117" y="62"/>
                  </a:cubicBezTo>
                  <a:cubicBezTo>
                    <a:pt x="1117" y="38"/>
                    <a:pt x="1097" y="23"/>
                    <a:pt x="1076" y="23"/>
                  </a:cubicBezTo>
                  <a:cubicBezTo>
                    <a:pt x="1069" y="23"/>
                    <a:pt x="1062" y="24"/>
                    <a:pt x="1056" y="28"/>
                  </a:cubicBezTo>
                  <a:cubicBezTo>
                    <a:pt x="1049" y="11"/>
                    <a:pt x="1032" y="0"/>
                    <a:pt x="10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55"/>
            <p:cNvSpPr/>
            <p:nvPr/>
          </p:nvSpPr>
          <p:spPr>
            <a:xfrm>
              <a:off x="4269800" y="1902760"/>
              <a:ext cx="30639" cy="64977"/>
            </a:xfrm>
            <a:custGeom>
              <a:rect b="b" l="l" r="r" t="t"/>
              <a:pathLst>
                <a:path extrusionOk="0" h="2530" w="1193">
                  <a:moveTo>
                    <a:pt x="495" y="116"/>
                  </a:moveTo>
                  <a:cubicBezTo>
                    <a:pt x="607" y="116"/>
                    <a:pt x="718" y="130"/>
                    <a:pt x="827" y="156"/>
                  </a:cubicBezTo>
                  <a:lnTo>
                    <a:pt x="844" y="156"/>
                  </a:lnTo>
                  <a:cubicBezTo>
                    <a:pt x="875" y="620"/>
                    <a:pt x="995" y="2372"/>
                    <a:pt x="510" y="2403"/>
                  </a:cubicBezTo>
                  <a:cubicBezTo>
                    <a:pt x="496" y="2403"/>
                    <a:pt x="486" y="2413"/>
                    <a:pt x="482" y="2423"/>
                  </a:cubicBezTo>
                  <a:cubicBezTo>
                    <a:pt x="339" y="2355"/>
                    <a:pt x="230" y="2229"/>
                    <a:pt x="189" y="2075"/>
                  </a:cubicBezTo>
                  <a:lnTo>
                    <a:pt x="189" y="2075"/>
                  </a:lnTo>
                  <a:cubicBezTo>
                    <a:pt x="250" y="2093"/>
                    <a:pt x="313" y="2102"/>
                    <a:pt x="376" y="2102"/>
                  </a:cubicBezTo>
                  <a:cubicBezTo>
                    <a:pt x="407" y="2102"/>
                    <a:pt x="438" y="2100"/>
                    <a:pt x="469" y="2096"/>
                  </a:cubicBezTo>
                  <a:cubicBezTo>
                    <a:pt x="498" y="2092"/>
                    <a:pt x="493" y="2044"/>
                    <a:pt x="465" y="2044"/>
                  </a:cubicBezTo>
                  <a:cubicBezTo>
                    <a:pt x="464" y="2044"/>
                    <a:pt x="463" y="2044"/>
                    <a:pt x="462" y="2044"/>
                  </a:cubicBezTo>
                  <a:cubicBezTo>
                    <a:pt x="442" y="2046"/>
                    <a:pt x="422" y="2046"/>
                    <a:pt x="402" y="2046"/>
                  </a:cubicBezTo>
                  <a:cubicBezTo>
                    <a:pt x="323" y="2046"/>
                    <a:pt x="245" y="2035"/>
                    <a:pt x="172" y="2014"/>
                  </a:cubicBezTo>
                  <a:cubicBezTo>
                    <a:pt x="151" y="1928"/>
                    <a:pt x="141" y="1843"/>
                    <a:pt x="137" y="1757"/>
                  </a:cubicBezTo>
                  <a:cubicBezTo>
                    <a:pt x="197" y="1757"/>
                    <a:pt x="256" y="1758"/>
                    <a:pt x="315" y="1758"/>
                  </a:cubicBezTo>
                  <a:cubicBezTo>
                    <a:pt x="433" y="1758"/>
                    <a:pt x="552" y="1756"/>
                    <a:pt x="670" y="1747"/>
                  </a:cubicBezTo>
                  <a:cubicBezTo>
                    <a:pt x="704" y="1747"/>
                    <a:pt x="704" y="1699"/>
                    <a:pt x="670" y="1699"/>
                  </a:cubicBezTo>
                  <a:cubicBezTo>
                    <a:pt x="572" y="1692"/>
                    <a:pt x="474" y="1690"/>
                    <a:pt x="376" y="1690"/>
                  </a:cubicBezTo>
                  <a:cubicBezTo>
                    <a:pt x="296" y="1690"/>
                    <a:pt x="217" y="1691"/>
                    <a:pt x="137" y="1693"/>
                  </a:cubicBezTo>
                  <a:cubicBezTo>
                    <a:pt x="134" y="1559"/>
                    <a:pt x="141" y="1430"/>
                    <a:pt x="144" y="1307"/>
                  </a:cubicBezTo>
                  <a:cubicBezTo>
                    <a:pt x="219" y="1309"/>
                    <a:pt x="293" y="1311"/>
                    <a:pt x="368" y="1311"/>
                  </a:cubicBezTo>
                  <a:cubicBezTo>
                    <a:pt x="422" y="1311"/>
                    <a:pt x="477" y="1310"/>
                    <a:pt x="534" y="1307"/>
                  </a:cubicBezTo>
                  <a:cubicBezTo>
                    <a:pt x="571" y="1303"/>
                    <a:pt x="571" y="1245"/>
                    <a:pt x="534" y="1242"/>
                  </a:cubicBezTo>
                  <a:cubicBezTo>
                    <a:pt x="475" y="1237"/>
                    <a:pt x="417" y="1235"/>
                    <a:pt x="359" y="1235"/>
                  </a:cubicBezTo>
                  <a:cubicBezTo>
                    <a:pt x="289" y="1235"/>
                    <a:pt x="219" y="1238"/>
                    <a:pt x="148" y="1242"/>
                  </a:cubicBezTo>
                  <a:cubicBezTo>
                    <a:pt x="148" y="1208"/>
                    <a:pt x="151" y="1173"/>
                    <a:pt x="151" y="1146"/>
                  </a:cubicBezTo>
                  <a:lnTo>
                    <a:pt x="151" y="897"/>
                  </a:lnTo>
                  <a:cubicBezTo>
                    <a:pt x="301" y="897"/>
                    <a:pt x="452" y="897"/>
                    <a:pt x="602" y="893"/>
                  </a:cubicBezTo>
                  <a:cubicBezTo>
                    <a:pt x="639" y="887"/>
                    <a:pt x="639" y="832"/>
                    <a:pt x="602" y="825"/>
                  </a:cubicBezTo>
                  <a:cubicBezTo>
                    <a:pt x="452" y="822"/>
                    <a:pt x="301" y="822"/>
                    <a:pt x="151" y="822"/>
                  </a:cubicBezTo>
                  <a:cubicBezTo>
                    <a:pt x="151" y="607"/>
                    <a:pt x="154" y="388"/>
                    <a:pt x="151" y="173"/>
                  </a:cubicBezTo>
                  <a:cubicBezTo>
                    <a:pt x="189" y="173"/>
                    <a:pt x="226" y="159"/>
                    <a:pt x="257" y="135"/>
                  </a:cubicBezTo>
                  <a:cubicBezTo>
                    <a:pt x="259" y="135"/>
                    <a:pt x="260" y="137"/>
                    <a:pt x="261" y="137"/>
                  </a:cubicBezTo>
                  <a:cubicBezTo>
                    <a:pt x="262" y="137"/>
                    <a:pt x="263" y="136"/>
                    <a:pt x="264" y="135"/>
                  </a:cubicBezTo>
                  <a:cubicBezTo>
                    <a:pt x="341" y="123"/>
                    <a:pt x="418" y="116"/>
                    <a:pt x="495" y="116"/>
                  </a:cubicBezTo>
                  <a:close/>
                  <a:moveTo>
                    <a:pt x="558" y="0"/>
                  </a:moveTo>
                  <a:cubicBezTo>
                    <a:pt x="486" y="0"/>
                    <a:pt x="413" y="6"/>
                    <a:pt x="342" y="19"/>
                  </a:cubicBezTo>
                  <a:cubicBezTo>
                    <a:pt x="338" y="8"/>
                    <a:pt x="330" y="3"/>
                    <a:pt x="322" y="3"/>
                  </a:cubicBezTo>
                  <a:cubicBezTo>
                    <a:pt x="317" y="3"/>
                    <a:pt x="312" y="5"/>
                    <a:pt x="308" y="9"/>
                  </a:cubicBezTo>
                  <a:cubicBezTo>
                    <a:pt x="298" y="16"/>
                    <a:pt x="291" y="23"/>
                    <a:pt x="281" y="29"/>
                  </a:cubicBezTo>
                  <a:cubicBezTo>
                    <a:pt x="267" y="33"/>
                    <a:pt x="253" y="33"/>
                    <a:pt x="240" y="36"/>
                  </a:cubicBezTo>
                  <a:cubicBezTo>
                    <a:pt x="223" y="40"/>
                    <a:pt x="212" y="53"/>
                    <a:pt x="206" y="67"/>
                  </a:cubicBezTo>
                  <a:cubicBezTo>
                    <a:pt x="189" y="74"/>
                    <a:pt x="168" y="84"/>
                    <a:pt x="151" y="94"/>
                  </a:cubicBezTo>
                  <a:cubicBezTo>
                    <a:pt x="151" y="74"/>
                    <a:pt x="136" y="64"/>
                    <a:pt x="120" y="64"/>
                  </a:cubicBezTo>
                  <a:cubicBezTo>
                    <a:pt x="105" y="64"/>
                    <a:pt x="90" y="74"/>
                    <a:pt x="90" y="94"/>
                  </a:cubicBezTo>
                  <a:cubicBezTo>
                    <a:pt x="62" y="610"/>
                    <a:pt x="1" y="1170"/>
                    <a:pt x="28" y="1699"/>
                  </a:cubicBezTo>
                  <a:cubicBezTo>
                    <a:pt x="14" y="1710"/>
                    <a:pt x="14" y="1737"/>
                    <a:pt x="31" y="1747"/>
                  </a:cubicBezTo>
                  <a:cubicBezTo>
                    <a:pt x="35" y="1812"/>
                    <a:pt x="42" y="1877"/>
                    <a:pt x="49" y="1942"/>
                  </a:cubicBezTo>
                  <a:cubicBezTo>
                    <a:pt x="83" y="2249"/>
                    <a:pt x="226" y="2519"/>
                    <a:pt x="561" y="2529"/>
                  </a:cubicBezTo>
                  <a:cubicBezTo>
                    <a:pt x="598" y="2529"/>
                    <a:pt x="609" y="2478"/>
                    <a:pt x="578" y="2461"/>
                  </a:cubicBezTo>
                  <a:cubicBezTo>
                    <a:pt x="1193" y="2454"/>
                    <a:pt x="984" y="422"/>
                    <a:pt x="960" y="98"/>
                  </a:cubicBezTo>
                  <a:cubicBezTo>
                    <a:pt x="930" y="74"/>
                    <a:pt x="896" y="53"/>
                    <a:pt x="861" y="36"/>
                  </a:cubicBezTo>
                  <a:cubicBezTo>
                    <a:pt x="762" y="12"/>
                    <a:pt x="660" y="0"/>
                    <a:pt x="5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55"/>
            <p:cNvSpPr/>
            <p:nvPr/>
          </p:nvSpPr>
          <p:spPr>
            <a:xfrm>
              <a:off x="4343227" y="1899011"/>
              <a:ext cx="26325" cy="60559"/>
            </a:xfrm>
            <a:custGeom>
              <a:rect b="b" l="l" r="r" t="t"/>
              <a:pathLst>
                <a:path extrusionOk="0" h="2358" w="1025">
                  <a:moveTo>
                    <a:pt x="227" y="1"/>
                  </a:moveTo>
                  <a:cubicBezTo>
                    <a:pt x="177" y="1"/>
                    <a:pt x="166" y="90"/>
                    <a:pt x="219" y="100"/>
                  </a:cubicBezTo>
                  <a:cubicBezTo>
                    <a:pt x="359" y="127"/>
                    <a:pt x="503" y="140"/>
                    <a:pt x="645" y="140"/>
                  </a:cubicBezTo>
                  <a:cubicBezTo>
                    <a:pt x="700" y="140"/>
                    <a:pt x="755" y="138"/>
                    <a:pt x="810" y="134"/>
                  </a:cubicBezTo>
                  <a:lnTo>
                    <a:pt x="810" y="134"/>
                  </a:lnTo>
                  <a:cubicBezTo>
                    <a:pt x="895" y="824"/>
                    <a:pt x="854" y="1524"/>
                    <a:pt x="690" y="2201"/>
                  </a:cubicBezTo>
                  <a:cubicBezTo>
                    <a:pt x="655" y="2219"/>
                    <a:pt x="623" y="2228"/>
                    <a:pt x="593" y="2228"/>
                  </a:cubicBezTo>
                  <a:cubicBezTo>
                    <a:pt x="485" y="2228"/>
                    <a:pt x="407" y="2117"/>
                    <a:pt x="349" y="1962"/>
                  </a:cubicBezTo>
                  <a:lnTo>
                    <a:pt x="349" y="1962"/>
                  </a:lnTo>
                  <a:cubicBezTo>
                    <a:pt x="448" y="1975"/>
                    <a:pt x="550" y="1989"/>
                    <a:pt x="646" y="1999"/>
                  </a:cubicBezTo>
                  <a:cubicBezTo>
                    <a:pt x="663" y="1999"/>
                    <a:pt x="670" y="1968"/>
                    <a:pt x="653" y="1968"/>
                  </a:cubicBezTo>
                  <a:cubicBezTo>
                    <a:pt x="547" y="1951"/>
                    <a:pt x="444" y="1944"/>
                    <a:pt x="338" y="1934"/>
                  </a:cubicBezTo>
                  <a:cubicBezTo>
                    <a:pt x="304" y="1835"/>
                    <a:pt x="280" y="1730"/>
                    <a:pt x="263" y="1624"/>
                  </a:cubicBezTo>
                  <a:lnTo>
                    <a:pt x="263" y="1624"/>
                  </a:lnTo>
                  <a:cubicBezTo>
                    <a:pt x="264" y="1625"/>
                    <a:pt x="264" y="1627"/>
                    <a:pt x="267" y="1627"/>
                  </a:cubicBezTo>
                  <a:cubicBezTo>
                    <a:pt x="403" y="1647"/>
                    <a:pt x="543" y="1661"/>
                    <a:pt x="683" y="1664"/>
                  </a:cubicBezTo>
                  <a:cubicBezTo>
                    <a:pt x="714" y="1664"/>
                    <a:pt x="724" y="1613"/>
                    <a:pt x="690" y="1606"/>
                  </a:cubicBezTo>
                  <a:cubicBezTo>
                    <a:pt x="550" y="1586"/>
                    <a:pt x="410" y="1572"/>
                    <a:pt x="267" y="1569"/>
                  </a:cubicBezTo>
                  <a:cubicBezTo>
                    <a:pt x="263" y="1569"/>
                    <a:pt x="256" y="1572"/>
                    <a:pt x="253" y="1576"/>
                  </a:cubicBezTo>
                  <a:cubicBezTo>
                    <a:pt x="232" y="1439"/>
                    <a:pt x="219" y="1306"/>
                    <a:pt x="209" y="1203"/>
                  </a:cubicBezTo>
                  <a:lnTo>
                    <a:pt x="209" y="1203"/>
                  </a:lnTo>
                  <a:cubicBezTo>
                    <a:pt x="277" y="1207"/>
                    <a:pt x="344" y="1208"/>
                    <a:pt x="412" y="1208"/>
                  </a:cubicBezTo>
                  <a:cubicBezTo>
                    <a:pt x="479" y="1208"/>
                    <a:pt x="547" y="1207"/>
                    <a:pt x="615" y="1203"/>
                  </a:cubicBezTo>
                  <a:cubicBezTo>
                    <a:pt x="646" y="1203"/>
                    <a:pt x="646" y="1152"/>
                    <a:pt x="615" y="1152"/>
                  </a:cubicBezTo>
                  <a:cubicBezTo>
                    <a:pt x="563" y="1150"/>
                    <a:pt x="511" y="1148"/>
                    <a:pt x="458" y="1148"/>
                  </a:cubicBezTo>
                  <a:cubicBezTo>
                    <a:pt x="374" y="1148"/>
                    <a:pt x="290" y="1151"/>
                    <a:pt x="205" y="1156"/>
                  </a:cubicBezTo>
                  <a:cubicBezTo>
                    <a:pt x="198" y="1084"/>
                    <a:pt x="195" y="1033"/>
                    <a:pt x="195" y="1005"/>
                  </a:cubicBezTo>
                  <a:cubicBezTo>
                    <a:pt x="191" y="934"/>
                    <a:pt x="191" y="865"/>
                    <a:pt x="188" y="794"/>
                  </a:cubicBezTo>
                  <a:cubicBezTo>
                    <a:pt x="272" y="794"/>
                    <a:pt x="355" y="794"/>
                    <a:pt x="437" y="794"/>
                  </a:cubicBezTo>
                  <a:cubicBezTo>
                    <a:pt x="519" y="794"/>
                    <a:pt x="601" y="794"/>
                    <a:pt x="683" y="790"/>
                  </a:cubicBezTo>
                  <a:cubicBezTo>
                    <a:pt x="721" y="790"/>
                    <a:pt x="721" y="735"/>
                    <a:pt x="683" y="735"/>
                  </a:cubicBezTo>
                  <a:cubicBezTo>
                    <a:pt x="587" y="731"/>
                    <a:pt x="490" y="730"/>
                    <a:pt x="393" y="730"/>
                  </a:cubicBezTo>
                  <a:cubicBezTo>
                    <a:pt x="324" y="730"/>
                    <a:pt x="256" y="731"/>
                    <a:pt x="188" y="732"/>
                  </a:cubicBezTo>
                  <a:cubicBezTo>
                    <a:pt x="185" y="602"/>
                    <a:pt x="185" y="469"/>
                    <a:pt x="185" y="339"/>
                  </a:cubicBezTo>
                  <a:lnTo>
                    <a:pt x="185" y="339"/>
                  </a:lnTo>
                  <a:cubicBezTo>
                    <a:pt x="185" y="339"/>
                    <a:pt x="188" y="343"/>
                    <a:pt x="191" y="343"/>
                  </a:cubicBezTo>
                  <a:cubicBezTo>
                    <a:pt x="300" y="368"/>
                    <a:pt x="409" y="380"/>
                    <a:pt x="520" y="380"/>
                  </a:cubicBezTo>
                  <a:cubicBezTo>
                    <a:pt x="576" y="380"/>
                    <a:pt x="633" y="377"/>
                    <a:pt x="690" y="370"/>
                  </a:cubicBezTo>
                  <a:cubicBezTo>
                    <a:pt x="717" y="367"/>
                    <a:pt x="711" y="319"/>
                    <a:pt x="683" y="319"/>
                  </a:cubicBezTo>
                  <a:cubicBezTo>
                    <a:pt x="636" y="323"/>
                    <a:pt x="590" y="325"/>
                    <a:pt x="543" y="325"/>
                  </a:cubicBezTo>
                  <a:cubicBezTo>
                    <a:pt x="429" y="325"/>
                    <a:pt x="316" y="313"/>
                    <a:pt x="205" y="292"/>
                  </a:cubicBezTo>
                  <a:cubicBezTo>
                    <a:pt x="203" y="291"/>
                    <a:pt x="201" y="290"/>
                    <a:pt x="199" y="290"/>
                  </a:cubicBezTo>
                  <a:cubicBezTo>
                    <a:pt x="194" y="290"/>
                    <a:pt x="189" y="293"/>
                    <a:pt x="185" y="295"/>
                  </a:cubicBezTo>
                  <a:lnTo>
                    <a:pt x="185" y="70"/>
                  </a:lnTo>
                  <a:cubicBezTo>
                    <a:pt x="183" y="49"/>
                    <a:pt x="168" y="39"/>
                    <a:pt x="152" y="39"/>
                  </a:cubicBezTo>
                  <a:cubicBezTo>
                    <a:pt x="137" y="39"/>
                    <a:pt x="121" y="49"/>
                    <a:pt x="120" y="70"/>
                  </a:cubicBezTo>
                  <a:cubicBezTo>
                    <a:pt x="96" y="677"/>
                    <a:pt x="0" y="1487"/>
                    <a:pt x="236" y="2071"/>
                  </a:cubicBezTo>
                  <a:cubicBezTo>
                    <a:pt x="294" y="2214"/>
                    <a:pt x="428" y="2358"/>
                    <a:pt x="562" y="2358"/>
                  </a:cubicBezTo>
                  <a:cubicBezTo>
                    <a:pt x="611" y="2358"/>
                    <a:pt x="659" y="2339"/>
                    <a:pt x="704" y="2296"/>
                  </a:cubicBezTo>
                  <a:cubicBezTo>
                    <a:pt x="707" y="2297"/>
                    <a:pt x="711" y="2298"/>
                    <a:pt x="715" y="2298"/>
                  </a:cubicBezTo>
                  <a:cubicBezTo>
                    <a:pt x="732" y="2298"/>
                    <a:pt x="749" y="2286"/>
                    <a:pt x="755" y="2269"/>
                  </a:cubicBezTo>
                  <a:cubicBezTo>
                    <a:pt x="984" y="1541"/>
                    <a:pt x="1025" y="817"/>
                    <a:pt x="916" y="63"/>
                  </a:cubicBezTo>
                  <a:lnTo>
                    <a:pt x="916" y="59"/>
                  </a:lnTo>
                  <a:lnTo>
                    <a:pt x="916" y="56"/>
                  </a:lnTo>
                  <a:cubicBezTo>
                    <a:pt x="916" y="52"/>
                    <a:pt x="916" y="52"/>
                    <a:pt x="912" y="49"/>
                  </a:cubicBezTo>
                  <a:cubicBezTo>
                    <a:pt x="909" y="27"/>
                    <a:pt x="888" y="8"/>
                    <a:pt x="863" y="8"/>
                  </a:cubicBezTo>
                  <a:cubicBezTo>
                    <a:pt x="861" y="8"/>
                    <a:pt x="859" y="8"/>
                    <a:pt x="857" y="8"/>
                  </a:cubicBezTo>
                  <a:cubicBezTo>
                    <a:pt x="771" y="11"/>
                    <a:pt x="685" y="13"/>
                    <a:pt x="599" y="13"/>
                  </a:cubicBezTo>
                  <a:cubicBezTo>
                    <a:pt x="477" y="13"/>
                    <a:pt x="355" y="9"/>
                    <a:pt x="232" y="1"/>
                  </a:cubicBezTo>
                  <a:cubicBezTo>
                    <a:pt x="231" y="1"/>
                    <a:pt x="229" y="1"/>
                    <a:pt x="2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55"/>
            <p:cNvSpPr/>
            <p:nvPr/>
          </p:nvSpPr>
          <p:spPr>
            <a:xfrm>
              <a:off x="4273935" y="1915319"/>
              <a:ext cx="12302" cy="2055"/>
            </a:xfrm>
            <a:custGeom>
              <a:rect b="b" l="l" r="r" t="t"/>
              <a:pathLst>
                <a:path extrusionOk="0" h="80" w="479">
                  <a:moveTo>
                    <a:pt x="71" y="1"/>
                  </a:moveTo>
                  <a:cubicBezTo>
                    <a:pt x="56" y="1"/>
                    <a:pt x="42" y="1"/>
                    <a:pt x="28" y="1"/>
                  </a:cubicBezTo>
                  <a:cubicBezTo>
                    <a:pt x="4" y="1"/>
                    <a:pt x="0" y="36"/>
                    <a:pt x="21" y="36"/>
                  </a:cubicBezTo>
                  <a:cubicBezTo>
                    <a:pt x="161" y="63"/>
                    <a:pt x="301" y="77"/>
                    <a:pt x="441" y="80"/>
                  </a:cubicBezTo>
                  <a:cubicBezTo>
                    <a:pt x="468" y="80"/>
                    <a:pt x="478" y="39"/>
                    <a:pt x="448" y="32"/>
                  </a:cubicBezTo>
                  <a:cubicBezTo>
                    <a:pt x="322" y="14"/>
                    <a:pt x="197" y="1"/>
                    <a:pt x="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50" name="Google Shape;2650;p55"/>
          <p:cNvGrpSpPr/>
          <p:nvPr/>
        </p:nvGrpSpPr>
        <p:grpSpPr>
          <a:xfrm>
            <a:off x="3523005" y="1797539"/>
            <a:ext cx="238719" cy="255541"/>
            <a:chOff x="3523005" y="1797539"/>
            <a:chExt cx="238719" cy="255541"/>
          </a:xfrm>
        </p:grpSpPr>
        <p:sp>
          <p:nvSpPr>
            <p:cNvPr id="2651" name="Google Shape;2651;p55"/>
            <p:cNvSpPr/>
            <p:nvPr/>
          </p:nvSpPr>
          <p:spPr>
            <a:xfrm>
              <a:off x="3523005" y="1797539"/>
              <a:ext cx="238719" cy="255541"/>
            </a:xfrm>
            <a:custGeom>
              <a:rect b="b" l="l" r="r" t="t"/>
              <a:pathLst>
                <a:path extrusionOk="0" h="9950" w="9295">
                  <a:moveTo>
                    <a:pt x="4719" y="183"/>
                  </a:moveTo>
                  <a:cubicBezTo>
                    <a:pt x="5856" y="183"/>
                    <a:pt x="6992" y="398"/>
                    <a:pt x="7232" y="797"/>
                  </a:cubicBezTo>
                  <a:cubicBezTo>
                    <a:pt x="7142" y="1454"/>
                    <a:pt x="5833" y="1784"/>
                    <a:pt x="4565" y="1784"/>
                  </a:cubicBezTo>
                  <a:cubicBezTo>
                    <a:pt x="3421" y="1784"/>
                    <a:pt x="2311" y="1515"/>
                    <a:pt x="2160" y="974"/>
                  </a:cubicBezTo>
                  <a:cubicBezTo>
                    <a:pt x="2262" y="433"/>
                    <a:pt x="3490" y="183"/>
                    <a:pt x="4719" y="183"/>
                  </a:cubicBezTo>
                  <a:close/>
                  <a:moveTo>
                    <a:pt x="1406" y="1432"/>
                  </a:moveTo>
                  <a:cubicBezTo>
                    <a:pt x="1689" y="1432"/>
                    <a:pt x="1981" y="1463"/>
                    <a:pt x="2256" y="1466"/>
                  </a:cubicBezTo>
                  <a:cubicBezTo>
                    <a:pt x="2376" y="1558"/>
                    <a:pt x="2509" y="1630"/>
                    <a:pt x="2656" y="1674"/>
                  </a:cubicBezTo>
                  <a:cubicBezTo>
                    <a:pt x="2505" y="2214"/>
                    <a:pt x="2270" y="2870"/>
                    <a:pt x="2160" y="3515"/>
                  </a:cubicBezTo>
                  <a:cubicBezTo>
                    <a:pt x="1655" y="3146"/>
                    <a:pt x="1235" y="2730"/>
                    <a:pt x="1010" y="2115"/>
                  </a:cubicBezTo>
                  <a:cubicBezTo>
                    <a:pt x="965" y="1992"/>
                    <a:pt x="931" y="1866"/>
                    <a:pt x="904" y="1739"/>
                  </a:cubicBezTo>
                  <a:cubicBezTo>
                    <a:pt x="832" y="1408"/>
                    <a:pt x="887" y="1469"/>
                    <a:pt x="1122" y="1446"/>
                  </a:cubicBezTo>
                  <a:cubicBezTo>
                    <a:pt x="1215" y="1436"/>
                    <a:pt x="1310" y="1432"/>
                    <a:pt x="1406" y="1432"/>
                  </a:cubicBezTo>
                  <a:close/>
                  <a:moveTo>
                    <a:pt x="8134" y="1412"/>
                  </a:moveTo>
                  <a:cubicBezTo>
                    <a:pt x="8296" y="1412"/>
                    <a:pt x="8387" y="1465"/>
                    <a:pt x="8379" y="1818"/>
                  </a:cubicBezTo>
                  <a:cubicBezTo>
                    <a:pt x="8379" y="1961"/>
                    <a:pt x="8294" y="2118"/>
                    <a:pt x="8239" y="2245"/>
                  </a:cubicBezTo>
                  <a:cubicBezTo>
                    <a:pt x="8052" y="2668"/>
                    <a:pt x="7386" y="3604"/>
                    <a:pt x="6856" y="3628"/>
                  </a:cubicBezTo>
                  <a:cubicBezTo>
                    <a:pt x="6733" y="3016"/>
                    <a:pt x="6546" y="2395"/>
                    <a:pt x="6679" y="1756"/>
                  </a:cubicBezTo>
                  <a:cubicBezTo>
                    <a:pt x="6689" y="1719"/>
                    <a:pt x="6668" y="1681"/>
                    <a:pt x="6631" y="1664"/>
                  </a:cubicBezTo>
                  <a:cubicBezTo>
                    <a:pt x="6778" y="1613"/>
                    <a:pt x="6914" y="1541"/>
                    <a:pt x="7034" y="1449"/>
                  </a:cubicBezTo>
                  <a:cubicBezTo>
                    <a:pt x="7048" y="1459"/>
                    <a:pt x="7061" y="1466"/>
                    <a:pt x="7078" y="1466"/>
                  </a:cubicBezTo>
                  <a:cubicBezTo>
                    <a:pt x="7358" y="1449"/>
                    <a:pt x="7635" y="1428"/>
                    <a:pt x="7915" y="1422"/>
                  </a:cubicBezTo>
                  <a:cubicBezTo>
                    <a:pt x="7998" y="1420"/>
                    <a:pt x="8071" y="1412"/>
                    <a:pt x="8134" y="1412"/>
                  </a:cubicBezTo>
                  <a:close/>
                  <a:moveTo>
                    <a:pt x="1050" y="875"/>
                  </a:moveTo>
                  <a:cubicBezTo>
                    <a:pt x="1375" y="875"/>
                    <a:pt x="1781" y="957"/>
                    <a:pt x="2031" y="981"/>
                  </a:cubicBezTo>
                  <a:cubicBezTo>
                    <a:pt x="2024" y="1111"/>
                    <a:pt x="2061" y="1237"/>
                    <a:pt x="2137" y="1340"/>
                  </a:cubicBezTo>
                  <a:cubicBezTo>
                    <a:pt x="1686" y="1323"/>
                    <a:pt x="1238" y="1312"/>
                    <a:pt x="788" y="1302"/>
                  </a:cubicBezTo>
                  <a:cubicBezTo>
                    <a:pt x="750" y="1302"/>
                    <a:pt x="723" y="1333"/>
                    <a:pt x="723" y="1370"/>
                  </a:cubicBezTo>
                  <a:cubicBezTo>
                    <a:pt x="784" y="2272"/>
                    <a:pt x="1290" y="3238"/>
                    <a:pt x="2143" y="3624"/>
                  </a:cubicBezTo>
                  <a:cubicBezTo>
                    <a:pt x="2123" y="3761"/>
                    <a:pt x="2113" y="3898"/>
                    <a:pt x="2106" y="4034"/>
                  </a:cubicBezTo>
                  <a:cubicBezTo>
                    <a:pt x="1440" y="3652"/>
                    <a:pt x="880" y="3167"/>
                    <a:pt x="535" y="2456"/>
                  </a:cubicBezTo>
                  <a:cubicBezTo>
                    <a:pt x="443" y="2265"/>
                    <a:pt x="371" y="2064"/>
                    <a:pt x="320" y="1859"/>
                  </a:cubicBezTo>
                  <a:cubicBezTo>
                    <a:pt x="234" y="1510"/>
                    <a:pt x="313" y="1111"/>
                    <a:pt x="692" y="933"/>
                  </a:cubicBezTo>
                  <a:cubicBezTo>
                    <a:pt x="783" y="891"/>
                    <a:pt x="909" y="875"/>
                    <a:pt x="1050" y="875"/>
                  </a:cubicBezTo>
                  <a:close/>
                  <a:moveTo>
                    <a:pt x="6525" y="1702"/>
                  </a:moveTo>
                  <a:cubicBezTo>
                    <a:pt x="6525" y="1705"/>
                    <a:pt x="6522" y="1708"/>
                    <a:pt x="6522" y="1715"/>
                  </a:cubicBezTo>
                  <a:cubicBezTo>
                    <a:pt x="6375" y="2405"/>
                    <a:pt x="6641" y="2952"/>
                    <a:pt x="6754" y="3628"/>
                  </a:cubicBezTo>
                  <a:cubicBezTo>
                    <a:pt x="6979" y="4960"/>
                    <a:pt x="6351" y="6039"/>
                    <a:pt x="4934" y="6152"/>
                  </a:cubicBezTo>
                  <a:cubicBezTo>
                    <a:pt x="4844" y="6159"/>
                    <a:pt x="4754" y="6162"/>
                    <a:pt x="4662" y="6162"/>
                  </a:cubicBezTo>
                  <a:cubicBezTo>
                    <a:pt x="4077" y="6162"/>
                    <a:pt x="3457" y="6017"/>
                    <a:pt x="2990" y="5680"/>
                  </a:cubicBezTo>
                  <a:lnTo>
                    <a:pt x="2990" y="5680"/>
                  </a:lnTo>
                  <a:cubicBezTo>
                    <a:pt x="3328" y="5697"/>
                    <a:pt x="3663" y="5732"/>
                    <a:pt x="3998" y="5776"/>
                  </a:cubicBezTo>
                  <a:cubicBezTo>
                    <a:pt x="4000" y="5776"/>
                    <a:pt x="4001" y="5776"/>
                    <a:pt x="4003" y="5776"/>
                  </a:cubicBezTo>
                  <a:cubicBezTo>
                    <a:pt x="4029" y="5776"/>
                    <a:pt x="4034" y="5728"/>
                    <a:pt x="4005" y="5721"/>
                  </a:cubicBezTo>
                  <a:cubicBezTo>
                    <a:pt x="3646" y="5656"/>
                    <a:pt x="3277" y="5622"/>
                    <a:pt x="2912" y="5619"/>
                  </a:cubicBezTo>
                  <a:cubicBezTo>
                    <a:pt x="2645" y="5410"/>
                    <a:pt x="2451" y="5127"/>
                    <a:pt x="2345" y="4806"/>
                  </a:cubicBezTo>
                  <a:lnTo>
                    <a:pt x="2345" y="4806"/>
                  </a:lnTo>
                  <a:cubicBezTo>
                    <a:pt x="2545" y="4808"/>
                    <a:pt x="2745" y="4813"/>
                    <a:pt x="2945" y="4813"/>
                  </a:cubicBezTo>
                  <a:cubicBezTo>
                    <a:pt x="3066" y="4813"/>
                    <a:pt x="3187" y="4811"/>
                    <a:pt x="3308" y="4806"/>
                  </a:cubicBezTo>
                  <a:cubicBezTo>
                    <a:pt x="3342" y="4806"/>
                    <a:pt x="3342" y="4751"/>
                    <a:pt x="3308" y="4751"/>
                  </a:cubicBezTo>
                  <a:cubicBezTo>
                    <a:pt x="3204" y="4748"/>
                    <a:pt x="3100" y="4747"/>
                    <a:pt x="2997" y="4747"/>
                  </a:cubicBezTo>
                  <a:cubicBezTo>
                    <a:pt x="2774" y="4747"/>
                    <a:pt x="2552" y="4752"/>
                    <a:pt x="2328" y="4755"/>
                  </a:cubicBezTo>
                  <a:cubicBezTo>
                    <a:pt x="2324" y="4738"/>
                    <a:pt x="2314" y="4724"/>
                    <a:pt x="2311" y="4704"/>
                  </a:cubicBezTo>
                  <a:cubicBezTo>
                    <a:pt x="2263" y="4509"/>
                    <a:pt x="2242" y="4307"/>
                    <a:pt x="2253" y="4106"/>
                  </a:cubicBezTo>
                  <a:cubicBezTo>
                    <a:pt x="2437" y="4097"/>
                    <a:pt x="2622" y="4093"/>
                    <a:pt x="2807" y="4093"/>
                  </a:cubicBezTo>
                  <a:cubicBezTo>
                    <a:pt x="3066" y="4093"/>
                    <a:pt x="3325" y="4102"/>
                    <a:pt x="3585" y="4120"/>
                  </a:cubicBezTo>
                  <a:cubicBezTo>
                    <a:pt x="3586" y="4120"/>
                    <a:pt x="3587" y="4120"/>
                    <a:pt x="3588" y="4120"/>
                  </a:cubicBezTo>
                  <a:cubicBezTo>
                    <a:pt x="3636" y="4120"/>
                    <a:pt x="3635" y="4048"/>
                    <a:pt x="3585" y="4041"/>
                  </a:cubicBezTo>
                  <a:cubicBezTo>
                    <a:pt x="3344" y="4017"/>
                    <a:pt x="3104" y="4005"/>
                    <a:pt x="2863" y="4005"/>
                  </a:cubicBezTo>
                  <a:cubicBezTo>
                    <a:pt x="2660" y="4005"/>
                    <a:pt x="2456" y="4014"/>
                    <a:pt x="2253" y="4031"/>
                  </a:cubicBezTo>
                  <a:cubicBezTo>
                    <a:pt x="2259" y="3918"/>
                    <a:pt x="2270" y="3805"/>
                    <a:pt x="2283" y="3689"/>
                  </a:cubicBezTo>
                  <a:lnTo>
                    <a:pt x="2287" y="3689"/>
                  </a:lnTo>
                  <a:cubicBezTo>
                    <a:pt x="2291" y="3691"/>
                    <a:pt x="2295" y="3691"/>
                    <a:pt x="2299" y="3691"/>
                  </a:cubicBezTo>
                  <a:cubicBezTo>
                    <a:pt x="2331" y="3691"/>
                    <a:pt x="2342" y="3643"/>
                    <a:pt x="2314" y="3624"/>
                  </a:cubicBezTo>
                  <a:lnTo>
                    <a:pt x="2294" y="3611"/>
                  </a:lnTo>
                  <a:cubicBezTo>
                    <a:pt x="2304" y="3549"/>
                    <a:pt x="2318" y="3484"/>
                    <a:pt x="2331" y="3416"/>
                  </a:cubicBezTo>
                  <a:cubicBezTo>
                    <a:pt x="2454" y="3446"/>
                    <a:pt x="2579" y="3461"/>
                    <a:pt x="2704" y="3461"/>
                  </a:cubicBezTo>
                  <a:cubicBezTo>
                    <a:pt x="2863" y="3461"/>
                    <a:pt x="3023" y="3437"/>
                    <a:pt x="3178" y="3389"/>
                  </a:cubicBezTo>
                  <a:cubicBezTo>
                    <a:pt x="3210" y="3376"/>
                    <a:pt x="3197" y="3330"/>
                    <a:pt x="3167" y="3330"/>
                  </a:cubicBezTo>
                  <a:cubicBezTo>
                    <a:pt x="3165" y="3330"/>
                    <a:pt x="3163" y="3330"/>
                    <a:pt x="3161" y="3331"/>
                  </a:cubicBezTo>
                  <a:cubicBezTo>
                    <a:pt x="3012" y="3365"/>
                    <a:pt x="2861" y="3382"/>
                    <a:pt x="2710" y="3382"/>
                  </a:cubicBezTo>
                  <a:cubicBezTo>
                    <a:pt x="2587" y="3382"/>
                    <a:pt x="2465" y="3371"/>
                    <a:pt x="2345" y="3348"/>
                  </a:cubicBezTo>
                  <a:cubicBezTo>
                    <a:pt x="2369" y="3232"/>
                    <a:pt x="2396" y="3116"/>
                    <a:pt x="2427" y="2999"/>
                  </a:cubicBezTo>
                  <a:cubicBezTo>
                    <a:pt x="2430" y="3003"/>
                    <a:pt x="2434" y="3003"/>
                    <a:pt x="2440" y="3003"/>
                  </a:cubicBezTo>
                  <a:cubicBezTo>
                    <a:pt x="2624" y="2987"/>
                    <a:pt x="2806" y="2977"/>
                    <a:pt x="2989" y="2977"/>
                  </a:cubicBezTo>
                  <a:cubicBezTo>
                    <a:pt x="3037" y="2977"/>
                    <a:pt x="3085" y="2977"/>
                    <a:pt x="3134" y="2979"/>
                  </a:cubicBezTo>
                  <a:cubicBezTo>
                    <a:pt x="3168" y="2979"/>
                    <a:pt x="3178" y="2924"/>
                    <a:pt x="3144" y="2917"/>
                  </a:cubicBezTo>
                  <a:cubicBezTo>
                    <a:pt x="3050" y="2907"/>
                    <a:pt x="2955" y="2901"/>
                    <a:pt x="2861" y="2901"/>
                  </a:cubicBezTo>
                  <a:cubicBezTo>
                    <a:pt x="2720" y="2901"/>
                    <a:pt x="2580" y="2913"/>
                    <a:pt x="2440" y="2938"/>
                  </a:cubicBezTo>
                  <a:cubicBezTo>
                    <a:pt x="2471" y="2818"/>
                    <a:pt x="2502" y="2699"/>
                    <a:pt x="2536" y="2579"/>
                  </a:cubicBezTo>
                  <a:cubicBezTo>
                    <a:pt x="2540" y="2579"/>
                    <a:pt x="2540" y="2583"/>
                    <a:pt x="2543" y="2583"/>
                  </a:cubicBezTo>
                  <a:cubicBezTo>
                    <a:pt x="2684" y="2568"/>
                    <a:pt x="2824" y="2565"/>
                    <a:pt x="2963" y="2565"/>
                  </a:cubicBezTo>
                  <a:cubicBezTo>
                    <a:pt x="3043" y="2565"/>
                    <a:pt x="3123" y="2566"/>
                    <a:pt x="3202" y="2566"/>
                  </a:cubicBezTo>
                  <a:cubicBezTo>
                    <a:pt x="3240" y="2566"/>
                    <a:pt x="3250" y="2508"/>
                    <a:pt x="3212" y="2501"/>
                  </a:cubicBezTo>
                  <a:cubicBezTo>
                    <a:pt x="3120" y="2491"/>
                    <a:pt x="3028" y="2486"/>
                    <a:pt x="2936" y="2486"/>
                  </a:cubicBezTo>
                  <a:cubicBezTo>
                    <a:pt x="2807" y="2486"/>
                    <a:pt x="2679" y="2496"/>
                    <a:pt x="2553" y="2518"/>
                  </a:cubicBezTo>
                  <a:cubicBezTo>
                    <a:pt x="2594" y="2368"/>
                    <a:pt x="2632" y="2224"/>
                    <a:pt x="2669" y="2084"/>
                  </a:cubicBezTo>
                  <a:cubicBezTo>
                    <a:pt x="2706" y="2083"/>
                    <a:pt x="2743" y="2083"/>
                    <a:pt x="2779" y="2083"/>
                  </a:cubicBezTo>
                  <a:cubicBezTo>
                    <a:pt x="2991" y="2083"/>
                    <a:pt x="3201" y="2099"/>
                    <a:pt x="3410" y="2125"/>
                  </a:cubicBezTo>
                  <a:cubicBezTo>
                    <a:pt x="3412" y="2125"/>
                    <a:pt x="3414" y="2126"/>
                    <a:pt x="3416" y="2126"/>
                  </a:cubicBezTo>
                  <a:cubicBezTo>
                    <a:pt x="3459" y="2126"/>
                    <a:pt x="3470" y="2046"/>
                    <a:pt x="3424" y="2040"/>
                  </a:cubicBezTo>
                  <a:cubicBezTo>
                    <a:pt x="3242" y="2009"/>
                    <a:pt x="3058" y="1994"/>
                    <a:pt x="2874" y="1994"/>
                  </a:cubicBezTo>
                  <a:cubicBezTo>
                    <a:pt x="2813" y="1994"/>
                    <a:pt x="2751" y="1995"/>
                    <a:pt x="2690" y="1999"/>
                  </a:cubicBezTo>
                  <a:cubicBezTo>
                    <a:pt x="2714" y="1900"/>
                    <a:pt x="2738" y="1804"/>
                    <a:pt x="2758" y="1712"/>
                  </a:cubicBezTo>
                  <a:cubicBezTo>
                    <a:pt x="3229" y="1849"/>
                    <a:pt x="3819" y="1867"/>
                    <a:pt x="4187" y="1867"/>
                  </a:cubicBezTo>
                  <a:cubicBezTo>
                    <a:pt x="4249" y="1867"/>
                    <a:pt x="4305" y="1866"/>
                    <a:pt x="4353" y="1866"/>
                  </a:cubicBezTo>
                  <a:cubicBezTo>
                    <a:pt x="4383" y="1865"/>
                    <a:pt x="4415" y="1865"/>
                    <a:pt x="4449" y="1865"/>
                  </a:cubicBezTo>
                  <a:cubicBezTo>
                    <a:pt x="4587" y="1865"/>
                    <a:pt x="4756" y="1868"/>
                    <a:pt x="4942" y="1868"/>
                  </a:cubicBezTo>
                  <a:cubicBezTo>
                    <a:pt x="5433" y="1868"/>
                    <a:pt x="6043" y="1848"/>
                    <a:pt x="6525" y="1702"/>
                  </a:cubicBezTo>
                  <a:close/>
                  <a:moveTo>
                    <a:pt x="3759" y="6210"/>
                  </a:moveTo>
                  <a:cubicBezTo>
                    <a:pt x="3943" y="6261"/>
                    <a:pt x="4131" y="6295"/>
                    <a:pt x="4322" y="6312"/>
                  </a:cubicBezTo>
                  <a:cubicBezTo>
                    <a:pt x="4440" y="6324"/>
                    <a:pt x="4558" y="6329"/>
                    <a:pt x="4676" y="6329"/>
                  </a:cubicBezTo>
                  <a:cubicBezTo>
                    <a:pt x="4904" y="6329"/>
                    <a:pt x="5132" y="6308"/>
                    <a:pt x="5357" y="6268"/>
                  </a:cubicBezTo>
                  <a:lnTo>
                    <a:pt x="5357" y="6268"/>
                  </a:lnTo>
                  <a:cubicBezTo>
                    <a:pt x="5289" y="6637"/>
                    <a:pt x="5306" y="6978"/>
                    <a:pt x="5555" y="7289"/>
                  </a:cubicBezTo>
                  <a:cubicBezTo>
                    <a:pt x="5982" y="7825"/>
                    <a:pt x="6525" y="8033"/>
                    <a:pt x="6535" y="8829"/>
                  </a:cubicBezTo>
                  <a:cubicBezTo>
                    <a:pt x="6535" y="8836"/>
                    <a:pt x="6539" y="8836"/>
                    <a:pt x="6542" y="8839"/>
                  </a:cubicBezTo>
                  <a:cubicBezTo>
                    <a:pt x="5863" y="9002"/>
                    <a:pt x="5206" y="9085"/>
                    <a:pt x="4550" y="9085"/>
                  </a:cubicBezTo>
                  <a:cubicBezTo>
                    <a:pt x="3883" y="9085"/>
                    <a:pt x="3218" y="8999"/>
                    <a:pt x="2529" y="8826"/>
                  </a:cubicBezTo>
                  <a:cubicBezTo>
                    <a:pt x="2546" y="8733"/>
                    <a:pt x="2570" y="8641"/>
                    <a:pt x="2608" y="8556"/>
                  </a:cubicBezTo>
                  <a:cubicBezTo>
                    <a:pt x="2861" y="8597"/>
                    <a:pt x="3117" y="8645"/>
                    <a:pt x="3369" y="8686"/>
                  </a:cubicBezTo>
                  <a:cubicBezTo>
                    <a:pt x="3371" y="8686"/>
                    <a:pt x="3374" y="8686"/>
                    <a:pt x="3375" y="8686"/>
                  </a:cubicBezTo>
                  <a:cubicBezTo>
                    <a:pt x="3409" y="8686"/>
                    <a:pt x="3422" y="8634"/>
                    <a:pt x="3386" y="8628"/>
                  </a:cubicBezTo>
                  <a:cubicBezTo>
                    <a:pt x="3134" y="8587"/>
                    <a:pt x="2881" y="8546"/>
                    <a:pt x="2628" y="8508"/>
                  </a:cubicBezTo>
                  <a:cubicBezTo>
                    <a:pt x="2676" y="8402"/>
                    <a:pt x="2734" y="8300"/>
                    <a:pt x="2799" y="8204"/>
                  </a:cubicBezTo>
                  <a:cubicBezTo>
                    <a:pt x="3083" y="8221"/>
                    <a:pt x="3369" y="8231"/>
                    <a:pt x="3656" y="8235"/>
                  </a:cubicBezTo>
                  <a:cubicBezTo>
                    <a:pt x="3694" y="8235"/>
                    <a:pt x="3694" y="8180"/>
                    <a:pt x="3656" y="8180"/>
                  </a:cubicBezTo>
                  <a:cubicBezTo>
                    <a:pt x="3383" y="8163"/>
                    <a:pt x="3110" y="8153"/>
                    <a:pt x="2837" y="8149"/>
                  </a:cubicBezTo>
                  <a:cubicBezTo>
                    <a:pt x="2936" y="8009"/>
                    <a:pt x="3045" y="7873"/>
                    <a:pt x="3154" y="7736"/>
                  </a:cubicBezTo>
                  <a:cubicBezTo>
                    <a:pt x="3158" y="7740"/>
                    <a:pt x="3164" y="7743"/>
                    <a:pt x="3171" y="7743"/>
                  </a:cubicBezTo>
                  <a:cubicBezTo>
                    <a:pt x="3360" y="7748"/>
                    <a:pt x="3546" y="7753"/>
                    <a:pt x="3734" y="7753"/>
                  </a:cubicBezTo>
                  <a:cubicBezTo>
                    <a:pt x="3811" y="7753"/>
                    <a:pt x="3889" y="7752"/>
                    <a:pt x="3967" y="7750"/>
                  </a:cubicBezTo>
                  <a:cubicBezTo>
                    <a:pt x="4005" y="7750"/>
                    <a:pt x="4005" y="7695"/>
                    <a:pt x="3967" y="7695"/>
                  </a:cubicBezTo>
                  <a:cubicBezTo>
                    <a:pt x="3886" y="7693"/>
                    <a:pt x="3804" y="7692"/>
                    <a:pt x="3723" y="7692"/>
                  </a:cubicBezTo>
                  <a:cubicBezTo>
                    <a:pt x="3543" y="7692"/>
                    <a:pt x="3363" y="7696"/>
                    <a:pt x="3182" y="7699"/>
                  </a:cubicBezTo>
                  <a:cubicBezTo>
                    <a:pt x="3294" y="7562"/>
                    <a:pt x="3407" y="7422"/>
                    <a:pt x="3503" y="7282"/>
                  </a:cubicBezTo>
                  <a:cubicBezTo>
                    <a:pt x="3957" y="7316"/>
                    <a:pt x="4411" y="7357"/>
                    <a:pt x="4869" y="7381"/>
                  </a:cubicBezTo>
                  <a:cubicBezTo>
                    <a:pt x="4927" y="7381"/>
                    <a:pt x="4927" y="7296"/>
                    <a:pt x="4869" y="7289"/>
                  </a:cubicBezTo>
                  <a:cubicBezTo>
                    <a:pt x="4432" y="7251"/>
                    <a:pt x="3991" y="7227"/>
                    <a:pt x="3554" y="7203"/>
                  </a:cubicBezTo>
                  <a:cubicBezTo>
                    <a:pt x="3629" y="7084"/>
                    <a:pt x="3694" y="6958"/>
                    <a:pt x="3738" y="6824"/>
                  </a:cubicBezTo>
                  <a:cubicBezTo>
                    <a:pt x="3844" y="6824"/>
                    <a:pt x="3952" y="6825"/>
                    <a:pt x="4060" y="6825"/>
                  </a:cubicBezTo>
                  <a:cubicBezTo>
                    <a:pt x="4168" y="6825"/>
                    <a:pt x="4276" y="6824"/>
                    <a:pt x="4384" y="6821"/>
                  </a:cubicBezTo>
                  <a:cubicBezTo>
                    <a:pt x="4425" y="6821"/>
                    <a:pt x="4425" y="6756"/>
                    <a:pt x="4384" y="6756"/>
                  </a:cubicBezTo>
                  <a:cubicBezTo>
                    <a:pt x="4280" y="6753"/>
                    <a:pt x="4175" y="6752"/>
                    <a:pt x="4071" y="6752"/>
                  </a:cubicBezTo>
                  <a:cubicBezTo>
                    <a:pt x="3967" y="6752"/>
                    <a:pt x="3863" y="6753"/>
                    <a:pt x="3759" y="6753"/>
                  </a:cubicBezTo>
                  <a:cubicBezTo>
                    <a:pt x="3807" y="6575"/>
                    <a:pt x="3807" y="6387"/>
                    <a:pt x="3759" y="6210"/>
                  </a:cubicBezTo>
                  <a:close/>
                  <a:moveTo>
                    <a:pt x="6627" y="8457"/>
                  </a:moveTo>
                  <a:lnTo>
                    <a:pt x="6627" y="8457"/>
                  </a:lnTo>
                  <a:cubicBezTo>
                    <a:pt x="6764" y="8481"/>
                    <a:pt x="6904" y="8501"/>
                    <a:pt x="7017" y="8583"/>
                  </a:cubicBezTo>
                  <a:cubicBezTo>
                    <a:pt x="7143" y="8675"/>
                    <a:pt x="7208" y="8856"/>
                    <a:pt x="7119" y="8993"/>
                  </a:cubicBezTo>
                  <a:cubicBezTo>
                    <a:pt x="7116" y="8996"/>
                    <a:pt x="7119" y="9000"/>
                    <a:pt x="7119" y="9007"/>
                  </a:cubicBezTo>
                  <a:cubicBezTo>
                    <a:pt x="6474" y="9826"/>
                    <a:pt x="5251" y="9768"/>
                    <a:pt x="4302" y="9799"/>
                  </a:cubicBezTo>
                  <a:cubicBezTo>
                    <a:pt x="4287" y="9799"/>
                    <a:pt x="4266" y="9800"/>
                    <a:pt x="4240" y="9800"/>
                  </a:cubicBezTo>
                  <a:cubicBezTo>
                    <a:pt x="3805" y="9800"/>
                    <a:pt x="1955" y="9734"/>
                    <a:pt x="1887" y="9222"/>
                  </a:cubicBezTo>
                  <a:cubicBezTo>
                    <a:pt x="1887" y="9218"/>
                    <a:pt x="1891" y="9215"/>
                    <a:pt x="1891" y="9212"/>
                  </a:cubicBezTo>
                  <a:lnTo>
                    <a:pt x="1891" y="9136"/>
                  </a:lnTo>
                  <a:cubicBezTo>
                    <a:pt x="1894" y="9116"/>
                    <a:pt x="1901" y="9099"/>
                    <a:pt x="1908" y="9082"/>
                  </a:cubicBezTo>
                  <a:cubicBezTo>
                    <a:pt x="1915" y="9068"/>
                    <a:pt x="1908" y="9054"/>
                    <a:pt x="1897" y="9051"/>
                  </a:cubicBezTo>
                  <a:cubicBezTo>
                    <a:pt x="1908" y="8928"/>
                    <a:pt x="1956" y="8812"/>
                    <a:pt x="2037" y="8723"/>
                  </a:cubicBezTo>
                  <a:cubicBezTo>
                    <a:pt x="2150" y="8600"/>
                    <a:pt x="2300" y="8566"/>
                    <a:pt x="2451" y="8525"/>
                  </a:cubicBezTo>
                  <a:lnTo>
                    <a:pt x="2451" y="8525"/>
                  </a:lnTo>
                  <a:cubicBezTo>
                    <a:pt x="2417" y="8624"/>
                    <a:pt x="2396" y="8727"/>
                    <a:pt x="2389" y="8832"/>
                  </a:cubicBezTo>
                  <a:cubicBezTo>
                    <a:pt x="2386" y="8856"/>
                    <a:pt x="2400" y="8877"/>
                    <a:pt x="2420" y="8887"/>
                  </a:cubicBezTo>
                  <a:cubicBezTo>
                    <a:pt x="2423" y="8908"/>
                    <a:pt x="2437" y="8921"/>
                    <a:pt x="2458" y="8928"/>
                  </a:cubicBezTo>
                  <a:cubicBezTo>
                    <a:pt x="3148" y="9144"/>
                    <a:pt x="3864" y="9253"/>
                    <a:pt x="4580" y="9253"/>
                  </a:cubicBezTo>
                  <a:cubicBezTo>
                    <a:pt x="5256" y="9253"/>
                    <a:pt x="5932" y="9156"/>
                    <a:pt x="6586" y="8962"/>
                  </a:cubicBezTo>
                  <a:cubicBezTo>
                    <a:pt x="6624" y="8952"/>
                    <a:pt x="6641" y="8911"/>
                    <a:pt x="6627" y="8877"/>
                  </a:cubicBezTo>
                  <a:cubicBezTo>
                    <a:pt x="6645" y="8867"/>
                    <a:pt x="6655" y="8850"/>
                    <a:pt x="6655" y="8829"/>
                  </a:cubicBezTo>
                  <a:cubicBezTo>
                    <a:pt x="6665" y="8703"/>
                    <a:pt x="6655" y="8576"/>
                    <a:pt x="6627" y="8457"/>
                  </a:cubicBezTo>
                  <a:close/>
                  <a:moveTo>
                    <a:pt x="4623" y="0"/>
                  </a:moveTo>
                  <a:cubicBezTo>
                    <a:pt x="3516" y="0"/>
                    <a:pt x="2429" y="222"/>
                    <a:pt x="2150" y="708"/>
                  </a:cubicBezTo>
                  <a:cubicBezTo>
                    <a:pt x="2144" y="699"/>
                    <a:pt x="2135" y="695"/>
                    <a:pt x="2125" y="695"/>
                  </a:cubicBezTo>
                  <a:cubicBezTo>
                    <a:pt x="2112" y="695"/>
                    <a:pt x="2098" y="702"/>
                    <a:pt x="2092" y="718"/>
                  </a:cubicBezTo>
                  <a:cubicBezTo>
                    <a:pt x="2072" y="769"/>
                    <a:pt x="2058" y="827"/>
                    <a:pt x="2044" y="882"/>
                  </a:cubicBezTo>
                  <a:cubicBezTo>
                    <a:pt x="1736" y="827"/>
                    <a:pt x="1366" y="761"/>
                    <a:pt x="1033" y="761"/>
                  </a:cubicBezTo>
                  <a:cubicBezTo>
                    <a:pt x="463" y="761"/>
                    <a:pt x="1" y="953"/>
                    <a:pt x="139" y="1719"/>
                  </a:cubicBezTo>
                  <a:cubicBezTo>
                    <a:pt x="330" y="2774"/>
                    <a:pt x="1095" y="3758"/>
                    <a:pt x="2102" y="4150"/>
                  </a:cubicBezTo>
                  <a:cubicBezTo>
                    <a:pt x="2096" y="4444"/>
                    <a:pt x="2150" y="4734"/>
                    <a:pt x="2259" y="5007"/>
                  </a:cubicBezTo>
                  <a:cubicBezTo>
                    <a:pt x="2516" y="5605"/>
                    <a:pt x="3045" y="5984"/>
                    <a:pt x="3643" y="6172"/>
                  </a:cubicBezTo>
                  <a:cubicBezTo>
                    <a:pt x="3708" y="6575"/>
                    <a:pt x="3567" y="6896"/>
                    <a:pt x="3359" y="7197"/>
                  </a:cubicBezTo>
                  <a:cubicBezTo>
                    <a:pt x="3346" y="7203"/>
                    <a:pt x="3339" y="7214"/>
                    <a:pt x="3339" y="7227"/>
                  </a:cubicBezTo>
                  <a:cubicBezTo>
                    <a:pt x="3048" y="7634"/>
                    <a:pt x="2642" y="8003"/>
                    <a:pt x="2468" y="8474"/>
                  </a:cubicBezTo>
                  <a:cubicBezTo>
                    <a:pt x="2417" y="8455"/>
                    <a:pt x="2366" y="8446"/>
                    <a:pt x="2317" y="8446"/>
                  </a:cubicBezTo>
                  <a:cubicBezTo>
                    <a:pt x="1966" y="8446"/>
                    <a:pt x="1687" y="8899"/>
                    <a:pt x="1792" y="9225"/>
                  </a:cubicBezTo>
                  <a:cubicBezTo>
                    <a:pt x="1798" y="9246"/>
                    <a:pt x="1816" y="9256"/>
                    <a:pt x="1833" y="9259"/>
                  </a:cubicBezTo>
                  <a:cubicBezTo>
                    <a:pt x="2156" y="9851"/>
                    <a:pt x="3080" y="9944"/>
                    <a:pt x="3826" y="9944"/>
                  </a:cubicBezTo>
                  <a:cubicBezTo>
                    <a:pt x="4067" y="9944"/>
                    <a:pt x="4288" y="9935"/>
                    <a:pt x="4466" y="9929"/>
                  </a:cubicBezTo>
                  <a:cubicBezTo>
                    <a:pt x="5456" y="9895"/>
                    <a:pt x="6737" y="9949"/>
                    <a:pt x="7297" y="8976"/>
                  </a:cubicBezTo>
                  <a:cubicBezTo>
                    <a:pt x="7314" y="8945"/>
                    <a:pt x="7304" y="8904"/>
                    <a:pt x="7270" y="8891"/>
                  </a:cubicBezTo>
                  <a:cubicBezTo>
                    <a:pt x="7293" y="8774"/>
                    <a:pt x="7266" y="8655"/>
                    <a:pt x="7191" y="8559"/>
                  </a:cubicBezTo>
                  <a:cubicBezTo>
                    <a:pt x="7054" y="8382"/>
                    <a:pt x="6805" y="8330"/>
                    <a:pt x="6593" y="8303"/>
                  </a:cubicBezTo>
                  <a:lnTo>
                    <a:pt x="6586" y="8303"/>
                  </a:lnTo>
                  <a:cubicBezTo>
                    <a:pt x="6518" y="8122"/>
                    <a:pt x="6419" y="7955"/>
                    <a:pt x="6293" y="7811"/>
                  </a:cubicBezTo>
                  <a:cubicBezTo>
                    <a:pt x="6136" y="7627"/>
                    <a:pt x="5938" y="7487"/>
                    <a:pt x="5770" y="7316"/>
                  </a:cubicBezTo>
                  <a:cubicBezTo>
                    <a:pt x="5463" y="7009"/>
                    <a:pt x="5436" y="6647"/>
                    <a:pt x="5453" y="6244"/>
                  </a:cubicBezTo>
                  <a:cubicBezTo>
                    <a:pt x="5900" y="6145"/>
                    <a:pt x="6306" y="5933"/>
                    <a:pt x="6586" y="5544"/>
                  </a:cubicBezTo>
                  <a:cubicBezTo>
                    <a:pt x="7027" y="4939"/>
                    <a:pt x="6993" y="4331"/>
                    <a:pt x="6873" y="3713"/>
                  </a:cubicBezTo>
                  <a:lnTo>
                    <a:pt x="6873" y="3713"/>
                  </a:lnTo>
                  <a:cubicBezTo>
                    <a:pt x="6877" y="3713"/>
                    <a:pt x="6880" y="3713"/>
                    <a:pt x="6884" y="3713"/>
                  </a:cubicBezTo>
                  <a:cubicBezTo>
                    <a:pt x="7217" y="3713"/>
                    <a:pt x="7504" y="3393"/>
                    <a:pt x="7727" y="3177"/>
                  </a:cubicBezTo>
                  <a:cubicBezTo>
                    <a:pt x="8048" y="2866"/>
                    <a:pt x="8325" y="2504"/>
                    <a:pt x="8458" y="2074"/>
                  </a:cubicBezTo>
                  <a:cubicBezTo>
                    <a:pt x="8519" y="1872"/>
                    <a:pt x="8639" y="1486"/>
                    <a:pt x="8434" y="1336"/>
                  </a:cubicBezTo>
                  <a:cubicBezTo>
                    <a:pt x="8370" y="1289"/>
                    <a:pt x="8284" y="1278"/>
                    <a:pt x="8198" y="1278"/>
                  </a:cubicBezTo>
                  <a:cubicBezTo>
                    <a:pt x="8129" y="1278"/>
                    <a:pt x="8060" y="1285"/>
                    <a:pt x="8000" y="1285"/>
                  </a:cubicBezTo>
                  <a:cubicBezTo>
                    <a:pt x="7720" y="1285"/>
                    <a:pt x="7440" y="1299"/>
                    <a:pt x="7164" y="1326"/>
                  </a:cubicBezTo>
                  <a:cubicBezTo>
                    <a:pt x="7280" y="1189"/>
                    <a:pt x="7345" y="1019"/>
                    <a:pt x="7351" y="838"/>
                  </a:cubicBezTo>
                  <a:cubicBezTo>
                    <a:pt x="7741" y="858"/>
                    <a:pt x="8226" y="831"/>
                    <a:pt x="8584" y="981"/>
                  </a:cubicBezTo>
                  <a:cubicBezTo>
                    <a:pt x="9295" y="1278"/>
                    <a:pt x="8881" y="2047"/>
                    <a:pt x="8656" y="2504"/>
                  </a:cubicBezTo>
                  <a:cubicBezTo>
                    <a:pt x="8294" y="3235"/>
                    <a:pt x="7772" y="3857"/>
                    <a:pt x="7000" y="4174"/>
                  </a:cubicBezTo>
                  <a:cubicBezTo>
                    <a:pt x="6935" y="4202"/>
                    <a:pt x="6953" y="4298"/>
                    <a:pt x="7012" y="4298"/>
                  </a:cubicBezTo>
                  <a:cubicBezTo>
                    <a:pt x="7019" y="4298"/>
                    <a:pt x="7026" y="4297"/>
                    <a:pt x="7034" y="4294"/>
                  </a:cubicBezTo>
                  <a:cubicBezTo>
                    <a:pt x="8041" y="3870"/>
                    <a:pt x="8728" y="2911"/>
                    <a:pt x="9045" y="1883"/>
                  </a:cubicBezTo>
                  <a:cubicBezTo>
                    <a:pt x="9127" y="1620"/>
                    <a:pt x="9261" y="1203"/>
                    <a:pt x="9025" y="998"/>
                  </a:cubicBezTo>
                  <a:cubicBezTo>
                    <a:pt x="8798" y="800"/>
                    <a:pt x="8335" y="740"/>
                    <a:pt x="7915" y="740"/>
                  </a:cubicBezTo>
                  <a:cubicBezTo>
                    <a:pt x="7705" y="740"/>
                    <a:pt x="7505" y="756"/>
                    <a:pt x="7351" y="776"/>
                  </a:cubicBezTo>
                  <a:lnTo>
                    <a:pt x="7351" y="773"/>
                  </a:lnTo>
                  <a:cubicBezTo>
                    <a:pt x="7351" y="744"/>
                    <a:pt x="7328" y="721"/>
                    <a:pt x="7299" y="721"/>
                  </a:cubicBezTo>
                  <a:cubicBezTo>
                    <a:pt x="7297" y="721"/>
                    <a:pt x="7295" y="721"/>
                    <a:pt x="7293" y="721"/>
                  </a:cubicBezTo>
                  <a:cubicBezTo>
                    <a:pt x="7040" y="259"/>
                    <a:pt x="5820" y="0"/>
                    <a:pt x="46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55"/>
            <p:cNvSpPr/>
            <p:nvPr/>
          </p:nvSpPr>
          <p:spPr>
            <a:xfrm>
              <a:off x="3590678" y="1816981"/>
              <a:ext cx="112361" cy="14716"/>
            </a:xfrm>
            <a:custGeom>
              <a:rect b="b" l="l" r="r" t="t"/>
              <a:pathLst>
                <a:path extrusionOk="0" h="573" w="4375">
                  <a:moveTo>
                    <a:pt x="160" y="0"/>
                  </a:moveTo>
                  <a:cubicBezTo>
                    <a:pt x="155" y="0"/>
                    <a:pt x="149" y="2"/>
                    <a:pt x="144" y="5"/>
                  </a:cubicBezTo>
                  <a:lnTo>
                    <a:pt x="79" y="43"/>
                  </a:lnTo>
                  <a:cubicBezTo>
                    <a:pt x="65" y="53"/>
                    <a:pt x="58" y="70"/>
                    <a:pt x="62" y="87"/>
                  </a:cubicBezTo>
                  <a:cubicBezTo>
                    <a:pt x="150" y="572"/>
                    <a:pt x="1185" y="490"/>
                    <a:pt x="1534" y="514"/>
                  </a:cubicBezTo>
                  <a:cubicBezTo>
                    <a:pt x="1780" y="531"/>
                    <a:pt x="2026" y="542"/>
                    <a:pt x="2270" y="542"/>
                  </a:cubicBezTo>
                  <a:cubicBezTo>
                    <a:pt x="2977" y="542"/>
                    <a:pt x="3672" y="453"/>
                    <a:pt x="4337" y="166"/>
                  </a:cubicBezTo>
                  <a:cubicBezTo>
                    <a:pt x="4374" y="154"/>
                    <a:pt x="4356" y="95"/>
                    <a:pt x="4320" y="95"/>
                  </a:cubicBezTo>
                  <a:cubicBezTo>
                    <a:pt x="4316" y="95"/>
                    <a:pt x="4311" y="96"/>
                    <a:pt x="4307" y="98"/>
                  </a:cubicBezTo>
                  <a:cubicBezTo>
                    <a:pt x="3674" y="327"/>
                    <a:pt x="3007" y="443"/>
                    <a:pt x="2336" y="443"/>
                  </a:cubicBezTo>
                  <a:cubicBezTo>
                    <a:pt x="2308" y="443"/>
                    <a:pt x="2279" y="443"/>
                    <a:pt x="2251" y="443"/>
                  </a:cubicBezTo>
                  <a:cubicBezTo>
                    <a:pt x="1964" y="443"/>
                    <a:pt x="1677" y="426"/>
                    <a:pt x="1390" y="402"/>
                  </a:cubicBezTo>
                  <a:cubicBezTo>
                    <a:pt x="1305" y="395"/>
                    <a:pt x="0" y="217"/>
                    <a:pt x="181" y="53"/>
                  </a:cubicBezTo>
                  <a:cubicBezTo>
                    <a:pt x="204" y="34"/>
                    <a:pt x="185" y="0"/>
                    <a:pt x="1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55"/>
            <p:cNvSpPr/>
            <p:nvPr/>
          </p:nvSpPr>
          <p:spPr>
            <a:xfrm>
              <a:off x="3620136" y="1960161"/>
              <a:ext cx="13098" cy="2825"/>
            </a:xfrm>
            <a:custGeom>
              <a:rect b="b" l="l" r="r" t="t"/>
              <a:pathLst>
                <a:path extrusionOk="0" h="110" w="510">
                  <a:moveTo>
                    <a:pt x="39" y="0"/>
                  </a:moveTo>
                  <a:cubicBezTo>
                    <a:pt x="1" y="0"/>
                    <a:pt x="2" y="62"/>
                    <a:pt x="42" y="65"/>
                  </a:cubicBezTo>
                  <a:cubicBezTo>
                    <a:pt x="178" y="83"/>
                    <a:pt x="318" y="106"/>
                    <a:pt x="458" y="110"/>
                  </a:cubicBezTo>
                  <a:cubicBezTo>
                    <a:pt x="499" y="110"/>
                    <a:pt x="510" y="45"/>
                    <a:pt x="469" y="38"/>
                  </a:cubicBezTo>
                  <a:cubicBezTo>
                    <a:pt x="328" y="14"/>
                    <a:pt x="185" y="11"/>
                    <a:pt x="42" y="1"/>
                  </a:cubicBezTo>
                  <a:cubicBezTo>
                    <a:pt x="41" y="0"/>
                    <a:pt x="40" y="0"/>
                    <a:pt x="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55"/>
            <p:cNvSpPr/>
            <p:nvPr/>
          </p:nvSpPr>
          <p:spPr>
            <a:xfrm>
              <a:off x="3589342" y="1932192"/>
              <a:ext cx="26530" cy="3005"/>
            </a:xfrm>
            <a:custGeom>
              <a:rect b="b" l="l" r="r" t="t"/>
              <a:pathLst>
                <a:path extrusionOk="0" h="117" w="1033">
                  <a:moveTo>
                    <a:pt x="32" y="0"/>
                  </a:moveTo>
                  <a:cubicBezTo>
                    <a:pt x="8" y="0"/>
                    <a:pt x="1" y="41"/>
                    <a:pt x="25" y="45"/>
                  </a:cubicBezTo>
                  <a:cubicBezTo>
                    <a:pt x="326" y="93"/>
                    <a:pt x="633" y="117"/>
                    <a:pt x="940" y="117"/>
                  </a:cubicBezTo>
                  <a:cubicBezTo>
                    <a:pt x="961" y="117"/>
                    <a:pt x="981" y="116"/>
                    <a:pt x="1002" y="116"/>
                  </a:cubicBezTo>
                  <a:cubicBezTo>
                    <a:pt x="1032" y="113"/>
                    <a:pt x="1032" y="65"/>
                    <a:pt x="1002" y="62"/>
                  </a:cubicBezTo>
                  <a:cubicBezTo>
                    <a:pt x="677" y="55"/>
                    <a:pt x="353" y="38"/>
                    <a:pt x="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55" name="Google Shape;2655;p55"/>
          <p:cNvGrpSpPr/>
          <p:nvPr/>
        </p:nvGrpSpPr>
        <p:grpSpPr>
          <a:xfrm>
            <a:off x="2920467" y="1753134"/>
            <a:ext cx="169761" cy="342194"/>
            <a:chOff x="2920467" y="1753134"/>
            <a:chExt cx="169761" cy="342194"/>
          </a:xfrm>
        </p:grpSpPr>
        <p:sp>
          <p:nvSpPr>
            <p:cNvPr id="2656" name="Google Shape;2656;p55"/>
            <p:cNvSpPr/>
            <p:nvPr/>
          </p:nvSpPr>
          <p:spPr>
            <a:xfrm>
              <a:off x="2920467" y="1753134"/>
              <a:ext cx="169761" cy="342194"/>
            </a:xfrm>
            <a:custGeom>
              <a:rect b="b" l="l" r="r" t="t"/>
              <a:pathLst>
                <a:path extrusionOk="0" h="13324" w="6610">
                  <a:moveTo>
                    <a:pt x="3352" y="374"/>
                  </a:moveTo>
                  <a:cubicBezTo>
                    <a:pt x="3814" y="374"/>
                    <a:pt x="4724" y="2222"/>
                    <a:pt x="4967" y="2604"/>
                  </a:cubicBezTo>
                  <a:cubicBezTo>
                    <a:pt x="5482" y="3434"/>
                    <a:pt x="5971" y="4281"/>
                    <a:pt x="6438" y="5138"/>
                  </a:cubicBezTo>
                  <a:cubicBezTo>
                    <a:pt x="6232" y="5128"/>
                    <a:pt x="6022" y="5124"/>
                    <a:pt x="5812" y="5124"/>
                  </a:cubicBezTo>
                  <a:cubicBezTo>
                    <a:pt x="5456" y="5124"/>
                    <a:pt x="5099" y="5136"/>
                    <a:pt x="4751" y="5148"/>
                  </a:cubicBezTo>
                  <a:lnTo>
                    <a:pt x="4755" y="5148"/>
                  </a:lnTo>
                  <a:cubicBezTo>
                    <a:pt x="4751" y="5148"/>
                    <a:pt x="4748" y="5152"/>
                    <a:pt x="4745" y="5152"/>
                  </a:cubicBezTo>
                  <a:cubicBezTo>
                    <a:pt x="4735" y="5148"/>
                    <a:pt x="4724" y="5146"/>
                    <a:pt x="4713" y="5146"/>
                  </a:cubicBezTo>
                  <a:cubicBezTo>
                    <a:pt x="4676" y="5146"/>
                    <a:pt x="4639" y="5169"/>
                    <a:pt x="4642" y="5217"/>
                  </a:cubicBezTo>
                  <a:cubicBezTo>
                    <a:pt x="4799" y="6900"/>
                    <a:pt x="4919" y="8588"/>
                    <a:pt x="5011" y="10275"/>
                  </a:cubicBezTo>
                  <a:cubicBezTo>
                    <a:pt x="5031" y="10681"/>
                    <a:pt x="5052" y="11091"/>
                    <a:pt x="5072" y="11497"/>
                  </a:cubicBezTo>
                  <a:cubicBezTo>
                    <a:pt x="5086" y="11849"/>
                    <a:pt x="5212" y="12382"/>
                    <a:pt x="5120" y="12720"/>
                  </a:cubicBezTo>
                  <a:cubicBezTo>
                    <a:pt x="5073" y="12897"/>
                    <a:pt x="5009" y="12962"/>
                    <a:pt x="4929" y="12962"/>
                  </a:cubicBezTo>
                  <a:cubicBezTo>
                    <a:pt x="4796" y="12962"/>
                    <a:pt x="4620" y="12779"/>
                    <a:pt x="4410" y="12638"/>
                  </a:cubicBezTo>
                  <a:cubicBezTo>
                    <a:pt x="3952" y="12327"/>
                    <a:pt x="3515" y="11992"/>
                    <a:pt x="3088" y="11641"/>
                  </a:cubicBezTo>
                  <a:cubicBezTo>
                    <a:pt x="3074" y="11627"/>
                    <a:pt x="3056" y="11620"/>
                    <a:pt x="3036" y="11620"/>
                  </a:cubicBezTo>
                  <a:cubicBezTo>
                    <a:pt x="3023" y="11620"/>
                    <a:pt x="3009" y="11623"/>
                    <a:pt x="2996" y="11630"/>
                  </a:cubicBezTo>
                  <a:lnTo>
                    <a:pt x="1849" y="12235"/>
                  </a:lnTo>
                  <a:cubicBezTo>
                    <a:pt x="1771" y="12277"/>
                    <a:pt x="1149" y="12696"/>
                    <a:pt x="1006" y="12696"/>
                  </a:cubicBezTo>
                  <a:cubicBezTo>
                    <a:pt x="999" y="12696"/>
                    <a:pt x="993" y="12695"/>
                    <a:pt x="988" y="12693"/>
                  </a:cubicBezTo>
                  <a:cubicBezTo>
                    <a:pt x="892" y="12645"/>
                    <a:pt x="858" y="12477"/>
                    <a:pt x="855" y="12252"/>
                  </a:cubicBezTo>
                  <a:lnTo>
                    <a:pt x="855" y="12252"/>
                  </a:lnTo>
                  <a:cubicBezTo>
                    <a:pt x="941" y="12261"/>
                    <a:pt x="1026" y="12266"/>
                    <a:pt x="1112" y="12266"/>
                  </a:cubicBezTo>
                  <a:cubicBezTo>
                    <a:pt x="1251" y="12266"/>
                    <a:pt x="1389" y="12253"/>
                    <a:pt x="1524" y="12228"/>
                  </a:cubicBezTo>
                  <a:cubicBezTo>
                    <a:pt x="1554" y="12225"/>
                    <a:pt x="1548" y="12177"/>
                    <a:pt x="1520" y="12177"/>
                  </a:cubicBezTo>
                  <a:cubicBezTo>
                    <a:pt x="1519" y="12177"/>
                    <a:pt x="1518" y="12177"/>
                    <a:pt x="1517" y="12177"/>
                  </a:cubicBezTo>
                  <a:cubicBezTo>
                    <a:pt x="1299" y="12197"/>
                    <a:pt x="1077" y="12197"/>
                    <a:pt x="855" y="12204"/>
                  </a:cubicBezTo>
                  <a:cubicBezTo>
                    <a:pt x="858" y="12023"/>
                    <a:pt x="872" y="11846"/>
                    <a:pt x="896" y="11668"/>
                  </a:cubicBezTo>
                  <a:cubicBezTo>
                    <a:pt x="1364" y="11641"/>
                    <a:pt x="1838" y="11617"/>
                    <a:pt x="2306" y="11566"/>
                  </a:cubicBezTo>
                  <a:cubicBezTo>
                    <a:pt x="2343" y="11562"/>
                    <a:pt x="2347" y="11504"/>
                    <a:pt x="2309" y="11504"/>
                  </a:cubicBezTo>
                  <a:cubicBezTo>
                    <a:pt x="2308" y="11504"/>
                    <a:pt x="2307" y="11504"/>
                    <a:pt x="2306" y="11504"/>
                  </a:cubicBezTo>
                  <a:cubicBezTo>
                    <a:pt x="1835" y="11525"/>
                    <a:pt x="1367" y="11569"/>
                    <a:pt x="899" y="11613"/>
                  </a:cubicBezTo>
                  <a:cubicBezTo>
                    <a:pt x="926" y="11422"/>
                    <a:pt x="957" y="11227"/>
                    <a:pt x="984" y="11043"/>
                  </a:cubicBezTo>
                  <a:cubicBezTo>
                    <a:pt x="988" y="11043"/>
                    <a:pt x="988" y="11046"/>
                    <a:pt x="991" y="11046"/>
                  </a:cubicBezTo>
                  <a:cubicBezTo>
                    <a:pt x="1245" y="11091"/>
                    <a:pt x="1502" y="11112"/>
                    <a:pt x="1759" y="11112"/>
                  </a:cubicBezTo>
                  <a:cubicBezTo>
                    <a:pt x="1778" y="11112"/>
                    <a:pt x="1798" y="11112"/>
                    <a:pt x="1818" y="11111"/>
                  </a:cubicBezTo>
                  <a:cubicBezTo>
                    <a:pt x="1866" y="11111"/>
                    <a:pt x="1866" y="11043"/>
                    <a:pt x="1818" y="11043"/>
                  </a:cubicBezTo>
                  <a:cubicBezTo>
                    <a:pt x="1545" y="11036"/>
                    <a:pt x="1271" y="11022"/>
                    <a:pt x="1002" y="10985"/>
                  </a:cubicBezTo>
                  <a:lnTo>
                    <a:pt x="995" y="10985"/>
                  </a:lnTo>
                  <a:cubicBezTo>
                    <a:pt x="1032" y="10783"/>
                    <a:pt x="1066" y="10599"/>
                    <a:pt x="1094" y="10456"/>
                  </a:cubicBezTo>
                  <a:cubicBezTo>
                    <a:pt x="1254" y="10471"/>
                    <a:pt x="1414" y="10479"/>
                    <a:pt x="1575" y="10479"/>
                  </a:cubicBezTo>
                  <a:cubicBezTo>
                    <a:pt x="1768" y="10479"/>
                    <a:pt x="1961" y="10468"/>
                    <a:pt x="2152" y="10445"/>
                  </a:cubicBezTo>
                  <a:cubicBezTo>
                    <a:pt x="2199" y="10442"/>
                    <a:pt x="2204" y="10367"/>
                    <a:pt x="2156" y="10367"/>
                  </a:cubicBezTo>
                  <a:cubicBezTo>
                    <a:pt x="2155" y="10367"/>
                    <a:pt x="2154" y="10367"/>
                    <a:pt x="2152" y="10367"/>
                  </a:cubicBezTo>
                  <a:cubicBezTo>
                    <a:pt x="1966" y="10376"/>
                    <a:pt x="1779" y="10379"/>
                    <a:pt x="1592" y="10379"/>
                  </a:cubicBezTo>
                  <a:cubicBezTo>
                    <a:pt x="1430" y="10379"/>
                    <a:pt x="1269" y="10377"/>
                    <a:pt x="1107" y="10374"/>
                  </a:cubicBezTo>
                  <a:cubicBezTo>
                    <a:pt x="1118" y="10316"/>
                    <a:pt x="1124" y="10268"/>
                    <a:pt x="1128" y="10234"/>
                  </a:cubicBezTo>
                  <a:cubicBezTo>
                    <a:pt x="1145" y="10114"/>
                    <a:pt x="1159" y="9995"/>
                    <a:pt x="1176" y="9872"/>
                  </a:cubicBezTo>
                  <a:cubicBezTo>
                    <a:pt x="1350" y="9899"/>
                    <a:pt x="1524" y="9913"/>
                    <a:pt x="1698" y="9923"/>
                  </a:cubicBezTo>
                  <a:cubicBezTo>
                    <a:pt x="1736" y="9923"/>
                    <a:pt x="1736" y="9868"/>
                    <a:pt x="1698" y="9865"/>
                  </a:cubicBezTo>
                  <a:cubicBezTo>
                    <a:pt x="1527" y="9841"/>
                    <a:pt x="1357" y="9827"/>
                    <a:pt x="1183" y="9820"/>
                  </a:cubicBezTo>
                  <a:cubicBezTo>
                    <a:pt x="1206" y="9643"/>
                    <a:pt x="1234" y="9469"/>
                    <a:pt x="1258" y="9291"/>
                  </a:cubicBezTo>
                  <a:cubicBezTo>
                    <a:pt x="1461" y="9314"/>
                    <a:pt x="1665" y="9325"/>
                    <a:pt x="1869" y="9325"/>
                  </a:cubicBezTo>
                  <a:cubicBezTo>
                    <a:pt x="1964" y="9325"/>
                    <a:pt x="2058" y="9323"/>
                    <a:pt x="2152" y="9318"/>
                  </a:cubicBezTo>
                  <a:cubicBezTo>
                    <a:pt x="2197" y="9318"/>
                    <a:pt x="2197" y="9253"/>
                    <a:pt x="2152" y="9253"/>
                  </a:cubicBezTo>
                  <a:cubicBezTo>
                    <a:pt x="2064" y="9257"/>
                    <a:pt x="1976" y="9258"/>
                    <a:pt x="1887" y="9258"/>
                  </a:cubicBezTo>
                  <a:cubicBezTo>
                    <a:pt x="1681" y="9258"/>
                    <a:pt x="1474" y="9250"/>
                    <a:pt x="1268" y="9233"/>
                  </a:cubicBezTo>
                  <a:cubicBezTo>
                    <a:pt x="1295" y="9042"/>
                    <a:pt x="1323" y="8850"/>
                    <a:pt x="1353" y="8659"/>
                  </a:cubicBezTo>
                  <a:cubicBezTo>
                    <a:pt x="1640" y="8669"/>
                    <a:pt x="1927" y="8693"/>
                    <a:pt x="2217" y="8710"/>
                  </a:cubicBezTo>
                  <a:cubicBezTo>
                    <a:pt x="2248" y="8710"/>
                    <a:pt x="2258" y="8659"/>
                    <a:pt x="2224" y="8656"/>
                  </a:cubicBezTo>
                  <a:cubicBezTo>
                    <a:pt x="1941" y="8611"/>
                    <a:pt x="1650" y="8591"/>
                    <a:pt x="1364" y="8591"/>
                  </a:cubicBezTo>
                  <a:cubicBezTo>
                    <a:pt x="1391" y="8403"/>
                    <a:pt x="1418" y="8215"/>
                    <a:pt x="1446" y="8024"/>
                  </a:cubicBezTo>
                  <a:cubicBezTo>
                    <a:pt x="1773" y="8051"/>
                    <a:pt x="2101" y="8072"/>
                    <a:pt x="2426" y="8085"/>
                  </a:cubicBezTo>
                  <a:cubicBezTo>
                    <a:pt x="2427" y="8086"/>
                    <a:pt x="2428" y="8086"/>
                    <a:pt x="2429" y="8086"/>
                  </a:cubicBezTo>
                  <a:cubicBezTo>
                    <a:pt x="2477" y="8086"/>
                    <a:pt x="2476" y="8010"/>
                    <a:pt x="2426" y="8007"/>
                  </a:cubicBezTo>
                  <a:cubicBezTo>
                    <a:pt x="2101" y="7986"/>
                    <a:pt x="1777" y="7969"/>
                    <a:pt x="1452" y="7956"/>
                  </a:cubicBezTo>
                  <a:cubicBezTo>
                    <a:pt x="1473" y="7809"/>
                    <a:pt x="1497" y="7662"/>
                    <a:pt x="1517" y="7515"/>
                  </a:cubicBezTo>
                  <a:cubicBezTo>
                    <a:pt x="2269" y="7546"/>
                    <a:pt x="3013" y="7607"/>
                    <a:pt x="3761" y="7693"/>
                  </a:cubicBezTo>
                  <a:cubicBezTo>
                    <a:pt x="3763" y="7693"/>
                    <a:pt x="3765" y="7693"/>
                    <a:pt x="3766" y="7693"/>
                  </a:cubicBezTo>
                  <a:cubicBezTo>
                    <a:pt x="3806" y="7693"/>
                    <a:pt x="3814" y="7621"/>
                    <a:pt x="3771" y="7614"/>
                  </a:cubicBezTo>
                  <a:cubicBezTo>
                    <a:pt x="3030" y="7498"/>
                    <a:pt x="2279" y="7440"/>
                    <a:pt x="1527" y="7437"/>
                  </a:cubicBezTo>
                  <a:cubicBezTo>
                    <a:pt x="1545" y="7310"/>
                    <a:pt x="1562" y="7187"/>
                    <a:pt x="1579" y="7064"/>
                  </a:cubicBezTo>
                  <a:cubicBezTo>
                    <a:pt x="1790" y="7066"/>
                    <a:pt x="2000" y="7069"/>
                    <a:pt x="2210" y="7069"/>
                  </a:cubicBezTo>
                  <a:cubicBezTo>
                    <a:pt x="2384" y="7069"/>
                    <a:pt x="2558" y="7067"/>
                    <a:pt x="2733" y="7061"/>
                  </a:cubicBezTo>
                  <a:cubicBezTo>
                    <a:pt x="2774" y="7061"/>
                    <a:pt x="2774" y="6996"/>
                    <a:pt x="2733" y="6996"/>
                  </a:cubicBezTo>
                  <a:cubicBezTo>
                    <a:pt x="2635" y="6993"/>
                    <a:pt x="2537" y="6992"/>
                    <a:pt x="2439" y="6992"/>
                  </a:cubicBezTo>
                  <a:cubicBezTo>
                    <a:pt x="2156" y="6992"/>
                    <a:pt x="1873" y="7001"/>
                    <a:pt x="1589" y="7006"/>
                  </a:cubicBezTo>
                  <a:cubicBezTo>
                    <a:pt x="1609" y="6856"/>
                    <a:pt x="1630" y="6709"/>
                    <a:pt x="1647" y="6555"/>
                  </a:cubicBezTo>
                  <a:cubicBezTo>
                    <a:pt x="1654" y="6562"/>
                    <a:pt x="1664" y="6569"/>
                    <a:pt x="1671" y="6569"/>
                  </a:cubicBezTo>
                  <a:cubicBezTo>
                    <a:pt x="1871" y="6596"/>
                    <a:pt x="2073" y="6610"/>
                    <a:pt x="2276" y="6610"/>
                  </a:cubicBezTo>
                  <a:cubicBezTo>
                    <a:pt x="2377" y="6610"/>
                    <a:pt x="2478" y="6607"/>
                    <a:pt x="2579" y="6600"/>
                  </a:cubicBezTo>
                  <a:cubicBezTo>
                    <a:pt x="2634" y="6600"/>
                    <a:pt x="2634" y="6521"/>
                    <a:pt x="2579" y="6521"/>
                  </a:cubicBezTo>
                  <a:cubicBezTo>
                    <a:pt x="2275" y="6521"/>
                    <a:pt x="1975" y="6515"/>
                    <a:pt x="1671" y="6494"/>
                  </a:cubicBezTo>
                  <a:cubicBezTo>
                    <a:pt x="1664" y="6494"/>
                    <a:pt x="1661" y="6497"/>
                    <a:pt x="1657" y="6501"/>
                  </a:cubicBezTo>
                  <a:cubicBezTo>
                    <a:pt x="1674" y="6368"/>
                    <a:pt x="1691" y="6238"/>
                    <a:pt x="1705" y="6108"/>
                  </a:cubicBezTo>
                  <a:cubicBezTo>
                    <a:pt x="1907" y="6118"/>
                    <a:pt x="2108" y="6132"/>
                    <a:pt x="2306" y="6139"/>
                  </a:cubicBezTo>
                  <a:cubicBezTo>
                    <a:pt x="2351" y="6139"/>
                    <a:pt x="2351" y="6077"/>
                    <a:pt x="2306" y="6074"/>
                  </a:cubicBezTo>
                  <a:cubicBezTo>
                    <a:pt x="2108" y="6064"/>
                    <a:pt x="1913" y="6057"/>
                    <a:pt x="1715" y="6053"/>
                  </a:cubicBezTo>
                  <a:cubicBezTo>
                    <a:pt x="1753" y="5746"/>
                    <a:pt x="1790" y="5439"/>
                    <a:pt x="1821" y="5135"/>
                  </a:cubicBezTo>
                  <a:cubicBezTo>
                    <a:pt x="1852" y="5084"/>
                    <a:pt x="1814" y="5022"/>
                    <a:pt x="1756" y="5022"/>
                  </a:cubicBezTo>
                  <a:cubicBezTo>
                    <a:pt x="1577" y="5030"/>
                    <a:pt x="1398" y="5033"/>
                    <a:pt x="1219" y="5033"/>
                  </a:cubicBezTo>
                  <a:cubicBezTo>
                    <a:pt x="911" y="5033"/>
                    <a:pt x="604" y="5025"/>
                    <a:pt x="294" y="5025"/>
                  </a:cubicBezTo>
                  <a:cubicBezTo>
                    <a:pt x="258" y="5025"/>
                    <a:pt x="222" y="5025"/>
                    <a:pt x="185" y="5026"/>
                  </a:cubicBezTo>
                  <a:cubicBezTo>
                    <a:pt x="288" y="4865"/>
                    <a:pt x="390" y="4704"/>
                    <a:pt x="493" y="4544"/>
                  </a:cubicBezTo>
                  <a:cubicBezTo>
                    <a:pt x="885" y="4523"/>
                    <a:pt x="1278" y="4503"/>
                    <a:pt x="1671" y="4476"/>
                  </a:cubicBezTo>
                  <a:cubicBezTo>
                    <a:pt x="1714" y="4472"/>
                    <a:pt x="1715" y="4411"/>
                    <a:pt x="1674" y="4411"/>
                  </a:cubicBezTo>
                  <a:cubicBezTo>
                    <a:pt x="1673" y="4411"/>
                    <a:pt x="1672" y="4411"/>
                    <a:pt x="1671" y="4411"/>
                  </a:cubicBezTo>
                  <a:cubicBezTo>
                    <a:pt x="1292" y="4431"/>
                    <a:pt x="913" y="4459"/>
                    <a:pt x="530" y="4486"/>
                  </a:cubicBezTo>
                  <a:cubicBezTo>
                    <a:pt x="646" y="4305"/>
                    <a:pt x="762" y="4124"/>
                    <a:pt x="879" y="3943"/>
                  </a:cubicBezTo>
                  <a:cubicBezTo>
                    <a:pt x="882" y="3943"/>
                    <a:pt x="882" y="3946"/>
                    <a:pt x="885" y="3946"/>
                  </a:cubicBezTo>
                  <a:cubicBezTo>
                    <a:pt x="1329" y="3984"/>
                    <a:pt x="1773" y="4021"/>
                    <a:pt x="2217" y="4049"/>
                  </a:cubicBezTo>
                  <a:cubicBezTo>
                    <a:pt x="2218" y="4049"/>
                    <a:pt x="2220" y="4049"/>
                    <a:pt x="2221" y="4049"/>
                  </a:cubicBezTo>
                  <a:cubicBezTo>
                    <a:pt x="2258" y="4049"/>
                    <a:pt x="2257" y="3991"/>
                    <a:pt x="2217" y="3987"/>
                  </a:cubicBezTo>
                  <a:cubicBezTo>
                    <a:pt x="1780" y="3950"/>
                    <a:pt x="1346" y="3922"/>
                    <a:pt x="909" y="3895"/>
                  </a:cubicBezTo>
                  <a:cubicBezTo>
                    <a:pt x="1025" y="3714"/>
                    <a:pt x="1145" y="3530"/>
                    <a:pt x="1261" y="3349"/>
                  </a:cubicBezTo>
                  <a:cubicBezTo>
                    <a:pt x="1671" y="3369"/>
                    <a:pt x="2081" y="3386"/>
                    <a:pt x="2491" y="3396"/>
                  </a:cubicBezTo>
                  <a:cubicBezTo>
                    <a:pt x="2542" y="3396"/>
                    <a:pt x="2542" y="3318"/>
                    <a:pt x="2491" y="3318"/>
                  </a:cubicBezTo>
                  <a:cubicBezTo>
                    <a:pt x="2094" y="3301"/>
                    <a:pt x="1698" y="3287"/>
                    <a:pt x="1302" y="3284"/>
                  </a:cubicBezTo>
                  <a:cubicBezTo>
                    <a:pt x="1418" y="3103"/>
                    <a:pt x="1531" y="2925"/>
                    <a:pt x="1644" y="2748"/>
                  </a:cubicBezTo>
                  <a:cubicBezTo>
                    <a:pt x="1654" y="2731"/>
                    <a:pt x="1667" y="2710"/>
                    <a:pt x="1681" y="2690"/>
                  </a:cubicBezTo>
                  <a:cubicBezTo>
                    <a:pt x="1946" y="2695"/>
                    <a:pt x="2209" y="2698"/>
                    <a:pt x="2472" y="2698"/>
                  </a:cubicBezTo>
                  <a:cubicBezTo>
                    <a:pt x="2568" y="2698"/>
                    <a:pt x="2664" y="2697"/>
                    <a:pt x="2760" y="2696"/>
                  </a:cubicBezTo>
                  <a:cubicBezTo>
                    <a:pt x="2808" y="2696"/>
                    <a:pt x="2808" y="2621"/>
                    <a:pt x="2760" y="2621"/>
                  </a:cubicBezTo>
                  <a:cubicBezTo>
                    <a:pt x="2667" y="2620"/>
                    <a:pt x="2574" y="2620"/>
                    <a:pt x="2481" y="2620"/>
                  </a:cubicBezTo>
                  <a:cubicBezTo>
                    <a:pt x="2227" y="2620"/>
                    <a:pt x="1974" y="2623"/>
                    <a:pt x="1719" y="2628"/>
                  </a:cubicBezTo>
                  <a:cubicBezTo>
                    <a:pt x="1808" y="2478"/>
                    <a:pt x="1934" y="2249"/>
                    <a:pt x="2081" y="1996"/>
                  </a:cubicBezTo>
                  <a:cubicBezTo>
                    <a:pt x="2408" y="2012"/>
                    <a:pt x="2735" y="2027"/>
                    <a:pt x="3060" y="2027"/>
                  </a:cubicBezTo>
                  <a:cubicBezTo>
                    <a:pt x="3091" y="2027"/>
                    <a:pt x="3122" y="2027"/>
                    <a:pt x="3153" y="2027"/>
                  </a:cubicBezTo>
                  <a:cubicBezTo>
                    <a:pt x="3204" y="2027"/>
                    <a:pt x="3204" y="1952"/>
                    <a:pt x="3153" y="1952"/>
                  </a:cubicBezTo>
                  <a:cubicBezTo>
                    <a:pt x="2812" y="1931"/>
                    <a:pt x="2467" y="1928"/>
                    <a:pt x="2122" y="1925"/>
                  </a:cubicBezTo>
                  <a:cubicBezTo>
                    <a:pt x="2217" y="1761"/>
                    <a:pt x="2320" y="1586"/>
                    <a:pt x="2426" y="1419"/>
                  </a:cubicBezTo>
                  <a:lnTo>
                    <a:pt x="2429" y="1419"/>
                  </a:lnTo>
                  <a:cubicBezTo>
                    <a:pt x="2730" y="1446"/>
                    <a:pt x="3034" y="1470"/>
                    <a:pt x="3338" y="1484"/>
                  </a:cubicBezTo>
                  <a:cubicBezTo>
                    <a:pt x="3339" y="1484"/>
                    <a:pt x="3340" y="1484"/>
                    <a:pt x="3341" y="1484"/>
                  </a:cubicBezTo>
                  <a:cubicBezTo>
                    <a:pt x="3389" y="1484"/>
                    <a:pt x="3384" y="1409"/>
                    <a:pt x="3338" y="1402"/>
                  </a:cubicBezTo>
                  <a:cubicBezTo>
                    <a:pt x="3047" y="1375"/>
                    <a:pt x="2760" y="1358"/>
                    <a:pt x="2473" y="1341"/>
                  </a:cubicBezTo>
                  <a:cubicBezTo>
                    <a:pt x="2798" y="828"/>
                    <a:pt x="3139" y="378"/>
                    <a:pt x="3351" y="374"/>
                  </a:cubicBezTo>
                  <a:cubicBezTo>
                    <a:pt x="3352" y="374"/>
                    <a:pt x="3352" y="374"/>
                    <a:pt x="3352" y="374"/>
                  </a:cubicBezTo>
                  <a:close/>
                  <a:moveTo>
                    <a:pt x="3348" y="0"/>
                  </a:moveTo>
                  <a:cubicBezTo>
                    <a:pt x="3324" y="0"/>
                    <a:pt x="3300" y="12"/>
                    <a:pt x="3286" y="36"/>
                  </a:cubicBezTo>
                  <a:cubicBezTo>
                    <a:pt x="2986" y="470"/>
                    <a:pt x="2695" y="914"/>
                    <a:pt x="2402" y="1354"/>
                  </a:cubicBezTo>
                  <a:cubicBezTo>
                    <a:pt x="2395" y="1358"/>
                    <a:pt x="2392" y="1364"/>
                    <a:pt x="2392" y="1368"/>
                  </a:cubicBezTo>
                  <a:cubicBezTo>
                    <a:pt x="2265" y="1556"/>
                    <a:pt x="2139" y="1740"/>
                    <a:pt x="2016" y="1931"/>
                  </a:cubicBezTo>
                  <a:lnTo>
                    <a:pt x="1941" y="1931"/>
                  </a:lnTo>
                  <a:cubicBezTo>
                    <a:pt x="1896" y="1931"/>
                    <a:pt x="1896" y="1996"/>
                    <a:pt x="1941" y="1996"/>
                  </a:cubicBezTo>
                  <a:lnTo>
                    <a:pt x="1971" y="1996"/>
                  </a:lnTo>
                  <a:cubicBezTo>
                    <a:pt x="1831" y="2211"/>
                    <a:pt x="1691" y="2420"/>
                    <a:pt x="1551" y="2635"/>
                  </a:cubicBezTo>
                  <a:lnTo>
                    <a:pt x="1548" y="2635"/>
                  </a:lnTo>
                  <a:cubicBezTo>
                    <a:pt x="1524" y="2635"/>
                    <a:pt x="1514" y="2659"/>
                    <a:pt x="1524" y="2676"/>
                  </a:cubicBezTo>
                  <a:cubicBezTo>
                    <a:pt x="1142" y="3277"/>
                    <a:pt x="759" y="3881"/>
                    <a:pt x="397" y="4496"/>
                  </a:cubicBezTo>
                  <a:lnTo>
                    <a:pt x="336" y="4500"/>
                  </a:lnTo>
                  <a:cubicBezTo>
                    <a:pt x="298" y="4503"/>
                    <a:pt x="298" y="4558"/>
                    <a:pt x="336" y="4558"/>
                  </a:cubicBezTo>
                  <a:lnTo>
                    <a:pt x="363" y="4558"/>
                  </a:lnTo>
                  <a:cubicBezTo>
                    <a:pt x="267" y="4715"/>
                    <a:pt x="175" y="4872"/>
                    <a:pt x="86" y="5029"/>
                  </a:cubicBezTo>
                  <a:lnTo>
                    <a:pt x="66" y="5029"/>
                  </a:lnTo>
                  <a:cubicBezTo>
                    <a:pt x="21" y="5029"/>
                    <a:pt x="1" y="5087"/>
                    <a:pt x="35" y="5118"/>
                  </a:cubicBezTo>
                  <a:cubicBezTo>
                    <a:pt x="26" y="5146"/>
                    <a:pt x="50" y="5169"/>
                    <a:pt x="74" y="5169"/>
                  </a:cubicBezTo>
                  <a:cubicBezTo>
                    <a:pt x="85" y="5169"/>
                    <a:pt x="96" y="5164"/>
                    <a:pt x="103" y="5152"/>
                  </a:cubicBezTo>
                  <a:lnTo>
                    <a:pt x="110" y="5142"/>
                  </a:lnTo>
                  <a:lnTo>
                    <a:pt x="138" y="5148"/>
                  </a:lnTo>
                  <a:cubicBezTo>
                    <a:pt x="140" y="5149"/>
                    <a:pt x="143" y="5150"/>
                    <a:pt x="145" y="5150"/>
                  </a:cubicBezTo>
                  <a:cubicBezTo>
                    <a:pt x="151" y="5150"/>
                    <a:pt x="156" y="5147"/>
                    <a:pt x="161" y="5142"/>
                  </a:cubicBezTo>
                  <a:cubicBezTo>
                    <a:pt x="465" y="5185"/>
                    <a:pt x="777" y="5201"/>
                    <a:pt x="1088" y="5201"/>
                  </a:cubicBezTo>
                  <a:cubicBezTo>
                    <a:pt x="1296" y="5201"/>
                    <a:pt x="1504" y="5194"/>
                    <a:pt x="1708" y="5183"/>
                  </a:cubicBezTo>
                  <a:lnTo>
                    <a:pt x="1708" y="5183"/>
                  </a:lnTo>
                  <a:cubicBezTo>
                    <a:pt x="1183" y="7713"/>
                    <a:pt x="940" y="10343"/>
                    <a:pt x="660" y="12908"/>
                  </a:cubicBezTo>
                  <a:cubicBezTo>
                    <a:pt x="655" y="12954"/>
                    <a:pt x="696" y="12983"/>
                    <a:pt x="737" y="12983"/>
                  </a:cubicBezTo>
                  <a:cubicBezTo>
                    <a:pt x="751" y="12983"/>
                    <a:pt x="764" y="12979"/>
                    <a:pt x="776" y="12973"/>
                  </a:cubicBezTo>
                  <a:cubicBezTo>
                    <a:pt x="1299" y="12695"/>
                    <a:pt x="2295" y="11919"/>
                    <a:pt x="2986" y="11919"/>
                  </a:cubicBezTo>
                  <a:cubicBezTo>
                    <a:pt x="3076" y="11919"/>
                    <a:pt x="3161" y="11933"/>
                    <a:pt x="3238" y="11962"/>
                  </a:cubicBezTo>
                  <a:cubicBezTo>
                    <a:pt x="3498" y="12057"/>
                    <a:pt x="3836" y="12426"/>
                    <a:pt x="4055" y="12580"/>
                  </a:cubicBezTo>
                  <a:cubicBezTo>
                    <a:pt x="4420" y="12839"/>
                    <a:pt x="4796" y="13078"/>
                    <a:pt x="5178" y="13314"/>
                  </a:cubicBezTo>
                  <a:cubicBezTo>
                    <a:pt x="5190" y="13320"/>
                    <a:pt x="5202" y="13323"/>
                    <a:pt x="5215" y="13323"/>
                  </a:cubicBezTo>
                  <a:cubicBezTo>
                    <a:pt x="5256" y="13323"/>
                    <a:pt x="5294" y="13291"/>
                    <a:pt x="5294" y="13246"/>
                  </a:cubicBezTo>
                  <a:cubicBezTo>
                    <a:pt x="5209" y="10568"/>
                    <a:pt x="5031" y="7898"/>
                    <a:pt x="4796" y="5230"/>
                  </a:cubicBezTo>
                  <a:lnTo>
                    <a:pt x="4796" y="5230"/>
                  </a:lnTo>
                  <a:cubicBezTo>
                    <a:pt x="5138" y="5279"/>
                    <a:pt x="5501" y="5311"/>
                    <a:pt x="5859" y="5311"/>
                  </a:cubicBezTo>
                  <a:cubicBezTo>
                    <a:pt x="6079" y="5311"/>
                    <a:pt x="6298" y="5299"/>
                    <a:pt x="6510" y="5271"/>
                  </a:cubicBezTo>
                  <a:cubicBezTo>
                    <a:pt x="6527" y="5268"/>
                    <a:pt x="6541" y="5261"/>
                    <a:pt x="6551" y="5247"/>
                  </a:cubicBezTo>
                  <a:cubicBezTo>
                    <a:pt x="6592" y="5234"/>
                    <a:pt x="6609" y="5189"/>
                    <a:pt x="6589" y="5152"/>
                  </a:cubicBezTo>
                  <a:cubicBezTo>
                    <a:pt x="5646" y="3376"/>
                    <a:pt x="4584" y="1668"/>
                    <a:pt x="3409" y="36"/>
                  </a:cubicBezTo>
                  <a:cubicBezTo>
                    <a:pt x="3396" y="12"/>
                    <a:pt x="3372" y="0"/>
                    <a:pt x="33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55"/>
            <p:cNvSpPr/>
            <p:nvPr/>
          </p:nvSpPr>
          <p:spPr>
            <a:xfrm>
              <a:off x="2968391" y="1894542"/>
              <a:ext cx="14742" cy="3236"/>
            </a:xfrm>
            <a:custGeom>
              <a:rect b="b" l="l" r="r" t="t"/>
              <a:pathLst>
                <a:path extrusionOk="0" h="126" w="574">
                  <a:moveTo>
                    <a:pt x="47" y="1"/>
                  </a:moveTo>
                  <a:cubicBezTo>
                    <a:pt x="12" y="1"/>
                    <a:pt x="1" y="49"/>
                    <a:pt x="34" y="63"/>
                  </a:cubicBezTo>
                  <a:cubicBezTo>
                    <a:pt x="174" y="104"/>
                    <a:pt x="320" y="125"/>
                    <a:pt x="466" y="125"/>
                  </a:cubicBezTo>
                  <a:cubicBezTo>
                    <a:pt x="487" y="125"/>
                    <a:pt x="508" y="125"/>
                    <a:pt x="529" y="124"/>
                  </a:cubicBezTo>
                  <a:cubicBezTo>
                    <a:pt x="573" y="124"/>
                    <a:pt x="573" y="56"/>
                    <a:pt x="529" y="56"/>
                  </a:cubicBezTo>
                  <a:cubicBezTo>
                    <a:pt x="368" y="52"/>
                    <a:pt x="208" y="35"/>
                    <a:pt x="51" y="1"/>
                  </a:cubicBezTo>
                  <a:cubicBezTo>
                    <a:pt x="50" y="1"/>
                    <a:pt x="48" y="1"/>
                    <a:pt x="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55"/>
            <p:cNvSpPr/>
            <p:nvPr/>
          </p:nvSpPr>
          <p:spPr>
            <a:xfrm>
              <a:off x="2998542" y="1773654"/>
              <a:ext cx="14408" cy="2132"/>
            </a:xfrm>
            <a:custGeom>
              <a:rect b="b" l="l" r="r" t="t"/>
              <a:pathLst>
                <a:path extrusionOk="0" h="83" w="561">
                  <a:moveTo>
                    <a:pt x="357" y="0"/>
                  </a:moveTo>
                  <a:cubicBezTo>
                    <a:pt x="255" y="0"/>
                    <a:pt x="155" y="2"/>
                    <a:pt x="55" y="2"/>
                  </a:cubicBezTo>
                  <a:cubicBezTo>
                    <a:pt x="0" y="2"/>
                    <a:pt x="0" y="81"/>
                    <a:pt x="55" y="81"/>
                  </a:cubicBezTo>
                  <a:cubicBezTo>
                    <a:pt x="155" y="81"/>
                    <a:pt x="255" y="82"/>
                    <a:pt x="357" y="82"/>
                  </a:cubicBezTo>
                  <a:cubicBezTo>
                    <a:pt x="407" y="82"/>
                    <a:pt x="458" y="82"/>
                    <a:pt x="509" y="81"/>
                  </a:cubicBezTo>
                  <a:cubicBezTo>
                    <a:pt x="560" y="81"/>
                    <a:pt x="560" y="2"/>
                    <a:pt x="509" y="2"/>
                  </a:cubicBezTo>
                  <a:cubicBezTo>
                    <a:pt x="458" y="1"/>
                    <a:pt x="407" y="0"/>
                    <a:pt x="35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59" name="Google Shape;2659;p55"/>
          <p:cNvGrpSpPr/>
          <p:nvPr/>
        </p:nvGrpSpPr>
        <p:grpSpPr>
          <a:xfrm>
            <a:off x="1562993" y="1800159"/>
            <a:ext cx="339112" cy="246167"/>
            <a:chOff x="1562993" y="1800159"/>
            <a:chExt cx="339112" cy="246167"/>
          </a:xfrm>
        </p:grpSpPr>
        <p:sp>
          <p:nvSpPr>
            <p:cNvPr id="2660" name="Google Shape;2660;p55"/>
            <p:cNvSpPr/>
            <p:nvPr/>
          </p:nvSpPr>
          <p:spPr>
            <a:xfrm>
              <a:off x="1562993" y="1800159"/>
              <a:ext cx="114570" cy="204253"/>
            </a:xfrm>
            <a:custGeom>
              <a:rect b="b" l="l" r="r" t="t"/>
              <a:pathLst>
                <a:path extrusionOk="0" h="7953" w="4461">
                  <a:moveTo>
                    <a:pt x="3108" y="182"/>
                  </a:moveTo>
                  <a:cubicBezTo>
                    <a:pt x="3371" y="230"/>
                    <a:pt x="3638" y="285"/>
                    <a:pt x="3904" y="298"/>
                  </a:cubicBezTo>
                  <a:cubicBezTo>
                    <a:pt x="3894" y="2710"/>
                    <a:pt x="3911" y="5165"/>
                    <a:pt x="4181" y="7562"/>
                  </a:cubicBezTo>
                  <a:cubicBezTo>
                    <a:pt x="4181" y="7586"/>
                    <a:pt x="4191" y="7607"/>
                    <a:pt x="4208" y="7624"/>
                  </a:cubicBezTo>
                  <a:cubicBezTo>
                    <a:pt x="4018" y="7671"/>
                    <a:pt x="3874" y="7698"/>
                    <a:pt x="3766" y="7698"/>
                  </a:cubicBezTo>
                  <a:cubicBezTo>
                    <a:pt x="3482" y="7698"/>
                    <a:pt x="3447" y="7511"/>
                    <a:pt x="3477" y="7009"/>
                  </a:cubicBezTo>
                  <a:cubicBezTo>
                    <a:pt x="3498" y="6664"/>
                    <a:pt x="3562" y="6316"/>
                    <a:pt x="3484" y="5978"/>
                  </a:cubicBezTo>
                  <a:cubicBezTo>
                    <a:pt x="3474" y="5940"/>
                    <a:pt x="3443" y="5913"/>
                    <a:pt x="3405" y="5899"/>
                  </a:cubicBezTo>
                  <a:cubicBezTo>
                    <a:pt x="3154" y="5834"/>
                    <a:pt x="2879" y="5814"/>
                    <a:pt x="2597" y="5814"/>
                  </a:cubicBezTo>
                  <a:cubicBezTo>
                    <a:pt x="2143" y="5814"/>
                    <a:pt x="1670" y="5866"/>
                    <a:pt x="1250" y="5869"/>
                  </a:cubicBezTo>
                  <a:cubicBezTo>
                    <a:pt x="1189" y="5872"/>
                    <a:pt x="1141" y="5920"/>
                    <a:pt x="1141" y="5978"/>
                  </a:cubicBezTo>
                  <a:cubicBezTo>
                    <a:pt x="1100" y="6316"/>
                    <a:pt x="1145" y="6770"/>
                    <a:pt x="1042" y="7088"/>
                  </a:cubicBezTo>
                  <a:cubicBezTo>
                    <a:pt x="954" y="7359"/>
                    <a:pt x="832" y="7423"/>
                    <a:pt x="654" y="7423"/>
                  </a:cubicBezTo>
                  <a:cubicBezTo>
                    <a:pt x="548" y="7423"/>
                    <a:pt x="421" y="7400"/>
                    <a:pt x="270" y="7385"/>
                  </a:cubicBezTo>
                  <a:lnTo>
                    <a:pt x="315" y="7173"/>
                  </a:lnTo>
                  <a:lnTo>
                    <a:pt x="315" y="7163"/>
                  </a:lnTo>
                  <a:cubicBezTo>
                    <a:pt x="438" y="7190"/>
                    <a:pt x="561" y="7211"/>
                    <a:pt x="687" y="7231"/>
                  </a:cubicBezTo>
                  <a:cubicBezTo>
                    <a:pt x="689" y="7232"/>
                    <a:pt x="691" y="7232"/>
                    <a:pt x="693" y="7232"/>
                  </a:cubicBezTo>
                  <a:cubicBezTo>
                    <a:pt x="733" y="7232"/>
                    <a:pt x="753" y="7169"/>
                    <a:pt x="707" y="7156"/>
                  </a:cubicBezTo>
                  <a:cubicBezTo>
                    <a:pt x="564" y="7129"/>
                    <a:pt x="424" y="7101"/>
                    <a:pt x="280" y="7081"/>
                  </a:cubicBezTo>
                  <a:cubicBezTo>
                    <a:pt x="270" y="7071"/>
                    <a:pt x="260" y="7067"/>
                    <a:pt x="250" y="7064"/>
                  </a:cubicBezTo>
                  <a:lnTo>
                    <a:pt x="250" y="6876"/>
                  </a:lnTo>
                  <a:cubicBezTo>
                    <a:pt x="349" y="6880"/>
                    <a:pt x="448" y="6883"/>
                    <a:pt x="547" y="6883"/>
                  </a:cubicBezTo>
                  <a:cubicBezTo>
                    <a:pt x="607" y="6883"/>
                    <a:pt x="668" y="6882"/>
                    <a:pt x="728" y="6879"/>
                  </a:cubicBezTo>
                  <a:cubicBezTo>
                    <a:pt x="776" y="6879"/>
                    <a:pt x="776" y="6811"/>
                    <a:pt x="728" y="6811"/>
                  </a:cubicBezTo>
                  <a:cubicBezTo>
                    <a:pt x="682" y="6809"/>
                    <a:pt x="636" y="6808"/>
                    <a:pt x="589" y="6808"/>
                  </a:cubicBezTo>
                  <a:cubicBezTo>
                    <a:pt x="477" y="6808"/>
                    <a:pt x="363" y="6813"/>
                    <a:pt x="250" y="6818"/>
                  </a:cubicBezTo>
                  <a:cubicBezTo>
                    <a:pt x="250" y="6651"/>
                    <a:pt x="253" y="6487"/>
                    <a:pt x="257" y="6323"/>
                  </a:cubicBezTo>
                  <a:cubicBezTo>
                    <a:pt x="394" y="6325"/>
                    <a:pt x="532" y="6332"/>
                    <a:pt x="669" y="6332"/>
                  </a:cubicBezTo>
                  <a:cubicBezTo>
                    <a:pt x="713" y="6332"/>
                    <a:pt x="756" y="6331"/>
                    <a:pt x="800" y="6330"/>
                  </a:cubicBezTo>
                  <a:cubicBezTo>
                    <a:pt x="851" y="6330"/>
                    <a:pt x="851" y="6254"/>
                    <a:pt x="800" y="6254"/>
                  </a:cubicBezTo>
                  <a:cubicBezTo>
                    <a:pt x="685" y="6248"/>
                    <a:pt x="570" y="6246"/>
                    <a:pt x="455" y="6246"/>
                  </a:cubicBezTo>
                  <a:cubicBezTo>
                    <a:pt x="389" y="6246"/>
                    <a:pt x="323" y="6246"/>
                    <a:pt x="257" y="6248"/>
                  </a:cubicBezTo>
                  <a:cubicBezTo>
                    <a:pt x="257" y="6067"/>
                    <a:pt x="263" y="5889"/>
                    <a:pt x="267" y="5708"/>
                  </a:cubicBezTo>
                  <a:cubicBezTo>
                    <a:pt x="451" y="5718"/>
                    <a:pt x="639" y="5742"/>
                    <a:pt x="820" y="5773"/>
                  </a:cubicBezTo>
                  <a:cubicBezTo>
                    <a:pt x="823" y="5774"/>
                    <a:pt x="827" y="5774"/>
                    <a:pt x="830" y="5774"/>
                  </a:cubicBezTo>
                  <a:cubicBezTo>
                    <a:pt x="870" y="5774"/>
                    <a:pt x="885" y="5714"/>
                    <a:pt x="841" y="5701"/>
                  </a:cubicBezTo>
                  <a:cubicBezTo>
                    <a:pt x="653" y="5660"/>
                    <a:pt x="458" y="5636"/>
                    <a:pt x="267" y="5636"/>
                  </a:cubicBezTo>
                  <a:cubicBezTo>
                    <a:pt x="270" y="5483"/>
                    <a:pt x="274" y="5332"/>
                    <a:pt x="277" y="5179"/>
                  </a:cubicBezTo>
                  <a:cubicBezTo>
                    <a:pt x="484" y="5198"/>
                    <a:pt x="694" y="5205"/>
                    <a:pt x="904" y="5205"/>
                  </a:cubicBezTo>
                  <a:cubicBezTo>
                    <a:pt x="1100" y="5205"/>
                    <a:pt x="1296" y="5199"/>
                    <a:pt x="1489" y="5192"/>
                  </a:cubicBezTo>
                  <a:cubicBezTo>
                    <a:pt x="1544" y="5192"/>
                    <a:pt x="1544" y="5107"/>
                    <a:pt x="1489" y="5107"/>
                  </a:cubicBezTo>
                  <a:cubicBezTo>
                    <a:pt x="1296" y="5100"/>
                    <a:pt x="1100" y="5095"/>
                    <a:pt x="904" y="5095"/>
                  </a:cubicBezTo>
                  <a:cubicBezTo>
                    <a:pt x="695" y="5095"/>
                    <a:pt x="485" y="5101"/>
                    <a:pt x="280" y="5121"/>
                  </a:cubicBezTo>
                  <a:cubicBezTo>
                    <a:pt x="284" y="4991"/>
                    <a:pt x="287" y="4861"/>
                    <a:pt x="291" y="4731"/>
                  </a:cubicBezTo>
                  <a:cubicBezTo>
                    <a:pt x="385" y="4734"/>
                    <a:pt x="481" y="4736"/>
                    <a:pt x="576" y="4736"/>
                  </a:cubicBezTo>
                  <a:cubicBezTo>
                    <a:pt x="615" y="4736"/>
                    <a:pt x="655" y="4736"/>
                    <a:pt x="694" y="4735"/>
                  </a:cubicBezTo>
                  <a:cubicBezTo>
                    <a:pt x="738" y="4735"/>
                    <a:pt x="738" y="4666"/>
                    <a:pt x="694" y="4666"/>
                  </a:cubicBezTo>
                  <a:cubicBezTo>
                    <a:pt x="652" y="4664"/>
                    <a:pt x="611" y="4664"/>
                    <a:pt x="570" y="4664"/>
                  </a:cubicBezTo>
                  <a:cubicBezTo>
                    <a:pt x="478" y="4664"/>
                    <a:pt x="386" y="4667"/>
                    <a:pt x="294" y="4670"/>
                  </a:cubicBezTo>
                  <a:cubicBezTo>
                    <a:pt x="298" y="4499"/>
                    <a:pt x="304" y="4325"/>
                    <a:pt x="311" y="4151"/>
                  </a:cubicBezTo>
                  <a:cubicBezTo>
                    <a:pt x="461" y="4178"/>
                    <a:pt x="615" y="4199"/>
                    <a:pt x="769" y="4205"/>
                  </a:cubicBezTo>
                  <a:cubicBezTo>
                    <a:pt x="770" y="4205"/>
                    <a:pt x="771" y="4206"/>
                    <a:pt x="772" y="4206"/>
                  </a:cubicBezTo>
                  <a:cubicBezTo>
                    <a:pt x="810" y="4206"/>
                    <a:pt x="819" y="4137"/>
                    <a:pt x="779" y="4134"/>
                  </a:cubicBezTo>
                  <a:cubicBezTo>
                    <a:pt x="625" y="4106"/>
                    <a:pt x="472" y="4093"/>
                    <a:pt x="318" y="4089"/>
                  </a:cubicBezTo>
                  <a:cubicBezTo>
                    <a:pt x="328" y="3888"/>
                    <a:pt x="339" y="3683"/>
                    <a:pt x="349" y="3481"/>
                  </a:cubicBezTo>
                  <a:cubicBezTo>
                    <a:pt x="485" y="3505"/>
                    <a:pt x="625" y="3519"/>
                    <a:pt x="769" y="3522"/>
                  </a:cubicBezTo>
                  <a:cubicBezTo>
                    <a:pt x="803" y="3522"/>
                    <a:pt x="813" y="3464"/>
                    <a:pt x="776" y="3457"/>
                  </a:cubicBezTo>
                  <a:cubicBezTo>
                    <a:pt x="636" y="3434"/>
                    <a:pt x="492" y="3423"/>
                    <a:pt x="349" y="3423"/>
                  </a:cubicBezTo>
                  <a:cubicBezTo>
                    <a:pt x="356" y="3256"/>
                    <a:pt x="366" y="3092"/>
                    <a:pt x="376" y="2925"/>
                  </a:cubicBezTo>
                  <a:cubicBezTo>
                    <a:pt x="481" y="2927"/>
                    <a:pt x="586" y="2932"/>
                    <a:pt x="691" y="2932"/>
                  </a:cubicBezTo>
                  <a:cubicBezTo>
                    <a:pt x="716" y="2932"/>
                    <a:pt x="741" y="2932"/>
                    <a:pt x="765" y="2932"/>
                  </a:cubicBezTo>
                  <a:cubicBezTo>
                    <a:pt x="810" y="2932"/>
                    <a:pt x="810" y="2867"/>
                    <a:pt x="765" y="2867"/>
                  </a:cubicBezTo>
                  <a:cubicBezTo>
                    <a:pt x="728" y="2866"/>
                    <a:pt x="691" y="2865"/>
                    <a:pt x="653" y="2865"/>
                  </a:cubicBezTo>
                  <a:cubicBezTo>
                    <a:pt x="561" y="2865"/>
                    <a:pt x="468" y="2868"/>
                    <a:pt x="376" y="2870"/>
                  </a:cubicBezTo>
                  <a:cubicBezTo>
                    <a:pt x="393" y="2522"/>
                    <a:pt x="414" y="2173"/>
                    <a:pt x="434" y="1825"/>
                  </a:cubicBezTo>
                  <a:cubicBezTo>
                    <a:pt x="461" y="1826"/>
                    <a:pt x="488" y="1827"/>
                    <a:pt x="515" y="1827"/>
                  </a:cubicBezTo>
                  <a:cubicBezTo>
                    <a:pt x="625" y="1827"/>
                    <a:pt x="737" y="1816"/>
                    <a:pt x="844" y="1791"/>
                  </a:cubicBezTo>
                  <a:cubicBezTo>
                    <a:pt x="890" y="1781"/>
                    <a:pt x="873" y="1719"/>
                    <a:pt x="833" y="1719"/>
                  </a:cubicBezTo>
                  <a:cubicBezTo>
                    <a:pt x="831" y="1719"/>
                    <a:pt x="829" y="1719"/>
                    <a:pt x="827" y="1719"/>
                  </a:cubicBezTo>
                  <a:cubicBezTo>
                    <a:pt x="697" y="1740"/>
                    <a:pt x="567" y="1753"/>
                    <a:pt x="438" y="1757"/>
                  </a:cubicBezTo>
                  <a:cubicBezTo>
                    <a:pt x="448" y="1596"/>
                    <a:pt x="461" y="1436"/>
                    <a:pt x="472" y="1275"/>
                  </a:cubicBezTo>
                  <a:cubicBezTo>
                    <a:pt x="510" y="1279"/>
                    <a:pt x="549" y="1281"/>
                    <a:pt x="587" y="1281"/>
                  </a:cubicBezTo>
                  <a:cubicBezTo>
                    <a:pt x="686" y="1281"/>
                    <a:pt x="786" y="1268"/>
                    <a:pt x="882" y="1241"/>
                  </a:cubicBezTo>
                  <a:cubicBezTo>
                    <a:pt x="920" y="1228"/>
                    <a:pt x="907" y="1169"/>
                    <a:pt x="867" y="1169"/>
                  </a:cubicBezTo>
                  <a:cubicBezTo>
                    <a:pt x="865" y="1169"/>
                    <a:pt x="863" y="1169"/>
                    <a:pt x="861" y="1169"/>
                  </a:cubicBezTo>
                  <a:cubicBezTo>
                    <a:pt x="754" y="1192"/>
                    <a:pt x="645" y="1201"/>
                    <a:pt x="537" y="1201"/>
                  </a:cubicBezTo>
                  <a:cubicBezTo>
                    <a:pt x="518" y="1201"/>
                    <a:pt x="498" y="1201"/>
                    <a:pt x="479" y="1200"/>
                  </a:cubicBezTo>
                  <a:cubicBezTo>
                    <a:pt x="485" y="1063"/>
                    <a:pt x="496" y="927"/>
                    <a:pt x="506" y="790"/>
                  </a:cubicBezTo>
                  <a:cubicBezTo>
                    <a:pt x="602" y="795"/>
                    <a:pt x="697" y="798"/>
                    <a:pt x="793" y="798"/>
                  </a:cubicBezTo>
                  <a:cubicBezTo>
                    <a:pt x="888" y="798"/>
                    <a:pt x="984" y="795"/>
                    <a:pt x="1080" y="790"/>
                  </a:cubicBezTo>
                  <a:cubicBezTo>
                    <a:pt x="1121" y="787"/>
                    <a:pt x="1121" y="722"/>
                    <a:pt x="1080" y="715"/>
                  </a:cubicBezTo>
                  <a:cubicBezTo>
                    <a:pt x="984" y="710"/>
                    <a:pt x="889" y="707"/>
                    <a:pt x="795" y="707"/>
                  </a:cubicBezTo>
                  <a:cubicBezTo>
                    <a:pt x="701" y="707"/>
                    <a:pt x="607" y="710"/>
                    <a:pt x="513" y="715"/>
                  </a:cubicBezTo>
                  <a:cubicBezTo>
                    <a:pt x="520" y="619"/>
                    <a:pt x="523" y="524"/>
                    <a:pt x="530" y="432"/>
                  </a:cubicBezTo>
                  <a:cubicBezTo>
                    <a:pt x="663" y="435"/>
                    <a:pt x="796" y="435"/>
                    <a:pt x="929" y="438"/>
                  </a:cubicBezTo>
                  <a:cubicBezTo>
                    <a:pt x="992" y="440"/>
                    <a:pt x="1056" y="443"/>
                    <a:pt x="1121" y="443"/>
                  </a:cubicBezTo>
                  <a:cubicBezTo>
                    <a:pt x="1193" y="443"/>
                    <a:pt x="1265" y="439"/>
                    <a:pt x="1336" y="425"/>
                  </a:cubicBezTo>
                  <a:cubicBezTo>
                    <a:pt x="1356" y="419"/>
                    <a:pt x="1371" y="406"/>
                    <a:pt x="1379" y="390"/>
                  </a:cubicBezTo>
                  <a:lnTo>
                    <a:pt x="1379" y="390"/>
                  </a:lnTo>
                  <a:cubicBezTo>
                    <a:pt x="1164" y="1892"/>
                    <a:pt x="991" y="3446"/>
                    <a:pt x="1022" y="4964"/>
                  </a:cubicBezTo>
                  <a:cubicBezTo>
                    <a:pt x="1022" y="5021"/>
                    <a:pt x="1062" y="5049"/>
                    <a:pt x="1104" y="5049"/>
                  </a:cubicBezTo>
                  <a:cubicBezTo>
                    <a:pt x="1146" y="5049"/>
                    <a:pt x="1191" y="5020"/>
                    <a:pt x="1196" y="4964"/>
                  </a:cubicBezTo>
                  <a:cubicBezTo>
                    <a:pt x="1196" y="4950"/>
                    <a:pt x="1196" y="4936"/>
                    <a:pt x="1199" y="4923"/>
                  </a:cubicBezTo>
                  <a:cubicBezTo>
                    <a:pt x="1538" y="4895"/>
                    <a:pt x="1879" y="4881"/>
                    <a:pt x="2220" y="4881"/>
                  </a:cubicBezTo>
                  <a:cubicBezTo>
                    <a:pt x="2477" y="4881"/>
                    <a:pt x="2735" y="4889"/>
                    <a:pt x="2992" y="4905"/>
                  </a:cubicBezTo>
                  <a:cubicBezTo>
                    <a:pt x="3023" y="4905"/>
                    <a:pt x="3050" y="4892"/>
                    <a:pt x="3067" y="4868"/>
                  </a:cubicBezTo>
                  <a:cubicBezTo>
                    <a:pt x="3069" y="4868"/>
                    <a:pt x="3071" y="4868"/>
                    <a:pt x="3072" y="4868"/>
                  </a:cubicBezTo>
                  <a:cubicBezTo>
                    <a:pt x="3108" y="4868"/>
                    <a:pt x="3139" y="4835"/>
                    <a:pt x="3136" y="4800"/>
                  </a:cubicBezTo>
                  <a:cubicBezTo>
                    <a:pt x="3081" y="3263"/>
                    <a:pt x="3060" y="1726"/>
                    <a:pt x="3108" y="189"/>
                  </a:cubicBezTo>
                  <a:lnTo>
                    <a:pt x="3108" y="182"/>
                  </a:lnTo>
                  <a:close/>
                  <a:moveTo>
                    <a:pt x="2991" y="1"/>
                  </a:moveTo>
                  <a:cubicBezTo>
                    <a:pt x="2932" y="1"/>
                    <a:pt x="2908" y="72"/>
                    <a:pt x="2927" y="117"/>
                  </a:cubicBezTo>
                  <a:cubicBezTo>
                    <a:pt x="2910" y="135"/>
                    <a:pt x="2900" y="162"/>
                    <a:pt x="2900" y="186"/>
                  </a:cubicBezTo>
                  <a:cubicBezTo>
                    <a:pt x="2845" y="1695"/>
                    <a:pt x="2873" y="3205"/>
                    <a:pt x="2985" y="4707"/>
                  </a:cubicBezTo>
                  <a:cubicBezTo>
                    <a:pt x="2798" y="4694"/>
                    <a:pt x="2610" y="4688"/>
                    <a:pt x="2423" y="4688"/>
                  </a:cubicBezTo>
                  <a:cubicBezTo>
                    <a:pt x="2016" y="4688"/>
                    <a:pt x="1611" y="4718"/>
                    <a:pt x="1209" y="4779"/>
                  </a:cubicBezTo>
                  <a:cubicBezTo>
                    <a:pt x="1329" y="3304"/>
                    <a:pt x="1390" y="1825"/>
                    <a:pt x="1530" y="350"/>
                  </a:cubicBezTo>
                  <a:cubicBezTo>
                    <a:pt x="1534" y="306"/>
                    <a:pt x="1493" y="280"/>
                    <a:pt x="1454" y="280"/>
                  </a:cubicBezTo>
                  <a:cubicBezTo>
                    <a:pt x="1423" y="280"/>
                    <a:pt x="1393" y="296"/>
                    <a:pt x="1387" y="333"/>
                  </a:cubicBezTo>
                  <a:cubicBezTo>
                    <a:pt x="1387" y="336"/>
                    <a:pt x="1386" y="339"/>
                    <a:pt x="1386" y="342"/>
                  </a:cubicBezTo>
                  <a:lnTo>
                    <a:pt x="1386" y="342"/>
                  </a:lnTo>
                  <a:cubicBezTo>
                    <a:pt x="1381" y="318"/>
                    <a:pt x="1364" y="297"/>
                    <a:pt x="1336" y="288"/>
                  </a:cubicBezTo>
                  <a:cubicBezTo>
                    <a:pt x="1265" y="272"/>
                    <a:pt x="1194" y="268"/>
                    <a:pt x="1122" y="268"/>
                  </a:cubicBezTo>
                  <a:cubicBezTo>
                    <a:pt x="1058" y="268"/>
                    <a:pt x="994" y="271"/>
                    <a:pt x="929" y="271"/>
                  </a:cubicBezTo>
                  <a:cubicBezTo>
                    <a:pt x="803" y="271"/>
                    <a:pt x="673" y="275"/>
                    <a:pt x="543" y="278"/>
                  </a:cubicBezTo>
                  <a:lnTo>
                    <a:pt x="543" y="271"/>
                  </a:lnTo>
                  <a:cubicBezTo>
                    <a:pt x="547" y="229"/>
                    <a:pt x="518" y="210"/>
                    <a:pt x="487" y="210"/>
                  </a:cubicBezTo>
                  <a:cubicBezTo>
                    <a:pt x="454" y="210"/>
                    <a:pt x="419" y="231"/>
                    <a:pt x="414" y="271"/>
                  </a:cubicBezTo>
                  <a:cubicBezTo>
                    <a:pt x="106" y="2658"/>
                    <a:pt x="0" y="5069"/>
                    <a:pt x="28" y="7477"/>
                  </a:cubicBezTo>
                  <a:cubicBezTo>
                    <a:pt x="32" y="7543"/>
                    <a:pt x="87" y="7584"/>
                    <a:pt x="145" y="7584"/>
                  </a:cubicBezTo>
                  <a:cubicBezTo>
                    <a:pt x="175" y="7584"/>
                    <a:pt x="205" y="7573"/>
                    <a:pt x="229" y="7549"/>
                  </a:cubicBezTo>
                  <a:cubicBezTo>
                    <a:pt x="530" y="7590"/>
                    <a:pt x="830" y="7631"/>
                    <a:pt x="1131" y="7668"/>
                  </a:cubicBezTo>
                  <a:cubicBezTo>
                    <a:pt x="1135" y="7669"/>
                    <a:pt x="1139" y="7669"/>
                    <a:pt x="1144" y="7669"/>
                  </a:cubicBezTo>
                  <a:cubicBezTo>
                    <a:pt x="1195" y="7669"/>
                    <a:pt x="1234" y="7613"/>
                    <a:pt x="1237" y="7566"/>
                  </a:cubicBezTo>
                  <a:cubicBezTo>
                    <a:pt x="1247" y="7293"/>
                    <a:pt x="1162" y="6517"/>
                    <a:pt x="1322" y="6295"/>
                  </a:cubicBezTo>
                  <a:cubicBezTo>
                    <a:pt x="1462" y="6104"/>
                    <a:pt x="1670" y="6064"/>
                    <a:pt x="1891" y="6064"/>
                  </a:cubicBezTo>
                  <a:cubicBezTo>
                    <a:pt x="2047" y="6064"/>
                    <a:pt x="2209" y="6084"/>
                    <a:pt x="2359" y="6084"/>
                  </a:cubicBezTo>
                  <a:cubicBezTo>
                    <a:pt x="2364" y="6084"/>
                    <a:pt x="2369" y="6084"/>
                    <a:pt x="2374" y="6084"/>
                  </a:cubicBezTo>
                  <a:cubicBezTo>
                    <a:pt x="2396" y="6084"/>
                    <a:pt x="2417" y="6084"/>
                    <a:pt x="2438" y="6084"/>
                  </a:cubicBezTo>
                  <a:cubicBezTo>
                    <a:pt x="2963" y="6084"/>
                    <a:pt x="3190" y="6135"/>
                    <a:pt x="3269" y="6733"/>
                  </a:cubicBezTo>
                  <a:cubicBezTo>
                    <a:pt x="3310" y="7074"/>
                    <a:pt x="3218" y="7491"/>
                    <a:pt x="3197" y="7836"/>
                  </a:cubicBezTo>
                  <a:cubicBezTo>
                    <a:pt x="3197" y="7897"/>
                    <a:pt x="3248" y="7948"/>
                    <a:pt x="3310" y="7952"/>
                  </a:cubicBezTo>
                  <a:cubicBezTo>
                    <a:pt x="3332" y="7952"/>
                    <a:pt x="3354" y="7952"/>
                    <a:pt x="3377" y="7952"/>
                  </a:cubicBezTo>
                  <a:cubicBezTo>
                    <a:pt x="3709" y="7952"/>
                    <a:pt x="4038" y="7905"/>
                    <a:pt x="4355" y="7815"/>
                  </a:cubicBezTo>
                  <a:cubicBezTo>
                    <a:pt x="4461" y="7781"/>
                    <a:pt x="4450" y="7651"/>
                    <a:pt x="4375" y="7610"/>
                  </a:cubicBezTo>
                  <a:cubicBezTo>
                    <a:pt x="4382" y="7593"/>
                    <a:pt x="4386" y="7580"/>
                    <a:pt x="4386" y="7562"/>
                  </a:cubicBezTo>
                  <a:cubicBezTo>
                    <a:pt x="4310" y="5141"/>
                    <a:pt x="4129" y="2727"/>
                    <a:pt x="4075" y="302"/>
                  </a:cubicBezTo>
                  <a:lnTo>
                    <a:pt x="4088" y="302"/>
                  </a:lnTo>
                  <a:cubicBezTo>
                    <a:pt x="4160" y="298"/>
                    <a:pt x="4174" y="199"/>
                    <a:pt x="4105" y="176"/>
                  </a:cubicBezTo>
                  <a:cubicBezTo>
                    <a:pt x="4092" y="172"/>
                    <a:pt x="4078" y="172"/>
                    <a:pt x="4064" y="165"/>
                  </a:cubicBezTo>
                  <a:cubicBezTo>
                    <a:pt x="4054" y="129"/>
                    <a:pt x="4022" y="109"/>
                    <a:pt x="3987" y="109"/>
                  </a:cubicBezTo>
                  <a:cubicBezTo>
                    <a:pt x="3967" y="109"/>
                    <a:pt x="3946" y="116"/>
                    <a:pt x="3928" y="131"/>
                  </a:cubicBezTo>
                  <a:cubicBezTo>
                    <a:pt x="3627" y="56"/>
                    <a:pt x="3299" y="39"/>
                    <a:pt x="2999" y="1"/>
                  </a:cubicBezTo>
                  <a:cubicBezTo>
                    <a:pt x="2996" y="1"/>
                    <a:pt x="2993" y="1"/>
                    <a:pt x="29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55"/>
            <p:cNvSpPr/>
            <p:nvPr/>
          </p:nvSpPr>
          <p:spPr>
            <a:xfrm>
              <a:off x="1673428" y="1903274"/>
              <a:ext cx="88348" cy="143052"/>
            </a:xfrm>
            <a:custGeom>
              <a:rect b="b" l="l" r="r" t="t"/>
              <a:pathLst>
                <a:path extrusionOk="0" h="5570" w="3440">
                  <a:moveTo>
                    <a:pt x="1887" y="1"/>
                  </a:moveTo>
                  <a:cubicBezTo>
                    <a:pt x="1429" y="1"/>
                    <a:pt x="961" y="229"/>
                    <a:pt x="673" y="662"/>
                  </a:cubicBezTo>
                  <a:cubicBezTo>
                    <a:pt x="663" y="645"/>
                    <a:pt x="647" y="638"/>
                    <a:pt x="630" y="638"/>
                  </a:cubicBezTo>
                  <a:cubicBezTo>
                    <a:pt x="594" y="638"/>
                    <a:pt x="554" y="671"/>
                    <a:pt x="570" y="713"/>
                  </a:cubicBezTo>
                  <a:cubicBezTo>
                    <a:pt x="577" y="733"/>
                    <a:pt x="591" y="754"/>
                    <a:pt x="601" y="778"/>
                  </a:cubicBezTo>
                  <a:cubicBezTo>
                    <a:pt x="594" y="785"/>
                    <a:pt x="591" y="791"/>
                    <a:pt x="584" y="802"/>
                  </a:cubicBezTo>
                  <a:cubicBezTo>
                    <a:pt x="562" y="842"/>
                    <a:pt x="595" y="892"/>
                    <a:pt x="640" y="892"/>
                  </a:cubicBezTo>
                  <a:cubicBezTo>
                    <a:pt x="644" y="892"/>
                    <a:pt x="648" y="891"/>
                    <a:pt x="652" y="890"/>
                  </a:cubicBezTo>
                  <a:cubicBezTo>
                    <a:pt x="704" y="996"/>
                    <a:pt x="765" y="1095"/>
                    <a:pt x="840" y="1184"/>
                  </a:cubicBezTo>
                  <a:cubicBezTo>
                    <a:pt x="946" y="1314"/>
                    <a:pt x="1107" y="1485"/>
                    <a:pt x="1271" y="1522"/>
                  </a:cubicBezTo>
                  <a:cubicBezTo>
                    <a:pt x="1277" y="1524"/>
                    <a:pt x="1284" y="1525"/>
                    <a:pt x="1290" y="1525"/>
                  </a:cubicBezTo>
                  <a:cubicBezTo>
                    <a:pt x="1330" y="1525"/>
                    <a:pt x="1362" y="1492"/>
                    <a:pt x="1356" y="1451"/>
                  </a:cubicBezTo>
                  <a:cubicBezTo>
                    <a:pt x="1373" y="1447"/>
                    <a:pt x="1387" y="1437"/>
                    <a:pt x="1394" y="1427"/>
                  </a:cubicBezTo>
                  <a:cubicBezTo>
                    <a:pt x="1473" y="1304"/>
                    <a:pt x="1607" y="1235"/>
                    <a:pt x="1747" y="1235"/>
                  </a:cubicBezTo>
                  <a:cubicBezTo>
                    <a:pt x="1794" y="1235"/>
                    <a:pt x="1842" y="1243"/>
                    <a:pt x="1889" y="1259"/>
                  </a:cubicBezTo>
                  <a:cubicBezTo>
                    <a:pt x="1984" y="1297"/>
                    <a:pt x="2059" y="1372"/>
                    <a:pt x="2094" y="1471"/>
                  </a:cubicBezTo>
                  <a:cubicBezTo>
                    <a:pt x="2032" y="2110"/>
                    <a:pt x="1499" y="2653"/>
                    <a:pt x="1131" y="3151"/>
                  </a:cubicBezTo>
                  <a:cubicBezTo>
                    <a:pt x="765" y="3650"/>
                    <a:pt x="372" y="4145"/>
                    <a:pt x="38" y="4668"/>
                  </a:cubicBezTo>
                  <a:cubicBezTo>
                    <a:pt x="27" y="4685"/>
                    <a:pt x="24" y="4709"/>
                    <a:pt x="31" y="4729"/>
                  </a:cubicBezTo>
                  <a:cubicBezTo>
                    <a:pt x="24" y="4739"/>
                    <a:pt x="21" y="4753"/>
                    <a:pt x="21" y="4767"/>
                  </a:cubicBezTo>
                  <a:cubicBezTo>
                    <a:pt x="24" y="4832"/>
                    <a:pt x="27" y="4896"/>
                    <a:pt x="31" y="4961"/>
                  </a:cubicBezTo>
                  <a:cubicBezTo>
                    <a:pt x="0" y="5136"/>
                    <a:pt x="10" y="5317"/>
                    <a:pt x="58" y="5487"/>
                  </a:cubicBezTo>
                  <a:cubicBezTo>
                    <a:pt x="70" y="5520"/>
                    <a:pt x="102" y="5539"/>
                    <a:pt x="135" y="5539"/>
                  </a:cubicBezTo>
                  <a:cubicBezTo>
                    <a:pt x="151" y="5539"/>
                    <a:pt x="167" y="5535"/>
                    <a:pt x="181" y="5525"/>
                  </a:cubicBezTo>
                  <a:cubicBezTo>
                    <a:pt x="191" y="5542"/>
                    <a:pt x="212" y="5552"/>
                    <a:pt x="236" y="5556"/>
                  </a:cubicBezTo>
                  <a:cubicBezTo>
                    <a:pt x="486" y="5565"/>
                    <a:pt x="737" y="5569"/>
                    <a:pt x="987" y="5569"/>
                  </a:cubicBezTo>
                  <a:cubicBezTo>
                    <a:pt x="1779" y="5569"/>
                    <a:pt x="2572" y="5524"/>
                    <a:pt x="3361" y="5436"/>
                  </a:cubicBezTo>
                  <a:cubicBezTo>
                    <a:pt x="3398" y="5436"/>
                    <a:pt x="3429" y="5405"/>
                    <a:pt x="3429" y="5368"/>
                  </a:cubicBezTo>
                  <a:cubicBezTo>
                    <a:pt x="3439" y="5088"/>
                    <a:pt x="3378" y="4808"/>
                    <a:pt x="3248" y="4558"/>
                  </a:cubicBezTo>
                  <a:cubicBezTo>
                    <a:pt x="3239" y="4539"/>
                    <a:pt x="3221" y="4530"/>
                    <a:pt x="3202" y="4530"/>
                  </a:cubicBezTo>
                  <a:cubicBezTo>
                    <a:pt x="3166" y="4530"/>
                    <a:pt x="3126" y="4562"/>
                    <a:pt x="3142" y="4603"/>
                  </a:cubicBezTo>
                  <a:cubicBezTo>
                    <a:pt x="3354" y="5139"/>
                    <a:pt x="3306" y="5320"/>
                    <a:pt x="2760" y="5364"/>
                  </a:cubicBezTo>
                  <a:cubicBezTo>
                    <a:pt x="2360" y="5402"/>
                    <a:pt x="1960" y="5422"/>
                    <a:pt x="1557" y="5433"/>
                  </a:cubicBezTo>
                  <a:cubicBezTo>
                    <a:pt x="1388" y="5439"/>
                    <a:pt x="1069" y="5491"/>
                    <a:pt x="808" y="5491"/>
                  </a:cubicBezTo>
                  <a:cubicBezTo>
                    <a:pt x="670" y="5491"/>
                    <a:pt x="548" y="5476"/>
                    <a:pt x="475" y="5433"/>
                  </a:cubicBezTo>
                  <a:cubicBezTo>
                    <a:pt x="396" y="5388"/>
                    <a:pt x="338" y="5317"/>
                    <a:pt x="307" y="5231"/>
                  </a:cubicBezTo>
                  <a:lnTo>
                    <a:pt x="307" y="5231"/>
                  </a:lnTo>
                  <a:cubicBezTo>
                    <a:pt x="625" y="5263"/>
                    <a:pt x="955" y="5265"/>
                    <a:pt x="1277" y="5265"/>
                  </a:cubicBezTo>
                  <a:cubicBezTo>
                    <a:pt x="1336" y="5265"/>
                    <a:pt x="1394" y="5265"/>
                    <a:pt x="1452" y="5265"/>
                  </a:cubicBezTo>
                  <a:cubicBezTo>
                    <a:pt x="1489" y="5265"/>
                    <a:pt x="1489" y="5207"/>
                    <a:pt x="1452" y="5207"/>
                  </a:cubicBezTo>
                  <a:cubicBezTo>
                    <a:pt x="1160" y="5184"/>
                    <a:pt x="868" y="5173"/>
                    <a:pt x="577" y="5173"/>
                  </a:cubicBezTo>
                  <a:cubicBezTo>
                    <a:pt x="480" y="5173"/>
                    <a:pt x="383" y="5174"/>
                    <a:pt x="287" y="5176"/>
                  </a:cubicBezTo>
                  <a:cubicBezTo>
                    <a:pt x="253" y="5043"/>
                    <a:pt x="226" y="4907"/>
                    <a:pt x="212" y="4770"/>
                  </a:cubicBezTo>
                  <a:lnTo>
                    <a:pt x="212" y="4770"/>
                  </a:lnTo>
                  <a:cubicBezTo>
                    <a:pt x="488" y="4787"/>
                    <a:pt x="762" y="4801"/>
                    <a:pt x="1035" y="4808"/>
                  </a:cubicBezTo>
                  <a:cubicBezTo>
                    <a:pt x="1079" y="4808"/>
                    <a:pt x="1079" y="4739"/>
                    <a:pt x="1035" y="4739"/>
                  </a:cubicBezTo>
                  <a:cubicBezTo>
                    <a:pt x="762" y="4722"/>
                    <a:pt x="492" y="4715"/>
                    <a:pt x="219" y="4712"/>
                  </a:cubicBezTo>
                  <a:cubicBezTo>
                    <a:pt x="331" y="4572"/>
                    <a:pt x="441" y="4432"/>
                    <a:pt x="550" y="4289"/>
                  </a:cubicBezTo>
                  <a:cubicBezTo>
                    <a:pt x="758" y="4302"/>
                    <a:pt x="967" y="4312"/>
                    <a:pt x="1175" y="4316"/>
                  </a:cubicBezTo>
                  <a:cubicBezTo>
                    <a:pt x="1219" y="4316"/>
                    <a:pt x="1219" y="4248"/>
                    <a:pt x="1175" y="4248"/>
                  </a:cubicBezTo>
                  <a:cubicBezTo>
                    <a:pt x="984" y="4231"/>
                    <a:pt x="792" y="4224"/>
                    <a:pt x="601" y="4220"/>
                  </a:cubicBezTo>
                  <a:cubicBezTo>
                    <a:pt x="717" y="4067"/>
                    <a:pt x="827" y="3913"/>
                    <a:pt x="939" y="3759"/>
                  </a:cubicBezTo>
                  <a:cubicBezTo>
                    <a:pt x="996" y="3761"/>
                    <a:pt x="1052" y="3762"/>
                    <a:pt x="1108" y="3762"/>
                  </a:cubicBezTo>
                  <a:cubicBezTo>
                    <a:pt x="1165" y="3762"/>
                    <a:pt x="1221" y="3761"/>
                    <a:pt x="1277" y="3759"/>
                  </a:cubicBezTo>
                  <a:cubicBezTo>
                    <a:pt x="1322" y="3759"/>
                    <a:pt x="1322" y="3694"/>
                    <a:pt x="1277" y="3694"/>
                  </a:cubicBezTo>
                  <a:cubicBezTo>
                    <a:pt x="1230" y="3693"/>
                    <a:pt x="1181" y="3692"/>
                    <a:pt x="1132" y="3692"/>
                  </a:cubicBezTo>
                  <a:cubicBezTo>
                    <a:pt x="1084" y="3692"/>
                    <a:pt x="1035" y="3693"/>
                    <a:pt x="987" y="3694"/>
                  </a:cubicBezTo>
                  <a:lnTo>
                    <a:pt x="1233" y="3349"/>
                  </a:lnTo>
                  <a:cubicBezTo>
                    <a:pt x="1283" y="3352"/>
                    <a:pt x="1332" y="3353"/>
                    <a:pt x="1382" y="3353"/>
                  </a:cubicBezTo>
                  <a:cubicBezTo>
                    <a:pt x="1462" y="3353"/>
                    <a:pt x="1543" y="3350"/>
                    <a:pt x="1626" y="3346"/>
                  </a:cubicBezTo>
                  <a:cubicBezTo>
                    <a:pt x="1670" y="3346"/>
                    <a:pt x="1670" y="3278"/>
                    <a:pt x="1626" y="3278"/>
                  </a:cubicBezTo>
                  <a:cubicBezTo>
                    <a:pt x="1556" y="3273"/>
                    <a:pt x="1486" y="3271"/>
                    <a:pt x="1417" y="3271"/>
                  </a:cubicBezTo>
                  <a:cubicBezTo>
                    <a:pt x="1374" y="3271"/>
                    <a:pt x="1331" y="3272"/>
                    <a:pt x="1288" y="3274"/>
                  </a:cubicBezTo>
                  <a:cubicBezTo>
                    <a:pt x="1370" y="3158"/>
                    <a:pt x="1452" y="3042"/>
                    <a:pt x="1537" y="2926"/>
                  </a:cubicBezTo>
                  <a:lnTo>
                    <a:pt x="1602" y="2837"/>
                  </a:lnTo>
                  <a:cubicBezTo>
                    <a:pt x="1727" y="2852"/>
                    <a:pt x="1854" y="2862"/>
                    <a:pt x="1982" y="2862"/>
                  </a:cubicBezTo>
                  <a:cubicBezTo>
                    <a:pt x="2001" y="2862"/>
                    <a:pt x="2020" y="2861"/>
                    <a:pt x="2039" y="2861"/>
                  </a:cubicBezTo>
                  <a:cubicBezTo>
                    <a:pt x="2070" y="2861"/>
                    <a:pt x="2080" y="2813"/>
                    <a:pt x="2046" y="2806"/>
                  </a:cubicBezTo>
                  <a:cubicBezTo>
                    <a:pt x="1916" y="2786"/>
                    <a:pt x="1783" y="2772"/>
                    <a:pt x="1653" y="2769"/>
                  </a:cubicBezTo>
                  <a:cubicBezTo>
                    <a:pt x="1728" y="2663"/>
                    <a:pt x="1800" y="2561"/>
                    <a:pt x="1868" y="2455"/>
                  </a:cubicBezTo>
                  <a:cubicBezTo>
                    <a:pt x="1995" y="2472"/>
                    <a:pt x="2121" y="2482"/>
                    <a:pt x="2247" y="2485"/>
                  </a:cubicBezTo>
                  <a:cubicBezTo>
                    <a:pt x="2278" y="2485"/>
                    <a:pt x="2288" y="2427"/>
                    <a:pt x="2254" y="2424"/>
                  </a:cubicBezTo>
                  <a:cubicBezTo>
                    <a:pt x="2141" y="2403"/>
                    <a:pt x="2025" y="2393"/>
                    <a:pt x="1913" y="2390"/>
                  </a:cubicBezTo>
                  <a:cubicBezTo>
                    <a:pt x="1988" y="2267"/>
                    <a:pt x="2053" y="2140"/>
                    <a:pt x="2100" y="2007"/>
                  </a:cubicBezTo>
                  <a:cubicBezTo>
                    <a:pt x="2175" y="2024"/>
                    <a:pt x="2252" y="2032"/>
                    <a:pt x="2328" y="2032"/>
                  </a:cubicBezTo>
                  <a:cubicBezTo>
                    <a:pt x="2373" y="2032"/>
                    <a:pt x="2418" y="2029"/>
                    <a:pt x="2462" y="2024"/>
                  </a:cubicBezTo>
                  <a:cubicBezTo>
                    <a:pt x="2493" y="2017"/>
                    <a:pt x="2486" y="1970"/>
                    <a:pt x="2456" y="1970"/>
                  </a:cubicBezTo>
                  <a:cubicBezTo>
                    <a:pt x="2441" y="1970"/>
                    <a:pt x="2426" y="1970"/>
                    <a:pt x="2411" y="1970"/>
                  </a:cubicBezTo>
                  <a:cubicBezTo>
                    <a:pt x="2313" y="1970"/>
                    <a:pt x="2216" y="1961"/>
                    <a:pt x="2121" y="1949"/>
                  </a:cubicBezTo>
                  <a:cubicBezTo>
                    <a:pt x="2152" y="1854"/>
                    <a:pt x="2172" y="1755"/>
                    <a:pt x="2182" y="1655"/>
                  </a:cubicBezTo>
                  <a:cubicBezTo>
                    <a:pt x="2195" y="1669"/>
                    <a:pt x="2211" y="1676"/>
                    <a:pt x="2227" y="1676"/>
                  </a:cubicBezTo>
                  <a:cubicBezTo>
                    <a:pt x="2251" y="1676"/>
                    <a:pt x="2273" y="1661"/>
                    <a:pt x="2281" y="1635"/>
                  </a:cubicBezTo>
                  <a:lnTo>
                    <a:pt x="2281" y="1628"/>
                  </a:lnTo>
                  <a:cubicBezTo>
                    <a:pt x="2359" y="1646"/>
                    <a:pt x="2439" y="1655"/>
                    <a:pt x="2517" y="1655"/>
                  </a:cubicBezTo>
                  <a:cubicBezTo>
                    <a:pt x="2542" y="1655"/>
                    <a:pt x="2567" y="1654"/>
                    <a:pt x="2592" y="1652"/>
                  </a:cubicBezTo>
                  <a:cubicBezTo>
                    <a:pt x="2636" y="1649"/>
                    <a:pt x="2640" y="1584"/>
                    <a:pt x="2596" y="1584"/>
                  </a:cubicBezTo>
                  <a:cubicBezTo>
                    <a:pt x="2595" y="1584"/>
                    <a:pt x="2593" y="1584"/>
                    <a:pt x="2592" y="1584"/>
                  </a:cubicBezTo>
                  <a:cubicBezTo>
                    <a:pt x="2493" y="1584"/>
                    <a:pt x="2394" y="1577"/>
                    <a:pt x="2295" y="1560"/>
                  </a:cubicBezTo>
                  <a:cubicBezTo>
                    <a:pt x="2299" y="1437"/>
                    <a:pt x="2217" y="1314"/>
                    <a:pt x="2111" y="1225"/>
                  </a:cubicBezTo>
                  <a:lnTo>
                    <a:pt x="2111" y="1225"/>
                  </a:lnTo>
                  <a:cubicBezTo>
                    <a:pt x="2189" y="1235"/>
                    <a:pt x="2264" y="1249"/>
                    <a:pt x="2343" y="1270"/>
                  </a:cubicBezTo>
                  <a:cubicBezTo>
                    <a:pt x="2345" y="1270"/>
                    <a:pt x="2347" y="1270"/>
                    <a:pt x="2349" y="1270"/>
                  </a:cubicBezTo>
                  <a:cubicBezTo>
                    <a:pt x="2386" y="1270"/>
                    <a:pt x="2399" y="1218"/>
                    <a:pt x="2360" y="1205"/>
                  </a:cubicBezTo>
                  <a:cubicBezTo>
                    <a:pt x="2250" y="1164"/>
                    <a:pt x="2135" y="1146"/>
                    <a:pt x="2019" y="1146"/>
                  </a:cubicBezTo>
                  <a:cubicBezTo>
                    <a:pt x="2009" y="1146"/>
                    <a:pt x="1998" y="1146"/>
                    <a:pt x="1988" y="1147"/>
                  </a:cubicBezTo>
                  <a:cubicBezTo>
                    <a:pt x="1954" y="1130"/>
                    <a:pt x="1919" y="1116"/>
                    <a:pt x="1885" y="1106"/>
                  </a:cubicBezTo>
                  <a:cubicBezTo>
                    <a:pt x="1847" y="1098"/>
                    <a:pt x="1808" y="1094"/>
                    <a:pt x="1770" y="1094"/>
                  </a:cubicBezTo>
                  <a:cubicBezTo>
                    <a:pt x="1574" y="1094"/>
                    <a:pt x="1390" y="1193"/>
                    <a:pt x="1284" y="1362"/>
                  </a:cubicBezTo>
                  <a:cubicBezTo>
                    <a:pt x="1182" y="1273"/>
                    <a:pt x="1055" y="1205"/>
                    <a:pt x="960" y="1102"/>
                  </a:cubicBezTo>
                  <a:cubicBezTo>
                    <a:pt x="932" y="1075"/>
                    <a:pt x="912" y="1044"/>
                    <a:pt x="891" y="1017"/>
                  </a:cubicBezTo>
                  <a:lnTo>
                    <a:pt x="891" y="1017"/>
                  </a:lnTo>
                  <a:cubicBezTo>
                    <a:pt x="1052" y="1048"/>
                    <a:pt x="1216" y="1078"/>
                    <a:pt x="1380" y="1095"/>
                  </a:cubicBezTo>
                  <a:cubicBezTo>
                    <a:pt x="1382" y="1096"/>
                    <a:pt x="1384" y="1096"/>
                    <a:pt x="1385" y="1096"/>
                  </a:cubicBezTo>
                  <a:cubicBezTo>
                    <a:pt x="1415" y="1096"/>
                    <a:pt x="1422" y="1044"/>
                    <a:pt x="1390" y="1037"/>
                  </a:cubicBezTo>
                  <a:cubicBezTo>
                    <a:pt x="1216" y="1007"/>
                    <a:pt x="1038" y="986"/>
                    <a:pt x="864" y="966"/>
                  </a:cubicBezTo>
                  <a:cubicBezTo>
                    <a:pt x="861" y="966"/>
                    <a:pt x="857" y="966"/>
                    <a:pt x="854" y="969"/>
                  </a:cubicBezTo>
                  <a:cubicBezTo>
                    <a:pt x="813" y="911"/>
                    <a:pt x="772" y="850"/>
                    <a:pt x="738" y="785"/>
                  </a:cubicBezTo>
                  <a:cubicBezTo>
                    <a:pt x="765" y="747"/>
                    <a:pt x="792" y="709"/>
                    <a:pt x="823" y="675"/>
                  </a:cubicBezTo>
                  <a:lnTo>
                    <a:pt x="830" y="675"/>
                  </a:lnTo>
                  <a:cubicBezTo>
                    <a:pt x="1023" y="652"/>
                    <a:pt x="1219" y="644"/>
                    <a:pt x="1413" y="644"/>
                  </a:cubicBezTo>
                  <a:cubicBezTo>
                    <a:pt x="1449" y="644"/>
                    <a:pt x="1484" y="644"/>
                    <a:pt x="1520" y="645"/>
                  </a:cubicBezTo>
                  <a:cubicBezTo>
                    <a:pt x="1564" y="645"/>
                    <a:pt x="1564" y="583"/>
                    <a:pt x="1520" y="576"/>
                  </a:cubicBezTo>
                  <a:cubicBezTo>
                    <a:pt x="1452" y="571"/>
                    <a:pt x="1385" y="568"/>
                    <a:pt x="1317" y="568"/>
                  </a:cubicBezTo>
                  <a:cubicBezTo>
                    <a:pt x="1173" y="568"/>
                    <a:pt x="1030" y="580"/>
                    <a:pt x="888" y="604"/>
                  </a:cubicBezTo>
                  <a:cubicBezTo>
                    <a:pt x="987" y="494"/>
                    <a:pt x="1107" y="406"/>
                    <a:pt x="1236" y="334"/>
                  </a:cubicBezTo>
                  <a:cubicBezTo>
                    <a:pt x="1424" y="351"/>
                    <a:pt x="1612" y="365"/>
                    <a:pt x="1800" y="371"/>
                  </a:cubicBezTo>
                  <a:cubicBezTo>
                    <a:pt x="1841" y="371"/>
                    <a:pt x="1841" y="307"/>
                    <a:pt x="1800" y="303"/>
                  </a:cubicBezTo>
                  <a:cubicBezTo>
                    <a:pt x="1650" y="289"/>
                    <a:pt x="1499" y="283"/>
                    <a:pt x="1353" y="276"/>
                  </a:cubicBezTo>
                  <a:cubicBezTo>
                    <a:pt x="1518" y="203"/>
                    <a:pt x="1694" y="163"/>
                    <a:pt x="1869" y="163"/>
                  </a:cubicBezTo>
                  <a:cubicBezTo>
                    <a:pt x="2233" y="163"/>
                    <a:pt x="2591" y="333"/>
                    <a:pt x="2831" y="723"/>
                  </a:cubicBezTo>
                  <a:cubicBezTo>
                    <a:pt x="3173" y="1276"/>
                    <a:pt x="2978" y="1959"/>
                    <a:pt x="2698" y="2479"/>
                  </a:cubicBezTo>
                  <a:cubicBezTo>
                    <a:pt x="2350" y="3127"/>
                    <a:pt x="1769" y="3640"/>
                    <a:pt x="1332" y="4227"/>
                  </a:cubicBezTo>
                  <a:cubicBezTo>
                    <a:pt x="1281" y="4299"/>
                    <a:pt x="1353" y="4388"/>
                    <a:pt x="1428" y="4391"/>
                  </a:cubicBezTo>
                  <a:cubicBezTo>
                    <a:pt x="1905" y="4410"/>
                    <a:pt x="2382" y="4447"/>
                    <a:pt x="2860" y="4447"/>
                  </a:cubicBezTo>
                  <a:cubicBezTo>
                    <a:pt x="2980" y="4447"/>
                    <a:pt x="3100" y="4444"/>
                    <a:pt x="3221" y="4439"/>
                  </a:cubicBezTo>
                  <a:cubicBezTo>
                    <a:pt x="3326" y="4432"/>
                    <a:pt x="3320" y="4289"/>
                    <a:pt x="3221" y="4278"/>
                  </a:cubicBezTo>
                  <a:cubicBezTo>
                    <a:pt x="2917" y="4237"/>
                    <a:pt x="2626" y="4227"/>
                    <a:pt x="2322" y="4213"/>
                  </a:cubicBezTo>
                  <a:lnTo>
                    <a:pt x="2025" y="4200"/>
                  </a:lnTo>
                  <a:cubicBezTo>
                    <a:pt x="1936" y="4223"/>
                    <a:pt x="1867" y="4235"/>
                    <a:pt x="1818" y="4235"/>
                  </a:cubicBezTo>
                  <a:cubicBezTo>
                    <a:pt x="1700" y="4235"/>
                    <a:pt x="1693" y="4169"/>
                    <a:pt x="1797" y="4039"/>
                  </a:cubicBezTo>
                  <a:cubicBezTo>
                    <a:pt x="1824" y="3711"/>
                    <a:pt x="2449" y="3237"/>
                    <a:pt x="2647" y="2950"/>
                  </a:cubicBezTo>
                  <a:cubicBezTo>
                    <a:pt x="3053" y="2373"/>
                    <a:pt x="3385" y="1587"/>
                    <a:pt x="3118" y="880"/>
                  </a:cubicBezTo>
                  <a:cubicBezTo>
                    <a:pt x="2892" y="282"/>
                    <a:pt x="2395" y="1"/>
                    <a:pt x="18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55"/>
            <p:cNvSpPr/>
            <p:nvPr/>
          </p:nvSpPr>
          <p:spPr>
            <a:xfrm>
              <a:off x="1755766" y="1803805"/>
              <a:ext cx="146339" cy="224927"/>
            </a:xfrm>
            <a:custGeom>
              <a:rect b="b" l="l" r="r" t="t"/>
              <a:pathLst>
                <a:path extrusionOk="0" h="8758" w="5698">
                  <a:moveTo>
                    <a:pt x="2682" y="218"/>
                  </a:moveTo>
                  <a:cubicBezTo>
                    <a:pt x="2661" y="262"/>
                    <a:pt x="2689" y="314"/>
                    <a:pt x="2733" y="324"/>
                  </a:cubicBezTo>
                  <a:cubicBezTo>
                    <a:pt x="3594" y="573"/>
                    <a:pt x="4403" y="802"/>
                    <a:pt x="4854" y="1663"/>
                  </a:cubicBezTo>
                  <a:cubicBezTo>
                    <a:pt x="5212" y="2349"/>
                    <a:pt x="5376" y="3254"/>
                    <a:pt x="5431" y="4016"/>
                  </a:cubicBezTo>
                  <a:cubicBezTo>
                    <a:pt x="5534" y="5460"/>
                    <a:pt x="5189" y="7079"/>
                    <a:pt x="4010" y="8028"/>
                  </a:cubicBezTo>
                  <a:cubicBezTo>
                    <a:pt x="3527" y="8420"/>
                    <a:pt x="3097" y="8586"/>
                    <a:pt x="2716" y="8586"/>
                  </a:cubicBezTo>
                  <a:cubicBezTo>
                    <a:pt x="2114" y="8586"/>
                    <a:pt x="1638" y="8172"/>
                    <a:pt x="1278" y="7584"/>
                  </a:cubicBezTo>
                  <a:lnTo>
                    <a:pt x="1278" y="7584"/>
                  </a:lnTo>
                  <a:cubicBezTo>
                    <a:pt x="1582" y="7619"/>
                    <a:pt x="1883" y="7653"/>
                    <a:pt x="2187" y="7670"/>
                  </a:cubicBezTo>
                  <a:cubicBezTo>
                    <a:pt x="2217" y="7670"/>
                    <a:pt x="2224" y="7622"/>
                    <a:pt x="2193" y="7615"/>
                  </a:cubicBezTo>
                  <a:cubicBezTo>
                    <a:pt x="1876" y="7574"/>
                    <a:pt x="1558" y="7547"/>
                    <a:pt x="1237" y="7520"/>
                  </a:cubicBezTo>
                  <a:cubicBezTo>
                    <a:pt x="1131" y="7332"/>
                    <a:pt x="1039" y="7140"/>
                    <a:pt x="957" y="6942"/>
                  </a:cubicBezTo>
                  <a:lnTo>
                    <a:pt x="957" y="6942"/>
                  </a:lnTo>
                  <a:cubicBezTo>
                    <a:pt x="1122" y="6990"/>
                    <a:pt x="1289" y="7012"/>
                    <a:pt x="1459" y="7012"/>
                  </a:cubicBezTo>
                  <a:cubicBezTo>
                    <a:pt x="1483" y="7012"/>
                    <a:pt x="1507" y="7012"/>
                    <a:pt x="1531" y="7011"/>
                  </a:cubicBezTo>
                  <a:cubicBezTo>
                    <a:pt x="1578" y="7011"/>
                    <a:pt x="1579" y="6942"/>
                    <a:pt x="1534" y="6942"/>
                  </a:cubicBezTo>
                  <a:cubicBezTo>
                    <a:pt x="1533" y="6942"/>
                    <a:pt x="1532" y="6942"/>
                    <a:pt x="1531" y="6942"/>
                  </a:cubicBezTo>
                  <a:cubicBezTo>
                    <a:pt x="1326" y="6942"/>
                    <a:pt x="1125" y="6918"/>
                    <a:pt x="926" y="6871"/>
                  </a:cubicBezTo>
                  <a:cubicBezTo>
                    <a:pt x="841" y="6655"/>
                    <a:pt x="766" y="6434"/>
                    <a:pt x="704" y="6208"/>
                  </a:cubicBezTo>
                  <a:lnTo>
                    <a:pt x="704" y="6208"/>
                  </a:lnTo>
                  <a:cubicBezTo>
                    <a:pt x="826" y="6219"/>
                    <a:pt x="948" y="6224"/>
                    <a:pt x="1069" y="6224"/>
                  </a:cubicBezTo>
                  <a:cubicBezTo>
                    <a:pt x="1142" y="6224"/>
                    <a:pt x="1215" y="6222"/>
                    <a:pt x="1288" y="6218"/>
                  </a:cubicBezTo>
                  <a:cubicBezTo>
                    <a:pt x="1340" y="6218"/>
                    <a:pt x="1340" y="6143"/>
                    <a:pt x="1288" y="6143"/>
                  </a:cubicBezTo>
                  <a:cubicBezTo>
                    <a:pt x="1129" y="6127"/>
                    <a:pt x="967" y="6117"/>
                    <a:pt x="805" y="6117"/>
                  </a:cubicBezTo>
                  <a:cubicBezTo>
                    <a:pt x="763" y="6117"/>
                    <a:pt x="720" y="6118"/>
                    <a:pt x="677" y="6119"/>
                  </a:cubicBezTo>
                  <a:cubicBezTo>
                    <a:pt x="636" y="5962"/>
                    <a:pt x="599" y="5809"/>
                    <a:pt x="568" y="5655"/>
                  </a:cubicBezTo>
                  <a:lnTo>
                    <a:pt x="568" y="5655"/>
                  </a:lnTo>
                  <a:cubicBezTo>
                    <a:pt x="679" y="5675"/>
                    <a:pt x="791" y="5688"/>
                    <a:pt x="903" y="5688"/>
                  </a:cubicBezTo>
                  <a:cubicBezTo>
                    <a:pt x="1036" y="5688"/>
                    <a:pt x="1169" y="5670"/>
                    <a:pt x="1299" y="5628"/>
                  </a:cubicBezTo>
                  <a:cubicBezTo>
                    <a:pt x="1331" y="5618"/>
                    <a:pt x="1330" y="5562"/>
                    <a:pt x="1295" y="5562"/>
                  </a:cubicBezTo>
                  <a:cubicBezTo>
                    <a:pt x="1293" y="5562"/>
                    <a:pt x="1291" y="5562"/>
                    <a:pt x="1288" y="5563"/>
                  </a:cubicBezTo>
                  <a:cubicBezTo>
                    <a:pt x="1159" y="5583"/>
                    <a:pt x="1027" y="5593"/>
                    <a:pt x="895" y="5593"/>
                  </a:cubicBezTo>
                  <a:cubicBezTo>
                    <a:pt x="780" y="5593"/>
                    <a:pt x="665" y="5585"/>
                    <a:pt x="551" y="5569"/>
                  </a:cubicBezTo>
                  <a:cubicBezTo>
                    <a:pt x="520" y="5412"/>
                    <a:pt x="496" y="5259"/>
                    <a:pt x="472" y="5108"/>
                  </a:cubicBezTo>
                  <a:lnTo>
                    <a:pt x="472" y="5108"/>
                  </a:lnTo>
                  <a:cubicBezTo>
                    <a:pt x="640" y="5137"/>
                    <a:pt x="810" y="5151"/>
                    <a:pt x="979" y="5151"/>
                  </a:cubicBezTo>
                  <a:cubicBezTo>
                    <a:pt x="1013" y="5151"/>
                    <a:pt x="1047" y="5151"/>
                    <a:pt x="1080" y="5149"/>
                  </a:cubicBezTo>
                  <a:cubicBezTo>
                    <a:pt x="1125" y="5149"/>
                    <a:pt x="1135" y="5081"/>
                    <a:pt x="1090" y="5074"/>
                  </a:cubicBezTo>
                  <a:cubicBezTo>
                    <a:pt x="934" y="5051"/>
                    <a:pt x="778" y="5040"/>
                    <a:pt x="622" y="5040"/>
                  </a:cubicBezTo>
                  <a:cubicBezTo>
                    <a:pt x="570" y="5040"/>
                    <a:pt x="518" y="5041"/>
                    <a:pt x="465" y="5044"/>
                  </a:cubicBezTo>
                  <a:cubicBezTo>
                    <a:pt x="442" y="4869"/>
                    <a:pt x="424" y="4702"/>
                    <a:pt x="418" y="4552"/>
                  </a:cubicBezTo>
                  <a:cubicBezTo>
                    <a:pt x="414" y="4487"/>
                    <a:pt x="414" y="4419"/>
                    <a:pt x="414" y="4354"/>
                  </a:cubicBezTo>
                  <a:lnTo>
                    <a:pt x="414" y="4354"/>
                  </a:lnTo>
                  <a:cubicBezTo>
                    <a:pt x="623" y="4381"/>
                    <a:pt x="834" y="4408"/>
                    <a:pt x="1046" y="4419"/>
                  </a:cubicBezTo>
                  <a:cubicBezTo>
                    <a:pt x="1090" y="4419"/>
                    <a:pt x="1101" y="4350"/>
                    <a:pt x="1056" y="4343"/>
                  </a:cubicBezTo>
                  <a:cubicBezTo>
                    <a:pt x="845" y="4313"/>
                    <a:pt x="626" y="4296"/>
                    <a:pt x="411" y="4282"/>
                  </a:cubicBezTo>
                  <a:cubicBezTo>
                    <a:pt x="411" y="4098"/>
                    <a:pt x="414" y="3917"/>
                    <a:pt x="428" y="3736"/>
                  </a:cubicBezTo>
                  <a:cubicBezTo>
                    <a:pt x="691" y="3770"/>
                    <a:pt x="954" y="3790"/>
                    <a:pt x="1220" y="3797"/>
                  </a:cubicBezTo>
                  <a:cubicBezTo>
                    <a:pt x="1221" y="3797"/>
                    <a:pt x="1222" y="3797"/>
                    <a:pt x="1223" y="3797"/>
                  </a:cubicBezTo>
                  <a:cubicBezTo>
                    <a:pt x="1282" y="3797"/>
                    <a:pt x="1281" y="3708"/>
                    <a:pt x="1220" y="3701"/>
                  </a:cubicBezTo>
                  <a:cubicBezTo>
                    <a:pt x="957" y="3674"/>
                    <a:pt x="694" y="3660"/>
                    <a:pt x="431" y="3660"/>
                  </a:cubicBezTo>
                  <a:cubicBezTo>
                    <a:pt x="445" y="3490"/>
                    <a:pt x="469" y="3319"/>
                    <a:pt x="496" y="3148"/>
                  </a:cubicBezTo>
                  <a:cubicBezTo>
                    <a:pt x="776" y="3141"/>
                    <a:pt x="1056" y="3117"/>
                    <a:pt x="1333" y="3076"/>
                  </a:cubicBezTo>
                  <a:cubicBezTo>
                    <a:pt x="1381" y="3070"/>
                    <a:pt x="1367" y="2998"/>
                    <a:pt x="1323" y="2998"/>
                  </a:cubicBezTo>
                  <a:cubicBezTo>
                    <a:pt x="1053" y="3008"/>
                    <a:pt x="783" y="3032"/>
                    <a:pt x="513" y="3073"/>
                  </a:cubicBezTo>
                  <a:cubicBezTo>
                    <a:pt x="547" y="2882"/>
                    <a:pt x="595" y="2694"/>
                    <a:pt x="653" y="2510"/>
                  </a:cubicBezTo>
                  <a:cubicBezTo>
                    <a:pt x="657" y="2510"/>
                    <a:pt x="664" y="2513"/>
                    <a:pt x="667" y="2513"/>
                  </a:cubicBezTo>
                  <a:cubicBezTo>
                    <a:pt x="829" y="2495"/>
                    <a:pt x="990" y="2486"/>
                    <a:pt x="1152" y="2486"/>
                  </a:cubicBezTo>
                  <a:cubicBezTo>
                    <a:pt x="1233" y="2486"/>
                    <a:pt x="1314" y="2488"/>
                    <a:pt x="1394" y="2492"/>
                  </a:cubicBezTo>
                  <a:cubicBezTo>
                    <a:pt x="1395" y="2492"/>
                    <a:pt x="1396" y="2493"/>
                    <a:pt x="1397" y="2493"/>
                  </a:cubicBezTo>
                  <a:cubicBezTo>
                    <a:pt x="1449" y="2493"/>
                    <a:pt x="1448" y="2407"/>
                    <a:pt x="1394" y="2404"/>
                  </a:cubicBezTo>
                  <a:cubicBezTo>
                    <a:pt x="1320" y="2398"/>
                    <a:pt x="1246" y="2396"/>
                    <a:pt x="1171" y="2396"/>
                  </a:cubicBezTo>
                  <a:cubicBezTo>
                    <a:pt x="1003" y="2396"/>
                    <a:pt x="836" y="2409"/>
                    <a:pt x="670" y="2438"/>
                  </a:cubicBezTo>
                  <a:cubicBezTo>
                    <a:pt x="735" y="2243"/>
                    <a:pt x="810" y="2055"/>
                    <a:pt x="899" y="1874"/>
                  </a:cubicBezTo>
                  <a:lnTo>
                    <a:pt x="899" y="1871"/>
                  </a:lnTo>
                  <a:cubicBezTo>
                    <a:pt x="1049" y="1888"/>
                    <a:pt x="1201" y="1896"/>
                    <a:pt x="1352" y="1896"/>
                  </a:cubicBezTo>
                  <a:cubicBezTo>
                    <a:pt x="1504" y="1896"/>
                    <a:pt x="1656" y="1888"/>
                    <a:pt x="1808" y="1871"/>
                  </a:cubicBezTo>
                  <a:cubicBezTo>
                    <a:pt x="1862" y="1864"/>
                    <a:pt x="1866" y="1785"/>
                    <a:pt x="1808" y="1782"/>
                  </a:cubicBezTo>
                  <a:cubicBezTo>
                    <a:pt x="1747" y="1781"/>
                    <a:pt x="1686" y="1781"/>
                    <a:pt x="1626" y="1781"/>
                  </a:cubicBezTo>
                  <a:cubicBezTo>
                    <a:pt x="1461" y="1781"/>
                    <a:pt x="1297" y="1783"/>
                    <a:pt x="1132" y="1783"/>
                  </a:cubicBezTo>
                  <a:cubicBezTo>
                    <a:pt x="1071" y="1783"/>
                    <a:pt x="1011" y="1783"/>
                    <a:pt x="950" y="1782"/>
                  </a:cubicBezTo>
                  <a:cubicBezTo>
                    <a:pt x="1090" y="1574"/>
                    <a:pt x="1237" y="1376"/>
                    <a:pt x="1398" y="1181"/>
                  </a:cubicBezTo>
                  <a:cubicBezTo>
                    <a:pt x="1570" y="1187"/>
                    <a:pt x="1744" y="1191"/>
                    <a:pt x="1918" y="1191"/>
                  </a:cubicBezTo>
                  <a:cubicBezTo>
                    <a:pt x="2043" y="1191"/>
                    <a:pt x="2168" y="1189"/>
                    <a:pt x="2293" y="1184"/>
                  </a:cubicBezTo>
                  <a:cubicBezTo>
                    <a:pt x="2364" y="1184"/>
                    <a:pt x="2364" y="1079"/>
                    <a:pt x="2293" y="1079"/>
                  </a:cubicBezTo>
                  <a:cubicBezTo>
                    <a:pt x="2179" y="1076"/>
                    <a:pt x="2064" y="1075"/>
                    <a:pt x="1950" y="1075"/>
                  </a:cubicBezTo>
                  <a:cubicBezTo>
                    <a:pt x="1795" y="1075"/>
                    <a:pt x="1639" y="1077"/>
                    <a:pt x="1483" y="1079"/>
                  </a:cubicBezTo>
                  <a:cubicBezTo>
                    <a:pt x="1582" y="959"/>
                    <a:pt x="1691" y="839"/>
                    <a:pt x="1797" y="727"/>
                  </a:cubicBezTo>
                  <a:cubicBezTo>
                    <a:pt x="2129" y="710"/>
                    <a:pt x="2463" y="703"/>
                    <a:pt x="2791" y="655"/>
                  </a:cubicBezTo>
                  <a:cubicBezTo>
                    <a:pt x="2842" y="648"/>
                    <a:pt x="2829" y="566"/>
                    <a:pt x="2781" y="566"/>
                  </a:cubicBezTo>
                  <a:cubicBezTo>
                    <a:pt x="2487" y="566"/>
                    <a:pt x="2193" y="594"/>
                    <a:pt x="1903" y="621"/>
                  </a:cubicBezTo>
                  <a:cubicBezTo>
                    <a:pt x="2009" y="508"/>
                    <a:pt x="2125" y="409"/>
                    <a:pt x="2245" y="314"/>
                  </a:cubicBezTo>
                  <a:cubicBezTo>
                    <a:pt x="2385" y="262"/>
                    <a:pt x="2532" y="232"/>
                    <a:pt x="2682" y="218"/>
                  </a:cubicBezTo>
                  <a:close/>
                  <a:moveTo>
                    <a:pt x="2704" y="0"/>
                  </a:moveTo>
                  <a:cubicBezTo>
                    <a:pt x="2446" y="0"/>
                    <a:pt x="2106" y="232"/>
                    <a:pt x="1931" y="358"/>
                  </a:cubicBezTo>
                  <a:cubicBezTo>
                    <a:pt x="1063" y="986"/>
                    <a:pt x="534" y="2001"/>
                    <a:pt x="332" y="3035"/>
                  </a:cubicBezTo>
                  <a:cubicBezTo>
                    <a:pt x="1" y="4729"/>
                    <a:pt x="243" y="8384"/>
                    <a:pt x="2484" y="8732"/>
                  </a:cubicBezTo>
                  <a:cubicBezTo>
                    <a:pt x="2594" y="8749"/>
                    <a:pt x="2701" y="8757"/>
                    <a:pt x="2806" y="8757"/>
                  </a:cubicBezTo>
                  <a:cubicBezTo>
                    <a:pt x="4572" y="8757"/>
                    <a:pt x="5536" y="6404"/>
                    <a:pt x="5629" y="4934"/>
                  </a:cubicBezTo>
                  <a:cubicBezTo>
                    <a:pt x="5697" y="3910"/>
                    <a:pt x="5540" y="2807"/>
                    <a:pt x="5148" y="1857"/>
                  </a:cubicBezTo>
                  <a:cubicBezTo>
                    <a:pt x="4734" y="863"/>
                    <a:pt x="3983" y="443"/>
                    <a:pt x="2999" y="211"/>
                  </a:cubicBezTo>
                  <a:cubicBezTo>
                    <a:pt x="2993" y="197"/>
                    <a:pt x="2986" y="184"/>
                    <a:pt x="2979" y="170"/>
                  </a:cubicBezTo>
                  <a:cubicBezTo>
                    <a:pt x="2996" y="126"/>
                    <a:pt x="2965" y="78"/>
                    <a:pt x="2918" y="75"/>
                  </a:cubicBezTo>
                  <a:lnTo>
                    <a:pt x="2911" y="75"/>
                  </a:lnTo>
                  <a:cubicBezTo>
                    <a:pt x="2854" y="22"/>
                    <a:pt x="2783" y="0"/>
                    <a:pt x="2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55"/>
            <p:cNvSpPr/>
            <p:nvPr/>
          </p:nvSpPr>
          <p:spPr>
            <a:xfrm>
              <a:off x="1790258" y="1835087"/>
              <a:ext cx="84752" cy="157973"/>
            </a:xfrm>
            <a:custGeom>
              <a:rect b="b" l="l" r="r" t="t"/>
              <a:pathLst>
                <a:path extrusionOk="0" h="6151" w="3300">
                  <a:moveTo>
                    <a:pt x="1602" y="270"/>
                  </a:moveTo>
                  <a:cubicBezTo>
                    <a:pt x="1615" y="287"/>
                    <a:pt x="1636" y="298"/>
                    <a:pt x="1656" y="301"/>
                  </a:cubicBezTo>
                  <a:cubicBezTo>
                    <a:pt x="2828" y="516"/>
                    <a:pt x="3064" y="2395"/>
                    <a:pt x="3040" y="3344"/>
                  </a:cubicBezTo>
                  <a:cubicBezTo>
                    <a:pt x="3023" y="3983"/>
                    <a:pt x="2869" y="4652"/>
                    <a:pt x="2490" y="5185"/>
                  </a:cubicBezTo>
                  <a:cubicBezTo>
                    <a:pt x="2178" y="5622"/>
                    <a:pt x="1802" y="5835"/>
                    <a:pt x="1451" y="5835"/>
                  </a:cubicBezTo>
                  <a:cubicBezTo>
                    <a:pt x="1012" y="5835"/>
                    <a:pt x="613" y="5503"/>
                    <a:pt x="427" y="4860"/>
                  </a:cubicBezTo>
                  <a:cubicBezTo>
                    <a:pt x="0" y="3385"/>
                    <a:pt x="488" y="1350"/>
                    <a:pt x="1602" y="270"/>
                  </a:cubicBezTo>
                  <a:close/>
                  <a:moveTo>
                    <a:pt x="1788" y="1"/>
                  </a:moveTo>
                  <a:cubicBezTo>
                    <a:pt x="1781" y="1"/>
                    <a:pt x="1773" y="3"/>
                    <a:pt x="1766" y="7"/>
                  </a:cubicBezTo>
                  <a:cubicBezTo>
                    <a:pt x="629" y="725"/>
                    <a:pt x="270" y="2053"/>
                    <a:pt x="167" y="3324"/>
                  </a:cubicBezTo>
                  <a:cubicBezTo>
                    <a:pt x="99" y="4188"/>
                    <a:pt x="109" y="6021"/>
                    <a:pt x="1332" y="6144"/>
                  </a:cubicBezTo>
                  <a:cubicBezTo>
                    <a:pt x="1371" y="6148"/>
                    <a:pt x="1410" y="6150"/>
                    <a:pt x="1448" y="6150"/>
                  </a:cubicBezTo>
                  <a:cubicBezTo>
                    <a:pt x="2587" y="6150"/>
                    <a:pt x="3168" y="4414"/>
                    <a:pt x="3227" y="3532"/>
                  </a:cubicBezTo>
                  <a:cubicBezTo>
                    <a:pt x="3299" y="2463"/>
                    <a:pt x="3064" y="421"/>
                    <a:pt x="1776" y="120"/>
                  </a:cubicBezTo>
                  <a:cubicBezTo>
                    <a:pt x="1790" y="106"/>
                    <a:pt x="1807" y="93"/>
                    <a:pt x="1820" y="79"/>
                  </a:cubicBezTo>
                  <a:cubicBezTo>
                    <a:pt x="1857" y="51"/>
                    <a:pt x="1826" y="1"/>
                    <a:pt x="17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55"/>
            <p:cNvSpPr/>
            <p:nvPr/>
          </p:nvSpPr>
          <p:spPr>
            <a:xfrm>
              <a:off x="1577042" y="1857713"/>
              <a:ext cx="9271" cy="2440"/>
            </a:xfrm>
            <a:custGeom>
              <a:rect b="b" l="l" r="r" t="t"/>
              <a:pathLst>
                <a:path extrusionOk="0" h="95" w="361">
                  <a:moveTo>
                    <a:pt x="318" y="0"/>
                  </a:moveTo>
                  <a:cubicBezTo>
                    <a:pt x="316" y="0"/>
                    <a:pt x="315" y="1"/>
                    <a:pt x="314" y="1"/>
                  </a:cubicBezTo>
                  <a:cubicBezTo>
                    <a:pt x="261" y="13"/>
                    <a:pt x="213" y="22"/>
                    <a:pt x="164" y="22"/>
                  </a:cubicBezTo>
                  <a:cubicBezTo>
                    <a:pt x="129" y="22"/>
                    <a:pt x="93" y="17"/>
                    <a:pt x="55" y="4"/>
                  </a:cubicBezTo>
                  <a:cubicBezTo>
                    <a:pt x="51" y="3"/>
                    <a:pt x="47" y="2"/>
                    <a:pt x="44" y="2"/>
                  </a:cubicBezTo>
                  <a:cubicBezTo>
                    <a:pt x="11" y="2"/>
                    <a:pt x="0" y="57"/>
                    <a:pt x="37" y="69"/>
                  </a:cubicBezTo>
                  <a:cubicBezTo>
                    <a:pt x="80" y="86"/>
                    <a:pt x="126" y="94"/>
                    <a:pt x="172" y="94"/>
                  </a:cubicBezTo>
                  <a:cubicBezTo>
                    <a:pt x="228" y="94"/>
                    <a:pt x="284" y="82"/>
                    <a:pt x="335" y="55"/>
                  </a:cubicBezTo>
                  <a:cubicBezTo>
                    <a:pt x="361" y="39"/>
                    <a:pt x="346" y="0"/>
                    <a:pt x="3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55"/>
            <p:cNvSpPr/>
            <p:nvPr/>
          </p:nvSpPr>
          <p:spPr>
            <a:xfrm>
              <a:off x="1798219" y="2010344"/>
              <a:ext cx="24321" cy="3698"/>
            </a:xfrm>
            <a:custGeom>
              <a:rect b="b" l="l" r="r" t="t"/>
              <a:pathLst>
                <a:path extrusionOk="0" h="144" w="947">
                  <a:moveTo>
                    <a:pt x="18" y="0"/>
                  </a:moveTo>
                  <a:cubicBezTo>
                    <a:pt x="4" y="0"/>
                    <a:pt x="1" y="17"/>
                    <a:pt x="11" y="24"/>
                  </a:cubicBezTo>
                  <a:cubicBezTo>
                    <a:pt x="235" y="119"/>
                    <a:pt x="502" y="143"/>
                    <a:pt x="754" y="143"/>
                  </a:cubicBezTo>
                  <a:cubicBezTo>
                    <a:pt x="810" y="143"/>
                    <a:pt x="866" y="142"/>
                    <a:pt x="920" y="140"/>
                  </a:cubicBezTo>
                  <a:cubicBezTo>
                    <a:pt x="947" y="133"/>
                    <a:pt x="947" y="92"/>
                    <a:pt x="920" y="85"/>
                  </a:cubicBezTo>
                  <a:cubicBezTo>
                    <a:pt x="911" y="86"/>
                    <a:pt x="903" y="86"/>
                    <a:pt x="895" y="86"/>
                  </a:cubicBezTo>
                  <a:cubicBezTo>
                    <a:pt x="593" y="86"/>
                    <a:pt x="314" y="27"/>
                    <a:pt x="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66" name="Google Shape;2666;p55"/>
          <p:cNvGrpSpPr/>
          <p:nvPr/>
        </p:nvGrpSpPr>
        <p:grpSpPr>
          <a:xfrm>
            <a:off x="2278867" y="1782694"/>
            <a:ext cx="179752" cy="279682"/>
            <a:chOff x="2278867" y="1782694"/>
            <a:chExt cx="179752" cy="279682"/>
          </a:xfrm>
        </p:grpSpPr>
        <p:sp>
          <p:nvSpPr>
            <p:cNvPr id="2667" name="Google Shape;2667;p55"/>
            <p:cNvSpPr/>
            <p:nvPr/>
          </p:nvSpPr>
          <p:spPr>
            <a:xfrm>
              <a:off x="2284748" y="1808608"/>
              <a:ext cx="26" cy="26"/>
            </a:xfrm>
            <a:custGeom>
              <a:rect b="b" l="l" r="r" t="t"/>
              <a:pathLst>
                <a:path extrusionOk="0" h="1" w="1">
                  <a:moveTo>
                    <a:pt x="1" y="0"/>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55"/>
            <p:cNvSpPr/>
            <p:nvPr/>
          </p:nvSpPr>
          <p:spPr>
            <a:xfrm>
              <a:off x="2278867" y="1782694"/>
              <a:ext cx="179752" cy="279682"/>
            </a:xfrm>
            <a:custGeom>
              <a:rect b="b" l="l" r="r" t="t"/>
              <a:pathLst>
                <a:path extrusionOk="0" h="10890" w="6999">
                  <a:moveTo>
                    <a:pt x="3099" y="73"/>
                  </a:moveTo>
                  <a:cubicBezTo>
                    <a:pt x="3377" y="118"/>
                    <a:pt x="3658" y="140"/>
                    <a:pt x="3936" y="140"/>
                  </a:cubicBezTo>
                  <a:cubicBezTo>
                    <a:pt x="3976" y="140"/>
                    <a:pt x="4015" y="139"/>
                    <a:pt x="4055" y="138"/>
                  </a:cubicBezTo>
                  <a:lnTo>
                    <a:pt x="4055" y="138"/>
                  </a:lnTo>
                  <a:cubicBezTo>
                    <a:pt x="4027" y="336"/>
                    <a:pt x="4055" y="565"/>
                    <a:pt x="4062" y="763"/>
                  </a:cubicBezTo>
                  <a:cubicBezTo>
                    <a:pt x="3734" y="763"/>
                    <a:pt x="3409" y="763"/>
                    <a:pt x="3088" y="770"/>
                  </a:cubicBezTo>
                  <a:lnTo>
                    <a:pt x="3088" y="589"/>
                  </a:lnTo>
                  <a:cubicBezTo>
                    <a:pt x="3088" y="599"/>
                    <a:pt x="3095" y="606"/>
                    <a:pt x="3105" y="606"/>
                  </a:cubicBezTo>
                  <a:cubicBezTo>
                    <a:pt x="3208" y="609"/>
                    <a:pt x="3310" y="614"/>
                    <a:pt x="3412" y="614"/>
                  </a:cubicBezTo>
                  <a:cubicBezTo>
                    <a:pt x="3436" y="614"/>
                    <a:pt x="3460" y="614"/>
                    <a:pt x="3484" y="613"/>
                  </a:cubicBezTo>
                  <a:cubicBezTo>
                    <a:pt x="3508" y="610"/>
                    <a:pt x="3508" y="579"/>
                    <a:pt x="3484" y="575"/>
                  </a:cubicBezTo>
                  <a:cubicBezTo>
                    <a:pt x="3407" y="569"/>
                    <a:pt x="3331" y="568"/>
                    <a:pt x="3256" y="568"/>
                  </a:cubicBezTo>
                  <a:cubicBezTo>
                    <a:pt x="3206" y="568"/>
                    <a:pt x="3156" y="569"/>
                    <a:pt x="3105" y="569"/>
                  </a:cubicBezTo>
                  <a:cubicBezTo>
                    <a:pt x="3095" y="569"/>
                    <a:pt x="3088" y="575"/>
                    <a:pt x="3088" y="582"/>
                  </a:cubicBezTo>
                  <a:lnTo>
                    <a:pt x="3088" y="541"/>
                  </a:lnTo>
                  <a:cubicBezTo>
                    <a:pt x="3092" y="473"/>
                    <a:pt x="3102" y="408"/>
                    <a:pt x="3109" y="340"/>
                  </a:cubicBezTo>
                  <a:cubicBezTo>
                    <a:pt x="3385" y="357"/>
                    <a:pt x="3659" y="371"/>
                    <a:pt x="3935" y="374"/>
                  </a:cubicBezTo>
                  <a:cubicBezTo>
                    <a:pt x="3956" y="374"/>
                    <a:pt x="3956" y="340"/>
                    <a:pt x="3935" y="340"/>
                  </a:cubicBezTo>
                  <a:cubicBezTo>
                    <a:pt x="3659" y="316"/>
                    <a:pt x="3385" y="309"/>
                    <a:pt x="3112" y="302"/>
                  </a:cubicBezTo>
                  <a:cubicBezTo>
                    <a:pt x="3112" y="282"/>
                    <a:pt x="3112" y="265"/>
                    <a:pt x="3112" y="248"/>
                  </a:cubicBezTo>
                  <a:cubicBezTo>
                    <a:pt x="3109" y="224"/>
                    <a:pt x="3092" y="203"/>
                    <a:pt x="3068" y="200"/>
                  </a:cubicBezTo>
                  <a:cubicBezTo>
                    <a:pt x="3075" y="155"/>
                    <a:pt x="3085" y="114"/>
                    <a:pt x="3099" y="73"/>
                  </a:cubicBezTo>
                  <a:close/>
                  <a:moveTo>
                    <a:pt x="5865" y="8464"/>
                  </a:moveTo>
                  <a:cubicBezTo>
                    <a:pt x="5861" y="8492"/>
                    <a:pt x="5861" y="8519"/>
                    <a:pt x="5858" y="8546"/>
                  </a:cubicBezTo>
                  <a:cubicBezTo>
                    <a:pt x="5855" y="8635"/>
                    <a:pt x="5848" y="8721"/>
                    <a:pt x="5844" y="8809"/>
                  </a:cubicBezTo>
                  <a:cubicBezTo>
                    <a:pt x="5841" y="8809"/>
                    <a:pt x="5838" y="8806"/>
                    <a:pt x="5834" y="8806"/>
                  </a:cubicBezTo>
                  <a:cubicBezTo>
                    <a:pt x="4383" y="8857"/>
                    <a:pt x="2931" y="8908"/>
                    <a:pt x="1476" y="8943"/>
                  </a:cubicBezTo>
                  <a:cubicBezTo>
                    <a:pt x="1476" y="8943"/>
                    <a:pt x="1480" y="8939"/>
                    <a:pt x="1480" y="8936"/>
                  </a:cubicBezTo>
                  <a:cubicBezTo>
                    <a:pt x="1483" y="8874"/>
                    <a:pt x="1480" y="8809"/>
                    <a:pt x="1476" y="8748"/>
                  </a:cubicBezTo>
                  <a:cubicBezTo>
                    <a:pt x="1685" y="8741"/>
                    <a:pt x="1893" y="8734"/>
                    <a:pt x="2101" y="8721"/>
                  </a:cubicBezTo>
                  <a:cubicBezTo>
                    <a:pt x="2135" y="8721"/>
                    <a:pt x="2135" y="8666"/>
                    <a:pt x="2101" y="8666"/>
                  </a:cubicBezTo>
                  <a:cubicBezTo>
                    <a:pt x="1890" y="8676"/>
                    <a:pt x="1681" y="8690"/>
                    <a:pt x="1473" y="8700"/>
                  </a:cubicBezTo>
                  <a:cubicBezTo>
                    <a:pt x="1476" y="8645"/>
                    <a:pt x="1483" y="8591"/>
                    <a:pt x="1497" y="8536"/>
                  </a:cubicBezTo>
                  <a:cubicBezTo>
                    <a:pt x="1773" y="8543"/>
                    <a:pt x="2049" y="8545"/>
                    <a:pt x="2326" y="8545"/>
                  </a:cubicBezTo>
                  <a:cubicBezTo>
                    <a:pt x="3505" y="8545"/>
                    <a:pt x="4689" y="8495"/>
                    <a:pt x="5865" y="8464"/>
                  </a:cubicBezTo>
                  <a:close/>
                  <a:moveTo>
                    <a:pt x="5609" y="8943"/>
                  </a:moveTo>
                  <a:cubicBezTo>
                    <a:pt x="5609" y="8946"/>
                    <a:pt x="5605" y="8946"/>
                    <a:pt x="5609" y="8953"/>
                  </a:cubicBezTo>
                  <a:cubicBezTo>
                    <a:pt x="5745" y="9479"/>
                    <a:pt x="5943" y="9988"/>
                    <a:pt x="6203" y="10466"/>
                  </a:cubicBezTo>
                  <a:cubicBezTo>
                    <a:pt x="6100" y="10466"/>
                    <a:pt x="5995" y="10466"/>
                    <a:pt x="5892" y="10462"/>
                  </a:cubicBezTo>
                  <a:cubicBezTo>
                    <a:pt x="5880" y="10462"/>
                    <a:pt x="5845" y="10464"/>
                    <a:pt x="5803" y="10464"/>
                  </a:cubicBezTo>
                  <a:cubicBezTo>
                    <a:pt x="5730" y="10464"/>
                    <a:pt x="5636" y="10459"/>
                    <a:pt x="5605" y="10428"/>
                  </a:cubicBezTo>
                  <a:cubicBezTo>
                    <a:pt x="5619" y="10411"/>
                    <a:pt x="5622" y="10391"/>
                    <a:pt x="5619" y="10374"/>
                  </a:cubicBezTo>
                  <a:cubicBezTo>
                    <a:pt x="5475" y="9885"/>
                    <a:pt x="5257" y="9421"/>
                    <a:pt x="4970" y="9001"/>
                  </a:cubicBezTo>
                  <a:cubicBezTo>
                    <a:pt x="5185" y="8984"/>
                    <a:pt x="5397" y="8963"/>
                    <a:pt x="5609" y="8943"/>
                  </a:cubicBezTo>
                  <a:close/>
                  <a:moveTo>
                    <a:pt x="1975" y="9059"/>
                  </a:moveTo>
                  <a:cubicBezTo>
                    <a:pt x="2163" y="9066"/>
                    <a:pt x="2351" y="9066"/>
                    <a:pt x="2538" y="9066"/>
                  </a:cubicBezTo>
                  <a:cubicBezTo>
                    <a:pt x="2272" y="9585"/>
                    <a:pt x="2122" y="10148"/>
                    <a:pt x="2036" y="10718"/>
                  </a:cubicBezTo>
                  <a:cubicBezTo>
                    <a:pt x="2036" y="10725"/>
                    <a:pt x="2036" y="10732"/>
                    <a:pt x="2036" y="10739"/>
                  </a:cubicBezTo>
                  <a:cubicBezTo>
                    <a:pt x="2025" y="10738"/>
                    <a:pt x="2013" y="10737"/>
                    <a:pt x="2002" y="10737"/>
                  </a:cubicBezTo>
                  <a:cubicBezTo>
                    <a:pt x="1943" y="10737"/>
                    <a:pt x="1882" y="10749"/>
                    <a:pt x="1825" y="10749"/>
                  </a:cubicBezTo>
                  <a:cubicBezTo>
                    <a:pt x="1715" y="10746"/>
                    <a:pt x="1610" y="10729"/>
                    <a:pt x="1504" y="10701"/>
                  </a:cubicBezTo>
                  <a:cubicBezTo>
                    <a:pt x="1514" y="10691"/>
                    <a:pt x="1521" y="10677"/>
                    <a:pt x="1521" y="10664"/>
                  </a:cubicBezTo>
                  <a:lnTo>
                    <a:pt x="1521" y="10630"/>
                  </a:lnTo>
                  <a:cubicBezTo>
                    <a:pt x="1521" y="10630"/>
                    <a:pt x="1521" y="10626"/>
                    <a:pt x="1521" y="10623"/>
                  </a:cubicBezTo>
                  <a:cubicBezTo>
                    <a:pt x="1541" y="10558"/>
                    <a:pt x="1565" y="10493"/>
                    <a:pt x="1586" y="10428"/>
                  </a:cubicBezTo>
                  <a:cubicBezTo>
                    <a:pt x="1654" y="10438"/>
                    <a:pt x="1719" y="10445"/>
                    <a:pt x="1787" y="10452"/>
                  </a:cubicBezTo>
                  <a:cubicBezTo>
                    <a:pt x="1811" y="10449"/>
                    <a:pt x="1814" y="10415"/>
                    <a:pt x="1794" y="10404"/>
                  </a:cubicBezTo>
                  <a:cubicBezTo>
                    <a:pt x="1729" y="10394"/>
                    <a:pt x="1668" y="10384"/>
                    <a:pt x="1603" y="10380"/>
                  </a:cubicBezTo>
                  <a:cubicBezTo>
                    <a:pt x="1651" y="10237"/>
                    <a:pt x="1698" y="10093"/>
                    <a:pt x="1743" y="9953"/>
                  </a:cubicBezTo>
                  <a:cubicBezTo>
                    <a:pt x="1791" y="9953"/>
                    <a:pt x="1838" y="9955"/>
                    <a:pt x="1887" y="9955"/>
                  </a:cubicBezTo>
                  <a:cubicBezTo>
                    <a:pt x="1912" y="9955"/>
                    <a:pt x="1936" y="9955"/>
                    <a:pt x="1961" y="9953"/>
                  </a:cubicBezTo>
                  <a:cubicBezTo>
                    <a:pt x="1978" y="9953"/>
                    <a:pt x="1978" y="9923"/>
                    <a:pt x="1961" y="9923"/>
                  </a:cubicBezTo>
                  <a:lnTo>
                    <a:pt x="1750" y="9923"/>
                  </a:lnTo>
                  <a:cubicBezTo>
                    <a:pt x="1780" y="9820"/>
                    <a:pt x="1811" y="9718"/>
                    <a:pt x="1838" y="9615"/>
                  </a:cubicBezTo>
                  <a:cubicBezTo>
                    <a:pt x="1898" y="9636"/>
                    <a:pt x="1961" y="9646"/>
                    <a:pt x="2023" y="9646"/>
                  </a:cubicBezTo>
                  <a:cubicBezTo>
                    <a:pt x="2074" y="9646"/>
                    <a:pt x="2126" y="9639"/>
                    <a:pt x="2176" y="9626"/>
                  </a:cubicBezTo>
                  <a:cubicBezTo>
                    <a:pt x="2204" y="9616"/>
                    <a:pt x="2196" y="9576"/>
                    <a:pt x="2171" y="9576"/>
                  </a:cubicBezTo>
                  <a:cubicBezTo>
                    <a:pt x="2169" y="9576"/>
                    <a:pt x="2166" y="9577"/>
                    <a:pt x="2163" y="9578"/>
                  </a:cubicBezTo>
                  <a:cubicBezTo>
                    <a:pt x="2112" y="9586"/>
                    <a:pt x="2059" y="9591"/>
                    <a:pt x="2007" y="9591"/>
                  </a:cubicBezTo>
                  <a:cubicBezTo>
                    <a:pt x="1954" y="9591"/>
                    <a:pt x="1902" y="9586"/>
                    <a:pt x="1849" y="9578"/>
                  </a:cubicBezTo>
                  <a:cubicBezTo>
                    <a:pt x="1872" y="9492"/>
                    <a:pt x="1896" y="9404"/>
                    <a:pt x="1917" y="9318"/>
                  </a:cubicBezTo>
                  <a:cubicBezTo>
                    <a:pt x="2026" y="9308"/>
                    <a:pt x="2135" y="9291"/>
                    <a:pt x="2245" y="9267"/>
                  </a:cubicBezTo>
                  <a:cubicBezTo>
                    <a:pt x="2271" y="9264"/>
                    <a:pt x="2266" y="9226"/>
                    <a:pt x="2241" y="9226"/>
                  </a:cubicBezTo>
                  <a:cubicBezTo>
                    <a:pt x="2240" y="9226"/>
                    <a:pt x="2239" y="9226"/>
                    <a:pt x="2238" y="9226"/>
                  </a:cubicBezTo>
                  <a:cubicBezTo>
                    <a:pt x="2132" y="9233"/>
                    <a:pt x="2030" y="9250"/>
                    <a:pt x="1927" y="9274"/>
                  </a:cubicBezTo>
                  <a:cubicBezTo>
                    <a:pt x="1944" y="9202"/>
                    <a:pt x="1961" y="9130"/>
                    <a:pt x="1975" y="9059"/>
                  </a:cubicBezTo>
                  <a:close/>
                  <a:moveTo>
                    <a:pt x="3063" y="1"/>
                  </a:moveTo>
                  <a:cubicBezTo>
                    <a:pt x="3056" y="1"/>
                    <a:pt x="3049" y="3"/>
                    <a:pt x="3044" y="9"/>
                  </a:cubicBezTo>
                  <a:lnTo>
                    <a:pt x="3034" y="9"/>
                  </a:lnTo>
                  <a:cubicBezTo>
                    <a:pt x="3017" y="9"/>
                    <a:pt x="3006" y="19"/>
                    <a:pt x="3003" y="32"/>
                  </a:cubicBezTo>
                  <a:cubicBezTo>
                    <a:pt x="2999" y="32"/>
                    <a:pt x="2996" y="31"/>
                    <a:pt x="2992" y="31"/>
                  </a:cubicBezTo>
                  <a:cubicBezTo>
                    <a:pt x="2969" y="31"/>
                    <a:pt x="2949" y="50"/>
                    <a:pt x="2952" y="77"/>
                  </a:cubicBezTo>
                  <a:cubicBezTo>
                    <a:pt x="2952" y="190"/>
                    <a:pt x="2965" y="299"/>
                    <a:pt x="2972" y="412"/>
                  </a:cubicBezTo>
                  <a:cubicBezTo>
                    <a:pt x="2962" y="531"/>
                    <a:pt x="2962" y="654"/>
                    <a:pt x="2979" y="774"/>
                  </a:cubicBezTo>
                  <a:cubicBezTo>
                    <a:pt x="2081" y="791"/>
                    <a:pt x="1189" y="856"/>
                    <a:pt x="298" y="968"/>
                  </a:cubicBezTo>
                  <a:cubicBezTo>
                    <a:pt x="288" y="972"/>
                    <a:pt x="278" y="978"/>
                    <a:pt x="274" y="985"/>
                  </a:cubicBezTo>
                  <a:cubicBezTo>
                    <a:pt x="267" y="980"/>
                    <a:pt x="259" y="978"/>
                    <a:pt x="251" y="978"/>
                  </a:cubicBezTo>
                  <a:cubicBezTo>
                    <a:pt x="233" y="978"/>
                    <a:pt x="216" y="991"/>
                    <a:pt x="216" y="1013"/>
                  </a:cubicBezTo>
                  <a:cubicBezTo>
                    <a:pt x="1" y="3444"/>
                    <a:pt x="62" y="5941"/>
                    <a:pt x="165" y="8382"/>
                  </a:cubicBezTo>
                  <a:cubicBezTo>
                    <a:pt x="167" y="8415"/>
                    <a:pt x="192" y="8431"/>
                    <a:pt x="217" y="8431"/>
                  </a:cubicBezTo>
                  <a:cubicBezTo>
                    <a:pt x="243" y="8431"/>
                    <a:pt x="267" y="8415"/>
                    <a:pt x="267" y="8382"/>
                  </a:cubicBezTo>
                  <a:cubicBezTo>
                    <a:pt x="264" y="8318"/>
                    <a:pt x="264" y="8242"/>
                    <a:pt x="264" y="8174"/>
                  </a:cubicBezTo>
                  <a:cubicBezTo>
                    <a:pt x="290" y="8174"/>
                    <a:pt x="317" y="8174"/>
                    <a:pt x="344" y="8174"/>
                  </a:cubicBezTo>
                  <a:cubicBezTo>
                    <a:pt x="533" y="8174"/>
                    <a:pt x="724" y="8184"/>
                    <a:pt x="909" y="8208"/>
                  </a:cubicBezTo>
                  <a:cubicBezTo>
                    <a:pt x="912" y="8209"/>
                    <a:pt x="914" y="8209"/>
                    <a:pt x="916" y="8209"/>
                  </a:cubicBezTo>
                  <a:cubicBezTo>
                    <a:pt x="956" y="8209"/>
                    <a:pt x="972" y="8147"/>
                    <a:pt x="930" y="8140"/>
                  </a:cubicBezTo>
                  <a:cubicBezTo>
                    <a:pt x="757" y="8116"/>
                    <a:pt x="584" y="8103"/>
                    <a:pt x="411" y="8103"/>
                  </a:cubicBezTo>
                  <a:cubicBezTo>
                    <a:pt x="362" y="8103"/>
                    <a:pt x="313" y="8104"/>
                    <a:pt x="264" y="8106"/>
                  </a:cubicBezTo>
                  <a:cubicBezTo>
                    <a:pt x="261" y="7997"/>
                    <a:pt x="264" y="7887"/>
                    <a:pt x="261" y="7778"/>
                  </a:cubicBezTo>
                  <a:lnTo>
                    <a:pt x="261" y="7778"/>
                  </a:lnTo>
                  <a:cubicBezTo>
                    <a:pt x="519" y="7815"/>
                    <a:pt x="788" y="7820"/>
                    <a:pt x="1054" y="7820"/>
                  </a:cubicBezTo>
                  <a:cubicBezTo>
                    <a:pt x="1160" y="7820"/>
                    <a:pt x="1266" y="7819"/>
                    <a:pt x="1370" y="7819"/>
                  </a:cubicBezTo>
                  <a:cubicBezTo>
                    <a:pt x="1405" y="7816"/>
                    <a:pt x="1405" y="7764"/>
                    <a:pt x="1370" y="7761"/>
                  </a:cubicBezTo>
                  <a:cubicBezTo>
                    <a:pt x="1096" y="7746"/>
                    <a:pt x="815" y="7721"/>
                    <a:pt x="537" y="7721"/>
                  </a:cubicBezTo>
                  <a:cubicBezTo>
                    <a:pt x="444" y="7721"/>
                    <a:pt x="352" y="7723"/>
                    <a:pt x="261" y="7730"/>
                  </a:cubicBezTo>
                  <a:lnTo>
                    <a:pt x="257" y="7730"/>
                  </a:lnTo>
                  <a:lnTo>
                    <a:pt x="257" y="7443"/>
                  </a:lnTo>
                  <a:cubicBezTo>
                    <a:pt x="421" y="7454"/>
                    <a:pt x="585" y="7464"/>
                    <a:pt x="749" y="7467"/>
                  </a:cubicBezTo>
                  <a:cubicBezTo>
                    <a:pt x="783" y="7467"/>
                    <a:pt x="783" y="7416"/>
                    <a:pt x="749" y="7413"/>
                  </a:cubicBezTo>
                  <a:cubicBezTo>
                    <a:pt x="585" y="7402"/>
                    <a:pt x="421" y="7392"/>
                    <a:pt x="257" y="7385"/>
                  </a:cubicBezTo>
                  <a:cubicBezTo>
                    <a:pt x="257" y="7126"/>
                    <a:pt x="257" y="6863"/>
                    <a:pt x="257" y="6600"/>
                  </a:cubicBezTo>
                  <a:cubicBezTo>
                    <a:pt x="261" y="6600"/>
                    <a:pt x="261" y="6603"/>
                    <a:pt x="264" y="6603"/>
                  </a:cubicBezTo>
                  <a:cubicBezTo>
                    <a:pt x="430" y="6603"/>
                    <a:pt x="595" y="6609"/>
                    <a:pt x="759" y="6609"/>
                  </a:cubicBezTo>
                  <a:cubicBezTo>
                    <a:pt x="814" y="6609"/>
                    <a:pt x="868" y="6608"/>
                    <a:pt x="923" y="6607"/>
                  </a:cubicBezTo>
                  <a:cubicBezTo>
                    <a:pt x="954" y="6603"/>
                    <a:pt x="954" y="6559"/>
                    <a:pt x="923" y="6555"/>
                  </a:cubicBezTo>
                  <a:cubicBezTo>
                    <a:pt x="855" y="6553"/>
                    <a:pt x="788" y="6552"/>
                    <a:pt x="720" y="6552"/>
                  </a:cubicBezTo>
                  <a:cubicBezTo>
                    <a:pt x="569" y="6552"/>
                    <a:pt x="417" y="6556"/>
                    <a:pt x="264" y="6559"/>
                  </a:cubicBezTo>
                  <a:cubicBezTo>
                    <a:pt x="261" y="6559"/>
                    <a:pt x="261" y="6559"/>
                    <a:pt x="257" y="6562"/>
                  </a:cubicBezTo>
                  <a:lnTo>
                    <a:pt x="257" y="6159"/>
                  </a:lnTo>
                  <a:cubicBezTo>
                    <a:pt x="381" y="6165"/>
                    <a:pt x="505" y="6169"/>
                    <a:pt x="629" y="6169"/>
                  </a:cubicBezTo>
                  <a:cubicBezTo>
                    <a:pt x="913" y="6169"/>
                    <a:pt x="1196" y="6153"/>
                    <a:pt x="1476" y="6122"/>
                  </a:cubicBezTo>
                  <a:cubicBezTo>
                    <a:pt x="1506" y="6118"/>
                    <a:pt x="1510" y="6070"/>
                    <a:pt x="1480" y="6070"/>
                  </a:cubicBezTo>
                  <a:cubicBezTo>
                    <a:pt x="1478" y="6070"/>
                    <a:pt x="1477" y="6070"/>
                    <a:pt x="1476" y="6070"/>
                  </a:cubicBezTo>
                  <a:cubicBezTo>
                    <a:pt x="1100" y="6089"/>
                    <a:pt x="724" y="6108"/>
                    <a:pt x="348" y="6108"/>
                  </a:cubicBezTo>
                  <a:cubicBezTo>
                    <a:pt x="317" y="6108"/>
                    <a:pt x="287" y="6108"/>
                    <a:pt x="257" y="6108"/>
                  </a:cubicBezTo>
                  <a:cubicBezTo>
                    <a:pt x="257" y="5937"/>
                    <a:pt x="257" y="5770"/>
                    <a:pt x="261" y="5599"/>
                  </a:cubicBezTo>
                  <a:lnTo>
                    <a:pt x="264" y="5599"/>
                  </a:lnTo>
                  <a:cubicBezTo>
                    <a:pt x="360" y="5606"/>
                    <a:pt x="457" y="5609"/>
                    <a:pt x="553" y="5609"/>
                  </a:cubicBezTo>
                  <a:cubicBezTo>
                    <a:pt x="818" y="5609"/>
                    <a:pt x="1083" y="5584"/>
                    <a:pt x="1343" y="5534"/>
                  </a:cubicBezTo>
                  <a:cubicBezTo>
                    <a:pt x="1375" y="5528"/>
                    <a:pt x="1365" y="5482"/>
                    <a:pt x="1336" y="5482"/>
                  </a:cubicBezTo>
                  <a:cubicBezTo>
                    <a:pt x="1334" y="5482"/>
                    <a:pt x="1332" y="5483"/>
                    <a:pt x="1329" y="5483"/>
                  </a:cubicBezTo>
                  <a:cubicBezTo>
                    <a:pt x="1031" y="5529"/>
                    <a:pt x="727" y="5554"/>
                    <a:pt x="425" y="5554"/>
                  </a:cubicBezTo>
                  <a:cubicBezTo>
                    <a:pt x="371" y="5554"/>
                    <a:pt x="318" y="5553"/>
                    <a:pt x="264" y="5551"/>
                  </a:cubicBezTo>
                  <a:lnTo>
                    <a:pt x="261" y="5551"/>
                  </a:lnTo>
                  <a:cubicBezTo>
                    <a:pt x="261" y="5060"/>
                    <a:pt x="267" y="4568"/>
                    <a:pt x="271" y="4079"/>
                  </a:cubicBezTo>
                  <a:cubicBezTo>
                    <a:pt x="416" y="4079"/>
                    <a:pt x="561" y="4082"/>
                    <a:pt x="704" y="4082"/>
                  </a:cubicBezTo>
                  <a:cubicBezTo>
                    <a:pt x="776" y="4082"/>
                    <a:pt x="848" y="4082"/>
                    <a:pt x="920" y="4079"/>
                  </a:cubicBezTo>
                  <a:cubicBezTo>
                    <a:pt x="957" y="4079"/>
                    <a:pt x="957" y="4021"/>
                    <a:pt x="920" y="4021"/>
                  </a:cubicBezTo>
                  <a:cubicBezTo>
                    <a:pt x="848" y="4020"/>
                    <a:pt x="776" y="4020"/>
                    <a:pt x="704" y="4020"/>
                  </a:cubicBezTo>
                  <a:cubicBezTo>
                    <a:pt x="561" y="4020"/>
                    <a:pt x="416" y="4021"/>
                    <a:pt x="271" y="4021"/>
                  </a:cubicBezTo>
                  <a:cubicBezTo>
                    <a:pt x="271" y="3892"/>
                    <a:pt x="271" y="3758"/>
                    <a:pt x="274" y="3629"/>
                  </a:cubicBezTo>
                  <a:cubicBezTo>
                    <a:pt x="375" y="3636"/>
                    <a:pt x="475" y="3640"/>
                    <a:pt x="576" y="3640"/>
                  </a:cubicBezTo>
                  <a:cubicBezTo>
                    <a:pt x="787" y="3640"/>
                    <a:pt x="998" y="3623"/>
                    <a:pt x="1207" y="3591"/>
                  </a:cubicBezTo>
                  <a:cubicBezTo>
                    <a:pt x="1236" y="3588"/>
                    <a:pt x="1231" y="3536"/>
                    <a:pt x="1202" y="3536"/>
                  </a:cubicBezTo>
                  <a:cubicBezTo>
                    <a:pt x="1202" y="3536"/>
                    <a:pt x="1201" y="3536"/>
                    <a:pt x="1200" y="3536"/>
                  </a:cubicBezTo>
                  <a:cubicBezTo>
                    <a:pt x="930" y="3560"/>
                    <a:pt x="658" y="3571"/>
                    <a:pt x="388" y="3571"/>
                  </a:cubicBezTo>
                  <a:cubicBezTo>
                    <a:pt x="350" y="3571"/>
                    <a:pt x="312" y="3571"/>
                    <a:pt x="274" y="3571"/>
                  </a:cubicBezTo>
                  <a:cubicBezTo>
                    <a:pt x="274" y="3403"/>
                    <a:pt x="274" y="3239"/>
                    <a:pt x="278" y="3075"/>
                  </a:cubicBezTo>
                  <a:cubicBezTo>
                    <a:pt x="398" y="3085"/>
                    <a:pt x="519" y="3090"/>
                    <a:pt x="641" y="3090"/>
                  </a:cubicBezTo>
                  <a:cubicBezTo>
                    <a:pt x="948" y="3090"/>
                    <a:pt x="1256" y="3056"/>
                    <a:pt x="1555" y="2973"/>
                  </a:cubicBezTo>
                  <a:cubicBezTo>
                    <a:pt x="1589" y="2963"/>
                    <a:pt x="1578" y="2914"/>
                    <a:pt x="1546" y="2914"/>
                  </a:cubicBezTo>
                  <a:cubicBezTo>
                    <a:pt x="1544" y="2914"/>
                    <a:pt x="1541" y="2914"/>
                    <a:pt x="1538" y="2915"/>
                  </a:cubicBezTo>
                  <a:cubicBezTo>
                    <a:pt x="1184" y="2982"/>
                    <a:pt x="823" y="3017"/>
                    <a:pt x="460" y="3017"/>
                  </a:cubicBezTo>
                  <a:cubicBezTo>
                    <a:pt x="399" y="3017"/>
                    <a:pt x="338" y="3016"/>
                    <a:pt x="278" y="3014"/>
                  </a:cubicBezTo>
                  <a:cubicBezTo>
                    <a:pt x="281" y="2563"/>
                    <a:pt x="281" y="2112"/>
                    <a:pt x="284" y="1665"/>
                  </a:cubicBezTo>
                  <a:cubicBezTo>
                    <a:pt x="498" y="1673"/>
                    <a:pt x="711" y="1678"/>
                    <a:pt x="924" y="1678"/>
                  </a:cubicBezTo>
                  <a:cubicBezTo>
                    <a:pt x="1223" y="1678"/>
                    <a:pt x="1522" y="1669"/>
                    <a:pt x="1821" y="1651"/>
                  </a:cubicBezTo>
                  <a:cubicBezTo>
                    <a:pt x="1876" y="1648"/>
                    <a:pt x="1876" y="1566"/>
                    <a:pt x="1821" y="1566"/>
                  </a:cubicBezTo>
                  <a:cubicBezTo>
                    <a:pt x="1392" y="1572"/>
                    <a:pt x="962" y="1585"/>
                    <a:pt x="533" y="1585"/>
                  </a:cubicBezTo>
                  <a:cubicBezTo>
                    <a:pt x="450" y="1585"/>
                    <a:pt x="367" y="1584"/>
                    <a:pt x="284" y="1583"/>
                  </a:cubicBezTo>
                  <a:cubicBezTo>
                    <a:pt x="284" y="1395"/>
                    <a:pt x="284" y="1211"/>
                    <a:pt x="284" y="1026"/>
                  </a:cubicBezTo>
                  <a:cubicBezTo>
                    <a:pt x="288" y="1030"/>
                    <a:pt x="295" y="1033"/>
                    <a:pt x="298" y="1033"/>
                  </a:cubicBezTo>
                  <a:cubicBezTo>
                    <a:pt x="1819" y="1002"/>
                    <a:pt x="3325" y="932"/>
                    <a:pt x="4837" y="932"/>
                  </a:cubicBezTo>
                  <a:cubicBezTo>
                    <a:pt x="5481" y="932"/>
                    <a:pt x="6126" y="945"/>
                    <a:pt x="6773" y="978"/>
                  </a:cubicBezTo>
                  <a:cubicBezTo>
                    <a:pt x="6637" y="3400"/>
                    <a:pt x="6749" y="5862"/>
                    <a:pt x="6749" y="8287"/>
                  </a:cubicBezTo>
                  <a:cubicBezTo>
                    <a:pt x="6486" y="8290"/>
                    <a:pt x="6223" y="8294"/>
                    <a:pt x="5960" y="8294"/>
                  </a:cubicBezTo>
                  <a:cubicBezTo>
                    <a:pt x="5955" y="8292"/>
                    <a:pt x="5949" y="8291"/>
                    <a:pt x="5943" y="8291"/>
                  </a:cubicBezTo>
                  <a:cubicBezTo>
                    <a:pt x="5937" y="8291"/>
                    <a:pt x="5931" y="8292"/>
                    <a:pt x="5926" y="8294"/>
                  </a:cubicBezTo>
                  <a:cubicBezTo>
                    <a:pt x="5217" y="8294"/>
                    <a:pt x="4503" y="8286"/>
                    <a:pt x="3790" y="8286"/>
                  </a:cubicBezTo>
                  <a:cubicBezTo>
                    <a:pt x="2608" y="8286"/>
                    <a:pt x="1427" y="8307"/>
                    <a:pt x="264" y="8420"/>
                  </a:cubicBezTo>
                  <a:cubicBezTo>
                    <a:pt x="233" y="8423"/>
                    <a:pt x="233" y="8471"/>
                    <a:pt x="264" y="8475"/>
                  </a:cubicBezTo>
                  <a:cubicBezTo>
                    <a:pt x="636" y="8502"/>
                    <a:pt x="1008" y="8516"/>
                    <a:pt x="1384" y="8526"/>
                  </a:cubicBezTo>
                  <a:cubicBezTo>
                    <a:pt x="1340" y="8666"/>
                    <a:pt x="1319" y="8830"/>
                    <a:pt x="1377" y="8956"/>
                  </a:cubicBezTo>
                  <a:cubicBezTo>
                    <a:pt x="1381" y="8963"/>
                    <a:pt x="1388" y="8970"/>
                    <a:pt x="1398" y="8977"/>
                  </a:cubicBezTo>
                  <a:cubicBezTo>
                    <a:pt x="1391" y="9002"/>
                    <a:pt x="1409" y="9028"/>
                    <a:pt x="1434" y="9028"/>
                  </a:cubicBezTo>
                  <a:cubicBezTo>
                    <a:pt x="1436" y="9028"/>
                    <a:pt x="1437" y="9028"/>
                    <a:pt x="1439" y="9028"/>
                  </a:cubicBezTo>
                  <a:cubicBezTo>
                    <a:pt x="1586" y="9038"/>
                    <a:pt x="1732" y="9042"/>
                    <a:pt x="1879" y="9048"/>
                  </a:cubicBezTo>
                  <a:cubicBezTo>
                    <a:pt x="1732" y="9482"/>
                    <a:pt x="1599" y="9923"/>
                    <a:pt x="1463" y="10363"/>
                  </a:cubicBezTo>
                  <a:cubicBezTo>
                    <a:pt x="1456" y="10370"/>
                    <a:pt x="1456" y="10377"/>
                    <a:pt x="1456" y="10387"/>
                  </a:cubicBezTo>
                  <a:cubicBezTo>
                    <a:pt x="1429" y="10473"/>
                    <a:pt x="1405" y="10561"/>
                    <a:pt x="1377" y="10647"/>
                  </a:cubicBezTo>
                  <a:cubicBezTo>
                    <a:pt x="1367" y="10681"/>
                    <a:pt x="1388" y="10715"/>
                    <a:pt x="1422" y="10722"/>
                  </a:cubicBezTo>
                  <a:cubicBezTo>
                    <a:pt x="1411" y="10749"/>
                    <a:pt x="1429" y="10783"/>
                    <a:pt x="1456" y="10794"/>
                  </a:cubicBezTo>
                  <a:cubicBezTo>
                    <a:pt x="1566" y="10837"/>
                    <a:pt x="1742" y="10890"/>
                    <a:pt x="1898" y="10890"/>
                  </a:cubicBezTo>
                  <a:cubicBezTo>
                    <a:pt x="1988" y="10890"/>
                    <a:pt x="2072" y="10872"/>
                    <a:pt x="2132" y="10824"/>
                  </a:cubicBezTo>
                  <a:cubicBezTo>
                    <a:pt x="2146" y="10811"/>
                    <a:pt x="2149" y="10790"/>
                    <a:pt x="2139" y="10773"/>
                  </a:cubicBezTo>
                  <a:cubicBezTo>
                    <a:pt x="2149" y="10766"/>
                    <a:pt x="2156" y="10756"/>
                    <a:pt x="2156" y="10742"/>
                  </a:cubicBezTo>
                  <a:cubicBezTo>
                    <a:pt x="2245" y="10162"/>
                    <a:pt x="2419" y="9626"/>
                    <a:pt x="2624" y="9079"/>
                  </a:cubicBezTo>
                  <a:lnTo>
                    <a:pt x="2624" y="9066"/>
                  </a:lnTo>
                  <a:cubicBezTo>
                    <a:pt x="2717" y="9066"/>
                    <a:pt x="2809" y="9067"/>
                    <a:pt x="2902" y="9067"/>
                  </a:cubicBezTo>
                  <a:cubicBezTo>
                    <a:pt x="3558" y="9067"/>
                    <a:pt x="4215" y="9046"/>
                    <a:pt x="4864" y="9001"/>
                  </a:cubicBezTo>
                  <a:cubicBezTo>
                    <a:pt x="5124" y="9441"/>
                    <a:pt x="5339" y="9912"/>
                    <a:pt x="5499" y="10397"/>
                  </a:cubicBezTo>
                  <a:cubicBezTo>
                    <a:pt x="5503" y="10408"/>
                    <a:pt x="5510" y="10418"/>
                    <a:pt x="5520" y="10425"/>
                  </a:cubicBezTo>
                  <a:cubicBezTo>
                    <a:pt x="5520" y="10486"/>
                    <a:pt x="5554" y="10541"/>
                    <a:pt x="5605" y="10568"/>
                  </a:cubicBezTo>
                  <a:cubicBezTo>
                    <a:pt x="5648" y="10592"/>
                    <a:pt x="5704" y="10597"/>
                    <a:pt x="5760" y="10597"/>
                  </a:cubicBezTo>
                  <a:cubicBezTo>
                    <a:pt x="5798" y="10597"/>
                    <a:pt x="5836" y="10595"/>
                    <a:pt x="5870" y="10595"/>
                  </a:cubicBezTo>
                  <a:cubicBezTo>
                    <a:pt x="5877" y="10595"/>
                    <a:pt x="5885" y="10595"/>
                    <a:pt x="5892" y="10596"/>
                  </a:cubicBezTo>
                  <a:cubicBezTo>
                    <a:pt x="6012" y="10599"/>
                    <a:pt x="6131" y="10602"/>
                    <a:pt x="6251" y="10602"/>
                  </a:cubicBezTo>
                  <a:cubicBezTo>
                    <a:pt x="6309" y="10575"/>
                    <a:pt x="6343" y="10517"/>
                    <a:pt x="6346" y="10452"/>
                  </a:cubicBezTo>
                  <a:cubicBezTo>
                    <a:pt x="6094" y="9960"/>
                    <a:pt x="5878" y="9448"/>
                    <a:pt x="5701" y="8926"/>
                  </a:cubicBezTo>
                  <a:cubicBezTo>
                    <a:pt x="5745" y="8922"/>
                    <a:pt x="5790" y="8919"/>
                    <a:pt x="5834" y="8915"/>
                  </a:cubicBezTo>
                  <a:cubicBezTo>
                    <a:pt x="5848" y="8912"/>
                    <a:pt x="5858" y="8905"/>
                    <a:pt x="5868" y="8898"/>
                  </a:cubicBezTo>
                  <a:cubicBezTo>
                    <a:pt x="5875" y="8903"/>
                    <a:pt x="5884" y="8906"/>
                    <a:pt x="5892" y="8906"/>
                  </a:cubicBezTo>
                  <a:cubicBezTo>
                    <a:pt x="5911" y="8906"/>
                    <a:pt x="5931" y="8892"/>
                    <a:pt x="5933" y="8871"/>
                  </a:cubicBezTo>
                  <a:cubicBezTo>
                    <a:pt x="5954" y="8765"/>
                    <a:pt x="5974" y="8663"/>
                    <a:pt x="5991" y="8557"/>
                  </a:cubicBezTo>
                  <a:cubicBezTo>
                    <a:pt x="5995" y="8523"/>
                    <a:pt x="6001" y="8492"/>
                    <a:pt x="6005" y="8458"/>
                  </a:cubicBezTo>
                  <a:cubicBezTo>
                    <a:pt x="6275" y="8451"/>
                    <a:pt x="6541" y="8444"/>
                    <a:pt x="6804" y="8441"/>
                  </a:cubicBezTo>
                  <a:cubicBezTo>
                    <a:pt x="6838" y="8441"/>
                    <a:pt x="6865" y="8423"/>
                    <a:pt x="6876" y="8393"/>
                  </a:cubicBezTo>
                  <a:cubicBezTo>
                    <a:pt x="6889" y="8379"/>
                    <a:pt x="6896" y="8359"/>
                    <a:pt x="6896" y="8342"/>
                  </a:cubicBezTo>
                  <a:cubicBezTo>
                    <a:pt x="6886" y="5900"/>
                    <a:pt x="6999" y="3413"/>
                    <a:pt x="6855" y="972"/>
                  </a:cubicBezTo>
                  <a:cubicBezTo>
                    <a:pt x="6900" y="927"/>
                    <a:pt x="6872" y="845"/>
                    <a:pt x="6807" y="842"/>
                  </a:cubicBezTo>
                  <a:cubicBezTo>
                    <a:pt x="5930" y="804"/>
                    <a:pt x="5042" y="770"/>
                    <a:pt x="4154" y="763"/>
                  </a:cubicBezTo>
                  <a:cubicBezTo>
                    <a:pt x="4161" y="555"/>
                    <a:pt x="4191" y="313"/>
                    <a:pt x="4154" y="108"/>
                  </a:cubicBezTo>
                  <a:cubicBezTo>
                    <a:pt x="4185" y="67"/>
                    <a:pt x="4154" y="9"/>
                    <a:pt x="4106" y="9"/>
                  </a:cubicBezTo>
                  <a:cubicBezTo>
                    <a:pt x="3919" y="12"/>
                    <a:pt x="3732" y="15"/>
                    <a:pt x="3546" y="15"/>
                  </a:cubicBezTo>
                  <a:cubicBezTo>
                    <a:pt x="3393" y="15"/>
                    <a:pt x="3239" y="13"/>
                    <a:pt x="3085" y="9"/>
                  </a:cubicBezTo>
                  <a:cubicBezTo>
                    <a:pt x="3078" y="3"/>
                    <a:pt x="3070" y="1"/>
                    <a:pt x="30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55"/>
            <p:cNvSpPr/>
            <p:nvPr/>
          </p:nvSpPr>
          <p:spPr>
            <a:xfrm>
              <a:off x="2321885" y="2043885"/>
              <a:ext cx="5881" cy="1310"/>
            </a:xfrm>
            <a:custGeom>
              <a:rect b="b" l="l" r="r" t="t"/>
              <a:pathLst>
                <a:path extrusionOk="0" h="51" w="229">
                  <a:moveTo>
                    <a:pt x="180" y="0"/>
                  </a:moveTo>
                  <a:cubicBezTo>
                    <a:pt x="119" y="0"/>
                    <a:pt x="60" y="14"/>
                    <a:pt x="6" y="40"/>
                  </a:cubicBezTo>
                  <a:cubicBezTo>
                    <a:pt x="0" y="43"/>
                    <a:pt x="5" y="51"/>
                    <a:pt x="10" y="51"/>
                  </a:cubicBezTo>
                  <a:cubicBezTo>
                    <a:pt x="11" y="51"/>
                    <a:pt x="12" y="50"/>
                    <a:pt x="13" y="50"/>
                  </a:cubicBezTo>
                  <a:cubicBezTo>
                    <a:pt x="59" y="30"/>
                    <a:pt x="110" y="19"/>
                    <a:pt x="163" y="19"/>
                  </a:cubicBezTo>
                  <a:cubicBezTo>
                    <a:pt x="181" y="19"/>
                    <a:pt x="200" y="20"/>
                    <a:pt x="218" y="23"/>
                  </a:cubicBezTo>
                  <a:cubicBezTo>
                    <a:pt x="228" y="23"/>
                    <a:pt x="228" y="5"/>
                    <a:pt x="218" y="2"/>
                  </a:cubicBezTo>
                  <a:cubicBezTo>
                    <a:pt x="205" y="1"/>
                    <a:pt x="193" y="0"/>
                    <a:pt x="1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55"/>
            <p:cNvSpPr/>
            <p:nvPr/>
          </p:nvSpPr>
          <p:spPr>
            <a:xfrm>
              <a:off x="2286854" y="1962523"/>
              <a:ext cx="39757" cy="2491"/>
            </a:xfrm>
            <a:custGeom>
              <a:rect b="b" l="l" r="r" t="t"/>
              <a:pathLst>
                <a:path extrusionOk="0" h="97" w="1548">
                  <a:moveTo>
                    <a:pt x="1510" y="1"/>
                  </a:moveTo>
                  <a:cubicBezTo>
                    <a:pt x="1043" y="23"/>
                    <a:pt x="577" y="49"/>
                    <a:pt x="107" y="49"/>
                  </a:cubicBezTo>
                  <a:cubicBezTo>
                    <a:pt x="78" y="49"/>
                    <a:pt x="50" y="49"/>
                    <a:pt x="21" y="49"/>
                  </a:cubicBezTo>
                  <a:cubicBezTo>
                    <a:pt x="1" y="49"/>
                    <a:pt x="1" y="83"/>
                    <a:pt x="21" y="83"/>
                  </a:cubicBezTo>
                  <a:cubicBezTo>
                    <a:pt x="211" y="92"/>
                    <a:pt x="401" y="96"/>
                    <a:pt x="590" y="96"/>
                  </a:cubicBezTo>
                  <a:cubicBezTo>
                    <a:pt x="897" y="96"/>
                    <a:pt x="1204" y="84"/>
                    <a:pt x="1510" y="59"/>
                  </a:cubicBezTo>
                  <a:cubicBezTo>
                    <a:pt x="1544" y="55"/>
                    <a:pt x="1548" y="1"/>
                    <a:pt x="15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55"/>
            <p:cNvSpPr/>
            <p:nvPr/>
          </p:nvSpPr>
          <p:spPr>
            <a:xfrm>
              <a:off x="2285622" y="1910876"/>
              <a:ext cx="32206" cy="4238"/>
            </a:xfrm>
            <a:custGeom>
              <a:rect b="b" l="l" r="r" t="t"/>
              <a:pathLst>
                <a:path extrusionOk="0" h="165" w="1254">
                  <a:moveTo>
                    <a:pt x="1216" y="0"/>
                  </a:moveTo>
                  <a:cubicBezTo>
                    <a:pt x="1215" y="0"/>
                    <a:pt x="1214" y="0"/>
                    <a:pt x="1213" y="0"/>
                  </a:cubicBezTo>
                  <a:cubicBezTo>
                    <a:pt x="821" y="41"/>
                    <a:pt x="431" y="92"/>
                    <a:pt x="35" y="113"/>
                  </a:cubicBezTo>
                  <a:cubicBezTo>
                    <a:pt x="2" y="113"/>
                    <a:pt x="1" y="164"/>
                    <a:pt x="32" y="164"/>
                  </a:cubicBezTo>
                  <a:cubicBezTo>
                    <a:pt x="33" y="164"/>
                    <a:pt x="34" y="164"/>
                    <a:pt x="35" y="164"/>
                  </a:cubicBezTo>
                  <a:cubicBezTo>
                    <a:pt x="431" y="161"/>
                    <a:pt x="827" y="127"/>
                    <a:pt x="1220" y="62"/>
                  </a:cubicBezTo>
                  <a:cubicBezTo>
                    <a:pt x="1253" y="55"/>
                    <a:pt x="1245" y="0"/>
                    <a:pt x="12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55"/>
            <p:cNvSpPr/>
            <p:nvPr/>
          </p:nvSpPr>
          <p:spPr>
            <a:xfrm>
              <a:off x="2286033" y="1898497"/>
              <a:ext cx="20341" cy="2697"/>
            </a:xfrm>
            <a:custGeom>
              <a:rect b="b" l="l" r="r" t="t"/>
              <a:pathLst>
                <a:path extrusionOk="0" h="105" w="792">
                  <a:moveTo>
                    <a:pt x="746" y="0"/>
                  </a:moveTo>
                  <a:cubicBezTo>
                    <a:pt x="744" y="0"/>
                    <a:pt x="742" y="0"/>
                    <a:pt x="740" y="1"/>
                  </a:cubicBezTo>
                  <a:cubicBezTo>
                    <a:pt x="617" y="23"/>
                    <a:pt x="493" y="34"/>
                    <a:pt x="369" y="34"/>
                  </a:cubicBezTo>
                  <a:cubicBezTo>
                    <a:pt x="266" y="34"/>
                    <a:pt x="163" y="26"/>
                    <a:pt x="60" y="11"/>
                  </a:cubicBezTo>
                  <a:cubicBezTo>
                    <a:pt x="58" y="11"/>
                    <a:pt x="56" y="10"/>
                    <a:pt x="54" y="10"/>
                  </a:cubicBezTo>
                  <a:cubicBezTo>
                    <a:pt x="17" y="10"/>
                    <a:pt x="1" y="69"/>
                    <a:pt x="43" y="76"/>
                  </a:cubicBezTo>
                  <a:cubicBezTo>
                    <a:pt x="147" y="95"/>
                    <a:pt x="252" y="105"/>
                    <a:pt x="356" y="105"/>
                  </a:cubicBezTo>
                  <a:cubicBezTo>
                    <a:pt x="490" y="105"/>
                    <a:pt x="623" y="89"/>
                    <a:pt x="753" y="59"/>
                  </a:cubicBezTo>
                  <a:cubicBezTo>
                    <a:pt x="792" y="49"/>
                    <a:pt x="779" y="0"/>
                    <a:pt x="7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55"/>
            <p:cNvSpPr/>
            <p:nvPr/>
          </p:nvSpPr>
          <p:spPr>
            <a:xfrm>
              <a:off x="2286161" y="1846926"/>
              <a:ext cx="16796" cy="2851"/>
            </a:xfrm>
            <a:custGeom>
              <a:rect b="b" l="l" r="r" t="t"/>
              <a:pathLst>
                <a:path extrusionOk="0" h="111" w="654">
                  <a:moveTo>
                    <a:pt x="601" y="0"/>
                  </a:moveTo>
                  <a:cubicBezTo>
                    <a:pt x="599" y="0"/>
                    <a:pt x="597" y="0"/>
                    <a:pt x="595" y="1"/>
                  </a:cubicBezTo>
                  <a:cubicBezTo>
                    <a:pt x="465" y="23"/>
                    <a:pt x="335" y="32"/>
                    <a:pt x="205" y="32"/>
                  </a:cubicBezTo>
                  <a:cubicBezTo>
                    <a:pt x="153" y="32"/>
                    <a:pt x="101" y="31"/>
                    <a:pt x="48" y="28"/>
                  </a:cubicBezTo>
                  <a:cubicBezTo>
                    <a:pt x="47" y="28"/>
                    <a:pt x="46" y="28"/>
                    <a:pt x="45" y="28"/>
                  </a:cubicBezTo>
                  <a:cubicBezTo>
                    <a:pt x="0" y="28"/>
                    <a:pt x="2" y="100"/>
                    <a:pt x="48" y="103"/>
                  </a:cubicBezTo>
                  <a:cubicBezTo>
                    <a:pt x="106" y="108"/>
                    <a:pt x="163" y="111"/>
                    <a:pt x="220" y="111"/>
                  </a:cubicBezTo>
                  <a:cubicBezTo>
                    <a:pt x="352" y="111"/>
                    <a:pt x="483" y="97"/>
                    <a:pt x="612" y="66"/>
                  </a:cubicBezTo>
                  <a:cubicBezTo>
                    <a:pt x="654" y="56"/>
                    <a:pt x="638" y="0"/>
                    <a:pt x="6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55"/>
            <p:cNvSpPr/>
            <p:nvPr/>
          </p:nvSpPr>
          <p:spPr>
            <a:xfrm>
              <a:off x="2289757" y="1834393"/>
              <a:ext cx="16565" cy="2928"/>
            </a:xfrm>
            <a:custGeom>
              <a:rect b="b" l="l" r="r" t="t"/>
              <a:pathLst>
                <a:path extrusionOk="0" h="114" w="645">
                  <a:moveTo>
                    <a:pt x="605" y="0"/>
                  </a:moveTo>
                  <a:cubicBezTo>
                    <a:pt x="604" y="0"/>
                    <a:pt x="603" y="0"/>
                    <a:pt x="602" y="0"/>
                  </a:cubicBezTo>
                  <a:cubicBezTo>
                    <a:pt x="440" y="24"/>
                    <a:pt x="278" y="35"/>
                    <a:pt x="116" y="35"/>
                  </a:cubicBezTo>
                  <a:cubicBezTo>
                    <a:pt x="94" y="35"/>
                    <a:pt x="71" y="35"/>
                    <a:pt x="48" y="34"/>
                  </a:cubicBezTo>
                  <a:cubicBezTo>
                    <a:pt x="47" y="34"/>
                    <a:pt x="46" y="34"/>
                    <a:pt x="45" y="34"/>
                  </a:cubicBezTo>
                  <a:cubicBezTo>
                    <a:pt x="0" y="34"/>
                    <a:pt x="2" y="103"/>
                    <a:pt x="48" y="106"/>
                  </a:cubicBezTo>
                  <a:cubicBezTo>
                    <a:pt x="101" y="111"/>
                    <a:pt x="154" y="113"/>
                    <a:pt x="207" y="113"/>
                  </a:cubicBezTo>
                  <a:cubicBezTo>
                    <a:pt x="342" y="113"/>
                    <a:pt x="476" y="98"/>
                    <a:pt x="608" y="69"/>
                  </a:cubicBezTo>
                  <a:cubicBezTo>
                    <a:pt x="645" y="59"/>
                    <a:pt x="639" y="0"/>
                    <a:pt x="6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5" name="Google Shape;2675;p55"/>
          <p:cNvGrpSpPr/>
          <p:nvPr/>
        </p:nvGrpSpPr>
        <p:grpSpPr>
          <a:xfrm>
            <a:off x="1035860" y="1773218"/>
            <a:ext cx="118396" cy="302155"/>
            <a:chOff x="1035860" y="1773218"/>
            <a:chExt cx="118396" cy="302155"/>
          </a:xfrm>
        </p:grpSpPr>
        <p:sp>
          <p:nvSpPr>
            <p:cNvPr id="2676" name="Google Shape;2676;p55"/>
            <p:cNvSpPr/>
            <p:nvPr/>
          </p:nvSpPr>
          <p:spPr>
            <a:xfrm>
              <a:off x="1035860" y="1773218"/>
              <a:ext cx="118396" cy="302155"/>
            </a:xfrm>
            <a:custGeom>
              <a:rect b="b" l="l" r="r" t="t"/>
              <a:pathLst>
                <a:path extrusionOk="0" h="11765" w="4610">
                  <a:moveTo>
                    <a:pt x="3579" y="1774"/>
                  </a:moveTo>
                  <a:cubicBezTo>
                    <a:pt x="3624" y="1877"/>
                    <a:pt x="3665" y="1976"/>
                    <a:pt x="3713" y="2078"/>
                  </a:cubicBezTo>
                  <a:cubicBezTo>
                    <a:pt x="3675" y="2106"/>
                    <a:pt x="3629" y="2123"/>
                    <a:pt x="3582" y="2123"/>
                  </a:cubicBezTo>
                  <a:cubicBezTo>
                    <a:pt x="3578" y="2123"/>
                    <a:pt x="3573" y="2123"/>
                    <a:pt x="3569" y="2123"/>
                  </a:cubicBezTo>
                  <a:lnTo>
                    <a:pt x="3562" y="2123"/>
                  </a:lnTo>
                  <a:cubicBezTo>
                    <a:pt x="3569" y="2007"/>
                    <a:pt x="3576" y="1890"/>
                    <a:pt x="3579" y="1774"/>
                  </a:cubicBezTo>
                  <a:close/>
                  <a:moveTo>
                    <a:pt x="612" y="2235"/>
                  </a:moveTo>
                  <a:cubicBezTo>
                    <a:pt x="649" y="2307"/>
                    <a:pt x="687" y="2379"/>
                    <a:pt x="724" y="2451"/>
                  </a:cubicBezTo>
                  <a:cubicBezTo>
                    <a:pt x="694" y="2485"/>
                    <a:pt x="659" y="2512"/>
                    <a:pt x="618" y="2533"/>
                  </a:cubicBezTo>
                  <a:cubicBezTo>
                    <a:pt x="595" y="2542"/>
                    <a:pt x="571" y="2547"/>
                    <a:pt x="546" y="2547"/>
                  </a:cubicBezTo>
                  <a:cubicBezTo>
                    <a:pt x="508" y="2547"/>
                    <a:pt x="470" y="2536"/>
                    <a:pt x="437" y="2515"/>
                  </a:cubicBezTo>
                  <a:cubicBezTo>
                    <a:pt x="499" y="2423"/>
                    <a:pt x="557" y="2331"/>
                    <a:pt x="612" y="2235"/>
                  </a:cubicBezTo>
                  <a:close/>
                  <a:moveTo>
                    <a:pt x="3743" y="2157"/>
                  </a:moveTo>
                  <a:cubicBezTo>
                    <a:pt x="3801" y="2287"/>
                    <a:pt x="3863" y="2416"/>
                    <a:pt x="3931" y="2543"/>
                  </a:cubicBezTo>
                  <a:cubicBezTo>
                    <a:pt x="3918" y="2560"/>
                    <a:pt x="3900" y="2577"/>
                    <a:pt x="3880" y="2587"/>
                  </a:cubicBezTo>
                  <a:cubicBezTo>
                    <a:pt x="3864" y="2596"/>
                    <a:pt x="3847" y="2600"/>
                    <a:pt x="3829" y="2600"/>
                  </a:cubicBezTo>
                  <a:cubicBezTo>
                    <a:pt x="3798" y="2600"/>
                    <a:pt x="3767" y="2586"/>
                    <a:pt x="3747" y="2560"/>
                  </a:cubicBezTo>
                  <a:cubicBezTo>
                    <a:pt x="3739" y="2550"/>
                    <a:pt x="3730" y="2546"/>
                    <a:pt x="3721" y="2546"/>
                  </a:cubicBezTo>
                  <a:cubicBezTo>
                    <a:pt x="3704" y="2546"/>
                    <a:pt x="3687" y="2558"/>
                    <a:pt x="3678" y="2574"/>
                  </a:cubicBezTo>
                  <a:cubicBezTo>
                    <a:pt x="3678" y="2574"/>
                    <a:pt x="3675" y="2577"/>
                    <a:pt x="3675" y="2580"/>
                  </a:cubicBezTo>
                  <a:cubicBezTo>
                    <a:pt x="3656" y="2608"/>
                    <a:pt x="3618" y="2646"/>
                    <a:pt x="3582" y="2646"/>
                  </a:cubicBezTo>
                  <a:cubicBezTo>
                    <a:pt x="3565" y="2646"/>
                    <a:pt x="3549" y="2638"/>
                    <a:pt x="3535" y="2618"/>
                  </a:cubicBezTo>
                  <a:cubicBezTo>
                    <a:pt x="3545" y="2471"/>
                    <a:pt x="3552" y="2321"/>
                    <a:pt x="3559" y="2171"/>
                  </a:cubicBezTo>
                  <a:cubicBezTo>
                    <a:pt x="3584" y="2177"/>
                    <a:pt x="3609" y="2181"/>
                    <a:pt x="3634" y="2181"/>
                  </a:cubicBezTo>
                  <a:cubicBezTo>
                    <a:pt x="3672" y="2181"/>
                    <a:pt x="3709" y="2173"/>
                    <a:pt x="3743" y="2157"/>
                  </a:cubicBezTo>
                  <a:close/>
                  <a:moveTo>
                    <a:pt x="782" y="2560"/>
                  </a:moveTo>
                  <a:cubicBezTo>
                    <a:pt x="817" y="2625"/>
                    <a:pt x="847" y="2686"/>
                    <a:pt x="878" y="2755"/>
                  </a:cubicBezTo>
                  <a:cubicBezTo>
                    <a:pt x="858" y="2765"/>
                    <a:pt x="844" y="2785"/>
                    <a:pt x="847" y="2806"/>
                  </a:cubicBezTo>
                  <a:cubicBezTo>
                    <a:pt x="847" y="2833"/>
                    <a:pt x="847" y="2860"/>
                    <a:pt x="847" y="2888"/>
                  </a:cubicBezTo>
                  <a:cubicBezTo>
                    <a:pt x="820" y="2922"/>
                    <a:pt x="782" y="2946"/>
                    <a:pt x="741" y="2956"/>
                  </a:cubicBezTo>
                  <a:cubicBezTo>
                    <a:pt x="729" y="2958"/>
                    <a:pt x="716" y="2959"/>
                    <a:pt x="704" y="2959"/>
                  </a:cubicBezTo>
                  <a:cubicBezTo>
                    <a:pt x="625" y="2959"/>
                    <a:pt x="550" y="2922"/>
                    <a:pt x="506" y="2857"/>
                  </a:cubicBezTo>
                  <a:cubicBezTo>
                    <a:pt x="498" y="2848"/>
                    <a:pt x="490" y="2844"/>
                    <a:pt x="482" y="2844"/>
                  </a:cubicBezTo>
                  <a:cubicBezTo>
                    <a:pt x="459" y="2844"/>
                    <a:pt x="438" y="2873"/>
                    <a:pt x="448" y="2898"/>
                  </a:cubicBezTo>
                  <a:cubicBezTo>
                    <a:pt x="437" y="2898"/>
                    <a:pt x="431" y="2905"/>
                    <a:pt x="424" y="2912"/>
                  </a:cubicBezTo>
                  <a:cubicBezTo>
                    <a:pt x="390" y="2953"/>
                    <a:pt x="338" y="2979"/>
                    <a:pt x="289" y="2979"/>
                  </a:cubicBezTo>
                  <a:cubicBezTo>
                    <a:pt x="248" y="2979"/>
                    <a:pt x="209" y="2962"/>
                    <a:pt x="181" y="2922"/>
                  </a:cubicBezTo>
                  <a:cubicBezTo>
                    <a:pt x="174" y="2915"/>
                    <a:pt x="168" y="2915"/>
                    <a:pt x="161" y="2912"/>
                  </a:cubicBezTo>
                  <a:cubicBezTo>
                    <a:pt x="243" y="2806"/>
                    <a:pt x="321" y="2696"/>
                    <a:pt x="400" y="2584"/>
                  </a:cubicBezTo>
                  <a:cubicBezTo>
                    <a:pt x="444" y="2625"/>
                    <a:pt x="505" y="2649"/>
                    <a:pt x="568" y="2649"/>
                  </a:cubicBezTo>
                  <a:cubicBezTo>
                    <a:pt x="582" y="2649"/>
                    <a:pt x="597" y="2648"/>
                    <a:pt x="612" y="2645"/>
                  </a:cubicBezTo>
                  <a:cubicBezTo>
                    <a:pt x="677" y="2635"/>
                    <a:pt x="738" y="2608"/>
                    <a:pt x="782" y="2560"/>
                  </a:cubicBezTo>
                  <a:close/>
                  <a:moveTo>
                    <a:pt x="458" y="3021"/>
                  </a:moveTo>
                  <a:cubicBezTo>
                    <a:pt x="362" y="3919"/>
                    <a:pt x="369" y="4828"/>
                    <a:pt x="482" y="5726"/>
                  </a:cubicBezTo>
                  <a:cubicBezTo>
                    <a:pt x="396" y="5678"/>
                    <a:pt x="318" y="5623"/>
                    <a:pt x="239" y="5562"/>
                  </a:cubicBezTo>
                  <a:cubicBezTo>
                    <a:pt x="239" y="5555"/>
                    <a:pt x="236" y="5548"/>
                    <a:pt x="236" y="5541"/>
                  </a:cubicBezTo>
                  <a:cubicBezTo>
                    <a:pt x="236" y="5534"/>
                    <a:pt x="233" y="5531"/>
                    <a:pt x="229" y="5528"/>
                  </a:cubicBezTo>
                  <a:cubicBezTo>
                    <a:pt x="233" y="4715"/>
                    <a:pt x="253" y="3875"/>
                    <a:pt x="181" y="3062"/>
                  </a:cubicBezTo>
                  <a:lnTo>
                    <a:pt x="181" y="3062"/>
                  </a:lnTo>
                  <a:cubicBezTo>
                    <a:pt x="216" y="3084"/>
                    <a:pt x="255" y="3095"/>
                    <a:pt x="294" y="3095"/>
                  </a:cubicBezTo>
                  <a:cubicBezTo>
                    <a:pt x="355" y="3095"/>
                    <a:pt x="416" y="3069"/>
                    <a:pt x="458" y="3021"/>
                  </a:cubicBezTo>
                  <a:close/>
                  <a:moveTo>
                    <a:pt x="3856" y="5418"/>
                  </a:moveTo>
                  <a:cubicBezTo>
                    <a:pt x="3931" y="5452"/>
                    <a:pt x="4003" y="5490"/>
                    <a:pt x="4078" y="5524"/>
                  </a:cubicBezTo>
                  <a:lnTo>
                    <a:pt x="4075" y="5524"/>
                  </a:lnTo>
                  <a:cubicBezTo>
                    <a:pt x="4153" y="5565"/>
                    <a:pt x="4228" y="5599"/>
                    <a:pt x="4310" y="5630"/>
                  </a:cubicBezTo>
                  <a:cubicBezTo>
                    <a:pt x="4150" y="5715"/>
                    <a:pt x="3986" y="5787"/>
                    <a:pt x="3818" y="5849"/>
                  </a:cubicBezTo>
                  <a:lnTo>
                    <a:pt x="3856" y="5418"/>
                  </a:lnTo>
                  <a:close/>
                  <a:moveTo>
                    <a:pt x="3979" y="2642"/>
                  </a:moveTo>
                  <a:lnTo>
                    <a:pt x="3979" y="2642"/>
                  </a:lnTo>
                  <a:cubicBezTo>
                    <a:pt x="3880" y="3526"/>
                    <a:pt x="3808" y="4411"/>
                    <a:pt x="3740" y="5299"/>
                  </a:cubicBezTo>
                  <a:cubicBezTo>
                    <a:pt x="3709" y="5299"/>
                    <a:pt x="3702" y="5336"/>
                    <a:pt x="3726" y="5353"/>
                  </a:cubicBezTo>
                  <a:lnTo>
                    <a:pt x="3737" y="5357"/>
                  </a:lnTo>
                  <a:cubicBezTo>
                    <a:pt x="3723" y="5534"/>
                    <a:pt x="3706" y="5712"/>
                    <a:pt x="3692" y="5890"/>
                  </a:cubicBezTo>
                  <a:cubicBezTo>
                    <a:pt x="3641" y="5907"/>
                    <a:pt x="3586" y="5924"/>
                    <a:pt x="3535" y="5937"/>
                  </a:cubicBezTo>
                  <a:cubicBezTo>
                    <a:pt x="3538" y="5934"/>
                    <a:pt x="3542" y="5931"/>
                    <a:pt x="3542" y="5924"/>
                  </a:cubicBezTo>
                  <a:cubicBezTo>
                    <a:pt x="3620" y="4841"/>
                    <a:pt x="3692" y="3765"/>
                    <a:pt x="3784" y="2686"/>
                  </a:cubicBezTo>
                  <a:cubicBezTo>
                    <a:pt x="3803" y="2692"/>
                    <a:pt x="3823" y="2694"/>
                    <a:pt x="3843" y="2694"/>
                  </a:cubicBezTo>
                  <a:cubicBezTo>
                    <a:pt x="3860" y="2694"/>
                    <a:pt x="3877" y="2693"/>
                    <a:pt x="3894" y="2690"/>
                  </a:cubicBezTo>
                  <a:cubicBezTo>
                    <a:pt x="3924" y="2679"/>
                    <a:pt x="3955" y="2662"/>
                    <a:pt x="3979" y="2642"/>
                  </a:cubicBezTo>
                  <a:close/>
                  <a:moveTo>
                    <a:pt x="536" y="3011"/>
                  </a:moveTo>
                  <a:cubicBezTo>
                    <a:pt x="586" y="3051"/>
                    <a:pt x="649" y="3074"/>
                    <a:pt x="716" y="3074"/>
                  </a:cubicBezTo>
                  <a:cubicBezTo>
                    <a:pt x="728" y="3074"/>
                    <a:pt x="740" y="3074"/>
                    <a:pt x="752" y="3072"/>
                  </a:cubicBezTo>
                  <a:cubicBezTo>
                    <a:pt x="786" y="3065"/>
                    <a:pt x="820" y="3055"/>
                    <a:pt x="851" y="3041"/>
                  </a:cubicBezTo>
                  <a:cubicBezTo>
                    <a:pt x="871" y="4011"/>
                    <a:pt x="905" y="4985"/>
                    <a:pt x="960" y="5951"/>
                  </a:cubicBezTo>
                  <a:cubicBezTo>
                    <a:pt x="834" y="5907"/>
                    <a:pt x="714" y="5855"/>
                    <a:pt x="598" y="5794"/>
                  </a:cubicBezTo>
                  <a:cubicBezTo>
                    <a:pt x="598" y="5791"/>
                    <a:pt x="601" y="5791"/>
                    <a:pt x="598" y="5787"/>
                  </a:cubicBezTo>
                  <a:cubicBezTo>
                    <a:pt x="526" y="4862"/>
                    <a:pt x="506" y="3936"/>
                    <a:pt x="536" y="3011"/>
                  </a:cubicBezTo>
                  <a:close/>
                  <a:moveTo>
                    <a:pt x="3719" y="2679"/>
                  </a:moveTo>
                  <a:lnTo>
                    <a:pt x="3719" y="2679"/>
                  </a:lnTo>
                  <a:cubicBezTo>
                    <a:pt x="3542" y="3752"/>
                    <a:pt x="3450" y="4838"/>
                    <a:pt x="3450" y="5924"/>
                  </a:cubicBezTo>
                  <a:cubicBezTo>
                    <a:pt x="3450" y="5937"/>
                    <a:pt x="3456" y="5951"/>
                    <a:pt x="3470" y="5961"/>
                  </a:cubicBezTo>
                  <a:cubicBezTo>
                    <a:pt x="3385" y="5985"/>
                    <a:pt x="3293" y="6009"/>
                    <a:pt x="3204" y="6026"/>
                  </a:cubicBezTo>
                  <a:cubicBezTo>
                    <a:pt x="3340" y="4930"/>
                    <a:pt x="3463" y="3817"/>
                    <a:pt x="3532" y="2703"/>
                  </a:cubicBezTo>
                  <a:cubicBezTo>
                    <a:pt x="3556" y="2717"/>
                    <a:pt x="3583" y="2723"/>
                    <a:pt x="3609" y="2723"/>
                  </a:cubicBezTo>
                  <a:cubicBezTo>
                    <a:pt x="3649" y="2723"/>
                    <a:pt x="3689" y="2708"/>
                    <a:pt x="3719" y="2679"/>
                  </a:cubicBezTo>
                  <a:close/>
                  <a:moveTo>
                    <a:pt x="1234" y="5383"/>
                  </a:moveTo>
                  <a:cubicBezTo>
                    <a:pt x="1245" y="5383"/>
                    <a:pt x="1256" y="5384"/>
                    <a:pt x="1267" y="5384"/>
                  </a:cubicBezTo>
                  <a:lnTo>
                    <a:pt x="1360" y="5384"/>
                  </a:lnTo>
                  <a:cubicBezTo>
                    <a:pt x="1363" y="5610"/>
                    <a:pt x="1370" y="5838"/>
                    <a:pt x="1377" y="6064"/>
                  </a:cubicBezTo>
                  <a:cubicBezTo>
                    <a:pt x="1264" y="6040"/>
                    <a:pt x="1148" y="6009"/>
                    <a:pt x="1039" y="5975"/>
                  </a:cubicBezTo>
                  <a:cubicBezTo>
                    <a:pt x="1042" y="5791"/>
                    <a:pt x="1042" y="5610"/>
                    <a:pt x="1042" y="5425"/>
                  </a:cubicBezTo>
                  <a:lnTo>
                    <a:pt x="1049" y="5425"/>
                  </a:lnTo>
                  <a:cubicBezTo>
                    <a:pt x="1052" y="5425"/>
                    <a:pt x="1059" y="5425"/>
                    <a:pt x="1062" y="5422"/>
                  </a:cubicBezTo>
                  <a:lnTo>
                    <a:pt x="1073" y="5411"/>
                  </a:lnTo>
                  <a:cubicBezTo>
                    <a:pt x="1076" y="5408"/>
                    <a:pt x="1080" y="5405"/>
                    <a:pt x="1080" y="5401"/>
                  </a:cubicBezTo>
                  <a:cubicBezTo>
                    <a:pt x="1130" y="5390"/>
                    <a:pt x="1181" y="5383"/>
                    <a:pt x="1234" y="5383"/>
                  </a:cubicBezTo>
                  <a:close/>
                  <a:moveTo>
                    <a:pt x="2082" y="125"/>
                  </a:moveTo>
                  <a:cubicBezTo>
                    <a:pt x="2568" y="125"/>
                    <a:pt x="3035" y="191"/>
                    <a:pt x="3518" y="224"/>
                  </a:cubicBezTo>
                  <a:cubicBezTo>
                    <a:pt x="3398" y="2174"/>
                    <a:pt x="3334" y="4107"/>
                    <a:pt x="3098" y="6047"/>
                  </a:cubicBezTo>
                  <a:cubicBezTo>
                    <a:pt x="3026" y="6060"/>
                    <a:pt x="2954" y="6077"/>
                    <a:pt x="2879" y="6088"/>
                  </a:cubicBezTo>
                  <a:cubicBezTo>
                    <a:pt x="3088" y="4462"/>
                    <a:pt x="3241" y="2802"/>
                    <a:pt x="3255" y="1153"/>
                  </a:cubicBezTo>
                  <a:cubicBezTo>
                    <a:pt x="3303" y="1153"/>
                    <a:pt x="3313" y="1085"/>
                    <a:pt x="3265" y="1071"/>
                  </a:cubicBezTo>
                  <a:lnTo>
                    <a:pt x="3255" y="1071"/>
                  </a:lnTo>
                  <a:lnTo>
                    <a:pt x="3255" y="487"/>
                  </a:lnTo>
                  <a:cubicBezTo>
                    <a:pt x="3310" y="456"/>
                    <a:pt x="3289" y="371"/>
                    <a:pt x="3224" y="367"/>
                  </a:cubicBezTo>
                  <a:cubicBezTo>
                    <a:pt x="2982" y="371"/>
                    <a:pt x="2743" y="376"/>
                    <a:pt x="2503" y="376"/>
                  </a:cubicBezTo>
                  <a:cubicBezTo>
                    <a:pt x="2247" y="376"/>
                    <a:pt x="1991" y="370"/>
                    <a:pt x="1732" y="347"/>
                  </a:cubicBezTo>
                  <a:cubicBezTo>
                    <a:pt x="1845" y="292"/>
                    <a:pt x="1974" y="227"/>
                    <a:pt x="2046" y="128"/>
                  </a:cubicBezTo>
                  <a:lnTo>
                    <a:pt x="2046" y="125"/>
                  </a:lnTo>
                  <a:cubicBezTo>
                    <a:pt x="2058" y="125"/>
                    <a:pt x="2070" y="125"/>
                    <a:pt x="2082" y="125"/>
                  </a:cubicBezTo>
                  <a:close/>
                  <a:moveTo>
                    <a:pt x="1687" y="449"/>
                  </a:moveTo>
                  <a:cubicBezTo>
                    <a:pt x="1992" y="507"/>
                    <a:pt x="2313" y="544"/>
                    <a:pt x="2631" y="544"/>
                  </a:cubicBezTo>
                  <a:cubicBezTo>
                    <a:pt x="2806" y="544"/>
                    <a:pt x="2980" y="533"/>
                    <a:pt x="3149" y="507"/>
                  </a:cubicBezTo>
                  <a:lnTo>
                    <a:pt x="3149" y="507"/>
                  </a:lnTo>
                  <a:cubicBezTo>
                    <a:pt x="3135" y="688"/>
                    <a:pt x="3125" y="866"/>
                    <a:pt x="3112" y="1047"/>
                  </a:cubicBezTo>
                  <a:cubicBezTo>
                    <a:pt x="3057" y="1040"/>
                    <a:pt x="3002" y="1037"/>
                    <a:pt x="2944" y="1030"/>
                  </a:cubicBezTo>
                  <a:cubicBezTo>
                    <a:pt x="2943" y="1030"/>
                    <a:pt x="2942" y="1030"/>
                    <a:pt x="2941" y="1030"/>
                  </a:cubicBezTo>
                  <a:cubicBezTo>
                    <a:pt x="2903" y="1030"/>
                    <a:pt x="2894" y="1102"/>
                    <a:pt x="2934" y="1108"/>
                  </a:cubicBezTo>
                  <a:cubicBezTo>
                    <a:pt x="2992" y="1115"/>
                    <a:pt x="3050" y="1129"/>
                    <a:pt x="3105" y="1139"/>
                  </a:cubicBezTo>
                  <a:cubicBezTo>
                    <a:pt x="3098" y="1252"/>
                    <a:pt x="3091" y="1368"/>
                    <a:pt x="3084" y="1481"/>
                  </a:cubicBezTo>
                  <a:cubicBezTo>
                    <a:pt x="2913" y="1467"/>
                    <a:pt x="2732" y="1460"/>
                    <a:pt x="2565" y="1460"/>
                  </a:cubicBezTo>
                  <a:cubicBezTo>
                    <a:pt x="2531" y="1460"/>
                    <a:pt x="2524" y="1508"/>
                    <a:pt x="2555" y="1518"/>
                  </a:cubicBezTo>
                  <a:cubicBezTo>
                    <a:pt x="2688" y="1558"/>
                    <a:pt x="2823" y="1577"/>
                    <a:pt x="2961" y="1577"/>
                  </a:cubicBezTo>
                  <a:cubicBezTo>
                    <a:pt x="3000" y="1577"/>
                    <a:pt x="3038" y="1576"/>
                    <a:pt x="3077" y="1573"/>
                  </a:cubicBezTo>
                  <a:lnTo>
                    <a:pt x="3077" y="1573"/>
                  </a:lnTo>
                  <a:cubicBezTo>
                    <a:pt x="3060" y="1829"/>
                    <a:pt x="3040" y="2085"/>
                    <a:pt x="3023" y="2338"/>
                  </a:cubicBezTo>
                  <a:cubicBezTo>
                    <a:pt x="2985" y="2334"/>
                    <a:pt x="2948" y="2331"/>
                    <a:pt x="2910" y="2328"/>
                  </a:cubicBezTo>
                  <a:cubicBezTo>
                    <a:pt x="2908" y="2327"/>
                    <a:pt x="2906" y="2327"/>
                    <a:pt x="2904" y="2327"/>
                  </a:cubicBezTo>
                  <a:cubicBezTo>
                    <a:pt x="2873" y="2327"/>
                    <a:pt x="2874" y="2376"/>
                    <a:pt x="2903" y="2382"/>
                  </a:cubicBezTo>
                  <a:lnTo>
                    <a:pt x="3019" y="2410"/>
                  </a:lnTo>
                  <a:cubicBezTo>
                    <a:pt x="3009" y="2550"/>
                    <a:pt x="2999" y="2693"/>
                    <a:pt x="2989" y="2836"/>
                  </a:cubicBezTo>
                  <a:cubicBezTo>
                    <a:pt x="2957" y="2836"/>
                    <a:pt x="2924" y="2836"/>
                    <a:pt x="2892" y="2836"/>
                  </a:cubicBezTo>
                  <a:cubicBezTo>
                    <a:pt x="2748" y="2836"/>
                    <a:pt x="2601" y="2841"/>
                    <a:pt x="2459" y="2847"/>
                  </a:cubicBezTo>
                  <a:cubicBezTo>
                    <a:pt x="2418" y="2847"/>
                    <a:pt x="2418" y="2908"/>
                    <a:pt x="2459" y="2908"/>
                  </a:cubicBezTo>
                  <a:cubicBezTo>
                    <a:pt x="2609" y="2911"/>
                    <a:pt x="2761" y="2919"/>
                    <a:pt x="2912" y="2919"/>
                  </a:cubicBezTo>
                  <a:cubicBezTo>
                    <a:pt x="2936" y="2919"/>
                    <a:pt x="2961" y="2919"/>
                    <a:pt x="2985" y="2918"/>
                  </a:cubicBezTo>
                  <a:lnTo>
                    <a:pt x="2985" y="2918"/>
                  </a:lnTo>
                  <a:cubicBezTo>
                    <a:pt x="2968" y="3171"/>
                    <a:pt x="2951" y="3424"/>
                    <a:pt x="2934" y="3677"/>
                  </a:cubicBezTo>
                  <a:cubicBezTo>
                    <a:pt x="2869" y="3677"/>
                    <a:pt x="2801" y="3677"/>
                    <a:pt x="2736" y="3680"/>
                  </a:cubicBezTo>
                  <a:cubicBezTo>
                    <a:pt x="2698" y="3680"/>
                    <a:pt x="2698" y="3735"/>
                    <a:pt x="2736" y="3735"/>
                  </a:cubicBezTo>
                  <a:cubicBezTo>
                    <a:pt x="2801" y="3738"/>
                    <a:pt x="2866" y="3738"/>
                    <a:pt x="2931" y="3738"/>
                  </a:cubicBezTo>
                  <a:cubicBezTo>
                    <a:pt x="2917" y="3919"/>
                    <a:pt x="2907" y="4103"/>
                    <a:pt x="2893" y="4284"/>
                  </a:cubicBezTo>
                  <a:cubicBezTo>
                    <a:pt x="2840" y="4283"/>
                    <a:pt x="2787" y="4282"/>
                    <a:pt x="2735" y="4282"/>
                  </a:cubicBezTo>
                  <a:cubicBezTo>
                    <a:pt x="2584" y="4282"/>
                    <a:pt x="2434" y="4289"/>
                    <a:pt x="2285" y="4302"/>
                  </a:cubicBezTo>
                  <a:cubicBezTo>
                    <a:pt x="2254" y="4308"/>
                    <a:pt x="2254" y="4353"/>
                    <a:pt x="2285" y="4356"/>
                  </a:cubicBezTo>
                  <a:cubicBezTo>
                    <a:pt x="2426" y="4370"/>
                    <a:pt x="2564" y="4376"/>
                    <a:pt x="2703" y="4376"/>
                  </a:cubicBezTo>
                  <a:cubicBezTo>
                    <a:pt x="2763" y="4376"/>
                    <a:pt x="2823" y="4375"/>
                    <a:pt x="2883" y="4373"/>
                  </a:cubicBezTo>
                  <a:lnTo>
                    <a:pt x="2883" y="4373"/>
                  </a:lnTo>
                  <a:cubicBezTo>
                    <a:pt x="2862" y="4660"/>
                    <a:pt x="2842" y="4947"/>
                    <a:pt x="2818" y="5234"/>
                  </a:cubicBezTo>
                  <a:cubicBezTo>
                    <a:pt x="2767" y="5248"/>
                    <a:pt x="2719" y="5254"/>
                    <a:pt x="2668" y="5254"/>
                  </a:cubicBezTo>
                  <a:cubicBezTo>
                    <a:pt x="2609" y="5254"/>
                    <a:pt x="2613" y="5336"/>
                    <a:pt x="2668" y="5340"/>
                  </a:cubicBezTo>
                  <a:cubicBezTo>
                    <a:pt x="2684" y="5342"/>
                    <a:pt x="2701" y="5343"/>
                    <a:pt x="2718" y="5343"/>
                  </a:cubicBezTo>
                  <a:cubicBezTo>
                    <a:pt x="2749" y="5343"/>
                    <a:pt x="2779" y="5340"/>
                    <a:pt x="2808" y="5333"/>
                  </a:cubicBezTo>
                  <a:lnTo>
                    <a:pt x="2808" y="5333"/>
                  </a:lnTo>
                  <a:cubicBezTo>
                    <a:pt x="2801" y="5435"/>
                    <a:pt x="2794" y="5538"/>
                    <a:pt x="2784" y="5640"/>
                  </a:cubicBezTo>
                  <a:cubicBezTo>
                    <a:pt x="2739" y="5634"/>
                    <a:pt x="2692" y="5631"/>
                    <a:pt x="2644" y="5631"/>
                  </a:cubicBezTo>
                  <a:cubicBezTo>
                    <a:pt x="2468" y="5631"/>
                    <a:pt x="2278" y="5668"/>
                    <a:pt x="2114" y="5681"/>
                  </a:cubicBezTo>
                  <a:cubicBezTo>
                    <a:pt x="2071" y="5685"/>
                    <a:pt x="2067" y="5750"/>
                    <a:pt x="2111" y="5750"/>
                  </a:cubicBezTo>
                  <a:cubicBezTo>
                    <a:pt x="2112" y="5750"/>
                    <a:pt x="2113" y="5750"/>
                    <a:pt x="2114" y="5750"/>
                  </a:cubicBezTo>
                  <a:cubicBezTo>
                    <a:pt x="2141" y="5749"/>
                    <a:pt x="2168" y="5748"/>
                    <a:pt x="2196" y="5748"/>
                  </a:cubicBezTo>
                  <a:cubicBezTo>
                    <a:pt x="2268" y="5748"/>
                    <a:pt x="2344" y="5751"/>
                    <a:pt x="2420" y="5751"/>
                  </a:cubicBezTo>
                  <a:cubicBezTo>
                    <a:pt x="2543" y="5751"/>
                    <a:pt x="2666" y="5745"/>
                    <a:pt x="2777" y="5715"/>
                  </a:cubicBezTo>
                  <a:lnTo>
                    <a:pt x="2777" y="5715"/>
                  </a:lnTo>
                  <a:cubicBezTo>
                    <a:pt x="2767" y="5842"/>
                    <a:pt x="2756" y="5968"/>
                    <a:pt x="2746" y="6095"/>
                  </a:cubicBezTo>
                  <a:cubicBezTo>
                    <a:pt x="2743" y="6098"/>
                    <a:pt x="2743" y="6101"/>
                    <a:pt x="2746" y="6108"/>
                  </a:cubicBezTo>
                  <a:cubicBezTo>
                    <a:pt x="2564" y="6131"/>
                    <a:pt x="2383" y="6143"/>
                    <a:pt x="2201" y="6143"/>
                  </a:cubicBezTo>
                  <a:cubicBezTo>
                    <a:pt x="1956" y="6143"/>
                    <a:pt x="1712" y="6122"/>
                    <a:pt x="1469" y="6081"/>
                  </a:cubicBezTo>
                  <a:cubicBezTo>
                    <a:pt x="1476" y="4203"/>
                    <a:pt x="1527" y="2331"/>
                    <a:pt x="1687" y="456"/>
                  </a:cubicBezTo>
                  <a:lnTo>
                    <a:pt x="1687" y="453"/>
                  </a:lnTo>
                  <a:lnTo>
                    <a:pt x="1687" y="449"/>
                  </a:lnTo>
                  <a:close/>
                  <a:moveTo>
                    <a:pt x="256" y="5695"/>
                  </a:moveTo>
                  <a:lnTo>
                    <a:pt x="256" y="5695"/>
                  </a:lnTo>
                  <a:cubicBezTo>
                    <a:pt x="751" y="6137"/>
                    <a:pt x="1489" y="6331"/>
                    <a:pt x="2244" y="6331"/>
                  </a:cubicBezTo>
                  <a:cubicBezTo>
                    <a:pt x="3069" y="6331"/>
                    <a:pt x="3914" y="6099"/>
                    <a:pt x="4481" y="5709"/>
                  </a:cubicBezTo>
                  <a:lnTo>
                    <a:pt x="4481" y="5709"/>
                  </a:lnTo>
                  <a:cubicBezTo>
                    <a:pt x="4232" y="7491"/>
                    <a:pt x="4051" y="9281"/>
                    <a:pt x="3853" y="11067"/>
                  </a:cubicBezTo>
                  <a:cubicBezTo>
                    <a:pt x="3829" y="11067"/>
                    <a:pt x="3812" y="11084"/>
                    <a:pt x="3808" y="11108"/>
                  </a:cubicBezTo>
                  <a:cubicBezTo>
                    <a:pt x="3744" y="11473"/>
                    <a:pt x="3150" y="11629"/>
                    <a:pt x="2538" y="11629"/>
                  </a:cubicBezTo>
                  <a:cubicBezTo>
                    <a:pt x="2049" y="11629"/>
                    <a:pt x="1549" y="11530"/>
                    <a:pt x="1295" y="11357"/>
                  </a:cubicBezTo>
                  <a:lnTo>
                    <a:pt x="1295" y="11357"/>
                  </a:lnTo>
                  <a:cubicBezTo>
                    <a:pt x="1460" y="11359"/>
                    <a:pt x="1626" y="11361"/>
                    <a:pt x="1792" y="11361"/>
                  </a:cubicBezTo>
                  <a:cubicBezTo>
                    <a:pt x="1913" y="11361"/>
                    <a:pt x="2034" y="11360"/>
                    <a:pt x="2155" y="11357"/>
                  </a:cubicBezTo>
                  <a:cubicBezTo>
                    <a:pt x="2193" y="11357"/>
                    <a:pt x="2193" y="11303"/>
                    <a:pt x="2155" y="11303"/>
                  </a:cubicBezTo>
                  <a:cubicBezTo>
                    <a:pt x="2052" y="11301"/>
                    <a:pt x="1948" y="11301"/>
                    <a:pt x="1845" y="11301"/>
                  </a:cubicBezTo>
                  <a:cubicBezTo>
                    <a:pt x="1639" y="11301"/>
                    <a:pt x="1434" y="11303"/>
                    <a:pt x="1226" y="11303"/>
                  </a:cubicBezTo>
                  <a:cubicBezTo>
                    <a:pt x="1199" y="11279"/>
                    <a:pt x="1175" y="11251"/>
                    <a:pt x="1155" y="11217"/>
                  </a:cubicBezTo>
                  <a:cubicBezTo>
                    <a:pt x="1144" y="11200"/>
                    <a:pt x="1124" y="11190"/>
                    <a:pt x="1103" y="11190"/>
                  </a:cubicBezTo>
                  <a:cubicBezTo>
                    <a:pt x="1083" y="11098"/>
                    <a:pt x="1069" y="11005"/>
                    <a:pt x="1052" y="10913"/>
                  </a:cubicBezTo>
                  <a:lnTo>
                    <a:pt x="1052" y="10913"/>
                  </a:lnTo>
                  <a:cubicBezTo>
                    <a:pt x="1186" y="10923"/>
                    <a:pt x="1320" y="10927"/>
                    <a:pt x="1455" y="10927"/>
                  </a:cubicBezTo>
                  <a:cubicBezTo>
                    <a:pt x="1665" y="10927"/>
                    <a:pt x="1876" y="10916"/>
                    <a:pt x="2087" y="10893"/>
                  </a:cubicBezTo>
                  <a:cubicBezTo>
                    <a:pt x="2131" y="10889"/>
                    <a:pt x="2131" y="10824"/>
                    <a:pt x="2087" y="10824"/>
                  </a:cubicBezTo>
                  <a:cubicBezTo>
                    <a:pt x="1797" y="10839"/>
                    <a:pt x="1506" y="10846"/>
                    <a:pt x="1214" y="10846"/>
                  </a:cubicBezTo>
                  <a:cubicBezTo>
                    <a:pt x="1156" y="10846"/>
                    <a:pt x="1097" y="10846"/>
                    <a:pt x="1039" y="10845"/>
                  </a:cubicBezTo>
                  <a:cubicBezTo>
                    <a:pt x="1008" y="10684"/>
                    <a:pt x="980" y="10524"/>
                    <a:pt x="953" y="10363"/>
                  </a:cubicBezTo>
                  <a:lnTo>
                    <a:pt x="953" y="10363"/>
                  </a:lnTo>
                  <a:cubicBezTo>
                    <a:pt x="1052" y="10369"/>
                    <a:pt x="1151" y="10372"/>
                    <a:pt x="1250" y="10372"/>
                  </a:cubicBezTo>
                  <a:cubicBezTo>
                    <a:pt x="1460" y="10372"/>
                    <a:pt x="1670" y="10359"/>
                    <a:pt x="1882" y="10336"/>
                  </a:cubicBezTo>
                  <a:cubicBezTo>
                    <a:pt x="1929" y="10329"/>
                    <a:pt x="1933" y="10254"/>
                    <a:pt x="1885" y="10254"/>
                  </a:cubicBezTo>
                  <a:cubicBezTo>
                    <a:pt x="1884" y="10254"/>
                    <a:pt x="1883" y="10254"/>
                    <a:pt x="1882" y="10254"/>
                  </a:cubicBezTo>
                  <a:cubicBezTo>
                    <a:pt x="1606" y="10281"/>
                    <a:pt x="1330" y="10292"/>
                    <a:pt x="1056" y="10292"/>
                  </a:cubicBezTo>
                  <a:cubicBezTo>
                    <a:pt x="1018" y="10292"/>
                    <a:pt x="981" y="10292"/>
                    <a:pt x="943" y="10292"/>
                  </a:cubicBezTo>
                  <a:cubicBezTo>
                    <a:pt x="905" y="10097"/>
                    <a:pt x="875" y="9902"/>
                    <a:pt x="840" y="9711"/>
                  </a:cubicBezTo>
                  <a:lnTo>
                    <a:pt x="840" y="9711"/>
                  </a:lnTo>
                  <a:cubicBezTo>
                    <a:pt x="1097" y="9725"/>
                    <a:pt x="1349" y="9745"/>
                    <a:pt x="1605" y="9749"/>
                  </a:cubicBezTo>
                  <a:cubicBezTo>
                    <a:pt x="1657" y="9749"/>
                    <a:pt x="1653" y="9670"/>
                    <a:pt x="1605" y="9667"/>
                  </a:cubicBezTo>
                  <a:cubicBezTo>
                    <a:pt x="1349" y="9646"/>
                    <a:pt x="1086" y="9643"/>
                    <a:pt x="830" y="9636"/>
                  </a:cubicBezTo>
                  <a:cubicBezTo>
                    <a:pt x="799" y="9465"/>
                    <a:pt x="772" y="9295"/>
                    <a:pt x="745" y="9127"/>
                  </a:cubicBezTo>
                  <a:cubicBezTo>
                    <a:pt x="974" y="9127"/>
                    <a:pt x="1202" y="9127"/>
                    <a:pt x="1431" y="9120"/>
                  </a:cubicBezTo>
                  <a:cubicBezTo>
                    <a:pt x="1482" y="9120"/>
                    <a:pt x="1482" y="9042"/>
                    <a:pt x="1431" y="9042"/>
                  </a:cubicBezTo>
                  <a:cubicBezTo>
                    <a:pt x="1292" y="9036"/>
                    <a:pt x="1151" y="9034"/>
                    <a:pt x="1011" y="9034"/>
                  </a:cubicBezTo>
                  <a:cubicBezTo>
                    <a:pt x="917" y="9034"/>
                    <a:pt x="824" y="9035"/>
                    <a:pt x="731" y="9035"/>
                  </a:cubicBezTo>
                  <a:cubicBezTo>
                    <a:pt x="704" y="8878"/>
                    <a:pt x="683" y="8717"/>
                    <a:pt x="659" y="8557"/>
                  </a:cubicBezTo>
                  <a:cubicBezTo>
                    <a:pt x="844" y="8557"/>
                    <a:pt x="1032" y="8570"/>
                    <a:pt x="1213" y="8605"/>
                  </a:cubicBezTo>
                  <a:cubicBezTo>
                    <a:pt x="1215" y="8605"/>
                    <a:pt x="1217" y="8605"/>
                    <a:pt x="1219" y="8605"/>
                  </a:cubicBezTo>
                  <a:cubicBezTo>
                    <a:pt x="1269" y="8605"/>
                    <a:pt x="1289" y="8533"/>
                    <a:pt x="1237" y="8523"/>
                  </a:cubicBezTo>
                  <a:cubicBezTo>
                    <a:pt x="1058" y="8479"/>
                    <a:pt x="873" y="8461"/>
                    <a:pt x="691" y="8461"/>
                  </a:cubicBezTo>
                  <a:cubicBezTo>
                    <a:pt x="675" y="8461"/>
                    <a:pt x="659" y="8461"/>
                    <a:pt x="642" y="8461"/>
                  </a:cubicBezTo>
                  <a:cubicBezTo>
                    <a:pt x="612" y="8263"/>
                    <a:pt x="584" y="8065"/>
                    <a:pt x="554" y="7867"/>
                  </a:cubicBezTo>
                  <a:lnTo>
                    <a:pt x="554" y="7867"/>
                  </a:lnTo>
                  <a:cubicBezTo>
                    <a:pt x="800" y="7878"/>
                    <a:pt x="1046" y="7883"/>
                    <a:pt x="1292" y="7883"/>
                  </a:cubicBezTo>
                  <a:cubicBezTo>
                    <a:pt x="1672" y="7883"/>
                    <a:pt x="2052" y="7870"/>
                    <a:pt x="2432" y="7843"/>
                  </a:cubicBezTo>
                  <a:cubicBezTo>
                    <a:pt x="2479" y="7840"/>
                    <a:pt x="2480" y="7771"/>
                    <a:pt x="2435" y="7771"/>
                  </a:cubicBezTo>
                  <a:cubicBezTo>
                    <a:pt x="2434" y="7771"/>
                    <a:pt x="2433" y="7771"/>
                    <a:pt x="2432" y="7771"/>
                  </a:cubicBezTo>
                  <a:cubicBezTo>
                    <a:pt x="1851" y="7784"/>
                    <a:pt x="1269" y="7802"/>
                    <a:pt x="686" y="7802"/>
                  </a:cubicBezTo>
                  <a:cubicBezTo>
                    <a:pt x="638" y="7802"/>
                    <a:pt x="591" y="7802"/>
                    <a:pt x="543" y="7802"/>
                  </a:cubicBezTo>
                  <a:cubicBezTo>
                    <a:pt x="516" y="7614"/>
                    <a:pt x="492" y="7426"/>
                    <a:pt x="465" y="7242"/>
                  </a:cubicBezTo>
                  <a:lnTo>
                    <a:pt x="465" y="7242"/>
                  </a:lnTo>
                  <a:cubicBezTo>
                    <a:pt x="714" y="7275"/>
                    <a:pt x="966" y="7291"/>
                    <a:pt x="1217" y="7291"/>
                  </a:cubicBezTo>
                  <a:cubicBezTo>
                    <a:pt x="1299" y="7291"/>
                    <a:pt x="1380" y="7290"/>
                    <a:pt x="1462" y="7286"/>
                  </a:cubicBezTo>
                  <a:cubicBezTo>
                    <a:pt x="1516" y="7283"/>
                    <a:pt x="1517" y="7204"/>
                    <a:pt x="1465" y="7204"/>
                  </a:cubicBezTo>
                  <a:cubicBezTo>
                    <a:pt x="1464" y="7204"/>
                    <a:pt x="1463" y="7204"/>
                    <a:pt x="1462" y="7204"/>
                  </a:cubicBezTo>
                  <a:cubicBezTo>
                    <a:pt x="1319" y="7212"/>
                    <a:pt x="1174" y="7215"/>
                    <a:pt x="1029" y="7215"/>
                  </a:cubicBezTo>
                  <a:cubicBezTo>
                    <a:pt x="839" y="7215"/>
                    <a:pt x="648" y="7209"/>
                    <a:pt x="458" y="7198"/>
                  </a:cubicBezTo>
                  <a:cubicBezTo>
                    <a:pt x="441" y="7064"/>
                    <a:pt x="424" y="6928"/>
                    <a:pt x="407" y="6795"/>
                  </a:cubicBezTo>
                  <a:lnTo>
                    <a:pt x="407" y="6795"/>
                  </a:lnTo>
                  <a:cubicBezTo>
                    <a:pt x="724" y="6812"/>
                    <a:pt x="1042" y="6832"/>
                    <a:pt x="1363" y="6832"/>
                  </a:cubicBezTo>
                  <a:cubicBezTo>
                    <a:pt x="1401" y="6819"/>
                    <a:pt x="1401" y="6764"/>
                    <a:pt x="1363" y="6750"/>
                  </a:cubicBezTo>
                  <a:cubicBezTo>
                    <a:pt x="1042" y="6730"/>
                    <a:pt x="717" y="6726"/>
                    <a:pt x="396" y="6719"/>
                  </a:cubicBezTo>
                  <a:cubicBezTo>
                    <a:pt x="376" y="6573"/>
                    <a:pt x="355" y="6426"/>
                    <a:pt x="335" y="6279"/>
                  </a:cubicBezTo>
                  <a:lnTo>
                    <a:pt x="335" y="6279"/>
                  </a:lnTo>
                  <a:cubicBezTo>
                    <a:pt x="550" y="6293"/>
                    <a:pt x="765" y="6313"/>
                    <a:pt x="980" y="6317"/>
                  </a:cubicBezTo>
                  <a:cubicBezTo>
                    <a:pt x="1032" y="6317"/>
                    <a:pt x="1032" y="6245"/>
                    <a:pt x="980" y="6238"/>
                  </a:cubicBezTo>
                  <a:cubicBezTo>
                    <a:pt x="762" y="6221"/>
                    <a:pt x="543" y="6217"/>
                    <a:pt x="325" y="6211"/>
                  </a:cubicBezTo>
                  <a:cubicBezTo>
                    <a:pt x="304" y="6040"/>
                    <a:pt x="277" y="5869"/>
                    <a:pt x="256" y="5695"/>
                  </a:cubicBezTo>
                  <a:close/>
                  <a:moveTo>
                    <a:pt x="2537" y="0"/>
                  </a:moveTo>
                  <a:cubicBezTo>
                    <a:pt x="2357" y="0"/>
                    <a:pt x="2179" y="11"/>
                    <a:pt x="2008" y="26"/>
                  </a:cubicBezTo>
                  <a:cubicBezTo>
                    <a:pt x="1985" y="29"/>
                    <a:pt x="1967" y="50"/>
                    <a:pt x="1967" y="77"/>
                  </a:cubicBezTo>
                  <a:cubicBezTo>
                    <a:pt x="1855" y="125"/>
                    <a:pt x="1749" y="224"/>
                    <a:pt x="1650" y="289"/>
                  </a:cubicBezTo>
                  <a:cubicBezTo>
                    <a:pt x="1619" y="306"/>
                    <a:pt x="1623" y="354"/>
                    <a:pt x="1657" y="364"/>
                  </a:cubicBezTo>
                  <a:cubicBezTo>
                    <a:pt x="1653" y="371"/>
                    <a:pt x="1650" y="381"/>
                    <a:pt x="1646" y="388"/>
                  </a:cubicBezTo>
                  <a:cubicBezTo>
                    <a:pt x="1638" y="385"/>
                    <a:pt x="1629" y="383"/>
                    <a:pt x="1621" y="383"/>
                  </a:cubicBezTo>
                  <a:cubicBezTo>
                    <a:pt x="1583" y="383"/>
                    <a:pt x="1550" y="413"/>
                    <a:pt x="1544" y="453"/>
                  </a:cubicBezTo>
                  <a:cubicBezTo>
                    <a:pt x="1411" y="2058"/>
                    <a:pt x="1339" y="3666"/>
                    <a:pt x="1360" y="5275"/>
                  </a:cubicBezTo>
                  <a:cubicBezTo>
                    <a:pt x="1345" y="5274"/>
                    <a:pt x="1330" y="5274"/>
                    <a:pt x="1315" y="5274"/>
                  </a:cubicBezTo>
                  <a:cubicBezTo>
                    <a:pt x="1264" y="5274"/>
                    <a:pt x="1211" y="5279"/>
                    <a:pt x="1158" y="5292"/>
                  </a:cubicBezTo>
                  <a:cubicBezTo>
                    <a:pt x="1117" y="5295"/>
                    <a:pt x="1080" y="5306"/>
                    <a:pt x="1045" y="5323"/>
                  </a:cubicBezTo>
                  <a:cubicBezTo>
                    <a:pt x="1045" y="4524"/>
                    <a:pt x="1018" y="3718"/>
                    <a:pt x="977" y="2918"/>
                  </a:cubicBezTo>
                  <a:cubicBezTo>
                    <a:pt x="987" y="2895"/>
                    <a:pt x="994" y="2871"/>
                    <a:pt x="991" y="2843"/>
                  </a:cubicBezTo>
                  <a:cubicBezTo>
                    <a:pt x="991" y="2830"/>
                    <a:pt x="984" y="2816"/>
                    <a:pt x="970" y="2809"/>
                  </a:cubicBezTo>
                  <a:lnTo>
                    <a:pt x="970" y="2806"/>
                  </a:lnTo>
                  <a:cubicBezTo>
                    <a:pt x="970" y="2799"/>
                    <a:pt x="967" y="2795"/>
                    <a:pt x="963" y="2789"/>
                  </a:cubicBezTo>
                  <a:cubicBezTo>
                    <a:pt x="991" y="2772"/>
                    <a:pt x="1001" y="2737"/>
                    <a:pt x="987" y="2707"/>
                  </a:cubicBezTo>
                  <a:cubicBezTo>
                    <a:pt x="892" y="2495"/>
                    <a:pt x="782" y="2287"/>
                    <a:pt x="663" y="2085"/>
                  </a:cubicBezTo>
                  <a:cubicBezTo>
                    <a:pt x="653" y="2065"/>
                    <a:pt x="633" y="2054"/>
                    <a:pt x="613" y="2054"/>
                  </a:cubicBezTo>
                  <a:cubicBezTo>
                    <a:pt x="593" y="2054"/>
                    <a:pt x="572" y="2065"/>
                    <a:pt x="560" y="2085"/>
                  </a:cubicBezTo>
                  <a:cubicBezTo>
                    <a:pt x="396" y="2372"/>
                    <a:pt x="236" y="2659"/>
                    <a:pt x="58" y="2939"/>
                  </a:cubicBezTo>
                  <a:cubicBezTo>
                    <a:pt x="48" y="2956"/>
                    <a:pt x="55" y="2976"/>
                    <a:pt x="75" y="2987"/>
                  </a:cubicBezTo>
                  <a:cubicBezTo>
                    <a:pt x="0" y="3820"/>
                    <a:pt x="62" y="4701"/>
                    <a:pt x="127" y="5538"/>
                  </a:cubicBezTo>
                  <a:cubicBezTo>
                    <a:pt x="120" y="5548"/>
                    <a:pt x="120" y="5562"/>
                    <a:pt x="127" y="5572"/>
                  </a:cubicBezTo>
                  <a:lnTo>
                    <a:pt x="127" y="5579"/>
                  </a:lnTo>
                  <a:cubicBezTo>
                    <a:pt x="130" y="5592"/>
                    <a:pt x="137" y="5610"/>
                    <a:pt x="154" y="5616"/>
                  </a:cubicBezTo>
                  <a:cubicBezTo>
                    <a:pt x="202" y="6579"/>
                    <a:pt x="311" y="7546"/>
                    <a:pt x="455" y="8506"/>
                  </a:cubicBezTo>
                  <a:cubicBezTo>
                    <a:pt x="448" y="8519"/>
                    <a:pt x="451" y="8536"/>
                    <a:pt x="461" y="8550"/>
                  </a:cubicBezTo>
                  <a:cubicBezTo>
                    <a:pt x="485" y="8714"/>
                    <a:pt x="509" y="8874"/>
                    <a:pt x="536" y="9038"/>
                  </a:cubicBezTo>
                  <a:lnTo>
                    <a:pt x="533" y="9038"/>
                  </a:lnTo>
                  <a:cubicBezTo>
                    <a:pt x="472" y="9038"/>
                    <a:pt x="472" y="9124"/>
                    <a:pt x="533" y="9124"/>
                  </a:cubicBezTo>
                  <a:lnTo>
                    <a:pt x="550" y="9124"/>
                  </a:lnTo>
                  <a:cubicBezTo>
                    <a:pt x="673" y="9848"/>
                    <a:pt x="817" y="10562"/>
                    <a:pt x="977" y="11268"/>
                  </a:cubicBezTo>
                  <a:cubicBezTo>
                    <a:pt x="982" y="11301"/>
                    <a:pt x="1011" y="11321"/>
                    <a:pt x="1041" y="11321"/>
                  </a:cubicBezTo>
                  <a:cubicBezTo>
                    <a:pt x="1052" y="11321"/>
                    <a:pt x="1063" y="11318"/>
                    <a:pt x="1073" y="11313"/>
                  </a:cubicBezTo>
                  <a:cubicBezTo>
                    <a:pt x="1272" y="11686"/>
                    <a:pt x="1944" y="11764"/>
                    <a:pt x="2405" y="11764"/>
                  </a:cubicBezTo>
                  <a:cubicBezTo>
                    <a:pt x="2497" y="11764"/>
                    <a:pt x="2581" y="11761"/>
                    <a:pt x="2650" y="11757"/>
                  </a:cubicBezTo>
                  <a:cubicBezTo>
                    <a:pt x="2982" y="11736"/>
                    <a:pt x="3856" y="11654"/>
                    <a:pt x="3924" y="11221"/>
                  </a:cubicBezTo>
                  <a:cubicBezTo>
                    <a:pt x="3962" y="11217"/>
                    <a:pt x="3989" y="11186"/>
                    <a:pt x="3993" y="11152"/>
                  </a:cubicBezTo>
                  <a:cubicBezTo>
                    <a:pt x="4208" y="9284"/>
                    <a:pt x="4443" y="7416"/>
                    <a:pt x="4604" y="5541"/>
                  </a:cubicBezTo>
                  <a:cubicBezTo>
                    <a:pt x="4610" y="5507"/>
                    <a:pt x="4580" y="5489"/>
                    <a:pt x="4551" y="5489"/>
                  </a:cubicBezTo>
                  <a:cubicBezTo>
                    <a:pt x="4529" y="5489"/>
                    <a:pt x="4506" y="5500"/>
                    <a:pt x="4501" y="5524"/>
                  </a:cubicBezTo>
                  <a:cubicBezTo>
                    <a:pt x="4501" y="5528"/>
                    <a:pt x="4498" y="5528"/>
                    <a:pt x="4495" y="5528"/>
                  </a:cubicBezTo>
                  <a:cubicBezTo>
                    <a:pt x="4484" y="5534"/>
                    <a:pt x="4471" y="5541"/>
                    <a:pt x="4457" y="5548"/>
                  </a:cubicBezTo>
                  <a:cubicBezTo>
                    <a:pt x="4457" y="5548"/>
                    <a:pt x="4457" y="5545"/>
                    <a:pt x="4454" y="5545"/>
                  </a:cubicBezTo>
                  <a:cubicBezTo>
                    <a:pt x="4358" y="5476"/>
                    <a:pt x="4235" y="5446"/>
                    <a:pt x="4126" y="5411"/>
                  </a:cubicBezTo>
                  <a:cubicBezTo>
                    <a:pt x="4040" y="5384"/>
                    <a:pt x="3952" y="5353"/>
                    <a:pt x="3863" y="5330"/>
                  </a:cubicBezTo>
                  <a:cubicBezTo>
                    <a:pt x="3938" y="4431"/>
                    <a:pt x="4006" y="3537"/>
                    <a:pt x="4051" y="2635"/>
                  </a:cubicBezTo>
                  <a:cubicBezTo>
                    <a:pt x="4071" y="2625"/>
                    <a:pt x="4078" y="2601"/>
                    <a:pt x="4071" y="2584"/>
                  </a:cubicBezTo>
                  <a:cubicBezTo>
                    <a:pt x="4068" y="2574"/>
                    <a:pt x="4061" y="2563"/>
                    <a:pt x="4058" y="2553"/>
                  </a:cubicBezTo>
                  <a:cubicBezTo>
                    <a:pt x="4058" y="2522"/>
                    <a:pt x="4061" y="2492"/>
                    <a:pt x="4061" y="2461"/>
                  </a:cubicBezTo>
                  <a:cubicBezTo>
                    <a:pt x="4063" y="2441"/>
                    <a:pt x="4048" y="2431"/>
                    <a:pt x="4033" y="2431"/>
                  </a:cubicBezTo>
                  <a:cubicBezTo>
                    <a:pt x="4025" y="2431"/>
                    <a:pt x="4016" y="2434"/>
                    <a:pt x="4010" y="2440"/>
                  </a:cubicBezTo>
                  <a:cubicBezTo>
                    <a:pt x="3894" y="2184"/>
                    <a:pt x="3757" y="1928"/>
                    <a:pt x="3620" y="1686"/>
                  </a:cubicBezTo>
                  <a:cubicBezTo>
                    <a:pt x="3612" y="1677"/>
                    <a:pt x="3604" y="1671"/>
                    <a:pt x="3593" y="1671"/>
                  </a:cubicBezTo>
                  <a:cubicBezTo>
                    <a:pt x="3591" y="1671"/>
                    <a:pt x="3589" y="1671"/>
                    <a:pt x="3586" y="1672"/>
                  </a:cubicBezTo>
                  <a:cubicBezTo>
                    <a:pt x="3600" y="1173"/>
                    <a:pt x="3603" y="671"/>
                    <a:pt x="3586" y="176"/>
                  </a:cubicBezTo>
                  <a:cubicBezTo>
                    <a:pt x="3586" y="156"/>
                    <a:pt x="3570" y="144"/>
                    <a:pt x="3553" y="144"/>
                  </a:cubicBezTo>
                  <a:cubicBezTo>
                    <a:pt x="3549" y="144"/>
                    <a:pt x="3545" y="144"/>
                    <a:pt x="3542" y="145"/>
                  </a:cubicBezTo>
                  <a:cubicBezTo>
                    <a:pt x="3542" y="145"/>
                    <a:pt x="3542" y="142"/>
                    <a:pt x="3538" y="142"/>
                  </a:cubicBezTo>
                  <a:cubicBezTo>
                    <a:pt x="3227" y="37"/>
                    <a:pt x="2880" y="0"/>
                    <a:pt x="25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55"/>
            <p:cNvSpPr/>
            <p:nvPr/>
          </p:nvSpPr>
          <p:spPr>
            <a:xfrm>
              <a:off x="1087251" y="1798309"/>
              <a:ext cx="13278" cy="11917"/>
            </a:xfrm>
            <a:custGeom>
              <a:rect b="b" l="l" r="r" t="t"/>
              <a:pathLst>
                <a:path extrusionOk="0" h="464" w="517">
                  <a:moveTo>
                    <a:pt x="212" y="94"/>
                  </a:moveTo>
                  <a:cubicBezTo>
                    <a:pt x="369" y="97"/>
                    <a:pt x="427" y="329"/>
                    <a:pt x="246" y="333"/>
                  </a:cubicBezTo>
                  <a:lnTo>
                    <a:pt x="250" y="333"/>
                  </a:lnTo>
                  <a:cubicBezTo>
                    <a:pt x="248" y="333"/>
                    <a:pt x="246" y="333"/>
                    <a:pt x="244" y="333"/>
                  </a:cubicBezTo>
                  <a:cubicBezTo>
                    <a:pt x="188" y="333"/>
                    <a:pt x="144" y="290"/>
                    <a:pt x="144" y="237"/>
                  </a:cubicBezTo>
                  <a:cubicBezTo>
                    <a:pt x="137" y="179"/>
                    <a:pt x="175" y="138"/>
                    <a:pt x="212" y="94"/>
                  </a:cubicBezTo>
                  <a:close/>
                  <a:moveTo>
                    <a:pt x="261" y="1"/>
                  </a:moveTo>
                  <a:cubicBezTo>
                    <a:pt x="242" y="1"/>
                    <a:pt x="222" y="3"/>
                    <a:pt x="202" y="8"/>
                  </a:cubicBezTo>
                  <a:cubicBezTo>
                    <a:pt x="195" y="8"/>
                    <a:pt x="192" y="15"/>
                    <a:pt x="188" y="19"/>
                  </a:cubicBezTo>
                  <a:cubicBezTo>
                    <a:pt x="182" y="15"/>
                    <a:pt x="175" y="15"/>
                    <a:pt x="168" y="15"/>
                  </a:cubicBezTo>
                  <a:cubicBezTo>
                    <a:pt x="48" y="36"/>
                    <a:pt x="1" y="183"/>
                    <a:pt x="25" y="289"/>
                  </a:cubicBezTo>
                  <a:cubicBezTo>
                    <a:pt x="47" y="392"/>
                    <a:pt x="140" y="464"/>
                    <a:pt x="243" y="464"/>
                  </a:cubicBezTo>
                  <a:cubicBezTo>
                    <a:pt x="262" y="464"/>
                    <a:pt x="282" y="461"/>
                    <a:pt x="301" y="456"/>
                  </a:cubicBezTo>
                  <a:cubicBezTo>
                    <a:pt x="417" y="429"/>
                    <a:pt x="516" y="323"/>
                    <a:pt x="492" y="196"/>
                  </a:cubicBezTo>
                  <a:cubicBezTo>
                    <a:pt x="472" y="80"/>
                    <a:pt x="373" y="1"/>
                    <a:pt x="2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8" name="Google Shape;2678;p55"/>
          <p:cNvGrpSpPr/>
          <p:nvPr/>
        </p:nvGrpSpPr>
        <p:grpSpPr>
          <a:xfrm>
            <a:off x="5489051" y="1754495"/>
            <a:ext cx="125716" cy="337340"/>
            <a:chOff x="5489051" y="1754495"/>
            <a:chExt cx="125716" cy="337340"/>
          </a:xfrm>
        </p:grpSpPr>
        <p:sp>
          <p:nvSpPr>
            <p:cNvPr id="2679" name="Google Shape;2679;p55"/>
            <p:cNvSpPr/>
            <p:nvPr/>
          </p:nvSpPr>
          <p:spPr>
            <a:xfrm>
              <a:off x="5489051" y="1754495"/>
              <a:ext cx="125716" cy="337340"/>
            </a:xfrm>
            <a:custGeom>
              <a:rect b="b" l="l" r="r" t="t"/>
              <a:pathLst>
                <a:path extrusionOk="0" h="13135" w="4895">
                  <a:moveTo>
                    <a:pt x="1644" y="0"/>
                  </a:moveTo>
                  <a:cubicBezTo>
                    <a:pt x="1278" y="0"/>
                    <a:pt x="950" y="65"/>
                    <a:pt x="660" y="246"/>
                  </a:cubicBezTo>
                  <a:cubicBezTo>
                    <a:pt x="655" y="228"/>
                    <a:pt x="640" y="212"/>
                    <a:pt x="622" y="212"/>
                  </a:cubicBezTo>
                  <a:cubicBezTo>
                    <a:pt x="616" y="212"/>
                    <a:pt x="609" y="214"/>
                    <a:pt x="602" y="219"/>
                  </a:cubicBezTo>
                  <a:cubicBezTo>
                    <a:pt x="1" y="639"/>
                    <a:pt x="243" y="1598"/>
                    <a:pt x="967" y="1691"/>
                  </a:cubicBezTo>
                  <a:cubicBezTo>
                    <a:pt x="969" y="1691"/>
                    <a:pt x="971" y="1691"/>
                    <a:pt x="973" y="1691"/>
                  </a:cubicBezTo>
                  <a:cubicBezTo>
                    <a:pt x="1012" y="1691"/>
                    <a:pt x="1017" y="1625"/>
                    <a:pt x="978" y="1612"/>
                  </a:cubicBezTo>
                  <a:cubicBezTo>
                    <a:pt x="400" y="1434"/>
                    <a:pt x="219" y="844"/>
                    <a:pt x="558" y="393"/>
                  </a:cubicBezTo>
                  <a:cubicBezTo>
                    <a:pt x="905" y="190"/>
                    <a:pt x="1262" y="130"/>
                    <a:pt x="1636" y="130"/>
                  </a:cubicBezTo>
                  <a:cubicBezTo>
                    <a:pt x="1853" y="130"/>
                    <a:pt x="2076" y="150"/>
                    <a:pt x="2306" y="174"/>
                  </a:cubicBezTo>
                  <a:cubicBezTo>
                    <a:pt x="2610" y="207"/>
                    <a:pt x="2912" y="208"/>
                    <a:pt x="3214" y="208"/>
                  </a:cubicBezTo>
                  <a:cubicBezTo>
                    <a:pt x="3231" y="208"/>
                    <a:pt x="3248" y="208"/>
                    <a:pt x="3264" y="208"/>
                  </a:cubicBezTo>
                  <a:cubicBezTo>
                    <a:pt x="3549" y="208"/>
                    <a:pt x="3834" y="208"/>
                    <a:pt x="4120" y="236"/>
                  </a:cubicBezTo>
                  <a:cubicBezTo>
                    <a:pt x="4123" y="237"/>
                    <a:pt x="4126" y="237"/>
                    <a:pt x="4129" y="237"/>
                  </a:cubicBezTo>
                  <a:cubicBezTo>
                    <a:pt x="4137" y="237"/>
                    <a:pt x="4146" y="235"/>
                    <a:pt x="4150" y="232"/>
                  </a:cubicBezTo>
                  <a:lnTo>
                    <a:pt x="4150" y="232"/>
                  </a:lnTo>
                  <a:cubicBezTo>
                    <a:pt x="4676" y="707"/>
                    <a:pt x="4577" y="1417"/>
                    <a:pt x="3901" y="1728"/>
                  </a:cubicBezTo>
                  <a:cubicBezTo>
                    <a:pt x="3874" y="1742"/>
                    <a:pt x="3891" y="1773"/>
                    <a:pt x="3915" y="1773"/>
                  </a:cubicBezTo>
                  <a:lnTo>
                    <a:pt x="3915" y="1776"/>
                  </a:lnTo>
                  <a:cubicBezTo>
                    <a:pt x="3758" y="5215"/>
                    <a:pt x="3857" y="8681"/>
                    <a:pt x="3840" y="12124"/>
                  </a:cubicBezTo>
                  <a:cubicBezTo>
                    <a:pt x="3840" y="12141"/>
                    <a:pt x="3843" y="12158"/>
                    <a:pt x="3857" y="12175"/>
                  </a:cubicBezTo>
                  <a:cubicBezTo>
                    <a:pt x="3682" y="12749"/>
                    <a:pt x="3131" y="13012"/>
                    <a:pt x="2558" y="13012"/>
                  </a:cubicBezTo>
                  <a:cubicBezTo>
                    <a:pt x="1897" y="13012"/>
                    <a:pt x="1208" y="12663"/>
                    <a:pt x="1032" y="12042"/>
                  </a:cubicBezTo>
                  <a:cubicBezTo>
                    <a:pt x="1036" y="12035"/>
                    <a:pt x="1039" y="12032"/>
                    <a:pt x="1039" y="12021"/>
                  </a:cubicBezTo>
                  <a:cubicBezTo>
                    <a:pt x="998" y="8569"/>
                    <a:pt x="1101" y="5123"/>
                    <a:pt x="1090" y="1673"/>
                  </a:cubicBezTo>
                  <a:cubicBezTo>
                    <a:pt x="1089" y="1650"/>
                    <a:pt x="1071" y="1638"/>
                    <a:pt x="1053" y="1638"/>
                  </a:cubicBezTo>
                  <a:cubicBezTo>
                    <a:pt x="1036" y="1638"/>
                    <a:pt x="1019" y="1650"/>
                    <a:pt x="1019" y="1673"/>
                  </a:cubicBezTo>
                  <a:cubicBezTo>
                    <a:pt x="718" y="5078"/>
                    <a:pt x="773" y="8610"/>
                    <a:pt x="940" y="12021"/>
                  </a:cubicBezTo>
                  <a:cubicBezTo>
                    <a:pt x="940" y="12032"/>
                    <a:pt x="947" y="12042"/>
                    <a:pt x="954" y="12052"/>
                  </a:cubicBezTo>
                  <a:cubicBezTo>
                    <a:pt x="992" y="12775"/>
                    <a:pt x="1702" y="13135"/>
                    <a:pt x="2430" y="13135"/>
                  </a:cubicBezTo>
                  <a:cubicBezTo>
                    <a:pt x="3116" y="13135"/>
                    <a:pt x="3819" y="12816"/>
                    <a:pt x="3997" y="12182"/>
                  </a:cubicBezTo>
                  <a:cubicBezTo>
                    <a:pt x="4003" y="12161"/>
                    <a:pt x="3997" y="12137"/>
                    <a:pt x="3983" y="12120"/>
                  </a:cubicBezTo>
                  <a:cubicBezTo>
                    <a:pt x="3993" y="8678"/>
                    <a:pt x="4120" y="5215"/>
                    <a:pt x="3990" y="1776"/>
                  </a:cubicBezTo>
                  <a:cubicBezTo>
                    <a:pt x="3990" y="1769"/>
                    <a:pt x="3986" y="1762"/>
                    <a:pt x="3983" y="1759"/>
                  </a:cubicBezTo>
                  <a:cubicBezTo>
                    <a:pt x="4751" y="1585"/>
                    <a:pt x="4895" y="424"/>
                    <a:pt x="4154" y="85"/>
                  </a:cubicBezTo>
                  <a:cubicBezTo>
                    <a:pt x="4146" y="83"/>
                    <a:pt x="4139" y="81"/>
                    <a:pt x="4131" y="81"/>
                  </a:cubicBezTo>
                  <a:cubicBezTo>
                    <a:pt x="4111" y="81"/>
                    <a:pt x="4091" y="91"/>
                    <a:pt x="4079" y="106"/>
                  </a:cubicBezTo>
                  <a:cubicBezTo>
                    <a:pt x="3989" y="98"/>
                    <a:pt x="3900" y="96"/>
                    <a:pt x="3811" y="96"/>
                  </a:cubicBezTo>
                  <a:cubicBezTo>
                    <a:pt x="3566" y="96"/>
                    <a:pt x="3324" y="117"/>
                    <a:pt x="3077" y="117"/>
                  </a:cubicBezTo>
                  <a:cubicBezTo>
                    <a:pt x="3052" y="117"/>
                    <a:pt x="3028" y="117"/>
                    <a:pt x="3003" y="116"/>
                  </a:cubicBezTo>
                  <a:cubicBezTo>
                    <a:pt x="2545" y="106"/>
                    <a:pt x="2098" y="0"/>
                    <a:pt x="16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55"/>
            <p:cNvSpPr/>
            <p:nvPr/>
          </p:nvSpPr>
          <p:spPr>
            <a:xfrm>
              <a:off x="5510291" y="1772909"/>
              <a:ext cx="85086" cy="20957"/>
            </a:xfrm>
            <a:custGeom>
              <a:rect b="b" l="l" r="r" t="t"/>
              <a:pathLst>
                <a:path extrusionOk="0" h="816" w="3313">
                  <a:moveTo>
                    <a:pt x="58" y="0"/>
                  </a:moveTo>
                  <a:cubicBezTo>
                    <a:pt x="29" y="0"/>
                    <a:pt x="0" y="25"/>
                    <a:pt x="11" y="62"/>
                  </a:cubicBezTo>
                  <a:cubicBezTo>
                    <a:pt x="127" y="690"/>
                    <a:pt x="1209" y="758"/>
                    <a:pt x="1708" y="793"/>
                  </a:cubicBezTo>
                  <a:cubicBezTo>
                    <a:pt x="1845" y="803"/>
                    <a:pt x="2011" y="815"/>
                    <a:pt x="2184" y="815"/>
                  </a:cubicBezTo>
                  <a:cubicBezTo>
                    <a:pt x="2636" y="815"/>
                    <a:pt x="3136" y="732"/>
                    <a:pt x="3299" y="314"/>
                  </a:cubicBezTo>
                  <a:cubicBezTo>
                    <a:pt x="3313" y="279"/>
                    <a:pt x="3284" y="256"/>
                    <a:pt x="3255" y="256"/>
                  </a:cubicBezTo>
                  <a:cubicBezTo>
                    <a:pt x="3239" y="256"/>
                    <a:pt x="3224" y="263"/>
                    <a:pt x="3214" y="277"/>
                  </a:cubicBezTo>
                  <a:cubicBezTo>
                    <a:pt x="2974" y="618"/>
                    <a:pt x="2554" y="691"/>
                    <a:pt x="2151" y="691"/>
                  </a:cubicBezTo>
                  <a:cubicBezTo>
                    <a:pt x="1997" y="691"/>
                    <a:pt x="1846" y="680"/>
                    <a:pt x="1708" y="670"/>
                  </a:cubicBezTo>
                  <a:cubicBezTo>
                    <a:pt x="1274" y="632"/>
                    <a:pt x="257" y="550"/>
                    <a:pt x="103" y="38"/>
                  </a:cubicBezTo>
                  <a:cubicBezTo>
                    <a:pt x="96" y="12"/>
                    <a:pt x="77" y="0"/>
                    <a:pt x="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55"/>
            <p:cNvSpPr/>
            <p:nvPr/>
          </p:nvSpPr>
          <p:spPr>
            <a:xfrm>
              <a:off x="5521437" y="1895826"/>
              <a:ext cx="62819" cy="185094"/>
            </a:xfrm>
            <a:custGeom>
              <a:rect b="b" l="l" r="r" t="t"/>
              <a:pathLst>
                <a:path extrusionOk="0" h="7207" w="2446">
                  <a:moveTo>
                    <a:pt x="1224" y="128"/>
                  </a:moveTo>
                  <a:cubicBezTo>
                    <a:pt x="1557" y="128"/>
                    <a:pt x="1892" y="171"/>
                    <a:pt x="2230" y="224"/>
                  </a:cubicBezTo>
                  <a:cubicBezTo>
                    <a:pt x="2018" y="427"/>
                    <a:pt x="1579" y="539"/>
                    <a:pt x="1155" y="539"/>
                  </a:cubicBezTo>
                  <a:cubicBezTo>
                    <a:pt x="794" y="539"/>
                    <a:pt x="445" y="458"/>
                    <a:pt x="256" y="282"/>
                  </a:cubicBezTo>
                  <a:cubicBezTo>
                    <a:pt x="576" y="169"/>
                    <a:pt x="898" y="128"/>
                    <a:pt x="1224" y="128"/>
                  </a:cubicBezTo>
                  <a:close/>
                  <a:moveTo>
                    <a:pt x="195" y="357"/>
                  </a:moveTo>
                  <a:cubicBezTo>
                    <a:pt x="403" y="593"/>
                    <a:pt x="747" y="625"/>
                    <a:pt x="1058" y="625"/>
                  </a:cubicBezTo>
                  <a:cubicBezTo>
                    <a:pt x="1103" y="625"/>
                    <a:pt x="1148" y="625"/>
                    <a:pt x="1192" y="624"/>
                  </a:cubicBezTo>
                  <a:cubicBezTo>
                    <a:pt x="1513" y="614"/>
                    <a:pt x="1998" y="607"/>
                    <a:pt x="2251" y="368"/>
                  </a:cubicBezTo>
                  <a:lnTo>
                    <a:pt x="2251" y="368"/>
                  </a:lnTo>
                  <a:cubicBezTo>
                    <a:pt x="2247" y="2372"/>
                    <a:pt x="2172" y="4387"/>
                    <a:pt x="2210" y="6392"/>
                  </a:cubicBezTo>
                  <a:cubicBezTo>
                    <a:pt x="2090" y="6675"/>
                    <a:pt x="1919" y="6904"/>
                    <a:pt x="1612" y="7024"/>
                  </a:cubicBezTo>
                  <a:cubicBezTo>
                    <a:pt x="1490" y="7073"/>
                    <a:pt x="1355" y="7098"/>
                    <a:pt x="1220" y="7098"/>
                  </a:cubicBezTo>
                  <a:cubicBezTo>
                    <a:pt x="986" y="7098"/>
                    <a:pt x="753" y="7023"/>
                    <a:pt x="584" y="6867"/>
                  </a:cubicBezTo>
                  <a:lnTo>
                    <a:pt x="584" y="6867"/>
                  </a:lnTo>
                  <a:cubicBezTo>
                    <a:pt x="721" y="6880"/>
                    <a:pt x="861" y="6877"/>
                    <a:pt x="997" y="6901"/>
                  </a:cubicBezTo>
                  <a:cubicBezTo>
                    <a:pt x="1000" y="6901"/>
                    <a:pt x="1002" y="6902"/>
                    <a:pt x="1004" y="6902"/>
                  </a:cubicBezTo>
                  <a:cubicBezTo>
                    <a:pt x="1034" y="6902"/>
                    <a:pt x="1046" y="6859"/>
                    <a:pt x="1014" y="6850"/>
                  </a:cubicBezTo>
                  <a:cubicBezTo>
                    <a:pt x="912" y="6822"/>
                    <a:pt x="798" y="6800"/>
                    <a:pt x="687" y="6800"/>
                  </a:cubicBezTo>
                  <a:cubicBezTo>
                    <a:pt x="636" y="6800"/>
                    <a:pt x="585" y="6805"/>
                    <a:pt x="536" y="6815"/>
                  </a:cubicBezTo>
                  <a:cubicBezTo>
                    <a:pt x="454" y="6703"/>
                    <a:pt x="389" y="6580"/>
                    <a:pt x="342" y="6450"/>
                  </a:cubicBezTo>
                  <a:lnTo>
                    <a:pt x="342" y="6450"/>
                  </a:lnTo>
                  <a:cubicBezTo>
                    <a:pt x="588" y="6477"/>
                    <a:pt x="830" y="6505"/>
                    <a:pt x="1076" y="6518"/>
                  </a:cubicBezTo>
                  <a:cubicBezTo>
                    <a:pt x="1100" y="6518"/>
                    <a:pt x="1107" y="6477"/>
                    <a:pt x="1079" y="6474"/>
                  </a:cubicBezTo>
                  <a:cubicBezTo>
                    <a:pt x="830" y="6440"/>
                    <a:pt x="577" y="6419"/>
                    <a:pt x="325" y="6399"/>
                  </a:cubicBezTo>
                  <a:cubicBezTo>
                    <a:pt x="277" y="6259"/>
                    <a:pt x="239" y="6119"/>
                    <a:pt x="215" y="5979"/>
                  </a:cubicBezTo>
                  <a:lnTo>
                    <a:pt x="215" y="5979"/>
                  </a:lnTo>
                  <a:cubicBezTo>
                    <a:pt x="465" y="5989"/>
                    <a:pt x="717" y="6003"/>
                    <a:pt x="970" y="6003"/>
                  </a:cubicBezTo>
                  <a:cubicBezTo>
                    <a:pt x="1011" y="6003"/>
                    <a:pt x="1011" y="5945"/>
                    <a:pt x="970" y="5945"/>
                  </a:cubicBezTo>
                  <a:cubicBezTo>
                    <a:pt x="714" y="5931"/>
                    <a:pt x="458" y="5921"/>
                    <a:pt x="202" y="5914"/>
                  </a:cubicBezTo>
                  <a:cubicBezTo>
                    <a:pt x="150" y="5579"/>
                    <a:pt x="120" y="5241"/>
                    <a:pt x="116" y="4903"/>
                  </a:cubicBezTo>
                  <a:lnTo>
                    <a:pt x="116" y="4903"/>
                  </a:lnTo>
                  <a:cubicBezTo>
                    <a:pt x="194" y="4908"/>
                    <a:pt x="273" y="4910"/>
                    <a:pt x="351" y="4910"/>
                  </a:cubicBezTo>
                  <a:cubicBezTo>
                    <a:pt x="550" y="4910"/>
                    <a:pt x="750" y="4895"/>
                    <a:pt x="946" y="4865"/>
                  </a:cubicBezTo>
                  <a:cubicBezTo>
                    <a:pt x="983" y="4859"/>
                    <a:pt x="974" y="4800"/>
                    <a:pt x="939" y="4800"/>
                  </a:cubicBezTo>
                  <a:cubicBezTo>
                    <a:pt x="938" y="4800"/>
                    <a:pt x="937" y="4800"/>
                    <a:pt x="936" y="4801"/>
                  </a:cubicBezTo>
                  <a:cubicBezTo>
                    <a:pt x="697" y="4821"/>
                    <a:pt x="458" y="4832"/>
                    <a:pt x="219" y="4832"/>
                  </a:cubicBezTo>
                  <a:cubicBezTo>
                    <a:pt x="185" y="4832"/>
                    <a:pt x="150" y="4832"/>
                    <a:pt x="116" y="4831"/>
                  </a:cubicBezTo>
                  <a:cubicBezTo>
                    <a:pt x="113" y="4630"/>
                    <a:pt x="116" y="4435"/>
                    <a:pt x="120" y="4247"/>
                  </a:cubicBezTo>
                  <a:cubicBezTo>
                    <a:pt x="277" y="4237"/>
                    <a:pt x="434" y="4230"/>
                    <a:pt x="591" y="4210"/>
                  </a:cubicBezTo>
                  <a:cubicBezTo>
                    <a:pt x="627" y="4203"/>
                    <a:pt x="632" y="4145"/>
                    <a:pt x="594" y="4145"/>
                  </a:cubicBezTo>
                  <a:cubicBezTo>
                    <a:pt x="593" y="4145"/>
                    <a:pt x="592" y="4145"/>
                    <a:pt x="591" y="4145"/>
                  </a:cubicBezTo>
                  <a:cubicBezTo>
                    <a:pt x="434" y="4148"/>
                    <a:pt x="277" y="4165"/>
                    <a:pt x="120" y="4179"/>
                  </a:cubicBezTo>
                  <a:cubicBezTo>
                    <a:pt x="123" y="4018"/>
                    <a:pt x="126" y="3865"/>
                    <a:pt x="133" y="3721"/>
                  </a:cubicBezTo>
                  <a:cubicBezTo>
                    <a:pt x="133" y="3721"/>
                    <a:pt x="137" y="3725"/>
                    <a:pt x="140" y="3725"/>
                  </a:cubicBezTo>
                  <a:cubicBezTo>
                    <a:pt x="315" y="3729"/>
                    <a:pt x="490" y="3733"/>
                    <a:pt x="665" y="3733"/>
                  </a:cubicBezTo>
                  <a:cubicBezTo>
                    <a:pt x="767" y="3733"/>
                    <a:pt x="868" y="3732"/>
                    <a:pt x="970" y="3728"/>
                  </a:cubicBezTo>
                  <a:cubicBezTo>
                    <a:pt x="1021" y="3728"/>
                    <a:pt x="1021" y="3653"/>
                    <a:pt x="970" y="3653"/>
                  </a:cubicBezTo>
                  <a:cubicBezTo>
                    <a:pt x="882" y="3650"/>
                    <a:pt x="795" y="3649"/>
                    <a:pt x="707" y="3649"/>
                  </a:cubicBezTo>
                  <a:cubicBezTo>
                    <a:pt x="518" y="3649"/>
                    <a:pt x="329" y="3654"/>
                    <a:pt x="140" y="3656"/>
                  </a:cubicBezTo>
                  <a:lnTo>
                    <a:pt x="133" y="3656"/>
                  </a:lnTo>
                  <a:cubicBezTo>
                    <a:pt x="137" y="3540"/>
                    <a:pt x="137" y="3431"/>
                    <a:pt x="137" y="3335"/>
                  </a:cubicBezTo>
                  <a:cubicBezTo>
                    <a:pt x="130" y="2936"/>
                    <a:pt x="137" y="2533"/>
                    <a:pt x="144" y="2133"/>
                  </a:cubicBezTo>
                  <a:cubicBezTo>
                    <a:pt x="184" y="2136"/>
                    <a:pt x="224" y="2137"/>
                    <a:pt x="265" y="2137"/>
                  </a:cubicBezTo>
                  <a:cubicBezTo>
                    <a:pt x="447" y="2137"/>
                    <a:pt x="630" y="2112"/>
                    <a:pt x="806" y="2062"/>
                  </a:cubicBezTo>
                  <a:cubicBezTo>
                    <a:pt x="839" y="2048"/>
                    <a:pt x="837" y="1993"/>
                    <a:pt x="799" y="1993"/>
                  </a:cubicBezTo>
                  <a:cubicBezTo>
                    <a:pt x="798" y="1993"/>
                    <a:pt x="797" y="1993"/>
                    <a:pt x="796" y="1993"/>
                  </a:cubicBezTo>
                  <a:cubicBezTo>
                    <a:pt x="577" y="2021"/>
                    <a:pt x="366" y="2055"/>
                    <a:pt x="147" y="2065"/>
                  </a:cubicBezTo>
                  <a:cubicBezTo>
                    <a:pt x="154" y="1644"/>
                    <a:pt x="171" y="1227"/>
                    <a:pt x="184" y="807"/>
                  </a:cubicBezTo>
                  <a:lnTo>
                    <a:pt x="184" y="807"/>
                  </a:lnTo>
                  <a:cubicBezTo>
                    <a:pt x="186" y="815"/>
                    <a:pt x="194" y="819"/>
                    <a:pt x="202" y="822"/>
                  </a:cubicBezTo>
                  <a:cubicBezTo>
                    <a:pt x="424" y="853"/>
                    <a:pt x="646" y="894"/>
                    <a:pt x="868" y="911"/>
                  </a:cubicBezTo>
                  <a:cubicBezTo>
                    <a:pt x="869" y="911"/>
                    <a:pt x="870" y="911"/>
                    <a:pt x="871" y="911"/>
                  </a:cubicBezTo>
                  <a:cubicBezTo>
                    <a:pt x="906" y="911"/>
                    <a:pt x="914" y="852"/>
                    <a:pt x="878" y="846"/>
                  </a:cubicBezTo>
                  <a:cubicBezTo>
                    <a:pt x="656" y="808"/>
                    <a:pt x="430" y="795"/>
                    <a:pt x="208" y="771"/>
                  </a:cubicBezTo>
                  <a:cubicBezTo>
                    <a:pt x="195" y="771"/>
                    <a:pt x="185" y="777"/>
                    <a:pt x="185" y="790"/>
                  </a:cubicBezTo>
                  <a:lnTo>
                    <a:pt x="185" y="790"/>
                  </a:lnTo>
                  <a:cubicBezTo>
                    <a:pt x="188" y="647"/>
                    <a:pt x="191" y="504"/>
                    <a:pt x="195" y="357"/>
                  </a:cubicBezTo>
                  <a:close/>
                  <a:moveTo>
                    <a:pt x="1239" y="1"/>
                  </a:moveTo>
                  <a:cubicBezTo>
                    <a:pt x="885" y="1"/>
                    <a:pt x="536" y="53"/>
                    <a:pt x="202" y="207"/>
                  </a:cubicBezTo>
                  <a:lnTo>
                    <a:pt x="202" y="183"/>
                  </a:lnTo>
                  <a:cubicBezTo>
                    <a:pt x="202" y="171"/>
                    <a:pt x="193" y="165"/>
                    <a:pt x="184" y="165"/>
                  </a:cubicBezTo>
                  <a:cubicBezTo>
                    <a:pt x="175" y="165"/>
                    <a:pt x="166" y="171"/>
                    <a:pt x="164" y="183"/>
                  </a:cubicBezTo>
                  <a:cubicBezTo>
                    <a:pt x="164" y="197"/>
                    <a:pt x="164" y="207"/>
                    <a:pt x="161" y="221"/>
                  </a:cubicBezTo>
                  <a:cubicBezTo>
                    <a:pt x="147" y="224"/>
                    <a:pt x="137" y="235"/>
                    <a:pt x="133" y="248"/>
                  </a:cubicBezTo>
                  <a:cubicBezTo>
                    <a:pt x="130" y="252"/>
                    <a:pt x="130" y="258"/>
                    <a:pt x="130" y="262"/>
                  </a:cubicBezTo>
                  <a:cubicBezTo>
                    <a:pt x="130" y="262"/>
                    <a:pt x="130" y="265"/>
                    <a:pt x="130" y="265"/>
                  </a:cubicBezTo>
                  <a:cubicBezTo>
                    <a:pt x="130" y="282"/>
                    <a:pt x="137" y="299"/>
                    <a:pt x="154" y="306"/>
                  </a:cubicBezTo>
                  <a:cubicBezTo>
                    <a:pt x="4" y="1768"/>
                    <a:pt x="0" y="3250"/>
                    <a:pt x="72" y="4715"/>
                  </a:cubicBezTo>
                  <a:cubicBezTo>
                    <a:pt x="72" y="4760"/>
                    <a:pt x="72" y="4811"/>
                    <a:pt x="75" y="4859"/>
                  </a:cubicBezTo>
                  <a:cubicBezTo>
                    <a:pt x="72" y="4865"/>
                    <a:pt x="72" y="4869"/>
                    <a:pt x="75" y="4872"/>
                  </a:cubicBezTo>
                  <a:cubicBezTo>
                    <a:pt x="79" y="5186"/>
                    <a:pt x="65" y="5555"/>
                    <a:pt x="99" y="5910"/>
                  </a:cubicBezTo>
                  <a:lnTo>
                    <a:pt x="72" y="5910"/>
                  </a:lnTo>
                  <a:cubicBezTo>
                    <a:pt x="34" y="5910"/>
                    <a:pt x="34" y="5969"/>
                    <a:pt x="72" y="5972"/>
                  </a:cubicBezTo>
                  <a:lnTo>
                    <a:pt x="109" y="5972"/>
                  </a:lnTo>
                  <a:cubicBezTo>
                    <a:pt x="154" y="6368"/>
                    <a:pt x="273" y="6740"/>
                    <a:pt x="564" y="6969"/>
                  </a:cubicBezTo>
                  <a:cubicBezTo>
                    <a:pt x="722" y="7134"/>
                    <a:pt x="939" y="7207"/>
                    <a:pt x="1167" y="7207"/>
                  </a:cubicBezTo>
                  <a:cubicBezTo>
                    <a:pt x="1683" y="7207"/>
                    <a:pt x="2256" y="6833"/>
                    <a:pt x="2336" y="6293"/>
                  </a:cubicBezTo>
                  <a:cubicBezTo>
                    <a:pt x="2342" y="6266"/>
                    <a:pt x="2321" y="6244"/>
                    <a:pt x="2298" y="6244"/>
                  </a:cubicBezTo>
                  <a:cubicBezTo>
                    <a:pt x="2295" y="6244"/>
                    <a:pt x="2291" y="6244"/>
                    <a:pt x="2288" y="6245"/>
                  </a:cubicBezTo>
                  <a:cubicBezTo>
                    <a:pt x="2445" y="4251"/>
                    <a:pt x="2411" y="2212"/>
                    <a:pt x="2367" y="217"/>
                  </a:cubicBezTo>
                  <a:cubicBezTo>
                    <a:pt x="2367" y="197"/>
                    <a:pt x="2357" y="180"/>
                    <a:pt x="2336" y="173"/>
                  </a:cubicBezTo>
                  <a:cubicBezTo>
                    <a:pt x="2346" y="142"/>
                    <a:pt x="2326" y="112"/>
                    <a:pt x="2295" y="105"/>
                  </a:cubicBezTo>
                  <a:cubicBezTo>
                    <a:pt x="1945" y="52"/>
                    <a:pt x="1589" y="1"/>
                    <a:pt x="12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55"/>
            <p:cNvSpPr/>
            <p:nvPr/>
          </p:nvSpPr>
          <p:spPr>
            <a:xfrm>
              <a:off x="5557290" y="1867113"/>
              <a:ext cx="18543" cy="17002"/>
            </a:xfrm>
            <a:custGeom>
              <a:rect b="b" l="l" r="r" t="t"/>
              <a:pathLst>
                <a:path extrusionOk="0" h="662" w="722">
                  <a:moveTo>
                    <a:pt x="324" y="103"/>
                  </a:moveTo>
                  <a:cubicBezTo>
                    <a:pt x="357" y="103"/>
                    <a:pt x="392" y="112"/>
                    <a:pt x="428" y="133"/>
                  </a:cubicBezTo>
                  <a:cubicBezTo>
                    <a:pt x="537" y="202"/>
                    <a:pt x="571" y="345"/>
                    <a:pt x="503" y="458"/>
                  </a:cubicBezTo>
                  <a:cubicBezTo>
                    <a:pt x="457" y="516"/>
                    <a:pt x="389" y="547"/>
                    <a:pt x="319" y="547"/>
                  </a:cubicBezTo>
                  <a:cubicBezTo>
                    <a:pt x="279" y="547"/>
                    <a:pt x="239" y="537"/>
                    <a:pt x="202" y="516"/>
                  </a:cubicBezTo>
                  <a:cubicBezTo>
                    <a:pt x="83" y="437"/>
                    <a:pt x="83" y="256"/>
                    <a:pt x="178" y="161"/>
                  </a:cubicBezTo>
                  <a:cubicBezTo>
                    <a:pt x="178" y="157"/>
                    <a:pt x="178" y="157"/>
                    <a:pt x="182" y="154"/>
                  </a:cubicBezTo>
                  <a:cubicBezTo>
                    <a:pt x="226" y="125"/>
                    <a:pt x="273" y="103"/>
                    <a:pt x="324" y="103"/>
                  </a:cubicBezTo>
                  <a:close/>
                  <a:moveTo>
                    <a:pt x="332" y="1"/>
                  </a:moveTo>
                  <a:cubicBezTo>
                    <a:pt x="205" y="1"/>
                    <a:pt x="71" y="62"/>
                    <a:pt x="32" y="181"/>
                  </a:cubicBezTo>
                  <a:cubicBezTo>
                    <a:pt x="25" y="202"/>
                    <a:pt x="38" y="222"/>
                    <a:pt x="59" y="226"/>
                  </a:cubicBezTo>
                  <a:cubicBezTo>
                    <a:pt x="1" y="342"/>
                    <a:pt x="25" y="485"/>
                    <a:pt x="120" y="581"/>
                  </a:cubicBezTo>
                  <a:cubicBezTo>
                    <a:pt x="179" y="635"/>
                    <a:pt x="257" y="661"/>
                    <a:pt x="335" y="661"/>
                  </a:cubicBezTo>
                  <a:cubicBezTo>
                    <a:pt x="438" y="661"/>
                    <a:pt x="541" y="616"/>
                    <a:pt x="605" y="533"/>
                  </a:cubicBezTo>
                  <a:cubicBezTo>
                    <a:pt x="722" y="379"/>
                    <a:pt x="667" y="133"/>
                    <a:pt x="496" y="41"/>
                  </a:cubicBezTo>
                  <a:cubicBezTo>
                    <a:pt x="449" y="14"/>
                    <a:pt x="391" y="1"/>
                    <a:pt x="3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55"/>
            <p:cNvSpPr/>
            <p:nvPr/>
          </p:nvSpPr>
          <p:spPr>
            <a:xfrm>
              <a:off x="5530297" y="1831363"/>
              <a:ext cx="28071" cy="28893"/>
            </a:xfrm>
            <a:custGeom>
              <a:rect b="b" l="l" r="r" t="t"/>
              <a:pathLst>
                <a:path extrusionOk="0" h="1125" w="1093">
                  <a:moveTo>
                    <a:pt x="574" y="124"/>
                  </a:moveTo>
                  <a:cubicBezTo>
                    <a:pt x="667" y="124"/>
                    <a:pt x="756" y="165"/>
                    <a:pt x="827" y="265"/>
                  </a:cubicBezTo>
                  <a:cubicBezTo>
                    <a:pt x="949" y="446"/>
                    <a:pt x="939" y="788"/>
                    <a:pt x="765" y="931"/>
                  </a:cubicBezTo>
                  <a:cubicBezTo>
                    <a:pt x="697" y="988"/>
                    <a:pt x="614" y="1016"/>
                    <a:pt x="532" y="1016"/>
                  </a:cubicBezTo>
                  <a:cubicBezTo>
                    <a:pt x="413" y="1016"/>
                    <a:pt x="296" y="958"/>
                    <a:pt x="225" y="849"/>
                  </a:cubicBezTo>
                  <a:cubicBezTo>
                    <a:pt x="68" y="631"/>
                    <a:pt x="171" y="364"/>
                    <a:pt x="376" y="221"/>
                  </a:cubicBezTo>
                  <a:cubicBezTo>
                    <a:pt x="389" y="210"/>
                    <a:pt x="389" y="190"/>
                    <a:pt x="379" y="180"/>
                  </a:cubicBezTo>
                  <a:cubicBezTo>
                    <a:pt x="441" y="144"/>
                    <a:pt x="508" y="124"/>
                    <a:pt x="574" y="124"/>
                  </a:cubicBezTo>
                  <a:close/>
                  <a:moveTo>
                    <a:pt x="555" y="1"/>
                  </a:moveTo>
                  <a:cubicBezTo>
                    <a:pt x="388" y="1"/>
                    <a:pt x="226" y="91"/>
                    <a:pt x="161" y="265"/>
                  </a:cubicBezTo>
                  <a:cubicBezTo>
                    <a:pt x="154" y="279"/>
                    <a:pt x="161" y="296"/>
                    <a:pt x="174" y="303"/>
                  </a:cubicBezTo>
                  <a:cubicBezTo>
                    <a:pt x="0" y="497"/>
                    <a:pt x="7" y="794"/>
                    <a:pt x="191" y="979"/>
                  </a:cubicBezTo>
                  <a:cubicBezTo>
                    <a:pt x="287" y="1076"/>
                    <a:pt x="414" y="1125"/>
                    <a:pt x="542" y="1125"/>
                  </a:cubicBezTo>
                  <a:cubicBezTo>
                    <a:pt x="657" y="1125"/>
                    <a:pt x="772" y="1085"/>
                    <a:pt x="864" y="1006"/>
                  </a:cubicBezTo>
                  <a:cubicBezTo>
                    <a:pt x="1093" y="798"/>
                    <a:pt x="1086" y="333"/>
                    <a:pt x="867" y="125"/>
                  </a:cubicBezTo>
                  <a:cubicBezTo>
                    <a:pt x="780" y="41"/>
                    <a:pt x="666" y="1"/>
                    <a:pt x="5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55"/>
            <p:cNvSpPr/>
            <p:nvPr/>
          </p:nvSpPr>
          <p:spPr>
            <a:xfrm>
              <a:off x="5552205" y="1817366"/>
              <a:ext cx="15897" cy="13483"/>
            </a:xfrm>
            <a:custGeom>
              <a:rect b="b" l="l" r="r" t="t"/>
              <a:pathLst>
                <a:path extrusionOk="0" h="525" w="619">
                  <a:moveTo>
                    <a:pt x="281" y="58"/>
                  </a:moveTo>
                  <a:cubicBezTo>
                    <a:pt x="441" y="58"/>
                    <a:pt x="574" y="271"/>
                    <a:pt x="390" y="383"/>
                  </a:cubicBezTo>
                  <a:cubicBezTo>
                    <a:pt x="365" y="401"/>
                    <a:pt x="337" y="410"/>
                    <a:pt x="309" y="410"/>
                  </a:cubicBezTo>
                  <a:cubicBezTo>
                    <a:pt x="251" y="410"/>
                    <a:pt x="195" y="375"/>
                    <a:pt x="172" y="315"/>
                  </a:cubicBezTo>
                  <a:cubicBezTo>
                    <a:pt x="141" y="247"/>
                    <a:pt x="161" y="178"/>
                    <a:pt x="189" y="110"/>
                  </a:cubicBezTo>
                  <a:cubicBezTo>
                    <a:pt x="192" y="103"/>
                    <a:pt x="192" y="93"/>
                    <a:pt x="189" y="83"/>
                  </a:cubicBezTo>
                  <a:cubicBezTo>
                    <a:pt x="219" y="65"/>
                    <a:pt x="250" y="58"/>
                    <a:pt x="281" y="58"/>
                  </a:cubicBezTo>
                  <a:close/>
                  <a:moveTo>
                    <a:pt x="317" y="1"/>
                  </a:moveTo>
                  <a:cubicBezTo>
                    <a:pt x="264" y="1"/>
                    <a:pt x="211" y="16"/>
                    <a:pt x="165" y="49"/>
                  </a:cubicBezTo>
                  <a:cubicBezTo>
                    <a:pt x="165" y="52"/>
                    <a:pt x="161" y="52"/>
                    <a:pt x="161" y="55"/>
                  </a:cubicBezTo>
                  <a:cubicBezTo>
                    <a:pt x="155" y="52"/>
                    <a:pt x="147" y="50"/>
                    <a:pt x="139" y="50"/>
                  </a:cubicBezTo>
                  <a:cubicBezTo>
                    <a:pt x="131" y="50"/>
                    <a:pt x="124" y="52"/>
                    <a:pt x="117" y="55"/>
                  </a:cubicBezTo>
                  <a:cubicBezTo>
                    <a:pt x="1" y="141"/>
                    <a:pt x="14" y="311"/>
                    <a:pt x="93" y="421"/>
                  </a:cubicBezTo>
                  <a:cubicBezTo>
                    <a:pt x="144" y="489"/>
                    <a:pt x="222" y="525"/>
                    <a:pt x="301" y="525"/>
                  </a:cubicBezTo>
                  <a:cubicBezTo>
                    <a:pt x="360" y="525"/>
                    <a:pt x="420" y="504"/>
                    <a:pt x="469" y="462"/>
                  </a:cubicBezTo>
                  <a:cubicBezTo>
                    <a:pt x="581" y="373"/>
                    <a:pt x="619" y="206"/>
                    <a:pt x="520" y="93"/>
                  </a:cubicBezTo>
                  <a:cubicBezTo>
                    <a:pt x="468" y="33"/>
                    <a:pt x="393" y="1"/>
                    <a:pt x="3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55"/>
            <p:cNvSpPr/>
            <p:nvPr/>
          </p:nvSpPr>
          <p:spPr>
            <a:xfrm>
              <a:off x="5526085" y="2035282"/>
              <a:ext cx="10530" cy="1413"/>
            </a:xfrm>
            <a:custGeom>
              <a:rect b="b" l="l" r="r" t="t"/>
              <a:pathLst>
                <a:path extrusionOk="0" h="55" w="410">
                  <a:moveTo>
                    <a:pt x="231" y="0"/>
                  </a:moveTo>
                  <a:cubicBezTo>
                    <a:pt x="163" y="0"/>
                    <a:pt x="95" y="2"/>
                    <a:pt x="27" y="6"/>
                  </a:cubicBezTo>
                  <a:cubicBezTo>
                    <a:pt x="0" y="6"/>
                    <a:pt x="0" y="50"/>
                    <a:pt x="27" y="50"/>
                  </a:cubicBezTo>
                  <a:cubicBezTo>
                    <a:pt x="110" y="53"/>
                    <a:pt x="192" y="55"/>
                    <a:pt x="274" y="55"/>
                  </a:cubicBezTo>
                  <a:cubicBezTo>
                    <a:pt x="308" y="55"/>
                    <a:pt x="342" y="55"/>
                    <a:pt x="376" y="54"/>
                  </a:cubicBezTo>
                  <a:cubicBezTo>
                    <a:pt x="410" y="54"/>
                    <a:pt x="410" y="2"/>
                    <a:pt x="376" y="2"/>
                  </a:cubicBezTo>
                  <a:cubicBezTo>
                    <a:pt x="328" y="1"/>
                    <a:pt x="28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55"/>
            <p:cNvSpPr/>
            <p:nvPr/>
          </p:nvSpPr>
          <p:spPr>
            <a:xfrm>
              <a:off x="5524853" y="1977265"/>
              <a:ext cx="16257" cy="1798"/>
            </a:xfrm>
            <a:custGeom>
              <a:rect b="b" l="l" r="r" t="t"/>
              <a:pathLst>
                <a:path extrusionOk="0" h="70" w="633">
                  <a:moveTo>
                    <a:pt x="413" y="1"/>
                  </a:moveTo>
                  <a:cubicBezTo>
                    <a:pt x="289" y="1"/>
                    <a:pt x="164" y="4"/>
                    <a:pt x="41" y="4"/>
                  </a:cubicBezTo>
                  <a:cubicBezTo>
                    <a:pt x="0" y="4"/>
                    <a:pt x="0" y="65"/>
                    <a:pt x="41" y="65"/>
                  </a:cubicBezTo>
                  <a:cubicBezTo>
                    <a:pt x="148" y="67"/>
                    <a:pt x="254" y="69"/>
                    <a:pt x="361" y="69"/>
                  </a:cubicBezTo>
                  <a:cubicBezTo>
                    <a:pt x="440" y="69"/>
                    <a:pt x="519" y="68"/>
                    <a:pt x="598" y="65"/>
                  </a:cubicBezTo>
                  <a:cubicBezTo>
                    <a:pt x="632" y="62"/>
                    <a:pt x="632" y="7"/>
                    <a:pt x="598" y="4"/>
                  </a:cubicBezTo>
                  <a:cubicBezTo>
                    <a:pt x="536" y="2"/>
                    <a:pt x="475" y="1"/>
                    <a:pt x="4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55"/>
            <p:cNvSpPr/>
            <p:nvPr/>
          </p:nvSpPr>
          <p:spPr>
            <a:xfrm>
              <a:off x="5525495" y="1961830"/>
              <a:ext cx="22267" cy="3108"/>
            </a:xfrm>
            <a:custGeom>
              <a:rect b="b" l="l" r="r" t="t"/>
              <a:pathLst>
                <a:path extrusionOk="0" h="121" w="867">
                  <a:moveTo>
                    <a:pt x="592" y="0"/>
                  </a:moveTo>
                  <a:cubicBezTo>
                    <a:pt x="407" y="0"/>
                    <a:pt x="223" y="15"/>
                    <a:pt x="40" y="41"/>
                  </a:cubicBezTo>
                  <a:cubicBezTo>
                    <a:pt x="1" y="48"/>
                    <a:pt x="9" y="120"/>
                    <a:pt x="48" y="120"/>
                  </a:cubicBezTo>
                  <a:cubicBezTo>
                    <a:pt x="50" y="120"/>
                    <a:pt x="52" y="120"/>
                    <a:pt x="54" y="120"/>
                  </a:cubicBezTo>
                  <a:cubicBezTo>
                    <a:pt x="241" y="97"/>
                    <a:pt x="432" y="85"/>
                    <a:pt x="623" y="85"/>
                  </a:cubicBezTo>
                  <a:cubicBezTo>
                    <a:pt x="687" y="85"/>
                    <a:pt x="751" y="87"/>
                    <a:pt x="815" y="89"/>
                  </a:cubicBezTo>
                  <a:cubicBezTo>
                    <a:pt x="867" y="89"/>
                    <a:pt x="863" y="11"/>
                    <a:pt x="815" y="7"/>
                  </a:cubicBezTo>
                  <a:cubicBezTo>
                    <a:pt x="741" y="2"/>
                    <a:pt x="666" y="0"/>
                    <a:pt x="5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55"/>
            <p:cNvSpPr/>
            <p:nvPr/>
          </p:nvSpPr>
          <p:spPr>
            <a:xfrm>
              <a:off x="5525649" y="1929547"/>
              <a:ext cx="30896" cy="3904"/>
            </a:xfrm>
            <a:custGeom>
              <a:rect b="b" l="l" r="r" t="t"/>
              <a:pathLst>
                <a:path extrusionOk="0" h="152" w="1203">
                  <a:moveTo>
                    <a:pt x="1154" y="1"/>
                  </a:moveTo>
                  <a:cubicBezTo>
                    <a:pt x="786" y="11"/>
                    <a:pt x="413" y="49"/>
                    <a:pt x="44" y="83"/>
                  </a:cubicBezTo>
                  <a:cubicBezTo>
                    <a:pt x="4" y="86"/>
                    <a:pt x="0" y="151"/>
                    <a:pt x="41" y="151"/>
                  </a:cubicBezTo>
                  <a:cubicBezTo>
                    <a:pt x="42" y="151"/>
                    <a:pt x="43" y="151"/>
                    <a:pt x="44" y="151"/>
                  </a:cubicBezTo>
                  <a:cubicBezTo>
                    <a:pt x="413" y="130"/>
                    <a:pt x="786" y="117"/>
                    <a:pt x="1154" y="72"/>
                  </a:cubicBezTo>
                  <a:cubicBezTo>
                    <a:pt x="1199" y="69"/>
                    <a:pt x="1202" y="1"/>
                    <a:pt x="11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692" name="Shape 2692"/>
        <p:cNvGrpSpPr/>
        <p:nvPr/>
      </p:nvGrpSpPr>
      <p:grpSpPr>
        <a:xfrm>
          <a:off x="0" y="0"/>
          <a:ext cx="0" cy="0"/>
          <a:chOff x="0" y="0"/>
          <a:chExt cx="0" cy="0"/>
        </a:xfrm>
      </p:grpSpPr>
      <p:grpSp>
        <p:nvGrpSpPr>
          <p:cNvPr id="2693" name="Google Shape;2693;p56"/>
          <p:cNvGrpSpPr/>
          <p:nvPr/>
        </p:nvGrpSpPr>
        <p:grpSpPr>
          <a:xfrm>
            <a:off x="4793716" y="3555443"/>
            <a:ext cx="218633" cy="267384"/>
            <a:chOff x="4793716" y="3555443"/>
            <a:chExt cx="218633" cy="267384"/>
          </a:xfrm>
        </p:grpSpPr>
        <p:sp>
          <p:nvSpPr>
            <p:cNvPr id="2694" name="Google Shape;2694;p56"/>
            <p:cNvSpPr/>
            <p:nvPr/>
          </p:nvSpPr>
          <p:spPr>
            <a:xfrm>
              <a:off x="4793716" y="3555443"/>
              <a:ext cx="218633" cy="267384"/>
            </a:xfrm>
            <a:custGeom>
              <a:rect b="b" l="l" r="r" t="t"/>
              <a:pathLst>
                <a:path extrusionOk="0" h="10399" w="8503">
                  <a:moveTo>
                    <a:pt x="5571" y="1080"/>
                  </a:moveTo>
                  <a:cubicBezTo>
                    <a:pt x="6108" y="1108"/>
                    <a:pt x="6650" y="1169"/>
                    <a:pt x="7189" y="1169"/>
                  </a:cubicBezTo>
                  <a:cubicBezTo>
                    <a:pt x="7227" y="1169"/>
                    <a:pt x="7264" y="1169"/>
                    <a:pt x="7302" y="1168"/>
                  </a:cubicBezTo>
                  <a:lnTo>
                    <a:pt x="7302" y="1168"/>
                  </a:lnTo>
                  <a:cubicBezTo>
                    <a:pt x="7297" y="1232"/>
                    <a:pt x="7293" y="1295"/>
                    <a:pt x="7293" y="1363"/>
                  </a:cubicBezTo>
                  <a:lnTo>
                    <a:pt x="7283" y="1363"/>
                  </a:lnTo>
                  <a:cubicBezTo>
                    <a:pt x="7055" y="1343"/>
                    <a:pt x="6823" y="1336"/>
                    <a:pt x="6589" y="1336"/>
                  </a:cubicBezTo>
                  <a:cubicBezTo>
                    <a:pt x="6256" y="1336"/>
                    <a:pt x="5922" y="1351"/>
                    <a:pt x="5595" y="1368"/>
                  </a:cubicBezTo>
                  <a:cubicBezTo>
                    <a:pt x="5590" y="1276"/>
                    <a:pt x="5580" y="1178"/>
                    <a:pt x="5571" y="1080"/>
                  </a:cubicBezTo>
                  <a:close/>
                  <a:moveTo>
                    <a:pt x="1327" y="1144"/>
                  </a:moveTo>
                  <a:cubicBezTo>
                    <a:pt x="1530" y="1173"/>
                    <a:pt x="1740" y="1198"/>
                    <a:pt x="1946" y="1198"/>
                  </a:cubicBezTo>
                  <a:cubicBezTo>
                    <a:pt x="2047" y="1198"/>
                    <a:pt x="2146" y="1192"/>
                    <a:pt x="2244" y="1178"/>
                  </a:cubicBezTo>
                  <a:lnTo>
                    <a:pt x="2244" y="1178"/>
                  </a:lnTo>
                  <a:cubicBezTo>
                    <a:pt x="2244" y="1256"/>
                    <a:pt x="2244" y="1329"/>
                    <a:pt x="2239" y="1402"/>
                  </a:cubicBezTo>
                  <a:cubicBezTo>
                    <a:pt x="2137" y="1381"/>
                    <a:pt x="2030" y="1374"/>
                    <a:pt x="1921" y="1374"/>
                  </a:cubicBezTo>
                  <a:cubicBezTo>
                    <a:pt x="1731" y="1374"/>
                    <a:pt x="1535" y="1396"/>
                    <a:pt x="1351" y="1402"/>
                  </a:cubicBezTo>
                  <a:cubicBezTo>
                    <a:pt x="1347" y="1402"/>
                    <a:pt x="1342" y="1407"/>
                    <a:pt x="1337" y="1407"/>
                  </a:cubicBezTo>
                  <a:cubicBezTo>
                    <a:pt x="1337" y="1324"/>
                    <a:pt x="1332" y="1237"/>
                    <a:pt x="1332" y="1149"/>
                  </a:cubicBezTo>
                  <a:lnTo>
                    <a:pt x="1327" y="1144"/>
                  </a:lnTo>
                  <a:close/>
                  <a:moveTo>
                    <a:pt x="4351" y="1188"/>
                  </a:moveTo>
                  <a:lnTo>
                    <a:pt x="4351" y="1188"/>
                  </a:lnTo>
                  <a:cubicBezTo>
                    <a:pt x="4551" y="1217"/>
                    <a:pt x="4761" y="1237"/>
                    <a:pt x="4966" y="1237"/>
                  </a:cubicBezTo>
                  <a:lnTo>
                    <a:pt x="4966" y="1237"/>
                  </a:lnTo>
                  <a:cubicBezTo>
                    <a:pt x="4966" y="1284"/>
                    <a:pt x="4961" y="1331"/>
                    <a:pt x="4961" y="1378"/>
                  </a:cubicBezTo>
                  <a:cubicBezTo>
                    <a:pt x="4756" y="1397"/>
                    <a:pt x="4561" y="1422"/>
                    <a:pt x="4356" y="1422"/>
                  </a:cubicBezTo>
                  <a:cubicBezTo>
                    <a:pt x="4356" y="1344"/>
                    <a:pt x="4351" y="1266"/>
                    <a:pt x="4351" y="1188"/>
                  </a:cubicBezTo>
                  <a:close/>
                  <a:moveTo>
                    <a:pt x="2810" y="1154"/>
                  </a:moveTo>
                  <a:lnTo>
                    <a:pt x="2810" y="1154"/>
                  </a:lnTo>
                  <a:cubicBezTo>
                    <a:pt x="3032" y="1205"/>
                    <a:pt x="3260" y="1231"/>
                    <a:pt x="3487" y="1231"/>
                  </a:cubicBezTo>
                  <a:cubicBezTo>
                    <a:pt x="3564" y="1231"/>
                    <a:pt x="3641" y="1228"/>
                    <a:pt x="3717" y="1222"/>
                  </a:cubicBezTo>
                  <a:lnTo>
                    <a:pt x="3717" y="1427"/>
                  </a:lnTo>
                  <a:cubicBezTo>
                    <a:pt x="3712" y="1427"/>
                    <a:pt x="3707" y="1422"/>
                    <a:pt x="3698" y="1422"/>
                  </a:cubicBezTo>
                  <a:cubicBezTo>
                    <a:pt x="3655" y="1418"/>
                    <a:pt x="3612" y="1416"/>
                    <a:pt x="3569" y="1416"/>
                  </a:cubicBezTo>
                  <a:cubicBezTo>
                    <a:pt x="3478" y="1416"/>
                    <a:pt x="3387" y="1423"/>
                    <a:pt x="3293" y="1423"/>
                  </a:cubicBezTo>
                  <a:cubicBezTo>
                    <a:pt x="3275" y="1423"/>
                    <a:pt x="3257" y="1422"/>
                    <a:pt x="3239" y="1422"/>
                  </a:cubicBezTo>
                  <a:cubicBezTo>
                    <a:pt x="3113" y="1417"/>
                    <a:pt x="2983" y="1392"/>
                    <a:pt x="2856" y="1392"/>
                  </a:cubicBezTo>
                  <a:cubicBezTo>
                    <a:pt x="2845" y="1392"/>
                    <a:pt x="2835" y="1392"/>
                    <a:pt x="2825" y="1393"/>
                  </a:cubicBezTo>
                  <a:cubicBezTo>
                    <a:pt x="2825" y="1315"/>
                    <a:pt x="2815" y="1232"/>
                    <a:pt x="2810" y="1154"/>
                  </a:cubicBezTo>
                  <a:close/>
                  <a:moveTo>
                    <a:pt x="5273" y="632"/>
                  </a:moveTo>
                  <a:cubicBezTo>
                    <a:pt x="5346" y="641"/>
                    <a:pt x="5385" y="685"/>
                    <a:pt x="5449" y="710"/>
                  </a:cubicBezTo>
                  <a:cubicBezTo>
                    <a:pt x="5424" y="1178"/>
                    <a:pt x="5429" y="1646"/>
                    <a:pt x="5458" y="2115"/>
                  </a:cubicBezTo>
                  <a:cubicBezTo>
                    <a:pt x="5405" y="2134"/>
                    <a:pt x="5346" y="2154"/>
                    <a:pt x="5288" y="2168"/>
                  </a:cubicBezTo>
                  <a:cubicBezTo>
                    <a:pt x="5279" y="2169"/>
                    <a:pt x="5270" y="2169"/>
                    <a:pt x="5262" y="2169"/>
                  </a:cubicBezTo>
                  <a:cubicBezTo>
                    <a:pt x="5202" y="2169"/>
                    <a:pt x="5143" y="2155"/>
                    <a:pt x="5088" y="2129"/>
                  </a:cubicBezTo>
                  <a:cubicBezTo>
                    <a:pt x="5127" y="1656"/>
                    <a:pt x="5122" y="1183"/>
                    <a:pt x="5063" y="710"/>
                  </a:cubicBezTo>
                  <a:cubicBezTo>
                    <a:pt x="5108" y="661"/>
                    <a:pt x="5169" y="633"/>
                    <a:pt x="5233" y="633"/>
                  </a:cubicBezTo>
                  <a:cubicBezTo>
                    <a:pt x="5246" y="633"/>
                    <a:pt x="5260" y="634"/>
                    <a:pt x="5273" y="637"/>
                  </a:cubicBezTo>
                  <a:lnTo>
                    <a:pt x="5273" y="632"/>
                  </a:lnTo>
                  <a:close/>
                  <a:moveTo>
                    <a:pt x="4053" y="699"/>
                  </a:moveTo>
                  <a:cubicBezTo>
                    <a:pt x="4074" y="699"/>
                    <a:pt x="4096" y="701"/>
                    <a:pt x="4117" y="705"/>
                  </a:cubicBezTo>
                  <a:cubicBezTo>
                    <a:pt x="4166" y="719"/>
                    <a:pt x="4215" y="744"/>
                    <a:pt x="4254" y="773"/>
                  </a:cubicBezTo>
                  <a:cubicBezTo>
                    <a:pt x="4249" y="880"/>
                    <a:pt x="4244" y="988"/>
                    <a:pt x="4244" y="1090"/>
                  </a:cubicBezTo>
                  <a:cubicBezTo>
                    <a:pt x="4215" y="1105"/>
                    <a:pt x="4215" y="1149"/>
                    <a:pt x="4244" y="1168"/>
                  </a:cubicBezTo>
                  <a:cubicBezTo>
                    <a:pt x="4234" y="1505"/>
                    <a:pt x="4234" y="1846"/>
                    <a:pt x="4249" y="2183"/>
                  </a:cubicBezTo>
                  <a:cubicBezTo>
                    <a:pt x="4249" y="2193"/>
                    <a:pt x="4254" y="2197"/>
                    <a:pt x="4254" y="2202"/>
                  </a:cubicBezTo>
                  <a:cubicBezTo>
                    <a:pt x="4245" y="2202"/>
                    <a:pt x="4237" y="2201"/>
                    <a:pt x="4229" y="2201"/>
                  </a:cubicBezTo>
                  <a:cubicBezTo>
                    <a:pt x="4178" y="2201"/>
                    <a:pt x="4128" y="2212"/>
                    <a:pt x="4078" y="2212"/>
                  </a:cubicBezTo>
                  <a:cubicBezTo>
                    <a:pt x="4000" y="2207"/>
                    <a:pt x="3922" y="2193"/>
                    <a:pt x="3854" y="2163"/>
                  </a:cubicBezTo>
                  <a:cubicBezTo>
                    <a:pt x="3854" y="2158"/>
                    <a:pt x="3859" y="2154"/>
                    <a:pt x="3859" y="2149"/>
                  </a:cubicBezTo>
                  <a:cubicBezTo>
                    <a:pt x="3898" y="1690"/>
                    <a:pt x="3849" y="1198"/>
                    <a:pt x="3810" y="739"/>
                  </a:cubicBezTo>
                  <a:lnTo>
                    <a:pt x="3810" y="739"/>
                  </a:lnTo>
                  <a:cubicBezTo>
                    <a:pt x="3817" y="753"/>
                    <a:pt x="3835" y="762"/>
                    <a:pt x="3851" y="762"/>
                  </a:cubicBezTo>
                  <a:cubicBezTo>
                    <a:pt x="3857" y="762"/>
                    <a:pt x="3863" y="761"/>
                    <a:pt x="3868" y="759"/>
                  </a:cubicBezTo>
                  <a:lnTo>
                    <a:pt x="3868" y="754"/>
                  </a:lnTo>
                  <a:cubicBezTo>
                    <a:pt x="3924" y="717"/>
                    <a:pt x="3987" y="699"/>
                    <a:pt x="4053" y="699"/>
                  </a:cubicBezTo>
                  <a:close/>
                  <a:moveTo>
                    <a:pt x="5590" y="1461"/>
                  </a:moveTo>
                  <a:cubicBezTo>
                    <a:pt x="5914" y="1478"/>
                    <a:pt x="6247" y="1494"/>
                    <a:pt x="6580" y="1494"/>
                  </a:cubicBezTo>
                  <a:cubicBezTo>
                    <a:pt x="6815" y="1494"/>
                    <a:pt x="7048" y="1486"/>
                    <a:pt x="7278" y="1466"/>
                  </a:cubicBezTo>
                  <a:lnTo>
                    <a:pt x="7278" y="1466"/>
                  </a:lnTo>
                  <a:cubicBezTo>
                    <a:pt x="7239" y="2344"/>
                    <a:pt x="7214" y="3222"/>
                    <a:pt x="7195" y="4100"/>
                  </a:cubicBezTo>
                  <a:lnTo>
                    <a:pt x="7190" y="4095"/>
                  </a:lnTo>
                  <a:cubicBezTo>
                    <a:pt x="7107" y="4100"/>
                    <a:pt x="7024" y="4109"/>
                    <a:pt x="6941" y="4119"/>
                  </a:cubicBezTo>
                  <a:cubicBezTo>
                    <a:pt x="6873" y="4129"/>
                    <a:pt x="6805" y="4134"/>
                    <a:pt x="6741" y="4144"/>
                  </a:cubicBezTo>
                  <a:cubicBezTo>
                    <a:pt x="6736" y="3968"/>
                    <a:pt x="6732" y="3792"/>
                    <a:pt x="6722" y="3622"/>
                  </a:cubicBezTo>
                  <a:cubicBezTo>
                    <a:pt x="6722" y="3597"/>
                    <a:pt x="6702" y="3578"/>
                    <a:pt x="6678" y="3578"/>
                  </a:cubicBezTo>
                  <a:cubicBezTo>
                    <a:pt x="6611" y="3540"/>
                    <a:pt x="6534" y="3517"/>
                    <a:pt x="6455" y="3517"/>
                  </a:cubicBezTo>
                  <a:cubicBezTo>
                    <a:pt x="6442" y="3517"/>
                    <a:pt x="6428" y="3518"/>
                    <a:pt x="6415" y="3519"/>
                  </a:cubicBezTo>
                  <a:cubicBezTo>
                    <a:pt x="6332" y="3519"/>
                    <a:pt x="6215" y="3519"/>
                    <a:pt x="6146" y="3573"/>
                  </a:cubicBezTo>
                  <a:cubicBezTo>
                    <a:pt x="6127" y="3583"/>
                    <a:pt x="6117" y="3602"/>
                    <a:pt x="6112" y="3617"/>
                  </a:cubicBezTo>
                  <a:cubicBezTo>
                    <a:pt x="6093" y="3622"/>
                    <a:pt x="6078" y="3636"/>
                    <a:pt x="6078" y="3656"/>
                  </a:cubicBezTo>
                  <a:cubicBezTo>
                    <a:pt x="6068" y="3817"/>
                    <a:pt x="6063" y="3978"/>
                    <a:pt x="6058" y="4139"/>
                  </a:cubicBezTo>
                  <a:cubicBezTo>
                    <a:pt x="5966" y="4139"/>
                    <a:pt x="5878" y="4158"/>
                    <a:pt x="5785" y="4168"/>
                  </a:cubicBezTo>
                  <a:cubicBezTo>
                    <a:pt x="5758" y="4169"/>
                    <a:pt x="5731" y="4170"/>
                    <a:pt x="5704" y="4170"/>
                  </a:cubicBezTo>
                  <a:cubicBezTo>
                    <a:pt x="5630" y="4170"/>
                    <a:pt x="5558" y="4165"/>
                    <a:pt x="5483" y="4158"/>
                  </a:cubicBezTo>
                  <a:cubicBezTo>
                    <a:pt x="5483" y="4027"/>
                    <a:pt x="5478" y="3895"/>
                    <a:pt x="5478" y="3768"/>
                  </a:cubicBezTo>
                  <a:cubicBezTo>
                    <a:pt x="5522" y="3753"/>
                    <a:pt x="5527" y="3695"/>
                    <a:pt x="5488" y="3670"/>
                  </a:cubicBezTo>
                  <a:cubicBezTo>
                    <a:pt x="5396" y="3620"/>
                    <a:pt x="5295" y="3595"/>
                    <a:pt x="5194" y="3595"/>
                  </a:cubicBezTo>
                  <a:cubicBezTo>
                    <a:pt x="5081" y="3595"/>
                    <a:pt x="4969" y="3626"/>
                    <a:pt x="4868" y="3685"/>
                  </a:cubicBezTo>
                  <a:cubicBezTo>
                    <a:pt x="4863" y="3690"/>
                    <a:pt x="4859" y="3695"/>
                    <a:pt x="4854" y="3705"/>
                  </a:cubicBezTo>
                  <a:cubicBezTo>
                    <a:pt x="4850" y="3702"/>
                    <a:pt x="4847" y="3701"/>
                    <a:pt x="4843" y="3701"/>
                  </a:cubicBezTo>
                  <a:cubicBezTo>
                    <a:pt x="4831" y="3701"/>
                    <a:pt x="4820" y="3713"/>
                    <a:pt x="4820" y="3724"/>
                  </a:cubicBezTo>
                  <a:cubicBezTo>
                    <a:pt x="4815" y="3861"/>
                    <a:pt x="4810" y="3997"/>
                    <a:pt x="4810" y="4134"/>
                  </a:cubicBezTo>
                  <a:cubicBezTo>
                    <a:pt x="4800" y="4129"/>
                    <a:pt x="4795" y="4124"/>
                    <a:pt x="4790" y="4124"/>
                  </a:cubicBezTo>
                  <a:cubicBezTo>
                    <a:pt x="4374" y="4099"/>
                    <a:pt x="3955" y="4090"/>
                    <a:pt x="3534" y="4090"/>
                  </a:cubicBezTo>
                  <a:cubicBezTo>
                    <a:pt x="2812" y="4090"/>
                    <a:pt x="2086" y="4117"/>
                    <a:pt x="1371" y="4139"/>
                  </a:cubicBezTo>
                  <a:cubicBezTo>
                    <a:pt x="1366" y="3256"/>
                    <a:pt x="1356" y="2368"/>
                    <a:pt x="1337" y="1480"/>
                  </a:cubicBezTo>
                  <a:cubicBezTo>
                    <a:pt x="1342" y="1480"/>
                    <a:pt x="1342" y="1485"/>
                    <a:pt x="1347" y="1485"/>
                  </a:cubicBezTo>
                  <a:cubicBezTo>
                    <a:pt x="1527" y="1494"/>
                    <a:pt x="1720" y="1517"/>
                    <a:pt x="1910" y="1517"/>
                  </a:cubicBezTo>
                  <a:cubicBezTo>
                    <a:pt x="2022" y="1517"/>
                    <a:pt x="2133" y="1509"/>
                    <a:pt x="2239" y="1485"/>
                  </a:cubicBezTo>
                  <a:lnTo>
                    <a:pt x="2239" y="2144"/>
                  </a:lnTo>
                  <a:cubicBezTo>
                    <a:pt x="2234" y="2154"/>
                    <a:pt x="2234" y="2163"/>
                    <a:pt x="2239" y="2173"/>
                  </a:cubicBezTo>
                  <a:lnTo>
                    <a:pt x="2239" y="2178"/>
                  </a:lnTo>
                  <a:cubicBezTo>
                    <a:pt x="2239" y="2207"/>
                    <a:pt x="2259" y="2227"/>
                    <a:pt x="2288" y="2232"/>
                  </a:cubicBezTo>
                  <a:cubicBezTo>
                    <a:pt x="2353" y="2281"/>
                    <a:pt x="2445" y="2312"/>
                    <a:pt x="2531" y="2312"/>
                  </a:cubicBezTo>
                  <a:cubicBezTo>
                    <a:pt x="2606" y="2312"/>
                    <a:pt x="2677" y="2288"/>
                    <a:pt x="2722" y="2232"/>
                  </a:cubicBezTo>
                  <a:cubicBezTo>
                    <a:pt x="2725" y="2232"/>
                    <a:pt x="2728" y="2232"/>
                    <a:pt x="2731" y="2232"/>
                  </a:cubicBezTo>
                  <a:cubicBezTo>
                    <a:pt x="2758" y="2232"/>
                    <a:pt x="2786" y="2213"/>
                    <a:pt x="2786" y="2183"/>
                  </a:cubicBezTo>
                  <a:cubicBezTo>
                    <a:pt x="2815" y="1949"/>
                    <a:pt x="2825" y="1715"/>
                    <a:pt x="2820" y="1480"/>
                  </a:cubicBezTo>
                  <a:lnTo>
                    <a:pt x="2820" y="1480"/>
                  </a:lnTo>
                  <a:cubicBezTo>
                    <a:pt x="2990" y="1541"/>
                    <a:pt x="3168" y="1571"/>
                    <a:pt x="3345" y="1571"/>
                  </a:cubicBezTo>
                  <a:cubicBezTo>
                    <a:pt x="3467" y="1571"/>
                    <a:pt x="3588" y="1557"/>
                    <a:pt x="3707" y="1529"/>
                  </a:cubicBezTo>
                  <a:lnTo>
                    <a:pt x="3717" y="1524"/>
                  </a:lnTo>
                  <a:cubicBezTo>
                    <a:pt x="3717" y="1739"/>
                    <a:pt x="3737" y="1949"/>
                    <a:pt x="3766" y="2158"/>
                  </a:cubicBezTo>
                  <a:cubicBezTo>
                    <a:pt x="3766" y="2173"/>
                    <a:pt x="3776" y="2183"/>
                    <a:pt x="3790" y="2188"/>
                  </a:cubicBezTo>
                  <a:cubicBezTo>
                    <a:pt x="3785" y="2207"/>
                    <a:pt x="3790" y="2227"/>
                    <a:pt x="3805" y="2236"/>
                  </a:cubicBezTo>
                  <a:cubicBezTo>
                    <a:pt x="3886" y="2282"/>
                    <a:pt x="4011" y="2331"/>
                    <a:pt x="4124" y="2331"/>
                  </a:cubicBezTo>
                  <a:cubicBezTo>
                    <a:pt x="4181" y="2331"/>
                    <a:pt x="4235" y="2318"/>
                    <a:pt x="4278" y="2285"/>
                  </a:cubicBezTo>
                  <a:cubicBezTo>
                    <a:pt x="4293" y="2271"/>
                    <a:pt x="4302" y="2251"/>
                    <a:pt x="4298" y="2232"/>
                  </a:cubicBezTo>
                  <a:cubicBezTo>
                    <a:pt x="4322" y="2232"/>
                    <a:pt x="4346" y="2207"/>
                    <a:pt x="4346" y="2183"/>
                  </a:cubicBezTo>
                  <a:cubicBezTo>
                    <a:pt x="4356" y="1963"/>
                    <a:pt x="4356" y="1739"/>
                    <a:pt x="4356" y="1515"/>
                  </a:cubicBezTo>
                  <a:cubicBezTo>
                    <a:pt x="4444" y="1530"/>
                    <a:pt x="4534" y="1537"/>
                    <a:pt x="4624" y="1537"/>
                  </a:cubicBezTo>
                  <a:cubicBezTo>
                    <a:pt x="4734" y="1537"/>
                    <a:pt x="4844" y="1526"/>
                    <a:pt x="4951" y="1505"/>
                  </a:cubicBezTo>
                  <a:cubicBezTo>
                    <a:pt x="4951" y="1734"/>
                    <a:pt x="4961" y="1958"/>
                    <a:pt x="4980" y="2183"/>
                  </a:cubicBezTo>
                  <a:cubicBezTo>
                    <a:pt x="4980" y="2211"/>
                    <a:pt x="5004" y="2229"/>
                    <a:pt x="5028" y="2229"/>
                  </a:cubicBezTo>
                  <a:cubicBezTo>
                    <a:pt x="5037" y="2229"/>
                    <a:pt x="5046" y="2227"/>
                    <a:pt x="5054" y="2222"/>
                  </a:cubicBezTo>
                  <a:cubicBezTo>
                    <a:pt x="5128" y="2264"/>
                    <a:pt x="5226" y="2294"/>
                    <a:pt x="5317" y="2294"/>
                  </a:cubicBezTo>
                  <a:cubicBezTo>
                    <a:pt x="5404" y="2294"/>
                    <a:pt x="5484" y="2267"/>
                    <a:pt x="5532" y="2197"/>
                  </a:cubicBezTo>
                  <a:cubicBezTo>
                    <a:pt x="5551" y="2188"/>
                    <a:pt x="5566" y="2168"/>
                    <a:pt x="5571" y="2149"/>
                  </a:cubicBezTo>
                  <a:cubicBezTo>
                    <a:pt x="5590" y="1919"/>
                    <a:pt x="5600" y="1690"/>
                    <a:pt x="5590" y="1461"/>
                  </a:cubicBezTo>
                  <a:close/>
                  <a:moveTo>
                    <a:pt x="249" y="188"/>
                  </a:moveTo>
                  <a:lnTo>
                    <a:pt x="249" y="188"/>
                  </a:lnTo>
                  <a:cubicBezTo>
                    <a:pt x="436" y="222"/>
                    <a:pt x="650" y="257"/>
                    <a:pt x="854" y="257"/>
                  </a:cubicBezTo>
                  <a:cubicBezTo>
                    <a:pt x="974" y="257"/>
                    <a:pt x="1090" y="245"/>
                    <a:pt x="1195" y="212"/>
                  </a:cubicBezTo>
                  <a:cubicBezTo>
                    <a:pt x="1205" y="207"/>
                    <a:pt x="1215" y="202"/>
                    <a:pt x="1220" y="193"/>
                  </a:cubicBezTo>
                  <a:lnTo>
                    <a:pt x="1220" y="193"/>
                  </a:lnTo>
                  <a:cubicBezTo>
                    <a:pt x="1191" y="1588"/>
                    <a:pt x="1191" y="2983"/>
                    <a:pt x="1200" y="4378"/>
                  </a:cubicBezTo>
                  <a:cubicBezTo>
                    <a:pt x="1072" y="4368"/>
                    <a:pt x="944" y="4362"/>
                    <a:pt x="816" y="4362"/>
                  </a:cubicBezTo>
                  <a:cubicBezTo>
                    <a:pt x="637" y="4362"/>
                    <a:pt x="458" y="4372"/>
                    <a:pt x="278" y="4392"/>
                  </a:cubicBezTo>
                  <a:cubicBezTo>
                    <a:pt x="273" y="4231"/>
                    <a:pt x="273" y="4080"/>
                    <a:pt x="273" y="3924"/>
                  </a:cubicBezTo>
                  <a:lnTo>
                    <a:pt x="273" y="3924"/>
                  </a:lnTo>
                  <a:cubicBezTo>
                    <a:pt x="420" y="3928"/>
                    <a:pt x="569" y="3935"/>
                    <a:pt x="719" y="3935"/>
                  </a:cubicBezTo>
                  <a:cubicBezTo>
                    <a:pt x="754" y="3935"/>
                    <a:pt x="789" y="3935"/>
                    <a:pt x="825" y="3934"/>
                  </a:cubicBezTo>
                  <a:cubicBezTo>
                    <a:pt x="854" y="3924"/>
                    <a:pt x="854" y="3880"/>
                    <a:pt x="825" y="3875"/>
                  </a:cubicBezTo>
                  <a:cubicBezTo>
                    <a:pt x="776" y="3874"/>
                    <a:pt x="728" y="3873"/>
                    <a:pt x="679" y="3873"/>
                  </a:cubicBezTo>
                  <a:cubicBezTo>
                    <a:pt x="545" y="3873"/>
                    <a:pt x="409" y="3878"/>
                    <a:pt x="273" y="3885"/>
                  </a:cubicBezTo>
                  <a:lnTo>
                    <a:pt x="273" y="3475"/>
                  </a:lnTo>
                  <a:cubicBezTo>
                    <a:pt x="371" y="3483"/>
                    <a:pt x="469" y="3486"/>
                    <a:pt x="567" y="3486"/>
                  </a:cubicBezTo>
                  <a:cubicBezTo>
                    <a:pt x="665" y="3486"/>
                    <a:pt x="764" y="3483"/>
                    <a:pt x="864" y="3475"/>
                  </a:cubicBezTo>
                  <a:cubicBezTo>
                    <a:pt x="898" y="3475"/>
                    <a:pt x="898" y="3417"/>
                    <a:pt x="864" y="3417"/>
                  </a:cubicBezTo>
                  <a:cubicBezTo>
                    <a:pt x="737" y="3426"/>
                    <a:pt x="612" y="3430"/>
                    <a:pt x="488" y="3430"/>
                  </a:cubicBezTo>
                  <a:cubicBezTo>
                    <a:pt x="416" y="3430"/>
                    <a:pt x="345" y="3428"/>
                    <a:pt x="273" y="3427"/>
                  </a:cubicBezTo>
                  <a:lnTo>
                    <a:pt x="273" y="2846"/>
                  </a:lnTo>
                  <a:cubicBezTo>
                    <a:pt x="302" y="2848"/>
                    <a:pt x="331" y="2848"/>
                    <a:pt x="360" y="2848"/>
                  </a:cubicBezTo>
                  <a:cubicBezTo>
                    <a:pt x="532" y="2848"/>
                    <a:pt x="707" y="2824"/>
                    <a:pt x="873" y="2778"/>
                  </a:cubicBezTo>
                  <a:cubicBezTo>
                    <a:pt x="903" y="2758"/>
                    <a:pt x="888" y="2714"/>
                    <a:pt x="854" y="2714"/>
                  </a:cubicBezTo>
                  <a:cubicBezTo>
                    <a:pt x="664" y="2763"/>
                    <a:pt x="469" y="2788"/>
                    <a:pt x="273" y="2792"/>
                  </a:cubicBezTo>
                  <a:cubicBezTo>
                    <a:pt x="273" y="2612"/>
                    <a:pt x="273" y="2427"/>
                    <a:pt x="269" y="2246"/>
                  </a:cubicBezTo>
                  <a:lnTo>
                    <a:pt x="269" y="2246"/>
                  </a:lnTo>
                  <a:cubicBezTo>
                    <a:pt x="384" y="2249"/>
                    <a:pt x="500" y="2252"/>
                    <a:pt x="614" y="2252"/>
                  </a:cubicBezTo>
                  <a:cubicBezTo>
                    <a:pt x="698" y="2252"/>
                    <a:pt x="781" y="2250"/>
                    <a:pt x="864" y="2246"/>
                  </a:cubicBezTo>
                  <a:cubicBezTo>
                    <a:pt x="893" y="2246"/>
                    <a:pt x="893" y="2202"/>
                    <a:pt x="864" y="2202"/>
                  </a:cubicBezTo>
                  <a:cubicBezTo>
                    <a:pt x="781" y="2198"/>
                    <a:pt x="698" y="2197"/>
                    <a:pt x="614" y="2197"/>
                  </a:cubicBezTo>
                  <a:cubicBezTo>
                    <a:pt x="500" y="2197"/>
                    <a:pt x="384" y="2199"/>
                    <a:pt x="269" y="2202"/>
                  </a:cubicBezTo>
                  <a:cubicBezTo>
                    <a:pt x="269" y="2022"/>
                    <a:pt x="264" y="1836"/>
                    <a:pt x="264" y="1656"/>
                  </a:cubicBezTo>
                  <a:lnTo>
                    <a:pt x="264" y="1656"/>
                  </a:lnTo>
                  <a:cubicBezTo>
                    <a:pt x="417" y="1680"/>
                    <a:pt x="573" y="1692"/>
                    <a:pt x="730" y="1692"/>
                  </a:cubicBezTo>
                  <a:cubicBezTo>
                    <a:pt x="797" y="1692"/>
                    <a:pt x="865" y="1690"/>
                    <a:pt x="932" y="1685"/>
                  </a:cubicBezTo>
                  <a:cubicBezTo>
                    <a:pt x="961" y="1685"/>
                    <a:pt x="961" y="1641"/>
                    <a:pt x="932" y="1641"/>
                  </a:cubicBezTo>
                  <a:cubicBezTo>
                    <a:pt x="874" y="1644"/>
                    <a:pt x="816" y="1645"/>
                    <a:pt x="759" y="1645"/>
                  </a:cubicBezTo>
                  <a:cubicBezTo>
                    <a:pt x="594" y="1645"/>
                    <a:pt x="430" y="1635"/>
                    <a:pt x="264" y="1617"/>
                  </a:cubicBezTo>
                  <a:cubicBezTo>
                    <a:pt x="264" y="1417"/>
                    <a:pt x="259" y="1222"/>
                    <a:pt x="259" y="1022"/>
                  </a:cubicBezTo>
                  <a:cubicBezTo>
                    <a:pt x="264" y="1022"/>
                    <a:pt x="264" y="1027"/>
                    <a:pt x="269" y="1027"/>
                  </a:cubicBezTo>
                  <a:cubicBezTo>
                    <a:pt x="331" y="1036"/>
                    <a:pt x="395" y="1040"/>
                    <a:pt x="458" y="1040"/>
                  </a:cubicBezTo>
                  <a:cubicBezTo>
                    <a:pt x="563" y="1040"/>
                    <a:pt x="668" y="1029"/>
                    <a:pt x="771" y="1007"/>
                  </a:cubicBezTo>
                  <a:cubicBezTo>
                    <a:pt x="804" y="998"/>
                    <a:pt x="801" y="944"/>
                    <a:pt x="766" y="944"/>
                  </a:cubicBezTo>
                  <a:cubicBezTo>
                    <a:pt x="764" y="944"/>
                    <a:pt x="763" y="944"/>
                    <a:pt x="761" y="944"/>
                  </a:cubicBezTo>
                  <a:cubicBezTo>
                    <a:pt x="651" y="961"/>
                    <a:pt x="539" y="968"/>
                    <a:pt x="426" y="968"/>
                  </a:cubicBezTo>
                  <a:cubicBezTo>
                    <a:pt x="374" y="968"/>
                    <a:pt x="321" y="966"/>
                    <a:pt x="269" y="963"/>
                  </a:cubicBezTo>
                  <a:cubicBezTo>
                    <a:pt x="264" y="963"/>
                    <a:pt x="259" y="963"/>
                    <a:pt x="259" y="968"/>
                  </a:cubicBezTo>
                  <a:cubicBezTo>
                    <a:pt x="259" y="837"/>
                    <a:pt x="259" y="705"/>
                    <a:pt x="254" y="573"/>
                  </a:cubicBezTo>
                  <a:lnTo>
                    <a:pt x="254" y="573"/>
                  </a:lnTo>
                  <a:cubicBezTo>
                    <a:pt x="434" y="588"/>
                    <a:pt x="615" y="602"/>
                    <a:pt x="795" y="612"/>
                  </a:cubicBezTo>
                  <a:cubicBezTo>
                    <a:pt x="839" y="612"/>
                    <a:pt x="839" y="554"/>
                    <a:pt x="795" y="544"/>
                  </a:cubicBezTo>
                  <a:cubicBezTo>
                    <a:pt x="610" y="529"/>
                    <a:pt x="434" y="524"/>
                    <a:pt x="254" y="515"/>
                  </a:cubicBezTo>
                  <a:cubicBezTo>
                    <a:pt x="254" y="407"/>
                    <a:pt x="254" y="300"/>
                    <a:pt x="249" y="188"/>
                  </a:cubicBezTo>
                  <a:close/>
                  <a:moveTo>
                    <a:pt x="7190" y="4202"/>
                  </a:moveTo>
                  <a:cubicBezTo>
                    <a:pt x="7190" y="4266"/>
                    <a:pt x="7190" y="4334"/>
                    <a:pt x="7185" y="4402"/>
                  </a:cubicBezTo>
                  <a:lnTo>
                    <a:pt x="7185" y="4397"/>
                  </a:lnTo>
                  <a:lnTo>
                    <a:pt x="7175" y="4397"/>
                  </a:lnTo>
                  <a:cubicBezTo>
                    <a:pt x="7063" y="4397"/>
                    <a:pt x="6957" y="4419"/>
                    <a:pt x="6843" y="4419"/>
                  </a:cubicBezTo>
                  <a:cubicBezTo>
                    <a:pt x="6824" y="4419"/>
                    <a:pt x="6805" y="4418"/>
                    <a:pt x="6785" y="4417"/>
                  </a:cubicBezTo>
                  <a:cubicBezTo>
                    <a:pt x="6783" y="4416"/>
                    <a:pt x="6780" y="4415"/>
                    <a:pt x="6778" y="4415"/>
                  </a:cubicBezTo>
                  <a:cubicBezTo>
                    <a:pt x="6766" y="4415"/>
                    <a:pt x="6755" y="4424"/>
                    <a:pt x="6751" y="4436"/>
                  </a:cubicBezTo>
                  <a:cubicBezTo>
                    <a:pt x="6751" y="4363"/>
                    <a:pt x="6746" y="4295"/>
                    <a:pt x="6746" y="4222"/>
                  </a:cubicBezTo>
                  <a:cubicBezTo>
                    <a:pt x="6824" y="4222"/>
                    <a:pt x="6902" y="4217"/>
                    <a:pt x="6985" y="4212"/>
                  </a:cubicBezTo>
                  <a:cubicBezTo>
                    <a:pt x="7053" y="4212"/>
                    <a:pt x="7122" y="4207"/>
                    <a:pt x="7190" y="4202"/>
                  </a:cubicBezTo>
                  <a:close/>
                  <a:moveTo>
                    <a:pt x="6058" y="4217"/>
                  </a:moveTo>
                  <a:lnTo>
                    <a:pt x="6058" y="4422"/>
                  </a:lnTo>
                  <a:cubicBezTo>
                    <a:pt x="5961" y="4431"/>
                    <a:pt x="5868" y="4451"/>
                    <a:pt x="5771" y="4456"/>
                  </a:cubicBezTo>
                  <a:cubicBezTo>
                    <a:pt x="5732" y="4458"/>
                    <a:pt x="5694" y="4459"/>
                    <a:pt x="5655" y="4459"/>
                  </a:cubicBezTo>
                  <a:cubicBezTo>
                    <a:pt x="5601" y="4459"/>
                    <a:pt x="5547" y="4457"/>
                    <a:pt x="5493" y="4451"/>
                  </a:cubicBezTo>
                  <a:cubicBezTo>
                    <a:pt x="5493" y="4378"/>
                    <a:pt x="5493" y="4309"/>
                    <a:pt x="5488" y="4231"/>
                  </a:cubicBezTo>
                  <a:lnTo>
                    <a:pt x="5483" y="4227"/>
                  </a:lnTo>
                  <a:lnTo>
                    <a:pt x="5483" y="4227"/>
                  </a:lnTo>
                  <a:cubicBezTo>
                    <a:pt x="5583" y="4243"/>
                    <a:pt x="5697" y="4261"/>
                    <a:pt x="5808" y="4261"/>
                  </a:cubicBezTo>
                  <a:cubicBezTo>
                    <a:pt x="5896" y="4261"/>
                    <a:pt x="5983" y="4249"/>
                    <a:pt x="6058" y="4217"/>
                  </a:cubicBezTo>
                  <a:close/>
                  <a:moveTo>
                    <a:pt x="4805" y="4217"/>
                  </a:moveTo>
                  <a:cubicBezTo>
                    <a:pt x="4805" y="4285"/>
                    <a:pt x="4800" y="4348"/>
                    <a:pt x="4800" y="4417"/>
                  </a:cubicBezTo>
                  <a:cubicBezTo>
                    <a:pt x="4795" y="4417"/>
                    <a:pt x="4790" y="4412"/>
                    <a:pt x="4785" y="4412"/>
                  </a:cubicBezTo>
                  <a:lnTo>
                    <a:pt x="4751" y="4412"/>
                  </a:lnTo>
                  <a:cubicBezTo>
                    <a:pt x="4749" y="4412"/>
                    <a:pt x="4748" y="4412"/>
                    <a:pt x="4746" y="4412"/>
                  </a:cubicBezTo>
                  <a:cubicBezTo>
                    <a:pt x="4683" y="4412"/>
                    <a:pt x="4689" y="4495"/>
                    <a:pt x="4737" y="4519"/>
                  </a:cubicBezTo>
                  <a:cubicBezTo>
                    <a:pt x="4483" y="4412"/>
                    <a:pt x="4173" y="4386"/>
                    <a:pt x="3861" y="4386"/>
                  </a:cubicBezTo>
                  <a:cubicBezTo>
                    <a:pt x="3579" y="4386"/>
                    <a:pt x="3294" y="4407"/>
                    <a:pt x="3049" y="4407"/>
                  </a:cubicBezTo>
                  <a:cubicBezTo>
                    <a:pt x="2488" y="4407"/>
                    <a:pt x="1927" y="4422"/>
                    <a:pt x="1371" y="4470"/>
                  </a:cubicBezTo>
                  <a:cubicBezTo>
                    <a:pt x="1376" y="4397"/>
                    <a:pt x="1376" y="4314"/>
                    <a:pt x="1376" y="4236"/>
                  </a:cubicBezTo>
                  <a:lnTo>
                    <a:pt x="1371" y="4231"/>
                  </a:lnTo>
                  <a:lnTo>
                    <a:pt x="1371" y="4231"/>
                  </a:lnTo>
                  <a:cubicBezTo>
                    <a:pt x="2030" y="4248"/>
                    <a:pt x="2697" y="4270"/>
                    <a:pt x="3362" y="4270"/>
                  </a:cubicBezTo>
                  <a:cubicBezTo>
                    <a:pt x="3839" y="4270"/>
                    <a:pt x="4315" y="4259"/>
                    <a:pt x="4785" y="4227"/>
                  </a:cubicBezTo>
                  <a:cubicBezTo>
                    <a:pt x="4795" y="4227"/>
                    <a:pt x="4795" y="4222"/>
                    <a:pt x="4805" y="4217"/>
                  </a:cubicBezTo>
                  <a:close/>
                  <a:moveTo>
                    <a:pt x="6354" y="3641"/>
                  </a:moveTo>
                  <a:cubicBezTo>
                    <a:pt x="6381" y="3641"/>
                    <a:pt x="6408" y="3643"/>
                    <a:pt x="6434" y="3646"/>
                  </a:cubicBezTo>
                  <a:cubicBezTo>
                    <a:pt x="6502" y="3656"/>
                    <a:pt x="6566" y="3661"/>
                    <a:pt x="6634" y="3666"/>
                  </a:cubicBezTo>
                  <a:cubicBezTo>
                    <a:pt x="6615" y="4178"/>
                    <a:pt x="6595" y="4700"/>
                    <a:pt x="6624" y="5212"/>
                  </a:cubicBezTo>
                  <a:cubicBezTo>
                    <a:pt x="6619" y="5212"/>
                    <a:pt x="6615" y="5212"/>
                    <a:pt x="6615" y="5217"/>
                  </a:cubicBezTo>
                  <a:cubicBezTo>
                    <a:pt x="6539" y="5264"/>
                    <a:pt x="6452" y="5287"/>
                    <a:pt x="6364" y="5287"/>
                  </a:cubicBezTo>
                  <a:cubicBezTo>
                    <a:pt x="6316" y="5287"/>
                    <a:pt x="6267" y="5279"/>
                    <a:pt x="6219" y="5265"/>
                  </a:cubicBezTo>
                  <a:cubicBezTo>
                    <a:pt x="6224" y="5241"/>
                    <a:pt x="6215" y="5217"/>
                    <a:pt x="6195" y="5207"/>
                  </a:cubicBezTo>
                  <a:lnTo>
                    <a:pt x="6180" y="5197"/>
                  </a:lnTo>
                  <a:cubicBezTo>
                    <a:pt x="6171" y="5192"/>
                    <a:pt x="6161" y="5192"/>
                    <a:pt x="6151" y="5192"/>
                  </a:cubicBezTo>
                  <a:cubicBezTo>
                    <a:pt x="6166" y="5080"/>
                    <a:pt x="6180" y="4968"/>
                    <a:pt x="6185" y="4856"/>
                  </a:cubicBezTo>
                  <a:cubicBezTo>
                    <a:pt x="6185" y="4719"/>
                    <a:pt x="6185" y="4583"/>
                    <a:pt x="6185" y="4441"/>
                  </a:cubicBezTo>
                  <a:lnTo>
                    <a:pt x="6180" y="4436"/>
                  </a:lnTo>
                  <a:cubicBezTo>
                    <a:pt x="6180" y="4202"/>
                    <a:pt x="6176" y="3963"/>
                    <a:pt x="6166" y="3724"/>
                  </a:cubicBezTo>
                  <a:cubicBezTo>
                    <a:pt x="6180" y="3724"/>
                    <a:pt x="6195" y="3724"/>
                    <a:pt x="6205" y="3714"/>
                  </a:cubicBezTo>
                  <a:cubicBezTo>
                    <a:pt x="6231" y="3701"/>
                    <a:pt x="6218" y="3664"/>
                    <a:pt x="6194" y="3664"/>
                  </a:cubicBezTo>
                  <a:cubicBezTo>
                    <a:pt x="6191" y="3664"/>
                    <a:pt x="6189" y="3665"/>
                    <a:pt x="6186" y="3665"/>
                  </a:cubicBezTo>
                  <a:lnTo>
                    <a:pt x="6186" y="3665"/>
                  </a:lnTo>
                  <a:cubicBezTo>
                    <a:pt x="6239" y="3649"/>
                    <a:pt x="6297" y="3641"/>
                    <a:pt x="6354" y="3641"/>
                  </a:cubicBezTo>
                  <a:close/>
                  <a:moveTo>
                    <a:pt x="5171" y="3714"/>
                  </a:moveTo>
                  <a:cubicBezTo>
                    <a:pt x="5250" y="3714"/>
                    <a:pt x="5329" y="3728"/>
                    <a:pt x="5405" y="3758"/>
                  </a:cubicBezTo>
                  <a:cubicBezTo>
                    <a:pt x="5351" y="4222"/>
                    <a:pt x="5307" y="4729"/>
                    <a:pt x="5376" y="5183"/>
                  </a:cubicBezTo>
                  <a:lnTo>
                    <a:pt x="5371" y="5178"/>
                  </a:lnTo>
                  <a:lnTo>
                    <a:pt x="5371" y="5178"/>
                  </a:lnTo>
                  <a:cubicBezTo>
                    <a:pt x="5371" y="5192"/>
                    <a:pt x="5376" y="5202"/>
                    <a:pt x="5385" y="5207"/>
                  </a:cubicBezTo>
                  <a:cubicBezTo>
                    <a:pt x="5349" y="5302"/>
                    <a:pt x="5230" y="5337"/>
                    <a:pt x="5109" y="5337"/>
                  </a:cubicBezTo>
                  <a:cubicBezTo>
                    <a:pt x="5049" y="5337"/>
                    <a:pt x="4988" y="5329"/>
                    <a:pt x="4937" y="5314"/>
                  </a:cubicBezTo>
                  <a:cubicBezTo>
                    <a:pt x="4937" y="5314"/>
                    <a:pt x="4941" y="5309"/>
                    <a:pt x="4941" y="5304"/>
                  </a:cubicBezTo>
                  <a:cubicBezTo>
                    <a:pt x="4956" y="4792"/>
                    <a:pt x="4937" y="4280"/>
                    <a:pt x="4873" y="3768"/>
                  </a:cubicBezTo>
                  <a:lnTo>
                    <a:pt x="4873" y="3768"/>
                  </a:lnTo>
                  <a:cubicBezTo>
                    <a:pt x="4880" y="3770"/>
                    <a:pt x="4888" y="3772"/>
                    <a:pt x="4895" y="3772"/>
                  </a:cubicBezTo>
                  <a:cubicBezTo>
                    <a:pt x="4902" y="3772"/>
                    <a:pt x="4910" y="3770"/>
                    <a:pt x="4917" y="3768"/>
                  </a:cubicBezTo>
                  <a:cubicBezTo>
                    <a:pt x="4997" y="3732"/>
                    <a:pt x="5083" y="3714"/>
                    <a:pt x="5171" y="3714"/>
                  </a:cubicBezTo>
                  <a:close/>
                  <a:moveTo>
                    <a:pt x="7185" y="4485"/>
                  </a:moveTo>
                  <a:lnTo>
                    <a:pt x="7185" y="4485"/>
                  </a:lnTo>
                  <a:cubicBezTo>
                    <a:pt x="7166" y="5558"/>
                    <a:pt x="7166" y="6621"/>
                    <a:pt x="7180" y="7690"/>
                  </a:cubicBezTo>
                  <a:lnTo>
                    <a:pt x="7175" y="7685"/>
                  </a:lnTo>
                  <a:cubicBezTo>
                    <a:pt x="7175" y="7660"/>
                    <a:pt x="7161" y="7641"/>
                    <a:pt x="7136" y="7641"/>
                  </a:cubicBezTo>
                  <a:cubicBezTo>
                    <a:pt x="6812" y="7630"/>
                    <a:pt x="6486" y="7626"/>
                    <a:pt x="6161" y="7626"/>
                  </a:cubicBezTo>
                  <a:cubicBezTo>
                    <a:pt x="5278" y="7626"/>
                    <a:pt x="4394" y="7659"/>
                    <a:pt x="3517" y="7695"/>
                  </a:cubicBezTo>
                  <a:cubicBezTo>
                    <a:pt x="3507" y="7490"/>
                    <a:pt x="3498" y="7290"/>
                    <a:pt x="3483" y="7095"/>
                  </a:cubicBezTo>
                  <a:cubicBezTo>
                    <a:pt x="3479" y="7070"/>
                    <a:pt x="3458" y="7053"/>
                    <a:pt x="3435" y="7053"/>
                  </a:cubicBezTo>
                  <a:cubicBezTo>
                    <a:pt x="3427" y="7053"/>
                    <a:pt x="3418" y="7055"/>
                    <a:pt x="3410" y="7060"/>
                  </a:cubicBezTo>
                  <a:cubicBezTo>
                    <a:pt x="3239" y="7017"/>
                    <a:pt x="3068" y="6992"/>
                    <a:pt x="2893" y="6992"/>
                  </a:cubicBezTo>
                  <a:cubicBezTo>
                    <a:pt x="2890" y="6992"/>
                    <a:pt x="2888" y="6991"/>
                    <a:pt x="2885" y="6991"/>
                  </a:cubicBezTo>
                  <a:cubicBezTo>
                    <a:pt x="2865" y="6991"/>
                    <a:pt x="2849" y="7009"/>
                    <a:pt x="2849" y="7031"/>
                  </a:cubicBezTo>
                  <a:cubicBezTo>
                    <a:pt x="2834" y="7031"/>
                    <a:pt x="2825" y="7036"/>
                    <a:pt x="2825" y="7051"/>
                  </a:cubicBezTo>
                  <a:cubicBezTo>
                    <a:pt x="2790" y="7256"/>
                    <a:pt x="2771" y="7460"/>
                    <a:pt x="2761" y="7665"/>
                  </a:cubicBezTo>
                  <a:cubicBezTo>
                    <a:pt x="2303" y="7724"/>
                    <a:pt x="1844" y="7748"/>
                    <a:pt x="1381" y="7748"/>
                  </a:cubicBezTo>
                  <a:cubicBezTo>
                    <a:pt x="1381" y="6685"/>
                    <a:pt x="1376" y="5626"/>
                    <a:pt x="1371" y="4563"/>
                  </a:cubicBezTo>
                  <a:cubicBezTo>
                    <a:pt x="2073" y="4563"/>
                    <a:pt x="2774" y="4548"/>
                    <a:pt x="3475" y="4548"/>
                  </a:cubicBezTo>
                  <a:cubicBezTo>
                    <a:pt x="3913" y="4548"/>
                    <a:pt x="4351" y="4554"/>
                    <a:pt x="4790" y="4573"/>
                  </a:cubicBezTo>
                  <a:lnTo>
                    <a:pt x="4800" y="4573"/>
                  </a:lnTo>
                  <a:cubicBezTo>
                    <a:pt x="4800" y="4817"/>
                    <a:pt x="4810" y="5056"/>
                    <a:pt x="4834" y="5290"/>
                  </a:cubicBezTo>
                  <a:cubicBezTo>
                    <a:pt x="4810" y="5295"/>
                    <a:pt x="4800" y="5329"/>
                    <a:pt x="4820" y="5344"/>
                  </a:cubicBezTo>
                  <a:cubicBezTo>
                    <a:pt x="4893" y="5420"/>
                    <a:pt x="5034" y="5451"/>
                    <a:pt x="5158" y="5451"/>
                  </a:cubicBezTo>
                  <a:cubicBezTo>
                    <a:pt x="5200" y="5451"/>
                    <a:pt x="5239" y="5447"/>
                    <a:pt x="5273" y="5441"/>
                  </a:cubicBezTo>
                  <a:cubicBezTo>
                    <a:pt x="5415" y="5426"/>
                    <a:pt x="5522" y="5309"/>
                    <a:pt x="5532" y="5163"/>
                  </a:cubicBezTo>
                  <a:cubicBezTo>
                    <a:pt x="5532" y="5134"/>
                    <a:pt x="5512" y="5104"/>
                    <a:pt x="5478" y="5100"/>
                  </a:cubicBezTo>
                  <a:cubicBezTo>
                    <a:pt x="5493" y="4909"/>
                    <a:pt x="5493" y="4719"/>
                    <a:pt x="5493" y="4524"/>
                  </a:cubicBezTo>
                  <a:cubicBezTo>
                    <a:pt x="5591" y="4540"/>
                    <a:pt x="5697" y="4553"/>
                    <a:pt x="5802" y="4553"/>
                  </a:cubicBezTo>
                  <a:cubicBezTo>
                    <a:pt x="5891" y="4553"/>
                    <a:pt x="5978" y="4544"/>
                    <a:pt x="6058" y="4519"/>
                  </a:cubicBezTo>
                  <a:lnTo>
                    <a:pt x="6058" y="4739"/>
                  </a:lnTo>
                  <a:cubicBezTo>
                    <a:pt x="6058" y="4880"/>
                    <a:pt x="5980" y="5222"/>
                    <a:pt x="6107" y="5324"/>
                  </a:cubicBezTo>
                  <a:cubicBezTo>
                    <a:pt x="6118" y="5335"/>
                    <a:pt x="6135" y="5340"/>
                    <a:pt x="6150" y="5340"/>
                  </a:cubicBezTo>
                  <a:cubicBezTo>
                    <a:pt x="6156" y="5340"/>
                    <a:pt x="6161" y="5340"/>
                    <a:pt x="6166" y="5339"/>
                  </a:cubicBezTo>
                  <a:cubicBezTo>
                    <a:pt x="6243" y="5380"/>
                    <a:pt x="6327" y="5399"/>
                    <a:pt x="6410" y="5399"/>
                  </a:cubicBezTo>
                  <a:cubicBezTo>
                    <a:pt x="6505" y="5399"/>
                    <a:pt x="6599" y="5373"/>
                    <a:pt x="6683" y="5324"/>
                  </a:cubicBezTo>
                  <a:cubicBezTo>
                    <a:pt x="6697" y="5314"/>
                    <a:pt x="6712" y="5300"/>
                    <a:pt x="6712" y="5280"/>
                  </a:cubicBezTo>
                  <a:cubicBezTo>
                    <a:pt x="6732" y="5270"/>
                    <a:pt x="6741" y="5256"/>
                    <a:pt x="6741" y="5231"/>
                  </a:cubicBezTo>
                  <a:cubicBezTo>
                    <a:pt x="6756" y="4987"/>
                    <a:pt x="6761" y="4739"/>
                    <a:pt x="6756" y="4490"/>
                  </a:cubicBezTo>
                  <a:lnTo>
                    <a:pt x="6756" y="4490"/>
                  </a:lnTo>
                  <a:cubicBezTo>
                    <a:pt x="6761" y="4495"/>
                    <a:pt x="6771" y="4500"/>
                    <a:pt x="6780" y="4505"/>
                  </a:cubicBezTo>
                  <a:cubicBezTo>
                    <a:pt x="6835" y="4517"/>
                    <a:pt x="6892" y="4523"/>
                    <a:pt x="6948" y="4523"/>
                  </a:cubicBezTo>
                  <a:cubicBezTo>
                    <a:pt x="7028" y="4523"/>
                    <a:pt x="7108" y="4511"/>
                    <a:pt x="7185" y="4485"/>
                  </a:cubicBezTo>
                  <a:close/>
                  <a:moveTo>
                    <a:pt x="2761" y="7782"/>
                  </a:moveTo>
                  <a:lnTo>
                    <a:pt x="2761" y="7782"/>
                  </a:lnTo>
                  <a:cubicBezTo>
                    <a:pt x="2756" y="7841"/>
                    <a:pt x="2751" y="7895"/>
                    <a:pt x="2751" y="7948"/>
                  </a:cubicBezTo>
                  <a:lnTo>
                    <a:pt x="2751" y="7943"/>
                  </a:lnTo>
                  <a:cubicBezTo>
                    <a:pt x="2298" y="7973"/>
                    <a:pt x="1839" y="8002"/>
                    <a:pt x="1386" y="8036"/>
                  </a:cubicBezTo>
                  <a:lnTo>
                    <a:pt x="1386" y="7812"/>
                  </a:lnTo>
                  <a:cubicBezTo>
                    <a:pt x="1569" y="7827"/>
                    <a:pt x="1752" y="7835"/>
                    <a:pt x="1936" y="7835"/>
                  </a:cubicBezTo>
                  <a:cubicBezTo>
                    <a:pt x="2211" y="7835"/>
                    <a:pt x="2486" y="7817"/>
                    <a:pt x="2761" y="7782"/>
                  </a:cubicBezTo>
                  <a:close/>
                  <a:moveTo>
                    <a:pt x="1200" y="4427"/>
                  </a:moveTo>
                  <a:cubicBezTo>
                    <a:pt x="1210" y="5636"/>
                    <a:pt x="1225" y="6841"/>
                    <a:pt x="1239" y="8046"/>
                  </a:cubicBezTo>
                  <a:cubicBezTo>
                    <a:pt x="1155" y="8042"/>
                    <a:pt x="1071" y="8040"/>
                    <a:pt x="988" y="8040"/>
                  </a:cubicBezTo>
                  <a:cubicBezTo>
                    <a:pt x="752" y="8040"/>
                    <a:pt x="517" y="8055"/>
                    <a:pt x="283" y="8080"/>
                  </a:cubicBezTo>
                  <a:cubicBezTo>
                    <a:pt x="278" y="7797"/>
                    <a:pt x="278" y="7514"/>
                    <a:pt x="278" y="7231"/>
                  </a:cubicBezTo>
                  <a:lnTo>
                    <a:pt x="278" y="7226"/>
                  </a:lnTo>
                  <a:cubicBezTo>
                    <a:pt x="508" y="7212"/>
                    <a:pt x="737" y="7197"/>
                    <a:pt x="966" y="7173"/>
                  </a:cubicBezTo>
                  <a:cubicBezTo>
                    <a:pt x="1005" y="7168"/>
                    <a:pt x="1005" y="7114"/>
                    <a:pt x="966" y="7114"/>
                  </a:cubicBezTo>
                  <a:cubicBezTo>
                    <a:pt x="737" y="7119"/>
                    <a:pt x="508" y="7138"/>
                    <a:pt x="278" y="7158"/>
                  </a:cubicBezTo>
                  <a:lnTo>
                    <a:pt x="278" y="6704"/>
                  </a:lnTo>
                  <a:cubicBezTo>
                    <a:pt x="321" y="6707"/>
                    <a:pt x="363" y="6708"/>
                    <a:pt x="405" y="6708"/>
                  </a:cubicBezTo>
                  <a:cubicBezTo>
                    <a:pt x="537" y="6708"/>
                    <a:pt x="667" y="6696"/>
                    <a:pt x="800" y="6670"/>
                  </a:cubicBezTo>
                  <a:cubicBezTo>
                    <a:pt x="823" y="6666"/>
                    <a:pt x="820" y="6626"/>
                    <a:pt x="795" y="6626"/>
                  </a:cubicBezTo>
                  <a:cubicBezTo>
                    <a:pt x="794" y="6626"/>
                    <a:pt x="792" y="6626"/>
                    <a:pt x="791" y="6626"/>
                  </a:cubicBezTo>
                  <a:cubicBezTo>
                    <a:pt x="660" y="6641"/>
                    <a:pt x="530" y="6648"/>
                    <a:pt x="399" y="6648"/>
                  </a:cubicBezTo>
                  <a:cubicBezTo>
                    <a:pt x="359" y="6648"/>
                    <a:pt x="319" y="6647"/>
                    <a:pt x="278" y="6646"/>
                  </a:cubicBezTo>
                  <a:lnTo>
                    <a:pt x="278" y="6158"/>
                  </a:lnTo>
                  <a:cubicBezTo>
                    <a:pt x="460" y="6145"/>
                    <a:pt x="645" y="6141"/>
                    <a:pt x="830" y="6141"/>
                  </a:cubicBezTo>
                  <a:cubicBezTo>
                    <a:pt x="922" y="6141"/>
                    <a:pt x="1015" y="6142"/>
                    <a:pt x="1108" y="6143"/>
                  </a:cubicBezTo>
                  <a:cubicBezTo>
                    <a:pt x="1142" y="6143"/>
                    <a:pt x="1142" y="6090"/>
                    <a:pt x="1108" y="6090"/>
                  </a:cubicBezTo>
                  <a:cubicBezTo>
                    <a:pt x="992" y="6080"/>
                    <a:pt x="876" y="6075"/>
                    <a:pt x="760" y="6075"/>
                  </a:cubicBezTo>
                  <a:cubicBezTo>
                    <a:pt x="599" y="6075"/>
                    <a:pt x="438" y="6084"/>
                    <a:pt x="278" y="6104"/>
                  </a:cubicBezTo>
                  <a:lnTo>
                    <a:pt x="278" y="5539"/>
                  </a:lnTo>
                  <a:cubicBezTo>
                    <a:pt x="449" y="5539"/>
                    <a:pt x="620" y="5543"/>
                    <a:pt x="791" y="5543"/>
                  </a:cubicBezTo>
                  <a:cubicBezTo>
                    <a:pt x="825" y="5543"/>
                    <a:pt x="825" y="5490"/>
                    <a:pt x="791" y="5490"/>
                  </a:cubicBezTo>
                  <a:cubicBezTo>
                    <a:pt x="620" y="5490"/>
                    <a:pt x="449" y="5490"/>
                    <a:pt x="278" y="5495"/>
                  </a:cubicBezTo>
                  <a:lnTo>
                    <a:pt x="278" y="4987"/>
                  </a:lnTo>
                  <a:cubicBezTo>
                    <a:pt x="278" y="4997"/>
                    <a:pt x="293" y="5007"/>
                    <a:pt x="308" y="5007"/>
                  </a:cubicBezTo>
                  <a:cubicBezTo>
                    <a:pt x="417" y="4988"/>
                    <a:pt x="529" y="4979"/>
                    <a:pt x="641" y="4979"/>
                  </a:cubicBezTo>
                  <a:cubicBezTo>
                    <a:pt x="704" y="4979"/>
                    <a:pt x="767" y="4982"/>
                    <a:pt x="830" y="4987"/>
                  </a:cubicBezTo>
                  <a:cubicBezTo>
                    <a:pt x="864" y="4987"/>
                    <a:pt x="864" y="4934"/>
                    <a:pt x="830" y="4929"/>
                  </a:cubicBezTo>
                  <a:cubicBezTo>
                    <a:pt x="771" y="4923"/>
                    <a:pt x="712" y="4919"/>
                    <a:pt x="654" y="4919"/>
                  </a:cubicBezTo>
                  <a:cubicBezTo>
                    <a:pt x="532" y="4919"/>
                    <a:pt x="412" y="4933"/>
                    <a:pt x="293" y="4963"/>
                  </a:cubicBezTo>
                  <a:cubicBezTo>
                    <a:pt x="287" y="4963"/>
                    <a:pt x="281" y="4967"/>
                    <a:pt x="278" y="4973"/>
                  </a:cubicBezTo>
                  <a:lnTo>
                    <a:pt x="278" y="4973"/>
                  </a:lnTo>
                  <a:lnTo>
                    <a:pt x="278" y="4436"/>
                  </a:lnTo>
                  <a:cubicBezTo>
                    <a:pt x="398" y="4431"/>
                    <a:pt x="517" y="4429"/>
                    <a:pt x="636" y="4429"/>
                  </a:cubicBezTo>
                  <a:cubicBezTo>
                    <a:pt x="733" y="4429"/>
                    <a:pt x="830" y="4430"/>
                    <a:pt x="926" y="4430"/>
                  </a:cubicBezTo>
                  <a:cubicBezTo>
                    <a:pt x="1018" y="4430"/>
                    <a:pt x="1109" y="4429"/>
                    <a:pt x="1200" y="4427"/>
                  </a:cubicBezTo>
                  <a:close/>
                  <a:moveTo>
                    <a:pt x="2888" y="7080"/>
                  </a:moveTo>
                  <a:cubicBezTo>
                    <a:pt x="3059" y="7099"/>
                    <a:pt x="3229" y="7129"/>
                    <a:pt x="3395" y="7177"/>
                  </a:cubicBezTo>
                  <a:cubicBezTo>
                    <a:pt x="3395" y="7660"/>
                    <a:pt x="3376" y="8143"/>
                    <a:pt x="3400" y="8621"/>
                  </a:cubicBezTo>
                  <a:lnTo>
                    <a:pt x="3395" y="8616"/>
                  </a:lnTo>
                  <a:cubicBezTo>
                    <a:pt x="3305" y="8663"/>
                    <a:pt x="3204" y="8685"/>
                    <a:pt x="3104" y="8685"/>
                  </a:cubicBezTo>
                  <a:cubicBezTo>
                    <a:pt x="3036" y="8685"/>
                    <a:pt x="2967" y="8675"/>
                    <a:pt x="2903" y="8655"/>
                  </a:cubicBezTo>
                  <a:cubicBezTo>
                    <a:pt x="2893" y="8353"/>
                    <a:pt x="2888" y="8055"/>
                    <a:pt x="2888" y="7753"/>
                  </a:cubicBezTo>
                  <a:cubicBezTo>
                    <a:pt x="2917" y="7734"/>
                    <a:pt x="2917" y="7690"/>
                    <a:pt x="2888" y="7670"/>
                  </a:cubicBezTo>
                  <a:lnTo>
                    <a:pt x="2888" y="7080"/>
                  </a:lnTo>
                  <a:close/>
                  <a:moveTo>
                    <a:pt x="964" y="8102"/>
                  </a:moveTo>
                  <a:cubicBezTo>
                    <a:pt x="1055" y="8102"/>
                    <a:pt x="1147" y="8103"/>
                    <a:pt x="1239" y="8104"/>
                  </a:cubicBezTo>
                  <a:cubicBezTo>
                    <a:pt x="1244" y="8758"/>
                    <a:pt x="1249" y="9416"/>
                    <a:pt x="1254" y="10070"/>
                  </a:cubicBezTo>
                  <a:cubicBezTo>
                    <a:pt x="1254" y="10080"/>
                    <a:pt x="1259" y="10089"/>
                    <a:pt x="1259" y="10099"/>
                  </a:cubicBezTo>
                  <a:cubicBezTo>
                    <a:pt x="1226" y="10099"/>
                    <a:pt x="1193" y="10098"/>
                    <a:pt x="1161" y="10098"/>
                  </a:cubicBezTo>
                  <a:cubicBezTo>
                    <a:pt x="867" y="10098"/>
                    <a:pt x="573" y="10118"/>
                    <a:pt x="283" y="10158"/>
                  </a:cubicBezTo>
                  <a:lnTo>
                    <a:pt x="283" y="10153"/>
                  </a:lnTo>
                  <a:cubicBezTo>
                    <a:pt x="288" y="10138"/>
                    <a:pt x="293" y="10128"/>
                    <a:pt x="293" y="10114"/>
                  </a:cubicBezTo>
                  <a:cubicBezTo>
                    <a:pt x="293" y="9953"/>
                    <a:pt x="293" y="9787"/>
                    <a:pt x="288" y="9626"/>
                  </a:cubicBezTo>
                  <a:lnTo>
                    <a:pt x="288" y="9626"/>
                  </a:lnTo>
                  <a:cubicBezTo>
                    <a:pt x="387" y="9648"/>
                    <a:pt x="486" y="9659"/>
                    <a:pt x="584" y="9659"/>
                  </a:cubicBezTo>
                  <a:cubicBezTo>
                    <a:pt x="617" y="9659"/>
                    <a:pt x="650" y="9658"/>
                    <a:pt x="683" y="9655"/>
                  </a:cubicBezTo>
                  <a:cubicBezTo>
                    <a:pt x="731" y="9655"/>
                    <a:pt x="732" y="9582"/>
                    <a:pt x="688" y="9582"/>
                  </a:cubicBezTo>
                  <a:cubicBezTo>
                    <a:pt x="686" y="9582"/>
                    <a:pt x="685" y="9582"/>
                    <a:pt x="683" y="9582"/>
                  </a:cubicBezTo>
                  <a:cubicBezTo>
                    <a:pt x="639" y="9585"/>
                    <a:pt x="595" y="9587"/>
                    <a:pt x="552" y="9587"/>
                  </a:cubicBezTo>
                  <a:cubicBezTo>
                    <a:pt x="464" y="9587"/>
                    <a:pt x="376" y="9581"/>
                    <a:pt x="288" y="9568"/>
                  </a:cubicBezTo>
                  <a:lnTo>
                    <a:pt x="288" y="9168"/>
                  </a:lnTo>
                  <a:cubicBezTo>
                    <a:pt x="513" y="9177"/>
                    <a:pt x="742" y="9192"/>
                    <a:pt x="966" y="9197"/>
                  </a:cubicBezTo>
                  <a:cubicBezTo>
                    <a:pt x="1010" y="9197"/>
                    <a:pt x="1010" y="9133"/>
                    <a:pt x="966" y="9133"/>
                  </a:cubicBezTo>
                  <a:cubicBezTo>
                    <a:pt x="742" y="9114"/>
                    <a:pt x="513" y="9104"/>
                    <a:pt x="288" y="9090"/>
                  </a:cubicBezTo>
                  <a:lnTo>
                    <a:pt x="288" y="8660"/>
                  </a:lnTo>
                  <a:cubicBezTo>
                    <a:pt x="415" y="8660"/>
                    <a:pt x="544" y="8662"/>
                    <a:pt x="672" y="8662"/>
                  </a:cubicBezTo>
                  <a:cubicBezTo>
                    <a:pt x="736" y="8662"/>
                    <a:pt x="800" y="8662"/>
                    <a:pt x="864" y="8660"/>
                  </a:cubicBezTo>
                  <a:cubicBezTo>
                    <a:pt x="893" y="8655"/>
                    <a:pt x="893" y="8612"/>
                    <a:pt x="864" y="8607"/>
                  </a:cubicBezTo>
                  <a:lnTo>
                    <a:pt x="288" y="8607"/>
                  </a:lnTo>
                  <a:lnTo>
                    <a:pt x="288" y="8129"/>
                  </a:lnTo>
                  <a:cubicBezTo>
                    <a:pt x="513" y="8108"/>
                    <a:pt x="738" y="8102"/>
                    <a:pt x="964" y="8102"/>
                  </a:cubicBezTo>
                  <a:close/>
                  <a:moveTo>
                    <a:pt x="7439" y="129"/>
                  </a:moveTo>
                  <a:cubicBezTo>
                    <a:pt x="7722" y="139"/>
                    <a:pt x="8005" y="183"/>
                    <a:pt x="8288" y="183"/>
                  </a:cubicBezTo>
                  <a:cubicBezTo>
                    <a:pt x="8302" y="183"/>
                    <a:pt x="8317" y="173"/>
                    <a:pt x="8327" y="163"/>
                  </a:cubicBezTo>
                  <a:lnTo>
                    <a:pt x="8327" y="163"/>
                  </a:lnTo>
                  <a:cubicBezTo>
                    <a:pt x="8302" y="1266"/>
                    <a:pt x="8278" y="2358"/>
                    <a:pt x="8268" y="3451"/>
                  </a:cubicBezTo>
                  <a:lnTo>
                    <a:pt x="8268" y="3456"/>
                  </a:lnTo>
                  <a:cubicBezTo>
                    <a:pt x="8179" y="3447"/>
                    <a:pt x="8090" y="3443"/>
                    <a:pt x="8000" y="3443"/>
                  </a:cubicBezTo>
                  <a:cubicBezTo>
                    <a:pt x="7839" y="3443"/>
                    <a:pt x="7679" y="3457"/>
                    <a:pt x="7522" y="3485"/>
                  </a:cubicBezTo>
                  <a:cubicBezTo>
                    <a:pt x="7486" y="3490"/>
                    <a:pt x="7491" y="3545"/>
                    <a:pt x="7524" y="3545"/>
                  </a:cubicBezTo>
                  <a:cubicBezTo>
                    <a:pt x="7526" y="3545"/>
                    <a:pt x="7529" y="3544"/>
                    <a:pt x="7532" y="3544"/>
                  </a:cubicBezTo>
                  <a:cubicBezTo>
                    <a:pt x="7775" y="3514"/>
                    <a:pt x="8019" y="3524"/>
                    <a:pt x="8268" y="3519"/>
                  </a:cubicBezTo>
                  <a:lnTo>
                    <a:pt x="8268" y="3519"/>
                  </a:lnTo>
                  <a:cubicBezTo>
                    <a:pt x="8244" y="5704"/>
                    <a:pt x="8249" y="7895"/>
                    <a:pt x="8229" y="10080"/>
                  </a:cubicBezTo>
                  <a:cubicBezTo>
                    <a:pt x="8229" y="10089"/>
                    <a:pt x="8229" y="10099"/>
                    <a:pt x="8234" y="10109"/>
                  </a:cubicBezTo>
                  <a:cubicBezTo>
                    <a:pt x="8047" y="10206"/>
                    <a:pt x="7842" y="10256"/>
                    <a:pt x="7635" y="10256"/>
                  </a:cubicBezTo>
                  <a:cubicBezTo>
                    <a:pt x="7550" y="10256"/>
                    <a:pt x="7465" y="10248"/>
                    <a:pt x="7380" y="10231"/>
                  </a:cubicBezTo>
                  <a:cubicBezTo>
                    <a:pt x="7380" y="10226"/>
                    <a:pt x="7380" y="10221"/>
                    <a:pt x="7380" y="10216"/>
                  </a:cubicBezTo>
                  <a:cubicBezTo>
                    <a:pt x="7385" y="9914"/>
                    <a:pt x="7385" y="9607"/>
                    <a:pt x="7390" y="9304"/>
                  </a:cubicBezTo>
                  <a:cubicBezTo>
                    <a:pt x="7491" y="9324"/>
                    <a:pt x="7594" y="9334"/>
                    <a:pt x="7698" y="9334"/>
                  </a:cubicBezTo>
                  <a:cubicBezTo>
                    <a:pt x="7819" y="9334"/>
                    <a:pt x="7940" y="9321"/>
                    <a:pt x="8058" y="9294"/>
                  </a:cubicBezTo>
                  <a:cubicBezTo>
                    <a:pt x="8091" y="9290"/>
                    <a:pt x="8079" y="9250"/>
                    <a:pt x="8053" y="9250"/>
                  </a:cubicBezTo>
                  <a:cubicBezTo>
                    <a:pt x="8052" y="9250"/>
                    <a:pt x="8050" y="9250"/>
                    <a:pt x="8049" y="9250"/>
                  </a:cubicBezTo>
                  <a:cubicBezTo>
                    <a:pt x="7932" y="9271"/>
                    <a:pt x="7815" y="9282"/>
                    <a:pt x="7699" y="9282"/>
                  </a:cubicBezTo>
                  <a:cubicBezTo>
                    <a:pt x="7596" y="9282"/>
                    <a:pt x="7493" y="9274"/>
                    <a:pt x="7390" y="9255"/>
                  </a:cubicBezTo>
                  <a:cubicBezTo>
                    <a:pt x="7390" y="9094"/>
                    <a:pt x="7390" y="8929"/>
                    <a:pt x="7395" y="8768"/>
                  </a:cubicBezTo>
                  <a:cubicBezTo>
                    <a:pt x="7463" y="8768"/>
                    <a:pt x="7532" y="8770"/>
                    <a:pt x="7600" y="8770"/>
                  </a:cubicBezTo>
                  <a:cubicBezTo>
                    <a:pt x="7634" y="8770"/>
                    <a:pt x="7668" y="8769"/>
                    <a:pt x="7702" y="8768"/>
                  </a:cubicBezTo>
                  <a:cubicBezTo>
                    <a:pt x="7731" y="8768"/>
                    <a:pt x="7731" y="8724"/>
                    <a:pt x="7702" y="8724"/>
                  </a:cubicBezTo>
                  <a:lnTo>
                    <a:pt x="7395" y="8724"/>
                  </a:lnTo>
                  <a:cubicBezTo>
                    <a:pt x="7395" y="8538"/>
                    <a:pt x="7395" y="8348"/>
                    <a:pt x="7400" y="8158"/>
                  </a:cubicBezTo>
                  <a:cubicBezTo>
                    <a:pt x="7533" y="8172"/>
                    <a:pt x="7667" y="8180"/>
                    <a:pt x="7800" y="8180"/>
                  </a:cubicBezTo>
                  <a:cubicBezTo>
                    <a:pt x="7896" y="8180"/>
                    <a:pt x="7992" y="8176"/>
                    <a:pt x="8088" y="8168"/>
                  </a:cubicBezTo>
                  <a:cubicBezTo>
                    <a:pt x="8111" y="8168"/>
                    <a:pt x="8116" y="8128"/>
                    <a:pt x="8092" y="8128"/>
                  </a:cubicBezTo>
                  <a:cubicBezTo>
                    <a:pt x="8091" y="8128"/>
                    <a:pt x="8089" y="8128"/>
                    <a:pt x="8088" y="8129"/>
                  </a:cubicBezTo>
                  <a:cubicBezTo>
                    <a:pt x="8033" y="8130"/>
                    <a:pt x="7979" y="8130"/>
                    <a:pt x="7925" y="8130"/>
                  </a:cubicBezTo>
                  <a:cubicBezTo>
                    <a:pt x="7750" y="8130"/>
                    <a:pt x="7575" y="8124"/>
                    <a:pt x="7400" y="8109"/>
                  </a:cubicBezTo>
                  <a:cubicBezTo>
                    <a:pt x="7400" y="7943"/>
                    <a:pt x="7400" y="7773"/>
                    <a:pt x="7405" y="7607"/>
                  </a:cubicBezTo>
                  <a:cubicBezTo>
                    <a:pt x="7502" y="7607"/>
                    <a:pt x="7600" y="7609"/>
                    <a:pt x="7697" y="7609"/>
                  </a:cubicBezTo>
                  <a:cubicBezTo>
                    <a:pt x="7746" y="7609"/>
                    <a:pt x="7795" y="7608"/>
                    <a:pt x="7844" y="7607"/>
                  </a:cubicBezTo>
                  <a:cubicBezTo>
                    <a:pt x="7873" y="7607"/>
                    <a:pt x="7873" y="7568"/>
                    <a:pt x="7844" y="7568"/>
                  </a:cubicBezTo>
                  <a:lnTo>
                    <a:pt x="7405" y="7568"/>
                  </a:lnTo>
                  <a:cubicBezTo>
                    <a:pt x="7405" y="7373"/>
                    <a:pt x="7405" y="7173"/>
                    <a:pt x="7410" y="6978"/>
                  </a:cubicBezTo>
                  <a:cubicBezTo>
                    <a:pt x="7559" y="6978"/>
                    <a:pt x="7711" y="6980"/>
                    <a:pt x="7862" y="6980"/>
                  </a:cubicBezTo>
                  <a:cubicBezTo>
                    <a:pt x="7937" y="6980"/>
                    <a:pt x="8013" y="6979"/>
                    <a:pt x="8088" y="6978"/>
                  </a:cubicBezTo>
                  <a:cubicBezTo>
                    <a:pt x="8122" y="6978"/>
                    <a:pt x="8122" y="6929"/>
                    <a:pt x="8088" y="6929"/>
                  </a:cubicBezTo>
                  <a:lnTo>
                    <a:pt x="7410" y="6929"/>
                  </a:lnTo>
                  <a:cubicBezTo>
                    <a:pt x="7414" y="6221"/>
                    <a:pt x="7424" y="5509"/>
                    <a:pt x="7424" y="4797"/>
                  </a:cubicBezTo>
                  <a:cubicBezTo>
                    <a:pt x="7479" y="4804"/>
                    <a:pt x="7535" y="4807"/>
                    <a:pt x="7591" y="4807"/>
                  </a:cubicBezTo>
                  <a:cubicBezTo>
                    <a:pt x="7703" y="4807"/>
                    <a:pt x="7814" y="4794"/>
                    <a:pt x="7922" y="4768"/>
                  </a:cubicBezTo>
                  <a:cubicBezTo>
                    <a:pt x="7946" y="4763"/>
                    <a:pt x="7936" y="4729"/>
                    <a:pt x="7912" y="4729"/>
                  </a:cubicBezTo>
                  <a:cubicBezTo>
                    <a:pt x="7803" y="4745"/>
                    <a:pt x="7693" y="4755"/>
                    <a:pt x="7584" y="4755"/>
                  </a:cubicBezTo>
                  <a:cubicBezTo>
                    <a:pt x="7532" y="4755"/>
                    <a:pt x="7481" y="4753"/>
                    <a:pt x="7429" y="4748"/>
                  </a:cubicBezTo>
                  <a:cubicBezTo>
                    <a:pt x="7434" y="4148"/>
                    <a:pt x="7434" y="3549"/>
                    <a:pt x="7434" y="2949"/>
                  </a:cubicBezTo>
                  <a:cubicBezTo>
                    <a:pt x="7492" y="2953"/>
                    <a:pt x="7551" y="2955"/>
                    <a:pt x="7609" y="2955"/>
                  </a:cubicBezTo>
                  <a:cubicBezTo>
                    <a:pt x="7750" y="2955"/>
                    <a:pt x="7891" y="2942"/>
                    <a:pt x="8029" y="2914"/>
                  </a:cubicBezTo>
                  <a:cubicBezTo>
                    <a:pt x="8057" y="2910"/>
                    <a:pt x="8054" y="2860"/>
                    <a:pt x="8024" y="2860"/>
                  </a:cubicBezTo>
                  <a:cubicBezTo>
                    <a:pt x="8022" y="2860"/>
                    <a:pt x="8021" y="2861"/>
                    <a:pt x="8019" y="2861"/>
                  </a:cubicBezTo>
                  <a:cubicBezTo>
                    <a:pt x="7878" y="2879"/>
                    <a:pt x="7732" y="2889"/>
                    <a:pt x="7588" y="2889"/>
                  </a:cubicBezTo>
                  <a:cubicBezTo>
                    <a:pt x="7538" y="2889"/>
                    <a:pt x="7488" y="2888"/>
                    <a:pt x="7439" y="2885"/>
                  </a:cubicBezTo>
                  <a:lnTo>
                    <a:pt x="7439" y="2275"/>
                  </a:lnTo>
                  <a:cubicBezTo>
                    <a:pt x="7619" y="2290"/>
                    <a:pt x="7805" y="2305"/>
                    <a:pt x="7980" y="2310"/>
                  </a:cubicBezTo>
                  <a:cubicBezTo>
                    <a:pt x="8010" y="2310"/>
                    <a:pt x="8010" y="2266"/>
                    <a:pt x="7980" y="2266"/>
                  </a:cubicBezTo>
                  <a:cubicBezTo>
                    <a:pt x="7800" y="2246"/>
                    <a:pt x="7614" y="2241"/>
                    <a:pt x="7439" y="2232"/>
                  </a:cubicBezTo>
                  <a:lnTo>
                    <a:pt x="7439" y="1632"/>
                  </a:lnTo>
                  <a:cubicBezTo>
                    <a:pt x="7439" y="1636"/>
                    <a:pt x="7444" y="1641"/>
                    <a:pt x="7444" y="1641"/>
                  </a:cubicBezTo>
                  <a:cubicBezTo>
                    <a:pt x="7555" y="1666"/>
                    <a:pt x="7668" y="1679"/>
                    <a:pt x="7782" y="1679"/>
                  </a:cubicBezTo>
                  <a:cubicBezTo>
                    <a:pt x="7848" y="1679"/>
                    <a:pt x="7914" y="1675"/>
                    <a:pt x="7980" y="1666"/>
                  </a:cubicBezTo>
                  <a:cubicBezTo>
                    <a:pt x="8000" y="1666"/>
                    <a:pt x="8000" y="1632"/>
                    <a:pt x="7980" y="1632"/>
                  </a:cubicBezTo>
                  <a:cubicBezTo>
                    <a:pt x="7928" y="1636"/>
                    <a:pt x="7875" y="1638"/>
                    <a:pt x="7822" y="1638"/>
                  </a:cubicBezTo>
                  <a:cubicBezTo>
                    <a:pt x="7699" y="1638"/>
                    <a:pt x="7576" y="1626"/>
                    <a:pt x="7453" y="1602"/>
                  </a:cubicBezTo>
                  <a:cubicBezTo>
                    <a:pt x="7449" y="1602"/>
                    <a:pt x="7439" y="1607"/>
                    <a:pt x="7439" y="1612"/>
                  </a:cubicBezTo>
                  <a:lnTo>
                    <a:pt x="7439" y="1007"/>
                  </a:lnTo>
                  <a:cubicBezTo>
                    <a:pt x="7439" y="1007"/>
                    <a:pt x="7444" y="1017"/>
                    <a:pt x="7449" y="1017"/>
                  </a:cubicBezTo>
                  <a:cubicBezTo>
                    <a:pt x="7624" y="1032"/>
                    <a:pt x="7800" y="1046"/>
                    <a:pt x="7975" y="1051"/>
                  </a:cubicBezTo>
                  <a:cubicBezTo>
                    <a:pt x="8014" y="1051"/>
                    <a:pt x="8014" y="993"/>
                    <a:pt x="7975" y="993"/>
                  </a:cubicBezTo>
                  <a:cubicBezTo>
                    <a:pt x="7800" y="973"/>
                    <a:pt x="7624" y="958"/>
                    <a:pt x="7449" y="949"/>
                  </a:cubicBezTo>
                  <a:cubicBezTo>
                    <a:pt x="7444" y="949"/>
                    <a:pt x="7439" y="949"/>
                    <a:pt x="7439" y="954"/>
                  </a:cubicBezTo>
                  <a:lnTo>
                    <a:pt x="7439" y="554"/>
                  </a:lnTo>
                  <a:cubicBezTo>
                    <a:pt x="7439" y="554"/>
                    <a:pt x="7444" y="559"/>
                    <a:pt x="7449" y="559"/>
                  </a:cubicBezTo>
                  <a:cubicBezTo>
                    <a:pt x="7542" y="561"/>
                    <a:pt x="7636" y="564"/>
                    <a:pt x="7730" y="564"/>
                  </a:cubicBezTo>
                  <a:cubicBezTo>
                    <a:pt x="7799" y="564"/>
                    <a:pt x="7868" y="563"/>
                    <a:pt x="7936" y="559"/>
                  </a:cubicBezTo>
                  <a:cubicBezTo>
                    <a:pt x="7980" y="559"/>
                    <a:pt x="7980" y="500"/>
                    <a:pt x="7936" y="500"/>
                  </a:cubicBezTo>
                  <a:cubicBezTo>
                    <a:pt x="7868" y="496"/>
                    <a:pt x="7799" y="494"/>
                    <a:pt x="7730" y="494"/>
                  </a:cubicBezTo>
                  <a:cubicBezTo>
                    <a:pt x="7636" y="494"/>
                    <a:pt x="7542" y="497"/>
                    <a:pt x="7449" y="500"/>
                  </a:cubicBezTo>
                  <a:cubicBezTo>
                    <a:pt x="7444" y="500"/>
                    <a:pt x="7439" y="500"/>
                    <a:pt x="7439" y="505"/>
                  </a:cubicBezTo>
                  <a:lnTo>
                    <a:pt x="7439" y="129"/>
                  </a:lnTo>
                  <a:close/>
                  <a:moveTo>
                    <a:pt x="7866" y="1"/>
                  </a:moveTo>
                  <a:cubicBezTo>
                    <a:pt x="7704" y="1"/>
                    <a:pt x="7540" y="14"/>
                    <a:pt x="7385" y="27"/>
                  </a:cubicBezTo>
                  <a:cubicBezTo>
                    <a:pt x="7336" y="32"/>
                    <a:pt x="7317" y="90"/>
                    <a:pt x="7356" y="124"/>
                  </a:cubicBezTo>
                  <a:cubicBezTo>
                    <a:pt x="7336" y="432"/>
                    <a:pt x="7322" y="744"/>
                    <a:pt x="7302" y="1051"/>
                  </a:cubicBezTo>
                  <a:cubicBezTo>
                    <a:pt x="6967" y="999"/>
                    <a:pt x="6619" y="985"/>
                    <a:pt x="6272" y="985"/>
                  </a:cubicBezTo>
                  <a:cubicBezTo>
                    <a:pt x="6034" y="985"/>
                    <a:pt x="5795" y="992"/>
                    <a:pt x="5561" y="998"/>
                  </a:cubicBezTo>
                  <a:cubicBezTo>
                    <a:pt x="5546" y="861"/>
                    <a:pt x="5532" y="729"/>
                    <a:pt x="5507" y="598"/>
                  </a:cubicBezTo>
                  <a:cubicBezTo>
                    <a:pt x="5507" y="585"/>
                    <a:pt x="5496" y="578"/>
                    <a:pt x="5483" y="578"/>
                  </a:cubicBezTo>
                  <a:cubicBezTo>
                    <a:pt x="5477" y="578"/>
                    <a:pt x="5470" y="580"/>
                    <a:pt x="5463" y="583"/>
                  </a:cubicBezTo>
                  <a:cubicBezTo>
                    <a:pt x="5411" y="543"/>
                    <a:pt x="5342" y="524"/>
                    <a:pt x="5272" y="524"/>
                  </a:cubicBezTo>
                  <a:cubicBezTo>
                    <a:pt x="5264" y="524"/>
                    <a:pt x="5257" y="524"/>
                    <a:pt x="5249" y="524"/>
                  </a:cubicBezTo>
                  <a:cubicBezTo>
                    <a:pt x="5137" y="529"/>
                    <a:pt x="5039" y="593"/>
                    <a:pt x="4990" y="690"/>
                  </a:cubicBezTo>
                  <a:cubicBezTo>
                    <a:pt x="4980" y="710"/>
                    <a:pt x="4985" y="729"/>
                    <a:pt x="5005" y="739"/>
                  </a:cubicBezTo>
                  <a:cubicBezTo>
                    <a:pt x="4990" y="861"/>
                    <a:pt x="4980" y="988"/>
                    <a:pt x="4976" y="1119"/>
                  </a:cubicBezTo>
                  <a:cubicBezTo>
                    <a:pt x="4801" y="1099"/>
                    <a:pt x="4629" y="1089"/>
                    <a:pt x="4456" y="1089"/>
                  </a:cubicBezTo>
                  <a:cubicBezTo>
                    <a:pt x="4421" y="1089"/>
                    <a:pt x="4386" y="1089"/>
                    <a:pt x="4351" y="1090"/>
                  </a:cubicBezTo>
                  <a:cubicBezTo>
                    <a:pt x="4351" y="1002"/>
                    <a:pt x="4346" y="915"/>
                    <a:pt x="4346" y="827"/>
                  </a:cubicBezTo>
                  <a:cubicBezTo>
                    <a:pt x="4376" y="827"/>
                    <a:pt x="4410" y="798"/>
                    <a:pt x="4395" y="759"/>
                  </a:cubicBezTo>
                  <a:cubicBezTo>
                    <a:pt x="4348" y="639"/>
                    <a:pt x="4231" y="592"/>
                    <a:pt x="4108" y="592"/>
                  </a:cubicBezTo>
                  <a:cubicBezTo>
                    <a:pt x="3999" y="592"/>
                    <a:pt x="3885" y="628"/>
                    <a:pt x="3810" y="685"/>
                  </a:cubicBezTo>
                  <a:cubicBezTo>
                    <a:pt x="3805" y="690"/>
                    <a:pt x="3805" y="700"/>
                    <a:pt x="3800" y="705"/>
                  </a:cubicBezTo>
                  <a:cubicBezTo>
                    <a:pt x="3796" y="685"/>
                    <a:pt x="3779" y="675"/>
                    <a:pt x="3762" y="675"/>
                  </a:cubicBezTo>
                  <a:cubicBezTo>
                    <a:pt x="3742" y="675"/>
                    <a:pt x="3722" y="688"/>
                    <a:pt x="3722" y="715"/>
                  </a:cubicBezTo>
                  <a:cubicBezTo>
                    <a:pt x="3722" y="846"/>
                    <a:pt x="3717" y="978"/>
                    <a:pt x="3717" y="1110"/>
                  </a:cubicBezTo>
                  <a:cubicBezTo>
                    <a:pt x="3624" y="1114"/>
                    <a:pt x="3529" y="1116"/>
                    <a:pt x="3435" y="1116"/>
                  </a:cubicBezTo>
                  <a:cubicBezTo>
                    <a:pt x="3225" y="1116"/>
                    <a:pt x="3014" y="1106"/>
                    <a:pt x="2805" y="1085"/>
                  </a:cubicBezTo>
                  <a:cubicBezTo>
                    <a:pt x="2795" y="944"/>
                    <a:pt x="2781" y="802"/>
                    <a:pt x="2761" y="666"/>
                  </a:cubicBezTo>
                  <a:cubicBezTo>
                    <a:pt x="2786" y="641"/>
                    <a:pt x="2781" y="602"/>
                    <a:pt x="2751" y="583"/>
                  </a:cubicBezTo>
                  <a:lnTo>
                    <a:pt x="2742" y="583"/>
                  </a:lnTo>
                  <a:cubicBezTo>
                    <a:pt x="2737" y="578"/>
                    <a:pt x="2732" y="573"/>
                    <a:pt x="2727" y="573"/>
                  </a:cubicBezTo>
                  <a:cubicBezTo>
                    <a:pt x="2622" y="532"/>
                    <a:pt x="2511" y="508"/>
                    <a:pt x="2401" y="508"/>
                  </a:cubicBezTo>
                  <a:cubicBezTo>
                    <a:pt x="2368" y="508"/>
                    <a:pt x="2335" y="510"/>
                    <a:pt x="2303" y="515"/>
                  </a:cubicBezTo>
                  <a:cubicBezTo>
                    <a:pt x="2249" y="520"/>
                    <a:pt x="2249" y="598"/>
                    <a:pt x="2303" y="602"/>
                  </a:cubicBezTo>
                  <a:cubicBezTo>
                    <a:pt x="2429" y="622"/>
                    <a:pt x="2556" y="646"/>
                    <a:pt x="2683" y="680"/>
                  </a:cubicBezTo>
                  <a:cubicBezTo>
                    <a:pt x="2693" y="1168"/>
                    <a:pt x="2683" y="1661"/>
                    <a:pt x="2693" y="2149"/>
                  </a:cubicBezTo>
                  <a:cubicBezTo>
                    <a:pt x="2639" y="2183"/>
                    <a:pt x="2586" y="2207"/>
                    <a:pt x="2522" y="2217"/>
                  </a:cubicBezTo>
                  <a:cubicBezTo>
                    <a:pt x="2516" y="2217"/>
                    <a:pt x="2510" y="2218"/>
                    <a:pt x="2504" y="2218"/>
                  </a:cubicBezTo>
                  <a:cubicBezTo>
                    <a:pt x="2452" y="2218"/>
                    <a:pt x="2400" y="2199"/>
                    <a:pt x="2351" y="2168"/>
                  </a:cubicBezTo>
                  <a:cubicBezTo>
                    <a:pt x="2361" y="1661"/>
                    <a:pt x="2361" y="1154"/>
                    <a:pt x="2337" y="646"/>
                  </a:cubicBezTo>
                  <a:cubicBezTo>
                    <a:pt x="2337" y="620"/>
                    <a:pt x="2317" y="606"/>
                    <a:pt x="2298" y="606"/>
                  </a:cubicBezTo>
                  <a:cubicBezTo>
                    <a:pt x="2278" y="606"/>
                    <a:pt x="2259" y="620"/>
                    <a:pt x="2259" y="646"/>
                  </a:cubicBezTo>
                  <a:cubicBezTo>
                    <a:pt x="2254" y="793"/>
                    <a:pt x="2254" y="939"/>
                    <a:pt x="2249" y="1080"/>
                  </a:cubicBezTo>
                  <a:cubicBezTo>
                    <a:pt x="1947" y="1061"/>
                    <a:pt x="1634" y="1080"/>
                    <a:pt x="1327" y="1056"/>
                  </a:cubicBezTo>
                  <a:cubicBezTo>
                    <a:pt x="1322" y="734"/>
                    <a:pt x="1312" y="407"/>
                    <a:pt x="1303" y="85"/>
                  </a:cubicBezTo>
                  <a:cubicBezTo>
                    <a:pt x="1303" y="56"/>
                    <a:pt x="1281" y="42"/>
                    <a:pt x="1259" y="42"/>
                  </a:cubicBezTo>
                  <a:cubicBezTo>
                    <a:pt x="1237" y="42"/>
                    <a:pt x="1215" y="56"/>
                    <a:pt x="1215" y="85"/>
                  </a:cubicBezTo>
                  <a:lnTo>
                    <a:pt x="1215" y="110"/>
                  </a:lnTo>
                  <a:cubicBezTo>
                    <a:pt x="1210" y="105"/>
                    <a:pt x="1200" y="100"/>
                    <a:pt x="1191" y="95"/>
                  </a:cubicBezTo>
                  <a:cubicBezTo>
                    <a:pt x="1085" y="74"/>
                    <a:pt x="970" y="67"/>
                    <a:pt x="853" y="67"/>
                  </a:cubicBezTo>
                  <a:cubicBezTo>
                    <a:pt x="647" y="67"/>
                    <a:pt x="432" y="89"/>
                    <a:pt x="239" y="95"/>
                  </a:cubicBezTo>
                  <a:cubicBezTo>
                    <a:pt x="227" y="66"/>
                    <a:pt x="202" y="53"/>
                    <a:pt x="178" y="53"/>
                  </a:cubicBezTo>
                  <a:cubicBezTo>
                    <a:pt x="144" y="53"/>
                    <a:pt x="110" y="77"/>
                    <a:pt x="108" y="120"/>
                  </a:cubicBezTo>
                  <a:cubicBezTo>
                    <a:pt x="0" y="3446"/>
                    <a:pt x="78" y="6792"/>
                    <a:pt x="127" y="10119"/>
                  </a:cubicBezTo>
                  <a:cubicBezTo>
                    <a:pt x="127" y="10163"/>
                    <a:pt x="161" y="10197"/>
                    <a:pt x="210" y="10197"/>
                  </a:cubicBezTo>
                  <a:cubicBezTo>
                    <a:pt x="210" y="10207"/>
                    <a:pt x="215" y="10211"/>
                    <a:pt x="225" y="10211"/>
                  </a:cubicBezTo>
                  <a:cubicBezTo>
                    <a:pt x="508" y="10251"/>
                    <a:pt x="792" y="10268"/>
                    <a:pt x="1078" y="10268"/>
                  </a:cubicBezTo>
                  <a:cubicBezTo>
                    <a:pt x="1146" y="10268"/>
                    <a:pt x="1215" y="10267"/>
                    <a:pt x="1283" y="10265"/>
                  </a:cubicBezTo>
                  <a:cubicBezTo>
                    <a:pt x="1342" y="10265"/>
                    <a:pt x="1376" y="10202"/>
                    <a:pt x="1347" y="10148"/>
                  </a:cubicBezTo>
                  <a:cubicBezTo>
                    <a:pt x="1381" y="10143"/>
                    <a:pt x="1400" y="10114"/>
                    <a:pt x="1395" y="10080"/>
                  </a:cubicBezTo>
                  <a:cubicBezTo>
                    <a:pt x="1390" y="9426"/>
                    <a:pt x="1390" y="8777"/>
                    <a:pt x="1386" y="8124"/>
                  </a:cubicBezTo>
                  <a:lnTo>
                    <a:pt x="1386" y="8124"/>
                  </a:lnTo>
                  <a:cubicBezTo>
                    <a:pt x="1481" y="8127"/>
                    <a:pt x="1576" y="8128"/>
                    <a:pt x="1672" y="8128"/>
                  </a:cubicBezTo>
                  <a:cubicBezTo>
                    <a:pt x="2035" y="8128"/>
                    <a:pt x="2396" y="8106"/>
                    <a:pt x="2751" y="8055"/>
                  </a:cubicBezTo>
                  <a:cubicBezTo>
                    <a:pt x="2751" y="8280"/>
                    <a:pt x="2756" y="8499"/>
                    <a:pt x="2771" y="8714"/>
                  </a:cubicBezTo>
                  <a:cubicBezTo>
                    <a:pt x="2774" y="8755"/>
                    <a:pt x="2808" y="8778"/>
                    <a:pt x="2842" y="8778"/>
                  </a:cubicBezTo>
                  <a:cubicBezTo>
                    <a:pt x="2865" y="8778"/>
                    <a:pt x="2889" y="8767"/>
                    <a:pt x="2903" y="8743"/>
                  </a:cubicBezTo>
                  <a:cubicBezTo>
                    <a:pt x="2987" y="8784"/>
                    <a:pt x="3079" y="8805"/>
                    <a:pt x="3170" y="8805"/>
                  </a:cubicBezTo>
                  <a:cubicBezTo>
                    <a:pt x="3274" y="8805"/>
                    <a:pt x="3378" y="8778"/>
                    <a:pt x="3468" y="8724"/>
                  </a:cubicBezTo>
                  <a:cubicBezTo>
                    <a:pt x="3478" y="8719"/>
                    <a:pt x="3488" y="8714"/>
                    <a:pt x="3493" y="8709"/>
                  </a:cubicBezTo>
                  <a:cubicBezTo>
                    <a:pt x="3503" y="8704"/>
                    <a:pt x="3512" y="8699"/>
                    <a:pt x="3522" y="8694"/>
                  </a:cubicBezTo>
                  <a:cubicBezTo>
                    <a:pt x="3561" y="8665"/>
                    <a:pt x="3556" y="8607"/>
                    <a:pt x="3512" y="8587"/>
                  </a:cubicBezTo>
                  <a:cubicBezTo>
                    <a:pt x="3527" y="8431"/>
                    <a:pt x="3532" y="8270"/>
                    <a:pt x="3532" y="8109"/>
                  </a:cubicBezTo>
                  <a:cubicBezTo>
                    <a:pt x="4240" y="8066"/>
                    <a:pt x="4952" y="8045"/>
                    <a:pt x="5663" y="8045"/>
                  </a:cubicBezTo>
                  <a:cubicBezTo>
                    <a:pt x="6157" y="8045"/>
                    <a:pt x="6650" y="8055"/>
                    <a:pt x="7141" y="8075"/>
                  </a:cubicBezTo>
                  <a:cubicBezTo>
                    <a:pt x="7195" y="8075"/>
                    <a:pt x="7190" y="8002"/>
                    <a:pt x="7141" y="7997"/>
                  </a:cubicBezTo>
                  <a:cubicBezTo>
                    <a:pt x="6587" y="7943"/>
                    <a:pt x="6032" y="7916"/>
                    <a:pt x="5476" y="7916"/>
                  </a:cubicBezTo>
                  <a:cubicBezTo>
                    <a:pt x="4827" y="7916"/>
                    <a:pt x="4178" y="7953"/>
                    <a:pt x="3532" y="8026"/>
                  </a:cubicBezTo>
                  <a:cubicBezTo>
                    <a:pt x="3532" y="7948"/>
                    <a:pt x="3527" y="7865"/>
                    <a:pt x="3522" y="7782"/>
                  </a:cubicBezTo>
                  <a:lnTo>
                    <a:pt x="3522" y="7782"/>
                  </a:lnTo>
                  <a:cubicBezTo>
                    <a:pt x="3935" y="7786"/>
                    <a:pt x="4350" y="7789"/>
                    <a:pt x="4764" y="7789"/>
                  </a:cubicBezTo>
                  <a:cubicBezTo>
                    <a:pt x="5558" y="7789"/>
                    <a:pt x="6353" y="7777"/>
                    <a:pt x="7141" y="7729"/>
                  </a:cubicBezTo>
                  <a:cubicBezTo>
                    <a:pt x="7161" y="7729"/>
                    <a:pt x="7177" y="7716"/>
                    <a:pt x="7181" y="7701"/>
                  </a:cubicBezTo>
                  <a:lnTo>
                    <a:pt x="7181" y="7701"/>
                  </a:lnTo>
                  <a:cubicBezTo>
                    <a:pt x="7195" y="8541"/>
                    <a:pt x="7215" y="9381"/>
                    <a:pt x="7249" y="10221"/>
                  </a:cubicBezTo>
                  <a:cubicBezTo>
                    <a:pt x="7249" y="10250"/>
                    <a:pt x="7268" y="10275"/>
                    <a:pt x="7297" y="10285"/>
                  </a:cubicBezTo>
                  <a:cubicBezTo>
                    <a:pt x="7297" y="10304"/>
                    <a:pt x="7312" y="10324"/>
                    <a:pt x="7332" y="10328"/>
                  </a:cubicBezTo>
                  <a:cubicBezTo>
                    <a:pt x="7461" y="10375"/>
                    <a:pt x="7596" y="10398"/>
                    <a:pt x="7730" y="10398"/>
                  </a:cubicBezTo>
                  <a:cubicBezTo>
                    <a:pt x="7960" y="10398"/>
                    <a:pt x="8188" y="10331"/>
                    <a:pt x="8385" y="10202"/>
                  </a:cubicBezTo>
                  <a:cubicBezTo>
                    <a:pt x="8434" y="10167"/>
                    <a:pt x="8429" y="10099"/>
                    <a:pt x="8380" y="10070"/>
                  </a:cubicBezTo>
                  <a:cubicBezTo>
                    <a:pt x="8409" y="6768"/>
                    <a:pt x="8502" y="3456"/>
                    <a:pt x="8439" y="154"/>
                  </a:cubicBezTo>
                  <a:cubicBezTo>
                    <a:pt x="8439" y="125"/>
                    <a:pt x="8416" y="105"/>
                    <a:pt x="8392" y="105"/>
                  </a:cubicBezTo>
                  <a:cubicBezTo>
                    <a:pt x="8383" y="105"/>
                    <a:pt x="8374" y="108"/>
                    <a:pt x="8366" y="115"/>
                  </a:cubicBezTo>
                  <a:cubicBezTo>
                    <a:pt x="8366" y="85"/>
                    <a:pt x="8346" y="61"/>
                    <a:pt x="8317" y="51"/>
                  </a:cubicBezTo>
                  <a:cubicBezTo>
                    <a:pt x="8174" y="13"/>
                    <a:pt x="8021" y="1"/>
                    <a:pt x="78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56"/>
            <p:cNvSpPr/>
            <p:nvPr/>
          </p:nvSpPr>
          <p:spPr>
            <a:xfrm>
              <a:off x="4801867" y="3751913"/>
              <a:ext cx="12702" cy="1003"/>
            </a:xfrm>
            <a:custGeom>
              <a:rect b="b" l="l" r="r" t="t"/>
              <a:pathLst>
                <a:path extrusionOk="0" h="39" w="494">
                  <a:moveTo>
                    <a:pt x="321" y="0"/>
                  </a:moveTo>
                  <a:cubicBezTo>
                    <a:pt x="219" y="0"/>
                    <a:pt x="116" y="5"/>
                    <a:pt x="15" y="5"/>
                  </a:cubicBezTo>
                  <a:cubicBezTo>
                    <a:pt x="0" y="5"/>
                    <a:pt x="0" y="34"/>
                    <a:pt x="15" y="34"/>
                  </a:cubicBezTo>
                  <a:cubicBezTo>
                    <a:pt x="116" y="34"/>
                    <a:pt x="219" y="38"/>
                    <a:pt x="321" y="38"/>
                  </a:cubicBezTo>
                  <a:cubicBezTo>
                    <a:pt x="372" y="38"/>
                    <a:pt x="423" y="37"/>
                    <a:pt x="474" y="34"/>
                  </a:cubicBezTo>
                  <a:cubicBezTo>
                    <a:pt x="493" y="34"/>
                    <a:pt x="493" y="5"/>
                    <a:pt x="474" y="5"/>
                  </a:cubicBezTo>
                  <a:cubicBezTo>
                    <a:pt x="423" y="2"/>
                    <a:pt x="372" y="0"/>
                    <a:pt x="3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56"/>
            <p:cNvSpPr/>
            <p:nvPr/>
          </p:nvSpPr>
          <p:spPr>
            <a:xfrm>
              <a:off x="4984477" y="3806577"/>
              <a:ext cx="15582" cy="2803"/>
            </a:xfrm>
            <a:custGeom>
              <a:rect b="b" l="l" r="r" t="t"/>
              <a:pathLst>
                <a:path extrusionOk="0" h="109" w="606">
                  <a:moveTo>
                    <a:pt x="49" y="1"/>
                  </a:moveTo>
                  <a:cubicBezTo>
                    <a:pt x="15" y="1"/>
                    <a:pt x="0" y="44"/>
                    <a:pt x="30" y="64"/>
                  </a:cubicBezTo>
                  <a:cubicBezTo>
                    <a:pt x="119" y="94"/>
                    <a:pt x="213" y="108"/>
                    <a:pt x="307" y="108"/>
                  </a:cubicBezTo>
                  <a:cubicBezTo>
                    <a:pt x="397" y="108"/>
                    <a:pt x="488" y="95"/>
                    <a:pt x="576" y="69"/>
                  </a:cubicBezTo>
                  <a:cubicBezTo>
                    <a:pt x="605" y="49"/>
                    <a:pt x="591" y="1"/>
                    <a:pt x="556" y="1"/>
                  </a:cubicBezTo>
                  <a:cubicBezTo>
                    <a:pt x="473" y="22"/>
                    <a:pt x="388" y="33"/>
                    <a:pt x="303" y="33"/>
                  </a:cubicBezTo>
                  <a:cubicBezTo>
                    <a:pt x="217" y="33"/>
                    <a:pt x="132" y="22"/>
                    <a:pt x="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56"/>
            <p:cNvSpPr/>
            <p:nvPr/>
          </p:nvSpPr>
          <p:spPr>
            <a:xfrm>
              <a:off x="4984734" y="3716532"/>
              <a:ext cx="15273" cy="2314"/>
            </a:xfrm>
            <a:custGeom>
              <a:rect b="b" l="l" r="r" t="t"/>
              <a:pathLst>
                <a:path extrusionOk="0" h="90" w="594">
                  <a:moveTo>
                    <a:pt x="551" y="0"/>
                  </a:moveTo>
                  <a:cubicBezTo>
                    <a:pt x="550" y="0"/>
                    <a:pt x="548" y="0"/>
                    <a:pt x="546" y="0"/>
                  </a:cubicBezTo>
                  <a:cubicBezTo>
                    <a:pt x="411" y="28"/>
                    <a:pt x="272" y="42"/>
                    <a:pt x="134" y="42"/>
                  </a:cubicBezTo>
                  <a:cubicBezTo>
                    <a:pt x="99" y="42"/>
                    <a:pt x="64" y="41"/>
                    <a:pt x="29" y="39"/>
                  </a:cubicBezTo>
                  <a:cubicBezTo>
                    <a:pt x="0" y="39"/>
                    <a:pt x="0" y="83"/>
                    <a:pt x="29" y="83"/>
                  </a:cubicBezTo>
                  <a:cubicBezTo>
                    <a:pt x="82" y="88"/>
                    <a:pt x="135" y="90"/>
                    <a:pt x="188" y="90"/>
                  </a:cubicBezTo>
                  <a:cubicBezTo>
                    <a:pt x="313" y="90"/>
                    <a:pt x="438" y="78"/>
                    <a:pt x="561" y="54"/>
                  </a:cubicBezTo>
                  <a:cubicBezTo>
                    <a:pt x="594" y="45"/>
                    <a:pt x="582" y="0"/>
                    <a:pt x="5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56"/>
            <p:cNvSpPr/>
            <p:nvPr/>
          </p:nvSpPr>
          <p:spPr>
            <a:xfrm>
              <a:off x="4984606" y="3695962"/>
              <a:ext cx="19053" cy="2443"/>
            </a:xfrm>
            <a:custGeom>
              <a:rect b="b" l="l" r="r" t="t"/>
              <a:pathLst>
                <a:path extrusionOk="0" h="95" w="741">
                  <a:moveTo>
                    <a:pt x="707" y="0"/>
                  </a:moveTo>
                  <a:cubicBezTo>
                    <a:pt x="705" y="0"/>
                    <a:pt x="704" y="0"/>
                    <a:pt x="703" y="0"/>
                  </a:cubicBezTo>
                  <a:cubicBezTo>
                    <a:pt x="508" y="17"/>
                    <a:pt x="313" y="31"/>
                    <a:pt x="118" y="31"/>
                  </a:cubicBezTo>
                  <a:cubicBezTo>
                    <a:pt x="88" y="31"/>
                    <a:pt x="59" y="30"/>
                    <a:pt x="29" y="30"/>
                  </a:cubicBezTo>
                  <a:cubicBezTo>
                    <a:pt x="0" y="30"/>
                    <a:pt x="5" y="74"/>
                    <a:pt x="29" y="74"/>
                  </a:cubicBezTo>
                  <a:cubicBezTo>
                    <a:pt x="123" y="88"/>
                    <a:pt x="218" y="94"/>
                    <a:pt x="313" y="94"/>
                  </a:cubicBezTo>
                  <a:cubicBezTo>
                    <a:pt x="445" y="94"/>
                    <a:pt x="577" y="82"/>
                    <a:pt x="707" y="59"/>
                  </a:cubicBezTo>
                  <a:cubicBezTo>
                    <a:pt x="740" y="50"/>
                    <a:pt x="737" y="0"/>
                    <a:pt x="70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56"/>
            <p:cNvSpPr/>
            <p:nvPr/>
          </p:nvSpPr>
          <p:spPr>
            <a:xfrm>
              <a:off x="4984606" y="3661405"/>
              <a:ext cx="14322" cy="1594"/>
            </a:xfrm>
            <a:custGeom>
              <a:rect b="b" l="l" r="r" t="t"/>
              <a:pathLst>
                <a:path extrusionOk="0" h="62" w="557">
                  <a:moveTo>
                    <a:pt x="361" y="1"/>
                  </a:moveTo>
                  <a:cubicBezTo>
                    <a:pt x="251" y="1"/>
                    <a:pt x="142" y="3"/>
                    <a:pt x="34" y="3"/>
                  </a:cubicBezTo>
                  <a:cubicBezTo>
                    <a:pt x="0" y="3"/>
                    <a:pt x="0" y="57"/>
                    <a:pt x="34" y="57"/>
                  </a:cubicBezTo>
                  <a:cubicBezTo>
                    <a:pt x="142" y="57"/>
                    <a:pt x="251" y="61"/>
                    <a:pt x="361" y="61"/>
                  </a:cubicBezTo>
                  <a:cubicBezTo>
                    <a:pt x="416" y="61"/>
                    <a:pt x="472" y="60"/>
                    <a:pt x="527" y="57"/>
                  </a:cubicBezTo>
                  <a:cubicBezTo>
                    <a:pt x="556" y="57"/>
                    <a:pt x="556" y="3"/>
                    <a:pt x="527" y="3"/>
                  </a:cubicBezTo>
                  <a:cubicBezTo>
                    <a:pt x="472" y="1"/>
                    <a:pt x="416" y="1"/>
                    <a:pt x="3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0" name="Google Shape;2700;p56"/>
          <p:cNvGrpSpPr/>
          <p:nvPr/>
        </p:nvGrpSpPr>
        <p:grpSpPr>
          <a:xfrm>
            <a:off x="4127737" y="3536236"/>
            <a:ext cx="302533" cy="307342"/>
            <a:chOff x="4127737" y="3536236"/>
            <a:chExt cx="302533" cy="307342"/>
          </a:xfrm>
        </p:grpSpPr>
        <p:sp>
          <p:nvSpPr>
            <p:cNvPr id="2701" name="Google Shape;2701;p56"/>
            <p:cNvSpPr/>
            <p:nvPr/>
          </p:nvSpPr>
          <p:spPr>
            <a:xfrm>
              <a:off x="4127737" y="3536236"/>
              <a:ext cx="302533" cy="307342"/>
            </a:xfrm>
            <a:custGeom>
              <a:rect b="b" l="l" r="r" t="t"/>
              <a:pathLst>
                <a:path extrusionOk="0" h="11953" w="11766">
                  <a:moveTo>
                    <a:pt x="8356" y="808"/>
                  </a:moveTo>
                  <a:lnTo>
                    <a:pt x="8356" y="808"/>
                  </a:lnTo>
                  <a:cubicBezTo>
                    <a:pt x="8425" y="1447"/>
                    <a:pt x="8283" y="2086"/>
                    <a:pt x="8332" y="2735"/>
                  </a:cubicBezTo>
                  <a:cubicBezTo>
                    <a:pt x="8356" y="3027"/>
                    <a:pt x="8342" y="3544"/>
                    <a:pt x="8542" y="3778"/>
                  </a:cubicBezTo>
                  <a:cubicBezTo>
                    <a:pt x="8273" y="4096"/>
                    <a:pt x="8044" y="4447"/>
                    <a:pt x="7771" y="4759"/>
                  </a:cubicBezTo>
                  <a:cubicBezTo>
                    <a:pt x="7683" y="4861"/>
                    <a:pt x="7508" y="4993"/>
                    <a:pt x="7405" y="5125"/>
                  </a:cubicBezTo>
                  <a:cubicBezTo>
                    <a:pt x="7469" y="3998"/>
                    <a:pt x="7425" y="2847"/>
                    <a:pt x="7410" y="1725"/>
                  </a:cubicBezTo>
                  <a:cubicBezTo>
                    <a:pt x="7410" y="1672"/>
                    <a:pt x="7370" y="1631"/>
                    <a:pt x="7319" y="1631"/>
                  </a:cubicBezTo>
                  <a:cubicBezTo>
                    <a:pt x="7314" y="1631"/>
                    <a:pt x="7308" y="1631"/>
                    <a:pt x="7303" y="1632"/>
                  </a:cubicBezTo>
                  <a:cubicBezTo>
                    <a:pt x="7293" y="1618"/>
                    <a:pt x="7283" y="1608"/>
                    <a:pt x="7273" y="1598"/>
                  </a:cubicBezTo>
                  <a:cubicBezTo>
                    <a:pt x="7639" y="1349"/>
                    <a:pt x="8010" y="1086"/>
                    <a:pt x="8356" y="808"/>
                  </a:cubicBezTo>
                  <a:close/>
                  <a:moveTo>
                    <a:pt x="4285" y="1679"/>
                  </a:moveTo>
                  <a:cubicBezTo>
                    <a:pt x="4688" y="1679"/>
                    <a:pt x="5165" y="1763"/>
                    <a:pt x="5376" y="1769"/>
                  </a:cubicBezTo>
                  <a:cubicBezTo>
                    <a:pt x="5845" y="1785"/>
                    <a:pt x="6313" y="1795"/>
                    <a:pt x="6782" y="1795"/>
                  </a:cubicBezTo>
                  <a:cubicBezTo>
                    <a:pt x="6879" y="1795"/>
                    <a:pt x="6976" y="1794"/>
                    <a:pt x="7073" y="1793"/>
                  </a:cubicBezTo>
                  <a:cubicBezTo>
                    <a:pt x="7092" y="1815"/>
                    <a:pt x="7117" y="1826"/>
                    <a:pt x="7144" y="1826"/>
                  </a:cubicBezTo>
                  <a:cubicBezTo>
                    <a:pt x="7160" y="1826"/>
                    <a:pt x="7176" y="1822"/>
                    <a:pt x="7191" y="1813"/>
                  </a:cubicBezTo>
                  <a:lnTo>
                    <a:pt x="7200" y="1808"/>
                  </a:lnTo>
                  <a:lnTo>
                    <a:pt x="7200" y="1808"/>
                  </a:lnTo>
                  <a:cubicBezTo>
                    <a:pt x="7132" y="2944"/>
                    <a:pt x="7117" y="4159"/>
                    <a:pt x="7269" y="5300"/>
                  </a:cubicBezTo>
                  <a:cubicBezTo>
                    <a:pt x="7176" y="5286"/>
                    <a:pt x="7083" y="5276"/>
                    <a:pt x="6991" y="5271"/>
                  </a:cubicBezTo>
                  <a:cubicBezTo>
                    <a:pt x="6966" y="5271"/>
                    <a:pt x="6956" y="5291"/>
                    <a:pt x="6961" y="5310"/>
                  </a:cubicBezTo>
                  <a:cubicBezTo>
                    <a:pt x="6634" y="5298"/>
                    <a:pt x="6305" y="5293"/>
                    <a:pt x="5975" y="5293"/>
                  </a:cubicBezTo>
                  <a:cubicBezTo>
                    <a:pt x="5205" y="5293"/>
                    <a:pt x="4431" y="5321"/>
                    <a:pt x="3669" y="5359"/>
                  </a:cubicBezTo>
                  <a:cubicBezTo>
                    <a:pt x="3628" y="5359"/>
                    <a:pt x="3605" y="5386"/>
                    <a:pt x="3600" y="5416"/>
                  </a:cubicBezTo>
                  <a:lnTo>
                    <a:pt x="3600" y="5416"/>
                  </a:lnTo>
                  <a:cubicBezTo>
                    <a:pt x="3600" y="5413"/>
                    <a:pt x="3601" y="5410"/>
                    <a:pt x="3601" y="5408"/>
                  </a:cubicBezTo>
                  <a:cubicBezTo>
                    <a:pt x="3610" y="5242"/>
                    <a:pt x="3610" y="5071"/>
                    <a:pt x="3620" y="4905"/>
                  </a:cubicBezTo>
                  <a:cubicBezTo>
                    <a:pt x="3721" y="4905"/>
                    <a:pt x="3822" y="4907"/>
                    <a:pt x="3924" y="4907"/>
                  </a:cubicBezTo>
                  <a:cubicBezTo>
                    <a:pt x="3975" y="4907"/>
                    <a:pt x="4027" y="4907"/>
                    <a:pt x="4079" y="4905"/>
                  </a:cubicBezTo>
                  <a:cubicBezTo>
                    <a:pt x="4122" y="4905"/>
                    <a:pt x="4122" y="4842"/>
                    <a:pt x="4079" y="4842"/>
                  </a:cubicBezTo>
                  <a:lnTo>
                    <a:pt x="3620" y="4842"/>
                  </a:lnTo>
                  <a:cubicBezTo>
                    <a:pt x="3625" y="4720"/>
                    <a:pt x="3625" y="4603"/>
                    <a:pt x="3630" y="4481"/>
                  </a:cubicBezTo>
                  <a:cubicBezTo>
                    <a:pt x="3781" y="4484"/>
                    <a:pt x="3933" y="4490"/>
                    <a:pt x="4084" y="4490"/>
                  </a:cubicBezTo>
                  <a:cubicBezTo>
                    <a:pt x="4152" y="4490"/>
                    <a:pt x="4220" y="4489"/>
                    <a:pt x="4288" y="4486"/>
                  </a:cubicBezTo>
                  <a:cubicBezTo>
                    <a:pt x="4332" y="4486"/>
                    <a:pt x="4332" y="4417"/>
                    <a:pt x="4288" y="4417"/>
                  </a:cubicBezTo>
                  <a:cubicBezTo>
                    <a:pt x="4220" y="4414"/>
                    <a:pt x="4152" y="4413"/>
                    <a:pt x="4084" y="4413"/>
                  </a:cubicBezTo>
                  <a:cubicBezTo>
                    <a:pt x="3933" y="4413"/>
                    <a:pt x="3781" y="4419"/>
                    <a:pt x="3630" y="4422"/>
                  </a:cubicBezTo>
                  <a:cubicBezTo>
                    <a:pt x="3635" y="4271"/>
                    <a:pt x="3635" y="4120"/>
                    <a:pt x="3640" y="3964"/>
                  </a:cubicBezTo>
                  <a:cubicBezTo>
                    <a:pt x="3776" y="3966"/>
                    <a:pt x="3914" y="3968"/>
                    <a:pt x="4052" y="3968"/>
                  </a:cubicBezTo>
                  <a:cubicBezTo>
                    <a:pt x="4190" y="3968"/>
                    <a:pt x="4327" y="3966"/>
                    <a:pt x="4464" y="3964"/>
                  </a:cubicBezTo>
                  <a:cubicBezTo>
                    <a:pt x="4513" y="3964"/>
                    <a:pt x="4513" y="3891"/>
                    <a:pt x="4464" y="3891"/>
                  </a:cubicBezTo>
                  <a:cubicBezTo>
                    <a:pt x="4306" y="3888"/>
                    <a:pt x="4147" y="3885"/>
                    <a:pt x="3988" y="3885"/>
                  </a:cubicBezTo>
                  <a:cubicBezTo>
                    <a:pt x="3871" y="3885"/>
                    <a:pt x="3755" y="3887"/>
                    <a:pt x="3640" y="3891"/>
                  </a:cubicBezTo>
                  <a:cubicBezTo>
                    <a:pt x="3640" y="3808"/>
                    <a:pt x="3644" y="3720"/>
                    <a:pt x="3649" y="3637"/>
                  </a:cubicBezTo>
                  <a:cubicBezTo>
                    <a:pt x="3649" y="3505"/>
                    <a:pt x="3649" y="3379"/>
                    <a:pt x="3649" y="3247"/>
                  </a:cubicBezTo>
                  <a:cubicBezTo>
                    <a:pt x="3877" y="3232"/>
                    <a:pt x="4101" y="3226"/>
                    <a:pt x="4325" y="3226"/>
                  </a:cubicBezTo>
                  <a:cubicBezTo>
                    <a:pt x="4394" y="3226"/>
                    <a:pt x="4463" y="3226"/>
                    <a:pt x="4532" y="3227"/>
                  </a:cubicBezTo>
                  <a:cubicBezTo>
                    <a:pt x="4581" y="3227"/>
                    <a:pt x="4581" y="3159"/>
                    <a:pt x="4532" y="3154"/>
                  </a:cubicBezTo>
                  <a:cubicBezTo>
                    <a:pt x="4415" y="3146"/>
                    <a:pt x="4297" y="3142"/>
                    <a:pt x="4179" y="3142"/>
                  </a:cubicBezTo>
                  <a:cubicBezTo>
                    <a:pt x="4002" y="3142"/>
                    <a:pt x="3825" y="3151"/>
                    <a:pt x="3649" y="3169"/>
                  </a:cubicBezTo>
                  <a:cubicBezTo>
                    <a:pt x="3649" y="3032"/>
                    <a:pt x="3654" y="2891"/>
                    <a:pt x="3654" y="2749"/>
                  </a:cubicBezTo>
                  <a:cubicBezTo>
                    <a:pt x="3654" y="2652"/>
                    <a:pt x="3625" y="2335"/>
                    <a:pt x="3630" y="2101"/>
                  </a:cubicBezTo>
                  <a:cubicBezTo>
                    <a:pt x="3815" y="2101"/>
                    <a:pt x="4000" y="2103"/>
                    <a:pt x="4186" y="2103"/>
                  </a:cubicBezTo>
                  <a:cubicBezTo>
                    <a:pt x="4279" y="2103"/>
                    <a:pt x="4371" y="2102"/>
                    <a:pt x="4464" y="2101"/>
                  </a:cubicBezTo>
                  <a:cubicBezTo>
                    <a:pt x="4508" y="2101"/>
                    <a:pt x="4508" y="2037"/>
                    <a:pt x="4464" y="2037"/>
                  </a:cubicBezTo>
                  <a:cubicBezTo>
                    <a:pt x="4325" y="2035"/>
                    <a:pt x="4186" y="2034"/>
                    <a:pt x="4047" y="2034"/>
                  </a:cubicBezTo>
                  <a:cubicBezTo>
                    <a:pt x="3908" y="2034"/>
                    <a:pt x="3769" y="2035"/>
                    <a:pt x="3630" y="2037"/>
                  </a:cubicBezTo>
                  <a:cubicBezTo>
                    <a:pt x="3630" y="1979"/>
                    <a:pt x="3640" y="1920"/>
                    <a:pt x="3664" y="1866"/>
                  </a:cubicBezTo>
                  <a:cubicBezTo>
                    <a:pt x="3749" y="1722"/>
                    <a:pt x="3998" y="1679"/>
                    <a:pt x="4285" y="1679"/>
                  </a:cubicBezTo>
                  <a:close/>
                  <a:moveTo>
                    <a:pt x="8171" y="4613"/>
                  </a:moveTo>
                  <a:cubicBezTo>
                    <a:pt x="9034" y="4676"/>
                    <a:pt x="9893" y="4720"/>
                    <a:pt x="10756" y="4739"/>
                  </a:cubicBezTo>
                  <a:cubicBezTo>
                    <a:pt x="10923" y="4760"/>
                    <a:pt x="11093" y="4770"/>
                    <a:pt x="11263" y="4770"/>
                  </a:cubicBezTo>
                  <a:cubicBezTo>
                    <a:pt x="11298" y="4770"/>
                    <a:pt x="11332" y="4769"/>
                    <a:pt x="11366" y="4769"/>
                  </a:cubicBezTo>
                  <a:lnTo>
                    <a:pt x="11366" y="4769"/>
                  </a:lnTo>
                  <a:cubicBezTo>
                    <a:pt x="10893" y="5242"/>
                    <a:pt x="10473" y="5808"/>
                    <a:pt x="10068" y="6325"/>
                  </a:cubicBezTo>
                  <a:cubicBezTo>
                    <a:pt x="10024" y="6318"/>
                    <a:pt x="9980" y="6315"/>
                    <a:pt x="9935" y="6315"/>
                  </a:cubicBezTo>
                  <a:cubicBezTo>
                    <a:pt x="9846" y="6315"/>
                    <a:pt x="9756" y="6328"/>
                    <a:pt x="9668" y="6354"/>
                  </a:cubicBezTo>
                  <a:cubicBezTo>
                    <a:pt x="9654" y="6359"/>
                    <a:pt x="9639" y="6364"/>
                    <a:pt x="9629" y="6378"/>
                  </a:cubicBezTo>
                  <a:cubicBezTo>
                    <a:pt x="8239" y="6378"/>
                    <a:pt x="6844" y="6378"/>
                    <a:pt x="5454" y="6383"/>
                  </a:cubicBezTo>
                  <a:cubicBezTo>
                    <a:pt x="5566" y="6242"/>
                    <a:pt x="5678" y="6100"/>
                    <a:pt x="5795" y="5969"/>
                  </a:cubicBezTo>
                  <a:cubicBezTo>
                    <a:pt x="6033" y="6005"/>
                    <a:pt x="6283" y="6014"/>
                    <a:pt x="6530" y="6014"/>
                  </a:cubicBezTo>
                  <a:cubicBezTo>
                    <a:pt x="6709" y="6014"/>
                    <a:pt x="6887" y="6010"/>
                    <a:pt x="7059" y="6008"/>
                  </a:cubicBezTo>
                  <a:cubicBezTo>
                    <a:pt x="7108" y="6003"/>
                    <a:pt x="7108" y="5934"/>
                    <a:pt x="7059" y="5925"/>
                  </a:cubicBezTo>
                  <a:cubicBezTo>
                    <a:pt x="6789" y="5911"/>
                    <a:pt x="6504" y="5891"/>
                    <a:pt x="6225" y="5891"/>
                  </a:cubicBezTo>
                  <a:cubicBezTo>
                    <a:pt x="6102" y="5891"/>
                    <a:pt x="5979" y="5895"/>
                    <a:pt x="5859" y="5905"/>
                  </a:cubicBezTo>
                  <a:cubicBezTo>
                    <a:pt x="5981" y="5778"/>
                    <a:pt x="6103" y="5656"/>
                    <a:pt x="6220" y="5525"/>
                  </a:cubicBezTo>
                  <a:cubicBezTo>
                    <a:pt x="6581" y="5520"/>
                    <a:pt x="6937" y="5505"/>
                    <a:pt x="7293" y="5481"/>
                  </a:cubicBezTo>
                  <a:cubicBezTo>
                    <a:pt x="7299" y="5501"/>
                    <a:pt x="7315" y="5509"/>
                    <a:pt x="7332" y="5509"/>
                  </a:cubicBezTo>
                  <a:cubicBezTo>
                    <a:pt x="7355" y="5509"/>
                    <a:pt x="7381" y="5492"/>
                    <a:pt x="7381" y="5466"/>
                  </a:cubicBezTo>
                  <a:lnTo>
                    <a:pt x="7381" y="5417"/>
                  </a:lnTo>
                  <a:cubicBezTo>
                    <a:pt x="7400" y="5417"/>
                    <a:pt x="7415" y="5408"/>
                    <a:pt x="7425" y="5393"/>
                  </a:cubicBezTo>
                  <a:cubicBezTo>
                    <a:pt x="7581" y="5413"/>
                    <a:pt x="7737" y="5432"/>
                    <a:pt x="7898" y="5447"/>
                  </a:cubicBezTo>
                  <a:cubicBezTo>
                    <a:pt x="7937" y="5447"/>
                    <a:pt x="7947" y="5383"/>
                    <a:pt x="7908" y="5378"/>
                  </a:cubicBezTo>
                  <a:cubicBezTo>
                    <a:pt x="7766" y="5354"/>
                    <a:pt x="7625" y="5334"/>
                    <a:pt x="7483" y="5320"/>
                  </a:cubicBezTo>
                  <a:cubicBezTo>
                    <a:pt x="7551" y="5261"/>
                    <a:pt x="7620" y="5203"/>
                    <a:pt x="7683" y="5134"/>
                  </a:cubicBezTo>
                  <a:cubicBezTo>
                    <a:pt x="7732" y="5086"/>
                    <a:pt x="7776" y="5037"/>
                    <a:pt x="7825" y="4983"/>
                  </a:cubicBezTo>
                  <a:cubicBezTo>
                    <a:pt x="7994" y="4986"/>
                    <a:pt x="8163" y="4989"/>
                    <a:pt x="8332" y="4989"/>
                  </a:cubicBezTo>
                  <a:cubicBezTo>
                    <a:pt x="8455" y="4989"/>
                    <a:pt x="8579" y="4987"/>
                    <a:pt x="8703" y="4983"/>
                  </a:cubicBezTo>
                  <a:cubicBezTo>
                    <a:pt x="8746" y="4978"/>
                    <a:pt x="8746" y="4915"/>
                    <a:pt x="8703" y="4910"/>
                  </a:cubicBezTo>
                  <a:cubicBezTo>
                    <a:pt x="8589" y="4906"/>
                    <a:pt x="8476" y="4904"/>
                    <a:pt x="8362" y="4904"/>
                  </a:cubicBezTo>
                  <a:cubicBezTo>
                    <a:pt x="8208" y="4904"/>
                    <a:pt x="8053" y="4907"/>
                    <a:pt x="7898" y="4910"/>
                  </a:cubicBezTo>
                  <a:cubicBezTo>
                    <a:pt x="7961" y="4842"/>
                    <a:pt x="8029" y="4774"/>
                    <a:pt x="8088" y="4705"/>
                  </a:cubicBezTo>
                  <a:lnTo>
                    <a:pt x="8171" y="4613"/>
                  </a:lnTo>
                  <a:close/>
                  <a:moveTo>
                    <a:pt x="3444" y="4939"/>
                  </a:moveTo>
                  <a:cubicBezTo>
                    <a:pt x="3444" y="5095"/>
                    <a:pt x="3449" y="5252"/>
                    <a:pt x="3454" y="5408"/>
                  </a:cubicBezTo>
                  <a:cubicBezTo>
                    <a:pt x="3454" y="5456"/>
                    <a:pt x="3491" y="5481"/>
                    <a:pt x="3527" y="5481"/>
                  </a:cubicBezTo>
                  <a:cubicBezTo>
                    <a:pt x="3560" y="5481"/>
                    <a:pt x="3594" y="5461"/>
                    <a:pt x="3600" y="5421"/>
                  </a:cubicBezTo>
                  <a:lnTo>
                    <a:pt x="3600" y="5421"/>
                  </a:lnTo>
                  <a:cubicBezTo>
                    <a:pt x="3597" y="5457"/>
                    <a:pt x="3620" y="5495"/>
                    <a:pt x="3669" y="5495"/>
                  </a:cubicBezTo>
                  <a:cubicBezTo>
                    <a:pt x="4320" y="5521"/>
                    <a:pt x="4983" y="5535"/>
                    <a:pt x="5644" y="5535"/>
                  </a:cubicBezTo>
                  <a:cubicBezTo>
                    <a:pt x="5740" y="5535"/>
                    <a:pt x="5836" y="5535"/>
                    <a:pt x="5932" y="5534"/>
                  </a:cubicBezTo>
                  <a:lnTo>
                    <a:pt x="5932" y="5534"/>
                  </a:lnTo>
                  <a:cubicBezTo>
                    <a:pt x="5683" y="5793"/>
                    <a:pt x="5464" y="6081"/>
                    <a:pt x="5274" y="6388"/>
                  </a:cubicBezTo>
                  <a:cubicBezTo>
                    <a:pt x="3713" y="6388"/>
                    <a:pt x="2147" y="6403"/>
                    <a:pt x="586" y="6447"/>
                  </a:cubicBezTo>
                  <a:cubicBezTo>
                    <a:pt x="1015" y="6198"/>
                    <a:pt x="1430" y="5920"/>
                    <a:pt x="1825" y="5617"/>
                  </a:cubicBezTo>
                  <a:cubicBezTo>
                    <a:pt x="2084" y="5642"/>
                    <a:pt x="2342" y="5666"/>
                    <a:pt x="2605" y="5671"/>
                  </a:cubicBezTo>
                  <a:cubicBezTo>
                    <a:pt x="2644" y="5671"/>
                    <a:pt x="2640" y="5612"/>
                    <a:pt x="2605" y="5608"/>
                  </a:cubicBezTo>
                  <a:cubicBezTo>
                    <a:pt x="2366" y="5583"/>
                    <a:pt x="2132" y="5573"/>
                    <a:pt x="1893" y="5564"/>
                  </a:cubicBezTo>
                  <a:cubicBezTo>
                    <a:pt x="2025" y="5466"/>
                    <a:pt x="2152" y="5359"/>
                    <a:pt x="2274" y="5256"/>
                  </a:cubicBezTo>
                  <a:cubicBezTo>
                    <a:pt x="2527" y="5256"/>
                    <a:pt x="2781" y="5227"/>
                    <a:pt x="3030" y="5178"/>
                  </a:cubicBezTo>
                  <a:cubicBezTo>
                    <a:pt x="3069" y="5169"/>
                    <a:pt x="3054" y="5120"/>
                    <a:pt x="3015" y="5120"/>
                  </a:cubicBezTo>
                  <a:cubicBezTo>
                    <a:pt x="2801" y="5154"/>
                    <a:pt x="2581" y="5174"/>
                    <a:pt x="2366" y="5183"/>
                  </a:cubicBezTo>
                  <a:cubicBezTo>
                    <a:pt x="2396" y="5154"/>
                    <a:pt x="2435" y="5130"/>
                    <a:pt x="2469" y="5100"/>
                  </a:cubicBezTo>
                  <a:cubicBezTo>
                    <a:pt x="2488" y="5086"/>
                    <a:pt x="2498" y="5061"/>
                    <a:pt x="2498" y="5037"/>
                  </a:cubicBezTo>
                  <a:cubicBezTo>
                    <a:pt x="2679" y="5027"/>
                    <a:pt x="2859" y="5013"/>
                    <a:pt x="3040" y="4993"/>
                  </a:cubicBezTo>
                  <a:cubicBezTo>
                    <a:pt x="3176" y="4988"/>
                    <a:pt x="3313" y="4969"/>
                    <a:pt x="3444" y="4939"/>
                  </a:cubicBezTo>
                  <a:close/>
                  <a:moveTo>
                    <a:pt x="11566" y="4861"/>
                  </a:moveTo>
                  <a:lnTo>
                    <a:pt x="11566" y="4861"/>
                  </a:lnTo>
                  <a:cubicBezTo>
                    <a:pt x="11527" y="5715"/>
                    <a:pt x="11522" y="6573"/>
                    <a:pt x="11522" y="7432"/>
                  </a:cubicBezTo>
                  <a:lnTo>
                    <a:pt x="11522" y="8676"/>
                  </a:lnTo>
                  <a:lnTo>
                    <a:pt x="11522" y="9300"/>
                  </a:lnTo>
                  <a:cubicBezTo>
                    <a:pt x="11449" y="9519"/>
                    <a:pt x="11498" y="9758"/>
                    <a:pt x="11649" y="9934"/>
                  </a:cubicBezTo>
                  <a:cubicBezTo>
                    <a:pt x="11637" y="9927"/>
                    <a:pt x="11625" y="9923"/>
                    <a:pt x="11613" y="9923"/>
                  </a:cubicBezTo>
                  <a:cubicBezTo>
                    <a:pt x="11584" y="9923"/>
                    <a:pt x="11558" y="9942"/>
                    <a:pt x="11551" y="9973"/>
                  </a:cubicBezTo>
                  <a:lnTo>
                    <a:pt x="11522" y="10110"/>
                  </a:lnTo>
                  <a:cubicBezTo>
                    <a:pt x="11522" y="10115"/>
                    <a:pt x="11522" y="10124"/>
                    <a:pt x="11522" y="10129"/>
                  </a:cubicBezTo>
                  <a:cubicBezTo>
                    <a:pt x="11288" y="10383"/>
                    <a:pt x="11073" y="10656"/>
                    <a:pt x="10824" y="10900"/>
                  </a:cubicBezTo>
                  <a:cubicBezTo>
                    <a:pt x="10693" y="11032"/>
                    <a:pt x="10556" y="11158"/>
                    <a:pt x="10415" y="11280"/>
                  </a:cubicBezTo>
                  <a:cubicBezTo>
                    <a:pt x="10337" y="11353"/>
                    <a:pt x="10210" y="11495"/>
                    <a:pt x="10083" y="11588"/>
                  </a:cubicBezTo>
                  <a:cubicBezTo>
                    <a:pt x="10278" y="9885"/>
                    <a:pt x="10307" y="8173"/>
                    <a:pt x="10278" y="6466"/>
                  </a:cubicBezTo>
                  <a:cubicBezTo>
                    <a:pt x="10278" y="6417"/>
                    <a:pt x="10244" y="6378"/>
                    <a:pt x="10195" y="6373"/>
                  </a:cubicBezTo>
                  <a:cubicBezTo>
                    <a:pt x="10659" y="5895"/>
                    <a:pt x="11166" y="5398"/>
                    <a:pt x="11566" y="4861"/>
                  </a:cubicBezTo>
                  <a:close/>
                  <a:moveTo>
                    <a:pt x="9781" y="6549"/>
                  </a:moveTo>
                  <a:cubicBezTo>
                    <a:pt x="9883" y="6564"/>
                    <a:pt x="9981" y="6573"/>
                    <a:pt x="10083" y="6578"/>
                  </a:cubicBezTo>
                  <a:cubicBezTo>
                    <a:pt x="10102" y="8271"/>
                    <a:pt x="10024" y="9944"/>
                    <a:pt x="9946" y="11632"/>
                  </a:cubicBezTo>
                  <a:lnTo>
                    <a:pt x="9932" y="11632"/>
                  </a:lnTo>
                  <a:cubicBezTo>
                    <a:pt x="8618" y="11587"/>
                    <a:pt x="7284" y="11563"/>
                    <a:pt x="5948" y="11563"/>
                  </a:cubicBezTo>
                  <a:cubicBezTo>
                    <a:pt x="5826" y="11563"/>
                    <a:pt x="5703" y="11563"/>
                    <a:pt x="5581" y="11563"/>
                  </a:cubicBezTo>
                  <a:cubicBezTo>
                    <a:pt x="5591" y="11397"/>
                    <a:pt x="5596" y="11232"/>
                    <a:pt x="5600" y="11066"/>
                  </a:cubicBezTo>
                  <a:cubicBezTo>
                    <a:pt x="5605" y="11071"/>
                    <a:pt x="5610" y="11071"/>
                    <a:pt x="5615" y="11075"/>
                  </a:cubicBezTo>
                  <a:cubicBezTo>
                    <a:pt x="5862" y="11135"/>
                    <a:pt x="6124" y="11156"/>
                    <a:pt x="6384" y="11156"/>
                  </a:cubicBezTo>
                  <a:cubicBezTo>
                    <a:pt x="6530" y="11156"/>
                    <a:pt x="6675" y="11149"/>
                    <a:pt x="6815" y="11139"/>
                  </a:cubicBezTo>
                  <a:cubicBezTo>
                    <a:pt x="6864" y="11134"/>
                    <a:pt x="6864" y="11061"/>
                    <a:pt x="6815" y="11061"/>
                  </a:cubicBezTo>
                  <a:cubicBezTo>
                    <a:pt x="6789" y="11061"/>
                    <a:pt x="6762" y="11061"/>
                    <a:pt x="6736" y="11061"/>
                  </a:cubicBezTo>
                  <a:cubicBezTo>
                    <a:pt x="6363" y="11061"/>
                    <a:pt x="5994" y="11031"/>
                    <a:pt x="5620" y="11017"/>
                  </a:cubicBezTo>
                  <a:cubicBezTo>
                    <a:pt x="5615" y="11017"/>
                    <a:pt x="5605" y="11017"/>
                    <a:pt x="5600" y="11027"/>
                  </a:cubicBezTo>
                  <a:cubicBezTo>
                    <a:pt x="5615" y="10534"/>
                    <a:pt x="5610" y="10037"/>
                    <a:pt x="5596" y="9544"/>
                  </a:cubicBezTo>
                  <a:lnTo>
                    <a:pt x="5596" y="9544"/>
                  </a:lnTo>
                  <a:cubicBezTo>
                    <a:pt x="5687" y="9557"/>
                    <a:pt x="5778" y="9564"/>
                    <a:pt x="5870" y="9564"/>
                  </a:cubicBezTo>
                  <a:cubicBezTo>
                    <a:pt x="6014" y="9564"/>
                    <a:pt x="6158" y="9547"/>
                    <a:pt x="6298" y="9515"/>
                  </a:cubicBezTo>
                  <a:cubicBezTo>
                    <a:pt x="6340" y="9501"/>
                    <a:pt x="6324" y="9446"/>
                    <a:pt x="6284" y="9446"/>
                  </a:cubicBezTo>
                  <a:cubicBezTo>
                    <a:pt x="6282" y="9446"/>
                    <a:pt x="6280" y="9446"/>
                    <a:pt x="6278" y="9446"/>
                  </a:cubicBezTo>
                  <a:cubicBezTo>
                    <a:pt x="6127" y="9476"/>
                    <a:pt x="5973" y="9490"/>
                    <a:pt x="5819" y="9490"/>
                  </a:cubicBezTo>
                  <a:cubicBezTo>
                    <a:pt x="5744" y="9490"/>
                    <a:pt x="5670" y="9487"/>
                    <a:pt x="5596" y="9480"/>
                  </a:cubicBezTo>
                  <a:cubicBezTo>
                    <a:pt x="5591" y="9251"/>
                    <a:pt x="5581" y="9027"/>
                    <a:pt x="5571" y="8802"/>
                  </a:cubicBezTo>
                  <a:cubicBezTo>
                    <a:pt x="5730" y="8802"/>
                    <a:pt x="5890" y="8805"/>
                    <a:pt x="6049" y="8805"/>
                  </a:cubicBezTo>
                  <a:cubicBezTo>
                    <a:pt x="6129" y="8805"/>
                    <a:pt x="6208" y="8804"/>
                    <a:pt x="6288" y="8802"/>
                  </a:cubicBezTo>
                  <a:cubicBezTo>
                    <a:pt x="6322" y="8798"/>
                    <a:pt x="6322" y="8749"/>
                    <a:pt x="6288" y="8744"/>
                  </a:cubicBezTo>
                  <a:cubicBezTo>
                    <a:pt x="6169" y="8742"/>
                    <a:pt x="6048" y="8740"/>
                    <a:pt x="5927" y="8740"/>
                  </a:cubicBezTo>
                  <a:cubicBezTo>
                    <a:pt x="5806" y="8740"/>
                    <a:pt x="5686" y="8742"/>
                    <a:pt x="5566" y="8744"/>
                  </a:cubicBezTo>
                  <a:cubicBezTo>
                    <a:pt x="5556" y="8510"/>
                    <a:pt x="5547" y="8276"/>
                    <a:pt x="5532" y="8042"/>
                  </a:cubicBezTo>
                  <a:lnTo>
                    <a:pt x="5532" y="8042"/>
                  </a:lnTo>
                  <a:cubicBezTo>
                    <a:pt x="5786" y="8076"/>
                    <a:pt x="6043" y="8094"/>
                    <a:pt x="6299" y="8094"/>
                  </a:cubicBezTo>
                  <a:cubicBezTo>
                    <a:pt x="6401" y="8094"/>
                    <a:pt x="6503" y="8091"/>
                    <a:pt x="6605" y="8085"/>
                  </a:cubicBezTo>
                  <a:cubicBezTo>
                    <a:pt x="6654" y="8081"/>
                    <a:pt x="6654" y="8007"/>
                    <a:pt x="6605" y="8007"/>
                  </a:cubicBezTo>
                  <a:cubicBezTo>
                    <a:pt x="6531" y="8009"/>
                    <a:pt x="6458" y="8010"/>
                    <a:pt x="6385" y="8010"/>
                  </a:cubicBezTo>
                  <a:cubicBezTo>
                    <a:pt x="6099" y="8010"/>
                    <a:pt x="5814" y="7996"/>
                    <a:pt x="5527" y="7968"/>
                  </a:cubicBezTo>
                  <a:cubicBezTo>
                    <a:pt x="5517" y="7705"/>
                    <a:pt x="5503" y="7442"/>
                    <a:pt x="5493" y="7178"/>
                  </a:cubicBezTo>
                  <a:lnTo>
                    <a:pt x="5493" y="7178"/>
                  </a:lnTo>
                  <a:cubicBezTo>
                    <a:pt x="5815" y="7198"/>
                    <a:pt x="6132" y="7227"/>
                    <a:pt x="6454" y="7271"/>
                  </a:cubicBezTo>
                  <a:cubicBezTo>
                    <a:pt x="6457" y="7271"/>
                    <a:pt x="6460" y="7272"/>
                    <a:pt x="6463" y="7272"/>
                  </a:cubicBezTo>
                  <a:cubicBezTo>
                    <a:pt x="6510" y="7272"/>
                    <a:pt x="6529" y="7197"/>
                    <a:pt x="6473" y="7188"/>
                  </a:cubicBezTo>
                  <a:cubicBezTo>
                    <a:pt x="6147" y="7139"/>
                    <a:pt x="5820" y="7105"/>
                    <a:pt x="5488" y="7095"/>
                  </a:cubicBezTo>
                  <a:cubicBezTo>
                    <a:pt x="5478" y="6954"/>
                    <a:pt x="5474" y="6812"/>
                    <a:pt x="5469" y="6676"/>
                  </a:cubicBezTo>
                  <a:cubicBezTo>
                    <a:pt x="5464" y="6661"/>
                    <a:pt x="5464" y="6647"/>
                    <a:pt x="5454" y="6632"/>
                  </a:cubicBezTo>
                  <a:cubicBezTo>
                    <a:pt x="6869" y="6622"/>
                    <a:pt x="8278" y="6608"/>
                    <a:pt x="9693" y="6603"/>
                  </a:cubicBezTo>
                  <a:cubicBezTo>
                    <a:pt x="9727" y="6603"/>
                    <a:pt x="9761" y="6583"/>
                    <a:pt x="9781" y="6549"/>
                  </a:cubicBezTo>
                  <a:close/>
                  <a:moveTo>
                    <a:pt x="264" y="6583"/>
                  </a:moveTo>
                  <a:lnTo>
                    <a:pt x="264" y="6583"/>
                  </a:lnTo>
                  <a:cubicBezTo>
                    <a:pt x="275" y="6590"/>
                    <a:pt x="286" y="6595"/>
                    <a:pt x="296" y="6595"/>
                  </a:cubicBezTo>
                  <a:cubicBezTo>
                    <a:pt x="300" y="6595"/>
                    <a:pt x="304" y="6594"/>
                    <a:pt x="308" y="6593"/>
                  </a:cubicBezTo>
                  <a:cubicBezTo>
                    <a:pt x="323" y="6603"/>
                    <a:pt x="337" y="6608"/>
                    <a:pt x="352" y="6608"/>
                  </a:cubicBezTo>
                  <a:cubicBezTo>
                    <a:pt x="1420" y="6630"/>
                    <a:pt x="2490" y="6638"/>
                    <a:pt x="3561" y="6638"/>
                  </a:cubicBezTo>
                  <a:cubicBezTo>
                    <a:pt x="4133" y="6638"/>
                    <a:pt x="4706" y="6635"/>
                    <a:pt x="5278" y="6632"/>
                  </a:cubicBezTo>
                  <a:lnTo>
                    <a:pt x="5278" y="6632"/>
                  </a:lnTo>
                  <a:cubicBezTo>
                    <a:pt x="5274" y="6642"/>
                    <a:pt x="5269" y="6656"/>
                    <a:pt x="5269" y="6671"/>
                  </a:cubicBezTo>
                  <a:cubicBezTo>
                    <a:pt x="5269" y="6812"/>
                    <a:pt x="5274" y="6949"/>
                    <a:pt x="5278" y="7090"/>
                  </a:cubicBezTo>
                  <a:cubicBezTo>
                    <a:pt x="5259" y="7105"/>
                    <a:pt x="5259" y="7134"/>
                    <a:pt x="5278" y="7149"/>
                  </a:cubicBezTo>
                  <a:cubicBezTo>
                    <a:pt x="5298" y="8612"/>
                    <a:pt x="5288" y="10110"/>
                    <a:pt x="5459" y="11558"/>
                  </a:cubicBezTo>
                  <a:cubicBezTo>
                    <a:pt x="3781" y="11568"/>
                    <a:pt x="2098" y="11612"/>
                    <a:pt x="445" y="11710"/>
                  </a:cubicBezTo>
                  <a:lnTo>
                    <a:pt x="445" y="11714"/>
                  </a:lnTo>
                  <a:cubicBezTo>
                    <a:pt x="435" y="11534"/>
                    <a:pt x="425" y="11358"/>
                    <a:pt x="415" y="11178"/>
                  </a:cubicBezTo>
                  <a:cubicBezTo>
                    <a:pt x="620" y="11165"/>
                    <a:pt x="825" y="11158"/>
                    <a:pt x="1030" y="11158"/>
                  </a:cubicBezTo>
                  <a:cubicBezTo>
                    <a:pt x="1132" y="11158"/>
                    <a:pt x="1235" y="11160"/>
                    <a:pt x="1337" y="11163"/>
                  </a:cubicBezTo>
                  <a:cubicBezTo>
                    <a:pt x="1386" y="11163"/>
                    <a:pt x="1386" y="11095"/>
                    <a:pt x="1337" y="11090"/>
                  </a:cubicBezTo>
                  <a:cubicBezTo>
                    <a:pt x="1219" y="11083"/>
                    <a:pt x="1101" y="11079"/>
                    <a:pt x="982" y="11079"/>
                  </a:cubicBezTo>
                  <a:cubicBezTo>
                    <a:pt x="793" y="11079"/>
                    <a:pt x="602" y="11089"/>
                    <a:pt x="411" y="11110"/>
                  </a:cubicBezTo>
                  <a:cubicBezTo>
                    <a:pt x="401" y="10934"/>
                    <a:pt x="396" y="10763"/>
                    <a:pt x="386" y="10593"/>
                  </a:cubicBezTo>
                  <a:lnTo>
                    <a:pt x="386" y="10593"/>
                  </a:lnTo>
                  <a:cubicBezTo>
                    <a:pt x="433" y="10595"/>
                    <a:pt x="480" y="10596"/>
                    <a:pt x="526" y="10596"/>
                  </a:cubicBezTo>
                  <a:cubicBezTo>
                    <a:pt x="707" y="10596"/>
                    <a:pt x="886" y="10581"/>
                    <a:pt x="1064" y="10554"/>
                  </a:cubicBezTo>
                  <a:cubicBezTo>
                    <a:pt x="1096" y="10549"/>
                    <a:pt x="1090" y="10499"/>
                    <a:pt x="1066" y="10499"/>
                  </a:cubicBezTo>
                  <a:cubicBezTo>
                    <a:pt x="1064" y="10499"/>
                    <a:pt x="1061" y="10499"/>
                    <a:pt x="1059" y="10500"/>
                  </a:cubicBezTo>
                  <a:cubicBezTo>
                    <a:pt x="835" y="10524"/>
                    <a:pt x="611" y="10534"/>
                    <a:pt x="386" y="10534"/>
                  </a:cubicBezTo>
                  <a:cubicBezTo>
                    <a:pt x="367" y="10124"/>
                    <a:pt x="347" y="9719"/>
                    <a:pt x="332" y="9315"/>
                  </a:cubicBezTo>
                  <a:cubicBezTo>
                    <a:pt x="492" y="9302"/>
                    <a:pt x="653" y="9295"/>
                    <a:pt x="816" y="9295"/>
                  </a:cubicBezTo>
                  <a:cubicBezTo>
                    <a:pt x="897" y="9295"/>
                    <a:pt x="978" y="9297"/>
                    <a:pt x="1059" y="9300"/>
                  </a:cubicBezTo>
                  <a:cubicBezTo>
                    <a:pt x="1103" y="9300"/>
                    <a:pt x="1103" y="9237"/>
                    <a:pt x="1059" y="9232"/>
                  </a:cubicBezTo>
                  <a:cubicBezTo>
                    <a:pt x="962" y="9224"/>
                    <a:pt x="864" y="9220"/>
                    <a:pt x="767" y="9220"/>
                  </a:cubicBezTo>
                  <a:cubicBezTo>
                    <a:pt x="621" y="9220"/>
                    <a:pt x="476" y="9229"/>
                    <a:pt x="332" y="9246"/>
                  </a:cubicBezTo>
                  <a:cubicBezTo>
                    <a:pt x="323" y="9002"/>
                    <a:pt x="313" y="8763"/>
                    <a:pt x="308" y="8524"/>
                  </a:cubicBezTo>
                  <a:lnTo>
                    <a:pt x="308" y="8524"/>
                  </a:lnTo>
                  <a:cubicBezTo>
                    <a:pt x="377" y="8528"/>
                    <a:pt x="446" y="8530"/>
                    <a:pt x="515" y="8530"/>
                  </a:cubicBezTo>
                  <a:cubicBezTo>
                    <a:pt x="711" y="8530"/>
                    <a:pt x="907" y="8516"/>
                    <a:pt x="1098" y="8490"/>
                  </a:cubicBezTo>
                  <a:cubicBezTo>
                    <a:pt x="1136" y="8486"/>
                    <a:pt x="1128" y="8422"/>
                    <a:pt x="1097" y="8422"/>
                  </a:cubicBezTo>
                  <a:cubicBezTo>
                    <a:pt x="1096" y="8422"/>
                    <a:pt x="1095" y="8422"/>
                    <a:pt x="1093" y="8422"/>
                  </a:cubicBezTo>
                  <a:cubicBezTo>
                    <a:pt x="830" y="8451"/>
                    <a:pt x="567" y="8461"/>
                    <a:pt x="303" y="8461"/>
                  </a:cubicBezTo>
                  <a:cubicBezTo>
                    <a:pt x="298" y="8256"/>
                    <a:pt x="293" y="8056"/>
                    <a:pt x="289" y="7851"/>
                  </a:cubicBezTo>
                  <a:lnTo>
                    <a:pt x="289" y="7851"/>
                  </a:lnTo>
                  <a:cubicBezTo>
                    <a:pt x="531" y="7855"/>
                    <a:pt x="771" y="7860"/>
                    <a:pt x="1012" y="7860"/>
                  </a:cubicBezTo>
                  <a:cubicBezTo>
                    <a:pt x="1120" y="7860"/>
                    <a:pt x="1228" y="7859"/>
                    <a:pt x="1337" y="7856"/>
                  </a:cubicBezTo>
                  <a:cubicBezTo>
                    <a:pt x="1386" y="7856"/>
                    <a:pt x="1386" y="7783"/>
                    <a:pt x="1337" y="7783"/>
                  </a:cubicBezTo>
                  <a:cubicBezTo>
                    <a:pt x="1243" y="7782"/>
                    <a:pt x="1149" y="7781"/>
                    <a:pt x="1055" y="7781"/>
                  </a:cubicBezTo>
                  <a:cubicBezTo>
                    <a:pt x="798" y="7781"/>
                    <a:pt x="542" y="7786"/>
                    <a:pt x="289" y="7793"/>
                  </a:cubicBezTo>
                  <a:cubicBezTo>
                    <a:pt x="279" y="7559"/>
                    <a:pt x="279" y="7325"/>
                    <a:pt x="274" y="7086"/>
                  </a:cubicBezTo>
                  <a:cubicBezTo>
                    <a:pt x="771" y="7086"/>
                    <a:pt x="1264" y="7100"/>
                    <a:pt x="1757" y="7120"/>
                  </a:cubicBezTo>
                  <a:cubicBezTo>
                    <a:pt x="1815" y="7120"/>
                    <a:pt x="1810" y="7042"/>
                    <a:pt x="1757" y="7037"/>
                  </a:cubicBezTo>
                  <a:cubicBezTo>
                    <a:pt x="1445" y="7012"/>
                    <a:pt x="1131" y="6999"/>
                    <a:pt x="817" y="6999"/>
                  </a:cubicBezTo>
                  <a:cubicBezTo>
                    <a:pt x="636" y="6999"/>
                    <a:pt x="455" y="7003"/>
                    <a:pt x="274" y="7012"/>
                  </a:cubicBezTo>
                  <a:cubicBezTo>
                    <a:pt x="274" y="6871"/>
                    <a:pt x="269" y="6725"/>
                    <a:pt x="264" y="6583"/>
                  </a:cubicBezTo>
                  <a:close/>
                  <a:moveTo>
                    <a:pt x="4962" y="1"/>
                  </a:moveTo>
                  <a:cubicBezTo>
                    <a:pt x="4790" y="1"/>
                    <a:pt x="4629" y="19"/>
                    <a:pt x="4488" y="67"/>
                  </a:cubicBezTo>
                  <a:cubicBezTo>
                    <a:pt x="4449" y="81"/>
                    <a:pt x="4430" y="115"/>
                    <a:pt x="4435" y="154"/>
                  </a:cubicBezTo>
                  <a:lnTo>
                    <a:pt x="4444" y="184"/>
                  </a:lnTo>
                  <a:cubicBezTo>
                    <a:pt x="4244" y="364"/>
                    <a:pt x="4088" y="618"/>
                    <a:pt x="3927" y="823"/>
                  </a:cubicBezTo>
                  <a:cubicBezTo>
                    <a:pt x="3761" y="1037"/>
                    <a:pt x="3522" y="1267"/>
                    <a:pt x="3430" y="1530"/>
                  </a:cubicBezTo>
                  <a:cubicBezTo>
                    <a:pt x="3430" y="1540"/>
                    <a:pt x="3430" y="1554"/>
                    <a:pt x="3440" y="1564"/>
                  </a:cubicBezTo>
                  <a:cubicBezTo>
                    <a:pt x="3435" y="2627"/>
                    <a:pt x="3420" y="3686"/>
                    <a:pt x="3440" y="4749"/>
                  </a:cubicBezTo>
                  <a:cubicBezTo>
                    <a:pt x="3298" y="4754"/>
                    <a:pt x="3152" y="4769"/>
                    <a:pt x="3015" y="4798"/>
                  </a:cubicBezTo>
                  <a:cubicBezTo>
                    <a:pt x="2801" y="4832"/>
                    <a:pt x="2591" y="4866"/>
                    <a:pt x="2381" y="4915"/>
                  </a:cubicBezTo>
                  <a:cubicBezTo>
                    <a:pt x="2366" y="4915"/>
                    <a:pt x="2352" y="4930"/>
                    <a:pt x="2342" y="4949"/>
                  </a:cubicBezTo>
                  <a:cubicBezTo>
                    <a:pt x="2337" y="4954"/>
                    <a:pt x="2332" y="4954"/>
                    <a:pt x="2323" y="4959"/>
                  </a:cubicBezTo>
                  <a:cubicBezTo>
                    <a:pt x="1654" y="5486"/>
                    <a:pt x="967" y="5973"/>
                    <a:pt x="264" y="6456"/>
                  </a:cubicBezTo>
                  <a:cubicBezTo>
                    <a:pt x="250" y="6466"/>
                    <a:pt x="240" y="6481"/>
                    <a:pt x="235" y="6495"/>
                  </a:cubicBezTo>
                  <a:cubicBezTo>
                    <a:pt x="216" y="6475"/>
                    <a:pt x="191" y="6465"/>
                    <a:pt x="167" y="6465"/>
                  </a:cubicBezTo>
                  <a:cubicBezTo>
                    <a:pt x="117" y="6465"/>
                    <a:pt x="67" y="6505"/>
                    <a:pt x="64" y="6564"/>
                  </a:cubicBezTo>
                  <a:cubicBezTo>
                    <a:pt x="1" y="8290"/>
                    <a:pt x="93" y="10022"/>
                    <a:pt x="332" y="11734"/>
                  </a:cubicBezTo>
                  <a:cubicBezTo>
                    <a:pt x="332" y="11739"/>
                    <a:pt x="337" y="11739"/>
                    <a:pt x="337" y="11744"/>
                  </a:cubicBezTo>
                  <a:cubicBezTo>
                    <a:pt x="303" y="11797"/>
                    <a:pt x="337" y="11866"/>
                    <a:pt x="401" y="11871"/>
                  </a:cubicBezTo>
                  <a:cubicBezTo>
                    <a:pt x="1687" y="11927"/>
                    <a:pt x="2994" y="11952"/>
                    <a:pt x="4303" y="11952"/>
                  </a:cubicBezTo>
                  <a:cubicBezTo>
                    <a:pt x="6187" y="11952"/>
                    <a:pt x="8077" y="11899"/>
                    <a:pt x="9927" y="11807"/>
                  </a:cubicBezTo>
                  <a:cubicBezTo>
                    <a:pt x="9942" y="11807"/>
                    <a:pt x="9956" y="11802"/>
                    <a:pt x="9971" y="11797"/>
                  </a:cubicBezTo>
                  <a:cubicBezTo>
                    <a:pt x="10185" y="11778"/>
                    <a:pt x="10566" y="11373"/>
                    <a:pt x="10678" y="11280"/>
                  </a:cubicBezTo>
                  <a:cubicBezTo>
                    <a:pt x="11063" y="10949"/>
                    <a:pt x="11478" y="10568"/>
                    <a:pt x="11741" y="10129"/>
                  </a:cubicBezTo>
                  <a:cubicBezTo>
                    <a:pt x="11766" y="10090"/>
                    <a:pt x="11751" y="10041"/>
                    <a:pt x="11712" y="10017"/>
                  </a:cubicBezTo>
                  <a:cubicBezTo>
                    <a:pt x="11712" y="8256"/>
                    <a:pt x="11746" y="6490"/>
                    <a:pt x="11663" y="4730"/>
                  </a:cubicBezTo>
                  <a:lnTo>
                    <a:pt x="11668" y="4725"/>
                  </a:lnTo>
                  <a:lnTo>
                    <a:pt x="11693" y="4720"/>
                  </a:lnTo>
                  <a:cubicBezTo>
                    <a:pt x="11737" y="4710"/>
                    <a:pt x="11756" y="4661"/>
                    <a:pt x="11737" y="4627"/>
                  </a:cubicBezTo>
                  <a:cubicBezTo>
                    <a:pt x="11743" y="4568"/>
                    <a:pt x="11699" y="4527"/>
                    <a:pt x="11651" y="4527"/>
                  </a:cubicBezTo>
                  <a:cubicBezTo>
                    <a:pt x="11632" y="4527"/>
                    <a:pt x="11612" y="4534"/>
                    <a:pt x="11595" y="4549"/>
                  </a:cubicBezTo>
                  <a:lnTo>
                    <a:pt x="11571" y="4574"/>
                  </a:lnTo>
                  <a:cubicBezTo>
                    <a:pt x="11545" y="4573"/>
                    <a:pt x="11520" y="4573"/>
                    <a:pt x="11494" y="4573"/>
                  </a:cubicBezTo>
                  <a:cubicBezTo>
                    <a:pt x="11329" y="4573"/>
                    <a:pt x="11165" y="4585"/>
                    <a:pt x="11000" y="4598"/>
                  </a:cubicBezTo>
                  <a:cubicBezTo>
                    <a:pt x="10985" y="4574"/>
                    <a:pt x="10961" y="4559"/>
                    <a:pt x="10932" y="4559"/>
                  </a:cubicBezTo>
                  <a:cubicBezTo>
                    <a:pt x="10054" y="4500"/>
                    <a:pt x="9171" y="4476"/>
                    <a:pt x="8288" y="4476"/>
                  </a:cubicBezTo>
                  <a:cubicBezTo>
                    <a:pt x="8459" y="4286"/>
                    <a:pt x="8605" y="4076"/>
                    <a:pt x="8727" y="3857"/>
                  </a:cubicBezTo>
                  <a:cubicBezTo>
                    <a:pt x="8746" y="3818"/>
                    <a:pt x="8737" y="3774"/>
                    <a:pt x="8707" y="3744"/>
                  </a:cubicBezTo>
                  <a:cubicBezTo>
                    <a:pt x="8717" y="3705"/>
                    <a:pt x="8703" y="3671"/>
                    <a:pt x="8673" y="3652"/>
                  </a:cubicBezTo>
                  <a:lnTo>
                    <a:pt x="8654" y="3637"/>
                  </a:lnTo>
                  <a:cubicBezTo>
                    <a:pt x="8643" y="3630"/>
                    <a:pt x="8630" y="3625"/>
                    <a:pt x="8616" y="3625"/>
                  </a:cubicBezTo>
                  <a:cubicBezTo>
                    <a:pt x="8611" y="3625"/>
                    <a:pt x="8605" y="3626"/>
                    <a:pt x="8600" y="3627"/>
                  </a:cubicBezTo>
                  <a:cubicBezTo>
                    <a:pt x="8629" y="3500"/>
                    <a:pt x="8620" y="3364"/>
                    <a:pt x="8581" y="3242"/>
                  </a:cubicBezTo>
                  <a:cubicBezTo>
                    <a:pt x="8547" y="3037"/>
                    <a:pt x="8522" y="2832"/>
                    <a:pt x="8512" y="2627"/>
                  </a:cubicBezTo>
                  <a:cubicBezTo>
                    <a:pt x="8498" y="2413"/>
                    <a:pt x="8493" y="2198"/>
                    <a:pt x="8498" y="1984"/>
                  </a:cubicBezTo>
                  <a:cubicBezTo>
                    <a:pt x="8512" y="1554"/>
                    <a:pt x="8571" y="1145"/>
                    <a:pt x="8473" y="725"/>
                  </a:cubicBezTo>
                  <a:lnTo>
                    <a:pt x="8488" y="710"/>
                  </a:lnTo>
                  <a:cubicBezTo>
                    <a:pt x="8561" y="650"/>
                    <a:pt x="8493" y="539"/>
                    <a:pt x="8415" y="539"/>
                  </a:cubicBezTo>
                  <a:cubicBezTo>
                    <a:pt x="8398" y="539"/>
                    <a:pt x="8382" y="544"/>
                    <a:pt x="8366" y="554"/>
                  </a:cubicBezTo>
                  <a:cubicBezTo>
                    <a:pt x="7961" y="847"/>
                    <a:pt x="7561" y="1174"/>
                    <a:pt x="7181" y="1501"/>
                  </a:cubicBezTo>
                  <a:cubicBezTo>
                    <a:pt x="7161" y="1515"/>
                    <a:pt x="7156" y="1545"/>
                    <a:pt x="7166" y="1564"/>
                  </a:cubicBezTo>
                  <a:cubicBezTo>
                    <a:pt x="5995" y="1540"/>
                    <a:pt x="4825" y="1525"/>
                    <a:pt x="3654" y="1462"/>
                  </a:cubicBezTo>
                  <a:cubicBezTo>
                    <a:pt x="3761" y="1359"/>
                    <a:pt x="3864" y="1242"/>
                    <a:pt x="3952" y="1125"/>
                  </a:cubicBezTo>
                  <a:cubicBezTo>
                    <a:pt x="4100" y="1127"/>
                    <a:pt x="4249" y="1129"/>
                    <a:pt x="4398" y="1129"/>
                  </a:cubicBezTo>
                  <a:cubicBezTo>
                    <a:pt x="4547" y="1129"/>
                    <a:pt x="4696" y="1127"/>
                    <a:pt x="4844" y="1125"/>
                  </a:cubicBezTo>
                  <a:cubicBezTo>
                    <a:pt x="4893" y="1115"/>
                    <a:pt x="4893" y="1052"/>
                    <a:pt x="4844" y="1042"/>
                  </a:cubicBezTo>
                  <a:cubicBezTo>
                    <a:pt x="4705" y="1040"/>
                    <a:pt x="4566" y="1038"/>
                    <a:pt x="4427" y="1038"/>
                  </a:cubicBezTo>
                  <a:cubicBezTo>
                    <a:pt x="4288" y="1038"/>
                    <a:pt x="4149" y="1040"/>
                    <a:pt x="4010" y="1042"/>
                  </a:cubicBezTo>
                  <a:cubicBezTo>
                    <a:pt x="4049" y="988"/>
                    <a:pt x="4093" y="935"/>
                    <a:pt x="4132" y="881"/>
                  </a:cubicBezTo>
                  <a:cubicBezTo>
                    <a:pt x="4196" y="808"/>
                    <a:pt x="4259" y="735"/>
                    <a:pt x="4327" y="662"/>
                  </a:cubicBezTo>
                  <a:cubicBezTo>
                    <a:pt x="4654" y="676"/>
                    <a:pt x="4976" y="701"/>
                    <a:pt x="5303" y="735"/>
                  </a:cubicBezTo>
                  <a:cubicBezTo>
                    <a:pt x="5304" y="735"/>
                    <a:pt x="5306" y="735"/>
                    <a:pt x="5307" y="735"/>
                  </a:cubicBezTo>
                  <a:cubicBezTo>
                    <a:pt x="5347" y="735"/>
                    <a:pt x="5355" y="666"/>
                    <a:pt x="5313" y="662"/>
                  </a:cubicBezTo>
                  <a:cubicBezTo>
                    <a:pt x="5059" y="613"/>
                    <a:pt x="4799" y="591"/>
                    <a:pt x="4538" y="591"/>
                  </a:cubicBezTo>
                  <a:cubicBezTo>
                    <a:pt x="4487" y="591"/>
                    <a:pt x="4436" y="592"/>
                    <a:pt x="4386" y="593"/>
                  </a:cubicBezTo>
                  <a:cubicBezTo>
                    <a:pt x="4498" y="471"/>
                    <a:pt x="4591" y="335"/>
                    <a:pt x="4654" y="184"/>
                  </a:cubicBezTo>
                  <a:cubicBezTo>
                    <a:pt x="5142" y="379"/>
                    <a:pt x="5937" y="330"/>
                    <a:pt x="6430" y="384"/>
                  </a:cubicBezTo>
                  <a:cubicBezTo>
                    <a:pt x="7030" y="447"/>
                    <a:pt x="7634" y="545"/>
                    <a:pt x="8239" y="584"/>
                  </a:cubicBezTo>
                  <a:cubicBezTo>
                    <a:pt x="8337" y="584"/>
                    <a:pt x="8356" y="447"/>
                    <a:pt x="8259" y="418"/>
                  </a:cubicBezTo>
                  <a:cubicBezTo>
                    <a:pt x="7615" y="286"/>
                    <a:pt x="6947" y="228"/>
                    <a:pt x="6288" y="159"/>
                  </a:cubicBezTo>
                  <a:cubicBezTo>
                    <a:pt x="5912" y="121"/>
                    <a:pt x="5404" y="1"/>
                    <a:pt x="49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56"/>
            <p:cNvSpPr/>
            <p:nvPr/>
          </p:nvSpPr>
          <p:spPr>
            <a:xfrm>
              <a:off x="4244266" y="3592881"/>
              <a:ext cx="45125" cy="72766"/>
            </a:xfrm>
            <a:custGeom>
              <a:rect b="b" l="l" r="r" t="t"/>
              <a:pathLst>
                <a:path extrusionOk="0" h="2830" w="1755">
                  <a:moveTo>
                    <a:pt x="1200" y="483"/>
                  </a:moveTo>
                  <a:cubicBezTo>
                    <a:pt x="1234" y="844"/>
                    <a:pt x="1278" y="1200"/>
                    <a:pt x="1322" y="1561"/>
                  </a:cubicBezTo>
                  <a:cubicBezTo>
                    <a:pt x="1160" y="1536"/>
                    <a:pt x="992" y="1521"/>
                    <a:pt x="826" y="1521"/>
                  </a:cubicBezTo>
                  <a:cubicBezTo>
                    <a:pt x="767" y="1521"/>
                    <a:pt x="708" y="1523"/>
                    <a:pt x="649" y="1527"/>
                  </a:cubicBezTo>
                  <a:cubicBezTo>
                    <a:pt x="824" y="1176"/>
                    <a:pt x="1010" y="824"/>
                    <a:pt x="1200" y="483"/>
                  </a:cubicBezTo>
                  <a:close/>
                  <a:moveTo>
                    <a:pt x="1273" y="0"/>
                  </a:moveTo>
                  <a:cubicBezTo>
                    <a:pt x="1240" y="0"/>
                    <a:pt x="1207" y="16"/>
                    <a:pt x="1185" y="54"/>
                  </a:cubicBezTo>
                  <a:cubicBezTo>
                    <a:pt x="917" y="541"/>
                    <a:pt x="664" y="1044"/>
                    <a:pt x="429" y="1551"/>
                  </a:cubicBezTo>
                  <a:cubicBezTo>
                    <a:pt x="381" y="1566"/>
                    <a:pt x="356" y="1619"/>
                    <a:pt x="376" y="1663"/>
                  </a:cubicBezTo>
                  <a:cubicBezTo>
                    <a:pt x="249" y="1941"/>
                    <a:pt x="127" y="2219"/>
                    <a:pt x="20" y="2502"/>
                  </a:cubicBezTo>
                  <a:cubicBezTo>
                    <a:pt x="0" y="2551"/>
                    <a:pt x="45" y="2589"/>
                    <a:pt x="88" y="2589"/>
                  </a:cubicBezTo>
                  <a:cubicBezTo>
                    <a:pt x="109" y="2589"/>
                    <a:pt x="130" y="2579"/>
                    <a:pt x="142" y="2556"/>
                  </a:cubicBezTo>
                  <a:cubicBezTo>
                    <a:pt x="273" y="2273"/>
                    <a:pt x="410" y="1995"/>
                    <a:pt x="551" y="1717"/>
                  </a:cubicBezTo>
                  <a:cubicBezTo>
                    <a:pt x="575" y="1716"/>
                    <a:pt x="599" y="1716"/>
                    <a:pt x="623" y="1716"/>
                  </a:cubicBezTo>
                  <a:cubicBezTo>
                    <a:pt x="838" y="1716"/>
                    <a:pt x="1053" y="1736"/>
                    <a:pt x="1263" y="1775"/>
                  </a:cubicBezTo>
                  <a:cubicBezTo>
                    <a:pt x="1273" y="1779"/>
                    <a:pt x="1284" y="1780"/>
                    <a:pt x="1294" y="1780"/>
                  </a:cubicBezTo>
                  <a:cubicBezTo>
                    <a:pt x="1314" y="1780"/>
                    <a:pt x="1335" y="1774"/>
                    <a:pt x="1351" y="1761"/>
                  </a:cubicBezTo>
                  <a:cubicBezTo>
                    <a:pt x="1390" y="2005"/>
                    <a:pt x="1429" y="2249"/>
                    <a:pt x="1473" y="2492"/>
                  </a:cubicBezTo>
                  <a:cubicBezTo>
                    <a:pt x="1463" y="2507"/>
                    <a:pt x="1459" y="2527"/>
                    <a:pt x="1463" y="2546"/>
                  </a:cubicBezTo>
                  <a:lnTo>
                    <a:pt x="1512" y="2746"/>
                  </a:lnTo>
                  <a:cubicBezTo>
                    <a:pt x="1528" y="2804"/>
                    <a:pt x="1571" y="2829"/>
                    <a:pt x="1615" y="2829"/>
                  </a:cubicBezTo>
                  <a:cubicBezTo>
                    <a:pt x="1683" y="2829"/>
                    <a:pt x="1754" y="2771"/>
                    <a:pt x="1737" y="2683"/>
                  </a:cubicBezTo>
                  <a:cubicBezTo>
                    <a:pt x="1581" y="1834"/>
                    <a:pt x="1463" y="976"/>
                    <a:pt x="1395" y="112"/>
                  </a:cubicBezTo>
                  <a:cubicBezTo>
                    <a:pt x="1389" y="47"/>
                    <a:pt x="1330" y="0"/>
                    <a:pt x="1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56"/>
            <p:cNvSpPr/>
            <p:nvPr/>
          </p:nvSpPr>
          <p:spPr>
            <a:xfrm>
              <a:off x="4163606" y="3732911"/>
              <a:ext cx="54973" cy="81457"/>
            </a:xfrm>
            <a:custGeom>
              <a:rect b="b" l="l" r="r" t="t"/>
              <a:pathLst>
                <a:path extrusionOk="0" h="3168" w="2138">
                  <a:moveTo>
                    <a:pt x="1038" y="261"/>
                  </a:moveTo>
                  <a:cubicBezTo>
                    <a:pt x="1040" y="261"/>
                    <a:pt x="1042" y="261"/>
                    <a:pt x="1045" y="261"/>
                  </a:cubicBezTo>
                  <a:cubicBezTo>
                    <a:pt x="1571" y="500"/>
                    <a:pt x="1640" y="802"/>
                    <a:pt x="1254" y="1163"/>
                  </a:cubicBezTo>
                  <a:cubicBezTo>
                    <a:pt x="1159" y="1214"/>
                    <a:pt x="1055" y="1238"/>
                    <a:pt x="950" y="1238"/>
                  </a:cubicBezTo>
                  <a:cubicBezTo>
                    <a:pt x="871" y="1238"/>
                    <a:pt x="793" y="1224"/>
                    <a:pt x="718" y="1197"/>
                  </a:cubicBezTo>
                  <a:cubicBezTo>
                    <a:pt x="711" y="1196"/>
                    <a:pt x="704" y="1195"/>
                    <a:pt x="697" y="1195"/>
                  </a:cubicBezTo>
                  <a:cubicBezTo>
                    <a:pt x="628" y="1195"/>
                    <a:pt x="573" y="1258"/>
                    <a:pt x="586" y="1329"/>
                  </a:cubicBezTo>
                  <a:lnTo>
                    <a:pt x="576" y="1329"/>
                  </a:lnTo>
                  <a:cubicBezTo>
                    <a:pt x="576" y="1280"/>
                    <a:pt x="571" y="1232"/>
                    <a:pt x="571" y="1178"/>
                  </a:cubicBezTo>
                  <a:cubicBezTo>
                    <a:pt x="562" y="867"/>
                    <a:pt x="489" y="261"/>
                    <a:pt x="1038" y="261"/>
                  </a:cubicBezTo>
                  <a:close/>
                  <a:moveTo>
                    <a:pt x="586" y="1475"/>
                  </a:moveTo>
                  <a:cubicBezTo>
                    <a:pt x="1079" y="1505"/>
                    <a:pt x="1747" y="1685"/>
                    <a:pt x="1801" y="2280"/>
                  </a:cubicBezTo>
                  <a:cubicBezTo>
                    <a:pt x="1830" y="2573"/>
                    <a:pt x="1635" y="2846"/>
                    <a:pt x="1342" y="2914"/>
                  </a:cubicBezTo>
                  <a:cubicBezTo>
                    <a:pt x="1303" y="2923"/>
                    <a:pt x="1266" y="2926"/>
                    <a:pt x="1231" y="2926"/>
                  </a:cubicBezTo>
                  <a:cubicBezTo>
                    <a:pt x="1034" y="2926"/>
                    <a:pt x="882" y="2812"/>
                    <a:pt x="708" y="2705"/>
                  </a:cubicBezTo>
                  <a:cubicBezTo>
                    <a:pt x="703" y="2700"/>
                    <a:pt x="698" y="2700"/>
                    <a:pt x="693" y="2695"/>
                  </a:cubicBezTo>
                  <a:cubicBezTo>
                    <a:pt x="635" y="2290"/>
                    <a:pt x="601" y="1885"/>
                    <a:pt x="581" y="1475"/>
                  </a:cubicBezTo>
                  <a:close/>
                  <a:moveTo>
                    <a:pt x="959" y="0"/>
                  </a:moveTo>
                  <a:cubicBezTo>
                    <a:pt x="0" y="0"/>
                    <a:pt x="447" y="2340"/>
                    <a:pt x="557" y="2836"/>
                  </a:cubicBezTo>
                  <a:cubicBezTo>
                    <a:pt x="561" y="2867"/>
                    <a:pt x="590" y="2891"/>
                    <a:pt x="621" y="2891"/>
                  </a:cubicBezTo>
                  <a:cubicBezTo>
                    <a:pt x="624" y="2891"/>
                    <a:pt x="627" y="2890"/>
                    <a:pt x="630" y="2890"/>
                  </a:cubicBezTo>
                  <a:cubicBezTo>
                    <a:pt x="756" y="3084"/>
                    <a:pt x="949" y="3167"/>
                    <a:pt x="1152" y="3167"/>
                  </a:cubicBezTo>
                  <a:cubicBezTo>
                    <a:pt x="1526" y="3167"/>
                    <a:pt x="1931" y="2888"/>
                    <a:pt x="2010" y="2509"/>
                  </a:cubicBezTo>
                  <a:cubicBezTo>
                    <a:pt x="2137" y="1924"/>
                    <a:pt x="1693" y="1573"/>
                    <a:pt x="1196" y="1422"/>
                  </a:cubicBezTo>
                  <a:cubicBezTo>
                    <a:pt x="1742" y="1232"/>
                    <a:pt x="2006" y="388"/>
                    <a:pt x="1328" y="90"/>
                  </a:cubicBezTo>
                  <a:cubicBezTo>
                    <a:pt x="1186" y="29"/>
                    <a:pt x="1064" y="0"/>
                    <a:pt x="9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56"/>
            <p:cNvSpPr/>
            <p:nvPr/>
          </p:nvSpPr>
          <p:spPr>
            <a:xfrm>
              <a:off x="4295048" y="3744970"/>
              <a:ext cx="66647" cy="61710"/>
            </a:xfrm>
            <a:custGeom>
              <a:rect b="b" l="l" r="r" t="t"/>
              <a:pathLst>
                <a:path extrusionOk="0" h="2400" w="2592">
                  <a:moveTo>
                    <a:pt x="1682" y="0"/>
                  </a:moveTo>
                  <a:cubicBezTo>
                    <a:pt x="776" y="0"/>
                    <a:pt x="0" y="865"/>
                    <a:pt x="420" y="1767"/>
                  </a:cubicBezTo>
                  <a:cubicBezTo>
                    <a:pt x="611" y="2180"/>
                    <a:pt x="1075" y="2399"/>
                    <a:pt x="1534" y="2399"/>
                  </a:cubicBezTo>
                  <a:cubicBezTo>
                    <a:pt x="1944" y="2399"/>
                    <a:pt x="2350" y="2225"/>
                    <a:pt x="2557" y="1860"/>
                  </a:cubicBezTo>
                  <a:cubicBezTo>
                    <a:pt x="2592" y="1797"/>
                    <a:pt x="2538" y="1724"/>
                    <a:pt x="2475" y="1724"/>
                  </a:cubicBezTo>
                  <a:cubicBezTo>
                    <a:pt x="2460" y="1724"/>
                    <a:pt x="2445" y="1729"/>
                    <a:pt x="2430" y="1738"/>
                  </a:cubicBezTo>
                  <a:cubicBezTo>
                    <a:pt x="2127" y="1914"/>
                    <a:pt x="1908" y="2123"/>
                    <a:pt x="1537" y="2153"/>
                  </a:cubicBezTo>
                  <a:cubicBezTo>
                    <a:pt x="1505" y="2156"/>
                    <a:pt x="1474" y="2157"/>
                    <a:pt x="1442" y="2157"/>
                  </a:cubicBezTo>
                  <a:cubicBezTo>
                    <a:pt x="1107" y="2157"/>
                    <a:pt x="796" y="1991"/>
                    <a:pt x="644" y="1675"/>
                  </a:cubicBezTo>
                  <a:cubicBezTo>
                    <a:pt x="264" y="894"/>
                    <a:pt x="986" y="211"/>
                    <a:pt x="1742" y="182"/>
                  </a:cubicBezTo>
                  <a:cubicBezTo>
                    <a:pt x="1864" y="182"/>
                    <a:pt x="1864" y="2"/>
                    <a:pt x="1742" y="2"/>
                  </a:cubicBezTo>
                  <a:cubicBezTo>
                    <a:pt x="1722" y="1"/>
                    <a:pt x="1702" y="0"/>
                    <a:pt x="16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56"/>
            <p:cNvSpPr/>
            <p:nvPr/>
          </p:nvSpPr>
          <p:spPr>
            <a:xfrm>
              <a:off x="4138022" y="3789376"/>
              <a:ext cx="20467" cy="2931"/>
            </a:xfrm>
            <a:custGeom>
              <a:rect b="b" l="l" r="r" t="t"/>
              <a:pathLst>
                <a:path extrusionOk="0" h="114" w="796">
                  <a:moveTo>
                    <a:pt x="771" y="1"/>
                  </a:moveTo>
                  <a:cubicBezTo>
                    <a:pt x="769" y="1"/>
                    <a:pt x="768" y="1"/>
                    <a:pt x="767" y="1"/>
                  </a:cubicBezTo>
                  <a:cubicBezTo>
                    <a:pt x="523" y="21"/>
                    <a:pt x="274" y="45"/>
                    <a:pt x="30" y="70"/>
                  </a:cubicBezTo>
                  <a:cubicBezTo>
                    <a:pt x="1" y="70"/>
                    <a:pt x="1" y="113"/>
                    <a:pt x="30" y="113"/>
                  </a:cubicBezTo>
                  <a:cubicBezTo>
                    <a:pt x="274" y="94"/>
                    <a:pt x="518" y="74"/>
                    <a:pt x="767" y="50"/>
                  </a:cubicBezTo>
                  <a:cubicBezTo>
                    <a:pt x="794" y="45"/>
                    <a:pt x="796" y="1"/>
                    <a:pt x="7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56"/>
            <p:cNvSpPr/>
            <p:nvPr/>
          </p:nvSpPr>
          <p:spPr>
            <a:xfrm>
              <a:off x="4160469" y="3690820"/>
              <a:ext cx="20673" cy="2263"/>
            </a:xfrm>
            <a:custGeom>
              <a:rect b="b" l="l" r="r" t="t"/>
              <a:pathLst>
                <a:path extrusionOk="0" h="88" w="804">
                  <a:moveTo>
                    <a:pt x="766" y="0"/>
                  </a:moveTo>
                  <a:cubicBezTo>
                    <a:pt x="765" y="0"/>
                    <a:pt x="763" y="0"/>
                    <a:pt x="762" y="0"/>
                  </a:cubicBezTo>
                  <a:cubicBezTo>
                    <a:pt x="577" y="26"/>
                    <a:pt x="392" y="38"/>
                    <a:pt x="208" y="38"/>
                  </a:cubicBezTo>
                  <a:cubicBezTo>
                    <a:pt x="148" y="38"/>
                    <a:pt x="89" y="37"/>
                    <a:pt x="30" y="35"/>
                  </a:cubicBezTo>
                  <a:cubicBezTo>
                    <a:pt x="1" y="35"/>
                    <a:pt x="1" y="79"/>
                    <a:pt x="30" y="79"/>
                  </a:cubicBezTo>
                  <a:cubicBezTo>
                    <a:pt x="104" y="84"/>
                    <a:pt x="179" y="87"/>
                    <a:pt x="253" y="87"/>
                  </a:cubicBezTo>
                  <a:cubicBezTo>
                    <a:pt x="427" y="87"/>
                    <a:pt x="600" y="72"/>
                    <a:pt x="772" y="44"/>
                  </a:cubicBezTo>
                  <a:cubicBezTo>
                    <a:pt x="804" y="40"/>
                    <a:pt x="792" y="0"/>
                    <a:pt x="7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56"/>
            <p:cNvSpPr/>
            <p:nvPr/>
          </p:nvSpPr>
          <p:spPr>
            <a:xfrm>
              <a:off x="4221562" y="3602137"/>
              <a:ext cx="22961" cy="2674"/>
            </a:xfrm>
            <a:custGeom>
              <a:rect b="b" l="l" r="r" t="t"/>
              <a:pathLst>
                <a:path extrusionOk="0" h="104" w="893">
                  <a:moveTo>
                    <a:pt x="44" y="1"/>
                  </a:moveTo>
                  <a:cubicBezTo>
                    <a:pt x="0" y="1"/>
                    <a:pt x="0" y="64"/>
                    <a:pt x="44" y="64"/>
                  </a:cubicBezTo>
                  <a:cubicBezTo>
                    <a:pt x="312" y="84"/>
                    <a:pt x="581" y="94"/>
                    <a:pt x="849" y="103"/>
                  </a:cubicBezTo>
                  <a:cubicBezTo>
                    <a:pt x="893" y="103"/>
                    <a:pt x="893" y="35"/>
                    <a:pt x="849" y="35"/>
                  </a:cubicBezTo>
                  <a:cubicBezTo>
                    <a:pt x="581" y="20"/>
                    <a:pt x="312" y="6"/>
                    <a:pt x="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56"/>
            <p:cNvSpPr/>
            <p:nvPr/>
          </p:nvSpPr>
          <p:spPr>
            <a:xfrm>
              <a:off x="4271984" y="3801306"/>
              <a:ext cx="23835" cy="2957"/>
            </a:xfrm>
            <a:custGeom>
              <a:rect b="b" l="l" r="r" t="t"/>
              <a:pathLst>
                <a:path extrusionOk="0" h="115" w="927">
                  <a:moveTo>
                    <a:pt x="40" y="0"/>
                  </a:moveTo>
                  <a:cubicBezTo>
                    <a:pt x="0" y="0"/>
                    <a:pt x="2" y="69"/>
                    <a:pt x="44" y="74"/>
                  </a:cubicBezTo>
                  <a:cubicBezTo>
                    <a:pt x="282" y="103"/>
                    <a:pt x="517" y="114"/>
                    <a:pt x="754" y="114"/>
                  </a:cubicBezTo>
                  <a:cubicBezTo>
                    <a:pt x="798" y="114"/>
                    <a:pt x="843" y="114"/>
                    <a:pt x="888" y="113"/>
                  </a:cubicBezTo>
                  <a:cubicBezTo>
                    <a:pt x="927" y="108"/>
                    <a:pt x="927" y="49"/>
                    <a:pt x="888" y="45"/>
                  </a:cubicBezTo>
                  <a:cubicBezTo>
                    <a:pt x="605" y="40"/>
                    <a:pt x="327" y="30"/>
                    <a:pt x="44" y="1"/>
                  </a:cubicBezTo>
                  <a:cubicBezTo>
                    <a:pt x="43" y="1"/>
                    <a:pt x="41" y="0"/>
                    <a:pt x="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9" name="Google Shape;2709;p56"/>
          <p:cNvGrpSpPr/>
          <p:nvPr/>
        </p:nvGrpSpPr>
        <p:grpSpPr>
          <a:xfrm>
            <a:off x="8008164" y="2943126"/>
            <a:ext cx="210200" cy="354704"/>
            <a:chOff x="8008164" y="2943126"/>
            <a:chExt cx="210200" cy="354704"/>
          </a:xfrm>
        </p:grpSpPr>
        <p:sp>
          <p:nvSpPr>
            <p:cNvPr id="2710" name="Google Shape;2710;p56"/>
            <p:cNvSpPr/>
            <p:nvPr/>
          </p:nvSpPr>
          <p:spPr>
            <a:xfrm>
              <a:off x="8100215" y="2943126"/>
              <a:ext cx="84183" cy="107992"/>
            </a:xfrm>
            <a:custGeom>
              <a:rect b="b" l="l" r="r" t="t"/>
              <a:pathLst>
                <a:path extrusionOk="0" h="4200" w="3274">
                  <a:moveTo>
                    <a:pt x="1318" y="0"/>
                  </a:moveTo>
                  <a:cubicBezTo>
                    <a:pt x="669" y="0"/>
                    <a:pt x="68" y="525"/>
                    <a:pt x="1" y="1238"/>
                  </a:cubicBezTo>
                  <a:cubicBezTo>
                    <a:pt x="1" y="1252"/>
                    <a:pt x="11" y="1267"/>
                    <a:pt x="20" y="1267"/>
                  </a:cubicBezTo>
                  <a:cubicBezTo>
                    <a:pt x="20" y="1272"/>
                    <a:pt x="20" y="1277"/>
                    <a:pt x="30" y="1282"/>
                  </a:cubicBezTo>
                  <a:cubicBezTo>
                    <a:pt x="118" y="1355"/>
                    <a:pt x="211" y="1423"/>
                    <a:pt x="308" y="1482"/>
                  </a:cubicBezTo>
                  <a:cubicBezTo>
                    <a:pt x="396" y="1535"/>
                    <a:pt x="494" y="1604"/>
                    <a:pt x="596" y="1609"/>
                  </a:cubicBezTo>
                  <a:cubicBezTo>
                    <a:pt x="611" y="1609"/>
                    <a:pt x="620" y="1609"/>
                    <a:pt x="630" y="1599"/>
                  </a:cubicBezTo>
                  <a:cubicBezTo>
                    <a:pt x="640" y="1608"/>
                    <a:pt x="653" y="1612"/>
                    <a:pt x="664" y="1612"/>
                  </a:cubicBezTo>
                  <a:cubicBezTo>
                    <a:pt x="692" y="1612"/>
                    <a:pt x="718" y="1590"/>
                    <a:pt x="718" y="1560"/>
                  </a:cubicBezTo>
                  <a:cubicBezTo>
                    <a:pt x="775" y="1302"/>
                    <a:pt x="922" y="1173"/>
                    <a:pt x="1157" y="1173"/>
                  </a:cubicBezTo>
                  <a:cubicBezTo>
                    <a:pt x="1241" y="1173"/>
                    <a:pt x="1337" y="1190"/>
                    <a:pt x="1445" y="1223"/>
                  </a:cubicBezTo>
                  <a:cubicBezTo>
                    <a:pt x="1513" y="1409"/>
                    <a:pt x="1484" y="1623"/>
                    <a:pt x="1367" y="1784"/>
                  </a:cubicBezTo>
                  <a:cubicBezTo>
                    <a:pt x="1269" y="1950"/>
                    <a:pt x="1123" y="2101"/>
                    <a:pt x="1001" y="2248"/>
                  </a:cubicBezTo>
                  <a:cubicBezTo>
                    <a:pt x="801" y="2482"/>
                    <a:pt x="596" y="2706"/>
                    <a:pt x="381" y="2930"/>
                  </a:cubicBezTo>
                  <a:lnTo>
                    <a:pt x="318" y="2930"/>
                  </a:lnTo>
                  <a:cubicBezTo>
                    <a:pt x="279" y="2930"/>
                    <a:pt x="279" y="2989"/>
                    <a:pt x="318" y="2989"/>
                  </a:cubicBezTo>
                  <a:lnTo>
                    <a:pt x="323" y="2989"/>
                  </a:lnTo>
                  <a:cubicBezTo>
                    <a:pt x="303" y="3008"/>
                    <a:pt x="289" y="3028"/>
                    <a:pt x="269" y="3052"/>
                  </a:cubicBezTo>
                  <a:cubicBezTo>
                    <a:pt x="250" y="3072"/>
                    <a:pt x="240" y="3096"/>
                    <a:pt x="250" y="3126"/>
                  </a:cubicBezTo>
                  <a:cubicBezTo>
                    <a:pt x="220" y="3286"/>
                    <a:pt x="206" y="3447"/>
                    <a:pt x="201" y="3608"/>
                  </a:cubicBezTo>
                  <a:cubicBezTo>
                    <a:pt x="196" y="3779"/>
                    <a:pt x="172" y="3974"/>
                    <a:pt x="235" y="4130"/>
                  </a:cubicBezTo>
                  <a:cubicBezTo>
                    <a:pt x="242" y="4157"/>
                    <a:pt x="264" y="4171"/>
                    <a:pt x="286" y="4171"/>
                  </a:cubicBezTo>
                  <a:cubicBezTo>
                    <a:pt x="308" y="4171"/>
                    <a:pt x="330" y="4157"/>
                    <a:pt x="337" y="4130"/>
                  </a:cubicBezTo>
                  <a:cubicBezTo>
                    <a:pt x="367" y="4023"/>
                    <a:pt x="372" y="3911"/>
                    <a:pt x="362" y="3803"/>
                  </a:cubicBezTo>
                  <a:lnTo>
                    <a:pt x="362" y="3803"/>
                  </a:lnTo>
                  <a:cubicBezTo>
                    <a:pt x="418" y="3806"/>
                    <a:pt x="475" y="3807"/>
                    <a:pt x="533" y="3807"/>
                  </a:cubicBezTo>
                  <a:cubicBezTo>
                    <a:pt x="590" y="3807"/>
                    <a:pt x="647" y="3806"/>
                    <a:pt x="703" y="3803"/>
                  </a:cubicBezTo>
                  <a:cubicBezTo>
                    <a:pt x="747" y="3803"/>
                    <a:pt x="747" y="3735"/>
                    <a:pt x="703" y="3735"/>
                  </a:cubicBezTo>
                  <a:cubicBezTo>
                    <a:pt x="647" y="3733"/>
                    <a:pt x="590" y="3732"/>
                    <a:pt x="533" y="3732"/>
                  </a:cubicBezTo>
                  <a:cubicBezTo>
                    <a:pt x="475" y="3732"/>
                    <a:pt x="418" y="3733"/>
                    <a:pt x="362" y="3735"/>
                  </a:cubicBezTo>
                  <a:lnTo>
                    <a:pt x="362" y="3652"/>
                  </a:lnTo>
                  <a:cubicBezTo>
                    <a:pt x="362" y="3496"/>
                    <a:pt x="362" y="3345"/>
                    <a:pt x="357" y="3189"/>
                  </a:cubicBezTo>
                  <a:cubicBezTo>
                    <a:pt x="367" y="3184"/>
                    <a:pt x="376" y="3179"/>
                    <a:pt x="386" y="3169"/>
                  </a:cubicBezTo>
                  <a:cubicBezTo>
                    <a:pt x="440" y="3116"/>
                    <a:pt x="494" y="3057"/>
                    <a:pt x="552" y="2999"/>
                  </a:cubicBezTo>
                  <a:cubicBezTo>
                    <a:pt x="634" y="3002"/>
                    <a:pt x="717" y="3004"/>
                    <a:pt x="801" y="3004"/>
                  </a:cubicBezTo>
                  <a:cubicBezTo>
                    <a:pt x="863" y="3004"/>
                    <a:pt x="924" y="3003"/>
                    <a:pt x="986" y="2999"/>
                  </a:cubicBezTo>
                  <a:cubicBezTo>
                    <a:pt x="1035" y="2999"/>
                    <a:pt x="1035" y="2926"/>
                    <a:pt x="986" y="2926"/>
                  </a:cubicBezTo>
                  <a:cubicBezTo>
                    <a:pt x="925" y="2923"/>
                    <a:pt x="864" y="2922"/>
                    <a:pt x="803" y="2922"/>
                  </a:cubicBezTo>
                  <a:cubicBezTo>
                    <a:pt x="742" y="2922"/>
                    <a:pt x="681" y="2923"/>
                    <a:pt x="620" y="2926"/>
                  </a:cubicBezTo>
                  <a:cubicBezTo>
                    <a:pt x="791" y="2750"/>
                    <a:pt x="952" y="2560"/>
                    <a:pt x="1108" y="2374"/>
                  </a:cubicBezTo>
                  <a:cubicBezTo>
                    <a:pt x="1116" y="2375"/>
                    <a:pt x="1123" y="2375"/>
                    <a:pt x="1130" y="2375"/>
                  </a:cubicBezTo>
                  <a:cubicBezTo>
                    <a:pt x="1283" y="2375"/>
                    <a:pt x="1431" y="2327"/>
                    <a:pt x="1557" y="2248"/>
                  </a:cubicBezTo>
                  <a:cubicBezTo>
                    <a:pt x="1586" y="2231"/>
                    <a:pt x="1570" y="2194"/>
                    <a:pt x="1544" y="2194"/>
                  </a:cubicBezTo>
                  <a:cubicBezTo>
                    <a:pt x="1539" y="2194"/>
                    <a:pt x="1533" y="2196"/>
                    <a:pt x="1528" y="2199"/>
                  </a:cubicBezTo>
                  <a:cubicBezTo>
                    <a:pt x="1415" y="2257"/>
                    <a:pt x="1289" y="2296"/>
                    <a:pt x="1157" y="2316"/>
                  </a:cubicBezTo>
                  <a:cubicBezTo>
                    <a:pt x="1225" y="2233"/>
                    <a:pt x="1293" y="2155"/>
                    <a:pt x="1357" y="2072"/>
                  </a:cubicBezTo>
                  <a:cubicBezTo>
                    <a:pt x="1440" y="1965"/>
                    <a:pt x="1513" y="1857"/>
                    <a:pt x="1572" y="1735"/>
                  </a:cubicBezTo>
                  <a:cubicBezTo>
                    <a:pt x="1650" y="1716"/>
                    <a:pt x="1728" y="1691"/>
                    <a:pt x="1801" y="1657"/>
                  </a:cubicBezTo>
                  <a:cubicBezTo>
                    <a:pt x="1831" y="1649"/>
                    <a:pt x="1823" y="1601"/>
                    <a:pt x="1797" y="1601"/>
                  </a:cubicBezTo>
                  <a:cubicBezTo>
                    <a:pt x="1793" y="1601"/>
                    <a:pt x="1790" y="1602"/>
                    <a:pt x="1786" y="1604"/>
                  </a:cubicBezTo>
                  <a:cubicBezTo>
                    <a:pt x="1723" y="1618"/>
                    <a:pt x="1664" y="1643"/>
                    <a:pt x="1606" y="1662"/>
                  </a:cubicBezTo>
                  <a:cubicBezTo>
                    <a:pt x="1669" y="1521"/>
                    <a:pt x="1669" y="1360"/>
                    <a:pt x="1611" y="1213"/>
                  </a:cubicBezTo>
                  <a:cubicBezTo>
                    <a:pt x="1611" y="1204"/>
                    <a:pt x="1606" y="1199"/>
                    <a:pt x="1601" y="1189"/>
                  </a:cubicBezTo>
                  <a:cubicBezTo>
                    <a:pt x="1659" y="1174"/>
                    <a:pt x="1713" y="1160"/>
                    <a:pt x="1767" y="1140"/>
                  </a:cubicBezTo>
                  <a:cubicBezTo>
                    <a:pt x="1802" y="1127"/>
                    <a:pt x="1793" y="1081"/>
                    <a:pt x="1761" y="1081"/>
                  </a:cubicBezTo>
                  <a:cubicBezTo>
                    <a:pt x="1758" y="1081"/>
                    <a:pt x="1755" y="1081"/>
                    <a:pt x="1752" y="1082"/>
                  </a:cubicBezTo>
                  <a:cubicBezTo>
                    <a:pt x="1689" y="1096"/>
                    <a:pt x="1630" y="1111"/>
                    <a:pt x="1572" y="1135"/>
                  </a:cubicBezTo>
                  <a:cubicBezTo>
                    <a:pt x="1488" y="1000"/>
                    <a:pt x="1362" y="944"/>
                    <a:pt x="1228" y="944"/>
                  </a:cubicBezTo>
                  <a:cubicBezTo>
                    <a:pt x="946" y="944"/>
                    <a:pt x="630" y="1195"/>
                    <a:pt x="611" y="1496"/>
                  </a:cubicBezTo>
                  <a:cubicBezTo>
                    <a:pt x="537" y="1448"/>
                    <a:pt x="459" y="1404"/>
                    <a:pt x="381" y="1365"/>
                  </a:cubicBezTo>
                  <a:cubicBezTo>
                    <a:pt x="298" y="1321"/>
                    <a:pt x="225" y="1272"/>
                    <a:pt x="147" y="1223"/>
                  </a:cubicBezTo>
                  <a:cubicBezTo>
                    <a:pt x="362" y="1174"/>
                    <a:pt x="572" y="1126"/>
                    <a:pt x="781" y="1062"/>
                  </a:cubicBezTo>
                  <a:cubicBezTo>
                    <a:pt x="809" y="1048"/>
                    <a:pt x="797" y="1008"/>
                    <a:pt x="771" y="1008"/>
                  </a:cubicBezTo>
                  <a:cubicBezTo>
                    <a:pt x="770" y="1008"/>
                    <a:pt x="768" y="1008"/>
                    <a:pt x="767" y="1009"/>
                  </a:cubicBezTo>
                  <a:cubicBezTo>
                    <a:pt x="542" y="1057"/>
                    <a:pt x="323" y="1126"/>
                    <a:pt x="103" y="1194"/>
                  </a:cubicBezTo>
                  <a:cubicBezTo>
                    <a:pt x="142" y="1062"/>
                    <a:pt x="191" y="935"/>
                    <a:pt x="259" y="818"/>
                  </a:cubicBezTo>
                  <a:cubicBezTo>
                    <a:pt x="406" y="731"/>
                    <a:pt x="572" y="672"/>
                    <a:pt x="742" y="653"/>
                  </a:cubicBezTo>
                  <a:cubicBezTo>
                    <a:pt x="781" y="653"/>
                    <a:pt x="781" y="594"/>
                    <a:pt x="742" y="594"/>
                  </a:cubicBezTo>
                  <a:cubicBezTo>
                    <a:pt x="596" y="604"/>
                    <a:pt x="450" y="643"/>
                    <a:pt x="323" y="711"/>
                  </a:cubicBezTo>
                  <a:cubicBezTo>
                    <a:pt x="479" y="453"/>
                    <a:pt x="733" y="272"/>
                    <a:pt x="1025" y="199"/>
                  </a:cubicBezTo>
                  <a:cubicBezTo>
                    <a:pt x="1115" y="177"/>
                    <a:pt x="1205" y="167"/>
                    <a:pt x="1293" y="167"/>
                  </a:cubicBezTo>
                  <a:cubicBezTo>
                    <a:pt x="1895" y="167"/>
                    <a:pt x="2412" y="652"/>
                    <a:pt x="2391" y="1282"/>
                  </a:cubicBezTo>
                  <a:cubicBezTo>
                    <a:pt x="2371" y="2033"/>
                    <a:pt x="1572" y="2755"/>
                    <a:pt x="1162" y="3360"/>
                  </a:cubicBezTo>
                  <a:cubicBezTo>
                    <a:pt x="1128" y="3399"/>
                    <a:pt x="1147" y="3457"/>
                    <a:pt x="1201" y="3472"/>
                  </a:cubicBezTo>
                  <a:cubicBezTo>
                    <a:pt x="1206" y="3482"/>
                    <a:pt x="1220" y="3491"/>
                    <a:pt x="1235" y="3491"/>
                  </a:cubicBezTo>
                  <a:cubicBezTo>
                    <a:pt x="1484" y="3477"/>
                    <a:pt x="1732" y="3452"/>
                    <a:pt x="1976" y="3423"/>
                  </a:cubicBezTo>
                  <a:cubicBezTo>
                    <a:pt x="2011" y="3413"/>
                    <a:pt x="2040" y="3408"/>
                    <a:pt x="2074" y="3408"/>
                  </a:cubicBezTo>
                  <a:cubicBezTo>
                    <a:pt x="2196" y="3408"/>
                    <a:pt x="2167" y="3433"/>
                    <a:pt x="2167" y="3525"/>
                  </a:cubicBezTo>
                  <a:cubicBezTo>
                    <a:pt x="2162" y="3623"/>
                    <a:pt x="2167" y="3716"/>
                    <a:pt x="2176" y="3813"/>
                  </a:cubicBezTo>
                  <a:cubicBezTo>
                    <a:pt x="1889" y="3857"/>
                    <a:pt x="1611" y="3955"/>
                    <a:pt x="1318" y="3999"/>
                  </a:cubicBezTo>
                  <a:cubicBezTo>
                    <a:pt x="1025" y="4038"/>
                    <a:pt x="723" y="4052"/>
                    <a:pt x="425" y="4052"/>
                  </a:cubicBezTo>
                  <a:cubicBezTo>
                    <a:pt x="342" y="4052"/>
                    <a:pt x="342" y="4174"/>
                    <a:pt x="425" y="4174"/>
                  </a:cubicBezTo>
                  <a:cubicBezTo>
                    <a:pt x="580" y="4190"/>
                    <a:pt x="746" y="4199"/>
                    <a:pt x="916" y="4199"/>
                  </a:cubicBezTo>
                  <a:cubicBezTo>
                    <a:pt x="1377" y="4199"/>
                    <a:pt x="1867" y="4130"/>
                    <a:pt x="2245" y="3930"/>
                  </a:cubicBezTo>
                  <a:cubicBezTo>
                    <a:pt x="2254" y="3925"/>
                    <a:pt x="2259" y="3921"/>
                    <a:pt x="2264" y="3911"/>
                  </a:cubicBezTo>
                  <a:cubicBezTo>
                    <a:pt x="2293" y="3911"/>
                    <a:pt x="2318" y="3891"/>
                    <a:pt x="2323" y="3862"/>
                  </a:cubicBezTo>
                  <a:cubicBezTo>
                    <a:pt x="2357" y="3701"/>
                    <a:pt x="2357" y="3535"/>
                    <a:pt x="2332" y="3374"/>
                  </a:cubicBezTo>
                  <a:cubicBezTo>
                    <a:pt x="2328" y="3296"/>
                    <a:pt x="2274" y="3238"/>
                    <a:pt x="2201" y="3223"/>
                  </a:cubicBezTo>
                  <a:cubicBezTo>
                    <a:pt x="2180" y="3219"/>
                    <a:pt x="2157" y="3217"/>
                    <a:pt x="2134" y="3217"/>
                  </a:cubicBezTo>
                  <a:cubicBezTo>
                    <a:pt x="2026" y="3217"/>
                    <a:pt x="1898" y="3256"/>
                    <a:pt x="1806" y="3272"/>
                  </a:cubicBezTo>
                  <a:cubicBezTo>
                    <a:pt x="1654" y="3296"/>
                    <a:pt x="1508" y="3325"/>
                    <a:pt x="1362" y="3355"/>
                  </a:cubicBezTo>
                  <a:cubicBezTo>
                    <a:pt x="2001" y="2540"/>
                    <a:pt x="3274" y="1131"/>
                    <a:pt x="2054" y="248"/>
                  </a:cubicBezTo>
                  <a:cubicBezTo>
                    <a:pt x="1820" y="77"/>
                    <a:pt x="1566" y="0"/>
                    <a:pt x="13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56"/>
            <p:cNvSpPr/>
            <p:nvPr/>
          </p:nvSpPr>
          <p:spPr>
            <a:xfrm>
              <a:off x="8093967" y="3073617"/>
              <a:ext cx="67727" cy="86960"/>
            </a:xfrm>
            <a:custGeom>
              <a:rect b="b" l="l" r="r" t="t"/>
              <a:pathLst>
                <a:path extrusionOk="0" h="3382" w="2634">
                  <a:moveTo>
                    <a:pt x="517" y="124"/>
                  </a:moveTo>
                  <a:cubicBezTo>
                    <a:pt x="615" y="177"/>
                    <a:pt x="741" y="182"/>
                    <a:pt x="849" y="192"/>
                  </a:cubicBezTo>
                  <a:cubicBezTo>
                    <a:pt x="917" y="201"/>
                    <a:pt x="985" y="204"/>
                    <a:pt x="1053" y="204"/>
                  </a:cubicBezTo>
                  <a:cubicBezTo>
                    <a:pt x="1092" y="204"/>
                    <a:pt x="1131" y="203"/>
                    <a:pt x="1171" y="202"/>
                  </a:cubicBezTo>
                  <a:lnTo>
                    <a:pt x="1171" y="202"/>
                  </a:lnTo>
                  <a:cubicBezTo>
                    <a:pt x="1088" y="377"/>
                    <a:pt x="1019" y="553"/>
                    <a:pt x="971" y="738"/>
                  </a:cubicBezTo>
                  <a:cubicBezTo>
                    <a:pt x="932" y="884"/>
                    <a:pt x="839" y="1148"/>
                    <a:pt x="883" y="1299"/>
                  </a:cubicBezTo>
                  <a:cubicBezTo>
                    <a:pt x="905" y="1386"/>
                    <a:pt x="965" y="1407"/>
                    <a:pt x="1041" y="1407"/>
                  </a:cubicBezTo>
                  <a:cubicBezTo>
                    <a:pt x="1050" y="1407"/>
                    <a:pt x="1059" y="1407"/>
                    <a:pt x="1068" y="1406"/>
                  </a:cubicBezTo>
                  <a:cubicBezTo>
                    <a:pt x="1288" y="1377"/>
                    <a:pt x="1502" y="1323"/>
                    <a:pt x="1702" y="1236"/>
                  </a:cubicBezTo>
                  <a:cubicBezTo>
                    <a:pt x="1708" y="1245"/>
                    <a:pt x="1717" y="1250"/>
                    <a:pt x="1726" y="1250"/>
                  </a:cubicBezTo>
                  <a:cubicBezTo>
                    <a:pt x="1740" y="1250"/>
                    <a:pt x="1753" y="1240"/>
                    <a:pt x="1756" y="1226"/>
                  </a:cubicBezTo>
                  <a:lnTo>
                    <a:pt x="1756" y="1206"/>
                  </a:lnTo>
                  <a:cubicBezTo>
                    <a:pt x="1790" y="1187"/>
                    <a:pt x="1795" y="1143"/>
                    <a:pt x="1771" y="1114"/>
                  </a:cubicBezTo>
                  <a:cubicBezTo>
                    <a:pt x="1805" y="850"/>
                    <a:pt x="1790" y="572"/>
                    <a:pt x="1795" y="309"/>
                  </a:cubicBezTo>
                  <a:cubicBezTo>
                    <a:pt x="1975" y="294"/>
                    <a:pt x="2166" y="284"/>
                    <a:pt x="2351" y="260"/>
                  </a:cubicBezTo>
                  <a:lnTo>
                    <a:pt x="2361" y="260"/>
                  </a:lnTo>
                  <a:cubicBezTo>
                    <a:pt x="2341" y="1221"/>
                    <a:pt x="2380" y="2182"/>
                    <a:pt x="2473" y="3143"/>
                  </a:cubicBezTo>
                  <a:cubicBezTo>
                    <a:pt x="2270" y="3157"/>
                    <a:pt x="2071" y="3191"/>
                    <a:pt x="1868" y="3220"/>
                  </a:cubicBezTo>
                  <a:lnTo>
                    <a:pt x="1868" y="3220"/>
                  </a:lnTo>
                  <a:cubicBezTo>
                    <a:pt x="1863" y="2923"/>
                    <a:pt x="1858" y="2626"/>
                    <a:pt x="1849" y="2328"/>
                  </a:cubicBezTo>
                  <a:lnTo>
                    <a:pt x="1849" y="2328"/>
                  </a:lnTo>
                  <a:cubicBezTo>
                    <a:pt x="1851" y="2331"/>
                    <a:pt x="1855" y="2332"/>
                    <a:pt x="1859" y="2332"/>
                  </a:cubicBezTo>
                  <a:cubicBezTo>
                    <a:pt x="1863" y="2332"/>
                    <a:pt x="1868" y="2331"/>
                    <a:pt x="1873" y="2328"/>
                  </a:cubicBezTo>
                  <a:cubicBezTo>
                    <a:pt x="1916" y="2310"/>
                    <a:pt x="1965" y="2300"/>
                    <a:pt x="2015" y="2300"/>
                  </a:cubicBezTo>
                  <a:cubicBezTo>
                    <a:pt x="2033" y="2300"/>
                    <a:pt x="2051" y="2301"/>
                    <a:pt x="2068" y="2304"/>
                  </a:cubicBezTo>
                  <a:cubicBezTo>
                    <a:pt x="2107" y="2304"/>
                    <a:pt x="2107" y="2255"/>
                    <a:pt x="2078" y="2245"/>
                  </a:cubicBezTo>
                  <a:cubicBezTo>
                    <a:pt x="2052" y="2237"/>
                    <a:pt x="2026" y="2234"/>
                    <a:pt x="2000" y="2234"/>
                  </a:cubicBezTo>
                  <a:cubicBezTo>
                    <a:pt x="1945" y="2234"/>
                    <a:pt x="1890" y="2250"/>
                    <a:pt x="1844" y="2279"/>
                  </a:cubicBezTo>
                  <a:cubicBezTo>
                    <a:pt x="1844" y="2216"/>
                    <a:pt x="1844" y="2153"/>
                    <a:pt x="1839" y="2089"/>
                  </a:cubicBezTo>
                  <a:cubicBezTo>
                    <a:pt x="1925" y="2070"/>
                    <a:pt x="1927" y="1928"/>
                    <a:pt x="1829" y="1928"/>
                  </a:cubicBezTo>
                  <a:cubicBezTo>
                    <a:pt x="1828" y="1928"/>
                    <a:pt x="1826" y="1928"/>
                    <a:pt x="1824" y="1928"/>
                  </a:cubicBezTo>
                  <a:lnTo>
                    <a:pt x="1819" y="1928"/>
                  </a:lnTo>
                  <a:cubicBezTo>
                    <a:pt x="1812" y="1921"/>
                    <a:pt x="1802" y="1917"/>
                    <a:pt x="1793" y="1917"/>
                  </a:cubicBezTo>
                  <a:cubicBezTo>
                    <a:pt x="1784" y="1917"/>
                    <a:pt x="1776" y="1921"/>
                    <a:pt x="1771" y="1928"/>
                  </a:cubicBezTo>
                  <a:cubicBezTo>
                    <a:pt x="1244" y="1957"/>
                    <a:pt x="717" y="1992"/>
                    <a:pt x="190" y="2026"/>
                  </a:cubicBezTo>
                  <a:cubicBezTo>
                    <a:pt x="200" y="1943"/>
                    <a:pt x="215" y="1855"/>
                    <a:pt x="229" y="1772"/>
                  </a:cubicBezTo>
                  <a:cubicBezTo>
                    <a:pt x="585" y="1767"/>
                    <a:pt x="941" y="1762"/>
                    <a:pt x="1297" y="1738"/>
                  </a:cubicBezTo>
                  <a:cubicBezTo>
                    <a:pt x="1332" y="1738"/>
                    <a:pt x="1332" y="1679"/>
                    <a:pt x="1297" y="1679"/>
                  </a:cubicBezTo>
                  <a:cubicBezTo>
                    <a:pt x="1259" y="1679"/>
                    <a:pt x="1221" y="1679"/>
                    <a:pt x="1184" y="1679"/>
                  </a:cubicBezTo>
                  <a:cubicBezTo>
                    <a:pt x="866" y="1679"/>
                    <a:pt x="553" y="1696"/>
                    <a:pt x="239" y="1709"/>
                  </a:cubicBezTo>
                  <a:cubicBezTo>
                    <a:pt x="254" y="1611"/>
                    <a:pt x="268" y="1509"/>
                    <a:pt x="288" y="1406"/>
                  </a:cubicBezTo>
                  <a:cubicBezTo>
                    <a:pt x="468" y="1401"/>
                    <a:pt x="659" y="1397"/>
                    <a:pt x="844" y="1377"/>
                  </a:cubicBezTo>
                  <a:cubicBezTo>
                    <a:pt x="888" y="1367"/>
                    <a:pt x="888" y="1304"/>
                    <a:pt x="844" y="1304"/>
                  </a:cubicBezTo>
                  <a:cubicBezTo>
                    <a:pt x="659" y="1304"/>
                    <a:pt x="478" y="1323"/>
                    <a:pt x="298" y="1343"/>
                  </a:cubicBezTo>
                  <a:cubicBezTo>
                    <a:pt x="322" y="1201"/>
                    <a:pt x="351" y="1065"/>
                    <a:pt x="376" y="923"/>
                  </a:cubicBezTo>
                  <a:cubicBezTo>
                    <a:pt x="493" y="904"/>
                    <a:pt x="615" y="899"/>
                    <a:pt x="737" y="894"/>
                  </a:cubicBezTo>
                  <a:cubicBezTo>
                    <a:pt x="766" y="894"/>
                    <a:pt x="776" y="845"/>
                    <a:pt x="741" y="841"/>
                  </a:cubicBezTo>
                  <a:cubicBezTo>
                    <a:pt x="691" y="830"/>
                    <a:pt x="639" y="825"/>
                    <a:pt x="588" y="825"/>
                  </a:cubicBezTo>
                  <a:cubicBezTo>
                    <a:pt x="520" y="825"/>
                    <a:pt x="452" y="834"/>
                    <a:pt x="385" y="850"/>
                  </a:cubicBezTo>
                  <a:cubicBezTo>
                    <a:pt x="405" y="738"/>
                    <a:pt x="424" y="626"/>
                    <a:pt x="449" y="514"/>
                  </a:cubicBezTo>
                  <a:cubicBezTo>
                    <a:pt x="541" y="533"/>
                    <a:pt x="639" y="543"/>
                    <a:pt x="737" y="543"/>
                  </a:cubicBezTo>
                  <a:cubicBezTo>
                    <a:pt x="738" y="543"/>
                    <a:pt x="740" y="543"/>
                    <a:pt x="741" y="543"/>
                  </a:cubicBezTo>
                  <a:cubicBezTo>
                    <a:pt x="776" y="543"/>
                    <a:pt x="784" y="489"/>
                    <a:pt x="741" y="484"/>
                  </a:cubicBezTo>
                  <a:cubicBezTo>
                    <a:pt x="649" y="460"/>
                    <a:pt x="556" y="450"/>
                    <a:pt x="459" y="450"/>
                  </a:cubicBezTo>
                  <a:cubicBezTo>
                    <a:pt x="478" y="343"/>
                    <a:pt x="493" y="236"/>
                    <a:pt x="517" y="124"/>
                  </a:cubicBezTo>
                  <a:close/>
                  <a:moveTo>
                    <a:pt x="474" y="1"/>
                  </a:moveTo>
                  <a:cubicBezTo>
                    <a:pt x="455" y="1"/>
                    <a:pt x="435" y="12"/>
                    <a:pt x="429" y="36"/>
                  </a:cubicBezTo>
                  <a:cubicBezTo>
                    <a:pt x="239" y="709"/>
                    <a:pt x="98" y="1397"/>
                    <a:pt x="10" y="2089"/>
                  </a:cubicBezTo>
                  <a:cubicBezTo>
                    <a:pt x="0" y="2143"/>
                    <a:pt x="39" y="2197"/>
                    <a:pt x="93" y="2197"/>
                  </a:cubicBezTo>
                  <a:cubicBezTo>
                    <a:pt x="644" y="2162"/>
                    <a:pt x="1195" y="2138"/>
                    <a:pt x="1746" y="2094"/>
                  </a:cubicBezTo>
                  <a:lnTo>
                    <a:pt x="1746" y="2094"/>
                  </a:lnTo>
                  <a:cubicBezTo>
                    <a:pt x="1712" y="2494"/>
                    <a:pt x="1712" y="2899"/>
                    <a:pt x="1717" y="3304"/>
                  </a:cubicBezTo>
                  <a:cubicBezTo>
                    <a:pt x="1717" y="3348"/>
                    <a:pt x="1751" y="3382"/>
                    <a:pt x="1790" y="3382"/>
                  </a:cubicBezTo>
                  <a:cubicBezTo>
                    <a:pt x="2024" y="3353"/>
                    <a:pt x="2258" y="3333"/>
                    <a:pt x="2488" y="3284"/>
                  </a:cubicBezTo>
                  <a:cubicBezTo>
                    <a:pt x="2488" y="3324"/>
                    <a:pt x="2516" y="3344"/>
                    <a:pt x="2546" y="3344"/>
                  </a:cubicBezTo>
                  <a:cubicBezTo>
                    <a:pt x="2577" y="3344"/>
                    <a:pt x="2610" y="3322"/>
                    <a:pt x="2610" y="3279"/>
                  </a:cubicBezTo>
                  <a:lnTo>
                    <a:pt x="2610" y="3250"/>
                  </a:lnTo>
                  <a:cubicBezTo>
                    <a:pt x="2634" y="3221"/>
                    <a:pt x="2634" y="3177"/>
                    <a:pt x="2605" y="3153"/>
                  </a:cubicBezTo>
                  <a:cubicBezTo>
                    <a:pt x="2605" y="2167"/>
                    <a:pt x="2551" y="1177"/>
                    <a:pt x="2439" y="197"/>
                  </a:cubicBezTo>
                  <a:cubicBezTo>
                    <a:pt x="2434" y="182"/>
                    <a:pt x="2424" y="172"/>
                    <a:pt x="2410" y="167"/>
                  </a:cubicBezTo>
                  <a:cubicBezTo>
                    <a:pt x="2405" y="143"/>
                    <a:pt x="2375" y="124"/>
                    <a:pt x="2351" y="124"/>
                  </a:cubicBezTo>
                  <a:cubicBezTo>
                    <a:pt x="2141" y="133"/>
                    <a:pt x="1932" y="158"/>
                    <a:pt x="1727" y="172"/>
                  </a:cubicBezTo>
                  <a:cubicBezTo>
                    <a:pt x="1688" y="172"/>
                    <a:pt x="1654" y="206"/>
                    <a:pt x="1654" y="245"/>
                  </a:cubicBezTo>
                  <a:cubicBezTo>
                    <a:pt x="1649" y="519"/>
                    <a:pt x="1629" y="821"/>
                    <a:pt x="1673" y="1099"/>
                  </a:cubicBezTo>
                  <a:cubicBezTo>
                    <a:pt x="1546" y="1119"/>
                    <a:pt x="1419" y="1158"/>
                    <a:pt x="1293" y="1192"/>
                  </a:cubicBezTo>
                  <a:cubicBezTo>
                    <a:pt x="1246" y="1204"/>
                    <a:pt x="1164" y="1239"/>
                    <a:pt x="1108" y="1239"/>
                  </a:cubicBezTo>
                  <a:cubicBezTo>
                    <a:pt x="1099" y="1239"/>
                    <a:pt x="1090" y="1238"/>
                    <a:pt x="1083" y="1236"/>
                  </a:cubicBezTo>
                  <a:cubicBezTo>
                    <a:pt x="1069" y="1240"/>
                    <a:pt x="1057" y="1242"/>
                    <a:pt x="1048" y="1242"/>
                  </a:cubicBezTo>
                  <a:cubicBezTo>
                    <a:pt x="1017" y="1242"/>
                    <a:pt x="1017" y="1216"/>
                    <a:pt x="1044" y="1162"/>
                  </a:cubicBezTo>
                  <a:cubicBezTo>
                    <a:pt x="1049" y="1104"/>
                    <a:pt x="1058" y="1050"/>
                    <a:pt x="1068" y="997"/>
                  </a:cubicBezTo>
                  <a:cubicBezTo>
                    <a:pt x="1122" y="719"/>
                    <a:pt x="1195" y="445"/>
                    <a:pt x="1288" y="177"/>
                  </a:cubicBezTo>
                  <a:cubicBezTo>
                    <a:pt x="1332" y="158"/>
                    <a:pt x="1337" y="80"/>
                    <a:pt x="1278" y="70"/>
                  </a:cubicBezTo>
                  <a:cubicBezTo>
                    <a:pt x="1193" y="60"/>
                    <a:pt x="1106" y="55"/>
                    <a:pt x="1019" y="55"/>
                  </a:cubicBezTo>
                  <a:cubicBezTo>
                    <a:pt x="972" y="55"/>
                    <a:pt x="925" y="57"/>
                    <a:pt x="878" y="60"/>
                  </a:cubicBezTo>
                  <a:cubicBezTo>
                    <a:pt x="803" y="60"/>
                    <a:pt x="722" y="47"/>
                    <a:pt x="643" y="47"/>
                  </a:cubicBezTo>
                  <a:cubicBezTo>
                    <a:pt x="603" y="47"/>
                    <a:pt x="564" y="50"/>
                    <a:pt x="527" y="60"/>
                  </a:cubicBezTo>
                  <a:cubicBezTo>
                    <a:pt x="533" y="23"/>
                    <a:pt x="503" y="1"/>
                    <a:pt x="4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56"/>
            <p:cNvSpPr/>
            <p:nvPr/>
          </p:nvSpPr>
          <p:spPr>
            <a:xfrm>
              <a:off x="8008164" y="3022937"/>
              <a:ext cx="53199" cy="52813"/>
            </a:xfrm>
            <a:custGeom>
              <a:rect b="b" l="l" r="r" t="t"/>
              <a:pathLst>
                <a:path extrusionOk="0" h="2054" w="2069">
                  <a:moveTo>
                    <a:pt x="737" y="124"/>
                  </a:moveTo>
                  <a:lnTo>
                    <a:pt x="737" y="124"/>
                  </a:lnTo>
                  <a:cubicBezTo>
                    <a:pt x="825" y="126"/>
                    <a:pt x="912" y="128"/>
                    <a:pt x="998" y="128"/>
                  </a:cubicBezTo>
                  <a:cubicBezTo>
                    <a:pt x="1085" y="128"/>
                    <a:pt x="1171" y="126"/>
                    <a:pt x="1259" y="124"/>
                  </a:cubicBezTo>
                  <a:lnTo>
                    <a:pt x="1259" y="124"/>
                  </a:lnTo>
                  <a:cubicBezTo>
                    <a:pt x="1259" y="324"/>
                    <a:pt x="1254" y="524"/>
                    <a:pt x="1259" y="724"/>
                  </a:cubicBezTo>
                  <a:cubicBezTo>
                    <a:pt x="1259" y="765"/>
                    <a:pt x="1293" y="793"/>
                    <a:pt x="1329" y="793"/>
                  </a:cubicBezTo>
                  <a:cubicBezTo>
                    <a:pt x="1331" y="793"/>
                    <a:pt x="1334" y="793"/>
                    <a:pt x="1337" y="792"/>
                  </a:cubicBezTo>
                  <a:cubicBezTo>
                    <a:pt x="1379" y="797"/>
                    <a:pt x="1420" y="799"/>
                    <a:pt x="1461" y="799"/>
                  </a:cubicBezTo>
                  <a:cubicBezTo>
                    <a:pt x="1502" y="799"/>
                    <a:pt x="1542" y="797"/>
                    <a:pt x="1581" y="792"/>
                  </a:cubicBezTo>
                  <a:lnTo>
                    <a:pt x="1723" y="778"/>
                  </a:lnTo>
                  <a:cubicBezTo>
                    <a:pt x="1766" y="770"/>
                    <a:pt x="1813" y="762"/>
                    <a:pt x="1858" y="762"/>
                  </a:cubicBezTo>
                  <a:cubicBezTo>
                    <a:pt x="1868" y="762"/>
                    <a:pt x="1878" y="762"/>
                    <a:pt x="1888" y="763"/>
                  </a:cubicBezTo>
                  <a:cubicBezTo>
                    <a:pt x="1937" y="782"/>
                    <a:pt x="1927" y="787"/>
                    <a:pt x="1922" y="846"/>
                  </a:cubicBezTo>
                  <a:cubicBezTo>
                    <a:pt x="1922" y="890"/>
                    <a:pt x="1918" y="939"/>
                    <a:pt x="1913" y="987"/>
                  </a:cubicBezTo>
                  <a:cubicBezTo>
                    <a:pt x="1908" y="1065"/>
                    <a:pt x="1903" y="1148"/>
                    <a:pt x="1898" y="1226"/>
                  </a:cubicBezTo>
                  <a:lnTo>
                    <a:pt x="1640" y="1226"/>
                  </a:lnTo>
                  <a:cubicBezTo>
                    <a:pt x="1607" y="1223"/>
                    <a:pt x="1575" y="1221"/>
                    <a:pt x="1543" y="1221"/>
                  </a:cubicBezTo>
                  <a:cubicBezTo>
                    <a:pt x="1480" y="1221"/>
                    <a:pt x="1417" y="1228"/>
                    <a:pt x="1352" y="1241"/>
                  </a:cubicBezTo>
                  <a:cubicBezTo>
                    <a:pt x="1337" y="1246"/>
                    <a:pt x="1323" y="1256"/>
                    <a:pt x="1318" y="1270"/>
                  </a:cubicBezTo>
                  <a:cubicBezTo>
                    <a:pt x="1306" y="1264"/>
                    <a:pt x="1292" y="1260"/>
                    <a:pt x="1278" y="1260"/>
                  </a:cubicBezTo>
                  <a:cubicBezTo>
                    <a:pt x="1242" y="1260"/>
                    <a:pt x="1207" y="1284"/>
                    <a:pt x="1210" y="1334"/>
                  </a:cubicBezTo>
                  <a:cubicBezTo>
                    <a:pt x="1220" y="1480"/>
                    <a:pt x="1235" y="1626"/>
                    <a:pt x="1249" y="1773"/>
                  </a:cubicBezTo>
                  <a:cubicBezTo>
                    <a:pt x="1249" y="1807"/>
                    <a:pt x="1254" y="1846"/>
                    <a:pt x="1254" y="1880"/>
                  </a:cubicBezTo>
                  <a:cubicBezTo>
                    <a:pt x="1263" y="1880"/>
                    <a:pt x="1257" y="1891"/>
                    <a:pt x="1252" y="1891"/>
                  </a:cubicBezTo>
                  <a:cubicBezTo>
                    <a:pt x="1251" y="1891"/>
                    <a:pt x="1250" y="1890"/>
                    <a:pt x="1249" y="1890"/>
                  </a:cubicBezTo>
                  <a:cubicBezTo>
                    <a:pt x="1208" y="1892"/>
                    <a:pt x="1168" y="1893"/>
                    <a:pt x="1127" y="1893"/>
                  </a:cubicBezTo>
                  <a:cubicBezTo>
                    <a:pt x="1087" y="1893"/>
                    <a:pt x="1047" y="1892"/>
                    <a:pt x="1005" y="1890"/>
                  </a:cubicBezTo>
                  <a:cubicBezTo>
                    <a:pt x="973" y="1890"/>
                    <a:pt x="906" y="1900"/>
                    <a:pt x="853" y="1900"/>
                  </a:cubicBezTo>
                  <a:cubicBezTo>
                    <a:pt x="827" y="1900"/>
                    <a:pt x="804" y="1898"/>
                    <a:pt x="791" y="1890"/>
                  </a:cubicBezTo>
                  <a:cubicBezTo>
                    <a:pt x="752" y="1865"/>
                    <a:pt x="766" y="1821"/>
                    <a:pt x="771" y="1777"/>
                  </a:cubicBezTo>
                  <a:cubicBezTo>
                    <a:pt x="820" y="1777"/>
                    <a:pt x="864" y="1782"/>
                    <a:pt x="908" y="1782"/>
                  </a:cubicBezTo>
                  <a:cubicBezTo>
                    <a:pt x="942" y="1777"/>
                    <a:pt x="942" y="1729"/>
                    <a:pt x="908" y="1729"/>
                  </a:cubicBezTo>
                  <a:lnTo>
                    <a:pt x="781" y="1729"/>
                  </a:lnTo>
                  <a:cubicBezTo>
                    <a:pt x="786" y="1675"/>
                    <a:pt x="791" y="1621"/>
                    <a:pt x="796" y="1568"/>
                  </a:cubicBezTo>
                  <a:cubicBezTo>
                    <a:pt x="827" y="1570"/>
                    <a:pt x="858" y="1571"/>
                    <a:pt x="888" y="1571"/>
                  </a:cubicBezTo>
                  <a:cubicBezTo>
                    <a:pt x="919" y="1571"/>
                    <a:pt x="949" y="1570"/>
                    <a:pt x="981" y="1568"/>
                  </a:cubicBezTo>
                  <a:cubicBezTo>
                    <a:pt x="1015" y="1568"/>
                    <a:pt x="1015" y="1514"/>
                    <a:pt x="981" y="1514"/>
                  </a:cubicBezTo>
                  <a:cubicBezTo>
                    <a:pt x="952" y="1512"/>
                    <a:pt x="923" y="1510"/>
                    <a:pt x="893" y="1510"/>
                  </a:cubicBezTo>
                  <a:cubicBezTo>
                    <a:pt x="864" y="1510"/>
                    <a:pt x="835" y="1512"/>
                    <a:pt x="805" y="1514"/>
                  </a:cubicBezTo>
                  <a:cubicBezTo>
                    <a:pt x="810" y="1431"/>
                    <a:pt x="820" y="1343"/>
                    <a:pt x="820" y="1260"/>
                  </a:cubicBezTo>
                  <a:cubicBezTo>
                    <a:pt x="817" y="1235"/>
                    <a:pt x="797" y="1221"/>
                    <a:pt x="777" y="1221"/>
                  </a:cubicBezTo>
                  <a:cubicBezTo>
                    <a:pt x="763" y="1221"/>
                    <a:pt x="748" y="1229"/>
                    <a:pt x="742" y="1246"/>
                  </a:cubicBezTo>
                  <a:cubicBezTo>
                    <a:pt x="732" y="1241"/>
                    <a:pt x="727" y="1231"/>
                    <a:pt x="713" y="1226"/>
                  </a:cubicBezTo>
                  <a:cubicBezTo>
                    <a:pt x="689" y="1218"/>
                    <a:pt x="665" y="1215"/>
                    <a:pt x="639" y="1215"/>
                  </a:cubicBezTo>
                  <a:cubicBezTo>
                    <a:pt x="570" y="1215"/>
                    <a:pt x="496" y="1237"/>
                    <a:pt x="425" y="1241"/>
                  </a:cubicBezTo>
                  <a:cubicBezTo>
                    <a:pt x="376" y="1246"/>
                    <a:pt x="327" y="1248"/>
                    <a:pt x="279" y="1248"/>
                  </a:cubicBezTo>
                  <a:cubicBezTo>
                    <a:pt x="231" y="1248"/>
                    <a:pt x="184" y="1246"/>
                    <a:pt x="137" y="1241"/>
                  </a:cubicBezTo>
                  <a:cubicBezTo>
                    <a:pt x="132" y="1187"/>
                    <a:pt x="127" y="1129"/>
                    <a:pt x="127" y="1075"/>
                  </a:cubicBezTo>
                  <a:cubicBezTo>
                    <a:pt x="391" y="1075"/>
                    <a:pt x="649" y="1090"/>
                    <a:pt x="908" y="1109"/>
                  </a:cubicBezTo>
                  <a:cubicBezTo>
                    <a:pt x="947" y="1109"/>
                    <a:pt x="952" y="1056"/>
                    <a:pt x="918" y="1051"/>
                  </a:cubicBezTo>
                  <a:cubicBezTo>
                    <a:pt x="736" y="1023"/>
                    <a:pt x="553" y="1008"/>
                    <a:pt x="368" y="1008"/>
                  </a:cubicBezTo>
                  <a:cubicBezTo>
                    <a:pt x="290" y="1008"/>
                    <a:pt x="211" y="1011"/>
                    <a:pt x="132" y="1017"/>
                  </a:cubicBezTo>
                  <a:cubicBezTo>
                    <a:pt x="132" y="968"/>
                    <a:pt x="132" y="919"/>
                    <a:pt x="137" y="870"/>
                  </a:cubicBezTo>
                  <a:cubicBezTo>
                    <a:pt x="332" y="870"/>
                    <a:pt x="523" y="856"/>
                    <a:pt x="718" y="826"/>
                  </a:cubicBezTo>
                  <a:cubicBezTo>
                    <a:pt x="727" y="821"/>
                    <a:pt x="742" y="817"/>
                    <a:pt x="747" y="802"/>
                  </a:cubicBezTo>
                  <a:cubicBezTo>
                    <a:pt x="766" y="797"/>
                    <a:pt x="776" y="782"/>
                    <a:pt x="776" y="768"/>
                  </a:cubicBezTo>
                  <a:cubicBezTo>
                    <a:pt x="766" y="621"/>
                    <a:pt x="757" y="475"/>
                    <a:pt x="747" y="329"/>
                  </a:cubicBezTo>
                  <a:cubicBezTo>
                    <a:pt x="815" y="329"/>
                    <a:pt x="881" y="331"/>
                    <a:pt x="948" y="331"/>
                  </a:cubicBezTo>
                  <a:cubicBezTo>
                    <a:pt x="982" y="331"/>
                    <a:pt x="1015" y="330"/>
                    <a:pt x="1049" y="329"/>
                  </a:cubicBezTo>
                  <a:cubicBezTo>
                    <a:pt x="1084" y="329"/>
                    <a:pt x="1084" y="280"/>
                    <a:pt x="1049" y="280"/>
                  </a:cubicBezTo>
                  <a:lnTo>
                    <a:pt x="747" y="280"/>
                  </a:lnTo>
                  <a:cubicBezTo>
                    <a:pt x="747" y="231"/>
                    <a:pt x="737" y="178"/>
                    <a:pt x="737" y="124"/>
                  </a:cubicBezTo>
                  <a:close/>
                  <a:moveTo>
                    <a:pt x="848" y="0"/>
                  </a:moveTo>
                  <a:cubicBezTo>
                    <a:pt x="789" y="0"/>
                    <a:pt x="729" y="1"/>
                    <a:pt x="669" y="2"/>
                  </a:cubicBezTo>
                  <a:cubicBezTo>
                    <a:pt x="630" y="2"/>
                    <a:pt x="601" y="31"/>
                    <a:pt x="601" y="70"/>
                  </a:cubicBezTo>
                  <a:cubicBezTo>
                    <a:pt x="615" y="280"/>
                    <a:pt x="640" y="490"/>
                    <a:pt x="679" y="695"/>
                  </a:cubicBezTo>
                  <a:cubicBezTo>
                    <a:pt x="479" y="719"/>
                    <a:pt x="279" y="739"/>
                    <a:pt x="79" y="743"/>
                  </a:cubicBezTo>
                  <a:cubicBezTo>
                    <a:pt x="40" y="743"/>
                    <a:pt x="10" y="773"/>
                    <a:pt x="10" y="812"/>
                  </a:cubicBezTo>
                  <a:cubicBezTo>
                    <a:pt x="1" y="978"/>
                    <a:pt x="15" y="1148"/>
                    <a:pt x="54" y="1314"/>
                  </a:cubicBezTo>
                  <a:cubicBezTo>
                    <a:pt x="58" y="1332"/>
                    <a:pt x="75" y="1342"/>
                    <a:pt x="93" y="1342"/>
                  </a:cubicBezTo>
                  <a:cubicBezTo>
                    <a:pt x="100" y="1342"/>
                    <a:pt x="107" y="1341"/>
                    <a:pt x="113" y="1338"/>
                  </a:cubicBezTo>
                  <a:cubicBezTo>
                    <a:pt x="225" y="1348"/>
                    <a:pt x="342" y="1358"/>
                    <a:pt x="454" y="1358"/>
                  </a:cubicBezTo>
                  <a:cubicBezTo>
                    <a:pt x="489" y="1358"/>
                    <a:pt x="525" y="1360"/>
                    <a:pt x="561" y="1360"/>
                  </a:cubicBezTo>
                  <a:cubicBezTo>
                    <a:pt x="620" y="1360"/>
                    <a:pt x="679" y="1354"/>
                    <a:pt x="727" y="1324"/>
                  </a:cubicBezTo>
                  <a:lnTo>
                    <a:pt x="727" y="1324"/>
                  </a:lnTo>
                  <a:cubicBezTo>
                    <a:pt x="703" y="1421"/>
                    <a:pt x="688" y="1519"/>
                    <a:pt x="669" y="1621"/>
                  </a:cubicBezTo>
                  <a:cubicBezTo>
                    <a:pt x="645" y="1704"/>
                    <a:pt x="630" y="1792"/>
                    <a:pt x="625" y="1880"/>
                  </a:cubicBezTo>
                  <a:cubicBezTo>
                    <a:pt x="632" y="2027"/>
                    <a:pt x="754" y="2041"/>
                    <a:pt x="872" y="2041"/>
                  </a:cubicBezTo>
                  <a:cubicBezTo>
                    <a:pt x="899" y="2041"/>
                    <a:pt x="926" y="2040"/>
                    <a:pt x="951" y="2040"/>
                  </a:cubicBezTo>
                  <a:cubicBezTo>
                    <a:pt x="961" y="2040"/>
                    <a:pt x="971" y="2040"/>
                    <a:pt x="981" y="2041"/>
                  </a:cubicBezTo>
                  <a:cubicBezTo>
                    <a:pt x="1031" y="2041"/>
                    <a:pt x="1113" y="2053"/>
                    <a:pt x="1193" y="2053"/>
                  </a:cubicBezTo>
                  <a:cubicBezTo>
                    <a:pt x="1286" y="2053"/>
                    <a:pt x="1374" y="2036"/>
                    <a:pt x="1401" y="1963"/>
                  </a:cubicBezTo>
                  <a:cubicBezTo>
                    <a:pt x="1430" y="1890"/>
                    <a:pt x="1396" y="1773"/>
                    <a:pt x="1391" y="1699"/>
                  </a:cubicBezTo>
                  <a:cubicBezTo>
                    <a:pt x="1381" y="1582"/>
                    <a:pt x="1371" y="1470"/>
                    <a:pt x="1362" y="1358"/>
                  </a:cubicBezTo>
                  <a:lnTo>
                    <a:pt x="1362" y="1358"/>
                  </a:lnTo>
                  <a:cubicBezTo>
                    <a:pt x="1420" y="1367"/>
                    <a:pt x="1479" y="1371"/>
                    <a:pt x="1538" y="1371"/>
                  </a:cubicBezTo>
                  <a:cubicBezTo>
                    <a:pt x="1572" y="1371"/>
                    <a:pt x="1606" y="1370"/>
                    <a:pt x="1640" y="1368"/>
                  </a:cubicBezTo>
                  <a:cubicBezTo>
                    <a:pt x="1742" y="1368"/>
                    <a:pt x="1849" y="1368"/>
                    <a:pt x="1957" y="1358"/>
                  </a:cubicBezTo>
                  <a:cubicBezTo>
                    <a:pt x="1991" y="1358"/>
                    <a:pt x="2020" y="1329"/>
                    <a:pt x="2020" y="1295"/>
                  </a:cubicBezTo>
                  <a:cubicBezTo>
                    <a:pt x="2025" y="1153"/>
                    <a:pt x="2035" y="1012"/>
                    <a:pt x="2040" y="870"/>
                  </a:cubicBezTo>
                  <a:cubicBezTo>
                    <a:pt x="2044" y="802"/>
                    <a:pt x="2069" y="695"/>
                    <a:pt x="2001" y="646"/>
                  </a:cubicBezTo>
                  <a:cubicBezTo>
                    <a:pt x="1977" y="631"/>
                    <a:pt x="1947" y="625"/>
                    <a:pt x="1915" y="625"/>
                  </a:cubicBezTo>
                  <a:cubicBezTo>
                    <a:pt x="1854" y="625"/>
                    <a:pt x="1785" y="644"/>
                    <a:pt x="1737" y="651"/>
                  </a:cubicBezTo>
                  <a:cubicBezTo>
                    <a:pt x="1625" y="665"/>
                    <a:pt x="1513" y="685"/>
                    <a:pt x="1405" y="714"/>
                  </a:cubicBezTo>
                  <a:cubicBezTo>
                    <a:pt x="1410" y="500"/>
                    <a:pt x="1401" y="285"/>
                    <a:pt x="1396" y="70"/>
                  </a:cubicBezTo>
                  <a:cubicBezTo>
                    <a:pt x="1391" y="36"/>
                    <a:pt x="1366" y="12"/>
                    <a:pt x="1332" y="12"/>
                  </a:cubicBezTo>
                  <a:cubicBezTo>
                    <a:pt x="1172" y="5"/>
                    <a:pt x="1011" y="0"/>
                    <a:pt x="8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56"/>
            <p:cNvSpPr/>
            <p:nvPr/>
          </p:nvSpPr>
          <p:spPr>
            <a:xfrm>
              <a:off x="8049304" y="3177598"/>
              <a:ext cx="169060" cy="27255"/>
            </a:xfrm>
            <a:custGeom>
              <a:rect b="b" l="l" r="r" t="t"/>
              <a:pathLst>
                <a:path extrusionOk="0" h="1060" w="6575">
                  <a:moveTo>
                    <a:pt x="6234" y="118"/>
                  </a:moveTo>
                  <a:cubicBezTo>
                    <a:pt x="6249" y="216"/>
                    <a:pt x="6273" y="313"/>
                    <a:pt x="6303" y="406"/>
                  </a:cubicBezTo>
                  <a:cubicBezTo>
                    <a:pt x="6317" y="494"/>
                    <a:pt x="6327" y="582"/>
                    <a:pt x="6327" y="669"/>
                  </a:cubicBezTo>
                  <a:cubicBezTo>
                    <a:pt x="4288" y="762"/>
                    <a:pt x="2235" y="801"/>
                    <a:pt x="196" y="982"/>
                  </a:cubicBezTo>
                  <a:cubicBezTo>
                    <a:pt x="201" y="972"/>
                    <a:pt x="201" y="962"/>
                    <a:pt x="196" y="952"/>
                  </a:cubicBezTo>
                  <a:cubicBezTo>
                    <a:pt x="166" y="864"/>
                    <a:pt x="147" y="767"/>
                    <a:pt x="142" y="674"/>
                  </a:cubicBezTo>
                  <a:lnTo>
                    <a:pt x="142" y="674"/>
                  </a:lnTo>
                  <a:cubicBezTo>
                    <a:pt x="488" y="684"/>
                    <a:pt x="830" y="689"/>
                    <a:pt x="1171" y="713"/>
                  </a:cubicBezTo>
                  <a:cubicBezTo>
                    <a:pt x="1210" y="713"/>
                    <a:pt x="1210" y="660"/>
                    <a:pt x="1171" y="655"/>
                  </a:cubicBezTo>
                  <a:cubicBezTo>
                    <a:pt x="941" y="625"/>
                    <a:pt x="710" y="611"/>
                    <a:pt x="479" y="611"/>
                  </a:cubicBezTo>
                  <a:cubicBezTo>
                    <a:pt x="369" y="611"/>
                    <a:pt x="258" y="614"/>
                    <a:pt x="147" y="621"/>
                  </a:cubicBezTo>
                  <a:cubicBezTo>
                    <a:pt x="162" y="567"/>
                    <a:pt x="166" y="513"/>
                    <a:pt x="166" y="460"/>
                  </a:cubicBezTo>
                  <a:cubicBezTo>
                    <a:pt x="2171" y="386"/>
                    <a:pt x="4186" y="265"/>
                    <a:pt x="6185" y="143"/>
                  </a:cubicBezTo>
                  <a:cubicBezTo>
                    <a:pt x="6205" y="138"/>
                    <a:pt x="6224" y="133"/>
                    <a:pt x="6234" y="118"/>
                  </a:cubicBezTo>
                  <a:close/>
                  <a:moveTo>
                    <a:pt x="6197" y="1"/>
                  </a:moveTo>
                  <a:cubicBezTo>
                    <a:pt x="6195" y="1"/>
                    <a:pt x="6193" y="1"/>
                    <a:pt x="6190" y="1"/>
                  </a:cubicBezTo>
                  <a:cubicBezTo>
                    <a:pt x="4156" y="50"/>
                    <a:pt x="2108" y="157"/>
                    <a:pt x="93" y="372"/>
                  </a:cubicBezTo>
                  <a:cubicBezTo>
                    <a:pt x="64" y="377"/>
                    <a:pt x="44" y="406"/>
                    <a:pt x="54" y="435"/>
                  </a:cubicBezTo>
                  <a:cubicBezTo>
                    <a:pt x="15" y="504"/>
                    <a:pt x="1" y="586"/>
                    <a:pt x="10" y="664"/>
                  </a:cubicBezTo>
                  <a:cubicBezTo>
                    <a:pt x="10" y="782"/>
                    <a:pt x="44" y="894"/>
                    <a:pt x="103" y="991"/>
                  </a:cubicBezTo>
                  <a:lnTo>
                    <a:pt x="108" y="991"/>
                  </a:lnTo>
                  <a:cubicBezTo>
                    <a:pt x="74" y="1011"/>
                    <a:pt x="88" y="1060"/>
                    <a:pt x="123" y="1060"/>
                  </a:cubicBezTo>
                  <a:cubicBezTo>
                    <a:pt x="155" y="1060"/>
                    <a:pt x="187" y="1060"/>
                    <a:pt x="220" y="1060"/>
                  </a:cubicBezTo>
                  <a:cubicBezTo>
                    <a:pt x="2304" y="1060"/>
                    <a:pt x="4394" y="907"/>
                    <a:pt x="6473" y="816"/>
                  </a:cubicBezTo>
                  <a:cubicBezTo>
                    <a:pt x="6475" y="816"/>
                    <a:pt x="6476" y="816"/>
                    <a:pt x="6478" y="816"/>
                  </a:cubicBezTo>
                  <a:cubicBezTo>
                    <a:pt x="6571" y="816"/>
                    <a:pt x="6574" y="664"/>
                    <a:pt x="6473" y="664"/>
                  </a:cubicBezTo>
                  <a:cubicBezTo>
                    <a:pt x="6488" y="465"/>
                    <a:pt x="6478" y="221"/>
                    <a:pt x="6356" y="69"/>
                  </a:cubicBezTo>
                  <a:cubicBezTo>
                    <a:pt x="6343" y="54"/>
                    <a:pt x="6325" y="46"/>
                    <a:pt x="6307" y="46"/>
                  </a:cubicBezTo>
                  <a:cubicBezTo>
                    <a:pt x="6287" y="46"/>
                    <a:pt x="6267" y="56"/>
                    <a:pt x="6254" y="74"/>
                  </a:cubicBezTo>
                  <a:cubicBezTo>
                    <a:pt x="6263" y="38"/>
                    <a:pt x="6233" y="1"/>
                    <a:pt x="61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56"/>
            <p:cNvSpPr/>
            <p:nvPr/>
          </p:nvSpPr>
          <p:spPr>
            <a:xfrm>
              <a:off x="8105538" y="3210844"/>
              <a:ext cx="82640" cy="86985"/>
            </a:xfrm>
            <a:custGeom>
              <a:rect b="b" l="l" r="r" t="t"/>
              <a:pathLst>
                <a:path extrusionOk="0" h="3383" w="3214">
                  <a:moveTo>
                    <a:pt x="1682" y="157"/>
                  </a:moveTo>
                  <a:cubicBezTo>
                    <a:pt x="1682" y="171"/>
                    <a:pt x="1686" y="186"/>
                    <a:pt x="1696" y="196"/>
                  </a:cubicBezTo>
                  <a:cubicBezTo>
                    <a:pt x="1735" y="240"/>
                    <a:pt x="1779" y="284"/>
                    <a:pt x="1823" y="328"/>
                  </a:cubicBezTo>
                  <a:cubicBezTo>
                    <a:pt x="1743" y="303"/>
                    <a:pt x="1660" y="292"/>
                    <a:pt x="1576" y="292"/>
                  </a:cubicBezTo>
                  <a:cubicBezTo>
                    <a:pt x="1529" y="292"/>
                    <a:pt x="1482" y="295"/>
                    <a:pt x="1435" y="302"/>
                  </a:cubicBezTo>
                  <a:lnTo>
                    <a:pt x="1435" y="302"/>
                  </a:lnTo>
                  <a:cubicBezTo>
                    <a:pt x="1515" y="250"/>
                    <a:pt x="1597" y="201"/>
                    <a:pt x="1682" y="157"/>
                  </a:cubicBezTo>
                  <a:close/>
                  <a:moveTo>
                    <a:pt x="1407" y="321"/>
                  </a:moveTo>
                  <a:cubicBezTo>
                    <a:pt x="1397" y="343"/>
                    <a:pt x="1408" y="377"/>
                    <a:pt x="1434" y="377"/>
                  </a:cubicBezTo>
                  <a:cubicBezTo>
                    <a:pt x="1435" y="377"/>
                    <a:pt x="1436" y="376"/>
                    <a:pt x="1438" y="376"/>
                  </a:cubicBezTo>
                  <a:cubicBezTo>
                    <a:pt x="1473" y="373"/>
                    <a:pt x="1508" y="371"/>
                    <a:pt x="1543" y="371"/>
                  </a:cubicBezTo>
                  <a:cubicBezTo>
                    <a:pt x="1647" y="371"/>
                    <a:pt x="1750" y="387"/>
                    <a:pt x="1852" y="420"/>
                  </a:cubicBezTo>
                  <a:cubicBezTo>
                    <a:pt x="1856" y="422"/>
                    <a:pt x="1861" y="423"/>
                    <a:pt x="1865" y="423"/>
                  </a:cubicBezTo>
                  <a:cubicBezTo>
                    <a:pt x="1881" y="423"/>
                    <a:pt x="1897" y="410"/>
                    <a:pt x="1901" y="391"/>
                  </a:cubicBezTo>
                  <a:lnTo>
                    <a:pt x="2013" y="488"/>
                  </a:lnTo>
                  <a:cubicBezTo>
                    <a:pt x="1691" y="698"/>
                    <a:pt x="1452" y="1010"/>
                    <a:pt x="1330" y="1371"/>
                  </a:cubicBezTo>
                  <a:cubicBezTo>
                    <a:pt x="1321" y="1386"/>
                    <a:pt x="1330" y="1410"/>
                    <a:pt x="1345" y="1420"/>
                  </a:cubicBezTo>
                  <a:cubicBezTo>
                    <a:pt x="1321" y="1464"/>
                    <a:pt x="1356" y="1515"/>
                    <a:pt x="1403" y="1515"/>
                  </a:cubicBezTo>
                  <a:cubicBezTo>
                    <a:pt x="1412" y="1515"/>
                    <a:pt x="1423" y="1513"/>
                    <a:pt x="1433" y="1508"/>
                  </a:cubicBezTo>
                  <a:cubicBezTo>
                    <a:pt x="1655" y="1407"/>
                    <a:pt x="1864" y="1338"/>
                    <a:pt x="2055" y="1338"/>
                  </a:cubicBezTo>
                  <a:cubicBezTo>
                    <a:pt x="2296" y="1338"/>
                    <a:pt x="2508" y="1448"/>
                    <a:pt x="2677" y="1742"/>
                  </a:cubicBezTo>
                  <a:cubicBezTo>
                    <a:pt x="2945" y="2025"/>
                    <a:pt x="2916" y="2322"/>
                    <a:pt x="2579" y="2640"/>
                  </a:cubicBezTo>
                  <a:cubicBezTo>
                    <a:pt x="2477" y="2752"/>
                    <a:pt x="2355" y="2844"/>
                    <a:pt x="2228" y="2918"/>
                  </a:cubicBezTo>
                  <a:cubicBezTo>
                    <a:pt x="1965" y="3079"/>
                    <a:pt x="1636" y="3184"/>
                    <a:pt x="1323" y="3184"/>
                  </a:cubicBezTo>
                  <a:cubicBezTo>
                    <a:pt x="1080" y="3184"/>
                    <a:pt x="845" y="3121"/>
                    <a:pt x="657" y="2971"/>
                  </a:cubicBezTo>
                  <a:lnTo>
                    <a:pt x="657" y="2971"/>
                  </a:lnTo>
                  <a:cubicBezTo>
                    <a:pt x="882" y="3000"/>
                    <a:pt x="1111" y="3030"/>
                    <a:pt x="1335" y="3039"/>
                  </a:cubicBezTo>
                  <a:cubicBezTo>
                    <a:pt x="1374" y="3039"/>
                    <a:pt x="1384" y="2976"/>
                    <a:pt x="1345" y="2971"/>
                  </a:cubicBezTo>
                  <a:cubicBezTo>
                    <a:pt x="1091" y="2937"/>
                    <a:pt x="833" y="2922"/>
                    <a:pt x="579" y="2903"/>
                  </a:cubicBezTo>
                  <a:cubicBezTo>
                    <a:pt x="516" y="2839"/>
                    <a:pt x="457" y="2761"/>
                    <a:pt x="413" y="2683"/>
                  </a:cubicBezTo>
                  <a:lnTo>
                    <a:pt x="413" y="2683"/>
                  </a:lnTo>
                  <a:cubicBezTo>
                    <a:pt x="652" y="2708"/>
                    <a:pt x="887" y="2718"/>
                    <a:pt x="1126" y="2718"/>
                  </a:cubicBezTo>
                  <a:cubicBezTo>
                    <a:pt x="1169" y="2718"/>
                    <a:pt x="1169" y="2649"/>
                    <a:pt x="1126" y="2649"/>
                  </a:cubicBezTo>
                  <a:cubicBezTo>
                    <a:pt x="919" y="2633"/>
                    <a:pt x="717" y="2624"/>
                    <a:pt x="512" y="2624"/>
                  </a:cubicBezTo>
                  <a:cubicBezTo>
                    <a:pt x="469" y="2624"/>
                    <a:pt x="427" y="2624"/>
                    <a:pt x="384" y="2625"/>
                  </a:cubicBezTo>
                  <a:cubicBezTo>
                    <a:pt x="340" y="2527"/>
                    <a:pt x="306" y="2430"/>
                    <a:pt x="287" y="2332"/>
                  </a:cubicBezTo>
                  <a:cubicBezTo>
                    <a:pt x="457" y="2332"/>
                    <a:pt x="633" y="2337"/>
                    <a:pt x="808" y="2337"/>
                  </a:cubicBezTo>
                  <a:cubicBezTo>
                    <a:pt x="838" y="2327"/>
                    <a:pt x="838" y="2283"/>
                    <a:pt x="808" y="2274"/>
                  </a:cubicBezTo>
                  <a:cubicBezTo>
                    <a:pt x="756" y="2272"/>
                    <a:pt x="703" y="2272"/>
                    <a:pt x="651" y="2272"/>
                  </a:cubicBezTo>
                  <a:cubicBezTo>
                    <a:pt x="525" y="2272"/>
                    <a:pt x="400" y="2275"/>
                    <a:pt x="272" y="2279"/>
                  </a:cubicBezTo>
                  <a:cubicBezTo>
                    <a:pt x="252" y="2147"/>
                    <a:pt x="248" y="2015"/>
                    <a:pt x="267" y="1888"/>
                  </a:cubicBezTo>
                  <a:lnTo>
                    <a:pt x="267" y="1888"/>
                  </a:lnTo>
                  <a:cubicBezTo>
                    <a:pt x="315" y="1894"/>
                    <a:pt x="364" y="1897"/>
                    <a:pt x="412" y="1897"/>
                  </a:cubicBezTo>
                  <a:cubicBezTo>
                    <a:pt x="526" y="1897"/>
                    <a:pt x="640" y="1882"/>
                    <a:pt x="750" y="1854"/>
                  </a:cubicBezTo>
                  <a:cubicBezTo>
                    <a:pt x="783" y="1845"/>
                    <a:pt x="780" y="1786"/>
                    <a:pt x="744" y="1786"/>
                  </a:cubicBezTo>
                  <a:cubicBezTo>
                    <a:pt x="743" y="1786"/>
                    <a:pt x="742" y="1786"/>
                    <a:pt x="740" y="1786"/>
                  </a:cubicBezTo>
                  <a:cubicBezTo>
                    <a:pt x="584" y="1801"/>
                    <a:pt x="433" y="1810"/>
                    <a:pt x="277" y="1815"/>
                  </a:cubicBezTo>
                  <a:cubicBezTo>
                    <a:pt x="301" y="1693"/>
                    <a:pt x="335" y="1576"/>
                    <a:pt x="389" y="1464"/>
                  </a:cubicBezTo>
                  <a:cubicBezTo>
                    <a:pt x="550" y="1484"/>
                    <a:pt x="716" y="1498"/>
                    <a:pt x="877" y="1503"/>
                  </a:cubicBezTo>
                  <a:cubicBezTo>
                    <a:pt x="930" y="1503"/>
                    <a:pt x="930" y="1430"/>
                    <a:pt x="877" y="1425"/>
                  </a:cubicBezTo>
                  <a:cubicBezTo>
                    <a:pt x="726" y="1410"/>
                    <a:pt x="569" y="1405"/>
                    <a:pt x="413" y="1405"/>
                  </a:cubicBezTo>
                  <a:cubicBezTo>
                    <a:pt x="472" y="1288"/>
                    <a:pt x="540" y="1176"/>
                    <a:pt x="613" y="1074"/>
                  </a:cubicBezTo>
                  <a:cubicBezTo>
                    <a:pt x="799" y="1059"/>
                    <a:pt x="979" y="1064"/>
                    <a:pt x="1160" y="1054"/>
                  </a:cubicBezTo>
                  <a:cubicBezTo>
                    <a:pt x="1204" y="1054"/>
                    <a:pt x="1223" y="981"/>
                    <a:pt x="1169" y="971"/>
                  </a:cubicBezTo>
                  <a:cubicBezTo>
                    <a:pt x="1088" y="956"/>
                    <a:pt x="1005" y="949"/>
                    <a:pt x="922" y="949"/>
                  </a:cubicBezTo>
                  <a:cubicBezTo>
                    <a:pt x="846" y="949"/>
                    <a:pt x="771" y="955"/>
                    <a:pt x="696" y="966"/>
                  </a:cubicBezTo>
                  <a:cubicBezTo>
                    <a:pt x="784" y="854"/>
                    <a:pt x="882" y="752"/>
                    <a:pt x="989" y="654"/>
                  </a:cubicBezTo>
                  <a:cubicBezTo>
                    <a:pt x="1199" y="635"/>
                    <a:pt x="1404" y="640"/>
                    <a:pt x="1618" y="635"/>
                  </a:cubicBezTo>
                  <a:cubicBezTo>
                    <a:pt x="1667" y="635"/>
                    <a:pt x="1682" y="552"/>
                    <a:pt x="1628" y="547"/>
                  </a:cubicBezTo>
                  <a:cubicBezTo>
                    <a:pt x="1543" y="532"/>
                    <a:pt x="1456" y="525"/>
                    <a:pt x="1369" y="525"/>
                  </a:cubicBezTo>
                  <a:cubicBezTo>
                    <a:pt x="1283" y="525"/>
                    <a:pt x="1196" y="532"/>
                    <a:pt x="1111" y="547"/>
                  </a:cubicBezTo>
                  <a:cubicBezTo>
                    <a:pt x="1205" y="466"/>
                    <a:pt x="1304" y="390"/>
                    <a:pt x="1407" y="321"/>
                  </a:cubicBezTo>
                  <a:close/>
                  <a:moveTo>
                    <a:pt x="1813" y="1"/>
                  </a:moveTo>
                  <a:cubicBezTo>
                    <a:pt x="1155" y="142"/>
                    <a:pt x="487" y="737"/>
                    <a:pt x="209" y="1405"/>
                  </a:cubicBezTo>
                  <a:cubicBezTo>
                    <a:pt x="194" y="1405"/>
                    <a:pt x="189" y="1425"/>
                    <a:pt x="199" y="1435"/>
                  </a:cubicBezTo>
                  <a:cubicBezTo>
                    <a:pt x="140" y="1581"/>
                    <a:pt x="101" y="1732"/>
                    <a:pt x="82" y="1883"/>
                  </a:cubicBezTo>
                  <a:cubicBezTo>
                    <a:pt x="1" y="2670"/>
                    <a:pt x="507" y="3382"/>
                    <a:pt x="1317" y="3382"/>
                  </a:cubicBezTo>
                  <a:cubicBezTo>
                    <a:pt x="1336" y="3382"/>
                    <a:pt x="1355" y="3382"/>
                    <a:pt x="1374" y="3381"/>
                  </a:cubicBezTo>
                  <a:cubicBezTo>
                    <a:pt x="2101" y="3352"/>
                    <a:pt x="3213" y="2722"/>
                    <a:pt x="3003" y="1844"/>
                  </a:cubicBezTo>
                  <a:cubicBezTo>
                    <a:pt x="2893" y="1380"/>
                    <a:pt x="2497" y="1171"/>
                    <a:pt x="2083" y="1171"/>
                  </a:cubicBezTo>
                  <a:cubicBezTo>
                    <a:pt x="1876" y="1171"/>
                    <a:pt x="1664" y="1223"/>
                    <a:pt x="1482" y="1323"/>
                  </a:cubicBezTo>
                  <a:cubicBezTo>
                    <a:pt x="1647" y="1010"/>
                    <a:pt x="1886" y="752"/>
                    <a:pt x="2184" y="562"/>
                  </a:cubicBezTo>
                  <a:cubicBezTo>
                    <a:pt x="2228" y="532"/>
                    <a:pt x="2233" y="474"/>
                    <a:pt x="2199" y="440"/>
                  </a:cubicBezTo>
                  <a:lnTo>
                    <a:pt x="2194" y="430"/>
                  </a:lnTo>
                  <a:lnTo>
                    <a:pt x="2194" y="430"/>
                  </a:lnTo>
                  <a:cubicBezTo>
                    <a:pt x="2198" y="431"/>
                    <a:pt x="2202" y="432"/>
                    <a:pt x="2206" y="432"/>
                  </a:cubicBezTo>
                  <a:cubicBezTo>
                    <a:pt x="2236" y="432"/>
                    <a:pt x="2265" y="400"/>
                    <a:pt x="2247" y="362"/>
                  </a:cubicBezTo>
                  <a:cubicBezTo>
                    <a:pt x="2208" y="308"/>
                    <a:pt x="2160" y="259"/>
                    <a:pt x="2106" y="215"/>
                  </a:cubicBezTo>
                  <a:cubicBezTo>
                    <a:pt x="2047" y="162"/>
                    <a:pt x="1989" y="108"/>
                    <a:pt x="1925" y="64"/>
                  </a:cubicBezTo>
                  <a:cubicBezTo>
                    <a:pt x="1906" y="49"/>
                    <a:pt x="1886" y="45"/>
                    <a:pt x="1862" y="40"/>
                  </a:cubicBezTo>
                  <a:cubicBezTo>
                    <a:pt x="1862" y="15"/>
                    <a:pt x="1838" y="1"/>
                    <a:pt x="18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56"/>
            <p:cNvSpPr/>
            <p:nvPr/>
          </p:nvSpPr>
          <p:spPr>
            <a:xfrm>
              <a:off x="8132510" y="3257513"/>
              <a:ext cx="30084" cy="24478"/>
            </a:xfrm>
            <a:custGeom>
              <a:rect b="b" l="l" r="r" t="t"/>
              <a:pathLst>
                <a:path extrusionOk="0" h="952" w="1170">
                  <a:moveTo>
                    <a:pt x="457" y="151"/>
                  </a:moveTo>
                  <a:lnTo>
                    <a:pt x="457" y="151"/>
                  </a:lnTo>
                  <a:cubicBezTo>
                    <a:pt x="444" y="186"/>
                    <a:pt x="461" y="227"/>
                    <a:pt x="498" y="227"/>
                  </a:cubicBezTo>
                  <a:cubicBezTo>
                    <a:pt x="504" y="227"/>
                    <a:pt x="509" y="226"/>
                    <a:pt x="516" y="225"/>
                  </a:cubicBezTo>
                  <a:cubicBezTo>
                    <a:pt x="580" y="198"/>
                    <a:pt x="642" y="168"/>
                    <a:pt x="710" y="168"/>
                  </a:cubicBezTo>
                  <a:cubicBezTo>
                    <a:pt x="729" y="168"/>
                    <a:pt x="749" y="170"/>
                    <a:pt x="769" y="176"/>
                  </a:cubicBezTo>
                  <a:cubicBezTo>
                    <a:pt x="896" y="215"/>
                    <a:pt x="974" y="347"/>
                    <a:pt x="945" y="478"/>
                  </a:cubicBezTo>
                  <a:cubicBezTo>
                    <a:pt x="901" y="654"/>
                    <a:pt x="672" y="776"/>
                    <a:pt x="506" y="790"/>
                  </a:cubicBezTo>
                  <a:cubicBezTo>
                    <a:pt x="490" y="792"/>
                    <a:pt x="474" y="793"/>
                    <a:pt x="460" y="793"/>
                  </a:cubicBezTo>
                  <a:cubicBezTo>
                    <a:pt x="215" y="793"/>
                    <a:pt x="114" y="572"/>
                    <a:pt x="252" y="351"/>
                  </a:cubicBezTo>
                  <a:cubicBezTo>
                    <a:pt x="301" y="268"/>
                    <a:pt x="374" y="200"/>
                    <a:pt x="457" y="151"/>
                  </a:cubicBezTo>
                  <a:close/>
                  <a:moveTo>
                    <a:pt x="676" y="0"/>
                  </a:moveTo>
                  <a:cubicBezTo>
                    <a:pt x="379" y="5"/>
                    <a:pt x="81" y="210"/>
                    <a:pt x="37" y="522"/>
                  </a:cubicBezTo>
                  <a:cubicBezTo>
                    <a:pt x="0" y="792"/>
                    <a:pt x="234" y="952"/>
                    <a:pt x="473" y="952"/>
                  </a:cubicBezTo>
                  <a:cubicBezTo>
                    <a:pt x="515" y="952"/>
                    <a:pt x="558" y="947"/>
                    <a:pt x="598" y="937"/>
                  </a:cubicBezTo>
                  <a:cubicBezTo>
                    <a:pt x="867" y="873"/>
                    <a:pt x="1169" y="634"/>
                    <a:pt x="1091" y="332"/>
                  </a:cubicBezTo>
                  <a:cubicBezTo>
                    <a:pt x="1037" y="156"/>
                    <a:pt x="886" y="39"/>
                    <a:pt x="706" y="34"/>
                  </a:cubicBezTo>
                  <a:cubicBezTo>
                    <a:pt x="706" y="15"/>
                    <a:pt x="691" y="0"/>
                    <a:pt x="67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56"/>
            <p:cNvSpPr/>
            <p:nvPr/>
          </p:nvSpPr>
          <p:spPr>
            <a:xfrm>
              <a:off x="8141612" y="3148260"/>
              <a:ext cx="8305" cy="1800"/>
            </a:xfrm>
            <a:custGeom>
              <a:rect b="b" l="l" r="r" t="t"/>
              <a:pathLst>
                <a:path extrusionOk="0" h="70" w="323">
                  <a:moveTo>
                    <a:pt x="128" y="1"/>
                  </a:moveTo>
                  <a:cubicBezTo>
                    <a:pt x="98" y="1"/>
                    <a:pt x="69" y="2"/>
                    <a:pt x="40" y="6"/>
                  </a:cubicBezTo>
                  <a:cubicBezTo>
                    <a:pt x="1" y="6"/>
                    <a:pt x="1" y="64"/>
                    <a:pt x="40" y="64"/>
                  </a:cubicBezTo>
                  <a:cubicBezTo>
                    <a:pt x="71" y="68"/>
                    <a:pt x="103" y="69"/>
                    <a:pt x="135" y="69"/>
                  </a:cubicBezTo>
                  <a:cubicBezTo>
                    <a:pt x="187" y="69"/>
                    <a:pt x="239" y="65"/>
                    <a:pt x="293" y="59"/>
                  </a:cubicBezTo>
                  <a:cubicBezTo>
                    <a:pt x="322" y="59"/>
                    <a:pt x="322" y="15"/>
                    <a:pt x="293" y="15"/>
                  </a:cubicBezTo>
                  <a:cubicBezTo>
                    <a:pt x="237" y="6"/>
                    <a:pt x="182" y="1"/>
                    <a:pt x="1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56"/>
            <p:cNvSpPr/>
            <p:nvPr/>
          </p:nvSpPr>
          <p:spPr>
            <a:xfrm>
              <a:off x="8141869" y="3140315"/>
              <a:ext cx="8922" cy="1543"/>
            </a:xfrm>
            <a:custGeom>
              <a:rect b="b" l="l" r="r" t="t"/>
              <a:pathLst>
                <a:path extrusionOk="0" h="60" w="347">
                  <a:moveTo>
                    <a:pt x="173" y="0"/>
                  </a:moveTo>
                  <a:cubicBezTo>
                    <a:pt x="126" y="0"/>
                    <a:pt x="78" y="2"/>
                    <a:pt x="30" y="7"/>
                  </a:cubicBezTo>
                  <a:cubicBezTo>
                    <a:pt x="0" y="12"/>
                    <a:pt x="0" y="51"/>
                    <a:pt x="30" y="56"/>
                  </a:cubicBezTo>
                  <a:cubicBezTo>
                    <a:pt x="78" y="59"/>
                    <a:pt x="126" y="60"/>
                    <a:pt x="173" y="60"/>
                  </a:cubicBezTo>
                  <a:cubicBezTo>
                    <a:pt x="221" y="60"/>
                    <a:pt x="269" y="59"/>
                    <a:pt x="317" y="56"/>
                  </a:cubicBezTo>
                  <a:cubicBezTo>
                    <a:pt x="347" y="56"/>
                    <a:pt x="347" y="7"/>
                    <a:pt x="317" y="7"/>
                  </a:cubicBezTo>
                  <a:cubicBezTo>
                    <a:pt x="269" y="2"/>
                    <a:pt x="221" y="0"/>
                    <a:pt x="1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56"/>
            <p:cNvSpPr/>
            <p:nvPr/>
          </p:nvSpPr>
          <p:spPr>
            <a:xfrm>
              <a:off x="8028169" y="3038494"/>
              <a:ext cx="6994" cy="2134"/>
            </a:xfrm>
            <a:custGeom>
              <a:rect b="b" l="l" r="r" t="t"/>
              <a:pathLst>
                <a:path extrusionOk="0" h="83" w="272">
                  <a:moveTo>
                    <a:pt x="30" y="0"/>
                  </a:moveTo>
                  <a:cubicBezTo>
                    <a:pt x="10" y="0"/>
                    <a:pt x="0" y="32"/>
                    <a:pt x="18" y="41"/>
                  </a:cubicBezTo>
                  <a:cubicBezTo>
                    <a:pt x="72" y="68"/>
                    <a:pt x="133" y="83"/>
                    <a:pt x="194" y="83"/>
                  </a:cubicBezTo>
                  <a:cubicBezTo>
                    <a:pt x="210" y="83"/>
                    <a:pt x="226" y="82"/>
                    <a:pt x="242" y="80"/>
                  </a:cubicBezTo>
                  <a:cubicBezTo>
                    <a:pt x="271" y="75"/>
                    <a:pt x="271" y="36"/>
                    <a:pt x="242" y="36"/>
                  </a:cubicBezTo>
                  <a:cubicBezTo>
                    <a:pt x="233" y="37"/>
                    <a:pt x="223" y="37"/>
                    <a:pt x="214" y="37"/>
                  </a:cubicBezTo>
                  <a:cubicBezTo>
                    <a:pt x="151" y="37"/>
                    <a:pt x="92" y="23"/>
                    <a:pt x="37" y="2"/>
                  </a:cubicBezTo>
                  <a:cubicBezTo>
                    <a:pt x="35" y="1"/>
                    <a:pt x="32" y="0"/>
                    <a:pt x="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56"/>
            <p:cNvSpPr/>
            <p:nvPr/>
          </p:nvSpPr>
          <p:spPr>
            <a:xfrm>
              <a:off x="8109497" y="3029314"/>
              <a:ext cx="13191" cy="1491"/>
            </a:xfrm>
            <a:custGeom>
              <a:rect b="b" l="l" r="r" t="t"/>
              <a:pathLst>
                <a:path extrusionOk="0" h="58" w="513">
                  <a:moveTo>
                    <a:pt x="346" y="1"/>
                  </a:moveTo>
                  <a:cubicBezTo>
                    <a:pt x="239" y="1"/>
                    <a:pt x="132" y="4"/>
                    <a:pt x="25" y="8"/>
                  </a:cubicBezTo>
                  <a:cubicBezTo>
                    <a:pt x="1" y="8"/>
                    <a:pt x="1" y="47"/>
                    <a:pt x="25" y="47"/>
                  </a:cubicBezTo>
                  <a:cubicBezTo>
                    <a:pt x="148" y="51"/>
                    <a:pt x="273" y="58"/>
                    <a:pt x="394" y="58"/>
                  </a:cubicBezTo>
                  <a:cubicBezTo>
                    <a:pt x="423" y="58"/>
                    <a:pt x="451" y="57"/>
                    <a:pt x="479" y="56"/>
                  </a:cubicBezTo>
                  <a:cubicBezTo>
                    <a:pt x="513" y="52"/>
                    <a:pt x="513" y="3"/>
                    <a:pt x="479" y="3"/>
                  </a:cubicBezTo>
                  <a:cubicBezTo>
                    <a:pt x="435" y="1"/>
                    <a:pt x="390" y="1"/>
                    <a:pt x="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56"/>
            <p:cNvSpPr/>
            <p:nvPr/>
          </p:nvSpPr>
          <p:spPr>
            <a:xfrm>
              <a:off x="8126468" y="2963619"/>
              <a:ext cx="10825" cy="3703"/>
            </a:xfrm>
            <a:custGeom>
              <a:rect b="b" l="l" r="r" t="t"/>
              <a:pathLst>
                <a:path extrusionOk="0" h="144" w="421">
                  <a:moveTo>
                    <a:pt x="384" y="1"/>
                  </a:moveTo>
                  <a:cubicBezTo>
                    <a:pt x="381" y="1"/>
                    <a:pt x="378" y="1"/>
                    <a:pt x="375" y="2"/>
                  </a:cubicBezTo>
                  <a:cubicBezTo>
                    <a:pt x="258" y="31"/>
                    <a:pt x="141" y="65"/>
                    <a:pt x="24" y="99"/>
                  </a:cubicBezTo>
                  <a:cubicBezTo>
                    <a:pt x="1" y="109"/>
                    <a:pt x="8" y="144"/>
                    <a:pt x="33" y="144"/>
                  </a:cubicBezTo>
                  <a:cubicBezTo>
                    <a:pt x="35" y="144"/>
                    <a:pt x="37" y="144"/>
                    <a:pt x="38" y="143"/>
                  </a:cubicBezTo>
                  <a:cubicBezTo>
                    <a:pt x="155" y="114"/>
                    <a:pt x="272" y="85"/>
                    <a:pt x="390" y="51"/>
                  </a:cubicBezTo>
                  <a:cubicBezTo>
                    <a:pt x="421" y="42"/>
                    <a:pt x="411" y="1"/>
                    <a:pt x="3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1" name="Google Shape;2721;p56"/>
          <p:cNvGrpSpPr/>
          <p:nvPr/>
        </p:nvGrpSpPr>
        <p:grpSpPr>
          <a:xfrm>
            <a:off x="7368797" y="3001776"/>
            <a:ext cx="225653" cy="237326"/>
            <a:chOff x="7368797" y="3001776"/>
            <a:chExt cx="225653" cy="237326"/>
          </a:xfrm>
        </p:grpSpPr>
        <p:sp>
          <p:nvSpPr>
            <p:cNvPr id="2722" name="Google Shape;2722;p56"/>
            <p:cNvSpPr/>
            <p:nvPr/>
          </p:nvSpPr>
          <p:spPr>
            <a:xfrm>
              <a:off x="7368797" y="3001776"/>
              <a:ext cx="225653" cy="237326"/>
            </a:xfrm>
            <a:custGeom>
              <a:rect b="b" l="l" r="r" t="t"/>
              <a:pathLst>
                <a:path extrusionOk="0" h="9230" w="8776">
                  <a:moveTo>
                    <a:pt x="4079" y="626"/>
                  </a:moveTo>
                  <a:cubicBezTo>
                    <a:pt x="4719" y="626"/>
                    <a:pt x="5393" y="901"/>
                    <a:pt x="5849" y="1352"/>
                  </a:cubicBezTo>
                  <a:cubicBezTo>
                    <a:pt x="5474" y="1478"/>
                    <a:pt x="5085" y="1697"/>
                    <a:pt x="5068" y="2066"/>
                  </a:cubicBezTo>
                  <a:lnTo>
                    <a:pt x="5068" y="2066"/>
                  </a:lnTo>
                  <a:cubicBezTo>
                    <a:pt x="4893" y="2033"/>
                    <a:pt x="4717" y="2017"/>
                    <a:pt x="4542" y="2017"/>
                  </a:cubicBezTo>
                  <a:cubicBezTo>
                    <a:pt x="4498" y="2017"/>
                    <a:pt x="4454" y="2018"/>
                    <a:pt x="4410" y="2020"/>
                  </a:cubicBezTo>
                  <a:cubicBezTo>
                    <a:pt x="4063" y="2035"/>
                    <a:pt x="3722" y="2093"/>
                    <a:pt x="3390" y="2191"/>
                  </a:cubicBezTo>
                  <a:lnTo>
                    <a:pt x="3390" y="2186"/>
                  </a:lnTo>
                  <a:cubicBezTo>
                    <a:pt x="3137" y="1927"/>
                    <a:pt x="2815" y="1742"/>
                    <a:pt x="2459" y="1654"/>
                  </a:cubicBezTo>
                  <a:cubicBezTo>
                    <a:pt x="2766" y="931"/>
                    <a:pt x="3404" y="626"/>
                    <a:pt x="4079" y="626"/>
                  </a:cubicBezTo>
                  <a:close/>
                  <a:moveTo>
                    <a:pt x="1950" y="1752"/>
                  </a:moveTo>
                  <a:cubicBezTo>
                    <a:pt x="2402" y="1752"/>
                    <a:pt x="2855" y="1928"/>
                    <a:pt x="3219" y="2240"/>
                  </a:cubicBezTo>
                  <a:cubicBezTo>
                    <a:pt x="3117" y="2279"/>
                    <a:pt x="3015" y="2313"/>
                    <a:pt x="2917" y="2357"/>
                  </a:cubicBezTo>
                  <a:cubicBezTo>
                    <a:pt x="2205" y="2313"/>
                    <a:pt x="1483" y="2298"/>
                    <a:pt x="771" y="2269"/>
                  </a:cubicBezTo>
                  <a:cubicBezTo>
                    <a:pt x="805" y="2235"/>
                    <a:pt x="834" y="2200"/>
                    <a:pt x="868" y="2166"/>
                  </a:cubicBezTo>
                  <a:cubicBezTo>
                    <a:pt x="1020" y="2030"/>
                    <a:pt x="1195" y="1927"/>
                    <a:pt x="1385" y="1854"/>
                  </a:cubicBezTo>
                  <a:cubicBezTo>
                    <a:pt x="1703" y="1859"/>
                    <a:pt x="2020" y="1883"/>
                    <a:pt x="2337" y="1922"/>
                  </a:cubicBezTo>
                  <a:cubicBezTo>
                    <a:pt x="2338" y="1923"/>
                    <a:pt x="2339" y="1923"/>
                    <a:pt x="2340" y="1923"/>
                  </a:cubicBezTo>
                  <a:cubicBezTo>
                    <a:pt x="2367" y="1923"/>
                    <a:pt x="2374" y="1873"/>
                    <a:pt x="2341" y="1869"/>
                  </a:cubicBezTo>
                  <a:cubicBezTo>
                    <a:pt x="2078" y="1830"/>
                    <a:pt x="1815" y="1805"/>
                    <a:pt x="1546" y="1801"/>
                  </a:cubicBezTo>
                  <a:cubicBezTo>
                    <a:pt x="1679" y="1768"/>
                    <a:pt x="1814" y="1752"/>
                    <a:pt x="1950" y="1752"/>
                  </a:cubicBezTo>
                  <a:close/>
                  <a:moveTo>
                    <a:pt x="717" y="2327"/>
                  </a:moveTo>
                  <a:cubicBezTo>
                    <a:pt x="1371" y="2376"/>
                    <a:pt x="2029" y="2435"/>
                    <a:pt x="2688" y="2469"/>
                  </a:cubicBezTo>
                  <a:cubicBezTo>
                    <a:pt x="2468" y="2581"/>
                    <a:pt x="2259" y="2713"/>
                    <a:pt x="2063" y="2864"/>
                  </a:cubicBezTo>
                  <a:cubicBezTo>
                    <a:pt x="1517" y="2839"/>
                    <a:pt x="971" y="2835"/>
                    <a:pt x="425" y="2820"/>
                  </a:cubicBezTo>
                  <a:cubicBezTo>
                    <a:pt x="493" y="2639"/>
                    <a:pt x="590" y="2474"/>
                    <a:pt x="717" y="2327"/>
                  </a:cubicBezTo>
                  <a:close/>
                  <a:moveTo>
                    <a:pt x="415" y="2859"/>
                  </a:moveTo>
                  <a:cubicBezTo>
                    <a:pt x="922" y="2893"/>
                    <a:pt x="1439" y="2932"/>
                    <a:pt x="1951" y="2961"/>
                  </a:cubicBezTo>
                  <a:cubicBezTo>
                    <a:pt x="1800" y="3088"/>
                    <a:pt x="1659" y="3230"/>
                    <a:pt x="1527" y="3381"/>
                  </a:cubicBezTo>
                  <a:cubicBezTo>
                    <a:pt x="1127" y="3356"/>
                    <a:pt x="732" y="3347"/>
                    <a:pt x="332" y="3327"/>
                  </a:cubicBezTo>
                  <a:cubicBezTo>
                    <a:pt x="332" y="3166"/>
                    <a:pt x="361" y="3010"/>
                    <a:pt x="410" y="2859"/>
                  </a:cubicBezTo>
                  <a:close/>
                  <a:moveTo>
                    <a:pt x="337" y="3366"/>
                  </a:moveTo>
                  <a:cubicBezTo>
                    <a:pt x="712" y="3396"/>
                    <a:pt x="1088" y="3430"/>
                    <a:pt x="1463" y="3459"/>
                  </a:cubicBezTo>
                  <a:cubicBezTo>
                    <a:pt x="1366" y="3576"/>
                    <a:pt x="1273" y="3708"/>
                    <a:pt x="1195" y="3839"/>
                  </a:cubicBezTo>
                  <a:cubicBezTo>
                    <a:pt x="922" y="3805"/>
                    <a:pt x="654" y="3761"/>
                    <a:pt x="381" y="3708"/>
                  </a:cubicBezTo>
                  <a:cubicBezTo>
                    <a:pt x="351" y="3595"/>
                    <a:pt x="337" y="3483"/>
                    <a:pt x="332" y="3366"/>
                  </a:cubicBezTo>
                  <a:close/>
                  <a:moveTo>
                    <a:pt x="395" y="3747"/>
                  </a:moveTo>
                  <a:cubicBezTo>
                    <a:pt x="649" y="3805"/>
                    <a:pt x="903" y="3869"/>
                    <a:pt x="1161" y="3908"/>
                  </a:cubicBezTo>
                  <a:cubicBezTo>
                    <a:pt x="1059" y="4078"/>
                    <a:pt x="971" y="4264"/>
                    <a:pt x="903" y="4454"/>
                  </a:cubicBezTo>
                  <a:cubicBezTo>
                    <a:pt x="664" y="4278"/>
                    <a:pt x="483" y="4030"/>
                    <a:pt x="390" y="3747"/>
                  </a:cubicBezTo>
                  <a:close/>
                  <a:moveTo>
                    <a:pt x="4466" y="2845"/>
                  </a:moveTo>
                  <a:cubicBezTo>
                    <a:pt x="7614" y="2845"/>
                    <a:pt x="7994" y="8122"/>
                    <a:pt x="4522" y="8473"/>
                  </a:cubicBezTo>
                  <a:cubicBezTo>
                    <a:pt x="4497" y="8473"/>
                    <a:pt x="4478" y="8488"/>
                    <a:pt x="4468" y="8507"/>
                  </a:cubicBezTo>
                  <a:cubicBezTo>
                    <a:pt x="4325" y="8535"/>
                    <a:pt x="4183" y="8549"/>
                    <a:pt x="4043" y="8549"/>
                  </a:cubicBezTo>
                  <a:cubicBezTo>
                    <a:pt x="2638" y="8549"/>
                    <a:pt x="1482" y="7184"/>
                    <a:pt x="1473" y="5790"/>
                  </a:cubicBezTo>
                  <a:cubicBezTo>
                    <a:pt x="1468" y="4420"/>
                    <a:pt x="2415" y="3230"/>
                    <a:pt x="3751" y="2927"/>
                  </a:cubicBezTo>
                  <a:lnTo>
                    <a:pt x="3761" y="2927"/>
                  </a:lnTo>
                  <a:cubicBezTo>
                    <a:pt x="4009" y="2871"/>
                    <a:pt x="4244" y="2845"/>
                    <a:pt x="4466" y="2845"/>
                  </a:cubicBezTo>
                  <a:close/>
                  <a:moveTo>
                    <a:pt x="4489" y="2190"/>
                  </a:moveTo>
                  <a:cubicBezTo>
                    <a:pt x="6300" y="2190"/>
                    <a:pt x="7588" y="3739"/>
                    <a:pt x="7653" y="5537"/>
                  </a:cubicBezTo>
                  <a:lnTo>
                    <a:pt x="7663" y="5537"/>
                  </a:lnTo>
                  <a:cubicBezTo>
                    <a:pt x="7736" y="7581"/>
                    <a:pt x="6097" y="8927"/>
                    <a:pt x="4132" y="9034"/>
                  </a:cubicBezTo>
                  <a:cubicBezTo>
                    <a:pt x="4122" y="9034"/>
                    <a:pt x="4117" y="9039"/>
                    <a:pt x="4112" y="9044"/>
                  </a:cubicBezTo>
                  <a:cubicBezTo>
                    <a:pt x="3200" y="9000"/>
                    <a:pt x="2449" y="8810"/>
                    <a:pt x="1844" y="8166"/>
                  </a:cubicBezTo>
                  <a:lnTo>
                    <a:pt x="1844" y="8166"/>
                  </a:lnTo>
                  <a:cubicBezTo>
                    <a:pt x="2020" y="8180"/>
                    <a:pt x="2200" y="8200"/>
                    <a:pt x="2376" y="8200"/>
                  </a:cubicBezTo>
                  <a:cubicBezTo>
                    <a:pt x="2400" y="8200"/>
                    <a:pt x="2400" y="8166"/>
                    <a:pt x="2376" y="8166"/>
                  </a:cubicBezTo>
                  <a:cubicBezTo>
                    <a:pt x="2190" y="8141"/>
                    <a:pt x="2000" y="8137"/>
                    <a:pt x="1810" y="8127"/>
                  </a:cubicBezTo>
                  <a:cubicBezTo>
                    <a:pt x="1751" y="8063"/>
                    <a:pt x="1688" y="7995"/>
                    <a:pt x="1634" y="7917"/>
                  </a:cubicBezTo>
                  <a:cubicBezTo>
                    <a:pt x="1595" y="7868"/>
                    <a:pt x="1561" y="7815"/>
                    <a:pt x="1527" y="7761"/>
                  </a:cubicBezTo>
                  <a:lnTo>
                    <a:pt x="1527" y="7761"/>
                  </a:lnTo>
                  <a:cubicBezTo>
                    <a:pt x="1589" y="7772"/>
                    <a:pt x="1651" y="7777"/>
                    <a:pt x="1716" y="7777"/>
                  </a:cubicBezTo>
                  <a:cubicBezTo>
                    <a:pt x="1737" y="7777"/>
                    <a:pt x="1759" y="7777"/>
                    <a:pt x="1781" y="7776"/>
                  </a:cubicBezTo>
                  <a:cubicBezTo>
                    <a:pt x="1804" y="7776"/>
                    <a:pt x="1805" y="7736"/>
                    <a:pt x="1784" y="7736"/>
                  </a:cubicBezTo>
                  <a:cubicBezTo>
                    <a:pt x="1783" y="7736"/>
                    <a:pt x="1782" y="7736"/>
                    <a:pt x="1781" y="7737"/>
                  </a:cubicBezTo>
                  <a:cubicBezTo>
                    <a:pt x="1764" y="7737"/>
                    <a:pt x="1748" y="7738"/>
                    <a:pt x="1732" y="7738"/>
                  </a:cubicBezTo>
                  <a:cubicBezTo>
                    <a:pt x="1650" y="7738"/>
                    <a:pt x="1569" y="7728"/>
                    <a:pt x="1488" y="7707"/>
                  </a:cubicBezTo>
                  <a:cubicBezTo>
                    <a:pt x="1410" y="7585"/>
                    <a:pt x="1337" y="7463"/>
                    <a:pt x="1273" y="7332"/>
                  </a:cubicBezTo>
                  <a:cubicBezTo>
                    <a:pt x="1351" y="7332"/>
                    <a:pt x="1424" y="7327"/>
                    <a:pt x="1498" y="7322"/>
                  </a:cubicBezTo>
                  <a:cubicBezTo>
                    <a:pt x="1532" y="7322"/>
                    <a:pt x="1532" y="7278"/>
                    <a:pt x="1498" y="7278"/>
                  </a:cubicBezTo>
                  <a:cubicBezTo>
                    <a:pt x="1415" y="7268"/>
                    <a:pt x="1327" y="7268"/>
                    <a:pt x="1239" y="7268"/>
                  </a:cubicBezTo>
                  <a:cubicBezTo>
                    <a:pt x="1166" y="7117"/>
                    <a:pt x="1103" y="6961"/>
                    <a:pt x="1054" y="6805"/>
                  </a:cubicBezTo>
                  <a:cubicBezTo>
                    <a:pt x="1133" y="6802"/>
                    <a:pt x="1212" y="6798"/>
                    <a:pt x="1293" y="6798"/>
                  </a:cubicBezTo>
                  <a:cubicBezTo>
                    <a:pt x="1327" y="6798"/>
                    <a:pt x="1361" y="6799"/>
                    <a:pt x="1395" y="6800"/>
                  </a:cubicBezTo>
                  <a:cubicBezTo>
                    <a:pt x="1429" y="6800"/>
                    <a:pt x="1429" y="6751"/>
                    <a:pt x="1395" y="6746"/>
                  </a:cubicBezTo>
                  <a:cubicBezTo>
                    <a:pt x="1334" y="6742"/>
                    <a:pt x="1274" y="6739"/>
                    <a:pt x="1215" y="6739"/>
                  </a:cubicBezTo>
                  <a:cubicBezTo>
                    <a:pt x="1155" y="6739"/>
                    <a:pt x="1095" y="6742"/>
                    <a:pt x="1034" y="6746"/>
                  </a:cubicBezTo>
                  <a:cubicBezTo>
                    <a:pt x="990" y="6615"/>
                    <a:pt x="956" y="6478"/>
                    <a:pt x="932" y="6342"/>
                  </a:cubicBezTo>
                  <a:lnTo>
                    <a:pt x="932" y="6342"/>
                  </a:lnTo>
                  <a:cubicBezTo>
                    <a:pt x="980" y="6344"/>
                    <a:pt x="1030" y="6345"/>
                    <a:pt x="1079" y="6345"/>
                  </a:cubicBezTo>
                  <a:cubicBezTo>
                    <a:pt x="1149" y="6345"/>
                    <a:pt x="1219" y="6342"/>
                    <a:pt x="1288" y="6337"/>
                  </a:cubicBezTo>
                  <a:cubicBezTo>
                    <a:pt x="1312" y="6332"/>
                    <a:pt x="1312" y="6298"/>
                    <a:pt x="1288" y="6293"/>
                  </a:cubicBezTo>
                  <a:cubicBezTo>
                    <a:pt x="1216" y="6287"/>
                    <a:pt x="1145" y="6285"/>
                    <a:pt x="1073" y="6285"/>
                  </a:cubicBezTo>
                  <a:cubicBezTo>
                    <a:pt x="1021" y="6285"/>
                    <a:pt x="970" y="6286"/>
                    <a:pt x="917" y="6288"/>
                  </a:cubicBezTo>
                  <a:cubicBezTo>
                    <a:pt x="893" y="6156"/>
                    <a:pt x="878" y="6020"/>
                    <a:pt x="864" y="5888"/>
                  </a:cubicBezTo>
                  <a:lnTo>
                    <a:pt x="864" y="5888"/>
                  </a:lnTo>
                  <a:cubicBezTo>
                    <a:pt x="910" y="5895"/>
                    <a:pt x="957" y="5898"/>
                    <a:pt x="1004" y="5898"/>
                  </a:cubicBezTo>
                  <a:cubicBezTo>
                    <a:pt x="1093" y="5898"/>
                    <a:pt x="1180" y="5886"/>
                    <a:pt x="1264" y="5864"/>
                  </a:cubicBezTo>
                  <a:cubicBezTo>
                    <a:pt x="1300" y="5846"/>
                    <a:pt x="1290" y="5794"/>
                    <a:pt x="1253" y="5794"/>
                  </a:cubicBezTo>
                  <a:cubicBezTo>
                    <a:pt x="1251" y="5794"/>
                    <a:pt x="1247" y="5795"/>
                    <a:pt x="1244" y="5795"/>
                  </a:cubicBezTo>
                  <a:cubicBezTo>
                    <a:pt x="1134" y="5817"/>
                    <a:pt x="1023" y="5830"/>
                    <a:pt x="909" y="5830"/>
                  </a:cubicBezTo>
                  <a:cubicBezTo>
                    <a:pt x="893" y="5830"/>
                    <a:pt x="876" y="5830"/>
                    <a:pt x="859" y="5829"/>
                  </a:cubicBezTo>
                  <a:cubicBezTo>
                    <a:pt x="854" y="5751"/>
                    <a:pt x="849" y="5668"/>
                    <a:pt x="849" y="5586"/>
                  </a:cubicBezTo>
                  <a:cubicBezTo>
                    <a:pt x="849" y="5356"/>
                    <a:pt x="868" y="5127"/>
                    <a:pt x="917" y="4908"/>
                  </a:cubicBezTo>
                  <a:cubicBezTo>
                    <a:pt x="940" y="4909"/>
                    <a:pt x="963" y="4910"/>
                    <a:pt x="986" y="4910"/>
                  </a:cubicBezTo>
                  <a:cubicBezTo>
                    <a:pt x="1041" y="4910"/>
                    <a:pt x="1095" y="4906"/>
                    <a:pt x="1146" y="4903"/>
                  </a:cubicBezTo>
                  <a:cubicBezTo>
                    <a:pt x="1181" y="4898"/>
                    <a:pt x="1181" y="4854"/>
                    <a:pt x="1146" y="4849"/>
                  </a:cubicBezTo>
                  <a:cubicBezTo>
                    <a:pt x="1106" y="4843"/>
                    <a:pt x="1065" y="4841"/>
                    <a:pt x="1022" y="4841"/>
                  </a:cubicBezTo>
                  <a:cubicBezTo>
                    <a:pt x="992" y="4841"/>
                    <a:pt x="962" y="4842"/>
                    <a:pt x="932" y="4844"/>
                  </a:cubicBezTo>
                  <a:cubicBezTo>
                    <a:pt x="956" y="4737"/>
                    <a:pt x="985" y="4634"/>
                    <a:pt x="1024" y="4532"/>
                  </a:cubicBezTo>
                  <a:cubicBezTo>
                    <a:pt x="1132" y="4552"/>
                    <a:pt x="1244" y="4561"/>
                    <a:pt x="1356" y="4561"/>
                  </a:cubicBezTo>
                  <a:cubicBezTo>
                    <a:pt x="1395" y="4561"/>
                    <a:pt x="1405" y="4503"/>
                    <a:pt x="1366" y="4493"/>
                  </a:cubicBezTo>
                  <a:cubicBezTo>
                    <a:pt x="1264" y="4473"/>
                    <a:pt x="1156" y="4464"/>
                    <a:pt x="1049" y="4464"/>
                  </a:cubicBezTo>
                  <a:cubicBezTo>
                    <a:pt x="1117" y="4278"/>
                    <a:pt x="1205" y="4098"/>
                    <a:pt x="1312" y="3922"/>
                  </a:cubicBezTo>
                  <a:cubicBezTo>
                    <a:pt x="1517" y="3956"/>
                    <a:pt x="1727" y="3971"/>
                    <a:pt x="1937" y="3976"/>
                  </a:cubicBezTo>
                  <a:cubicBezTo>
                    <a:pt x="1488" y="4581"/>
                    <a:pt x="1283" y="5337"/>
                    <a:pt x="1366" y="6088"/>
                  </a:cubicBezTo>
                  <a:cubicBezTo>
                    <a:pt x="1502" y="7301"/>
                    <a:pt x="2626" y="8684"/>
                    <a:pt x="3898" y="8684"/>
                  </a:cubicBezTo>
                  <a:cubicBezTo>
                    <a:pt x="4089" y="8684"/>
                    <a:pt x="4283" y="8653"/>
                    <a:pt x="4478" y="8585"/>
                  </a:cubicBezTo>
                  <a:cubicBezTo>
                    <a:pt x="4493" y="8595"/>
                    <a:pt x="4502" y="8595"/>
                    <a:pt x="4517" y="8595"/>
                  </a:cubicBezTo>
                  <a:cubicBezTo>
                    <a:pt x="8099" y="8252"/>
                    <a:pt x="7876" y="2727"/>
                    <a:pt x="4424" y="2727"/>
                  </a:cubicBezTo>
                  <a:cubicBezTo>
                    <a:pt x="4294" y="2727"/>
                    <a:pt x="4159" y="2735"/>
                    <a:pt x="4019" y="2752"/>
                  </a:cubicBezTo>
                  <a:cubicBezTo>
                    <a:pt x="3200" y="2849"/>
                    <a:pt x="2459" y="3278"/>
                    <a:pt x="1966" y="3937"/>
                  </a:cubicBezTo>
                  <a:cubicBezTo>
                    <a:pt x="1961" y="3932"/>
                    <a:pt x="1961" y="3932"/>
                    <a:pt x="1956" y="3932"/>
                  </a:cubicBezTo>
                  <a:cubicBezTo>
                    <a:pt x="1756" y="3908"/>
                    <a:pt x="1551" y="3883"/>
                    <a:pt x="1351" y="3859"/>
                  </a:cubicBezTo>
                  <a:cubicBezTo>
                    <a:pt x="1439" y="3717"/>
                    <a:pt x="1537" y="3591"/>
                    <a:pt x="1644" y="3469"/>
                  </a:cubicBezTo>
                  <a:cubicBezTo>
                    <a:pt x="1854" y="3478"/>
                    <a:pt x="2063" y="3488"/>
                    <a:pt x="2273" y="3488"/>
                  </a:cubicBezTo>
                  <a:cubicBezTo>
                    <a:pt x="2302" y="3488"/>
                    <a:pt x="2302" y="3444"/>
                    <a:pt x="2273" y="3439"/>
                  </a:cubicBezTo>
                  <a:cubicBezTo>
                    <a:pt x="2088" y="3415"/>
                    <a:pt x="1902" y="3400"/>
                    <a:pt x="1712" y="3386"/>
                  </a:cubicBezTo>
                  <a:cubicBezTo>
                    <a:pt x="1859" y="3235"/>
                    <a:pt x="2015" y="3093"/>
                    <a:pt x="2181" y="2966"/>
                  </a:cubicBezTo>
                  <a:cubicBezTo>
                    <a:pt x="2420" y="2981"/>
                    <a:pt x="2663" y="2986"/>
                    <a:pt x="2902" y="2986"/>
                  </a:cubicBezTo>
                  <a:cubicBezTo>
                    <a:pt x="2946" y="2981"/>
                    <a:pt x="2946" y="2918"/>
                    <a:pt x="2902" y="2918"/>
                  </a:cubicBezTo>
                  <a:cubicBezTo>
                    <a:pt x="2707" y="2898"/>
                    <a:pt x="2512" y="2883"/>
                    <a:pt x="2317" y="2874"/>
                  </a:cubicBezTo>
                  <a:cubicBezTo>
                    <a:pt x="2546" y="2718"/>
                    <a:pt x="2790" y="2586"/>
                    <a:pt x="3049" y="2479"/>
                  </a:cubicBezTo>
                  <a:cubicBezTo>
                    <a:pt x="3229" y="2488"/>
                    <a:pt x="3419" y="2498"/>
                    <a:pt x="3605" y="2498"/>
                  </a:cubicBezTo>
                  <a:cubicBezTo>
                    <a:pt x="3663" y="2498"/>
                    <a:pt x="3658" y="2415"/>
                    <a:pt x="3605" y="2405"/>
                  </a:cubicBezTo>
                  <a:cubicBezTo>
                    <a:pt x="3507" y="2396"/>
                    <a:pt x="3410" y="2391"/>
                    <a:pt x="3312" y="2386"/>
                  </a:cubicBezTo>
                  <a:cubicBezTo>
                    <a:pt x="3610" y="2288"/>
                    <a:pt x="3917" y="2225"/>
                    <a:pt x="4229" y="2200"/>
                  </a:cubicBezTo>
                  <a:cubicBezTo>
                    <a:pt x="4317" y="2193"/>
                    <a:pt x="4403" y="2190"/>
                    <a:pt x="4489" y="2190"/>
                  </a:cubicBezTo>
                  <a:close/>
                  <a:moveTo>
                    <a:pt x="6717" y="8146"/>
                  </a:moveTo>
                  <a:lnTo>
                    <a:pt x="6717" y="8151"/>
                  </a:lnTo>
                  <a:cubicBezTo>
                    <a:pt x="6839" y="8293"/>
                    <a:pt x="7678" y="9039"/>
                    <a:pt x="7039" y="9083"/>
                  </a:cubicBezTo>
                  <a:lnTo>
                    <a:pt x="7048" y="9078"/>
                  </a:lnTo>
                  <a:lnTo>
                    <a:pt x="7048" y="9078"/>
                  </a:lnTo>
                  <a:cubicBezTo>
                    <a:pt x="7038" y="9079"/>
                    <a:pt x="7027" y="9079"/>
                    <a:pt x="7016" y="9079"/>
                  </a:cubicBezTo>
                  <a:cubicBezTo>
                    <a:pt x="6691" y="9079"/>
                    <a:pt x="6445" y="8723"/>
                    <a:pt x="6327" y="8463"/>
                  </a:cubicBezTo>
                  <a:cubicBezTo>
                    <a:pt x="6327" y="8463"/>
                    <a:pt x="6322" y="8463"/>
                    <a:pt x="6317" y="8459"/>
                  </a:cubicBezTo>
                  <a:cubicBezTo>
                    <a:pt x="6458" y="8366"/>
                    <a:pt x="6590" y="8259"/>
                    <a:pt x="6717" y="8146"/>
                  </a:cubicBezTo>
                  <a:close/>
                  <a:moveTo>
                    <a:pt x="1668" y="8333"/>
                  </a:moveTo>
                  <a:cubicBezTo>
                    <a:pt x="1740" y="8333"/>
                    <a:pt x="1812" y="8345"/>
                    <a:pt x="1878" y="8371"/>
                  </a:cubicBezTo>
                  <a:lnTo>
                    <a:pt x="1893" y="8371"/>
                  </a:lnTo>
                  <a:cubicBezTo>
                    <a:pt x="1971" y="8434"/>
                    <a:pt x="2044" y="8498"/>
                    <a:pt x="2127" y="8551"/>
                  </a:cubicBezTo>
                  <a:cubicBezTo>
                    <a:pt x="1983" y="8664"/>
                    <a:pt x="1682" y="9092"/>
                    <a:pt x="1459" y="9092"/>
                  </a:cubicBezTo>
                  <a:cubicBezTo>
                    <a:pt x="1402" y="9092"/>
                    <a:pt x="1350" y="9064"/>
                    <a:pt x="1307" y="8995"/>
                  </a:cubicBezTo>
                  <a:lnTo>
                    <a:pt x="1317" y="8995"/>
                  </a:lnTo>
                  <a:cubicBezTo>
                    <a:pt x="1278" y="8937"/>
                    <a:pt x="1264" y="8868"/>
                    <a:pt x="1273" y="8800"/>
                  </a:cubicBezTo>
                  <a:lnTo>
                    <a:pt x="1273" y="8800"/>
                  </a:lnTo>
                  <a:cubicBezTo>
                    <a:pt x="1381" y="8829"/>
                    <a:pt x="1488" y="8854"/>
                    <a:pt x="1595" y="8878"/>
                  </a:cubicBezTo>
                  <a:cubicBezTo>
                    <a:pt x="1599" y="8879"/>
                    <a:pt x="1603" y="8880"/>
                    <a:pt x="1607" y="8880"/>
                  </a:cubicBezTo>
                  <a:cubicBezTo>
                    <a:pt x="1652" y="8880"/>
                    <a:pt x="1669" y="8804"/>
                    <a:pt x="1615" y="8795"/>
                  </a:cubicBezTo>
                  <a:cubicBezTo>
                    <a:pt x="1507" y="8776"/>
                    <a:pt x="1400" y="8751"/>
                    <a:pt x="1293" y="8732"/>
                  </a:cubicBezTo>
                  <a:cubicBezTo>
                    <a:pt x="1312" y="8678"/>
                    <a:pt x="1342" y="8624"/>
                    <a:pt x="1376" y="8580"/>
                  </a:cubicBezTo>
                  <a:lnTo>
                    <a:pt x="1673" y="8580"/>
                  </a:lnTo>
                  <a:cubicBezTo>
                    <a:pt x="1693" y="8576"/>
                    <a:pt x="1693" y="8551"/>
                    <a:pt x="1673" y="8546"/>
                  </a:cubicBezTo>
                  <a:lnTo>
                    <a:pt x="1405" y="8546"/>
                  </a:lnTo>
                  <a:cubicBezTo>
                    <a:pt x="1463" y="8473"/>
                    <a:pt x="1532" y="8405"/>
                    <a:pt x="1600" y="8337"/>
                  </a:cubicBezTo>
                  <a:cubicBezTo>
                    <a:pt x="1623" y="8334"/>
                    <a:pt x="1645" y="8333"/>
                    <a:pt x="1668" y="8333"/>
                  </a:cubicBezTo>
                  <a:close/>
                  <a:moveTo>
                    <a:pt x="4237" y="0"/>
                  </a:moveTo>
                  <a:cubicBezTo>
                    <a:pt x="3198" y="0"/>
                    <a:pt x="2176" y="501"/>
                    <a:pt x="1961" y="1532"/>
                  </a:cubicBezTo>
                  <a:cubicBezTo>
                    <a:pt x="1952" y="1561"/>
                    <a:pt x="1975" y="1580"/>
                    <a:pt x="1997" y="1580"/>
                  </a:cubicBezTo>
                  <a:cubicBezTo>
                    <a:pt x="2013" y="1580"/>
                    <a:pt x="2028" y="1571"/>
                    <a:pt x="2034" y="1552"/>
                  </a:cubicBezTo>
                  <a:cubicBezTo>
                    <a:pt x="2068" y="1444"/>
                    <a:pt x="2112" y="1347"/>
                    <a:pt x="2171" y="1249"/>
                  </a:cubicBezTo>
                  <a:lnTo>
                    <a:pt x="2298" y="1249"/>
                  </a:lnTo>
                  <a:cubicBezTo>
                    <a:pt x="2322" y="1244"/>
                    <a:pt x="2322" y="1215"/>
                    <a:pt x="2298" y="1210"/>
                  </a:cubicBezTo>
                  <a:lnTo>
                    <a:pt x="2190" y="1210"/>
                  </a:lnTo>
                  <a:cubicBezTo>
                    <a:pt x="2244" y="1123"/>
                    <a:pt x="2298" y="1044"/>
                    <a:pt x="2361" y="971"/>
                  </a:cubicBezTo>
                  <a:cubicBezTo>
                    <a:pt x="2371" y="972"/>
                    <a:pt x="2381" y="972"/>
                    <a:pt x="2390" y="972"/>
                  </a:cubicBezTo>
                  <a:cubicBezTo>
                    <a:pt x="2498" y="972"/>
                    <a:pt x="2604" y="948"/>
                    <a:pt x="2702" y="903"/>
                  </a:cubicBezTo>
                  <a:cubicBezTo>
                    <a:pt x="2725" y="890"/>
                    <a:pt x="2710" y="848"/>
                    <a:pt x="2686" y="848"/>
                  </a:cubicBezTo>
                  <a:cubicBezTo>
                    <a:pt x="2683" y="848"/>
                    <a:pt x="2681" y="849"/>
                    <a:pt x="2678" y="849"/>
                  </a:cubicBezTo>
                  <a:cubicBezTo>
                    <a:pt x="2590" y="888"/>
                    <a:pt x="2498" y="913"/>
                    <a:pt x="2405" y="923"/>
                  </a:cubicBezTo>
                  <a:cubicBezTo>
                    <a:pt x="2502" y="810"/>
                    <a:pt x="2620" y="713"/>
                    <a:pt x="2741" y="625"/>
                  </a:cubicBezTo>
                  <a:cubicBezTo>
                    <a:pt x="2795" y="620"/>
                    <a:pt x="2849" y="610"/>
                    <a:pt x="2907" y="601"/>
                  </a:cubicBezTo>
                  <a:cubicBezTo>
                    <a:pt x="2937" y="591"/>
                    <a:pt x="2932" y="542"/>
                    <a:pt x="2898" y="542"/>
                  </a:cubicBezTo>
                  <a:cubicBezTo>
                    <a:pt x="2883" y="542"/>
                    <a:pt x="2863" y="547"/>
                    <a:pt x="2849" y="552"/>
                  </a:cubicBezTo>
                  <a:cubicBezTo>
                    <a:pt x="2941" y="493"/>
                    <a:pt x="3044" y="440"/>
                    <a:pt x="3146" y="391"/>
                  </a:cubicBezTo>
                  <a:cubicBezTo>
                    <a:pt x="3195" y="386"/>
                    <a:pt x="3244" y="386"/>
                    <a:pt x="3288" y="376"/>
                  </a:cubicBezTo>
                  <a:cubicBezTo>
                    <a:pt x="3312" y="366"/>
                    <a:pt x="3317" y="342"/>
                    <a:pt x="3302" y="327"/>
                  </a:cubicBezTo>
                  <a:cubicBezTo>
                    <a:pt x="3618" y="210"/>
                    <a:pt x="3963" y="152"/>
                    <a:pt x="4306" y="152"/>
                  </a:cubicBezTo>
                  <a:cubicBezTo>
                    <a:pt x="5151" y="152"/>
                    <a:pt x="5991" y="507"/>
                    <a:pt x="6390" y="1225"/>
                  </a:cubicBezTo>
                  <a:cubicBezTo>
                    <a:pt x="6288" y="1235"/>
                    <a:pt x="6190" y="1254"/>
                    <a:pt x="6092" y="1274"/>
                  </a:cubicBezTo>
                  <a:cubicBezTo>
                    <a:pt x="6053" y="1283"/>
                    <a:pt x="6014" y="1298"/>
                    <a:pt x="5970" y="1308"/>
                  </a:cubicBezTo>
                  <a:cubicBezTo>
                    <a:pt x="5510" y="819"/>
                    <a:pt x="4756" y="513"/>
                    <a:pt x="4047" y="513"/>
                  </a:cubicBezTo>
                  <a:cubicBezTo>
                    <a:pt x="3313" y="513"/>
                    <a:pt x="2629" y="841"/>
                    <a:pt x="2371" y="1635"/>
                  </a:cubicBezTo>
                  <a:cubicBezTo>
                    <a:pt x="2246" y="1609"/>
                    <a:pt x="2121" y="1596"/>
                    <a:pt x="1997" y="1596"/>
                  </a:cubicBezTo>
                  <a:cubicBezTo>
                    <a:pt x="1483" y="1596"/>
                    <a:pt x="988" y="1810"/>
                    <a:pt x="634" y="2191"/>
                  </a:cubicBezTo>
                  <a:cubicBezTo>
                    <a:pt x="615" y="2215"/>
                    <a:pt x="595" y="2240"/>
                    <a:pt x="576" y="2259"/>
                  </a:cubicBezTo>
                  <a:lnTo>
                    <a:pt x="507" y="2259"/>
                  </a:lnTo>
                  <a:cubicBezTo>
                    <a:pt x="478" y="2259"/>
                    <a:pt x="478" y="2308"/>
                    <a:pt x="507" y="2308"/>
                  </a:cubicBezTo>
                  <a:lnTo>
                    <a:pt x="537" y="2308"/>
                  </a:lnTo>
                  <a:cubicBezTo>
                    <a:pt x="0" y="3005"/>
                    <a:pt x="15" y="4108"/>
                    <a:pt x="864" y="4547"/>
                  </a:cubicBezTo>
                  <a:cubicBezTo>
                    <a:pt x="834" y="4644"/>
                    <a:pt x="810" y="4747"/>
                    <a:pt x="785" y="4849"/>
                  </a:cubicBezTo>
                  <a:lnTo>
                    <a:pt x="756" y="4849"/>
                  </a:lnTo>
                  <a:cubicBezTo>
                    <a:pt x="722" y="4849"/>
                    <a:pt x="722" y="4903"/>
                    <a:pt x="756" y="4903"/>
                  </a:cubicBezTo>
                  <a:lnTo>
                    <a:pt x="776" y="4903"/>
                  </a:lnTo>
                  <a:cubicBezTo>
                    <a:pt x="727" y="5127"/>
                    <a:pt x="703" y="5356"/>
                    <a:pt x="703" y="5586"/>
                  </a:cubicBezTo>
                  <a:cubicBezTo>
                    <a:pt x="698" y="5986"/>
                    <a:pt x="756" y="6386"/>
                    <a:pt x="873" y="6766"/>
                  </a:cubicBezTo>
                  <a:cubicBezTo>
                    <a:pt x="864" y="6781"/>
                    <a:pt x="873" y="6800"/>
                    <a:pt x="883" y="6805"/>
                  </a:cubicBezTo>
                  <a:cubicBezTo>
                    <a:pt x="937" y="6966"/>
                    <a:pt x="995" y="7122"/>
                    <a:pt x="1068" y="7273"/>
                  </a:cubicBezTo>
                  <a:cubicBezTo>
                    <a:pt x="1044" y="7283"/>
                    <a:pt x="1044" y="7317"/>
                    <a:pt x="1073" y="7322"/>
                  </a:cubicBezTo>
                  <a:lnTo>
                    <a:pt x="1088" y="7322"/>
                  </a:lnTo>
                  <a:cubicBezTo>
                    <a:pt x="1234" y="7620"/>
                    <a:pt x="1424" y="7898"/>
                    <a:pt x="1654" y="8146"/>
                  </a:cubicBezTo>
                  <a:cubicBezTo>
                    <a:pt x="1385" y="8380"/>
                    <a:pt x="903" y="8737"/>
                    <a:pt x="1229" y="9117"/>
                  </a:cubicBezTo>
                  <a:cubicBezTo>
                    <a:pt x="1294" y="9191"/>
                    <a:pt x="1386" y="9229"/>
                    <a:pt x="1479" y="9229"/>
                  </a:cubicBezTo>
                  <a:cubicBezTo>
                    <a:pt x="1539" y="9229"/>
                    <a:pt x="1600" y="9213"/>
                    <a:pt x="1654" y="9180"/>
                  </a:cubicBezTo>
                  <a:cubicBezTo>
                    <a:pt x="1751" y="9112"/>
                    <a:pt x="1839" y="9034"/>
                    <a:pt x="1912" y="8946"/>
                  </a:cubicBezTo>
                  <a:cubicBezTo>
                    <a:pt x="2020" y="8844"/>
                    <a:pt x="2117" y="8732"/>
                    <a:pt x="2200" y="8610"/>
                  </a:cubicBezTo>
                  <a:lnTo>
                    <a:pt x="2200" y="8605"/>
                  </a:lnTo>
                  <a:cubicBezTo>
                    <a:pt x="2725" y="8950"/>
                    <a:pt x="3337" y="9131"/>
                    <a:pt x="3963" y="9131"/>
                  </a:cubicBezTo>
                  <a:cubicBezTo>
                    <a:pt x="4018" y="9131"/>
                    <a:pt x="4072" y="9129"/>
                    <a:pt x="4127" y="9127"/>
                  </a:cubicBezTo>
                  <a:lnTo>
                    <a:pt x="4190" y="9127"/>
                  </a:lnTo>
                  <a:cubicBezTo>
                    <a:pt x="4195" y="9127"/>
                    <a:pt x="4195" y="9127"/>
                    <a:pt x="4200" y="9122"/>
                  </a:cubicBezTo>
                  <a:cubicBezTo>
                    <a:pt x="4917" y="9102"/>
                    <a:pt x="5619" y="8893"/>
                    <a:pt x="6234" y="8512"/>
                  </a:cubicBezTo>
                  <a:cubicBezTo>
                    <a:pt x="6356" y="8800"/>
                    <a:pt x="6663" y="9223"/>
                    <a:pt x="7018" y="9223"/>
                  </a:cubicBezTo>
                  <a:cubicBezTo>
                    <a:pt x="7090" y="9223"/>
                    <a:pt x="7164" y="9205"/>
                    <a:pt x="7239" y="9166"/>
                  </a:cubicBezTo>
                  <a:cubicBezTo>
                    <a:pt x="7726" y="8912"/>
                    <a:pt x="7053" y="8220"/>
                    <a:pt x="6790" y="8068"/>
                  </a:cubicBezTo>
                  <a:cubicBezTo>
                    <a:pt x="7434" y="7439"/>
                    <a:pt x="7814" y="6566"/>
                    <a:pt x="7770" y="5532"/>
                  </a:cubicBezTo>
                  <a:cubicBezTo>
                    <a:pt x="7707" y="3937"/>
                    <a:pt x="6678" y="2386"/>
                    <a:pt x="5117" y="2074"/>
                  </a:cubicBezTo>
                  <a:cubicBezTo>
                    <a:pt x="5273" y="1620"/>
                    <a:pt x="5912" y="1440"/>
                    <a:pt x="6322" y="1376"/>
                  </a:cubicBezTo>
                  <a:cubicBezTo>
                    <a:pt x="6420" y="1362"/>
                    <a:pt x="6520" y="1355"/>
                    <a:pt x="6620" y="1355"/>
                  </a:cubicBezTo>
                  <a:cubicBezTo>
                    <a:pt x="7053" y="1355"/>
                    <a:pt x="7485" y="1488"/>
                    <a:pt x="7814" y="1781"/>
                  </a:cubicBezTo>
                  <a:cubicBezTo>
                    <a:pt x="8614" y="2493"/>
                    <a:pt x="8424" y="3708"/>
                    <a:pt x="7575" y="4278"/>
                  </a:cubicBezTo>
                  <a:cubicBezTo>
                    <a:pt x="7518" y="4319"/>
                    <a:pt x="7556" y="4407"/>
                    <a:pt x="7613" y="4407"/>
                  </a:cubicBezTo>
                  <a:cubicBezTo>
                    <a:pt x="7624" y="4407"/>
                    <a:pt x="7636" y="4404"/>
                    <a:pt x="7648" y="4395"/>
                  </a:cubicBezTo>
                  <a:cubicBezTo>
                    <a:pt x="8639" y="3732"/>
                    <a:pt x="8775" y="2283"/>
                    <a:pt x="7751" y="1552"/>
                  </a:cubicBezTo>
                  <a:cubicBezTo>
                    <a:pt x="7426" y="1328"/>
                    <a:pt x="7042" y="1211"/>
                    <a:pt x="6649" y="1211"/>
                  </a:cubicBezTo>
                  <a:cubicBezTo>
                    <a:pt x="6605" y="1211"/>
                    <a:pt x="6561" y="1212"/>
                    <a:pt x="6517" y="1215"/>
                  </a:cubicBezTo>
                  <a:cubicBezTo>
                    <a:pt x="6136" y="413"/>
                    <a:pt x="5180" y="0"/>
                    <a:pt x="42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56"/>
            <p:cNvSpPr/>
            <p:nvPr/>
          </p:nvSpPr>
          <p:spPr>
            <a:xfrm>
              <a:off x="7459974" y="3142012"/>
              <a:ext cx="84671" cy="65053"/>
            </a:xfrm>
            <a:custGeom>
              <a:rect b="b" l="l" r="r" t="t"/>
              <a:pathLst>
                <a:path extrusionOk="0" h="2530" w="3293">
                  <a:moveTo>
                    <a:pt x="620" y="130"/>
                  </a:moveTo>
                  <a:cubicBezTo>
                    <a:pt x="694" y="130"/>
                    <a:pt x="768" y="150"/>
                    <a:pt x="834" y="195"/>
                  </a:cubicBezTo>
                  <a:cubicBezTo>
                    <a:pt x="1034" y="327"/>
                    <a:pt x="1039" y="639"/>
                    <a:pt x="873" y="805"/>
                  </a:cubicBezTo>
                  <a:cubicBezTo>
                    <a:pt x="795" y="874"/>
                    <a:pt x="697" y="909"/>
                    <a:pt x="600" y="909"/>
                  </a:cubicBezTo>
                  <a:cubicBezTo>
                    <a:pt x="485" y="909"/>
                    <a:pt x="370" y="861"/>
                    <a:pt x="288" y="766"/>
                  </a:cubicBezTo>
                  <a:cubicBezTo>
                    <a:pt x="191" y="624"/>
                    <a:pt x="176" y="439"/>
                    <a:pt x="259" y="288"/>
                  </a:cubicBezTo>
                  <a:cubicBezTo>
                    <a:pt x="264" y="288"/>
                    <a:pt x="273" y="288"/>
                    <a:pt x="278" y="278"/>
                  </a:cubicBezTo>
                  <a:cubicBezTo>
                    <a:pt x="368" y="189"/>
                    <a:pt x="494" y="130"/>
                    <a:pt x="620" y="130"/>
                  </a:cubicBezTo>
                  <a:close/>
                  <a:moveTo>
                    <a:pt x="614" y="0"/>
                  </a:moveTo>
                  <a:cubicBezTo>
                    <a:pt x="482" y="0"/>
                    <a:pt x="351" y="50"/>
                    <a:pt x="249" y="146"/>
                  </a:cubicBezTo>
                  <a:cubicBezTo>
                    <a:pt x="34" y="327"/>
                    <a:pt x="0" y="644"/>
                    <a:pt x="171" y="868"/>
                  </a:cubicBezTo>
                  <a:cubicBezTo>
                    <a:pt x="259" y="966"/>
                    <a:pt x="376" y="1029"/>
                    <a:pt x="503" y="1049"/>
                  </a:cubicBezTo>
                  <a:cubicBezTo>
                    <a:pt x="439" y="1522"/>
                    <a:pt x="400" y="2000"/>
                    <a:pt x="376" y="2473"/>
                  </a:cubicBezTo>
                  <a:cubicBezTo>
                    <a:pt x="373" y="2511"/>
                    <a:pt x="399" y="2530"/>
                    <a:pt x="427" y="2530"/>
                  </a:cubicBezTo>
                  <a:cubicBezTo>
                    <a:pt x="455" y="2530"/>
                    <a:pt x="486" y="2510"/>
                    <a:pt x="488" y="2473"/>
                  </a:cubicBezTo>
                  <a:cubicBezTo>
                    <a:pt x="542" y="2005"/>
                    <a:pt x="586" y="1531"/>
                    <a:pt x="600" y="1058"/>
                  </a:cubicBezTo>
                  <a:cubicBezTo>
                    <a:pt x="611" y="1059"/>
                    <a:pt x="621" y="1059"/>
                    <a:pt x="632" y="1059"/>
                  </a:cubicBezTo>
                  <a:cubicBezTo>
                    <a:pt x="934" y="1059"/>
                    <a:pt x="1174" y="789"/>
                    <a:pt x="1132" y="478"/>
                  </a:cubicBezTo>
                  <a:lnTo>
                    <a:pt x="1132" y="478"/>
                  </a:lnTo>
                  <a:cubicBezTo>
                    <a:pt x="1398" y="503"/>
                    <a:pt x="1668" y="512"/>
                    <a:pt x="1938" y="512"/>
                  </a:cubicBezTo>
                  <a:cubicBezTo>
                    <a:pt x="2363" y="512"/>
                    <a:pt x="2790" y="488"/>
                    <a:pt x="3210" y="458"/>
                  </a:cubicBezTo>
                  <a:cubicBezTo>
                    <a:pt x="3293" y="453"/>
                    <a:pt x="3293" y="332"/>
                    <a:pt x="3210" y="332"/>
                  </a:cubicBezTo>
                  <a:cubicBezTo>
                    <a:pt x="2512" y="341"/>
                    <a:pt x="1805" y="332"/>
                    <a:pt x="1117" y="385"/>
                  </a:cubicBezTo>
                  <a:cubicBezTo>
                    <a:pt x="1088" y="278"/>
                    <a:pt x="1029" y="180"/>
                    <a:pt x="942" y="112"/>
                  </a:cubicBezTo>
                  <a:cubicBezTo>
                    <a:pt x="844" y="37"/>
                    <a:pt x="729" y="0"/>
                    <a:pt x="6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56"/>
            <p:cNvSpPr/>
            <p:nvPr/>
          </p:nvSpPr>
          <p:spPr>
            <a:xfrm>
              <a:off x="7425288" y="3218455"/>
              <a:ext cx="24015" cy="6865"/>
            </a:xfrm>
            <a:custGeom>
              <a:rect b="b" l="l" r="r" t="t"/>
              <a:pathLst>
                <a:path extrusionOk="0" h="267" w="934">
                  <a:moveTo>
                    <a:pt x="30" y="1"/>
                  </a:moveTo>
                  <a:cubicBezTo>
                    <a:pt x="6" y="1"/>
                    <a:pt x="1" y="42"/>
                    <a:pt x="27" y="46"/>
                  </a:cubicBezTo>
                  <a:cubicBezTo>
                    <a:pt x="320" y="105"/>
                    <a:pt x="613" y="183"/>
                    <a:pt x="901" y="266"/>
                  </a:cubicBezTo>
                  <a:cubicBezTo>
                    <a:pt x="902" y="266"/>
                    <a:pt x="904" y="266"/>
                    <a:pt x="905" y="266"/>
                  </a:cubicBezTo>
                  <a:cubicBezTo>
                    <a:pt x="930" y="266"/>
                    <a:pt x="934" y="231"/>
                    <a:pt x="915" y="222"/>
                  </a:cubicBezTo>
                  <a:cubicBezTo>
                    <a:pt x="627" y="124"/>
                    <a:pt x="335" y="51"/>
                    <a:pt x="37" y="2"/>
                  </a:cubicBezTo>
                  <a:cubicBezTo>
                    <a:pt x="35" y="1"/>
                    <a:pt x="32" y="1"/>
                    <a:pt x="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56"/>
            <p:cNvSpPr/>
            <p:nvPr/>
          </p:nvSpPr>
          <p:spPr>
            <a:xfrm>
              <a:off x="7390602" y="3137847"/>
              <a:ext cx="12213" cy="2186"/>
            </a:xfrm>
            <a:custGeom>
              <a:rect b="b" l="l" r="r" t="t"/>
              <a:pathLst>
                <a:path extrusionOk="0" h="85" w="475">
                  <a:moveTo>
                    <a:pt x="201" y="0"/>
                  </a:moveTo>
                  <a:cubicBezTo>
                    <a:pt x="150" y="0"/>
                    <a:pt x="100" y="2"/>
                    <a:pt x="50" y="6"/>
                  </a:cubicBezTo>
                  <a:cubicBezTo>
                    <a:pt x="1" y="6"/>
                    <a:pt x="1" y="79"/>
                    <a:pt x="50" y="79"/>
                  </a:cubicBezTo>
                  <a:cubicBezTo>
                    <a:pt x="100" y="83"/>
                    <a:pt x="150" y="84"/>
                    <a:pt x="201" y="84"/>
                  </a:cubicBezTo>
                  <a:cubicBezTo>
                    <a:pt x="282" y="84"/>
                    <a:pt x="363" y="80"/>
                    <a:pt x="445" y="74"/>
                  </a:cubicBezTo>
                  <a:cubicBezTo>
                    <a:pt x="474" y="64"/>
                    <a:pt x="474" y="20"/>
                    <a:pt x="445" y="11"/>
                  </a:cubicBezTo>
                  <a:cubicBezTo>
                    <a:pt x="363" y="5"/>
                    <a:pt x="282" y="0"/>
                    <a:pt x="2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6" name="Google Shape;2726;p56"/>
          <p:cNvGrpSpPr/>
          <p:nvPr/>
        </p:nvGrpSpPr>
        <p:grpSpPr>
          <a:xfrm>
            <a:off x="6712614" y="2974495"/>
            <a:ext cx="268773" cy="287106"/>
            <a:chOff x="6712614" y="2974495"/>
            <a:chExt cx="268773" cy="287106"/>
          </a:xfrm>
        </p:grpSpPr>
        <p:sp>
          <p:nvSpPr>
            <p:cNvPr id="2727" name="Google Shape;2727;p56"/>
            <p:cNvSpPr/>
            <p:nvPr/>
          </p:nvSpPr>
          <p:spPr>
            <a:xfrm>
              <a:off x="6712614" y="2974495"/>
              <a:ext cx="268773" cy="287106"/>
            </a:xfrm>
            <a:custGeom>
              <a:rect b="b" l="l" r="r" t="t"/>
              <a:pathLst>
                <a:path extrusionOk="0" h="11166" w="10453">
                  <a:moveTo>
                    <a:pt x="7467" y="130"/>
                  </a:moveTo>
                  <a:cubicBezTo>
                    <a:pt x="7752" y="130"/>
                    <a:pt x="8054" y="187"/>
                    <a:pt x="8331" y="247"/>
                  </a:cubicBezTo>
                  <a:cubicBezTo>
                    <a:pt x="7731" y="584"/>
                    <a:pt x="7068" y="793"/>
                    <a:pt x="6385" y="871"/>
                  </a:cubicBezTo>
                  <a:cubicBezTo>
                    <a:pt x="6380" y="852"/>
                    <a:pt x="6375" y="832"/>
                    <a:pt x="6370" y="813"/>
                  </a:cubicBezTo>
                  <a:cubicBezTo>
                    <a:pt x="6380" y="808"/>
                    <a:pt x="6385" y="798"/>
                    <a:pt x="6390" y="793"/>
                  </a:cubicBezTo>
                  <a:cubicBezTo>
                    <a:pt x="6594" y="277"/>
                    <a:pt x="7009" y="130"/>
                    <a:pt x="7467" y="130"/>
                  </a:cubicBezTo>
                  <a:close/>
                  <a:moveTo>
                    <a:pt x="8429" y="325"/>
                  </a:moveTo>
                  <a:lnTo>
                    <a:pt x="8429" y="325"/>
                  </a:lnTo>
                  <a:cubicBezTo>
                    <a:pt x="8224" y="579"/>
                    <a:pt x="8048" y="862"/>
                    <a:pt x="7760" y="1023"/>
                  </a:cubicBezTo>
                  <a:cubicBezTo>
                    <a:pt x="7572" y="1132"/>
                    <a:pt x="7365" y="1184"/>
                    <a:pt x="7157" y="1184"/>
                  </a:cubicBezTo>
                  <a:cubicBezTo>
                    <a:pt x="6902" y="1184"/>
                    <a:pt x="6647" y="1106"/>
                    <a:pt x="6424" y="964"/>
                  </a:cubicBezTo>
                  <a:cubicBezTo>
                    <a:pt x="6422" y="962"/>
                    <a:pt x="6419" y="962"/>
                    <a:pt x="6416" y="962"/>
                  </a:cubicBezTo>
                  <a:cubicBezTo>
                    <a:pt x="6413" y="962"/>
                    <a:pt x="6409" y="962"/>
                    <a:pt x="6404" y="959"/>
                  </a:cubicBezTo>
                  <a:cubicBezTo>
                    <a:pt x="6404" y="949"/>
                    <a:pt x="6400" y="935"/>
                    <a:pt x="6395" y="925"/>
                  </a:cubicBezTo>
                  <a:cubicBezTo>
                    <a:pt x="7117" y="920"/>
                    <a:pt x="7819" y="710"/>
                    <a:pt x="8429" y="325"/>
                  </a:cubicBezTo>
                  <a:close/>
                  <a:moveTo>
                    <a:pt x="5828" y="217"/>
                  </a:moveTo>
                  <a:cubicBezTo>
                    <a:pt x="5960" y="217"/>
                    <a:pt x="6200" y="620"/>
                    <a:pt x="6219" y="667"/>
                  </a:cubicBezTo>
                  <a:cubicBezTo>
                    <a:pt x="6278" y="832"/>
                    <a:pt x="6312" y="1008"/>
                    <a:pt x="6326" y="1179"/>
                  </a:cubicBezTo>
                  <a:cubicBezTo>
                    <a:pt x="6361" y="1462"/>
                    <a:pt x="6414" y="1823"/>
                    <a:pt x="6307" y="2101"/>
                  </a:cubicBezTo>
                  <a:cubicBezTo>
                    <a:pt x="6297" y="1467"/>
                    <a:pt x="6102" y="847"/>
                    <a:pt x="5751" y="320"/>
                  </a:cubicBezTo>
                  <a:cubicBezTo>
                    <a:pt x="5764" y="247"/>
                    <a:pt x="5792" y="217"/>
                    <a:pt x="5828" y="217"/>
                  </a:cubicBezTo>
                  <a:close/>
                  <a:moveTo>
                    <a:pt x="6175" y="6032"/>
                  </a:moveTo>
                  <a:cubicBezTo>
                    <a:pt x="6390" y="6110"/>
                    <a:pt x="6590" y="6310"/>
                    <a:pt x="6790" y="6456"/>
                  </a:cubicBezTo>
                  <a:cubicBezTo>
                    <a:pt x="6473" y="6415"/>
                    <a:pt x="6153" y="6391"/>
                    <a:pt x="5832" y="6391"/>
                  </a:cubicBezTo>
                  <a:cubicBezTo>
                    <a:pt x="5778" y="6391"/>
                    <a:pt x="5723" y="6392"/>
                    <a:pt x="5668" y="6393"/>
                  </a:cubicBezTo>
                  <a:cubicBezTo>
                    <a:pt x="5697" y="6378"/>
                    <a:pt x="5726" y="6369"/>
                    <a:pt x="5756" y="6354"/>
                  </a:cubicBezTo>
                  <a:cubicBezTo>
                    <a:pt x="5912" y="6271"/>
                    <a:pt x="6039" y="6144"/>
                    <a:pt x="6175" y="6032"/>
                  </a:cubicBezTo>
                  <a:close/>
                  <a:moveTo>
                    <a:pt x="7855" y="1792"/>
                  </a:moveTo>
                  <a:cubicBezTo>
                    <a:pt x="7936" y="1792"/>
                    <a:pt x="8017" y="1804"/>
                    <a:pt x="8097" y="1832"/>
                  </a:cubicBezTo>
                  <a:cubicBezTo>
                    <a:pt x="8102" y="1852"/>
                    <a:pt x="8112" y="1862"/>
                    <a:pt x="8126" y="1866"/>
                  </a:cubicBezTo>
                  <a:cubicBezTo>
                    <a:pt x="9721" y="2462"/>
                    <a:pt x="8419" y="5876"/>
                    <a:pt x="7356" y="6476"/>
                  </a:cubicBezTo>
                  <a:cubicBezTo>
                    <a:pt x="7332" y="6478"/>
                    <a:pt x="7309" y="6480"/>
                    <a:pt x="7287" y="6480"/>
                  </a:cubicBezTo>
                  <a:cubicBezTo>
                    <a:pt x="6884" y="6480"/>
                    <a:pt x="6633" y="6084"/>
                    <a:pt x="6263" y="5964"/>
                  </a:cubicBezTo>
                  <a:cubicBezTo>
                    <a:pt x="6312" y="5930"/>
                    <a:pt x="6361" y="5900"/>
                    <a:pt x="6414" y="5876"/>
                  </a:cubicBezTo>
                  <a:cubicBezTo>
                    <a:pt x="6463" y="5850"/>
                    <a:pt x="6436" y="5776"/>
                    <a:pt x="6387" y="5776"/>
                  </a:cubicBezTo>
                  <a:cubicBezTo>
                    <a:pt x="6382" y="5776"/>
                    <a:pt x="6376" y="5776"/>
                    <a:pt x="6370" y="5778"/>
                  </a:cubicBezTo>
                  <a:cubicBezTo>
                    <a:pt x="6268" y="5808"/>
                    <a:pt x="6175" y="5861"/>
                    <a:pt x="6092" y="5934"/>
                  </a:cubicBezTo>
                  <a:cubicBezTo>
                    <a:pt x="6083" y="5932"/>
                    <a:pt x="6072" y="5931"/>
                    <a:pt x="6060" y="5931"/>
                  </a:cubicBezTo>
                  <a:cubicBezTo>
                    <a:pt x="6048" y="5931"/>
                    <a:pt x="6036" y="5932"/>
                    <a:pt x="6024" y="5934"/>
                  </a:cubicBezTo>
                  <a:cubicBezTo>
                    <a:pt x="5995" y="5939"/>
                    <a:pt x="5995" y="5988"/>
                    <a:pt x="6024" y="5993"/>
                  </a:cubicBezTo>
                  <a:cubicBezTo>
                    <a:pt x="5941" y="6076"/>
                    <a:pt x="5848" y="6154"/>
                    <a:pt x="5746" y="6217"/>
                  </a:cubicBezTo>
                  <a:cubicBezTo>
                    <a:pt x="5585" y="6314"/>
                    <a:pt x="5368" y="6379"/>
                    <a:pt x="5158" y="6379"/>
                  </a:cubicBezTo>
                  <a:cubicBezTo>
                    <a:pt x="4967" y="6379"/>
                    <a:pt x="4781" y="6325"/>
                    <a:pt x="4649" y="6193"/>
                  </a:cubicBezTo>
                  <a:lnTo>
                    <a:pt x="4649" y="6183"/>
                  </a:lnTo>
                  <a:cubicBezTo>
                    <a:pt x="4570" y="6047"/>
                    <a:pt x="4497" y="5905"/>
                    <a:pt x="4434" y="5759"/>
                  </a:cubicBezTo>
                  <a:lnTo>
                    <a:pt x="4434" y="5759"/>
                  </a:lnTo>
                  <a:cubicBezTo>
                    <a:pt x="4600" y="5762"/>
                    <a:pt x="4766" y="5764"/>
                    <a:pt x="4932" y="5764"/>
                  </a:cubicBezTo>
                  <a:cubicBezTo>
                    <a:pt x="5054" y="5764"/>
                    <a:pt x="5176" y="5763"/>
                    <a:pt x="5297" y="5759"/>
                  </a:cubicBezTo>
                  <a:cubicBezTo>
                    <a:pt x="5331" y="5754"/>
                    <a:pt x="5331" y="5705"/>
                    <a:pt x="5297" y="5700"/>
                  </a:cubicBezTo>
                  <a:cubicBezTo>
                    <a:pt x="5198" y="5697"/>
                    <a:pt x="5099" y="5696"/>
                    <a:pt x="5000" y="5696"/>
                  </a:cubicBezTo>
                  <a:cubicBezTo>
                    <a:pt x="4802" y="5696"/>
                    <a:pt x="4605" y="5700"/>
                    <a:pt x="4410" y="5700"/>
                  </a:cubicBezTo>
                  <a:cubicBezTo>
                    <a:pt x="4346" y="5554"/>
                    <a:pt x="4292" y="5403"/>
                    <a:pt x="4239" y="5247"/>
                  </a:cubicBezTo>
                  <a:lnTo>
                    <a:pt x="4244" y="5247"/>
                  </a:lnTo>
                  <a:cubicBezTo>
                    <a:pt x="4756" y="5242"/>
                    <a:pt x="5273" y="5232"/>
                    <a:pt x="5785" y="5208"/>
                  </a:cubicBezTo>
                  <a:cubicBezTo>
                    <a:pt x="5834" y="5208"/>
                    <a:pt x="5834" y="5135"/>
                    <a:pt x="5785" y="5135"/>
                  </a:cubicBezTo>
                  <a:cubicBezTo>
                    <a:pt x="5273" y="5144"/>
                    <a:pt x="4756" y="5164"/>
                    <a:pt x="4244" y="5188"/>
                  </a:cubicBezTo>
                  <a:cubicBezTo>
                    <a:pt x="4234" y="5188"/>
                    <a:pt x="4229" y="5193"/>
                    <a:pt x="4224" y="5198"/>
                  </a:cubicBezTo>
                  <a:cubicBezTo>
                    <a:pt x="4180" y="5066"/>
                    <a:pt x="4146" y="4930"/>
                    <a:pt x="4112" y="4788"/>
                  </a:cubicBezTo>
                  <a:lnTo>
                    <a:pt x="4112" y="4788"/>
                  </a:lnTo>
                  <a:cubicBezTo>
                    <a:pt x="4345" y="4807"/>
                    <a:pt x="4578" y="4818"/>
                    <a:pt x="4810" y="4818"/>
                  </a:cubicBezTo>
                  <a:cubicBezTo>
                    <a:pt x="4937" y="4818"/>
                    <a:pt x="5064" y="4815"/>
                    <a:pt x="5190" y="4808"/>
                  </a:cubicBezTo>
                  <a:cubicBezTo>
                    <a:pt x="5229" y="4808"/>
                    <a:pt x="5229" y="4744"/>
                    <a:pt x="5190" y="4744"/>
                  </a:cubicBezTo>
                  <a:cubicBezTo>
                    <a:pt x="5009" y="4747"/>
                    <a:pt x="4828" y="4749"/>
                    <a:pt x="4646" y="4749"/>
                  </a:cubicBezTo>
                  <a:cubicBezTo>
                    <a:pt x="4464" y="4749"/>
                    <a:pt x="4283" y="4747"/>
                    <a:pt x="4102" y="4739"/>
                  </a:cubicBezTo>
                  <a:cubicBezTo>
                    <a:pt x="4073" y="4603"/>
                    <a:pt x="4049" y="4466"/>
                    <a:pt x="4029" y="4325"/>
                  </a:cubicBezTo>
                  <a:lnTo>
                    <a:pt x="4029" y="4325"/>
                  </a:lnTo>
                  <a:cubicBezTo>
                    <a:pt x="4946" y="4349"/>
                    <a:pt x="5858" y="4403"/>
                    <a:pt x="6770" y="4471"/>
                  </a:cubicBezTo>
                  <a:cubicBezTo>
                    <a:pt x="6772" y="4471"/>
                    <a:pt x="6773" y="4471"/>
                    <a:pt x="6775" y="4471"/>
                  </a:cubicBezTo>
                  <a:cubicBezTo>
                    <a:pt x="6824" y="4471"/>
                    <a:pt x="6818" y="4393"/>
                    <a:pt x="6770" y="4388"/>
                  </a:cubicBezTo>
                  <a:cubicBezTo>
                    <a:pt x="5858" y="4296"/>
                    <a:pt x="4941" y="4247"/>
                    <a:pt x="4024" y="4247"/>
                  </a:cubicBezTo>
                  <a:cubicBezTo>
                    <a:pt x="4010" y="4125"/>
                    <a:pt x="4000" y="4003"/>
                    <a:pt x="3995" y="3881"/>
                  </a:cubicBezTo>
                  <a:lnTo>
                    <a:pt x="3995" y="3881"/>
                  </a:lnTo>
                  <a:cubicBezTo>
                    <a:pt x="4142" y="3886"/>
                    <a:pt x="4290" y="3889"/>
                    <a:pt x="4439" y="3889"/>
                  </a:cubicBezTo>
                  <a:cubicBezTo>
                    <a:pt x="4819" y="3889"/>
                    <a:pt x="5201" y="3871"/>
                    <a:pt x="5580" y="3832"/>
                  </a:cubicBezTo>
                  <a:cubicBezTo>
                    <a:pt x="5629" y="3827"/>
                    <a:pt x="5634" y="3749"/>
                    <a:pt x="5580" y="3749"/>
                  </a:cubicBezTo>
                  <a:cubicBezTo>
                    <a:pt x="5106" y="3789"/>
                    <a:pt x="4632" y="3809"/>
                    <a:pt x="4154" y="3809"/>
                  </a:cubicBezTo>
                  <a:cubicBezTo>
                    <a:pt x="4101" y="3809"/>
                    <a:pt x="4048" y="3808"/>
                    <a:pt x="3995" y="3808"/>
                  </a:cubicBezTo>
                  <a:cubicBezTo>
                    <a:pt x="3990" y="3652"/>
                    <a:pt x="3995" y="3496"/>
                    <a:pt x="4010" y="3344"/>
                  </a:cubicBezTo>
                  <a:cubicBezTo>
                    <a:pt x="4405" y="3352"/>
                    <a:pt x="4801" y="3355"/>
                    <a:pt x="5197" y="3355"/>
                  </a:cubicBezTo>
                  <a:cubicBezTo>
                    <a:pt x="5594" y="3355"/>
                    <a:pt x="5990" y="3352"/>
                    <a:pt x="6385" y="3344"/>
                  </a:cubicBezTo>
                  <a:cubicBezTo>
                    <a:pt x="6439" y="3344"/>
                    <a:pt x="6439" y="3266"/>
                    <a:pt x="6385" y="3266"/>
                  </a:cubicBezTo>
                  <a:cubicBezTo>
                    <a:pt x="6018" y="3257"/>
                    <a:pt x="5650" y="3253"/>
                    <a:pt x="5283" y="3253"/>
                  </a:cubicBezTo>
                  <a:cubicBezTo>
                    <a:pt x="4860" y="3253"/>
                    <a:pt x="4437" y="3259"/>
                    <a:pt x="4014" y="3266"/>
                  </a:cubicBezTo>
                  <a:cubicBezTo>
                    <a:pt x="4024" y="3203"/>
                    <a:pt x="4024" y="3140"/>
                    <a:pt x="4034" y="3076"/>
                  </a:cubicBezTo>
                  <a:cubicBezTo>
                    <a:pt x="4049" y="2988"/>
                    <a:pt x="4068" y="2901"/>
                    <a:pt x="4097" y="2813"/>
                  </a:cubicBezTo>
                  <a:lnTo>
                    <a:pt x="4166" y="2832"/>
                  </a:lnTo>
                  <a:cubicBezTo>
                    <a:pt x="4168" y="2833"/>
                    <a:pt x="4171" y="2834"/>
                    <a:pt x="4173" y="2834"/>
                  </a:cubicBezTo>
                  <a:cubicBezTo>
                    <a:pt x="4185" y="2834"/>
                    <a:pt x="4195" y="2825"/>
                    <a:pt x="4195" y="2813"/>
                  </a:cubicBezTo>
                  <a:cubicBezTo>
                    <a:pt x="4341" y="2813"/>
                    <a:pt x="4487" y="2812"/>
                    <a:pt x="4633" y="2812"/>
                  </a:cubicBezTo>
                  <a:cubicBezTo>
                    <a:pt x="4924" y="2812"/>
                    <a:pt x="5214" y="2814"/>
                    <a:pt x="5507" y="2827"/>
                  </a:cubicBezTo>
                  <a:cubicBezTo>
                    <a:pt x="5570" y="2827"/>
                    <a:pt x="5566" y="2740"/>
                    <a:pt x="5507" y="2735"/>
                  </a:cubicBezTo>
                  <a:cubicBezTo>
                    <a:pt x="5255" y="2713"/>
                    <a:pt x="5001" y="2702"/>
                    <a:pt x="4748" y="2702"/>
                  </a:cubicBezTo>
                  <a:cubicBezTo>
                    <a:pt x="4540" y="2702"/>
                    <a:pt x="4333" y="2710"/>
                    <a:pt x="4127" y="2725"/>
                  </a:cubicBezTo>
                  <a:cubicBezTo>
                    <a:pt x="4180" y="2583"/>
                    <a:pt x="4253" y="2447"/>
                    <a:pt x="4346" y="2325"/>
                  </a:cubicBezTo>
                  <a:cubicBezTo>
                    <a:pt x="4805" y="2325"/>
                    <a:pt x="5263" y="2344"/>
                    <a:pt x="5717" y="2369"/>
                  </a:cubicBezTo>
                  <a:cubicBezTo>
                    <a:pt x="5780" y="2369"/>
                    <a:pt x="5775" y="2281"/>
                    <a:pt x="5717" y="2276"/>
                  </a:cubicBezTo>
                  <a:cubicBezTo>
                    <a:pt x="5416" y="2252"/>
                    <a:pt x="5113" y="2240"/>
                    <a:pt x="4810" y="2240"/>
                  </a:cubicBezTo>
                  <a:cubicBezTo>
                    <a:pt x="4680" y="2240"/>
                    <a:pt x="4550" y="2243"/>
                    <a:pt x="4419" y="2247"/>
                  </a:cubicBezTo>
                  <a:cubicBezTo>
                    <a:pt x="4595" y="2062"/>
                    <a:pt x="4834" y="1935"/>
                    <a:pt x="5088" y="1891"/>
                  </a:cubicBezTo>
                  <a:cubicBezTo>
                    <a:pt x="5123" y="1885"/>
                    <a:pt x="5159" y="1882"/>
                    <a:pt x="5196" y="1882"/>
                  </a:cubicBezTo>
                  <a:cubicBezTo>
                    <a:pt x="5515" y="1882"/>
                    <a:pt x="5883" y="2094"/>
                    <a:pt x="6136" y="2252"/>
                  </a:cubicBezTo>
                  <a:cubicBezTo>
                    <a:pt x="6131" y="2276"/>
                    <a:pt x="6146" y="2296"/>
                    <a:pt x="6170" y="2301"/>
                  </a:cubicBezTo>
                  <a:lnTo>
                    <a:pt x="6209" y="2301"/>
                  </a:lnTo>
                  <a:cubicBezTo>
                    <a:pt x="6517" y="2505"/>
                    <a:pt x="6741" y="2715"/>
                    <a:pt x="7117" y="2803"/>
                  </a:cubicBezTo>
                  <a:cubicBezTo>
                    <a:pt x="7119" y="2804"/>
                    <a:pt x="7122" y="2804"/>
                    <a:pt x="7125" y="2804"/>
                  </a:cubicBezTo>
                  <a:cubicBezTo>
                    <a:pt x="7153" y="2804"/>
                    <a:pt x="7163" y="2758"/>
                    <a:pt x="7131" y="2749"/>
                  </a:cubicBezTo>
                  <a:cubicBezTo>
                    <a:pt x="6887" y="2657"/>
                    <a:pt x="6604" y="2476"/>
                    <a:pt x="6307" y="2296"/>
                  </a:cubicBezTo>
                  <a:cubicBezTo>
                    <a:pt x="6831" y="2250"/>
                    <a:pt x="7356" y="1792"/>
                    <a:pt x="7855" y="1792"/>
                  </a:cubicBezTo>
                  <a:close/>
                  <a:moveTo>
                    <a:pt x="4741" y="6383"/>
                  </a:moveTo>
                  <a:cubicBezTo>
                    <a:pt x="4873" y="6466"/>
                    <a:pt x="5019" y="6505"/>
                    <a:pt x="5170" y="6505"/>
                  </a:cubicBezTo>
                  <a:cubicBezTo>
                    <a:pt x="5273" y="6505"/>
                    <a:pt x="5380" y="6495"/>
                    <a:pt x="5478" y="6466"/>
                  </a:cubicBezTo>
                  <a:cubicBezTo>
                    <a:pt x="5823" y="6504"/>
                    <a:pt x="6188" y="6539"/>
                    <a:pt x="6542" y="6539"/>
                  </a:cubicBezTo>
                  <a:cubicBezTo>
                    <a:pt x="6644" y="6539"/>
                    <a:pt x="6744" y="6536"/>
                    <a:pt x="6843" y="6530"/>
                  </a:cubicBezTo>
                  <a:cubicBezTo>
                    <a:pt x="6853" y="6525"/>
                    <a:pt x="6863" y="6520"/>
                    <a:pt x="6868" y="6505"/>
                  </a:cubicBezTo>
                  <a:cubicBezTo>
                    <a:pt x="6982" y="6576"/>
                    <a:pt x="7097" y="6625"/>
                    <a:pt x="7221" y="6625"/>
                  </a:cubicBezTo>
                  <a:cubicBezTo>
                    <a:pt x="7294" y="6625"/>
                    <a:pt x="7369" y="6608"/>
                    <a:pt x="7448" y="6569"/>
                  </a:cubicBezTo>
                  <a:cubicBezTo>
                    <a:pt x="7458" y="6564"/>
                    <a:pt x="7468" y="6549"/>
                    <a:pt x="7468" y="6534"/>
                  </a:cubicBezTo>
                  <a:cubicBezTo>
                    <a:pt x="8336" y="6578"/>
                    <a:pt x="9199" y="6564"/>
                    <a:pt x="10068" y="6622"/>
                  </a:cubicBezTo>
                  <a:cubicBezTo>
                    <a:pt x="10092" y="6622"/>
                    <a:pt x="10116" y="6612"/>
                    <a:pt x="10126" y="6588"/>
                  </a:cubicBezTo>
                  <a:cubicBezTo>
                    <a:pt x="10263" y="6705"/>
                    <a:pt x="10287" y="6905"/>
                    <a:pt x="10180" y="7047"/>
                  </a:cubicBezTo>
                  <a:cubicBezTo>
                    <a:pt x="8135" y="6930"/>
                    <a:pt x="6067" y="6810"/>
                    <a:pt x="4008" y="6810"/>
                  </a:cubicBezTo>
                  <a:cubicBezTo>
                    <a:pt x="3572" y="6810"/>
                    <a:pt x="3137" y="6815"/>
                    <a:pt x="2702" y="6827"/>
                  </a:cubicBezTo>
                  <a:cubicBezTo>
                    <a:pt x="1746" y="6851"/>
                    <a:pt x="1029" y="7212"/>
                    <a:pt x="741" y="7939"/>
                  </a:cubicBezTo>
                  <a:lnTo>
                    <a:pt x="737" y="7939"/>
                  </a:lnTo>
                  <a:cubicBezTo>
                    <a:pt x="689" y="7938"/>
                    <a:pt x="642" y="7937"/>
                    <a:pt x="594" y="7937"/>
                  </a:cubicBezTo>
                  <a:cubicBezTo>
                    <a:pt x="479" y="7937"/>
                    <a:pt x="363" y="7941"/>
                    <a:pt x="249" y="7944"/>
                  </a:cubicBezTo>
                  <a:cubicBezTo>
                    <a:pt x="273" y="7812"/>
                    <a:pt x="312" y="7686"/>
                    <a:pt x="366" y="7564"/>
                  </a:cubicBezTo>
                  <a:cubicBezTo>
                    <a:pt x="395" y="7505"/>
                    <a:pt x="429" y="7447"/>
                    <a:pt x="463" y="7393"/>
                  </a:cubicBezTo>
                  <a:cubicBezTo>
                    <a:pt x="463" y="7398"/>
                    <a:pt x="468" y="7407"/>
                    <a:pt x="478" y="7412"/>
                  </a:cubicBezTo>
                  <a:cubicBezTo>
                    <a:pt x="561" y="7439"/>
                    <a:pt x="648" y="7453"/>
                    <a:pt x="734" y="7453"/>
                  </a:cubicBezTo>
                  <a:cubicBezTo>
                    <a:pt x="821" y="7453"/>
                    <a:pt x="907" y="7439"/>
                    <a:pt x="990" y="7412"/>
                  </a:cubicBezTo>
                  <a:cubicBezTo>
                    <a:pt x="1026" y="7399"/>
                    <a:pt x="1017" y="7348"/>
                    <a:pt x="984" y="7348"/>
                  </a:cubicBezTo>
                  <a:cubicBezTo>
                    <a:pt x="981" y="7348"/>
                    <a:pt x="979" y="7348"/>
                    <a:pt x="976" y="7349"/>
                  </a:cubicBezTo>
                  <a:cubicBezTo>
                    <a:pt x="891" y="7372"/>
                    <a:pt x="806" y="7384"/>
                    <a:pt x="721" y="7384"/>
                  </a:cubicBezTo>
                  <a:cubicBezTo>
                    <a:pt x="645" y="7384"/>
                    <a:pt x="569" y="7375"/>
                    <a:pt x="493" y="7354"/>
                  </a:cubicBezTo>
                  <a:lnTo>
                    <a:pt x="483" y="7354"/>
                  </a:lnTo>
                  <a:cubicBezTo>
                    <a:pt x="551" y="7251"/>
                    <a:pt x="624" y="7154"/>
                    <a:pt x="712" y="7066"/>
                  </a:cubicBezTo>
                  <a:cubicBezTo>
                    <a:pt x="750" y="7065"/>
                    <a:pt x="788" y="7065"/>
                    <a:pt x="825" y="7065"/>
                  </a:cubicBezTo>
                  <a:cubicBezTo>
                    <a:pt x="1007" y="7065"/>
                    <a:pt x="1188" y="7074"/>
                    <a:pt x="1366" y="7090"/>
                  </a:cubicBezTo>
                  <a:cubicBezTo>
                    <a:pt x="1395" y="7086"/>
                    <a:pt x="1400" y="7042"/>
                    <a:pt x="1376" y="7032"/>
                  </a:cubicBezTo>
                  <a:cubicBezTo>
                    <a:pt x="1185" y="6998"/>
                    <a:pt x="995" y="6978"/>
                    <a:pt x="805" y="6978"/>
                  </a:cubicBezTo>
                  <a:cubicBezTo>
                    <a:pt x="937" y="6866"/>
                    <a:pt x="1083" y="6773"/>
                    <a:pt x="1244" y="6705"/>
                  </a:cubicBezTo>
                  <a:cubicBezTo>
                    <a:pt x="1670" y="6666"/>
                    <a:pt x="2096" y="6646"/>
                    <a:pt x="2521" y="6646"/>
                  </a:cubicBezTo>
                  <a:cubicBezTo>
                    <a:pt x="2569" y="6646"/>
                    <a:pt x="2616" y="6646"/>
                    <a:pt x="2663" y="6647"/>
                  </a:cubicBezTo>
                  <a:cubicBezTo>
                    <a:pt x="2707" y="6642"/>
                    <a:pt x="2707" y="6578"/>
                    <a:pt x="2663" y="6573"/>
                  </a:cubicBezTo>
                  <a:cubicBezTo>
                    <a:pt x="2533" y="6564"/>
                    <a:pt x="2401" y="6560"/>
                    <a:pt x="2270" y="6560"/>
                  </a:cubicBezTo>
                  <a:cubicBezTo>
                    <a:pt x="2053" y="6560"/>
                    <a:pt x="1835" y="6572"/>
                    <a:pt x="1619" y="6593"/>
                  </a:cubicBezTo>
                  <a:cubicBezTo>
                    <a:pt x="1951" y="6515"/>
                    <a:pt x="2317" y="6500"/>
                    <a:pt x="2702" y="6486"/>
                  </a:cubicBezTo>
                  <a:cubicBezTo>
                    <a:pt x="3380" y="6456"/>
                    <a:pt x="4058" y="6422"/>
                    <a:pt x="4731" y="6388"/>
                  </a:cubicBezTo>
                  <a:cubicBezTo>
                    <a:pt x="4736" y="6388"/>
                    <a:pt x="4736" y="6388"/>
                    <a:pt x="4741" y="6383"/>
                  </a:cubicBezTo>
                  <a:close/>
                  <a:moveTo>
                    <a:pt x="239" y="8003"/>
                  </a:moveTo>
                  <a:cubicBezTo>
                    <a:pt x="347" y="8006"/>
                    <a:pt x="457" y="8012"/>
                    <a:pt x="566" y="8012"/>
                  </a:cubicBezTo>
                  <a:cubicBezTo>
                    <a:pt x="615" y="8012"/>
                    <a:pt x="664" y="8010"/>
                    <a:pt x="712" y="8007"/>
                  </a:cubicBezTo>
                  <a:lnTo>
                    <a:pt x="712" y="8007"/>
                  </a:lnTo>
                  <a:cubicBezTo>
                    <a:pt x="634" y="8237"/>
                    <a:pt x="595" y="8476"/>
                    <a:pt x="595" y="8720"/>
                  </a:cubicBezTo>
                  <a:cubicBezTo>
                    <a:pt x="550" y="8718"/>
                    <a:pt x="505" y="8717"/>
                    <a:pt x="460" y="8717"/>
                  </a:cubicBezTo>
                  <a:cubicBezTo>
                    <a:pt x="370" y="8717"/>
                    <a:pt x="281" y="8720"/>
                    <a:pt x="190" y="8720"/>
                  </a:cubicBezTo>
                  <a:cubicBezTo>
                    <a:pt x="185" y="8481"/>
                    <a:pt x="200" y="8242"/>
                    <a:pt x="239" y="8003"/>
                  </a:cubicBezTo>
                  <a:close/>
                  <a:moveTo>
                    <a:pt x="3052" y="6934"/>
                  </a:moveTo>
                  <a:cubicBezTo>
                    <a:pt x="3355" y="6934"/>
                    <a:pt x="3661" y="6946"/>
                    <a:pt x="3951" y="6949"/>
                  </a:cubicBezTo>
                  <a:cubicBezTo>
                    <a:pt x="5931" y="6968"/>
                    <a:pt x="7917" y="7032"/>
                    <a:pt x="9897" y="7144"/>
                  </a:cubicBezTo>
                  <a:lnTo>
                    <a:pt x="9887" y="7159"/>
                  </a:lnTo>
                  <a:cubicBezTo>
                    <a:pt x="9868" y="7164"/>
                    <a:pt x="9853" y="7178"/>
                    <a:pt x="9848" y="7193"/>
                  </a:cubicBezTo>
                  <a:cubicBezTo>
                    <a:pt x="9746" y="7407"/>
                    <a:pt x="9668" y="7627"/>
                    <a:pt x="9614" y="7856"/>
                  </a:cubicBezTo>
                  <a:cubicBezTo>
                    <a:pt x="9609" y="7842"/>
                    <a:pt x="9595" y="7832"/>
                    <a:pt x="9575" y="7827"/>
                  </a:cubicBezTo>
                  <a:cubicBezTo>
                    <a:pt x="8227" y="7656"/>
                    <a:pt x="6869" y="7570"/>
                    <a:pt x="5512" y="7570"/>
                  </a:cubicBezTo>
                  <a:cubicBezTo>
                    <a:pt x="4820" y="7570"/>
                    <a:pt x="4129" y="7592"/>
                    <a:pt x="3439" y="7637"/>
                  </a:cubicBezTo>
                  <a:cubicBezTo>
                    <a:pt x="3385" y="7637"/>
                    <a:pt x="3385" y="7720"/>
                    <a:pt x="3439" y="7720"/>
                  </a:cubicBezTo>
                  <a:cubicBezTo>
                    <a:pt x="3910" y="7706"/>
                    <a:pt x="4380" y="7699"/>
                    <a:pt x="4851" y="7699"/>
                  </a:cubicBezTo>
                  <a:cubicBezTo>
                    <a:pt x="6428" y="7699"/>
                    <a:pt x="8005" y="7775"/>
                    <a:pt x="9575" y="7929"/>
                  </a:cubicBezTo>
                  <a:cubicBezTo>
                    <a:pt x="9585" y="7929"/>
                    <a:pt x="9595" y="7925"/>
                    <a:pt x="9599" y="7920"/>
                  </a:cubicBezTo>
                  <a:lnTo>
                    <a:pt x="9599" y="7920"/>
                  </a:lnTo>
                  <a:cubicBezTo>
                    <a:pt x="9555" y="8129"/>
                    <a:pt x="9526" y="8339"/>
                    <a:pt x="9521" y="8554"/>
                  </a:cubicBezTo>
                  <a:cubicBezTo>
                    <a:pt x="6814" y="8354"/>
                    <a:pt x="4083" y="8276"/>
                    <a:pt x="1366" y="8271"/>
                  </a:cubicBezTo>
                  <a:cubicBezTo>
                    <a:pt x="1317" y="8271"/>
                    <a:pt x="1317" y="8344"/>
                    <a:pt x="1366" y="8344"/>
                  </a:cubicBezTo>
                  <a:cubicBezTo>
                    <a:pt x="4088" y="8432"/>
                    <a:pt x="6804" y="8549"/>
                    <a:pt x="9521" y="8651"/>
                  </a:cubicBezTo>
                  <a:cubicBezTo>
                    <a:pt x="9521" y="8861"/>
                    <a:pt x="9541" y="9071"/>
                    <a:pt x="9580" y="9281"/>
                  </a:cubicBezTo>
                  <a:cubicBezTo>
                    <a:pt x="7219" y="9188"/>
                    <a:pt x="4853" y="9154"/>
                    <a:pt x="2488" y="9149"/>
                  </a:cubicBezTo>
                  <a:cubicBezTo>
                    <a:pt x="2468" y="9149"/>
                    <a:pt x="2468" y="9183"/>
                    <a:pt x="2488" y="9183"/>
                  </a:cubicBezTo>
                  <a:cubicBezTo>
                    <a:pt x="4858" y="9290"/>
                    <a:pt x="7234" y="9359"/>
                    <a:pt x="9604" y="9378"/>
                  </a:cubicBezTo>
                  <a:cubicBezTo>
                    <a:pt x="9643" y="9544"/>
                    <a:pt x="9692" y="9700"/>
                    <a:pt x="9755" y="9856"/>
                  </a:cubicBezTo>
                  <a:cubicBezTo>
                    <a:pt x="8834" y="9884"/>
                    <a:pt x="7913" y="9896"/>
                    <a:pt x="6994" y="9896"/>
                  </a:cubicBezTo>
                  <a:cubicBezTo>
                    <a:pt x="5155" y="9896"/>
                    <a:pt x="3319" y="9848"/>
                    <a:pt x="1478" y="9783"/>
                  </a:cubicBezTo>
                  <a:cubicBezTo>
                    <a:pt x="1454" y="9783"/>
                    <a:pt x="1454" y="9817"/>
                    <a:pt x="1478" y="9822"/>
                  </a:cubicBezTo>
                  <a:cubicBezTo>
                    <a:pt x="3199" y="9953"/>
                    <a:pt x="4927" y="10008"/>
                    <a:pt x="6655" y="10008"/>
                  </a:cubicBezTo>
                  <a:cubicBezTo>
                    <a:pt x="7689" y="10008"/>
                    <a:pt x="8724" y="9988"/>
                    <a:pt x="9755" y="9954"/>
                  </a:cubicBezTo>
                  <a:cubicBezTo>
                    <a:pt x="9770" y="9954"/>
                    <a:pt x="9780" y="9949"/>
                    <a:pt x="9790" y="9939"/>
                  </a:cubicBezTo>
                  <a:cubicBezTo>
                    <a:pt x="9814" y="9998"/>
                    <a:pt x="9838" y="10051"/>
                    <a:pt x="9863" y="10110"/>
                  </a:cubicBezTo>
                  <a:cubicBezTo>
                    <a:pt x="9772" y="10094"/>
                    <a:pt x="9674" y="10087"/>
                    <a:pt x="9575" y="10087"/>
                  </a:cubicBezTo>
                  <a:cubicBezTo>
                    <a:pt x="9283" y="10087"/>
                    <a:pt x="8973" y="10142"/>
                    <a:pt x="8765" y="10163"/>
                  </a:cubicBezTo>
                  <a:cubicBezTo>
                    <a:pt x="7786" y="10275"/>
                    <a:pt x="6834" y="10557"/>
                    <a:pt x="5848" y="10557"/>
                  </a:cubicBezTo>
                  <a:cubicBezTo>
                    <a:pt x="5754" y="10557"/>
                    <a:pt x="5660" y="10554"/>
                    <a:pt x="5566" y="10549"/>
                  </a:cubicBezTo>
                  <a:cubicBezTo>
                    <a:pt x="5310" y="10533"/>
                    <a:pt x="5061" y="10528"/>
                    <a:pt x="4815" y="10528"/>
                  </a:cubicBezTo>
                  <a:cubicBezTo>
                    <a:pt x="4278" y="10528"/>
                    <a:pt x="3755" y="10555"/>
                    <a:pt x="3200" y="10568"/>
                  </a:cubicBezTo>
                  <a:cubicBezTo>
                    <a:pt x="3056" y="10573"/>
                    <a:pt x="2888" y="10578"/>
                    <a:pt x="2712" y="10578"/>
                  </a:cubicBezTo>
                  <a:cubicBezTo>
                    <a:pt x="2326" y="10578"/>
                    <a:pt x="1900" y="10553"/>
                    <a:pt x="1605" y="10446"/>
                  </a:cubicBezTo>
                  <a:cubicBezTo>
                    <a:pt x="1337" y="10349"/>
                    <a:pt x="1107" y="10163"/>
                    <a:pt x="961" y="9919"/>
                  </a:cubicBezTo>
                  <a:cubicBezTo>
                    <a:pt x="971" y="9910"/>
                    <a:pt x="961" y="9890"/>
                    <a:pt x="946" y="9890"/>
                  </a:cubicBezTo>
                  <a:lnTo>
                    <a:pt x="937" y="9890"/>
                  </a:lnTo>
                  <a:cubicBezTo>
                    <a:pt x="737" y="9529"/>
                    <a:pt x="639" y="9120"/>
                    <a:pt x="663" y="8710"/>
                  </a:cubicBezTo>
                  <a:cubicBezTo>
                    <a:pt x="733" y="7115"/>
                    <a:pt x="1874" y="6934"/>
                    <a:pt x="3052" y="6934"/>
                  </a:cubicBezTo>
                  <a:close/>
                  <a:moveTo>
                    <a:pt x="595" y="8778"/>
                  </a:moveTo>
                  <a:cubicBezTo>
                    <a:pt x="595" y="8861"/>
                    <a:pt x="600" y="8944"/>
                    <a:pt x="605" y="9032"/>
                  </a:cubicBezTo>
                  <a:cubicBezTo>
                    <a:pt x="614" y="9098"/>
                    <a:pt x="624" y="9164"/>
                    <a:pt x="633" y="9226"/>
                  </a:cubicBezTo>
                  <a:lnTo>
                    <a:pt x="633" y="9226"/>
                  </a:lnTo>
                  <a:cubicBezTo>
                    <a:pt x="633" y="9224"/>
                    <a:pt x="631" y="9222"/>
                    <a:pt x="629" y="9222"/>
                  </a:cubicBezTo>
                  <a:cubicBezTo>
                    <a:pt x="594" y="9220"/>
                    <a:pt x="558" y="9220"/>
                    <a:pt x="522" y="9220"/>
                  </a:cubicBezTo>
                  <a:cubicBezTo>
                    <a:pt x="451" y="9220"/>
                    <a:pt x="381" y="9222"/>
                    <a:pt x="312" y="9222"/>
                  </a:cubicBezTo>
                  <a:cubicBezTo>
                    <a:pt x="288" y="9222"/>
                    <a:pt x="288" y="9261"/>
                    <a:pt x="312" y="9261"/>
                  </a:cubicBezTo>
                  <a:cubicBezTo>
                    <a:pt x="381" y="9261"/>
                    <a:pt x="451" y="9263"/>
                    <a:pt x="522" y="9263"/>
                  </a:cubicBezTo>
                  <a:cubicBezTo>
                    <a:pt x="558" y="9263"/>
                    <a:pt x="594" y="9263"/>
                    <a:pt x="629" y="9261"/>
                  </a:cubicBezTo>
                  <a:cubicBezTo>
                    <a:pt x="634" y="9261"/>
                    <a:pt x="634" y="9251"/>
                    <a:pt x="639" y="9246"/>
                  </a:cubicBezTo>
                  <a:cubicBezTo>
                    <a:pt x="673" y="9476"/>
                    <a:pt x="756" y="9695"/>
                    <a:pt x="878" y="9890"/>
                  </a:cubicBezTo>
                  <a:lnTo>
                    <a:pt x="381" y="9890"/>
                  </a:lnTo>
                  <a:cubicBezTo>
                    <a:pt x="356" y="9890"/>
                    <a:pt x="356" y="9924"/>
                    <a:pt x="381" y="9924"/>
                  </a:cubicBezTo>
                  <a:lnTo>
                    <a:pt x="898" y="9924"/>
                  </a:lnTo>
                  <a:cubicBezTo>
                    <a:pt x="1314" y="10529"/>
                    <a:pt x="2094" y="10666"/>
                    <a:pt x="2933" y="10666"/>
                  </a:cubicBezTo>
                  <a:cubicBezTo>
                    <a:pt x="3076" y="10666"/>
                    <a:pt x="3221" y="10662"/>
                    <a:pt x="3366" y="10656"/>
                  </a:cubicBezTo>
                  <a:cubicBezTo>
                    <a:pt x="3803" y="10635"/>
                    <a:pt x="4222" y="10561"/>
                    <a:pt x="4657" y="10561"/>
                  </a:cubicBezTo>
                  <a:cubicBezTo>
                    <a:pt x="4732" y="10561"/>
                    <a:pt x="4807" y="10563"/>
                    <a:pt x="4883" y="10568"/>
                  </a:cubicBezTo>
                  <a:cubicBezTo>
                    <a:pt x="5302" y="10595"/>
                    <a:pt x="5698" y="10651"/>
                    <a:pt x="6110" y="10651"/>
                  </a:cubicBezTo>
                  <a:cubicBezTo>
                    <a:pt x="6225" y="10651"/>
                    <a:pt x="6340" y="10647"/>
                    <a:pt x="6458" y="10636"/>
                  </a:cubicBezTo>
                  <a:cubicBezTo>
                    <a:pt x="6878" y="10602"/>
                    <a:pt x="8252" y="10245"/>
                    <a:pt x="9234" y="10245"/>
                  </a:cubicBezTo>
                  <a:cubicBezTo>
                    <a:pt x="9770" y="10245"/>
                    <a:pt x="10190" y="10351"/>
                    <a:pt x="10273" y="10676"/>
                  </a:cubicBezTo>
                  <a:cubicBezTo>
                    <a:pt x="8451" y="10908"/>
                    <a:pt x="6608" y="11004"/>
                    <a:pt x="4768" y="11004"/>
                  </a:cubicBezTo>
                  <a:cubicBezTo>
                    <a:pt x="4100" y="11004"/>
                    <a:pt x="3432" y="10992"/>
                    <a:pt x="2766" y="10968"/>
                  </a:cubicBezTo>
                  <a:cubicBezTo>
                    <a:pt x="2024" y="10944"/>
                    <a:pt x="1015" y="10919"/>
                    <a:pt x="546" y="10315"/>
                  </a:cubicBezTo>
                  <a:lnTo>
                    <a:pt x="546" y="10315"/>
                  </a:lnTo>
                  <a:cubicBezTo>
                    <a:pt x="657" y="10323"/>
                    <a:pt x="767" y="10328"/>
                    <a:pt x="879" y="10328"/>
                  </a:cubicBezTo>
                  <a:cubicBezTo>
                    <a:pt x="959" y="10328"/>
                    <a:pt x="1040" y="10326"/>
                    <a:pt x="1122" y="10319"/>
                  </a:cubicBezTo>
                  <a:cubicBezTo>
                    <a:pt x="1161" y="10319"/>
                    <a:pt x="1161" y="10256"/>
                    <a:pt x="1122" y="10256"/>
                  </a:cubicBezTo>
                  <a:cubicBezTo>
                    <a:pt x="1034" y="10262"/>
                    <a:pt x="947" y="10265"/>
                    <a:pt x="860" y="10265"/>
                  </a:cubicBezTo>
                  <a:cubicBezTo>
                    <a:pt x="740" y="10265"/>
                    <a:pt x="619" y="10260"/>
                    <a:pt x="498" y="10251"/>
                  </a:cubicBezTo>
                  <a:cubicBezTo>
                    <a:pt x="429" y="10149"/>
                    <a:pt x="376" y="10032"/>
                    <a:pt x="342" y="9915"/>
                  </a:cubicBezTo>
                  <a:cubicBezTo>
                    <a:pt x="249" y="9539"/>
                    <a:pt x="200" y="9159"/>
                    <a:pt x="190" y="8778"/>
                  </a:cubicBezTo>
                  <a:close/>
                  <a:moveTo>
                    <a:pt x="7475" y="0"/>
                  </a:moveTo>
                  <a:cubicBezTo>
                    <a:pt x="6960" y="0"/>
                    <a:pt x="6484" y="159"/>
                    <a:pt x="6346" y="706"/>
                  </a:cubicBezTo>
                  <a:cubicBezTo>
                    <a:pt x="6322" y="637"/>
                    <a:pt x="6297" y="569"/>
                    <a:pt x="6268" y="506"/>
                  </a:cubicBezTo>
                  <a:cubicBezTo>
                    <a:pt x="6205" y="375"/>
                    <a:pt x="6066" y="106"/>
                    <a:pt x="5887" y="106"/>
                  </a:cubicBezTo>
                  <a:cubicBezTo>
                    <a:pt x="5886" y="106"/>
                    <a:pt x="5884" y="106"/>
                    <a:pt x="5883" y="106"/>
                  </a:cubicBezTo>
                  <a:cubicBezTo>
                    <a:pt x="5877" y="105"/>
                    <a:pt x="5872" y="105"/>
                    <a:pt x="5866" y="105"/>
                  </a:cubicBezTo>
                  <a:cubicBezTo>
                    <a:pt x="5767" y="105"/>
                    <a:pt x="5688" y="189"/>
                    <a:pt x="5697" y="291"/>
                  </a:cubicBezTo>
                  <a:cubicBezTo>
                    <a:pt x="5668" y="296"/>
                    <a:pt x="5648" y="330"/>
                    <a:pt x="5663" y="354"/>
                  </a:cubicBezTo>
                  <a:cubicBezTo>
                    <a:pt x="6024" y="930"/>
                    <a:pt x="6195" y="1549"/>
                    <a:pt x="6248" y="2218"/>
                  </a:cubicBezTo>
                  <a:cubicBezTo>
                    <a:pt x="6224" y="2218"/>
                    <a:pt x="6205" y="2223"/>
                    <a:pt x="6185" y="2227"/>
                  </a:cubicBezTo>
                  <a:cubicBezTo>
                    <a:pt x="5785" y="1987"/>
                    <a:pt x="5363" y="1768"/>
                    <a:pt x="4975" y="1768"/>
                  </a:cubicBezTo>
                  <a:cubicBezTo>
                    <a:pt x="4652" y="1768"/>
                    <a:pt x="4353" y="1919"/>
                    <a:pt x="4107" y="2335"/>
                  </a:cubicBezTo>
                  <a:cubicBezTo>
                    <a:pt x="3517" y="3340"/>
                    <a:pt x="3927" y="5227"/>
                    <a:pt x="4536" y="6154"/>
                  </a:cubicBezTo>
                  <a:cubicBezTo>
                    <a:pt x="4566" y="6208"/>
                    <a:pt x="4600" y="6261"/>
                    <a:pt x="4644" y="6305"/>
                  </a:cubicBezTo>
                  <a:cubicBezTo>
                    <a:pt x="3595" y="6325"/>
                    <a:pt x="2532" y="6315"/>
                    <a:pt x="1488" y="6408"/>
                  </a:cubicBezTo>
                  <a:cubicBezTo>
                    <a:pt x="1112" y="6442"/>
                    <a:pt x="810" y="6471"/>
                    <a:pt x="546" y="6773"/>
                  </a:cubicBezTo>
                  <a:cubicBezTo>
                    <a:pt x="190" y="7193"/>
                    <a:pt x="39" y="7964"/>
                    <a:pt x="49" y="8715"/>
                  </a:cubicBezTo>
                  <a:lnTo>
                    <a:pt x="34" y="8715"/>
                  </a:lnTo>
                  <a:cubicBezTo>
                    <a:pt x="0" y="8715"/>
                    <a:pt x="0" y="8773"/>
                    <a:pt x="34" y="8773"/>
                  </a:cubicBezTo>
                  <a:lnTo>
                    <a:pt x="49" y="8773"/>
                  </a:lnTo>
                  <a:cubicBezTo>
                    <a:pt x="63" y="9334"/>
                    <a:pt x="161" y="9876"/>
                    <a:pt x="337" y="10246"/>
                  </a:cubicBezTo>
                  <a:cubicBezTo>
                    <a:pt x="327" y="10256"/>
                    <a:pt x="327" y="10280"/>
                    <a:pt x="346" y="10285"/>
                  </a:cubicBezTo>
                  <a:lnTo>
                    <a:pt x="356" y="10285"/>
                  </a:lnTo>
                  <a:cubicBezTo>
                    <a:pt x="361" y="10300"/>
                    <a:pt x="371" y="10315"/>
                    <a:pt x="376" y="10329"/>
                  </a:cubicBezTo>
                  <a:cubicBezTo>
                    <a:pt x="760" y="11037"/>
                    <a:pt x="1659" y="11165"/>
                    <a:pt x="2542" y="11165"/>
                  </a:cubicBezTo>
                  <a:cubicBezTo>
                    <a:pt x="3045" y="11165"/>
                    <a:pt x="3542" y="11123"/>
                    <a:pt x="3935" y="11123"/>
                  </a:cubicBezTo>
                  <a:cubicBezTo>
                    <a:pt x="3966" y="11123"/>
                    <a:pt x="3995" y="11124"/>
                    <a:pt x="4024" y="11124"/>
                  </a:cubicBezTo>
                  <a:cubicBezTo>
                    <a:pt x="4192" y="11128"/>
                    <a:pt x="4359" y="11129"/>
                    <a:pt x="4526" y="11129"/>
                  </a:cubicBezTo>
                  <a:cubicBezTo>
                    <a:pt x="6465" y="11129"/>
                    <a:pt x="8376" y="10909"/>
                    <a:pt x="10312" y="10783"/>
                  </a:cubicBezTo>
                  <a:lnTo>
                    <a:pt x="10316" y="10783"/>
                  </a:lnTo>
                  <a:cubicBezTo>
                    <a:pt x="10321" y="10785"/>
                    <a:pt x="10327" y="10786"/>
                    <a:pt x="10333" y="10786"/>
                  </a:cubicBezTo>
                  <a:cubicBezTo>
                    <a:pt x="10340" y="10786"/>
                    <a:pt x="10346" y="10785"/>
                    <a:pt x="10351" y="10783"/>
                  </a:cubicBezTo>
                  <a:lnTo>
                    <a:pt x="10399" y="10763"/>
                  </a:lnTo>
                  <a:cubicBezTo>
                    <a:pt x="10409" y="10754"/>
                    <a:pt x="10414" y="10739"/>
                    <a:pt x="10409" y="10729"/>
                  </a:cubicBezTo>
                  <a:lnTo>
                    <a:pt x="10394" y="10700"/>
                  </a:lnTo>
                  <a:cubicBezTo>
                    <a:pt x="10388" y="10690"/>
                    <a:pt x="10378" y="10685"/>
                    <a:pt x="10369" y="10685"/>
                  </a:cubicBezTo>
                  <a:cubicBezTo>
                    <a:pt x="10364" y="10685"/>
                    <a:pt x="10359" y="10687"/>
                    <a:pt x="10355" y="10690"/>
                  </a:cubicBezTo>
                  <a:cubicBezTo>
                    <a:pt x="10351" y="10685"/>
                    <a:pt x="10351" y="10680"/>
                    <a:pt x="10346" y="10680"/>
                  </a:cubicBezTo>
                  <a:cubicBezTo>
                    <a:pt x="10336" y="10441"/>
                    <a:pt x="10453" y="10388"/>
                    <a:pt x="10141" y="10202"/>
                  </a:cubicBezTo>
                  <a:cubicBezTo>
                    <a:pt x="10092" y="10173"/>
                    <a:pt x="10038" y="10149"/>
                    <a:pt x="9980" y="10134"/>
                  </a:cubicBezTo>
                  <a:cubicBezTo>
                    <a:pt x="9770" y="9666"/>
                    <a:pt x="9663" y="9163"/>
                    <a:pt x="9663" y="8651"/>
                  </a:cubicBezTo>
                  <a:cubicBezTo>
                    <a:pt x="9697" y="8637"/>
                    <a:pt x="9702" y="8588"/>
                    <a:pt x="9663" y="8568"/>
                  </a:cubicBezTo>
                  <a:cubicBezTo>
                    <a:pt x="9677" y="8120"/>
                    <a:pt x="9780" y="7671"/>
                    <a:pt x="9960" y="7261"/>
                  </a:cubicBezTo>
                  <a:cubicBezTo>
                    <a:pt x="9970" y="7237"/>
                    <a:pt x="9970" y="7212"/>
                    <a:pt x="9955" y="7193"/>
                  </a:cubicBezTo>
                  <a:cubicBezTo>
                    <a:pt x="9965" y="7178"/>
                    <a:pt x="9975" y="7159"/>
                    <a:pt x="9985" y="7144"/>
                  </a:cubicBezTo>
                  <a:lnTo>
                    <a:pt x="10180" y="7154"/>
                  </a:lnTo>
                  <a:cubicBezTo>
                    <a:pt x="10204" y="7154"/>
                    <a:pt x="10229" y="7134"/>
                    <a:pt x="10229" y="7110"/>
                  </a:cubicBezTo>
                  <a:cubicBezTo>
                    <a:pt x="10443" y="6925"/>
                    <a:pt x="10394" y="6573"/>
                    <a:pt x="10131" y="6451"/>
                  </a:cubicBezTo>
                  <a:cubicBezTo>
                    <a:pt x="10123" y="6449"/>
                    <a:pt x="10116" y="6448"/>
                    <a:pt x="10109" y="6448"/>
                  </a:cubicBezTo>
                  <a:cubicBezTo>
                    <a:pt x="10087" y="6448"/>
                    <a:pt x="10067" y="6458"/>
                    <a:pt x="10053" y="6476"/>
                  </a:cubicBezTo>
                  <a:cubicBezTo>
                    <a:pt x="9538" y="6442"/>
                    <a:pt x="9014" y="6410"/>
                    <a:pt x="8493" y="6410"/>
                  </a:cubicBezTo>
                  <a:cubicBezTo>
                    <a:pt x="8195" y="6410"/>
                    <a:pt x="7899" y="6420"/>
                    <a:pt x="7604" y="6447"/>
                  </a:cubicBezTo>
                  <a:cubicBezTo>
                    <a:pt x="8380" y="5934"/>
                    <a:pt x="8712" y="4686"/>
                    <a:pt x="8917" y="3861"/>
                  </a:cubicBezTo>
                  <a:cubicBezTo>
                    <a:pt x="9097" y="3115"/>
                    <a:pt x="9146" y="2115"/>
                    <a:pt x="8326" y="1827"/>
                  </a:cubicBezTo>
                  <a:cubicBezTo>
                    <a:pt x="8169" y="1720"/>
                    <a:pt x="8012" y="1678"/>
                    <a:pt x="7856" y="1678"/>
                  </a:cubicBezTo>
                  <a:cubicBezTo>
                    <a:pt x="7361" y="1678"/>
                    <a:pt x="6871" y="2103"/>
                    <a:pt x="6370" y="2203"/>
                  </a:cubicBezTo>
                  <a:cubicBezTo>
                    <a:pt x="6502" y="1979"/>
                    <a:pt x="6473" y="1696"/>
                    <a:pt x="6458" y="1442"/>
                  </a:cubicBezTo>
                  <a:cubicBezTo>
                    <a:pt x="6448" y="1320"/>
                    <a:pt x="6439" y="1198"/>
                    <a:pt x="6424" y="1081"/>
                  </a:cubicBezTo>
                  <a:lnTo>
                    <a:pt x="6424" y="1081"/>
                  </a:lnTo>
                  <a:cubicBezTo>
                    <a:pt x="6645" y="1229"/>
                    <a:pt x="6903" y="1304"/>
                    <a:pt x="7163" y="1304"/>
                  </a:cubicBezTo>
                  <a:cubicBezTo>
                    <a:pt x="7305" y="1304"/>
                    <a:pt x="7447" y="1282"/>
                    <a:pt x="7585" y="1237"/>
                  </a:cubicBezTo>
                  <a:cubicBezTo>
                    <a:pt x="8073" y="1071"/>
                    <a:pt x="8278" y="628"/>
                    <a:pt x="8624" y="281"/>
                  </a:cubicBezTo>
                  <a:cubicBezTo>
                    <a:pt x="8658" y="247"/>
                    <a:pt x="8643" y="189"/>
                    <a:pt x="8595" y="179"/>
                  </a:cubicBezTo>
                  <a:cubicBezTo>
                    <a:pt x="8289" y="94"/>
                    <a:pt x="7871" y="0"/>
                    <a:pt x="74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56"/>
            <p:cNvSpPr/>
            <p:nvPr/>
          </p:nvSpPr>
          <p:spPr>
            <a:xfrm>
              <a:off x="6830866" y="3129901"/>
              <a:ext cx="20339" cy="1697"/>
            </a:xfrm>
            <a:custGeom>
              <a:rect b="b" l="l" r="r" t="t"/>
              <a:pathLst>
                <a:path extrusionOk="0" h="66" w="791">
                  <a:moveTo>
                    <a:pt x="521" y="0"/>
                  </a:moveTo>
                  <a:cubicBezTo>
                    <a:pt x="357" y="0"/>
                    <a:pt x="193" y="3"/>
                    <a:pt x="30" y="3"/>
                  </a:cubicBezTo>
                  <a:cubicBezTo>
                    <a:pt x="1" y="12"/>
                    <a:pt x="1" y="51"/>
                    <a:pt x="30" y="61"/>
                  </a:cubicBezTo>
                  <a:cubicBezTo>
                    <a:pt x="193" y="61"/>
                    <a:pt x="357" y="65"/>
                    <a:pt x="521" y="65"/>
                  </a:cubicBezTo>
                  <a:cubicBezTo>
                    <a:pt x="603" y="65"/>
                    <a:pt x="685" y="64"/>
                    <a:pt x="767" y="61"/>
                  </a:cubicBezTo>
                  <a:cubicBezTo>
                    <a:pt x="791" y="51"/>
                    <a:pt x="791" y="12"/>
                    <a:pt x="767" y="3"/>
                  </a:cubicBezTo>
                  <a:cubicBezTo>
                    <a:pt x="685" y="1"/>
                    <a:pt x="603" y="0"/>
                    <a:pt x="5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56"/>
            <p:cNvSpPr/>
            <p:nvPr/>
          </p:nvSpPr>
          <p:spPr>
            <a:xfrm>
              <a:off x="6740872" y="3246816"/>
              <a:ext cx="25430" cy="4448"/>
            </a:xfrm>
            <a:custGeom>
              <a:rect b="b" l="l" r="r" t="t"/>
              <a:pathLst>
                <a:path extrusionOk="0" h="173" w="989">
                  <a:moveTo>
                    <a:pt x="23" y="1"/>
                  </a:moveTo>
                  <a:cubicBezTo>
                    <a:pt x="7" y="1"/>
                    <a:pt x="0" y="22"/>
                    <a:pt x="18" y="31"/>
                  </a:cubicBezTo>
                  <a:cubicBezTo>
                    <a:pt x="330" y="109"/>
                    <a:pt x="647" y="158"/>
                    <a:pt x="969" y="172"/>
                  </a:cubicBezTo>
                  <a:cubicBezTo>
                    <a:pt x="989" y="172"/>
                    <a:pt x="989" y="143"/>
                    <a:pt x="969" y="143"/>
                  </a:cubicBezTo>
                  <a:cubicBezTo>
                    <a:pt x="652" y="124"/>
                    <a:pt x="335" y="75"/>
                    <a:pt x="28" y="2"/>
                  </a:cubicBezTo>
                  <a:cubicBezTo>
                    <a:pt x="26" y="1"/>
                    <a:pt x="24" y="1"/>
                    <a:pt x="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0" name="Google Shape;2730;p56"/>
          <p:cNvGrpSpPr/>
          <p:nvPr/>
        </p:nvGrpSpPr>
        <p:grpSpPr>
          <a:xfrm>
            <a:off x="6102457" y="2978609"/>
            <a:ext cx="230795" cy="281243"/>
            <a:chOff x="6102457" y="2978609"/>
            <a:chExt cx="230795" cy="281243"/>
          </a:xfrm>
        </p:grpSpPr>
        <p:sp>
          <p:nvSpPr>
            <p:cNvPr id="2731" name="Google Shape;2731;p56"/>
            <p:cNvSpPr/>
            <p:nvPr/>
          </p:nvSpPr>
          <p:spPr>
            <a:xfrm>
              <a:off x="6102457" y="2978609"/>
              <a:ext cx="230795" cy="281243"/>
            </a:xfrm>
            <a:custGeom>
              <a:rect b="b" l="l" r="r" t="t"/>
              <a:pathLst>
                <a:path extrusionOk="0" h="10938" w="8976">
                  <a:moveTo>
                    <a:pt x="1672" y="157"/>
                  </a:moveTo>
                  <a:cubicBezTo>
                    <a:pt x="2013" y="157"/>
                    <a:pt x="2354" y="189"/>
                    <a:pt x="2693" y="287"/>
                  </a:cubicBezTo>
                  <a:cubicBezTo>
                    <a:pt x="3795" y="604"/>
                    <a:pt x="4395" y="1492"/>
                    <a:pt x="4668" y="2550"/>
                  </a:cubicBezTo>
                  <a:cubicBezTo>
                    <a:pt x="4668" y="2560"/>
                    <a:pt x="4673" y="2570"/>
                    <a:pt x="4683" y="2575"/>
                  </a:cubicBezTo>
                  <a:cubicBezTo>
                    <a:pt x="4547" y="2757"/>
                    <a:pt x="4105" y="2825"/>
                    <a:pt x="3765" y="2825"/>
                  </a:cubicBezTo>
                  <a:cubicBezTo>
                    <a:pt x="3615" y="2825"/>
                    <a:pt x="3484" y="2812"/>
                    <a:pt x="3410" y="2789"/>
                  </a:cubicBezTo>
                  <a:lnTo>
                    <a:pt x="3405" y="2789"/>
                  </a:lnTo>
                  <a:cubicBezTo>
                    <a:pt x="3210" y="2726"/>
                    <a:pt x="3024" y="2633"/>
                    <a:pt x="2854" y="2516"/>
                  </a:cubicBezTo>
                  <a:lnTo>
                    <a:pt x="2854" y="2516"/>
                  </a:lnTo>
                  <a:cubicBezTo>
                    <a:pt x="2988" y="2528"/>
                    <a:pt x="3122" y="2532"/>
                    <a:pt x="3256" y="2532"/>
                  </a:cubicBezTo>
                  <a:cubicBezTo>
                    <a:pt x="3351" y="2532"/>
                    <a:pt x="3446" y="2530"/>
                    <a:pt x="3541" y="2526"/>
                  </a:cubicBezTo>
                  <a:cubicBezTo>
                    <a:pt x="3580" y="2526"/>
                    <a:pt x="3580" y="2458"/>
                    <a:pt x="3541" y="2458"/>
                  </a:cubicBezTo>
                  <a:cubicBezTo>
                    <a:pt x="3412" y="2463"/>
                    <a:pt x="3283" y="2465"/>
                    <a:pt x="3154" y="2465"/>
                  </a:cubicBezTo>
                  <a:cubicBezTo>
                    <a:pt x="3025" y="2465"/>
                    <a:pt x="2897" y="2463"/>
                    <a:pt x="2771" y="2458"/>
                  </a:cubicBezTo>
                  <a:cubicBezTo>
                    <a:pt x="2663" y="2380"/>
                    <a:pt x="2566" y="2297"/>
                    <a:pt x="2468" y="2214"/>
                  </a:cubicBezTo>
                  <a:cubicBezTo>
                    <a:pt x="2449" y="2189"/>
                    <a:pt x="2424" y="2165"/>
                    <a:pt x="2405" y="2145"/>
                  </a:cubicBezTo>
                  <a:lnTo>
                    <a:pt x="2405" y="2145"/>
                  </a:lnTo>
                  <a:cubicBezTo>
                    <a:pt x="2717" y="2219"/>
                    <a:pt x="3039" y="2263"/>
                    <a:pt x="3366" y="2277"/>
                  </a:cubicBezTo>
                  <a:cubicBezTo>
                    <a:pt x="3400" y="2277"/>
                    <a:pt x="3400" y="2224"/>
                    <a:pt x="3366" y="2219"/>
                  </a:cubicBezTo>
                  <a:cubicBezTo>
                    <a:pt x="3015" y="2189"/>
                    <a:pt x="2668" y="2136"/>
                    <a:pt x="2322" y="2067"/>
                  </a:cubicBezTo>
                  <a:cubicBezTo>
                    <a:pt x="2210" y="1950"/>
                    <a:pt x="2098" y="1833"/>
                    <a:pt x="1990" y="1706"/>
                  </a:cubicBezTo>
                  <a:lnTo>
                    <a:pt x="1990" y="1706"/>
                  </a:lnTo>
                  <a:cubicBezTo>
                    <a:pt x="2249" y="1741"/>
                    <a:pt x="2502" y="1775"/>
                    <a:pt x="2761" y="1824"/>
                  </a:cubicBezTo>
                  <a:cubicBezTo>
                    <a:pt x="2764" y="1824"/>
                    <a:pt x="2766" y="1825"/>
                    <a:pt x="2769" y="1825"/>
                  </a:cubicBezTo>
                  <a:cubicBezTo>
                    <a:pt x="2802" y="1825"/>
                    <a:pt x="2816" y="1770"/>
                    <a:pt x="2776" y="1765"/>
                  </a:cubicBezTo>
                  <a:cubicBezTo>
                    <a:pt x="2497" y="1702"/>
                    <a:pt x="2219" y="1663"/>
                    <a:pt x="1932" y="1643"/>
                  </a:cubicBezTo>
                  <a:cubicBezTo>
                    <a:pt x="1810" y="1492"/>
                    <a:pt x="1683" y="1346"/>
                    <a:pt x="1551" y="1204"/>
                  </a:cubicBezTo>
                  <a:lnTo>
                    <a:pt x="1551" y="1204"/>
                  </a:lnTo>
                  <a:cubicBezTo>
                    <a:pt x="1766" y="1248"/>
                    <a:pt x="1980" y="1292"/>
                    <a:pt x="2200" y="1331"/>
                  </a:cubicBezTo>
                  <a:cubicBezTo>
                    <a:pt x="2203" y="1332"/>
                    <a:pt x="2206" y="1332"/>
                    <a:pt x="2208" y="1332"/>
                  </a:cubicBezTo>
                  <a:cubicBezTo>
                    <a:pt x="2241" y="1332"/>
                    <a:pt x="2251" y="1281"/>
                    <a:pt x="2215" y="1272"/>
                  </a:cubicBezTo>
                  <a:cubicBezTo>
                    <a:pt x="1971" y="1224"/>
                    <a:pt x="1727" y="1175"/>
                    <a:pt x="1483" y="1131"/>
                  </a:cubicBezTo>
                  <a:cubicBezTo>
                    <a:pt x="1346" y="985"/>
                    <a:pt x="1200" y="843"/>
                    <a:pt x="1044" y="716"/>
                  </a:cubicBezTo>
                  <a:lnTo>
                    <a:pt x="1044" y="716"/>
                  </a:lnTo>
                  <a:cubicBezTo>
                    <a:pt x="1298" y="785"/>
                    <a:pt x="1556" y="843"/>
                    <a:pt x="1815" y="907"/>
                  </a:cubicBezTo>
                  <a:cubicBezTo>
                    <a:pt x="1816" y="907"/>
                    <a:pt x="1818" y="907"/>
                    <a:pt x="1820" y="907"/>
                  </a:cubicBezTo>
                  <a:cubicBezTo>
                    <a:pt x="1845" y="907"/>
                    <a:pt x="1852" y="872"/>
                    <a:pt x="1829" y="858"/>
                  </a:cubicBezTo>
                  <a:cubicBezTo>
                    <a:pt x="1537" y="785"/>
                    <a:pt x="1244" y="707"/>
                    <a:pt x="951" y="643"/>
                  </a:cubicBezTo>
                  <a:cubicBezTo>
                    <a:pt x="863" y="575"/>
                    <a:pt x="771" y="516"/>
                    <a:pt x="678" y="458"/>
                  </a:cubicBezTo>
                  <a:lnTo>
                    <a:pt x="678" y="458"/>
                  </a:lnTo>
                  <a:cubicBezTo>
                    <a:pt x="981" y="468"/>
                    <a:pt x="1278" y="487"/>
                    <a:pt x="1576" y="526"/>
                  </a:cubicBezTo>
                  <a:cubicBezTo>
                    <a:pt x="1577" y="526"/>
                    <a:pt x="1578" y="526"/>
                    <a:pt x="1580" y="526"/>
                  </a:cubicBezTo>
                  <a:cubicBezTo>
                    <a:pt x="1610" y="526"/>
                    <a:pt x="1613" y="472"/>
                    <a:pt x="1585" y="468"/>
                  </a:cubicBezTo>
                  <a:cubicBezTo>
                    <a:pt x="1268" y="419"/>
                    <a:pt x="946" y="394"/>
                    <a:pt x="629" y="394"/>
                  </a:cubicBezTo>
                  <a:cubicBezTo>
                    <a:pt x="620" y="394"/>
                    <a:pt x="610" y="404"/>
                    <a:pt x="605" y="414"/>
                  </a:cubicBezTo>
                  <a:cubicBezTo>
                    <a:pt x="493" y="350"/>
                    <a:pt x="381" y="297"/>
                    <a:pt x="263" y="248"/>
                  </a:cubicBezTo>
                  <a:cubicBezTo>
                    <a:pt x="732" y="217"/>
                    <a:pt x="1203" y="157"/>
                    <a:pt x="1672" y="157"/>
                  </a:cubicBezTo>
                  <a:close/>
                  <a:moveTo>
                    <a:pt x="5680" y="1032"/>
                  </a:moveTo>
                  <a:cubicBezTo>
                    <a:pt x="5790" y="1032"/>
                    <a:pt x="5880" y="1070"/>
                    <a:pt x="5990" y="1097"/>
                  </a:cubicBezTo>
                  <a:lnTo>
                    <a:pt x="6000" y="1097"/>
                  </a:lnTo>
                  <a:cubicBezTo>
                    <a:pt x="5361" y="2063"/>
                    <a:pt x="4892" y="3243"/>
                    <a:pt x="4922" y="4409"/>
                  </a:cubicBezTo>
                  <a:lnTo>
                    <a:pt x="4888" y="4389"/>
                  </a:lnTo>
                  <a:cubicBezTo>
                    <a:pt x="4712" y="3267"/>
                    <a:pt x="4853" y="2233"/>
                    <a:pt x="5312" y="1194"/>
                  </a:cubicBezTo>
                  <a:lnTo>
                    <a:pt x="5312" y="1189"/>
                  </a:lnTo>
                  <a:cubicBezTo>
                    <a:pt x="5400" y="1102"/>
                    <a:pt x="5517" y="1048"/>
                    <a:pt x="5644" y="1033"/>
                  </a:cubicBezTo>
                  <a:cubicBezTo>
                    <a:pt x="5656" y="1032"/>
                    <a:pt x="5668" y="1032"/>
                    <a:pt x="5680" y="1032"/>
                  </a:cubicBezTo>
                  <a:close/>
                  <a:moveTo>
                    <a:pt x="3662" y="4071"/>
                  </a:moveTo>
                  <a:cubicBezTo>
                    <a:pt x="3878" y="4071"/>
                    <a:pt x="4096" y="4107"/>
                    <a:pt x="4307" y="4179"/>
                  </a:cubicBezTo>
                  <a:cubicBezTo>
                    <a:pt x="4488" y="4243"/>
                    <a:pt x="4658" y="4331"/>
                    <a:pt x="4819" y="4438"/>
                  </a:cubicBezTo>
                  <a:cubicBezTo>
                    <a:pt x="4819" y="4453"/>
                    <a:pt x="4834" y="4457"/>
                    <a:pt x="4844" y="4462"/>
                  </a:cubicBezTo>
                  <a:cubicBezTo>
                    <a:pt x="4840" y="4506"/>
                    <a:pt x="4875" y="4541"/>
                    <a:pt x="4915" y="4541"/>
                  </a:cubicBezTo>
                  <a:cubicBezTo>
                    <a:pt x="4924" y="4541"/>
                    <a:pt x="4932" y="4539"/>
                    <a:pt x="4941" y="4536"/>
                  </a:cubicBezTo>
                  <a:lnTo>
                    <a:pt x="4956" y="4531"/>
                  </a:lnTo>
                  <a:cubicBezTo>
                    <a:pt x="5297" y="4775"/>
                    <a:pt x="5609" y="5057"/>
                    <a:pt x="6019" y="5194"/>
                  </a:cubicBezTo>
                  <a:cubicBezTo>
                    <a:pt x="6025" y="5196"/>
                    <a:pt x="6031" y="5197"/>
                    <a:pt x="6036" y="5197"/>
                  </a:cubicBezTo>
                  <a:cubicBezTo>
                    <a:pt x="6090" y="5197"/>
                    <a:pt x="6102" y="5114"/>
                    <a:pt x="6048" y="5092"/>
                  </a:cubicBezTo>
                  <a:cubicBezTo>
                    <a:pt x="5663" y="4935"/>
                    <a:pt x="5356" y="4706"/>
                    <a:pt x="5049" y="4492"/>
                  </a:cubicBezTo>
                  <a:cubicBezTo>
                    <a:pt x="5521" y="4294"/>
                    <a:pt x="6073" y="4113"/>
                    <a:pt x="6605" y="4113"/>
                  </a:cubicBezTo>
                  <a:cubicBezTo>
                    <a:pt x="6940" y="4113"/>
                    <a:pt x="7266" y="4185"/>
                    <a:pt x="7561" y="4370"/>
                  </a:cubicBezTo>
                  <a:cubicBezTo>
                    <a:pt x="8487" y="4965"/>
                    <a:pt x="8546" y="6213"/>
                    <a:pt x="8312" y="7160"/>
                  </a:cubicBezTo>
                  <a:cubicBezTo>
                    <a:pt x="7975" y="8477"/>
                    <a:pt x="7341" y="9691"/>
                    <a:pt x="6453" y="10720"/>
                  </a:cubicBezTo>
                  <a:cubicBezTo>
                    <a:pt x="6366" y="10750"/>
                    <a:pt x="6283" y="10763"/>
                    <a:pt x="6204" y="10763"/>
                  </a:cubicBezTo>
                  <a:cubicBezTo>
                    <a:pt x="5667" y="10763"/>
                    <a:pt x="5305" y="10157"/>
                    <a:pt x="4829" y="9940"/>
                  </a:cubicBezTo>
                  <a:cubicBezTo>
                    <a:pt x="4824" y="9938"/>
                    <a:pt x="4818" y="9936"/>
                    <a:pt x="4811" y="9936"/>
                  </a:cubicBezTo>
                  <a:cubicBezTo>
                    <a:pt x="4805" y="9936"/>
                    <a:pt x="4797" y="9938"/>
                    <a:pt x="4790" y="9940"/>
                  </a:cubicBezTo>
                  <a:cubicBezTo>
                    <a:pt x="4783" y="9933"/>
                    <a:pt x="4773" y="9929"/>
                    <a:pt x="4763" y="9929"/>
                  </a:cubicBezTo>
                  <a:cubicBezTo>
                    <a:pt x="4752" y="9929"/>
                    <a:pt x="4741" y="9933"/>
                    <a:pt x="4731" y="9940"/>
                  </a:cubicBezTo>
                  <a:cubicBezTo>
                    <a:pt x="4427" y="10143"/>
                    <a:pt x="3935" y="10721"/>
                    <a:pt x="3494" y="10721"/>
                  </a:cubicBezTo>
                  <a:cubicBezTo>
                    <a:pt x="3469" y="10721"/>
                    <a:pt x="3444" y="10719"/>
                    <a:pt x="3419" y="10715"/>
                  </a:cubicBezTo>
                  <a:cubicBezTo>
                    <a:pt x="3200" y="10603"/>
                    <a:pt x="2990" y="10462"/>
                    <a:pt x="2810" y="10291"/>
                  </a:cubicBezTo>
                  <a:lnTo>
                    <a:pt x="2810" y="10291"/>
                  </a:lnTo>
                  <a:cubicBezTo>
                    <a:pt x="3063" y="10335"/>
                    <a:pt x="3317" y="10379"/>
                    <a:pt x="3571" y="10418"/>
                  </a:cubicBezTo>
                  <a:cubicBezTo>
                    <a:pt x="3600" y="10418"/>
                    <a:pt x="3614" y="10374"/>
                    <a:pt x="3585" y="10369"/>
                  </a:cubicBezTo>
                  <a:cubicBezTo>
                    <a:pt x="3312" y="10316"/>
                    <a:pt x="3034" y="10277"/>
                    <a:pt x="2761" y="10237"/>
                  </a:cubicBezTo>
                  <a:cubicBezTo>
                    <a:pt x="2639" y="10116"/>
                    <a:pt x="2527" y="9989"/>
                    <a:pt x="2429" y="9847"/>
                  </a:cubicBezTo>
                  <a:lnTo>
                    <a:pt x="2429" y="9847"/>
                  </a:lnTo>
                  <a:cubicBezTo>
                    <a:pt x="2810" y="9886"/>
                    <a:pt x="3195" y="9925"/>
                    <a:pt x="3575" y="9955"/>
                  </a:cubicBezTo>
                  <a:cubicBezTo>
                    <a:pt x="3605" y="9955"/>
                    <a:pt x="3605" y="9911"/>
                    <a:pt x="3575" y="9911"/>
                  </a:cubicBezTo>
                  <a:cubicBezTo>
                    <a:pt x="3180" y="9862"/>
                    <a:pt x="2785" y="9833"/>
                    <a:pt x="2385" y="9794"/>
                  </a:cubicBezTo>
                  <a:cubicBezTo>
                    <a:pt x="2293" y="9662"/>
                    <a:pt x="2205" y="9520"/>
                    <a:pt x="2132" y="9379"/>
                  </a:cubicBezTo>
                  <a:cubicBezTo>
                    <a:pt x="2715" y="9373"/>
                    <a:pt x="3299" y="9371"/>
                    <a:pt x="3883" y="9371"/>
                  </a:cubicBezTo>
                  <a:cubicBezTo>
                    <a:pt x="4297" y="9371"/>
                    <a:pt x="4710" y="9372"/>
                    <a:pt x="5122" y="9374"/>
                  </a:cubicBezTo>
                  <a:cubicBezTo>
                    <a:pt x="5170" y="9374"/>
                    <a:pt x="5170" y="9301"/>
                    <a:pt x="5122" y="9301"/>
                  </a:cubicBezTo>
                  <a:cubicBezTo>
                    <a:pt x="4787" y="9291"/>
                    <a:pt x="4452" y="9287"/>
                    <a:pt x="4117" y="9287"/>
                  </a:cubicBezTo>
                  <a:cubicBezTo>
                    <a:pt x="3446" y="9287"/>
                    <a:pt x="2776" y="9304"/>
                    <a:pt x="2102" y="9330"/>
                  </a:cubicBezTo>
                  <a:cubicBezTo>
                    <a:pt x="2015" y="9160"/>
                    <a:pt x="1937" y="8984"/>
                    <a:pt x="1873" y="8803"/>
                  </a:cubicBezTo>
                  <a:lnTo>
                    <a:pt x="1873" y="8803"/>
                  </a:lnTo>
                  <a:cubicBezTo>
                    <a:pt x="2263" y="8838"/>
                    <a:pt x="2658" y="8872"/>
                    <a:pt x="3054" y="8906"/>
                  </a:cubicBezTo>
                  <a:cubicBezTo>
                    <a:pt x="3083" y="8906"/>
                    <a:pt x="3083" y="8862"/>
                    <a:pt x="3054" y="8857"/>
                  </a:cubicBezTo>
                  <a:cubicBezTo>
                    <a:pt x="2654" y="8818"/>
                    <a:pt x="2254" y="8784"/>
                    <a:pt x="1858" y="8755"/>
                  </a:cubicBezTo>
                  <a:cubicBezTo>
                    <a:pt x="1795" y="8589"/>
                    <a:pt x="1746" y="8413"/>
                    <a:pt x="1702" y="8238"/>
                  </a:cubicBezTo>
                  <a:lnTo>
                    <a:pt x="1702" y="8238"/>
                  </a:lnTo>
                  <a:cubicBezTo>
                    <a:pt x="2454" y="8282"/>
                    <a:pt x="3210" y="8316"/>
                    <a:pt x="3966" y="8316"/>
                  </a:cubicBezTo>
                  <a:cubicBezTo>
                    <a:pt x="4005" y="8316"/>
                    <a:pt x="4005" y="8252"/>
                    <a:pt x="3966" y="8252"/>
                  </a:cubicBezTo>
                  <a:cubicBezTo>
                    <a:pt x="3205" y="8233"/>
                    <a:pt x="2444" y="8213"/>
                    <a:pt x="1688" y="8184"/>
                  </a:cubicBezTo>
                  <a:cubicBezTo>
                    <a:pt x="1644" y="8013"/>
                    <a:pt x="1615" y="7843"/>
                    <a:pt x="1590" y="7672"/>
                  </a:cubicBezTo>
                  <a:lnTo>
                    <a:pt x="1590" y="7672"/>
                  </a:lnTo>
                  <a:cubicBezTo>
                    <a:pt x="1922" y="7691"/>
                    <a:pt x="2258" y="7706"/>
                    <a:pt x="2595" y="7716"/>
                  </a:cubicBezTo>
                  <a:cubicBezTo>
                    <a:pt x="2634" y="7716"/>
                    <a:pt x="2634" y="7657"/>
                    <a:pt x="2595" y="7652"/>
                  </a:cubicBezTo>
                  <a:cubicBezTo>
                    <a:pt x="2258" y="7638"/>
                    <a:pt x="1917" y="7628"/>
                    <a:pt x="1580" y="7623"/>
                  </a:cubicBezTo>
                  <a:cubicBezTo>
                    <a:pt x="1546" y="7379"/>
                    <a:pt x="1527" y="7135"/>
                    <a:pt x="1522" y="6891"/>
                  </a:cubicBezTo>
                  <a:lnTo>
                    <a:pt x="1522" y="6891"/>
                  </a:lnTo>
                  <a:cubicBezTo>
                    <a:pt x="1828" y="6949"/>
                    <a:pt x="2137" y="6978"/>
                    <a:pt x="2447" y="6978"/>
                  </a:cubicBezTo>
                  <a:cubicBezTo>
                    <a:pt x="2636" y="6978"/>
                    <a:pt x="2826" y="6967"/>
                    <a:pt x="3015" y="6945"/>
                  </a:cubicBezTo>
                  <a:cubicBezTo>
                    <a:pt x="3058" y="6940"/>
                    <a:pt x="3063" y="6872"/>
                    <a:pt x="3015" y="6872"/>
                  </a:cubicBezTo>
                  <a:cubicBezTo>
                    <a:pt x="2820" y="6891"/>
                    <a:pt x="2625" y="6900"/>
                    <a:pt x="2430" y="6900"/>
                  </a:cubicBezTo>
                  <a:cubicBezTo>
                    <a:pt x="2126" y="6900"/>
                    <a:pt x="1822" y="6877"/>
                    <a:pt x="1522" y="6833"/>
                  </a:cubicBezTo>
                  <a:cubicBezTo>
                    <a:pt x="1517" y="6462"/>
                    <a:pt x="1561" y="6091"/>
                    <a:pt x="1654" y="5735"/>
                  </a:cubicBezTo>
                  <a:cubicBezTo>
                    <a:pt x="1659" y="5745"/>
                    <a:pt x="1668" y="5755"/>
                    <a:pt x="1683" y="5755"/>
                  </a:cubicBezTo>
                  <a:cubicBezTo>
                    <a:pt x="2137" y="5794"/>
                    <a:pt x="2595" y="5833"/>
                    <a:pt x="3054" y="5862"/>
                  </a:cubicBezTo>
                  <a:cubicBezTo>
                    <a:pt x="3097" y="5862"/>
                    <a:pt x="3097" y="5794"/>
                    <a:pt x="3054" y="5789"/>
                  </a:cubicBezTo>
                  <a:cubicBezTo>
                    <a:pt x="2595" y="5745"/>
                    <a:pt x="2137" y="5716"/>
                    <a:pt x="1683" y="5682"/>
                  </a:cubicBezTo>
                  <a:cubicBezTo>
                    <a:pt x="1678" y="5682"/>
                    <a:pt x="1668" y="5682"/>
                    <a:pt x="1663" y="5687"/>
                  </a:cubicBezTo>
                  <a:cubicBezTo>
                    <a:pt x="1673" y="5662"/>
                    <a:pt x="1678" y="5633"/>
                    <a:pt x="1688" y="5604"/>
                  </a:cubicBezTo>
                  <a:cubicBezTo>
                    <a:pt x="1737" y="5438"/>
                    <a:pt x="1810" y="5272"/>
                    <a:pt x="1898" y="5121"/>
                  </a:cubicBezTo>
                  <a:cubicBezTo>
                    <a:pt x="2400" y="5131"/>
                    <a:pt x="2902" y="5170"/>
                    <a:pt x="3400" y="5223"/>
                  </a:cubicBezTo>
                  <a:cubicBezTo>
                    <a:pt x="3401" y="5223"/>
                    <a:pt x="3403" y="5224"/>
                    <a:pt x="3404" y="5224"/>
                  </a:cubicBezTo>
                  <a:cubicBezTo>
                    <a:pt x="3435" y="5224"/>
                    <a:pt x="3442" y="5169"/>
                    <a:pt x="3410" y="5160"/>
                  </a:cubicBezTo>
                  <a:cubicBezTo>
                    <a:pt x="2922" y="5092"/>
                    <a:pt x="2429" y="5053"/>
                    <a:pt x="1937" y="5048"/>
                  </a:cubicBezTo>
                  <a:cubicBezTo>
                    <a:pt x="2019" y="4921"/>
                    <a:pt x="2112" y="4799"/>
                    <a:pt x="2219" y="4687"/>
                  </a:cubicBezTo>
                  <a:cubicBezTo>
                    <a:pt x="2229" y="4696"/>
                    <a:pt x="2234" y="4696"/>
                    <a:pt x="2244" y="4696"/>
                  </a:cubicBezTo>
                  <a:cubicBezTo>
                    <a:pt x="2722" y="4711"/>
                    <a:pt x="3205" y="4736"/>
                    <a:pt x="3683" y="4740"/>
                  </a:cubicBezTo>
                  <a:cubicBezTo>
                    <a:pt x="3736" y="4740"/>
                    <a:pt x="3736" y="4657"/>
                    <a:pt x="3683" y="4657"/>
                  </a:cubicBezTo>
                  <a:cubicBezTo>
                    <a:pt x="3214" y="4643"/>
                    <a:pt x="2746" y="4638"/>
                    <a:pt x="2283" y="4628"/>
                  </a:cubicBezTo>
                  <a:cubicBezTo>
                    <a:pt x="2659" y="4266"/>
                    <a:pt x="3155" y="4071"/>
                    <a:pt x="3662" y="4071"/>
                  </a:cubicBezTo>
                  <a:close/>
                  <a:moveTo>
                    <a:pt x="1490" y="0"/>
                  </a:moveTo>
                  <a:cubicBezTo>
                    <a:pt x="1041" y="0"/>
                    <a:pt x="572" y="59"/>
                    <a:pt x="103" y="170"/>
                  </a:cubicBezTo>
                  <a:cubicBezTo>
                    <a:pt x="88" y="175"/>
                    <a:pt x="78" y="185"/>
                    <a:pt x="73" y="194"/>
                  </a:cubicBezTo>
                  <a:cubicBezTo>
                    <a:pt x="0" y="224"/>
                    <a:pt x="0" y="326"/>
                    <a:pt x="73" y="355"/>
                  </a:cubicBezTo>
                  <a:cubicBezTo>
                    <a:pt x="1424" y="853"/>
                    <a:pt x="1907" y="2419"/>
                    <a:pt x="3239" y="2906"/>
                  </a:cubicBezTo>
                  <a:cubicBezTo>
                    <a:pt x="3389" y="2960"/>
                    <a:pt x="3674" y="3013"/>
                    <a:pt x="3959" y="3013"/>
                  </a:cubicBezTo>
                  <a:cubicBezTo>
                    <a:pt x="4274" y="3013"/>
                    <a:pt x="4589" y="2948"/>
                    <a:pt x="4722" y="2745"/>
                  </a:cubicBezTo>
                  <a:lnTo>
                    <a:pt x="4722" y="2745"/>
                  </a:lnTo>
                  <a:cubicBezTo>
                    <a:pt x="4653" y="3267"/>
                    <a:pt x="4678" y="3804"/>
                    <a:pt x="4790" y="4321"/>
                  </a:cubicBezTo>
                  <a:cubicBezTo>
                    <a:pt x="4447" y="4104"/>
                    <a:pt x="4085" y="3937"/>
                    <a:pt x="3605" y="3937"/>
                  </a:cubicBezTo>
                  <a:cubicBezTo>
                    <a:pt x="3545" y="3937"/>
                    <a:pt x="3483" y="3940"/>
                    <a:pt x="3419" y="3945"/>
                  </a:cubicBezTo>
                  <a:cubicBezTo>
                    <a:pt x="2536" y="4028"/>
                    <a:pt x="1873" y="4614"/>
                    <a:pt x="1595" y="5438"/>
                  </a:cubicBezTo>
                  <a:cubicBezTo>
                    <a:pt x="1034" y="7072"/>
                    <a:pt x="1566" y="10140"/>
                    <a:pt x="3380" y="10818"/>
                  </a:cubicBezTo>
                  <a:cubicBezTo>
                    <a:pt x="3385" y="10820"/>
                    <a:pt x="3390" y="10822"/>
                    <a:pt x="3395" y="10822"/>
                  </a:cubicBezTo>
                  <a:cubicBezTo>
                    <a:pt x="3400" y="10822"/>
                    <a:pt x="3405" y="10820"/>
                    <a:pt x="3410" y="10818"/>
                  </a:cubicBezTo>
                  <a:cubicBezTo>
                    <a:pt x="3459" y="10833"/>
                    <a:pt x="3509" y="10840"/>
                    <a:pt x="3560" y="10840"/>
                  </a:cubicBezTo>
                  <a:cubicBezTo>
                    <a:pt x="3673" y="10840"/>
                    <a:pt x="3788" y="10804"/>
                    <a:pt x="3902" y="10740"/>
                  </a:cubicBezTo>
                  <a:cubicBezTo>
                    <a:pt x="4239" y="10555"/>
                    <a:pt x="4546" y="10320"/>
                    <a:pt x="4810" y="10047"/>
                  </a:cubicBezTo>
                  <a:cubicBezTo>
                    <a:pt x="4814" y="10042"/>
                    <a:pt x="4819" y="10038"/>
                    <a:pt x="4819" y="10033"/>
                  </a:cubicBezTo>
                  <a:cubicBezTo>
                    <a:pt x="5208" y="10322"/>
                    <a:pt x="5651" y="10938"/>
                    <a:pt x="6175" y="10938"/>
                  </a:cubicBezTo>
                  <a:cubicBezTo>
                    <a:pt x="6242" y="10938"/>
                    <a:pt x="6310" y="10928"/>
                    <a:pt x="6380" y="10906"/>
                  </a:cubicBezTo>
                  <a:cubicBezTo>
                    <a:pt x="6392" y="10915"/>
                    <a:pt x="6407" y="10920"/>
                    <a:pt x="6422" y="10920"/>
                  </a:cubicBezTo>
                  <a:cubicBezTo>
                    <a:pt x="6436" y="10920"/>
                    <a:pt x="6451" y="10915"/>
                    <a:pt x="6463" y="10906"/>
                  </a:cubicBezTo>
                  <a:cubicBezTo>
                    <a:pt x="6483" y="10886"/>
                    <a:pt x="6502" y="10867"/>
                    <a:pt x="6522" y="10842"/>
                  </a:cubicBezTo>
                  <a:lnTo>
                    <a:pt x="6531" y="10842"/>
                  </a:lnTo>
                  <a:cubicBezTo>
                    <a:pt x="6541" y="10837"/>
                    <a:pt x="6551" y="10828"/>
                    <a:pt x="6556" y="10818"/>
                  </a:cubicBezTo>
                  <a:cubicBezTo>
                    <a:pt x="7765" y="9603"/>
                    <a:pt x="8975" y="7228"/>
                    <a:pt x="8497" y="5516"/>
                  </a:cubicBezTo>
                  <a:cubicBezTo>
                    <a:pt x="8197" y="4439"/>
                    <a:pt x="7425" y="4051"/>
                    <a:pt x="6554" y="4051"/>
                  </a:cubicBezTo>
                  <a:cubicBezTo>
                    <a:pt x="6052" y="4051"/>
                    <a:pt x="5517" y="4180"/>
                    <a:pt x="5019" y="4379"/>
                  </a:cubicBezTo>
                  <a:cubicBezTo>
                    <a:pt x="5092" y="3145"/>
                    <a:pt x="5614" y="2170"/>
                    <a:pt x="6136" y="1072"/>
                  </a:cubicBezTo>
                  <a:cubicBezTo>
                    <a:pt x="6154" y="1037"/>
                    <a:pt x="6125" y="1002"/>
                    <a:pt x="6094" y="1002"/>
                  </a:cubicBezTo>
                  <a:cubicBezTo>
                    <a:pt x="6081" y="1002"/>
                    <a:pt x="6069" y="1007"/>
                    <a:pt x="6058" y="1019"/>
                  </a:cubicBezTo>
                  <a:cubicBezTo>
                    <a:pt x="6058" y="1009"/>
                    <a:pt x="6053" y="1004"/>
                    <a:pt x="6048" y="999"/>
                  </a:cubicBezTo>
                  <a:cubicBezTo>
                    <a:pt x="5968" y="922"/>
                    <a:pt x="5867" y="890"/>
                    <a:pt x="5761" y="890"/>
                  </a:cubicBezTo>
                  <a:cubicBezTo>
                    <a:pt x="5579" y="890"/>
                    <a:pt x="5385" y="987"/>
                    <a:pt x="5268" y="1116"/>
                  </a:cubicBezTo>
                  <a:cubicBezTo>
                    <a:pt x="5265" y="1115"/>
                    <a:pt x="5261" y="1115"/>
                    <a:pt x="5258" y="1115"/>
                  </a:cubicBezTo>
                  <a:cubicBezTo>
                    <a:pt x="5242" y="1115"/>
                    <a:pt x="5227" y="1125"/>
                    <a:pt x="5219" y="1141"/>
                  </a:cubicBezTo>
                  <a:cubicBezTo>
                    <a:pt x="5009" y="1541"/>
                    <a:pt x="4863" y="1965"/>
                    <a:pt x="4775" y="2409"/>
                  </a:cubicBezTo>
                  <a:cubicBezTo>
                    <a:pt x="4345" y="692"/>
                    <a:pt x="3025" y="0"/>
                    <a:pt x="14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56"/>
            <p:cNvSpPr/>
            <p:nvPr/>
          </p:nvSpPr>
          <p:spPr>
            <a:xfrm>
              <a:off x="6143365" y="3137589"/>
              <a:ext cx="28207" cy="3420"/>
            </a:xfrm>
            <a:custGeom>
              <a:rect b="b" l="l" r="r" t="t"/>
              <a:pathLst>
                <a:path extrusionOk="0" h="133" w="1097">
                  <a:moveTo>
                    <a:pt x="58" y="1"/>
                  </a:moveTo>
                  <a:cubicBezTo>
                    <a:pt x="22" y="1"/>
                    <a:pt x="1" y="60"/>
                    <a:pt x="43" y="60"/>
                  </a:cubicBezTo>
                  <a:cubicBezTo>
                    <a:pt x="314" y="110"/>
                    <a:pt x="584" y="133"/>
                    <a:pt x="857" y="133"/>
                  </a:cubicBezTo>
                  <a:cubicBezTo>
                    <a:pt x="928" y="133"/>
                    <a:pt x="1000" y="131"/>
                    <a:pt x="1072" y="128"/>
                  </a:cubicBezTo>
                  <a:cubicBezTo>
                    <a:pt x="1097" y="118"/>
                    <a:pt x="1097" y="79"/>
                    <a:pt x="1072" y="74"/>
                  </a:cubicBezTo>
                  <a:cubicBezTo>
                    <a:pt x="736" y="74"/>
                    <a:pt x="394" y="50"/>
                    <a:pt x="63" y="1"/>
                  </a:cubicBezTo>
                  <a:cubicBezTo>
                    <a:pt x="61" y="1"/>
                    <a:pt x="60" y="1"/>
                    <a:pt x="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3" name="Google Shape;2733;p56"/>
          <p:cNvGrpSpPr/>
          <p:nvPr/>
        </p:nvGrpSpPr>
        <p:grpSpPr>
          <a:xfrm>
            <a:off x="5426938" y="2950120"/>
            <a:ext cx="282863" cy="336628"/>
            <a:chOff x="5426938" y="2950120"/>
            <a:chExt cx="282863" cy="336628"/>
          </a:xfrm>
        </p:grpSpPr>
        <p:sp>
          <p:nvSpPr>
            <p:cNvPr id="2734" name="Google Shape;2734;p56"/>
            <p:cNvSpPr/>
            <p:nvPr/>
          </p:nvSpPr>
          <p:spPr>
            <a:xfrm>
              <a:off x="5426938" y="2950120"/>
              <a:ext cx="282863" cy="336628"/>
            </a:xfrm>
            <a:custGeom>
              <a:rect b="b" l="l" r="r" t="t"/>
              <a:pathLst>
                <a:path extrusionOk="0" h="13092" w="11001">
                  <a:moveTo>
                    <a:pt x="5235" y="795"/>
                  </a:moveTo>
                  <a:cubicBezTo>
                    <a:pt x="5732" y="795"/>
                    <a:pt x="5791" y="1449"/>
                    <a:pt x="5776" y="1863"/>
                  </a:cubicBezTo>
                  <a:cubicBezTo>
                    <a:pt x="5511" y="1814"/>
                    <a:pt x="5244" y="1788"/>
                    <a:pt x="4976" y="1788"/>
                  </a:cubicBezTo>
                  <a:cubicBezTo>
                    <a:pt x="4898" y="1788"/>
                    <a:pt x="4820" y="1791"/>
                    <a:pt x="4742" y="1795"/>
                  </a:cubicBezTo>
                  <a:cubicBezTo>
                    <a:pt x="4688" y="1795"/>
                    <a:pt x="4635" y="1805"/>
                    <a:pt x="4581" y="1810"/>
                  </a:cubicBezTo>
                  <a:cubicBezTo>
                    <a:pt x="4552" y="1419"/>
                    <a:pt x="4752" y="795"/>
                    <a:pt x="5235" y="795"/>
                  </a:cubicBezTo>
                  <a:close/>
                  <a:moveTo>
                    <a:pt x="2216" y="452"/>
                  </a:moveTo>
                  <a:cubicBezTo>
                    <a:pt x="3048" y="452"/>
                    <a:pt x="3706" y="1098"/>
                    <a:pt x="3757" y="1966"/>
                  </a:cubicBezTo>
                  <a:cubicBezTo>
                    <a:pt x="3571" y="2029"/>
                    <a:pt x="3391" y="2102"/>
                    <a:pt x="3215" y="2195"/>
                  </a:cubicBezTo>
                  <a:cubicBezTo>
                    <a:pt x="3107" y="1375"/>
                    <a:pt x="2422" y="938"/>
                    <a:pt x="1714" y="938"/>
                  </a:cubicBezTo>
                  <a:cubicBezTo>
                    <a:pt x="1365" y="938"/>
                    <a:pt x="1011" y="1044"/>
                    <a:pt x="718" y="1263"/>
                  </a:cubicBezTo>
                  <a:cubicBezTo>
                    <a:pt x="976" y="888"/>
                    <a:pt x="1362" y="620"/>
                    <a:pt x="1810" y="502"/>
                  </a:cubicBezTo>
                  <a:cubicBezTo>
                    <a:pt x="1949" y="469"/>
                    <a:pt x="2085" y="452"/>
                    <a:pt x="2216" y="452"/>
                  </a:cubicBezTo>
                  <a:close/>
                  <a:moveTo>
                    <a:pt x="8850" y="492"/>
                  </a:moveTo>
                  <a:cubicBezTo>
                    <a:pt x="9213" y="492"/>
                    <a:pt x="9584" y="636"/>
                    <a:pt x="9937" y="985"/>
                  </a:cubicBezTo>
                  <a:cubicBezTo>
                    <a:pt x="10303" y="1351"/>
                    <a:pt x="10503" y="1810"/>
                    <a:pt x="10605" y="2302"/>
                  </a:cubicBezTo>
                  <a:cubicBezTo>
                    <a:pt x="10317" y="1702"/>
                    <a:pt x="9822" y="1194"/>
                    <a:pt x="9113" y="1194"/>
                  </a:cubicBezTo>
                  <a:cubicBezTo>
                    <a:pt x="9090" y="1194"/>
                    <a:pt x="9067" y="1194"/>
                    <a:pt x="9044" y="1195"/>
                  </a:cubicBezTo>
                  <a:cubicBezTo>
                    <a:pt x="8186" y="1234"/>
                    <a:pt x="7605" y="1927"/>
                    <a:pt x="7361" y="2697"/>
                  </a:cubicBezTo>
                  <a:cubicBezTo>
                    <a:pt x="7176" y="2502"/>
                    <a:pt x="6961" y="2336"/>
                    <a:pt x="6727" y="2205"/>
                  </a:cubicBezTo>
                  <a:cubicBezTo>
                    <a:pt x="7112" y="1365"/>
                    <a:pt x="7956" y="492"/>
                    <a:pt x="8850" y="492"/>
                  </a:cubicBezTo>
                  <a:close/>
                  <a:moveTo>
                    <a:pt x="1854" y="1059"/>
                  </a:moveTo>
                  <a:cubicBezTo>
                    <a:pt x="2430" y="1127"/>
                    <a:pt x="2927" y="1517"/>
                    <a:pt x="3132" y="2215"/>
                  </a:cubicBezTo>
                  <a:cubicBezTo>
                    <a:pt x="3132" y="2224"/>
                    <a:pt x="3137" y="2229"/>
                    <a:pt x="3142" y="2234"/>
                  </a:cubicBezTo>
                  <a:lnTo>
                    <a:pt x="3147" y="2234"/>
                  </a:lnTo>
                  <a:cubicBezTo>
                    <a:pt x="2337" y="2673"/>
                    <a:pt x="1747" y="3419"/>
                    <a:pt x="1342" y="4312"/>
                  </a:cubicBezTo>
                  <a:cubicBezTo>
                    <a:pt x="889" y="3312"/>
                    <a:pt x="742" y="1688"/>
                    <a:pt x="1849" y="1073"/>
                  </a:cubicBezTo>
                  <a:cubicBezTo>
                    <a:pt x="1854" y="1068"/>
                    <a:pt x="1854" y="1063"/>
                    <a:pt x="1854" y="1059"/>
                  </a:cubicBezTo>
                  <a:close/>
                  <a:moveTo>
                    <a:pt x="1703" y="1041"/>
                  </a:moveTo>
                  <a:cubicBezTo>
                    <a:pt x="1737" y="1041"/>
                    <a:pt x="1771" y="1042"/>
                    <a:pt x="1806" y="1044"/>
                  </a:cubicBezTo>
                  <a:cubicBezTo>
                    <a:pt x="576" y="1561"/>
                    <a:pt x="815" y="3458"/>
                    <a:pt x="1298" y="4419"/>
                  </a:cubicBezTo>
                  <a:lnTo>
                    <a:pt x="1298" y="4424"/>
                  </a:lnTo>
                  <a:cubicBezTo>
                    <a:pt x="1293" y="4419"/>
                    <a:pt x="1284" y="4414"/>
                    <a:pt x="1279" y="4414"/>
                  </a:cubicBezTo>
                  <a:cubicBezTo>
                    <a:pt x="1256" y="4414"/>
                    <a:pt x="1233" y="4414"/>
                    <a:pt x="1211" y="4414"/>
                  </a:cubicBezTo>
                  <a:cubicBezTo>
                    <a:pt x="963" y="4414"/>
                    <a:pt x="716" y="4434"/>
                    <a:pt x="469" y="4434"/>
                  </a:cubicBezTo>
                  <a:cubicBezTo>
                    <a:pt x="446" y="4434"/>
                    <a:pt x="423" y="4434"/>
                    <a:pt x="401" y="4434"/>
                  </a:cubicBezTo>
                  <a:cubicBezTo>
                    <a:pt x="362" y="4302"/>
                    <a:pt x="333" y="4170"/>
                    <a:pt x="313" y="4034"/>
                  </a:cubicBezTo>
                  <a:cubicBezTo>
                    <a:pt x="424" y="4034"/>
                    <a:pt x="534" y="4036"/>
                    <a:pt x="646" y="4036"/>
                  </a:cubicBezTo>
                  <a:cubicBezTo>
                    <a:pt x="702" y="4036"/>
                    <a:pt x="758" y="4036"/>
                    <a:pt x="815" y="4034"/>
                  </a:cubicBezTo>
                  <a:cubicBezTo>
                    <a:pt x="850" y="4034"/>
                    <a:pt x="850" y="3980"/>
                    <a:pt x="815" y="3980"/>
                  </a:cubicBezTo>
                  <a:lnTo>
                    <a:pt x="303" y="3980"/>
                  </a:lnTo>
                  <a:cubicBezTo>
                    <a:pt x="284" y="3858"/>
                    <a:pt x="264" y="3731"/>
                    <a:pt x="250" y="3605"/>
                  </a:cubicBezTo>
                  <a:cubicBezTo>
                    <a:pt x="344" y="3605"/>
                    <a:pt x="438" y="3609"/>
                    <a:pt x="532" y="3609"/>
                  </a:cubicBezTo>
                  <a:cubicBezTo>
                    <a:pt x="580" y="3609"/>
                    <a:pt x="627" y="3608"/>
                    <a:pt x="674" y="3605"/>
                  </a:cubicBezTo>
                  <a:cubicBezTo>
                    <a:pt x="703" y="3605"/>
                    <a:pt x="703" y="3561"/>
                    <a:pt x="674" y="3561"/>
                  </a:cubicBezTo>
                  <a:cubicBezTo>
                    <a:pt x="627" y="3558"/>
                    <a:pt x="579" y="3556"/>
                    <a:pt x="531" y="3556"/>
                  </a:cubicBezTo>
                  <a:cubicBezTo>
                    <a:pt x="435" y="3556"/>
                    <a:pt x="339" y="3561"/>
                    <a:pt x="245" y="3561"/>
                  </a:cubicBezTo>
                  <a:cubicBezTo>
                    <a:pt x="211" y="3258"/>
                    <a:pt x="211" y="2956"/>
                    <a:pt x="235" y="2654"/>
                  </a:cubicBezTo>
                  <a:cubicBezTo>
                    <a:pt x="411" y="2629"/>
                    <a:pt x="586" y="2610"/>
                    <a:pt x="757" y="2571"/>
                  </a:cubicBezTo>
                  <a:cubicBezTo>
                    <a:pt x="785" y="2566"/>
                    <a:pt x="782" y="2512"/>
                    <a:pt x="751" y="2512"/>
                  </a:cubicBezTo>
                  <a:cubicBezTo>
                    <a:pt x="750" y="2512"/>
                    <a:pt x="748" y="2512"/>
                    <a:pt x="747" y="2512"/>
                  </a:cubicBezTo>
                  <a:cubicBezTo>
                    <a:pt x="576" y="2527"/>
                    <a:pt x="411" y="2561"/>
                    <a:pt x="240" y="2590"/>
                  </a:cubicBezTo>
                  <a:cubicBezTo>
                    <a:pt x="254" y="2454"/>
                    <a:pt x="279" y="2322"/>
                    <a:pt x="308" y="2190"/>
                  </a:cubicBezTo>
                  <a:cubicBezTo>
                    <a:pt x="337" y="2058"/>
                    <a:pt x="381" y="1932"/>
                    <a:pt x="430" y="1810"/>
                  </a:cubicBezTo>
                  <a:cubicBezTo>
                    <a:pt x="516" y="1795"/>
                    <a:pt x="601" y="1786"/>
                    <a:pt x="687" y="1786"/>
                  </a:cubicBezTo>
                  <a:cubicBezTo>
                    <a:pt x="719" y="1786"/>
                    <a:pt x="750" y="1788"/>
                    <a:pt x="781" y="1790"/>
                  </a:cubicBezTo>
                  <a:cubicBezTo>
                    <a:pt x="825" y="1790"/>
                    <a:pt x="820" y="1732"/>
                    <a:pt x="781" y="1727"/>
                  </a:cubicBezTo>
                  <a:cubicBezTo>
                    <a:pt x="745" y="1724"/>
                    <a:pt x="710" y="1722"/>
                    <a:pt x="674" y="1722"/>
                  </a:cubicBezTo>
                  <a:cubicBezTo>
                    <a:pt x="602" y="1722"/>
                    <a:pt x="531" y="1728"/>
                    <a:pt x="459" y="1741"/>
                  </a:cubicBezTo>
                  <a:cubicBezTo>
                    <a:pt x="484" y="1683"/>
                    <a:pt x="508" y="1624"/>
                    <a:pt x="537" y="1566"/>
                  </a:cubicBezTo>
                  <a:cubicBezTo>
                    <a:pt x="713" y="1541"/>
                    <a:pt x="884" y="1556"/>
                    <a:pt x="1064" y="1546"/>
                  </a:cubicBezTo>
                  <a:cubicBezTo>
                    <a:pt x="1093" y="1546"/>
                    <a:pt x="1103" y="1493"/>
                    <a:pt x="1069" y="1483"/>
                  </a:cubicBezTo>
                  <a:cubicBezTo>
                    <a:pt x="998" y="1470"/>
                    <a:pt x="926" y="1464"/>
                    <a:pt x="853" y="1464"/>
                  </a:cubicBezTo>
                  <a:cubicBezTo>
                    <a:pt x="762" y="1464"/>
                    <a:pt x="671" y="1474"/>
                    <a:pt x="581" y="1493"/>
                  </a:cubicBezTo>
                  <a:cubicBezTo>
                    <a:pt x="601" y="1458"/>
                    <a:pt x="615" y="1429"/>
                    <a:pt x="635" y="1395"/>
                  </a:cubicBezTo>
                  <a:cubicBezTo>
                    <a:pt x="944" y="1167"/>
                    <a:pt x="1319" y="1041"/>
                    <a:pt x="1703" y="1041"/>
                  </a:cubicBezTo>
                  <a:close/>
                  <a:moveTo>
                    <a:pt x="1269" y="4478"/>
                  </a:moveTo>
                  <a:cubicBezTo>
                    <a:pt x="1069" y="4961"/>
                    <a:pt x="913" y="5458"/>
                    <a:pt x="806" y="5970"/>
                  </a:cubicBezTo>
                  <a:lnTo>
                    <a:pt x="767" y="5961"/>
                  </a:lnTo>
                  <a:cubicBezTo>
                    <a:pt x="723" y="5761"/>
                    <a:pt x="669" y="5565"/>
                    <a:pt x="615" y="5365"/>
                  </a:cubicBezTo>
                  <a:lnTo>
                    <a:pt x="615" y="5365"/>
                  </a:lnTo>
                  <a:cubicBezTo>
                    <a:pt x="654" y="5368"/>
                    <a:pt x="692" y="5369"/>
                    <a:pt x="730" y="5369"/>
                  </a:cubicBezTo>
                  <a:cubicBezTo>
                    <a:pt x="768" y="5369"/>
                    <a:pt x="806" y="5368"/>
                    <a:pt x="845" y="5365"/>
                  </a:cubicBezTo>
                  <a:cubicBezTo>
                    <a:pt x="874" y="5361"/>
                    <a:pt x="874" y="5322"/>
                    <a:pt x="845" y="5322"/>
                  </a:cubicBezTo>
                  <a:cubicBezTo>
                    <a:pt x="806" y="5319"/>
                    <a:pt x="765" y="5318"/>
                    <a:pt x="725" y="5318"/>
                  </a:cubicBezTo>
                  <a:cubicBezTo>
                    <a:pt x="685" y="5318"/>
                    <a:pt x="645" y="5319"/>
                    <a:pt x="606" y="5322"/>
                  </a:cubicBezTo>
                  <a:cubicBezTo>
                    <a:pt x="567" y="5185"/>
                    <a:pt x="532" y="5044"/>
                    <a:pt x="498" y="4907"/>
                  </a:cubicBezTo>
                  <a:lnTo>
                    <a:pt x="498" y="4907"/>
                  </a:lnTo>
                  <a:cubicBezTo>
                    <a:pt x="562" y="4909"/>
                    <a:pt x="625" y="4911"/>
                    <a:pt x="689" y="4911"/>
                  </a:cubicBezTo>
                  <a:cubicBezTo>
                    <a:pt x="752" y="4911"/>
                    <a:pt x="815" y="4909"/>
                    <a:pt x="879" y="4907"/>
                  </a:cubicBezTo>
                  <a:cubicBezTo>
                    <a:pt x="903" y="4907"/>
                    <a:pt x="903" y="4868"/>
                    <a:pt x="879" y="4868"/>
                  </a:cubicBezTo>
                  <a:cubicBezTo>
                    <a:pt x="837" y="4865"/>
                    <a:pt x="794" y="4864"/>
                    <a:pt x="751" y="4864"/>
                  </a:cubicBezTo>
                  <a:cubicBezTo>
                    <a:pt x="664" y="4864"/>
                    <a:pt x="576" y="4868"/>
                    <a:pt x="489" y="4868"/>
                  </a:cubicBezTo>
                  <a:cubicBezTo>
                    <a:pt x="454" y="4741"/>
                    <a:pt x="425" y="4614"/>
                    <a:pt x="401" y="4488"/>
                  </a:cubicBezTo>
                  <a:lnTo>
                    <a:pt x="401" y="4488"/>
                  </a:lnTo>
                  <a:cubicBezTo>
                    <a:pt x="552" y="4498"/>
                    <a:pt x="709" y="4508"/>
                    <a:pt x="865" y="4508"/>
                  </a:cubicBezTo>
                  <a:cubicBezTo>
                    <a:pt x="1001" y="4508"/>
                    <a:pt x="1137" y="4500"/>
                    <a:pt x="1269" y="4478"/>
                  </a:cubicBezTo>
                  <a:close/>
                  <a:moveTo>
                    <a:pt x="9078" y="1318"/>
                  </a:moveTo>
                  <a:cubicBezTo>
                    <a:pt x="9132" y="1318"/>
                    <a:pt x="9187" y="1321"/>
                    <a:pt x="9244" y="1327"/>
                  </a:cubicBezTo>
                  <a:cubicBezTo>
                    <a:pt x="9556" y="1356"/>
                    <a:pt x="9849" y="1498"/>
                    <a:pt x="10064" y="1727"/>
                  </a:cubicBezTo>
                  <a:cubicBezTo>
                    <a:pt x="10468" y="3702"/>
                    <a:pt x="9522" y="5853"/>
                    <a:pt x="8595" y="7585"/>
                  </a:cubicBezTo>
                  <a:cubicBezTo>
                    <a:pt x="8634" y="5756"/>
                    <a:pt x="8429" y="3844"/>
                    <a:pt x="7400" y="2736"/>
                  </a:cubicBezTo>
                  <a:cubicBezTo>
                    <a:pt x="7410" y="2732"/>
                    <a:pt x="7425" y="2727"/>
                    <a:pt x="7430" y="2712"/>
                  </a:cubicBezTo>
                  <a:cubicBezTo>
                    <a:pt x="7704" y="1989"/>
                    <a:pt x="8258" y="1318"/>
                    <a:pt x="9078" y="1318"/>
                  </a:cubicBezTo>
                  <a:close/>
                  <a:moveTo>
                    <a:pt x="10151" y="1819"/>
                  </a:moveTo>
                  <a:lnTo>
                    <a:pt x="10151" y="1819"/>
                  </a:lnTo>
                  <a:cubicBezTo>
                    <a:pt x="10351" y="2054"/>
                    <a:pt x="10503" y="2341"/>
                    <a:pt x="10654" y="2629"/>
                  </a:cubicBezTo>
                  <a:cubicBezTo>
                    <a:pt x="10698" y="3141"/>
                    <a:pt x="10683" y="3653"/>
                    <a:pt x="10600" y="4166"/>
                  </a:cubicBezTo>
                  <a:lnTo>
                    <a:pt x="10600" y="4161"/>
                  </a:lnTo>
                  <a:cubicBezTo>
                    <a:pt x="10346" y="5965"/>
                    <a:pt x="9781" y="7790"/>
                    <a:pt x="8512" y="9141"/>
                  </a:cubicBezTo>
                  <a:cubicBezTo>
                    <a:pt x="8547" y="8712"/>
                    <a:pt x="8576" y="8258"/>
                    <a:pt x="8590" y="7799"/>
                  </a:cubicBezTo>
                  <a:cubicBezTo>
                    <a:pt x="9546" y="6146"/>
                    <a:pt x="10663" y="3775"/>
                    <a:pt x="10151" y="1819"/>
                  </a:cubicBezTo>
                  <a:close/>
                  <a:moveTo>
                    <a:pt x="4934" y="1916"/>
                  </a:moveTo>
                  <a:cubicBezTo>
                    <a:pt x="4956" y="1916"/>
                    <a:pt x="4978" y="1917"/>
                    <a:pt x="5000" y="1917"/>
                  </a:cubicBezTo>
                  <a:cubicBezTo>
                    <a:pt x="5259" y="1922"/>
                    <a:pt x="5518" y="1951"/>
                    <a:pt x="5771" y="2005"/>
                  </a:cubicBezTo>
                  <a:lnTo>
                    <a:pt x="5771" y="2015"/>
                  </a:lnTo>
                  <a:cubicBezTo>
                    <a:pt x="5768" y="2044"/>
                    <a:pt x="5791" y="2059"/>
                    <a:pt x="5814" y="2059"/>
                  </a:cubicBezTo>
                  <a:cubicBezTo>
                    <a:pt x="5833" y="2059"/>
                    <a:pt x="5852" y="2049"/>
                    <a:pt x="5859" y="2029"/>
                  </a:cubicBezTo>
                  <a:cubicBezTo>
                    <a:pt x="9254" y="2814"/>
                    <a:pt x="8425" y="7956"/>
                    <a:pt x="8249" y="10648"/>
                  </a:cubicBezTo>
                  <a:cubicBezTo>
                    <a:pt x="8244" y="10648"/>
                    <a:pt x="8239" y="10653"/>
                    <a:pt x="8230" y="10658"/>
                  </a:cubicBezTo>
                  <a:cubicBezTo>
                    <a:pt x="8227" y="10656"/>
                    <a:pt x="8223" y="10656"/>
                    <a:pt x="8220" y="10656"/>
                  </a:cubicBezTo>
                  <a:cubicBezTo>
                    <a:pt x="8212" y="10656"/>
                    <a:pt x="8202" y="10659"/>
                    <a:pt x="8195" y="10663"/>
                  </a:cubicBezTo>
                  <a:cubicBezTo>
                    <a:pt x="7537" y="11056"/>
                    <a:pt x="6570" y="11131"/>
                    <a:pt x="5673" y="11131"/>
                  </a:cubicBezTo>
                  <a:cubicBezTo>
                    <a:pt x="5247" y="11131"/>
                    <a:pt x="4837" y="11114"/>
                    <a:pt x="4483" y="11106"/>
                  </a:cubicBezTo>
                  <a:cubicBezTo>
                    <a:pt x="3220" y="11087"/>
                    <a:pt x="1967" y="10863"/>
                    <a:pt x="772" y="10448"/>
                  </a:cubicBezTo>
                  <a:cubicBezTo>
                    <a:pt x="767" y="10404"/>
                    <a:pt x="757" y="10355"/>
                    <a:pt x="752" y="10307"/>
                  </a:cubicBezTo>
                  <a:lnTo>
                    <a:pt x="752" y="10307"/>
                  </a:lnTo>
                  <a:cubicBezTo>
                    <a:pt x="1157" y="10350"/>
                    <a:pt x="1567" y="10350"/>
                    <a:pt x="1971" y="10360"/>
                  </a:cubicBezTo>
                  <a:cubicBezTo>
                    <a:pt x="2020" y="10360"/>
                    <a:pt x="2020" y="10292"/>
                    <a:pt x="1971" y="10287"/>
                  </a:cubicBezTo>
                  <a:cubicBezTo>
                    <a:pt x="1581" y="10268"/>
                    <a:pt x="1191" y="10253"/>
                    <a:pt x="801" y="10233"/>
                  </a:cubicBezTo>
                  <a:cubicBezTo>
                    <a:pt x="797" y="10226"/>
                    <a:pt x="791" y="10222"/>
                    <a:pt x="786" y="10222"/>
                  </a:cubicBezTo>
                  <a:cubicBezTo>
                    <a:pt x="784" y="10222"/>
                    <a:pt x="783" y="10222"/>
                    <a:pt x="781" y="10224"/>
                  </a:cubicBezTo>
                  <a:lnTo>
                    <a:pt x="742" y="10224"/>
                  </a:lnTo>
                  <a:cubicBezTo>
                    <a:pt x="728" y="10097"/>
                    <a:pt x="718" y="9965"/>
                    <a:pt x="703" y="9833"/>
                  </a:cubicBezTo>
                  <a:cubicBezTo>
                    <a:pt x="837" y="9833"/>
                    <a:pt x="970" y="9838"/>
                    <a:pt x="1105" y="9838"/>
                  </a:cubicBezTo>
                  <a:cubicBezTo>
                    <a:pt x="1172" y="9838"/>
                    <a:pt x="1240" y="9837"/>
                    <a:pt x="1308" y="9833"/>
                  </a:cubicBezTo>
                  <a:cubicBezTo>
                    <a:pt x="1352" y="9833"/>
                    <a:pt x="1352" y="9765"/>
                    <a:pt x="1308" y="9765"/>
                  </a:cubicBezTo>
                  <a:cubicBezTo>
                    <a:pt x="1221" y="9761"/>
                    <a:pt x="1135" y="9759"/>
                    <a:pt x="1049" y="9759"/>
                  </a:cubicBezTo>
                  <a:cubicBezTo>
                    <a:pt x="931" y="9759"/>
                    <a:pt x="814" y="9762"/>
                    <a:pt x="698" y="9765"/>
                  </a:cubicBezTo>
                  <a:cubicBezTo>
                    <a:pt x="689" y="9668"/>
                    <a:pt x="679" y="9575"/>
                    <a:pt x="674" y="9477"/>
                  </a:cubicBezTo>
                  <a:lnTo>
                    <a:pt x="674" y="9477"/>
                  </a:lnTo>
                  <a:cubicBezTo>
                    <a:pt x="739" y="9484"/>
                    <a:pt x="805" y="9487"/>
                    <a:pt x="870" y="9487"/>
                  </a:cubicBezTo>
                  <a:cubicBezTo>
                    <a:pt x="1043" y="9487"/>
                    <a:pt x="1215" y="9464"/>
                    <a:pt x="1381" y="9414"/>
                  </a:cubicBezTo>
                  <a:cubicBezTo>
                    <a:pt x="1413" y="9409"/>
                    <a:pt x="1407" y="9364"/>
                    <a:pt x="1379" y="9364"/>
                  </a:cubicBezTo>
                  <a:cubicBezTo>
                    <a:pt x="1377" y="9364"/>
                    <a:pt x="1374" y="9364"/>
                    <a:pt x="1371" y="9365"/>
                  </a:cubicBezTo>
                  <a:cubicBezTo>
                    <a:pt x="1186" y="9409"/>
                    <a:pt x="998" y="9433"/>
                    <a:pt x="809" y="9433"/>
                  </a:cubicBezTo>
                  <a:cubicBezTo>
                    <a:pt x="764" y="9433"/>
                    <a:pt x="719" y="9431"/>
                    <a:pt x="674" y="9429"/>
                  </a:cubicBezTo>
                  <a:cubicBezTo>
                    <a:pt x="664" y="9297"/>
                    <a:pt x="659" y="9160"/>
                    <a:pt x="654" y="9024"/>
                  </a:cubicBezTo>
                  <a:lnTo>
                    <a:pt x="654" y="9024"/>
                  </a:lnTo>
                  <a:cubicBezTo>
                    <a:pt x="659" y="9029"/>
                    <a:pt x="664" y="9029"/>
                    <a:pt x="674" y="9029"/>
                  </a:cubicBezTo>
                  <a:cubicBezTo>
                    <a:pt x="830" y="9029"/>
                    <a:pt x="986" y="9035"/>
                    <a:pt x="1142" y="9035"/>
                  </a:cubicBezTo>
                  <a:cubicBezTo>
                    <a:pt x="1220" y="9035"/>
                    <a:pt x="1298" y="9033"/>
                    <a:pt x="1376" y="9029"/>
                  </a:cubicBezTo>
                  <a:cubicBezTo>
                    <a:pt x="1420" y="9029"/>
                    <a:pt x="1420" y="8960"/>
                    <a:pt x="1376" y="8960"/>
                  </a:cubicBezTo>
                  <a:cubicBezTo>
                    <a:pt x="1298" y="8957"/>
                    <a:pt x="1220" y="8956"/>
                    <a:pt x="1142" y="8956"/>
                  </a:cubicBezTo>
                  <a:cubicBezTo>
                    <a:pt x="986" y="8956"/>
                    <a:pt x="830" y="8960"/>
                    <a:pt x="674" y="8960"/>
                  </a:cubicBezTo>
                  <a:cubicBezTo>
                    <a:pt x="664" y="8960"/>
                    <a:pt x="659" y="8965"/>
                    <a:pt x="654" y="8970"/>
                  </a:cubicBezTo>
                  <a:cubicBezTo>
                    <a:pt x="654" y="8863"/>
                    <a:pt x="650" y="8751"/>
                    <a:pt x="650" y="8638"/>
                  </a:cubicBezTo>
                  <a:lnTo>
                    <a:pt x="650" y="8638"/>
                  </a:lnTo>
                  <a:cubicBezTo>
                    <a:pt x="815" y="8642"/>
                    <a:pt x="984" y="8649"/>
                    <a:pt x="1151" y="8649"/>
                  </a:cubicBezTo>
                  <a:cubicBezTo>
                    <a:pt x="1191" y="8649"/>
                    <a:pt x="1230" y="8649"/>
                    <a:pt x="1269" y="8648"/>
                  </a:cubicBezTo>
                  <a:cubicBezTo>
                    <a:pt x="1318" y="8643"/>
                    <a:pt x="1318" y="8570"/>
                    <a:pt x="1269" y="8570"/>
                  </a:cubicBezTo>
                  <a:cubicBezTo>
                    <a:pt x="1206" y="8567"/>
                    <a:pt x="1142" y="8566"/>
                    <a:pt x="1077" y="8566"/>
                  </a:cubicBezTo>
                  <a:cubicBezTo>
                    <a:pt x="935" y="8566"/>
                    <a:pt x="791" y="8572"/>
                    <a:pt x="650" y="8575"/>
                  </a:cubicBezTo>
                  <a:cubicBezTo>
                    <a:pt x="650" y="8482"/>
                    <a:pt x="650" y="8385"/>
                    <a:pt x="654" y="8292"/>
                  </a:cubicBezTo>
                  <a:cubicBezTo>
                    <a:pt x="745" y="8305"/>
                    <a:pt x="836" y="8311"/>
                    <a:pt x="927" y="8311"/>
                  </a:cubicBezTo>
                  <a:cubicBezTo>
                    <a:pt x="1009" y="8311"/>
                    <a:pt x="1091" y="8306"/>
                    <a:pt x="1171" y="8297"/>
                  </a:cubicBezTo>
                  <a:cubicBezTo>
                    <a:pt x="1206" y="8292"/>
                    <a:pt x="1196" y="8238"/>
                    <a:pt x="1167" y="8238"/>
                  </a:cubicBezTo>
                  <a:cubicBezTo>
                    <a:pt x="996" y="8234"/>
                    <a:pt x="825" y="8238"/>
                    <a:pt x="654" y="8224"/>
                  </a:cubicBezTo>
                  <a:cubicBezTo>
                    <a:pt x="654" y="8116"/>
                    <a:pt x="664" y="8009"/>
                    <a:pt x="669" y="7902"/>
                  </a:cubicBezTo>
                  <a:cubicBezTo>
                    <a:pt x="962" y="7936"/>
                    <a:pt x="1254" y="7955"/>
                    <a:pt x="1544" y="7955"/>
                  </a:cubicBezTo>
                  <a:cubicBezTo>
                    <a:pt x="1627" y="7955"/>
                    <a:pt x="1709" y="7954"/>
                    <a:pt x="1791" y="7951"/>
                  </a:cubicBezTo>
                  <a:cubicBezTo>
                    <a:pt x="1854" y="7951"/>
                    <a:pt x="1854" y="7858"/>
                    <a:pt x="1791" y="7858"/>
                  </a:cubicBezTo>
                  <a:cubicBezTo>
                    <a:pt x="1420" y="7853"/>
                    <a:pt x="1045" y="7843"/>
                    <a:pt x="669" y="7829"/>
                  </a:cubicBezTo>
                  <a:cubicBezTo>
                    <a:pt x="684" y="7575"/>
                    <a:pt x="708" y="7317"/>
                    <a:pt x="737" y="7058"/>
                  </a:cubicBezTo>
                  <a:cubicBezTo>
                    <a:pt x="962" y="7053"/>
                    <a:pt x="1186" y="7048"/>
                    <a:pt x="1410" y="7029"/>
                  </a:cubicBezTo>
                  <a:cubicBezTo>
                    <a:pt x="1454" y="7024"/>
                    <a:pt x="1454" y="6956"/>
                    <a:pt x="1410" y="6956"/>
                  </a:cubicBezTo>
                  <a:cubicBezTo>
                    <a:pt x="1191" y="6956"/>
                    <a:pt x="967" y="6975"/>
                    <a:pt x="747" y="6985"/>
                  </a:cubicBezTo>
                  <a:cubicBezTo>
                    <a:pt x="772" y="6824"/>
                    <a:pt x="791" y="6663"/>
                    <a:pt x="820" y="6502"/>
                  </a:cubicBezTo>
                  <a:cubicBezTo>
                    <a:pt x="991" y="6499"/>
                    <a:pt x="1162" y="6498"/>
                    <a:pt x="1332" y="6498"/>
                  </a:cubicBezTo>
                  <a:cubicBezTo>
                    <a:pt x="1674" y="6498"/>
                    <a:pt x="2015" y="6502"/>
                    <a:pt x="2357" y="6502"/>
                  </a:cubicBezTo>
                  <a:cubicBezTo>
                    <a:pt x="2401" y="6502"/>
                    <a:pt x="2401" y="6439"/>
                    <a:pt x="2357" y="6439"/>
                  </a:cubicBezTo>
                  <a:cubicBezTo>
                    <a:pt x="2159" y="6429"/>
                    <a:pt x="1961" y="6425"/>
                    <a:pt x="1762" y="6425"/>
                  </a:cubicBezTo>
                  <a:cubicBezTo>
                    <a:pt x="1451" y="6425"/>
                    <a:pt x="1140" y="6435"/>
                    <a:pt x="830" y="6453"/>
                  </a:cubicBezTo>
                  <a:cubicBezTo>
                    <a:pt x="854" y="6312"/>
                    <a:pt x="879" y="6175"/>
                    <a:pt x="908" y="6039"/>
                  </a:cubicBezTo>
                  <a:cubicBezTo>
                    <a:pt x="918" y="6039"/>
                    <a:pt x="928" y="6040"/>
                    <a:pt x="938" y="6040"/>
                  </a:cubicBezTo>
                  <a:cubicBezTo>
                    <a:pt x="1007" y="6040"/>
                    <a:pt x="1078" y="6025"/>
                    <a:pt x="1142" y="5995"/>
                  </a:cubicBezTo>
                  <a:cubicBezTo>
                    <a:pt x="1164" y="5986"/>
                    <a:pt x="1151" y="5949"/>
                    <a:pt x="1130" y="5949"/>
                  </a:cubicBezTo>
                  <a:cubicBezTo>
                    <a:pt x="1127" y="5949"/>
                    <a:pt x="1125" y="5950"/>
                    <a:pt x="1123" y="5951"/>
                  </a:cubicBezTo>
                  <a:cubicBezTo>
                    <a:pt x="1059" y="5980"/>
                    <a:pt x="991" y="5990"/>
                    <a:pt x="918" y="5990"/>
                  </a:cubicBezTo>
                  <a:cubicBezTo>
                    <a:pt x="952" y="5848"/>
                    <a:pt x="981" y="5712"/>
                    <a:pt x="1020" y="5575"/>
                  </a:cubicBezTo>
                  <a:cubicBezTo>
                    <a:pt x="1142" y="5561"/>
                    <a:pt x="1264" y="5546"/>
                    <a:pt x="1386" y="5522"/>
                  </a:cubicBezTo>
                  <a:cubicBezTo>
                    <a:pt x="1419" y="5517"/>
                    <a:pt x="1411" y="5463"/>
                    <a:pt x="1380" y="5463"/>
                  </a:cubicBezTo>
                  <a:cubicBezTo>
                    <a:pt x="1379" y="5463"/>
                    <a:pt x="1378" y="5463"/>
                    <a:pt x="1376" y="5463"/>
                  </a:cubicBezTo>
                  <a:cubicBezTo>
                    <a:pt x="1264" y="5478"/>
                    <a:pt x="1147" y="5497"/>
                    <a:pt x="1035" y="5517"/>
                  </a:cubicBezTo>
                  <a:cubicBezTo>
                    <a:pt x="1069" y="5390"/>
                    <a:pt x="1108" y="5268"/>
                    <a:pt x="1147" y="5141"/>
                  </a:cubicBezTo>
                  <a:cubicBezTo>
                    <a:pt x="1254" y="5122"/>
                    <a:pt x="1367" y="5102"/>
                    <a:pt x="1479" y="5092"/>
                  </a:cubicBezTo>
                  <a:cubicBezTo>
                    <a:pt x="1518" y="5092"/>
                    <a:pt x="1518" y="5034"/>
                    <a:pt x="1479" y="5034"/>
                  </a:cubicBezTo>
                  <a:cubicBezTo>
                    <a:pt x="1376" y="5034"/>
                    <a:pt x="1269" y="5048"/>
                    <a:pt x="1171" y="5073"/>
                  </a:cubicBezTo>
                  <a:cubicBezTo>
                    <a:pt x="1215" y="4936"/>
                    <a:pt x="1269" y="4800"/>
                    <a:pt x="1318" y="4663"/>
                  </a:cubicBezTo>
                  <a:cubicBezTo>
                    <a:pt x="1411" y="4647"/>
                    <a:pt x="1504" y="4637"/>
                    <a:pt x="1597" y="4637"/>
                  </a:cubicBezTo>
                  <a:cubicBezTo>
                    <a:pt x="1616" y="4637"/>
                    <a:pt x="1635" y="4638"/>
                    <a:pt x="1654" y="4639"/>
                  </a:cubicBezTo>
                  <a:cubicBezTo>
                    <a:pt x="1684" y="4639"/>
                    <a:pt x="1693" y="4585"/>
                    <a:pt x="1664" y="4580"/>
                  </a:cubicBezTo>
                  <a:cubicBezTo>
                    <a:pt x="1622" y="4574"/>
                    <a:pt x="1580" y="4572"/>
                    <a:pt x="1539" y="4572"/>
                  </a:cubicBezTo>
                  <a:cubicBezTo>
                    <a:pt x="1476" y="4572"/>
                    <a:pt x="1414" y="4578"/>
                    <a:pt x="1352" y="4590"/>
                  </a:cubicBezTo>
                  <a:cubicBezTo>
                    <a:pt x="1391" y="4488"/>
                    <a:pt x="1440" y="4380"/>
                    <a:pt x="1489" y="4283"/>
                  </a:cubicBezTo>
                  <a:cubicBezTo>
                    <a:pt x="1635" y="4283"/>
                    <a:pt x="1786" y="4288"/>
                    <a:pt x="1932" y="4297"/>
                  </a:cubicBezTo>
                  <a:cubicBezTo>
                    <a:pt x="1976" y="4297"/>
                    <a:pt x="1981" y="4239"/>
                    <a:pt x="1942" y="4229"/>
                  </a:cubicBezTo>
                  <a:cubicBezTo>
                    <a:pt x="1841" y="4211"/>
                    <a:pt x="1737" y="4201"/>
                    <a:pt x="1634" y="4201"/>
                  </a:cubicBezTo>
                  <a:cubicBezTo>
                    <a:pt x="1598" y="4201"/>
                    <a:pt x="1563" y="4202"/>
                    <a:pt x="1528" y="4205"/>
                  </a:cubicBezTo>
                  <a:cubicBezTo>
                    <a:pt x="1601" y="4053"/>
                    <a:pt x="1679" y="3912"/>
                    <a:pt x="1762" y="3771"/>
                  </a:cubicBezTo>
                  <a:cubicBezTo>
                    <a:pt x="1869" y="3785"/>
                    <a:pt x="1971" y="3800"/>
                    <a:pt x="2074" y="3805"/>
                  </a:cubicBezTo>
                  <a:cubicBezTo>
                    <a:pt x="2123" y="3805"/>
                    <a:pt x="2137" y="3731"/>
                    <a:pt x="2088" y="3722"/>
                  </a:cubicBezTo>
                  <a:cubicBezTo>
                    <a:pt x="1996" y="3707"/>
                    <a:pt x="1903" y="3697"/>
                    <a:pt x="1810" y="3688"/>
                  </a:cubicBezTo>
                  <a:cubicBezTo>
                    <a:pt x="1884" y="3575"/>
                    <a:pt x="1957" y="3468"/>
                    <a:pt x="2035" y="3366"/>
                  </a:cubicBezTo>
                  <a:lnTo>
                    <a:pt x="2425" y="3366"/>
                  </a:lnTo>
                  <a:cubicBezTo>
                    <a:pt x="2454" y="3366"/>
                    <a:pt x="2454" y="3322"/>
                    <a:pt x="2425" y="3322"/>
                  </a:cubicBezTo>
                  <a:lnTo>
                    <a:pt x="2069" y="3322"/>
                  </a:lnTo>
                  <a:cubicBezTo>
                    <a:pt x="2162" y="3205"/>
                    <a:pt x="2259" y="3093"/>
                    <a:pt x="2362" y="2980"/>
                  </a:cubicBezTo>
                  <a:cubicBezTo>
                    <a:pt x="2495" y="2980"/>
                    <a:pt x="2626" y="2985"/>
                    <a:pt x="2757" y="2985"/>
                  </a:cubicBezTo>
                  <a:cubicBezTo>
                    <a:pt x="2822" y="2985"/>
                    <a:pt x="2887" y="2984"/>
                    <a:pt x="2952" y="2980"/>
                  </a:cubicBezTo>
                  <a:cubicBezTo>
                    <a:pt x="2986" y="2980"/>
                    <a:pt x="2986" y="2932"/>
                    <a:pt x="2952" y="2932"/>
                  </a:cubicBezTo>
                  <a:cubicBezTo>
                    <a:pt x="2892" y="2930"/>
                    <a:pt x="2832" y="2929"/>
                    <a:pt x="2771" y="2929"/>
                  </a:cubicBezTo>
                  <a:cubicBezTo>
                    <a:pt x="2651" y="2929"/>
                    <a:pt x="2531" y="2932"/>
                    <a:pt x="2410" y="2932"/>
                  </a:cubicBezTo>
                  <a:cubicBezTo>
                    <a:pt x="2493" y="2849"/>
                    <a:pt x="2576" y="2771"/>
                    <a:pt x="2664" y="2697"/>
                  </a:cubicBezTo>
                  <a:cubicBezTo>
                    <a:pt x="2669" y="2702"/>
                    <a:pt x="2674" y="2702"/>
                    <a:pt x="2679" y="2702"/>
                  </a:cubicBezTo>
                  <a:cubicBezTo>
                    <a:pt x="2870" y="2683"/>
                    <a:pt x="3062" y="2670"/>
                    <a:pt x="3254" y="2670"/>
                  </a:cubicBezTo>
                  <a:cubicBezTo>
                    <a:pt x="3306" y="2670"/>
                    <a:pt x="3358" y="2671"/>
                    <a:pt x="3410" y="2673"/>
                  </a:cubicBezTo>
                  <a:cubicBezTo>
                    <a:pt x="3449" y="2673"/>
                    <a:pt x="3449" y="2614"/>
                    <a:pt x="3410" y="2610"/>
                  </a:cubicBezTo>
                  <a:cubicBezTo>
                    <a:pt x="3334" y="2603"/>
                    <a:pt x="3258" y="2599"/>
                    <a:pt x="3181" y="2599"/>
                  </a:cubicBezTo>
                  <a:cubicBezTo>
                    <a:pt x="3040" y="2599"/>
                    <a:pt x="2898" y="2610"/>
                    <a:pt x="2757" y="2629"/>
                  </a:cubicBezTo>
                  <a:cubicBezTo>
                    <a:pt x="2893" y="2527"/>
                    <a:pt x="3035" y="2434"/>
                    <a:pt x="3181" y="2356"/>
                  </a:cubicBezTo>
                  <a:cubicBezTo>
                    <a:pt x="3459" y="2366"/>
                    <a:pt x="3727" y="2405"/>
                    <a:pt x="4010" y="2424"/>
                  </a:cubicBezTo>
                  <a:cubicBezTo>
                    <a:pt x="4012" y="2424"/>
                    <a:pt x="4013" y="2425"/>
                    <a:pt x="4015" y="2425"/>
                  </a:cubicBezTo>
                  <a:cubicBezTo>
                    <a:pt x="4050" y="2425"/>
                    <a:pt x="4057" y="2370"/>
                    <a:pt x="4015" y="2366"/>
                  </a:cubicBezTo>
                  <a:cubicBezTo>
                    <a:pt x="3801" y="2317"/>
                    <a:pt x="3578" y="2292"/>
                    <a:pt x="3354" y="2292"/>
                  </a:cubicBezTo>
                  <a:cubicBezTo>
                    <a:pt x="3334" y="2292"/>
                    <a:pt x="3314" y="2292"/>
                    <a:pt x="3293" y="2293"/>
                  </a:cubicBezTo>
                  <a:cubicBezTo>
                    <a:pt x="3464" y="2205"/>
                    <a:pt x="3640" y="2136"/>
                    <a:pt x="3820" y="2078"/>
                  </a:cubicBezTo>
                  <a:cubicBezTo>
                    <a:pt x="4139" y="2095"/>
                    <a:pt x="4457" y="2113"/>
                    <a:pt x="4772" y="2113"/>
                  </a:cubicBezTo>
                  <a:cubicBezTo>
                    <a:pt x="4809" y="2113"/>
                    <a:pt x="4846" y="2113"/>
                    <a:pt x="4883" y="2112"/>
                  </a:cubicBezTo>
                  <a:cubicBezTo>
                    <a:pt x="4937" y="2112"/>
                    <a:pt x="4937" y="2034"/>
                    <a:pt x="4883" y="2034"/>
                  </a:cubicBezTo>
                  <a:cubicBezTo>
                    <a:pt x="4615" y="2015"/>
                    <a:pt x="4347" y="2015"/>
                    <a:pt x="4079" y="2010"/>
                  </a:cubicBezTo>
                  <a:cubicBezTo>
                    <a:pt x="4360" y="1946"/>
                    <a:pt x="4645" y="1916"/>
                    <a:pt x="4934" y="1916"/>
                  </a:cubicBezTo>
                  <a:close/>
                  <a:moveTo>
                    <a:pt x="747" y="10521"/>
                  </a:moveTo>
                  <a:cubicBezTo>
                    <a:pt x="2025" y="11038"/>
                    <a:pt x="3391" y="11233"/>
                    <a:pt x="4766" y="11243"/>
                  </a:cubicBezTo>
                  <a:cubicBezTo>
                    <a:pt x="5067" y="11246"/>
                    <a:pt x="5402" y="11256"/>
                    <a:pt x="5750" y="11256"/>
                  </a:cubicBezTo>
                  <a:cubicBezTo>
                    <a:pt x="6617" y="11256"/>
                    <a:pt x="7560" y="11192"/>
                    <a:pt x="8225" y="10785"/>
                  </a:cubicBezTo>
                  <a:cubicBezTo>
                    <a:pt x="8361" y="11238"/>
                    <a:pt x="8439" y="11770"/>
                    <a:pt x="8283" y="12223"/>
                  </a:cubicBezTo>
                  <a:cubicBezTo>
                    <a:pt x="8005" y="13043"/>
                    <a:pt x="7434" y="12926"/>
                    <a:pt x="6756" y="12950"/>
                  </a:cubicBezTo>
                  <a:cubicBezTo>
                    <a:pt x="6532" y="12959"/>
                    <a:pt x="6308" y="12963"/>
                    <a:pt x="6084" y="12963"/>
                  </a:cubicBezTo>
                  <a:cubicBezTo>
                    <a:pt x="5579" y="12963"/>
                    <a:pt x="5075" y="12943"/>
                    <a:pt x="4571" y="12916"/>
                  </a:cubicBezTo>
                  <a:cubicBezTo>
                    <a:pt x="3796" y="12872"/>
                    <a:pt x="3001" y="12848"/>
                    <a:pt x="2235" y="12716"/>
                  </a:cubicBezTo>
                  <a:cubicBezTo>
                    <a:pt x="1888" y="12658"/>
                    <a:pt x="1542" y="12604"/>
                    <a:pt x="1269" y="12438"/>
                  </a:cubicBezTo>
                  <a:lnTo>
                    <a:pt x="1269" y="12438"/>
                  </a:lnTo>
                  <a:cubicBezTo>
                    <a:pt x="2206" y="12487"/>
                    <a:pt x="3137" y="12531"/>
                    <a:pt x="4074" y="12560"/>
                  </a:cubicBezTo>
                  <a:cubicBezTo>
                    <a:pt x="4127" y="12560"/>
                    <a:pt x="4127" y="12477"/>
                    <a:pt x="4074" y="12477"/>
                  </a:cubicBezTo>
                  <a:cubicBezTo>
                    <a:pt x="3098" y="12423"/>
                    <a:pt x="2128" y="12389"/>
                    <a:pt x="1152" y="12360"/>
                  </a:cubicBezTo>
                  <a:cubicBezTo>
                    <a:pt x="1011" y="12253"/>
                    <a:pt x="903" y="12111"/>
                    <a:pt x="835" y="11945"/>
                  </a:cubicBezTo>
                  <a:lnTo>
                    <a:pt x="835" y="11945"/>
                  </a:lnTo>
                  <a:cubicBezTo>
                    <a:pt x="1506" y="11996"/>
                    <a:pt x="2188" y="12013"/>
                    <a:pt x="2872" y="12013"/>
                  </a:cubicBezTo>
                  <a:cubicBezTo>
                    <a:pt x="3650" y="12013"/>
                    <a:pt x="4430" y="11991"/>
                    <a:pt x="5196" y="11970"/>
                  </a:cubicBezTo>
                  <a:cubicBezTo>
                    <a:pt x="5259" y="11970"/>
                    <a:pt x="5259" y="11872"/>
                    <a:pt x="5196" y="11872"/>
                  </a:cubicBezTo>
                  <a:cubicBezTo>
                    <a:pt x="4437" y="11852"/>
                    <a:pt x="3664" y="11831"/>
                    <a:pt x="2892" y="11831"/>
                  </a:cubicBezTo>
                  <a:cubicBezTo>
                    <a:pt x="2194" y="11831"/>
                    <a:pt x="1496" y="11848"/>
                    <a:pt x="811" y="11897"/>
                  </a:cubicBezTo>
                  <a:cubicBezTo>
                    <a:pt x="776" y="11814"/>
                    <a:pt x="747" y="11726"/>
                    <a:pt x="728" y="11638"/>
                  </a:cubicBezTo>
                  <a:cubicBezTo>
                    <a:pt x="718" y="11584"/>
                    <a:pt x="708" y="11526"/>
                    <a:pt x="703" y="11467"/>
                  </a:cubicBezTo>
                  <a:lnTo>
                    <a:pt x="703" y="11467"/>
                  </a:lnTo>
                  <a:cubicBezTo>
                    <a:pt x="803" y="11469"/>
                    <a:pt x="904" y="11470"/>
                    <a:pt x="1004" y="11470"/>
                  </a:cubicBezTo>
                  <a:cubicBezTo>
                    <a:pt x="1513" y="11470"/>
                    <a:pt x="2023" y="11449"/>
                    <a:pt x="2532" y="11404"/>
                  </a:cubicBezTo>
                  <a:cubicBezTo>
                    <a:pt x="2566" y="11404"/>
                    <a:pt x="2571" y="11345"/>
                    <a:pt x="2532" y="11345"/>
                  </a:cubicBezTo>
                  <a:cubicBezTo>
                    <a:pt x="1923" y="11380"/>
                    <a:pt x="1313" y="11404"/>
                    <a:pt x="703" y="11419"/>
                  </a:cubicBezTo>
                  <a:cubicBezTo>
                    <a:pt x="698" y="11287"/>
                    <a:pt x="698" y="11155"/>
                    <a:pt x="713" y="11024"/>
                  </a:cubicBezTo>
                  <a:cubicBezTo>
                    <a:pt x="991" y="11033"/>
                    <a:pt x="1269" y="11048"/>
                    <a:pt x="1547" y="11058"/>
                  </a:cubicBezTo>
                  <a:cubicBezTo>
                    <a:pt x="1591" y="11058"/>
                    <a:pt x="1591" y="10994"/>
                    <a:pt x="1547" y="10989"/>
                  </a:cubicBezTo>
                  <a:cubicBezTo>
                    <a:pt x="1269" y="10975"/>
                    <a:pt x="991" y="10965"/>
                    <a:pt x="718" y="10960"/>
                  </a:cubicBezTo>
                  <a:cubicBezTo>
                    <a:pt x="728" y="10809"/>
                    <a:pt x="742" y="10653"/>
                    <a:pt x="747" y="10521"/>
                  </a:cubicBezTo>
                  <a:close/>
                  <a:moveTo>
                    <a:pt x="5140" y="0"/>
                  </a:moveTo>
                  <a:cubicBezTo>
                    <a:pt x="4672" y="0"/>
                    <a:pt x="4356" y="252"/>
                    <a:pt x="4166" y="605"/>
                  </a:cubicBezTo>
                  <a:lnTo>
                    <a:pt x="4142" y="605"/>
                  </a:lnTo>
                  <a:cubicBezTo>
                    <a:pt x="4103" y="610"/>
                    <a:pt x="4093" y="659"/>
                    <a:pt x="4127" y="678"/>
                  </a:cubicBezTo>
                  <a:cubicBezTo>
                    <a:pt x="4093" y="756"/>
                    <a:pt x="4059" y="844"/>
                    <a:pt x="4030" y="927"/>
                  </a:cubicBezTo>
                  <a:cubicBezTo>
                    <a:pt x="4005" y="937"/>
                    <a:pt x="3996" y="966"/>
                    <a:pt x="4020" y="985"/>
                  </a:cubicBezTo>
                  <a:cubicBezTo>
                    <a:pt x="3942" y="1288"/>
                    <a:pt x="3927" y="1600"/>
                    <a:pt x="3981" y="1907"/>
                  </a:cubicBezTo>
                  <a:cubicBezTo>
                    <a:pt x="3927" y="1922"/>
                    <a:pt x="3874" y="1941"/>
                    <a:pt x="3820" y="1956"/>
                  </a:cubicBezTo>
                  <a:cubicBezTo>
                    <a:pt x="3857" y="946"/>
                    <a:pt x="3051" y="360"/>
                    <a:pt x="2188" y="360"/>
                  </a:cubicBezTo>
                  <a:cubicBezTo>
                    <a:pt x="1805" y="360"/>
                    <a:pt x="1410" y="476"/>
                    <a:pt x="1074" y="722"/>
                  </a:cubicBezTo>
                  <a:cubicBezTo>
                    <a:pt x="147" y="1400"/>
                    <a:pt x="1" y="2478"/>
                    <a:pt x="137" y="3575"/>
                  </a:cubicBezTo>
                  <a:cubicBezTo>
                    <a:pt x="118" y="3585"/>
                    <a:pt x="123" y="3610"/>
                    <a:pt x="142" y="3614"/>
                  </a:cubicBezTo>
                  <a:cubicBezTo>
                    <a:pt x="157" y="3741"/>
                    <a:pt x="176" y="3863"/>
                    <a:pt x="196" y="3990"/>
                  </a:cubicBezTo>
                  <a:lnTo>
                    <a:pt x="108" y="3990"/>
                  </a:lnTo>
                  <a:cubicBezTo>
                    <a:pt x="84" y="3995"/>
                    <a:pt x="84" y="4029"/>
                    <a:pt x="108" y="4034"/>
                  </a:cubicBezTo>
                  <a:lnTo>
                    <a:pt x="206" y="4034"/>
                  </a:lnTo>
                  <a:cubicBezTo>
                    <a:pt x="289" y="4478"/>
                    <a:pt x="401" y="4922"/>
                    <a:pt x="518" y="5331"/>
                  </a:cubicBezTo>
                  <a:cubicBezTo>
                    <a:pt x="503" y="5341"/>
                    <a:pt x="513" y="5361"/>
                    <a:pt x="528" y="5361"/>
                  </a:cubicBezTo>
                  <a:cubicBezTo>
                    <a:pt x="611" y="5648"/>
                    <a:pt x="689" y="5922"/>
                    <a:pt x="762" y="6170"/>
                  </a:cubicBezTo>
                  <a:cubicBezTo>
                    <a:pt x="742" y="6268"/>
                    <a:pt x="728" y="6365"/>
                    <a:pt x="713" y="6458"/>
                  </a:cubicBezTo>
                  <a:lnTo>
                    <a:pt x="669" y="6458"/>
                  </a:lnTo>
                  <a:cubicBezTo>
                    <a:pt x="640" y="6458"/>
                    <a:pt x="640" y="6507"/>
                    <a:pt x="669" y="6507"/>
                  </a:cubicBezTo>
                  <a:lnTo>
                    <a:pt x="703" y="6507"/>
                  </a:lnTo>
                  <a:cubicBezTo>
                    <a:pt x="615" y="7073"/>
                    <a:pt x="567" y="7648"/>
                    <a:pt x="557" y="8219"/>
                  </a:cubicBezTo>
                  <a:cubicBezTo>
                    <a:pt x="532" y="8229"/>
                    <a:pt x="523" y="8273"/>
                    <a:pt x="557" y="8277"/>
                  </a:cubicBezTo>
                  <a:cubicBezTo>
                    <a:pt x="552" y="8775"/>
                    <a:pt x="572" y="9272"/>
                    <a:pt x="625" y="9765"/>
                  </a:cubicBezTo>
                  <a:cubicBezTo>
                    <a:pt x="586" y="9775"/>
                    <a:pt x="591" y="9833"/>
                    <a:pt x="635" y="9833"/>
                  </a:cubicBezTo>
                  <a:cubicBezTo>
                    <a:pt x="650" y="9980"/>
                    <a:pt x="669" y="10126"/>
                    <a:pt x="693" y="10263"/>
                  </a:cubicBezTo>
                  <a:cubicBezTo>
                    <a:pt x="693" y="10268"/>
                    <a:pt x="693" y="10272"/>
                    <a:pt x="693" y="10277"/>
                  </a:cubicBezTo>
                  <a:cubicBezTo>
                    <a:pt x="703" y="10321"/>
                    <a:pt x="708" y="10365"/>
                    <a:pt x="713" y="10409"/>
                  </a:cubicBezTo>
                  <a:cubicBezTo>
                    <a:pt x="698" y="10409"/>
                    <a:pt x="684" y="10424"/>
                    <a:pt x="684" y="10438"/>
                  </a:cubicBezTo>
                  <a:cubicBezTo>
                    <a:pt x="669" y="10609"/>
                    <a:pt x="645" y="10785"/>
                    <a:pt x="625" y="10965"/>
                  </a:cubicBezTo>
                  <a:cubicBezTo>
                    <a:pt x="601" y="10970"/>
                    <a:pt x="601" y="11004"/>
                    <a:pt x="620" y="11014"/>
                  </a:cubicBezTo>
                  <a:cubicBezTo>
                    <a:pt x="552" y="11633"/>
                    <a:pt x="547" y="12248"/>
                    <a:pt x="1171" y="12555"/>
                  </a:cubicBezTo>
                  <a:cubicBezTo>
                    <a:pt x="2186" y="13058"/>
                    <a:pt x="3635" y="12989"/>
                    <a:pt x="4727" y="13048"/>
                  </a:cubicBezTo>
                  <a:cubicBezTo>
                    <a:pt x="5211" y="13072"/>
                    <a:pt x="5697" y="13092"/>
                    <a:pt x="6183" y="13092"/>
                  </a:cubicBezTo>
                  <a:cubicBezTo>
                    <a:pt x="6374" y="13092"/>
                    <a:pt x="6565" y="13089"/>
                    <a:pt x="6756" y="13082"/>
                  </a:cubicBezTo>
                  <a:cubicBezTo>
                    <a:pt x="6805" y="13080"/>
                    <a:pt x="6858" y="13079"/>
                    <a:pt x="6914" y="13079"/>
                  </a:cubicBezTo>
                  <a:cubicBezTo>
                    <a:pt x="6987" y="13079"/>
                    <a:pt x="7065" y="13080"/>
                    <a:pt x="7146" y="13080"/>
                  </a:cubicBezTo>
                  <a:cubicBezTo>
                    <a:pt x="7464" y="13080"/>
                    <a:pt x="7822" y="13066"/>
                    <a:pt x="8054" y="12921"/>
                  </a:cubicBezTo>
                  <a:cubicBezTo>
                    <a:pt x="8673" y="12526"/>
                    <a:pt x="8517" y="11341"/>
                    <a:pt x="8342" y="10746"/>
                  </a:cubicBezTo>
                  <a:cubicBezTo>
                    <a:pt x="8366" y="10736"/>
                    <a:pt x="8381" y="10716"/>
                    <a:pt x="8381" y="10692"/>
                  </a:cubicBezTo>
                  <a:cubicBezTo>
                    <a:pt x="8415" y="10282"/>
                    <a:pt x="8459" y="9814"/>
                    <a:pt x="8503" y="9316"/>
                  </a:cubicBezTo>
                  <a:cubicBezTo>
                    <a:pt x="8512" y="9316"/>
                    <a:pt x="8522" y="9307"/>
                    <a:pt x="8532" y="9302"/>
                  </a:cubicBezTo>
                  <a:cubicBezTo>
                    <a:pt x="9415" y="8414"/>
                    <a:pt x="9956" y="7297"/>
                    <a:pt x="10307" y="6102"/>
                  </a:cubicBezTo>
                  <a:cubicBezTo>
                    <a:pt x="10659" y="4902"/>
                    <a:pt x="11000" y="3478"/>
                    <a:pt x="10717" y="2229"/>
                  </a:cubicBezTo>
                  <a:cubicBezTo>
                    <a:pt x="10512" y="1346"/>
                    <a:pt x="9917" y="459"/>
                    <a:pt x="8942" y="381"/>
                  </a:cubicBezTo>
                  <a:cubicBezTo>
                    <a:pt x="8894" y="377"/>
                    <a:pt x="8846" y="375"/>
                    <a:pt x="8800" y="375"/>
                  </a:cubicBezTo>
                  <a:cubicBezTo>
                    <a:pt x="7752" y="375"/>
                    <a:pt x="7005" y="1246"/>
                    <a:pt x="6669" y="2176"/>
                  </a:cubicBezTo>
                  <a:cubicBezTo>
                    <a:pt x="6425" y="2044"/>
                    <a:pt x="6161" y="1946"/>
                    <a:pt x="5888" y="1883"/>
                  </a:cubicBezTo>
                  <a:cubicBezTo>
                    <a:pt x="5961" y="1429"/>
                    <a:pt x="5770" y="688"/>
                    <a:pt x="5250" y="688"/>
                  </a:cubicBezTo>
                  <a:cubicBezTo>
                    <a:pt x="5245" y="688"/>
                    <a:pt x="5240" y="688"/>
                    <a:pt x="5235" y="688"/>
                  </a:cubicBezTo>
                  <a:cubicBezTo>
                    <a:pt x="4703" y="698"/>
                    <a:pt x="4425" y="1361"/>
                    <a:pt x="4522" y="1815"/>
                  </a:cubicBezTo>
                  <a:cubicBezTo>
                    <a:pt x="4366" y="1829"/>
                    <a:pt x="4210" y="1854"/>
                    <a:pt x="4054" y="1883"/>
                  </a:cubicBezTo>
                  <a:cubicBezTo>
                    <a:pt x="4049" y="1819"/>
                    <a:pt x="4049" y="1756"/>
                    <a:pt x="4049" y="1688"/>
                  </a:cubicBezTo>
                  <a:lnTo>
                    <a:pt x="4049" y="1688"/>
                  </a:lnTo>
                  <a:cubicBezTo>
                    <a:pt x="4113" y="1690"/>
                    <a:pt x="4176" y="1691"/>
                    <a:pt x="4239" y="1691"/>
                  </a:cubicBezTo>
                  <a:cubicBezTo>
                    <a:pt x="4302" y="1691"/>
                    <a:pt x="4364" y="1690"/>
                    <a:pt x="4425" y="1688"/>
                  </a:cubicBezTo>
                  <a:cubicBezTo>
                    <a:pt x="4469" y="1688"/>
                    <a:pt x="4469" y="1624"/>
                    <a:pt x="4425" y="1624"/>
                  </a:cubicBezTo>
                  <a:cubicBezTo>
                    <a:pt x="4364" y="1622"/>
                    <a:pt x="4301" y="1621"/>
                    <a:pt x="4237" y="1621"/>
                  </a:cubicBezTo>
                  <a:cubicBezTo>
                    <a:pt x="4174" y="1621"/>
                    <a:pt x="4110" y="1622"/>
                    <a:pt x="4049" y="1624"/>
                  </a:cubicBezTo>
                  <a:cubicBezTo>
                    <a:pt x="4044" y="1410"/>
                    <a:pt x="4074" y="1200"/>
                    <a:pt x="4127" y="995"/>
                  </a:cubicBezTo>
                  <a:cubicBezTo>
                    <a:pt x="4188" y="998"/>
                    <a:pt x="4249" y="999"/>
                    <a:pt x="4310" y="999"/>
                  </a:cubicBezTo>
                  <a:cubicBezTo>
                    <a:pt x="4371" y="999"/>
                    <a:pt x="4432" y="998"/>
                    <a:pt x="4493" y="995"/>
                  </a:cubicBezTo>
                  <a:cubicBezTo>
                    <a:pt x="4542" y="995"/>
                    <a:pt x="4542" y="922"/>
                    <a:pt x="4493" y="922"/>
                  </a:cubicBezTo>
                  <a:cubicBezTo>
                    <a:pt x="4435" y="920"/>
                    <a:pt x="4377" y="918"/>
                    <a:pt x="4320" y="918"/>
                  </a:cubicBezTo>
                  <a:cubicBezTo>
                    <a:pt x="4263" y="918"/>
                    <a:pt x="4205" y="920"/>
                    <a:pt x="4147" y="922"/>
                  </a:cubicBezTo>
                  <a:cubicBezTo>
                    <a:pt x="4171" y="839"/>
                    <a:pt x="4205" y="761"/>
                    <a:pt x="4244" y="688"/>
                  </a:cubicBezTo>
                  <a:cubicBezTo>
                    <a:pt x="4315" y="693"/>
                    <a:pt x="4386" y="695"/>
                    <a:pt x="4457" y="695"/>
                  </a:cubicBezTo>
                  <a:cubicBezTo>
                    <a:pt x="4527" y="695"/>
                    <a:pt x="4598" y="693"/>
                    <a:pt x="4669" y="688"/>
                  </a:cubicBezTo>
                  <a:cubicBezTo>
                    <a:pt x="4726" y="688"/>
                    <a:pt x="4727" y="605"/>
                    <a:pt x="4673" y="605"/>
                  </a:cubicBezTo>
                  <a:cubicBezTo>
                    <a:pt x="4672" y="605"/>
                    <a:pt x="4670" y="605"/>
                    <a:pt x="4669" y="605"/>
                  </a:cubicBezTo>
                  <a:cubicBezTo>
                    <a:pt x="4605" y="598"/>
                    <a:pt x="4542" y="594"/>
                    <a:pt x="4479" y="594"/>
                  </a:cubicBezTo>
                  <a:cubicBezTo>
                    <a:pt x="4415" y="594"/>
                    <a:pt x="4352" y="598"/>
                    <a:pt x="4288" y="605"/>
                  </a:cubicBezTo>
                  <a:cubicBezTo>
                    <a:pt x="4327" y="537"/>
                    <a:pt x="4371" y="473"/>
                    <a:pt x="4425" y="420"/>
                  </a:cubicBezTo>
                  <a:lnTo>
                    <a:pt x="4425" y="420"/>
                  </a:lnTo>
                  <a:cubicBezTo>
                    <a:pt x="4416" y="447"/>
                    <a:pt x="4436" y="474"/>
                    <a:pt x="4462" y="474"/>
                  </a:cubicBezTo>
                  <a:cubicBezTo>
                    <a:pt x="4464" y="474"/>
                    <a:pt x="4467" y="474"/>
                    <a:pt x="4469" y="473"/>
                  </a:cubicBezTo>
                  <a:cubicBezTo>
                    <a:pt x="4565" y="458"/>
                    <a:pt x="4663" y="450"/>
                    <a:pt x="4760" y="450"/>
                  </a:cubicBezTo>
                  <a:cubicBezTo>
                    <a:pt x="4879" y="450"/>
                    <a:pt x="4997" y="462"/>
                    <a:pt x="5113" y="483"/>
                  </a:cubicBezTo>
                  <a:cubicBezTo>
                    <a:pt x="5116" y="484"/>
                    <a:pt x="5119" y="484"/>
                    <a:pt x="5123" y="484"/>
                  </a:cubicBezTo>
                  <a:cubicBezTo>
                    <a:pt x="5174" y="484"/>
                    <a:pt x="5192" y="414"/>
                    <a:pt x="5137" y="395"/>
                  </a:cubicBezTo>
                  <a:cubicBezTo>
                    <a:pt x="5025" y="371"/>
                    <a:pt x="4909" y="359"/>
                    <a:pt x="4793" y="359"/>
                  </a:cubicBezTo>
                  <a:cubicBezTo>
                    <a:pt x="4677" y="359"/>
                    <a:pt x="4561" y="371"/>
                    <a:pt x="4449" y="395"/>
                  </a:cubicBezTo>
                  <a:cubicBezTo>
                    <a:pt x="4444" y="400"/>
                    <a:pt x="4440" y="405"/>
                    <a:pt x="4435" y="410"/>
                  </a:cubicBezTo>
                  <a:cubicBezTo>
                    <a:pt x="4600" y="230"/>
                    <a:pt x="4827" y="116"/>
                    <a:pt x="5135" y="116"/>
                  </a:cubicBezTo>
                  <a:cubicBezTo>
                    <a:pt x="5153" y="116"/>
                    <a:pt x="5172" y="116"/>
                    <a:pt x="5191" y="117"/>
                  </a:cubicBezTo>
                  <a:cubicBezTo>
                    <a:pt x="6132" y="146"/>
                    <a:pt x="6513" y="1122"/>
                    <a:pt x="6342" y="1927"/>
                  </a:cubicBezTo>
                  <a:cubicBezTo>
                    <a:pt x="6333" y="1968"/>
                    <a:pt x="6371" y="1997"/>
                    <a:pt x="6405" y="1997"/>
                  </a:cubicBezTo>
                  <a:cubicBezTo>
                    <a:pt x="6427" y="1997"/>
                    <a:pt x="6448" y="1985"/>
                    <a:pt x="6454" y="1956"/>
                  </a:cubicBezTo>
                  <a:cubicBezTo>
                    <a:pt x="6644" y="1093"/>
                    <a:pt x="6235" y="83"/>
                    <a:pt x="5254" y="5"/>
                  </a:cubicBezTo>
                  <a:cubicBezTo>
                    <a:pt x="5215" y="2"/>
                    <a:pt x="5177" y="0"/>
                    <a:pt x="51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56"/>
            <p:cNvSpPr/>
            <p:nvPr/>
          </p:nvSpPr>
          <p:spPr>
            <a:xfrm>
              <a:off x="5463193" y="3156334"/>
              <a:ext cx="147898" cy="66133"/>
            </a:xfrm>
            <a:custGeom>
              <a:rect b="b" l="l" r="r" t="t"/>
              <a:pathLst>
                <a:path extrusionOk="0" h="2572" w="5752">
                  <a:moveTo>
                    <a:pt x="642" y="0"/>
                  </a:moveTo>
                  <a:cubicBezTo>
                    <a:pt x="633" y="0"/>
                    <a:pt x="624" y="6"/>
                    <a:pt x="620" y="18"/>
                  </a:cubicBezTo>
                  <a:cubicBezTo>
                    <a:pt x="415" y="779"/>
                    <a:pt x="0" y="1901"/>
                    <a:pt x="957" y="2199"/>
                  </a:cubicBezTo>
                  <a:cubicBezTo>
                    <a:pt x="1855" y="2475"/>
                    <a:pt x="2870" y="2571"/>
                    <a:pt x="3861" y="2571"/>
                  </a:cubicBezTo>
                  <a:cubicBezTo>
                    <a:pt x="4393" y="2571"/>
                    <a:pt x="4918" y="2544"/>
                    <a:pt x="5415" y="2501"/>
                  </a:cubicBezTo>
                  <a:cubicBezTo>
                    <a:pt x="5454" y="2496"/>
                    <a:pt x="5478" y="2452"/>
                    <a:pt x="5459" y="2418"/>
                  </a:cubicBezTo>
                  <a:cubicBezTo>
                    <a:pt x="5654" y="2262"/>
                    <a:pt x="5659" y="1877"/>
                    <a:pt x="5688" y="1657"/>
                  </a:cubicBezTo>
                  <a:cubicBezTo>
                    <a:pt x="5751" y="1199"/>
                    <a:pt x="5717" y="726"/>
                    <a:pt x="5595" y="277"/>
                  </a:cubicBezTo>
                  <a:cubicBezTo>
                    <a:pt x="5589" y="254"/>
                    <a:pt x="5572" y="244"/>
                    <a:pt x="5553" y="244"/>
                  </a:cubicBezTo>
                  <a:cubicBezTo>
                    <a:pt x="5524" y="244"/>
                    <a:pt x="5494" y="268"/>
                    <a:pt x="5503" y="306"/>
                  </a:cubicBezTo>
                  <a:cubicBezTo>
                    <a:pt x="5551" y="653"/>
                    <a:pt x="5600" y="994"/>
                    <a:pt x="5590" y="1340"/>
                  </a:cubicBezTo>
                  <a:cubicBezTo>
                    <a:pt x="5585" y="1570"/>
                    <a:pt x="5590" y="2228"/>
                    <a:pt x="5346" y="2399"/>
                  </a:cubicBezTo>
                  <a:cubicBezTo>
                    <a:pt x="4907" y="2427"/>
                    <a:pt x="4468" y="2445"/>
                    <a:pt x="4029" y="2445"/>
                  </a:cubicBezTo>
                  <a:cubicBezTo>
                    <a:pt x="3549" y="2445"/>
                    <a:pt x="3068" y="2423"/>
                    <a:pt x="2586" y="2369"/>
                  </a:cubicBezTo>
                  <a:cubicBezTo>
                    <a:pt x="2176" y="2321"/>
                    <a:pt x="1347" y="2330"/>
                    <a:pt x="981" y="2101"/>
                  </a:cubicBezTo>
                  <a:cubicBezTo>
                    <a:pt x="220" y="1623"/>
                    <a:pt x="532" y="760"/>
                    <a:pt x="669" y="33"/>
                  </a:cubicBezTo>
                  <a:cubicBezTo>
                    <a:pt x="675" y="15"/>
                    <a:pt x="658" y="0"/>
                    <a:pt x="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56"/>
            <p:cNvSpPr/>
            <p:nvPr/>
          </p:nvSpPr>
          <p:spPr>
            <a:xfrm>
              <a:off x="5473220" y="3129567"/>
              <a:ext cx="139490" cy="43300"/>
            </a:xfrm>
            <a:custGeom>
              <a:rect b="b" l="l" r="r" t="t"/>
              <a:pathLst>
                <a:path extrusionOk="0" h="1684" w="5425">
                  <a:moveTo>
                    <a:pt x="206" y="64"/>
                  </a:moveTo>
                  <a:cubicBezTo>
                    <a:pt x="1854" y="230"/>
                    <a:pt x="3518" y="308"/>
                    <a:pt x="5176" y="406"/>
                  </a:cubicBezTo>
                  <a:cubicBezTo>
                    <a:pt x="5225" y="533"/>
                    <a:pt x="5249" y="664"/>
                    <a:pt x="5249" y="801"/>
                  </a:cubicBezTo>
                  <a:cubicBezTo>
                    <a:pt x="5249" y="928"/>
                    <a:pt x="5205" y="1040"/>
                    <a:pt x="5186" y="1152"/>
                  </a:cubicBezTo>
                  <a:cubicBezTo>
                    <a:pt x="4484" y="1182"/>
                    <a:pt x="3793" y="1214"/>
                    <a:pt x="3105" y="1214"/>
                  </a:cubicBezTo>
                  <a:cubicBezTo>
                    <a:pt x="2115" y="1214"/>
                    <a:pt x="1133" y="1148"/>
                    <a:pt x="137" y="918"/>
                  </a:cubicBezTo>
                  <a:lnTo>
                    <a:pt x="132" y="918"/>
                  </a:lnTo>
                  <a:cubicBezTo>
                    <a:pt x="69" y="864"/>
                    <a:pt x="103" y="586"/>
                    <a:pt x="108" y="523"/>
                  </a:cubicBezTo>
                  <a:cubicBezTo>
                    <a:pt x="128" y="372"/>
                    <a:pt x="157" y="220"/>
                    <a:pt x="201" y="74"/>
                  </a:cubicBezTo>
                  <a:lnTo>
                    <a:pt x="201" y="64"/>
                  </a:lnTo>
                  <a:close/>
                  <a:moveTo>
                    <a:pt x="532" y="1084"/>
                  </a:moveTo>
                  <a:cubicBezTo>
                    <a:pt x="601" y="1098"/>
                    <a:pt x="674" y="1118"/>
                    <a:pt x="747" y="1133"/>
                  </a:cubicBezTo>
                  <a:cubicBezTo>
                    <a:pt x="727" y="1133"/>
                    <a:pt x="713" y="1142"/>
                    <a:pt x="708" y="1162"/>
                  </a:cubicBezTo>
                  <a:cubicBezTo>
                    <a:pt x="684" y="1298"/>
                    <a:pt x="679" y="1435"/>
                    <a:pt x="693" y="1576"/>
                  </a:cubicBezTo>
                  <a:cubicBezTo>
                    <a:pt x="645" y="1572"/>
                    <a:pt x="596" y="1562"/>
                    <a:pt x="547" y="1552"/>
                  </a:cubicBezTo>
                  <a:cubicBezTo>
                    <a:pt x="459" y="1533"/>
                    <a:pt x="435" y="1513"/>
                    <a:pt x="454" y="1416"/>
                  </a:cubicBezTo>
                  <a:cubicBezTo>
                    <a:pt x="484" y="1303"/>
                    <a:pt x="508" y="1191"/>
                    <a:pt x="532" y="1084"/>
                  </a:cubicBezTo>
                  <a:close/>
                  <a:moveTo>
                    <a:pt x="206" y="1"/>
                  </a:moveTo>
                  <a:cubicBezTo>
                    <a:pt x="191" y="1"/>
                    <a:pt x="176" y="11"/>
                    <a:pt x="176" y="25"/>
                  </a:cubicBezTo>
                  <a:cubicBezTo>
                    <a:pt x="171" y="23"/>
                    <a:pt x="165" y="22"/>
                    <a:pt x="160" y="22"/>
                  </a:cubicBezTo>
                  <a:cubicBezTo>
                    <a:pt x="145" y="22"/>
                    <a:pt x="130" y="31"/>
                    <a:pt x="123" y="45"/>
                  </a:cubicBezTo>
                  <a:cubicBezTo>
                    <a:pt x="40" y="235"/>
                    <a:pt x="1" y="445"/>
                    <a:pt x="15" y="655"/>
                  </a:cubicBezTo>
                  <a:cubicBezTo>
                    <a:pt x="20" y="747"/>
                    <a:pt x="10" y="903"/>
                    <a:pt x="103" y="952"/>
                  </a:cubicBezTo>
                  <a:cubicBezTo>
                    <a:pt x="103" y="967"/>
                    <a:pt x="113" y="977"/>
                    <a:pt x="123" y="977"/>
                  </a:cubicBezTo>
                  <a:cubicBezTo>
                    <a:pt x="240" y="1011"/>
                    <a:pt x="357" y="1045"/>
                    <a:pt x="479" y="1074"/>
                  </a:cubicBezTo>
                  <a:cubicBezTo>
                    <a:pt x="449" y="1162"/>
                    <a:pt x="425" y="1250"/>
                    <a:pt x="401" y="1337"/>
                  </a:cubicBezTo>
                  <a:cubicBezTo>
                    <a:pt x="381" y="1396"/>
                    <a:pt x="337" y="1484"/>
                    <a:pt x="357" y="1552"/>
                  </a:cubicBezTo>
                  <a:cubicBezTo>
                    <a:pt x="396" y="1664"/>
                    <a:pt x="645" y="1674"/>
                    <a:pt x="737" y="1684"/>
                  </a:cubicBezTo>
                  <a:cubicBezTo>
                    <a:pt x="766" y="1684"/>
                    <a:pt x="786" y="1659"/>
                    <a:pt x="786" y="1635"/>
                  </a:cubicBezTo>
                  <a:cubicBezTo>
                    <a:pt x="786" y="1484"/>
                    <a:pt x="806" y="1323"/>
                    <a:pt x="791" y="1177"/>
                  </a:cubicBezTo>
                  <a:cubicBezTo>
                    <a:pt x="786" y="1157"/>
                    <a:pt x="776" y="1142"/>
                    <a:pt x="762" y="1137"/>
                  </a:cubicBezTo>
                  <a:lnTo>
                    <a:pt x="762" y="1137"/>
                  </a:lnTo>
                  <a:cubicBezTo>
                    <a:pt x="1556" y="1311"/>
                    <a:pt x="2370" y="1378"/>
                    <a:pt x="3186" y="1378"/>
                  </a:cubicBezTo>
                  <a:cubicBezTo>
                    <a:pt x="3858" y="1378"/>
                    <a:pt x="4532" y="1333"/>
                    <a:pt x="5195" y="1264"/>
                  </a:cubicBezTo>
                  <a:cubicBezTo>
                    <a:pt x="5220" y="1264"/>
                    <a:pt x="5239" y="1240"/>
                    <a:pt x="5244" y="1216"/>
                  </a:cubicBezTo>
                  <a:cubicBezTo>
                    <a:pt x="5244" y="1216"/>
                    <a:pt x="5249" y="1216"/>
                    <a:pt x="5254" y="1211"/>
                  </a:cubicBezTo>
                  <a:cubicBezTo>
                    <a:pt x="5425" y="991"/>
                    <a:pt x="5371" y="635"/>
                    <a:pt x="5244" y="401"/>
                  </a:cubicBezTo>
                  <a:cubicBezTo>
                    <a:pt x="5278" y="372"/>
                    <a:pt x="5259" y="308"/>
                    <a:pt x="5210" y="308"/>
                  </a:cubicBezTo>
                  <a:cubicBezTo>
                    <a:pt x="3547" y="186"/>
                    <a:pt x="1874" y="50"/>
                    <a:pt x="20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56"/>
            <p:cNvSpPr/>
            <p:nvPr/>
          </p:nvSpPr>
          <p:spPr>
            <a:xfrm>
              <a:off x="5458230" y="3012447"/>
              <a:ext cx="179165" cy="118946"/>
            </a:xfrm>
            <a:custGeom>
              <a:rect b="b" l="l" r="r" t="t"/>
              <a:pathLst>
                <a:path extrusionOk="0" h="4626" w="6968">
                  <a:moveTo>
                    <a:pt x="6593" y="3898"/>
                  </a:moveTo>
                  <a:lnTo>
                    <a:pt x="6681" y="3912"/>
                  </a:lnTo>
                  <a:lnTo>
                    <a:pt x="6681" y="3917"/>
                  </a:lnTo>
                  <a:cubicBezTo>
                    <a:pt x="6678" y="3943"/>
                    <a:pt x="6697" y="3957"/>
                    <a:pt x="6715" y="3957"/>
                  </a:cubicBezTo>
                  <a:cubicBezTo>
                    <a:pt x="6731" y="3957"/>
                    <a:pt x="6747" y="3947"/>
                    <a:pt x="6749" y="3927"/>
                  </a:cubicBezTo>
                  <a:lnTo>
                    <a:pt x="6817" y="3937"/>
                  </a:lnTo>
                  <a:cubicBezTo>
                    <a:pt x="6778" y="4122"/>
                    <a:pt x="6783" y="4312"/>
                    <a:pt x="6827" y="4497"/>
                  </a:cubicBezTo>
                  <a:cubicBezTo>
                    <a:pt x="6788" y="4493"/>
                    <a:pt x="6748" y="4490"/>
                    <a:pt x="6708" y="4490"/>
                  </a:cubicBezTo>
                  <a:cubicBezTo>
                    <a:pt x="6667" y="4490"/>
                    <a:pt x="6627" y="4493"/>
                    <a:pt x="6588" y="4497"/>
                  </a:cubicBezTo>
                  <a:cubicBezTo>
                    <a:pt x="6574" y="4297"/>
                    <a:pt x="6578" y="4097"/>
                    <a:pt x="6593" y="3898"/>
                  </a:cubicBezTo>
                  <a:close/>
                  <a:moveTo>
                    <a:pt x="3895" y="1"/>
                  </a:moveTo>
                  <a:cubicBezTo>
                    <a:pt x="1812" y="1"/>
                    <a:pt x="492" y="1924"/>
                    <a:pt x="3" y="3751"/>
                  </a:cubicBezTo>
                  <a:cubicBezTo>
                    <a:pt x="0" y="3772"/>
                    <a:pt x="17" y="3785"/>
                    <a:pt x="33" y="3785"/>
                  </a:cubicBezTo>
                  <a:cubicBezTo>
                    <a:pt x="43" y="3785"/>
                    <a:pt x="53" y="3779"/>
                    <a:pt x="57" y="3766"/>
                  </a:cubicBezTo>
                  <a:cubicBezTo>
                    <a:pt x="613" y="2029"/>
                    <a:pt x="1749" y="147"/>
                    <a:pt x="3822" y="117"/>
                  </a:cubicBezTo>
                  <a:cubicBezTo>
                    <a:pt x="3838" y="117"/>
                    <a:pt x="3854" y="117"/>
                    <a:pt x="3870" y="117"/>
                  </a:cubicBezTo>
                  <a:cubicBezTo>
                    <a:pt x="4790" y="117"/>
                    <a:pt x="5704" y="536"/>
                    <a:pt x="6188" y="1347"/>
                  </a:cubicBezTo>
                  <a:cubicBezTo>
                    <a:pt x="6647" y="2103"/>
                    <a:pt x="6622" y="2981"/>
                    <a:pt x="6671" y="3829"/>
                  </a:cubicBezTo>
                  <a:lnTo>
                    <a:pt x="6598" y="3824"/>
                  </a:lnTo>
                  <a:lnTo>
                    <a:pt x="6598" y="3819"/>
                  </a:lnTo>
                  <a:cubicBezTo>
                    <a:pt x="6595" y="3787"/>
                    <a:pt x="6570" y="3770"/>
                    <a:pt x="6545" y="3770"/>
                  </a:cubicBezTo>
                  <a:cubicBezTo>
                    <a:pt x="6525" y="3770"/>
                    <a:pt x="6504" y="3781"/>
                    <a:pt x="6495" y="3805"/>
                  </a:cubicBezTo>
                  <a:cubicBezTo>
                    <a:pt x="6495" y="3815"/>
                    <a:pt x="6495" y="3824"/>
                    <a:pt x="6495" y="3834"/>
                  </a:cubicBezTo>
                  <a:cubicBezTo>
                    <a:pt x="6486" y="3844"/>
                    <a:pt x="6486" y="3858"/>
                    <a:pt x="6491" y="3868"/>
                  </a:cubicBezTo>
                  <a:cubicBezTo>
                    <a:pt x="6456" y="4097"/>
                    <a:pt x="6452" y="4327"/>
                    <a:pt x="6481" y="4556"/>
                  </a:cubicBezTo>
                  <a:cubicBezTo>
                    <a:pt x="6481" y="4586"/>
                    <a:pt x="6507" y="4612"/>
                    <a:pt x="6536" y="4612"/>
                  </a:cubicBezTo>
                  <a:cubicBezTo>
                    <a:pt x="6540" y="4612"/>
                    <a:pt x="6545" y="4611"/>
                    <a:pt x="6549" y="4610"/>
                  </a:cubicBezTo>
                  <a:cubicBezTo>
                    <a:pt x="6591" y="4604"/>
                    <a:pt x="6633" y="4601"/>
                    <a:pt x="6675" y="4601"/>
                  </a:cubicBezTo>
                  <a:cubicBezTo>
                    <a:pt x="6745" y="4601"/>
                    <a:pt x="6816" y="4609"/>
                    <a:pt x="6886" y="4624"/>
                  </a:cubicBezTo>
                  <a:cubicBezTo>
                    <a:pt x="6890" y="4625"/>
                    <a:pt x="6894" y="4626"/>
                    <a:pt x="6898" y="4626"/>
                  </a:cubicBezTo>
                  <a:cubicBezTo>
                    <a:pt x="6933" y="4626"/>
                    <a:pt x="6967" y="4590"/>
                    <a:pt x="6954" y="4551"/>
                  </a:cubicBezTo>
                  <a:cubicBezTo>
                    <a:pt x="6895" y="4341"/>
                    <a:pt x="6886" y="4122"/>
                    <a:pt x="6930" y="3907"/>
                  </a:cubicBezTo>
                  <a:cubicBezTo>
                    <a:pt x="6939" y="3873"/>
                    <a:pt x="6915" y="3844"/>
                    <a:pt x="6881" y="3839"/>
                  </a:cubicBezTo>
                  <a:lnTo>
                    <a:pt x="6754" y="3834"/>
                  </a:lnTo>
                  <a:cubicBezTo>
                    <a:pt x="6827" y="2024"/>
                    <a:pt x="6169" y="112"/>
                    <a:pt x="4071" y="5"/>
                  </a:cubicBezTo>
                  <a:cubicBezTo>
                    <a:pt x="4012" y="2"/>
                    <a:pt x="3953" y="1"/>
                    <a:pt x="38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56"/>
            <p:cNvSpPr/>
            <p:nvPr/>
          </p:nvSpPr>
          <p:spPr>
            <a:xfrm>
              <a:off x="5446891" y="3140855"/>
              <a:ext cx="13319" cy="1466"/>
            </a:xfrm>
            <a:custGeom>
              <a:rect b="b" l="l" r="r" t="t"/>
              <a:pathLst>
                <a:path extrusionOk="0" h="57" w="518">
                  <a:moveTo>
                    <a:pt x="35" y="1"/>
                  </a:moveTo>
                  <a:cubicBezTo>
                    <a:pt x="0" y="1"/>
                    <a:pt x="0" y="55"/>
                    <a:pt x="35" y="55"/>
                  </a:cubicBezTo>
                  <a:cubicBezTo>
                    <a:pt x="139" y="55"/>
                    <a:pt x="240" y="57"/>
                    <a:pt x="342" y="57"/>
                  </a:cubicBezTo>
                  <a:cubicBezTo>
                    <a:pt x="392" y="57"/>
                    <a:pt x="443" y="56"/>
                    <a:pt x="493" y="55"/>
                  </a:cubicBezTo>
                  <a:cubicBezTo>
                    <a:pt x="517" y="45"/>
                    <a:pt x="517" y="11"/>
                    <a:pt x="49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56"/>
            <p:cNvSpPr/>
            <p:nvPr/>
          </p:nvSpPr>
          <p:spPr>
            <a:xfrm>
              <a:off x="5432338" y="3030086"/>
              <a:ext cx="13113" cy="2494"/>
            </a:xfrm>
            <a:custGeom>
              <a:rect b="b" l="l" r="r" t="t"/>
              <a:pathLst>
                <a:path extrusionOk="0" h="97" w="510">
                  <a:moveTo>
                    <a:pt x="463" y="1"/>
                  </a:moveTo>
                  <a:cubicBezTo>
                    <a:pt x="460" y="1"/>
                    <a:pt x="457" y="1"/>
                    <a:pt x="454" y="2"/>
                  </a:cubicBezTo>
                  <a:cubicBezTo>
                    <a:pt x="361" y="19"/>
                    <a:pt x="269" y="28"/>
                    <a:pt x="174" y="28"/>
                  </a:cubicBezTo>
                  <a:cubicBezTo>
                    <a:pt x="130" y="28"/>
                    <a:pt x="85" y="26"/>
                    <a:pt x="40" y="22"/>
                  </a:cubicBezTo>
                  <a:cubicBezTo>
                    <a:pt x="38" y="21"/>
                    <a:pt x="37" y="21"/>
                    <a:pt x="35" y="21"/>
                  </a:cubicBezTo>
                  <a:cubicBezTo>
                    <a:pt x="1" y="21"/>
                    <a:pt x="7" y="80"/>
                    <a:pt x="40" y="85"/>
                  </a:cubicBezTo>
                  <a:cubicBezTo>
                    <a:pt x="94" y="92"/>
                    <a:pt x="149" y="96"/>
                    <a:pt x="203" y="96"/>
                  </a:cubicBezTo>
                  <a:cubicBezTo>
                    <a:pt x="294" y="96"/>
                    <a:pt x="385" y="85"/>
                    <a:pt x="474" y="61"/>
                  </a:cubicBezTo>
                  <a:cubicBezTo>
                    <a:pt x="510" y="52"/>
                    <a:pt x="496" y="1"/>
                    <a:pt x="4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56"/>
            <p:cNvSpPr/>
            <p:nvPr/>
          </p:nvSpPr>
          <p:spPr>
            <a:xfrm>
              <a:off x="5434523" y="3004527"/>
              <a:ext cx="14270" cy="3188"/>
            </a:xfrm>
            <a:custGeom>
              <a:rect b="b" l="l" r="r" t="t"/>
              <a:pathLst>
                <a:path extrusionOk="0" h="124" w="555">
                  <a:moveTo>
                    <a:pt x="475" y="0"/>
                  </a:moveTo>
                  <a:cubicBezTo>
                    <a:pt x="322" y="0"/>
                    <a:pt x="166" y="26"/>
                    <a:pt x="23" y="84"/>
                  </a:cubicBezTo>
                  <a:cubicBezTo>
                    <a:pt x="0" y="93"/>
                    <a:pt x="7" y="123"/>
                    <a:pt x="28" y="123"/>
                  </a:cubicBezTo>
                  <a:cubicBezTo>
                    <a:pt x="29" y="123"/>
                    <a:pt x="31" y="123"/>
                    <a:pt x="33" y="123"/>
                  </a:cubicBezTo>
                  <a:cubicBezTo>
                    <a:pt x="81" y="108"/>
                    <a:pt x="130" y="99"/>
                    <a:pt x="184" y="89"/>
                  </a:cubicBezTo>
                  <a:cubicBezTo>
                    <a:pt x="189" y="94"/>
                    <a:pt x="194" y="99"/>
                    <a:pt x="203" y="99"/>
                  </a:cubicBezTo>
                  <a:cubicBezTo>
                    <a:pt x="213" y="99"/>
                    <a:pt x="223" y="89"/>
                    <a:pt x="228" y="79"/>
                  </a:cubicBezTo>
                  <a:cubicBezTo>
                    <a:pt x="320" y="64"/>
                    <a:pt x="418" y="60"/>
                    <a:pt x="516" y="60"/>
                  </a:cubicBezTo>
                  <a:cubicBezTo>
                    <a:pt x="517" y="60"/>
                    <a:pt x="519" y="60"/>
                    <a:pt x="520" y="60"/>
                  </a:cubicBezTo>
                  <a:cubicBezTo>
                    <a:pt x="554" y="60"/>
                    <a:pt x="553" y="6"/>
                    <a:pt x="516" y="1"/>
                  </a:cubicBezTo>
                  <a:cubicBezTo>
                    <a:pt x="502" y="1"/>
                    <a:pt x="488" y="0"/>
                    <a:pt x="4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56"/>
            <p:cNvSpPr/>
            <p:nvPr/>
          </p:nvSpPr>
          <p:spPr>
            <a:xfrm>
              <a:off x="5532308" y="2981900"/>
              <a:ext cx="9591" cy="3728"/>
            </a:xfrm>
            <a:custGeom>
              <a:rect b="b" l="l" r="r" t="t"/>
              <a:pathLst>
                <a:path extrusionOk="0" h="145" w="373">
                  <a:moveTo>
                    <a:pt x="330" y="1"/>
                  </a:moveTo>
                  <a:cubicBezTo>
                    <a:pt x="326" y="1"/>
                    <a:pt x="322" y="1"/>
                    <a:pt x="317" y="3"/>
                  </a:cubicBezTo>
                  <a:cubicBezTo>
                    <a:pt x="234" y="42"/>
                    <a:pt x="142" y="66"/>
                    <a:pt x="49" y="71"/>
                  </a:cubicBezTo>
                  <a:cubicBezTo>
                    <a:pt x="0" y="71"/>
                    <a:pt x="0" y="144"/>
                    <a:pt x="49" y="144"/>
                  </a:cubicBezTo>
                  <a:cubicBezTo>
                    <a:pt x="56" y="145"/>
                    <a:pt x="64" y="145"/>
                    <a:pt x="71" y="145"/>
                  </a:cubicBezTo>
                  <a:cubicBezTo>
                    <a:pt x="167" y="145"/>
                    <a:pt x="265" y="116"/>
                    <a:pt x="346" y="66"/>
                  </a:cubicBezTo>
                  <a:cubicBezTo>
                    <a:pt x="372" y="49"/>
                    <a:pt x="364" y="1"/>
                    <a:pt x="3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2" name="Google Shape;2742;p56"/>
          <p:cNvGrpSpPr/>
          <p:nvPr/>
        </p:nvGrpSpPr>
        <p:grpSpPr>
          <a:xfrm>
            <a:off x="4794848" y="3008641"/>
            <a:ext cx="220870" cy="223596"/>
            <a:chOff x="4794848" y="3008641"/>
            <a:chExt cx="220870" cy="223596"/>
          </a:xfrm>
        </p:grpSpPr>
        <p:sp>
          <p:nvSpPr>
            <p:cNvPr id="2743" name="Google Shape;2743;p56"/>
            <p:cNvSpPr/>
            <p:nvPr/>
          </p:nvSpPr>
          <p:spPr>
            <a:xfrm>
              <a:off x="4794848" y="3008641"/>
              <a:ext cx="220870" cy="223596"/>
            </a:xfrm>
            <a:custGeom>
              <a:rect b="b" l="l" r="r" t="t"/>
              <a:pathLst>
                <a:path extrusionOk="0" h="8696" w="8590">
                  <a:moveTo>
                    <a:pt x="2449" y="636"/>
                  </a:moveTo>
                  <a:cubicBezTo>
                    <a:pt x="2454" y="636"/>
                    <a:pt x="2454" y="641"/>
                    <a:pt x="2459" y="641"/>
                  </a:cubicBezTo>
                  <a:cubicBezTo>
                    <a:pt x="2902" y="782"/>
                    <a:pt x="3400" y="948"/>
                    <a:pt x="3737" y="1295"/>
                  </a:cubicBezTo>
                  <a:cubicBezTo>
                    <a:pt x="4156" y="1724"/>
                    <a:pt x="4215" y="2168"/>
                    <a:pt x="4063" y="2577"/>
                  </a:cubicBezTo>
                  <a:cubicBezTo>
                    <a:pt x="3573" y="2474"/>
                    <a:pt x="3075" y="2422"/>
                    <a:pt x="2576" y="2422"/>
                  </a:cubicBezTo>
                  <a:cubicBezTo>
                    <a:pt x="2043" y="2422"/>
                    <a:pt x="1510" y="2481"/>
                    <a:pt x="986" y="2597"/>
                  </a:cubicBezTo>
                  <a:cubicBezTo>
                    <a:pt x="907" y="2592"/>
                    <a:pt x="829" y="2591"/>
                    <a:pt x="752" y="2591"/>
                  </a:cubicBezTo>
                  <a:cubicBezTo>
                    <a:pt x="675" y="2591"/>
                    <a:pt x="598" y="2592"/>
                    <a:pt x="522" y="2592"/>
                  </a:cubicBezTo>
                  <a:cubicBezTo>
                    <a:pt x="595" y="2436"/>
                    <a:pt x="678" y="2285"/>
                    <a:pt x="776" y="2138"/>
                  </a:cubicBezTo>
                  <a:lnTo>
                    <a:pt x="776" y="2138"/>
                  </a:lnTo>
                  <a:cubicBezTo>
                    <a:pt x="934" y="2141"/>
                    <a:pt x="1093" y="2146"/>
                    <a:pt x="1251" y="2146"/>
                  </a:cubicBezTo>
                  <a:cubicBezTo>
                    <a:pt x="1354" y="2146"/>
                    <a:pt x="1458" y="2144"/>
                    <a:pt x="1561" y="2138"/>
                  </a:cubicBezTo>
                  <a:cubicBezTo>
                    <a:pt x="1610" y="2138"/>
                    <a:pt x="1610" y="2060"/>
                    <a:pt x="1561" y="2060"/>
                  </a:cubicBezTo>
                  <a:cubicBezTo>
                    <a:pt x="1464" y="2055"/>
                    <a:pt x="1366" y="2053"/>
                    <a:pt x="1268" y="2053"/>
                  </a:cubicBezTo>
                  <a:cubicBezTo>
                    <a:pt x="1117" y="2053"/>
                    <a:pt x="966" y="2057"/>
                    <a:pt x="815" y="2060"/>
                  </a:cubicBezTo>
                  <a:cubicBezTo>
                    <a:pt x="947" y="1865"/>
                    <a:pt x="1093" y="1680"/>
                    <a:pt x="1259" y="1509"/>
                  </a:cubicBezTo>
                  <a:cubicBezTo>
                    <a:pt x="1491" y="1485"/>
                    <a:pt x="1725" y="1473"/>
                    <a:pt x="1961" y="1473"/>
                  </a:cubicBezTo>
                  <a:cubicBezTo>
                    <a:pt x="2062" y="1473"/>
                    <a:pt x="2163" y="1475"/>
                    <a:pt x="2263" y="1480"/>
                  </a:cubicBezTo>
                  <a:cubicBezTo>
                    <a:pt x="2317" y="1480"/>
                    <a:pt x="2317" y="1402"/>
                    <a:pt x="2263" y="1392"/>
                  </a:cubicBezTo>
                  <a:cubicBezTo>
                    <a:pt x="2129" y="1375"/>
                    <a:pt x="1995" y="1366"/>
                    <a:pt x="1861" y="1366"/>
                  </a:cubicBezTo>
                  <a:cubicBezTo>
                    <a:pt x="1693" y="1366"/>
                    <a:pt x="1526" y="1380"/>
                    <a:pt x="1361" y="1407"/>
                  </a:cubicBezTo>
                  <a:cubicBezTo>
                    <a:pt x="1507" y="1260"/>
                    <a:pt x="1668" y="1124"/>
                    <a:pt x="1839" y="1002"/>
                  </a:cubicBezTo>
                  <a:cubicBezTo>
                    <a:pt x="1843" y="1015"/>
                    <a:pt x="1855" y="1027"/>
                    <a:pt x="1871" y="1027"/>
                  </a:cubicBezTo>
                  <a:cubicBezTo>
                    <a:pt x="1873" y="1027"/>
                    <a:pt x="1876" y="1027"/>
                    <a:pt x="1878" y="1026"/>
                  </a:cubicBezTo>
                  <a:cubicBezTo>
                    <a:pt x="2047" y="1007"/>
                    <a:pt x="2217" y="997"/>
                    <a:pt x="2387" y="997"/>
                  </a:cubicBezTo>
                  <a:cubicBezTo>
                    <a:pt x="2522" y="997"/>
                    <a:pt x="2656" y="1004"/>
                    <a:pt x="2790" y="1016"/>
                  </a:cubicBezTo>
                  <a:cubicBezTo>
                    <a:pt x="2792" y="1017"/>
                    <a:pt x="2793" y="1017"/>
                    <a:pt x="2795" y="1017"/>
                  </a:cubicBezTo>
                  <a:cubicBezTo>
                    <a:pt x="2850" y="1017"/>
                    <a:pt x="2862" y="928"/>
                    <a:pt x="2805" y="919"/>
                  </a:cubicBezTo>
                  <a:cubicBezTo>
                    <a:pt x="2666" y="895"/>
                    <a:pt x="2526" y="882"/>
                    <a:pt x="2385" y="882"/>
                  </a:cubicBezTo>
                  <a:cubicBezTo>
                    <a:pt x="2245" y="882"/>
                    <a:pt x="2105" y="895"/>
                    <a:pt x="1966" y="919"/>
                  </a:cubicBezTo>
                  <a:cubicBezTo>
                    <a:pt x="2117" y="812"/>
                    <a:pt x="2283" y="719"/>
                    <a:pt x="2449" y="636"/>
                  </a:cubicBezTo>
                  <a:close/>
                  <a:moveTo>
                    <a:pt x="4517" y="171"/>
                  </a:moveTo>
                  <a:cubicBezTo>
                    <a:pt x="4562" y="171"/>
                    <a:pt x="4608" y="171"/>
                    <a:pt x="4654" y="173"/>
                  </a:cubicBezTo>
                  <a:cubicBezTo>
                    <a:pt x="4785" y="178"/>
                    <a:pt x="4922" y="192"/>
                    <a:pt x="5054" y="217"/>
                  </a:cubicBezTo>
                  <a:cubicBezTo>
                    <a:pt x="5405" y="1099"/>
                    <a:pt x="5517" y="2060"/>
                    <a:pt x="5375" y="3002"/>
                  </a:cubicBezTo>
                  <a:cubicBezTo>
                    <a:pt x="5029" y="2850"/>
                    <a:pt x="4678" y="2733"/>
                    <a:pt x="4317" y="2641"/>
                  </a:cubicBezTo>
                  <a:cubicBezTo>
                    <a:pt x="4639" y="1563"/>
                    <a:pt x="3576" y="846"/>
                    <a:pt x="2663" y="543"/>
                  </a:cubicBezTo>
                  <a:cubicBezTo>
                    <a:pt x="2771" y="499"/>
                    <a:pt x="2883" y="456"/>
                    <a:pt x="2995" y="421"/>
                  </a:cubicBezTo>
                  <a:cubicBezTo>
                    <a:pt x="2995" y="441"/>
                    <a:pt x="3010" y="460"/>
                    <a:pt x="3034" y="460"/>
                  </a:cubicBezTo>
                  <a:cubicBezTo>
                    <a:pt x="3351" y="485"/>
                    <a:pt x="3663" y="495"/>
                    <a:pt x="3980" y="495"/>
                  </a:cubicBezTo>
                  <a:cubicBezTo>
                    <a:pt x="4039" y="495"/>
                    <a:pt x="4039" y="412"/>
                    <a:pt x="3980" y="412"/>
                  </a:cubicBezTo>
                  <a:cubicBezTo>
                    <a:pt x="3698" y="387"/>
                    <a:pt x="3415" y="378"/>
                    <a:pt x="3127" y="378"/>
                  </a:cubicBezTo>
                  <a:cubicBezTo>
                    <a:pt x="3576" y="240"/>
                    <a:pt x="4045" y="171"/>
                    <a:pt x="4517" y="171"/>
                  </a:cubicBezTo>
                  <a:close/>
                  <a:moveTo>
                    <a:pt x="5234" y="256"/>
                  </a:moveTo>
                  <a:cubicBezTo>
                    <a:pt x="6497" y="538"/>
                    <a:pt x="7531" y="1597"/>
                    <a:pt x="8039" y="2821"/>
                  </a:cubicBezTo>
                  <a:cubicBezTo>
                    <a:pt x="8034" y="2816"/>
                    <a:pt x="8029" y="2811"/>
                    <a:pt x="8019" y="2811"/>
                  </a:cubicBezTo>
                  <a:cubicBezTo>
                    <a:pt x="7857" y="2764"/>
                    <a:pt x="7692" y="2742"/>
                    <a:pt x="7529" y="2742"/>
                  </a:cubicBezTo>
                  <a:cubicBezTo>
                    <a:pt x="6998" y="2742"/>
                    <a:pt x="6483" y="2981"/>
                    <a:pt x="6136" y="3407"/>
                  </a:cubicBezTo>
                  <a:cubicBezTo>
                    <a:pt x="5941" y="3285"/>
                    <a:pt x="5736" y="3172"/>
                    <a:pt x="5527" y="3075"/>
                  </a:cubicBezTo>
                  <a:cubicBezTo>
                    <a:pt x="5673" y="2124"/>
                    <a:pt x="5571" y="1153"/>
                    <a:pt x="5234" y="256"/>
                  </a:cubicBezTo>
                  <a:close/>
                  <a:moveTo>
                    <a:pt x="8073" y="2904"/>
                  </a:moveTo>
                  <a:cubicBezTo>
                    <a:pt x="8258" y="3363"/>
                    <a:pt x="8361" y="3850"/>
                    <a:pt x="8375" y="4343"/>
                  </a:cubicBezTo>
                  <a:cubicBezTo>
                    <a:pt x="8385" y="4724"/>
                    <a:pt x="8331" y="5099"/>
                    <a:pt x="8224" y="5460"/>
                  </a:cubicBezTo>
                  <a:cubicBezTo>
                    <a:pt x="7736" y="4680"/>
                    <a:pt x="7083" y="4011"/>
                    <a:pt x="6307" y="3509"/>
                  </a:cubicBezTo>
                  <a:cubicBezTo>
                    <a:pt x="6612" y="3142"/>
                    <a:pt x="7045" y="2907"/>
                    <a:pt x="7559" y="2907"/>
                  </a:cubicBezTo>
                  <a:cubicBezTo>
                    <a:pt x="7694" y="2907"/>
                    <a:pt x="7835" y="2923"/>
                    <a:pt x="7980" y="2958"/>
                  </a:cubicBezTo>
                  <a:cubicBezTo>
                    <a:pt x="7986" y="2959"/>
                    <a:pt x="7992" y="2960"/>
                    <a:pt x="7998" y="2960"/>
                  </a:cubicBezTo>
                  <a:cubicBezTo>
                    <a:pt x="8032" y="2960"/>
                    <a:pt x="8065" y="2937"/>
                    <a:pt x="8073" y="2904"/>
                  </a:cubicBezTo>
                  <a:close/>
                  <a:moveTo>
                    <a:pt x="2462" y="2586"/>
                  </a:moveTo>
                  <a:cubicBezTo>
                    <a:pt x="2978" y="2586"/>
                    <a:pt x="3492" y="2637"/>
                    <a:pt x="4000" y="2738"/>
                  </a:cubicBezTo>
                  <a:cubicBezTo>
                    <a:pt x="3834" y="3070"/>
                    <a:pt x="3541" y="3363"/>
                    <a:pt x="3215" y="3587"/>
                  </a:cubicBezTo>
                  <a:cubicBezTo>
                    <a:pt x="2727" y="3924"/>
                    <a:pt x="2103" y="4060"/>
                    <a:pt x="1595" y="4372"/>
                  </a:cubicBezTo>
                  <a:cubicBezTo>
                    <a:pt x="1298" y="4553"/>
                    <a:pt x="1034" y="4792"/>
                    <a:pt x="829" y="5075"/>
                  </a:cubicBezTo>
                  <a:cubicBezTo>
                    <a:pt x="688" y="5084"/>
                    <a:pt x="551" y="5084"/>
                    <a:pt x="410" y="5084"/>
                  </a:cubicBezTo>
                  <a:cubicBezTo>
                    <a:pt x="366" y="5084"/>
                    <a:pt x="366" y="5143"/>
                    <a:pt x="410" y="5148"/>
                  </a:cubicBezTo>
                  <a:cubicBezTo>
                    <a:pt x="496" y="5151"/>
                    <a:pt x="582" y="5155"/>
                    <a:pt x="669" y="5155"/>
                  </a:cubicBezTo>
                  <a:cubicBezTo>
                    <a:pt x="704" y="5155"/>
                    <a:pt x="740" y="5154"/>
                    <a:pt x="776" y="5153"/>
                  </a:cubicBezTo>
                  <a:lnTo>
                    <a:pt x="776" y="5153"/>
                  </a:lnTo>
                  <a:cubicBezTo>
                    <a:pt x="654" y="5348"/>
                    <a:pt x="571" y="5567"/>
                    <a:pt x="532" y="5792"/>
                  </a:cubicBezTo>
                  <a:lnTo>
                    <a:pt x="469" y="5797"/>
                  </a:lnTo>
                  <a:cubicBezTo>
                    <a:pt x="312" y="5377"/>
                    <a:pt x="220" y="4943"/>
                    <a:pt x="190" y="4499"/>
                  </a:cubicBezTo>
                  <a:cubicBezTo>
                    <a:pt x="278" y="4499"/>
                    <a:pt x="367" y="4500"/>
                    <a:pt x="456" y="4500"/>
                  </a:cubicBezTo>
                  <a:cubicBezTo>
                    <a:pt x="589" y="4500"/>
                    <a:pt x="724" y="4498"/>
                    <a:pt x="859" y="4489"/>
                  </a:cubicBezTo>
                  <a:cubicBezTo>
                    <a:pt x="917" y="4489"/>
                    <a:pt x="917" y="4406"/>
                    <a:pt x="859" y="4406"/>
                  </a:cubicBezTo>
                  <a:cubicBezTo>
                    <a:pt x="727" y="4401"/>
                    <a:pt x="596" y="4398"/>
                    <a:pt x="465" y="4398"/>
                  </a:cubicBezTo>
                  <a:cubicBezTo>
                    <a:pt x="373" y="4398"/>
                    <a:pt x="281" y="4400"/>
                    <a:pt x="190" y="4402"/>
                  </a:cubicBezTo>
                  <a:cubicBezTo>
                    <a:pt x="181" y="4275"/>
                    <a:pt x="181" y="4148"/>
                    <a:pt x="190" y="4021"/>
                  </a:cubicBezTo>
                  <a:cubicBezTo>
                    <a:pt x="195" y="3826"/>
                    <a:pt x="220" y="3636"/>
                    <a:pt x="259" y="3446"/>
                  </a:cubicBezTo>
                  <a:cubicBezTo>
                    <a:pt x="364" y="3450"/>
                    <a:pt x="470" y="3452"/>
                    <a:pt x="577" y="3452"/>
                  </a:cubicBezTo>
                  <a:cubicBezTo>
                    <a:pt x="708" y="3452"/>
                    <a:pt x="839" y="3449"/>
                    <a:pt x="971" y="3441"/>
                  </a:cubicBezTo>
                  <a:cubicBezTo>
                    <a:pt x="1029" y="3441"/>
                    <a:pt x="1029" y="3353"/>
                    <a:pt x="971" y="3353"/>
                  </a:cubicBezTo>
                  <a:cubicBezTo>
                    <a:pt x="845" y="3345"/>
                    <a:pt x="717" y="3341"/>
                    <a:pt x="589" y="3341"/>
                  </a:cubicBezTo>
                  <a:cubicBezTo>
                    <a:pt x="485" y="3341"/>
                    <a:pt x="381" y="3344"/>
                    <a:pt x="278" y="3348"/>
                  </a:cubicBezTo>
                  <a:cubicBezTo>
                    <a:pt x="312" y="3177"/>
                    <a:pt x="361" y="3011"/>
                    <a:pt x="420" y="2846"/>
                  </a:cubicBezTo>
                  <a:cubicBezTo>
                    <a:pt x="625" y="2797"/>
                    <a:pt x="829" y="2753"/>
                    <a:pt x="1034" y="2719"/>
                  </a:cubicBezTo>
                  <a:cubicBezTo>
                    <a:pt x="1122" y="2719"/>
                    <a:pt x="1205" y="2714"/>
                    <a:pt x="1288" y="2704"/>
                  </a:cubicBezTo>
                  <a:cubicBezTo>
                    <a:pt x="1303" y="2704"/>
                    <a:pt x="1317" y="2690"/>
                    <a:pt x="1322" y="2670"/>
                  </a:cubicBezTo>
                  <a:cubicBezTo>
                    <a:pt x="1701" y="2614"/>
                    <a:pt x="2082" y="2586"/>
                    <a:pt x="2462" y="2586"/>
                  </a:cubicBezTo>
                  <a:close/>
                  <a:moveTo>
                    <a:pt x="6214" y="3626"/>
                  </a:moveTo>
                  <a:cubicBezTo>
                    <a:pt x="7009" y="4128"/>
                    <a:pt x="7683" y="4806"/>
                    <a:pt x="8185" y="5601"/>
                  </a:cubicBezTo>
                  <a:cubicBezTo>
                    <a:pt x="7863" y="6528"/>
                    <a:pt x="7258" y="7328"/>
                    <a:pt x="6458" y="7884"/>
                  </a:cubicBezTo>
                  <a:lnTo>
                    <a:pt x="6453" y="7884"/>
                  </a:lnTo>
                  <a:cubicBezTo>
                    <a:pt x="6600" y="7455"/>
                    <a:pt x="6517" y="7084"/>
                    <a:pt x="6341" y="6611"/>
                  </a:cubicBezTo>
                  <a:cubicBezTo>
                    <a:pt x="6097" y="5953"/>
                    <a:pt x="5795" y="5392"/>
                    <a:pt x="5849" y="4660"/>
                  </a:cubicBezTo>
                  <a:cubicBezTo>
                    <a:pt x="5878" y="4289"/>
                    <a:pt x="6005" y="3933"/>
                    <a:pt x="6214" y="3626"/>
                  </a:cubicBezTo>
                  <a:close/>
                  <a:moveTo>
                    <a:pt x="4258" y="2802"/>
                  </a:moveTo>
                  <a:cubicBezTo>
                    <a:pt x="4629" y="2890"/>
                    <a:pt x="4990" y="3011"/>
                    <a:pt x="5341" y="3163"/>
                  </a:cubicBezTo>
                  <a:cubicBezTo>
                    <a:pt x="5010" y="5016"/>
                    <a:pt x="3771" y="6694"/>
                    <a:pt x="2434" y="8133"/>
                  </a:cubicBezTo>
                  <a:cubicBezTo>
                    <a:pt x="2254" y="8035"/>
                    <a:pt x="2083" y="7923"/>
                    <a:pt x="1917" y="7796"/>
                  </a:cubicBezTo>
                  <a:lnTo>
                    <a:pt x="1917" y="7792"/>
                  </a:lnTo>
                  <a:cubicBezTo>
                    <a:pt x="2088" y="7806"/>
                    <a:pt x="2263" y="7816"/>
                    <a:pt x="2439" y="7821"/>
                  </a:cubicBezTo>
                  <a:cubicBezTo>
                    <a:pt x="2478" y="7821"/>
                    <a:pt x="2478" y="7757"/>
                    <a:pt x="2439" y="7757"/>
                  </a:cubicBezTo>
                  <a:cubicBezTo>
                    <a:pt x="2239" y="7733"/>
                    <a:pt x="2039" y="7723"/>
                    <a:pt x="1839" y="7713"/>
                  </a:cubicBezTo>
                  <a:cubicBezTo>
                    <a:pt x="1834" y="7713"/>
                    <a:pt x="1825" y="7713"/>
                    <a:pt x="1820" y="7718"/>
                  </a:cubicBezTo>
                  <a:cubicBezTo>
                    <a:pt x="1712" y="7631"/>
                    <a:pt x="1605" y="7533"/>
                    <a:pt x="1507" y="7435"/>
                  </a:cubicBezTo>
                  <a:cubicBezTo>
                    <a:pt x="1546" y="7435"/>
                    <a:pt x="1585" y="7434"/>
                    <a:pt x="1624" y="7434"/>
                  </a:cubicBezTo>
                  <a:cubicBezTo>
                    <a:pt x="1825" y="7434"/>
                    <a:pt x="2028" y="7445"/>
                    <a:pt x="2224" y="7470"/>
                  </a:cubicBezTo>
                  <a:cubicBezTo>
                    <a:pt x="2226" y="7470"/>
                    <a:pt x="2227" y="7470"/>
                    <a:pt x="2229" y="7470"/>
                  </a:cubicBezTo>
                  <a:cubicBezTo>
                    <a:pt x="2274" y="7470"/>
                    <a:pt x="2282" y="7396"/>
                    <a:pt x="2239" y="7392"/>
                  </a:cubicBezTo>
                  <a:cubicBezTo>
                    <a:pt x="2064" y="7362"/>
                    <a:pt x="1888" y="7348"/>
                    <a:pt x="1710" y="7348"/>
                  </a:cubicBezTo>
                  <a:cubicBezTo>
                    <a:pt x="1625" y="7348"/>
                    <a:pt x="1539" y="7351"/>
                    <a:pt x="1454" y="7357"/>
                  </a:cubicBezTo>
                  <a:cubicBezTo>
                    <a:pt x="1449" y="7357"/>
                    <a:pt x="1444" y="7362"/>
                    <a:pt x="1439" y="7367"/>
                  </a:cubicBezTo>
                  <a:cubicBezTo>
                    <a:pt x="1312" y="7231"/>
                    <a:pt x="1190" y="7084"/>
                    <a:pt x="1078" y="6933"/>
                  </a:cubicBezTo>
                  <a:lnTo>
                    <a:pt x="1078" y="6933"/>
                  </a:lnTo>
                  <a:cubicBezTo>
                    <a:pt x="1212" y="6940"/>
                    <a:pt x="1345" y="6944"/>
                    <a:pt x="1478" y="6944"/>
                  </a:cubicBezTo>
                  <a:cubicBezTo>
                    <a:pt x="1611" y="6944"/>
                    <a:pt x="1744" y="6940"/>
                    <a:pt x="1878" y="6933"/>
                  </a:cubicBezTo>
                  <a:cubicBezTo>
                    <a:pt x="1917" y="6933"/>
                    <a:pt x="1917" y="6875"/>
                    <a:pt x="1878" y="6875"/>
                  </a:cubicBezTo>
                  <a:cubicBezTo>
                    <a:pt x="1749" y="6868"/>
                    <a:pt x="1620" y="6864"/>
                    <a:pt x="1491" y="6864"/>
                  </a:cubicBezTo>
                  <a:cubicBezTo>
                    <a:pt x="1342" y="6864"/>
                    <a:pt x="1193" y="6869"/>
                    <a:pt x="1044" y="6879"/>
                  </a:cubicBezTo>
                  <a:cubicBezTo>
                    <a:pt x="947" y="6738"/>
                    <a:pt x="854" y="6597"/>
                    <a:pt x="771" y="6450"/>
                  </a:cubicBezTo>
                  <a:lnTo>
                    <a:pt x="771" y="6450"/>
                  </a:lnTo>
                  <a:cubicBezTo>
                    <a:pt x="900" y="6457"/>
                    <a:pt x="1028" y="6461"/>
                    <a:pt x="1155" y="6461"/>
                  </a:cubicBezTo>
                  <a:cubicBezTo>
                    <a:pt x="1302" y="6461"/>
                    <a:pt x="1449" y="6456"/>
                    <a:pt x="1595" y="6445"/>
                  </a:cubicBezTo>
                  <a:cubicBezTo>
                    <a:pt x="1639" y="6445"/>
                    <a:pt x="1639" y="6382"/>
                    <a:pt x="1595" y="6382"/>
                  </a:cubicBezTo>
                  <a:cubicBezTo>
                    <a:pt x="1451" y="6372"/>
                    <a:pt x="1307" y="6367"/>
                    <a:pt x="1164" y="6367"/>
                  </a:cubicBezTo>
                  <a:cubicBezTo>
                    <a:pt x="1021" y="6367"/>
                    <a:pt x="878" y="6372"/>
                    <a:pt x="737" y="6382"/>
                  </a:cubicBezTo>
                  <a:cubicBezTo>
                    <a:pt x="683" y="6284"/>
                    <a:pt x="629" y="6187"/>
                    <a:pt x="586" y="6084"/>
                  </a:cubicBezTo>
                  <a:cubicBezTo>
                    <a:pt x="590" y="6011"/>
                    <a:pt x="605" y="5943"/>
                    <a:pt x="615" y="5875"/>
                  </a:cubicBezTo>
                  <a:cubicBezTo>
                    <a:pt x="883" y="5889"/>
                    <a:pt x="1151" y="5914"/>
                    <a:pt x="1420" y="5933"/>
                  </a:cubicBezTo>
                  <a:cubicBezTo>
                    <a:pt x="1464" y="5933"/>
                    <a:pt x="1473" y="5870"/>
                    <a:pt x="1429" y="5860"/>
                  </a:cubicBezTo>
                  <a:cubicBezTo>
                    <a:pt x="1192" y="5816"/>
                    <a:pt x="955" y="5796"/>
                    <a:pt x="714" y="5796"/>
                  </a:cubicBezTo>
                  <a:cubicBezTo>
                    <a:pt x="687" y="5796"/>
                    <a:pt x="661" y="5796"/>
                    <a:pt x="634" y="5797"/>
                  </a:cubicBezTo>
                  <a:cubicBezTo>
                    <a:pt x="688" y="5562"/>
                    <a:pt x="786" y="5343"/>
                    <a:pt x="932" y="5148"/>
                  </a:cubicBezTo>
                  <a:cubicBezTo>
                    <a:pt x="1039" y="5143"/>
                    <a:pt x="1147" y="5133"/>
                    <a:pt x="1259" y="5119"/>
                  </a:cubicBezTo>
                  <a:cubicBezTo>
                    <a:pt x="1301" y="5114"/>
                    <a:pt x="1293" y="5040"/>
                    <a:pt x="1253" y="5040"/>
                  </a:cubicBezTo>
                  <a:cubicBezTo>
                    <a:pt x="1252" y="5040"/>
                    <a:pt x="1250" y="5040"/>
                    <a:pt x="1249" y="5041"/>
                  </a:cubicBezTo>
                  <a:cubicBezTo>
                    <a:pt x="1166" y="5050"/>
                    <a:pt x="1083" y="5055"/>
                    <a:pt x="1000" y="5060"/>
                  </a:cubicBezTo>
                  <a:cubicBezTo>
                    <a:pt x="1844" y="4070"/>
                    <a:pt x="3707" y="4119"/>
                    <a:pt x="4258" y="2802"/>
                  </a:cubicBezTo>
                  <a:close/>
                  <a:moveTo>
                    <a:pt x="5497" y="3236"/>
                  </a:moveTo>
                  <a:cubicBezTo>
                    <a:pt x="5683" y="3324"/>
                    <a:pt x="5863" y="3421"/>
                    <a:pt x="6044" y="3528"/>
                  </a:cubicBezTo>
                  <a:cubicBezTo>
                    <a:pt x="5946" y="3660"/>
                    <a:pt x="5868" y="3807"/>
                    <a:pt x="5810" y="3963"/>
                  </a:cubicBezTo>
                  <a:cubicBezTo>
                    <a:pt x="5644" y="4397"/>
                    <a:pt x="5624" y="4880"/>
                    <a:pt x="5702" y="5338"/>
                  </a:cubicBezTo>
                  <a:cubicBezTo>
                    <a:pt x="5863" y="6260"/>
                    <a:pt x="6619" y="7036"/>
                    <a:pt x="6297" y="7987"/>
                  </a:cubicBezTo>
                  <a:cubicBezTo>
                    <a:pt x="5712" y="8362"/>
                    <a:pt x="5044" y="8582"/>
                    <a:pt x="4351" y="8616"/>
                  </a:cubicBezTo>
                  <a:cubicBezTo>
                    <a:pt x="4380" y="8601"/>
                    <a:pt x="4371" y="8557"/>
                    <a:pt x="4341" y="8557"/>
                  </a:cubicBezTo>
                  <a:cubicBezTo>
                    <a:pt x="4276" y="8561"/>
                    <a:pt x="4211" y="8563"/>
                    <a:pt x="4146" y="8563"/>
                  </a:cubicBezTo>
                  <a:cubicBezTo>
                    <a:pt x="3583" y="8563"/>
                    <a:pt x="3025" y="8431"/>
                    <a:pt x="2522" y="8177"/>
                  </a:cubicBezTo>
                  <a:cubicBezTo>
                    <a:pt x="3961" y="6865"/>
                    <a:pt x="5166" y="5119"/>
                    <a:pt x="5497" y="3236"/>
                  </a:cubicBezTo>
                  <a:close/>
                  <a:moveTo>
                    <a:pt x="4581" y="1"/>
                  </a:moveTo>
                  <a:cubicBezTo>
                    <a:pt x="4553" y="1"/>
                    <a:pt x="4525" y="1"/>
                    <a:pt x="4497" y="2"/>
                  </a:cubicBezTo>
                  <a:cubicBezTo>
                    <a:pt x="2668" y="51"/>
                    <a:pt x="1020" y="1031"/>
                    <a:pt x="351" y="2602"/>
                  </a:cubicBezTo>
                  <a:lnTo>
                    <a:pt x="337" y="2602"/>
                  </a:lnTo>
                  <a:cubicBezTo>
                    <a:pt x="293" y="2602"/>
                    <a:pt x="278" y="2660"/>
                    <a:pt x="322" y="2680"/>
                  </a:cubicBezTo>
                  <a:cubicBezTo>
                    <a:pt x="308" y="2719"/>
                    <a:pt x="288" y="2753"/>
                    <a:pt x="278" y="2787"/>
                  </a:cubicBezTo>
                  <a:lnTo>
                    <a:pt x="259" y="2792"/>
                  </a:lnTo>
                  <a:cubicBezTo>
                    <a:pt x="225" y="2802"/>
                    <a:pt x="215" y="2850"/>
                    <a:pt x="249" y="2875"/>
                  </a:cubicBezTo>
                  <a:cubicBezTo>
                    <a:pt x="88" y="3353"/>
                    <a:pt x="15" y="3855"/>
                    <a:pt x="39" y="4358"/>
                  </a:cubicBezTo>
                  <a:cubicBezTo>
                    <a:pt x="39" y="4372"/>
                    <a:pt x="44" y="4392"/>
                    <a:pt x="44" y="4411"/>
                  </a:cubicBezTo>
                  <a:cubicBezTo>
                    <a:pt x="0" y="4426"/>
                    <a:pt x="5" y="4489"/>
                    <a:pt x="54" y="4499"/>
                  </a:cubicBezTo>
                  <a:cubicBezTo>
                    <a:pt x="88" y="4943"/>
                    <a:pt x="181" y="5382"/>
                    <a:pt x="337" y="5801"/>
                  </a:cubicBezTo>
                  <a:lnTo>
                    <a:pt x="269" y="5801"/>
                  </a:lnTo>
                  <a:cubicBezTo>
                    <a:pt x="225" y="5801"/>
                    <a:pt x="225" y="5860"/>
                    <a:pt x="269" y="5860"/>
                  </a:cubicBezTo>
                  <a:lnTo>
                    <a:pt x="361" y="5860"/>
                  </a:lnTo>
                  <a:cubicBezTo>
                    <a:pt x="919" y="7350"/>
                    <a:pt x="2156" y="8691"/>
                    <a:pt x="3718" y="8691"/>
                  </a:cubicBezTo>
                  <a:cubicBezTo>
                    <a:pt x="3782" y="8691"/>
                    <a:pt x="3847" y="8689"/>
                    <a:pt x="3912" y="8684"/>
                  </a:cubicBezTo>
                  <a:cubicBezTo>
                    <a:pt x="4016" y="8692"/>
                    <a:pt x="4120" y="8696"/>
                    <a:pt x="4224" y="8696"/>
                  </a:cubicBezTo>
                  <a:cubicBezTo>
                    <a:pt x="4961" y="8696"/>
                    <a:pt x="5685" y="8500"/>
                    <a:pt x="6322" y="8123"/>
                  </a:cubicBezTo>
                  <a:cubicBezTo>
                    <a:pt x="6341" y="8123"/>
                    <a:pt x="6361" y="8118"/>
                    <a:pt x="6371" y="8099"/>
                  </a:cubicBezTo>
                  <a:lnTo>
                    <a:pt x="6375" y="8094"/>
                  </a:lnTo>
                  <a:cubicBezTo>
                    <a:pt x="7673" y="7318"/>
                    <a:pt x="8590" y="5889"/>
                    <a:pt x="8551" y="4343"/>
                  </a:cubicBezTo>
                  <a:cubicBezTo>
                    <a:pt x="8503" y="2262"/>
                    <a:pt x="6771" y="1"/>
                    <a:pt x="45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56"/>
            <p:cNvSpPr/>
            <p:nvPr/>
          </p:nvSpPr>
          <p:spPr>
            <a:xfrm>
              <a:off x="4803487" y="3106709"/>
              <a:ext cx="12831" cy="2134"/>
            </a:xfrm>
            <a:custGeom>
              <a:rect b="b" l="l" r="r" t="t"/>
              <a:pathLst>
                <a:path extrusionOk="0" h="83" w="499">
                  <a:moveTo>
                    <a:pt x="341" y="0"/>
                  </a:moveTo>
                  <a:cubicBezTo>
                    <a:pt x="238" y="0"/>
                    <a:pt x="135" y="5"/>
                    <a:pt x="35" y="12"/>
                  </a:cubicBezTo>
                  <a:cubicBezTo>
                    <a:pt x="1" y="22"/>
                    <a:pt x="1" y="61"/>
                    <a:pt x="35" y="71"/>
                  </a:cubicBezTo>
                  <a:cubicBezTo>
                    <a:pt x="135" y="78"/>
                    <a:pt x="238" y="82"/>
                    <a:pt x="341" y="82"/>
                  </a:cubicBezTo>
                  <a:cubicBezTo>
                    <a:pt x="379" y="82"/>
                    <a:pt x="417" y="82"/>
                    <a:pt x="454" y="80"/>
                  </a:cubicBezTo>
                  <a:cubicBezTo>
                    <a:pt x="498" y="75"/>
                    <a:pt x="498" y="7"/>
                    <a:pt x="454" y="2"/>
                  </a:cubicBezTo>
                  <a:cubicBezTo>
                    <a:pt x="417" y="1"/>
                    <a:pt x="379" y="0"/>
                    <a:pt x="3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5" name="Google Shape;2745;p56"/>
          <p:cNvGrpSpPr/>
          <p:nvPr/>
        </p:nvGrpSpPr>
        <p:grpSpPr>
          <a:xfrm>
            <a:off x="4172399" y="2994988"/>
            <a:ext cx="265533" cy="249797"/>
            <a:chOff x="4172399" y="2994988"/>
            <a:chExt cx="265533" cy="249797"/>
          </a:xfrm>
        </p:grpSpPr>
        <p:sp>
          <p:nvSpPr>
            <p:cNvPr id="2746" name="Google Shape;2746;p56"/>
            <p:cNvSpPr/>
            <p:nvPr/>
          </p:nvSpPr>
          <p:spPr>
            <a:xfrm>
              <a:off x="4172399" y="2994988"/>
              <a:ext cx="265533" cy="249797"/>
            </a:xfrm>
            <a:custGeom>
              <a:rect b="b" l="l" r="r" t="t"/>
              <a:pathLst>
                <a:path extrusionOk="0" h="9715" w="10327">
                  <a:moveTo>
                    <a:pt x="994" y="612"/>
                  </a:moveTo>
                  <a:cubicBezTo>
                    <a:pt x="1097" y="612"/>
                    <a:pt x="1201" y="662"/>
                    <a:pt x="1268" y="733"/>
                  </a:cubicBezTo>
                  <a:cubicBezTo>
                    <a:pt x="1386" y="850"/>
                    <a:pt x="1405" y="1011"/>
                    <a:pt x="1434" y="1162"/>
                  </a:cubicBezTo>
                  <a:cubicBezTo>
                    <a:pt x="1439" y="1177"/>
                    <a:pt x="1444" y="1187"/>
                    <a:pt x="1454" y="1191"/>
                  </a:cubicBezTo>
                  <a:cubicBezTo>
                    <a:pt x="1400" y="1221"/>
                    <a:pt x="1346" y="1255"/>
                    <a:pt x="1293" y="1289"/>
                  </a:cubicBezTo>
                  <a:lnTo>
                    <a:pt x="1215" y="1284"/>
                  </a:lnTo>
                  <a:cubicBezTo>
                    <a:pt x="1213" y="1284"/>
                    <a:pt x="1211" y="1283"/>
                    <a:pt x="1209" y="1283"/>
                  </a:cubicBezTo>
                  <a:cubicBezTo>
                    <a:pt x="1187" y="1283"/>
                    <a:pt x="1171" y="1306"/>
                    <a:pt x="1176" y="1328"/>
                  </a:cubicBezTo>
                  <a:cubicBezTo>
                    <a:pt x="1029" y="1304"/>
                    <a:pt x="898" y="1226"/>
                    <a:pt x="800" y="1109"/>
                  </a:cubicBezTo>
                  <a:cubicBezTo>
                    <a:pt x="703" y="977"/>
                    <a:pt x="688" y="752"/>
                    <a:pt x="844" y="655"/>
                  </a:cubicBezTo>
                  <a:cubicBezTo>
                    <a:pt x="890" y="625"/>
                    <a:pt x="942" y="612"/>
                    <a:pt x="994" y="612"/>
                  </a:cubicBezTo>
                  <a:close/>
                  <a:moveTo>
                    <a:pt x="962" y="124"/>
                  </a:moveTo>
                  <a:cubicBezTo>
                    <a:pt x="1392" y="124"/>
                    <a:pt x="1688" y="619"/>
                    <a:pt x="1781" y="1050"/>
                  </a:cubicBezTo>
                  <a:cubicBezTo>
                    <a:pt x="1703" y="1074"/>
                    <a:pt x="1629" y="1109"/>
                    <a:pt x="1556" y="1143"/>
                  </a:cubicBezTo>
                  <a:cubicBezTo>
                    <a:pt x="1556" y="933"/>
                    <a:pt x="1459" y="694"/>
                    <a:pt x="1283" y="572"/>
                  </a:cubicBezTo>
                  <a:cubicBezTo>
                    <a:pt x="1200" y="514"/>
                    <a:pt x="1097" y="481"/>
                    <a:pt x="995" y="481"/>
                  </a:cubicBezTo>
                  <a:cubicBezTo>
                    <a:pt x="899" y="481"/>
                    <a:pt x="805" y="511"/>
                    <a:pt x="732" y="577"/>
                  </a:cubicBezTo>
                  <a:cubicBezTo>
                    <a:pt x="595" y="709"/>
                    <a:pt x="556" y="918"/>
                    <a:pt x="639" y="1094"/>
                  </a:cubicBezTo>
                  <a:cubicBezTo>
                    <a:pt x="727" y="1289"/>
                    <a:pt x="917" y="1377"/>
                    <a:pt x="1117" y="1406"/>
                  </a:cubicBezTo>
                  <a:cubicBezTo>
                    <a:pt x="1029" y="1465"/>
                    <a:pt x="947" y="1533"/>
                    <a:pt x="868" y="1606"/>
                  </a:cubicBezTo>
                  <a:cubicBezTo>
                    <a:pt x="610" y="1557"/>
                    <a:pt x="429" y="1352"/>
                    <a:pt x="317" y="1123"/>
                  </a:cubicBezTo>
                  <a:cubicBezTo>
                    <a:pt x="137" y="762"/>
                    <a:pt x="254" y="440"/>
                    <a:pt x="590" y="240"/>
                  </a:cubicBezTo>
                  <a:cubicBezTo>
                    <a:pt x="723" y="159"/>
                    <a:pt x="847" y="124"/>
                    <a:pt x="962" y="124"/>
                  </a:cubicBezTo>
                  <a:close/>
                  <a:moveTo>
                    <a:pt x="7508" y="5288"/>
                  </a:moveTo>
                  <a:cubicBezTo>
                    <a:pt x="7573" y="5288"/>
                    <a:pt x="7638" y="5291"/>
                    <a:pt x="7702" y="5298"/>
                  </a:cubicBezTo>
                  <a:cubicBezTo>
                    <a:pt x="7814" y="5972"/>
                    <a:pt x="6736" y="6849"/>
                    <a:pt x="6278" y="7240"/>
                  </a:cubicBezTo>
                  <a:cubicBezTo>
                    <a:pt x="5717" y="7723"/>
                    <a:pt x="5093" y="8103"/>
                    <a:pt x="4454" y="8464"/>
                  </a:cubicBezTo>
                  <a:cubicBezTo>
                    <a:pt x="4395" y="8444"/>
                    <a:pt x="4332" y="8430"/>
                    <a:pt x="4273" y="8430"/>
                  </a:cubicBezTo>
                  <a:cubicBezTo>
                    <a:pt x="4244" y="7971"/>
                    <a:pt x="4190" y="7513"/>
                    <a:pt x="4107" y="7064"/>
                  </a:cubicBezTo>
                  <a:cubicBezTo>
                    <a:pt x="4098" y="7039"/>
                    <a:pt x="4077" y="7026"/>
                    <a:pt x="4055" y="7026"/>
                  </a:cubicBezTo>
                  <a:cubicBezTo>
                    <a:pt x="4047" y="7026"/>
                    <a:pt x="4038" y="7028"/>
                    <a:pt x="4030" y="7033"/>
                  </a:cubicBezTo>
                  <a:lnTo>
                    <a:pt x="4030" y="7033"/>
                  </a:lnTo>
                  <a:cubicBezTo>
                    <a:pt x="4333" y="6831"/>
                    <a:pt x="4617" y="6648"/>
                    <a:pt x="4854" y="6498"/>
                  </a:cubicBezTo>
                  <a:cubicBezTo>
                    <a:pt x="5601" y="6006"/>
                    <a:pt x="6575" y="5288"/>
                    <a:pt x="7508" y="5288"/>
                  </a:cubicBezTo>
                  <a:close/>
                  <a:moveTo>
                    <a:pt x="4015" y="7045"/>
                  </a:moveTo>
                  <a:lnTo>
                    <a:pt x="4015" y="7045"/>
                  </a:lnTo>
                  <a:cubicBezTo>
                    <a:pt x="4005" y="7054"/>
                    <a:pt x="4000" y="7064"/>
                    <a:pt x="4000" y="7079"/>
                  </a:cubicBezTo>
                  <a:cubicBezTo>
                    <a:pt x="4034" y="7532"/>
                    <a:pt x="4098" y="7986"/>
                    <a:pt x="4185" y="8435"/>
                  </a:cubicBezTo>
                  <a:cubicBezTo>
                    <a:pt x="4166" y="8435"/>
                    <a:pt x="4141" y="8435"/>
                    <a:pt x="4122" y="8440"/>
                  </a:cubicBezTo>
                  <a:cubicBezTo>
                    <a:pt x="4088" y="8449"/>
                    <a:pt x="4078" y="8493"/>
                    <a:pt x="4102" y="8518"/>
                  </a:cubicBezTo>
                  <a:cubicBezTo>
                    <a:pt x="4039" y="8518"/>
                    <a:pt x="3976" y="8523"/>
                    <a:pt x="3912" y="8537"/>
                  </a:cubicBezTo>
                  <a:cubicBezTo>
                    <a:pt x="3849" y="8103"/>
                    <a:pt x="3824" y="7659"/>
                    <a:pt x="3751" y="7225"/>
                  </a:cubicBezTo>
                  <a:cubicBezTo>
                    <a:pt x="3839" y="7167"/>
                    <a:pt x="3927" y="7103"/>
                    <a:pt x="4015" y="7045"/>
                  </a:cubicBezTo>
                  <a:close/>
                  <a:moveTo>
                    <a:pt x="3639" y="7303"/>
                  </a:moveTo>
                  <a:cubicBezTo>
                    <a:pt x="3654" y="7723"/>
                    <a:pt x="3737" y="8157"/>
                    <a:pt x="3815" y="8562"/>
                  </a:cubicBezTo>
                  <a:lnTo>
                    <a:pt x="3819" y="8562"/>
                  </a:lnTo>
                  <a:cubicBezTo>
                    <a:pt x="3712" y="8596"/>
                    <a:pt x="3619" y="8659"/>
                    <a:pt x="3546" y="8747"/>
                  </a:cubicBezTo>
                  <a:cubicBezTo>
                    <a:pt x="3386" y="8795"/>
                    <a:pt x="3009" y="8915"/>
                    <a:pt x="2722" y="8915"/>
                  </a:cubicBezTo>
                  <a:cubicBezTo>
                    <a:pt x="2547" y="8915"/>
                    <a:pt x="2405" y="8870"/>
                    <a:pt x="2366" y="8737"/>
                  </a:cubicBezTo>
                  <a:cubicBezTo>
                    <a:pt x="2483" y="8405"/>
                    <a:pt x="2727" y="8098"/>
                    <a:pt x="3024" y="7810"/>
                  </a:cubicBezTo>
                  <a:lnTo>
                    <a:pt x="3088" y="7766"/>
                  </a:lnTo>
                  <a:cubicBezTo>
                    <a:pt x="3098" y="7757"/>
                    <a:pt x="3098" y="7747"/>
                    <a:pt x="3098" y="7742"/>
                  </a:cubicBezTo>
                  <a:cubicBezTo>
                    <a:pt x="3273" y="7586"/>
                    <a:pt x="3454" y="7440"/>
                    <a:pt x="3639" y="7303"/>
                  </a:cubicBezTo>
                  <a:close/>
                  <a:moveTo>
                    <a:pt x="2668" y="1035"/>
                  </a:moveTo>
                  <a:cubicBezTo>
                    <a:pt x="2678" y="1035"/>
                    <a:pt x="2688" y="1035"/>
                    <a:pt x="2698" y="1035"/>
                  </a:cubicBezTo>
                  <a:cubicBezTo>
                    <a:pt x="5005" y="1060"/>
                    <a:pt x="5536" y="3221"/>
                    <a:pt x="7073" y="4401"/>
                  </a:cubicBezTo>
                  <a:cubicBezTo>
                    <a:pt x="7083" y="4408"/>
                    <a:pt x="7095" y="4412"/>
                    <a:pt x="7106" y="4412"/>
                  </a:cubicBezTo>
                  <a:cubicBezTo>
                    <a:pt x="7118" y="4412"/>
                    <a:pt x="7129" y="4408"/>
                    <a:pt x="7136" y="4401"/>
                  </a:cubicBezTo>
                  <a:lnTo>
                    <a:pt x="7136" y="4401"/>
                  </a:lnTo>
                  <a:cubicBezTo>
                    <a:pt x="9024" y="5123"/>
                    <a:pt x="7585" y="6615"/>
                    <a:pt x="6810" y="7274"/>
                  </a:cubicBezTo>
                  <a:cubicBezTo>
                    <a:pt x="6166" y="7801"/>
                    <a:pt x="5483" y="8288"/>
                    <a:pt x="4771" y="8723"/>
                  </a:cubicBezTo>
                  <a:lnTo>
                    <a:pt x="4771" y="8727"/>
                  </a:lnTo>
                  <a:cubicBezTo>
                    <a:pt x="4722" y="8640"/>
                    <a:pt x="4649" y="8566"/>
                    <a:pt x="4561" y="8513"/>
                  </a:cubicBezTo>
                  <a:cubicBezTo>
                    <a:pt x="5385" y="8142"/>
                    <a:pt x="6136" y="7620"/>
                    <a:pt x="6780" y="6986"/>
                  </a:cubicBezTo>
                  <a:cubicBezTo>
                    <a:pt x="7180" y="6596"/>
                    <a:pt x="8053" y="5874"/>
                    <a:pt x="7795" y="5250"/>
                  </a:cubicBezTo>
                  <a:cubicBezTo>
                    <a:pt x="7790" y="5240"/>
                    <a:pt x="7785" y="5230"/>
                    <a:pt x="7775" y="5225"/>
                  </a:cubicBezTo>
                  <a:cubicBezTo>
                    <a:pt x="7775" y="5196"/>
                    <a:pt x="7756" y="5167"/>
                    <a:pt x="7727" y="5162"/>
                  </a:cubicBezTo>
                  <a:cubicBezTo>
                    <a:pt x="7631" y="5146"/>
                    <a:pt x="7534" y="5139"/>
                    <a:pt x="7438" y="5139"/>
                  </a:cubicBezTo>
                  <a:cubicBezTo>
                    <a:pt x="6389" y="5139"/>
                    <a:pt x="5287" y="6003"/>
                    <a:pt x="4483" y="6552"/>
                  </a:cubicBezTo>
                  <a:cubicBezTo>
                    <a:pt x="3990" y="6893"/>
                    <a:pt x="3215" y="7332"/>
                    <a:pt x="2732" y="7879"/>
                  </a:cubicBezTo>
                  <a:cubicBezTo>
                    <a:pt x="2537" y="8035"/>
                    <a:pt x="2385" y="8240"/>
                    <a:pt x="2293" y="8474"/>
                  </a:cubicBezTo>
                  <a:cubicBezTo>
                    <a:pt x="2283" y="8479"/>
                    <a:pt x="2278" y="8484"/>
                    <a:pt x="2268" y="8493"/>
                  </a:cubicBezTo>
                  <a:cubicBezTo>
                    <a:pt x="2127" y="8708"/>
                    <a:pt x="2283" y="8976"/>
                    <a:pt x="2512" y="9054"/>
                  </a:cubicBezTo>
                  <a:cubicBezTo>
                    <a:pt x="2593" y="9083"/>
                    <a:pt x="2681" y="9095"/>
                    <a:pt x="2771" y="9095"/>
                  </a:cubicBezTo>
                  <a:cubicBezTo>
                    <a:pt x="3006" y="9095"/>
                    <a:pt x="3258" y="9010"/>
                    <a:pt x="3459" y="8893"/>
                  </a:cubicBezTo>
                  <a:lnTo>
                    <a:pt x="3459" y="8893"/>
                  </a:lnTo>
                  <a:cubicBezTo>
                    <a:pt x="3434" y="8942"/>
                    <a:pt x="3420" y="8996"/>
                    <a:pt x="3415" y="9049"/>
                  </a:cubicBezTo>
                  <a:cubicBezTo>
                    <a:pt x="3415" y="9074"/>
                    <a:pt x="3415" y="9098"/>
                    <a:pt x="3415" y="9122"/>
                  </a:cubicBezTo>
                  <a:cubicBezTo>
                    <a:pt x="3202" y="9172"/>
                    <a:pt x="2922" y="9259"/>
                    <a:pt x="2689" y="9259"/>
                  </a:cubicBezTo>
                  <a:cubicBezTo>
                    <a:pt x="2622" y="9259"/>
                    <a:pt x="2559" y="9252"/>
                    <a:pt x="2503" y="9235"/>
                  </a:cubicBezTo>
                  <a:cubicBezTo>
                    <a:pt x="2190" y="9137"/>
                    <a:pt x="1961" y="8883"/>
                    <a:pt x="1893" y="8566"/>
                  </a:cubicBezTo>
                  <a:lnTo>
                    <a:pt x="2020" y="8566"/>
                  </a:lnTo>
                  <a:cubicBezTo>
                    <a:pt x="2049" y="8566"/>
                    <a:pt x="2049" y="8527"/>
                    <a:pt x="2020" y="8527"/>
                  </a:cubicBezTo>
                  <a:lnTo>
                    <a:pt x="1883" y="8527"/>
                  </a:lnTo>
                  <a:cubicBezTo>
                    <a:pt x="1883" y="8503"/>
                    <a:pt x="1873" y="8479"/>
                    <a:pt x="1873" y="8454"/>
                  </a:cubicBezTo>
                  <a:cubicBezTo>
                    <a:pt x="1868" y="8371"/>
                    <a:pt x="1868" y="8288"/>
                    <a:pt x="1868" y="8210"/>
                  </a:cubicBezTo>
                  <a:cubicBezTo>
                    <a:pt x="1956" y="8210"/>
                    <a:pt x="2039" y="8215"/>
                    <a:pt x="2127" y="8215"/>
                  </a:cubicBezTo>
                  <a:cubicBezTo>
                    <a:pt x="2151" y="8215"/>
                    <a:pt x="2151" y="8181"/>
                    <a:pt x="2127" y="8181"/>
                  </a:cubicBezTo>
                  <a:cubicBezTo>
                    <a:pt x="2044" y="8176"/>
                    <a:pt x="1956" y="8176"/>
                    <a:pt x="1868" y="8176"/>
                  </a:cubicBezTo>
                  <a:cubicBezTo>
                    <a:pt x="1868" y="8098"/>
                    <a:pt x="1878" y="8020"/>
                    <a:pt x="1878" y="7942"/>
                  </a:cubicBezTo>
                  <a:cubicBezTo>
                    <a:pt x="1878" y="7913"/>
                    <a:pt x="1878" y="7884"/>
                    <a:pt x="1883" y="7854"/>
                  </a:cubicBezTo>
                  <a:cubicBezTo>
                    <a:pt x="1996" y="7843"/>
                    <a:pt x="2110" y="7838"/>
                    <a:pt x="2223" y="7838"/>
                  </a:cubicBezTo>
                  <a:cubicBezTo>
                    <a:pt x="2261" y="7838"/>
                    <a:pt x="2299" y="7838"/>
                    <a:pt x="2337" y="7840"/>
                  </a:cubicBezTo>
                  <a:cubicBezTo>
                    <a:pt x="2361" y="7840"/>
                    <a:pt x="2371" y="7796"/>
                    <a:pt x="2342" y="7791"/>
                  </a:cubicBezTo>
                  <a:cubicBezTo>
                    <a:pt x="2275" y="7782"/>
                    <a:pt x="2209" y="7778"/>
                    <a:pt x="2143" y="7778"/>
                  </a:cubicBezTo>
                  <a:cubicBezTo>
                    <a:pt x="2058" y="7778"/>
                    <a:pt x="1973" y="7785"/>
                    <a:pt x="1888" y="7796"/>
                  </a:cubicBezTo>
                  <a:cubicBezTo>
                    <a:pt x="1893" y="7669"/>
                    <a:pt x="1903" y="7537"/>
                    <a:pt x="1903" y="7406"/>
                  </a:cubicBezTo>
                  <a:cubicBezTo>
                    <a:pt x="2020" y="7395"/>
                    <a:pt x="2137" y="7389"/>
                    <a:pt x="2254" y="7389"/>
                  </a:cubicBezTo>
                  <a:cubicBezTo>
                    <a:pt x="2293" y="7389"/>
                    <a:pt x="2332" y="7390"/>
                    <a:pt x="2371" y="7391"/>
                  </a:cubicBezTo>
                  <a:cubicBezTo>
                    <a:pt x="2405" y="7391"/>
                    <a:pt x="2415" y="7337"/>
                    <a:pt x="2381" y="7328"/>
                  </a:cubicBezTo>
                  <a:cubicBezTo>
                    <a:pt x="2323" y="7319"/>
                    <a:pt x="2265" y="7314"/>
                    <a:pt x="2207" y="7314"/>
                  </a:cubicBezTo>
                  <a:cubicBezTo>
                    <a:pt x="2107" y="7314"/>
                    <a:pt x="2006" y="7327"/>
                    <a:pt x="1907" y="7352"/>
                  </a:cubicBezTo>
                  <a:cubicBezTo>
                    <a:pt x="1912" y="7171"/>
                    <a:pt x="1903" y="6996"/>
                    <a:pt x="1878" y="6820"/>
                  </a:cubicBezTo>
                  <a:lnTo>
                    <a:pt x="1878" y="6820"/>
                  </a:lnTo>
                  <a:cubicBezTo>
                    <a:pt x="1989" y="6826"/>
                    <a:pt x="2100" y="6833"/>
                    <a:pt x="2211" y="6833"/>
                  </a:cubicBezTo>
                  <a:cubicBezTo>
                    <a:pt x="2276" y="6833"/>
                    <a:pt x="2340" y="6830"/>
                    <a:pt x="2405" y="6825"/>
                  </a:cubicBezTo>
                  <a:cubicBezTo>
                    <a:pt x="2449" y="6825"/>
                    <a:pt x="2449" y="6767"/>
                    <a:pt x="2405" y="6767"/>
                  </a:cubicBezTo>
                  <a:cubicBezTo>
                    <a:pt x="2349" y="6762"/>
                    <a:pt x="2293" y="6760"/>
                    <a:pt x="2237" y="6760"/>
                  </a:cubicBezTo>
                  <a:cubicBezTo>
                    <a:pt x="2115" y="6760"/>
                    <a:pt x="1992" y="6768"/>
                    <a:pt x="1868" y="6771"/>
                  </a:cubicBezTo>
                  <a:cubicBezTo>
                    <a:pt x="1849" y="6654"/>
                    <a:pt x="1820" y="6537"/>
                    <a:pt x="1781" y="6425"/>
                  </a:cubicBezTo>
                  <a:cubicBezTo>
                    <a:pt x="1774" y="6405"/>
                    <a:pt x="1756" y="6394"/>
                    <a:pt x="1737" y="6394"/>
                  </a:cubicBezTo>
                  <a:cubicBezTo>
                    <a:pt x="1728" y="6394"/>
                    <a:pt x="1720" y="6396"/>
                    <a:pt x="1712" y="6401"/>
                  </a:cubicBezTo>
                  <a:cubicBezTo>
                    <a:pt x="1668" y="6323"/>
                    <a:pt x="1625" y="6245"/>
                    <a:pt x="1576" y="6171"/>
                  </a:cubicBezTo>
                  <a:lnTo>
                    <a:pt x="1576" y="6171"/>
                  </a:lnTo>
                  <a:cubicBezTo>
                    <a:pt x="1820" y="6181"/>
                    <a:pt x="2059" y="6196"/>
                    <a:pt x="2303" y="6201"/>
                  </a:cubicBezTo>
                  <a:cubicBezTo>
                    <a:pt x="2351" y="6201"/>
                    <a:pt x="2351" y="6132"/>
                    <a:pt x="2303" y="6128"/>
                  </a:cubicBezTo>
                  <a:cubicBezTo>
                    <a:pt x="2044" y="6108"/>
                    <a:pt x="1785" y="6098"/>
                    <a:pt x="1532" y="6093"/>
                  </a:cubicBezTo>
                  <a:cubicBezTo>
                    <a:pt x="1415" y="5903"/>
                    <a:pt x="1293" y="5728"/>
                    <a:pt x="1171" y="5542"/>
                  </a:cubicBezTo>
                  <a:cubicBezTo>
                    <a:pt x="1873" y="5542"/>
                    <a:pt x="2581" y="5557"/>
                    <a:pt x="3283" y="5572"/>
                  </a:cubicBezTo>
                  <a:cubicBezTo>
                    <a:pt x="3337" y="5572"/>
                    <a:pt x="3337" y="5498"/>
                    <a:pt x="3283" y="5494"/>
                  </a:cubicBezTo>
                  <a:cubicBezTo>
                    <a:pt x="2814" y="5462"/>
                    <a:pt x="2346" y="5449"/>
                    <a:pt x="1877" y="5449"/>
                  </a:cubicBezTo>
                  <a:cubicBezTo>
                    <a:pt x="1624" y="5449"/>
                    <a:pt x="1370" y="5453"/>
                    <a:pt x="1117" y="5459"/>
                  </a:cubicBezTo>
                  <a:cubicBezTo>
                    <a:pt x="1010" y="5298"/>
                    <a:pt x="903" y="5137"/>
                    <a:pt x="805" y="4972"/>
                  </a:cubicBezTo>
                  <a:lnTo>
                    <a:pt x="805" y="4972"/>
                  </a:lnTo>
                  <a:cubicBezTo>
                    <a:pt x="915" y="4974"/>
                    <a:pt x="1025" y="4975"/>
                    <a:pt x="1134" y="4975"/>
                  </a:cubicBezTo>
                  <a:cubicBezTo>
                    <a:pt x="1243" y="4975"/>
                    <a:pt x="1351" y="4974"/>
                    <a:pt x="1459" y="4972"/>
                  </a:cubicBezTo>
                  <a:cubicBezTo>
                    <a:pt x="1503" y="4972"/>
                    <a:pt x="1503" y="4908"/>
                    <a:pt x="1459" y="4908"/>
                  </a:cubicBezTo>
                  <a:cubicBezTo>
                    <a:pt x="1344" y="4903"/>
                    <a:pt x="1229" y="4902"/>
                    <a:pt x="1114" y="4902"/>
                  </a:cubicBezTo>
                  <a:cubicBezTo>
                    <a:pt x="999" y="4902"/>
                    <a:pt x="883" y="4903"/>
                    <a:pt x="766" y="4903"/>
                  </a:cubicBezTo>
                  <a:cubicBezTo>
                    <a:pt x="673" y="4742"/>
                    <a:pt x="586" y="4577"/>
                    <a:pt x="512" y="4406"/>
                  </a:cubicBezTo>
                  <a:lnTo>
                    <a:pt x="512" y="4406"/>
                  </a:lnTo>
                  <a:cubicBezTo>
                    <a:pt x="721" y="4409"/>
                    <a:pt x="932" y="4415"/>
                    <a:pt x="1142" y="4415"/>
                  </a:cubicBezTo>
                  <a:cubicBezTo>
                    <a:pt x="1237" y="4415"/>
                    <a:pt x="1331" y="4414"/>
                    <a:pt x="1425" y="4411"/>
                  </a:cubicBezTo>
                  <a:cubicBezTo>
                    <a:pt x="1473" y="4411"/>
                    <a:pt x="1473" y="4342"/>
                    <a:pt x="1425" y="4342"/>
                  </a:cubicBezTo>
                  <a:cubicBezTo>
                    <a:pt x="1328" y="4339"/>
                    <a:pt x="1231" y="4338"/>
                    <a:pt x="1134" y="4338"/>
                  </a:cubicBezTo>
                  <a:cubicBezTo>
                    <a:pt x="919" y="4338"/>
                    <a:pt x="703" y="4344"/>
                    <a:pt x="488" y="4347"/>
                  </a:cubicBezTo>
                  <a:cubicBezTo>
                    <a:pt x="444" y="4245"/>
                    <a:pt x="405" y="4138"/>
                    <a:pt x="371" y="4030"/>
                  </a:cubicBezTo>
                  <a:cubicBezTo>
                    <a:pt x="278" y="3723"/>
                    <a:pt x="249" y="3396"/>
                    <a:pt x="288" y="3079"/>
                  </a:cubicBezTo>
                  <a:cubicBezTo>
                    <a:pt x="480" y="3079"/>
                    <a:pt x="670" y="3081"/>
                    <a:pt x="859" y="3081"/>
                  </a:cubicBezTo>
                  <a:cubicBezTo>
                    <a:pt x="953" y="3081"/>
                    <a:pt x="1047" y="3081"/>
                    <a:pt x="1142" y="3079"/>
                  </a:cubicBezTo>
                  <a:cubicBezTo>
                    <a:pt x="1190" y="3079"/>
                    <a:pt x="1190" y="3011"/>
                    <a:pt x="1142" y="3011"/>
                  </a:cubicBezTo>
                  <a:cubicBezTo>
                    <a:pt x="1024" y="3007"/>
                    <a:pt x="906" y="3005"/>
                    <a:pt x="787" y="3005"/>
                  </a:cubicBezTo>
                  <a:cubicBezTo>
                    <a:pt x="624" y="3005"/>
                    <a:pt x="461" y="3008"/>
                    <a:pt x="298" y="3011"/>
                  </a:cubicBezTo>
                  <a:cubicBezTo>
                    <a:pt x="332" y="2796"/>
                    <a:pt x="400" y="2582"/>
                    <a:pt x="498" y="2386"/>
                  </a:cubicBezTo>
                  <a:cubicBezTo>
                    <a:pt x="677" y="2412"/>
                    <a:pt x="860" y="2425"/>
                    <a:pt x="1043" y="2425"/>
                  </a:cubicBezTo>
                  <a:cubicBezTo>
                    <a:pt x="1135" y="2425"/>
                    <a:pt x="1226" y="2422"/>
                    <a:pt x="1317" y="2416"/>
                  </a:cubicBezTo>
                  <a:cubicBezTo>
                    <a:pt x="1366" y="2416"/>
                    <a:pt x="1366" y="2343"/>
                    <a:pt x="1317" y="2343"/>
                  </a:cubicBezTo>
                  <a:cubicBezTo>
                    <a:pt x="1249" y="2345"/>
                    <a:pt x="1181" y="2346"/>
                    <a:pt x="1114" y="2346"/>
                  </a:cubicBezTo>
                  <a:cubicBezTo>
                    <a:pt x="920" y="2346"/>
                    <a:pt x="727" y="2336"/>
                    <a:pt x="532" y="2318"/>
                  </a:cubicBezTo>
                  <a:cubicBezTo>
                    <a:pt x="605" y="2177"/>
                    <a:pt x="693" y="2045"/>
                    <a:pt x="790" y="1923"/>
                  </a:cubicBezTo>
                  <a:cubicBezTo>
                    <a:pt x="945" y="1926"/>
                    <a:pt x="1098" y="1932"/>
                    <a:pt x="1251" y="1932"/>
                  </a:cubicBezTo>
                  <a:cubicBezTo>
                    <a:pt x="1320" y="1932"/>
                    <a:pt x="1389" y="1931"/>
                    <a:pt x="1459" y="1928"/>
                  </a:cubicBezTo>
                  <a:cubicBezTo>
                    <a:pt x="1512" y="1928"/>
                    <a:pt x="1512" y="1850"/>
                    <a:pt x="1459" y="1850"/>
                  </a:cubicBezTo>
                  <a:cubicBezTo>
                    <a:pt x="1259" y="1840"/>
                    <a:pt x="1064" y="1840"/>
                    <a:pt x="864" y="1840"/>
                  </a:cubicBezTo>
                  <a:cubicBezTo>
                    <a:pt x="1025" y="1665"/>
                    <a:pt x="1205" y="1508"/>
                    <a:pt x="1410" y="1387"/>
                  </a:cubicBezTo>
                  <a:cubicBezTo>
                    <a:pt x="1556" y="1396"/>
                    <a:pt x="1703" y="1411"/>
                    <a:pt x="1849" y="1416"/>
                  </a:cubicBezTo>
                  <a:cubicBezTo>
                    <a:pt x="1907" y="1416"/>
                    <a:pt x="1903" y="1333"/>
                    <a:pt x="1849" y="1328"/>
                  </a:cubicBezTo>
                  <a:cubicBezTo>
                    <a:pt x="1751" y="1318"/>
                    <a:pt x="1654" y="1313"/>
                    <a:pt x="1556" y="1308"/>
                  </a:cubicBezTo>
                  <a:cubicBezTo>
                    <a:pt x="1899" y="1128"/>
                    <a:pt x="2283" y="1035"/>
                    <a:pt x="2668" y="1035"/>
                  </a:cubicBezTo>
                  <a:close/>
                  <a:moveTo>
                    <a:pt x="4263" y="8542"/>
                  </a:moveTo>
                  <a:cubicBezTo>
                    <a:pt x="4502" y="8586"/>
                    <a:pt x="4702" y="8752"/>
                    <a:pt x="4702" y="9020"/>
                  </a:cubicBezTo>
                  <a:cubicBezTo>
                    <a:pt x="4697" y="9322"/>
                    <a:pt x="4444" y="9547"/>
                    <a:pt x="4151" y="9571"/>
                  </a:cubicBezTo>
                  <a:cubicBezTo>
                    <a:pt x="4136" y="9572"/>
                    <a:pt x="4121" y="9573"/>
                    <a:pt x="4106" y="9573"/>
                  </a:cubicBezTo>
                  <a:cubicBezTo>
                    <a:pt x="3842" y="9573"/>
                    <a:pt x="3542" y="9413"/>
                    <a:pt x="3546" y="9118"/>
                  </a:cubicBezTo>
                  <a:cubicBezTo>
                    <a:pt x="3551" y="8771"/>
                    <a:pt x="3898" y="8610"/>
                    <a:pt x="4195" y="8596"/>
                  </a:cubicBezTo>
                  <a:cubicBezTo>
                    <a:pt x="4219" y="8591"/>
                    <a:pt x="4234" y="8571"/>
                    <a:pt x="4224" y="8552"/>
                  </a:cubicBezTo>
                  <a:cubicBezTo>
                    <a:pt x="4239" y="8552"/>
                    <a:pt x="4254" y="8552"/>
                    <a:pt x="4263" y="8542"/>
                  </a:cubicBezTo>
                  <a:close/>
                  <a:moveTo>
                    <a:pt x="934" y="1"/>
                  </a:moveTo>
                  <a:cubicBezTo>
                    <a:pt x="743" y="1"/>
                    <a:pt x="540" y="75"/>
                    <a:pt x="337" y="245"/>
                  </a:cubicBezTo>
                  <a:cubicBezTo>
                    <a:pt x="59" y="474"/>
                    <a:pt x="0" y="772"/>
                    <a:pt x="137" y="1109"/>
                  </a:cubicBezTo>
                  <a:cubicBezTo>
                    <a:pt x="249" y="1377"/>
                    <a:pt x="464" y="1650"/>
                    <a:pt x="756" y="1713"/>
                  </a:cubicBezTo>
                  <a:cubicBezTo>
                    <a:pt x="351" y="2118"/>
                    <a:pt x="117" y="2664"/>
                    <a:pt x="103" y="3240"/>
                  </a:cubicBezTo>
                  <a:cubicBezTo>
                    <a:pt x="93" y="4313"/>
                    <a:pt x="781" y="5255"/>
                    <a:pt x="1390" y="6132"/>
                  </a:cubicBezTo>
                  <a:cubicBezTo>
                    <a:pt x="1395" y="6142"/>
                    <a:pt x="1400" y="6147"/>
                    <a:pt x="1410" y="6152"/>
                  </a:cubicBezTo>
                  <a:cubicBezTo>
                    <a:pt x="1512" y="6303"/>
                    <a:pt x="1615" y="6454"/>
                    <a:pt x="1712" y="6601"/>
                  </a:cubicBezTo>
                  <a:cubicBezTo>
                    <a:pt x="1795" y="7162"/>
                    <a:pt x="1737" y="7684"/>
                    <a:pt x="1732" y="8254"/>
                  </a:cubicBezTo>
                  <a:cubicBezTo>
                    <a:pt x="1732" y="8523"/>
                    <a:pt x="1722" y="8883"/>
                    <a:pt x="1888" y="9113"/>
                  </a:cubicBezTo>
                  <a:cubicBezTo>
                    <a:pt x="2043" y="9331"/>
                    <a:pt x="2299" y="9409"/>
                    <a:pt x="2573" y="9409"/>
                  </a:cubicBezTo>
                  <a:cubicBezTo>
                    <a:pt x="2868" y="9409"/>
                    <a:pt x="3184" y="9319"/>
                    <a:pt x="3420" y="9215"/>
                  </a:cubicBezTo>
                  <a:cubicBezTo>
                    <a:pt x="3471" y="9527"/>
                    <a:pt x="3792" y="9714"/>
                    <a:pt x="4105" y="9714"/>
                  </a:cubicBezTo>
                  <a:cubicBezTo>
                    <a:pt x="4120" y="9714"/>
                    <a:pt x="4136" y="9714"/>
                    <a:pt x="4151" y="9713"/>
                  </a:cubicBezTo>
                  <a:cubicBezTo>
                    <a:pt x="4527" y="9688"/>
                    <a:pt x="4844" y="9405"/>
                    <a:pt x="4849" y="9020"/>
                  </a:cubicBezTo>
                  <a:cubicBezTo>
                    <a:pt x="4849" y="8947"/>
                    <a:pt x="4834" y="8874"/>
                    <a:pt x="4805" y="8805"/>
                  </a:cubicBezTo>
                  <a:lnTo>
                    <a:pt x="4819" y="8805"/>
                  </a:lnTo>
                  <a:cubicBezTo>
                    <a:pt x="5975" y="8152"/>
                    <a:pt x="10326" y="5025"/>
                    <a:pt x="7107" y="4279"/>
                  </a:cubicBezTo>
                  <a:cubicBezTo>
                    <a:pt x="6019" y="3430"/>
                    <a:pt x="5614" y="2045"/>
                    <a:pt x="4371" y="1338"/>
                  </a:cubicBezTo>
                  <a:cubicBezTo>
                    <a:pt x="3860" y="1051"/>
                    <a:pt x="3288" y="885"/>
                    <a:pt x="2718" y="885"/>
                  </a:cubicBezTo>
                  <a:cubicBezTo>
                    <a:pt x="2443" y="885"/>
                    <a:pt x="2169" y="924"/>
                    <a:pt x="1903" y="1006"/>
                  </a:cubicBezTo>
                  <a:cubicBezTo>
                    <a:pt x="1802" y="456"/>
                    <a:pt x="1408" y="1"/>
                    <a:pt x="9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56"/>
            <p:cNvSpPr/>
            <p:nvPr/>
          </p:nvSpPr>
          <p:spPr>
            <a:xfrm>
              <a:off x="4180293" y="3089687"/>
              <a:ext cx="16070" cy="2288"/>
            </a:xfrm>
            <a:custGeom>
              <a:rect b="b" l="l" r="r" t="t"/>
              <a:pathLst>
                <a:path extrusionOk="0" h="89" w="625">
                  <a:moveTo>
                    <a:pt x="30" y="1"/>
                  </a:moveTo>
                  <a:cubicBezTo>
                    <a:pt x="1" y="1"/>
                    <a:pt x="1" y="40"/>
                    <a:pt x="30" y="45"/>
                  </a:cubicBezTo>
                  <a:cubicBezTo>
                    <a:pt x="215" y="69"/>
                    <a:pt x="405" y="84"/>
                    <a:pt x="591" y="89"/>
                  </a:cubicBezTo>
                  <a:cubicBezTo>
                    <a:pt x="620" y="89"/>
                    <a:pt x="625" y="45"/>
                    <a:pt x="596" y="40"/>
                  </a:cubicBezTo>
                  <a:cubicBezTo>
                    <a:pt x="410" y="16"/>
                    <a:pt x="220" y="1"/>
                    <a:pt x="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8" name="Google Shape;2748;p56"/>
          <p:cNvGrpSpPr/>
          <p:nvPr/>
        </p:nvGrpSpPr>
        <p:grpSpPr>
          <a:xfrm>
            <a:off x="2888394" y="2958116"/>
            <a:ext cx="317421" cy="324209"/>
            <a:chOff x="2888394" y="2958116"/>
            <a:chExt cx="317421" cy="324209"/>
          </a:xfrm>
        </p:grpSpPr>
        <p:sp>
          <p:nvSpPr>
            <p:cNvPr id="2749" name="Google Shape;2749;p56"/>
            <p:cNvSpPr/>
            <p:nvPr/>
          </p:nvSpPr>
          <p:spPr>
            <a:xfrm>
              <a:off x="2888394" y="2958116"/>
              <a:ext cx="317421" cy="324209"/>
            </a:xfrm>
            <a:custGeom>
              <a:rect b="b" l="l" r="r" t="t"/>
              <a:pathLst>
                <a:path extrusionOk="0" h="12609" w="12345">
                  <a:moveTo>
                    <a:pt x="6396" y="139"/>
                  </a:moveTo>
                  <a:cubicBezTo>
                    <a:pt x="6712" y="139"/>
                    <a:pt x="6615" y="724"/>
                    <a:pt x="6648" y="952"/>
                  </a:cubicBezTo>
                  <a:lnTo>
                    <a:pt x="6106" y="928"/>
                  </a:lnTo>
                  <a:cubicBezTo>
                    <a:pt x="6106" y="923"/>
                    <a:pt x="6106" y="923"/>
                    <a:pt x="6106" y="918"/>
                  </a:cubicBezTo>
                  <a:cubicBezTo>
                    <a:pt x="6072" y="669"/>
                    <a:pt x="5984" y="196"/>
                    <a:pt x="6350" y="143"/>
                  </a:cubicBezTo>
                  <a:cubicBezTo>
                    <a:pt x="6367" y="140"/>
                    <a:pt x="6382" y="139"/>
                    <a:pt x="6396" y="139"/>
                  </a:cubicBezTo>
                  <a:close/>
                  <a:moveTo>
                    <a:pt x="9057" y="8209"/>
                  </a:moveTo>
                  <a:cubicBezTo>
                    <a:pt x="9108" y="8209"/>
                    <a:pt x="9160" y="8215"/>
                    <a:pt x="9199" y="8215"/>
                  </a:cubicBezTo>
                  <a:lnTo>
                    <a:pt x="9569" y="8225"/>
                  </a:lnTo>
                  <a:cubicBezTo>
                    <a:pt x="9577" y="8225"/>
                    <a:pt x="9584" y="8225"/>
                    <a:pt x="9592" y="8225"/>
                  </a:cubicBezTo>
                  <a:cubicBezTo>
                    <a:pt x="9654" y="8225"/>
                    <a:pt x="9731" y="8219"/>
                    <a:pt x="9807" y="8219"/>
                  </a:cubicBezTo>
                  <a:cubicBezTo>
                    <a:pt x="9928" y="8219"/>
                    <a:pt x="10047" y="8235"/>
                    <a:pt x="10101" y="8318"/>
                  </a:cubicBezTo>
                  <a:cubicBezTo>
                    <a:pt x="9930" y="8342"/>
                    <a:pt x="9740" y="8396"/>
                    <a:pt x="9589" y="8405"/>
                  </a:cubicBezTo>
                  <a:cubicBezTo>
                    <a:pt x="9528" y="8408"/>
                    <a:pt x="9468" y="8409"/>
                    <a:pt x="9408" y="8409"/>
                  </a:cubicBezTo>
                  <a:cubicBezTo>
                    <a:pt x="9234" y="8409"/>
                    <a:pt x="9061" y="8399"/>
                    <a:pt x="8891" y="8381"/>
                  </a:cubicBezTo>
                  <a:cubicBezTo>
                    <a:pt x="8855" y="8234"/>
                    <a:pt x="8954" y="8209"/>
                    <a:pt x="9057" y="8209"/>
                  </a:cubicBezTo>
                  <a:close/>
                  <a:moveTo>
                    <a:pt x="10311" y="8454"/>
                  </a:moveTo>
                  <a:lnTo>
                    <a:pt x="10301" y="8566"/>
                  </a:lnTo>
                  <a:cubicBezTo>
                    <a:pt x="10321" y="8640"/>
                    <a:pt x="10296" y="8752"/>
                    <a:pt x="10282" y="8844"/>
                  </a:cubicBezTo>
                  <a:cubicBezTo>
                    <a:pt x="9750" y="8849"/>
                    <a:pt x="9223" y="8859"/>
                    <a:pt x="8691" y="8859"/>
                  </a:cubicBezTo>
                  <a:cubicBezTo>
                    <a:pt x="8657" y="8703"/>
                    <a:pt x="8643" y="8542"/>
                    <a:pt x="8799" y="8513"/>
                  </a:cubicBezTo>
                  <a:cubicBezTo>
                    <a:pt x="8806" y="8511"/>
                    <a:pt x="8815" y="8511"/>
                    <a:pt x="8824" y="8511"/>
                  </a:cubicBezTo>
                  <a:cubicBezTo>
                    <a:pt x="8880" y="8511"/>
                    <a:pt x="8962" y="8534"/>
                    <a:pt x="9009" y="8542"/>
                  </a:cubicBezTo>
                  <a:cubicBezTo>
                    <a:pt x="9138" y="8554"/>
                    <a:pt x="9268" y="8560"/>
                    <a:pt x="9398" y="8560"/>
                  </a:cubicBezTo>
                  <a:cubicBezTo>
                    <a:pt x="9483" y="8560"/>
                    <a:pt x="9568" y="8558"/>
                    <a:pt x="9652" y="8552"/>
                  </a:cubicBezTo>
                  <a:cubicBezTo>
                    <a:pt x="9813" y="8547"/>
                    <a:pt x="9969" y="8527"/>
                    <a:pt x="10121" y="8498"/>
                  </a:cubicBezTo>
                  <a:cubicBezTo>
                    <a:pt x="10189" y="8488"/>
                    <a:pt x="10247" y="8474"/>
                    <a:pt x="10311" y="8454"/>
                  </a:cubicBezTo>
                  <a:close/>
                  <a:moveTo>
                    <a:pt x="219" y="846"/>
                  </a:moveTo>
                  <a:lnTo>
                    <a:pt x="219" y="846"/>
                  </a:lnTo>
                  <a:cubicBezTo>
                    <a:pt x="225" y="877"/>
                    <a:pt x="248" y="904"/>
                    <a:pt x="287" y="904"/>
                  </a:cubicBezTo>
                  <a:cubicBezTo>
                    <a:pt x="4175" y="1147"/>
                    <a:pt x="8082" y="1211"/>
                    <a:pt x="11974" y="1362"/>
                  </a:cubicBezTo>
                  <a:cubicBezTo>
                    <a:pt x="12003" y="1362"/>
                    <a:pt x="12033" y="1347"/>
                    <a:pt x="12047" y="1323"/>
                  </a:cubicBezTo>
                  <a:cubicBezTo>
                    <a:pt x="12077" y="1323"/>
                    <a:pt x="12106" y="1323"/>
                    <a:pt x="12140" y="1318"/>
                  </a:cubicBezTo>
                  <a:lnTo>
                    <a:pt x="12169" y="1318"/>
                  </a:lnTo>
                  <a:cubicBezTo>
                    <a:pt x="12130" y="4040"/>
                    <a:pt x="12052" y="6767"/>
                    <a:pt x="12091" y="9488"/>
                  </a:cubicBezTo>
                  <a:cubicBezTo>
                    <a:pt x="12077" y="9483"/>
                    <a:pt x="12062" y="9479"/>
                    <a:pt x="12047" y="9479"/>
                  </a:cubicBezTo>
                  <a:cubicBezTo>
                    <a:pt x="11812" y="9485"/>
                    <a:pt x="11576" y="9487"/>
                    <a:pt x="11340" y="9487"/>
                  </a:cubicBezTo>
                  <a:cubicBezTo>
                    <a:pt x="10825" y="9487"/>
                    <a:pt x="10309" y="9474"/>
                    <a:pt x="9794" y="9454"/>
                  </a:cubicBezTo>
                  <a:lnTo>
                    <a:pt x="9765" y="9400"/>
                  </a:lnTo>
                  <a:cubicBezTo>
                    <a:pt x="9758" y="9390"/>
                    <a:pt x="9749" y="9385"/>
                    <a:pt x="9740" y="9385"/>
                  </a:cubicBezTo>
                  <a:cubicBezTo>
                    <a:pt x="9721" y="9385"/>
                    <a:pt x="9701" y="9406"/>
                    <a:pt x="9711" y="9430"/>
                  </a:cubicBezTo>
                  <a:lnTo>
                    <a:pt x="9726" y="9454"/>
                  </a:lnTo>
                  <a:cubicBezTo>
                    <a:pt x="8530" y="9405"/>
                    <a:pt x="7340" y="9322"/>
                    <a:pt x="6145" y="9293"/>
                  </a:cubicBezTo>
                  <a:cubicBezTo>
                    <a:pt x="5815" y="9286"/>
                    <a:pt x="5486" y="9283"/>
                    <a:pt x="5158" y="9283"/>
                  </a:cubicBezTo>
                  <a:cubicBezTo>
                    <a:pt x="4483" y="9283"/>
                    <a:pt x="3811" y="9294"/>
                    <a:pt x="3139" y="9294"/>
                  </a:cubicBezTo>
                  <a:cubicBezTo>
                    <a:pt x="2168" y="9294"/>
                    <a:pt x="1198" y="9272"/>
                    <a:pt x="219" y="9166"/>
                  </a:cubicBezTo>
                  <a:cubicBezTo>
                    <a:pt x="224" y="9083"/>
                    <a:pt x="224" y="9001"/>
                    <a:pt x="229" y="8918"/>
                  </a:cubicBezTo>
                  <a:cubicBezTo>
                    <a:pt x="458" y="8908"/>
                    <a:pt x="687" y="8888"/>
                    <a:pt x="912" y="8869"/>
                  </a:cubicBezTo>
                  <a:cubicBezTo>
                    <a:pt x="926" y="8869"/>
                    <a:pt x="941" y="8854"/>
                    <a:pt x="941" y="8840"/>
                  </a:cubicBezTo>
                  <a:cubicBezTo>
                    <a:pt x="2942" y="8985"/>
                    <a:pt x="4970" y="9065"/>
                    <a:pt x="6994" y="9065"/>
                  </a:cubicBezTo>
                  <a:cubicBezTo>
                    <a:pt x="8555" y="9065"/>
                    <a:pt x="10115" y="9017"/>
                    <a:pt x="11657" y="8918"/>
                  </a:cubicBezTo>
                  <a:cubicBezTo>
                    <a:pt x="11719" y="8913"/>
                    <a:pt x="11720" y="8825"/>
                    <a:pt x="11662" y="8825"/>
                  </a:cubicBezTo>
                  <a:cubicBezTo>
                    <a:pt x="11660" y="8825"/>
                    <a:pt x="11659" y="8825"/>
                    <a:pt x="11657" y="8825"/>
                  </a:cubicBezTo>
                  <a:lnTo>
                    <a:pt x="11579" y="8825"/>
                  </a:lnTo>
                  <a:cubicBezTo>
                    <a:pt x="11584" y="8820"/>
                    <a:pt x="11589" y="8810"/>
                    <a:pt x="11589" y="8801"/>
                  </a:cubicBezTo>
                  <a:cubicBezTo>
                    <a:pt x="11535" y="6445"/>
                    <a:pt x="11467" y="4133"/>
                    <a:pt x="11745" y="1791"/>
                  </a:cubicBezTo>
                  <a:cubicBezTo>
                    <a:pt x="11750" y="1750"/>
                    <a:pt x="11719" y="1729"/>
                    <a:pt x="11686" y="1729"/>
                  </a:cubicBezTo>
                  <a:cubicBezTo>
                    <a:pt x="11653" y="1729"/>
                    <a:pt x="11618" y="1750"/>
                    <a:pt x="11613" y="1791"/>
                  </a:cubicBezTo>
                  <a:cubicBezTo>
                    <a:pt x="11340" y="4103"/>
                    <a:pt x="11199" y="6498"/>
                    <a:pt x="11535" y="8810"/>
                  </a:cubicBezTo>
                  <a:cubicBezTo>
                    <a:pt x="11535" y="8815"/>
                    <a:pt x="11540" y="8820"/>
                    <a:pt x="11545" y="8825"/>
                  </a:cubicBezTo>
                  <a:cubicBezTo>
                    <a:pt x="11174" y="8830"/>
                    <a:pt x="10803" y="8840"/>
                    <a:pt x="10433" y="8844"/>
                  </a:cubicBezTo>
                  <a:cubicBezTo>
                    <a:pt x="10467" y="8649"/>
                    <a:pt x="10555" y="8342"/>
                    <a:pt x="10316" y="8313"/>
                  </a:cubicBezTo>
                  <a:cubicBezTo>
                    <a:pt x="10291" y="8308"/>
                    <a:pt x="10262" y="8308"/>
                    <a:pt x="10238" y="8308"/>
                  </a:cubicBezTo>
                  <a:cubicBezTo>
                    <a:pt x="10233" y="8254"/>
                    <a:pt x="10228" y="8205"/>
                    <a:pt x="10218" y="8157"/>
                  </a:cubicBezTo>
                  <a:cubicBezTo>
                    <a:pt x="10213" y="8127"/>
                    <a:pt x="10184" y="8108"/>
                    <a:pt x="10155" y="8108"/>
                  </a:cubicBezTo>
                  <a:cubicBezTo>
                    <a:pt x="9906" y="8108"/>
                    <a:pt x="9657" y="8103"/>
                    <a:pt x="9408" y="8103"/>
                  </a:cubicBezTo>
                  <a:cubicBezTo>
                    <a:pt x="9296" y="8103"/>
                    <a:pt x="9171" y="8089"/>
                    <a:pt x="9051" y="8089"/>
                  </a:cubicBezTo>
                  <a:cubicBezTo>
                    <a:pt x="8968" y="8089"/>
                    <a:pt x="8887" y="8096"/>
                    <a:pt x="8813" y="8118"/>
                  </a:cubicBezTo>
                  <a:cubicBezTo>
                    <a:pt x="8794" y="8123"/>
                    <a:pt x="8779" y="8137"/>
                    <a:pt x="8779" y="8152"/>
                  </a:cubicBezTo>
                  <a:cubicBezTo>
                    <a:pt x="8765" y="8225"/>
                    <a:pt x="8769" y="8303"/>
                    <a:pt x="8799" y="8371"/>
                  </a:cubicBezTo>
                  <a:cubicBezTo>
                    <a:pt x="8750" y="8362"/>
                    <a:pt x="8696" y="8357"/>
                    <a:pt x="8648" y="8347"/>
                  </a:cubicBezTo>
                  <a:cubicBezTo>
                    <a:pt x="8642" y="8346"/>
                    <a:pt x="8637" y="8345"/>
                    <a:pt x="8632" y="8345"/>
                  </a:cubicBezTo>
                  <a:cubicBezTo>
                    <a:pt x="8594" y="8345"/>
                    <a:pt x="8560" y="8376"/>
                    <a:pt x="8560" y="8415"/>
                  </a:cubicBezTo>
                  <a:cubicBezTo>
                    <a:pt x="8540" y="8566"/>
                    <a:pt x="8550" y="8718"/>
                    <a:pt x="8594" y="8864"/>
                  </a:cubicBezTo>
                  <a:cubicBezTo>
                    <a:pt x="8092" y="8868"/>
                    <a:pt x="7591" y="8870"/>
                    <a:pt x="7090" y="8870"/>
                  </a:cubicBezTo>
                  <a:cubicBezTo>
                    <a:pt x="4989" y="8870"/>
                    <a:pt x="2892" y="8835"/>
                    <a:pt x="785" y="8757"/>
                  </a:cubicBezTo>
                  <a:cubicBezTo>
                    <a:pt x="746" y="8757"/>
                    <a:pt x="741" y="8786"/>
                    <a:pt x="751" y="8810"/>
                  </a:cubicBezTo>
                  <a:cubicBezTo>
                    <a:pt x="575" y="8820"/>
                    <a:pt x="404" y="8835"/>
                    <a:pt x="229" y="8854"/>
                  </a:cubicBezTo>
                  <a:cubicBezTo>
                    <a:pt x="234" y="8752"/>
                    <a:pt x="234" y="8649"/>
                    <a:pt x="238" y="8547"/>
                  </a:cubicBezTo>
                  <a:cubicBezTo>
                    <a:pt x="252" y="8547"/>
                    <a:pt x="265" y="8548"/>
                    <a:pt x="279" y="8548"/>
                  </a:cubicBezTo>
                  <a:cubicBezTo>
                    <a:pt x="398" y="8548"/>
                    <a:pt x="520" y="8529"/>
                    <a:pt x="638" y="8498"/>
                  </a:cubicBezTo>
                  <a:cubicBezTo>
                    <a:pt x="671" y="8489"/>
                    <a:pt x="659" y="8444"/>
                    <a:pt x="628" y="8444"/>
                  </a:cubicBezTo>
                  <a:cubicBezTo>
                    <a:pt x="627" y="8444"/>
                    <a:pt x="625" y="8444"/>
                    <a:pt x="624" y="8444"/>
                  </a:cubicBezTo>
                  <a:cubicBezTo>
                    <a:pt x="497" y="8464"/>
                    <a:pt x="365" y="8474"/>
                    <a:pt x="238" y="8474"/>
                  </a:cubicBezTo>
                  <a:cubicBezTo>
                    <a:pt x="243" y="8308"/>
                    <a:pt x="243" y="8142"/>
                    <a:pt x="248" y="7976"/>
                  </a:cubicBezTo>
                  <a:cubicBezTo>
                    <a:pt x="297" y="7971"/>
                    <a:pt x="346" y="7962"/>
                    <a:pt x="394" y="7942"/>
                  </a:cubicBezTo>
                  <a:cubicBezTo>
                    <a:pt x="426" y="7933"/>
                    <a:pt x="416" y="7887"/>
                    <a:pt x="388" y="7887"/>
                  </a:cubicBezTo>
                  <a:cubicBezTo>
                    <a:pt x="385" y="7887"/>
                    <a:pt x="383" y="7888"/>
                    <a:pt x="380" y="7888"/>
                  </a:cubicBezTo>
                  <a:cubicBezTo>
                    <a:pt x="336" y="7898"/>
                    <a:pt x="292" y="7903"/>
                    <a:pt x="248" y="7908"/>
                  </a:cubicBezTo>
                  <a:cubicBezTo>
                    <a:pt x="253" y="7732"/>
                    <a:pt x="253" y="7557"/>
                    <a:pt x="258" y="7376"/>
                  </a:cubicBezTo>
                  <a:cubicBezTo>
                    <a:pt x="321" y="7381"/>
                    <a:pt x="390" y="7381"/>
                    <a:pt x="458" y="7381"/>
                  </a:cubicBezTo>
                  <a:cubicBezTo>
                    <a:pt x="502" y="7381"/>
                    <a:pt x="502" y="7313"/>
                    <a:pt x="458" y="7313"/>
                  </a:cubicBezTo>
                  <a:cubicBezTo>
                    <a:pt x="390" y="7313"/>
                    <a:pt x="326" y="7313"/>
                    <a:pt x="258" y="7318"/>
                  </a:cubicBezTo>
                  <a:cubicBezTo>
                    <a:pt x="258" y="7181"/>
                    <a:pt x="258" y="7040"/>
                    <a:pt x="263" y="6898"/>
                  </a:cubicBezTo>
                  <a:cubicBezTo>
                    <a:pt x="331" y="6888"/>
                    <a:pt x="399" y="6879"/>
                    <a:pt x="468" y="6864"/>
                  </a:cubicBezTo>
                  <a:cubicBezTo>
                    <a:pt x="500" y="6855"/>
                    <a:pt x="493" y="6800"/>
                    <a:pt x="462" y="6800"/>
                  </a:cubicBezTo>
                  <a:cubicBezTo>
                    <a:pt x="461" y="6800"/>
                    <a:pt x="459" y="6800"/>
                    <a:pt x="458" y="6801"/>
                  </a:cubicBezTo>
                  <a:cubicBezTo>
                    <a:pt x="394" y="6810"/>
                    <a:pt x="326" y="6820"/>
                    <a:pt x="263" y="6835"/>
                  </a:cubicBezTo>
                  <a:cubicBezTo>
                    <a:pt x="263" y="6615"/>
                    <a:pt x="263" y="6401"/>
                    <a:pt x="268" y="6181"/>
                  </a:cubicBezTo>
                  <a:cubicBezTo>
                    <a:pt x="346" y="6176"/>
                    <a:pt x="424" y="6171"/>
                    <a:pt x="502" y="6162"/>
                  </a:cubicBezTo>
                  <a:cubicBezTo>
                    <a:pt x="535" y="6157"/>
                    <a:pt x="531" y="6098"/>
                    <a:pt x="496" y="6098"/>
                  </a:cubicBezTo>
                  <a:cubicBezTo>
                    <a:pt x="495" y="6098"/>
                    <a:pt x="493" y="6098"/>
                    <a:pt x="492" y="6098"/>
                  </a:cubicBezTo>
                  <a:cubicBezTo>
                    <a:pt x="419" y="6098"/>
                    <a:pt x="346" y="6108"/>
                    <a:pt x="268" y="6118"/>
                  </a:cubicBezTo>
                  <a:lnTo>
                    <a:pt x="268" y="5757"/>
                  </a:lnTo>
                  <a:cubicBezTo>
                    <a:pt x="331" y="5747"/>
                    <a:pt x="394" y="5737"/>
                    <a:pt x="453" y="5737"/>
                  </a:cubicBezTo>
                  <a:cubicBezTo>
                    <a:pt x="497" y="5732"/>
                    <a:pt x="502" y="5679"/>
                    <a:pt x="463" y="5669"/>
                  </a:cubicBezTo>
                  <a:cubicBezTo>
                    <a:pt x="431" y="5657"/>
                    <a:pt x="398" y="5651"/>
                    <a:pt x="365" y="5651"/>
                  </a:cubicBezTo>
                  <a:cubicBezTo>
                    <a:pt x="332" y="5651"/>
                    <a:pt x="299" y="5657"/>
                    <a:pt x="268" y="5669"/>
                  </a:cubicBezTo>
                  <a:lnTo>
                    <a:pt x="268" y="5045"/>
                  </a:lnTo>
                  <a:cubicBezTo>
                    <a:pt x="331" y="5045"/>
                    <a:pt x="394" y="5040"/>
                    <a:pt x="458" y="5035"/>
                  </a:cubicBezTo>
                  <a:cubicBezTo>
                    <a:pt x="512" y="5035"/>
                    <a:pt x="512" y="4957"/>
                    <a:pt x="458" y="4957"/>
                  </a:cubicBezTo>
                  <a:cubicBezTo>
                    <a:pt x="394" y="4952"/>
                    <a:pt x="331" y="4952"/>
                    <a:pt x="268" y="4952"/>
                  </a:cubicBezTo>
                  <a:cubicBezTo>
                    <a:pt x="268" y="4796"/>
                    <a:pt x="268" y="4640"/>
                    <a:pt x="263" y="4489"/>
                  </a:cubicBezTo>
                  <a:cubicBezTo>
                    <a:pt x="341" y="4489"/>
                    <a:pt x="414" y="4474"/>
                    <a:pt x="482" y="4445"/>
                  </a:cubicBezTo>
                  <a:cubicBezTo>
                    <a:pt x="522" y="4423"/>
                    <a:pt x="502" y="4360"/>
                    <a:pt x="461" y="4360"/>
                  </a:cubicBezTo>
                  <a:cubicBezTo>
                    <a:pt x="457" y="4360"/>
                    <a:pt x="453" y="4361"/>
                    <a:pt x="448" y="4362"/>
                  </a:cubicBezTo>
                  <a:cubicBezTo>
                    <a:pt x="390" y="4381"/>
                    <a:pt x="326" y="4391"/>
                    <a:pt x="268" y="4391"/>
                  </a:cubicBezTo>
                  <a:lnTo>
                    <a:pt x="268" y="4152"/>
                  </a:lnTo>
                  <a:cubicBezTo>
                    <a:pt x="341" y="4128"/>
                    <a:pt x="419" y="4118"/>
                    <a:pt x="497" y="4118"/>
                  </a:cubicBezTo>
                  <a:cubicBezTo>
                    <a:pt x="531" y="4118"/>
                    <a:pt x="541" y="4064"/>
                    <a:pt x="507" y="4055"/>
                  </a:cubicBezTo>
                  <a:cubicBezTo>
                    <a:pt x="472" y="4044"/>
                    <a:pt x="438" y="4039"/>
                    <a:pt x="403" y="4039"/>
                  </a:cubicBezTo>
                  <a:cubicBezTo>
                    <a:pt x="356" y="4039"/>
                    <a:pt x="308" y="4049"/>
                    <a:pt x="263" y="4069"/>
                  </a:cubicBezTo>
                  <a:cubicBezTo>
                    <a:pt x="263" y="3679"/>
                    <a:pt x="258" y="3284"/>
                    <a:pt x="253" y="2889"/>
                  </a:cubicBezTo>
                  <a:lnTo>
                    <a:pt x="463" y="2889"/>
                  </a:lnTo>
                  <a:cubicBezTo>
                    <a:pt x="507" y="2889"/>
                    <a:pt x="507" y="2825"/>
                    <a:pt x="463" y="2825"/>
                  </a:cubicBezTo>
                  <a:cubicBezTo>
                    <a:pt x="426" y="2823"/>
                    <a:pt x="391" y="2822"/>
                    <a:pt x="356" y="2822"/>
                  </a:cubicBezTo>
                  <a:cubicBezTo>
                    <a:pt x="321" y="2822"/>
                    <a:pt x="287" y="2823"/>
                    <a:pt x="253" y="2825"/>
                  </a:cubicBezTo>
                  <a:cubicBezTo>
                    <a:pt x="253" y="2699"/>
                    <a:pt x="248" y="2572"/>
                    <a:pt x="248" y="2445"/>
                  </a:cubicBezTo>
                  <a:cubicBezTo>
                    <a:pt x="336" y="2445"/>
                    <a:pt x="424" y="2435"/>
                    <a:pt x="507" y="2411"/>
                  </a:cubicBezTo>
                  <a:cubicBezTo>
                    <a:pt x="536" y="2391"/>
                    <a:pt x="521" y="2347"/>
                    <a:pt x="487" y="2347"/>
                  </a:cubicBezTo>
                  <a:cubicBezTo>
                    <a:pt x="409" y="2362"/>
                    <a:pt x="326" y="2372"/>
                    <a:pt x="243" y="2372"/>
                  </a:cubicBezTo>
                  <a:cubicBezTo>
                    <a:pt x="243" y="2211"/>
                    <a:pt x="238" y="2050"/>
                    <a:pt x="238" y="1884"/>
                  </a:cubicBezTo>
                  <a:cubicBezTo>
                    <a:pt x="292" y="1882"/>
                    <a:pt x="346" y="1880"/>
                    <a:pt x="400" y="1880"/>
                  </a:cubicBezTo>
                  <a:cubicBezTo>
                    <a:pt x="454" y="1880"/>
                    <a:pt x="509" y="1882"/>
                    <a:pt x="565" y="1884"/>
                  </a:cubicBezTo>
                  <a:cubicBezTo>
                    <a:pt x="604" y="1884"/>
                    <a:pt x="614" y="1825"/>
                    <a:pt x="575" y="1821"/>
                  </a:cubicBezTo>
                  <a:cubicBezTo>
                    <a:pt x="515" y="1810"/>
                    <a:pt x="455" y="1805"/>
                    <a:pt x="395" y="1805"/>
                  </a:cubicBezTo>
                  <a:cubicBezTo>
                    <a:pt x="343" y="1805"/>
                    <a:pt x="290" y="1809"/>
                    <a:pt x="238" y="1816"/>
                  </a:cubicBezTo>
                  <a:cubicBezTo>
                    <a:pt x="238" y="1635"/>
                    <a:pt x="229" y="1460"/>
                    <a:pt x="229" y="1279"/>
                  </a:cubicBezTo>
                  <a:lnTo>
                    <a:pt x="229" y="1279"/>
                  </a:lnTo>
                  <a:cubicBezTo>
                    <a:pt x="234" y="1284"/>
                    <a:pt x="243" y="1289"/>
                    <a:pt x="248" y="1289"/>
                  </a:cubicBezTo>
                  <a:cubicBezTo>
                    <a:pt x="440" y="1296"/>
                    <a:pt x="630" y="1298"/>
                    <a:pt x="820" y="1298"/>
                  </a:cubicBezTo>
                  <a:cubicBezTo>
                    <a:pt x="1051" y="1298"/>
                    <a:pt x="1281" y="1294"/>
                    <a:pt x="1511" y="1289"/>
                  </a:cubicBezTo>
                  <a:cubicBezTo>
                    <a:pt x="1560" y="1284"/>
                    <a:pt x="1560" y="1216"/>
                    <a:pt x="1511" y="1211"/>
                  </a:cubicBezTo>
                  <a:cubicBezTo>
                    <a:pt x="1302" y="1206"/>
                    <a:pt x="1092" y="1204"/>
                    <a:pt x="882" y="1204"/>
                  </a:cubicBezTo>
                  <a:cubicBezTo>
                    <a:pt x="671" y="1204"/>
                    <a:pt x="460" y="1206"/>
                    <a:pt x="248" y="1211"/>
                  </a:cubicBezTo>
                  <a:cubicBezTo>
                    <a:pt x="243" y="1211"/>
                    <a:pt x="234" y="1216"/>
                    <a:pt x="229" y="1221"/>
                  </a:cubicBezTo>
                  <a:cubicBezTo>
                    <a:pt x="229" y="1096"/>
                    <a:pt x="224" y="971"/>
                    <a:pt x="219" y="846"/>
                  </a:cubicBezTo>
                  <a:close/>
                  <a:moveTo>
                    <a:pt x="3306" y="9537"/>
                  </a:moveTo>
                  <a:cubicBezTo>
                    <a:pt x="3189" y="9732"/>
                    <a:pt x="3082" y="9937"/>
                    <a:pt x="2980" y="10147"/>
                  </a:cubicBezTo>
                  <a:cubicBezTo>
                    <a:pt x="2975" y="10132"/>
                    <a:pt x="2965" y="10122"/>
                    <a:pt x="2950" y="10122"/>
                  </a:cubicBezTo>
                  <a:cubicBezTo>
                    <a:pt x="2804" y="10132"/>
                    <a:pt x="2658" y="10152"/>
                    <a:pt x="2511" y="10186"/>
                  </a:cubicBezTo>
                  <a:cubicBezTo>
                    <a:pt x="2531" y="10127"/>
                    <a:pt x="2609" y="9961"/>
                    <a:pt x="2672" y="9810"/>
                  </a:cubicBezTo>
                  <a:cubicBezTo>
                    <a:pt x="2750" y="9810"/>
                    <a:pt x="2833" y="9810"/>
                    <a:pt x="2916" y="9805"/>
                  </a:cubicBezTo>
                  <a:cubicBezTo>
                    <a:pt x="2965" y="9805"/>
                    <a:pt x="2965" y="9732"/>
                    <a:pt x="2916" y="9732"/>
                  </a:cubicBezTo>
                  <a:cubicBezTo>
                    <a:pt x="2880" y="9730"/>
                    <a:pt x="2844" y="9728"/>
                    <a:pt x="2809" y="9728"/>
                  </a:cubicBezTo>
                  <a:cubicBezTo>
                    <a:pt x="2774" y="9728"/>
                    <a:pt x="2738" y="9730"/>
                    <a:pt x="2702" y="9732"/>
                  </a:cubicBezTo>
                  <a:cubicBezTo>
                    <a:pt x="2731" y="9674"/>
                    <a:pt x="2746" y="9610"/>
                    <a:pt x="2746" y="9547"/>
                  </a:cubicBezTo>
                  <a:cubicBezTo>
                    <a:pt x="2931" y="9547"/>
                    <a:pt x="3116" y="9542"/>
                    <a:pt x="3306" y="9537"/>
                  </a:cubicBezTo>
                  <a:close/>
                  <a:moveTo>
                    <a:pt x="9233" y="9615"/>
                  </a:moveTo>
                  <a:cubicBezTo>
                    <a:pt x="9428" y="9625"/>
                    <a:pt x="9623" y="9635"/>
                    <a:pt x="9818" y="9639"/>
                  </a:cubicBezTo>
                  <a:cubicBezTo>
                    <a:pt x="10038" y="10113"/>
                    <a:pt x="10267" y="10576"/>
                    <a:pt x="10501" y="11034"/>
                  </a:cubicBezTo>
                  <a:cubicBezTo>
                    <a:pt x="10618" y="11259"/>
                    <a:pt x="10803" y="11859"/>
                    <a:pt x="11018" y="12073"/>
                  </a:cubicBezTo>
                  <a:cubicBezTo>
                    <a:pt x="11003" y="12181"/>
                    <a:pt x="10989" y="12288"/>
                    <a:pt x="10896" y="12371"/>
                  </a:cubicBezTo>
                  <a:cubicBezTo>
                    <a:pt x="10851" y="12414"/>
                    <a:pt x="10786" y="12436"/>
                    <a:pt x="10722" y="12436"/>
                  </a:cubicBezTo>
                  <a:cubicBezTo>
                    <a:pt x="10614" y="12436"/>
                    <a:pt x="10512" y="12372"/>
                    <a:pt x="10530" y="12239"/>
                  </a:cubicBezTo>
                  <a:cubicBezTo>
                    <a:pt x="10530" y="12225"/>
                    <a:pt x="10519" y="12217"/>
                    <a:pt x="10508" y="12217"/>
                  </a:cubicBezTo>
                  <a:cubicBezTo>
                    <a:pt x="10500" y="12217"/>
                    <a:pt x="10493" y="12221"/>
                    <a:pt x="10491" y="12230"/>
                  </a:cubicBezTo>
                  <a:lnTo>
                    <a:pt x="10491" y="12239"/>
                  </a:lnTo>
                  <a:cubicBezTo>
                    <a:pt x="10165" y="11322"/>
                    <a:pt x="9740" y="10444"/>
                    <a:pt x="9233" y="9615"/>
                  </a:cubicBezTo>
                  <a:close/>
                  <a:moveTo>
                    <a:pt x="2960" y="10186"/>
                  </a:moveTo>
                  <a:cubicBezTo>
                    <a:pt x="2614" y="10908"/>
                    <a:pt x="2380" y="11678"/>
                    <a:pt x="2272" y="12469"/>
                  </a:cubicBezTo>
                  <a:lnTo>
                    <a:pt x="2268" y="12469"/>
                  </a:lnTo>
                  <a:cubicBezTo>
                    <a:pt x="2155" y="12429"/>
                    <a:pt x="2048" y="12454"/>
                    <a:pt x="1955" y="12361"/>
                  </a:cubicBezTo>
                  <a:cubicBezTo>
                    <a:pt x="1892" y="12293"/>
                    <a:pt x="1858" y="12205"/>
                    <a:pt x="1858" y="12117"/>
                  </a:cubicBezTo>
                  <a:lnTo>
                    <a:pt x="1858" y="12117"/>
                  </a:lnTo>
                  <a:lnTo>
                    <a:pt x="2141" y="12127"/>
                  </a:lnTo>
                  <a:cubicBezTo>
                    <a:pt x="2189" y="12117"/>
                    <a:pt x="2189" y="12044"/>
                    <a:pt x="2141" y="12039"/>
                  </a:cubicBezTo>
                  <a:lnTo>
                    <a:pt x="1868" y="12049"/>
                  </a:lnTo>
                  <a:cubicBezTo>
                    <a:pt x="1868" y="12039"/>
                    <a:pt x="1868" y="12025"/>
                    <a:pt x="1872" y="12015"/>
                  </a:cubicBezTo>
                  <a:cubicBezTo>
                    <a:pt x="1902" y="11942"/>
                    <a:pt x="1931" y="11864"/>
                    <a:pt x="1960" y="11786"/>
                  </a:cubicBezTo>
                  <a:cubicBezTo>
                    <a:pt x="1974" y="11786"/>
                    <a:pt x="1989" y="11787"/>
                    <a:pt x="2003" y="11787"/>
                  </a:cubicBezTo>
                  <a:cubicBezTo>
                    <a:pt x="2076" y="11787"/>
                    <a:pt x="2149" y="11776"/>
                    <a:pt x="2219" y="11752"/>
                  </a:cubicBezTo>
                  <a:cubicBezTo>
                    <a:pt x="2237" y="11742"/>
                    <a:pt x="2230" y="11717"/>
                    <a:pt x="2213" y="11717"/>
                  </a:cubicBezTo>
                  <a:cubicBezTo>
                    <a:pt x="2212" y="11717"/>
                    <a:pt x="2210" y="11717"/>
                    <a:pt x="2209" y="11717"/>
                  </a:cubicBezTo>
                  <a:cubicBezTo>
                    <a:pt x="2131" y="11737"/>
                    <a:pt x="2053" y="11747"/>
                    <a:pt x="1975" y="11747"/>
                  </a:cubicBezTo>
                  <a:cubicBezTo>
                    <a:pt x="2014" y="11644"/>
                    <a:pt x="2053" y="11537"/>
                    <a:pt x="2087" y="11430"/>
                  </a:cubicBezTo>
                  <a:cubicBezTo>
                    <a:pt x="2160" y="11408"/>
                    <a:pt x="2236" y="11397"/>
                    <a:pt x="2313" y="11397"/>
                  </a:cubicBezTo>
                  <a:cubicBezTo>
                    <a:pt x="2338" y="11397"/>
                    <a:pt x="2364" y="11398"/>
                    <a:pt x="2389" y="11400"/>
                  </a:cubicBezTo>
                  <a:cubicBezTo>
                    <a:pt x="2414" y="11400"/>
                    <a:pt x="2414" y="11361"/>
                    <a:pt x="2389" y="11361"/>
                  </a:cubicBezTo>
                  <a:cubicBezTo>
                    <a:pt x="2359" y="11357"/>
                    <a:pt x="2329" y="11355"/>
                    <a:pt x="2299" y="11355"/>
                  </a:cubicBezTo>
                  <a:cubicBezTo>
                    <a:pt x="2232" y="11355"/>
                    <a:pt x="2166" y="11365"/>
                    <a:pt x="2102" y="11386"/>
                  </a:cubicBezTo>
                  <a:lnTo>
                    <a:pt x="2233" y="10991"/>
                  </a:lnTo>
                  <a:cubicBezTo>
                    <a:pt x="2259" y="10993"/>
                    <a:pt x="2285" y="10994"/>
                    <a:pt x="2311" y="10994"/>
                  </a:cubicBezTo>
                  <a:cubicBezTo>
                    <a:pt x="2389" y="10994"/>
                    <a:pt x="2468" y="10983"/>
                    <a:pt x="2541" y="10961"/>
                  </a:cubicBezTo>
                  <a:cubicBezTo>
                    <a:pt x="2569" y="10952"/>
                    <a:pt x="2565" y="10907"/>
                    <a:pt x="2536" y="10907"/>
                  </a:cubicBezTo>
                  <a:cubicBezTo>
                    <a:pt x="2534" y="10907"/>
                    <a:pt x="2533" y="10907"/>
                    <a:pt x="2531" y="10908"/>
                  </a:cubicBezTo>
                  <a:cubicBezTo>
                    <a:pt x="2438" y="10917"/>
                    <a:pt x="2350" y="10927"/>
                    <a:pt x="2258" y="10932"/>
                  </a:cubicBezTo>
                  <a:lnTo>
                    <a:pt x="2287" y="10854"/>
                  </a:lnTo>
                  <a:lnTo>
                    <a:pt x="2360" y="10639"/>
                  </a:lnTo>
                  <a:cubicBezTo>
                    <a:pt x="2468" y="10635"/>
                    <a:pt x="2575" y="10630"/>
                    <a:pt x="2682" y="10610"/>
                  </a:cubicBezTo>
                  <a:cubicBezTo>
                    <a:pt x="2721" y="10605"/>
                    <a:pt x="2711" y="10542"/>
                    <a:pt x="2672" y="10542"/>
                  </a:cubicBezTo>
                  <a:cubicBezTo>
                    <a:pt x="2575" y="10547"/>
                    <a:pt x="2477" y="10556"/>
                    <a:pt x="2380" y="10571"/>
                  </a:cubicBezTo>
                  <a:lnTo>
                    <a:pt x="2492" y="10254"/>
                  </a:lnTo>
                  <a:cubicBezTo>
                    <a:pt x="2648" y="10239"/>
                    <a:pt x="2804" y="10220"/>
                    <a:pt x="2960" y="10186"/>
                  </a:cubicBezTo>
                  <a:close/>
                  <a:moveTo>
                    <a:pt x="6394" y="1"/>
                  </a:moveTo>
                  <a:cubicBezTo>
                    <a:pt x="6388" y="1"/>
                    <a:pt x="6381" y="1"/>
                    <a:pt x="6375" y="1"/>
                  </a:cubicBezTo>
                  <a:cubicBezTo>
                    <a:pt x="5901" y="31"/>
                    <a:pt x="5926" y="601"/>
                    <a:pt x="6033" y="928"/>
                  </a:cubicBezTo>
                  <a:cubicBezTo>
                    <a:pt x="4121" y="845"/>
                    <a:pt x="2204" y="777"/>
                    <a:pt x="287" y="757"/>
                  </a:cubicBezTo>
                  <a:cubicBezTo>
                    <a:pt x="242" y="757"/>
                    <a:pt x="218" y="793"/>
                    <a:pt x="218" y="829"/>
                  </a:cubicBezTo>
                  <a:lnTo>
                    <a:pt x="218" y="829"/>
                  </a:lnTo>
                  <a:cubicBezTo>
                    <a:pt x="213" y="807"/>
                    <a:pt x="194" y="796"/>
                    <a:pt x="175" y="796"/>
                  </a:cubicBezTo>
                  <a:cubicBezTo>
                    <a:pt x="153" y="796"/>
                    <a:pt x="131" y="811"/>
                    <a:pt x="131" y="840"/>
                  </a:cubicBezTo>
                  <a:cubicBezTo>
                    <a:pt x="121" y="1172"/>
                    <a:pt x="116" y="1499"/>
                    <a:pt x="112" y="1830"/>
                  </a:cubicBezTo>
                  <a:lnTo>
                    <a:pt x="63" y="1840"/>
                  </a:lnTo>
                  <a:cubicBezTo>
                    <a:pt x="25" y="1845"/>
                    <a:pt x="42" y="1899"/>
                    <a:pt x="78" y="1899"/>
                  </a:cubicBezTo>
                  <a:cubicBezTo>
                    <a:pt x="79" y="1899"/>
                    <a:pt x="81" y="1899"/>
                    <a:pt x="82" y="1899"/>
                  </a:cubicBezTo>
                  <a:lnTo>
                    <a:pt x="107" y="1899"/>
                  </a:lnTo>
                  <a:cubicBezTo>
                    <a:pt x="107" y="2060"/>
                    <a:pt x="102" y="2216"/>
                    <a:pt x="97" y="2377"/>
                  </a:cubicBezTo>
                  <a:cubicBezTo>
                    <a:pt x="68" y="2386"/>
                    <a:pt x="68" y="2430"/>
                    <a:pt x="97" y="2440"/>
                  </a:cubicBezTo>
                  <a:cubicBezTo>
                    <a:pt x="97" y="2577"/>
                    <a:pt x="92" y="2713"/>
                    <a:pt x="87" y="2850"/>
                  </a:cubicBezTo>
                  <a:cubicBezTo>
                    <a:pt x="77" y="2860"/>
                    <a:pt x="77" y="2879"/>
                    <a:pt x="87" y="2889"/>
                  </a:cubicBezTo>
                  <a:cubicBezTo>
                    <a:pt x="77" y="3586"/>
                    <a:pt x="68" y="4279"/>
                    <a:pt x="63" y="4976"/>
                  </a:cubicBezTo>
                  <a:cubicBezTo>
                    <a:pt x="34" y="4991"/>
                    <a:pt x="34" y="5030"/>
                    <a:pt x="63" y="5045"/>
                  </a:cubicBezTo>
                  <a:cubicBezTo>
                    <a:pt x="58" y="6006"/>
                    <a:pt x="58" y="6967"/>
                    <a:pt x="77" y="7927"/>
                  </a:cubicBezTo>
                  <a:lnTo>
                    <a:pt x="43" y="7927"/>
                  </a:lnTo>
                  <a:cubicBezTo>
                    <a:pt x="42" y="7927"/>
                    <a:pt x="41" y="7927"/>
                    <a:pt x="39" y="7927"/>
                  </a:cubicBezTo>
                  <a:cubicBezTo>
                    <a:pt x="8" y="7927"/>
                    <a:pt x="1" y="7981"/>
                    <a:pt x="34" y="7986"/>
                  </a:cubicBezTo>
                  <a:cubicBezTo>
                    <a:pt x="48" y="7986"/>
                    <a:pt x="63" y="7991"/>
                    <a:pt x="77" y="7991"/>
                  </a:cubicBezTo>
                  <a:cubicBezTo>
                    <a:pt x="82" y="8162"/>
                    <a:pt x="82" y="8327"/>
                    <a:pt x="87" y="8493"/>
                  </a:cubicBezTo>
                  <a:cubicBezTo>
                    <a:pt x="77" y="8508"/>
                    <a:pt x="77" y="8527"/>
                    <a:pt x="87" y="8542"/>
                  </a:cubicBezTo>
                  <a:cubicBezTo>
                    <a:pt x="97" y="8776"/>
                    <a:pt x="102" y="9005"/>
                    <a:pt x="112" y="9235"/>
                  </a:cubicBezTo>
                  <a:cubicBezTo>
                    <a:pt x="112" y="9269"/>
                    <a:pt x="136" y="9291"/>
                    <a:pt x="164" y="9291"/>
                  </a:cubicBezTo>
                  <a:cubicBezTo>
                    <a:pt x="175" y="9291"/>
                    <a:pt x="188" y="9287"/>
                    <a:pt x="199" y="9279"/>
                  </a:cubicBezTo>
                  <a:cubicBezTo>
                    <a:pt x="204" y="9279"/>
                    <a:pt x="204" y="9283"/>
                    <a:pt x="209" y="9288"/>
                  </a:cubicBezTo>
                  <a:cubicBezTo>
                    <a:pt x="994" y="9493"/>
                    <a:pt x="1804" y="9557"/>
                    <a:pt x="2619" y="9561"/>
                  </a:cubicBezTo>
                  <a:cubicBezTo>
                    <a:pt x="2238" y="10371"/>
                    <a:pt x="1941" y="11220"/>
                    <a:pt x="1736" y="12093"/>
                  </a:cubicBezTo>
                  <a:cubicBezTo>
                    <a:pt x="1731" y="12117"/>
                    <a:pt x="1741" y="12142"/>
                    <a:pt x="1765" y="12156"/>
                  </a:cubicBezTo>
                  <a:cubicBezTo>
                    <a:pt x="1755" y="12254"/>
                    <a:pt x="1780" y="12356"/>
                    <a:pt x="1843" y="12439"/>
                  </a:cubicBezTo>
                  <a:cubicBezTo>
                    <a:pt x="1909" y="12520"/>
                    <a:pt x="2049" y="12609"/>
                    <a:pt x="2171" y="12609"/>
                  </a:cubicBezTo>
                  <a:cubicBezTo>
                    <a:pt x="2211" y="12609"/>
                    <a:pt x="2249" y="12599"/>
                    <a:pt x="2282" y="12576"/>
                  </a:cubicBezTo>
                  <a:cubicBezTo>
                    <a:pt x="2292" y="12566"/>
                    <a:pt x="2297" y="12561"/>
                    <a:pt x="2302" y="12551"/>
                  </a:cubicBezTo>
                  <a:cubicBezTo>
                    <a:pt x="2312" y="12557"/>
                    <a:pt x="2323" y="12560"/>
                    <a:pt x="2334" y="12560"/>
                  </a:cubicBezTo>
                  <a:cubicBezTo>
                    <a:pt x="2359" y="12560"/>
                    <a:pt x="2384" y="12545"/>
                    <a:pt x="2394" y="12517"/>
                  </a:cubicBezTo>
                  <a:cubicBezTo>
                    <a:pt x="2663" y="11503"/>
                    <a:pt x="2994" y="10508"/>
                    <a:pt x="3385" y="9537"/>
                  </a:cubicBezTo>
                  <a:cubicBezTo>
                    <a:pt x="4143" y="9516"/>
                    <a:pt x="4905" y="9471"/>
                    <a:pt x="5650" y="9471"/>
                  </a:cubicBezTo>
                  <a:cubicBezTo>
                    <a:pt x="5749" y="9471"/>
                    <a:pt x="5847" y="9472"/>
                    <a:pt x="5945" y="9474"/>
                  </a:cubicBezTo>
                  <a:cubicBezTo>
                    <a:pt x="7018" y="9493"/>
                    <a:pt x="8087" y="9561"/>
                    <a:pt x="9160" y="9615"/>
                  </a:cubicBezTo>
                  <a:cubicBezTo>
                    <a:pt x="9560" y="10537"/>
                    <a:pt x="9960" y="11478"/>
                    <a:pt x="10404" y="12376"/>
                  </a:cubicBezTo>
                  <a:cubicBezTo>
                    <a:pt x="10416" y="12395"/>
                    <a:pt x="10437" y="12406"/>
                    <a:pt x="10458" y="12406"/>
                  </a:cubicBezTo>
                  <a:cubicBezTo>
                    <a:pt x="10469" y="12406"/>
                    <a:pt x="10481" y="12402"/>
                    <a:pt x="10491" y="12395"/>
                  </a:cubicBezTo>
                  <a:cubicBezTo>
                    <a:pt x="10531" y="12507"/>
                    <a:pt x="10640" y="12577"/>
                    <a:pt x="10756" y="12577"/>
                  </a:cubicBezTo>
                  <a:cubicBezTo>
                    <a:pt x="10781" y="12577"/>
                    <a:pt x="10807" y="12573"/>
                    <a:pt x="10833" y="12566"/>
                  </a:cubicBezTo>
                  <a:cubicBezTo>
                    <a:pt x="11018" y="12512"/>
                    <a:pt x="11140" y="12327"/>
                    <a:pt x="11169" y="12137"/>
                  </a:cubicBezTo>
                  <a:lnTo>
                    <a:pt x="11184" y="12127"/>
                  </a:lnTo>
                  <a:cubicBezTo>
                    <a:pt x="11218" y="12098"/>
                    <a:pt x="11213" y="12039"/>
                    <a:pt x="11169" y="12020"/>
                  </a:cubicBezTo>
                  <a:cubicBezTo>
                    <a:pt x="11169" y="12005"/>
                    <a:pt x="11169" y="11986"/>
                    <a:pt x="11164" y="11971"/>
                  </a:cubicBezTo>
                  <a:cubicBezTo>
                    <a:pt x="11160" y="11940"/>
                    <a:pt x="11132" y="11921"/>
                    <a:pt x="11102" y="11921"/>
                  </a:cubicBezTo>
                  <a:cubicBezTo>
                    <a:pt x="11098" y="11921"/>
                    <a:pt x="11095" y="11922"/>
                    <a:pt x="11091" y="11922"/>
                  </a:cubicBezTo>
                  <a:cubicBezTo>
                    <a:pt x="10964" y="11664"/>
                    <a:pt x="10594" y="10922"/>
                    <a:pt x="10525" y="10791"/>
                  </a:cubicBezTo>
                  <a:cubicBezTo>
                    <a:pt x="10321" y="10405"/>
                    <a:pt x="10116" y="10025"/>
                    <a:pt x="9901" y="9649"/>
                  </a:cubicBezTo>
                  <a:lnTo>
                    <a:pt x="9901" y="9649"/>
                  </a:lnTo>
                  <a:cubicBezTo>
                    <a:pt x="10356" y="9665"/>
                    <a:pt x="10813" y="9676"/>
                    <a:pt x="11269" y="9676"/>
                  </a:cubicBezTo>
                  <a:cubicBezTo>
                    <a:pt x="11527" y="9676"/>
                    <a:pt x="11785" y="9673"/>
                    <a:pt x="12042" y="9664"/>
                  </a:cubicBezTo>
                  <a:cubicBezTo>
                    <a:pt x="12077" y="9664"/>
                    <a:pt x="12106" y="9644"/>
                    <a:pt x="12120" y="9615"/>
                  </a:cubicBezTo>
                  <a:cubicBezTo>
                    <a:pt x="12129" y="9620"/>
                    <a:pt x="12138" y="9622"/>
                    <a:pt x="12146" y="9622"/>
                  </a:cubicBezTo>
                  <a:cubicBezTo>
                    <a:pt x="12174" y="9622"/>
                    <a:pt x="12200" y="9601"/>
                    <a:pt x="12203" y="9571"/>
                  </a:cubicBezTo>
                  <a:cubicBezTo>
                    <a:pt x="12316" y="6801"/>
                    <a:pt x="12306" y="4020"/>
                    <a:pt x="12345" y="1255"/>
                  </a:cubicBezTo>
                  <a:cubicBezTo>
                    <a:pt x="12345" y="1235"/>
                    <a:pt x="12340" y="1216"/>
                    <a:pt x="12330" y="1206"/>
                  </a:cubicBezTo>
                  <a:cubicBezTo>
                    <a:pt x="12330" y="1172"/>
                    <a:pt x="12311" y="1143"/>
                    <a:pt x="12281" y="1133"/>
                  </a:cubicBezTo>
                  <a:cubicBezTo>
                    <a:pt x="12240" y="1123"/>
                    <a:pt x="12198" y="1118"/>
                    <a:pt x="12156" y="1118"/>
                  </a:cubicBezTo>
                  <a:cubicBezTo>
                    <a:pt x="12075" y="1118"/>
                    <a:pt x="11995" y="1136"/>
                    <a:pt x="11920" y="1172"/>
                  </a:cubicBezTo>
                  <a:cubicBezTo>
                    <a:pt x="10204" y="1113"/>
                    <a:pt x="8487" y="1030"/>
                    <a:pt x="6770" y="957"/>
                  </a:cubicBezTo>
                  <a:cubicBezTo>
                    <a:pt x="6828" y="757"/>
                    <a:pt x="6784" y="470"/>
                    <a:pt x="6726" y="279"/>
                  </a:cubicBezTo>
                  <a:cubicBezTo>
                    <a:pt x="6679" y="124"/>
                    <a:pt x="6564" y="1"/>
                    <a:pt x="63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56"/>
            <p:cNvSpPr/>
            <p:nvPr/>
          </p:nvSpPr>
          <p:spPr>
            <a:xfrm>
              <a:off x="2898653" y="2996454"/>
              <a:ext cx="286926" cy="186956"/>
            </a:xfrm>
            <a:custGeom>
              <a:rect b="b" l="l" r="r" t="t"/>
              <a:pathLst>
                <a:path extrusionOk="0" h="7271" w="11159">
                  <a:moveTo>
                    <a:pt x="923" y="0"/>
                  </a:moveTo>
                  <a:cubicBezTo>
                    <a:pt x="754" y="0"/>
                    <a:pt x="584" y="1"/>
                    <a:pt x="415" y="3"/>
                  </a:cubicBezTo>
                  <a:cubicBezTo>
                    <a:pt x="386" y="3"/>
                    <a:pt x="371" y="27"/>
                    <a:pt x="376" y="56"/>
                  </a:cubicBezTo>
                  <a:cubicBezTo>
                    <a:pt x="373" y="56"/>
                    <a:pt x="371" y="56"/>
                    <a:pt x="368" y="56"/>
                  </a:cubicBezTo>
                  <a:cubicBezTo>
                    <a:pt x="337" y="56"/>
                    <a:pt x="308" y="83"/>
                    <a:pt x="308" y="115"/>
                  </a:cubicBezTo>
                  <a:cubicBezTo>
                    <a:pt x="171" y="2456"/>
                    <a:pt x="0" y="4910"/>
                    <a:pt x="293" y="7241"/>
                  </a:cubicBezTo>
                  <a:cubicBezTo>
                    <a:pt x="293" y="7261"/>
                    <a:pt x="308" y="7271"/>
                    <a:pt x="322" y="7271"/>
                  </a:cubicBezTo>
                  <a:cubicBezTo>
                    <a:pt x="337" y="7271"/>
                    <a:pt x="352" y="7261"/>
                    <a:pt x="352" y="7241"/>
                  </a:cubicBezTo>
                  <a:cubicBezTo>
                    <a:pt x="444" y="4866"/>
                    <a:pt x="303" y="2495"/>
                    <a:pt x="434" y="115"/>
                  </a:cubicBezTo>
                  <a:cubicBezTo>
                    <a:pt x="434" y="105"/>
                    <a:pt x="434" y="95"/>
                    <a:pt x="430" y="91"/>
                  </a:cubicBezTo>
                  <a:lnTo>
                    <a:pt x="430" y="91"/>
                  </a:lnTo>
                  <a:cubicBezTo>
                    <a:pt x="2464" y="135"/>
                    <a:pt x="4488" y="188"/>
                    <a:pt x="6517" y="359"/>
                  </a:cubicBezTo>
                  <a:cubicBezTo>
                    <a:pt x="7341" y="427"/>
                    <a:pt x="8171" y="364"/>
                    <a:pt x="8985" y="437"/>
                  </a:cubicBezTo>
                  <a:cubicBezTo>
                    <a:pt x="9326" y="468"/>
                    <a:pt x="9636" y="495"/>
                    <a:pt x="9941" y="495"/>
                  </a:cubicBezTo>
                  <a:cubicBezTo>
                    <a:pt x="10312" y="495"/>
                    <a:pt x="10676" y="455"/>
                    <a:pt x="11082" y="334"/>
                  </a:cubicBezTo>
                  <a:cubicBezTo>
                    <a:pt x="11158" y="312"/>
                    <a:pt x="11136" y="205"/>
                    <a:pt x="11065" y="205"/>
                  </a:cubicBezTo>
                  <a:cubicBezTo>
                    <a:pt x="11058" y="205"/>
                    <a:pt x="11051" y="206"/>
                    <a:pt x="11043" y="208"/>
                  </a:cubicBezTo>
                  <a:cubicBezTo>
                    <a:pt x="10707" y="303"/>
                    <a:pt x="10391" y="333"/>
                    <a:pt x="10080" y="333"/>
                  </a:cubicBezTo>
                  <a:cubicBezTo>
                    <a:pt x="9541" y="333"/>
                    <a:pt x="9020" y="242"/>
                    <a:pt x="8443" y="242"/>
                  </a:cubicBezTo>
                  <a:cubicBezTo>
                    <a:pt x="8434" y="242"/>
                    <a:pt x="8424" y="242"/>
                    <a:pt x="8414" y="242"/>
                  </a:cubicBezTo>
                  <a:cubicBezTo>
                    <a:pt x="8005" y="244"/>
                    <a:pt x="7616" y="253"/>
                    <a:pt x="7224" y="253"/>
                  </a:cubicBezTo>
                  <a:cubicBezTo>
                    <a:pt x="6861" y="253"/>
                    <a:pt x="6495" y="246"/>
                    <a:pt x="6107" y="217"/>
                  </a:cubicBezTo>
                  <a:cubicBezTo>
                    <a:pt x="4384" y="89"/>
                    <a:pt x="2652" y="0"/>
                    <a:pt x="9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56"/>
            <p:cNvSpPr/>
            <p:nvPr/>
          </p:nvSpPr>
          <p:spPr>
            <a:xfrm>
              <a:off x="2937274" y="3050758"/>
              <a:ext cx="28387" cy="61787"/>
            </a:xfrm>
            <a:custGeom>
              <a:rect b="b" l="l" r="r" t="t"/>
              <a:pathLst>
                <a:path extrusionOk="0" h="2403" w="1104">
                  <a:moveTo>
                    <a:pt x="683" y="0"/>
                  </a:moveTo>
                  <a:cubicBezTo>
                    <a:pt x="366" y="0"/>
                    <a:pt x="45" y="183"/>
                    <a:pt x="15" y="539"/>
                  </a:cubicBezTo>
                  <a:cubicBezTo>
                    <a:pt x="1" y="744"/>
                    <a:pt x="113" y="871"/>
                    <a:pt x="259" y="1003"/>
                  </a:cubicBezTo>
                  <a:cubicBezTo>
                    <a:pt x="620" y="1320"/>
                    <a:pt x="1103" y="1998"/>
                    <a:pt x="367" y="2242"/>
                  </a:cubicBezTo>
                  <a:cubicBezTo>
                    <a:pt x="279" y="2266"/>
                    <a:pt x="298" y="2398"/>
                    <a:pt x="391" y="2403"/>
                  </a:cubicBezTo>
                  <a:cubicBezTo>
                    <a:pt x="737" y="2403"/>
                    <a:pt x="962" y="2076"/>
                    <a:pt x="957" y="1744"/>
                  </a:cubicBezTo>
                  <a:cubicBezTo>
                    <a:pt x="942" y="1539"/>
                    <a:pt x="869" y="1344"/>
                    <a:pt x="737" y="1188"/>
                  </a:cubicBezTo>
                  <a:cubicBezTo>
                    <a:pt x="679" y="1115"/>
                    <a:pt x="615" y="1047"/>
                    <a:pt x="547" y="983"/>
                  </a:cubicBezTo>
                  <a:cubicBezTo>
                    <a:pt x="484" y="930"/>
                    <a:pt x="415" y="876"/>
                    <a:pt x="352" y="822"/>
                  </a:cubicBezTo>
                  <a:cubicBezTo>
                    <a:pt x="297" y="358"/>
                    <a:pt x="428" y="132"/>
                    <a:pt x="749" y="132"/>
                  </a:cubicBezTo>
                  <a:cubicBezTo>
                    <a:pt x="769" y="132"/>
                    <a:pt x="789" y="133"/>
                    <a:pt x="810" y="135"/>
                  </a:cubicBezTo>
                  <a:cubicBezTo>
                    <a:pt x="874" y="135"/>
                    <a:pt x="898" y="27"/>
                    <a:pt x="825" y="13"/>
                  </a:cubicBezTo>
                  <a:cubicBezTo>
                    <a:pt x="779" y="4"/>
                    <a:pt x="731" y="0"/>
                    <a:pt x="6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56"/>
            <p:cNvSpPr/>
            <p:nvPr/>
          </p:nvSpPr>
          <p:spPr>
            <a:xfrm>
              <a:off x="2960852" y="3046876"/>
              <a:ext cx="27564" cy="66518"/>
            </a:xfrm>
            <a:custGeom>
              <a:rect b="b" l="l" r="r" t="t"/>
              <a:pathLst>
                <a:path extrusionOk="0" h="2587" w="1072">
                  <a:moveTo>
                    <a:pt x="967" y="1"/>
                  </a:moveTo>
                  <a:cubicBezTo>
                    <a:pt x="957" y="1"/>
                    <a:pt x="947" y="3"/>
                    <a:pt x="937" y="8"/>
                  </a:cubicBezTo>
                  <a:cubicBezTo>
                    <a:pt x="1" y="520"/>
                    <a:pt x="137" y="1944"/>
                    <a:pt x="845" y="2568"/>
                  </a:cubicBezTo>
                  <a:cubicBezTo>
                    <a:pt x="860" y="2581"/>
                    <a:pt x="876" y="2587"/>
                    <a:pt x="892" y="2587"/>
                  </a:cubicBezTo>
                  <a:cubicBezTo>
                    <a:pt x="947" y="2587"/>
                    <a:pt x="993" y="2519"/>
                    <a:pt x="947" y="2466"/>
                  </a:cubicBezTo>
                  <a:cubicBezTo>
                    <a:pt x="601" y="2071"/>
                    <a:pt x="386" y="1563"/>
                    <a:pt x="503" y="1032"/>
                  </a:cubicBezTo>
                  <a:cubicBezTo>
                    <a:pt x="586" y="656"/>
                    <a:pt x="815" y="407"/>
                    <a:pt x="1035" y="110"/>
                  </a:cubicBezTo>
                  <a:cubicBezTo>
                    <a:pt x="1071" y="57"/>
                    <a:pt x="1020" y="1"/>
                    <a:pt x="9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56"/>
            <p:cNvSpPr/>
            <p:nvPr/>
          </p:nvSpPr>
          <p:spPr>
            <a:xfrm>
              <a:off x="3002506" y="3050476"/>
              <a:ext cx="6402" cy="64898"/>
            </a:xfrm>
            <a:custGeom>
              <a:rect b="b" l="l" r="r" t="t"/>
              <a:pathLst>
                <a:path extrusionOk="0" h="2524" w="249">
                  <a:moveTo>
                    <a:pt x="100" y="0"/>
                  </a:moveTo>
                  <a:cubicBezTo>
                    <a:pt x="74" y="0"/>
                    <a:pt x="49" y="16"/>
                    <a:pt x="39" y="48"/>
                  </a:cubicBezTo>
                  <a:cubicBezTo>
                    <a:pt x="0" y="843"/>
                    <a:pt x="0" y="1633"/>
                    <a:pt x="15" y="2428"/>
                  </a:cubicBezTo>
                  <a:cubicBezTo>
                    <a:pt x="15" y="2490"/>
                    <a:pt x="63" y="2524"/>
                    <a:pt x="113" y="2524"/>
                  </a:cubicBezTo>
                  <a:cubicBezTo>
                    <a:pt x="153" y="2524"/>
                    <a:pt x="194" y="2501"/>
                    <a:pt x="210" y="2453"/>
                  </a:cubicBezTo>
                  <a:lnTo>
                    <a:pt x="239" y="2350"/>
                  </a:lnTo>
                  <a:cubicBezTo>
                    <a:pt x="249" y="2316"/>
                    <a:pt x="234" y="2282"/>
                    <a:pt x="210" y="2267"/>
                  </a:cubicBezTo>
                  <a:cubicBezTo>
                    <a:pt x="190" y="1531"/>
                    <a:pt x="181" y="789"/>
                    <a:pt x="161" y="48"/>
                  </a:cubicBezTo>
                  <a:cubicBezTo>
                    <a:pt x="151" y="16"/>
                    <a:pt x="126" y="0"/>
                    <a:pt x="1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56"/>
            <p:cNvSpPr/>
            <p:nvPr/>
          </p:nvSpPr>
          <p:spPr>
            <a:xfrm>
              <a:off x="3007392" y="3052070"/>
              <a:ext cx="18719" cy="60193"/>
            </a:xfrm>
            <a:custGeom>
              <a:rect b="b" l="l" r="r" t="t"/>
              <a:pathLst>
                <a:path extrusionOk="0" h="2341" w="728">
                  <a:moveTo>
                    <a:pt x="581" y="1"/>
                  </a:moveTo>
                  <a:cubicBezTo>
                    <a:pt x="553" y="1"/>
                    <a:pt x="525" y="20"/>
                    <a:pt x="527" y="59"/>
                  </a:cubicBezTo>
                  <a:cubicBezTo>
                    <a:pt x="508" y="440"/>
                    <a:pt x="469" y="840"/>
                    <a:pt x="449" y="1240"/>
                  </a:cubicBezTo>
                  <a:cubicBezTo>
                    <a:pt x="428" y="1238"/>
                    <a:pt x="406" y="1238"/>
                    <a:pt x="385" y="1238"/>
                  </a:cubicBezTo>
                  <a:cubicBezTo>
                    <a:pt x="333" y="1238"/>
                    <a:pt x="281" y="1241"/>
                    <a:pt x="230" y="1244"/>
                  </a:cubicBezTo>
                  <a:cubicBezTo>
                    <a:pt x="152" y="1254"/>
                    <a:pt x="74" y="1254"/>
                    <a:pt x="20" y="1313"/>
                  </a:cubicBezTo>
                  <a:cubicBezTo>
                    <a:pt x="0" y="1327"/>
                    <a:pt x="5" y="1361"/>
                    <a:pt x="25" y="1371"/>
                  </a:cubicBezTo>
                  <a:cubicBezTo>
                    <a:pt x="57" y="1392"/>
                    <a:pt x="92" y="1397"/>
                    <a:pt x="127" y="1397"/>
                  </a:cubicBezTo>
                  <a:cubicBezTo>
                    <a:pt x="167" y="1397"/>
                    <a:pt x="208" y="1391"/>
                    <a:pt x="249" y="1391"/>
                  </a:cubicBezTo>
                  <a:cubicBezTo>
                    <a:pt x="313" y="1391"/>
                    <a:pt x="376" y="1396"/>
                    <a:pt x="439" y="1400"/>
                  </a:cubicBezTo>
                  <a:cubicBezTo>
                    <a:pt x="430" y="1693"/>
                    <a:pt x="439" y="1981"/>
                    <a:pt x="469" y="2269"/>
                  </a:cubicBezTo>
                  <a:cubicBezTo>
                    <a:pt x="474" y="2311"/>
                    <a:pt x="516" y="2340"/>
                    <a:pt x="553" y="2340"/>
                  </a:cubicBezTo>
                  <a:cubicBezTo>
                    <a:pt x="580" y="2340"/>
                    <a:pt x="604" y="2325"/>
                    <a:pt x="610" y="2288"/>
                  </a:cubicBezTo>
                  <a:cubicBezTo>
                    <a:pt x="727" y="1571"/>
                    <a:pt x="649" y="781"/>
                    <a:pt x="639" y="59"/>
                  </a:cubicBezTo>
                  <a:cubicBezTo>
                    <a:pt x="639" y="20"/>
                    <a:pt x="610" y="1"/>
                    <a:pt x="5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56"/>
            <p:cNvSpPr/>
            <p:nvPr/>
          </p:nvSpPr>
          <p:spPr>
            <a:xfrm>
              <a:off x="3026110" y="3047801"/>
              <a:ext cx="47774" cy="68678"/>
            </a:xfrm>
            <a:custGeom>
              <a:rect b="b" l="l" r="r" t="t"/>
              <a:pathLst>
                <a:path extrusionOk="0" h="2671" w="1858">
                  <a:moveTo>
                    <a:pt x="1145" y="157"/>
                  </a:moveTo>
                  <a:cubicBezTo>
                    <a:pt x="1150" y="162"/>
                    <a:pt x="1155" y="162"/>
                    <a:pt x="1160" y="167"/>
                  </a:cubicBezTo>
                  <a:cubicBezTo>
                    <a:pt x="1858" y="264"/>
                    <a:pt x="1399" y="2454"/>
                    <a:pt x="911" y="2474"/>
                  </a:cubicBezTo>
                  <a:cubicBezTo>
                    <a:pt x="184" y="2098"/>
                    <a:pt x="419" y="440"/>
                    <a:pt x="1145" y="157"/>
                  </a:cubicBezTo>
                  <a:close/>
                  <a:moveTo>
                    <a:pt x="1177" y="0"/>
                  </a:moveTo>
                  <a:cubicBezTo>
                    <a:pt x="1141" y="0"/>
                    <a:pt x="1106" y="33"/>
                    <a:pt x="1106" y="69"/>
                  </a:cubicBezTo>
                  <a:cubicBezTo>
                    <a:pt x="122" y="311"/>
                    <a:pt x="1" y="2671"/>
                    <a:pt x="998" y="2671"/>
                  </a:cubicBezTo>
                  <a:cubicBezTo>
                    <a:pt x="1028" y="2671"/>
                    <a:pt x="1060" y="2668"/>
                    <a:pt x="1092" y="2664"/>
                  </a:cubicBezTo>
                  <a:cubicBezTo>
                    <a:pt x="1126" y="2654"/>
                    <a:pt x="1140" y="2615"/>
                    <a:pt x="1131" y="2581"/>
                  </a:cubicBezTo>
                  <a:cubicBezTo>
                    <a:pt x="1433" y="2440"/>
                    <a:pt x="1565" y="1786"/>
                    <a:pt x="1604" y="1532"/>
                  </a:cubicBezTo>
                  <a:cubicBezTo>
                    <a:pt x="1677" y="1093"/>
                    <a:pt x="1809" y="74"/>
                    <a:pt x="1184" y="1"/>
                  </a:cubicBezTo>
                  <a:cubicBezTo>
                    <a:pt x="1182" y="0"/>
                    <a:pt x="1179" y="0"/>
                    <a:pt x="11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56"/>
            <p:cNvSpPr/>
            <p:nvPr/>
          </p:nvSpPr>
          <p:spPr>
            <a:xfrm>
              <a:off x="3064345" y="3049550"/>
              <a:ext cx="49934" cy="69732"/>
            </a:xfrm>
            <a:custGeom>
              <a:rect b="b" l="l" r="r" t="t"/>
              <a:pathLst>
                <a:path extrusionOk="0" h="2712" w="1942">
                  <a:moveTo>
                    <a:pt x="1312" y="138"/>
                  </a:moveTo>
                  <a:cubicBezTo>
                    <a:pt x="1531" y="494"/>
                    <a:pt x="1648" y="903"/>
                    <a:pt x="1644" y="1323"/>
                  </a:cubicBezTo>
                  <a:cubicBezTo>
                    <a:pt x="1639" y="1523"/>
                    <a:pt x="1614" y="1723"/>
                    <a:pt x="1566" y="1918"/>
                  </a:cubicBezTo>
                  <a:lnTo>
                    <a:pt x="1561" y="1918"/>
                  </a:lnTo>
                  <a:cubicBezTo>
                    <a:pt x="1545" y="1986"/>
                    <a:pt x="1365" y="2544"/>
                    <a:pt x="1178" y="2544"/>
                  </a:cubicBezTo>
                  <a:cubicBezTo>
                    <a:pt x="1136" y="2544"/>
                    <a:pt x="1094" y="2516"/>
                    <a:pt x="1053" y="2450"/>
                  </a:cubicBezTo>
                  <a:cubicBezTo>
                    <a:pt x="1043" y="2437"/>
                    <a:pt x="1030" y="2431"/>
                    <a:pt x="1016" y="2431"/>
                  </a:cubicBezTo>
                  <a:cubicBezTo>
                    <a:pt x="1004" y="2431"/>
                    <a:pt x="992" y="2436"/>
                    <a:pt x="980" y="2445"/>
                  </a:cubicBezTo>
                  <a:cubicBezTo>
                    <a:pt x="644" y="2108"/>
                    <a:pt x="610" y="1723"/>
                    <a:pt x="712" y="1201"/>
                  </a:cubicBezTo>
                  <a:cubicBezTo>
                    <a:pt x="750" y="984"/>
                    <a:pt x="937" y="154"/>
                    <a:pt x="1236" y="154"/>
                  </a:cubicBezTo>
                  <a:cubicBezTo>
                    <a:pt x="1246" y="154"/>
                    <a:pt x="1257" y="155"/>
                    <a:pt x="1268" y="157"/>
                  </a:cubicBezTo>
                  <a:cubicBezTo>
                    <a:pt x="1271" y="158"/>
                    <a:pt x="1275" y="158"/>
                    <a:pt x="1278" y="158"/>
                  </a:cubicBezTo>
                  <a:cubicBezTo>
                    <a:pt x="1294" y="158"/>
                    <a:pt x="1308" y="150"/>
                    <a:pt x="1312" y="138"/>
                  </a:cubicBezTo>
                  <a:close/>
                  <a:moveTo>
                    <a:pt x="1378" y="0"/>
                  </a:moveTo>
                  <a:cubicBezTo>
                    <a:pt x="1338" y="0"/>
                    <a:pt x="1298" y="29"/>
                    <a:pt x="1292" y="79"/>
                  </a:cubicBezTo>
                  <a:cubicBezTo>
                    <a:pt x="1292" y="79"/>
                    <a:pt x="1292" y="74"/>
                    <a:pt x="1288" y="74"/>
                  </a:cubicBezTo>
                  <a:cubicBezTo>
                    <a:pt x="1259" y="63"/>
                    <a:pt x="1231" y="57"/>
                    <a:pt x="1202" y="57"/>
                  </a:cubicBezTo>
                  <a:cubicBezTo>
                    <a:pt x="610" y="57"/>
                    <a:pt x="0" y="2448"/>
                    <a:pt x="1117" y="2708"/>
                  </a:cubicBezTo>
                  <a:cubicBezTo>
                    <a:pt x="1122" y="2710"/>
                    <a:pt x="1127" y="2711"/>
                    <a:pt x="1133" y="2711"/>
                  </a:cubicBezTo>
                  <a:cubicBezTo>
                    <a:pt x="1153" y="2711"/>
                    <a:pt x="1174" y="2698"/>
                    <a:pt x="1185" y="2679"/>
                  </a:cubicBezTo>
                  <a:cubicBezTo>
                    <a:pt x="1361" y="2674"/>
                    <a:pt x="1561" y="2430"/>
                    <a:pt x="1634" y="2259"/>
                  </a:cubicBezTo>
                  <a:cubicBezTo>
                    <a:pt x="1941" y="1538"/>
                    <a:pt x="1873" y="703"/>
                    <a:pt x="1448" y="40"/>
                  </a:cubicBezTo>
                  <a:cubicBezTo>
                    <a:pt x="1431" y="13"/>
                    <a:pt x="1404" y="0"/>
                    <a:pt x="137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56"/>
            <p:cNvSpPr/>
            <p:nvPr/>
          </p:nvSpPr>
          <p:spPr>
            <a:xfrm>
              <a:off x="3122969" y="3051324"/>
              <a:ext cx="23913" cy="66390"/>
            </a:xfrm>
            <a:custGeom>
              <a:rect b="b" l="l" r="r" t="t"/>
              <a:pathLst>
                <a:path extrusionOk="0" h="2582" w="930">
                  <a:moveTo>
                    <a:pt x="51" y="1"/>
                  </a:moveTo>
                  <a:cubicBezTo>
                    <a:pt x="25" y="1"/>
                    <a:pt x="0" y="18"/>
                    <a:pt x="3" y="54"/>
                  </a:cubicBezTo>
                  <a:cubicBezTo>
                    <a:pt x="17" y="771"/>
                    <a:pt x="51" y="1488"/>
                    <a:pt x="95" y="2205"/>
                  </a:cubicBezTo>
                  <a:cubicBezTo>
                    <a:pt x="111" y="2512"/>
                    <a:pt x="215" y="2582"/>
                    <a:pt x="411" y="2582"/>
                  </a:cubicBezTo>
                  <a:cubicBezTo>
                    <a:pt x="520" y="2582"/>
                    <a:pt x="657" y="2560"/>
                    <a:pt x="822" y="2546"/>
                  </a:cubicBezTo>
                  <a:cubicBezTo>
                    <a:pt x="929" y="2546"/>
                    <a:pt x="924" y="2386"/>
                    <a:pt x="822" y="2386"/>
                  </a:cubicBezTo>
                  <a:cubicBezTo>
                    <a:pt x="466" y="2381"/>
                    <a:pt x="344" y="2386"/>
                    <a:pt x="251" y="2020"/>
                  </a:cubicBezTo>
                  <a:cubicBezTo>
                    <a:pt x="207" y="1829"/>
                    <a:pt x="227" y="1595"/>
                    <a:pt x="212" y="1395"/>
                  </a:cubicBezTo>
                  <a:cubicBezTo>
                    <a:pt x="183" y="947"/>
                    <a:pt x="154" y="498"/>
                    <a:pt x="110" y="54"/>
                  </a:cubicBezTo>
                  <a:cubicBezTo>
                    <a:pt x="107" y="19"/>
                    <a:pt x="78" y="1"/>
                    <a:pt x="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56"/>
            <p:cNvSpPr/>
            <p:nvPr/>
          </p:nvSpPr>
          <p:spPr>
            <a:xfrm>
              <a:off x="2895054" y="3042016"/>
              <a:ext cx="4474" cy="1568"/>
            </a:xfrm>
            <a:custGeom>
              <a:rect b="b" l="l" r="r" t="t"/>
              <a:pathLst>
                <a:path extrusionOk="0" h="61" w="174">
                  <a:moveTo>
                    <a:pt x="19" y="1"/>
                  </a:moveTo>
                  <a:cubicBezTo>
                    <a:pt x="3" y="1"/>
                    <a:pt x="0" y="26"/>
                    <a:pt x="18" y="31"/>
                  </a:cubicBezTo>
                  <a:cubicBezTo>
                    <a:pt x="62" y="40"/>
                    <a:pt x="111" y="55"/>
                    <a:pt x="155" y="60"/>
                  </a:cubicBezTo>
                  <a:cubicBezTo>
                    <a:pt x="157" y="60"/>
                    <a:pt x="158" y="61"/>
                    <a:pt x="159" y="61"/>
                  </a:cubicBezTo>
                  <a:cubicBezTo>
                    <a:pt x="171" y="61"/>
                    <a:pt x="173" y="45"/>
                    <a:pt x="165" y="40"/>
                  </a:cubicBezTo>
                  <a:cubicBezTo>
                    <a:pt x="116" y="26"/>
                    <a:pt x="72" y="16"/>
                    <a:pt x="23" y="1"/>
                  </a:cubicBezTo>
                  <a:cubicBezTo>
                    <a:pt x="22" y="1"/>
                    <a:pt x="20" y="1"/>
                    <a:pt x="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59" name="Google Shape;2759;p56"/>
          <p:cNvSpPr/>
          <p:nvPr/>
        </p:nvSpPr>
        <p:spPr>
          <a:xfrm>
            <a:off x="2274945" y="2997765"/>
            <a:ext cx="278261" cy="245194"/>
          </a:xfrm>
          <a:custGeom>
            <a:rect b="b" l="l" r="r" t="t"/>
            <a:pathLst>
              <a:path extrusionOk="0" h="9536" w="10822">
                <a:moveTo>
                  <a:pt x="805" y="1469"/>
                </a:moveTo>
                <a:lnTo>
                  <a:pt x="805" y="1469"/>
                </a:lnTo>
                <a:cubicBezTo>
                  <a:pt x="781" y="2069"/>
                  <a:pt x="762" y="2664"/>
                  <a:pt x="747" y="3264"/>
                </a:cubicBezTo>
                <a:cubicBezTo>
                  <a:pt x="747" y="3259"/>
                  <a:pt x="742" y="3254"/>
                  <a:pt x="737" y="3254"/>
                </a:cubicBezTo>
                <a:cubicBezTo>
                  <a:pt x="620" y="3234"/>
                  <a:pt x="498" y="3220"/>
                  <a:pt x="381" y="3215"/>
                </a:cubicBezTo>
                <a:cubicBezTo>
                  <a:pt x="362" y="3215"/>
                  <a:pt x="357" y="3249"/>
                  <a:pt x="376" y="3249"/>
                </a:cubicBezTo>
                <a:cubicBezTo>
                  <a:pt x="493" y="3273"/>
                  <a:pt x="610" y="3288"/>
                  <a:pt x="732" y="3293"/>
                </a:cubicBezTo>
                <a:cubicBezTo>
                  <a:pt x="737" y="3293"/>
                  <a:pt x="747" y="3288"/>
                  <a:pt x="747" y="3283"/>
                </a:cubicBezTo>
                <a:lnTo>
                  <a:pt x="747" y="3283"/>
                </a:lnTo>
                <a:cubicBezTo>
                  <a:pt x="727" y="4288"/>
                  <a:pt x="713" y="5288"/>
                  <a:pt x="698" y="6293"/>
                </a:cubicBezTo>
                <a:cubicBezTo>
                  <a:pt x="547" y="6268"/>
                  <a:pt x="391" y="6254"/>
                  <a:pt x="235" y="6239"/>
                </a:cubicBezTo>
                <a:cubicBezTo>
                  <a:pt x="235" y="6112"/>
                  <a:pt x="240" y="5981"/>
                  <a:pt x="244" y="5854"/>
                </a:cubicBezTo>
                <a:cubicBezTo>
                  <a:pt x="342" y="5844"/>
                  <a:pt x="435" y="5824"/>
                  <a:pt x="527" y="5785"/>
                </a:cubicBezTo>
                <a:cubicBezTo>
                  <a:pt x="549" y="5777"/>
                  <a:pt x="544" y="5745"/>
                  <a:pt x="522" y="5745"/>
                </a:cubicBezTo>
                <a:cubicBezTo>
                  <a:pt x="519" y="5745"/>
                  <a:pt x="516" y="5745"/>
                  <a:pt x="513" y="5746"/>
                </a:cubicBezTo>
                <a:cubicBezTo>
                  <a:pt x="425" y="5771"/>
                  <a:pt x="337" y="5790"/>
                  <a:pt x="244" y="5800"/>
                </a:cubicBezTo>
                <a:cubicBezTo>
                  <a:pt x="244" y="5678"/>
                  <a:pt x="249" y="5561"/>
                  <a:pt x="249" y="5444"/>
                </a:cubicBezTo>
                <a:cubicBezTo>
                  <a:pt x="386" y="5459"/>
                  <a:pt x="523" y="5473"/>
                  <a:pt x="659" y="5473"/>
                </a:cubicBezTo>
                <a:cubicBezTo>
                  <a:pt x="683" y="5473"/>
                  <a:pt x="693" y="5429"/>
                  <a:pt x="664" y="5429"/>
                </a:cubicBezTo>
                <a:cubicBezTo>
                  <a:pt x="527" y="5405"/>
                  <a:pt x="391" y="5400"/>
                  <a:pt x="254" y="5390"/>
                </a:cubicBezTo>
                <a:lnTo>
                  <a:pt x="259" y="4986"/>
                </a:lnTo>
                <a:cubicBezTo>
                  <a:pt x="278" y="4987"/>
                  <a:pt x="296" y="4988"/>
                  <a:pt x="315" y="4988"/>
                </a:cubicBezTo>
                <a:cubicBezTo>
                  <a:pt x="389" y="4988"/>
                  <a:pt x="462" y="4973"/>
                  <a:pt x="532" y="4942"/>
                </a:cubicBezTo>
                <a:cubicBezTo>
                  <a:pt x="555" y="4932"/>
                  <a:pt x="539" y="4897"/>
                  <a:pt x="517" y="4897"/>
                </a:cubicBezTo>
                <a:cubicBezTo>
                  <a:pt x="516" y="4897"/>
                  <a:pt x="514" y="4897"/>
                  <a:pt x="513" y="4898"/>
                </a:cubicBezTo>
                <a:cubicBezTo>
                  <a:pt x="430" y="4917"/>
                  <a:pt x="347" y="4927"/>
                  <a:pt x="264" y="4927"/>
                </a:cubicBezTo>
                <a:cubicBezTo>
                  <a:pt x="264" y="4790"/>
                  <a:pt x="269" y="4659"/>
                  <a:pt x="269" y="4527"/>
                </a:cubicBezTo>
                <a:cubicBezTo>
                  <a:pt x="376" y="4527"/>
                  <a:pt x="483" y="4527"/>
                  <a:pt x="591" y="4522"/>
                </a:cubicBezTo>
                <a:cubicBezTo>
                  <a:pt x="620" y="4522"/>
                  <a:pt x="620" y="4478"/>
                  <a:pt x="591" y="4478"/>
                </a:cubicBezTo>
                <a:cubicBezTo>
                  <a:pt x="537" y="4473"/>
                  <a:pt x="483" y="4472"/>
                  <a:pt x="430" y="4472"/>
                </a:cubicBezTo>
                <a:cubicBezTo>
                  <a:pt x="377" y="4472"/>
                  <a:pt x="325" y="4473"/>
                  <a:pt x="274" y="4473"/>
                </a:cubicBezTo>
                <a:cubicBezTo>
                  <a:pt x="274" y="4371"/>
                  <a:pt x="274" y="4273"/>
                  <a:pt x="279" y="4171"/>
                </a:cubicBezTo>
                <a:cubicBezTo>
                  <a:pt x="340" y="4171"/>
                  <a:pt x="402" y="4175"/>
                  <a:pt x="464" y="4175"/>
                </a:cubicBezTo>
                <a:cubicBezTo>
                  <a:pt x="495" y="4175"/>
                  <a:pt x="526" y="4174"/>
                  <a:pt x="557" y="4171"/>
                </a:cubicBezTo>
                <a:cubicBezTo>
                  <a:pt x="591" y="4171"/>
                  <a:pt x="591" y="4122"/>
                  <a:pt x="557" y="4122"/>
                </a:cubicBezTo>
                <a:cubicBezTo>
                  <a:pt x="526" y="4121"/>
                  <a:pt x="495" y="4120"/>
                  <a:pt x="464" y="4120"/>
                </a:cubicBezTo>
                <a:cubicBezTo>
                  <a:pt x="402" y="4120"/>
                  <a:pt x="340" y="4122"/>
                  <a:pt x="279" y="4122"/>
                </a:cubicBezTo>
                <a:cubicBezTo>
                  <a:pt x="279" y="3986"/>
                  <a:pt x="284" y="3844"/>
                  <a:pt x="284" y="3708"/>
                </a:cubicBezTo>
                <a:cubicBezTo>
                  <a:pt x="383" y="3744"/>
                  <a:pt x="488" y="3762"/>
                  <a:pt x="594" y="3762"/>
                </a:cubicBezTo>
                <a:cubicBezTo>
                  <a:pt x="629" y="3762"/>
                  <a:pt x="663" y="3760"/>
                  <a:pt x="698" y="3756"/>
                </a:cubicBezTo>
                <a:cubicBezTo>
                  <a:pt x="731" y="3756"/>
                  <a:pt x="732" y="3702"/>
                  <a:pt x="702" y="3702"/>
                </a:cubicBezTo>
                <a:cubicBezTo>
                  <a:pt x="701" y="3702"/>
                  <a:pt x="699" y="3703"/>
                  <a:pt x="698" y="3703"/>
                </a:cubicBezTo>
                <a:cubicBezTo>
                  <a:pt x="675" y="3704"/>
                  <a:pt x="652" y="3704"/>
                  <a:pt x="630" y="3704"/>
                </a:cubicBezTo>
                <a:cubicBezTo>
                  <a:pt x="512" y="3704"/>
                  <a:pt x="398" y="3693"/>
                  <a:pt x="284" y="3669"/>
                </a:cubicBezTo>
                <a:cubicBezTo>
                  <a:pt x="288" y="3420"/>
                  <a:pt x="293" y="3176"/>
                  <a:pt x="298" y="2927"/>
                </a:cubicBezTo>
                <a:cubicBezTo>
                  <a:pt x="342" y="2934"/>
                  <a:pt x="387" y="2937"/>
                  <a:pt x="432" y="2937"/>
                </a:cubicBezTo>
                <a:cubicBezTo>
                  <a:pt x="526" y="2937"/>
                  <a:pt x="619" y="2923"/>
                  <a:pt x="708" y="2893"/>
                </a:cubicBezTo>
                <a:cubicBezTo>
                  <a:pt x="742" y="2878"/>
                  <a:pt x="737" y="2825"/>
                  <a:pt x="698" y="2825"/>
                </a:cubicBezTo>
                <a:cubicBezTo>
                  <a:pt x="615" y="2825"/>
                  <a:pt x="532" y="2839"/>
                  <a:pt x="454" y="2844"/>
                </a:cubicBezTo>
                <a:cubicBezTo>
                  <a:pt x="405" y="2844"/>
                  <a:pt x="352" y="2844"/>
                  <a:pt x="303" y="2839"/>
                </a:cubicBezTo>
                <a:lnTo>
                  <a:pt x="303" y="2459"/>
                </a:lnTo>
                <a:cubicBezTo>
                  <a:pt x="410" y="2459"/>
                  <a:pt x="523" y="2444"/>
                  <a:pt x="635" y="2425"/>
                </a:cubicBezTo>
                <a:cubicBezTo>
                  <a:pt x="669" y="2410"/>
                  <a:pt x="664" y="2356"/>
                  <a:pt x="625" y="2356"/>
                </a:cubicBezTo>
                <a:cubicBezTo>
                  <a:pt x="607" y="2356"/>
                  <a:pt x="588" y="2355"/>
                  <a:pt x="570" y="2355"/>
                </a:cubicBezTo>
                <a:cubicBezTo>
                  <a:pt x="481" y="2355"/>
                  <a:pt x="392" y="2365"/>
                  <a:pt x="303" y="2381"/>
                </a:cubicBezTo>
                <a:lnTo>
                  <a:pt x="303" y="2117"/>
                </a:lnTo>
                <a:cubicBezTo>
                  <a:pt x="347" y="2114"/>
                  <a:pt x="390" y="2113"/>
                  <a:pt x="433" y="2113"/>
                </a:cubicBezTo>
                <a:cubicBezTo>
                  <a:pt x="520" y="2113"/>
                  <a:pt x="605" y="2117"/>
                  <a:pt x="693" y="2117"/>
                </a:cubicBezTo>
                <a:cubicBezTo>
                  <a:pt x="737" y="2117"/>
                  <a:pt x="747" y="2049"/>
                  <a:pt x="703" y="2039"/>
                </a:cubicBezTo>
                <a:cubicBezTo>
                  <a:pt x="650" y="2032"/>
                  <a:pt x="597" y="2028"/>
                  <a:pt x="543" y="2028"/>
                </a:cubicBezTo>
                <a:cubicBezTo>
                  <a:pt x="463" y="2028"/>
                  <a:pt x="382" y="2037"/>
                  <a:pt x="303" y="2054"/>
                </a:cubicBezTo>
                <a:cubicBezTo>
                  <a:pt x="303" y="1918"/>
                  <a:pt x="303" y="1786"/>
                  <a:pt x="303" y="1649"/>
                </a:cubicBezTo>
                <a:cubicBezTo>
                  <a:pt x="391" y="1630"/>
                  <a:pt x="479" y="1586"/>
                  <a:pt x="562" y="1552"/>
                </a:cubicBezTo>
                <a:cubicBezTo>
                  <a:pt x="640" y="1527"/>
                  <a:pt x="722" y="1498"/>
                  <a:pt x="805" y="1469"/>
                </a:cubicBezTo>
                <a:close/>
                <a:moveTo>
                  <a:pt x="8089" y="412"/>
                </a:moveTo>
                <a:cubicBezTo>
                  <a:pt x="8706" y="412"/>
                  <a:pt x="9334" y="552"/>
                  <a:pt x="9971" y="849"/>
                </a:cubicBezTo>
                <a:cubicBezTo>
                  <a:pt x="9983" y="855"/>
                  <a:pt x="9995" y="858"/>
                  <a:pt x="10007" y="858"/>
                </a:cubicBezTo>
                <a:cubicBezTo>
                  <a:pt x="10034" y="858"/>
                  <a:pt x="10059" y="844"/>
                  <a:pt x="10073" y="820"/>
                </a:cubicBezTo>
                <a:cubicBezTo>
                  <a:pt x="10073" y="820"/>
                  <a:pt x="10073" y="825"/>
                  <a:pt x="10073" y="830"/>
                </a:cubicBezTo>
                <a:cubicBezTo>
                  <a:pt x="10380" y="2781"/>
                  <a:pt x="9985" y="4795"/>
                  <a:pt x="10224" y="6771"/>
                </a:cubicBezTo>
                <a:cubicBezTo>
                  <a:pt x="10224" y="6776"/>
                  <a:pt x="10229" y="6781"/>
                  <a:pt x="10229" y="6781"/>
                </a:cubicBezTo>
                <a:cubicBezTo>
                  <a:pt x="10224" y="6776"/>
                  <a:pt x="10219" y="6771"/>
                  <a:pt x="10214" y="6771"/>
                </a:cubicBezTo>
                <a:cubicBezTo>
                  <a:pt x="9606" y="6513"/>
                  <a:pt x="8969" y="6377"/>
                  <a:pt x="8329" y="6377"/>
                </a:cubicBezTo>
                <a:cubicBezTo>
                  <a:pt x="7856" y="6377"/>
                  <a:pt x="7382" y="6451"/>
                  <a:pt x="6917" y="6605"/>
                </a:cubicBezTo>
                <a:cubicBezTo>
                  <a:pt x="6946" y="4595"/>
                  <a:pt x="6995" y="2581"/>
                  <a:pt x="6946" y="571"/>
                </a:cubicBezTo>
                <a:cubicBezTo>
                  <a:pt x="7323" y="466"/>
                  <a:pt x="7704" y="412"/>
                  <a:pt x="8089" y="412"/>
                </a:cubicBezTo>
                <a:close/>
                <a:moveTo>
                  <a:pt x="235" y="6293"/>
                </a:moveTo>
                <a:cubicBezTo>
                  <a:pt x="386" y="6312"/>
                  <a:pt x="542" y="6332"/>
                  <a:pt x="698" y="6342"/>
                </a:cubicBezTo>
                <a:cubicBezTo>
                  <a:pt x="693" y="6537"/>
                  <a:pt x="693" y="6737"/>
                  <a:pt x="688" y="6932"/>
                </a:cubicBezTo>
                <a:cubicBezTo>
                  <a:pt x="537" y="6917"/>
                  <a:pt x="386" y="6902"/>
                  <a:pt x="240" y="6888"/>
                </a:cubicBezTo>
                <a:cubicBezTo>
                  <a:pt x="235" y="6888"/>
                  <a:pt x="225" y="6893"/>
                  <a:pt x="225" y="6893"/>
                </a:cubicBezTo>
                <a:cubicBezTo>
                  <a:pt x="225" y="6693"/>
                  <a:pt x="230" y="6493"/>
                  <a:pt x="235" y="6293"/>
                </a:cubicBezTo>
                <a:close/>
                <a:moveTo>
                  <a:pt x="2643" y="152"/>
                </a:moveTo>
                <a:cubicBezTo>
                  <a:pt x="3697" y="152"/>
                  <a:pt x="4774" y="461"/>
                  <a:pt x="5449" y="1230"/>
                </a:cubicBezTo>
                <a:lnTo>
                  <a:pt x="5454" y="1230"/>
                </a:lnTo>
                <a:cubicBezTo>
                  <a:pt x="5356" y="3069"/>
                  <a:pt x="5342" y="4912"/>
                  <a:pt x="5327" y="6756"/>
                </a:cubicBezTo>
                <a:cubicBezTo>
                  <a:pt x="5039" y="6390"/>
                  <a:pt x="4112" y="6332"/>
                  <a:pt x="3776" y="6322"/>
                </a:cubicBezTo>
                <a:cubicBezTo>
                  <a:pt x="3742" y="6321"/>
                  <a:pt x="3708" y="6321"/>
                  <a:pt x="3673" y="6321"/>
                </a:cubicBezTo>
                <a:cubicBezTo>
                  <a:pt x="2727" y="6321"/>
                  <a:pt x="1479" y="6519"/>
                  <a:pt x="830" y="7244"/>
                </a:cubicBezTo>
                <a:cubicBezTo>
                  <a:pt x="830" y="7166"/>
                  <a:pt x="835" y="7088"/>
                  <a:pt x="835" y="7005"/>
                </a:cubicBezTo>
                <a:cubicBezTo>
                  <a:pt x="883" y="7010"/>
                  <a:pt x="927" y="7015"/>
                  <a:pt x="976" y="7020"/>
                </a:cubicBezTo>
                <a:cubicBezTo>
                  <a:pt x="1010" y="7020"/>
                  <a:pt x="1005" y="6971"/>
                  <a:pt x="976" y="6966"/>
                </a:cubicBezTo>
                <a:cubicBezTo>
                  <a:pt x="927" y="6961"/>
                  <a:pt x="883" y="6956"/>
                  <a:pt x="835" y="6951"/>
                </a:cubicBezTo>
                <a:cubicBezTo>
                  <a:pt x="898" y="4771"/>
                  <a:pt x="1010" y="2586"/>
                  <a:pt x="971" y="410"/>
                </a:cubicBezTo>
                <a:lnTo>
                  <a:pt x="986" y="410"/>
                </a:lnTo>
                <a:cubicBezTo>
                  <a:pt x="1483" y="247"/>
                  <a:pt x="2060" y="152"/>
                  <a:pt x="2643" y="152"/>
                </a:cubicBezTo>
                <a:close/>
                <a:moveTo>
                  <a:pt x="10268" y="1644"/>
                </a:moveTo>
                <a:lnTo>
                  <a:pt x="10268" y="1644"/>
                </a:lnTo>
                <a:cubicBezTo>
                  <a:pt x="10269" y="1647"/>
                  <a:pt x="10270" y="1649"/>
                  <a:pt x="10273" y="1649"/>
                </a:cubicBezTo>
                <a:cubicBezTo>
                  <a:pt x="10312" y="1678"/>
                  <a:pt x="10361" y="1703"/>
                  <a:pt x="10410" y="1713"/>
                </a:cubicBezTo>
                <a:cubicBezTo>
                  <a:pt x="10453" y="1727"/>
                  <a:pt x="10502" y="1747"/>
                  <a:pt x="10546" y="1771"/>
                </a:cubicBezTo>
                <a:cubicBezTo>
                  <a:pt x="10546" y="1781"/>
                  <a:pt x="10536" y="1781"/>
                  <a:pt x="10536" y="1791"/>
                </a:cubicBezTo>
                <a:cubicBezTo>
                  <a:pt x="10566" y="3883"/>
                  <a:pt x="10541" y="5985"/>
                  <a:pt x="10639" y="8073"/>
                </a:cubicBezTo>
                <a:cubicBezTo>
                  <a:pt x="10644" y="8083"/>
                  <a:pt x="10649" y="8093"/>
                  <a:pt x="10653" y="8097"/>
                </a:cubicBezTo>
                <a:cubicBezTo>
                  <a:pt x="10634" y="8117"/>
                  <a:pt x="10619" y="8136"/>
                  <a:pt x="10605" y="8161"/>
                </a:cubicBezTo>
                <a:lnTo>
                  <a:pt x="10605" y="8156"/>
                </a:lnTo>
                <a:cubicBezTo>
                  <a:pt x="10600" y="8132"/>
                  <a:pt x="10580" y="8117"/>
                  <a:pt x="10556" y="8112"/>
                </a:cubicBezTo>
                <a:cubicBezTo>
                  <a:pt x="10131" y="8073"/>
                  <a:pt x="9700" y="8055"/>
                  <a:pt x="9267" y="8055"/>
                </a:cubicBezTo>
                <a:cubicBezTo>
                  <a:pt x="8473" y="8055"/>
                  <a:pt x="7674" y="8113"/>
                  <a:pt x="6898" y="8195"/>
                </a:cubicBezTo>
                <a:cubicBezTo>
                  <a:pt x="6898" y="7698"/>
                  <a:pt x="6907" y="7205"/>
                  <a:pt x="6912" y="6707"/>
                </a:cubicBezTo>
                <a:cubicBezTo>
                  <a:pt x="7368" y="6591"/>
                  <a:pt x="7818" y="6531"/>
                  <a:pt x="8264" y="6531"/>
                </a:cubicBezTo>
                <a:cubicBezTo>
                  <a:pt x="8901" y="6531"/>
                  <a:pt x="9530" y="6653"/>
                  <a:pt x="10156" y="6902"/>
                </a:cubicBezTo>
                <a:cubicBezTo>
                  <a:pt x="10164" y="6906"/>
                  <a:pt x="10172" y="6907"/>
                  <a:pt x="10179" y="6907"/>
                </a:cubicBezTo>
                <a:cubicBezTo>
                  <a:pt x="10227" y="6907"/>
                  <a:pt x="10261" y="6846"/>
                  <a:pt x="10244" y="6800"/>
                </a:cubicBezTo>
                <a:lnTo>
                  <a:pt x="10244" y="6800"/>
                </a:lnTo>
                <a:cubicBezTo>
                  <a:pt x="10252" y="6807"/>
                  <a:pt x="10262" y="6810"/>
                  <a:pt x="10271" y="6810"/>
                </a:cubicBezTo>
                <a:cubicBezTo>
                  <a:pt x="10289" y="6810"/>
                  <a:pt x="10306" y="6797"/>
                  <a:pt x="10302" y="6771"/>
                </a:cubicBezTo>
                <a:cubicBezTo>
                  <a:pt x="10244" y="5712"/>
                  <a:pt x="10190" y="4654"/>
                  <a:pt x="10224" y="3591"/>
                </a:cubicBezTo>
                <a:cubicBezTo>
                  <a:pt x="10244" y="2938"/>
                  <a:pt x="10292" y="2291"/>
                  <a:pt x="10268" y="1644"/>
                </a:cubicBezTo>
                <a:close/>
                <a:moveTo>
                  <a:pt x="3847" y="6480"/>
                </a:moveTo>
                <a:cubicBezTo>
                  <a:pt x="4481" y="6480"/>
                  <a:pt x="5217" y="6570"/>
                  <a:pt x="5264" y="6966"/>
                </a:cubicBezTo>
                <a:cubicBezTo>
                  <a:pt x="5269" y="7000"/>
                  <a:pt x="5288" y="7024"/>
                  <a:pt x="5322" y="7034"/>
                </a:cubicBezTo>
                <a:cubicBezTo>
                  <a:pt x="5322" y="7429"/>
                  <a:pt x="5317" y="7824"/>
                  <a:pt x="5312" y="8219"/>
                </a:cubicBezTo>
                <a:lnTo>
                  <a:pt x="5293" y="8219"/>
                </a:lnTo>
                <a:cubicBezTo>
                  <a:pt x="5274" y="8221"/>
                  <a:pt x="5254" y="8222"/>
                  <a:pt x="5235" y="8222"/>
                </a:cubicBezTo>
                <a:cubicBezTo>
                  <a:pt x="5089" y="8222"/>
                  <a:pt x="4947" y="8173"/>
                  <a:pt x="4839" y="8078"/>
                </a:cubicBezTo>
                <a:cubicBezTo>
                  <a:pt x="4831" y="8067"/>
                  <a:pt x="4817" y="8062"/>
                  <a:pt x="4803" y="8062"/>
                </a:cubicBezTo>
                <a:cubicBezTo>
                  <a:pt x="4794" y="8062"/>
                  <a:pt x="4784" y="8064"/>
                  <a:pt x="4776" y="8068"/>
                </a:cubicBezTo>
                <a:cubicBezTo>
                  <a:pt x="4766" y="8054"/>
                  <a:pt x="4747" y="8044"/>
                  <a:pt x="4727" y="8044"/>
                </a:cubicBezTo>
                <a:cubicBezTo>
                  <a:pt x="4362" y="8027"/>
                  <a:pt x="3996" y="8019"/>
                  <a:pt x="3631" y="8019"/>
                </a:cubicBezTo>
                <a:cubicBezTo>
                  <a:pt x="2490" y="8019"/>
                  <a:pt x="1350" y="8100"/>
                  <a:pt x="215" y="8258"/>
                </a:cubicBezTo>
                <a:lnTo>
                  <a:pt x="215" y="7927"/>
                </a:lnTo>
                <a:cubicBezTo>
                  <a:pt x="385" y="7934"/>
                  <a:pt x="555" y="7937"/>
                  <a:pt x="726" y="7937"/>
                </a:cubicBezTo>
                <a:cubicBezTo>
                  <a:pt x="1293" y="7937"/>
                  <a:pt x="1862" y="7899"/>
                  <a:pt x="2425" y="7824"/>
                </a:cubicBezTo>
                <a:cubicBezTo>
                  <a:pt x="2448" y="7820"/>
                  <a:pt x="2445" y="7775"/>
                  <a:pt x="2419" y="7775"/>
                </a:cubicBezTo>
                <a:cubicBezTo>
                  <a:pt x="2418" y="7775"/>
                  <a:pt x="2416" y="7775"/>
                  <a:pt x="2415" y="7776"/>
                </a:cubicBezTo>
                <a:cubicBezTo>
                  <a:pt x="1683" y="7844"/>
                  <a:pt x="952" y="7888"/>
                  <a:pt x="215" y="7888"/>
                </a:cubicBezTo>
                <a:lnTo>
                  <a:pt x="215" y="7478"/>
                </a:lnTo>
                <a:cubicBezTo>
                  <a:pt x="804" y="7515"/>
                  <a:pt x="1395" y="7534"/>
                  <a:pt x="1984" y="7534"/>
                </a:cubicBezTo>
                <a:cubicBezTo>
                  <a:pt x="2713" y="7534"/>
                  <a:pt x="3441" y="7505"/>
                  <a:pt x="4166" y="7449"/>
                </a:cubicBezTo>
                <a:cubicBezTo>
                  <a:pt x="4223" y="7449"/>
                  <a:pt x="4225" y="7366"/>
                  <a:pt x="4171" y="7366"/>
                </a:cubicBezTo>
                <a:cubicBezTo>
                  <a:pt x="4169" y="7366"/>
                  <a:pt x="4168" y="7366"/>
                  <a:pt x="4166" y="7366"/>
                </a:cubicBezTo>
                <a:cubicBezTo>
                  <a:pt x="2959" y="7415"/>
                  <a:pt x="1756" y="7440"/>
                  <a:pt x="545" y="7440"/>
                </a:cubicBezTo>
                <a:cubicBezTo>
                  <a:pt x="435" y="7440"/>
                  <a:pt x="325" y="7439"/>
                  <a:pt x="215" y="7439"/>
                </a:cubicBezTo>
                <a:cubicBezTo>
                  <a:pt x="215" y="7273"/>
                  <a:pt x="220" y="7102"/>
                  <a:pt x="225" y="6937"/>
                </a:cubicBezTo>
                <a:cubicBezTo>
                  <a:pt x="225" y="6941"/>
                  <a:pt x="230" y="6941"/>
                  <a:pt x="240" y="6946"/>
                </a:cubicBezTo>
                <a:cubicBezTo>
                  <a:pt x="386" y="6961"/>
                  <a:pt x="537" y="6976"/>
                  <a:pt x="688" y="6990"/>
                </a:cubicBezTo>
                <a:cubicBezTo>
                  <a:pt x="688" y="7098"/>
                  <a:pt x="683" y="7205"/>
                  <a:pt x="679" y="7307"/>
                </a:cubicBezTo>
                <a:cubicBezTo>
                  <a:pt x="679" y="7352"/>
                  <a:pt x="718" y="7382"/>
                  <a:pt x="756" y="7382"/>
                </a:cubicBezTo>
                <a:cubicBezTo>
                  <a:pt x="772" y="7382"/>
                  <a:pt x="788" y="7377"/>
                  <a:pt x="801" y="7366"/>
                </a:cubicBezTo>
                <a:cubicBezTo>
                  <a:pt x="815" y="7366"/>
                  <a:pt x="825" y="7366"/>
                  <a:pt x="835" y="7356"/>
                </a:cubicBezTo>
                <a:cubicBezTo>
                  <a:pt x="1415" y="6829"/>
                  <a:pt x="2259" y="6624"/>
                  <a:pt x="3020" y="6527"/>
                </a:cubicBezTo>
                <a:cubicBezTo>
                  <a:pt x="3175" y="6508"/>
                  <a:pt x="3495" y="6480"/>
                  <a:pt x="3847" y="6480"/>
                </a:cubicBezTo>
                <a:close/>
                <a:moveTo>
                  <a:pt x="6878" y="591"/>
                </a:moveTo>
                <a:lnTo>
                  <a:pt x="6878" y="591"/>
                </a:lnTo>
                <a:cubicBezTo>
                  <a:pt x="6659" y="3493"/>
                  <a:pt x="6722" y="6434"/>
                  <a:pt x="6727" y="9336"/>
                </a:cubicBezTo>
                <a:cubicBezTo>
                  <a:pt x="6581" y="9122"/>
                  <a:pt x="6351" y="8951"/>
                  <a:pt x="6166" y="8780"/>
                </a:cubicBezTo>
                <a:cubicBezTo>
                  <a:pt x="6149" y="8763"/>
                  <a:pt x="6128" y="8755"/>
                  <a:pt x="6107" y="8755"/>
                </a:cubicBezTo>
                <a:cubicBezTo>
                  <a:pt x="6087" y="8755"/>
                  <a:pt x="6066" y="8763"/>
                  <a:pt x="6049" y="8780"/>
                </a:cubicBezTo>
                <a:cubicBezTo>
                  <a:pt x="5854" y="8946"/>
                  <a:pt x="5659" y="9107"/>
                  <a:pt x="5464" y="9278"/>
                </a:cubicBezTo>
                <a:cubicBezTo>
                  <a:pt x="5498" y="6590"/>
                  <a:pt x="5605" y="3888"/>
                  <a:pt x="5537" y="1200"/>
                </a:cubicBezTo>
                <a:lnTo>
                  <a:pt x="5537" y="1191"/>
                </a:lnTo>
                <a:cubicBezTo>
                  <a:pt x="5956" y="932"/>
                  <a:pt x="6405" y="732"/>
                  <a:pt x="6878" y="591"/>
                </a:cubicBezTo>
                <a:close/>
                <a:moveTo>
                  <a:pt x="2531" y="1"/>
                </a:moveTo>
                <a:cubicBezTo>
                  <a:pt x="1995" y="1"/>
                  <a:pt x="1460" y="90"/>
                  <a:pt x="947" y="269"/>
                </a:cubicBezTo>
                <a:cubicBezTo>
                  <a:pt x="927" y="274"/>
                  <a:pt x="908" y="293"/>
                  <a:pt x="903" y="318"/>
                </a:cubicBezTo>
                <a:cubicBezTo>
                  <a:pt x="883" y="323"/>
                  <a:pt x="869" y="337"/>
                  <a:pt x="864" y="362"/>
                </a:cubicBezTo>
                <a:cubicBezTo>
                  <a:pt x="844" y="698"/>
                  <a:pt x="825" y="1040"/>
                  <a:pt x="810" y="1376"/>
                </a:cubicBezTo>
                <a:cubicBezTo>
                  <a:pt x="630" y="1381"/>
                  <a:pt x="454" y="1420"/>
                  <a:pt x="293" y="1493"/>
                </a:cubicBezTo>
                <a:cubicBezTo>
                  <a:pt x="288" y="1489"/>
                  <a:pt x="281" y="1487"/>
                  <a:pt x="275" y="1487"/>
                </a:cubicBezTo>
                <a:cubicBezTo>
                  <a:pt x="258" y="1487"/>
                  <a:pt x="240" y="1500"/>
                  <a:pt x="240" y="1518"/>
                </a:cubicBezTo>
                <a:lnTo>
                  <a:pt x="240" y="1527"/>
                </a:lnTo>
                <a:cubicBezTo>
                  <a:pt x="220" y="1537"/>
                  <a:pt x="201" y="1547"/>
                  <a:pt x="186" y="1561"/>
                </a:cubicBezTo>
                <a:cubicBezTo>
                  <a:pt x="137" y="1600"/>
                  <a:pt x="176" y="1654"/>
                  <a:pt x="225" y="1664"/>
                </a:cubicBezTo>
                <a:cubicBezTo>
                  <a:pt x="64" y="3030"/>
                  <a:pt x="20" y="4425"/>
                  <a:pt x="30" y="5810"/>
                </a:cubicBezTo>
                <a:cubicBezTo>
                  <a:pt x="1" y="5810"/>
                  <a:pt x="1" y="5854"/>
                  <a:pt x="30" y="5859"/>
                </a:cubicBezTo>
                <a:cubicBezTo>
                  <a:pt x="35" y="6673"/>
                  <a:pt x="59" y="7488"/>
                  <a:pt x="84" y="8293"/>
                </a:cubicBezTo>
                <a:cubicBezTo>
                  <a:pt x="84" y="8322"/>
                  <a:pt x="103" y="8346"/>
                  <a:pt x="127" y="8351"/>
                </a:cubicBezTo>
                <a:cubicBezTo>
                  <a:pt x="137" y="8366"/>
                  <a:pt x="152" y="8376"/>
                  <a:pt x="171" y="8376"/>
                </a:cubicBezTo>
                <a:cubicBezTo>
                  <a:pt x="1693" y="8254"/>
                  <a:pt x="3205" y="8190"/>
                  <a:pt x="4732" y="8185"/>
                </a:cubicBezTo>
                <a:cubicBezTo>
                  <a:pt x="4747" y="8185"/>
                  <a:pt x="4761" y="8180"/>
                  <a:pt x="4776" y="8171"/>
                </a:cubicBezTo>
                <a:cubicBezTo>
                  <a:pt x="4884" y="8295"/>
                  <a:pt x="5042" y="8366"/>
                  <a:pt x="5205" y="8366"/>
                </a:cubicBezTo>
                <a:cubicBezTo>
                  <a:pt x="5241" y="8366"/>
                  <a:pt x="5277" y="8363"/>
                  <a:pt x="5312" y="8356"/>
                </a:cubicBezTo>
                <a:lnTo>
                  <a:pt x="5312" y="8356"/>
                </a:lnTo>
                <a:cubicBezTo>
                  <a:pt x="5308" y="8673"/>
                  <a:pt x="5308" y="8990"/>
                  <a:pt x="5303" y="9307"/>
                </a:cubicBezTo>
                <a:cubicBezTo>
                  <a:pt x="5303" y="9346"/>
                  <a:pt x="5327" y="9380"/>
                  <a:pt x="5366" y="9385"/>
                </a:cubicBezTo>
                <a:cubicBezTo>
                  <a:pt x="5355" y="9419"/>
                  <a:pt x="5379" y="9459"/>
                  <a:pt x="5413" y="9459"/>
                </a:cubicBezTo>
                <a:cubicBezTo>
                  <a:pt x="5423" y="9459"/>
                  <a:pt x="5433" y="9456"/>
                  <a:pt x="5444" y="9449"/>
                </a:cubicBezTo>
                <a:cubicBezTo>
                  <a:pt x="5668" y="9297"/>
                  <a:pt x="5888" y="9127"/>
                  <a:pt x="6103" y="8951"/>
                </a:cubicBezTo>
                <a:cubicBezTo>
                  <a:pt x="6278" y="9127"/>
                  <a:pt x="6459" y="9336"/>
                  <a:pt x="6673" y="9453"/>
                </a:cubicBezTo>
                <a:cubicBezTo>
                  <a:pt x="6683" y="9458"/>
                  <a:pt x="6692" y="9461"/>
                  <a:pt x="6700" y="9461"/>
                </a:cubicBezTo>
                <a:cubicBezTo>
                  <a:pt x="6709" y="9461"/>
                  <a:pt x="6717" y="9458"/>
                  <a:pt x="6727" y="9453"/>
                </a:cubicBezTo>
                <a:cubicBezTo>
                  <a:pt x="6727" y="9508"/>
                  <a:pt x="6767" y="9535"/>
                  <a:pt x="6807" y="9535"/>
                </a:cubicBezTo>
                <a:cubicBezTo>
                  <a:pt x="6849" y="9535"/>
                  <a:pt x="6893" y="9506"/>
                  <a:pt x="6893" y="9449"/>
                </a:cubicBezTo>
                <a:cubicBezTo>
                  <a:pt x="6893" y="9068"/>
                  <a:pt x="6893" y="8683"/>
                  <a:pt x="6898" y="8302"/>
                </a:cubicBezTo>
                <a:cubicBezTo>
                  <a:pt x="8117" y="8254"/>
                  <a:pt x="9337" y="8278"/>
                  <a:pt x="10556" y="8239"/>
                </a:cubicBezTo>
                <a:cubicBezTo>
                  <a:pt x="10571" y="8239"/>
                  <a:pt x="10590" y="8229"/>
                  <a:pt x="10600" y="8215"/>
                </a:cubicBezTo>
                <a:cubicBezTo>
                  <a:pt x="10611" y="8222"/>
                  <a:pt x="10621" y="8226"/>
                  <a:pt x="10634" y="8226"/>
                </a:cubicBezTo>
                <a:cubicBezTo>
                  <a:pt x="10638" y="8226"/>
                  <a:pt x="10643" y="8226"/>
                  <a:pt x="10649" y="8224"/>
                </a:cubicBezTo>
                <a:cubicBezTo>
                  <a:pt x="10712" y="8200"/>
                  <a:pt x="10766" y="8156"/>
                  <a:pt x="10805" y="8102"/>
                </a:cubicBezTo>
                <a:cubicBezTo>
                  <a:pt x="10822" y="8077"/>
                  <a:pt x="10798" y="8036"/>
                  <a:pt x="10769" y="8036"/>
                </a:cubicBezTo>
                <a:cubicBezTo>
                  <a:pt x="10764" y="8036"/>
                  <a:pt x="10760" y="8037"/>
                  <a:pt x="10756" y="8039"/>
                </a:cubicBezTo>
                <a:lnTo>
                  <a:pt x="10746" y="8044"/>
                </a:lnTo>
                <a:cubicBezTo>
                  <a:pt x="10780" y="5961"/>
                  <a:pt x="10693" y="3878"/>
                  <a:pt x="10658" y="1800"/>
                </a:cubicBezTo>
                <a:cubicBezTo>
                  <a:pt x="10688" y="1781"/>
                  <a:pt x="10688" y="1742"/>
                  <a:pt x="10668" y="1722"/>
                </a:cubicBezTo>
                <a:cubicBezTo>
                  <a:pt x="10598" y="1656"/>
                  <a:pt x="10465" y="1566"/>
                  <a:pt x="10358" y="1566"/>
                </a:cubicBezTo>
                <a:cubicBezTo>
                  <a:pt x="10339" y="1566"/>
                  <a:pt x="10320" y="1569"/>
                  <a:pt x="10302" y="1576"/>
                </a:cubicBezTo>
                <a:cubicBezTo>
                  <a:pt x="10288" y="1581"/>
                  <a:pt x="10278" y="1591"/>
                  <a:pt x="10273" y="1600"/>
                </a:cubicBezTo>
                <a:cubicBezTo>
                  <a:pt x="10263" y="1332"/>
                  <a:pt x="10234" y="1064"/>
                  <a:pt x="10195" y="801"/>
                </a:cubicBezTo>
                <a:cubicBezTo>
                  <a:pt x="10190" y="767"/>
                  <a:pt x="10168" y="752"/>
                  <a:pt x="10144" y="752"/>
                </a:cubicBezTo>
                <a:cubicBezTo>
                  <a:pt x="10123" y="752"/>
                  <a:pt x="10101" y="763"/>
                  <a:pt x="10088" y="781"/>
                </a:cubicBezTo>
                <a:cubicBezTo>
                  <a:pt x="10088" y="752"/>
                  <a:pt x="10073" y="732"/>
                  <a:pt x="10049" y="718"/>
                </a:cubicBezTo>
                <a:cubicBezTo>
                  <a:pt x="9435" y="391"/>
                  <a:pt x="8731" y="222"/>
                  <a:pt x="8029" y="222"/>
                </a:cubicBezTo>
                <a:cubicBezTo>
                  <a:pt x="7108" y="222"/>
                  <a:pt x="6189" y="513"/>
                  <a:pt x="5483" y="1122"/>
                </a:cubicBezTo>
                <a:cubicBezTo>
                  <a:pt x="5112" y="547"/>
                  <a:pt x="4220" y="259"/>
                  <a:pt x="3591" y="118"/>
                </a:cubicBezTo>
                <a:cubicBezTo>
                  <a:pt x="3241" y="40"/>
                  <a:pt x="2886" y="1"/>
                  <a:pt x="25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60" name="Google Shape;2760;p56"/>
          <p:cNvGrpSpPr/>
          <p:nvPr/>
        </p:nvGrpSpPr>
        <p:grpSpPr>
          <a:xfrm>
            <a:off x="3468083" y="3540479"/>
            <a:ext cx="286566" cy="295848"/>
            <a:chOff x="3468083" y="3540479"/>
            <a:chExt cx="286566" cy="295848"/>
          </a:xfrm>
        </p:grpSpPr>
        <p:sp>
          <p:nvSpPr>
            <p:cNvPr id="2761" name="Google Shape;2761;p56"/>
            <p:cNvSpPr/>
            <p:nvPr/>
          </p:nvSpPr>
          <p:spPr>
            <a:xfrm>
              <a:off x="3726287" y="3697453"/>
              <a:ext cx="26" cy="154"/>
            </a:xfrm>
            <a:custGeom>
              <a:rect b="b" l="l" r="r" t="t"/>
              <a:pathLst>
                <a:path extrusionOk="0" h="6" w="1">
                  <a:moveTo>
                    <a:pt x="0" y="6"/>
                  </a:moveTo>
                  <a:lnTo>
                    <a:pt x="0" y="1"/>
                  </a:lnTo>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56"/>
            <p:cNvSpPr/>
            <p:nvPr/>
          </p:nvSpPr>
          <p:spPr>
            <a:xfrm>
              <a:off x="3583480" y="3647443"/>
              <a:ext cx="42374" cy="69707"/>
            </a:xfrm>
            <a:custGeom>
              <a:rect b="b" l="l" r="r" t="t"/>
              <a:pathLst>
                <a:path extrusionOk="0" h="2711" w="1648">
                  <a:moveTo>
                    <a:pt x="906" y="73"/>
                  </a:moveTo>
                  <a:cubicBezTo>
                    <a:pt x="906" y="92"/>
                    <a:pt x="920" y="112"/>
                    <a:pt x="945" y="117"/>
                  </a:cubicBezTo>
                  <a:cubicBezTo>
                    <a:pt x="1077" y="151"/>
                    <a:pt x="1189" y="239"/>
                    <a:pt x="1252" y="361"/>
                  </a:cubicBezTo>
                  <a:cubicBezTo>
                    <a:pt x="1201" y="346"/>
                    <a:pt x="1151" y="338"/>
                    <a:pt x="1104" y="338"/>
                  </a:cubicBezTo>
                  <a:cubicBezTo>
                    <a:pt x="759" y="338"/>
                    <a:pt x="538" y="719"/>
                    <a:pt x="486" y="1058"/>
                  </a:cubicBezTo>
                  <a:cubicBezTo>
                    <a:pt x="433" y="1390"/>
                    <a:pt x="403" y="2317"/>
                    <a:pt x="745" y="2565"/>
                  </a:cubicBezTo>
                  <a:cubicBezTo>
                    <a:pt x="301" y="2483"/>
                    <a:pt x="169" y="1658"/>
                    <a:pt x="179" y="1292"/>
                  </a:cubicBezTo>
                  <a:cubicBezTo>
                    <a:pt x="194" y="770"/>
                    <a:pt x="350" y="200"/>
                    <a:pt x="906" y="73"/>
                  </a:cubicBezTo>
                  <a:close/>
                  <a:moveTo>
                    <a:pt x="1106" y="471"/>
                  </a:moveTo>
                  <a:cubicBezTo>
                    <a:pt x="1160" y="471"/>
                    <a:pt x="1220" y="481"/>
                    <a:pt x="1286" y="502"/>
                  </a:cubicBezTo>
                  <a:cubicBezTo>
                    <a:pt x="1294" y="505"/>
                    <a:pt x="1300" y="506"/>
                    <a:pt x="1306" y="506"/>
                  </a:cubicBezTo>
                  <a:cubicBezTo>
                    <a:pt x="1312" y="506"/>
                    <a:pt x="1318" y="505"/>
                    <a:pt x="1325" y="502"/>
                  </a:cubicBezTo>
                  <a:cubicBezTo>
                    <a:pt x="1447" y="800"/>
                    <a:pt x="1462" y="1190"/>
                    <a:pt x="1457" y="1409"/>
                  </a:cubicBezTo>
                  <a:cubicBezTo>
                    <a:pt x="1442" y="1766"/>
                    <a:pt x="1355" y="2117"/>
                    <a:pt x="1199" y="2439"/>
                  </a:cubicBezTo>
                  <a:cubicBezTo>
                    <a:pt x="1106" y="2507"/>
                    <a:pt x="999" y="2551"/>
                    <a:pt x="881" y="2570"/>
                  </a:cubicBezTo>
                  <a:cubicBezTo>
                    <a:pt x="881" y="2561"/>
                    <a:pt x="877" y="2556"/>
                    <a:pt x="872" y="2556"/>
                  </a:cubicBezTo>
                  <a:cubicBezTo>
                    <a:pt x="599" y="2404"/>
                    <a:pt x="594" y="1726"/>
                    <a:pt x="589" y="1473"/>
                  </a:cubicBezTo>
                  <a:cubicBezTo>
                    <a:pt x="584" y="1121"/>
                    <a:pt x="661" y="471"/>
                    <a:pt x="1106" y="471"/>
                  </a:cubicBezTo>
                  <a:close/>
                  <a:moveTo>
                    <a:pt x="902" y="0"/>
                  </a:moveTo>
                  <a:cubicBezTo>
                    <a:pt x="135" y="0"/>
                    <a:pt x="1" y="1023"/>
                    <a:pt x="42" y="1634"/>
                  </a:cubicBezTo>
                  <a:cubicBezTo>
                    <a:pt x="78" y="2080"/>
                    <a:pt x="423" y="2711"/>
                    <a:pt x="869" y="2711"/>
                  </a:cubicBezTo>
                  <a:cubicBezTo>
                    <a:pt x="974" y="2711"/>
                    <a:pt x="1085" y="2676"/>
                    <a:pt x="1199" y="2595"/>
                  </a:cubicBezTo>
                  <a:cubicBezTo>
                    <a:pt x="1208" y="2595"/>
                    <a:pt x="1218" y="2590"/>
                    <a:pt x="1223" y="2575"/>
                  </a:cubicBezTo>
                  <a:lnTo>
                    <a:pt x="1228" y="2570"/>
                  </a:lnTo>
                  <a:cubicBezTo>
                    <a:pt x="1252" y="2551"/>
                    <a:pt x="1281" y="2531"/>
                    <a:pt x="1306" y="2507"/>
                  </a:cubicBezTo>
                  <a:cubicBezTo>
                    <a:pt x="1320" y="2483"/>
                    <a:pt x="1320" y="2453"/>
                    <a:pt x="1306" y="2429"/>
                  </a:cubicBezTo>
                  <a:cubicBezTo>
                    <a:pt x="1555" y="1980"/>
                    <a:pt x="1647" y="1458"/>
                    <a:pt x="1569" y="946"/>
                  </a:cubicBezTo>
                  <a:cubicBezTo>
                    <a:pt x="1516" y="624"/>
                    <a:pt x="1403" y="131"/>
                    <a:pt x="1052" y="34"/>
                  </a:cubicBezTo>
                  <a:cubicBezTo>
                    <a:pt x="1052" y="19"/>
                    <a:pt x="1047" y="10"/>
                    <a:pt x="1033" y="10"/>
                  </a:cubicBezTo>
                  <a:cubicBezTo>
                    <a:pt x="987" y="3"/>
                    <a:pt x="943" y="0"/>
                    <a:pt x="9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56"/>
            <p:cNvSpPr/>
            <p:nvPr/>
          </p:nvSpPr>
          <p:spPr>
            <a:xfrm>
              <a:off x="3468083" y="3540479"/>
              <a:ext cx="286566" cy="295848"/>
            </a:xfrm>
            <a:custGeom>
              <a:rect b="b" l="l" r="r" t="t"/>
              <a:pathLst>
                <a:path extrusionOk="0" h="11506" w="11145">
                  <a:moveTo>
                    <a:pt x="4998" y="263"/>
                  </a:moveTo>
                  <a:cubicBezTo>
                    <a:pt x="5040" y="320"/>
                    <a:pt x="5083" y="372"/>
                    <a:pt x="5121" y="428"/>
                  </a:cubicBezTo>
                  <a:cubicBezTo>
                    <a:pt x="5189" y="511"/>
                    <a:pt x="5252" y="619"/>
                    <a:pt x="5345" y="682"/>
                  </a:cubicBezTo>
                  <a:cubicBezTo>
                    <a:pt x="5352" y="684"/>
                    <a:pt x="5360" y="686"/>
                    <a:pt x="5367" y="686"/>
                  </a:cubicBezTo>
                  <a:cubicBezTo>
                    <a:pt x="5374" y="686"/>
                    <a:pt x="5382" y="684"/>
                    <a:pt x="5389" y="682"/>
                  </a:cubicBezTo>
                  <a:lnTo>
                    <a:pt x="5389" y="682"/>
                  </a:lnTo>
                  <a:cubicBezTo>
                    <a:pt x="5287" y="1160"/>
                    <a:pt x="5267" y="1658"/>
                    <a:pt x="5277" y="2150"/>
                  </a:cubicBezTo>
                  <a:cubicBezTo>
                    <a:pt x="5277" y="2365"/>
                    <a:pt x="5199" y="2804"/>
                    <a:pt x="5379" y="2970"/>
                  </a:cubicBezTo>
                  <a:cubicBezTo>
                    <a:pt x="5213" y="3072"/>
                    <a:pt x="5077" y="3214"/>
                    <a:pt x="4984" y="3389"/>
                  </a:cubicBezTo>
                  <a:cubicBezTo>
                    <a:pt x="4955" y="2372"/>
                    <a:pt x="4843" y="1271"/>
                    <a:pt x="4998" y="263"/>
                  </a:cubicBezTo>
                  <a:close/>
                  <a:moveTo>
                    <a:pt x="9901" y="3618"/>
                  </a:moveTo>
                  <a:lnTo>
                    <a:pt x="9901" y="3618"/>
                  </a:lnTo>
                  <a:cubicBezTo>
                    <a:pt x="10828" y="4296"/>
                    <a:pt x="10930" y="5672"/>
                    <a:pt x="10793" y="6823"/>
                  </a:cubicBezTo>
                  <a:lnTo>
                    <a:pt x="10789" y="6823"/>
                  </a:lnTo>
                  <a:cubicBezTo>
                    <a:pt x="10462" y="6778"/>
                    <a:pt x="10132" y="6754"/>
                    <a:pt x="9805" y="6754"/>
                  </a:cubicBezTo>
                  <a:cubicBezTo>
                    <a:pt x="9775" y="6754"/>
                    <a:pt x="9745" y="6754"/>
                    <a:pt x="9715" y="6755"/>
                  </a:cubicBezTo>
                  <a:cubicBezTo>
                    <a:pt x="9652" y="6691"/>
                    <a:pt x="9584" y="6628"/>
                    <a:pt x="9511" y="6574"/>
                  </a:cubicBezTo>
                  <a:cubicBezTo>
                    <a:pt x="9486" y="6550"/>
                    <a:pt x="9462" y="6525"/>
                    <a:pt x="9437" y="6501"/>
                  </a:cubicBezTo>
                  <a:lnTo>
                    <a:pt x="9437" y="6501"/>
                  </a:lnTo>
                  <a:cubicBezTo>
                    <a:pt x="9604" y="6535"/>
                    <a:pt x="9779" y="6548"/>
                    <a:pt x="9955" y="6548"/>
                  </a:cubicBezTo>
                  <a:cubicBezTo>
                    <a:pt x="10154" y="6548"/>
                    <a:pt x="10353" y="6532"/>
                    <a:pt x="10540" y="6511"/>
                  </a:cubicBezTo>
                  <a:cubicBezTo>
                    <a:pt x="10550" y="6519"/>
                    <a:pt x="10561" y="6523"/>
                    <a:pt x="10572" y="6523"/>
                  </a:cubicBezTo>
                  <a:cubicBezTo>
                    <a:pt x="10588" y="6523"/>
                    <a:pt x="10602" y="6514"/>
                    <a:pt x="10608" y="6496"/>
                  </a:cubicBezTo>
                  <a:cubicBezTo>
                    <a:pt x="10842" y="5506"/>
                    <a:pt x="10608" y="4321"/>
                    <a:pt x="9901" y="3618"/>
                  </a:cubicBezTo>
                  <a:close/>
                  <a:moveTo>
                    <a:pt x="4169" y="184"/>
                  </a:moveTo>
                  <a:cubicBezTo>
                    <a:pt x="4412" y="184"/>
                    <a:pt x="4652" y="204"/>
                    <a:pt x="4896" y="209"/>
                  </a:cubicBezTo>
                  <a:cubicBezTo>
                    <a:pt x="4730" y="677"/>
                    <a:pt x="4799" y="1204"/>
                    <a:pt x="4804" y="1692"/>
                  </a:cubicBezTo>
                  <a:cubicBezTo>
                    <a:pt x="4809" y="2306"/>
                    <a:pt x="4779" y="2936"/>
                    <a:pt x="4848" y="3550"/>
                  </a:cubicBezTo>
                  <a:cubicBezTo>
                    <a:pt x="4852" y="3590"/>
                    <a:pt x="4886" y="3610"/>
                    <a:pt x="4918" y="3610"/>
                  </a:cubicBezTo>
                  <a:cubicBezTo>
                    <a:pt x="4950" y="3610"/>
                    <a:pt x="4979" y="3591"/>
                    <a:pt x="4979" y="3550"/>
                  </a:cubicBezTo>
                  <a:cubicBezTo>
                    <a:pt x="4979" y="3550"/>
                    <a:pt x="4984" y="3545"/>
                    <a:pt x="4989" y="3540"/>
                  </a:cubicBezTo>
                  <a:cubicBezTo>
                    <a:pt x="5240" y="3165"/>
                    <a:pt x="5616" y="2975"/>
                    <a:pt x="5983" y="2975"/>
                  </a:cubicBezTo>
                  <a:cubicBezTo>
                    <a:pt x="6394" y="2975"/>
                    <a:pt x="6793" y="3214"/>
                    <a:pt x="6989" y="3701"/>
                  </a:cubicBezTo>
                  <a:cubicBezTo>
                    <a:pt x="6369" y="4560"/>
                    <a:pt x="6311" y="6038"/>
                    <a:pt x="6301" y="7018"/>
                  </a:cubicBezTo>
                  <a:lnTo>
                    <a:pt x="6296" y="7018"/>
                  </a:lnTo>
                  <a:lnTo>
                    <a:pt x="6296" y="7413"/>
                  </a:lnTo>
                  <a:cubicBezTo>
                    <a:pt x="6004" y="7761"/>
                    <a:pt x="5576" y="7908"/>
                    <a:pt x="5131" y="7908"/>
                  </a:cubicBezTo>
                  <a:cubicBezTo>
                    <a:pt x="4596" y="7908"/>
                    <a:pt x="4036" y="7697"/>
                    <a:pt x="3653" y="7369"/>
                  </a:cubicBezTo>
                  <a:cubicBezTo>
                    <a:pt x="3501" y="7242"/>
                    <a:pt x="3404" y="7042"/>
                    <a:pt x="3340" y="6808"/>
                  </a:cubicBezTo>
                  <a:lnTo>
                    <a:pt x="3340" y="6808"/>
                  </a:lnTo>
                  <a:cubicBezTo>
                    <a:pt x="3526" y="6823"/>
                    <a:pt x="3711" y="6833"/>
                    <a:pt x="3896" y="6838"/>
                  </a:cubicBezTo>
                  <a:cubicBezTo>
                    <a:pt x="3940" y="6838"/>
                    <a:pt x="3935" y="6779"/>
                    <a:pt x="3896" y="6774"/>
                  </a:cubicBezTo>
                  <a:cubicBezTo>
                    <a:pt x="3706" y="6760"/>
                    <a:pt x="3511" y="6750"/>
                    <a:pt x="3321" y="6745"/>
                  </a:cubicBezTo>
                  <a:cubicBezTo>
                    <a:pt x="3257" y="6447"/>
                    <a:pt x="3223" y="6145"/>
                    <a:pt x="3228" y="5838"/>
                  </a:cubicBezTo>
                  <a:lnTo>
                    <a:pt x="3228" y="5838"/>
                  </a:lnTo>
                  <a:cubicBezTo>
                    <a:pt x="3415" y="5859"/>
                    <a:pt x="3604" y="5871"/>
                    <a:pt x="3793" y="5871"/>
                  </a:cubicBezTo>
                  <a:cubicBezTo>
                    <a:pt x="4029" y="5871"/>
                    <a:pt x="4266" y="5853"/>
                    <a:pt x="4501" y="5818"/>
                  </a:cubicBezTo>
                  <a:cubicBezTo>
                    <a:pt x="4535" y="5813"/>
                    <a:pt x="4526" y="5760"/>
                    <a:pt x="4491" y="5760"/>
                  </a:cubicBezTo>
                  <a:cubicBezTo>
                    <a:pt x="4232" y="5769"/>
                    <a:pt x="3974" y="5778"/>
                    <a:pt x="3715" y="5778"/>
                  </a:cubicBezTo>
                  <a:cubicBezTo>
                    <a:pt x="3552" y="5778"/>
                    <a:pt x="3388" y="5774"/>
                    <a:pt x="3223" y="5765"/>
                  </a:cubicBezTo>
                  <a:cubicBezTo>
                    <a:pt x="3223" y="5628"/>
                    <a:pt x="3223" y="5491"/>
                    <a:pt x="3228" y="5365"/>
                  </a:cubicBezTo>
                  <a:cubicBezTo>
                    <a:pt x="3345" y="5379"/>
                    <a:pt x="3462" y="5394"/>
                    <a:pt x="3579" y="5399"/>
                  </a:cubicBezTo>
                  <a:cubicBezTo>
                    <a:pt x="3618" y="5399"/>
                    <a:pt x="3618" y="5340"/>
                    <a:pt x="3579" y="5335"/>
                  </a:cubicBezTo>
                  <a:cubicBezTo>
                    <a:pt x="3462" y="5321"/>
                    <a:pt x="3350" y="5321"/>
                    <a:pt x="3233" y="5316"/>
                  </a:cubicBezTo>
                  <a:cubicBezTo>
                    <a:pt x="3238" y="5096"/>
                    <a:pt x="3248" y="4891"/>
                    <a:pt x="3253" y="4726"/>
                  </a:cubicBezTo>
                  <a:cubicBezTo>
                    <a:pt x="3433" y="4735"/>
                    <a:pt x="3609" y="4735"/>
                    <a:pt x="3789" y="4735"/>
                  </a:cubicBezTo>
                  <a:cubicBezTo>
                    <a:pt x="3828" y="4735"/>
                    <a:pt x="3828" y="4672"/>
                    <a:pt x="3789" y="4672"/>
                  </a:cubicBezTo>
                  <a:cubicBezTo>
                    <a:pt x="3609" y="4672"/>
                    <a:pt x="3428" y="4672"/>
                    <a:pt x="3253" y="4682"/>
                  </a:cubicBezTo>
                  <a:lnTo>
                    <a:pt x="3253" y="4599"/>
                  </a:lnTo>
                  <a:lnTo>
                    <a:pt x="3253" y="4296"/>
                  </a:lnTo>
                  <a:cubicBezTo>
                    <a:pt x="3357" y="4278"/>
                    <a:pt x="3462" y="4268"/>
                    <a:pt x="3567" y="4268"/>
                  </a:cubicBezTo>
                  <a:cubicBezTo>
                    <a:pt x="3604" y="4268"/>
                    <a:pt x="3640" y="4269"/>
                    <a:pt x="3677" y="4272"/>
                  </a:cubicBezTo>
                  <a:cubicBezTo>
                    <a:pt x="3701" y="4272"/>
                    <a:pt x="3706" y="4233"/>
                    <a:pt x="3682" y="4228"/>
                  </a:cubicBezTo>
                  <a:cubicBezTo>
                    <a:pt x="3635" y="4222"/>
                    <a:pt x="3586" y="4218"/>
                    <a:pt x="3538" y="4218"/>
                  </a:cubicBezTo>
                  <a:cubicBezTo>
                    <a:pt x="3441" y="4218"/>
                    <a:pt x="3342" y="4231"/>
                    <a:pt x="3248" y="4257"/>
                  </a:cubicBezTo>
                  <a:cubicBezTo>
                    <a:pt x="3248" y="4087"/>
                    <a:pt x="3248" y="3916"/>
                    <a:pt x="3253" y="3745"/>
                  </a:cubicBezTo>
                  <a:cubicBezTo>
                    <a:pt x="3275" y="3747"/>
                    <a:pt x="3298" y="3748"/>
                    <a:pt x="3320" y="3748"/>
                  </a:cubicBezTo>
                  <a:cubicBezTo>
                    <a:pt x="3435" y="3748"/>
                    <a:pt x="3551" y="3727"/>
                    <a:pt x="3657" y="3682"/>
                  </a:cubicBezTo>
                  <a:cubicBezTo>
                    <a:pt x="3692" y="3664"/>
                    <a:pt x="3672" y="3611"/>
                    <a:pt x="3643" y="3611"/>
                  </a:cubicBezTo>
                  <a:cubicBezTo>
                    <a:pt x="3640" y="3611"/>
                    <a:pt x="3636" y="3612"/>
                    <a:pt x="3633" y="3613"/>
                  </a:cubicBezTo>
                  <a:cubicBezTo>
                    <a:pt x="3511" y="3667"/>
                    <a:pt x="3384" y="3696"/>
                    <a:pt x="3253" y="3696"/>
                  </a:cubicBezTo>
                  <a:lnTo>
                    <a:pt x="3248" y="3696"/>
                  </a:lnTo>
                  <a:cubicBezTo>
                    <a:pt x="3248" y="3511"/>
                    <a:pt x="3248" y="3331"/>
                    <a:pt x="3253" y="3150"/>
                  </a:cubicBezTo>
                  <a:cubicBezTo>
                    <a:pt x="3299" y="3152"/>
                    <a:pt x="3346" y="3153"/>
                    <a:pt x="3393" y="3153"/>
                  </a:cubicBezTo>
                  <a:cubicBezTo>
                    <a:pt x="3751" y="3153"/>
                    <a:pt x="4108" y="3104"/>
                    <a:pt x="4457" y="3009"/>
                  </a:cubicBezTo>
                  <a:cubicBezTo>
                    <a:pt x="4497" y="3000"/>
                    <a:pt x="4485" y="2943"/>
                    <a:pt x="4450" y="2943"/>
                  </a:cubicBezTo>
                  <a:cubicBezTo>
                    <a:pt x="4446" y="2943"/>
                    <a:pt x="4442" y="2944"/>
                    <a:pt x="4438" y="2945"/>
                  </a:cubicBezTo>
                  <a:cubicBezTo>
                    <a:pt x="4043" y="3004"/>
                    <a:pt x="3653" y="3067"/>
                    <a:pt x="3253" y="3096"/>
                  </a:cubicBezTo>
                  <a:cubicBezTo>
                    <a:pt x="3253" y="2960"/>
                    <a:pt x="3253" y="2828"/>
                    <a:pt x="3257" y="2692"/>
                  </a:cubicBezTo>
                  <a:cubicBezTo>
                    <a:pt x="3303" y="2689"/>
                    <a:pt x="3349" y="2687"/>
                    <a:pt x="3395" y="2687"/>
                  </a:cubicBezTo>
                  <a:cubicBezTo>
                    <a:pt x="3500" y="2687"/>
                    <a:pt x="3604" y="2696"/>
                    <a:pt x="3706" y="2716"/>
                  </a:cubicBezTo>
                  <a:cubicBezTo>
                    <a:pt x="3708" y="2716"/>
                    <a:pt x="3709" y="2716"/>
                    <a:pt x="3711" y="2716"/>
                  </a:cubicBezTo>
                  <a:cubicBezTo>
                    <a:pt x="3742" y="2716"/>
                    <a:pt x="3753" y="2672"/>
                    <a:pt x="3721" y="2667"/>
                  </a:cubicBezTo>
                  <a:cubicBezTo>
                    <a:pt x="3631" y="2644"/>
                    <a:pt x="3539" y="2633"/>
                    <a:pt x="3446" y="2633"/>
                  </a:cubicBezTo>
                  <a:cubicBezTo>
                    <a:pt x="3383" y="2633"/>
                    <a:pt x="3320" y="2638"/>
                    <a:pt x="3257" y="2648"/>
                  </a:cubicBezTo>
                  <a:cubicBezTo>
                    <a:pt x="3257" y="2462"/>
                    <a:pt x="3262" y="2277"/>
                    <a:pt x="3267" y="2092"/>
                  </a:cubicBezTo>
                  <a:cubicBezTo>
                    <a:pt x="3353" y="2095"/>
                    <a:pt x="3442" y="2099"/>
                    <a:pt x="3531" y="2099"/>
                  </a:cubicBezTo>
                  <a:cubicBezTo>
                    <a:pt x="3568" y="2099"/>
                    <a:pt x="3606" y="2098"/>
                    <a:pt x="3643" y="2097"/>
                  </a:cubicBezTo>
                  <a:cubicBezTo>
                    <a:pt x="3682" y="2097"/>
                    <a:pt x="3682" y="2038"/>
                    <a:pt x="3643" y="2038"/>
                  </a:cubicBezTo>
                  <a:cubicBezTo>
                    <a:pt x="3521" y="2038"/>
                    <a:pt x="3394" y="2038"/>
                    <a:pt x="3267" y="2043"/>
                  </a:cubicBezTo>
                  <a:cubicBezTo>
                    <a:pt x="3272" y="1862"/>
                    <a:pt x="3272" y="1682"/>
                    <a:pt x="3277" y="1501"/>
                  </a:cubicBezTo>
                  <a:cubicBezTo>
                    <a:pt x="3346" y="1504"/>
                    <a:pt x="3415" y="1505"/>
                    <a:pt x="3484" y="1505"/>
                  </a:cubicBezTo>
                  <a:cubicBezTo>
                    <a:pt x="3869" y="1505"/>
                    <a:pt x="4253" y="1471"/>
                    <a:pt x="4633" y="1409"/>
                  </a:cubicBezTo>
                  <a:cubicBezTo>
                    <a:pt x="4688" y="1400"/>
                    <a:pt x="4669" y="1320"/>
                    <a:pt x="4617" y="1320"/>
                  </a:cubicBezTo>
                  <a:cubicBezTo>
                    <a:pt x="4615" y="1320"/>
                    <a:pt x="4612" y="1320"/>
                    <a:pt x="4609" y="1321"/>
                  </a:cubicBezTo>
                  <a:cubicBezTo>
                    <a:pt x="4170" y="1389"/>
                    <a:pt x="3726" y="1428"/>
                    <a:pt x="3277" y="1443"/>
                  </a:cubicBezTo>
                  <a:cubicBezTo>
                    <a:pt x="3277" y="1321"/>
                    <a:pt x="3277" y="1199"/>
                    <a:pt x="3282" y="1072"/>
                  </a:cubicBezTo>
                  <a:cubicBezTo>
                    <a:pt x="3363" y="1072"/>
                    <a:pt x="3442" y="1074"/>
                    <a:pt x="3522" y="1074"/>
                  </a:cubicBezTo>
                  <a:cubicBezTo>
                    <a:pt x="3562" y="1074"/>
                    <a:pt x="3602" y="1074"/>
                    <a:pt x="3643" y="1072"/>
                  </a:cubicBezTo>
                  <a:cubicBezTo>
                    <a:pt x="3667" y="1072"/>
                    <a:pt x="3667" y="1033"/>
                    <a:pt x="3643" y="1033"/>
                  </a:cubicBezTo>
                  <a:cubicBezTo>
                    <a:pt x="3602" y="1032"/>
                    <a:pt x="3562" y="1031"/>
                    <a:pt x="3522" y="1031"/>
                  </a:cubicBezTo>
                  <a:cubicBezTo>
                    <a:pt x="3442" y="1031"/>
                    <a:pt x="3363" y="1033"/>
                    <a:pt x="3282" y="1033"/>
                  </a:cubicBezTo>
                  <a:cubicBezTo>
                    <a:pt x="3282" y="897"/>
                    <a:pt x="3287" y="755"/>
                    <a:pt x="3287" y="619"/>
                  </a:cubicBezTo>
                  <a:cubicBezTo>
                    <a:pt x="3428" y="622"/>
                    <a:pt x="3569" y="626"/>
                    <a:pt x="3711" y="626"/>
                  </a:cubicBezTo>
                  <a:cubicBezTo>
                    <a:pt x="3769" y="626"/>
                    <a:pt x="3828" y="625"/>
                    <a:pt x="3887" y="624"/>
                  </a:cubicBezTo>
                  <a:cubicBezTo>
                    <a:pt x="3926" y="624"/>
                    <a:pt x="3926" y="570"/>
                    <a:pt x="3887" y="570"/>
                  </a:cubicBezTo>
                  <a:cubicBezTo>
                    <a:pt x="3828" y="568"/>
                    <a:pt x="3769" y="568"/>
                    <a:pt x="3711" y="568"/>
                  </a:cubicBezTo>
                  <a:cubicBezTo>
                    <a:pt x="3569" y="568"/>
                    <a:pt x="3428" y="571"/>
                    <a:pt x="3287" y="575"/>
                  </a:cubicBezTo>
                  <a:cubicBezTo>
                    <a:pt x="3287" y="463"/>
                    <a:pt x="3292" y="355"/>
                    <a:pt x="3292" y="243"/>
                  </a:cubicBezTo>
                  <a:cubicBezTo>
                    <a:pt x="3292" y="238"/>
                    <a:pt x="3292" y="228"/>
                    <a:pt x="3282" y="224"/>
                  </a:cubicBezTo>
                  <a:lnTo>
                    <a:pt x="3282" y="224"/>
                  </a:lnTo>
                  <a:cubicBezTo>
                    <a:pt x="3323" y="227"/>
                    <a:pt x="3364" y="228"/>
                    <a:pt x="3405" y="228"/>
                  </a:cubicBezTo>
                  <a:cubicBezTo>
                    <a:pt x="3635" y="228"/>
                    <a:pt x="3869" y="189"/>
                    <a:pt x="4096" y="185"/>
                  </a:cubicBezTo>
                  <a:cubicBezTo>
                    <a:pt x="4121" y="184"/>
                    <a:pt x="4145" y="184"/>
                    <a:pt x="4169" y="184"/>
                  </a:cubicBezTo>
                  <a:close/>
                  <a:moveTo>
                    <a:pt x="6301" y="7603"/>
                  </a:moveTo>
                  <a:cubicBezTo>
                    <a:pt x="6306" y="7769"/>
                    <a:pt x="6321" y="7940"/>
                    <a:pt x="6335" y="8111"/>
                  </a:cubicBezTo>
                  <a:cubicBezTo>
                    <a:pt x="5988" y="8234"/>
                    <a:pt x="5641" y="8299"/>
                    <a:pt x="5308" y="8299"/>
                  </a:cubicBezTo>
                  <a:cubicBezTo>
                    <a:pt x="4728" y="8299"/>
                    <a:pt x="4192" y="8102"/>
                    <a:pt x="3774" y="7672"/>
                  </a:cubicBezTo>
                  <a:lnTo>
                    <a:pt x="3774" y="7672"/>
                  </a:lnTo>
                  <a:cubicBezTo>
                    <a:pt x="4129" y="7933"/>
                    <a:pt x="4596" y="8073"/>
                    <a:pt x="5053" y="8073"/>
                  </a:cubicBezTo>
                  <a:cubicBezTo>
                    <a:pt x="5525" y="8073"/>
                    <a:pt x="5986" y="7923"/>
                    <a:pt x="6301" y="7603"/>
                  </a:cubicBezTo>
                  <a:close/>
                  <a:moveTo>
                    <a:pt x="8444" y="3175"/>
                  </a:moveTo>
                  <a:cubicBezTo>
                    <a:pt x="9144" y="3175"/>
                    <a:pt x="9837" y="3640"/>
                    <a:pt x="10198" y="4223"/>
                  </a:cubicBezTo>
                  <a:cubicBezTo>
                    <a:pt x="10613" y="4891"/>
                    <a:pt x="10618" y="5647"/>
                    <a:pt x="10535" y="6399"/>
                  </a:cubicBezTo>
                  <a:cubicBezTo>
                    <a:pt x="10150" y="6389"/>
                    <a:pt x="9754" y="6321"/>
                    <a:pt x="9359" y="6301"/>
                  </a:cubicBezTo>
                  <a:lnTo>
                    <a:pt x="9355" y="6301"/>
                  </a:lnTo>
                  <a:cubicBezTo>
                    <a:pt x="9355" y="6296"/>
                    <a:pt x="9364" y="6291"/>
                    <a:pt x="9364" y="6282"/>
                  </a:cubicBezTo>
                  <a:cubicBezTo>
                    <a:pt x="9437" y="5745"/>
                    <a:pt x="9355" y="4779"/>
                    <a:pt x="8764" y="4526"/>
                  </a:cubicBezTo>
                  <a:cubicBezTo>
                    <a:pt x="8685" y="4492"/>
                    <a:pt x="8607" y="4476"/>
                    <a:pt x="8533" y="4476"/>
                  </a:cubicBezTo>
                  <a:cubicBezTo>
                    <a:pt x="8235" y="4476"/>
                    <a:pt x="7999" y="4726"/>
                    <a:pt x="7960" y="5023"/>
                  </a:cubicBezTo>
                  <a:cubicBezTo>
                    <a:pt x="7935" y="5033"/>
                    <a:pt x="7920" y="5057"/>
                    <a:pt x="7916" y="5082"/>
                  </a:cubicBezTo>
                  <a:cubicBezTo>
                    <a:pt x="7794" y="6272"/>
                    <a:pt x="7701" y="7569"/>
                    <a:pt x="7886" y="8759"/>
                  </a:cubicBezTo>
                  <a:cubicBezTo>
                    <a:pt x="7891" y="8789"/>
                    <a:pt x="7896" y="8818"/>
                    <a:pt x="7901" y="8847"/>
                  </a:cubicBezTo>
                  <a:cubicBezTo>
                    <a:pt x="7865" y="8847"/>
                    <a:pt x="7829" y="8847"/>
                    <a:pt x="7793" y="8847"/>
                  </a:cubicBezTo>
                  <a:cubicBezTo>
                    <a:pt x="7400" y="8847"/>
                    <a:pt x="7006" y="8871"/>
                    <a:pt x="6613" y="8916"/>
                  </a:cubicBezTo>
                  <a:cubicBezTo>
                    <a:pt x="6589" y="8794"/>
                    <a:pt x="6569" y="8667"/>
                    <a:pt x="6550" y="8540"/>
                  </a:cubicBezTo>
                  <a:cubicBezTo>
                    <a:pt x="6730" y="8525"/>
                    <a:pt x="6911" y="8511"/>
                    <a:pt x="7086" y="8486"/>
                  </a:cubicBezTo>
                  <a:cubicBezTo>
                    <a:pt x="7130" y="8481"/>
                    <a:pt x="7135" y="8418"/>
                    <a:pt x="7086" y="8418"/>
                  </a:cubicBezTo>
                  <a:cubicBezTo>
                    <a:pt x="6906" y="8437"/>
                    <a:pt x="6721" y="8457"/>
                    <a:pt x="6540" y="8481"/>
                  </a:cubicBezTo>
                  <a:cubicBezTo>
                    <a:pt x="6511" y="8281"/>
                    <a:pt x="6496" y="8081"/>
                    <a:pt x="6486" y="7886"/>
                  </a:cubicBezTo>
                  <a:lnTo>
                    <a:pt x="6486" y="7886"/>
                  </a:lnTo>
                  <a:cubicBezTo>
                    <a:pt x="6711" y="7891"/>
                    <a:pt x="6935" y="7896"/>
                    <a:pt x="7155" y="7896"/>
                  </a:cubicBezTo>
                  <a:cubicBezTo>
                    <a:pt x="7203" y="7896"/>
                    <a:pt x="7203" y="7823"/>
                    <a:pt x="7155" y="7823"/>
                  </a:cubicBezTo>
                  <a:cubicBezTo>
                    <a:pt x="6930" y="7818"/>
                    <a:pt x="6706" y="7818"/>
                    <a:pt x="6477" y="7813"/>
                  </a:cubicBezTo>
                  <a:cubicBezTo>
                    <a:pt x="6472" y="7647"/>
                    <a:pt x="6467" y="7486"/>
                    <a:pt x="6467" y="7325"/>
                  </a:cubicBezTo>
                  <a:lnTo>
                    <a:pt x="6467" y="7325"/>
                  </a:lnTo>
                  <a:cubicBezTo>
                    <a:pt x="6553" y="7330"/>
                    <a:pt x="6639" y="7332"/>
                    <a:pt x="6724" y="7332"/>
                  </a:cubicBezTo>
                  <a:cubicBezTo>
                    <a:pt x="6941" y="7332"/>
                    <a:pt x="7158" y="7318"/>
                    <a:pt x="7374" y="7286"/>
                  </a:cubicBezTo>
                  <a:cubicBezTo>
                    <a:pt x="7399" y="7281"/>
                    <a:pt x="7394" y="7238"/>
                    <a:pt x="7364" y="7238"/>
                  </a:cubicBezTo>
                  <a:cubicBezTo>
                    <a:pt x="7105" y="7259"/>
                    <a:pt x="6843" y="7273"/>
                    <a:pt x="6579" y="7273"/>
                  </a:cubicBezTo>
                  <a:cubicBezTo>
                    <a:pt x="6540" y="7273"/>
                    <a:pt x="6501" y="7272"/>
                    <a:pt x="6462" y="7272"/>
                  </a:cubicBezTo>
                  <a:lnTo>
                    <a:pt x="6462" y="7199"/>
                  </a:lnTo>
                  <a:cubicBezTo>
                    <a:pt x="6462" y="7013"/>
                    <a:pt x="6462" y="6813"/>
                    <a:pt x="6467" y="6613"/>
                  </a:cubicBezTo>
                  <a:cubicBezTo>
                    <a:pt x="6472" y="6618"/>
                    <a:pt x="6482" y="6628"/>
                    <a:pt x="6491" y="6628"/>
                  </a:cubicBezTo>
                  <a:cubicBezTo>
                    <a:pt x="6534" y="6634"/>
                    <a:pt x="6577" y="6637"/>
                    <a:pt x="6620" y="6637"/>
                  </a:cubicBezTo>
                  <a:cubicBezTo>
                    <a:pt x="6749" y="6637"/>
                    <a:pt x="6878" y="6610"/>
                    <a:pt x="6999" y="6555"/>
                  </a:cubicBezTo>
                  <a:cubicBezTo>
                    <a:pt x="7026" y="6541"/>
                    <a:pt x="7011" y="6490"/>
                    <a:pt x="6982" y="6490"/>
                  </a:cubicBezTo>
                  <a:cubicBezTo>
                    <a:pt x="6979" y="6490"/>
                    <a:pt x="6977" y="6491"/>
                    <a:pt x="6974" y="6491"/>
                  </a:cubicBezTo>
                  <a:cubicBezTo>
                    <a:pt x="6840" y="6541"/>
                    <a:pt x="6699" y="6567"/>
                    <a:pt x="6561" y="6567"/>
                  </a:cubicBezTo>
                  <a:cubicBezTo>
                    <a:pt x="6537" y="6567"/>
                    <a:pt x="6514" y="6566"/>
                    <a:pt x="6491" y="6564"/>
                  </a:cubicBezTo>
                  <a:cubicBezTo>
                    <a:pt x="6482" y="6564"/>
                    <a:pt x="6472" y="6564"/>
                    <a:pt x="6467" y="6569"/>
                  </a:cubicBezTo>
                  <a:cubicBezTo>
                    <a:pt x="6472" y="6355"/>
                    <a:pt x="6482" y="6130"/>
                    <a:pt x="6496" y="5906"/>
                  </a:cubicBezTo>
                  <a:cubicBezTo>
                    <a:pt x="6584" y="5931"/>
                    <a:pt x="6674" y="5943"/>
                    <a:pt x="6764" y="5943"/>
                  </a:cubicBezTo>
                  <a:cubicBezTo>
                    <a:pt x="6904" y="5943"/>
                    <a:pt x="7044" y="5914"/>
                    <a:pt x="7174" y="5857"/>
                  </a:cubicBezTo>
                  <a:cubicBezTo>
                    <a:pt x="7215" y="5839"/>
                    <a:pt x="7193" y="5788"/>
                    <a:pt x="7159" y="5788"/>
                  </a:cubicBezTo>
                  <a:cubicBezTo>
                    <a:pt x="7156" y="5788"/>
                    <a:pt x="7153" y="5788"/>
                    <a:pt x="7150" y="5789"/>
                  </a:cubicBezTo>
                  <a:cubicBezTo>
                    <a:pt x="7005" y="5823"/>
                    <a:pt x="6871" y="5848"/>
                    <a:pt x="6735" y="5848"/>
                  </a:cubicBezTo>
                  <a:cubicBezTo>
                    <a:pt x="6660" y="5848"/>
                    <a:pt x="6584" y="5840"/>
                    <a:pt x="6506" y="5823"/>
                  </a:cubicBezTo>
                  <a:cubicBezTo>
                    <a:pt x="6525" y="5540"/>
                    <a:pt x="6569" y="5257"/>
                    <a:pt x="6633" y="4984"/>
                  </a:cubicBezTo>
                  <a:cubicBezTo>
                    <a:pt x="6684" y="4988"/>
                    <a:pt x="6734" y="4991"/>
                    <a:pt x="6785" y="4991"/>
                  </a:cubicBezTo>
                  <a:cubicBezTo>
                    <a:pt x="6962" y="4991"/>
                    <a:pt x="7135" y="4964"/>
                    <a:pt x="7306" y="4911"/>
                  </a:cubicBezTo>
                  <a:cubicBezTo>
                    <a:pt x="7342" y="4893"/>
                    <a:pt x="7332" y="4842"/>
                    <a:pt x="7296" y="4842"/>
                  </a:cubicBezTo>
                  <a:cubicBezTo>
                    <a:pt x="7293" y="4842"/>
                    <a:pt x="7290" y="4842"/>
                    <a:pt x="7286" y="4843"/>
                  </a:cubicBezTo>
                  <a:cubicBezTo>
                    <a:pt x="7077" y="4891"/>
                    <a:pt x="6867" y="4911"/>
                    <a:pt x="6652" y="4911"/>
                  </a:cubicBezTo>
                  <a:cubicBezTo>
                    <a:pt x="6696" y="4730"/>
                    <a:pt x="6755" y="4555"/>
                    <a:pt x="6828" y="4389"/>
                  </a:cubicBezTo>
                  <a:cubicBezTo>
                    <a:pt x="6964" y="4396"/>
                    <a:pt x="7100" y="4400"/>
                    <a:pt x="7236" y="4400"/>
                  </a:cubicBezTo>
                  <a:cubicBezTo>
                    <a:pt x="7466" y="4400"/>
                    <a:pt x="7696" y="4389"/>
                    <a:pt x="7925" y="4365"/>
                  </a:cubicBezTo>
                  <a:cubicBezTo>
                    <a:pt x="7969" y="4360"/>
                    <a:pt x="7969" y="4296"/>
                    <a:pt x="7925" y="4296"/>
                  </a:cubicBezTo>
                  <a:cubicBezTo>
                    <a:pt x="7569" y="4296"/>
                    <a:pt x="7218" y="4311"/>
                    <a:pt x="6862" y="4311"/>
                  </a:cubicBezTo>
                  <a:cubicBezTo>
                    <a:pt x="6930" y="4165"/>
                    <a:pt x="7013" y="4023"/>
                    <a:pt x="7106" y="3896"/>
                  </a:cubicBezTo>
                  <a:cubicBezTo>
                    <a:pt x="7442" y="3872"/>
                    <a:pt x="7779" y="3843"/>
                    <a:pt x="8111" y="3789"/>
                  </a:cubicBezTo>
                  <a:cubicBezTo>
                    <a:pt x="8155" y="3784"/>
                    <a:pt x="8145" y="3711"/>
                    <a:pt x="8101" y="3711"/>
                  </a:cubicBezTo>
                  <a:cubicBezTo>
                    <a:pt x="7789" y="3726"/>
                    <a:pt x="7481" y="3765"/>
                    <a:pt x="7174" y="3809"/>
                  </a:cubicBezTo>
                  <a:cubicBezTo>
                    <a:pt x="7321" y="3633"/>
                    <a:pt x="7496" y="3482"/>
                    <a:pt x="7696" y="3370"/>
                  </a:cubicBezTo>
                  <a:lnTo>
                    <a:pt x="7701" y="3370"/>
                  </a:lnTo>
                  <a:cubicBezTo>
                    <a:pt x="7820" y="3399"/>
                    <a:pt x="7942" y="3414"/>
                    <a:pt x="8064" y="3414"/>
                  </a:cubicBezTo>
                  <a:cubicBezTo>
                    <a:pt x="8186" y="3414"/>
                    <a:pt x="8308" y="3399"/>
                    <a:pt x="8428" y="3370"/>
                  </a:cubicBezTo>
                  <a:cubicBezTo>
                    <a:pt x="8480" y="3355"/>
                    <a:pt x="8459" y="3286"/>
                    <a:pt x="8408" y="3286"/>
                  </a:cubicBezTo>
                  <a:cubicBezTo>
                    <a:pt x="8407" y="3286"/>
                    <a:pt x="8405" y="3287"/>
                    <a:pt x="8403" y="3287"/>
                  </a:cubicBezTo>
                  <a:cubicBezTo>
                    <a:pt x="8286" y="3308"/>
                    <a:pt x="8169" y="3318"/>
                    <a:pt x="8051" y="3318"/>
                  </a:cubicBezTo>
                  <a:cubicBezTo>
                    <a:pt x="7977" y="3318"/>
                    <a:pt x="7903" y="3314"/>
                    <a:pt x="7828" y="3306"/>
                  </a:cubicBezTo>
                  <a:cubicBezTo>
                    <a:pt x="8028" y="3216"/>
                    <a:pt x="8236" y="3175"/>
                    <a:pt x="8444" y="3175"/>
                  </a:cubicBezTo>
                  <a:close/>
                  <a:moveTo>
                    <a:pt x="8536" y="4662"/>
                  </a:moveTo>
                  <a:cubicBezTo>
                    <a:pt x="8702" y="4662"/>
                    <a:pt x="8836" y="4759"/>
                    <a:pt x="8935" y="4891"/>
                  </a:cubicBezTo>
                  <a:cubicBezTo>
                    <a:pt x="8886" y="4876"/>
                    <a:pt x="8840" y="4869"/>
                    <a:pt x="8796" y="4869"/>
                  </a:cubicBezTo>
                  <a:cubicBezTo>
                    <a:pt x="7786" y="4869"/>
                    <a:pt x="8045" y="8731"/>
                    <a:pt x="8555" y="9423"/>
                  </a:cubicBezTo>
                  <a:lnTo>
                    <a:pt x="8550" y="9423"/>
                  </a:lnTo>
                  <a:cubicBezTo>
                    <a:pt x="8530" y="9428"/>
                    <a:pt x="8511" y="9433"/>
                    <a:pt x="8491" y="9433"/>
                  </a:cubicBezTo>
                  <a:cubicBezTo>
                    <a:pt x="7574" y="9135"/>
                    <a:pt x="8008" y="5769"/>
                    <a:pt x="8067" y="5087"/>
                  </a:cubicBezTo>
                  <a:cubicBezTo>
                    <a:pt x="8067" y="5077"/>
                    <a:pt x="8067" y="5072"/>
                    <a:pt x="8067" y="5067"/>
                  </a:cubicBezTo>
                  <a:cubicBezTo>
                    <a:pt x="8120" y="4877"/>
                    <a:pt x="8233" y="4716"/>
                    <a:pt x="8442" y="4672"/>
                  </a:cubicBezTo>
                  <a:cubicBezTo>
                    <a:pt x="8475" y="4665"/>
                    <a:pt x="8506" y="4662"/>
                    <a:pt x="8536" y="4662"/>
                  </a:cubicBezTo>
                  <a:close/>
                  <a:moveTo>
                    <a:pt x="1458" y="3204"/>
                  </a:moveTo>
                  <a:cubicBezTo>
                    <a:pt x="1458" y="3209"/>
                    <a:pt x="1462" y="3209"/>
                    <a:pt x="1467" y="3214"/>
                  </a:cubicBezTo>
                  <a:cubicBezTo>
                    <a:pt x="1643" y="3263"/>
                    <a:pt x="1834" y="3266"/>
                    <a:pt x="2022" y="3266"/>
                  </a:cubicBezTo>
                  <a:cubicBezTo>
                    <a:pt x="2054" y="3266"/>
                    <a:pt x="2086" y="3266"/>
                    <a:pt x="2118" y="3266"/>
                  </a:cubicBezTo>
                  <a:cubicBezTo>
                    <a:pt x="2158" y="3266"/>
                    <a:pt x="2198" y="3266"/>
                    <a:pt x="2238" y="3267"/>
                  </a:cubicBezTo>
                  <a:cubicBezTo>
                    <a:pt x="2430" y="3270"/>
                    <a:pt x="2625" y="3281"/>
                    <a:pt x="2818" y="3281"/>
                  </a:cubicBezTo>
                  <a:cubicBezTo>
                    <a:pt x="2910" y="3281"/>
                    <a:pt x="3001" y="3278"/>
                    <a:pt x="3092" y="3272"/>
                  </a:cubicBezTo>
                  <a:lnTo>
                    <a:pt x="3092" y="3272"/>
                  </a:lnTo>
                  <a:cubicBezTo>
                    <a:pt x="3087" y="3643"/>
                    <a:pt x="3087" y="4013"/>
                    <a:pt x="3092" y="4384"/>
                  </a:cubicBezTo>
                  <a:cubicBezTo>
                    <a:pt x="3096" y="5213"/>
                    <a:pt x="2921" y="6311"/>
                    <a:pt x="3287" y="7091"/>
                  </a:cubicBezTo>
                  <a:cubicBezTo>
                    <a:pt x="3321" y="7155"/>
                    <a:pt x="3355" y="7213"/>
                    <a:pt x="3394" y="7272"/>
                  </a:cubicBezTo>
                  <a:cubicBezTo>
                    <a:pt x="3550" y="7613"/>
                    <a:pt x="3804" y="7901"/>
                    <a:pt x="4121" y="8101"/>
                  </a:cubicBezTo>
                  <a:cubicBezTo>
                    <a:pt x="4121" y="8106"/>
                    <a:pt x="4116" y="8106"/>
                    <a:pt x="4121" y="8116"/>
                  </a:cubicBezTo>
                  <a:cubicBezTo>
                    <a:pt x="4277" y="8676"/>
                    <a:pt x="4491" y="9228"/>
                    <a:pt x="4691" y="9779"/>
                  </a:cubicBezTo>
                  <a:cubicBezTo>
                    <a:pt x="4677" y="9793"/>
                    <a:pt x="4667" y="9813"/>
                    <a:pt x="4677" y="9837"/>
                  </a:cubicBezTo>
                  <a:cubicBezTo>
                    <a:pt x="4760" y="10047"/>
                    <a:pt x="4857" y="10252"/>
                    <a:pt x="4979" y="10447"/>
                  </a:cubicBezTo>
                  <a:cubicBezTo>
                    <a:pt x="4854" y="10439"/>
                    <a:pt x="4727" y="10435"/>
                    <a:pt x="4599" y="10435"/>
                  </a:cubicBezTo>
                  <a:cubicBezTo>
                    <a:pt x="4210" y="10435"/>
                    <a:pt x="3815" y="10469"/>
                    <a:pt x="3433" y="10506"/>
                  </a:cubicBezTo>
                  <a:lnTo>
                    <a:pt x="3433" y="10501"/>
                  </a:lnTo>
                  <a:cubicBezTo>
                    <a:pt x="3389" y="10276"/>
                    <a:pt x="3277" y="10047"/>
                    <a:pt x="3209" y="9818"/>
                  </a:cubicBezTo>
                  <a:lnTo>
                    <a:pt x="3204" y="9818"/>
                  </a:lnTo>
                  <a:cubicBezTo>
                    <a:pt x="3135" y="9584"/>
                    <a:pt x="3082" y="9350"/>
                    <a:pt x="3023" y="9115"/>
                  </a:cubicBezTo>
                  <a:cubicBezTo>
                    <a:pt x="3017" y="9094"/>
                    <a:pt x="2997" y="9083"/>
                    <a:pt x="2978" y="9083"/>
                  </a:cubicBezTo>
                  <a:cubicBezTo>
                    <a:pt x="2955" y="9083"/>
                    <a:pt x="2933" y="9098"/>
                    <a:pt x="2935" y="9125"/>
                  </a:cubicBezTo>
                  <a:cubicBezTo>
                    <a:pt x="2935" y="9159"/>
                    <a:pt x="2945" y="9194"/>
                    <a:pt x="2945" y="9228"/>
                  </a:cubicBezTo>
                  <a:cubicBezTo>
                    <a:pt x="2945" y="9191"/>
                    <a:pt x="2920" y="9159"/>
                    <a:pt x="2884" y="9159"/>
                  </a:cubicBezTo>
                  <a:cubicBezTo>
                    <a:pt x="2882" y="9159"/>
                    <a:pt x="2879" y="9159"/>
                    <a:pt x="2877" y="9159"/>
                  </a:cubicBezTo>
                  <a:cubicBezTo>
                    <a:pt x="2823" y="9156"/>
                    <a:pt x="2769" y="9155"/>
                    <a:pt x="2715" y="9155"/>
                  </a:cubicBezTo>
                  <a:cubicBezTo>
                    <a:pt x="2605" y="9155"/>
                    <a:pt x="2495" y="9159"/>
                    <a:pt x="2384" y="9159"/>
                  </a:cubicBezTo>
                  <a:cubicBezTo>
                    <a:pt x="2339" y="9159"/>
                    <a:pt x="2284" y="9157"/>
                    <a:pt x="2226" y="9157"/>
                  </a:cubicBezTo>
                  <a:cubicBezTo>
                    <a:pt x="2139" y="9157"/>
                    <a:pt x="2049" y="9162"/>
                    <a:pt x="1984" y="9189"/>
                  </a:cubicBezTo>
                  <a:cubicBezTo>
                    <a:pt x="1979" y="9179"/>
                    <a:pt x="1975" y="9174"/>
                    <a:pt x="1970" y="9169"/>
                  </a:cubicBezTo>
                  <a:cubicBezTo>
                    <a:pt x="1973" y="9143"/>
                    <a:pt x="1952" y="9123"/>
                    <a:pt x="1929" y="9123"/>
                  </a:cubicBezTo>
                  <a:cubicBezTo>
                    <a:pt x="1921" y="9123"/>
                    <a:pt x="1913" y="9125"/>
                    <a:pt x="1906" y="9130"/>
                  </a:cubicBezTo>
                  <a:lnTo>
                    <a:pt x="1887" y="9145"/>
                  </a:lnTo>
                  <a:cubicBezTo>
                    <a:pt x="1872" y="9150"/>
                    <a:pt x="1862" y="9164"/>
                    <a:pt x="1862" y="9184"/>
                  </a:cubicBezTo>
                  <a:cubicBezTo>
                    <a:pt x="1862" y="9189"/>
                    <a:pt x="1862" y="9194"/>
                    <a:pt x="1862" y="9198"/>
                  </a:cubicBezTo>
                  <a:cubicBezTo>
                    <a:pt x="1858" y="9208"/>
                    <a:pt x="1853" y="9218"/>
                    <a:pt x="1853" y="9228"/>
                  </a:cubicBezTo>
                  <a:cubicBezTo>
                    <a:pt x="1799" y="9657"/>
                    <a:pt x="1765" y="10091"/>
                    <a:pt x="1731" y="10525"/>
                  </a:cubicBezTo>
                  <a:cubicBezTo>
                    <a:pt x="1668" y="10504"/>
                    <a:pt x="1601" y="10494"/>
                    <a:pt x="1534" y="10494"/>
                  </a:cubicBezTo>
                  <a:cubicBezTo>
                    <a:pt x="1492" y="10494"/>
                    <a:pt x="1450" y="10498"/>
                    <a:pt x="1409" y="10506"/>
                  </a:cubicBezTo>
                  <a:cubicBezTo>
                    <a:pt x="1275" y="10480"/>
                    <a:pt x="1140" y="10477"/>
                    <a:pt x="1005" y="10477"/>
                  </a:cubicBezTo>
                  <a:cubicBezTo>
                    <a:pt x="978" y="10477"/>
                    <a:pt x="951" y="10478"/>
                    <a:pt x="924" y="10478"/>
                  </a:cubicBezTo>
                  <a:cubicBezTo>
                    <a:pt x="884" y="10478"/>
                    <a:pt x="844" y="10477"/>
                    <a:pt x="804" y="10476"/>
                  </a:cubicBezTo>
                  <a:cubicBezTo>
                    <a:pt x="580" y="10462"/>
                    <a:pt x="360" y="10442"/>
                    <a:pt x="141" y="10428"/>
                  </a:cubicBezTo>
                  <a:cubicBezTo>
                    <a:pt x="145" y="10413"/>
                    <a:pt x="136" y="10398"/>
                    <a:pt x="121" y="10393"/>
                  </a:cubicBezTo>
                  <a:cubicBezTo>
                    <a:pt x="141" y="10315"/>
                    <a:pt x="155" y="10232"/>
                    <a:pt x="175" y="10150"/>
                  </a:cubicBezTo>
                  <a:cubicBezTo>
                    <a:pt x="394" y="10184"/>
                    <a:pt x="619" y="10213"/>
                    <a:pt x="843" y="10237"/>
                  </a:cubicBezTo>
                  <a:cubicBezTo>
                    <a:pt x="882" y="10237"/>
                    <a:pt x="892" y="10174"/>
                    <a:pt x="853" y="10169"/>
                  </a:cubicBezTo>
                  <a:cubicBezTo>
                    <a:pt x="633" y="10140"/>
                    <a:pt x="409" y="10111"/>
                    <a:pt x="189" y="10086"/>
                  </a:cubicBezTo>
                  <a:cubicBezTo>
                    <a:pt x="214" y="9979"/>
                    <a:pt x="238" y="9867"/>
                    <a:pt x="258" y="9759"/>
                  </a:cubicBezTo>
                  <a:cubicBezTo>
                    <a:pt x="258" y="9769"/>
                    <a:pt x="272" y="9779"/>
                    <a:pt x="282" y="9779"/>
                  </a:cubicBezTo>
                  <a:cubicBezTo>
                    <a:pt x="309" y="9778"/>
                    <a:pt x="335" y="9778"/>
                    <a:pt x="362" y="9778"/>
                  </a:cubicBezTo>
                  <a:cubicBezTo>
                    <a:pt x="544" y="9778"/>
                    <a:pt x="723" y="9792"/>
                    <a:pt x="906" y="9818"/>
                  </a:cubicBezTo>
                  <a:cubicBezTo>
                    <a:pt x="908" y="9818"/>
                    <a:pt x="910" y="9818"/>
                    <a:pt x="911" y="9818"/>
                  </a:cubicBezTo>
                  <a:cubicBezTo>
                    <a:pt x="952" y="9818"/>
                    <a:pt x="973" y="9759"/>
                    <a:pt x="926" y="9745"/>
                  </a:cubicBezTo>
                  <a:cubicBezTo>
                    <a:pt x="798" y="9721"/>
                    <a:pt x="670" y="9710"/>
                    <a:pt x="542" y="9710"/>
                  </a:cubicBezTo>
                  <a:cubicBezTo>
                    <a:pt x="455" y="9710"/>
                    <a:pt x="369" y="9715"/>
                    <a:pt x="282" y="9725"/>
                  </a:cubicBezTo>
                  <a:cubicBezTo>
                    <a:pt x="272" y="9730"/>
                    <a:pt x="267" y="9730"/>
                    <a:pt x="263" y="9740"/>
                  </a:cubicBezTo>
                  <a:cubicBezTo>
                    <a:pt x="292" y="9603"/>
                    <a:pt x="316" y="9462"/>
                    <a:pt x="345" y="9325"/>
                  </a:cubicBezTo>
                  <a:cubicBezTo>
                    <a:pt x="457" y="9331"/>
                    <a:pt x="568" y="9333"/>
                    <a:pt x="680" y="9333"/>
                  </a:cubicBezTo>
                  <a:cubicBezTo>
                    <a:pt x="759" y="9333"/>
                    <a:pt x="837" y="9332"/>
                    <a:pt x="916" y="9330"/>
                  </a:cubicBezTo>
                  <a:cubicBezTo>
                    <a:pt x="955" y="9325"/>
                    <a:pt x="955" y="9262"/>
                    <a:pt x="916" y="9257"/>
                  </a:cubicBezTo>
                  <a:cubicBezTo>
                    <a:pt x="866" y="9256"/>
                    <a:pt x="817" y="9255"/>
                    <a:pt x="767" y="9255"/>
                  </a:cubicBezTo>
                  <a:cubicBezTo>
                    <a:pt x="631" y="9255"/>
                    <a:pt x="496" y="9260"/>
                    <a:pt x="360" y="9267"/>
                  </a:cubicBezTo>
                  <a:cubicBezTo>
                    <a:pt x="389" y="9125"/>
                    <a:pt x="414" y="8984"/>
                    <a:pt x="443" y="8837"/>
                  </a:cubicBezTo>
                  <a:cubicBezTo>
                    <a:pt x="467" y="8837"/>
                    <a:pt x="490" y="8837"/>
                    <a:pt x="514" y="8837"/>
                  </a:cubicBezTo>
                  <a:cubicBezTo>
                    <a:pt x="773" y="8837"/>
                    <a:pt x="1032" y="8861"/>
                    <a:pt x="1292" y="8911"/>
                  </a:cubicBezTo>
                  <a:cubicBezTo>
                    <a:pt x="1295" y="8911"/>
                    <a:pt x="1297" y="8911"/>
                    <a:pt x="1300" y="8911"/>
                  </a:cubicBezTo>
                  <a:cubicBezTo>
                    <a:pt x="1343" y="8911"/>
                    <a:pt x="1362" y="8842"/>
                    <a:pt x="1311" y="8833"/>
                  </a:cubicBezTo>
                  <a:cubicBezTo>
                    <a:pt x="1082" y="8785"/>
                    <a:pt x="853" y="8760"/>
                    <a:pt x="621" y="8760"/>
                  </a:cubicBezTo>
                  <a:cubicBezTo>
                    <a:pt x="567" y="8760"/>
                    <a:pt x="512" y="8762"/>
                    <a:pt x="458" y="8764"/>
                  </a:cubicBezTo>
                  <a:cubicBezTo>
                    <a:pt x="487" y="8628"/>
                    <a:pt x="511" y="8486"/>
                    <a:pt x="536" y="8350"/>
                  </a:cubicBezTo>
                  <a:cubicBezTo>
                    <a:pt x="755" y="8332"/>
                    <a:pt x="975" y="8323"/>
                    <a:pt x="1195" y="8323"/>
                  </a:cubicBezTo>
                  <a:cubicBezTo>
                    <a:pt x="1708" y="8323"/>
                    <a:pt x="2220" y="8371"/>
                    <a:pt x="2726" y="8467"/>
                  </a:cubicBezTo>
                  <a:cubicBezTo>
                    <a:pt x="2729" y="8467"/>
                    <a:pt x="2732" y="8467"/>
                    <a:pt x="2735" y="8467"/>
                  </a:cubicBezTo>
                  <a:cubicBezTo>
                    <a:pt x="2791" y="8467"/>
                    <a:pt x="2811" y="8383"/>
                    <a:pt x="2755" y="8369"/>
                  </a:cubicBezTo>
                  <a:cubicBezTo>
                    <a:pt x="2308" y="8273"/>
                    <a:pt x="1853" y="8225"/>
                    <a:pt x="1399" y="8225"/>
                  </a:cubicBezTo>
                  <a:cubicBezTo>
                    <a:pt x="1115" y="8225"/>
                    <a:pt x="832" y="8244"/>
                    <a:pt x="550" y="8281"/>
                  </a:cubicBezTo>
                  <a:cubicBezTo>
                    <a:pt x="580" y="8135"/>
                    <a:pt x="604" y="7989"/>
                    <a:pt x="633" y="7842"/>
                  </a:cubicBezTo>
                  <a:cubicBezTo>
                    <a:pt x="819" y="7823"/>
                    <a:pt x="1009" y="7803"/>
                    <a:pt x="1194" y="7784"/>
                  </a:cubicBezTo>
                  <a:cubicBezTo>
                    <a:pt x="1237" y="7779"/>
                    <a:pt x="1238" y="7715"/>
                    <a:pt x="1199" y="7715"/>
                  </a:cubicBezTo>
                  <a:cubicBezTo>
                    <a:pt x="1197" y="7715"/>
                    <a:pt x="1196" y="7715"/>
                    <a:pt x="1194" y="7716"/>
                  </a:cubicBezTo>
                  <a:cubicBezTo>
                    <a:pt x="1014" y="7740"/>
                    <a:pt x="828" y="7759"/>
                    <a:pt x="643" y="7784"/>
                  </a:cubicBezTo>
                  <a:cubicBezTo>
                    <a:pt x="677" y="7599"/>
                    <a:pt x="711" y="7408"/>
                    <a:pt x="745" y="7223"/>
                  </a:cubicBezTo>
                  <a:cubicBezTo>
                    <a:pt x="980" y="7199"/>
                    <a:pt x="1209" y="7179"/>
                    <a:pt x="1443" y="7150"/>
                  </a:cubicBezTo>
                  <a:cubicBezTo>
                    <a:pt x="1487" y="7145"/>
                    <a:pt x="1487" y="7077"/>
                    <a:pt x="1443" y="7077"/>
                  </a:cubicBezTo>
                  <a:cubicBezTo>
                    <a:pt x="1214" y="7096"/>
                    <a:pt x="984" y="7125"/>
                    <a:pt x="760" y="7150"/>
                  </a:cubicBezTo>
                  <a:cubicBezTo>
                    <a:pt x="789" y="6974"/>
                    <a:pt x="819" y="6794"/>
                    <a:pt x="853" y="6613"/>
                  </a:cubicBezTo>
                  <a:cubicBezTo>
                    <a:pt x="981" y="6613"/>
                    <a:pt x="1110" y="6619"/>
                    <a:pt x="1239" y="6619"/>
                  </a:cubicBezTo>
                  <a:cubicBezTo>
                    <a:pt x="1271" y="6619"/>
                    <a:pt x="1303" y="6619"/>
                    <a:pt x="1336" y="6618"/>
                  </a:cubicBezTo>
                  <a:cubicBezTo>
                    <a:pt x="1370" y="6618"/>
                    <a:pt x="1370" y="6569"/>
                    <a:pt x="1336" y="6569"/>
                  </a:cubicBezTo>
                  <a:cubicBezTo>
                    <a:pt x="1180" y="6569"/>
                    <a:pt x="1019" y="6569"/>
                    <a:pt x="862" y="6574"/>
                  </a:cubicBezTo>
                  <a:cubicBezTo>
                    <a:pt x="897" y="6379"/>
                    <a:pt x="931" y="6189"/>
                    <a:pt x="965" y="5994"/>
                  </a:cubicBezTo>
                  <a:cubicBezTo>
                    <a:pt x="1146" y="5997"/>
                    <a:pt x="1328" y="6002"/>
                    <a:pt x="1510" y="6002"/>
                  </a:cubicBezTo>
                  <a:cubicBezTo>
                    <a:pt x="1628" y="6002"/>
                    <a:pt x="1746" y="6000"/>
                    <a:pt x="1862" y="5994"/>
                  </a:cubicBezTo>
                  <a:cubicBezTo>
                    <a:pt x="1901" y="5989"/>
                    <a:pt x="1901" y="5930"/>
                    <a:pt x="1862" y="5926"/>
                  </a:cubicBezTo>
                  <a:cubicBezTo>
                    <a:pt x="1765" y="5922"/>
                    <a:pt x="1667" y="5921"/>
                    <a:pt x="1568" y="5921"/>
                  </a:cubicBezTo>
                  <a:cubicBezTo>
                    <a:pt x="1371" y="5921"/>
                    <a:pt x="1173" y="5926"/>
                    <a:pt x="975" y="5926"/>
                  </a:cubicBezTo>
                  <a:cubicBezTo>
                    <a:pt x="1004" y="5769"/>
                    <a:pt x="1028" y="5613"/>
                    <a:pt x="1058" y="5462"/>
                  </a:cubicBezTo>
                  <a:cubicBezTo>
                    <a:pt x="1136" y="5462"/>
                    <a:pt x="1214" y="5466"/>
                    <a:pt x="1292" y="5466"/>
                  </a:cubicBezTo>
                  <a:cubicBezTo>
                    <a:pt x="1331" y="5466"/>
                    <a:pt x="1370" y="5465"/>
                    <a:pt x="1409" y="5462"/>
                  </a:cubicBezTo>
                  <a:cubicBezTo>
                    <a:pt x="1443" y="5462"/>
                    <a:pt x="1443" y="5404"/>
                    <a:pt x="1409" y="5404"/>
                  </a:cubicBezTo>
                  <a:cubicBezTo>
                    <a:pt x="1371" y="5400"/>
                    <a:pt x="1333" y="5399"/>
                    <a:pt x="1295" y="5399"/>
                  </a:cubicBezTo>
                  <a:cubicBezTo>
                    <a:pt x="1219" y="5399"/>
                    <a:pt x="1142" y="5404"/>
                    <a:pt x="1067" y="5404"/>
                  </a:cubicBezTo>
                  <a:cubicBezTo>
                    <a:pt x="1131" y="5052"/>
                    <a:pt x="1189" y="4701"/>
                    <a:pt x="1253" y="4350"/>
                  </a:cubicBezTo>
                  <a:cubicBezTo>
                    <a:pt x="1360" y="4350"/>
                    <a:pt x="1497" y="4350"/>
                    <a:pt x="1521" y="4345"/>
                  </a:cubicBezTo>
                  <a:lnTo>
                    <a:pt x="1799" y="4316"/>
                  </a:lnTo>
                  <a:cubicBezTo>
                    <a:pt x="1989" y="4296"/>
                    <a:pt x="2175" y="4267"/>
                    <a:pt x="2365" y="4238"/>
                  </a:cubicBezTo>
                  <a:cubicBezTo>
                    <a:pt x="2407" y="4233"/>
                    <a:pt x="2399" y="4160"/>
                    <a:pt x="2359" y="4160"/>
                  </a:cubicBezTo>
                  <a:cubicBezTo>
                    <a:pt x="2358" y="4160"/>
                    <a:pt x="2356" y="4160"/>
                    <a:pt x="2355" y="4160"/>
                  </a:cubicBezTo>
                  <a:cubicBezTo>
                    <a:pt x="2087" y="4179"/>
                    <a:pt x="1818" y="4213"/>
                    <a:pt x="1555" y="4252"/>
                  </a:cubicBezTo>
                  <a:cubicBezTo>
                    <a:pt x="1487" y="4262"/>
                    <a:pt x="1370" y="4257"/>
                    <a:pt x="1267" y="4272"/>
                  </a:cubicBezTo>
                  <a:lnTo>
                    <a:pt x="1458" y="3209"/>
                  </a:lnTo>
                  <a:lnTo>
                    <a:pt x="1458" y="3204"/>
                  </a:lnTo>
                  <a:close/>
                  <a:moveTo>
                    <a:pt x="4252" y="8184"/>
                  </a:moveTo>
                  <a:lnTo>
                    <a:pt x="4252" y="8184"/>
                  </a:lnTo>
                  <a:cubicBezTo>
                    <a:pt x="4355" y="8238"/>
                    <a:pt x="4452" y="8277"/>
                    <a:pt x="4560" y="8311"/>
                  </a:cubicBezTo>
                  <a:cubicBezTo>
                    <a:pt x="4828" y="9115"/>
                    <a:pt x="5096" y="9915"/>
                    <a:pt x="5384" y="10710"/>
                  </a:cubicBezTo>
                  <a:lnTo>
                    <a:pt x="5379" y="10710"/>
                  </a:lnTo>
                  <a:cubicBezTo>
                    <a:pt x="5282" y="10705"/>
                    <a:pt x="5185" y="10702"/>
                    <a:pt x="5088" y="10702"/>
                  </a:cubicBezTo>
                  <a:cubicBezTo>
                    <a:pt x="4669" y="10702"/>
                    <a:pt x="4251" y="10754"/>
                    <a:pt x="3843" y="10857"/>
                  </a:cubicBezTo>
                  <a:cubicBezTo>
                    <a:pt x="3843" y="10847"/>
                    <a:pt x="3838" y="10837"/>
                    <a:pt x="3833" y="10832"/>
                  </a:cubicBezTo>
                  <a:cubicBezTo>
                    <a:pt x="3774" y="10774"/>
                    <a:pt x="3711" y="10725"/>
                    <a:pt x="3638" y="10676"/>
                  </a:cubicBezTo>
                  <a:lnTo>
                    <a:pt x="3555" y="10618"/>
                  </a:lnTo>
                  <a:lnTo>
                    <a:pt x="3555" y="10618"/>
                  </a:lnTo>
                  <a:cubicBezTo>
                    <a:pt x="3709" y="10625"/>
                    <a:pt x="3863" y="10629"/>
                    <a:pt x="4018" y="10629"/>
                  </a:cubicBezTo>
                  <a:cubicBezTo>
                    <a:pt x="4358" y="10629"/>
                    <a:pt x="4699" y="10611"/>
                    <a:pt x="5038" y="10574"/>
                  </a:cubicBezTo>
                  <a:cubicBezTo>
                    <a:pt x="5096" y="10564"/>
                    <a:pt x="5087" y="10496"/>
                    <a:pt x="5048" y="10467"/>
                  </a:cubicBezTo>
                  <a:cubicBezTo>
                    <a:pt x="5052" y="10462"/>
                    <a:pt x="5052" y="10457"/>
                    <a:pt x="5048" y="10447"/>
                  </a:cubicBezTo>
                  <a:cubicBezTo>
                    <a:pt x="4989" y="10262"/>
                    <a:pt x="4921" y="10081"/>
                    <a:pt x="4833" y="9906"/>
                  </a:cubicBezTo>
                  <a:cubicBezTo>
                    <a:pt x="4652" y="9330"/>
                    <a:pt x="4477" y="8750"/>
                    <a:pt x="4252" y="8184"/>
                  </a:cubicBezTo>
                  <a:close/>
                  <a:moveTo>
                    <a:pt x="2950" y="9228"/>
                  </a:moveTo>
                  <a:cubicBezTo>
                    <a:pt x="2960" y="9306"/>
                    <a:pt x="2970" y="9384"/>
                    <a:pt x="2979" y="9462"/>
                  </a:cubicBezTo>
                  <a:cubicBezTo>
                    <a:pt x="2904" y="9447"/>
                    <a:pt x="2823" y="9441"/>
                    <a:pt x="2741" y="9441"/>
                  </a:cubicBezTo>
                  <a:cubicBezTo>
                    <a:pt x="2531" y="9441"/>
                    <a:pt x="2307" y="9478"/>
                    <a:pt x="2111" y="9496"/>
                  </a:cubicBezTo>
                  <a:lnTo>
                    <a:pt x="2106" y="9496"/>
                  </a:lnTo>
                  <a:cubicBezTo>
                    <a:pt x="2062" y="9501"/>
                    <a:pt x="2043" y="9554"/>
                    <a:pt x="2072" y="9589"/>
                  </a:cubicBezTo>
                  <a:cubicBezTo>
                    <a:pt x="2067" y="9593"/>
                    <a:pt x="2062" y="9593"/>
                    <a:pt x="2062" y="9603"/>
                  </a:cubicBezTo>
                  <a:cubicBezTo>
                    <a:pt x="1984" y="10067"/>
                    <a:pt x="1960" y="10545"/>
                    <a:pt x="1901" y="11013"/>
                  </a:cubicBezTo>
                  <a:cubicBezTo>
                    <a:pt x="1892" y="11003"/>
                    <a:pt x="1877" y="10993"/>
                    <a:pt x="1862" y="10993"/>
                  </a:cubicBezTo>
                  <a:cubicBezTo>
                    <a:pt x="1409" y="10984"/>
                    <a:pt x="955" y="10940"/>
                    <a:pt x="506" y="10871"/>
                  </a:cubicBezTo>
                  <a:lnTo>
                    <a:pt x="492" y="10871"/>
                  </a:lnTo>
                  <a:cubicBezTo>
                    <a:pt x="492" y="10871"/>
                    <a:pt x="492" y="10867"/>
                    <a:pt x="492" y="10862"/>
                  </a:cubicBezTo>
                  <a:cubicBezTo>
                    <a:pt x="409" y="10749"/>
                    <a:pt x="311" y="10647"/>
                    <a:pt x="199" y="10554"/>
                  </a:cubicBezTo>
                  <a:lnTo>
                    <a:pt x="199" y="10554"/>
                  </a:lnTo>
                  <a:cubicBezTo>
                    <a:pt x="464" y="10611"/>
                    <a:pt x="761" y="10658"/>
                    <a:pt x="1042" y="10658"/>
                  </a:cubicBezTo>
                  <a:cubicBezTo>
                    <a:pt x="1175" y="10658"/>
                    <a:pt x="1303" y="10648"/>
                    <a:pt x="1423" y="10623"/>
                  </a:cubicBezTo>
                  <a:cubicBezTo>
                    <a:pt x="1428" y="10623"/>
                    <a:pt x="1433" y="10618"/>
                    <a:pt x="1433" y="10613"/>
                  </a:cubicBezTo>
                  <a:cubicBezTo>
                    <a:pt x="1482" y="10618"/>
                    <a:pt x="1526" y="10623"/>
                    <a:pt x="1570" y="10632"/>
                  </a:cubicBezTo>
                  <a:cubicBezTo>
                    <a:pt x="1633" y="10647"/>
                    <a:pt x="1697" y="10657"/>
                    <a:pt x="1760" y="10662"/>
                  </a:cubicBezTo>
                  <a:cubicBezTo>
                    <a:pt x="1804" y="10662"/>
                    <a:pt x="1833" y="10608"/>
                    <a:pt x="1809" y="10569"/>
                  </a:cubicBezTo>
                  <a:cubicBezTo>
                    <a:pt x="1818" y="10564"/>
                    <a:pt x="1828" y="10554"/>
                    <a:pt x="1833" y="10540"/>
                  </a:cubicBezTo>
                  <a:cubicBezTo>
                    <a:pt x="1892" y="10125"/>
                    <a:pt x="1955" y="9706"/>
                    <a:pt x="1994" y="9286"/>
                  </a:cubicBezTo>
                  <a:cubicBezTo>
                    <a:pt x="2023" y="9286"/>
                    <a:pt x="2057" y="9286"/>
                    <a:pt x="2087" y="9291"/>
                  </a:cubicBezTo>
                  <a:cubicBezTo>
                    <a:pt x="2273" y="9298"/>
                    <a:pt x="2462" y="9305"/>
                    <a:pt x="2649" y="9305"/>
                  </a:cubicBezTo>
                  <a:cubicBezTo>
                    <a:pt x="2727" y="9305"/>
                    <a:pt x="2805" y="9304"/>
                    <a:pt x="2882" y="9301"/>
                  </a:cubicBezTo>
                  <a:cubicBezTo>
                    <a:pt x="2921" y="9301"/>
                    <a:pt x="2950" y="9267"/>
                    <a:pt x="2950" y="9228"/>
                  </a:cubicBezTo>
                  <a:close/>
                  <a:moveTo>
                    <a:pt x="10432" y="8477"/>
                  </a:moveTo>
                  <a:cubicBezTo>
                    <a:pt x="10462" y="8574"/>
                    <a:pt x="10491" y="8667"/>
                    <a:pt x="10530" y="8759"/>
                  </a:cubicBezTo>
                  <a:cubicBezTo>
                    <a:pt x="10535" y="8769"/>
                    <a:pt x="10540" y="8779"/>
                    <a:pt x="10550" y="8789"/>
                  </a:cubicBezTo>
                  <a:cubicBezTo>
                    <a:pt x="10491" y="9789"/>
                    <a:pt x="10335" y="11140"/>
                    <a:pt x="9159" y="11340"/>
                  </a:cubicBezTo>
                  <a:cubicBezTo>
                    <a:pt x="9062" y="11356"/>
                    <a:pt x="8967" y="11364"/>
                    <a:pt x="8875" y="11364"/>
                  </a:cubicBezTo>
                  <a:cubicBezTo>
                    <a:pt x="8450" y="11364"/>
                    <a:pt x="8081" y="11197"/>
                    <a:pt x="7764" y="10945"/>
                  </a:cubicBezTo>
                  <a:lnTo>
                    <a:pt x="7764" y="10945"/>
                  </a:lnTo>
                  <a:cubicBezTo>
                    <a:pt x="7945" y="11037"/>
                    <a:pt x="8135" y="11106"/>
                    <a:pt x="8335" y="11140"/>
                  </a:cubicBezTo>
                  <a:cubicBezTo>
                    <a:pt x="8469" y="11165"/>
                    <a:pt x="8595" y="11177"/>
                    <a:pt x="8712" y="11177"/>
                  </a:cubicBezTo>
                  <a:cubicBezTo>
                    <a:pt x="10035" y="11177"/>
                    <a:pt x="10388" y="9654"/>
                    <a:pt x="10432" y="8477"/>
                  </a:cubicBezTo>
                  <a:close/>
                  <a:moveTo>
                    <a:pt x="4162" y="0"/>
                  </a:moveTo>
                  <a:cubicBezTo>
                    <a:pt x="3834" y="0"/>
                    <a:pt x="3504" y="48"/>
                    <a:pt x="3253" y="170"/>
                  </a:cubicBezTo>
                  <a:cubicBezTo>
                    <a:pt x="3238" y="175"/>
                    <a:pt x="3233" y="189"/>
                    <a:pt x="3238" y="199"/>
                  </a:cubicBezTo>
                  <a:cubicBezTo>
                    <a:pt x="3218" y="204"/>
                    <a:pt x="3199" y="224"/>
                    <a:pt x="3199" y="248"/>
                  </a:cubicBezTo>
                  <a:cubicBezTo>
                    <a:pt x="3131" y="1214"/>
                    <a:pt x="3106" y="2179"/>
                    <a:pt x="3096" y="3150"/>
                  </a:cubicBezTo>
                  <a:cubicBezTo>
                    <a:pt x="2814" y="3121"/>
                    <a:pt x="2526" y="3126"/>
                    <a:pt x="2243" y="3121"/>
                  </a:cubicBezTo>
                  <a:cubicBezTo>
                    <a:pt x="2116" y="3121"/>
                    <a:pt x="1986" y="3114"/>
                    <a:pt x="1856" y="3114"/>
                  </a:cubicBezTo>
                  <a:cubicBezTo>
                    <a:pt x="1726" y="3114"/>
                    <a:pt x="1597" y="3121"/>
                    <a:pt x="1472" y="3150"/>
                  </a:cubicBezTo>
                  <a:cubicBezTo>
                    <a:pt x="1462" y="3150"/>
                    <a:pt x="1458" y="3155"/>
                    <a:pt x="1453" y="3165"/>
                  </a:cubicBezTo>
                  <a:cubicBezTo>
                    <a:pt x="1440" y="3143"/>
                    <a:pt x="1417" y="3133"/>
                    <a:pt x="1395" y="3133"/>
                  </a:cubicBezTo>
                  <a:cubicBezTo>
                    <a:pt x="1367" y="3133"/>
                    <a:pt x="1339" y="3149"/>
                    <a:pt x="1331" y="3179"/>
                  </a:cubicBezTo>
                  <a:cubicBezTo>
                    <a:pt x="1258" y="3570"/>
                    <a:pt x="1184" y="3955"/>
                    <a:pt x="1111" y="4345"/>
                  </a:cubicBezTo>
                  <a:cubicBezTo>
                    <a:pt x="1106" y="4350"/>
                    <a:pt x="1097" y="4355"/>
                    <a:pt x="1092" y="4365"/>
                  </a:cubicBezTo>
                  <a:cubicBezTo>
                    <a:pt x="1087" y="4374"/>
                    <a:pt x="1087" y="4394"/>
                    <a:pt x="1101" y="4399"/>
                  </a:cubicBezTo>
                  <a:cubicBezTo>
                    <a:pt x="736" y="6291"/>
                    <a:pt x="370" y="8179"/>
                    <a:pt x="87" y="10081"/>
                  </a:cubicBezTo>
                  <a:lnTo>
                    <a:pt x="43" y="10076"/>
                  </a:lnTo>
                  <a:cubicBezTo>
                    <a:pt x="42" y="10076"/>
                    <a:pt x="40" y="10076"/>
                    <a:pt x="39" y="10076"/>
                  </a:cubicBezTo>
                  <a:cubicBezTo>
                    <a:pt x="8" y="10076"/>
                    <a:pt x="0" y="10130"/>
                    <a:pt x="33" y="10140"/>
                  </a:cubicBezTo>
                  <a:lnTo>
                    <a:pt x="77" y="10145"/>
                  </a:lnTo>
                  <a:cubicBezTo>
                    <a:pt x="67" y="10232"/>
                    <a:pt x="53" y="10320"/>
                    <a:pt x="38" y="10408"/>
                  </a:cubicBezTo>
                  <a:cubicBezTo>
                    <a:pt x="38" y="10432"/>
                    <a:pt x="48" y="10452"/>
                    <a:pt x="72" y="10462"/>
                  </a:cubicBezTo>
                  <a:cubicBezTo>
                    <a:pt x="63" y="10471"/>
                    <a:pt x="58" y="10481"/>
                    <a:pt x="53" y="10496"/>
                  </a:cubicBezTo>
                  <a:cubicBezTo>
                    <a:pt x="43" y="10510"/>
                    <a:pt x="48" y="10535"/>
                    <a:pt x="58" y="10545"/>
                  </a:cubicBezTo>
                  <a:cubicBezTo>
                    <a:pt x="170" y="10686"/>
                    <a:pt x="297" y="10813"/>
                    <a:pt x="438" y="10925"/>
                  </a:cubicBezTo>
                  <a:cubicBezTo>
                    <a:pt x="443" y="10935"/>
                    <a:pt x="453" y="10935"/>
                    <a:pt x="462" y="10935"/>
                  </a:cubicBezTo>
                  <a:cubicBezTo>
                    <a:pt x="467" y="10945"/>
                    <a:pt x="477" y="10949"/>
                    <a:pt x="487" y="10954"/>
                  </a:cubicBezTo>
                  <a:cubicBezTo>
                    <a:pt x="866" y="11074"/>
                    <a:pt x="1256" y="11131"/>
                    <a:pt x="1650" y="11131"/>
                  </a:cubicBezTo>
                  <a:cubicBezTo>
                    <a:pt x="1722" y="11131"/>
                    <a:pt x="1795" y="11129"/>
                    <a:pt x="1867" y="11125"/>
                  </a:cubicBezTo>
                  <a:cubicBezTo>
                    <a:pt x="1882" y="11120"/>
                    <a:pt x="1892" y="11115"/>
                    <a:pt x="1901" y="11106"/>
                  </a:cubicBezTo>
                  <a:cubicBezTo>
                    <a:pt x="1906" y="11126"/>
                    <a:pt x="1927" y="11137"/>
                    <a:pt x="1946" y="11137"/>
                  </a:cubicBezTo>
                  <a:cubicBezTo>
                    <a:pt x="1965" y="11137"/>
                    <a:pt x="1982" y="11127"/>
                    <a:pt x="1984" y="11106"/>
                  </a:cubicBezTo>
                  <a:cubicBezTo>
                    <a:pt x="2077" y="10623"/>
                    <a:pt x="2170" y="10115"/>
                    <a:pt x="2170" y="9623"/>
                  </a:cubicBezTo>
                  <a:cubicBezTo>
                    <a:pt x="2170" y="9613"/>
                    <a:pt x="2165" y="9613"/>
                    <a:pt x="2165" y="9608"/>
                  </a:cubicBezTo>
                  <a:cubicBezTo>
                    <a:pt x="2261" y="9608"/>
                    <a:pt x="2363" y="9611"/>
                    <a:pt x="2466" y="9611"/>
                  </a:cubicBezTo>
                  <a:cubicBezTo>
                    <a:pt x="2651" y="9611"/>
                    <a:pt x="2839" y="9601"/>
                    <a:pt x="2999" y="9545"/>
                  </a:cubicBezTo>
                  <a:cubicBezTo>
                    <a:pt x="3057" y="9876"/>
                    <a:pt x="3155" y="10223"/>
                    <a:pt x="3316" y="10491"/>
                  </a:cubicBezTo>
                  <a:cubicBezTo>
                    <a:pt x="3311" y="10510"/>
                    <a:pt x="3311" y="10530"/>
                    <a:pt x="3321" y="10545"/>
                  </a:cubicBezTo>
                  <a:cubicBezTo>
                    <a:pt x="3287" y="10564"/>
                    <a:pt x="3301" y="10618"/>
                    <a:pt x="3345" y="10618"/>
                  </a:cubicBezTo>
                  <a:lnTo>
                    <a:pt x="3379" y="10618"/>
                  </a:lnTo>
                  <a:lnTo>
                    <a:pt x="3409" y="10642"/>
                  </a:lnTo>
                  <a:cubicBezTo>
                    <a:pt x="3516" y="10740"/>
                    <a:pt x="3633" y="10828"/>
                    <a:pt x="3760" y="10906"/>
                  </a:cubicBezTo>
                  <a:cubicBezTo>
                    <a:pt x="3751" y="10928"/>
                    <a:pt x="3763" y="10960"/>
                    <a:pt x="3792" y="10960"/>
                  </a:cubicBezTo>
                  <a:cubicBezTo>
                    <a:pt x="3794" y="10960"/>
                    <a:pt x="3797" y="10960"/>
                    <a:pt x="3799" y="10959"/>
                  </a:cubicBezTo>
                  <a:cubicBezTo>
                    <a:pt x="4340" y="10891"/>
                    <a:pt x="4872" y="10871"/>
                    <a:pt x="5413" y="10832"/>
                  </a:cubicBezTo>
                  <a:cubicBezTo>
                    <a:pt x="5457" y="10832"/>
                    <a:pt x="5482" y="10784"/>
                    <a:pt x="5462" y="10745"/>
                  </a:cubicBezTo>
                  <a:cubicBezTo>
                    <a:pt x="5477" y="10740"/>
                    <a:pt x="5487" y="10720"/>
                    <a:pt x="5482" y="10701"/>
                  </a:cubicBezTo>
                  <a:cubicBezTo>
                    <a:pt x="5228" y="9915"/>
                    <a:pt x="4965" y="9135"/>
                    <a:pt x="4691" y="8355"/>
                  </a:cubicBezTo>
                  <a:lnTo>
                    <a:pt x="4691" y="8355"/>
                  </a:lnTo>
                  <a:cubicBezTo>
                    <a:pt x="4910" y="8414"/>
                    <a:pt x="5133" y="8443"/>
                    <a:pt x="5355" y="8443"/>
                  </a:cubicBezTo>
                  <a:cubicBezTo>
                    <a:pt x="5698" y="8443"/>
                    <a:pt x="6038" y="8374"/>
                    <a:pt x="6355" y="8238"/>
                  </a:cubicBezTo>
                  <a:cubicBezTo>
                    <a:pt x="6443" y="9057"/>
                    <a:pt x="6657" y="9896"/>
                    <a:pt x="7155" y="10471"/>
                  </a:cubicBezTo>
                  <a:cubicBezTo>
                    <a:pt x="7586" y="11053"/>
                    <a:pt x="8196" y="11505"/>
                    <a:pt x="8924" y="11505"/>
                  </a:cubicBezTo>
                  <a:cubicBezTo>
                    <a:pt x="9045" y="11505"/>
                    <a:pt x="9169" y="11493"/>
                    <a:pt x="9296" y="11467"/>
                  </a:cubicBezTo>
                  <a:cubicBezTo>
                    <a:pt x="10525" y="11208"/>
                    <a:pt x="10711" y="9686"/>
                    <a:pt x="10691" y="8637"/>
                  </a:cubicBezTo>
                  <a:cubicBezTo>
                    <a:pt x="10691" y="8602"/>
                    <a:pt x="10663" y="8580"/>
                    <a:pt x="10634" y="8580"/>
                  </a:cubicBezTo>
                  <a:cubicBezTo>
                    <a:pt x="10627" y="8580"/>
                    <a:pt x="10620" y="8581"/>
                    <a:pt x="10613" y="8584"/>
                  </a:cubicBezTo>
                  <a:cubicBezTo>
                    <a:pt x="10559" y="8442"/>
                    <a:pt x="10506" y="8306"/>
                    <a:pt x="10442" y="8169"/>
                  </a:cubicBezTo>
                  <a:lnTo>
                    <a:pt x="10442" y="8130"/>
                  </a:lnTo>
                  <a:cubicBezTo>
                    <a:pt x="10447" y="8101"/>
                    <a:pt x="10428" y="8072"/>
                    <a:pt x="10398" y="8062"/>
                  </a:cubicBezTo>
                  <a:lnTo>
                    <a:pt x="10398" y="8057"/>
                  </a:lnTo>
                  <a:cubicBezTo>
                    <a:pt x="10390" y="8044"/>
                    <a:pt x="10376" y="8038"/>
                    <a:pt x="10364" y="8038"/>
                  </a:cubicBezTo>
                  <a:cubicBezTo>
                    <a:pt x="10348" y="8038"/>
                    <a:pt x="10333" y="8048"/>
                    <a:pt x="10330" y="8067"/>
                  </a:cubicBezTo>
                  <a:cubicBezTo>
                    <a:pt x="10306" y="8081"/>
                    <a:pt x="10291" y="8101"/>
                    <a:pt x="10291" y="8130"/>
                  </a:cubicBezTo>
                  <a:cubicBezTo>
                    <a:pt x="10291" y="9233"/>
                    <a:pt x="9920" y="11055"/>
                    <a:pt x="8715" y="11055"/>
                  </a:cubicBezTo>
                  <a:cubicBezTo>
                    <a:pt x="8444" y="11055"/>
                    <a:pt x="8130" y="10963"/>
                    <a:pt x="7769" y="10749"/>
                  </a:cubicBezTo>
                  <a:cubicBezTo>
                    <a:pt x="7760" y="10745"/>
                    <a:pt x="7755" y="10740"/>
                    <a:pt x="7745" y="10735"/>
                  </a:cubicBezTo>
                  <a:cubicBezTo>
                    <a:pt x="7904" y="10735"/>
                    <a:pt x="8066" y="10737"/>
                    <a:pt x="8227" y="10737"/>
                  </a:cubicBezTo>
                  <a:cubicBezTo>
                    <a:pt x="8307" y="10737"/>
                    <a:pt x="8387" y="10736"/>
                    <a:pt x="8467" y="10735"/>
                  </a:cubicBezTo>
                  <a:cubicBezTo>
                    <a:pt x="8501" y="10735"/>
                    <a:pt x="8501" y="10686"/>
                    <a:pt x="8467" y="10681"/>
                  </a:cubicBezTo>
                  <a:cubicBezTo>
                    <a:pt x="8391" y="10680"/>
                    <a:pt x="8316" y="10679"/>
                    <a:pt x="8241" y="10679"/>
                  </a:cubicBezTo>
                  <a:cubicBezTo>
                    <a:pt x="8059" y="10679"/>
                    <a:pt x="7879" y="10683"/>
                    <a:pt x="7696" y="10686"/>
                  </a:cubicBezTo>
                  <a:cubicBezTo>
                    <a:pt x="7691" y="10686"/>
                    <a:pt x="7686" y="10691"/>
                    <a:pt x="7681" y="10691"/>
                  </a:cubicBezTo>
                  <a:cubicBezTo>
                    <a:pt x="7413" y="10515"/>
                    <a:pt x="7189" y="10276"/>
                    <a:pt x="7023" y="9998"/>
                  </a:cubicBezTo>
                  <a:cubicBezTo>
                    <a:pt x="7108" y="9998"/>
                    <a:pt x="7192" y="10001"/>
                    <a:pt x="7278" y="10001"/>
                  </a:cubicBezTo>
                  <a:cubicBezTo>
                    <a:pt x="7321" y="10001"/>
                    <a:pt x="7364" y="10000"/>
                    <a:pt x="7408" y="9998"/>
                  </a:cubicBezTo>
                  <a:cubicBezTo>
                    <a:pt x="7447" y="9998"/>
                    <a:pt x="7447" y="9940"/>
                    <a:pt x="7408" y="9940"/>
                  </a:cubicBezTo>
                  <a:cubicBezTo>
                    <a:pt x="7338" y="9937"/>
                    <a:pt x="7267" y="9936"/>
                    <a:pt x="7196" y="9936"/>
                  </a:cubicBezTo>
                  <a:cubicBezTo>
                    <a:pt x="7125" y="9936"/>
                    <a:pt x="7055" y="9937"/>
                    <a:pt x="6984" y="9940"/>
                  </a:cubicBezTo>
                  <a:cubicBezTo>
                    <a:pt x="6911" y="9803"/>
                    <a:pt x="6843" y="9657"/>
                    <a:pt x="6789" y="9511"/>
                  </a:cubicBezTo>
                  <a:lnTo>
                    <a:pt x="6789" y="9511"/>
                  </a:lnTo>
                  <a:cubicBezTo>
                    <a:pt x="6838" y="9516"/>
                    <a:pt x="6887" y="9518"/>
                    <a:pt x="6935" y="9518"/>
                  </a:cubicBezTo>
                  <a:cubicBezTo>
                    <a:pt x="7027" y="9518"/>
                    <a:pt x="7119" y="9509"/>
                    <a:pt x="7208" y="9486"/>
                  </a:cubicBezTo>
                  <a:cubicBezTo>
                    <a:pt x="7250" y="9477"/>
                    <a:pt x="7234" y="9422"/>
                    <a:pt x="7194" y="9422"/>
                  </a:cubicBezTo>
                  <a:cubicBezTo>
                    <a:pt x="7192" y="9422"/>
                    <a:pt x="7191" y="9423"/>
                    <a:pt x="7189" y="9423"/>
                  </a:cubicBezTo>
                  <a:cubicBezTo>
                    <a:pt x="7052" y="9442"/>
                    <a:pt x="6911" y="9452"/>
                    <a:pt x="6764" y="9452"/>
                  </a:cubicBezTo>
                  <a:cubicBezTo>
                    <a:pt x="6716" y="9306"/>
                    <a:pt x="6672" y="9159"/>
                    <a:pt x="6638" y="9008"/>
                  </a:cubicBezTo>
                  <a:lnTo>
                    <a:pt x="6638" y="9008"/>
                  </a:lnTo>
                  <a:cubicBezTo>
                    <a:pt x="6710" y="9010"/>
                    <a:pt x="6783" y="9011"/>
                    <a:pt x="6855" y="9011"/>
                  </a:cubicBezTo>
                  <a:cubicBezTo>
                    <a:pt x="7212" y="9011"/>
                    <a:pt x="7569" y="8991"/>
                    <a:pt x="7925" y="8955"/>
                  </a:cubicBezTo>
                  <a:cubicBezTo>
                    <a:pt x="7990" y="9278"/>
                    <a:pt x="8116" y="9567"/>
                    <a:pt x="8453" y="9567"/>
                  </a:cubicBezTo>
                  <a:cubicBezTo>
                    <a:pt x="8472" y="9567"/>
                    <a:pt x="8491" y="9566"/>
                    <a:pt x="8511" y="9564"/>
                  </a:cubicBezTo>
                  <a:cubicBezTo>
                    <a:pt x="8546" y="9573"/>
                    <a:pt x="8581" y="9577"/>
                    <a:pt x="8616" y="9577"/>
                  </a:cubicBezTo>
                  <a:cubicBezTo>
                    <a:pt x="8848" y="9577"/>
                    <a:pt x="9071" y="9394"/>
                    <a:pt x="9194" y="9203"/>
                  </a:cubicBezTo>
                  <a:cubicBezTo>
                    <a:pt x="9408" y="8872"/>
                    <a:pt x="9379" y="8462"/>
                    <a:pt x="9301" y="8091"/>
                  </a:cubicBezTo>
                  <a:lnTo>
                    <a:pt x="9301" y="8091"/>
                  </a:lnTo>
                  <a:cubicBezTo>
                    <a:pt x="9444" y="8133"/>
                    <a:pt x="9617" y="8155"/>
                    <a:pt x="9789" y="8155"/>
                  </a:cubicBezTo>
                  <a:cubicBezTo>
                    <a:pt x="9974" y="8155"/>
                    <a:pt x="10157" y="8130"/>
                    <a:pt x="10296" y="8077"/>
                  </a:cubicBezTo>
                  <a:cubicBezTo>
                    <a:pt x="10330" y="8062"/>
                    <a:pt x="10340" y="8003"/>
                    <a:pt x="10296" y="7994"/>
                  </a:cubicBezTo>
                  <a:cubicBezTo>
                    <a:pt x="10152" y="7977"/>
                    <a:pt x="10008" y="7963"/>
                    <a:pt x="9861" y="7963"/>
                  </a:cubicBezTo>
                  <a:cubicBezTo>
                    <a:pt x="9838" y="7963"/>
                    <a:pt x="9816" y="7964"/>
                    <a:pt x="9794" y="7964"/>
                  </a:cubicBezTo>
                  <a:cubicBezTo>
                    <a:pt x="9627" y="7956"/>
                    <a:pt x="9456" y="7919"/>
                    <a:pt x="9284" y="7919"/>
                  </a:cubicBezTo>
                  <a:cubicBezTo>
                    <a:pt x="9265" y="7919"/>
                    <a:pt x="9247" y="7919"/>
                    <a:pt x="9228" y="7920"/>
                  </a:cubicBezTo>
                  <a:cubicBezTo>
                    <a:pt x="9159" y="7920"/>
                    <a:pt x="9135" y="8008"/>
                    <a:pt x="9194" y="8047"/>
                  </a:cubicBezTo>
                  <a:cubicBezTo>
                    <a:pt x="9213" y="8345"/>
                    <a:pt x="9257" y="8672"/>
                    <a:pt x="9150" y="8959"/>
                  </a:cubicBezTo>
                  <a:cubicBezTo>
                    <a:pt x="9052" y="9223"/>
                    <a:pt x="8877" y="9345"/>
                    <a:pt x="8642" y="9408"/>
                  </a:cubicBezTo>
                  <a:cubicBezTo>
                    <a:pt x="8281" y="8901"/>
                    <a:pt x="8355" y="7896"/>
                    <a:pt x="8325" y="7296"/>
                  </a:cubicBezTo>
                  <a:cubicBezTo>
                    <a:pt x="8312" y="7022"/>
                    <a:pt x="8195" y="5025"/>
                    <a:pt x="8857" y="5025"/>
                  </a:cubicBezTo>
                  <a:cubicBezTo>
                    <a:pt x="8901" y="5025"/>
                    <a:pt x="8948" y="5034"/>
                    <a:pt x="8998" y="5052"/>
                  </a:cubicBezTo>
                  <a:cubicBezTo>
                    <a:pt x="9003" y="5055"/>
                    <a:pt x="9009" y="5056"/>
                    <a:pt x="9016" y="5056"/>
                  </a:cubicBezTo>
                  <a:cubicBezTo>
                    <a:pt x="9022" y="5056"/>
                    <a:pt x="9028" y="5055"/>
                    <a:pt x="9033" y="5052"/>
                  </a:cubicBezTo>
                  <a:cubicBezTo>
                    <a:pt x="9233" y="5443"/>
                    <a:pt x="9198" y="5872"/>
                    <a:pt x="9228" y="6286"/>
                  </a:cubicBezTo>
                  <a:cubicBezTo>
                    <a:pt x="9228" y="6296"/>
                    <a:pt x="9237" y="6301"/>
                    <a:pt x="9237" y="6311"/>
                  </a:cubicBezTo>
                  <a:cubicBezTo>
                    <a:pt x="9169" y="6330"/>
                    <a:pt x="9169" y="6428"/>
                    <a:pt x="9237" y="6452"/>
                  </a:cubicBezTo>
                  <a:lnTo>
                    <a:pt x="9267" y="6462"/>
                  </a:lnTo>
                  <a:cubicBezTo>
                    <a:pt x="9311" y="6530"/>
                    <a:pt x="9359" y="6594"/>
                    <a:pt x="9413" y="6652"/>
                  </a:cubicBezTo>
                  <a:cubicBezTo>
                    <a:pt x="9481" y="6725"/>
                    <a:pt x="9564" y="6813"/>
                    <a:pt x="9662" y="6843"/>
                  </a:cubicBezTo>
                  <a:cubicBezTo>
                    <a:pt x="9667" y="6843"/>
                    <a:pt x="9667" y="6847"/>
                    <a:pt x="9672" y="6847"/>
                  </a:cubicBezTo>
                  <a:cubicBezTo>
                    <a:pt x="10047" y="6916"/>
                    <a:pt x="10428" y="6955"/>
                    <a:pt x="10803" y="6964"/>
                  </a:cubicBezTo>
                  <a:cubicBezTo>
                    <a:pt x="10847" y="6960"/>
                    <a:pt x="10876" y="6925"/>
                    <a:pt x="10867" y="6886"/>
                  </a:cubicBezTo>
                  <a:cubicBezTo>
                    <a:pt x="10876" y="6882"/>
                    <a:pt x="10881" y="6872"/>
                    <a:pt x="10881" y="6862"/>
                  </a:cubicBezTo>
                  <a:cubicBezTo>
                    <a:pt x="11145" y="5438"/>
                    <a:pt x="10818" y="3599"/>
                    <a:pt x="9247" y="3179"/>
                  </a:cubicBezTo>
                  <a:cubicBezTo>
                    <a:pt x="9042" y="3092"/>
                    <a:pt x="8823" y="3038"/>
                    <a:pt x="8598" y="3018"/>
                  </a:cubicBezTo>
                  <a:cubicBezTo>
                    <a:pt x="8528" y="3012"/>
                    <a:pt x="8459" y="3010"/>
                    <a:pt x="8392" y="3010"/>
                  </a:cubicBezTo>
                  <a:cubicBezTo>
                    <a:pt x="7809" y="3010"/>
                    <a:pt x="7389" y="3235"/>
                    <a:pt x="7086" y="3594"/>
                  </a:cubicBezTo>
                  <a:cubicBezTo>
                    <a:pt x="6906" y="3086"/>
                    <a:pt x="6435" y="2812"/>
                    <a:pt x="5968" y="2812"/>
                  </a:cubicBezTo>
                  <a:cubicBezTo>
                    <a:pt x="5803" y="2812"/>
                    <a:pt x="5638" y="2846"/>
                    <a:pt x="5487" y="2916"/>
                  </a:cubicBezTo>
                  <a:cubicBezTo>
                    <a:pt x="5306" y="2760"/>
                    <a:pt x="5404" y="1921"/>
                    <a:pt x="5408" y="1721"/>
                  </a:cubicBezTo>
                  <a:cubicBezTo>
                    <a:pt x="5418" y="1345"/>
                    <a:pt x="5462" y="975"/>
                    <a:pt x="5467" y="599"/>
                  </a:cubicBezTo>
                  <a:cubicBezTo>
                    <a:pt x="5467" y="580"/>
                    <a:pt x="5453" y="570"/>
                    <a:pt x="5440" y="570"/>
                  </a:cubicBezTo>
                  <a:cubicBezTo>
                    <a:pt x="5429" y="570"/>
                    <a:pt x="5418" y="576"/>
                    <a:pt x="5413" y="589"/>
                  </a:cubicBezTo>
                  <a:cubicBezTo>
                    <a:pt x="5360" y="506"/>
                    <a:pt x="5296" y="428"/>
                    <a:pt x="5223" y="360"/>
                  </a:cubicBezTo>
                  <a:cubicBezTo>
                    <a:pt x="5155" y="282"/>
                    <a:pt x="5087" y="209"/>
                    <a:pt x="5013" y="141"/>
                  </a:cubicBezTo>
                  <a:cubicBezTo>
                    <a:pt x="5018" y="121"/>
                    <a:pt x="5004" y="106"/>
                    <a:pt x="4989" y="102"/>
                  </a:cubicBezTo>
                  <a:cubicBezTo>
                    <a:pt x="4984" y="97"/>
                    <a:pt x="4979" y="92"/>
                    <a:pt x="4974" y="92"/>
                  </a:cubicBezTo>
                  <a:cubicBezTo>
                    <a:pt x="4739" y="37"/>
                    <a:pt x="4451" y="0"/>
                    <a:pt x="41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56"/>
            <p:cNvSpPr/>
            <p:nvPr/>
          </p:nvSpPr>
          <p:spPr>
            <a:xfrm>
              <a:off x="3509685" y="3653511"/>
              <a:ext cx="35406" cy="91228"/>
            </a:xfrm>
            <a:custGeom>
              <a:rect b="b" l="l" r="r" t="t"/>
              <a:pathLst>
                <a:path extrusionOk="0" h="3548" w="1377">
                  <a:moveTo>
                    <a:pt x="971" y="1598"/>
                  </a:moveTo>
                  <a:cubicBezTo>
                    <a:pt x="1083" y="2198"/>
                    <a:pt x="1181" y="2798"/>
                    <a:pt x="1264" y="3407"/>
                  </a:cubicBezTo>
                  <a:cubicBezTo>
                    <a:pt x="1049" y="3376"/>
                    <a:pt x="838" y="3361"/>
                    <a:pt x="624" y="3361"/>
                  </a:cubicBezTo>
                  <a:cubicBezTo>
                    <a:pt x="571" y="3361"/>
                    <a:pt x="518" y="3362"/>
                    <a:pt x="464" y="3363"/>
                  </a:cubicBezTo>
                  <a:cubicBezTo>
                    <a:pt x="630" y="2773"/>
                    <a:pt x="796" y="2183"/>
                    <a:pt x="971" y="1598"/>
                  </a:cubicBezTo>
                  <a:close/>
                  <a:moveTo>
                    <a:pt x="706" y="1"/>
                  </a:moveTo>
                  <a:cubicBezTo>
                    <a:pt x="677" y="1"/>
                    <a:pt x="647" y="23"/>
                    <a:pt x="644" y="61"/>
                  </a:cubicBezTo>
                  <a:cubicBezTo>
                    <a:pt x="566" y="759"/>
                    <a:pt x="469" y="1456"/>
                    <a:pt x="327" y="2144"/>
                  </a:cubicBezTo>
                  <a:cubicBezTo>
                    <a:pt x="259" y="2471"/>
                    <a:pt x="1" y="3017"/>
                    <a:pt x="93" y="3334"/>
                  </a:cubicBezTo>
                  <a:cubicBezTo>
                    <a:pt x="100" y="3358"/>
                    <a:pt x="118" y="3372"/>
                    <a:pt x="139" y="3372"/>
                  </a:cubicBezTo>
                  <a:cubicBezTo>
                    <a:pt x="148" y="3372"/>
                    <a:pt x="157" y="3369"/>
                    <a:pt x="166" y="3363"/>
                  </a:cubicBezTo>
                  <a:lnTo>
                    <a:pt x="191" y="3354"/>
                  </a:lnTo>
                  <a:cubicBezTo>
                    <a:pt x="210" y="3344"/>
                    <a:pt x="210" y="3320"/>
                    <a:pt x="196" y="3305"/>
                  </a:cubicBezTo>
                  <a:cubicBezTo>
                    <a:pt x="103" y="3212"/>
                    <a:pt x="542" y="1798"/>
                    <a:pt x="581" y="1569"/>
                  </a:cubicBezTo>
                  <a:cubicBezTo>
                    <a:pt x="644" y="1183"/>
                    <a:pt x="693" y="798"/>
                    <a:pt x="732" y="408"/>
                  </a:cubicBezTo>
                  <a:cubicBezTo>
                    <a:pt x="805" y="730"/>
                    <a:pt x="869" y="1047"/>
                    <a:pt x="932" y="1369"/>
                  </a:cubicBezTo>
                  <a:cubicBezTo>
                    <a:pt x="698" y="2017"/>
                    <a:pt x="518" y="2686"/>
                    <a:pt x="391" y="3368"/>
                  </a:cubicBezTo>
                  <a:lnTo>
                    <a:pt x="210" y="3373"/>
                  </a:lnTo>
                  <a:cubicBezTo>
                    <a:pt x="137" y="3373"/>
                    <a:pt x="137" y="3476"/>
                    <a:pt x="210" y="3476"/>
                  </a:cubicBezTo>
                  <a:cubicBezTo>
                    <a:pt x="472" y="3510"/>
                    <a:pt x="764" y="3548"/>
                    <a:pt x="1041" y="3548"/>
                  </a:cubicBezTo>
                  <a:cubicBezTo>
                    <a:pt x="1115" y="3548"/>
                    <a:pt x="1188" y="3545"/>
                    <a:pt x="1259" y="3539"/>
                  </a:cubicBezTo>
                  <a:cubicBezTo>
                    <a:pt x="1278" y="3534"/>
                    <a:pt x="1298" y="3524"/>
                    <a:pt x="1308" y="3510"/>
                  </a:cubicBezTo>
                  <a:cubicBezTo>
                    <a:pt x="1315" y="3513"/>
                    <a:pt x="1323" y="3515"/>
                    <a:pt x="1331" y="3515"/>
                  </a:cubicBezTo>
                  <a:cubicBezTo>
                    <a:pt x="1354" y="3515"/>
                    <a:pt x="1376" y="3499"/>
                    <a:pt x="1376" y="3466"/>
                  </a:cubicBezTo>
                  <a:cubicBezTo>
                    <a:pt x="1317" y="2315"/>
                    <a:pt x="1117" y="1178"/>
                    <a:pt x="791" y="71"/>
                  </a:cubicBezTo>
                  <a:cubicBezTo>
                    <a:pt x="786" y="56"/>
                    <a:pt x="776" y="42"/>
                    <a:pt x="757" y="32"/>
                  </a:cubicBezTo>
                  <a:cubicBezTo>
                    <a:pt x="745" y="11"/>
                    <a:pt x="725" y="1"/>
                    <a:pt x="70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56"/>
            <p:cNvSpPr/>
            <p:nvPr/>
          </p:nvSpPr>
          <p:spPr>
            <a:xfrm>
              <a:off x="3497909" y="3668655"/>
              <a:ext cx="13422" cy="1723"/>
            </a:xfrm>
            <a:custGeom>
              <a:rect b="b" l="l" r="r" t="t"/>
              <a:pathLst>
                <a:path extrusionOk="0" h="67" w="522">
                  <a:moveTo>
                    <a:pt x="266" y="0"/>
                  </a:moveTo>
                  <a:cubicBezTo>
                    <a:pt x="190" y="0"/>
                    <a:pt x="115" y="2"/>
                    <a:pt x="39" y="4"/>
                  </a:cubicBezTo>
                  <a:cubicBezTo>
                    <a:pt x="0" y="4"/>
                    <a:pt x="0" y="63"/>
                    <a:pt x="39" y="63"/>
                  </a:cubicBezTo>
                  <a:cubicBezTo>
                    <a:pt x="115" y="65"/>
                    <a:pt x="191" y="66"/>
                    <a:pt x="268" y="66"/>
                  </a:cubicBezTo>
                  <a:cubicBezTo>
                    <a:pt x="345" y="66"/>
                    <a:pt x="422" y="65"/>
                    <a:pt x="498" y="63"/>
                  </a:cubicBezTo>
                  <a:cubicBezTo>
                    <a:pt x="522" y="48"/>
                    <a:pt x="522" y="14"/>
                    <a:pt x="498" y="4"/>
                  </a:cubicBezTo>
                  <a:cubicBezTo>
                    <a:pt x="419" y="2"/>
                    <a:pt x="343" y="0"/>
                    <a:pt x="2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56"/>
            <p:cNvSpPr/>
            <p:nvPr/>
          </p:nvSpPr>
          <p:spPr>
            <a:xfrm>
              <a:off x="3502563" y="3636232"/>
              <a:ext cx="14733" cy="3445"/>
            </a:xfrm>
            <a:custGeom>
              <a:rect b="b" l="l" r="r" t="t"/>
              <a:pathLst>
                <a:path extrusionOk="0" h="134" w="573">
                  <a:moveTo>
                    <a:pt x="525" y="1"/>
                  </a:moveTo>
                  <a:cubicBezTo>
                    <a:pt x="522" y="1"/>
                    <a:pt x="519" y="1"/>
                    <a:pt x="517" y="2"/>
                  </a:cubicBezTo>
                  <a:cubicBezTo>
                    <a:pt x="351" y="26"/>
                    <a:pt x="190" y="55"/>
                    <a:pt x="29" y="85"/>
                  </a:cubicBezTo>
                  <a:cubicBezTo>
                    <a:pt x="1" y="89"/>
                    <a:pt x="4" y="134"/>
                    <a:pt x="30" y="134"/>
                  </a:cubicBezTo>
                  <a:cubicBezTo>
                    <a:pt x="31" y="134"/>
                    <a:pt x="32" y="134"/>
                    <a:pt x="34" y="133"/>
                  </a:cubicBezTo>
                  <a:cubicBezTo>
                    <a:pt x="199" y="114"/>
                    <a:pt x="365" y="89"/>
                    <a:pt x="531" y="65"/>
                  </a:cubicBezTo>
                  <a:cubicBezTo>
                    <a:pt x="572" y="61"/>
                    <a:pt x="562" y="1"/>
                    <a:pt x="5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56"/>
            <p:cNvSpPr/>
            <p:nvPr/>
          </p:nvSpPr>
          <p:spPr>
            <a:xfrm>
              <a:off x="3557228" y="3703804"/>
              <a:ext cx="10414" cy="1774"/>
            </a:xfrm>
            <a:custGeom>
              <a:rect b="b" l="l" r="r" t="t"/>
              <a:pathLst>
                <a:path extrusionOk="0" h="69" w="405">
                  <a:moveTo>
                    <a:pt x="257" y="1"/>
                  </a:moveTo>
                  <a:cubicBezTo>
                    <a:pt x="187" y="1"/>
                    <a:pt x="116" y="3"/>
                    <a:pt x="44" y="3"/>
                  </a:cubicBezTo>
                  <a:cubicBezTo>
                    <a:pt x="2" y="3"/>
                    <a:pt x="0" y="66"/>
                    <a:pt x="40" y="66"/>
                  </a:cubicBezTo>
                  <a:cubicBezTo>
                    <a:pt x="41" y="66"/>
                    <a:pt x="43" y="66"/>
                    <a:pt x="44" y="66"/>
                  </a:cubicBezTo>
                  <a:cubicBezTo>
                    <a:pt x="116" y="66"/>
                    <a:pt x="187" y="68"/>
                    <a:pt x="257" y="68"/>
                  </a:cubicBezTo>
                  <a:cubicBezTo>
                    <a:pt x="292" y="68"/>
                    <a:pt x="327" y="68"/>
                    <a:pt x="361" y="66"/>
                  </a:cubicBezTo>
                  <a:cubicBezTo>
                    <a:pt x="405" y="66"/>
                    <a:pt x="405" y="3"/>
                    <a:pt x="361" y="3"/>
                  </a:cubicBezTo>
                  <a:cubicBezTo>
                    <a:pt x="327" y="1"/>
                    <a:pt x="292" y="1"/>
                    <a:pt x="2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56"/>
            <p:cNvSpPr/>
            <p:nvPr/>
          </p:nvSpPr>
          <p:spPr>
            <a:xfrm>
              <a:off x="3656812" y="3805060"/>
              <a:ext cx="21573" cy="2571"/>
            </a:xfrm>
            <a:custGeom>
              <a:rect b="b" l="l" r="r" t="t"/>
              <a:pathLst>
                <a:path extrusionOk="0" h="100" w="839">
                  <a:moveTo>
                    <a:pt x="34" y="1"/>
                  </a:moveTo>
                  <a:cubicBezTo>
                    <a:pt x="10" y="1"/>
                    <a:pt x="0" y="45"/>
                    <a:pt x="29" y="50"/>
                  </a:cubicBezTo>
                  <a:cubicBezTo>
                    <a:pt x="220" y="83"/>
                    <a:pt x="415" y="99"/>
                    <a:pt x="610" y="99"/>
                  </a:cubicBezTo>
                  <a:cubicBezTo>
                    <a:pt x="675" y="99"/>
                    <a:pt x="740" y="97"/>
                    <a:pt x="805" y="94"/>
                  </a:cubicBezTo>
                  <a:cubicBezTo>
                    <a:pt x="839" y="89"/>
                    <a:pt x="839" y="40"/>
                    <a:pt x="805" y="35"/>
                  </a:cubicBezTo>
                  <a:cubicBezTo>
                    <a:pt x="771" y="36"/>
                    <a:pt x="738" y="36"/>
                    <a:pt x="705" y="36"/>
                  </a:cubicBezTo>
                  <a:cubicBezTo>
                    <a:pt x="480" y="36"/>
                    <a:pt x="255" y="22"/>
                    <a:pt x="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56"/>
            <p:cNvSpPr/>
            <p:nvPr/>
          </p:nvSpPr>
          <p:spPr>
            <a:xfrm>
              <a:off x="3637476" y="3679403"/>
              <a:ext cx="19593" cy="2906"/>
            </a:xfrm>
            <a:custGeom>
              <a:rect b="b" l="l" r="r" t="t"/>
              <a:pathLst>
                <a:path extrusionOk="0" h="113" w="762">
                  <a:moveTo>
                    <a:pt x="713" y="1"/>
                  </a:moveTo>
                  <a:cubicBezTo>
                    <a:pt x="494" y="5"/>
                    <a:pt x="269" y="20"/>
                    <a:pt x="50" y="35"/>
                  </a:cubicBezTo>
                  <a:cubicBezTo>
                    <a:pt x="1" y="35"/>
                    <a:pt x="1" y="113"/>
                    <a:pt x="50" y="113"/>
                  </a:cubicBezTo>
                  <a:cubicBezTo>
                    <a:pt x="269" y="98"/>
                    <a:pt x="494" y="93"/>
                    <a:pt x="713" y="74"/>
                  </a:cubicBezTo>
                  <a:cubicBezTo>
                    <a:pt x="762" y="69"/>
                    <a:pt x="762" y="1"/>
                    <a:pt x="7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70" name="Google Shape;2770;p56"/>
          <p:cNvGrpSpPr/>
          <p:nvPr/>
        </p:nvGrpSpPr>
        <p:grpSpPr>
          <a:xfrm>
            <a:off x="1675458" y="2959556"/>
            <a:ext cx="210842" cy="320223"/>
            <a:chOff x="1675458" y="2959556"/>
            <a:chExt cx="210842" cy="320223"/>
          </a:xfrm>
        </p:grpSpPr>
        <p:sp>
          <p:nvSpPr>
            <p:cNvPr id="2771" name="Google Shape;2771;p56"/>
            <p:cNvSpPr/>
            <p:nvPr/>
          </p:nvSpPr>
          <p:spPr>
            <a:xfrm>
              <a:off x="1675458" y="2959556"/>
              <a:ext cx="210842" cy="320223"/>
            </a:xfrm>
            <a:custGeom>
              <a:rect b="b" l="l" r="r" t="t"/>
              <a:pathLst>
                <a:path extrusionOk="0" h="12454" w="8200">
                  <a:moveTo>
                    <a:pt x="7439" y="10330"/>
                  </a:moveTo>
                  <a:lnTo>
                    <a:pt x="7439" y="10330"/>
                  </a:lnTo>
                  <a:cubicBezTo>
                    <a:pt x="7312" y="10783"/>
                    <a:pt x="7361" y="11271"/>
                    <a:pt x="7570" y="11691"/>
                  </a:cubicBezTo>
                  <a:cubicBezTo>
                    <a:pt x="7431" y="11635"/>
                    <a:pt x="7261" y="11618"/>
                    <a:pt x="7088" y="11618"/>
                  </a:cubicBezTo>
                  <a:cubicBezTo>
                    <a:pt x="6836" y="11618"/>
                    <a:pt x="6577" y="11654"/>
                    <a:pt x="6395" y="11656"/>
                  </a:cubicBezTo>
                  <a:lnTo>
                    <a:pt x="4293" y="11705"/>
                  </a:lnTo>
                  <a:cubicBezTo>
                    <a:pt x="4142" y="11709"/>
                    <a:pt x="3721" y="11744"/>
                    <a:pt x="3242" y="11744"/>
                  </a:cubicBezTo>
                  <a:cubicBezTo>
                    <a:pt x="2356" y="11744"/>
                    <a:pt x="1271" y="11624"/>
                    <a:pt x="1322" y="10959"/>
                  </a:cubicBezTo>
                  <a:cubicBezTo>
                    <a:pt x="1483" y="10447"/>
                    <a:pt x="2307" y="10358"/>
                    <a:pt x="3024" y="10358"/>
                  </a:cubicBezTo>
                  <a:cubicBezTo>
                    <a:pt x="3411" y="10358"/>
                    <a:pt x="3767" y="10384"/>
                    <a:pt x="3970" y="10384"/>
                  </a:cubicBezTo>
                  <a:cubicBezTo>
                    <a:pt x="3982" y="10384"/>
                    <a:pt x="3994" y="10384"/>
                    <a:pt x="4005" y="10383"/>
                  </a:cubicBezTo>
                  <a:lnTo>
                    <a:pt x="6736" y="10340"/>
                  </a:lnTo>
                  <a:cubicBezTo>
                    <a:pt x="6834" y="10340"/>
                    <a:pt x="6968" y="10346"/>
                    <a:pt x="7112" y="10346"/>
                  </a:cubicBezTo>
                  <a:cubicBezTo>
                    <a:pt x="7219" y="10346"/>
                    <a:pt x="7332" y="10342"/>
                    <a:pt x="7439" y="10330"/>
                  </a:cubicBezTo>
                  <a:close/>
                  <a:moveTo>
                    <a:pt x="2763" y="9776"/>
                  </a:moveTo>
                  <a:cubicBezTo>
                    <a:pt x="3427" y="9776"/>
                    <a:pt x="4119" y="9876"/>
                    <a:pt x="4668" y="9920"/>
                  </a:cubicBezTo>
                  <a:cubicBezTo>
                    <a:pt x="5208" y="9966"/>
                    <a:pt x="5743" y="10004"/>
                    <a:pt x="6278" y="10004"/>
                  </a:cubicBezTo>
                  <a:cubicBezTo>
                    <a:pt x="6757" y="10004"/>
                    <a:pt x="7237" y="9974"/>
                    <a:pt x="7722" y="9891"/>
                  </a:cubicBezTo>
                  <a:cubicBezTo>
                    <a:pt x="7731" y="9886"/>
                    <a:pt x="7741" y="9881"/>
                    <a:pt x="7751" y="9876"/>
                  </a:cubicBezTo>
                  <a:lnTo>
                    <a:pt x="7751" y="9876"/>
                  </a:lnTo>
                  <a:cubicBezTo>
                    <a:pt x="7741" y="9910"/>
                    <a:pt x="7726" y="9940"/>
                    <a:pt x="7697" y="9959"/>
                  </a:cubicBezTo>
                  <a:cubicBezTo>
                    <a:pt x="7682" y="9946"/>
                    <a:pt x="7664" y="9940"/>
                    <a:pt x="7646" y="9940"/>
                  </a:cubicBezTo>
                  <a:cubicBezTo>
                    <a:pt x="7616" y="9940"/>
                    <a:pt x="7586" y="9956"/>
                    <a:pt x="7570" y="9983"/>
                  </a:cubicBezTo>
                  <a:cubicBezTo>
                    <a:pt x="7561" y="10003"/>
                    <a:pt x="7551" y="10027"/>
                    <a:pt x="7541" y="10047"/>
                  </a:cubicBezTo>
                  <a:cubicBezTo>
                    <a:pt x="7151" y="10190"/>
                    <a:pt x="6310" y="10211"/>
                    <a:pt x="5762" y="10211"/>
                  </a:cubicBezTo>
                  <a:cubicBezTo>
                    <a:pt x="5548" y="10211"/>
                    <a:pt x="5378" y="10207"/>
                    <a:pt x="5298" y="10207"/>
                  </a:cubicBezTo>
                  <a:cubicBezTo>
                    <a:pt x="5283" y="10207"/>
                    <a:pt x="5272" y="10208"/>
                    <a:pt x="5263" y="10208"/>
                  </a:cubicBezTo>
                  <a:cubicBezTo>
                    <a:pt x="4351" y="10222"/>
                    <a:pt x="3439" y="10232"/>
                    <a:pt x="2532" y="10257"/>
                  </a:cubicBezTo>
                  <a:cubicBezTo>
                    <a:pt x="2068" y="10271"/>
                    <a:pt x="1527" y="10291"/>
                    <a:pt x="1307" y="10647"/>
                  </a:cubicBezTo>
                  <a:cubicBezTo>
                    <a:pt x="1304" y="10646"/>
                    <a:pt x="1301" y="10646"/>
                    <a:pt x="1298" y="10646"/>
                  </a:cubicBezTo>
                  <a:cubicBezTo>
                    <a:pt x="1276" y="10646"/>
                    <a:pt x="1253" y="10660"/>
                    <a:pt x="1244" y="10681"/>
                  </a:cubicBezTo>
                  <a:cubicBezTo>
                    <a:pt x="686" y="11716"/>
                    <a:pt x="1946" y="11922"/>
                    <a:pt x="3509" y="11922"/>
                  </a:cubicBezTo>
                  <a:cubicBezTo>
                    <a:pt x="4545" y="11922"/>
                    <a:pt x="5713" y="11831"/>
                    <a:pt x="6574" y="11831"/>
                  </a:cubicBezTo>
                  <a:cubicBezTo>
                    <a:pt x="7114" y="11831"/>
                    <a:pt x="7533" y="11867"/>
                    <a:pt x="7722" y="11983"/>
                  </a:cubicBezTo>
                  <a:cubicBezTo>
                    <a:pt x="7078" y="12076"/>
                    <a:pt x="4497" y="12164"/>
                    <a:pt x="4234" y="12174"/>
                  </a:cubicBezTo>
                  <a:cubicBezTo>
                    <a:pt x="3730" y="12195"/>
                    <a:pt x="3218" y="12244"/>
                    <a:pt x="2712" y="12244"/>
                  </a:cubicBezTo>
                  <a:cubicBezTo>
                    <a:pt x="2650" y="12244"/>
                    <a:pt x="2588" y="12243"/>
                    <a:pt x="2527" y="12242"/>
                  </a:cubicBezTo>
                  <a:cubicBezTo>
                    <a:pt x="2146" y="12237"/>
                    <a:pt x="1756" y="12222"/>
                    <a:pt x="1405" y="12061"/>
                  </a:cubicBezTo>
                  <a:cubicBezTo>
                    <a:pt x="586" y="11681"/>
                    <a:pt x="0" y="10705"/>
                    <a:pt x="1337" y="10037"/>
                  </a:cubicBezTo>
                  <a:cubicBezTo>
                    <a:pt x="1740" y="9838"/>
                    <a:pt x="2243" y="9776"/>
                    <a:pt x="2763" y="9776"/>
                  </a:cubicBezTo>
                  <a:close/>
                  <a:moveTo>
                    <a:pt x="4373" y="1"/>
                  </a:moveTo>
                  <a:cubicBezTo>
                    <a:pt x="3863" y="1"/>
                    <a:pt x="3353" y="18"/>
                    <a:pt x="2844" y="53"/>
                  </a:cubicBezTo>
                  <a:cubicBezTo>
                    <a:pt x="2078" y="106"/>
                    <a:pt x="722" y="43"/>
                    <a:pt x="283" y="848"/>
                  </a:cubicBezTo>
                  <a:cubicBezTo>
                    <a:pt x="239" y="921"/>
                    <a:pt x="210" y="999"/>
                    <a:pt x="186" y="1082"/>
                  </a:cubicBezTo>
                  <a:lnTo>
                    <a:pt x="132" y="1087"/>
                  </a:lnTo>
                  <a:cubicBezTo>
                    <a:pt x="83" y="1087"/>
                    <a:pt x="83" y="1165"/>
                    <a:pt x="132" y="1165"/>
                  </a:cubicBezTo>
                  <a:lnTo>
                    <a:pt x="166" y="1165"/>
                  </a:lnTo>
                  <a:cubicBezTo>
                    <a:pt x="44" y="1643"/>
                    <a:pt x="117" y="2233"/>
                    <a:pt x="112" y="2672"/>
                  </a:cubicBezTo>
                  <a:cubicBezTo>
                    <a:pt x="93" y="3579"/>
                    <a:pt x="88" y="4486"/>
                    <a:pt x="98" y="5394"/>
                  </a:cubicBezTo>
                  <a:cubicBezTo>
                    <a:pt x="112" y="7179"/>
                    <a:pt x="181" y="8964"/>
                    <a:pt x="317" y="10744"/>
                  </a:cubicBezTo>
                  <a:cubicBezTo>
                    <a:pt x="298" y="10871"/>
                    <a:pt x="298" y="11008"/>
                    <a:pt x="322" y="11135"/>
                  </a:cubicBezTo>
                  <a:cubicBezTo>
                    <a:pt x="523" y="12262"/>
                    <a:pt x="1711" y="12454"/>
                    <a:pt x="2678" y="12454"/>
                  </a:cubicBezTo>
                  <a:cubicBezTo>
                    <a:pt x="2744" y="12454"/>
                    <a:pt x="2809" y="12453"/>
                    <a:pt x="2873" y="12452"/>
                  </a:cubicBezTo>
                  <a:cubicBezTo>
                    <a:pt x="3858" y="12422"/>
                    <a:pt x="4839" y="12359"/>
                    <a:pt x="5824" y="12310"/>
                  </a:cubicBezTo>
                  <a:cubicBezTo>
                    <a:pt x="5892" y="12307"/>
                    <a:pt x="5966" y="12305"/>
                    <a:pt x="6043" y="12305"/>
                  </a:cubicBezTo>
                  <a:cubicBezTo>
                    <a:pt x="6256" y="12305"/>
                    <a:pt x="6498" y="12315"/>
                    <a:pt x="6743" y="12315"/>
                  </a:cubicBezTo>
                  <a:cubicBezTo>
                    <a:pt x="7154" y="12315"/>
                    <a:pt x="7573" y="12288"/>
                    <a:pt x="7878" y="12139"/>
                  </a:cubicBezTo>
                  <a:cubicBezTo>
                    <a:pt x="7892" y="12159"/>
                    <a:pt x="7912" y="12178"/>
                    <a:pt x="7926" y="12198"/>
                  </a:cubicBezTo>
                  <a:cubicBezTo>
                    <a:pt x="7935" y="12207"/>
                    <a:pt x="7945" y="12211"/>
                    <a:pt x="7956" y="12211"/>
                  </a:cubicBezTo>
                  <a:cubicBezTo>
                    <a:pt x="7988" y="12211"/>
                    <a:pt x="8022" y="12174"/>
                    <a:pt x="8000" y="12144"/>
                  </a:cubicBezTo>
                  <a:cubicBezTo>
                    <a:pt x="7985" y="12125"/>
                    <a:pt x="7980" y="12110"/>
                    <a:pt x="7970" y="12095"/>
                  </a:cubicBezTo>
                  <a:cubicBezTo>
                    <a:pt x="7970" y="12095"/>
                    <a:pt x="7980" y="12091"/>
                    <a:pt x="7985" y="12091"/>
                  </a:cubicBezTo>
                  <a:cubicBezTo>
                    <a:pt x="8005" y="12071"/>
                    <a:pt x="8019" y="12042"/>
                    <a:pt x="8009" y="12013"/>
                  </a:cubicBezTo>
                  <a:lnTo>
                    <a:pt x="7985" y="11925"/>
                  </a:lnTo>
                  <a:cubicBezTo>
                    <a:pt x="7979" y="11899"/>
                    <a:pt x="7955" y="11886"/>
                    <a:pt x="7931" y="11886"/>
                  </a:cubicBezTo>
                  <a:cubicBezTo>
                    <a:pt x="7901" y="11886"/>
                    <a:pt x="7870" y="11906"/>
                    <a:pt x="7873" y="11944"/>
                  </a:cubicBezTo>
                  <a:cubicBezTo>
                    <a:pt x="7873" y="11944"/>
                    <a:pt x="7868" y="11944"/>
                    <a:pt x="7868" y="11949"/>
                  </a:cubicBezTo>
                  <a:cubicBezTo>
                    <a:pt x="7556" y="11437"/>
                    <a:pt x="7502" y="10852"/>
                    <a:pt x="7663" y="10281"/>
                  </a:cubicBezTo>
                  <a:cubicBezTo>
                    <a:pt x="7858" y="10213"/>
                    <a:pt x="7980" y="10086"/>
                    <a:pt x="7907" y="9827"/>
                  </a:cubicBezTo>
                  <a:cubicBezTo>
                    <a:pt x="7917" y="9822"/>
                    <a:pt x="7926" y="9808"/>
                    <a:pt x="7926" y="9793"/>
                  </a:cubicBezTo>
                  <a:cubicBezTo>
                    <a:pt x="8200" y="6769"/>
                    <a:pt x="8053" y="3652"/>
                    <a:pt x="8078" y="613"/>
                  </a:cubicBezTo>
                  <a:cubicBezTo>
                    <a:pt x="8078" y="545"/>
                    <a:pt x="8025" y="511"/>
                    <a:pt x="7973" y="511"/>
                  </a:cubicBezTo>
                  <a:cubicBezTo>
                    <a:pt x="7920" y="511"/>
                    <a:pt x="7868" y="545"/>
                    <a:pt x="7868" y="613"/>
                  </a:cubicBezTo>
                  <a:cubicBezTo>
                    <a:pt x="7829" y="3628"/>
                    <a:pt x="7629" y="6711"/>
                    <a:pt x="7834" y="9720"/>
                  </a:cubicBezTo>
                  <a:cubicBezTo>
                    <a:pt x="7828" y="9719"/>
                    <a:pt x="7822" y="9718"/>
                    <a:pt x="7816" y="9718"/>
                  </a:cubicBezTo>
                  <a:cubicBezTo>
                    <a:pt x="7800" y="9718"/>
                    <a:pt x="7785" y="9724"/>
                    <a:pt x="7770" y="9735"/>
                  </a:cubicBezTo>
                  <a:cubicBezTo>
                    <a:pt x="7751" y="9708"/>
                    <a:pt x="7722" y="9693"/>
                    <a:pt x="7692" y="9693"/>
                  </a:cubicBezTo>
                  <a:cubicBezTo>
                    <a:pt x="7684" y="9693"/>
                    <a:pt x="7676" y="9694"/>
                    <a:pt x="7668" y="9696"/>
                  </a:cubicBezTo>
                  <a:cubicBezTo>
                    <a:pt x="7253" y="9767"/>
                    <a:pt x="6837" y="9792"/>
                    <a:pt x="6421" y="9792"/>
                  </a:cubicBezTo>
                  <a:cubicBezTo>
                    <a:pt x="5318" y="9792"/>
                    <a:pt x="4214" y="9611"/>
                    <a:pt x="3113" y="9611"/>
                  </a:cubicBezTo>
                  <a:cubicBezTo>
                    <a:pt x="2743" y="9611"/>
                    <a:pt x="2374" y="9631"/>
                    <a:pt x="2005" y="9686"/>
                  </a:cubicBezTo>
                  <a:cubicBezTo>
                    <a:pt x="1425" y="9769"/>
                    <a:pt x="737" y="9940"/>
                    <a:pt x="444" y="10398"/>
                  </a:cubicBezTo>
                  <a:cubicBezTo>
                    <a:pt x="439" y="10227"/>
                    <a:pt x="429" y="10052"/>
                    <a:pt x="425" y="9876"/>
                  </a:cubicBezTo>
                  <a:cubicBezTo>
                    <a:pt x="693" y="9852"/>
                    <a:pt x="961" y="9822"/>
                    <a:pt x="1229" y="9779"/>
                  </a:cubicBezTo>
                  <a:cubicBezTo>
                    <a:pt x="1268" y="9774"/>
                    <a:pt x="1259" y="9705"/>
                    <a:pt x="1220" y="9705"/>
                  </a:cubicBezTo>
                  <a:cubicBezTo>
                    <a:pt x="951" y="9730"/>
                    <a:pt x="688" y="9769"/>
                    <a:pt x="420" y="9803"/>
                  </a:cubicBezTo>
                  <a:cubicBezTo>
                    <a:pt x="415" y="9608"/>
                    <a:pt x="410" y="9413"/>
                    <a:pt x="400" y="9218"/>
                  </a:cubicBezTo>
                  <a:cubicBezTo>
                    <a:pt x="1161" y="9125"/>
                    <a:pt x="1927" y="9071"/>
                    <a:pt x="2693" y="9042"/>
                  </a:cubicBezTo>
                  <a:cubicBezTo>
                    <a:pt x="2737" y="9037"/>
                    <a:pt x="2737" y="8974"/>
                    <a:pt x="2693" y="8969"/>
                  </a:cubicBezTo>
                  <a:cubicBezTo>
                    <a:pt x="1922" y="8969"/>
                    <a:pt x="1156" y="9027"/>
                    <a:pt x="400" y="9144"/>
                  </a:cubicBezTo>
                  <a:cubicBezTo>
                    <a:pt x="386" y="8779"/>
                    <a:pt x="376" y="8418"/>
                    <a:pt x="361" y="8052"/>
                  </a:cubicBezTo>
                  <a:cubicBezTo>
                    <a:pt x="790" y="8047"/>
                    <a:pt x="1215" y="8047"/>
                    <a:pt x="1639" y="8018"/>
                  </a:cubicBezTo>
                  <a:cubicBezTo>
                    <a:pt x="1683" y="8013"/>
                    <a:pt x="1683" y="7949"/>
                    <a:pt x="1639" y="7945"/>
                  </a:cubicBezTo>
                  <a:cubicBezTo>
                    <a:pt x="1594" y="7944"/>
                    <a:pt x="1549" y="7944"/>
                    <a:pt x="1505" y="7944"/>
                  </a:cubicBezTo>
                  <a:cubicBezTo>
                    <a:pt x="1124" y="7944"/>
                    <a:pt x="741" y="7961"/>
                    <a:pt x="361" y="7979"/>
                  </a:cubicBezTo>
                  <a:cubicBezTo>
                    <a:pt x="351" y="7803"/>
                    <a:pt x="351" y="7623"/>
                    <a:pt x="347" y="7447"/>
                  </a:cubicBezTo>
                  <a:cubicBezTo>
                    <a:pt x="622" y="7441"/>
                    <a:pt x="897" y="7439"/>
                    <a:pt x="1171" y="7439"/>
                  </a:cubicBezTo>
                  <a:cubicBezTo>
                    <a:pt x="1782" y="7439"/>
                    <a:pt x="2392" y="7450"/>
                    <a:pt x="3005" y="7457"/>
                  </a:cubicBezTo>
                  <a:cubicBezTo>
                    <a:pt x="3063" y="7457"/>
                    <a:pt x="3063" y="7374"/>
                    <a:pt x="3005" y="7374"/>
                  </a:cubicBezTo>
                  <a:cubicBezTo>
                    <a:pt x="2573" y="7353"/>
                    <a:pt x="2141" y="7342"/>
                    <a:pt x="1708" y="7342"/>
                  </a:cubicBezTo>
                  <a:cubicBezTo>
                    <a:pt x="1253" y="7342"/>
                    <a:pt x="797" y="7354"/>
                    <a:pt x="342" y="7379"/>
                  </a:cubicBezTo>
                  <a:cubicBezTo>
                    <a:pt x="337" y="7193"/>
                    <a:pt x="332" y="7013"/>
                    <a:pt x="332" y="6828"/>
                  </a:cubicBezTo>
                  <a:cubicBezTo>
                    <a:pt x="621" y="6828"/>
                    <a:pt x="911" y="6832"/>
                    <a:pt x="1202" y="6832"/>
                  </a:cubicBezTo>
                  <a:cubicBezTo>
                    <a:pt x="1347" y="6832"/>
                    <a:pt x="1493" y="6831"/>
                    <a:pt x="1639" y="6828"/>
                  </a:cubicBezTo>
                  <a:cubicBezTo>
                    <a:pt x="1683" y="6823"/>
                    <a:pt x="1683" y="6759"/>
                    <a:pt x="1639" y="6754"/>
                  </a:cubicBezTo>
                  <a:cubicBezTo>
                    <a:pt x="1493" y="6753"/>
                    <a:pt x="1347" y="6752"/>
                    <a:pt x="1201" y="6752"/>
                  </a:cubicBezTo>
                  <a:cubicBezTo>
                    <a:pt x="910" y="6752"/>
                    <a:pt x="620" y="6754"/>
                    <a:pt x="327" y="6754"/>
                  </a:cubicBezTo>
                  <a:cubicBezTo>
                    <a:pt x="322" y="6545"/>
                    <a:pt x="317" y="6330"/>
                    <a:pt x="317" y="6120"/>
                  </a:cubicBezTo>
                  <a:lnTo>
                    <a:pt x="317" y="6120"/>
                  </a:lnTo>
                  <a:cubicBezTo>
                    <a:pt x="317" y="6130"/>
                    <a:pt x="327" y="6135"/>
                    <a:pt x="342" y="6135"/>
                  </a:cubicBezTo>
                  <a:cubicBezTo>
                    <a:pt x="861" y="6164"/>
                    <a:pt x="1383" y="6180"/>
                    <a:pt x="1906" y="6180"/>
                  </a:cubicBezTo>
                  <a:cubicBezTo>
                    <a:pt x="2085" y="6180"/>
                    <a:pt x="2265" y="6178"/>
                    <a:pt x="2444" y="6174"/>
                  </a:cubicBezTo>
                  <a:cubicBezTo>
                    <a:pt x="2502" y="6174"/>
                    <a:pt x="2502" y="6086"/>
                    <a:pt x="2444" y="6086"/>
                  </a:cubicBezTo>
                  <a:cubicBezTo>
                    <a:pt x="2060" y="6070"/>
                    <a:pt x="1674" y="6063"/>
                    <a:pt x="1288" y="6063"/>
                  </a:cubicBezTo>
                  <a:cubicBezTo>
                    <a:pt x="973" y="6063"/>
                    <a:pt x="657" y="6068"/>
                    <a:pt x="342" y="6076"/>
                  </a:cubicBezTo>
                  <a:cubicBezTo>
                    <a:pt x="327" y="6076"/>
                    <a:pt x="317" y="6086"/>
                    <a:pt x="312" y="6096"/>
                  </a:cubicBezTo>
                  <a:cubicBezTo>
                    <a:pt x="312" y="5911"/>
                    <a:pt x="312" y="5720"/>
                    <a:pt x="308" y="5530"/>
                  </a:cubicBezTo>
                  <a:lnTo>
                    <a:pt x="308" y="5530"/>
                  </a:lnTo>
                  <a:cubicBezTo>
                    <a:pt x="521" y="5564"/>
                    <a:pt x="734" y="5581"/>
                    <a:pt x="948" y="5581"/>
                  </a:cubicBezTo>
                  <a:cubicBezTo>
                    <a:pt x="1072" y="5581"/>
                    <a:pt x="1197" y="5575"/>
                    <a:pt x="1322" y="5564"/>
                  </a:cubicBezTo>
                  <a:cubicBezTo>
                    <a:pt x="1366" y="5559"/>
                    <a:pt x="1371" y="5486"/>
                    <a:pt x="1322" y="5486"/>
                  </a:cubicBezTo>
                  <a:cubicBezTo>
                    <a:pt x="1173" y="5499"/>
                    <a:pt x="1023" y="5505"/>
                    <a:pt x="873" y="5505"/>
                  </a:cubicBezTo>
                  <a:cubicBezTo>
                    <a:pt x="684" y="5505"/>
                    <a:pt x="495" y="5496"/>
                    <a:pt x="308" y="5477"/>
                  </a:cubicBezTo>
                  <a:cubicBezTo>
                    <a:pt x="298" y="4823"/>
                    <a:pt x="298" y="4169"/>
                    <a:pt x="298" y="3516"/>
                  </a:cubicBezTo>
                  <a:lnTo>
                    <a:pt x="298" y="3516"/>
                  </a:lnTo>
                  <a:cubicBezTo>
                    <a:pt x="540" y="3555"/>
                    <a:pt x="785" y="3575"/>
                    <a:pt x="1029" y="3575"/>
                  </a:cubicBezTo>
                  <a:cubicBezTo>
                    <a:pt x="1214" y="3575"/>
                    <a:pt x="1398" y="3563"/>
                    <a:pt x="1581" y="3540"/>
                  </a:cubicBezTo>
                  <a:cubicBezTo>
                    <a:pt x="1618" y="3535"/>
                    <a:pt x="1610" y="3472"/>
                    <a:pt x="1575" y="3472"/>
                  </a:cubicBezTo>
                  <a:cubicBezTo>
                    <a:pt x="1573" y="3472"/>
                    <a:pt x="1572" y="3472"/>
                    <a:pt x="1571" y="3472"/>
                  </a:cubicBezTo>
                  <a:cubicBezTo>
                    <a:pt x="1320" y="3480"/>
                    <a:pt x="1073" y="3491"/>
                    <a:pt x="826" y="3491"/>
                  </a:cubicBezTo>
                  <a:cubicBezTo>
                    <a:pt x="654" y="3491"/>
                    <a:pt x="481" y="3486"/>
                    <a:pt x="308" y="3472"/>
                  </a:cubicBezTo>
                  <a:lnTo>
                    <a:pt x="303" y="3472"/>
                  </a:lnTo>
                  <a:cubicBezTo>
                    <a:pt x="303" y="3296"/>
                    <a:pt x="303" y="3121"/>
                    <a:pt x="308" y="2950"/>
                  </a:cubicBezTo>
                  <a:cubicBezTo>
                    <a:pt x="856" y="2976"/>
                    <a:pt x="1411" y="3010"/>
                    <a:pt x="1962" y="3010"/>
                  </a:cubicBezTo>
                  <a:cubicBezTo>
                    <a:pt x="2136" y="3010"/>
                    <a:pt x="2310" y="3007"/>
                    <a:pt x="2483" y="2999"/>
                  </a:cubicBezTo>
                  <a:cubicBezTo>
                    <a:pt x="2546" y="2999"/>
                    <a:pt x="2546" y="2906"/>
                    <a:pt x="2483" y="2906"/>
                  </a:cubicBezTo>
                  <a:cubicBezTo>
                    <a:pt x="2044" y="2870"/>
                    <a:pt x="1597" y="2862"/>
                    <a:pt x="1151" y="2862"/>
                  </a:cubicBezTo>
                  <a:cubicBezTo>
                    <a:pt x="869" y="2862"/>
                    <a:pt x="587" y="2865"/>
                    <a:pt x="308" y="2867"/>
                  </a:cubicBezTo>
                  <a:lnTo>
                    <a:pt x="308" y="2667"/>
                  </a:lnTo>
                  <a:lnTo>
                    <a:pt x="308" y="2233"/>
                  </a:lnTo>
                  <a:cubicBezTo>
                    <a:pt x="553" y="2286"/>
                    <a:pt x="803" y="2312"/>
                    <a:pt x="1051" y="2312"/>
                  </a:cubicBezTo>
                  <a:cubicBezTo>
                    <a:pt x="1217" y="2312"/>
                    <a:pt x="1383" y="2300"/>
                    <a:pt x="1546" y="2277"/>
                  </a:cubicBezTo>
                  <a:cubicBezTo>
                    <a:pt x="1594" y="2272"/>
                    <a:pt x="1586" y="2194"/>
                    <a:pt x="1541" y="2194"/>
                  </a:cubicBezTo>
                  <a:cubicBezTo>
                    <a:pt x="1539" y="2194"/>
                    <a:pt x="1538" y="2194"/>
                    <a:pt x="1537" y="2194"/>
                  </a:cubicBezTo>
                  <a:cubicBezTo>
                    <a:pt x="1373" y="2209"/>
                    <a:pt x="1208" y="2217"/>
                    <a:pt x="1044" y="2217"/>
                  </a:cubicBezTo>
                  <a:cubicBezTo>
                    <a:pt x="797" y="2217"/>
                    <a:pt x="550" y="2200"/>
                    <a:pt x="308" y="2165"/>
                  </a:cubicBezTo>
                  <a:cubicBezTo>
                    <a:pt x="308" y="2013"/>
                    <a:pt x="308" y="1862"/>
                    <a:pt x="312" y="1721"/>
                  </a:cubicBezTo>
                  <a:cubicBezTo>
                    <a:pt x="592" y="1715"/>
                    <a:pt x="872" y="1713"/>
                    <a:pt x="1152" y="1713"/>
                  </a:cubicBezTo>
                  <a:cubicBezTo>
                    <a:pt x="1350" y="1713"/>
                    <a:pt x="1548" y="1714"/>
                    <a:pt x="1746" y="1716"/>
                  </a:cubicBezTo>
                  <a:cubicBezTo>
                    <a:pt x="1805" y="1716"/>
                    <a:pt x="1805" y="1628"/>
                    <a:pt x="1746" y="1628"/>
                  </a:cubicBezTo>
                  <a:cubicBezTo>
                    <a:pt x="1558" y="1616"/>
                    <a:pt x="1370" y="1611"/>
                    <a:pt x="1183" y="1611"/>
                  </a:cubicBezTo>
                  <a:cubicBezTo>
                    <a:pt x="895" y="1611"/>
                    <a:pt x="609" y="1624"/>
                    <a:pt x="322" y="1648"/>
                  </a:cubicBezTo>
                  <a:cubicBezTo>
                    <a:pt x="332" y="1482"/>
                    <a:pt x="366" y="1321"/>
                    <a:pt x="425" y="1160"/>
                  </a:cubicBezTo>
                  <a:cubicBezTo>
                    <a:pt x="956" y="1170"/>
                    <a:pt x="1493" y="1184"/>
                    <a:pt x="2024" y="1189"/>
                  </a:cubicBezTo>
                  <a:cubicBezTo>
                    <a:pt x="2093" y="1189"/>
                    <a:pt x="2088" y="1096"/>
                    <a:pt x="2024" y="1087"/>
                  </a:cubicBezTo>
                  <a:cubicBezTo>
                    <a:pt x="1702" y="1050"/>
                    <a:pt x="1380" y="1031"/>
                    <a:pt x="1056" y="1031"/>
                  </a:cubicBezTo>
                  <a:cubicBezTo>
                    <a:pt x="861" y="1031"/>
                    <a:pt x="665" y="1038"/>
                    <a:pt x="468" y="1052"/>
                  </a:cubicBezTo>
                  <a:cubicBezTo>
                    <a:pt x="590" y="813"/>
                    <a:pt x="795" y="618"/>
                    <a:pt x="1044" y="516"/>
                  </a:cubicBezTo>
                  <a:cubicBezTo>
                    <a:pt x="1142" y="514"/>
                    <a:pt x="1240" y="513"/>
                    <a:pt x="1337" y="513"/>
                  </a:cubicBezTo>
                  <a:cubicBezTo>
                    <a:pt x="1697" y="513"/>
                    <a:pt x="2054" y="526"/>
                    <a:pt x="2415" y="545"/>
                  </a:cubicBezTo>
                  <a:cubicBezTo>
                    <a:pt x="2463" y="545"/>
                    <a:pt x="2463" y="472"/>
                    <a:pt x="2415" y="467"/>
                  </a:cubicBezTo>
                  <a:cubicBezTo>
                    <a:pt x="2156" y="445"/>
                    <a:pt x="1897" y="435"/>
                    <a:pt x="1639" y="435"/>
                  </a:cubicBezTo>
                  <a:cubicBezTo>
                    <a:pt x="1502" y="435"/>
                    <a:pt x="1366" y="438"/>
                    <a:pt x="1229" y="443"/>
                  </a:cubicBezTo>
                  <a:lnTo>
                    <a:pt x="1239" y="438"/>
                  </a:lnTo>
                  <a:cubicBezTo>
                    <a:pt x="1903" y="223"/>
                    <a:pt x="2732" y="243"/>
                    <a:pt x="3434" y="214"/>
                  </a:cubicBezTo>
                  <a:cubicBezTo>
                    <a:pt x="3743" y="201"/>
                    <a:pt x="4053" y="194"/>
                    <a:pt x="4362" y="194"/>
                  </a:cubicBezTo>
                  <a:cubicBezTo>
                    <a:pt x="5561" y="194"/>
                    <a:pt x="6760" y="291"/>
                    <a:pt x="7946" y="477"/>
                  </a:cubicBezTo>
                  <a:cubicBezTo>
                    <a:pt x="7952" y="478"/>
                    <a:pt x="7958" y="478"/>
                    <a:pt x="7963" y="478"/>
                  </a:cubicBezTo>
                  <a:cubicBezTo>
                    <a:pt x="8073" y="478"/>
                    <a:pt x="8115" y="305"/>
                    <a:pt x="7995" y="287"/>
                  </a:cubicBezTo>
                  <a:cubicBezTo>
                    <a:pt x="6796" y="98"/>
                    <a:pt x="5585" y="1"/>
                    <a:pt x="43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56"/>
            <p:cNvSpPr/>
            <p:nvPr/>
          </p:nvSpPr>
          <p:spPr>
            <a:xfrm>
              <a:off x="1685229" y="3177495"/>
              <a:ext cx="37283" cy="2880"/>
            </a:xfrm>
            <a:custGeom>
              <a:rect b="b" l="l" r="r" t="t"/>
              <a:pathLst>
                <a:path extrusionOk="0" h="112" w="1450">
                  <a:moveTo>
                    <a:pt x="1401" y="0"/>
                  </a:moveTo>
                  <a:cubicBezTo>
                    <a:pt x="947" y="10"/>
                    <a:pt x="484" y="15"/>
                    <a:pt x="30" y="59"/>
                  </a:cubicBezTo>
                  <a:cubicBezTo>
                    <a:pt x="1" y="64"/>
                    <a:pt x="1" y="103"/>
                    <a:pt x="30" y="108"/>
                  </a:cubicBezTo>
                  <a:cubicBezTo>
                    <a:pt x="126" y="111"/>
                    <a:pt x="222" y="112"/>
                    <a:pt x="318" y="112"/>
                  </a:cubicBezTo>
                  <a:cubicBezTo>
                    <a:pt x="680" y="112"/>
                    <a:pt x="1042" y="93"/>
                    <a:pt x="1401" y="73"/>
                  </a:cubicBezTo>
                  <a:cubicBezTo>
                    <a:pt x="1449" y="73"/>
                    <a:pt x="1449" y="0"/>
                    <a:pt x="14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56"/>
            <p:cNvSpPr/>
            <p:nvPr/>
          </p:nvSpPr>
          <p:spPr>
            <a:xfrm>
              <a:off x="1683224" y="3082925"/>
              <a:ext cx="40909" cy="3908"/>
            </a:xfrm>
            <a:custGeom>
              <a:rect b="b" l="l" r="r" t="t"/>
              <a:pathLst>
                <a:path extrusionOk="0" h="152" w="1591">
                  <a:moveTo>
                    <a:pt x="1547" y="1"/>
                  </a:moveTo>
                  <a:cubicBezTo>
                    <a:pt x="1070" y="33"/>
                    <a:pt x="598" y="74"/>
                    <a:pt x="118" y="74"/>
                  </a:cubicBezTo>
                  <a:cubicBezTo>
                    <a:pt x="92" y="74"/>
                    <a:pt x="66" y="74"/>
                    <a:pt x="40" y="74"/>
                  </a:cubicBezTo>
                  <a:cubicBezTo>
                    <a:pt x="1" y="79"/>
                    <a:pt x="1" y="137"/>
                    <a:pt x="40" y="142"/>
                  </a:cubicBezTo>
                  <a:cubicBezTo>
                    <a:pt x="189" y="148"/>
                    <a:pt x="339" y="151"/>
                    <a:pt x="489" y="151"/>
                  </a:cubicBezTo>
                  <a:cubicBezTo>
                    <a:pt x="846" y="151"/>
                    <a:pt x="1203" y="131"/>
                    <a:pt x="1557" y="69"/>
                  </a:cubicBezTo>
                  <a:cubicBezTo>
                    <a:pt x="1591" y="54"/>
                    <a:pt x="1586" y="5"/>
                    <a:pt x="15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56"/>
            <p:cNvSpPr/>
            <p:nvPr/>
          </p:nvSpPr>
          <p:spPr>
            <a:xfrm>
              <a:off x="1684226" y="3066134"/>
              <a:ext cx="61864" cy="3240"/>
            </a:xfrm>
            <a:custGeom>
              <a:rect b="b" l="l" r="r" t="t"/>
              <a:pathLst>
                <a:path extrusionOk="0" h="126" w="2406">
                  <a:moveTo>
                    <a:pt x="1543" y="1"/>
                  </a:moveTo>
                  <a:cubicBezTo>
                    <a:pt x="1040" y="1"/>
                    <a:pt x="532" y="33"/>
                    <a:pt x="35" y="68"/>
                  </a:cubicBezTo>
                  <a:cubicBezTo>
                    <a:pt x="1" y="68"/>
                    <a:pt x="1" y="122"/>
                    <a:pt x="35" y="122"/>
                  </a:cubicBezTo>
                  <a:cubicBezTo>
                    <a:pt x="200" y="118"/>
                    <a:pt x="366" y="116"/>
                    <a:pt x="532" y="116"/>
                  </a:cubicBezTo>
                  <a:cubicBezTo>
                    <a:pt x="942" y="116"/>
                    <a:pt x="1352" y="125"/>
                    <a:pt x="1762" y="125"/>
                  </a:cubicBezTo>
                  <a:cubicBezTo>
                    <a:pt x="1959" y="125"/>
                    <a:pt x="2155" y="123"/>
                    <a:pt x="2352" y="117"/>
                  </a:cubicBezTo>
                  <a:cubicBezTo>
                    <a:pt x="2405" y="117"/>
                    <a:pt x="2405" y="34"/>
                    <a:pt x="2352" y="34"/>
                  </a:cubicBezTo>
                  <a:cubicBezTo>
                    <a:pt x="2085" y="10"/>
                    <a:pt x="1815" y="1"/>
                    <a:pt x="15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75" name="Google Shape;2775;p56"/>
          <p:cNvGrpSpPr/>
          <p:nvPr/>
        </p:nvGrpSpPr>
        <p:grpSpPr>
          <a:xfrm>
            <a:off x="998448" y="3003139"/>
            <a:ext cx="301145" cy="231438"/>
            <a:chOff x="998448" y="3003139"/>
            <a:chExt cx="301145" cy="231438"/>
          </a:xfrm>
        </p:grpSpPr>
        <p:sp>
          <p:nvSpPr>
            <p:cNvPr id="2776" name="Google Shape;2776;p56"/>
            <p:cNvSpPr/>
            <p:nvPr/>
          </p:nvSpPr>
          <p:spPr>
            <a:xfrm>
              <a:off x="1149072" y="3049190"/>
              <a:ext cx="74026" cy="72586"/>
            </a:xfrm>
            <a:custGeom>
              <a:rect b="b" l="l" r="r" t="t"/>
              <a:pathLst>
                <a:path extrusionOk="0" h="2823" w="2879">
                  <a:moveTo>
                    <a:pt x="1634" y="118"/>
                  </a:moveTo>
                  <a:cubicBezTo>
                    <a:pt x="2273" y="118"/>
                    <a:pt x="2747" y="622"/>
                    <a:pt x="2688" y="1376"/>
                  </a:cubicBezTo>
                  <a:cubicBezTo>
                    <a:pt x="2634" y="2112"/>
                    <a:pt x="2044" y="2508"/>
                    <a:pt x="1396" y="2693"/>
                  </a:cubicBezTo>
                  <a:cubicBezTo>
                    <a:pt x="1386" y="2693"/>
                    <a:pt x="1376" y="2698"/>
                    <a:pt x="1366" y="2708"/>
                  </a:cubicBezTo>
                  <a:cubicBezTo>
                    <a:pt x="1329" y="2712"/>
                    <a:pt x="1292" y="2714"/>
                    <a:pt x="1255" y="2714"/>
                  </a:cubicBezTo>
                  <a:cubicBezTo>
                    <a:pt x="939" y="2714"/>
                    <a:pt x="636" y="2565"/>
                    <a:pt x="440" y="2308"/>
                  </a:cubicBezTo>
                  <a:lnTo>
                    <a:pt x="440" y="2308"/>
                  </a:lnTo>
                  <a:cubicBezTo>
                    <a:pt x="573" y="2320"/>
                    <a:pt x="707" y="2326"/>
                    <a:pt x="841" y="2326"/>
                  </a:cubicBezTo>
                  <a:cubicBezTo>
                    <a:pt x="961" y="2326"/>
                    <a:pt x="1081" y="2322"/>
                    <a:pt x="1200" y="2312"/>
                  </a:cubicBezTo>
                  <a:cubicBezTo>
                    <a:pt x="1230" y="2308"/>
                    <a:pt x="1230" y="2264"/>
                    <a:pt x="1200" y="2259"/>
                  </a:cubicBezTo>
                  <a:cubicBezTo>
                    <a:pt x="1033" y="2244"/>
                    <a:pt x="865" y="2236"/>
                    <a:pt x="696" y="2236"/>
                  </a:cubicBezTo>
                  <a:cubicBezTo>
                    <a:pt x="595" y="2236"/>
                    <a:pt x="493" y="2239"/>
                    <a:pt x="391" y="2244"/>
                  </a:cubicBezTo>
                  <a:cubicBezTo>
                    <a:pt x="327" y="2151"/>
                    <a:pt x="274" y="2044"/>
                    <a:pt x="240" y="1937"/>
                  </a:cubicBezTo>
                  <a:lnTo>
                    <a:pt x="240" y="1937"/>
                  </a:lnTo>
                  <a:cubicBezTo>
                    <a:pt x="547" y="1956"/>
                    <a:pt x="859" y="1971"/>
                    <a:pt x="1166" y="1971"/>
                  </a:cubicBezTo>
                  <a:cubicBezTo>
                    <a:pt x="1215" y="1971"/>
                    <a:pt x="1215" y="1898"/>
                    <a:pt x="1166" y="1898"/>
                  </a:cubicBezTo>
                  <a:cubicBezTo>
                    <a:pt x="854" y="1873"/>
                    <a:pt x="537" y="1869"/>
                    <a:pt x="220" y="1869"/>
                  </a:cubicBezTo>
                  <a:cubicBezTo>
                    <a:pt x="191" y="1766"/>
                    <a:pt x="176" y="1659"/>
                    <a:pt x="176" y="1552"/>
                  </a:cubicBezTo>
                  <a:lnTo>
                    <a:pt x="176" y="1552"/>
                  </a:lnTo>
                  <a:cubicBezTo>
                    <a:pt x="347" y="1564"/>
                    <a:pt x="525" y="1576"/>
                    <a:pt x="700" y="1576"/>
                  </a:cubicBezTo>
                  <a:cubicBezTo>
                    <a:pt x="876" y="1576"/>
                    <a:pt x="1049" y="1564"/>
                    <a:pt x="1210" y="1527"/>
                  </a:cubicBezTo>
                  <a:cubicBezTo>
                    <a:pt x="1254" y="1522"/>
                    <a:pt x="1239" y="1464"/>
                    <a:pt x="1205" y="1459"/>
                  </a:cubicBezTo>
                  <a:cubicBezTo>
                    <a:pt x="1115" y="1451"/>
                    <a:pt x="1024" y="1448"/>
                    <a:pt x="932" y="1448"/>
                  </a:cubicBezTo>
                  <a:cubicBezTo>
                    <a:pt x="681" y="1448"/>
                    <a:pt x="426" y="1470"/>
                    <a:pt x="176" y="1473"/>
                  </a:cubicBezTo>
                  <a:cubicBezTo>
                    <a:pt x="186" y="1332"/>
                    <a:pt x="215" y="1191"/>
                    <a:pt x="259" y="1059"/>
                  </a:cubicBezTo>
                  <a:cubicBezTo>
                    <a:pt x="762" y="1081"/>
                    <a:pt x="1265" y="1103"/>
                    <a:pt x="1761" y="1103"/>
                  </a:cubicBezTo>
                  <a:cubicBezTo>
                    <a:pt x="1808" y="1103"/>
                    <a:pt x="1856" y="1103"/>
                    <a:pt x="1903" y="1103"/>
                  </a:cubicBezTo>
                  <a:cubicBezTo>
                    <a:pt x="1961" y="1103"/>
                    <a:pt x="1961" y="1015"/>
                    <a:pt x="1903" y="1015"/>
                  </a:cubicBezTo>
                  <a:cubicBezTo>
                    <a:pt x="1500" y="993"/>
                    <a:pt x="1098" y="990"/>
                    <a:pt x="696" y="990"/>
                  </a:cubicBezTo>
                  <a:cubicBezTo>
                    <a:pt x="561" y="990"/>
                    <a:pt x="427" y="991"/>
                    <a:pt x="293" y="991"/>
                  </a:cubicBezTo>
                  <a:cubicBezTo>
                    <a:pt x="361" y="834"/>
                    <a:pt x="459" y="693"/>
                    <a:pt x="576" y="576"/>
                  </a:cubicBezTo>
                  <a:cubicBezTo>
                    <a:pt x="576" y="591"/>
                    <a:pt x="591" y="600"/>
                    <a:pt x="605" y="600"/>
                  </a:cubicBezTo>
                  <a:cubicBezTo>
                    <a:pt x="640" y="600"/>
                    <a:pt x="674" y="600"/>
                    <a:pt x="709" y="600"/>
                  </a:cubicBezTo>
                  <a:cubicBezTo>
                    <a:pt x="1025" y="600"/>
                    <a:pt x="1342" y="620"/>
                    <a:pt x="1659" y="669"/>
                  </a:cubicBezTo>
                  <a:cubicBezTo>
                    <a:pt x="1660" y="669"/>
                    <a:pt x="1661" y="669"/>
                    <a:pt x="1663" y="669"/>
                  </a:cubicBezTo>
                  <a:cubicBezTo>
                    <a:pt x="1694" y="669"/>
                    <a:pt x="1701" y="610"/>
                    <a:pt x="1664" y="605"/>
                  </a:cubicBezTo>
                  <a:cubicBezTo>
                    <a:pt x="1417" y="552"/>
                    <a:pt x="1162" y="525"/>
                    <a:pt x="907" y="525"/>
                  </a:cubicBezTo>
                  <a:cubicBezTo>
                    <a:pt x="809" y="525"/>
                    <a:pt x="712" y="529"/>
                    <a:pt x="615" y="537"/>
                  </a:cubicBezTo>
                  <a:cubicBezTo>
                    <a:pt x="727" y="430"/>
                    <a:pt x="849" y="347"/>
                    <a:pt x="986" y="278"/>
                  </a:cubicBezTo>
                  <a:cubicBezTo>
                    <a:pt x="1293" y="342"/>
                    <a:pt x="1591" y="405"/>
                    <a:pt x="1898" y="454"/>
                  </a:cubicBezTo>
                  <a:cubicBezTo>
                    <a:pt x="1900" y="454"/>
                    <a:pt x="1901" y="454"/>
                    <a:pt x="1902" y="454"/>
                  </a:cubicBezTo>
                  <a:cubicBezTo>
                    <a:pt x="1938" y="454"/>
                    <a:pt x="1950" y="400"/>
                    <a:pt x="1913" y="391"/>
                  </a:cubicBezTo>
                  <a:cubicBezTo>
                    <a:pt x="1635" y="332"/>
                    <a:pt x="1352" y="288"/>
                    <a:pt x="1069" y="239"/>
                  </a:cubicBezTo>
                  <a:cubicBezTo>
                    <a:pt x="1093" y="235"/>
                    <a:pt x="1113" y="225"/>
                    <a:pt x="1132" y="215"/>
                  </a:cubicBezTo>
                  <a:cubicBezTo>
                    <a:pt x="1306" y="149"/>
                    <a:pt x="1475" y="118"/>
                    <a:pt x="1634" y="118"/>
                  </a:cubicBezTo>
                  <a:close/>
                  <a:moveTo>
                    <a:pt x="1645" y="1"/>
                  </a:moveTo>
                  <a:cubicBezTo>
                    <a:pt x="1473" y="1"/>
                    <a:pt x="1289" y="32"/>
                    <a:pt x="1098" y="98"/>
                  </a:cubicBezTo>
                  <a:cubicBezTo>
                    <a:pt x="669" y="239"/>
                    <a:pt x="322" y="571"/>
                    <a:pt x="152" y="995"/>
                  </a:cubicBezTo>
                  <a:lnTo>
                    <a:pt x="147" y="995"/>
                  </a:lnTo>
                  <a:cubicBezTo>
                    <a:pt x="145" y="995"/>
                    <a:pt x="144" y="995"/>
                    <a:pt x="142" y="995"/>
                  </a:cubicBezTo>
                  <a:cubicBezTo>
                    <a:pt x="116" y="995"/>
                    <a:pt x="104" y="1035"/>
                    <a:pt x="132" y="1049"/>
                  </a:cubicBezTo>
                  <a:cubicBezTo>
                    <a:pt x="83" y="1191"/>
                    <a:pt x="54" y="1332"/>
                    <a:pt x="49" y="1478"/>
                  </a:cubicBezTo>
                  <a:lnTo>
                    <a:pt x="44" y="1478"/>
                  </a:lnTo>
                  <a:cubicBezTo>
                    <a:pt x="1" y="1478"/>
                    <a:pt x="1" y="1547"/>
                    <a:pt x="44" y="1547"/>
                  </a:cubicBezTo>
                  <a:cubicBezTo>
                    <a:pt x="44" y="1605"/>
                    <a:pt x="49" y="1669"/>
                    <a:pt x="59" y="1727"/>
                  </a:cubicBezTo>
                  <a:cubicBezTo>
                    <a:pt x="64" y="1781"/>
                    <a:pt x="74" y="1834"/>
                    <a:pt x="88" y="1883"/>
                  </a:cubicBezTo>
                  <a:cubicBezTo>
                    <a:pt x="79" y="1898"/>
                    <a:pt x="83" y="1917"/>
                    <a:pt x="98" y="1927"/>
                  </a:cubicBezTo>
                  <a:cubicBezTo>
                    <a:pt x="239" y="2405"/>
                    <a:pt x="657" y="2816"/>
                    <a:pt x="1145" y="2816"/>
                  </a:cubicBezTo>
                  <a:cubicBezTo>
                    <a:pt x="1214" y="2816"/>
                    <a:pt x="1285" y="2808"/>
                    <a:pt x="1357" y="2790"/>
                  </a:cubicBezTo>
                  <a:cubicBezTo>
                    <a:pt x="1368" y="2810"/>
                    <a:pt x="1389" y="2823"/>
                    <a:pt x="1411" y="2823"/>
                  </a:cubicBezTo>
                  <a:cubicBezTo>
                    <a:pt x="1417" y="2823"/>
                    <a:pt x="1423" y="2822"/>
                    <a:pt x="1430" y="2820"/>
                  </a:cubicBezTo>
                  <a:cubicBezTo>
                    <a:pt x="2220" y="2595"/>
                    <a:pt x="2878" y="2054"/>
                    <a:pt x="2800" y="1166"/>
                  </a:cubicBezTo>
                  <a:cubicBezTo>
                    <a:pt x="2732" y="417"/>
                    <a:pt x="2268" y="1"/>
                    <a:pt x="16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56"/>
            <p:cNvSpPr/>
            <p:nvPr/>
          </p:nvSpPr>
          <p:spPr>
            <a:xfrm>
              <a:off x="998448" y="3003139"/>
              <a:ext cx="301145" cy="231438"/>
            </a:xfrm>
            <a:custGeom>
              <a:rect b="b" l="l" r="r" t="t"/>
              <a:pathLst>
                <a:path extrusionOk="0" h="9001" w="11712">
                  <a:moveTo>
                    <a:pt x="7491" y="1294"/>
                  </a:moveTo>
                  <a:cubicBezTo>
                    <a:pt x="8543" y="1294"/>
                    <a:pt x="9326" y="2225"/>
                    <a:pt x="9063" y="3347"/>
                  </a:cubicBezTo>
                  <a:cubicBezTo>
                    <a:pt x="8936" y="3869"/>
                    <a:pt x="8610" y="4318"/>
                    <a:pt x="8151" y="4601"/>
                  </a:cubicBezTo>
                  <a:cubicBezTo>
                    <a:pt x="8146" y="4601"/>
                    <a:pt x="8141" y="4601"/>
                    <a:pt x="8141" y="4606"/>
                  </a:cubicBezTo>
                  <a:cubicBezTo>
                    <a:pt x="7824" y="4801"/>
                    <a:pt x="7463" y="4913"/>
                    <a:pt x="7093" y="4942"/>
                  </a:cubicBezTo>
                  <a:cubicBezTo>
                    <a:pt x="7073" y="4942"/>
                    <a:pt x="7058" y="4952"/>
                    <a:pt x="7054" y="4962"/>
                  </a:cubicBezTo>
                  <a:cubicBezTo>
                    <a:pt x="6137" y="4918"/>
                    <a:pt x="5381" y="4303"/>
                    <a:pt x="5385" y="3308"/>
                  </a:cubicBezTo>
                  <a:cubicBezTo>
                    <a:pt x="5385" y="2333"/>
                    <a:pt x="6146" y="1548"/>
                    <a:pt x="7068" y="1343"/>
                  </a:cubicBezTo>
                  <a:cubicBezTo>
                    <a:pt x="7212" y="1310"/>
                    <a:pt x="7354" y="1294"/>
                    <a:pt x="7491" y="1294"/>
                  </a:cubicBezTo>
                  <a:close/>
                  <a:moveTo>
                    <a:pt x="1478" y="128"/>
                  </a:moveTo>
                  <a:lnTo>
                    <a:pt x="1478" y="128"/>
                  </a:lnTo>
                  <a:cubicBezTo>
                    <a:pt x="2634" y="153"/>
                    <a:pt x="3576" y="372"/>
                    <a:pt x="4376" y="1265"/>
                  </a:cubicBezTo>
                  <a:cubicBezTo>
                    <a:pt x="4473" y="2879"/>
                    <a:pt x="4449" y="4494"/>
                    <a:pt x="4512" y="6108"/>
                  </a:cubicBezTo>
                  <a:cubicBezTo>
                    <a:pt x="4174" y="5434"/>
                    <a:pt x="3275" y="5179"/>
                    <a:pt x="2449" y="5179"/>
                  </a:cubicBezTo>
                  <a:cubicBezTo>
                    <a:pt x="2085" y="5179"/>
                    <a:pt x="1736" y="5228"/>
                    <a:pt x="1454" y="5313"/>
                  </a:cubicBezTo>
                  <a:cubicBezTo>
                    <a:pt x="1571" y="3596"/>
                    <a:pt x="1493" y="1850"/>
                    <a:pt x="1478" y="128"/>
                  </a:cubicBezTo>
                  <a:close/>
                  <a:moveTo>
                    <a:pt x="464" y="2045"/>
                  </a:moveTo>
                  <a:cubicBezTo>
                    <a:pt x="620" y="3411"/>
                    <a:pt x="722" y="4757"/>
                    <a:pt x="776" y="6128"/>
                  </a:cubicBezTo>
                  <a:cubicBezTo>
                    <a:pt x="671" y="6128"/>
                    <a:pt x="565" y="6134"/>
                    <a:pt x="457" y="6134"/>
                  </a:cubicBezTo>
                  <a:cubicBezTo>
                    <a:pt x="430" y="6134"/>
                    <a:pt x="403" y="6134"/>
                    <a:pt x="376" y="6133"/>
                  </a:cubicBezTo>
                  <a:cubicBezTo>
                    <a:pt x="376" y="6015"/>
                    <a:pt x="366" y="5884"/>
                    <a:pt x="366" y="5752"/>
                  </a:cubicBezTo>
                  <a:cubicBezTo>
                    <a:pt x="439" y="5730"/>
                    <a:pt x="515" y="5719"/>
                    <a:pt x="592" y="5719"/>
                  </a:cubicBezTo>
                  <a:cubicBezTo>
                    <a:pt x="617" y="5719"/>
                    <a:pt x="643" y="5720"/>
                    <a:pt x="669" y="5723"/>
                  </a:cubicBezTo>
                  <a:cubicBezTo>
                    <a:pt x="708" y="5723"/>
                    <a:pt x="708" y="5664"/>
                    <a:pt x="669" y="5659"/>
                  </a:cubicBezTo>
                  <a:cubicBezTo>
                    <a:pt x="642" y="5656"/>
                    <a:pt x="615" y="5654"/>
                    <a:pt x="588" y="5654"/>
                  </a:cubicBezTo>
                  <a:cubicBezTo>
                    <a:pt x="511" y="5654"/>
                    <a:pt x="433" y="5668"/>
                    <a:pt x="361" y="5694"/>
                  </a:cubicBezTo>
                  <a:cubicBezTo>
                    <a:pt x="356" y="5562"/>
                    <a:pt x="347" y="5430"/>
                    <a:pt x="342" y="5298"/>
                  </a:cubicBezTo>
                  <a:lnTo>
                    <a:pt x="342" y="5298"/>
                  </a:lnTo>
                  <a:cubicBezTo>
                    <a:pt x="375" y="5305"/>
                    <a:pt x="408" y="5309"/>
                    <a:pt x="440" y="5309"/>
                  </a:cubicBezTo>
                  <a:cubicBezTo>
                    <a:pt x="499" y="5309"/>
                    <a:pt x="557" y="5298"/>
                    <a:pt x="610" y="5279"/>
                  </a:cubicBezTo>
                  <a:cubicBezTo>
                    <a:pt x="639" y="5259"/>
                    <a:pt x="630" y="5216"/>
                    <a:pt x="595" y="5216"/>
                  </a:cubicBezTo>
                  <a:cubicBezTo>
                    <a:pt x="539" y="5232"/>
                    <a:pt x="480" y="5240"/>
                    <a:pt x="422" y="5240"/>
                  </a:cubicBezTo>
                  <a:cubicBezTo>
                    <a:pt x="395" y="5240"/>
                    <a:pt x="368" y="5238"/>
                    <a:pt x="342" y="5235"/>
                  </a:cubicBezTo>
                  <a:cubicBezTo>
                    <a:pt x="337" y="5142"/>
                    <a:pt x="332" y="5045"/>
                    <a:pt x="327" y="4947"/>
                  </a:cubicBezTo>
                  <a:lnTo>
                    <a:pt x="327" y="4947"/>
                  </a:lnTo>
                  <a:cubicBezTo>
                    <a:pt x="400" y="4951"/>
                    <a:pt x="472" y="4954"/>
                    <a:pt x="545" y="4954"/>
                  </a:cubicBezTo>
                  <a:cubicBezTo>
                    <a:pt x="575" y="4954"/>
                    <a:pt x="605" y="4954"/>
                    <a:pt x="635" y="4952"/>
                  </a:cubicBezTo>
                  <a:cubicBezTo>
                    <a:pt x="678" y="4952"/>
                    <a:pt x="678" y="4889"/>
                    <a:pt x="635" y="4889"/>
                  </a:cubicBezTo>
                  <a:lnTo>
                    <a:pt x="327" y="4889"/>
                  </a:lnTo>
                  <a:cubicBezTo>
                    <a:pt x="327" y="4816"/>
                    <a:pt x="322" y="4742"/>
                    <a:pt x="322" y="4669"/>
                  </a:cubicBezTo>
                  <a:cubicBezTo>
                    <a:pt x="317" y="4596"/>
                    <a:pt x="308" y="4513"/>
                    <a:pt x="293" y="4406"/>
                  </a:cubicBezTo>
                  <a:lnTo>
                    <a:pt x="293" y="4406"/>
                  </a:lnTo>
                  <a:cubicBezTo>
                    <a:pt x="298" y="4420"/>
                    <a:pt x="308" y="4425"/>
                    <a:pt x="322" y="4425"/>
                  </a:cubicBezTo>
                  <a:cubicBezTo>
                    <a:pt x="356" y="4428"/>
                    <a:pt x="391" y="4429"/>
                    <a:pt x="425" y="4429"/>
                  </a:cubicBezTo>
                  <a:cubicBezTo>
                    <a:pt x="460" y="4429"/>
                    <a:pt x="496" y="4428"/>
                    <a:pt x="532" y="4425"/>
                  </a:cubicBezTo>
                  <a:cubicBezTo>
                    <a:pt x="576" y="4425"/>
                    <a:pt x="576" y="4357"/>
                    <a:pt x="532" y="4357"/>
                  </a:cubicBezTo>
                  <a:cubicBezTo>
                    <a:pt x="496" y="4355"/>
                    <a:pt x="460" y="4353"/>
                    <a:pt x="425" y="4353"/>
                  </a:cubicBezTo>
                  <a:cubicBezTo>
                    <a:pt x="391" y="4353"/>
                    <a:pt x="356" y="4355"/>
                    <a:pt x="322" y="4357"/>
                  </a:cubicBezTo>
                  <a:cubicBezTo>
                    <a:pt x="308" y="4357"/>
                    <a:pt x="293" y="4367"/>
                    <a:pt x="293" y="4381"/>
                  </a:cubicBezTo>
                  <a:cubicBezTo>
                    <a:pt x="283" y="4308"/>
                    <a:pt x="274" y="4225"/>
                    <a:pt x="264" y="4142"/>
                  </a:cubicBezTo>
                  <a:lnTo>
                    <a:pt x="264" y="4142"/>
                  </a:lnTo>
                  <a:cubicBezTo>
                    <a:pt x="275" y="4143"/>
                    <a:pt x="287" y="4144"/>
                    <a:pt x="299" y="4144"/>
                  </a:cubicBezTo>
                  <a:cubicBezTo>
                    <a:pt x="361" y="4144"/>
                    <a:pt x="425" y="4132"/>
                    <a:pt x="478" y="4103"/>
                  </a:cubicBezTo>
                  <a:cubicBezTo>
                    <a:pt x="512" y="4091"/>
                    <a:pt x="498" y="4041"/>
                    <a:pt x="469" y="4041"/>
                  </a:cubicBezTo>
                  <a:cubicBezTo>
                    <a:pt x="464" y="4041"/>
                    <a:pt x="459" y="4042"/>
                    <a:pt x="454" y="4045"/>
                  </a:cubicBezTo>
                  <a:cubicBezTo>
                    <a:pt x="399" y="4062"/>
                    <a:pt x="340" y="4075"/>
                    <a:pt x="284" y="4075"/>
                  </a:cubicBezTo>
                  <a:cubicBezTo>
                    <a:pt x="276" y="4075"/>
                    <a:pt x="267" y="4075"/>
                    <a:pt x="259" y="4074"/>
                  </a:cubicBezTo>
                  <a:cubicBezTo>
                    <a:pt x="244" y="3962"/>
                    <a:pt x="235" y="3845"/>
                    <a:pt x="220" y="3723"/>
                  </a:cubicBezTo>
                  <a:lnTo>
                    <a:pt x="220" y="3723"/>
                  </a:lnTo>
                  <a:cubicBezTo>
                    <a:pt x="238" y="3725"/>
                    <a:pt x="256" y="3726"/>
                    <a:pt x="274" y="3726"/>
                  </a:cubicBezTo>
                  <a:cubicBezTo>
                    <a:pt x="345" y="3726"/>
                    <a:pt x="416" y="3711"/>
                    <a:pt x="478" y="3684"/>
                  </a:cubicBezTo>
                  <a:cubicBezTo>
                    <a:pt x="514" y="3671"/>
                    <a:pt x="493" y="3624"/>
                    <a:pt x="462" y="3624"/>
                  </a:cubicBezTo>
                  <a:cubicBezTo>
                    <a:pt x="460" y="3624"/>
                    <a:pt x="457" y="3625"/>
                    <a:pt x="454" y="3625"/>
                  </a:cubicBezTo>
                  <a:cubicBezTo>
                    <a:pt x="376" y="3645"/>
                    <a:pt x="293" y="3655"/>
                    <a:pt x="215" y="3660"/>
                  </a:cubicBezTo>
                  <a:cubicBezTo>
                    <a:pt x="210" y="3591"/>
                    <a:pt x="205" y="3528"/>
                    <a:pt x="200" y="3460"/>
                  </a:cubicBezTo>
                  <a:cubicBezTo>
                    <a:pt x="298" y="3450"/>
                    <a:pt x="396" y="3421"/>
                    <a:pt x="483" y="3372"/>
                  </a:cubicBezTo>
                  <a:cubicBezTo>
                    <a:pt x="516" y="3349"/>
                    <a:pt x="495" y="3303"/>
                    <a:pt x="459" y="3303"/>
                  </a:cubicBezTo>
                  <a:cubicBezTo>
                    <a:pt x="458" y="3303"/>
                    <a:pt x="456" y="3303"/>
                    <a:pt x="454" y="3303"/>
                  </a:cubicBezTo>
                  <a:cubicBezTo>
                    <a:pt x="366" y="3328"/>
                    <a:pt x="283" y="3362"/>
                    <a:pt x="196" y="3386"/>
                  </a:cubicBezTo>
                  <a:cubicBezTo>
                    <a:pt x="186" y="3240"/>
                    <a:pt x="181" y="3099"/>
                    <a:pt x="186" y="2962"/>
                  </a:cubicBezTo>
                  <a:lnTo>
                    <a:pt x="186" y="2962"/>
                  </a:lnTo>
                  <a:cubicBezTo>
                    <a:pt x="214" y="2966"/>
                    <a:pt x="242" y="2967"/>
                    <a:pt x="269" y="2967"/>
                  </a:cubicBezTo>
                  <a:cubicBezTo>
                    <a:pt x="314" y="2967"/>
                    <a:pt x="358" y="2963"/>
                    <a:pt x="400" y="2957"/>
                  </a:cubicBezTo>
                  <a:cubicBezTo>
                    <a:pt x="444" y="2943"/>
                    <a:pt x="444" y="2884"/>
                    <a:pt x="400" y="2874"/>
                  </a:cubicBezTo>
                  <a:cubicBezTo>
                    <a:pt x="357" y="2865"/>
                    <a:pt x="312" y="2862"/>
                    <a:pt x="267" y="2862"/>
                  </a:cubicBezTo>
                  <a:cubicBezTo>
                    <a:pt x="241" y="2862"/>
                    <a:pt x="216" y="2863"/>
                    <a:pt x="191" y="2865"/>
                  </a:cubicBezTo>
                  <a:cubicBezTo>
                    <a:pt x="191" y="2806"/>
                    <a:pt x="196" y="2743"/>
                    <a:pt x="200" y="2689"/>
                  </a:cubicBezTo>
                  <a:cubicBezTo>
                    <a:pt x="278" y="2699"/>
                    <a:pt x="352" y="2704"/>
                    <a:pt x="425" y="2704"/>
                  </a:cubicBezTo>
                  <a:cubicBezTo>
                    <a:pt x="464" y="2704"/>
                    <a:pt x="474" y="2645"/>
                    <a:pt x="435" y="2635"/>
                  </a:cubicBezTo>
                  <a:cubicBezTo>
                    <a:pt x="361" y="2625"/>
                    <a:pt x="283" y="2621"/>
                    <a:pt x="210" y="2621"/>
                  </a:cubicBezTo>
                  <a:cubicBezTo>
                    <a:pt x="215" y="2577"/>
                    <a:pt x="225" y="2533"/>
                    <a:pt x="235" y="2489"/>
                  </a:cubicBezTo>
                  <a:lnTo>
                    <a:pt x="391" y="2489"/>
                  </a:lnTo>
                  <a:cubicBezTo>
                    <a:pt x="430" y="2484"/>
                    <a:pt x="430" y="2426"/>
                    <a:pt x="391" y="2421"/>
                  </a:cubicBezTo>
                  <a:lnTo>
                    <a:pt x="244" y="2421"/>
                  </a:lnTo>
                  <a:cubicBezTo>
                    <a:pt x="288" y="2250"/>
                    <a:pt x="356" y="2118"/>
                    <a:pt x="464" y="2045"/>
                  </a:cubicBezTo>
                  <a:close/>
                  <a:moveTo>
                    <a:pt x="6628" y="770"/>
                  </a:moveTo>
                  <a:cubicBezTo>
                    <a:pt x="7074" y="770"/>
                    <a:pt x="7525" y="838"/>
                    <a:pt x="7980" y="982"/>
                  </a:cubicBezTo>
                  <a:cubicBezTo>
                    <a:pt x="7985" y="984"/>
                    <a:pt x="7993" y="985"/>
                    <a:pt x="8000" y="985"/>
                  </a:cubicBezTo>
                  <a:cubicBezTo>
                    <a:pt x="8008" y="985"/>
                    <a:pt x="8017" y="984"/>
                    <a:pt x="8024" y="982"/>
                  </a:cubicBezTo>
                  <a:lnTo>
                    <a:pt x="8024" y="982"/>
                  </a:lnTo>
                  <a:cubicBezTo>
                    <a:pt x="8019" y="1074"/>
                    <a:pt x="8014" y="1162"/>
                    <a:pt x="8014" y="1255"/>
                  </a:cubicBezTo>
                  <a:cubicBezTo>
                    <a:pt x="7848" y="1205"/>
                    <a:pt x="7677" y="1180"/>
                    <a:pt x="7505" y="1180"/>
                  </a:cubicBezTo>
                  <a:cubicBezTo>
                    <a:pt x="7425" y="1180"/>
                    <a:pt x="7344" y="1185"/>
                    <a:pt x="7263" y="1196"/>
                  </a:cubicBezTo>
                  <a:cubicBezTo>
                    <a:pt x="6156" y="1333"/>
                    <a:pt x="5224" y="2274"/>
                    <a:pt x="5293" y="3421"/>
                  </a:cubicBezTo>
                  <a:cubicBezTo>
                    <a:pt x="5348" y="4306"/>
                    <a:pt x="6060" y="5046"/>
                    <a:pt x="6931" y="5046"/>
                  </a:cubicBezTo>
                  <a:cubicBezTo>
                    <a:pt x="6976" y="5046"/>
                    <a:pt x="7022" y="5044"/>
                    <a:pt x="7068" y="5040"/>
                  </a:cubicBezTo>
                  <a:cubicBezTo>
                    <a:pt x="7078" y="5040"/>
                    <a:pt x="7083" y="5050"/>
                    <a:pt x="7088" y="5050"/>
                  </a:cubicBezTo>
                  <a:cubicBezTo>
                    <a:pt x="7478" y="5020"/>
                    <a:pt x="7854" y="4903"/>
                    <a:pt x="8190" y="4703"/>
                  </a:cubicBezTo>
                  <a:cubicBezTo>
                    <a:pt x="8205" y="4723"/>
                    <a:pt x="8224" y="4738"/>
                    <a:pt x="8239" y="4757"/>
                  </a:cubicBezTo>
                  <a:lnTo>
                    <a:pt x="8239" y="4762"/>
                  </a:lnTo>
                  <a:cubicBezTo>
                    <a:pt x="8312" y="5240"/>
                    <a:pt x="8361" y="5718"/>
                    <a:pt x="8385" y="6206"/>
                  </a:cubicBezTo>
                  <a:cubicBezTo>
                    <a:pt x="8375" y="6196"/>
                    <a:pt x="8366" y="6186"/>
                    <a:pt x="8351" y="6181"/>
                  </a:cubicBezTo>
                  <a:cubicBezTo>
                    <a:pt x="7817" y="6014"/>
                    <a:pt x="7148" y="5895"/>
                    <a:pt x="6486" y="5895"/>
                  </a:cubicBezTo>
                  <a:cubicBezTo>
                    <a:pt x="5800" y="5895"/>
                    <a:pt x="5121" y="6022"/>
                    <a:pt x="4605" y="6352"/>
                  </a:cubicBezTo>
                  <a:lnTo>
                    <a:pt x="4605" y="6342"/>
                  </a:lnTo>
                  <a:cubicBezTo>
                    <a:pt x="4605" y="6342"/>
                    <a:pt x="4600" y="6333"/>
                    <a:pt x="4595" y="6323"/>
                  </a:cubicBezTo>
                  <a:cubicBezTo>
                    <a:pt x="4727" y="4650"/>
                    <a:pt x="4624" y="2943"/>
                    <a:pt x="4517" y="1270"/>
                  </a:cubicBezTo>
                  <a:cubicBezTo>
                    <a:pt x="5204" y="947"/>
                    <a:pt x="5909" y="770"/>
                    <a:pt x="6628" y="770"/>
                  </a:cubicBezTo>
                  <a:close/>
                  <a:moveTo>
                    <a:pt x="1322" y="1191"/>
                  </a:moveTo>
                  <a:cubicBezTo>
                    <a:pt x="1303" y="2577"/>
                    <a:pt x="1273" y="3967"/>
                    <a:pt x="1376" y="5337"/>
                  </a:cubicBezTo>
                  <a:cubicBezTo>
                    <a:pt x="1297" y="5368"/>
                    <a:pt x="1321" y="5483"/>
                    <a:pt x="1391" y="5483"/>
                  </a:cubicBezTo>
                  <a:cubicBezTo>
                    <a:pt x="1399" y="5483"/>
                    <a:pt x="1407" y="5482"/>
                    <a:pt x="1415" y="5479"/>
                  </a:cubicBezTo>
                  <a:cubicBezTo>
                    <a:pt x="1708" y="5388"/>
                    <a:pt x="2085" y="5331"/>
                    <a:pt x="2476" y="5331"/>
                  </a:cubicBezTo>
                  <a:cubicBezTo>
                    <a:pt x="3224" y="5331"/>
                    <a:pt x="4022" y="5542"/>
                    <a:pt x="4381" y="6137"/>
                  </a:cubicBezTo>
                  <a:cubicBezTo>
                    <a:pt x="4099" y="5941"/>
                    <a:pt x="3753" y="5864"/>
                    <a:pt x="3383" y="5864"/>
                  </a:cubicBezTo>
                  <a:cubicBezTo>
                    <a:pt x="2577" y="5864"/>
                    <a:pt x="1655" y="6230"/>
                    <a:pt x="1030" y="6518"/>
                  </a:cubicBezTo>
                  <a:lnTo>
                    <a:pt x="917" y="6518"/>
                  </a:lnTo>
                  <a:cubicBezTo>
                    <a:pt x="971" y="4820"/>
                    <a:pt x="830" y="3123"/>
                    <a:pt x="498" y="1455"/>
                  </a:cubicBezTo>
                  <a:cubicBezTo>
                    <a:pt x="630" y="1411"/>
                    <a:pt x="747" y="1323"/>
                    <a:pt x="883" y="1274"/>
                  </a:cubicBezTo>
                  <a:cubicBezTo>
                    <a:pt x="1025" y="1226"/>
                    <a:pt x="1176" y="1196"/>
                    <a:pt x="1322" y="1191"/>
                  </a:cubicBezTo>
                  <a:close/>
                  <a:moveTo>
                    <a:pt x="8756" y="4230"/>
                  </a:moveTo>
                  <a:cubicBezTo>
                    <a:pt x="9219" y="4513"/>
                    <a:pt x="9673" y="4811"/>
                    <a:pt x="10107" y="5133"/>
                  </a:cubicBezTo>
                  <a:cubicBezTo>
                    <a:pt x="10448" y="5391"/>
                    <a:pt x="11361" y="5947"/>
                    <a:pt x="11497" y="6469"/>
                  </a:cubicBezTo>
                  <a:cubicBezTo>
                    <a:pt x="11492" y="6474"/>
                    <a:pt x="11483" y="6474"/>
                    <a:pt x="11483" y="6484"/>
                  </a:cubicBezTo>
                  <a:cubicBezTo>
                    <a:pt x="11451" y="6712"/>
                    <a:pt x="11340" y="6794"/>
                    <a:pt x="11195" y="6794"/>
                  </a:cubicBezTo>
                  <a:cubicBezTo>
                    <a:pt x="11028" y="6794"/>
                    <a:pt x="10817" y="6684"/>
                    <a:pt x="10634" y="6567"/>
                  </a:cubicBezTo>
                  <a:cubicBezTo>
                    <a:pt x="10795" y="6552"/>
                    <a:pt x="10951" y="6518"/>
                    <a:pt x="11107" y="6479"/>
                  </a:cubicBezTo>
                  <a:cubicBezTo>
                    <a:pt x="11146" y="6464"/>
                    <a:pt x="11141" y="6401"/>
                    <a:pt x="11097" y="6401"/>
                  </a:cubicBezTo>
                  <a:cubicBezTo>
                    <a:pt x="10931" y="6411"/>
                    <a:pt x="10761" y="6474"/>
                    <a:pt x="10595" y="6513"/>
                  </a:cubicBezTo>
                  <a:cubicBezTo>
                    <a:pt x="10590" y="6513"/>
                    <a:pt x="10580" y="6523"/>
                    <a:pt x="10580" y="6528"/>
                  </a:cubicBezTo>
                  <a:cubicBezTo>
                    <a:pt x="10419" y="6425"/>
                    <a:pt x="10292" y="6318"/>
                    <a:pt x="10248" y="6284"/>
                  </a:cubicBezTo>
                  <a:lnTo>
                    <a:pt x="10200" y="6250"/>
                  </a:lnTo>
                  <a:lnTo>
                    <a:pt x="10200" y="6250"/>
                  </a:lnTo>
                  <a:cubicBezTo>
                    <a:pt x="10378" y="6254"/>
                    <a:pt x="10557" y="6257"/>
                    <a:pt x="10736" y="6257"/>
                  </a:cubicBezTo>
                  <a:cubicBezTo>
                    <a:pt x="10914" y="6257"/>
                    <a:pt x="11092" y="6254"/>
                    <a:pt x="11268" y="6250"/>
                  </a:cubicBezTo>
                  <a:cubicBezTo>
                    <a:pt x="11302" y="6245"/>
                    <a:pt x="11302" y="6196"/>
                    <a:pt x="11268" y="6191"/>
                  </a:cubicBezTo>
                  <a:cubicBezTo>
                    <a:pt x="11078" y="6186"/>
                    <a:pt x="10886" y="6184"/>
                    <a:pt x="10694" y="6184"/>
                  </a:cubicBezTo>
                  <a:cubicBezTo>
                    <a:pt x="10502" y="6184"/>
                    <a:pt x="10309" y="6186"/>
                    <a:pt x="10117" y="6191"/>
                  </a:cubicBezTo>
                  <a:cubicBezTo>
                    <a:pt x="9990" y="6094"/>
                    <a:pt x="9863" y="6001"/>
                    <a:pt x="9736" y="5903"/>
                  </a:cubicBezTo>
                  <a:lnTo>
                    <a:pt x="10146" y="5903"/>
                  </a:lnTo>
                  <a:cubicBezTo>
                    <a:pt x="10185" y="5903"/>
                    <a:pt x="10185" y="5845"/>
                    <a:pt x="10146" y="5845"/>
                  </a:cubicBezTo>
                  <a:cubicBezTo>
                    <a:pt x="10066" y="5842"/>
                    <a:pt x="9984" y="5841"/>
                    <a:pt x="9902" y="5841"/>
                  </a:cubicBezTo>
                  <a:cubicBezTo>
                    <a:pt x="9820" y="5841"/>
                    <a:pt x="9739" y="5842"/>
                    <a:pt x="9658" y="5845"/>
                  </a:cubicBezTo>
                  <a:cubicBezTo>
                    <a:pt x="9600" y="5801"/>
                    <a:pt x="9541" y="5762"/>
                    <a:pt x="9488" y="5713"/>
                  </a:cubicBezTo>
                  <a:cubicBezTo>
                    <a:pt x="9449" y="5684"/>
                    <a:pt x="9409" y="5655"/>
                    <a:pt x="9375" y="5625"/>
                  </a:cubicBezTo>
                  <a:lnTo>
                    <a:pt x="9375" y="5625"/>
                  </a:lnTo>
                  <a:cubicBezTo>
                    <a:pt x="9536" y="5640"/>
                    <a:pt x="9702" y="5650"/>
                    <a:pt x="9868" y="5655"/>
                  </a:cubicBezTo>
                  <a:cubicBezTo>
                    <a:pt x="9907" y="5655"/>
                    <a:pt x="9902" y="5601"/>
                    <a:pt x="9868" y="5601"/>
                  </a:cubicBezTo>
                  <a:cubicBezTo>
                    <a:pt x="9683" y="5581"/>
                    <a:pt x="9492" y="5572"/>
                    <a:pt x="9307" y="5562"/>
                  </a:cubicBezTo>
                  <a:lnTo>
                    <a:pt x="9302" y="5562"/>
                  </a:lnTo>
                  <a:cubicBezTo>
                    <a:pt x="9200" y="5479"/>
                    <a:pt x="9092" y="5391"/>
                    <a:pt x="8990" y="5308"/>
                  </a:cubicBezTo>
                  <a:lnTo>
                    <a:pt x="8990" y="5308"/>
                  </a:lnTo>
                  <a:cubicBezTo>
                    <a:pt x="9091" y="5311"/>
                    <a:pt x="9193" y="5314"/>
                    <a:pt x="9294" y="5314"/>
                  </a:cubicBezTo>
                  <a:cubicBezTo>
                    <a:pt x="9368" y="5314"/>
                    <a:pt x="9443" y="5312"/>
                    <a:pt x="9517" y="5308"/>
                  </a:cubicBezTo>
                  <a:cubicBezTo>
                    <a:pt x="9556" y="5308"/>
                    <a:pt x="9556" y="5245"/>
                    <a:pt x="9517" y="5245"/>
                  </a:cubicBezTo>
                  <a:cubicBezTo>
                    <a:pt x="9452" y="5242"/>
                    <a:pt x="9386" y="5240"/>
                    <a:pt x="9320" y="5240"/>
                  </a:cubicBezTo>
                  <a:cubicBezTo>
                    <a:pt x="9189" y="5240"/>
                    <a:pt x="9057" y="5245"/>
                    <a:pt x="8927" y="5245"/>
                  </a:cubicBezTo>
                  <a:cubicBezTo>
                    <a:pt x="8814" y="5152"/>
                    <a:pt x="8702" y="5055"/>
                    <a:pt x="8595" y="4962"/>
                  </a:cubicBezTo>
                  <a:lnTo>
                    <a:pt x="8595" y="4962"/>
                  </a:lnTo>
                  <a:cubicBezTo>
                    <a:pt x="8683" y="4967"/>
                    <a:pt x="8772" y="4969"/>
                    <a:pt x="8861" y="4969"/>
                  </a:cubicBezTo>
                  <a:cubicBezTo>
                    <a:pt x="8951" y="4969"/>
                    <a:pt x="9041" y="4967"/>
                    <a:pt x="9131" y="4962"/>
                  </a:cubicBezTo>
                  <a:cubicBezTo>
                    <a:pt x="9175" y="4952"/>
                    <a:pt x="9175" y="4889"/>
                    <a:pt x="9131" y="4884"/>
                  </a:cubicBezTo>
                  <a:cubicBezTo>
                    <a:pt x="9051" y="4878"/>
                    <a:pt x="8970" y="4875"/>
                    <a:pt x="8889" y="4875"/>
                  </a:cubicBezTo>
                  <a:cubicBezTo>
                    <a:pt x="8765" y="4875"/>
                    <a:pt x="8641" y="4882"/>
                    <a:pt x="8517" y="4894"/>
                  </a:cubicBezTo>
                  <a:lnTo>
                    <a:pt x="8341" y="4742"/>
                  </a:lnTo>
                  <a:lnTo>
                    <a:pt x="8341" y="4733"/>
                  </a:lnTo>
                  <a:cubicBezTo>
                    <a:pt x="8336" y="4713"/>
                    <a:pt x="8317" y="4698"/>
                    <a:pt x="8292" y="4698"/>
                  </a:cubicBezTo>
                  <a:lnTo>
                    <a:pt x="8253" y="4664"/>
                  </a:lnTo>
                  <a:cubicBezTo>
                    <a:pt x="8278" y="4650"/>
                    <a:pt x="8302" y="4630"/>
                    <a:pt x="8327" y="4611"/>
                  </a:cubicBezTo>
                  <a:cubicBezTo>
                    <a:pt x="8473" y="4637"/>
                    <a:pt x="8621" y="4650"/>
                    <a:pt x="8771" y="4650"/>
                  </a:cubicBezTo>
                  <a:cubicBezTo>
                    <a:pt x="8845" y="4650"/>
                    <a:pt x="8920" y="4646"/>
                    <a:pt x="8995" y="4640"/>
                  </a:cubicBezTo>
                  <a:cubicBezTo>
                    <a:pt x="9039" y="4635"/>
                    <a:pt x="9044" y="4572"/>
                    <a:pt x="8995" y="4572"/>
                  </a:cubicBezTo>
                  <a:cubicBezTo>
                    <a:pt x="8946" y="4573"/>
                    <a:pt x="8897" y="4574"/>
                    <a:pt x="8848" y="4574"/>
                  </a:cubicBezTo>
                  <a:cubicBezTo>
                    <a:pt x="8700" y="4574"/>
                    <a:pt x="8551" y="4568"/>
                    <a:pt x="8405" y="4557"/>
                  </a:cubicBezTo>
                  <a:cubicBezTo>
                    <a:pt x="8532" y="4459"/>
                    <a:pt x="8649" y="4352"/>
                    <a:pt x="8756" y="4230"/>
                  </a:cubicBezTo>
                  <a:close/>
                  <a:moveTo>
                    <a:pt x="781" y="6206"/>
                  </a:moveTo>
                  <a:cubicBezTo>
                    <a:pt x="786" y="6308"/>
                    <a:pt x="791" y="6415"/>
                    <a:pt x="795" y="6518"/>
                  </a:cubicBezTo>
                  <a:cubicBezTo>
                    <a:pt x="698" y="6523"/>
                    <a:pt x="600" y="6547"/>
                    <a:pt x="513" y="6591"/>
                  </a:cubicBezTo>
                  <a:cubicBezTo>
                    <a:pt x="538" y="6574"/>
                    <a:pt x="520" y="6539"/>
                    <a:pt x="495" y="6539"/>
                  </a:cubicBezTo>
                  <a:cubicBezTo>
                    <a:pt x="491" y="6539"/>
                    <a:pt x="487" y="6540"/>
                    <a:pt x="483" y="6542"/>
                  </a:cubicBezTo>
                  <a:lnTo>
                    <a:pt x="459" y="6557"/>
                  </a:lnTo>
                  <a:cubicBezTo>
                    <a:pt x="425" y="6567"/>
                    <a:pt x="444" y="6611"/>
                    <a:pt x="474" y="6611"/>
                  </a:cubicBezTo>
                  <a:cubicBezTo>
                    <a:pt x="581" y="6620"/>
                    <a:pt x="693" y="6625"/>
                    <a:pt x="800" y="6630"/>
                  </a:cubicBezTo>
                  <a:lnTo>
                    <a:pt x="800" y="6674"/>
                  </a:lnTo>
                  <a:cubicBezTo>
                    <a:pt x="800" y="6709"/>
                    <a:pt x="827" y="6727"/>
                    <a:pt x="854" y="6727"/>
                  </a:cubicBezTo>
                  <a:cubicBezTo>
                    <a:pt x="876" y="6727"/>
                    <a:pt x="899" y="6715"/>
                    <a:pt x="908" y="6689"/>
                  </a:cubicBezTo>
                  <a:lnTo>
                    <a:pt x="1010" y="6645"/>
                  </a:lnTo>
                  <a:cubicBezTo>
                    <a:pt x="1649" y="6684"/>
                    <a:pt x="2288" y="6718"/>
                    <a:pt x="2932" y="6762"/>
                  </a:cubicBezTo>
                  <a:cubicBezTo>
                    <a:pt x="2649" y="6791"/>
                    <a:pt x="2361" y="6825"/>
                    <a:pt x="2073" y="6869"/>
                  </a:cubicBezTo>
                  <a:cubicBezTo>
                    <a:pt x="2073" y="6854"/>
                    <a:pt x="2059" y="6840"/>
                    <a:pt x="2039" y="6840"/>
                  </a:cubicBezTo>
                  <a:cubicBezTo>
                    <a:pt x="1503" y="6854"/>
                    <a:pt x="937" y="6845"/>
                    <a:pt x="405" y="6928"/>
                  </a:cubicBezTo>
                  <a:cubicBezTo>
                    <a:pt x="396" y="6684"/>
                    <a:pt x="391" y="6445"/>
                    <a:pt x="381" y="6206"/>
                  </a:cubicBezTo>
                  <a:lnTo>
                    <a:pt x="381" y="6206"/>
                  </a:lnTo>
                  <a:cubicBezTo>
                    <a:pt x="447" y="6211"/>
                    <a:pt x="514" y="6213"/>
                    <a:pt x="581" y="6213"/>
                  </a:cubicBezTo>
                  <a:cubicBezTo>
                    <a:pt x="648" y="6213"/>
                    <a:pt x="715" y="6211"/>
                    <a:pt x="781" y="6206"/>
                  </a:cubicBezTo>
                  <a:close/>
                  <a:moveTo>
                    <a:pt x="8375" y="4894"/>
                  </a:moveTo>
                  <a:lnTo>
                    <a:pt x="8375" y="4894"/>
                  </a:lnTo>
                  <a:cubicBezTo>
                    <a:pt x="8424" y="4942"/>
                    <a:pt x="8473" y="4996"/>
                    <a:pt x="8527" y="5045"/>
                  </a:cubicBezTo>
                  <a:cubicBezTo>
                    <a:pt x="8527" y="5050"/>
                    <a:pt x="8522" y="5050"/>
                    <a:pt x="8522" y="5055"/>
                  </a:cubicBezTo>
                  <a:cubicBezTo>
                    <a:pt x="8536" y="5479"/>
                    <a:pt x="8556" y="5898"/>
                    <a:pt x="8595" y="6323"/>
                  </a:cubicBezTo>
                  <a:cubicBezTo>
                    <a:pt x="8610" y="6454"/>
                    <a:pt x="8653" y="6625"/>
                    <a:pt x="8649" y="6752"/>
                  </a:cubicBezTo>
                  <a:cubicBezTo>
                    <a:pt x="8634" y="7030"/>
                    <a:pt x="8717" y="7011"/>
                    <a:pt x="8453" y="7035"/>
                  </a:cubicBezTo>
                  <a:lnTo>
                    <a:pt x="8453" y="7030"/>
                  </a:lnTo>
                  <a:cubicBezTo>
                    <a:pt x="8408" y="7034"/>
                    <a:pt x="8362" y="7036"/>
                    <a:pt x="8315" y="7036"/>
                  </a:cubicBezTo>
                  <a:cubicBezTo>
                    <a:pt x="7897" y="7036"/>
                    <a:pt x="7418" y="6892"/>
                    <a:pt x="7015" y="6835"/>
                  </a:cubicBezTo>
                  <a:cubicBezTo>
                    <a:pt x="6629" y="6781"/>
                    <a:pt x="6249" y="6732"/>
                    <a:pt x="5868" y="6689"/>
                  </a:cubicBezTo>
                  <a:cubicBezTo>
                    <a:pt x="5865" y="6688"/>
                    <a:pt x="5862" y="6688"/>
                    <a:pt x="5860" y="6688"/>
                  </a:cubicBezTo>
                  <a:cubicBezTo>
                    <a:pt x="5835" y="6688"/>
                    <a:pt x="5820" y="6706"/>
                    <a:pt x="5820" y="6732"/>
                  </a:cubicBezTo>
                  <a:cubicBezTo>
                    <a:pt x="5805" y="6650"/>
                    <a:pt x="5785" y="6567"/>
                    <a:pt x="5771" y="6489"/>
                  </a:cubicBezTo>
                  <a:cubicBezTo>
                    <a:pt x="5771" y="6479"/>
                    <a:pt x="5771" y="6469"/>
                    <a:pt x="5766" y="6459"/>
                  </a:cubicBezTo>
                  <a:lnTo>
                    <a:pt x="5766" y="6445"/>
                  </a:lnTo>
                  <a:cubicBezTo>
                    <a:pt x="5760" y="6427"/>
                    <a:pt x="5741" y="6416"/>
                    <a:pt x="5722" y="6416"/>
                  </a:cubicBezTo>
                  <a:cubicBezTo>
                    <a:pt x="5710" y="6416"/>
                    <a:pt x="5697" y="6421"/>
                    <a:pt x="5688" y="6430"/>
                  </a:cubicBezTo>
                  <a:cubicBezTo>
                    <a:pt x="5580" y="6430"/>
                    <a:pt x="5473" y="6440"/>
                    <a:pt x="5371" y="6464"/>
                  </a:cubicBezTo>
                  <a:cubicBezTo>
                    <a:pt x="5239" y="6484"/>
                    <a:pt x="5112" y="6503"/>
                    <a:pt x="4981" y="6532"/>
                  </a:cubicBezTo>
                  <a:cubicBezTo>
                    <a:pt x="4976" y="6537"/>
                    <a:pt x="4966" y="6542"/>
                    <a:pt x="4961" y="6547"/>
                  </a:cubicBezTo>
                  <a:cubicBezTo>
                    <a:pt x="4942" y="6552"/>
                    <a:pt x="4927" y="6572"/>
                    <a:pt x="4932" y="6591"/>
                  </a:cubicBezTo>
                  <a:cubicBezTo>
                    <a:pt x="4942" y="6664"/>
                    <a:pt x="4951" y="6737"/>
                    <a:pt x="4956" y="6811"/>
                  </a:cubicBezTo>
                  <a:cubicBezTo>
                    <a:pt x="4943" y="6800"/>
                    <a:pt x="4929" y="6795"/>
                    <a:pt x="4914" y="6795"/>
                  </a:cubicBezTo>
                  <a:cubicBezTo>
                    <a:pt x="4902" y="6795"/>
                    <a:pt x="4889" y="6799"/>
                    <a:pt x="4878" y="6806"/>
                  </a:cubicBezTo>
                  <a:cubicBezTo>
                    <a:pt x="4770" y="6879"/>
                    <a:pt x="4646" y="6915"/>
                    <a:pt x="4524" y="6915"/>
                  </a:cubicBezTo>
                  <a:cubicBezTo>
                    <a:pt x="4354" y="6915"/>
                    <a:pt x="4187" y="6846"/>
                    <a:pt x="4068" y="6713"/>
                  </a:cubicBezTo>
                  <a:cubicBezTo>
                    <a:pt x="4060" y="6705"/>
                    <a:pt x="4049" y="6697"/>
                    <a:pt x="4037" y="6697"/>
                  </a:cubicBezTo>
                  <a:cubicBezTo>
                    <a:pt x="4035" y="6697"/>
                    <a:pt x="4032" y="6697"/>
                    <a:pt x="4029" y="6698"/>
                  </a:cubicBezTo>
                  <a:cubicBezTo>
                    <a:pt x="4021" y="6678"/>
                    <a:pt x="4003" y="6668"/>
                    <a:pt x="3983" y="6668"/>
                  </a:cubicBezTo>
                  <a:cubicBezTo>
                    <a:pt x="3979" y="6668"/>
                    <a:pt x="3975" y="6668"/>
                    <a:pt x="3971" y="6669"/>
                  </a:cubicBezTo>
                  <a:cubicBezTo>
                    <a:pt x="3664" y="6689"/>
                    <a:pt x="3356" y="6713"/>
                    <a:pt x="3049" y="6742"/>
                  </a:cubicBezTo>
                  <a:cubicBezTo>
                    <a:pt x="3059" y="6723"/>
                    <a:pt x="3044" y="6703"/>
                    <a:pt x="3025" y="6703"/>
                  </a:cubicBezTo>
                  <a:cubicBezTo>
                    <a:pt x="2600" y="6645"/>
                    <a:pt x="2176" y="6611"/>
                    <a:pt x="1752" y="6581"/>
                  </a:cubicBezTo>
                  <a:cubicBezTo>
                    <a:pt x="1634" y="6576"/>
                    <a:pt x="1459" y="6552"/>
                    <a:pt x="1273" y="6532"/>
                  </a:cubicBezTo>
                  <a:cubicBezTo>
                    <a:pt x="1875" y="6291"/>
                    <a:pt x="2649" y="6026"/>
                    <a:pt x="3342" y="6026"/>
                  </a:cubicBezTo>
                  <a:cubicBezTo>
                    <a:pt x="3767" y="6026"/>
                    <a:pt x="4162" y="6126"/>
                    <a:pt x="4468" y="6391"/>
                  </a:cubicBezTo>
                  <a:cubicBezTo>
                    <a:pt x="4483" y="6406"/>
                    <a:pt x="4503" y="6411"/>
                    <a:pt x="4527" y="6411"/>
                  </a:cubicBezTo>
                  <a:lnTo>
                    <a:pt x="4527" y="6425"/>
                  </a:lnTo>
                  <a:cubicBezTo>
                    <a:pt x="4527" y="6440"/>
                    <a:pt x="4539" y="6453"/>
                    <a:pt x="4553" y="6453"/>
                  </a:cubicBezTo>
                  <a:cubicBezTo>
                    <a:pt x="4557" y="6453"/>
                    <a:pt x="4562" y="6452"/>
                    <a:pt x="4566" y="6450"/>
                  </a:cubicBezTo>
                  <a:cubicBezTo>
                    <a:pt x="4573" y="6457"/>
                    <a:pt x="4583" y="6461"/>
                    <a:pt x="4593" y="6461"/>
                  </a:cubicBezTo>
                  <a:cubicBezTo>
                    <a:pt x="4597" y="6461"/>
                    <a:pt x="4601" y="6461"/>
                    <a:pt x="4605" y="6459"/>
                  </a:cubicBezTo>
                  <a:cubicBezTo>
                    <a:pt x="5229" y="6200"/>
                    <a:pt x="5875" y="6095"/>
                    <a:pt x="6527" y="6095"/>
                  </a:cubicBezTo>
                  <a:cubicBezTo>
                    <a:pt x="7122" y="6095"/>
                    <a:pt x="7722" y="6183"/>
                    <a:pt x="8312" y="6318"/>
                  </a:cubicBezTo>
                  <a:cubicBezTo>
                    <a:pt x="8319" y="6320"/>
                    <a:pt x="8326" y="6321"/>
                    <a:pt x="8333" y="6321"/>
                  </a:cubicBezTo>
                  <a:cubicBezTo>
                    <a:pt x="8373" y="6321"/>
                    <a:pt x="8405" y="6286"/>
                    <a:pt x="8405" y="6245"/>
                  </a:cubicBezTo>
                  <a:cubicBezTo>
                    <a:pt x="8414" y="6252"/>
                    <a:pt x="8423" y="6255"/>
                    <a:pt x="8433" y="6255"/>
                  </a:cubicBezTo>
                  <a:cubicBezTo>
                    <a:pt x="8454" y="6255"/>
                    <a:pt x="8473" y="6238"/>
                    <a:pt x="8473" y="6211"/>
                  </a:cubicBezTo>
                  <a:cubicBezTo>
                    <a:pt x="8507" y="5772"/>
                    <a:pt x="8473" y="5323"/>
                    <a:pt x="8375" y="4894"/>
                  </a:cubicBezTo>
                  <a:close/>
                  <a:moveTo>
                    <a:pt x="1615" y="6952"/>
                  </a:moveTo>
                  <a:lnTo>
                    <a:pt x="1615" y="6952"/>
                  </a:lnTo>
                  <a:cubicBezTo>
                    <a:pt x="1210" y="7025"/>
                    <a:pt x="810" y="7113"/>
                    <a:pt x="410" y="7220"/>
                  </a:cubicBezTo>
                  <a:lnTo>
                    <a:pt x="410" y="7215"/>
                  </a:lnTo>
                  <a:cubicBezTo>
                    <a:pt x="410" y="7137"/>
                    <a:pt x="405" y="7059"/>
                    <a:pt x="405" y="6981"/>
                  </a:cubicBezTo>
                  <a:lnTo>
                    <a:pt x="405" y="6981"/>
                  </a:lnTo>
                  <a:cubicBezTo>
                    <a:pt x="525" y="6986"/>
                    <a:pt x="646" y="6988"/>
                    <a:pt x="766" y="6988"/>
                  </a:cubicBezTo>
                  <a:cubicBezTo>
                    <a:pt x="1048" y="6988"/>
                    <a:pt x="1332" y="6976"/>
                    <a:pt x="1615" y="6952"/>
                  </a:cubicBezTo>
                  <a:close/>
                  <a:moveTo>
                    <a:pt x="5683" y="6547"/>
                  </a:moveTo>
                  <a:lnTo>
                    <a:pt x="5683" y="6547"/>
                  </a:lnTo>
                  <a:cubicBezTo>
                    <a:pt x="5746" y="7264"/>
                    <a:pt x="5810" y="8113"/>
                    <a:pt x="5483" y="8766"/>
                  </a:cubicBezTo>
                  <a:lnTo>
                    <a:pt x="5483" y="8762"/>
                  </a:lnTo>
                  <a:cubicBezTo>
                    <a:pt x="5478" y="8737"/>
                    <a:pt x="5468" y="8713"/>
                    <a:pt x="5459" y="8688"/>
                  </a:cubicBezTo>
                  <a:cubicBezTo>
                    <a:pt x="5424" y="8576"/>
                    <a:pt x="5395" y="8464"/>
                    <a:pt x="5356" y="8352"/>
                  </a:cubicBezTo>
                  <a:cubicBezTo>
                    <a:pt x="5350" y="8321"/>
                    <a:pt x="5325" y="8304"/>
                    <a:pt x="5298" y="8304"/>
                  </a:cubicBezTo>
                  <a:cubicBezTo>
                    <a:pt x="5282" y="8304"/>
                    <a:pt x="5266" y="8310"/>
                    <a:pt x="5254" y="8323"/>
                  </a:cubicBezTo>
                  <a:cubicBezTo>
                    <a:pt x="5161" y="8430"/>
                    <a:pt x="5063" y="8527"/>
                    <a:pt x="4966" y="8625"/>
                  </a:cubicBezTo>
                  <a:cubicBezTo>
                    <a:pt x="5171" y="7967"/>
                    <a:pt x="5195" y="7269"/>
                    <a:pt x="5039" y="6601"/>
                  </a:cubicBezTo>
                  <a:cubicBezTo>
                    <a:pt x="5156" y="6601"/>
                    <a:pt x="5268" y="6591"/>
                    <a:pt x="5385" y="6581"/>
                  </a:cubicBezTo>
                  <a:cubicBezTo>
                    <a:pt x="5483" y="6576"/>
                    <a:pt x="5585" y="6567"/>
                    <a:pt x="5683" y="6547"/>
                  </a:cubicBezTo>
                  <a:close/>
                  <a:moveTo>
                    <a:pt x="1992" y="1"/>
                  </a:moveTo>
                  <a:cubicBezTo>
                    <a:pt x="1804" y="1"/>
                    <a:pt x="1617" y="16"/>
                    <a:pt x="1434" y="45"/>
                  </a:cubicBezTo>
                  <a:cubicBezTo>
                    <a:pt x="1425" y="41"/>
                    <a:pt x="1415" y="40"/>
                    <a:pt x="1406" y="40"/>
                  </a:cubicBezTo>
                  <a:cubicBezTo>
                    <a:pt x="1367" y="40"/>
                    <a:pt x="1332" y="70"/>
                    <a:pt x="1332" y="114"/>
                  </a:cubicBezTo>
                  <a:cubicBezTo>
                    <a:pt x="1332" y="431"/>
                    <a:pt x="1327" y="752"/>
                    <a:pt x="1322" y="1074"/>
                  </a:cubicBezTo>
                  <a:cubicBezTo>
                    <a:pt x="1283" y="1071"/>
                    <a:pt x="1243" y="1070"/>
                    <a:pt x="1201" y="1070"/>
                  </a:cubicBezTo>
                  <a:cubicBezTo>
                    <a:pt x="917" y="1070"/>
                    <a:pt x="582" y="1147"/>
                    <a:pt x="425" y="1372"/>
                  </a:cubicBezTo>
                  <a:cubicBezTo>
                    <a:pt x="400" y="1377"/>
                    <a:pt x="386" y="1391"/>
                    <a:pt x="391" y="1411"/>
                  </a:cubicBezTo>
                  <a:cubicBezTo>
                    <a:pt x="410" y="1587"/>
                    <a:pt x="430" y="1757"/>
                    <a:pt x="449" y="1928"/>
                  </a:cubicBezTo>
                  <a:cubicBezTo>
                    <a:pt x="313" y="1943"/>
                    <a:pt x="181" y="1977"/>
                    <a:pt x="54" y="2035"/>
                  </a:cubicBezTo>
                  <a:cubicBezTo>
                    <a:pt x="25" y="2045"/>
                    <a:pt x="0" y="2079"/>
                    <a:pt x="0" y="2113"/>
                  </a:cubicBezTo>
                  <a:cubicBezTo>
                    <a:pt x="20" y="2372"/>
                    <a:pt x="39" y="2630"/>
                    <a:pt x="54" y="2884"/>
                  </a:cubicBezTo>
                  <a:cubicBezTo>
                    <a:pt x="30" y="2904"/>
                    <a:pt x="35" y="2943"/>
                    <a:pt x="59" y="2952"/>
                  </a:cubicBezTo>
                  <a:cubicBezTo>
                    <a:pt x="74" y="3108"/>
                    <a:pt x="83" y="3264"/>
                    <a:pt x="93" y="3416"/>
                  </a:cubicBezTo>
                  <a:cubicBezTo>
                    <a:pt x="74" y="3430"/>
                    <a:pt x="74" y="3460"/>
                    <a:pt x="93" y="3469"/>
                  </a:cubicBezTo>
                  <a:cubicBezTo>
                    <a:pt x="176" y="4723"/>
                    <a:pt x="230" y="5976"/>
                    <a:pt x="254" y="7235"/>
                  </a:cubicBezTo>
                  <a:cubicBezTo>
                    <a:pt x="254" y="7274"/>
                    <a:pt x="288" y="7303"/>
                    <a:pt x="327" y="7308"/>
                  </a:cubicBezTo>
                  <a:cubicBezTo>
                    <a:pt x="335" y="7316"/>
                    <a:pt x="346" y="7324"/>
                    <a:pt x="358" y="7324"/>
                  </a:cubicBezTo>
                  <a:cubicBezTo>
                    <a:pt x="361" y="7324"/>
                    <a:pt x="364" y="7324"/>
                    <a:pt x="366" y="7323"/>
                  </a:cubicBezTo>
                  <a:cubicBezTo>
                    <a:pt x="1561" y="7093"/>
                    <a:pt x="2751" y="6908"/>
                    <a:pt x="3966" y="6830"/>
                  </a:cubicBezTo>
                  <a:cubicBezTo>
                    <a:pt x="3981" y="6825"/>
                    <a:pt x="3995" y="6820"/>
                    <a:pt x="4005" y="6811"/>
                  </a:cubicBezTo>
                  <a:cubicBezTo>
                    <a:pt x="4138" y="6989"/>
                    <a:pt x="4340" y="7082"/>
                    <a:pt x="4544" y="7082"/>
                  </a:cubicBezTo>
                  <a:cubicBezTo>
                    <a:pt x="4692" y="7082"/>
                    <a:pt x="4841" y="7033"/>
                    <a:pt x="4966" y="6932"/>
                  </a:cubicBezTo>
                  <a:lnTo>
                    <a:pt x="4966" y="6932"/>
                  </a:lnTo>
                  <a:cubicBezTo>
                    <a:pt x="5015" y="7523"/>
                    <a:pt x="4951" y="8118"/>
                    <a:pt x="4785" y="8688"/>
                  </a:cubicBezTo>
                  <a:cubicBezTo>
                    <a:pt x="4771" y="8727"/>
                    <a:pt x="4790" y="8766"/>
                    <a:pt x="4824" y="8781"/>
                  </a:cubicBezTo>
                  <a:cubicBezTo>
                    <a:pt x="4818" y="8805"/>
                    <a:pt x="4839" y="8823"/>
                    <a:pt x="4860" y="8823"/>
                  </a:cubicBezTo>
                  <a:cubicBezTo>
                    <a:pt x="4870" y="8823"/>
                    <a:pt x="4880" y="8820"/>
                    <a:pt x="4888" y="8810"/>
                  </a:cubicBezTo>
                  <a:cubicBezTo>
                    <a:pt x="5010" y="8698"/>
                    <a:pt x="5137" y="8586"/>
                    <a:pt x="5268" y="8479"/>
                  </a:cubicBezTo>
                  <a:cubicBezTo>
                    <a:pt x="5293" y="8562"/>
                    <a:pt x="5312" y="8640"/>
                    <a:pt x="5337" y="8723"/>
                  </a:cubicBezTo>
                  <a:cubicBezTo>
                    <a:pt x="5366" y="8815"/>
                    <a:pt x="5376" y="8913"/>
                    <a:pt x="5439" y="8986"/>
                  </a:cubicBezTo>
                  <a:cubicBezTo>
                    <a:pt x="5451" y="8995"/>
                    <a:pt x="5463" y="9000"/>
                    <a:pt x="5475" y="9000"/>
                  </a:cubicBezTo>
                  <a:cubicBezTo>
                    <a:pt x="5489" y="9000"/>
                    <a:pt x="5502" y="8994"/>
                    <a:pt x="5512" y="8981"/>
                  </a:cubicBezTo>
                  <a:cubicBezTo>
                    <a:pt x="5522" y="8976"/>
                    <a:pt x="5527" y="8971"/>
                    <a:pt x="5537" y="8966"/>
                  </a:cubicBezTo>
                  <a:cubicBezTo>
                    <a:pt x="6000" y="8474"/>
                    <a:pt x="5946" y="7479"/>
                    <a:pt x="5829" y="6767"/>
                  </a:cubicBezTo>
                  <a:lnTo>
                    <a:pt x="5829" y="6767"/>
                  </a:lnTo>
                  <a:cubicBezTo>
                    <a:pt x="5834" y="6781"/>
                    <a:pt x="5844" y="6786"/>
                    <a:pt x="5859" y="6791"/>
                  </a:cubicBezTo>
                  <a:cubicBezTo>
                    <a:pt x="6829" y="6991"/>
                    <a:pt x="7814" y="7128"/>
                    <a:pt x="8795" y="7250"/>
                  </a:cubicBezTo>
                  <a:cubicBezTo>
                    <a:pt x="8797" y="7250"/>
                    <a:pt x="8799" y="7250"/>
                    <a:pt x="8801" y="7250"/>
                  </a:cubicBezTo>
                  <a:cubicBezTo>
                    <a:pt x="8860" y="7250"/>
                    <a:pt x="8887" y="7184"/>
                    <a:pt x="8883" y="7137"/>
                  </a:cubicBezTo>
                  <a:cubicBezTo>
                    <a:pt x="8775" y="6484"/>
                    <a:pt x="8697" y="5830"/>
                    <a:pt x="8653" y="5167"/>
                  </a:cubicBezTo>
                  <a:lnTo>
                    <a:pt x="8653" y="5167"/>
                  </a:lnTo>
                  <a:cubicBezTo>
                    <a:pt x="9268" y="5762"/>
                    <a:pt x="9941" y="6293"/>
                    <a:pt x="10658" y="6752"/>
                  </a:cubicBezTo>
                  <a:cubicBezTo>
                    <a:pt x="10806" y="6848"/>
                    <a:pt x="11023" y="6925"/>
                    <a:pt x="11210" y="6925"/>
                  </a:cubicBezTo>
                  <a:cubicBezTo>
                    <a:pt x="11395" y="6925"/>
                    <a:pt x="11551" y="6850"/>
                    <a:pt x="11585" y="6645"/>
                  </a:cubicBezTo>
                  <a:cubicBezTo>
                    <a:pt x="11712" y="6108"/>
                    <a:pt x="11073" y="5723"/>
                    <a:pt x="10722" y="5435"/>
                  </a:cubicBezTo>
                  <a:cubicBezTo>
                    <a:pt x="10127" y="4947"/>
                    <a:pt x="9497" y="4503"/>
                    <a:pt x="8834" y="4108"/>
                  </a:cubicBezTo>
                  <a:cubicBezTo>
                    <a:pt x="9049" y="3821"/>
                    <a:pt x="9175" y="3484"/>
                    <a:pt x="9210" y="3128"/>
                  </a:cubicBezTo>
                  <a:cubicBezTo>
                    <a:pt x="9292" y="2284"/>
                    <a:pt x="8839" y="1572"/>
                    <a:pt x="8136" y="1299"/>
                  </a:cubicBezTo>
                  <a:cubicBezTo>
                    <a:pt x="8136" y="1172"/>
                    <a:pt x="8132" y="1045"/>
                    <a:pt x="8127" y="918"/>
                  </a:cubicBezTo>
                  <a:cubicBezTo>
                    <a:pt x="8127" y="894"/>
                    <a:pt x="8106" y="872"/>
                    <a:pt x="8081" y="872"/>
                  </a:cubicBezTo>
                  <a:cubicBezTo>
                    <a:pt x="8077" y="872"/>
                    <a:pt x="8073" y="873"/>
                    <a:pt x="8068" y="874"/>
                  </a:cubicBezTo>
                  <a:cubicBezTo>
                    <a:pt x="8058" y="855"/>
                    <a:pt x="8039" y="835"/>
                    <a:pt x="8019" y="831"/>
                  </a:cubicBezTo>
                  <a:cubicBezTo>
                    <a:pt x="7550" y="679"/>
                    <a:pt x="7068" y="601"/>
                    <a:pt x="6589" y="601"/>
                  </a:cubicBezTo>
                  <a:cubicBezTo>
                    <a:pt x="5863" y="601"/>
                    <a:pt x="5146" y="782"/>
                    <a:pt x="4503" y="1167"/>
                  </a:cubicBezTo>
                  <a:cubicBezTo>
                    <a:pt x="4487" y="1148"/>
                    <a:pt x="4463" y="1135"/>
                    <a:pt x="4439" y="1135"/>
                  </a:cubicBezTo>
                  <a:cubicBezTo>
                    <a:pt x="4432" y="1135"/>
                    <a:pt x="4426" y="1136"/>
                    <a:pt x="4420" y="1138"/>
                  </a:cubicBezTo>
                  <a:cubicBezTo>
                    <a:pt x="3876" y="367"/>
                    <a:pt x="2923" y="1"/>
                    <a:pt x="19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56"/>
            <p:cNvSpPr/>
            <p:nvPr/>
          </p:nvSpPr>
          <p:spPr>
            <a:xfrm>
              <a:off x="1166634" y="3113368"/>
              <a:ext cx="16945" cy="1826"/>
            </a:xfrm>
            <a:custGeom>
              <a:rect b="b" l="l" r="r" t="t"/>
              <a:pathLst>
                <a:path extrusionOk="0" h="71" w="659">
                  <a:moveTo>
                    <a:pt x="372" y="0"/>
                  </a:moveTo>
                  <a:cubicBezTo>
                    <a:pt x="255" y="0"/>
                    <a:pt x="139" y="5"/>
                    <a:pt x="25" y="16"/>
                  </a:cubicBezTo>
                  <a:cubicBezTo>
                    <a:pt x="0" y="21"/>
                    <a:pt x="0" y="51"/>
                    <a:pt x="25" y="55"/>
                  </a:cubicBezTo>
                  <a:cubicBezTo>
                    <a:pt x="151" y="65"/>
                    <a:pt x="279" y="70"/>
                    <a:pt x="408" y="70"/>
                  </a:cubicBezTo>
                  <a:cubicBezTo>
                    <a:pt x="478" y="70"/>
                    <a:pt x="549" y="69"/>
                    <a:pt x="620" y="65"/>
                  </a:cubicBezTo>
                  <a:cubicBezTo>
                    <a:pt x="659" y="65"/>
                    <a:pt x="659" y="7"/>
                    <a:pt x="620" y="7"/>
                  </a:cubicBezTo>
                  <a:cubicBezTo>
                    <a:pt x="537" y="3"/>
                    <a:pt x="454" y="0"/>
                    <a:pt x="3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79" name="Google Shape;2779;p56"/>
          <p:cNvGrpSpPr/>
          <p:nvPr/>
        </p:nvGrpSpPr>
        <p:grpSpPr>
          <a:xfrm>
            <a:off x="7969930" y="2439649"/>
            <a:ext cx="283069" cy="161140"/>
            <a:chOff x="7969930" y="2439649"/>
            <a:chExt cx="283069" cy="161140"/>
          </a:xfrm>
        </p:grpSpPr>
        <p:sp>
          <p:nvSpPr>
            <p:cNvPr id="2780" name="Google Shape;2780;p56"/>
            <p:cNvSpPr/>
            <p:nvPr/>
          </p:nvSpPr>
          <p:spPr>
            <a:xfrm>
              <a:off x="7969930" y="2439649"/>
              <a:ext cx="283069" cy="161140"/>
            </a:xfrm>
            <a:custGeom>
              <a:rect b="b" l="l" r="r" t="t"/>
              <a:pathLst>
                <a:path extrusionOk="0" h="6267" w="11009">
                  <a:moveTo>
                    <a:pt x="6787" y="800"/>
                  </a:moveTo>
                  <a:cubicBezTo>
                    <a:pt x="8137" y="800"/>
                    <a:pt x="9647" y="1016"/>
                    <a:pt x="9565" y="2230"/>
                  </a:cubicBezTo>
                  <a:cubicBezTo>
                    <a:pt x="9349" y="3025"/>
                    <a:pt x="7547" y="3231"/>
                    <a:pt x="5622" y="3231"/>
                  </a:cubicBezTo>
                  <a:cubicBezTo>
                    <a:pt x="4120" y="3231"/>
                    <a:pt x="2543" y="3106"/>
                    <a:pt x="1585" y="3035"/>
                  </a:cubicBezTo>
                  <a:cubicBezTo>
                    <a:pt x="1605" y="2981"/>
                    <a:pt x="1619" y="2928"/>
                    <a:pt x="1624" y="2874"/>
                  </a:cubicBezTo>
                  <a:lnTo>
                    <a:pt x="1629" y="2874"/>
                  </a:lnTo>
                  <a:cubicBezTo>
                    <a:pt x="1743" y="2864"/>
                    <a:pt x="1856" y="2859"/>
                    <a:pt x="1968" y="2859"/>
                  </a:cubicBezTo>
                  <a:cubicBezTo>
                    <a:pt x="2126" y="2859"/>
                    <a:pt x="2282" y="2869"/>
                    <a:pt x="2439" y="2889"/>
                  </a:cubicBezTo>
                  <a:cubicBezTo>
                    <a:pt x="2440" y="2889"/>
                    <a:pt x="2441" y="2889"/>
                    <a:pt x="2443" y="2889"/>
                  </a:cubicBezTo>
                  <a:cubicBezTo>
                    <a:pt x="2464" y="2889"/>
                    <a:pt x="2471" y="2849"/>
                    <a:pt x="2444" y="2845"/>
                  </a:cubicBezTo>
                  <a:cubicBezTo>
                    <a:pt x="2288" y="2813"/>
                    <a:pt x="2127" y="2797"/>
                    <a:pt x="1966" y="2797"/>
                  </a:cubicBezTo>
                  <a:cubicBezTo>
                    <a:pt x="1855" y="2797"/>
                    <a:pt x="1744" y="2804"/>
                    <a:pt x="1634" y="2820"/>
                  </a:cubicBezTo>
                  <a:cubicBezTo>
                    <a:pt x="1663" y="2601"/>
                    <a:pt x="1683" y="2386"/>
                    <a:pt x="1693" y="2167"/>
                  </a:cubicBezTo>
                  <a:cubicBezTo>
                    <a:pt x="1693" y="2137"/>
                    <a:pt x="1688" y="2113"/>
                    <a:pt x="1688" y="2089"/>
                  </a:cubicBezTo>
                  <a:cubicBezTo>
                    <a:pt x="2010" y="2064"/>
                    <a:pt x="2327" y="2069"/>
                    <a:pt x="2649" y="2059"/>
                  </a:cubicBezTo>
                  <a:cubicBezTo>
                    <a:pt x="2707" y="2059"/>
                    <a:pt x="2707" y="1977"/>
                    <a:pt x="2649" y="1977"/>
                  </a:cubicBezTo>
                  <a:cubicBezTo>
                    <a:pt x="2532" y="1969"/>
                    <a:pt x="2416" y="1966"/>
                    <a:pt x="2300" y="1966"/>
                  </a:cubicBezTo>
                  <a:cubicBezTo>
                    <a:pt x="2094" y="1966"/>
                    <a:pt x="1889" y="1978"/>
                    <a:pt x="1683" y="2006"/>
                  </a:cubicBezTo>
                  <a:cubicBezTo>
                    <a:pt x="1663" y="1816"/>
                    <a:pt x="1629" y="1630"/>
                    <a:pt x="1575" y="1450"/>
                  </a:cubicBezTo>
                  <a:cubicBezTo>
                    <a:pt x="1961" y="1450"/>
                    <a:pt x="2341" y="1469"/>
                    <a:pt x="2722" y="1489"/>
                  </a:cubicBezTo>
                  <a:cubicBezTo>
                    <a:pt x="2723" y="1489"/>
                    <a:pt x="2725" y="1489"/>
                    <a:pt x="2726" y="1489"/>
                  </a:cubicBezTo>
                  <a:cubicBezTo>
                    <a:pt x="2775" y="1489"/>
                    <a:pt x="2769" y="1411"/>
                    <a:pt x="2722" y="1406"/>
                  </a:cubicBezTo>
                  <a:cubicBezTo>
                    <a:pt x="2497" y="1386"/>
                    <a:pt x="2272" y="1376"/>
                    <a:pt x="2046" y="1376"/>
                  </a:cubicBezTo>
                  <a:cubicBezTo>
                    <a:pt x="1885" y="1376"/>
                    <a:pt x="1723" y="1381"/>
                    <a:pt x="1561" y="1391"/>
                  </a:cubicBezTo>
                  <a:cubicBezTo>
                    <a:pt x="1536" y="1313"/>
                    <a:pt x="1512" y="1240"/>
                    <a:pt x="1483" y="1162"/>
                  </a:cubicBezTo>
                  <a:cubicBezTo>
                    <a:pt x="1478" y="1157"/>
                    <a:pt x="1478" y="1147"/>
                    <a:pt x="1473" y="1147"/>
                  </a:cubicBezTo>
                  <a:cubicBezTo>
                    <a:pt x="2683" y="1001"/>
                    <a:pt x="3897" y="903"/>
                    <a:pt x="5112" y="864"/>
                  </a:cubicBezTo>
                  <a:cubicBezTo>
                    <a:pt x="5490" y="853"/>
                    <a:pt x="6119" y="800"/>
                    <a:pt x="6787" y="800"/>
                  </a:cubicBezTo>
                  <a:close/>
                  <a:moveTo>
                    <a:pt x="7381" y="141"/>
                  </a:moveTo>
                  <a:cubicBezTo>
                    <a:pt x="7927" y="141"/>
                    <a:pt x="8481" y="160"/>
                    <a:pt x="8990" y="299"/>
                  </a:cubicBezTo>
                  <a:cubicBezTo>
                    <a:pt x="10760" y="781"/>
                    <a:pt x="10833" y="3098"/>
                    <a:pt x="9024" y="3586"/>
                  </a:cubicBezTo>
                  <a:cubicBezTo>
                    <a:pt x="9004" y="3591"/>
                    <a:pt x="8994" y="3601"/>
                    <a:pt x="8985" y="3615"/>
                  </a:cubicBezTo>
                  <a:lnTo>
                    <a:pt x="8970" y="3606"/>
                  </a:lnTo>
                  <a:cubicBezTo>
                    <a:pt x="8963" y="3602"/>
                    <a:pt x="8956" y="3601"/>
                    <a:pt x="8949" y="3601"/>
                  </a:cubicBezTo>
                  <a:cubicBezTo>
                    <a:pt x="8926" y="3601"/>
                    <a:pt x="8906" y="3617"/>
                    <a:pt x="8902" y="3640"/>
                  </a:cubicBezTo>
                  <a:cubicBezTo>
                    <a:pt x="8898" y="3638"/>
                    <a:pt x="8894" y="3638"/>
                    <a:pt x="8889" y="3638"/>
                  </a:cubicBezTo>
                  <a:cubicBezTo>
                    <a:pt x="8877" y="3638"/>
                    <a:pt x="8864" y="3642"/>
                    <a:pt x="8853" y="3650"/>
                  </a:cubicBezTo>
                  <a:cubicBezTo>
                    <a:pt x="8736" y="3743"/>
                    <a:pt x="8659" y="3855"/>
                    <a:pt x="8493" y="3855"/>
                  </a:cubicBezTo>
                  <a:cubicBezTo>
                    <a:pt x="8487" y="3855"/>
                    <a:pt x="8480" y="3855"/>
                    <a:pt x="8473" y="3854"/>
                  </a:cubicBezTo>
                  <a:cubicBezTo>
                    <a:pt x="8321" y="3845"/>
                    <a:pt x="8190" y="3752"/>
                    <a:pt x="8126" y="3611"/>
                  </a:cubicBezTo>
                  <a:cubicBezTo>
                    <a:pt x="8118" y="3598"/>
                    <a:pt x="8105" y="3592"/>
                    <a:pt x="8092" y="3592"/>
                  </a:cubicBezTo>
                  <a:cubicBezTo>
                    <a:pt x="8080" y="3592"/>
                    <a:pt x="8067" y="3596"/>
                    <a:pt x="8058" y="3606"/>
                  </a:cubicBezTo>
                  <a:cubicBezTo>
                    <a:pt x="8048" y="3596"/>
                    <a:pt x="8034" y="3591"/>
                    <a:pt x="8019" y="3591"/>
                  </a:cubicBezTo>
                  <a:cubicBezTo>
                    <a:pt x="6683" y="3675"/>
                    <a:pt x="5355" y="3705"/>
                    <a:pt x="4027" y="3705"/>
                  </a:cubicBezTo>
                  <a:cubicBezTo>
                    <a:pt x="2959" y="3705"/>
                    <a:pt x="1891" y="3685"/>
                    <a:pt x="819" y="3659"/>
                  </a:cubicBezTo>
                  <a:cubicBezTo>
                    <a:pt x="819" y="3654"/>
                    <a:pt x="819" y="3650"/>
                    <a:pt x="815" y="3650"/>
                  </a:cubicBezTo>
                  <a:cubicBezTo>
                    <a:pt x="795" y="3625"/>
                    <a:pt x="776" y="3601"/>
                    <a:pt x="761" y="3571"/>
                  </a:cubicBezTo>
                  <a:cubicBezTo>
                    <a:pt x="888" y="3571"/>
                    <a:pt x="1010" y="3532"/>
                    <a:pt x="1141" y="3532"/>
                  </a:cubicBezTo>
                  <a:cubicBezTo>
                    <a:pt x="1302" y="3532"/>
                    <a:pt x="1468" y="3552"/>
                    <a:pt x="1629" y="3596"/>
                  </a:cubicBezTo>
                  <a:cubicBezTo>
                    <a:pt x="1631" y="3596"/>
                    <a:pt x="1632" y="3596"/>
                    <a:pt x="1633" y="3596"/>
                  </a:cubicBezTo>
                  <a:cubicBezTo>
                    <a:pt x="1660" y="3596"/>
                    <a:pt x="1671" y="3552"/>
                    <a:pt x="1639" y="3547"/>
                  </a:cubicBezTo>
                  <a:cubicBezTo>
                    <a:pt x="1499" y="3495"/>
                    <a:pt x="1312" y="3454"/>
                    <a:pt x="1131" y="3454"/>
                  </a:cubicBezTo>
                  <a:cubicBezTo>
                    <a:pt x="991" y="3454"/>
                    <a:pt x="855" y="3478"/>
                    <a:pt x="746" y="3542"/>
                  </a:cubicBezTo>
                  <a:cubicBezTo>
                    <a:pt x="727" y="3489"/>
                    <a:pt x="722" y="3430"/>
                    <a:pt x="727" y="3376"/>
                  </a:cubicBezTo>
                  <a:lnTo>
                    <a:pt x="727" y="3376"/>
                  </a:lnTo>
                  <a:cubicBezTo>
                    <a:pt x="1190" y="3425"/>
                    <a:pt x="1663" y="3435"/>
                    <a:pt x="2127" y="3464"/>
                  </a:cubicBezTo>
                  <a:cubicBezTo>
                    <a:pt x="2171" y="3464"/>
                    <a:pt x="2180" y="3396"/>
                    <a:pt x="2136" y="3386"/>
                  </a:cubicBezTo>
                  <a:cubicBezTo>
                    <a:pt x="1818" y="3342"/>
                    <a:pt x="1485" y="3307"/>
                    <a:pt x="1155" y="3307"/>
                  </a:cubicBezTo>
                  <a:cubicBezTo>
                    <a:pt x="1015" y="3307"/>
                    <a:pt x="875" y="3313"/>
                    <a:pt x="737" y="3328"/>
                  </a:cubicBezTo>
                  <a:cubicBezTo>
                    <a:pt x="761" y="3245"/>
                    <a:pt x="805" y="3172"/>
                    <a:pt x="863" y="3108"/>
                  </a:cubicBezTo>
                  <a:cubicBezTo>
                    <a:pt x="873" y="3098"/>
                    <a:pt x="878" y="3084"/>
                    <a:pt x="873" y="3074"/>
                  </a:cubicBezTo>
                  <a:lnTo>
                    <a:pt x="873" y="3074"/>
                  </a:lnTo>
                  <a:cubicBezTo>
                    <a:pt x="2109" y="3207"/>
                    <a:pt x="3364" y="3249"/>
                    <a:pt x="4617" y="3249"/>
                  </a:cubicBezTo>
                  <a:cubicBezTo>
                    <a:pt x="5476" y="3249"/>
                    <a:pt x="6334" y="3229"/>
                    <a:pt x="7185" y="3206"/>
                  </a:cubicBezTo>
                  <a:cubicBezTo>
                    <a:pt x="8024" y="3186"/>
                    <a:pt x="9770" y="3313"/>
                    <a:pt x="9692" y="2055"/>
                  </a:cubicBezTo>
                  <a:cubicBezTo>
                    <a:pt x="9692" y="2045"/>
                    <a:pt x="9682" y="2030"/>
                    <a:pt x="9672" y="2025"/>
                  </a:cubicBezTo>
                  <a:cubicBezTo>
                    <a:pt x="9805" y="900"/>
                    <a:pt x="8121" y="593"/>
                    <a:pt x="6216" y="593"/>
                  </a:cubicBezTo>
                  <a:cubicBezTo>
                    <a:pt x="4190" y="593"/>
                    <a:pt x="1913" y="940"/>
                    <a:pt x="1302" y="1020"/>
                  </a:cubicBezTo>
                  <a:cubicBezTo>
                    <a:pt x="1205" y="967"/>
                    <a:pt x="1146" y="864"/>
                    <a:pt x="1141" y="757"/>
                  </a:cubicBezTo>
                  <a:cubicBezTo>
                    <a:pt x="1146" y="630"/>
                    <a:pt x="1244" y="577"/>
                    <a:pt x="1297" y="479"/>
                  </a:cubicBezTo>
                  <a:cubicBezTo>
                    <a:pt x="1302" y="460"/>
                    <a:pt x="1302" y="440"/>
                    <a:pt x="1293" y="425"/>
                  </a:cubicBezTo>
                  <a:cubicBezTo>
                    <a:pt x="3005" y="326"/>
                    <a:pt x="4699" y="142"/>
                    <a:pt x="6419" y="142"/>
                  </a:cubicBezTo>
                  <a:cubicBezTo>
                    <a:pt x="6463" y="142"/>
                    <a:pt x="6507" y="142"/>
                    <a:pt x="6551" y="143"/>
                  </a:cubicBezTo>
                  <a:cubicBezTo>
                    <a:pt x="6617" y="143"/>
                    <a:pt x="6683" y="144"/>
                    <a:pt x="6750" y="144"/>
                  </a:cubicBezTo>
                  <a:cubicBezTo>
                    <a:pt x="6957" y="144"/>
                    <a:pt x="7168" y="141"/>
                    <a:pt x="7381" y="141"/>
                  </a:cubicBezTo>
                  <a:close/>
                  <a:moveTo>
                    <a:pt x="6480" y="4147"/>
                  </a:moveTo>
                  <a:cubicBezTo>
                    <a:pt x="7705" y="4147"/>
                    <a:pt x="8973" y="4302"/>
                    <a:pt x="9160" y="5020"/>
                  </a:cubicBezTo>
                  <a:cubicBezTo>
                    <a:pt x="9114" y="5541"/>
                    <a:pt x="7306" y="5620"/>
                    <a:pt x="5988" y="5620"/>
                  </a:cubicBezTo>
                  <a:cubicBezTo>
                    <a:pt x="5420" y="5620"/>
                    <a:pt x="4943" y="5605"/>
                    <a:pt x="4736" y="5605"/>
                  </a:cubicBezTo>
                  <a:cubicBezTo>
                    <a:pt x="4718" y="5605"/>
                    <a:pt x="4701" y="5605"/>
                    <a:pt x="4687" y="5605"/>
                  </a:cubicBezTo>
                  <a:cubicBezTo>
                    <a:pt x="3810" y="5622"/>
                    <a:pt x="2877" y="5687"/>
                    <a:pt x="1960" y="5687"/>
                  </a:cubicBezTo>
                  <a:cubicBezTo>
                    <a:pt x="1490" y="5687"/>
                    <a:pt x="1023" y="5670"/>
                    <a:pt x="571" y="5620"/>
                  </a:cubicBezTo>
                  <a:cubicBezTo>
                    <a:pt x="624" y="5449"/>
                    <a:pt x="654" y="5274"/>
                    <a:pt x="658" y="5093"/>
                  </a:cubicBezTo>
                  <a:cubicBezTo>
                    <a:pt x="888" y="5147"/>
                    <a:pt x="1122" y="5171"/>
                    <a:pt x="1356" y="5171"/>
                  </a:cubicBezTo>
                  <a:cubicBezTo>
                    <a:pt x="1395" y="5171"/>
                    <a:pt x="1395" y="5113"/>
                    <a:pt x="1356" y="5113"/>
                  </a:cubicBezTo>
                  <a:cubicBezTo>
                    <a:pt x="1122" y="5108"/>
                    <a:pt x="893" y="5084"/>
                    <a:pt x="663" y="5049"/>
                  </a:cubicBezTo>
                  <a:cubicBezTo>
                    <a:pt x="663" y="4952"/>
                    <a:pt x="658" y="4854"/>
                    <a:pt x="654" y="4757"/>
                  </a:cubicBezTo>
                  <a:cubicBezTo>
                    <a:pt x="897" y="4757"/>
                    <a:pt x="1146" y="4757"/>
                    <a:pt x="1390" y="4732"/>
                  </a:cubicBezTo>
                  <a:cubicBezTo>
                    <a:pt x="1419" y="4728"/>
                    <a:pt x="1419" y="4684"/>
                    <a:pt x="1390" y="4674"/>
                  </a:cubicBezTo>
                  <a:cubicBezTo>
                    <a:pt x="1146" y="4674"/>
                    <a:pt x="897" y="4693"/>
                    <a:pt x="649" y="4713"/>
                  </a:cubicBezTo>
                  <a:cubicBezTo>
                    <a:pt x="639" y="4606"/>
                    <a:pt x="619" y="4498"/>
                    <a:pt x="600" y="4391"/>
                  </a:cubicBezTo>
                  <a:lnTo>
                    <a:pt x="600" y="4391"/>
                  </a:lnTo>
                  <a:cubicBezTo>
                    <a:pt x="854" y="4406"/>
                    <a:pt x="1102" y="4425"/>
                    <a:pt x="1356" y="4435"/>
                  </a:cubicBezTo>
                  <a:cubicBezTo>
                    <a:pt x="1395" y="4435"/>
                    <a:pt x="1390" y="4376"/>
                    <a:pt x="1356" y="4371"/>
                  </a:cubicBezTo>
                  <a:cubicBezTo>
                    <a:pt x="1102" y="4357"/>
                    <a:pt x="844" y="4357"/>
                    <a:pt x="590" y="4352"/>
                  </a:cubicBezTo>
                  <a:cubicBezTo>
                    <a:pt x="585" y="4332"/>
                    <a:pt x="585" y="4313"/>
                    <a:pt x="580" y="4298"/>
                  </a:cubicBezTo>
                  <a:lnTo>
                    <a:pt x="580" y="4298"/>
                  </a:lnTo>
                  <a:cubicBezTo>
                    <a:pt x="754" y="4302"/>
                    <a:pt x="928" y="4303"/>
                    <a:pt x="1102" y="4303"/>
                  </a:cubicBezTo>
                  <a:cubicBezTo>
                    <a:pt x="2162" y="4303"/>
                    <a:pt x="3222" y="4247"/>
                    <a:pt x="4278" y="4235"/>
                  </a:cubicBezTo>
                  <a:cubicBezTo>
                    <a:pt x="4679" y="4233"/>
                    <a:pt x="5568" y="4147"/>
                    <a:pt x="6480" y="4147"/>
                  </a:cubicBezTo>
                  <a:close/>
                  <a:moveTo>
                    <a:pt x="8063" y="3684"/>
                  </a:moveTo>
                  <a:cubicBezTo>
                    <a:pt x="8131" y="3854"/>
                    <a:pt x="8287" y="3976"/>
                    <a:pt x="8473" y="3991"/>
                  </a:cubicBezTo>
                  <a:cubicBezTo>
                    <a:pt x="8476" y="3991"/>
                    <a:pt x="8480" y="3991"/>
                    <a:pt x="8483" y="3991"/>
                  </a:cubicBezTo>
                  <a:cubicBezTo>
                    <a:pt x="8663" y="3991"/>
                    <a:pt x="8893" y="3875"/>
                    <a:pt x="8921" y="3689"/>
                  </a:cubicBezTo>
                  <a:cubicBezTo>
                    <a:pt x="9687" y="4279"/>
                    <a:pt x="10126" y="5566"/>
                    <a:pt x="8951" y="5991"/>
                  </a:cubicBezTo>
                  <a:cubicBezTo>
                    <a:pt x="8946" y="5996"/>
                    <a:pt x="8941" y="5996"/>
                    <a:pt x="8936" y="6001"/>
                  </a:cubicBezTo>
                  <a:cubicBezTo>
                    <a:pt x="8855" y="5898"/>
                    <a:pt x="8730" y="5853"/>
                    <a:pt x="8603" y="5853"/>
                  </a:cubicBezTo>
                  <a:cubicBezTo>
                    <a:pt x="8468" y="5853"/>
                    <a:pt x="8331" y="5903"/>
                    <a:pt x="8238" y="5991"/>
                  </a:cubicBezTo>
                  <a:cubicBezTo>
                    <a:pt x="8234" y="6001"/>
                    <a:pt x="8229" y="6005"/>
                    <a:pt x="8229" y="6015"/>
                  </a:cubicBezTo>
                  <a:cubicBezTo>
                    <a:pt x="8225" y="6003"/>
                    <a:pt x="8214" y="5994"/>
                    <a:pt x="8202" y="5994"/>
                  </a:cubicBezTo>
                  <a:cubicBezTo>
                    <a:pt x="8200" y="5994"/>
                    <a:pt x="8197" y="5995"/>
                    <a:pt x="8195" y="5996"/>
                  </a:cubicBezTo>
                  <a:cubicBezTo>
                    <a:pt x="6703" y="6067"/>
                    <a:pt x="5218" y="6094"/>
                    <a:pt x="3732" y="6094"/>
                  </a:cubicBezTo>
                  <a:cubicBezTo>
                    <a:pt x="2579" y="6094"/>
                    <a:pt x="1426" y="6078"/>
                    <a:pt x="268" y="6054"/>
                  </a:cubicBezTo>
                  <a:cubicBezTo>
                    <a:pt x="263" y="6054"/>
                    <a:pt x="258" y="6059"/>
                    <a:pt x="254" y="6059"/>
                  </a:cubicBezTo>
                  <a:cubicBezTo>
                    <a:pt x="200" y="6015"/>
                    <a:pt x="166" y="5947"/>
                    <a:pt x="156" y="5874"/>
                  </a:cubicBezTo>
                  <a:lnTo>
                    <a:pt x="156" y="5874"/>
                  </a:lnTo>
                  <a:cubicBezTo>
                    <a:pt x="425" y="5905"/>
                    <a:pt x="704" y="5908"/>
                    <a:pt x="977" y="5908"/>
                  </a:cubicBezTo>
                  <a:cubicBezTo>
                    <a:pt x="1045" y="5908"/>
                    <a:pt x="1113" y="5908"/>
                    <a:pt x="1180" y="5908"/>
                  </a:cubicBezTo>
                  <a:cubicBezTo>
                    <a:pt x="1224" y="5908"/>
                    <a:pt x="1224" y="5840"/>
                    <a:pt x="1180" y="5840"/>
                  </a:cubicBezTo>
                  <a:cubicBezTo>
                    <a:pt x="919" y="5828"/>
                    <a:pt x="649" y="5804"/>
                    <a:pt x="384" y="5804"/>
                  </a:cubicBezTo>
                  <a:cubicBezTo>
                    <a:pt x="312" y="5804"/>
                    <a:pt x="241" y="5806"/>
                    <a:pt x="171" y="5810"/>
                  </a:cubicBezTo>
                  <a:cubicBezTo>
                    <a:pt x="190" y="5771"/>
                    <a:pt x="210" y="5723"/>
                    <a:pt x="219" y="5679"/>
                  </a:cubicBezTo>
                  <a:cubicBezTo>
                    <a:pt x="215" y="5669"/>
                    <a:pt x="215" y="5659"/>
                    <a:pt x="205" y="5654"/>
                  </a:cubicBezTo>
                  <a:lnTo>
                    <a:pt x="205" y="5654"/>
                  </a:lnTo>
                  <a:cubicBezTo>
                    <a:pt x="293" y="5679"/>
                    <a:pt x="385" y="5703"/>
                    <a:pt x="473" y="5718"/>
                  </a:cubicBezTo>
                  <a:cubicBezTo>
                    <a:pt x="478" y="5723"/>
                    <a:pt x="488" y="5723"/>
                    <a:pt x="493" y="5723"/>
                  </a:cubicBezTo>
                  <a:cubicBezTo>
                    <a:pt x="786" y="5782"/>
                    <a:pt x="1097" y="5801"/>
                    <a:pt x="1413" y="5801"/>
                  </a:cubicBezTo>
                  <a:cubicBezTo>
                    <a:pt x="1982" y="5801"/>
                    <a:pt x="2566" y="5739"/>
                    <a:pt x="3083" y="5732"/>
                  </a:cubicBezTo>
                  <a:cubicBezTo>
                    <a:pt x="4219" y="5727"/>
                    <a:pt x="5361" y="5708"/>
                    <a:pt x="6497" y="5674"/>
                  </a:cubicBezTo>
                  <a:cubicBezTo>
                    <a:pt x="6510" y="5673"/>
                    <a:pt x="6526" y="5673"/>
                    <a:pt x="6543" y="5673"/>
                  </a:cubicBezTo>
                  <a:cubicBezTo>
                    <a:pt x="6705" y="5673"/>
                    <a:pt x="7031" y="5691"/>
                    <a:pt x="7404" y="5691"/>
                  </a:cubicBezTo>
                  <a:cubicBezTo>
                    <a:pt x="8234" y="5691"/>
                    <a:pt x="9292" y="5600"/>
                    <a:pt x="9253" y="5010"/>
                  </a:cubicBezTo>
                  <a:lnTo>
                    <a:pt x="9253" y="5006"/>
                  </a:lnTo>
                  <a:cubicBezTo>
                    <a:pt x="9253" y="4991"/>
                    <a:pt x="9253" y="4976"/>
                    <a:pt x="9248" y="4962"/>
                  </a:cubicBezTo>
                  <a:cubicBezTo>
                    <a:pt x="9243" y="4947"/>
                    <a:pt x="9233" y="4937"/>
                    <a:pt x="9224" y="4937"/>
                  </a:cubicBezTo>
                  <a:cubicBezTo>
                    <a:pt x="8914" y="4178"/>
                    <a:pt x="8075" y="4073"/>
                    <a:pt x="7282" y="4073"/>
                  </a:cubicBezTo>
                  <a:cubicBezTo>
                    <a:pt x="6976" y="4073"/>
                    <a:pt x="6676" y="4089"/>
                    <a:pt x="6417" y="4089"/>
                  </a:cubicBezTo>
                  <a:cubicBezTo>
                    <a:pt x="6406" y="4089"/>
                    <a:pt x="6395" y="4089"/>
                    <a:pt x="6385" y="4089"/>
                  </a:cubicBezTo>
                  <a:cubicBezTo>
                    <a:pt x="5748" y="4084"/>
                    <a:pt x="5107" y="4079"/>
                    <a:pt x="4464" y="4079"/>
                  </a:cubicBezTo>
                  <a:cubicBezTo>
                    <a:pt x="3085" y="4079"/>
                    <a:pt x="1699" y="4102"/>
                    <a:pt x="332" y="4206"/>
                  </a:cubicBezTo>
                  <a:cubicBezTo>
                    <a:pt x="327" y="4206"/>
                    <a:pt x="322" y="4210"/>
                    <a:pt x="317" y="4215"/>
                  </a:cubicBezTo>
                  <a:cubicBezTo>
                    <a:pt x="322" y="4201"/>
                    <a:pt x="322" y="4191"/>
                    <a:pt x="317" y="4176"/>
                  </a:cubicBezTo>
                  <a:cubicBezTo>
                    <a:pt x="298" y="4118"/>
                    <a:pt x="288" y="4054"/>
                    <a:pt x="283" y="3986"/>
                  </a:cubicBezTo>
                  <a:lnTo>
                    <a:pt x="283" y="3986"/>
                  </a:lnTo>
                  <a:cubicBezTo>
                    <a:pt x="595" y="4010"/>
                    <a:pt x="902" y="4035"/>
                    <a:pt x="1215" y="4050"/>
                  </a:cubicBezTo>
                  <a:cubicBezTo>
                    <a:pt x="1258" y="4050"/>
                    <a:pt x="1258" y="3981"/>
                    <a:pt x="1215" y="3981"/>
                  </a:cubicBezTo>
                  <a:cubicBezTo>
                    <a:pt x="902" y="3957"/>
                    <a:pt x="595" y="3937"/>
                    <a:pt x="283" y="3923"/>
                  </a:cubicBezTo>
                  <a:cubicBezTo>
                    <a:pt x="288" y="3854"/>
                    <a:pt x="312" y="3791"/>
                    <a:pt x="351" y="3737"/>
                  </a:cubicBezTo>
                  <a:cubicBezTo>
                    <a:pt x="1492" y="3847"/>
                    <a:pt x="2646" y="3895"/>
                    <a:pt x="3800" y="3895"/>
                  </a:cubicBezTo>
                  <a:cubicBezTo>
                    <a:pt x="5213" y="3895"/>
                    <a:pt x="6626" y="3823"/>
                    <a:pt x="8019" y="3708"/>
                  </a:cubicBezTo>
                  <a:cubicBezTo>
                    <a:pt x="8038" y="3708"/>
                    <a:pt x="8053" y="3698"/>
                    <a:pt x="8063" y="3684"/>
                  </a:cubicBezTo>
                  <a:close/>
                  <a:moveTo>
                    <a:pt x="7349" y="1"/>
                  </a:moveTo>
                  <a:cubicBezTo>
                    <a:pt x="6856" y="1"/>
                    <a:pt x="6367" y="29"/>
                    <a:pt x="5926" y="35"/>
                  </a:cubicBezTo>
                  <a:cubicBezTo>
                    <a:pt x="4341" y="55"/>
                    <a:pt x="2712" y="89"/>
                    <a:pt x="1151" y="367"/>
                  </a:cubicBezTo>
                  <a:cubicBezTo>
                    <a:pt x="1112" y="372"/>
                    <a:pt x="1122" y="430"/>
                    <a:pt x="1151" y="435"/>
                  </a:cubicBezTo>
                  <a:cubicBezTo>
                    <a:pt x="1044" y="494"/>
                    <a:pt x="985" y="664"/>
                    <a:pt x="990" y="772"/>
                  </a:cubicBezTo>
                  <a:cubicBezTo>
                    <a:pt x="1000" y="908"/>
                    <a:pt x="1083" y="1030"/>
                    <a:pt x="1210" y="1094"/>
                  </a:cubicBezTo>
                  <a:cubicBezTo>
                    <a:pt x="1205" y="1130"/>
                    <a:pt x="1222" y="1167"/>
                    <a:pt x="1265" y="1167"/>
                  </a:cubicBezTo>
                  <a:cubicBezTo>
                    <a:pt x="1268" y="1167"/>
                    <a:pt x="1270" y="1167"/>
                    <a:pt x="1273" y="1167"/>
                  </a:cubicBezTo>
                  <a:lnTo>
                    <a:pt x="1346" y="1157"/>
                  </a:lnTo>
                  <a:lnTo>
                    <a:pt x="1346" y="1157"/>
                  </a:lnTo>
                  <a:cubicBezTo>
                    <a:pt x="1341" y="1172"/>
                    <a:pt x="1341" y="1186"/>
                    <a:pt x="1346" y="1196"/>
                  </a:cubicBezTo>
                  <a:cubicBezTo>
                    <a:pt x="1449" y="1464"/>
                    <a:pt x="1512" y="1747"/>
                    <a:pt x="1532" y="2035"/>
                  </a:cubicBezTo>
                  <a:cubicBezTo>
                    <a:pt x="1517" y="2050"/>
                    <a:pt x="1522" y="2074"/>
                    <a:pt x="1536" y="2089"/>
                  </a:cubicBezTo>
                  <a:cubicBezTo>
                    <a:pt x="1551" y="2401"/>
                    <a:pt x="1527" y="2718"/>
                    <a:pt x="1458" y="3025"/>
                  </a:cubicBezTo>
                  <a:cubicBezTo>
                    <a:pt x="1185" y="3006"/>
                    <a:pt x="966" y="2991"/>
                    <a:pt x="829" y="2986"/>
                  </a:cubicBezTo>
                  <a:cubicBezTo>
                    <a:pt x="805" y="2986"/>
                    <a:pt x="785" y="3011"/>
                    <a:pt x="795" y="3035"/>
                  </a:cubicBezTo>
                  <a:cubicBezTo>
                    <a:pt x="556" y="3142"/>
                    <a:pt x="551" y="3479"/>
                    <a:pt x="712" y="3654"/>
                  </a:cubicBezTo>
                  <a:lnTo>
                    <a:pt x="395" y="3645"/>
                  </a:lnTo>
                  <a:cubicBezTo>
                    <a:pt x="392" y="3630"/>
                    <a:pt x="377" y="3621"/>
                    <a:pt x="361" y="3621"/>
                  </a:cubicBezTo>
                  <a:cubicBezTo>
                    <a:pt x="354" y="3621"/>
                    <a:pt x="348" y="3623"/>
                    <a:pt x="341" y="3625"/>
                  </a:cubicBezTo>
                  <a:cubicBezTo>
                    <a:pt x="332" y="3630"/>
                    <a:pt x="322" y="3635"/>
                    <a:pt x="312" y="3645"/>
                  </a:cubicBezTo>
                  <a:lnTo>
                    <a:pt x="268" y="3645"/>
                  </a:lnTo>
                  <a:cubicBezTo>
                    <a:pt x="229" y="3645"/>
                    <a:pt x="210" y="3684"/>
                    <a:pt x="234" y="3713"/>
                  </a:cubicBezTo>
                  <a:cubicBezTo>
                    <a:pt x="112" y="3859"/>
                    <a:pt x="78" y="4103"/>
                    <a:pt x="219" y="4240"/>
                  </a:cubicBezTo>
                  <a:cubicBezTo>
                    <a:pt x="229" y="4247"/>
                    <a:pt x="241" y="4251"/>
                    <a:pt x="254" y="4251"/>
                  </a:cubicBezTo>
                  <a:cubicBezTo>
                    <a:pt x="267" y="4251"/>
                    <a:pt x="280" y="4247"/>
                    <a:pt x="293" y="4240"/>
                  </a:cubicBezTo>
                  <a:lnTo>
                    <a:pt x="293" y="4240"/>
                  </a:lnTo>
                  <a:cubicBezTo>
                    <a:pt x="283" y="4264"/>
                    <a:pt x="298" y="4289"/>
                    <a:pt x="327" y="4289"/>
                  </a:cubicBezTo>
                  <a:lnTo>
                    <a:pt x="454" y="4289"/>
                  </a:lnTo>
                  <a:cubicBezTo>
                    <a:pt x="483" y="4430"/>
                    <a:pt x="498" y="4571"/>
                    <a:pt x="507" y="4718"/>
                  </a:cubicBezTo>
                  <a:cubicBezTo>
                    <a:pt x="483" y="4723"/>
                    <a:pt x="483" y="4752"/>
                    <a:pt x="507" y="4757"/>
                  </a:cubicBezTo>
                  <a:cubicBezTo>
                    <a:pt x="517" y="5040"/>
                    <a:pt x="498" y="5323"/>
                    <a:pt x="444" y="5601"/>
                  </a:cubicBezTo>
                  <a:cubicBezTo>
                    <a:pt x="366" y="5591"/>
                    <a:pt x="288" y="5586"/>
                    <a:pt x="210" y="5571"/>
                  </a:cubicBezTo>
                  <a:cubicBezTo>
                    <a:pt x="207" y="5571"/>
                    <a:pt x="205" y="5571"/>
                    <a:pt x="202" y="5571"/>
                  </a:cubicBezTo>
                  <a:cubicBezTo>
                    <a:pt x="172" y="5571"/>
                    <a:pt x="152" y="5598"/>
                    <a:pt x="166" y="5625"/>
                  </a:cubicBezTo>
                  <a:cubicBezTo>
                    <a:pt x="162" y="5625"/>
                    <a:pt x="157" y="5624"/>
                    <a:pt x="153" y="5624"/>
                  </a:cubicBezTo>
                  <a:cubicBezTo>
                    <a:pt x="32" y="5624"/>
                    <a:pt x="1" y="5828"/>
                    <a:pt x="19" y="5913"/>
                  </a:cubicBezTo>
                  <a:cubicBezTo>
                    <a:pt x="29" y="6020"/>
                    <a:pt x="117" y="6108"/>
                    <a:pt x="224" y="6127"/>
                  </a:cubicBezTo>
                  <a:cubicBezTo>
                    <a:pt x="229" y="6142"/>
                    <a:pt x="244" y="6152"/>
                    <a:pt x="263" y="6152"/>
                  </a:cubicBezTo>
                  <a:cubicBezTo>
                    <a:pt x="1359" y="6231"/>
                    <a:pt x="2461" y="6266"/>
                    <a:pt x="3565" y="6266"/>
                  </a:cubicBezTo>
                  <a:cubicBezTo>
                    <a:pt x="5110" y="6266"/>
                    <a:pt x="6656" y="6197"/>
                    <a:pt x="8190" y="6083"/>
                  </a:cubicBezTo>
                  <a:cubicBezTo>
                    <a:pt x="8209" y="6079"/>
                    <a:pt x="8229" y="6064"/>
                    <a:pt x="8229" y="6040"/>
                  </a:cubicBezTo>
                  <a:cubicBezTo>
                    <a:pt x="8236" y="6057"/>
                    <a:pt x="8250" y="6072"/>
                    <a:pt x="8267" y="6072"/>
                  </a:cubicBezTo>
                  <a:cubicBezTo>
                    <a:pt x="8273" y="6072"/>
                    <a:pt x="8280" y="6070"/>
                    <a:pt x="8287" y="6064"/>
                  </a:cubicBezTo>
                  <a:cubicBezTo>
                    <a:pt x="8365" y="6003"/>
                    <a:pt x="8458" y="5970"/>
                    <a:pt x="8553" y="5970"/>
                  </a:cubicBezTo>
                  <a:cubicBezTo>
                    <a:pt x="8565" y="5970"/>
                    <a:pt x="8578" y="5970"/>
                    <a:pt x="8590" y="5971"/>
                  </a:cubicBezTo>
                  <a:cubicBezTo>
                    <a:pt x="8707" y="5976"/>
                    <a:pt x="8780" y="6030"/>
                    <a:pt x="8873" y="6093"/>
                  </a:cubicBezTo>
                  <a:cubicBezTo>
                    <a:pt x="8880" y="6096"/>
                    <a:pt x="8887" y="6097"/>
                    <a:pt x="8894" y="6097"/>
                  </a:cubicBezTo>
                  <a:cubicBezTo>
                    <a:pt x="8902" y="6097"/>
                    <a:pt x="8909" y="6096"/>
                    <a:pt x="8916" y="6093"/>
                  </a:cubicBezTo>
                  <a:cubicBezTo>
                    <a:pt x="8928" y="6108"/>
                    <a:pt x="8944" y="6115"/>
                    <a:pt x="8963" y="6115"/>
                  </a:cubicBezTo>
                  <a:cubicBezTo>
                    <a:pt x="8968" y="6115"/>
                    <a:pt x="8974" y="6114"/>
                    <a:pt x="8980" y="6113"/>
                  </a:cubicBezTo>
                  <a:cubicBezTo>
                    <a:pt x="9565" y="5937"/>
                    <a:pt x="9848" y="5581"/>
                    <a:pt x="9809" y="4952"/>
                  </a:cubicBezTo>
                  <a:cubicBezTo>
                    <a:pt x="9780" y="4454"/>
                    <a:pt x="9531" y="3996"/>
                    <a:pt x="9131" y="3703"/>
                  </a:cubicBezTo>
                  <a:cubicBezTo>
                    <a:pt x="10672" y="3211"/>
                    <a:pt x="11009" y="1123"/>
                    <a:pt x="9443" y="362"/>
                  </a:cubicBezTo>
                  <a:cubicBezTo>
                    <a:pt x="8830" y="64"/>
                    <a:pt x="8085" y="1"/>
                    <a:pt x="73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56"/>
            <p:cNvSpPr/>
            <p:nvPr/>
          </p:nvSpPr>
          <p:spPr>
            <a:xfrm>
              <a:off x="7985974" y="2578317"/>
              <a:ext cx="21676" cy="3214"/>
            </a:xfrm>
            <a:custGeom>
              <a:rect b="b" l="l" r="r" t="t"/>
              <a:pathLst>
                <a:path extrusionOk="0" h="125" w="843">
                  <a:moveTo>
                    <a:pt x="221" y="0"/>
                  </a:moveTo>
                  <a:cubicBezTo>
                    <a:pt x="157" y="0"/>
                    <a:pt x="93" y="3"/>
                    <a:pt x="30" y="8"/>
                  </a:cubicBezTo>
                  <a:cubicBezTo>
                    <a:pt x="0" y="8"/>
                    <a:pt x="0" y="56"/>
                    <a:pt x="30" y="56"/>
                  </a:cubicBezTo>
                  <a:cubicBezTo>
                    <a:pt x="71" y="55"/>
                    <a:pt x="112" y="54"/>
                    <a:pt x="153" y="54"/>
                  </a:cubicBezTo>
                  <a:cubicBezTo>
                    <a:pt x="367" y="54"/>
                    <a:pt x="583" y="76"/>
                    <a:pt x="795" y="125"/>
                  </a:cubicBezTo>
                  <a:cubicBezTo>
                    <a:pt x="797" y="125"/>
                    <a:pt x="798" y="125"/>
                    <a:pt x="800" y="125"/>
                  </a:cubicBezTo>
                  <a:cubicBezTo>
                    <a:pt x="831" y="125"/>
                    <a:pt x="843" y="76"/>
                    <a:pt x="810" y="71"/>
                  </a:cubicBezTo>
                  <a:cubicBezTo>
                    <a:pt x="615" y="23"/>
                    <a:pt x="418" y="0"/>
                    <a:pt x="2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56"/>
            <p:cNvSpPr/>
            <p:nvPr/>
          </p:nvSpPr>
          <p:spPr>
            <a:xfrm>
              <a:off x="8016187" y="2502491"/>
              <a:ext cx="16096" cy="2906"/>
            </a:xfrm>
            <a:custGeom>
              <a:rect b="b" l="l" r="r" t="t"/>
              <a:pathLst>
                <a:path extrusionOk="0" h="113" w="626">
                  <a:moveTo>
                    <a:pt x="45" y="1"/>
                  </a:moveTo>
                  <a:cubicBezTo>
                    <a:pt x="1" y="1"/>
                    <a:pt x="6" y="64"/>
                    <a:pt x="45" y="69"/>
                  </a:cubicBezTo>
                  <a:cubicBezTo>
                    <a:pt x="220" y="93"/>
                    <a:pt x="396" y="108"/>
                    <a:pt x="572" y="113"/>
                  </a:cubicBezTo>
                  <a:cubicBezTo>
                    <a:pt x="615" y="108"/>
                    <a:pt x="625" y="45"/>
                    <a:pt x="581" y="35"/>
                  </a:cubicBezTo>
                  <a:cubicBezTo>
                    <a:pt x="406" y="15"/>
                    <a:pt x="225" y="1"/>
                    <a:pt x="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56"/>
            <p:cNvSpPr/>
            <p:nvPr/>
          </p:nvSpPr>
          <p:spPr>
            <a:xfrm>
              <a:off x="8000013" y="2454588"/>
              <a:ext cx="21187" cy="3548"/>
            </a:xfrm>
            <a:custGeom>
              <a:rect b="b" l="l" r="r" t="t"/>
              <a:pathLst>
                <a:path extrusionOk="0" h="138" w="824">
                  <a:moveTo>
                    <a:pt x="785" y="0"/>
                  </a:moveTo>
                  <a:cubicBezTo>
                    <a:pt x="784" y="0"/>
                    <a:pt x="782" y="0"/>
                    <a:pt x="781" y="1"/>
                  </a:cubicBezTo>
                  <a:cubicBezTo>
                    <a:pt x="537" y="25"/>
                    <a:pt x="293" y="64"/>
                    <a:pt x="45" y="74"/>
                  </a:cubicBezTo>
                  <a:cubicBezTo>
                    <a:pt x="1" y="74"/>
                    <a:pt x="1" y="137"/>
                    <a:pt x="45" y="137"/>
                  </a:cubicBezTo>
                  <a:cubicBezTo>
                    <a:pt x="65" y="137"/>
                    <a:pt x="86" y="138"/>
                    <a:pt x="107" y="138"/>
                  </a:cubicBezTo>
                  <a:cubicBezTo>
                    <a:pt x="335" y="138"/>
                    <a:pt x="563" y="113"/>
                    <a:pt x="791" y="69"/>
                  </a:cubicBezTo>
                  <a:cubicBezTo>
                    <a:pt x="824" y="59"/>
                    <a:pt x="820" y="0"/>
                    <a:pt x="7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4" name="Google Shape;2784;p56"/>
          <p:cNvGrpSpPr/>
          <p:nvPr/>
        </p:nvGrpSpPr>
        <p:grpSpPr>
          <a:xfrm>
            <a:off x="7333674" y="2386425"/>
            <a:ext cx="253114" cy="268438"/>
            <a:chOff x="7333674" y="2386425"/>
            <a:chExt cx="253114" cy="268438"/>
          </a:xfrm>
        </p:grpSpPr>
        <p:sp>
          <p:nvSpPr>
            <p:cNvPr id="2785" name="Google Shape;2785;p56"/>
            <p:cNvSpPr/>
            <p:nvPr/>
          </p:nvSpPr>
          <p:spPr>
            <a:xfrm>
              <a:off x="7402892" y="2409977"/>
              <a:ext cx="88091" cy="55102"/>
            </a:xfrm>
            <a:custGeom>
              <a:rect b="b" l="l" r="r" t="t"/>
              <a:pathLst>
                <a:path extrusionOk="0" h="2143" w="3426">
                  <a:moveTo>
                    <a:pt x="2479" y="126"/>
                  </a:moveTo>
                  <a:cubicBezTo>
                    <a:pt x="2732" y="272"/>
                    <a:pt x="2976" y="423"/>
                    <a:pt x="3215" y="589"/>
                  </a:cubicBezTo>
                  <a:cubicBezTo>
                    <a:pt x="2469" y="1087"/>
                    <a:pt x="1698" y="1545"/>
                    <a:pt x="918" y="2004"/>
                  </a:cubicBezTo>
                  <a:cubicBezTo>
                    <a:pt x="903" y="2014"/>
                    <a:pt x="894" y="2038"/>
                    <a:pt x="898" y="2057"/>
                  </a:cubicBezTo>
                  <a:cubicBezTo>
                    <a:pt x="820" y="1945"/>
                    <a:pt x="669" y="1877"/>
                    <a:pt x="552" y="1799"/>
                  </a:cubicBezTo>
                  <a:lnTo>
                    <a:pt x="113" y="1516"/>
                  </a:lnTo>
                  <a:cubicBezTo>
                    <a:pt x="123" y="1516"/>
                    <a:pt x="133" y="1511"/>
                    <a:pt x="137" y="1511"/>
                  </a:cubicBezTo>
                  <a:cubicBezTo>
                    <a:pt x="957" y="1140"/>
                    <a:pt x="1733" y="682"/>
                    <a:pt x="2454" y="150"/>
                  </a:cubicBezTo>
                  <a:cubicBezTo>
                    <a:pt x="2464" y="145"/>
                    <a:pt x="2474" y="136"/>
                    <a:pt x="2479" y="126"/>
                  </a:cubicBezTo>
                  <a:close/>
                  <a:moveTo>
                    <a:pt x="2500" y="1"/>
                  </a:moveTo>
                  <a:cubicBezTo>
                    <a:pt x="2483" y="1"/>
                    <a:pt x="2467" y="8"/>
                    <a:pt x="2454" y="23"/>
                  </a:cubicBezTo>
                  <a:cubicBezTo>
                    <a:pt x="2442" y="16"/>
                    <a:pt x="2430" y="12"/>
                    <a:pt x="2418" y="12"/>
                  </a:cubicBezTo>
                  <a:cubicBezTo>
                    <a:pt x="2406" y="12"/>
                    <a:pt x="2393" y="16"/>
                    <a:pt x="2381" y="23"/>
                  </a:cubicBezTo>
                  <a:cubicBezTo>
                    <a:pt x="1640" y="526"/>
                    <a:pt x="869" y="984"/>
                    <a:pt x="69" y="1389"/>
                  </a:cubicBezTo>
                  <a:cubicBezTo>
                    <a:pt x="25" y="1414"/>
                    <a:pt x="25" y="1482"/>
                    <a:pt x="74" y="1501"/>
                  </a:cubicBezTo>
                  <a:cubicBezTo>
                    <a:pt x="16" y="1511"/>
                    <a:pt x="1" y="1584"/>
                    <a:pt x="45" y="1618"/>
                  </a:cubicBezTo>
                  <a:lnTo>
                    <a:pt x="455" y="1906"/>
                  </a:lnTo>
                  <a:cubicBezTo>
                    <a:pt x="572" y="1989"/>
                    <a:pt x="698" y="2111"/>
                    <a:pt x="840" y="2140"/>
                  </a:cubicBezTo>
                  <a:cubicBezTo>
                    <a:pt x="844" y="2141"/>
                    <a:pt x="849" y="2142"/>
                    <a:pt x="853" y="2142"/>
                  </a:cubicBezTo>
                  <a:cubicBezTo>
                    <a:pt x="886" y="2142"/>
                    <a:pt x="912" y="2111"/>
                    <a:pt x="908" y="2077"/>
                  </a:cubicBezTo>
                  <a:lnTo>
                    <a:pt x="908" y="2077"/>
                  </a:lnTo>
                  <a:cubicBezTo>
                    <a:pt x="918" y="2090"/>
                    <a:pt x="934" y="2099"/>
                    <a:pt x="950" y="2099"/>
                  </a:cubicBezTo>
                  <a:cubicBezTo>
                    <a:pt x="957" y="2099"/>
                    <a:pt x="965" y="2096"/>
                    <a:pt x="972" y="2092"/>
                  </a:cubicBezTo>
                  <a:cubicBezTo>
                    <a:pt x="1806" y="1682"/>
                    <a:pt x="2606" y="1209"/>
                    <a:pt x="3367" y="672"/>
                  </a:cubicBezTo>
                  <a:cubicBezTo>
                    <a:pt x="3381" y="662"/>
                    <a:pt x="3391" y="648"/>
                    <a:pt x="3396" y="633"/>
                  </a:cubicBezTo>
                  <a:cubicBezTo>
                    <a:pt x="3425" y="604"/>
                    <a:pt x="3425" y="560"/>
                    <a:pt x="3391" y="536"/>
                  </a:cubicBezTo>
                  <a:cubicBezTo>
                    <a:pt x="3132" y="316"/>
                    <a:pt x="2845" y="141"/>
                    <a:pt x="2532" y="9"/>
                  </a:cubicBezTo>
                  <a:cubicBezTo>
                    <a:pt x="2521" y="3"/>
                    <a:pt x="2510" y="1"/>
                    <a:pt x="25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56"/>
            <p:cNvSpPr/>
            <p:nvPr/>
          </p:nvSpPr>
          <p:spPr>
            <a:xfrm>
              <a:off x="7333674" y="2386425"/>
              <a:ext cx="253114" cy="268438"/>
            </a:xfrm>
            <a:custGeom>
              <a:rect b="b" l="l" r="r" t="t"/>
              <a:pathLst>
                <a:path extrusionOk="0" h="10440" w="9844">
                  <a:moveTo>
                    <a:pt x="4966" y="193"/>
                  </a:moveTo>
                  <a:cubicBezTo>
                    <a:pt x="6410" y="1374"/>
                    <a:pt x="8005" y="2447"/>
                    <a:pt x="9673" y="3290"/>
                  </a:cubicBezTo>
                  <a:cubicBezTo>
                    <a:pt x="9658" y="3290"/>
                    <a:pt x="9649" y="3295"/>
                    <a:pt x="9639" y="3300"/>
                  </a:cubicBezTo>
                  <a:cubicBezTo>
                    <a:pt x="8873" y="3773"/>
                    <a:pt x="8093" y="4227"/>
                    <a:pt x="7297" y="4651"/>
                  </a:cubicBezTo>
                  <a:cubicBezTo>
                    <a:pt x="6693" y="4968"/>
                    <a:pt x="5946" y="5217"/>
                    <a:pt x="5444" y="5695"/>
                  </a:cubicBezTo>
                  <a:cubicBezTo>
                    <a:pt x="5449" y="5676"/>
                    <a:pt x="5439" y="5651"/>
                    <a:pt x="5420" y="5641"/>
                  </a:cubicBezTo>
                  <a:cubicBezTo>
                    <a:pt x="3873" y="4622"/>
                    <a:pt x="2376" y="3544"/>
                    <a:pt x="908" y="2417"/>
                  </a:cubicBezTo>
                  <a:cubicBezTo>
                    <a:pt x="908" y="2393"/>
                    <a:pt x="898" y="2369"/>
                    <a:pt x="874" y="2354"/>
                  </a:cubicBezTo>
                  <a:cubicBezTo>
                    <a:pt x="2171" y="1539"/>
                    <a:pt x="3590" y="900"/>
                    <a:pt x="4946" y="203"/>
                  </a:cubicBezTo>
                  <a:cubicBezTo>
                    <a:pt x="4951" y="203"/>
                    <a:pt x="4961" y="198"/>
                    <a:pt x="4966" y="193"/>
                  </a:cubicBezTo>
                  <a:close/>
                  <a:moveTo>
                    <a:pt x="795" y="2544"/>
                  </a:moveTo>
                  <a:cubicBezTo>
                    <a:pt x="2234" y="3725"/>
                    <a:pt x="3766" y="4793"/>
                    <a:pt x="5371" y="5744"/>
                  </a:cubicBezTo>
                  <a:cubicBezTo>
                    <a:pt x="5376" y="5749"/>
                    <a:pt x="5385" y="5749"/>
                    <a:pt x="5400" y="5749"/>
                  </a:cubicBezTo>
                  <a:cubicBezTo>
                    <a:pt x="5044" y="6115"/>
                    <a:pt x="4873" y="6710"/>
                    <a:pt x="5117" y="7100"/>
                  </a:cubicBezTo>
                  <a:cubicBezTo>
                    <a:pt x="4805" y="6915"/>
                    <a:pt x="4493" y="6724"/>
                    <a:pt x="4185" y="6534"/>
                  </a:cubicBezTo>
                  <a:cubicBezTo>
                    <a:pt x="4366" y="6519"/>
                    <a:pt x="4556" y="6500"/>
                    <a:pt x="4737" y="6476"/>
                  </a:cubicBezTo>
                  <a:cubicBezTo>
                    <a:pt x="4761" y="6476"/>
                    <a:pt x="4761" y="6437"/>
                    <a:pt x="4737" y="6437"/>
                  </a:cubicBezTo>
                  <a:cubicBezTo>
                    <a:pt x="4537" y="6451"/>
                    <a:pt x="4342" y="6476"/>
                    <a:pt x="4142" y="6500"/>
                  </a:cubicBezTo>
                  <a:cubicBezTo>
                    <a:pt x="4142" y="6500"/>
                    <a:pt x="4137" y="6500"/>
                    <a:pt x="4132" y="6505"/>
                  </a:cubicBezTo>
                  <a:cubicBezTo>
                    <a:pt x="3966" y="6402"/>
                    <a:pt x="3800" y="6295"/>
                    <a:pt x="3634" y="6193"/>
                  </a:cubicBezTo>
                  <a:cubicBezTo>
                    <a:pt x="3966" y="6183"/>
                    <a:pt x="4303" y="6173"/>
                    <a:pt x="4634" y="6144"/>
                  </a:cubicBezTo>
                  <a:cubicBezTo>
                    <a:pt x="4678" y="6144"/>
                    <a:pt x="4678" y="6076"/>
                    <a:pt x="4634" y="6076"/>
                  </a:cubicBezTo>
                  <a:cubicBezTo>
                    <a:pt x="4278" y="6085"/>
                    <a:pt x="3917" y="6120"/>
                    <a:pt x="3561" y="6144"/>
                  </a:cubicBezTo>
                  <a:cubicBezTo>
                    <a:pt x="3132" y="5876"/>
                    <a:pt x="2703" y="5598"/>
                    <a:pt x="2283" y="5315"/>
                  </a:cubicBezTo>
                  <a:cubicBezTo>
                    <a:pt x="2551" y="5290"/>
                    <a:pt x="2820" y="5261"/>
                    <a:pt x="3088" y="5227"/>
                  </a:cubicBezTo>
                  <a:cubicBezTo>
                    <a:pt x="3121" y="5222"/>
                    <a:pt x="3122" y="5173"/>
                    <a:pt x="3092" y="5173"/>
                  </a:cubicBezTo>
                  <a:cubicBezTo>
                    <a:pt x="3091" y="5173"/>
                    <a:pt x="3089" y="5173"/>
                    <a:pt x="3088" y="5173"/>
                  </a:cubicBezTo>
                  <a:cubicBezTo>
                    <a:pt x="2800" y="5203"/>
                    <a:pt x="2508" y="5237"/>
                    <a:pt x="2220" y="5276"/>
                  </a:cubicBezTo>
                  <a:cubicBezTo>
                    <a:pt x="1991" y="5120"/>
                    <a:pt x="1771" y="4968"/>
                    <a:pt x="1552" y="4812"/>
                  </a:cubicBezTo>
                  <a:cubicBezTo>
                    <a:pt x="1873" y="4778"/>
                    <a:pt x="2195" y="4773"/>
                    <a:pt x="2527" y="4773"/>
                  </a:cubicBezTo>
                  <a:cubicBezTo>
                    <a:pt x="2566" y="4764"/>
                    <a:pt x="2566" y="4705"/>
                    <a:pt x="2527" y="4700"/>
                  </a:cubicBezTo>
                  <a:cubicBezTo>
                    <a:pt x="2447" y="4696"/>
                    <a:pt x="2367" y="4693"/>
                    <a:pt x="2287" y="4693"/>
                  </a:cubicBezTo>
                  <a:cubicBezTo>
                    <a:pt x="2016" y="4693"/>
                    <a:pt x="1746" y="4718"/>
                    <a:pt x="1478" y="4764"/>
                  </a:cubicBezTo>
                  <a:cubicBezTo>
                    <a:pt x="1278" y="4622"/>
                    <a:pt x="1083" y="4476"/>
                    <a:pt x="883" y="4334"/>
                  </a:cubicBezTo>
                  <a:cubicBezTo>
                    <a:pt x="1220" y="4325"/>
                    <a:pt x="1556" y="4315"/>
                    <a:pt x="1893" y="4290"/>
                  </a:cubicBezTo>
                  <a:cubicBezTo>
                    <a:pt x="1932" y="4290"/>
                    <a:pt x="1937" y="4232"/>
                    <a:pt x="1893" y="4232"/>
                  </a:cubicBezTo>
                  <a:cubicBezTo>
                    <a:pt x="1542" y="4237"/>
                    <a:pt x="1191" y="4256"/>
                    <a:pt x="839" y="4276"/>
                  </a:cubicBezTo>
                  <a:cubicBezTo>
                    <a:pt x="830" y="4276"/>
                    <a:pt x="825" y="4281"/>
                    <a:pt x="820" y="4286"/>
                  </a:cubicBezTo>
                  <a:cubicBezTo>
                    <a:pt x="737" y="4227"/>
                    <a:pt x="654" y="4168"/>
                    <a:pt x="576" y="4110"/>
                  </a:cubicBezTo>
                  <a:lnTo>
                    <a:pt x="576" y="4105"/>
                  </a:lnTo>
                  <a:cubicBezTo>
                    <a:pt x="517" y="4012"/>
                    <a:pt x="474" y="3915"/>
                    <a:pt x="439" y="3817"/>
                  </a:cubicBezTo>
                  <a:cubicBezTo>
                    <a:pt x="620" y="3808"/>
                    <a:pt x="805" y="3798"/>
                    <a:pt x="981" y="3788"/>
                  </a:cubicBezTo>
                  <a:cubicBezTo>
                    <a:pt x="1025" y="3788"/>
                    <a:pt x="1025" y="3720"/>
                    <a:pt x="981" y="3720"/>
                  </a:cubicBezTo>
                  <a:cubicBezTo>
                    <a:pt x="795" y="3729"/>
                    <a:pt x="605" y="3744"/>
                    <a:pt x="415" y="3759"/>
                  </a:cubicBezTo>
                  <a:cubicBezTo>
                    <a:pt x="361" y="3583"/>
                    <a:pt x="347" y="3403"/>
                    <a:pt x="376" y="3227"/>
                  </a:cubicBezTo>
                  <a:lnTo>
                    <a:pt x="1195" y="3227"/>
                  </a:lnTo>
                  <a:cubicBezTo>
                    <a:pt x="1225" y="3217"/>
                    <a:pt x="1225" y="3173"/>
                    <a:pt x="1195" y="3164"/>
                  </a:cubicBezTo>
                  <a:cubicBezTo>
                    <a:pt x="1106" y="3162"/>
                    <a:pt x="1017" y="3161"/>
                    <a:pt x="927" y="3161"/>
                  </a:cubicBezTo>
                  <a:cubicBezTo>
                    <a:pt x="748" y="3161"/>
                    <a:pt x="569" y="3164"/>
                    <a:pt x="391" y="3164"/>
                  </a:cubicBezTo>
                  <a:cubicBezTo>
                    <a:pt x="415" y="3047"/>
                    <a:pt x="464" y="2934"/>
                    <a:pt x="527" y="2837"/>
                  </a:cubicBezTo>
                  <a:lnTo>
                    <a:pt x="810" y="2837"/>
                  </a:lnTo>
                  <a:cubicBezTo>
                    <a:pt x="844" y="2837"/>
                    <a:pt x="844" y="2783"/>
                    <a:pt x="810" y="2783"/>
                  </a:cubicBezTo>
                  <a:lnTo>
                    <a:pt x="566" y="2783"/>
                  </a:lnTo>
                  <a:cubicBezTo>
                    <a:pt x="630" y="2691"/>
                    <a:pt x="708" y="2612"/>
                    <a:pt x="795" y="2544"/>
                  </a:cubicBezTo>
                  <a:close/>
                  <a:moveTo>
                    <a:pt x="9580" y="3534"/>
                  </a:moveTo>
                  <a:cubicBezTo>
                    <a:pt x="9322" y="4022"/>
                    <a:pt x="9019" y="4681"/>
                    <a:pt x="9449" y="5051"/>
                  </a:cubicBezTo>
                  <a:cubicBezTo>
                    <a:pt x="8151" y="5783"/>
                    <a:pt x="6790" y="6480"/>
                    <a:pt x="5551" y="7305"/>
                  </a:cubicBezTo>
                  <a:cubicBezTo>
                    <a:pt x="4000" y="6222"/>
                    <a:pt x="6780" y="5110"/>
                    <a:pt x="7385" y="4798"/>
                  </a:cubicBezTo>
                  <a:cubicBezTo>
                    <a:pt x="8132" y="4407"/>
                    <a:pt x="8863" y="3983"/>
                    <a:pt x="9580" y="3534"/>
                  </a:cubicBezTo>
                  <a:close/>
                  <a:moveTo>
                    <a:pt x="1791" y="5217"/>
                  </a:moveTo>
                  <a:cubicBezTo>
                    <a:pt x="2951" y="6041"/>
                    <a:pt x="4166" y="6802"/>
                    <a:pt x="5434" y="7422"/>
                  </a:cubicBezTo>
                  <a:lnTo>
                    <a:pt x="5449" y="7422"/>
                  </a:lnTo>
                  <a:cubicBezTo>
                    <a:pt x="5452" y="7438"/>
                    <a:pt x="5467" y="7448"/>
                    <a:pt x="5482" y="7448"/>
                  </a:cubicBezTo>
                  <a:cubicBezTo>
                    <a:pt x="5489" y="7448"/>
                    <a:pt x="5496" y="7446"/>
                    <a:pt x="5502" y="7441"/>
                  </a:cubicBezTo>
                  <a:lnTo>
                    <a:pt x="5551" y="7422"/>
                  </a:lnTo>
                  <a:lnTo>
                    <a:pt x="5566" y="7427"/>
                  </a:lnTo>
                  <a:cubicBezTo>
                    <a:pt x="5570" y="7428"/>
                    <a:pt x="5575" y="7429"/>
                    <a:pt x="5579" y="7429"/>
                  </a:cubicBezTo>
                  <a:cubicBezTo>
                    <a:pt x="5600" y="7429"/>
                    <a:pt x="5620" y="7412"/>
                    <a:pt x="5620" y="7388"/>
                  </a:cubicBezTo>
                  <a:cubicBezTo>
                    <a:pt x="6532" y="6949"/>
                    <a:pt x="7429" y="6427"/>
                    <a:pt x="8312" y="5905"/>
                  </a:cubicBezTo>
                  <a:lnTo>
                    <a:pt x="8312" y="5905"/>
                  </a:lnTo>
                  <a:cubicBezTo>
                    <a:pt x="8297" y="5939"/>
                    <a:pt x="8312" y="5978"/>
                    <a:pt x="8341" y="5998"/>
                  </a:cubicBezTo>
                  <a:cubicBezTo>
                    <a:pt x="8619" y="6188"/>
                    <a:pt x="8931" y="6324"/>
                    <a:pt x="9263" y="6407"/>
                  </a:cubicBezTo>
                  <a:cubicBezTo>
                    <a:pt x="8492" y="6778"/>
                    <a:pt x="7751" y="7222"/>
                    <a:pt x="7000" y="7636"/>
                  </a:cubicBezTo>
                  <a:cubicBezTo>
                    <a:pt x="6541" y="7885"/>
                    <a:pt x="6010" y="8100"/>
                    <a:pt x="5678" y="8524"/>
                  </a:cubicBezTo>
                  <a:cubicBezTo>
                    <a:pt x="4161" y="7524"/>
                    <a:pt x="2683" y="6495"/>
                    <a:pt x="1234" y="5402"/>
                  </a:cubicBezTo>
                  <a:lnTo>
                    <a:pt x="1254" y="5383"/>
                  </a:lnTo>
                  <a:cubicBezTo>
                    <a:pt x="1264" y="5373"/>
                    <a:pt x="1269" y="5363"/>
                    <a:pt x="1274" y="5354"/>
                  </a:cubicBezTo>
                  <a:cubicBezTo>
                    <a:pt x="1449" y="5320"/>
                    <a:pt x="1620" y="5276"/>
                    <a:pt x="1791" y="5217"/>
                  </a:cubicBezTo>
                  <a:close/>
                  <a:moveTo>
                    <a:pt x="1161" y="5471"/>
                  </a:moveTo>
                  <a:cubicBezTo>
                    <a:pt x="2551" y="6646"/>
                    <a:pt x="4039" y="7700"/>
                    <a:pt x="5605" y="8622"/>
                  </a:cubicBezTo>
                  <a:cubicBezTo>
                    <a:pt x="5249" y="9046"/>
                    <a:pt x="5249" y="9709"/>
                    <a:pt x="5507" y="10197"/>
                  </a:cubicBezTo>
                  <a:cubicBezTo>
                    <a:pt x="5239" y="10007"/>
                    <a:pt x="4976" y="9822"/>
                    <a:pt x="4712" y="9636"/>
                  </a:cubicBezTo>
                  <a:cubicBezTo>
                    <a:pt x="4797" y="9611"/>
                    <a:pt x="4886" y="9596"/>
                    <a:pt x="4976" y="9596"/>
                  </a:cubicBezTo>
                  <a:cubicBezTo>
                    <a:pt x="4989" y="9596"/>
                    <a:pt x="5002" y="9597"/>
                    <a:pt x="5015" y="9597"/>
                  </a:cubicBezTo>
                  <a:cubicBezTo>
                    <a:pt x="5039" y="9597"/>
                    <a:pt x="5039" y="9558"/>
                    <a:pt x="5015" y="9558"/>
                  </a:cubicBezTo>
                  <a:cubicBezTo>
                    <a:pt x="5003" y="9558"/>
                    <a:pt x="4992" y="9558"/>
                    <a:pt x="4980" y="9558"/>
                  </a:cubicBezTo>
                  <a:cubicBezTo>
                    <a:pt x="4879" y="9558"/>
                    <a:pt x="4774" y="9576"/>
                    <a:pt x="4673" y="9607"/>
                  </a:cubicBezTo>
                  <a:cubicBezTo>
                    <a:pt x="4561" y="9529"/>
                    <a:pt x="4449" y="9451"/>
                    <a:pt x="4337" y="9373"/>
                  </a:cubicBezTo>
                  <a:cubicBezTo>
                    <a:pt x="4510" y="9364"/>
                    <a:pt x="4683" y="9360"/>
                    <a:pt x="4856" y="9360"/>
                  </a:cubicBezTo>
                  <a:cubicBezTo>
                    <a:pt x="4956" y="9360"/>
                    <a:pt x="5056" y="9361"/>
                    <a:pt x="5156" y="9363"/>
                  </a:cubicBezTo>
                  <a:cubicBezTo>
                    <a:pt x="5190" y="9363"/>
                    <a:pt x="5190" y="9314"/>
                    <a:pt x="5156" y="9309"/>
                  </a:cubicBezTo>
                  <a:cubicBezTo>
                    <a:pt x="5039" y="9302"/>
                    <a:pt x="4921" y="9298"/>
                    <a:pt x="4803" y="9298"/>
                  </a:cubicBezTo>
                  <a:cubicBezTo>
                    <a:pt x="4625" y="9298"/>
                    <a:pt x="4447" y="9307"/>
                    <a:pt x="4268" y="9324"/>
                  </a:cubicBezTo>
                  <a:cubicBezTo>
                    <a:pt x="4117" y="9222"/>
                    <a:pt x="3961" y="9114"/>
                    <a:pt x="3810" y="9007"/>
                  </a:cubicBezTo>
                  <a:lnTo>
                    <a:pt x="3810" y="9007"/>
                  </a:lnTo>
                  <a:cubicBezTo>
                    <a:pt x="3990" y="9012"/>
                    <a:pt x="4171" y="9012"/>
                    <a:pt x="4351" y="9012"/>
                  </a:cubicBezTo>
                  <a:cubicBezTo>
                    <a:pt x="4385" y="9012"/>
                    <a:pt x="4385" y="8953"/>
                    <a:pt x="4351" y="8953"/>
                  </a:cubicBezTo>
                  <a:cubicBezTo>
                    <a:pt x="4166" y="8953"/>
                    <a:pt x="3976" y="8953"/>
                    <a:pt x="3790" y="8958"/>
                  </a:cubicBezTo>
                  <a:cubicBezTo>
                    <a:pt x="3776" y="8958"/>
                    <a:pt x="3771" y="8968"/>
                    <a:pt x="3766" y="8978"/>
                  </a:cubicBezTo>
                  <a:cubicBezTo>
                    <a:pt x="3610" y="8866"/>
                    <a:pt x="3449" y="8758"/>
                    <a:pt x="3288" y="8646"/>
                  </a:cubicBezTo>
                  <a:cubicBezTo>
                    <a:pt x="3590" y="8641"/>
                    <a:pt x="3903" y="8631"/>
                    <a:pt x="4210" y="8617"/>
                  </a:cubicBezTo>
                  <a:cubicBezTo>
                    <a:pt x="4249" y="8617"/>
                    <a:pt x="4249" y="8563"/>
                    <a:pt x="4210" y="8563"/>
                  </a:cubicBezTo>
                  <a:cubicBezTo>
                    <a:pt x="3878" y="8563"/>
                    <a:pt x="3547" y="8578"/>
                    <a:pt x="3215" y="8592"/>
                  </a:cubicBezTo>
                  <a:cubicBezTo>
                    <a:pt x="2839" y="8334"/>
                    <a:pt x="2459" y="8075"/>
                    <a:pt x="2083" y="7817"/>
                  </a:cubicBezTo>
                  <a:cubicBezTo>
                    <a:pt x="2371" y="7797"/>
                    <a:pt x="2659" y="7778"/>
                    <a:pt x="2947" y="7749"/>
                  </a:cubicBezTo>
                  <a:cubicBezTo>
                    <a:pt x="2981" y="7744"/>
                    <a:pt x="2986" y="7690"/>
                    <a:pt x="2947" y="7690"/>
                  </a:cubicBezTo>
                  <a:cubicBezTo>
                    <a:pt x="2625" y="7705"/>
                    <a:pt x="2308" y="7729"/>
                    <a:pt x="1991" y="7754"/>
                  </a:cubicBezTo>
                  <a:cubicBezTo>
                    <a:pt x="1795" y="7622"/>
                    <a:pt x="1595" y="7490"/>
                    <a:pt x="1400" y="7358"/>
                  </a:cubicBezTo>
                  <a:cubicBezTo>
                    <a:pt x="1610" y="7354"/>
                    <a:pt x="1825" y="7344"/>
                    <a:pt x="2034" y="7329"/>
                  </a:cubicBezTo>
                  <a:cubicBezTo>
                    <a:pt x="2078" y="7329"/>
                    <a:pt x="2078" y="7261"/>
                    <a:pt x="2034" y="7261"/>
                  </a:cubicBezTo>
                  <a:cubicBezTo>
                    <a:pt x="1791" y="7266"/>
                    <a:pt x="1547" y="7276"/>
                    <a:pt x="1303" y="7290"/>
                  </a:cubicBezTo>
                  <a:cubicBezTo>
                    <a:pt x="1186" y="7217"/>
                    <a:pt x="1074" y="7139"/>
                    <a:pt x="956" y="7061"/>
                  </a:cubicBezTo>
                  <a:cubicBezTo>
                    <a:pt x="937" y="7032"/>
                    <a:pt x="922" y="6997"/>
                    <a:pt x="903" y="6968"/>
                  </a:cubicBezTo>
                  <a:cubicBezTo>
                    <a:pt x="1166" y="6963"/>
                    <a:pt x="1425" y="6949"/>
                    <a:pt x="1688" y="6939"/>
                  </a:cubicBezTo>
                  <a:cubicBezTo>
                    <a:pt x="1726" y="6939"/>
                    <a:pt x="1727" y="6875"/>
                    <a:pt x="1692" y="6875"/>
                  </a:cubicBezTo>
                  <a:cubicBezTo>
                    <a:pt x="1691" y="6875"/>
                    <a:pt x="1689" y="6875"/>
                    <a:pt x="1688" y="6876"/>
                  </a:cubicBezTo>
                  <a:cubicBezTo>
                    <a:pt x="1415" y="6885"/>
                    <a:pt x="1147" y="6900"/>
                    <a:pt x="874" y="6919"/>
                  </a:cubicBezTo>
                  <a:cubicBezTo>
                    <a:pt x="805" y="6788"/>
                    <a:pt x="761" y="6641"/>
                    <a:pt x="742" y="6495"/>
                  </a:cubicBezTo>
                  <a:cubicBezTo>
                    <a:pt x="942" y="6471"/>
                    <a:pt x="1142" y="6441"/>
                    <a:pt x="1342" y="6407"/>
                  </a:cubicBezTo>
                  <a:cubicBezTo>
                    <a:pt x="1370" y="6403"/>
                    <a:pt x="1367" y="6353"/>
                    <a:pt x="1336" y="6353"/>
                  </a:cubicBezTo>
                  <a:cubicBezTo>
                    <a:pt x="1335" y="6353"/>
                    <a:pt x="1334" y="6353"/>
                    <a:pt x="1332" y="6354"/>
                  </a:cubicBezTo>
                  <a:cubicBezTo>
                    <a:pt x="1137" y="6378"/>
                    <a:pt x="937" y="6412"/>
                    <a:pt x="737" y="6446"/>
                  </a:cubicBezTo>
                  <a:cubicBezTo>
                    <a:pt x="732" y="6334"/>
                    <a:pt x="742" y="6222"/>
                    <a:pt x="766" y="6115"/>
                  </a:cubicBezTo>
                  <a:cubicBezTo>
                    <a:pt x="903" y="6100"/>
                    <a:pt x="1034" y="6085"/>
                    <a:pt x="1166" y="6066"/>
                  </a:cubicBezTo>
                  <a:cubicBezTo>
                    <a:pt x="1205" y="6061"/>
                    <a:pt x="1195" y="5998"/>
                    <a:pt x="1156" y="5998"/>
                  </a:cubicBezTo>
                  <a:cubicBezTo>
                    <a:pt x="1034" y="6012"/>
                    <a:pt x="908" y="6032"/>
                    <a:pt x="786" y="6046"/>
                  </a:cubicBezTo>
                  <a:cubicBezTo>
                    <a:pt x="859" y="5827"/>
                    <a:pt x="991" y="5627"/>
                    <a:pt x="1161" y="5471"/>
                  </a:cubicBezTo>
                  <a:close/>
                  <a:moveTo>
                    <a:pt x="9014" y="6705"/>
                  </a:moveTo>
                  <a:lnTo>
                    <a:pt x="9014" y="6705"/>
                  </a:lnTo>
                  <a:cubicBezTo>
                    <a:pt x="8780" y="7100"/>
                    <a:pt x="9019" y="7719"/>
                    <a:pt x="9478" y="7885"/>
                  </a:cubicBezTo>
                  <a:cubicBezTo>
                    <a:pt x="8195" y="8651"/>
                    <a:pt x="6927" y="9436"/>
                    <a:pt x="5698" y="10280"/>
                  </a:cubicBezTo>
                  <a:cubicBezTo>
                    <a:pt x="5688" y="10285"/>
                    <a:pt x="5683" y="10290"/>
                    <a:pt x="5678" y="10300"/>
                  </a:cubicBezTo>
                  <a:cubicBezTo>
                    <a:pt x="5356" y="9729"/>
                    <a:pt x="5434" y="9207"/>
                    <a:pt x="5717" y="8641"/>
                  </a:cubicBezTo>
                  <a:cubicBezTo>
                    <a:pt x="5727" y="8627"/>
                    <a:pt x="5727" y="8612"/>
                    <a:pt x="5717" y="8597"/>
                  </a:cubicBezTo>
                  <a:cubicBezTo>
                    <a:pt x="5727" y="8597"/>
                    <a:pt x="5737" y="8592"/>
                    <a:pt x="5741" y="8588"/>
                  </a:cubicBezTo>
                  <a:cubicBezTo>
                    <a:pt x="6200" y="8129"/>
                    <a:pt x="6893" y="7871"/>
                    <a:pt x="7454" y="7563"/>
                  </a:cubicBezTo>
                  <a:cubicBezTo>
                    <a:pt x="7975" y="7280"/>
                    <a:pt x="8502" y="7002"/>
                    <a:pt x="9014" y="6705"/>
                  </a:cubicBezTo>
                  <a:close/>
                  <a:moveTo>
                    <a:pt x="4908" y="1"/>
                  </a:moveTo>
                  <a:cubicBezTo>
                    <a:pt x="4876" y="1"/>
                    <a:pt x="4848" y="33"/>
                    <a:pt x="4844" y="66"/>
                  </a:cubicBezTo>
                  <a:cubicBezTo>
                    <a:pt x="3478" y="769"/>
                    <a:pt x="1976" y="1378"/>
                    <a:pt x="742" y="2300"/>
                  </a:cubicBezTo>
                  <a:cubicBezTo>
                    <a:pt x="727" y="2315"/>
                    <a:pt x="717" y="2334"/>
                    <a:pt x="717" y="2354"/>
                  </a:cubicBezTo>
                  <a:cubicBezTo>
                    <a:pt x="698" y="2373"/>
                    <a:pt x="688" y="2393"/>
                    <a:pt x="683" y="2422"/>
                  </a:cubicBezTo>
                  <a:cubicBezTo>
                    <a:pt x="142" y="2808"/>
                    <a:pt x="0" y="3588"/>
                    <a:pt x="459" y="4095"/>
                  </a:cubicBezTo>
                  <a:cubicBezTo>
                    <a:pt x="415" y="4120"/>
                    <a:pt x="410" y="4183"/>
                    <a:pt x="449" y="4217"/>
                  </a:cubicBezTo>
                  <a:cubicBezTo>
                    <a:pt x="844" y="4525"/>
                    <a:pt x="1249" y="4827"/>
                    <a:pt x="1659" y="5124"/>
                  </a:cubicBezTo>
                  <a:cubicBezTo>
                    <a:pt x="1513" y="5168"/>
                    <a:pt x="1366" y="5232"/>
                    <a:pt x="1230" y="5281"/>
                  </a:cubicBezTo>
                  <a:cubicBezTo>
                    <a:pt x="1220" y="5276"/>
                    <a:pt x="1210" y="5273"/>
                    <a:pt x="1200" y="5273"/>
                  </a:cubicBezTo>
                  <a:cubicBezTo>
                    <a:pt x="1191" y="5273"/>
                    <a:pt x="1181" y="5276"/>
                    <a:pt x="1171" y="5281"/>
                  </a:cubicBezTo>
                  <a:cubicBezTo>
                    <a:pt x="464" y="5632"/>
                    <a:pt x="366" y="6627"/>
                    <a:pt x="888" y="7173"/>
                  </a:cubicBezTo>
                  <a:cubicBezTo>
                    <a:pt x="898" y="7183"/>
                    <a:pt x="911" y="7188"/>
                    <a:pt x="925" y="7188"/>
                  </a:cubicBezTo>
                  <a:cubicBezTo>
                    <a:pt x="932" y="7188"/>
                    <a:pt x="940" y="7186"/>
                    <a:pt x="947" y="7183"/>
                  </a:cubicBezTo>
                  <a:lnTo>
                    <a:pt x="1195" y="7354"/>
                  </a:lnTo>
                  <a:lnTo>
                    <a:pt x="2990" y="8612"/>
                  </a:lnTo>
                  <a:cubicBezTo>
                    <a:pt x="2981" y="8627"/>
                    <a:pt x="2990" y="8651"/>
                    <a:pt x="3010" y="8651"/>
                  </a:cubicBezTo>
                  <a:lnTo>
                    <a:pt x="3044" y="8651"/>
                  </a:lnTo>
                  <a:cubicBezTo>
                    <a:pt x="3888" y="9236"/>
                    <a:pt x="4727" y="9831"/>
                    <a:pt x="5561" y="10426"/>
                  </a:cubicBezTo>
                  <a:cubicBezTo>
                    <a:pt x="5573" y="10435"/>
                    <a:pt x="5586" y="10439"/>
                    <a:pt x="5599" y="10439"/>
                  </a:cubicBezTo>
                  <a:cubicBezTo>
                    <a:pt x="5630" y="10439"/>
                    <a:pt x="5661" y="10417"/>
                    <a:pt x="5668" y="10383"/>
                  </a:cubicBezTo>
                  <a:cubicBezTo>
                    <a:pt x="5673" y="10383"/>
                    <a:pt x="5678" y="10378"/>
                    <a:pt x="5678" y="10373"/>
                  </a:cubicBezTo>
                  <a:cubicBezTo>
                    <a:pt x="5690" y="10385"/>
                    <a:pt x="5708" y="10393"/>
                    <a:pt x="5725" y="10393"/>
                  </a:cubicBezTo>
                  <a:cubicBezTo>
                    <a:pt x="5736" y="10393"/>
                    <a:pt x="5747" y="10390"/>
                    <a:pt x="5756" y="10383"/>
                  </a:cubicBezTo>
                  <a:cubicBezTo>
                    <a:pt x="7058" y="9588"/>
                    <a:pt x="8346" y="8763"/>
                    <a:pt x="9649" y="7963"/>
                  </a:cubicBezTo>
                  <a:cubicBezTo>
                    <a:pt x="9714" y="7921"/>
                    <a:pt x="9685" y="7816"/>
                    <a:pt x="9610" y="7816"/>
                  </a:cubicBezTo>
                  <a:cubicBezTo>
                    <a:pt x="9607" y="7816"/>
                    <a:pt x="9603" y="7817"/>
                    <a:pt x="9600" y="7817"/>
                  </a:cubicBezTo>
                  <a:cubicBezTo>
                    <a:pt x="9595" y="7812"/>
                    <a:pt x="9595" y="7807"/>
                    <a:pt x="9585" y="7807"/>
                  </a:cubicBezTo>
                  <a:cubicBezTo>
                    <a:pt x="9336" y="7710"/>
                    <a:pt x="9136" y="7519"/>
                    <a:pt x="9092" y="7246"/>
                  </a:cubicBezTo>
                  <a:cubicBezTo>
                    <a:pt x="9039" y="6939"/>
                    <a:pt x="9200" y="6763"/>
                    <a:pt x="9380" y="6544"/>
                  </a:cubicBezTo>
                  <a:cubicBezTo>
                    <a:pt x="9405" y="6515"/>
                    <a:pt x="9395" y="6461"/>
                    <a:pt x="9356" y="6446"/>
                  </a:cubicBezTo>
                  <a:cubicBezTo>
                    <a:pt x="9351" y="6437"/>
                    <a:pt x="9351" y="6432"/>
                    <a:pt x="9346" y="6427"/>
                  </a:cubicBezTo>
                  <a:lnTo>
                    <a:pt x="9346" y="6427"/>
                  </a:lnTo>
                  <a:cubicBezTo>
                    <a:pt x="9361" y="6432"/>
                    <a:pt x="9375" y="6437"/>
                    <a:pt x="9390" y="6441"/>
                  </a:cubicBezTo>
                  <a:cubicBezTo>
                    <a:pt x="9392" y="6442"/>
                    <a:pt x="9394" y="6442"/>
                    <a:pt x="9395" y="6442"/>
                  </a:cubicBezTo>
                  <a:cubicBezTo>
                    <a:pt x="9440" y="6442"/>
                    <a:pt x="9452" y="6382"/>
                    <a:pt x="9414" y="6363"/>
                  </a:cubicBezTo>
                  <a:cubicBezTo>
                    <a:pt x="9058" y="6237"/>
                    <a:pt x="8727" y="6071"/>
                    <a:pt x="8414" y="5871"/>
                  </a:cubicBezTo>
                  <a:cubicBezTo>
                    <a:pt x="8405" y="5866"/>
                    <a:pt x="8400" y="5861"/>
                    <a:pt x="8390" y="5861"/>
                  </a:cubicBezTo>
                  <a:cubicBezTo>
                    <a:pt x="8805" y="5617"/>
                    <a:pt x="9219" y="5373"/>
                    <a:pt x="9639" y="5134"/>
                  </a:cubicBezTo>
                  <a:cubicBezTo>
                    <a:pt x="9711" y="5087"/>
                    <a:pt x="9664" y="4981"/>
                    <a:pt x="9593" y="4981"/>
                  </a:cubicBezTo>
                  <a:cubicBezTo>
                    <a:pt x="9583" y="4981"/>
                    <a:pt x="9572" y="4983"/>
                    <a:pt x="9561" y="4988"/>
                  </a:cubicBezTo>
                  <a:cubicBezTo>
                    <a:pt x="9112" y="4529"/>
                    <a:pt x="9634" y="3754"/>
                    <a:pt x="9824" y="3271"/>
                  </a:cubicBezTo>
                  <a:cubicBezTo>
                    <a:pt x="9844" y="3237"/>
                    <a:pt x="9814" y="3217"/>
                    <a:pt x="9785" y="3212"/>
                  </a:cubicBezTo>
                  <a:cubicBezTo>
                    <a:pt x="9780" y="3208"/>
                    <a:pt x="9780" y="3203"/>
                    <a:pt x="9770" y="3198"/>
                  </a:cubicBezTo>
                  <a:cubicBezTo>
                    <a:pt x="8097" y="2213"/>
                    <a:pt x="6498" y="1183"/>
                    <a:pt x="4942" y="13"/>
                  </a:cubicBezTo>
                  <a:cubicBezTo>
                    <a:pt x="4931" y="4"/>
                    <a:pt x="4919" y="1"/>
                    <a:pt x="49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56"/>
            <p:cNvSpPr/>
            <p:nvPr/>
          </p:nvSpPr>
          <p:spPr>
            <a:xfrm>
              <a:off x="7403201" y="2595801"/>
              <a:ext cx="18667" cy="2186"/>
            </a:xfrm>
            <a:custGeom>
              <a:rect b="b" l="l" r="r" t="t"/>
              <a:pathLst>
                <a:path extrusionOk="0" h="85" w="726">
                  <a:moveTo>
                    <a:pt x="478" y="1"/>
                  </a:moveTo>
                  <a:cubicBezTo>
                    <a:pt x="326" y="1"/>
                    <a:pt x="175" y="15"/>
                    <a:pt x="23" y="45"/>
                  </a:cubicBezTo>
                  <a:cubicBezTo>
                    <a:pt x="0" y="49"/>
                    <a:pt x="12" y="84"/>
                    <a:pt x="34" y="84"/>
                  </a:cubicBezTo>
                  <a:cubicBezTo>
                    <a:pt x="35" y="84"/>
                    <a:pt x="36" y="84"/>
                    <a:pt x="38" y="84"/>
                  </a:cubicBezTo>
                  <a:cubicBezTo>
                    <a:pt x="211" y="60"/>
                    <a:pt x="385" y="46"/>
                    <a:pt x="559" y="46"/>
                  </a:cubicBezTo>
                  <a:cubicBezTo>
                    <a:pt x="605" y="46"/>
                    <a:pt x="650" y="47"/>
                    <a:pt x="696" y="50"/>
                  </a:cubicBezTo>
                  <a:cubicBezTo>
                    <a:pt x="698" y="50"/>
                    <a:pt x="699" y="50"/>
                    <a:pt x="701" y="50"/>
                  </a:cubicBezTo>
                  <a:cubicBezTo>
                    <a:pt x="725" y="50"/>
                    <a:pt x="724" y="10"/>
                    <a:pt x="696" y="10"/>
                  </a:cubicBezTo>
                  <a:cubicBezTo>
                    <a:pt x="623" y="4"/>
                    <a:pt x="551" y="1"/>
                    <a:pt x="4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56"/>
            <p:cNvSpPr/>
            <p:nvPr/>
          </p:nvSpPr>
          <p:spPr>
            <a:xfrm>
              <a:off x="7408549" y="2530826"/>
              <a:ext cx="25430" cy="3085"/>
            </a:xfrm>
            <a:custGeom>
              <a:rect b="b" l="l" r="r" t="t"/>
              <a:pathLst>
                <a:path extrusionOk="0" h="120" w="989">
                  <a:moveTo>
                    <a:pt x="942" y="1"/>
                  </a:moveTo>
                  <a:cubicBezTo>
                    <a:pt x="940" y="1"/>
                    <a:pt x="939" y="1"/>
                    <a:pt x="937" y="1"/>
                  </a:cubicBezTo>
                  <a:cubicBezTo>
                    <a:pt x="724" y="36"/>
                    <a:pt x="507" y="53"/>
                    <a:pt x="290" y="53"/>
                  </a:cubicBezTo>
                  <a:cubicBezTo>
                    <a:pt x="203" y="53"/>
                    <a:pt x="116" y="51"/>
                    <a:pt x="30" y="45"/>
                  </a:cubicBezTo>
                  <a:cubicBezTo>
                    <a:pt x="0" y="45"/>
                    <a:pt x="0" y="89"/>
                    <a:pt x="30" y="94"/>
                  </a:cubicBezTo>
                  <a:cubicBezTo>
                    <a:pt x="149" y="111"/>
                    <a:pt x="269" y="119"/>
                    <a:pt x="388" y="119"/>
                  </a:cubicBezTo>
                  <a:cubicBezTo>
                    <a:pt x="577" y="119"/>
                    <a:pt x="766" y="98"/>
                    <a:pt x="952" y="60"/>
                  </a:cubicBezTo>
                  <a:cubicBezTo>
                    <a:pt x="989" y="50"/>
                    <a:pt x="977" y="1"/>
                    <a:pt x="9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9" name="Google Shape;2789;p56"/>
          <p:cNvGrpSpPr/>
          <p:nvPr/>
        </p:nvGrpSpPr>
        <p:grpSpPr>
          <a:xfrm>
            <a:off x="6670472" y="2375497"/>
            <a:ext cx="300013" cy="289908"/>
            <a:chOff x="6670472" y="2375497"/>
            <a:chExt cx="300013" cy="289908"/>
          </a:xfrm>
        </p:grpSpPr>
        <p:sp>
          <p:nvSpPr>
            <p:cNvPr id="2790" name="Google Shape;2790;p56"/>
            <p:cNvSpPr/>
            <p:nvPr/>
          </p:nvSpPr>
          <p:spPr>
            <a:xfrm>
              <a:off x="6766662" y="2593282"/>
              <a:ext cx="90817" cy="26921"/>
            </a:xfrm>
            <a:custGeom>
              <a:rect b="b" l="l" r="r" t="t"/>
              <a:pathLst>
                <a:path extrusionOk="0" h="1047" w="3532">
                  <a:moveTo>
                    <a:pt x="525" y="160"/>
                  </a:moveTo>
                  <a:cubicBezTo>
                    <a:pt x="593" y="160"/>
                    <a:pt x="676" y="173"/>
                    <a:pt x="781" y="177"/>
                  </a:cubicBezTo>
                  <a:cubicBezTo>
                    <a:pt x="1161" y="191"/>
                    <a:pt x="1547" y="201"/>
                    <a:pt x="1927" y="211"/>
                  </a:cubicBezTo>
                  <a:cubicBezTo>
                    <a:pt x="1982" y="213"/>
                    <a:pt x="2038" y="213"/>
                    <a:pt x="2095" y="213"/>
                  </a:cubicBezTo>
                  <a:cubicBezTo>
                    <a:pt x="2208" y="213"/>
                    <a:pt x="2324" y="211"/>
                    <a:pt x="2439" y="211"/>
                  </a:cubicBezTo>
                  <a:cubicBezTo>
                    <a:pt x="2612" y="211"/>
                    <a:pt x="2786" y="216"/>
                    <a:pt x="2951" y="240"/>
                  </a:cubicBezTo>
                  <a:cubicBezTo>
                    <a:pt x="3176" y="274"/>
                    <a:pt x="3307" y="216"/>
                    <a:pt x="3376" y="474"/>
                  </a:cubicBezTo>
                  <a:cubicBezTo>
                    <a:pt x="3410" y="591"/>
                    <a:pt x="3366" y="811"/>
                    <a:pt x="3356" y="938"/>
                  </a:cubicBezTo>
                  <a:cubicBezTo>
                    <a:pt x="2882" y="897"/>
                    <a:pt x="2403" y="881"/>
                    <a:pt x="1924" y="881"/>
                  </a:cubicBezTo>
                  <a:cubicBezTo>
                    <a:pt x="1362" y="881"/>
                    <a:pt x="800" y="903"/>
                    <a:pt x="244" y="938"/>
                  </a:cubicBezTo>
                  <a:cubicBezTo>
                    <a:pt x="244" y="938"/>
                    <a:pt x="249" y="933"/>
                    <a:pt x="249" y="933"/>
                  </a:cubicBezTo>
                  <a:cubicBezTo>
                    <a:pt x="254" y="786"/>
                    <a:pt x="230" y="601"/>
                    <a:pt x="264" y="460"/>
                  </a:cubicBezTo>
                  <a:cubicBezTo>
                    <a:pt x="324" y="208"/>
                    <a:pt x="398" y="160"/>
                    <a:pt x="525" y="160"/>
                  </a:cubicBezTo>
                  <a:close/>
                  <a:moveTo>
                    <a:pt x="586" y="0"/>
                  </a:moveTo>
                  <a:cubicBezTo>
                    <a:pt x="510" y="0"/>
                    <a:pt x="443" y="6"/>
                    <a:pt x="395" y="21"/>
                  </a:cubicBezTo>
                  <a:cubicBezTo>
                    <a:pt x="0" y="152"/>
                    <a:pt x="113" y="508"/>
                    <a:pt x="161" y="933"/>
                  </a:cubicBezTo>
                  <a:cubicBezTo>
                    <a:pt x="161" y="952"/>
                    <a:pt x="176" y="967"/>
                    <a:pt x="195" y="972"/>
                  </a:cubicBezTo>
                  <a:cubicBezTo>
                    <a:pt x="181" y="996"/>
                    <a:pt x="200" y="1025"/>
                    <a:pt x="230" y="1025"/>
                  </a:cubicBezTo>
                  <a:cubicBezTo>
                    <a:pt x="1133" y="1025"/>
                    <a:pt x="2036" y="1047"/>
                    <a:pt x="2936" y="1047"/>
                  </a:cubicBezTo>
                  <a:cubicBezTo>
                    <a:pt x="3086" y="1047"/>
                    <a:pt x="3236" y="1046"/>
                    <a:pt x="3385" y="1045"/>
                  </a:cubicBezTo>
                  <a:cubicBezTo>
                    <a:pt x="3395" y="1045"/>
                    <a:pt x="3405" y="1040"/>
                    <a:pt x="3410" y="1035"/>
                  </a:cubicBezTo>
                  <a:cubicBezTo>
                    <a:pt x="3413" y="1036"/>
                    <a:pt x="3416" y="1036"/>
                    <a:pt x="3418" y="1036"/>
                  </a:cubicBezTo>
                  <a:cubicBezTo>
                    <a:pt x="3459" y="1036"/>
                    <a:pt x="3493" y="1003"/>
                    <a:pt x="3493" y="967"/>
                  </a:cubicBezTo>
                  <a:cubicBezTo>
                    <a:pt x="3503" y="704"/>
                    <a:pt x="3517" y="440"/>
                    <a:pt x="3532" y="182"/>
                  </a:cubicBezTo>
                  <a:cubicBezTo>
                    <a:pt x="3532" y="143"/>
                    <a:pt x="3498" y="108"/>
                    <a:pt x="3459" y="108"/>
                  </a:cubicBezTo>
                  <a:cubicBezTo>
                    <a:pt x="2951" y="94"/>
                    <a:pt x="2439" y="74"/>
                    <a:pt x="1927" y="60"/>
                  </a:cubicBezTo>
                  <a:lnTo>
                    <a:pt x="1161" y="40"/>
                  </a:lnTo>
                  <a:cubicBezTo>
                    <a:pt x="1035" y="37"/>
                    <a:pt x="781" y="0"/>
                    <a:pt x="5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56"/>
            <p:cNvSpPr/>
            <p:nvPr/>
          </p:nvSpPr>
          <p:spPr>
            <a:xfrm>
              <a:off x="6670472" y="2375497"/>
              <a:ext cx="300013" cy="289908"/>
            </a:xfrm>
            <a:custGeom>
              <a:rect b="b" l="l" r="r" t="t"/>
              <a:pathLst>
                <a:path extrusionOk="0" h="11275" w="11668">
                  <a:moveTo>
                    <a:pt x="5685" y="173"/>
                  </a:moveTo>
                  <a:cubicBezTo>
                    <a:pt x="6363" y="173"/>
                    <a:pt x="7041" y="199"/>
                    <a:pt x="7726" y="277"/>
                  </a:cubicBezTo>
                  <a:cubicBezTo>
                    <a:pt x="7736" y="277"/>
                    <a:pt x="7746" y="277"/>
                    <a:pt x="7756" y="272"/>
                  </a:cubicBezTo>
                  <a:cubicBezTo>
                    <a:pt x="7809" y="506"/>
                    <a:pt x="7824" y="750"/>
                    <a:pt x="7800" y="989"/>
                  </a:cubicBezTo>
                  <a:lnTo>
                    <a:pt x="7800" y="984"/>
                  </a:lnTo>
                  <a:cubicBezTo>
                    <a:pt x="7214" y="833"/>
                    <a:pt x="6580" y="789"/>
                    <a:pt x="6005" y="789"/>
                  </a:cubicBezTo>
                  <a:cubicBezTo>
                    <a:pt x="5849" y="789"/>
                    <a:pt x="5690" y="788"/>
                    <a:pt x="5530" y="788"/>
                  </a:cubicBezTo>
                  <a:cubicBezTo>
                    <a:pt x="4989" y="788"/>
                    <a:pt x="4436" y="799"/>
                    <a:pt x="3932" y="901"/>
                  </a:cubicBezTo>
                  <a:cubicBezTo>
                    <a:pt x="3922" y="808"/>
                    <a:pt x="3917" y="716"/>
                    <a:pt x="3922" y="628"/>
                  </a:cubicBezTo>
                  <a:cubicBezTo>
                    <a:pt x="3922" y="608"/>
                    <a:pt x="3927" y="594"/>
                    <a:pt x="3932" y="574"/>
                  </a:cubicBezTo>
                  <a:cubicBezTo>
                    <a:pt x="4249" y="565"/>
                    <a:pt x="4566" y="555"/>
                    <a:pt x="4883" y="530"/>
                  </a:cubicBezTo>
                  <a:cubicBezTo>
                    <a:pt x="4927" y="530"/>
                    <a:pt x="4932" y="462"/>
                    <a:pt x="4883" y="462"/>
                  </a:cubicBezTo>
                  <a:cubicBezTo>
                    <a:pt x="4571" y="467"/>
                    <a:pt x="4254" y="486"/>
                    <a:pt x="3936" y="506"/>
                  </a:cubicBezTo>
                  <a:cubicBezTo>
                    <a:pt x="3956" y="408"/>
                    <a:pt x="3975" y="311"/>
                    <a:pt x="3990" y="213"/>
                  </a:cubicBezTo>
                  <a:cubicBezTo>
                    <a:pt x="4558" y="191"/>
                    <a:pt x="5122" y="173"/>
                    <a:pt x="5685" y="173"/>
                  </a:cubicBezTo>
                  <a:close/>
                  <a:moveTo>
                    <a:pt x="10208" y="1487"/>
                  </a:moveTo>
                  <a:cubicBezTo>
                    <a:pt x="10323" y="1487"/>
                    <a:pt x="10439" y="1501"/>
                    <a:pt x="10556" y="1535"/>
                  </a:cubicBezTo>
                  <a:cubicBezTo>
                    <a:pt x="10990" y="1662"/>
                    <a:pt x="11160" y="2052"/>
                    <a:pt x="11258" y="2452"/>
                  </a:cubicBezTo>
                  <a:cubicBezTo>
                    <a:pt x="11160" y="2452"/>
                    <a:pt x="11063" y="2457"/>
                    <a:pt x="10965" y="2462"/>
                  </a:cubicBezTo>
                  <a:cubicBezTo>
                    <a:pt x="11029" y="2174"/>
                    <a:pt x="10814" y="1916"/>
                    <a:pt x="10541" y="1833"/>
                  </a:cubicBezTo>
                  <a:cubicBezTo>
                    <a:pt x="10422" y="1797"/>
                    <a:pt x="10299" y="1780"/>
                    <a:pt x="10175" y="1780"/>
                  </a:cubicBezTo>
                  <a:cubicBezTo>
                    <a:pt x="9914" y="1780"/>
                    <a:pt x="9652" y="1853"/>
                    <a:pt x="9424" y="1969"/>
                  </a:cubicBezTo>
                  <a:cubicBezTo>
                    <a:pt x="9365" y="1891"/>
                    <a:pt x="9297" y="1813"/>
                    <a:pt x="9224" y="1740"/>
                  </a:cubicBezTo>
                  <a:lnTo>
                    <a:pt x="9224" y="1735"/>
                  </a:lnTo>
                  <a:cubicBezTo>
                    <a:pt x="9229" y="1738"/>
                    <a:pt x="9232" y="1739"/>
                    <a:pt x="9236" y="1739"/>
                  </a:cubicBezTo>
                  <a:cubicBezTo>
                    <a:pt x="9240" y="1739"/>
                    <a:pt x="9243" y="1738"/>
                    <a:pt x="9248" y="1735"/>
                  </a:cubicBezTo>
                  <a:cubicBezTo>
                    <a:pt x="9549" y="1608"/>
                    <a:pt x="9874" y="1487"/>
                    <a:pt x="10208" y="1487"/>
                  </a:cubicBezTo>
                  <a:close/>
                  <a:moveTo>
                    <a:pt x="1650" y="1804"/>
                  </a:moveTo>
                  <a:cubicBezTo>
                    <a:pt x="1872" y="1804"/>
                    <a:pt x="2099" y="1854"/>
                    <a:pt x="2298" y="1950"/>
                  </a:cubicBezTo>
                  <a:cubicBezTo>
                    <a:pt x="2263" y="2013"/>
                    <a:pt x="2234" y="2072"/>
                    <a:pt x="2205" y="2130"/>
                  </a:cubicBezTo>
                  <a:lnTo>
                    <a:pt x="2205" y="2125"/>
                  </a:lnTo>
                  <a:cubicBezTo>
                    <a:pt x="2039" y="2052"/>
                    <a:pt x="1834" y="2004"/>
                    <a:pt x="1635" y="2004"/>
                  </a:cubicBezTo>
                  <a:cubicBezTo>
                    <a:pt x="1477" y="2004"/>
                    <a:pt x="1323" y="2035"/>
                    <a:pt x="1195" y="2106"/>
                  </a:cubicBezTo>
                  <a:cubicBezTo>
                    <a:pt x="951" y="2238"/>
                    <a:pt x="800" y="2506"/>
                    <a:pt x="888" y="2774"/>
                  </a:cubicBezTo>
                  <a:cubicBezTo>
                    <a:pt x="888" y="2779"/>
                    <a:pt x="893" y="2779"/>
                    <a:pt x="893" y="2784"/>
                  </a:cubicBezTo>
                  <a:cubicBezTo>
                    <a:pt x="810" y="2779"/>
                    <a:pt x="727" y="2769"/>
                    <a:pt x="644" y="2769"/>
                  </a:cubicBezTo>
                  <a:cubicBezTo>
                    <a:pt x="595" y="2107"/>
                    <a:pt x="1105" y="1804"/>
                    <a:pt x="1650" y="1804"/>
                  </a:cubicBezTo>
                  <a:close/>
                  <a:moveTo>
                    <a:pt x="11293" y="2596"/>
                  </a:moveTo>
                  <a:cubicBezTo>
                    <a:pt x="11340" y="2596"/>
                    <a:pt x="11387" y="2597"/>
                    <a:pt x="11433" y="2598"/>
                  </a:cubicBezTo>
                  <a:cubicBezTo>
                    <a:pt x="11438" y="2867"/>
                    <a:pt x="11443" y="3140"/>
                    <a:pt x="11453" y="3408"/>
                  </a:cubicBezTo>
                  <a:cubicBezTo>
                    <a:pt x="11458" y="3550"/>
                    <a:pt x="11492" y="3725"/>
                    <a:pt x="11463" y="3857"/>
                  </a:cubicBezTo>
                  <a:lnTo>
                    <a:pt x="11463" y="3852"/>
                  </a:lnTo>
                  <a:cubicBezTo>
                    <a:pt x="11419" y="4076"/>
                    <a:pt x="11297" y="4057"/>
                    <a:pt x="11102" y="4072"/>
                  </a:cubicBezTo>
                  <a:cubicBezTo>
                    <a:pt x="11055" y="4074"/>
                    <a:pt x="11008" y="4078"/>
                    <a:pt x="10963" y="4078"/>
                  </a:cubicBezTo>
                  <a:cubicBezTo>
                    <a:pt x="10853" y="4078"/>
                    <a:pt x="10754" y="4054"/>
                    <a:pt x="10692" y="3930"/>
                  </a:cubicBezTo>
                  <a:cubicBezTo>
                    <a:pt x="10629" y="3808"/>
                    <a:pt x="10668" y="3545"/>
                    <a:pt x="10658" y="3408"/>
                  </a:cubicBezTo>
                  <a:cubicBezTo>
                    <a:pt x="10638" y="3150"/>
                    <a:pt x="10638" y="2886"/>
                    <a:pt x="10575" y="2638"/>
                  </a:cubicBezTo>
                  <a:lnTo>
                    <a:pt x="10575" y="2638"/>
                  </a:lnTo>
                  <a:cubicBezTo>
                    <a:pt x="10590" y="2647"/>
                    <a:pt x="10604" y="2647"/>
                    <a:pt x="10619" y="2647"/>
                  </a:cubicBezTo>
                  <a:cubicBezTo>
                    <a:pt x="10841" y="2615"/>
                    <a:pt x="11067" y="2596"/>
                    <a:pt x="11293" y="2596"/>
                  </a:cubicBezTo>
                  <a:close/>
                  <a:moveTo>
                    <a:pt x="1863" y="3989"/>
                  </a:moveTo>
                  <a:cubicBezTo>
                    <a:pt x="1951" y="3995"/>
                    <a:pt x="2035" y="3999"/>
                    <a:pt x="2118" y="3999"/>
                  </a:cubicBezTo>
                  <a:cubicBezTo>
                    <a:pt x="2168" y="3999"/>
                    <a:pt x="2218" y="3997"/>
                    <a:pt x="2268" y="3994"/>
                  </a:cubicBezTo>
                  <a:lnTo>
                    <a:pt x="2268" y="3994"/>
                  </a:lnTo>
                  <a:cubicBezTo>
                    <a:pt x="2254" y="4130"/>
                    <a:pt x="2234" y="4267"/>
                    <a:pt x="2220" y="4403"/>
                  </a:cubicBezTo>
                  <a:cubicBezTo>
                    <a:pt x="2133" y="4412"/>
                    <a:pt x="2044" y="4416"/>
                    <a:pt x="1955" y="4416"/>
                  </a:cubicBezTo>
                  <a:cubicBezTo>
                    <a:pt x="1904" y="4416"/>
                    <a:pt x="1852" y="4415"/>
                    <a:pt x="1800" y="4413"/>
                  </a:cubicBezTo>
                  <a:cubicBezTo>
                    <a:pt x="1815" y="4306"/>
                    <a:pt x="1829" y="4193"/>
                    <a:pt x="1849" y="4086"/>
                  </a:cubicBezTo>
                  <a:lnTo>
                    <a:pt x="1863" y="3989"/>
                  </a:lnTo>
                  <a:close/>
                  <a:moveTo>
                    <a:pt x="2215" y="4481"/>
                  </a:moveTo>
                  <a:lnTo>
                    <a:pt x="2215" y="4481"/>
                  </a:lnTo>
                  <a:cubicBezTo>
                    <a:pt x="2200" y="4662"/>
                    <a:pt x="2185" y="4837"/>
                    <a:pt x="2176" y="5003"/>
                  </a:cubicBezTo>
                  <a:cubicBezTo>
                    <a:pt x="2069" y="5010"/>
                    <a:pt x="1959" y="5015"/>
                    <a:pt x="1848" y="5015"/>
                  </a:cubicBezTo>
                  <a:cubicBezTo>
                    <a:pt x="1808" y="5015"/>
                    <a:pt x="1767" y="5014"/>
                    <a:pt x="1727" y="5013"/>
                  </a:cubicBezTo>
                  <a:cubicBezTo>
                    <a:pt x="1746" y="4837"/>
                    <a:pt x="1766" y="4662"/>
                    <a:pt x="1790" y="4486"/>
                  </a:cubicBezTo>
                  <a:cubicBezTo>
                    <a:pt x="1854" y="4491"/>
                    <a:pt x="1917" y="4493"/>
                    <a:pt x="1981" y="4493"/>
                  </a:cubicBezTo>
                  <a:cubicBezTo>
                    <a:pt x="2059" y="4493"/>
                    <a:pt x="2137" y="4489"/>
                    <a:pt x="2215" y="4481"/>
                  </a:cubicBezTo>
                  <a:close/>
                  <a:moveTo>
                    <a:pt x="1597" y="2137"/>
                  </a:moveTo>
                  <a:cubicBezTo>
                    <a:pt x="1789" y="2137"/>
                    <a:pt x="1971" y="2197"/>
                    <a:pt x="2161" y="2223"/>
                  </a:cubicBezTo>
                  <a:cubicBezTo>
                    <a:pt x="2137" y="2286"/>
                    <a:pt x="2107" y="2345"/>
                    <a:pt x="2088" y="2408"/>
                  </a:cubicBezTo>
                  <a:cubicBezTo>
                    <a:pt x="2024" y="2579"/>
                    <a:pt x="1981" y="2759"/>
                    <a:pt x="1927" y="2940"/>
                  </a:cubicBezTo>
                  <a:cubicBezTo>
                    <a:pt x="1898" y="2945"/>
                    <a:pt x="1883" y="2984"/>
                    <a:pt x="1907" y="3008"/>
                  </a:cubicBezTo>
                  <a:cubicBezTo>
                    <a:pt x="1717" y="3720"/>
                    <a:pt x="1581" y="4452"/>
                    <a:pt x="1507" y="5184"/>
                  </a:cubicBezTo>
                  <a:cubicBezTo>
                    <a:pt x="1424" y="5193"/>
                    <a:pt x="1340" y="5203"/>
                    <a:pt x="1257" y="5203"/>
                  </a:cubicBezTo>
                  <a:cubicBezTo>
                    <a:pt x="1173" y="5203"/>
                    <a:pt x="1090" y="5193"/>
                    <a:pt x="1010" y="5164"/>
                  </a:cubicBezTo>
                  <a:cubicBezTo>
                    <a:pt x="766" y="5081"/>
                    <a:pt x="737" y="4852"/>
                    <a:pt x="751" y="4628"/>
                  </a:cubicBezTo>
                  <a:lnTo>
                    <a:pt x="751" y="4628"/>
                  </a:lnTo>
                  <a:cubicBezTo>
                    <a:pt x="776" y="4630"/>
                    <a:pt x="799" y="4631"/>
                    <a:pt x="823" y="4631"/>
                  </a:cubicBezTo>
                  <a:cubicBezTo>
                    <a:pt x="978" y="4631"/>
                    <a:pt x="1109" y="4583"/>
                    <a:pt x="1151" y="4413"/>
                  </a:cubicBezTo>
                  <a:cubicBezTo>
                    <a:pt x="1278" y="3925"/>
                    <a:pt x="1288" y="3379"/>
                    <a:pt x="1317" y="2877"/>
                  </a:cubicBezTo>
                  <a:cubicBezTo>
                    <a:pt x="1317" y="2833"/>
                    <a:pt x="1283" y="2803"/>
                    <a:pt x="1244" y="2803"/>
                  </a:cubicBezTo>
                  <a:cubicBezTo>
                    <a:pt x="1151" y="2803"/>
                    <a:pt x="1054" y="2794"/>
                    <a:pt x="956" y="2789"/>
                  </a:cubicBezTo>
                  <a:cubicBezTo>
                    <a:pt x="961" y="2779"/>
                    <a:pt x="966" y="2769"/>
                    <a:pt x="961" y="2755"/>
                  </a:cubicBezTo>
                  <a:cubicBezTo>
                    <a:pt x="898" y="2413"/>
                    <a:pt x="1210" y="2169"/>
                    <a:pt x="1522" y="2140"/>
                  </a:cubicBezTo>
                  <a:cubicBezTo>
                    <a:pt x="1547" y="2138"/>
                    <a:pt x="1572" y="2137"/>
                    <a:pt x="1597" y="2137"/>
                  </a:cubicBezTo>
                  <a:close/>
                  <a:moveTo>
                    <a:pt x="10127" y="1914"/>
                  </a:moveTo>
                  <a:cubicBezTo>
                    <a:pt x="10149" y="1914"/>
                    <a:pt x="10172" y="1915"/>
                    <a:pt x="10195" y="1916"/>
                  </a:cubicBezTo>
                  <a:cubicBezTo>
                    <a:pt x="10331" y="1920"/>
                    <a:pt x="10502" y="1935"/>
                    <a:pt x="10619" y="2008"/>
                  </a:cubicBezTo>
                  <a:cubicBezTo>
                    <a:pt x="10799" y="2116"/>
                    <a:pt x="10824" y="2281"/>
                    <a:pt x="10863" y="2467"/>
                  </a:cubicBezTo>
                  <a:cubicBezTo>
                    <a:pt x="10863" y="2467"/>
                    <a:pt x="10863" y="2472"/>
                    <a:pt x="10863" y="2472"/>
                  </a:cubicBezTo>
                  <a:cubicBezTo>
                    <a:pt x="10770" y="2481"/>
                    <a:pt x="10677" y="2491"/>
                    <a:pt x="10580" y="2501"/>
                  </a:cubicBezTo>
                  <a:cubicBezTo>
                    <a:pt x="10536" y="2506"/>
                    <a:pt x="10507" y="2559"/>
                    <a:pt x="10536" y="2598"/>
                  </a:cubicBezTo>
                  <a:cubicBezTo>
                    <a:pt x="10526" y="2598"/>
                    <a:pt x="10516" y="2608"/>
                    <a:pt x="10516" y="2618"/>
                  </a:cubicBezTo>
                  <a:cubicBezTo>
                    <a:pt x="10482" y="2837"/>
                    <a:pt x="10507" y="3057"/>
                    <a:pt x="10516" y="3276"/>
                  </a:cubicBezTo>
                  <a:cubicBezTo>
                    <a:pt x="10526" y="3520"/>
                    <a:pt x="10502" y="3823"/>
                    <a:pt x="10560" y="4062"/>
                  </a:cubicBezTo>
                  <a:cubicBezTo>
                    <a:pt x="10593" y="4199"/>
                    <a:pt x="10672" y="4238"/>
                    <a:pt x="10779" y="4238"/>
                  </a:cubicBezTo>
                  <a:cubicBezTo>
                    <a:pt x="10786" y="4238"/>
                    <a:pt x="10792" y="4238"/>
                    <a:pt x="10799" y="4237"/>
                  </a:cubicBezTo>
                  <a:lnTo>
                    <a:pt x="10799" y="4237"/>
                  </a:lnTo>
                  <a:cubicBezTo>
                    <a:pt x="10853" y="4506"/>
                    <a:pt x="10853" y="4803"/>
                    <a:pt x="10692" y="5032"/>
                  </a:cubicBezTo>
                  <a:cubicBezTo>
                    <a:pt x="10580" y="5192"/>
                    <a:pt x="10395" y="5295"/>
                    <a:pt x="10207" y="5295"/>
                  </a:cubicBezTo>
                  <a:cubicBezTo>
                    <a:pt x="10125" y="5295"/>
                    <a:pt x="10042" y="5275"/>
                    <a:pt x="9965" y="5232"/>
                  </a:cubicBezTo>
                  <a:cubicBezTo>
                    <a:pt x="9960" y="5229"/>
                    <a:pt x="9953" y="5227"/>
                    <a:pt x="9947" y="5227"/>
                  </a:cubicBezTo>
                  <a:cubicBezTo>
                    <a:pt x="9937" y="5227"/>
                    <a:pt x="9927" y="5231"/>
                    <a:pt x="9921" y="5237"/>
                  </a:cubicBezTo>
                  <a:cubicBezTo>
                    <a:pt x="9946" y="4423"/>
                    <a:pt x="9960" y="3574"/>
                    <a:pt x="9785" y="2794"/>
                  </a:cubicBezTo>
                  <a:lnTo>
                    <a:pt x="9785" y="2789"/>
                  </a:lnTo>
                  <a:cubicBezTo>
                    <a:pt x="9731" y="2525"/>
                    <a:pt x="9624" y="2272"/>
                    <a:pt x="9473" y="2047"/>
                  </a:cubicBezTo>
                  <a:cubicBezTo>
                    <a:pt x="9681" y="1959"/>
                    <a:pt x="9902" y="1914"/>
                    <a:pt x="10127" y="1914"/>
                  </a:cubicBezTo>
                  <a:close/>
                  <a:moveTo>
                    <a:pt x="11204" y="4223"/>
                  </a:moveTo>
                  <a:cubicBezTo>
                    <a:pt x="11204" y="4589"/>
                    <a:pt x="11194" y="5067"/>
                    <a:pt x="10936" y="5335"/>
                  </a:cubicBezTo>
                  <a:lnTo>
                    <a:pt x="10936" y="5330"/>
                  </a:lnTo>
                  <a:cubicBezTo>
                    <a:pt x="10750" y="5523"/>
                    <a:pt x="10468" y="5564"/>
                    <a:pt x="10202" y="5564"/>
                  </a:cubicBezTo>
                  <a:cubicBezTo>
                    <a:pt x="10112" y="5564"/>
                    <a:pt x="10023" y="5559"/>
                    <a:pt x="9941" y="5554"/>
                  </a:cubicBezTo>
                  <a:cubicBezTo>
                    <a:pt x="9931" y="5554"/>
                    <a:pt x="9921" y="5559"/>
                    <a:pt x="9917" y="5564"/>
                  </a:cubicBezTo>
                  <a:cubicBezTo>
                    <a:pt x="9917" y="5476"/>
                    <a:pt x="9917" y="5389"/>
                    <a:pt x="9921" y="5296"/>
                  </a:cubicBezTo>
                  <a:cubicBezTo>
                    <a:pt x="9921" y="5296"/>
                    <a:pt x="9921" y="5301"/>
                    <a:pt x="9926" y="5301"/>
                  </a:cubicBezTo>
                  <a:cubicBezTo>
                    <a:pt x="10027" y="5367"/>
                    <a:pt x="10140" y="5398"/>
                    <a:pt x="10254" y="5398"/>
                  </a:cubicBezTo>
                  <a:cubicBezTo>
                    <a:pt x="10432" y="5398"/>
                    <a:pt x="10610" y="5322"/>
                    <a:pt x="10741" y="5189"/>
                  </a:cubicBezTo>
                  <a:cubicBezTo>
                    <a:pt x="10985" y="4935"/>
                    <a:pt x="10999" y="4559"/>
                    <a:pt x="10931" y="4233"/>
                  </a:cubicBezTo>
                  <a:cubicBezTo>
                    <a:pt x="10965" y="4228"/>
                    <a:pt x="11004" y="4223"/>
                    <a:pt x="11043" y="4223"/>
                  </a:cubicBezTo>
                  <a:close/>
                  <a:moveTo>
                    <a:pt x="532" y="4593"/>
                  </a:moveTo>
                  <a:cubicBezTo>
                    <a:pt x="576" y="4603"/>
                    <a:pt x="625" y="4613"/>
                    <a:pt x="673" y="4618"/>
                  </a:cubicBezTo>
                  <a:cubicBezTo>
                    <a:pt x="625" y="4842"/>
                    <a:pt x="649" y="5086"/>
                    <a:pt x="854" y="5228"/>
                  </a:cubicBezTo>
                  <a:cubicBezTo>
                    <a:pt x="972" y="5305"/>
                    <a:pt x="1114" y="5331"/>
                    <a:pt x="1255" y="5331"/>
                  </a:cubicBezTo>
                  <a:cubicBezTo>
                    <a:pt x="1336" y="5331"/>
                    <a:pt x="1417" y="5323"/>
                    <a:pt x="1493" y="5310"/>
                  </a:cubicBezTo>
                  <a:lnTo>
                    <a:pt x="1493" y="5310"/>
                  </a:lnTo>
                  <a:cubicBezTo>
                    <a:pt x="1483" y="5393"/>
                    <a:pt x="1478" y="5471"/>
                    <a:pt x="1473" y="5549"/>
                  </a:cubicBezTo>
                  <a:cubicBezTo>
                    <a:pt x="1466" y="5542"/>
                    <a:pt x="1456" y="5538"/>
                    <a:pt x="1448" y="5538"/>
                  </a:cubicBezTo>
                  <a:cubicBezTo>
                    <a:pt x="1445" y="5538"/>
                    <a:pt x="1442" y="5538"/>
                    <a:pt x="1439" y="5540"/>
                  </a:cubicBezTo>
                  <a:cubicBezTo>
                    <a:pt x="1317" y="5551"/>
                    <a:pt x="1199" y="5570"/>
                    <a:pt x="1088" y="5570"/>
                  </a:cubicBezTo>
                  <a:cubicBezTo>
                    <a:pt x="913" y="5570"/>
                    <a:pt x="757" y="5523"/>
                    <a:pt x="634" y="5325"/>
                  </a:cubicBezTo>
                  <a:cubicBezTo>
                    <a:pt x="503" y="5110"/>
                    <a:pt x="503" y="4842"/>
                    <a:pt x="532" y="4593"/>
                  </a:cubicBezTo>
                  <a:close/>
                  <a:moveTo>
                    <a:pt x="5239" y="1557"/>
                  </a:moveTo>
                  <a:cubicBezTo>
                    <a:pt x="5368" y="1557"/>
                    <a:pt x="5497" y="1558"/>
                    <a:pt x="5624" y="1560"/>
                  </a:cubicBezTo>
                  <a:cubicBezTo>
                    <a:pt x="6624" y="1569"/>
                    <a:pt x="7907" y="1511"/>
                    <a:pt x="8726" y="2169"/>
                  </a:cubicBezTo>
                  <a:cubicBezTo>
                    <a:pt x="9497" y="2789"/>
                    <a:pt x="9209" y="4725"/>
                    <a:pt x="9204" y="5608"/>
                  </a:cubicBezTo>
                  <a:cubicBezTo>
                    <a:pt x="9204" y="5628"/>
                    <a:pt x="9214" y="5647"/>
                    <a:pt x="9229" y="5662"/>
                  </a:cubicBezTo>
                  <a:cubicBezTo>
                    <a:pt x="7502" y="5548"/>
                    <a:pt x="5719" y="5445"/>
                    <a:pt x="3965" y="5445"/>
                  </a:cubicBezTo>
                  <a:cubicBezTo>
                    <a:pt x="3390" y="5445"/>
                    <a:pt x="2819" y="5456"/>
                    <a:pt x="2254" y="5481"/>
                  </a:cubicBezTo>
                  <a:cubicBezTo>
                    <a:pt x="2254" y="5476"/>
                    <a:pt x="2259" y="5471"/>
                    <a:pt x="2259" y="5467"/>
                  </a:cubicBezTo>
                  <a:cubicBezTo>
                    <a:pt x="2273" y="5330"/>
                    <a:pt x="2288" y="5189"/>
                    <a:pt x="2302" y="5047"/>
                  </a:cubicBezTo>
                  <a:lnTo>
                    <a:pt x="2298" y="5042"/>
                  </a:lnTo>
                  <a:cubicBezTo>
                    <a:pt x="2312" y="5032"/>
                    <a:pt x="2317" y="5013"/>
                    <a:pt x="2302" y="4998"/>
                  </a:cubicBezTo>
                  <a:cubicBezTo>
                    <a:pt x="2322" y="4823"/>
                    <a:pt x="2341" y="4637"/>
                    <a:pt x="2366" y="4457"/>
                  </a:cubicBezTo>
                  <a:cubicBezTo>
                    <a:pt x="2390" y="4447"/>
                    <a:pt x="2395" y="4413"/>
                    <a:pt x="2371" y="4398"/>
                  </a:cubicBezTo>
                  <a:cubicBezTo>
                    <a:pt x="2449" y="3813"/>
                    <a:pt x="2566" y="3218"/>
                    <a:pt x="2790" y="2691"/>
                  </a:cubicBezTo>
                  <a:cubicBezTo>
                    <a:pt x="3235" y="1646"/>
                    <a:pt x="4245" y="1557"/>
                    <a:pt x="5239" y="1557"/>
                  </a:cubicBezTo>
                  <a:close/>
                  <a:moveTo>
                    <a:pt x="3138" y="6050"/>
                  </a:moveTo>
                  <a:cubicBezTo>
                    <a:pt x="3274" y="6050"/>
                    <a:pt x="3410" y="6052"/>
                    <a:pt x="3546" y="6057"/>
                  </a:cubicBezTo>
                  <a:lnTo>
                    <a:pt x="3546" y="6501"/>
                  </a:lnTo>
                  <a:cubicBezTo>
                    <a:pt x="3546" y="6540"/>
                    <a:pt x="3571" y="6779"/>
                    <a:pt x="3546" y="6808"/>
                  </a:cubicBezTo>
                  <a:cubicBezTo>
                    <a:pt x="3523" y="6838"/>
                    <a:pt x="3491" y="6846"/>
                    <a:pt x="3458" y="6846"/>
                  </a:cubicBezTo>
                  <a:cubicBezTo>
                    <a:pt x="3421" y="6846"/>
                    <a:pt x="3382" y="6837"/>
                    <a:pt x="3346" y="6837"/>
                  </a:cubicBezTo>
                  <a:cubicBezTo>
                    <a:pt x="2966" y="6827"/>
                    <a:pt x="2585" y="6818"/>
                    <a:pt x="2205" y="6813"/>
                  </a:cubicBezTo>
                  <a:cubicBezTo>
                    <a:pt x="2210" y="6813"/>
                    <a:pt x="2210" y="6808"/>
                    <a:pt x="2210" y="6808"/>
                  </a:cubicBezTo>
                  <a:cubicBezTo>
                    <a:pt x="2224" y="6564"/>
                    <a:pt x="2220" y="6325"/>
                    <a:pt x="2229" y="6081"/>
                  </a:cubicBezTo>
                  <a:cubicBezTo>
                    <a:pt x="2529" y="6061"/>
                    <a:pt x="2833" y="6050"/>
                    <a:pt x="3138" y="6050"/>
                  </a:cubicBezTo>
                  <a:close/>
                  <a:moveTo>
                    <a:pt x="5489" y="969"/>
                  </a:moveTo>
                  <a:cubicBezTo>
                    <a:pt x="5667" y="969"/>
                    <a:pt x="5842" y="972"/>
                    <a:pt x="6009" y="974"/>
                  </a:cubicBezTo>
                  <a:cubicBezTo>
                    <a:pt x="6883" y="979"/>
                    <a:pt x="7834" y="1052"/>
                    <a:pt x="8619" y="1477"/>
                  </a:cubicBezTo>
                  <a:cubicBezTo>
                    <a:pt x="9809" y="2120"/>
                    <a:pt x="9712" y="3501"/>
                    <a:pt x="9731" y="4657"/>
                  </a:cubicBezTo>
                  <a:cubicBezTo>
                    <a:pt x="9760" y="6398"/>
                    <a:pt x="9697" y="8139"/>
                    <a:pt x="9619" y="9881"/>
                  </a:cubicBezTo>
                  <a:cubicBezTo>
                    <a:pt x="9103" y="9891"/>
                    <a:pt x="8588" y="9895"/>
                    <a:pt x="8074" y="9895"/>
                  </a:cubicBezTo>
                  <a:cubicBezTo>
                    <a:pt x="5865" y="9895"/>
                    <a:pt x="3666" y="9814"/>
                    <a:pt x="1450" y="9759"/>
                  </a:cubicBezTo>
                  <a:lnTo>
                    <a:pt x="1450" y="9759"/>
                  </a:lnTo>
                  <a:cubicBezTo>
                    <a:pt x="1463" y="9752"/>
                    <a:pt x="1473" y="9739"/>
                    <a:pt x="1473" y="9720"/>
                  </a:cubicBezTo>
                  <a:cubicBezTo>
                    <a:pt x="1478" y="9613"/>
                    <a:pt x="1483" y="9505"/>
                    <a:pt x="1488" y="9393"/>
                  </a:cubicBezTo>
                  <a:cubicBezTo>
                    <a:pt x="2068" y="9422"/>
                    <a:pt x="2654" y="9437"/>
                    <a:pt x="3234" y="9466"/>
                  </a:cubicBezTo>
                  <a:cubicBezTo>
                    <a:pt x="3268" y="9466"/>
                    <a:pt x="3268" y="9413"/>
                    <a:pt x="3234" y="9408"/>
                  </a:cubicBezTo>
                  <a:cubicBezTo>
                    <a:pt x="2794" y="9356"/>
                    <a:pt x="2355" y="9332"/>
                    <a:pt x="1913" y="9332"/>
                  </a:cubicBezTo>
                  <a:cubicBezTo>
                    <a:pt x="1772" y="9332"/>
                    <a:pt x="1630" y="9335"/>
                    <a:pt x="1488" y="9339"/>
                  </a:cubicBezTo>
                  <a:cubicBezTo>
                    <a:pt x="1493" y="9208"/>
                    <a:pt x="1498" y="9076"/>
                    <a:pt x="1503" y="8944"/>
                  </a:cubicBezTo>
                  <a:cubicBezTo>
                    <a:pt x="1824" y="8954"/>
                    <a:pt x="2141" y="8969"/>
                    <a:pt x="2463" y="8978"/>
                  </a:cubicBezTo>
                  <a:cubicBezTo>
                    <a:pt x="2502" y="8978"/>
                    <a:pt x="2502" y="8920"/>
                    <a:pt x="2463" y="8920"/>
                  </a:cubicBezTo>
                  <a:cubicBezTo>
                    <a:pt x="2141" y="8905"/>
                    <a:pt x="1824" y="8896"/>
                    <a:pt x="1507" y="8886"/>
                  </a:cubicBezTo>
                  <a:cubicBezTo>
                    <a:pt x="1522" y="8344"/>
                    <a:pt x="1542" y="7798"/>
                    <a:pt x="1561" y="7257"/>
                  </a:cubicBezTo>
                  <a:cubicBezTo>
                    <a:pt x="2234" y="7296"/>
                    <a:pt x="2912" y="7344"/>
                    <a:pt x="3585" y="7359"/>
                  </a:cubicBezTo>
                  <a:cubicBezTo>
                    <a:pt x="3634" y="7359"/>
                    <a:pt x="3634" y="7291"/>
                    <a:pt x="3585" y="7286"/>
                  </a:cubicBezTo>
                  <a:cubicBezTo>
                    <a:pt x="2912" y="7242"/>
                    <a:pt x="2239" y="7223"/>
                    <a:pt x="1566" y="7198"/>
                  </a:cubicBezTo>
                  <a:cubicBezTo>
                    <a:pt x="1571" y="7013"/>
                    <a:pt x="1581" y="6832"/>
                    <a:pt x="1590" y="6647"/>
                  </a:cubicBezTo>
                  <a:cubicBezTo>
                    <a:pt x="1688" y="6666"/>
                    <a:pt x="1786" y="6677"/>
                    <a:pt x="1882" y="6677"/>
                  </a:cubicBezTo>
                  <a:cubicBezTo>
                    <a:pt x="1935" y="6677"/>
                    <a:pt x="1987" y="6673"/>
                    <a:pt x="2039" y="6666"/>
                  </a:cubicBezTo>
                  <a:cubicBezTo>
                    <a:pt x="2078" y="6662"/>
                    <a:pt x="2083" y="6603"/>
                    <a:pt x="2039" y="6603"/>
                  </a:cubicBezTo>
                  <a:cubicBezTo>
                    <a:pt x="1893" y="6603"/>
                    <a:pt x="1742" y="6598"/>
                    <a:pt x="1595" y="6579"/>
                  </a:cubicBezTo>
                  <a:cubicBezTo>
                    <a:pt x="1605" y="6398"/>
                    <a:pt x="1620" y="6218"/>
                    <a:pt x="1629" y="6037"/>
                  </a:cubicBezTo>
                  <a:lnTo>
                    <a:pt x="1634" y="6037"/>
                  </a:lnTo>
                  <a:cubicBezTo>
                    <a:pt x="1649" y="6037"/>
                    <a:pt x="1663" y="6027"/>
                    <a:pt x="1663" y="6013"/>
                  </a:cubicBezTo>
                  <a:lnTo>
                    <a:pt x="1668" y="6003"/>
                  </a:lnTo>
                  <a:lnTo>
                    <a:pt x="1668" y="5993"/>
                  </a:lnTo>
                  <a:cubicBezTo>
                    <a:pt x="1737" y="6003"/>
                    <a:pt x="1854" y="6003"/>
                    <a:pt x="1863" y="6003"/>
                  </a:cubicBezTo>
                  <a:lnTo>
                    <a:pt x="2083" y="6003"/>
                  </a:lnTo>
                  <a:cubicBezTo>
                    <a:pt x="2083" y="6008"/>
                    <a:pt x="2078" y="6013"/>
                    <a:pt x="2078" y="6018"/>
                  </a:cubicBezTo>
                  <a:cubicBezTo>
                    <a:pt x="2063" y="6286"/>
                    <a:pt x="2068" y="6559"/>
                    <a:pt x="2102" y="6827"/>
                  </a:cubicBezTo>
                  <a:cubicBezTo>
                    <a:pt x="2102" y="6842"/>
                    <a:pt x="2117" y="6857"/>
                    <a:pt x="2132" y="6862"/>
                  </a:cubicBezTo>
                  <a:cubicBezTo>
                    <a:pt x="2127" y="6891"/>
                    <a:pt x="2151" y="6920"/>
                    <a:pt x="2181" y="6920"/>
                  </a:cubicBezTo>
                  <a:cubicBezTo>
                    <a:pt x="2478" y="6940"/>
                    <a:pt x="2776" y="6954"/>
                    <a:pt x="3068" y="6969"/>
                  </a:cubicBezTo>
                  <a:cubicBezTo>
                    <a:pt x="3164" y="6975"/>
                    <a:pt x="3315" y="7006"/>
                    <a:pt x="3440" y="7006"/>
                  </a:cubicBezTo>
                  <a:cubicBezTo>
                    <a:pt x="3501" y="7006"/>
                    <a:pt x="3555" y="6999"/>
                    <a:pt x="3595" y="6979"/>
                  </a:cubicBezTo>
                  <a:cubicBezTo>
                    <a:pt x="3678" y="6940"/>
                    <a:pt x="3678" y="6896"/>
                    <a:pt x="3693" y="6813"/>
                  </a:cubicBezTo>
                  <a:cubicBezTo>
                    <a:pt x="3736" y="6559"/>
                    <a:pt x="3693" y="6252"/>
                    <a:pt x="3693" y="5988"/>
                  </a:cubicBezTo>
                  <a:cubicBezTo>
                    <a:pt x="3693" y="5949"/>
                    <a:pt x="3663" y="5915"/>
                    <a:pt x="3619" y="5915"/>
                  </a:cubicBezTo>
                  <a:cubicBezTo>
                    <a:pt x="3445" y="5907"/>
                    <a:pt x="3271" y="5902"/>
                    <a:pt x="3097" y="5902"/>
                  </a:cubicBezTo>
                  <a:cubicBezTo>
                    <a:pt x="2783" y="5902"/>
                    <a:pt x="2470" y="5916"/>
                    <a:pt x="2156" y="5945"/>
                  </a:cubicBezTo>
                  <a:cubicBezTo>
                    <a:pt x="2151" y="5945"/>
                    <a:pt x="2151" y="5945"/>
                    <a:pt x="2146" y="5949"/>
                  </a:cubicBezTo>
                  <a:cubicBezTo>
                    <a:pt x="2141" y="5935"/>
                    <a:pt x="2127" y="5930"/>
                    <a:pt x="2117" y="5930"/>
                  </a:cubicBezTo>
                  <a:cubicBezTo>
                    <a:pt x="2068" y="5927"/>
                    <a:pt x="2021" y="5926"/>
                    <a:pt x="1973" y="5926"/>
                  </a:cubicBezTo>
                  <a:cubicBezTo>
                    <a:pt x="1926" y="5926"/>
                    <a:pt x="1878" y="5927"/>
                    <a:pt x="1829" y="5930"/>
                  </a:cubicBezTo>
                  <a:cubicBezTo>
                    <a:pt x="1805" y="5928"/>
                    <a:pt x="1780" y="5927"/>
                    <a:pt x="1754" y="5927"/>
                  </a:cubicBezTo>
                  <a:cubicBezTo>
                    <a:pt x="1718" y="5927"/>
                    <a:pt x="1681" y="5929"/>
                    <a:pt x="1644" y="5935"/>
                  </a:cubicBezTo>
                  <a:cubicBezTo>
                    <a:pt x="1654" y="5847"/>
                    <a:pt x="1659" y="5759"/>
                    <a:pt x="1668" y="5671"/>
                  </a:cubicBezTo>
                  <a:cubicBezTo>
                    <a:pt x="2205" y="5710"/>
                    <a:pt x="2741" y="5759"/>
                    <a:pt x="3278" y="5798"/>
                  </a:cubicBezTo>
                  <a:cubicBezTo>
                    <a:pt x="3280" y="5798"/>
                    <a:pt x="3281" y="5798"/>
                    <a:pt x="3282" y="5798"/>
                  </a:cubicBezTo>
                  <a:cubicBezTo>
                    <a:pt x="3332" y="5798"/>
                    <a:pt x="3330" y="5720"/>
                    <a:pt x="3278" y="5710"/>
                  </a:cubicBezTo>
                  <a:cubicBezTo>
                    <a:pt x="2741" y="5652"/>
                    <a:pt x="2210" y="5623"/>
                    <a:pt x="1673" y="5593"/>
                  </a:cubicBezTo>
                  <a:cubicBezTo>
                    <a:pt x="1688" y="5428"/>
                    <a:pt x="1707" y="5262"/>
                    <a:pt x="1727" y="5091"/>
                  </a:cubicBezTo>
                  <a:cubicBezTo>
                    <a:pt x="1784" y="5096"/>
                    <a:pt x="1840" y="5099"/>
                    <a:pt x="1897" y="5099"/>
                  </a:cubicBezTo>
                  <a:cubicBezTo>
                    <a:pt x="1991" y="5099"/>
                    <a:pt x="2086" y="5092"/>
                    <a:pt x="2181" y="5076"/>
                  </a:cubicBezTo>
                  <a:lnTo>
                    <a:pt x="2181" y="5076"/>
                  </a:lnTo>
                  <a:cubicBezTo>
                    <a:pt x="2171" y="5218"/>
                    <a:pt x="2166" y="5349"/>
                    <a:pt x="2161" y="5476"/>
                  </a:cubicBezTo>
                  <a:cubicBezTo>
                    <a:pt x="2161" y="5486"/>
                    <a:pt x="2166" y="5491"/>
                    <a:pt x="2171" y="5501"/>
                  </a:cubicBezTo>
                  <a:cubicBezTo>
                    <a:pt x="2141" y="5520"/>
                    <a:pt x="2151" y="5564"/>
                    <a:pt x="2185" y="5569"/>
                  </a:cubicBezTo>
                  <a:cubicBezTo>
                    <a:pt x="4212" y="5783"/>
                    <a:pt x="6325" y="5820"/>
                    <a:pt x="8381" y="5820"/>
                  </a:cubicBezTo>
                  <a:cubicBezTo>
                    <a:pt x="8716" y="5820"/>
                    <a:pt x="9049" y="5819"/>
                    <a:pt x="9380" y="5818"/>
                  </a:cubicBezTo>
                  <a:cubicBezTo>
                    <a:pt x="9468" y="5818"/>
                    <a:pt x="9468" y="5686"/>
                    <a:pt x="9380" y="5686"/>
                  </a:cubicBezTo>
                  <a:lnTo>
                    <a:pt x="9336" y="5686"/>
                  </a:lnTo>
                  <a:cubicBezTo>
                    <a:pt x="9356" y="5671"/>
                    <a:pt x="9370" y="5647"/>
                    <a:pt x="9365" y="5623"/>
                  </a:cubicBezTo>
                  <a:cubicBezTo>
                    <a:pt x="9365" y="4564"/>
                    <a:pt x="9668" y="2940"/>
                    <a:pt x="8839" y="2086"/>
                  </a:cubicBezTo>
                  <a:cubicBezTo>
                    <a:pt x="8218" y="1440"/>
                    <a:pt x="6954" y="1424"/>
                    <a:pt x="6022" y="1424"/>
                  </a:cubicBezTo>
                  <a:cubicBezTo>
                    <a:pt x="5972" y="1424"/>
                    <a:pt x="5922" y="1424"/>
                    <a:pt x="5874" y="1424"/>
                  </a:cubicBezTo>
                  <a:cubicBezTo>
                    <a:pt x="5790" y="1424"/>
                    <a:pt x="5710" y="1424"/>
                    <a:pt x="5634" y="1423"/>
                  </a:cubicBezTo>
                  <a:cubicBezTo>
                    <a:pt x="5442" y="1422"/>
                    <a:pt x="5236" y="1416"/>
                    <a:pt x="5024" y="1416"/>
                  </a:cubicBezTo>
                  <a:cubicBezTo>
                    <a:pt x="4245" y="1416"/>
                    <a:pt x="3394" y="1491"/>
                    <a:pt x="2922" y="2135"/>
                  </a:cubicBezTo>
                  <a:cubicBezTo>
                    <a:pt x="2566" y="2623"/>
                    <a:pt x="2385" y="3276"/>
                    <a:pt x="2288" y="3935"/>
                  </a:cubicBezTo>
                  <a:cubicBezTo>
                    <a:pt x="2222" y="3933"/>
                    <a:pt x="2155" y="3931"/>
                    <a:pt x="2087" y="3931"/>
                  </a:cubicBezTo>
                  <a:cubicBezTo>
                    <a:pt x="2020" y="3931"/>
                    <a:pt x="1951" y="3933"/>
                    <a:pt x="1883" y="3935"/>
                  </a:cubicBezTo>
                  <a:cubicBezTo>
                    <a:pt x="1902" y="3823"/>
                    <a:pt x="1922" y="3706"/>
                    <a:pt x="1941" y="3594"/>
                  </a:cubicBezTo>
                  <a:cubicBezTo>
                    <a:pt x="1987" y="3581"/>
                    <a:pt x="2033" y="3574"/>
                    <a:pt x="2080" y="3574"/>
                  </a:cubicBezTo>
                  <a:cubicBezTo>
                    <a:pt x="2138" y="3574"/>
                    <a:pt x="2197" y="3584"/>
                    <a:pt x="2254" y="3603"/>
                  </a:cubicBezTo>
                  <a:cubicBezTo>
                    <a:pt x="2256" y="3604"/>
                    <a:pt x="2259" y="3605"/>
                    <a:pt x="2261" y="3605"/>
                  </a:cubicBezTo>
                  <a:cubicBezTo>
                    <a:pt x="2282" y="3605"/>
                    <a:pt x="2294" y="3572"/>
                    <a:pt x="2268" y="3559"/>
                  </a:cubicBezTo>
                  <a:cubicBezTo>
                    <a:pt x="2212" y="3534"/>
                    <a:pt x="2150" y="3520"/>
                    <a:pt x="2088" y="3520"/>
                  </a:cubicBezTo>
                  <a:cubicBezTo>
                    <a:pt x="2041" y="3520"/>
                    <a:pt x="1995" y="3528"/>
                    <a:pt x="1951" y="3545"/>
                  </a:cubicBezTo>
                  <a:cubicBezTo>
                    <a:pt x="1976" y="3384"/>
                    <a:pt x="2010" y="3218"/>
                    <a:pt x="2049" y="3057"/>
                  </a:cubicBezTo>
                  <a:cubicBezTo>
                    <a:pt x="2105" y="3070"/>
                    <a:pt x="2163" y="3076"/>
                    <a:pt x="2221" y="3076"/>
                  </a:cubicBezTo>
                  <a:cubicBezTo>
                    <a:pt x="2273" y="3076"/>
                    <a:pt x="2325" y="3071"/>
                    <a:pt x="2376" y="3062"/>
                  </a:cubicBezTo>
                  <a:cubicBezTo>
                    <a:pt x="2424" y="3052"/>
                    <a:pt x="2415" y="2979"/>
                    <a:pt x="2366" y="2974"/>
                  </a:cubicBezTo>
                  <a:cubicBezTo>
                    <a:pt x="2263" y="2974"/>
                    <a:pt x="2166" y="2969"/>
                    <a:pt x="2073" y="2959"/>
                  </a:cubicBezTo>
                  <a:cubicBezTo>
                    <a:pt x="2112" y="2784"/>
                    <a:pt x="2171" y="2608"/>
                    <a:pt x="2234" y="2438"/>
                  </a:cubicBezTo>
                  <a:cubicBezTo>
                    <a:pt x="2306" y="2455"/>
                    <a:pt x="2379" y="2462"/>
                    <a:pt x="2452" y="2462"/>
                  </a:cubicBezTo>
                  <a:cubicBezTo>
                    <a:pt x="2505" y="2462"/>
                    <a:pt x="2557" y="2458"/>
                    <a:pt x="2610" y="2452"/>
                  </a:cubicBezTo>
                  <a:cubicBezTo>
                    <a:pt x="2644" y="2447"/>
                    <a:pt x="2649" y="2394"/>
                    <a:pt x="2610" y="2394"/>
                  </a:cubicBezTo>
                  <a:cubicBezTo>
                    <a:pt x="2493" y="2394"/>
                    <a:pt x="2376" y="2384"/>
                    <a:pt x="2263" y="2369"/>
                  </a:cubicBezTo>
                  <a:cubicBezTo>
                    <a:pt x="2322" y="2233"/>
                    <a:pt x="2390" y="2101"/>
                    <a:pt x="2468" y="1974"/>
                  </a:cubicBezTo>
                  <a:cubicBezTo>
                    <a:pt x="2504" y="1977"/>
                    <a:pt x="2539" y="1978"/>
                    <a:pt x="2575" y="1978"/>
                  </a:cubicBezTo>
                  <a:cubicBezTo>
                    <a:pt x="2685" y="1978"/>
                    <a:pt x="2795" y="1966"/>
                    <a:pt x="2902" y="1940"/>
                  </a:cubicBezTo>
                  <a:cubicBezTo>
                    <a:pt x="2935" y="1931"/>
                    <a:pt x="2932" y="1871"/>
                    <a:pt x="2897" y="1871"/>
                  </a:cubicBezTo>
                  <a:cubicBezTo>
                    <a:pt x="2895" y="1871"/>
                    <a:pt x="2894" y="1872"/>
                    <a:pt x="2893" y="1872"/>
                  </a:cubicBezTo>
                  <a:cubicBezTo>
                    <a:pt x="2771" y="1886"/>
                    <a:pt x="2644" y="1891"/>
                    <a:pt x="2522" y="1891"/>
                  </a:cubicBezTo>
                  <a:cubicBezTo>
                    <a:pt x="2600" y="1774"/>
                    <a:pt x="2698" y="1672"/>
                    <a:pt x="2800" y="1579"/>
                  </a:cubicBezTo>
                  <a:cubicBezTo>
                    <a:pt x="3044" y="1555"/>
                    <a:pt x="3278" y="1560"/>
                    <a:pt x="3522" y="1555"/>
                  </a:cubicBezTo>
                  <a:cubicBezTo>
                    <a:pt x="3571" y="1555"/>
                    <a:pt x="3585" y="1477"/>
                    <a:pt x="3532" y="1467"/>
                  </a:cubicBezTo>
                  <a:cubicBezTo>
                    <a:pt x="3445" y="1456"/>
                    <a:pt x="3359" y="1451"/>
                    <a:pt x="3272" y="1451"/>
                  </a:cubicBezTo>
                  <a:cubicBezTo>
                    <a:pt x="3159" y="1451"/>
                    <a:pt x="3045" y="1460"/>
                    <a:pt x="2932" y="1477"/>
                  </a:cubicBezTo>
                  <a:cubicBezTo>
                    <a:pt x="3000" y="1428"/>
                    <a:pt x="3073" y="1384"/>
                    <a:pt x="3146" y="1345"/>
                  </a:cubicBezTo>
                  <a:cubicBezTo>
                    <a:pt x="3258" y="1291"/>
                    <a:pt x="3371" y="1243"/>
                    <a:pt x="3488" y="1203"/>
                  </a:cubicBezTo>
                  <a:cubicBezTo>
                    <a:pt x="3790" y="1228"/>
                    <a:pt x="4093" y="1257"/>
                    <a:pt x="4390" y="1301"/>
                  </a:cubicBezTo>
                  <a:cubicBezTo>
                    <a:pt x="4392" y="1301"/>
                    <a:pt x="4393" y="1301"/>
                    <a:pt x="4395" y="1301"/>
                  </a:cubicBezTo>
                  <a:cubicBezTo>
                    <a:pt x="4435" y="1301"/>
                    <a:pt x="4447" y="1242"/>
                    <a:pt x="4410" y="1233"/>
                  </a:cubicBezTo>
                  <a:cubicBezTo>
                    <a:pt x="4175" y="1189"/>
                    <a:pt x="3941" y="1160"/>
                    <a:pt x="3707" y="1140"/>
                  </a:cubicBezTo>
                  <a:cubicBezTo>
                    <a:pt x="3780" y="1125"/>
                    <a:pt x="3854" y="1106"/>
                    <a:pt x="3927" y="1091"/>
                  </a:cubicBezTo>
                  <a:cubicBezTo>
                    <a:pt x="4430" y="990"/>
                    <a:pt x="4976" y="969"/>
                    <a:pt x="5489" y="969"/>
                  </a:cubicBezTo>
                  <a:close/>
                  <a:moveTo>
                    <a:pt x="2488" y="9964"/>
                  </a:moveTo>
                  <a:cubicBezTo>
                    <a:pt x="2766" y="9988"/>
                    <a:pt x="3049" y="10008"/>
                    <a:pt x="3327" y="10022"/>
                  </a:cubicBezTo>
                  <a:cubicBezTo>
                    <a:pt x="3293" y="10339"/>
                    <a:pt x="3361" y="10866"/>
                    <a:pt x="3000" y="10944"/>
                  </a:cubicBezTo>
                  <a:lnTo>
                    <a:pt x="3000" y="10939"/>
                  </a:lnTo>
                  <a:cubicBezTo>
                    <a:pt x="2977" y="10944"/>
                    <a:pt x="2954" y="10947"/>
                    <a:pt x="2930" y="10947"/>
                  </a:cubicBezTo>
                  <a:cubicBezTo>
                    <a:pt x="2771" y="10947"/>
                    <a:pt x="2613" y="10837"/>
                    <a:pt x="2537" y="10705"/>
                  </a:cubicBezTo>
                  <a:cubicBezTo>
                    <a:pt x="2415" y="10486"/>
                    <a:pt x="2444" y="10208"/>
                    <a:pt x="2488" y="9973"/>
                  </a:cubicBezTo>
                  <a:lnTo>
                    <a:pt x="2488" y="9964"/>
                  </a:lnTo>
                  <a:close/>
                  <a:moveTo>
                    <a:pt x="8726" y="10081"/>
                  </a:moveTo>
                  <a:lnTo>
                    <a:pt x="8726" y="10081"/>
                  </a:lnTo>
                  <a:cubicBezTo>
                    <a:pt x="8765" y="10411"/>
                    <a:pt x="8700" y="11111"/>
                    <a:pt x="8242" y="11111"/>
                  </a:cubicBezTo>
                  <a:cubicBezTo>
                    <a:pt x="8233" y="11111"/>
                    <a:pt x="8224" y="11111"/>
                    <a:pt x="8214" y="11110"/>
                  </a:cubicBezTo>
                  <a:lnTo>
                    <a:pt x="8214" y="11105"/>
                  </a:lnTo>
                  <a:cubicBezTo>
                    <a:pt x="7770" y="11081"/>
                    <a:pt x="7883" y="10427"/>
                    <a:pt x="7853" y="10100"/>
                  </a:cubicBezTo>
                  <a:cubicBezTo>
                    <a:pt x="8146" y="10095"/>
                    <a:pt x="8434" y="10086"/>
                    <a:pt x="8726" y="10081"/>
                  </a:cubicBezTo>
                  <a:close/>
                  <a:moveTo>
                    <a:pt x="5715" y="1"/>
                  </a:moveTo>
                  <a:cubicBezTo>
                    <a:pt x="5105" y="1"/>
                    <a:pt x="4496" y="46"/>
                    <a:pt x="3897" y="155"/>
                  </a:cubicBezTo>
                  <a:cubicBezTo>
                    <a:pt x="3878" y="160"/>
                    <a:pt x="3868" y="179"/>
                    <a:pt x="3878" y="199"/>
                  </a:cubicBezTo>
                  <a:cubicBezTo>
                    <a:pt x="3785" y="428"/>
                    <a:pt x="3766" y="686"/>
                    <a:pt x="3834" y="925"/>
                  </a:cubicBezTo>
                  <a:cubicBezTo>
                    <a:pt x="3239" y="1057"/>
                    <a:pt x="2712" y="1321"/>
                    <a:pt x="2361" y="1847"/>
                  </a:cubicBezTo>
                  <a:cubicBezTo>
                    <a:pt x="2127" y="1728"/>
                    <a:pt x="1864" y="1649"/>
                    <a:pt x="1603" y="1649"/>
                  </a:cubicBezTo>
                  <a:cubicBezTo>
                    <a:pt x="1396" y="1649"/>
                    <a:pt x="1191" y="1699"/>
                    <a:pt x="1005" y="1818"/>
                  </a:cubicBezTo>
                  <a:cubicBezTo>
                    <a:pt x="678" y="2013"/>
                    <a:pt x="512" y="2394"/>
                    <a:pt x="585" y="2769"/>
                  </a:cubicBezTo>
                  <a:cubicBezTo>
                    <a:pt x="473" y="2769"/>
                    <a:pt x="356" y="2774"/>
                    <a:pt x="249" y="2798"/>
                  </a:cubicBezTo>
                  <a:cubicBezTo>
                    <a:pt x="161" y="2813"/>
                    <a:pt x="117" y="2818"/>
                    <a:pt x="78" y="2906"/>
                  </a:cubicBezTo>
                  <a:cubicBezTo>
                    <a:pt x="59" y="2955"/>
                    <a:pt x="49" y="3003"/>
                    <a:pt x="49" y="3057"/>
                  </a:cubicBezTo>
                  <a:cubicBezTo>
                    <a:pt x="15" y="3057"/>
                    <a:pt x="0" y="3111"/>
                    <a:pt x="34" y="3116"/>
                  </a:cubicBezTo>
                  <a:lnTo>
                    <a:pt x="49" y="3116"/>
                  </a:lnTo>
                  <a:cubicBezTo>
                    <a:pt x="54" y="3281"/>
                    <a:pt x="93" y="3481"/>
                    <a:pt x="98" y="3603"/>
                  </a:cubicBezTo>
                  <a:cubicBezTo>
                    <a:pt x="112" y="3901"/>
                    <a:pt x="122" y="4198"/>
                    <a:pt x="161" y="4491"/>
                  </a:cubicBezTo>
                  <a:cubicBezTo>
                    <a:pt x="165" y="4523"/>
                    <a:pt x="190" y="4537"/>
                    <a:pt x="216" y="4537"/>
                  </a:cubicBezTo>
                  <a:cubicBezTo>
                    <a:pt x="251" y="4537"/>
                    <a:pt x="288" y="4513"/>
                    <a:pt x="288" y="4472"/>
                  </a:cubicBezTo>
                  <a:cubicBezTo>
                    <a:pt x="288" y="4379"/>
                    <a:pt x="288" y="4291"/>
                    <a:pt x="283" y="4193"/>
                  </a:cubicBezTo>
                  <a:lnTo>
                    <a:pt x="283" y="4193"/>
                  </a:lnTo>
                  <a:cubicBezTo>
                    <a:pt x="346" y="4196"/>
                    <a:pt x="411" y="4197"/>
                    <a:pt x="476" y="4197"/>
                  </a:cubicBezTo>
                  <a:cubicBezTo>
                    <a:pt x="542" y="4197"/>
                    <a:pt x="607" y="4196"/>
                    <a:pt x="673" y="4193"/>
                  </a:cubicBezTo>
                  <a:cubicBezTo>
                    <a:pt x="698" y="4193"/>
                    <a:pt x="698" y="4154"/>
                    <a:pt x="673" y="4154"/>
                  </a:cubicBezTo>
                  <a:cubicBezTo>
                    <a:pt x="607" y="4152"/>
                    <a:pt x="542" y="4151"/>
                    <a:pt x="476" y="4151"/>
                  </a:cubicBezTo>
                  <a:cubicBezTo>
                    <a:pt x="410" y="4151"/>
                    <a:pt x="344" y="4152"/>
                    <a:pt x="278" y="4154"/>
                  </a:cubicBezTo>
                  <a:cubicBezTo>
                    <a:pt x="268" y="3925"/>
                    <a:pt x="254" y="3701"/>
                    <a:pt x="239" y="3472"/>
                  </a:cubicBezTo>
                  <a:lnTo>
                    <a:pt x="239" y="3472"/>
                  </a:lnTo>
                  <a:cubicBezTo>
                    <a:pt x="363" y="3474"/>
                    <a:pt x="487" y="3477"/>
                    <a:pt x="611" y="3477"/>
                  </a:cubicBezTo>
                  <a:cubicBezTo>
                    <a:pt x="702" y="3477"/>
                    <a:pt x="792" y="3476"/>
                    <a:pt x="883" y="3472"/>
                  </a:cubicBezTo>
                  <a:cubicBezTo>
                    <a:pt x="927" y="3472"/>
                    <a:pt x="927" y="3403"/>
                    <a:pt x="883" y="3403"/>
                  </a:cubicBezTo>
                  <a:cubicBezTo>
                    <a:pt x="792" y="3399"/>
                    <a:pt x="702" y="3398"/>
                    <a:pt x="611" y="3398"/>
                  </a:cubicBezTo>
                  <a:cubicBezTo>
                    <a:pt x="486" y="3398"/>
                    <a:pt x="361" y="3400"/>
                    <a:pt x="234" y="3403"/>
                  </a:cubicBezTo>
                  <a:cubicBezTo>
                    <a:pt x="234" y="3325"/>
                    <a:pt x="225" y="3247"/>
                    <a:pt x="225" y="3169"/>
                  </a:cubicBezTo>
                  <a:lnTo>
                    <a:pt x="225" y="3145"/>
                  </a:lnTo>
                  <a:cubicBezTo>
                    <a:pt x="429" y="3174"/>
                    <a:pt x="639" y="3189"/>
                    <a:pt x="849" y="3189"/>
                  </a:cubicBezTo>
                  <a:cubicBezTo>
                    <a:pt x="893" y="3189"/>
                    <a:pt x="893" y="3120"/>
                    <a:pt x="849" y="3120"/>
                  </a:cubicBezTo>
                  <a:cubicBezTo>
                    <a:pt x="639" y="3116"/>
                    <a:pt x="434" y="3101"/>
                    <a:pt x="225" y="3077"/>
                  </a:cubicBezTo>
                  <a:cubicBezTo>
                    <a:pt x="234" y="2968"/>
                    <a:pt x="277" y="2947"/>
                    <a:pt x="369" y="2947"/>
                  </a:cubicBezTo>
                  <a:cubicBezTo>
                    <a:pt x="417" y="2947"/>
                    <a:pt x="479" y="2953"/>
                    <a:pt x="556" y="2955"/>
                  </a:cubicBezTo>
                  <a:lnTo>
                    <a:pt x="1161" y="2955"/>
                  </a:lnTo>
                  <a:cubicBezTo>
                    <a:pt x="1142" y="3276"/>
                    <a:pt x="1112" y="3594"/>
                    <a:pt x="1073" y="3915"/>
                  </a:cubicBezTo>
                  <a:cubicBezTo>
                    <a:pt x="1059" y="4033"/>
                    <a:pt x="1039" y="4145"/>
                    <a:pt x="1024" y="4257"/>
                  </a:cubicBezTo>
                  <a:cubicBezTo>
                    <a:pt x="1010" y="4379"/>
                    <a:pt x="1029" y="4413"/>
                    <a:pt x="917" y="4457"/>
                  </a:cubicBezTo>
                  <a:cubicBezTo>
                    <a:pt x="854" y="4480"/>
                    <a:pt x="776" y="4486"/>
                    <a:pt x="693" y="4486"/>
                  </a:cubicBezTo>
                  <a:cubicBezTo>
                    <a:pt x="585" y="4486"/>
                    <a:pt x="470" y="4475"/>
                    <a:pt x="374" y="4475"/>
                  </a:cubicBezTo>
                  <a:cubicBezTo>
                    <a:pt x="356" y="4475"/>
                    <a:pt x="339" y="4475"/>
                    <a:pt x="322" y="4476"/>
                  </a:cubicBezTo>
                  <a:cubicBezTo>
                    <a:pt x="278" y="4476"/>
                    <a:pt x="264" y="4550"/>
                    <a:pt x="312" y="4559"/>
                  </a:cubicBezTo>
                  <a:cubicBezTo>
                    <a:pt x="361" y="4564"/>
                    <a:pt x="400" y="4574"/>
                    <a:pt x="449" y="4584"/>
                  </a:cubicBezTo>
                  <a:cubicBezTo>
                    <a:pt x="390" y="4891"/>
                    <a:pt x="390" y="5223"/>
                    <a:pt x="595" y="5476"/>
                  </a:cubicBezTo>
                  <a:cubicBezTo>
                    <a:pt x="732" y="5644"/>
                    <a:pt x="917" y="5718"/>
                    <a:pt x="1112" y="5718"/>
                  </a:cubicBezTo>
                  <a:cubicBezTo>
                    <a:pt x="1228" y="5718"/>
                    <a:pt x="1348" y="5692"/>
                    <a:pt x="1463" y="5642"/>
                  </a:cubicBezTo>
                  <a:lnTo>
                    <a:pt x="1463" y="5642"/>
                  </a:lnTo>
                  <a:cubicBezTo>
                    <a:pt x="1342" y="7018"/>
                    <a:pt x="1351" y="8418"/>
                    <a:pt x="1385" y="9720"/>
                  </a:cubicBezTo>
                  <a:cubicBezTo>
                    <a:pt x="1385" y="9748"/>
                    <a:pt x="1405" y="9762"/>
                    <a:pt x="1426" y="9764"/>
                  </a:cubicBezTo>
                  <a:lnTo>
                    <a:pt x="1426" y="9764"/>
                  </a:lnTo>
                  <a:cubicBezTo>
                    <a:pt x="1383" y="9784"/>
                    <a:pt x="1394" y="9862"/>
                    <a:pt x="1449" y="9866"/>
                  </a:cubicBezTo>
                  <a:cubicBezTo>
                    <a:pt x="1766" y="9905"/>
                    <a:pt x="2083" y="9934"/>
                    <a:pt x="2400" y="9964"/>
                  </a:cubicBezTo>
                  <a:cubicBezTo>
                    <a:pt x="2259" y="10398"/>
                    <a:pt x="2327" y="11061"/>
                    <a:pt x="2907" y="11100"/>
                  </a:cubicBezTo>
                  <a:cubicBezTo>
                    <a:pt x="2920" y="11101"/>
                    <a:pt x="2933" y="11101"/>
                    <a:pt x="2945" y="11101"/>
                  </a:cubicBezTo>
                  <a:cubicBezTo>
                    <a:pt x="3438" y="11101"/>
                    <a:pt x="3507" y="10442"/>
                    <a:pt x="3483" y="10042"/>
                  </a:cubicBezTo>
                  <a:lnTo>
                    <a:pt x="3483" y="10042"/>
                  </a:lnTo>
                  <a:cubicBezTo>
                    <a:pt x="4441" y="10101"/>
                    <a:pt x="5405" y="10125"/>
                    <a:pt x="6369" y="10125"/>
                  </a:cubicBezTo>
                  <a:cubicBezTo>
                    <a:pt x="6828" y="10125"/>
                    <a:pt x="7288" y="10120"/>
                    <a:pt x="7746" y="10110"/>
                  </a:cubicBezTo>
                  <a:lnTo>
                    <a:pt x="7746" y="10110"/>
                  </a:lnTo>
                  <a:cubicBezTo>
                    <a:pt x="7732" y="10490"/>
                    <a:pt x="7668" y="11275"/>
                    <a:pt x="8209" y="11275"/>
                  </a:cubicBezTo>
                  <a:cubicBezTo>
                    <a:pt x="8231" y="11275"/>
                    <a:pt x="8254" y="11274"/>
                    <a:pt x="8278" y="11271"/>
                  </a:cubicBezTo>
                  <a:cubicBezTo>
                    <a:pt x="8795" y="11217"/>
                    <a:pt x="8990" y="10505"/>
                    <a:pt x="8887" y="10081"/>
                  </a:cubicBezTo>
                  <a:cubicBezTo>
                    <a:pt x="9131" y="10071"/>
                    <a:pt x="9380" y="10061"/>
                    <a:pt x="9629" y="10052"/>
                  </a:cubicBezTo>
                  <a:cubicBezTo>
                    <a:pt x="9643" y="10047"/>
                    <a:pt x="9658" y="10047"/>
                    <a:pt x="9668" y="10037"/>
                  </a:cubicBezTo>
                  <a:cubicBezTo>
                    <a:pt x="9675" y="10039"/>
                    <a:pt x="9683" y="10040"/>
                    <a:pt x="9691" y="10040"/>
                  </a:cubicBezTo>
                  <a:cubicBezTo>
                    <a:pt x="9732" y="10040"/>
                    <a:pt x="9770" y="10009"/>
                    <a:pt x="9770" y="9964"/>
                  </a:cubicBezTo>
                  <a:cubicBezTo>
                    <a:pt x="9868" y="8676"/>
                    <a:pt x="9907" y="7379"/>
                    <a:pt x="9912" y="6086"/>
                  </a:cubicBezTo>
                  <a:cubicBezTo>
                    <a:pt x="9912" y="5935"/>
                    <a:pt x="9917" y="5779"/>
                    <a:pt x="9921" y="5628"/>
                  </a:cubicBezTo>
                  <a:cubicBezTo>
                    <a:pt x="9926" y="5637"/>
                    <a:pt x="9936" y="5642"/>
                    <a:pt x="9946" y="5642"/>
                  </a:cubicBezTo>
                  <a:cubicBezTo>
                    <a:pt x="10072" y="5656"/>
                    <a:pt x="10207" y="5669"/>
                    <a:pt x="10342" y="5669"/>
                  </a:cubicBezTo>
                  <a:cubicBezTo>
                    <a:pt x="10597" y="5669"/>
                    <a:pt x="10850" y="5621"/>
                    <a:pt x="11038" y="5432"/>
                  </a:cubicBezTo>
                  <a:cubicBezTo>
                    <a:pt x="11326" y="5145"/>
                    <a:pt x="11351" y="4628"/>
                    <a:pt x="11346" y="4228"/>
                  </a:cubicBezTo>
                  <a:cubicBezTo>
                    <a:pt x="11477" y="4223"/>
                    <a:pt x="11594" y="4189"/>
                    <a:pt x="11624" y="4047"/>
                  </a:cubicBezTo>
                  <a:cubicBezTo>
                    <a:pt x="11668" y="3823"/>
                    <a:pt x="11609" y="3515"/>
                    <a:pt x="11599" y="3286"/>
                  </a:cubicBezTo>
                  <a:cubicBezTo>
                    <a:pt x="11594" y="3033"/>
                    <a:pt x="11590" y="2779"/>
                    <a:pt x="11580" y="2525"/>
                  </a:cubicBezTo>
                  <a:cubicBezTo>
                    <a:pt x="11580" y="2486"/>
                    <a:pt x="11546" y="2452"/>
                    <a:pt x="11507" y="2452"/>
                  </a:cubicBezTo>
                  <a:lnTo>
                    <a:pt x="11385" y="2452"/>
                  </a:lnTo>
                  <a:cubicBezTo>
                    <a:pt x="11351" y="2033"/>
                    <a:pt x="11102" y="1599"/>
                    <a:pt x="10702" y="1433"/>
                  </a:cubicBezTo>
                  <a:cubicBezTo>
                    <a:pt x="10553" y="1370"/>
                    <a:pt x="10365" y="1338"/>
                    <a:pt x="10171" y="1338"/>
                  </a:cubicBezTo>
                  <a:cubicBezTo>
                    <a:pt x="9806" y="1338"/>
                    <a:pt x="9416" y="1451"/>
                    <a:pt x="9209" y="1686"/>
                  </a:cubicBezTo>
                  <a:cubicBezTo>
                    <a:pt x="9204" y="1696"/>
                    <a:pt x="9200" y="1706"/>
                    <a:pt x="9200" y="1716"/>
                  </a:cubicBezTo>
                  <a:cubicBezTo>
                    <a:pt x="8858" y="1379"/>
                    <a:pt x="8414" y="1160"/>
                    <a:pt x="7926" y="1023"/>
                  </a:cubicBezTo>
                  <a:cubicBezTo>
                    <a:pt x="7926" y="1018"/>
                    <a:pt x="7926" y="1018"/>
                    <a:pt x="7926" y="1013"/>
                  </a:cubicBezTo>
                  <a:cubicBezTo>
                    <a:pt x="7956" y="750"/>
                    <a:pt x="7931" y="482"/>
                    <a:pt x="7848" y="228"/>
                  </a:cubicBezTo>
                  <a:cubicBezTo>
                    <a:pt x="7844" y="207"/>
                    <a:pt x="7821" y="193"/>
                    <a:pt x="7799" y="193"/>
                  </a:cubicBezTo>
                  <a:cubicBezTo>
                    <a:pt x="7796" y="193"/>
                    <a:pt x="7793" y="193"/>
                    <a:pt x="7790" y="194"/>
                  </a:cubicBezTo>
                  <a:cubicBezTo>
                    <a:pt x="7780" y="165"/>
                    <a:pt x="7756" y="145"/>
                    <a:pt x="7726" y="140"/>
                  </a:cubicBezTo>
                  <a:cubicBezTo>
                    <a:pt x="7064" y="56"/>
                    <a:pt x="6389" y="1"/>
                    <a:pt x="57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56"/>
            <p:cNvSpPr/>
            <p:nvPr/>
          </p:nvSpPr>
          <p:spPr>
            <a:xfrm>
              <a:off x="6864369" y="2532651"/>
              <a:ext cx="43043" cy="25944"/>
            </a:xfrm>
            <a:custGeom>
              <a:rect b="b" l="l" r="r" t="t"/>
              <a:pathLst>
                <a:path extrusionOk="0" h="1009" w="1674">
                  <a:moveTo>
                    <a:pt x="930" y="120"/>
                  </a:moveTo>
                  <a:cubicBezTo>
                    <a:pt x="1017" y="120"/>
                    <a:pt x="1104" y="122"/>
                    <a:pt x="1190" y="125"/>
                  </a:cubicBezTo>
                  <a:cubicBezTo>
                    <a:pt x="1400" y="140"/>
                    <a:pt x="1512" y="111"/>
                    <a:pt x="1532" y="340"/>
                  </a:cubicBezTo>
                  <a:cubicBezTo>
                    <a:pt x="1537" y="511"/>
                    <a:pt x="1527" y="686"/>
                    <a:pt x="1507" y="857"/>
                  </a:cubicBezTo>
                  <a:cubicBezTo>
                    <a:pt x="1313" y="865"/>
                    <a:pt x="1117" y="869"/>
                    <a:pt x="921" y="869"/>
                  </a:cubicBezTo>
                  <a:cubicBezTo>
                    <a:pt x="671" y="869"/>
                    <a:pt x="420" y="863"/>
                    <a:pt x="171" y="852"/>
                  </a:cubicBezTo>
                  <a:cubicBezTo>
                    <a:pt x="171" y="847"/>
                    <a:pt x="176" y="842"/>
                    <a:pt x="176" y="832"/>
                  </a:cubicBezTo>
                  <a:cubicBezTo>
                    <a:pt x="151" y="613"/>
                    <a:pt x="142" y="389"/>
                    <a:pt x="146" y="169"/>
                  </a:cubicBezTo>
                  <a:cubicBezTo>
                    <a:pt x="406" y="136"/>
                    <a:pt x="669" y="120"/>
                    <a:pt x="930" y="120"/>
                  </a:cubicBezTo>
                  <a:close/>
                  <a:moveTo>
                    <a:pt x="892" y="0"/>
                  </a:moveTo>
                  <a:cubicBezTo>
                    <a:pt x="622" y="0"/>
                    <a:pt x="353" y="16"/>
                    <a:pt x="88" y="47"/>
                  </a:cubicBezTo>
                  <a:cubicBezTo>
                    <a:pt x="54" y="47"/>
                    <a:pt x="24" y="76"/>
                    <a:pt x="24" y="111"/>
                  </a:cubicBezTo>
                  <a:cubicBezTo>
                    <a:pt x="0" y="354"/>
                    <a:pt x="15" y="603"/>
                    <a:pt x="68" y="842"/>
                  </a:cubicBezTo>
                  <a:cubicBezTo>
                    <a:pt x="68" y="842"/>
                    <a:pt x="73" y="847"/>
                    <a:pt x="73" y="847"/>
                  </a:cubicBezTo>
                  <a:cubicBezTo>
                    <a:pt x="24" y="852"/>
                    <a:pt x="29" y="930"/>
                    <a:pt x="83" y="935"/>
                  </a:cubicBezTo>
                  <a:cubicBezTo>
                    <a:pt x="535" y="984"/>
                    <a:pt x="994" y="1009"/>
                    <a:pt x="1455" y="1009"/>
                  </a:cubicBezTo>
                  <a:cubicBezTo>
                    <a:pt x="1497" y="1009"/>
                    <a:pt x="1539" y="1008"/>
                    <a:pt x="1580" y="1008"/>
                  </a:cubicBezTo>
                  <a:cubicBezTo>
                    <a:pt x="1619" y="1003"/>
                    <a:pt x="1654" y="969"/>
                    <a:pt x="1654" y="930"/>
                  </a:cubicBezTo>
                  <a:cubicBezTo>
                    <a:pt x="1668" y="652"/>
                    <a:pt x="1673" y="379"/>
                    <a:pt x="1659" y="101"/>
                  </a:cubicBezTo>
                  <a:cubicBezTo>
                    <a:pt x="1659" y="67"/>
                    <a:pt x="1634" y="37"/>
                    <a:pt x="1600" y="37"/>
                  </a:cubicBezTo>
                  <a:cubicBezTo>
                    <a:pt x="1365" y="12"/>
                    <a:pt x="1128" y="0"/>
                    <a:pt x="8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56"/>
            <p:cNvSpPr/>
            <p:nvPr/>
          </p:nvSpPr>
          <p:spPr>
            <a:xfrm>
              <a:off x="6709837" y="2590530"/>
              <a:ext cx="41037" cy="3034"/>
            </a:xfrm>
            <a:custGeom>
              <a:rect b="b" l="l" r="r" t="t"/>
              <a:pathLst>
                <a:path extrusionOk="0" h="118" w="1596">
                  <a:moveTo>
                    <a:pt x="20" y="1"/>
                  </a:moveTo>
                  <a:cubicBezTo>
                    <a:pt x="1" y="1"/>
                    <a:pt x="1" y="30"/>
                    <a:pt x="20" y="30"/>
                  </a:cubicBezTo>
                  <a:cubicBezTo>
                    <a:pt x="532" y="74"/>
                    <a:pt x="1049" y="118"/>
                    <a:pt x="1562" y="118"/>
                  </a:cubicBezTo>
                  <a:cubicBezTo>
                    <a:pt x="1596" y="118"/>
                    <a:pt x="1596" y="69"/>
                    <a:pt x="1562" y="69"/>
                  </a:cubicBezTo>
                  <a:cubicBezTo>
                    <a:pt x="1049" y="45"/>
                    <a:pt x="532" y="35"/>
                    <a:pt x="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56"/>
            <p:cNvSpPr/>
            <p:nvPr/>
          </p:nvSpPr>
          <p:spPr>
            <a:xfrm>
              <a:off x="6711226" y="2575771"/>
              <a:ext cx="25353" cy="1723"/>
            </a:xfrm>
            <a:custGeom>
              <a:rect b="b" l="l" r="r" t="t"/>
              <a:pathLst>
                <a:path extrusionOk="0" h="67" w="986">
                  <a:moveTo>
                    <a:pt x="664" y="0"/>
                  </a:moveTo>
                  <a:cubicBezTo>
                    <a:pt x="454" y="0"/>
                    <a:pt x="243" y="6"/>
                    <a:pt x="35" y="9"/>
                  </a:cubicBezTo>
                  <a:cubicBezTo>
                    <a:pt x="0" y="9"/>
                    <a:pt x="0" y="58"/>
                    <a:pt x="35" y="58"/>
                  </a:cubicBezTo>
                  <a:cubicBezTo>
                    <a:pt x="261" y="58"/>
                    <a:pt x="491" y="66"/>
                    <a:pt x="719" y="66"/>
                  </a:cubicBezTo>
                  <a:cubicBezTo>
                    <a:pt x="795" y="66"/>
                    <a:pt x="871" y="65"/>
                    <a:pt x="947" y="63"/>
                  </a:cubicBezTo>
                  <a:cubicBezTo>
                    <a:pt x="986" y="63"/>
                    <a:pt x="986" y="4"/>
                    <a:pt x="947" y="4"/>
                  </a:cubicBezTo>
                  <a:cubicBezTo>
                    <a:pt x="853" y="1"/>
                    <a:pt x="759" y="0"/>
                    <a:pt x="6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56"/>
            <p:cNvSpPr/>
            <p:nvPr/>
          </p:nvSpPr>
          <p:spPr>
            <a:xfrm>
              <a:off x="6678931" y="2472227"/>
              <a:ext cx="12368" cy="2314"/>
            </a:xfrm>
            <a:custGeom>
              <a:rect b="b" l="l" r="r" t="t"/>
              <a:pathLst>
                <a:path extrusionOk="0" h="90" w="481">
                  <a:moveTo>
                    <a:pt x="29" y="1"/>
                  </a:moveTo>
                  <a:cubicBezTo>
                    <a:pt x="6" y="1"/>
                    <a:pt x="0" y="37"/>
                    <a:pt x="22" y="46"/>
                  </a:cubicBezTo>
                  <a:cubicBezTo>
                    <a:pt x="98" y="75"/>
                    <a:pt x="177" y="90"/>
                    <a:pt x="255" y="90"/>
                  </a:cubicBezTo>
                  <a:cubicBezTo>
                    <a:pt x="323" y="90"/>
                    <a:pt x="391" y="79"/>
                    <a:pt x="456" y="56"/>
                  </a:cubicBezTo>
                  <a:cubicBezTo>
                    <a:pt x="481" y="41"/>
                    <a:pt x="471" y="7"/>
                    <a:pt x="447" y="7"/>
                  </a:cubicBezTo>
                  <a:cubicBezTo>
                    <a:pt x="380" y="26"/>
                    <a:pt x="313" y="36"/>
                    <a:pt x="246" y="36"/>
                  </a:cubicBezTo>
                  <a:cubicBezTo>
                    <a:pt x="175" y="36"/>
                    <a:pt x="105" y="25"/>
                    <a:pt x="37" y="2"/>
                  </a:cubicBezTo>
                  <a:cubicBezTo>
                    <a:pt x="34" y="1"/>
                    <a:pt x="31" y="1"/>
                    <a:pt x="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96" name="Google Shape;2796;p56"/>
          <p:cNvGrpSpPr/>
          <p:nvPr/>
        </p:nvGrpSpPr>
        <p:grpSpPr>
          <a:xfrm>
            <a:off x="6073736" y="2394627"/>
            <a:ext cx="210971" cy="250800"/>
            <a:chOff x="6073736" y="2394627"/>
            <a:chExt cx="210971" cy="250800"/>
          </a:xfrm>
        </p:grpSpPr>
        <p:sp>
          <p:nvSpPr>
            <p:cNvPr id="2797" name="Google Shape;2797;p56"/>
            <p:cNvSpPr/>
            <p:nvPr/>
          </p:nvSpPr>
          <p:spPr>
            <a:xfrm>
              <a:off x="6097186" y="2412677"/>
              <a:ext cx="155921" cy="57339"/>
            </a:xfrm>
            <a:custGeom>
              <a:rect b="b" l="l" r="r" t="t"/>
              <a:pathLst>
                <a:path extrusionOk="0" h="2230" w="6064">
                  <a:moveTo>
                    <a:pt x="5727" y="187"/>
                  </a:moveTo>
                  <a:cubicBezTo>
                    <a:pt x="5741" y="196"/>
                    <a:pt x="5751" y="206"/>
                    <a:pt x="5771" y="211"/>
                  </a:cubicBezTo>
                  <a:cubicBezTo>
                    <a:pt x="5941" y="270"/>
                    <a:pt x="5834" y="987"/>
                    <a:pt x="5829" y="1148"/>
                  </a:cubicBezTo>
                  <a:cubicBezTo>
                    <a:pt x="5819" y="1431"/>
                    <a:pt x="5800" y="1723"/>
                    <a:pt x="5844" y="2006"/>
                  </a:cubicBezTo>
                  <a:cubicBezTo>
                    <a:pt x="5829" y="1996"/>
                    <a:pt x="5814" y="1987"/>
                    <a:pt x="5795" y="1987"/>
                  </a:cubicBezTo>
                  <a:cubicBezTo>
                    <a:pt x="5195" y="1962"/>
                    <a:pt x="4592" y="1953"/>
                    <a:pt x="3989" y="1953"/>
                  </a:cubicBezTo>
                  <a:cubicBezTo>
                    <a:pt x="2782" y="1953"/>
                    <a:pt x="1571" y="1990"/>
                    <a:pt x="371" y="2016"/>
                  </a:cubicBezTo>
                  <a:lnTo>
                    <a:pt x="371" y="2006"/>
                  </a:lnTo>
                  <a:cubicBezTo>
                    <a:pt x="225" y="1416"/>
                    <a:pt x="293" y="904"/>
                    <a:pt x="381" y="318"/>
                  </a:cubicBezTo>
                  <a:lnTo>
                    <a:pt x="386" y="318"/>
                  </a:lnTo>
                  <a:cubicBezTo>
                    <a:pt x="1112" y="398"/>
                    <a:pt x="1841" y="438"/>
                    <a:pt x="2570" y="438"/>
                  </a:cubicBezTo>
                  <a:cubicBezTo>
                    <a:pt x="3626" y="438"/>
                    <a:pt x="4682" y="354"/>
                    <a:pt x="5727" y="187"/>
                  </a:cubicBezTo>
                  <a:close/>
                  <a:moveTo>
                    <a:pt x="5732" y="0"/>
                  </a:moveTo>
                  <a:cubicBezTo>
                    <a:pt x="5729" y="0"/>
                    <a:pt x="5725" y="0"/>
                    <a:pt x="5722" y="1"/>
                  </a:cubicBezTo>
                  <a:cubicBezTo>
                    <a:pt x="4468" y="146"/>
                    <a:pt x="3206" y="218"/>
                    <a:pt x="1944" y="218"/>
                  </a:cubicBezTo>
                  <a:cubicBezTo>
                    <a:pt x="1424" y="218"/>
                    <a:pt x="905" y="206"/>
                    <a:pt x="386" y="182"/>
                  </a:cubicBezTo>
                  <a:cubicBezTo>
                    <a:pt x="371" y="182"/>
                    <a:pt x="356" y="187"/>
                    <a:pt x="342" y="196"/>
                  </a:cubicBezTo>
                  <a:cubicBezTo>
                    <a:pt x="331" y="186"/>
                    <a:pt x="318" y="181"/>
                    <a:pt x="304" y="181"/>
                  </a:cubicBezTo>
                  <a:cubicBezTo>
                    <a:pt x="279" y="181"/>
                    <a:pt x="254" y="197"/>
                    <a:pt x="244" y="226"/>
                  </a:cubicBezTo>
                  <a:cubicBezTo>
                    <a:pt x="0" y="782"/>
                    <a:pt x="59" y="1450"/>
                    <a:pt x="234" y="2021"/>
                  </a:cubicBezTo>
                  <a:cubicBezTo>
                    <a:pt x="166" y="2045"/>
                    <a:pt x="181" y="2148"/>
                    <a:pt x="254" y="2152"/>
                  </a:cubicBezTo>
                  <a:cubicBezTo>
                    <a:pt x="1301" y="2194"/>
                    <a:pt x="2363" y="2230"/>
                    <a:pt x="3421" y="2230"/>
                  </a:cubicBezTo>
                  <a:cubicBezTo>
                    <a:pt x="4216" y="2230"/>
                    <a:pt x="5010" y="2210"/>
                    <a:pt x="5795" y="2157"/>
                  </a:cubicBezTo>
                  <a:cubicBezTo>
                    <a:pt x="5849" y="2157"/>
                    <a:pt x="5883" y="2113"/>
                    <a:pt x="5878" y="2065"/>
                  </a:cubicBezTo>
                  <a:lnTo>
                    <a:pt x="5878" y="2065"/>
                  </a:lnTo>
                  <a:cubicBezTo>
                    <a:pt x="5884" y="2067"/>
                    <a:pt x="5890" y="2068"/>
                    <a:pt x="5897" y="2068"/>
                  </a:cubicBezTo>
                  <a:cubicBezTo>
                    <a:pt x="5920" y="2068"/>
                    <a:pt x="5943" y="2054"/>
                    <a:pt x="5951" y="2030"/>
                  </a:cubicBezTo>
                  <a:cubicBezTo>
                    <a:pt x="6063" y="1562"/>
                    <a:pt x="6034" y="1040"/>
                    <a:pt x="6049" y="562"/>
                  </a:cubicBezTo>
                  <a:cubicBezTo>
                    <a:pt x="6053" y="348"/>
                    <a:pt x="6063" y="99"/>
                    <a:pt x="5819" y="21"/>
                  </a:cubicBezTo>
                  <a:cubicBezTo>
                    <a:pt x="5805" y="16"/>
                    <a:pt x="5790" y="16"/>
                    <a:pt x="5775" y="16"/>
                  </a:cubicBezTo>
                  <a:cubicBezTo>
                    <a:pt x="5763" y="8"/>
                    <a:pt x="5748" y="0"/>
                    <a:pt x="5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56"/>
            <p:cNvSpPr/>
            <p:nvPr/>
          </p:nvSpPr>
          <p:spPr>
            <a:xfrm>
              <a:off x="6107342" y="2486703"/>
              <a:ext cx="39520" cy="23964"/>
            </a:xfrm>
            <a:custGeom>
              <a:rect b="b" l="l" r="r" t="t"/>
              <a:pathLst>
                <a:path extrusionOk="0" h="932" w="1537">
                  <a:moveTo>
                    <a:pt x="269" y="137"/>
                  </a:moveTo>
                  <a:cubicBezTo>
                    <a:pt x="639" y="156"/>
                    <a:pt x="1010" y="161"/>
                    <a:pt x="1386" y="171"/>
                  </a:cubicBezTo>
                  <a:cubicBezTo>
                    <a:pt x="1366" y="259"/>
                    <a:pt x="1356" y="356"/>
                    <a:pt x="1361" y="449"/>
                  </a:cubicBezTo>
                  <a:cubicBezTo>
                    <a:pt x="1361" y="561"/>
                    <a:pt x="1356" y="668"/>
                    <a:pt x="1361" y="776"/>
                  </a:cubicBezTo>
                  <a:cubicBezTo>
                    <a:pt x="1356" y="776"/>
                    <a:pt x="1356" y="771"/>
                    <a:pt x="1347" y="766"/>
                  </a:cubicBezTo>
                  <a:cubicBezTo>
                    <a:pt x="1210" y="740"/>
                    <a:pt x="1066" y="731"/>
                    <a:pt x="921" y="731"/>
                  </a:cubicBezTo>
                  <a:cubicBezTo>
                    <a:pt x="679" y="731"/>
                    <a:pt x="432" y="758"/>
                    <a:pt x="200" y="785"/>
                  </a:cubicBezTo>
                  <a:cubicBezTo>
                    <a:pt x="166" y="668"/>
                    <a:pt x="161" y="546"/>
                    <a:pt x="171" y="429"/>
                  </a:cubicBezTo>
                  <a:cubicBezTo>
                    <a:pt x="191" y="327"/>
                    <a:pt x="239" y="239"/>
                    <a:pt x="269" y="142"/>
                  </a:cubicBezTo>
                  <a:lnTo>
                    <a:pt x="269" y="137"/>
                  </a:lnTo>
                  <a:close/>
                  <a:moveTo>
                    <a:pt x="458" y="1"/>
                  </a:moveTo>
                  <a:cubicBezTo>
                    <a:pt x="372" y="1"/>
                    <a:pt x="286" y="2"/>
                    <a:pt x="200" y="5"/>
                  </a:cubicBezTo>
                  <a:cubicBezTo>
                    <a:pt x="152" y="5"/>
                    <a:pt x="117" y="64"/>
                    <a:pt x="152" y="103"/>
                  </a:cubicBezTo>
                  <a:cubicBezTo>
                    <a:pt x="0" y="278"/>
                    <a:pt x="0" y="605"/>
                    <a:pt x="108" y="800"/>
                  </a:cubicBezTo>
                  <a:cubicBezTo>
                    <a:pt x="46" y="833"/>
                    <a:pt x="54" y="932"/>
                    <a:pt x="127" y="932"/>
                  </a:cubicBezTo>
                  <a:cubicBezTo>
                    <a:pt x="128" y="932"/>
                    <a:pt x="130" y="932"/>
                    <a:pt x="132" y="932"/>
                  </a:cubicBezTo>
                  <a:cubicBezTo>
                    <a:pt x="527" y="898"/>
                    <a:pt x="932" y="932"/>
                    <a:pt x="1322" y="893"/>
                  </a:cubicBezTo>
                  <a:cubicBezTo>
                    <a:pt x="1356" y="888"/>
                    <a:pt x="1381" y="864"/>
                    <a:pt x="1386" y="834"/>
                  </a:cubicBezTo>
                  <a:cubicBezTo>
                    <a:pt x="1393" y="837"/>
                    <a:pt x="1401" y="839"/>
                    <a:pt x="1409" y="839"/>
                  </a:cubicBezTo>
                  <a:cubicBezTo>
                    <a:pt x="1428" y="839"/>
                    <a:pt x="1447" y="829"/>
                    <a:pt x="1454" y="805"/>
                  </a:cubicBezTo>
                  <a:cubicBezTo>
                    <a:pt x="1469" y="693"/>
                    <a:pt x="1478" y="585"/>
                    <a:pt x="1493" y="473"/>
                  </a:cubicBezTo>
                  <a:cubicBezTo>
                    <a:pt x="1503" y="366"/>
                    <a:pt x="1537" y="249"/>
                    <a:pt x="1503" y="142"/>
                  </a:cubicBezTo>
                  <a:cubicBezTo>
                    <a:pt x="1503" y="137"/>
                    <a:pt x="1498" y="132"/>
                    <a:pt x="1493" y="127"/>
                  </a:cubicBezTo>
                  <a:cubicBezTo>
                    <a:pt x="1503" y="83"/>
                    <a:pt x="1473" y="44"/>
                    <a:pt x="1429" y="39"/>
                  </a:cubicBezTo>
                  <a:cubicBezTo>
                    <a:pt x="1109" y="20"/>
                    <a:pt x="783" y="1"/>
                    <a:pt x="4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56"/>
            <p:cNvSpPr/>
            <p:nvPr/>
          </p:nvSpPr>
          <p:spPr>
            <a:xfrm>
              <a:off x="6108962" y="2520232"/>
              <a:ext cx="37772" cy="22087"/>
            </a:xfrm>
            <a:custGeom>
              <a:rect b="b" l="l" r="r" t="t"/>
              <a:pathLst>
                <a:path extrusionOk="0" h="859" w="1469">
                  <a:moveTo>
                    <a:pt x="1303" y="145"/>
                  </a:moveTo>
                  <a:cubicBezTo>
                    <a:pt x="1298" y="213"/>
                    <a:pt x="1308" y="281"/>
                    <a:pt x="1303" y="350"/>
                  </a:cubicBezTo>
                  <a:cubicBezTo>
                    <a:pt x="1288" y="457"/>
                    <a:pt x="1264" y="559"/>
                    <a:pt x="1230" y="657"/>
                  </a:cubicBezTo>
                  <a:cubicBezTo>
                    <a:pt x="1184" y="656"/>
                    <a:pt x="1138" y="655"/>
                    <a:pt x="1092" y="655"/>
                  </a:cubicBezTo>
                  <a:cubicBezTo>
                    <a:pt x="933" y="655"/>
                    <a:pt x="775" y="662"/>
                    <a:pt x="620" y="681"/>
                  </a:cubicBezTo>
                  <a:cubicBezTo>
                    <a:pt x="484" y="681"/>
                    <a:pt x="347" y="691"/>
                    <a:pt x="215" y="720"/>
                  </a:cubicBezTo>
                  <a:cubicBezTo>
                    <a:pt x="191" y="628"/>
                    <a:pt x="171" y="530"/>
                    <a:pt x="167" y="433"/>
                  </a:cubicBezTo>
                  <a:cubicBezTo>
                    <a:pt x="157" y="345"/>
                    <a:pt x="176" y="257"/>
                    <a:pt x="171" y="169"/>
                  </a:cubicBezTo>
                  <a:lnTo>
                    <a:pt x="171" y="169"/>
                  </a:lnTo>
                  <a:cubicBezTo>
                    <a:pt x="352" y="184"/>
                    <a:pt x="546" y="197"/>
                    <a:pt x="739" y="197"/>
                  </a:cubicBezTo>
                  <a:cubicBezTo>
                    <a:pt x="932" y="197"/>
                    <a:pt x="1125" y="184"/>
                    <a:pt x="1303" y="145"/>
                  </a:cubicBezTo>
                  <a:close/>
                  <a:moveTo>
                    <a:pt x="1077" y="1"/>
                  </a:moveTo>
                  <a:cubicBezTo>
                    <a:pt x="767" y="1"/>
                    <a:pt x="443" y="46"/>
                    <a:pt x="142" y="77"/>
                  </a:cubicBezTo>
                  <a:cubicBezTo>
                    <a:pt x="123" y="77"/>
                    <a:pt x="108" y="91"/>
                    <a:pt x="103" y="111"/>
                  </a:cubicBezTo>
                  <a:cubicBezTo>
                    <a:pt x="93" y="116"/>
                    <a:pt x="84" y="125"/>
                    <a:pt x="79" y="135"/>
                  </a:cubicBezTo>
                  <a:cubicBezTo>
                    <a:pt x="1" y="325"/>
                    <a:pt x="50" y="569"/>
                    <a:pt x="123" y="755"/>
                  </a:cubicBezTo>
                  <a:cubicBezTo>
                    <a:pt x="98" y="774"/>
                    <a:pt x="103" y="813"/>
                    <a:pt x="132" y="823"/>
                  </a:cubicBezTo>
                  <a:cubicBezTo>
                    <a:pt x="202" y="850"/>
                    <a:pt x="278" y="859"/>
                    <a:pt x="355" y="859"/>
                  </a:cubicBezTo>
                  <a:cubicBezTo>
                    <a:pt x="473" y="859"/>
                    <a:pt x="594" y="838"/>
                    <a:pt x="703" y="833"/>
                  </a:cubicBezTo>
                  <a:cubicBezTo>
                    <a:pt x="898" y="833"/>
                    <a:pt x="1093" y="818"/>
                    <a:pt x="1284" y="784"/>
                  </a:cubicBezTo>
                  <a:cubicBezTo>
                    <a:pt x="1318" y="774"/>
                    <a:pt x="1337" y="735"/>
                    <a:pt x="1318" y="701"/>
                  </a:cubicBezTo>
                  <a:cubicBezTo>
                    <a:pt x="1376" y="598"/>
                    <a:pt x="1410" y="481"/>
                    <a:pt x="1430" y="364"/>
                  </a:cubicBezTo>
                  <a:cubicBezTo>
                    <a:pt x="1449" y="267"/>
                    <a:pt x="1469" y="145"/>
                    <a:pt x="1415" y="57"/>
                  </a:cubicBezTo>
                  <a:cubicBezTo>
                    <a:pt x="1406" y="38"/>
                    <a:pt x="1386" y="28"/>
                    <a:pt x="1366" y="28"/>
                  </a:cubicBezTo>
                  <a:cubicBezTo>
                    <a:pt x="1362" y="23"/>
                    <a:pt x="1347" y="18"/>
                    <a:pt x="1337" y="13"/>
                  </a:cubicBezTo>
                  <a:cubicBezTo>
                    <a:pt x="1252" y="5"/>
                    <a:pt x="1165" y="1"/>
                    <a:pt x="10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56"/>
            <p:cNvSpPr/>
            <p:nvPr/>
          </p:nvSpPr>
          <p:spPr>
            <a:xfrm>
              <a:off x="6111739" y="2553273"/>
              <a:ext cx="36383" cy="19876"/>
            </a:xfrm>
            <a:custGeom>
              <a:rect b="b" l="l" r="r" t="t"/>
              <a:pathLst>
                <a:path extrusionOk="0" h="773" w="1415">
                  <a:moveTo>
                    <a:pt x="1215" y="152"/>
                  </a:moveTo>
                  <a:cubicBezTo>
                    <a:pt x="1224" y="216"/>
                    <a:pt x="1244" y="279"/>
                    <a:pt x="1254" y="343"/>
                  </a:cubicBezTo>
                  <a:cubicBezTo>
                    <a:pt x="1268" y="445"/>
                    <a:pt x="1283" y="548"/>
                    <a:pt x="1288" y="650"/>
                  </a:cubicBezTo>
                  <a:cubicBezTo>
                    <a:pt x="1288" y="650"/>
                    <a:pt x="1283" y="640"/>
                    <a:pt x="1278" y="640"/>
                  </a:cubicBezTo>
                  <a:cubicBezTo>
                    <a:pt x="1150" y="603"/>
                    <a:pt x="1006" y="589"/>
                    <a:pt x="856" y="589"/>
                  </a:cubicBezTo>
                  <a:cubicBezTo>
                    <a:pt x="612" y="589"/>
                    <a:pt x="355" y="626"/>
                    <a:pt x="137" y="660"/>
                  </a:cubicBezTo>
                  <a:lnTo>
                    <a:pt x="132" y="660"/>
                  </a:lnTo>
                  <a:cubicBezTo>
                    <a:pt x="151" y="655"/>
                    <a:pt x="161" y="640"/>
                    <a:pt x="161" y="621"/>
                  </a:cubicBezTo>
                  <a:cubicBezTo>
                    <a:pt x="146" y="469"/>
                    <a:pt x="132" y="318"/>
                    <a:pt x="132" y="167"/>
                  </a:cubicBezTo>
                  <a:cubicBezTo>
                    <a:pt x="132" y="162"/>
                    <a:pt x="127" y="162"/>
                    <a:pt x="127" y="157"/>
                  </a:cubicBezTo>
                  <a:lnTo>
                    <a:pt x="127" y="157"/>
                  </a:lnTo>
                  <a:cubicBezTo>
                    <a:pt x="271" y="186"/>
                    <a:pt x="422" y="196"/>
                    <a:pt x="575" y="196"/>
                  </a:cubicBezTo>
                  <a:cubicBezTo>
                    <a:pt x="791" y="196"/>
                    <a:pt x="1009" y="175"/>
                    <a:pt x="1215" y="152"/>
                  </a:cubicBezTo>
                  <a:close/>
                  <a:moveTo>
                    <a:pt x="1271" y="1"/>
                  </a:moveTo>
                  <a:cubicBezTo>
                    <a:pt x="1268" y="1"/>
                    <a:pt x="1266" y="1"/>
                    <a:pt x="1263" y="1"/>
                  </a:cubicBezTo>
                  <a:cubicBezTo>
                    <a:pt x="878" y="40"/>
                    <a:pt x="483" y="16"/>
                    <a:pt x="107" y="69"/>
                  </a:cubicBezTo>
                  <a:cubicBezTo>
                    <a:pt x="83" y="69"/>
                    <a:pt x="68" y="89"/>
                    <a:pt x="63" y="109"/>
                  </a:cubicBezTo>
                  <a:cubicBezTo>
                    <a:pt x="29" y="109"/>
                    <a:pt x="5" y="133"/>
                    <a:pt x="5" y="167"/>
                  </a:cubicBezTo>
                  <a:cubicBezTo>
                    <a:pt x="0" y="328"/>
                    <a:pt x="20" y="484"/>
                    <a:pt x="63" y="635"/>
                  </a:cubicBezTo>
                  <a:cubicBezTo>
                    <a:pt x="73" y="655"/>
                    <a:pt x="88" y="665"/>
                    <a:pt x="107" y="665"/>
                  </a:cubicBezTo>
                  <a:lnTo>
                    <a:pt x="93" y="665"/>
                  </a:lnTo>
                  <a:cubicBezTo>
                    <a:pt x="34" y="674"/>
                    <a:pt x="54" y="757"/>
                    <a:pt x="102" y="762"/>
                  </a:cubicBezTo>
                  <a:lnTo>
                    <a:pt x="727" y="762"/>
                  </a:lnTo>
                  <a:cubicBezTo>
                    <a:pt x="838" y="762"/>
                    <a:pt x="949" y="773"/>
                    <a:pt x="1059" y="773"/>
                  </a:cubicBezTo>
                  <a:cubicBezTo>
                    <a:pt x="1133" y="773"/>
                    <a:pt x="1206" y="768"/>
                    <a:pt x="1278" y="752"/>
                  </a:cubicBezTo>
                  <a:cubicBezTo>
                    <a:pt x="1293" y="747"/>
                    <a:pt x="1302" y="738"/>
                    <a:pt x="1312" y="723"/>
                  </a:cubicBezTo>
                  <a:cubicBezTo>
                    <a:pt x="1319" y="727"/>
                    <a:pt x="1326" y="729"/>
                    <a:pt x="1333" y="729"/>
                  </a:cubicBezTo>
                  <a:cubicBezTo>
                    <a:pt x="1352" y="729"/>
                    <a:pt x="1371" y="715"/>
                    <a:pt x="1371" y="694"/>
                  </a:cubicBezTo>
                  <a:cubicBezTo>
                    <a:pt x="1390" y="513"/>
                    <a:pt x="1415" y="250"/>
                    <a:pt x="1332" y="74"/>
                  </a:cubicBezTo>
                  <a:cubicBezTo>
                    <a:pt x="1341" y="38"/>
                    <a:pt x="1311" y="1"/>
                    <a:pt x="12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56"/>
            <p:cNvSpPr/>
            <p:nvPr/>
          </p:nvSpPr>
          <p:spPr>
            <a:xfrm>
              <a:off x="6110479" y="2589039"/>
              <a:ext cx="40266" cy="20081"/>
            </a:xfrm>
            <a:custGeom>
              <a:rect b="b" l="l" r="r" t="t"/>
              <a:pathLst>
                <a:path extrusionOk="0" h="781" w="1566">
                  <a:moveTo>
                    <a:pt x="190" y="117"/>
                  </a:moveTo>
                  <a:lnTo>
                    <a:pt x="190" y="117"/>
                  </a:lnTo>
                  <a:cubicBezTo>
                    <a:pt x="390" y="147"/>
                    <a:pt x="590" y="161"/>
                    <a:pt x="786" y="166"/>
                  </a:cubicBezTo>
                  <a:cubicBezTo>
                    <a:pt x="893" y="177"/>
                    <a:pt x="1001" y="181"/>
                    <a:pt x="1110" y="181"/>
                  </a:cubicBezTo>
                  <a:cubicBezTo>
                    <a:pt x="1204" y="181"/>
                    <a:pt x="1298" y="178"/>
                    <a:pt x="1390" y="171"/>
                  </a:cubicBezTo>
                  <a:cubicBezTo>
                    <a:pt x="1434" y="327"/>
                    <a:pt x="1444" y="493"/>
                    <a:pt x="1429" y="654"/>
                  </a:cubicBezTo>
                  <a:cubicBezTo>
                    <a:pt x="1420" y="639"/>
                    <a:pt x="1400" y="634"/>
                    <a:pt x="1386" y="634"/>
                  </a:cubicBezTo>
                  <a:cubicBezTo>
                    <a:pt x="1298" y="632"/>
                    <a:pt x="1210" y="631"/>
                    <a:pt x="1123" y="631"/>
                  </a:cubicBezTo>
                  <a:cubicBezTo>
                    <a:pt x="812" y="631"/>
                    <a:pt x="503" y="644"/>
                    <a:pt x="190" y="659"/>
                  </a:cubicBezTo>
                  <a:cubicBezTo>
                    <a:pt x="181" y="556"/>
                    <a:pt x="176" y="454"/>
                    <a:pt x="176" y="352"/>
                  </a:cubicBezTo>
                  <a:cubicBezTo>
                    <a:pt x="176" y="273"/>
                    <a:pt x="195" y="195"/>
                    <a:pt x="190" y="117"/>
                  </a:cubicBezTo>
                  <a:close/>
                  <a:moveTo>
                    <a:pt x="421" y="1"/>
                  </a:moveTo>
                  <a:cubicBezTo>
                    <a:pt x="344" y="1"/>
                    <a:pt x="266" y="4"/>
                    <a:pt x="190" y="15"/>
                  </a:cubicBezTo>
                  <a:cubicBezTo>
                    <a:pt x="181" y="15"/>
                    <a:pt x="171" y="20"/>
                    <a:pt x="166" y="25"/>
                  </a:cubicBezTo>
                  <a:cubicBezTo>
                    <a:pt x="157" y="19"/>
                    <a:pt x="147" y="17"/>
                    <a:pt x="137" y="17"/>
                  </a:cubicBezTo>
                  <a:cubicBezTo>
                    <a:pt x="119" y="17"/>
                    <a:pt x="101" y="25"/>
                    <a:pt x="88" y="44"/>
                  </a:cubicBezTo>
                  <a:cubicBezTo>
                    <a:pt x="0" y="225"/>
                    <a:pt x="44" y="498"/>
                    <a:pt x="98" y="683"/>
                  </a:cubicBezTo>
                  <a:cubicBezTo>
                    <a:pt x="108" y="708"/>
                    <a:pt x="127" y="717"/>
                    <a:pt x="147" y="717"/>
                  </a:cubicBezTo>
                  <a:cubicBezTo>
                    <a:pt x="151" y="737"/>
                    <a:pt x="171" y="751"/>
                    <a:pt x="190" y="751"/>
                  </a:cubicBezTo>
                  <a:cubicBezTo>
                    <a:pt x="489" y="766"/>
                    <a:pt x="791" y="781"/>
                    <a:pt x="1091" y="781"/>
                  </a:cubicBezTo>
                  <a:cubicBezTo>
                    <a:pt x="1188" y="781"/>
                    <a:pt x="1284" y="779"/>
                    <a:pt x="1381" y="776"/>
                  </a:cubicBezTo>
                  <a:cubicBezTo>
                    <a:pt x="1400" y="776"/>
                    <a:pt x="1415" y="771"/>
                    <a:pt x="1429" y="761"/>
                  </a:cubicBezTo>
                  <a:cubicBezTo>
                    <a:pt x="1436" y="772"/>
                    <a:pt x="1447" y="777"/>
                    <a:pt x="1458" y="777"/>
                  </a:cubicBezTo>
                  <a:cubicBezTo>
                    <a:pt x="1472" y="777"/>
                    <a:pt x="1487" y="768"/>
                    <a:pt x="1493" y="751"/>
                  </a:cubicBezTo>
                  <a:cubicBezTo>
                    <a:pt x="1561" y="552"/>
                    <a:pt x="1566" y="332"/>
                    <a:pt x="1517" y="127"/>
                  </a:cubicBezTo>
                  <a:cubicBezTo>
                    <a:pt x="1510" y="97"/>
                    <a:pt x="1482" y="78"/>
                    <a:pt x="1453" y="78"/>
                  </a:cubicBezTo>
                  <a:cubicBezTo>
                    <a:pt x="1445" y="78"/>
                    <a:pt x="1437" y="80"/>
                    <a:pt x="1429" y="83"/>
                  </a:cubicBezTo>
                  <a:cubicBezTo>
                    <a:pt x="1425" y="69"/>
                    <a:pt x="1415" y="59"/>
                    <a:pt x="1400" y="54"/>
                  </a:cubicBezTo>
                  <a:cubicBezTo>
                    <a:pt x="1234" y="28"/>
                    <a:pt x="1068" y="14"/>
                    <a:pt x="902" y="14"/>
                  </a:cubicBezTo>
                  <a:cubicBezTo>
                    <a:pt x="878" y="14"/>
                    <a:pt x="854" y="14"/>
                    <a:pt x="829" y="15"/>
                  </a:cubicBezTo>
                  <a:cubicBezTo>
                    <a:pt x="696" y="12"/>
                    <a:pt x="558" y="1"/>
                    <a:pt x="4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56"/>
            <p:cNvSpPr/>
            <p:nvPr/>
          </p:nvSpPr>
          <p:spPr>
            <a:xfrm>
              <a:off x="6161775" y="2487860"/>
              <a:ext cx="36023" cy="22293"/>
            </a:xfrm>
            <a:custGeom>
              <a:rect b="b" l="l" r="r" t="t"/>
              <a:pathLst>
                <a:path extrusionOk="0" h="867" w="1401">
                  <a:moveTo>
                    <a:pt x="705" y="1"/>
                  </a:moveTo>
                  <a:cubicBezTo>
                    <a:pt x="485" y="1"/>
                    <a:pt x="263" y="23"/>
                    <a:pt x="44" y="67"/>
                  </a:cubicBezTo>
                  <a:cubicBezTo>
                    <a:pt x="10" y="82"/>
                    <a:pt x="0" y="131"/>
                    <a:pt x="34" y="150"/>
                  </a:cubicBezTo>
                  <a:cubicBezTo>
                    <a:pt x="0" y="341"/>
                    <a:pt x="20" y="531"/>
                    <a:pt x="88" y="711"/>
                  </a:cubicBezTo>
                  <a:lnTo>
                    <a:pt x="83" y="711"/>
                  </a:lnTo>
                  <a:cubicBezTo>
                    <a:pt x="49" y="721"/>
                    <a:pt x="44" y="765"/>
                    <a:pt x="73" y="784"/>
                  </a:cubicBezTo>
                  <a:cubicBezTo>
                    <a:pt x="234" y="858"/>
                    <a:pt x="420" y="853"/>
                    <a:pt x="595" y="862"/>
                  </a:cubicBezTo>
                  <a:cubicBezTo>
                    <a:pt x="662" y="864"/>
                    <a:pt x="730" y="866"/>
                    <a:pt x="798" y="866"/>
                  </a:cubicBezTo>
                  <a:cubicBezTo>
                    <a:pt x="934" y="866"/>
                    <a:pt x="1070" y="858"/>
                    <a:pt x="1200" y="819"/>
                  </a:cubicBezTo>
                  <a:cubicBezTo>
                    <a:pt x="1249" y="794"/>
                    <a:pt x="1239" y="716"/>
                    <a:pt x="1186" y="706"/>
                  </a:cubicBezTo>
                  <a:cubicBezTo>
                    <a:pt x="1133" y="700"/>
                    <a:pt x="1080" y="697"/>
                    <a:pt x="1028" y="697"/>
                  </a:cubicBezTo>
                  <a:cubicBezTo>
                    <a:pt x="897" y="697"/>
                    <a:pt x="765" y="712"/>
                    <a:pt x="635" y="712"/>
                  </a:cubicBezTo>
                  <a:cubicBezTo>
                    <a:pt x="622" y="712"/>
                    <a:pt x="609" y="712"/>
                    <a:pt x="595" y="711"/>
                  </a:cubicBezTo>
                  <a:cubicBezTo>
                    <a:pt x="486" y="711"/>
                    <a:pt x="377" y="699"/>
                    <a:pt x="268" y="699"/>
                  </a:cubicBezTo>
                  <a:cubicBezTo>
                    <a:pt x="240" y="699"/>
                    <a:pt x="213" y="700"/>
                    <a:pt x="186" y="701"/>
                  </a:cubicBezTo>
                  <a:cubicBezTo>
                    <a:pt x="151" y="526"/>
                    <a:pt x="142" y="345"/>
                    <a:pt x="166" y="170"/>
                  </a:cubicBezTo>
                  <a:cubicBezTo>
                    <a:pt x="166" y="165"/>
                    <a:pt x="166" y="160"/>
                    <a:pt x="166" y="155"/>
                  </a:cubicBezTo>
                  <a:cubicBezTo>
                    <a:pt x="342" y="150"/>
                    <a:pt x="517" y="149"/>
                    <a:pt x="693" y="149"/>
                  </a:cubicBezTo>
                  <a:cubicBezTo>
                    <a:pt x="868" y="149"/>
                    <a:pt x="1044" y="150"/>
                    <a:pt x="1220" y="150"/>
                  </a:cubicBezTo>
                  <a:cubicBezTo>
                    <a:pt x="1264" y="341"/>
                    <a:pt x="1268" y="540"/>
                    <a:pt x="1234" y="731"/>
                  </a:cubicBezTo>
                  <a:cubicBezTo>
                    <a:pt x="1228" y="763"/>
                    <a:pt x="1255" y="783"/>
                    <a:pt x="1280" y="783"/>
                  </a:cubicBezTo>
                  <a:cubicBezTo>
                    <a:pt x="1297" y="783"/>
                    <a:pt x="1314" y="774"/>
                    <a:pt x="1322" y="755"/>
                  </a:cubicBezTo>
                  <a:cubicBezTo>
                    <a:pt x="1390" y="540"/>
                    <a:pt x="1400" y="316"/>
                    <a:pt x="1342" y="97"/>
                  </a:cubicBezTo>
                  <a:cubicBezTo>
                    <a:pt x="1337" y="68"/>
                    <a:pt x="1312" y="46"/>
                    <a:pt x="1281" y="46"/>
                  </a:cubicBezTo>
                  <a:cubicBezTo>
                    <a:pt x="1275" y="46"/>
                    <a:pt x="1269" y="46"/>
                    <a:pt x="1264" y="48"/>
                  </a:cubicBezTo>
                  <a:cubicBezTo>
                    <a:pt x="1080" y="16"/>
                    <a:pt x="893" y="1"/>
                    <a:pt x="7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56"/>
            <p:cNvSpPr/>
            <p:nvPr/>
          </p:nvSpPr>
          <p:spPr>
            <a:xfrm>
              <a:off x="6163035" y="2525555"/>
              <a:ext cx="34763" cy="18847"/>
            </a:xfrm>
            <a:custGeom>
              <a:rect b="b" l="l" r="r" t="t"/>
              <a:pathLst>
                <a:path extrusionOk="0" h="733" w="1352">
                  <a:moveTo>
                    <a:pt x="171" y="128"/>
                  </a:moveTo>
                  <a:cubicBezTo>
                    <a:pt x="359" y="154"/>
                    <a:pt x="560" y="173"/>
                    <a:pt x="757" y="173"/>
                  </a:cubicBezTo>
                  <a:cubicBezTo>
                    <a:pt x="892" y="173"/>
                    <a:pt x="1025" y="164"/>
                    <a:pt x="1151" y="143"/>
                  </a:cubicBezTo>
                  <a:cubicBezTo>
                    <a:pt x="1215" y="270"/>
                    <a:pt x="1224" y="416"/>
                    <a:pt x="1171" y="552"/>
                  </a:cubicBezTo>
                  <a:cubicBezTo>
                    <a:pt x="1143" y="550"/>
                    <a:pt x="1116" y="549"/>
                    <a:pt x="1088" y="549"/>
                  </a:cubicBezTo>
                  <a:cubicBezTo>
                    <a:pt x="937" y="549"/>
                    <a:pt x="783" y="578"/>
                    <a:pt x="639" y="582"/>
                  </a:cubicBezTo>
                  <a:cubicBezTo>
                    <a:pt x="463" y="582"/>
                    <a:pt x="298" y="577"/>
                    <a:pt x="127" y="562"/>
                  </a:cubicBezTo>
                  <a:cubicBezTo>
                    <a:pt x="122" y="484"/>
                    <a:pt x="127" y="406"/>
                    <a:pt x="132" y="328"/>
                  </a:cubicBezTo>
                  <a:cubicBezTo>
                    <a:pt x="141" y="260"/>
                    <a:pt x="156" y="196"/>
                    <a:pt x="171" y="128"/>
                  </a:cubicBezTo>
                  <a:close/>
                  <a:moveTo>
                    <a:pt x="129" y="0"/>
                  </a:moveTo>
                  <a:cubicBezTo>
                    <a:pt x="118" y="0"/>
                    <a:pt x="107" y="4"/>
                    <a:pt x="98" y="11"/>
                  </a:cubicBezTo>
                  <a:lnTo>
                    <a:pt x="73" y="11"/>
                  </a:lnTo>
                  <a:cubicBezTo>
                    <a:pt x="15" y="16"/>
                    <a:pt x="0" y="89"/>
                    <a:pt x="54" y="113"/>
                  </a:cubicBezTo>
                  <a:cubicBezTo>
                    <a:pt x="10" y="274"/>
                    <a:pt x="0" y="445"/>
                    <a:pt x="24" y="616"/>
                  </a:cubicBezTo>
                  <a:cubicBezTo>
                    <a:pt x="24" y="621"/>
                    <a:pt x="29" y="621"/>
                    <a:pt x="34" y="626"/>
                  </a:cubicBezTo>
                  <a:cubicBezTo>
                    <a:pt x="34" y="630"/>
                    <a:pt x="34" y="635"/>
                    <a:pt x="39" y="640"/>
                  </a:cubicBezTo>
                  <a:cubicBezTo>
                    <a:pt x="44" y="645"/>
                    <a:pt x="54" y="650"/>
                    <a:pt x="59" y="655"/>
                  </a:cubicBezTo>
                  <a:cubicBezTo>
                    <a:pt x="68" y="660"/>
                    <a:pt x="73" y="660"/>
                    <a:pt x="83" y="660"/>
                  </a:cubicBezTo>
                  <a:cubicBezTo>
                    <a:pt x="280" y="696"/>
                    <a:pt x="516" y="733"/>
                    <a:pt x="744" y="733"/>
                  </a:cubicBezTo>
                  <a:cubicBezTo>
                    <a:pt x="910" y="733"/>
                    <a:pt x="1072" y="713"/>
                    <a:pt x="1210" y="660"/>
                  </a:cubicBezTo>
                  <a:cubicBezTo>
                    <a:pt x="1229" y="650"/>
                    <a:pt x="1244" y="630"/>
                    <a:pt x="1244" y="606"/>
                  </a:cubicBezTo>
                  <a:cubicBezTo>
                    <a:pt x="1341" y="435"/>
                    <a:pt x="1351" y="226"/>
                    <a:pt x="1263" y="50"/>
                  </a:cubicBezTo>
                  <a:cubicBezTo>
                    <a:pt x="1254" y="31"/>
                    <a:pt x="1234" y="21"/>
                    <a:pt x="1219" y="16"/>
                  </a:cubicBezTo>
                  <a:cubicBezTo>
                    <a:pt x="1210" y="16"/>
                    <a:pt x="1205" y="11"/>
                    <a:pt x="1200" y="11"/>
                  </a:cubicBezTo>
                  <a:cubicBezTo>
                    <a:pt x="1111" y="6"/>
                    <a:pt x="1021" y="4"/>
                    <a:pt x="931" y="4"/>
                  </a:cubicBezTo>
                  <a:cubicBezTo>
                    <a:pt x="729" y="4"/>
                    <a:pt x="525" y="13"/>
                    <a:pt x="319" y="13"/>
                  </a:cubicBezTo>
                  <a:cubicBezTo>
                    <a:pt x="267" y="13"/>
                    <a:pt x="214" y="12"/>
                    <a:pt x="161" y="11"/>
                  </a:cubicBezTo>
                  <a:cubicBezTo>
                    <a:pt x="151" y="4"/>
                    <a:pt x="140" y="0"/>
                    <a:pt x="1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56"/>
            <p:cNvSpPr/>
            <p:nvPr/>
          </p:nvSpPr>
          <p:spPr>
            <a:xfrm>
              <a:off x="6161904" y="2553453"/>
              <a:ext cx="36023" cy="18024"/>
            </a:xfrm>
            <a:custGeom>
              <a:rect b="b" l="l" r="r" t="t"/>
              <a:pathLst>
                <a:path extrusionOk="0" h="701" w="1401">
                  <a:moveTo>
                    <a:pt x="831" y="0"/>
                  </a:moveTo>
                  <a:cubicBezTo>
                    <a:pt x="610" y="0"/>
                    <a:pt x="382" y="28"/>
                    <a:pt x="176" y="53"/>
                  </a:cubicBezTo>
                  <a:cubicBezTo>
                    <a:pt x="160" y="31"/>
                    <a:pt x="137" y="19"/>
                    <a:pt x="113" y="19"/>
                  </a:cubicBezTo>
                  <a:cubicBezTo>
                    <a:pt x="85" y="19"/>
                    <a:pt x="57" y="35"/>
                    <a:pt x="44" y="67"/>
                  </a:cubicBezTo>
                  <a:cubicBezTo>
                    <a:pt x="0" y="219"/>
                    <a:pt x="0" y="380"/>
                    <a:pt x="49" y="531"/>
                  </a:cubicBezTo>
                  <a:cubicBezTo>
                    <a:pt x="58" y="558"/>
                    <a:pt x="81" y="569"/>
                    <a:pt x="104" y="569"/>
                  </a:cubicBezTo>
                  <a:cubicBezTo>
                    <a:pt x="139" y="569"/>
                    <a:pt x="175" y="541"/>
                    <a:pt x="166" y="497"/>
                  </a:cubicBezTo>
                  <a:cubicBezTo>
                    <a:pt x="137" y="384"/>
                    <a:pt x="137" y="267"/>
                    <a:pt x="166" y="155"/>
                  </a:cubicBezTo>
                  <a:cubicBezTo>
                    <a:pt x="384" y="155"/>
                    <a:pt x="615" y="171"/>
                    <a:pt x="841" y="171"/>
                  </a:cubicBezTo>
                  <a:cubicBezTo>
                    <a:pt x="968" y="171"/>
                    <a:pt x="1094" y="166"/>
                    <a:pt x="1215" y="150"/>
                  </a:cubicBezTo>
                  <a:cubicBezTo>
                    <a:pt x="1268" y="272"/>
                    <a:pt x="1278" y="414"/>
                    <a:pt x="1234" y="545"/>
                  </a:cubicBezTo>
                  <a:cubicBezTo>
                    <a:pt x="1224" y="541"/>
                    <a:pt x="1215" y="541"/>
                    <a:pt x="1205" y="541"/>
                  </a:cubicBezTo>
                  <a:cubicBezTo>
                    <a:pt x="956" y="572"/>
                    <a:pt x="707" y="588"/>
                    <a:pt x="459" y="588"/>
                  </a:cubicBezTo>
                  <a:cubicBezTo>
                    <a:pt x="356" y="588"/>
                    <a:pt x="254" y="585"/>
                    <a:pt x="151" y="580"/>
                  </a:cubicBezTo>
                  <a:cubicBezTo>
                    <a:pt x="150" y="579"/>
                    <a:pt x="148" y="579"/>
                    <a:pt x="147" y="579"/>
                  </a:cubicBezTo>
                  <a:cubicBezTo>
                    <a:pt x="83" y="579"/>
                    <a:pt x="89" y="677"/>
                    <a:pt x="151" y="682"/>
                  </a:cubicBezTo>
                  <a:cubicBezTo>
                    <a:pt x="297" y="694"/>
                    <a:pt x="444" y="700"/>
                    <a:pt x="590" y="700"/>
                  </a:cubicBezTo>
                  <a:cubicBezTo>
                    <a:pt x="795" y="700"/>
                    <a:pt x="1000" y="688"/>
                    <a:pt x="1205" y="662"/>
                  </a:cubicBezTo>
                  <a:cubicBezTo>
                    <a:pt x="1234" y="658"/>
                    <a:pt x="1254" y="638"/>
                    <a:pt x="1259" y="614"/>
                  </a:cubicBezTo>
                  <a:cubicBezTo>
                    <a:pt x="1261" y="615"/>
                    <a:pt x="1264" y="615"/>
                    <a:pt x="1267" y="615"/>
                  </a:cubicBezTo>
                  <a:cubicBezTo>
                    <a:pt x="1280" y="615"/>
                    <a:pt x="1294" y="606"/>
                    <a:pt x="1302" y="594"/>
                  </a:cubicBezTo>
                  <a:cubicBezTo>
                    <a:pt x="1395" y="428"/>
                    <a:pt x="1400" y="223"/>
                    <a:pt x="1307" y="53"/>
                  </a:cubicBezTo>
                  <a:cubicBezTo>
                    <a:pt x="1299" y="30"/>
                    <a:pt x="1279" y="19"/>
                    <a:pt x="1260" y="19"/>
                  </a:cubicBezTo>
                  <a:cubicBezTo>
                    <a:pt x="1245" y="19"/>
                    <a:pt x="1230" y="26"/>
                    <a:pt x="1220" y="38"/>
                  </a:cubicBezTo>
                  <a:cubicBezTo>
                    <a:pt x="1096" y="11"/>
                    <a:pt x="965" y="0"/>
                    <a:pt x="8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56"/>
            <p:cNvSpPr/>
            <p:nvPr/>
          </p:nvSpPr>
          <p:spPr>
            <a:xfrm>
              <a:off x="6161518" y="2589039"/>
              <a:ext cx="39417" cy="17536"/>
            </a:xfrm>
            <a:custGeom>
              <a:rect b="b" l="l" r="r" t="t"/>
              <a:pathLst>
                <a:path extrusionOk="0" h="682" w="1533">
                  <a:moveTo>
                    <a:pt x="1317" y="108"/>
                  </a:moveTo>
                  <a:cubicBezTo>
                    <a:pt x="1322" y="186"/>
                    <a:pt x="1352" y="259"/>
                    <a:pt x="1352" y="342"/>
                  </a:cubicBezTo>
                  <a:cubicBezTo>
                    <a:pt x="1352" y="410"/>
                    <a:pt x="1347" y="478"/>
                    <a:pt x="1327" y="547"/>
                  </a:cubicBezTo>
                  <a:cubicBezTo>
                    <a:pt x="1322" y="542"/>
                    <a:pt x="1317" y="537"/>
                    <a:pt x="1308" y="532"/>
                  </a:cubicBezTo>
                  <a:cubicBezTo>
                    <a:pt x="1185" y="523"/>
                    <a:pt x="1060" y="517"/>
                    <a:pt x="936" y="517"/>
                  </a:cubicBezTo>
                  <a:cubicBezTo>
                    <a:pt x="868" y="517"/>
                    <a:pt x="800" y="519"/>
                    <a:pt x="732" y="522"/>
                  </a:cubicBezTo>
                  <a:lnTo>
                    <a:pt x="454" y="527"/>
                  </a:lnTo>
                  <a:cubicBezTo>
                    <a:pt x="439" y="527"/>
                    <a:pt x="259" y="537"/>
                    <a:pt x="166" y="552"/>
                  </a:cubicBezTo>
                  <a:cubicBezTo>
                    <a:pt x="171" y="537"/>
                    <a:pt x="161" y="522"/>
                    <a:pt x="152" y="512"/>
                  </a:cubicBezTo>
                  <a:lnTo>
                    <a:pt x="142" y="508"/>
                  </a:lnTo>
                  <a:cubicBezTo>
                    <a:pt x="152" y="444"/>
                    <a:pt x="157" y="376"/>
                    <a:pt x="157" y="308"/>
                  </a:cubicBezTo>
                  <a:cubicBezTo>
                    <a:pt x="166" y="249"/>
                    <a:pt x="176" y="195"/>
                    <a:pt x="176" y="137"/>
                  </a:cubicBezTo>
                  <a:cubicBezTo>
                    <a:pt x="257" y="162"/>
                    <a:pt x="343" y="169"/>
                    <a:pt x="430" y="169"/>
                  </a:cubicBezTo>
                  <a:cubicBezTo>
                    <a:pt x="532" y="169"/>
                    <a:pt x="635" y="159"/>
                    <a:pt x="732" y="156"/>
                  </a:cubicBezTo>
                  <a:cubicBezTo>
                    <a:pt x="756" y="157"/>
                    <a:pt x="781" y="157"/>
                    <a:pt x="805" y="157"/>
                  </a:cubicBezTo>
                  <a:cubicBezTo>
                    <a:pt x="972" y="157"/>
                    <a:pt x="1142" y="143"/>
                    <a:pt x="1308" y="117"/>
                  </a:cubicBezTo>
                  <a:cubicBezTo>
                    <a:pt x="1313" y="117"/>
                    <a:pt x="1313" y="108"/>
                    <a:pt x="1317" y="108"/>
                  </a:cubicBezTo>
                  <a:close/>
                  <a:moveTo>
                    <a:pt x="996" y="0"/>
                  </a:moveTo>
                  <a:cubicBezTo>
                    <a:pt x="893" y="0"/>
                    <a:pt x="791" y="5"/>
                    <a:pt x="688" y="15"/>
                  </a:cubicBezTo>
                  <a:cubicBezTo>
                    <a:pt x="513" y="25"/>
                    <a:pt x="327" y="10"/>
                    <a:pt x="166" y="78"/>
                  </a:cubicBezTo>
                  <a:cubicBezTo>
                    <a:pt x="156" y="66"/>
                    <a:pt x="143" y="59"/>
                    <a:pt x="130" y="59"/>
                  </a:cubicBezTo>
                  <a:cubicBezTo>
                    <a:pt x="119" y="59"/>
                    <a:pt x="107" y="64"/>
                    <a:pt x="98" y="74"/>
                  </a:cubicBezTo>
                  <a:cubicBezTo>
                    <a:pt x="20" y="171"/>
                    <a:pt x="0" y="395"/>
                    <a:pt x="59" y="517"/>
                  </a:cubicBezTo>
                  <a:cubicBezTo>
                    <a:pt x="30" y="542"/>
                    <a:pt x="30" y="581"/>
                    <a:pt x="54" y="605"/>
                  </a:cubicBezTo>
                  <a:cubicBezTo>
                    <a:pt x="106" y="668"/>
                    <a:pt x="205" y="682"/>
                    <a:pt x="306" y="682"/>
                  </a:cubicBezTo>
                  <a:cubicBezTo>
                    <a:pt x="385" y="682"/>
                    <a:pt x="466" y="673"/>
                    <a:pt x="527" y="673"/>
                  </a:cubicBezTo>
                  <a:cubicBezTo>
                    <a:pt x="534" y="673"/>
                    <a:pt x="541" y="673"/>
                    <a:pt x="547" y="673"/>
                  </a:cubicBezTo>
                  <a:cubicBezTo>
                    <a:pt x="685" y="673"/>
                    <a:pt x="828" y="681"/>
                    <a:pt x="970" y="681"/>
                  </a:cubicBezTo>
                  <a:cubicBezTo>
                    <a:pt x="1084" y="681"/>
                    <a:pt x="1197" y="676"/>
                    <a:pt x="1308" y="659"/>
                  </a:cubicBezTo>
                  <a:lnTo>
                    <a:pt x="1313" y="659"/>
                  </a:lnTo>
                  <a:cubicBezTo>
                    <a:pt x="1319" y="666"/>
                    <a:pt x="1328" y="669"/>
                    <a:pt x="1337" y="669"/>
                  </a:cubicBezTo>
                  <a:cubicBezTo>
                    <a:pt x="1347" y="669"/>
                    <a:pt x="1356" y="664"/>
                    <a:pt x="1361" y="654"/>
                  </a:cubicBezTo>
                  <a:cubicBezTo>
                    <a:pt x="1454" y="488"/>
                    <a:pt x="1532" y="205"/>
                    <a:pt x="1396" y="39"/>
                  </a:cubicBezTo>
                  <a:cubicBezTo>
                    <a:pt x="1388" y="32"/>
                    <a:pt x="1377" y="28"/>
                    <a:pt x="1366" y="28"/>
                  </a:cubicBezTo>
                  <a:cubicBezTo>
                    <a:pt x="1355" y="28"/>
                    <a:pt x="1344" y="32"/>
                    <a:pt x="1337" y="39"/>
                  </a:cubicBezTo>
                  <a:cubicBezTo>
                    <a:pt x="1332" y="30"/>
                    <a:pt x="1322" y="20"/>
                    <a:pt x="1308" y="15"/>
                  </a:cubicBezTo>
                  <a:cubicBezTo>
                    <a:pt x="1203" y="5"/>
                    <a:pt x="1099" y="0"/>
                    <a:pt x="99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56"/>
            <p:cNvSpPr/>
            <p:nvPr/>
          </p:nvSpPr>
          <p:spPr>
            <a:xfrm>
              <a:off x="6211426" y="2486472"/>
              <a:ext cx="37283" cy="20930"/>
            </a:xfrm>
            <a:custGeom>
              <a:rect b="b" l="l" r="r" t="t"/>
              <a:pathLst>
                <a:path extrusionOk="0" h="814" w="1450">
                  <a:moveTo>
                    <a:pt x="427" y="118"/>
                  </a:moveTo>
                  <a:cubicBezTo>
                    <a:pt x="700" y="118"/>
                    <a:pt x="971" y="132"/>
                    <a:pt x="1245" y="156"/>
                  </a:cubicBezTo>
                  <a:cubicBezTo>
                    <a:pt x="1259" y="209"/>
                    <a:pt x="1279" y="263"/>
                    <a:pt x="1289" y="321"/>
                  </a:cubicBezTo>
                  <a:cubicBezTo>
                    <a:pt x="1308" y="419"/>
                    <a:pt x="1313" y="521"/>
                    <a:pt x="1298" y="624"/>
                  </a:cubicBezTo>
                  <a:cubicBezTo>
                    <a:pt x="1298" y="634"/>
                    <a:pt x="1298" y="648"/>
                    <a:pt x="1308" y="658"/>
                  </a:cubicBezTo>
                  <a:cubicBezTo>
                    <a:pt x="1298" y="653"/>
                    <a:pt x="1289" y="648"/>
                    <a:pt x="1284" y="648"/>
                  </a:cubicBezTo>
                  <a:cubicBezTo>
                    <a:pt x="1074" y="648"/>
                    <a:pt x="864" y="648"/>
                    <a:pt x="659" y="653"/>
                  </a:cubicBezTo>
                  <a:cubicBezTo>
                    <a:pt x="632" y="652"/>
                    <a:pt x="604" y="652"/>
                    <a:pt x="576" y="652"/>
                  </a:cubicBezTo>
                  <a:cubicBezTo>
                    <a:pt x="443" y="652"/>
                    <a:pt x="311" y="661"/>
                    <a:pt x="181" y="677"/>
                  </a:cubicBezTo>
                  <a:cubicBezTo>
                    <a:pt x="128" y="492"/>
                    <a:pt x="137" y="297"/>
                    <a:pt x="211" y="121"/>
                  </a:cubicBezTo>
                  <a:cubicBezTo>
                    <a:pt x="283" y="119"/>
                    <a:pt x="355" y="118"/>
                    <a:pt x="427" y="118"/>
                  </a:cubicBezTo>
                  <a:close/>
                  <a:moveTo>
                    <a:pt x="706" y="1"/>
                  </a:moveTo>
                  <a:cubicBezTo>
                    <a:pt x="523" y="1"/>
                    <a:pt x="340" y="7"/>
                    <a:pt x="157" y="19"/>
                  </a:cubicBezTo>
                  <a:cubicBezTo>
                    <a:pt x="142" y="19"/>
                    <a:pt x="133" y="24"/>
                    <a:pt x="123" y="38"/>
                  </a:cubicBezTo>
                  <a:cubicBezTo>
                    <a:pt x="108" y="43"/>
                    <a:pt x="98" y="53"/>
                    <a:pt x="93" y="63"/>
                  </a:cubicBezTo>
                  <a:cubicBezTo>
                    <a:pt x="1" y="268"/>
                    <a:pt x="1" y="502"/>
                    <a:pt x="98" y="707"/>
                  </a:cubicBezTo>
                  <a:cubicBezTo>
                    <a:pt x="79" y="726"/>
                    <a:pt x="89" y="760"/>
                    <a:pt x="113" y="765"/>
                  </a:cubicBezTo>
                  <a:cubicBezTo>
                    <a:pt x="227" y="800"/>
                    <a:pt x="346" y="806"/>
                    <a:pt x="466" y="806"/>
                  </a:cubicBezTo>
                  <a:cubicBezTo>
                    <a:pt x="531" y="806"/>
                    <a:pt x="596" y="804"/>
                    <a:pt x="659" y="804"/>
                  </a:cubicBezTo>
                  <a:cubicBezTo>
                    <a:pt x="864" y="809"/>
                    <a:pt x="1074" y="814"/>
                    <a:pt x="1284" y="814"/>
                  </a:cubicBezTo>
                  <a:cubicBezTo>
                    <a:pt x="1357" y="809"/>
                    <a:pt x="1386" y="712"/>
                    <a:pt x="1328" y="663"/>
                  </a:cubicBezTo>
                  <a:lnTo>
                    <a:pt x="1328" y="663"/>
                  </a:lnTo>
                  <a:cubicBezTo>
                    <a:pt x="1335" y="669"/>
                    <a:pt x="1344" y="672"/>
                    <a:pt x="1352" y="672"/>
                  </a:cubicBezTo>
                  <a:cubicBezTo>
                    <a:pt x="1371" y="672"/>
                    <a:pt x="1389" y="658"/>
                    <a:pt x="1396" y="638"/>
                  </a:cubicBezTo>
                  <a:cubicBezTo>
                    <a:pt x="1430" y="453"/>
                    <a:pt x="1449" y="175"/>
                    <a:pt x="1323" y="19"/>
                  </a:cubicBezTo>
                  <a:cubicBezTo>
                    <a:pt x="1313" y="9"/>
                    <a:pt x="1301" y="4"/>
                    <a:pt x="1289" y="4"/>
                  </a:cubicBezTo>
                  <a:cubicBezTo>
                    <a:pt x="1276" y="4"/>
                    <a:pt x="1264" y="9"/>
                    <a:pt x="1254" y="19"/>
                  </a:cubicBezTo>
                  <a:cubicBezTo>
                    <a:pt x="1071" y="7"/>
                    <a:pt x="889" y="1"/>
                    <a:pt x="70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56"/>
            <p:cNvSpPr/>
            <p:nvPr/>
          </p:nvSpPr>
          <p:spPr>
            <a:xfrm>
              <a:off x="6209935" y="2523035"/>
              <a:ext cx="36152" cy="20364"/>
            </a:xfrm>
            <a:custGeom>
              <a:rect b="b" l="l" r="r" t="t"/>
              <a:pathLst>
                <a:path extrusionOk="0" h="792" w="1406">
                  <a:moveTo>
                    <a:pt x="303" y="124"/>
                  </a:moveTo>
                  <a:cubicBezTo>
                    <a:pt x="400" y="142"/>
                    <a:pt x="501" y="152"/>
                    <a:pt x="600" y="152"/>
                  </a:cubicBezTo>
                  <a:cubicBezTo>
                    <a:pt x="634" y="152"/>
                    <a:pt x="669" y="151"/>
                    <a:pt x="703" y="148"/>
                  </a:cubicBezTo>
                  <a:cubicBezTo>
                    <a:pt x="783" y="153"/>
                    <a:pt x="862" y="155"/>
                    <a:pt x="941" y="155"/>
                  </a:cubicBezTo>
                  <a:cubicBezTo>
                    <a:pt x="1020" y="155"/>
                    <a:pt x="1098" y="153"/>
                    <a:pt x="1176" y="148"/>
                  </a:cubicBezTo>
                  <a:cubicBezTo>
                    <a:pt x="1249" y="304"/>
                    <a:pt x="1268" y="475"/>
                    <a:pt x="1229" y="636"/>
                  </a:cubicBezTo>
                  <a:cubicBezTo>
                    <a:pt x="1137" y="633"/>
                    <a:pt x="1045" y="632"/>
                    <a:pt x="953" y="632"/>
                  </a:cubicBezTo>
                  <a:cubicBezTo>
                    <a:pt x="689" y="632"/>
                    <a:pt x="425" y="642"/>
                    <a:pt x="161" y="660"/>
                  </a:cubicBezTo>
                  <a:cubicBezTo>
                    <a:pt x="166" y="655"/>
                    <a:pt x="166" y="650"/>
                    <a:pt x="171" y="641"/>
                  </a:cubicBezTo>
                  <a:lnTo>
                    <a:pt x="171" y="387"/>
                  </a:lnTo>
                  <a:cubicBezTo>
                    <a:pt x="171" y="309"/>
                    <a:pt x="142" y="187"/>
                    <a:pt x="249" y="177"/>
                  </a:cubicBezTo>
                  <a:cubicBezTo>
                    <a:pt x="278" y="172"/>
                    <a:pt x="298" y="148"/>
                    <a:pt x="303" y="124"/>
                  </a:cubicBezTo>
                  <a:close/>
                  <a:moveTo>
                    <a:pt x="1028" y="1"/>
                  </a:moveTo>
                  <a:cubicBezTo>
                    <a:pt x="920" y="1"/>
                    <a:pt x="809" y="9"/>
                    <a:pt x="703" y="11"/>
                  </a:cubicBezTo>
                  <a:cubicBezTo>
                    <a:pt x="643" y="11"/>
                    <a:pt x="583" y="9"/>
                    <a:pt x="523" y="9"/>
                  </a:cubicBezTo>
                  <a:cubicBezTo>
                    <a:pt x="426" y="9"/>
                    <a:pt x="330" y="16"/>
                    <a:pt x="239" y="55"/>
                  </a:cubicBezTo>
                  <a:cubicBezTo>
                    <a:pt x="227" y="50"/>
                    <a:pt x="214" y="48"/>
                    <a:pt x="201" y="48"/>
                  </a:cubicBezTo>
                  <a:cubicBezTo>
                    <a:pt x="138" y="48"/>
                    <a:pt x="73" y="103"/>
                    <a:pt x="49" y="168"/>
                  </a:cubicBezTo>
                  <a:cubicBezTo>
                    <a:pt x="0" y="309"/>
                    <a:pt x="64" y="509"/>
                    <a:pt x="83" y="655"/>
                  </a:cubicBezTo>
                  <a:cubicBezTo>
                    <a:pt x="83" y="665"/>
                    <a:pt x="93" y="675"/>
                    <a:pt x="108" y="680"/>
                  </a:cubicBezTo>
                  <a:cubicBezTo>
                    <a:pt x="83" y="709"/>
                    <a:pt x="103" y="758"/>
                    <a:pt x="142" y="758"/>
                  </a:cubicBezTo>
                  <a:cubicBezTo>
                    <a:pt x="408" y="782"/>
                    <a:pt x="674" y="791"/>
                    <a:pt x="941" y="791"/>
                  </a:cubicBezTo>
                  <a:cubicBezTo>
                    <a:pt x="1050" y="791"/>
                    <a:pt x="1159" y="790"/>
                    <a:pt x="1268" y="787"/>
                  </a:cubicBezTo>
                  <a:cubicBezTo>
                    <a:pt x="1332" y="782"/>
                    <a:pt x="1366" y="699"/>
                    <a:pt x="1317" y="655"/>
                  </a:cubicBezTo>
                  <a:cubicBezTo>
                    <a:pt x="1405" y="475"/>
                    <a:pt x="1395" y="265"/>
                    <a:pt x="1293" y="94"/>
                  </a:cubicBezTo>
                  <a:cubicBezTo>
                    <a:pt x="1303" y="60"/>
                    <a:pt x="1283" y="26"/>
                    <a:pt x="1249" y="16"/>
                  </a:cubicBezTo>
                  <a:cubicBezTo>
                    <a:pt x="1177" y="4"/>
                    <a:pt x="1103" y="1"/>
                    <a:pt x="10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56"/>
            <p:cNvSpPr/>
            <p:nvPr/>
          </p:nvSpPr>
          <p:spPr>
            <a:xfrm>
              <a:off x="6210192" y="2555304"/>
              <a:ext cx="35252" cy="55848"/>
            </a:xfrm>
            <a:custGeom>
              <a:rect b="b" l="l" r="r" t="t"/>
              <a:pathLst>
                <a:path extrusionOk="0" h="2172" w="1371">
                  <a:moveTo>
                    <a:pt x="200" y="117"/>
                  </a:moveTo>
                  <a:lnTo>
                    <a:pt x="200" y="117"/>
                  </a:lnTo>
                  <a:cubicBezTo>
                    <a:pt x="331" y="142"/>
                    <a:pt x="462" y="153"/>
                    <a:pt x="592" y="153"/>
                  </a:cubicBezTo>
                  <a:cubicBezTo>
                    <a:pt x="618" y="153"/>
                    <a:pt x="643" y="152"/>
                    <a:pt x="668" y="151"/>
                  </a:cubicBezTo>
                  <a:cubicBezTo>
                    <a:pt x="807" y="159"/>
                    <a:pt x="945" y="169"/>
                    <a:pt x="1084" y="169"/>
                  </a:cubicBezTo>
                  <a:cubicBezTo>
                    <a:pt x="1126" y="169"/>
                    <a:pt x="1168" y="168"/>
                    <a:pt x="1210" y="166"/>
                  </a:cubicBezTo>
                  <a:lnTo>
                    <a:pt x="1210" y="166"/>
                  </a:lnTo>
                  <a:cubicBezTo>
                    <a:pt x="1122" y="420"/>
                    <a:pt x="1156" y="673"/>
                    <a:pt x="1171" y="937"/>
                  </a:cubicBezTo>
                  <a:cubicBezTo>
                    <a:pt x="1190" y="1298"/>
                    <a:pt x="1185" y="1659"/>
                    <a:pt x="1190" y="2020"/>
                  </a:cubicBezTo>
                  <a:cubicBezTo>
                    <a:pt x="1130" y="2009"/>
                    <a:pt x="1069" y="2005"/>
                    <a:pt x="1007" y="2005"/>
                  </a:cubicBezTo>
                  <a:cubicBezTo>
                    <a:pt x="898" y="2005"/>
                    <a:pt x="789" y="2016"/>
                    <a:pt x="683" y="2020"/>
                  </a:cubicBezTo>
                  <a:lnTo>
                    <a:pt x="678" y="2020"/>
                  </a:lnTo>
                  <a:cubicBezTo>
                    <a:pt x="651" y="2019"/>
                    <a:pt x="624" y="2018"/>
                    <a:pt x="597" y="2018"/>
                  </a:cubicBezTo>
                  <a:cubicBezTo>
                    <a:pt x="467" y="2018"/>
                    <a:pt x="334" y="2028"/>
                    <a:pt x="205" y="2044"/>
                  </a:cubicBezTo>
                  <a:cubicBezTo>
                    <a:pt x="249" y="1415"/>
                    <a:pt x="220" y="747"/>
                    <a:pt x="200" y="117"/>
                  </a:cubicBezTo>
                  <a:close/>
                  <a:moveTo>
                    <a:pt x="395" y="0"/>
                  </a:moveTo>
                  <a:cubicBezTo>
                    <a:pt x="303" y="0"/>
                    <a:pt x="212" y="7"/>
                    <a:pt x="127" y="34"/>
                  </a:cubicBezTo>
                  <a:cubicBezTo>
                    <a:pt x="107" y="39"/>
                    <a:pt x="98" y="59"/>
                    <a:pt x="107" y="78"/>
                  </a:cubicBezTo>
                  <a:cubicBezTo>
                    <a:pt x="107" y="83"/>
                    <a:pt x="102" y="83"/>
                    <a:pt x="102" y="88"/>
                  </a:cubicBezTo>
                  <a:cubicBezTo>
                    <a:pt x="29" y="742"/>
                    <a:pt x="0" y="1483"/>
                    <a:pt x="102" y="2137"/>
                  </a:cubicBezTo>
                  <a:cubicBezTo>
                    <a:pt x="107" y="2161"/>
                    <a:pt x="124" y="2171"/>
                    <a:pt x="143" y="2171"/>
                  </a:cubicBezTo>
                  <a:cubicBezTo>
                    <a:pt x="165" y="2171"/>
                    <a:pt x="190" y="2156"/>
                    <a:pt x="195" y="2132"/>
                  </a:cubicBezTo>
                  <a:cubicBezTo>
                    <a:pt x="330" y="2156"/>
                    <a:pt x="465" y="2167"/>
                    <a:pt x="600" y="2167"/>
                  </a:cubicBezTo>
                  <a:cubicBezTo>
                    <a:pt x="626" y="2167"/>
                    <a:pt x="652" y="2167"/>
                    <a:pt x="678" y="2166"/>
                  </a:cubicBezTo>
                  <a:cubicBezTo>
                    <a:pt x="744" y="2166"/>
                    <a:pt x="811" y="2168"/>
                    <a:pt x="878" y="2168"/>
                  </a:cubicBezTo>
                  <a:cubicBezTo>
                    <a:pt x="990" y="2168"/>
                    <a:pt x="1101" y="2162"/>
                    <a:pt x="1205" y="2132"/>
                  </a:cubicBezTo>
                  <a:cubicBezTo>
                    <a:pt x="1215" y="2127"/>
                    <a:pt x="1229" y="2117"/>
                    <a:pt x="1234" y="2103"/>
                  </a:cubicBezTo>
                  <a:cubicBezTo>
                    <a:pt x="1237" y="2103"/>
                    <a:pt x="1239" y="2103"/>
                    <a:pt x="1242" y="2103"/>
                  </a:cubicBezTo>
                  <a:cubicBezTo>
                    <a:pt x="1268" y="2103"/>
                    <a:pt x="1293" y="2080"/>
                    <a:pt x="1298" y="2054"/>
                  </a:cubicBezTo>
                  <a:cubicBezTo>
                    <a:pt x="1332" y="1732"/>
                    <a:pt x="1346" y="1410"/>
                    <a:pt x="1332" y="1083"/>
                  </a:cubicBezTo>
                  <a:cubicBezTo>
                    <a:pt x="1327" y="786"/>
                    <a:pt x="1254" y="464"/>
                    <a:pt x="1361" y="176"/>
                  </a:cubicBezTo>
                  <a:cubicBezTo>
                    <a:pt x="1371" y="151"/>
                    <a:pt x="1366" y="127"/>
                    <a:pt x="1351" y="108"/>
                  </a:cubicBezTo>
                  <a:cubicBezTo>
                    <a:pt x="1366" y="78"/>
                    <a:pt x="1346" y="39"/>
                    <a:pt x="1312" y="34"/>
                  </a:cubicBezTo>
                  <a:cubicBezTo>
                    <a:pt x="1164" y="16"/>
                    <a:pt x="1015" y="6"/>
                    <a:pt x="869" y="6"/>
                  </a:cubicBezTo>
                  <a:cubicBezTo>
                    <a:pt x="818" y="6"/>
                    <a:pt x="767" y="7"/>
                    <a:pt x="717" y="10"/>
                  </a:cubicBezTo>
                  <a:cubicBezTo>
                    <a:pt x="612" y="10"/>
                    <a:pt x="503" y="0"/>
                    <a:pt x="3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56"/>
            <p:cNvSpPr/>
            <p:nvPr/>
          </p:nvSpPr>
          <p:spPr>
            <a:xfrm>
              <a:off x="6073736" y="2394627"/>
              <a:ext cx="210971" cy="250800"/>
            </a:xfrm>
            <a:custGeom>
              <a:rect b="b" l="l" r="r" t="t"/>
              <a:pathLst>
                <a:path extrusionOk="0" h="9754" w="8205">
                  <a:moveTo>
                    <a:pt x="2123" y="173"/>
                  </a:moveTo>
                  <a:cubicBezTo>
                    <a:pt x="2834" y="173"/>
                    <a:pt x="3562" y="274"/>
                    <a:pt x="3912" y="274"/>
                  </a:cubicBezTo>
                  <a:cubicBezTo>
                    <a:pt x="4045" y="275"/>
                    <a:pt x="4178" y="275"/>
                    <a:pt x="4312" y="275"/>
                  </a:cubicBezTo>
                  <a:cubicBezTo>
                    <a:pt x="5204" y="275"/>
                    <a:pt x="6098" y="258"/>
                    <a:pt x="6985" y="181"/>
                  </a:cubicBezTo>
                  <a:cubicBezTo>
                    <a:pt x="6995" y="196"/>
                    <a:pt x="7009" y="206"/>
                    <a:pt x="7024" y="216"/>
                  </a:cubicBezTo>
                  <a:cubicBezTo>
                    <a:pt x="7736" y="508"/>
                    <a:pt x="7575" y="1923"/>
                    <a:pt x="7600" y="2508"/>
                  </a:cubicBezTo>
                  <a:cubicBezTo>
                    <a:pt x="7629" y="3201"/>
                    <a:pt x="7663" y="3893"/>
                    <a:pt x="7682" y="4586"/>
                  </a:cubicBezTo>
                  <a:cubicBezTo>
                    <a:pt x="7717" y="5420"/>
                    <a:pt x="8204" y="8971"/>
                    <a:pt x="7034" y="9342"/>
                  </a:cubicBezTo>
                  <a:cubicBezTo>
                    <a:pt x="7019" y="9337"/>
                    <a:pt x="7004" y="9332"/>
                    <a:pt x="6985" y="9332"/>
                  </a:cubicBezTo>
                  <a:cubicBezTo>
                    <a:pt x="5927" y="9361"/>
                    <a:pt x="4868" y="9444"/>
                    <a:pt x="3805" y="9483"/>
                  </a:cubicBezTo>
                  <a:cubicBezTo>
                    <a:pt x="3625" y="9490"/>
                    <a:pt x="2837" y="9560"/>
                    <a:pt x="2059" y="9560"/>
                  </a:cubicBezTo>
                  <a:cubicBezTo>
                    <a:pt x="1169" y="9560"/>
                    <a:pt x="291" y="9468"/>
                    <a:pt x="351" y="9083"/>
                  </a:cubicBezTo>
                  <a:cubicBezTo>
                    <a:pt x="356" y="9069"/>
                    <a:pt x="356" y="9059"/>
                    <a:pt x="351" y="9044"/>
                  </a:cubicBezTo>
                  <a:lnTo>
                    <a:pt x="351" y="9044"/>
                  </a:lnTo>
                  <a:cubicBezTo>
                    <a:pt x="727" y="9171"/>
                    <a:pt x="1200" y="9151"/>
                    <a:pt x="1585" y="9156"/>
                  </a:cubicBezTo>
                  <a:cubicBezTo>
                    <a:pt x="1619" y="9156"/>
                    <a:pt x="1619" y="9108"/>
                    <a:pt x="1585" y="9108"/>
                  </a:cubicBezTo>
                  <a:cubicBezTo>
                    <a:pt x="1260" y="9075"/>
                    <a:pt x="896" y="9004"/>
                    <a:pt x="557" y="9004"/>
                  </a:cubicBezTo>
                  <a:cubicBezTo>
                    <a:pt x="484" y="9004"/>
                    <a:pt x="412" y="9007"/>
                    <a:pt x="342" y="9015"/>
                  </a:cubicBezTo>
                  <a:cubicBezTo>
                    <a:pt x="337" y="8883"/>
                    <a:pt x="332" y="8751"/>
                    <a:pt x="332" y="8620"/>
                  </a:cubicBezTo>
                  <a:cubicBezTo>
                    <a:pt x="495" y="8608"/>
                    <a:pt x="658" y="8604"/>
                    <a:pt x="820" y="8604"/>
                  </a:cubicBezTo>
                  <a:cubicBezTo>
                    <a:pt x="936" y="8604"/>
                    <a:pt x="1051" y="8606"/>
                    <a:pt x="1166" y="8610"/>
                  </a:cubicBezTo>
                  <a:cubicBezTo>
                    <a:pt x="1200" y="8610"/>
                    <a:pt x="1200" y="8561"/>
                    <a:pt x="1166" y="8561"/>
                  </a:cubicBezTo>
                  <a:cubicBezTo>
                    <a:pt x="1059" y="8554"/>
                    <a:pt x="951" y="8550"/>
                    <a:pt x="843" y="8550"/>
                  </a:cubicBezTo>
                  <a:cubicBezTo>
                    <a:pt x="671" y="8550"/>
                    <a:pt x="500" y="8560"/>
                    <a:pt x="332" y="8581"/>
                  </a:cubicBezTo>
                  <a:cubicBezTo>
                    <a:pt x="327" y="8415"/>
                    <a:pt x="327" y="8249"/>
                    <a:pt x="322" y="8083"/>
                  </a:cubicBezTo>
                  <a:lnTo>
                    <a:pt x="322" y="8083"/>
                  </a:lnTo>
                  <a:cubicBezTo>
                    <a:pt x="468" y="8095"/>
                    <a:pt x="615" y="8102"/>
                    <a:pt x="761" y="8102"/>
                  </a:cubicBezTo>
                  <a:cubicBezTo>
                    <a:pt x="907" y="8102"/>
                    <a:pt x="1054" y="8095"/>
                    <a:pt x="1200" y="8083"/>
                  </a:cubicBezTo>
                  <a:cubicBezTo>
                    <a:pt x="1233" y="8083"/>
                    <a:pt x="1234" y="8034"/>
                    <a:pt x="1204" y="8034"/>
                  </a:cubicBezTo>
                  <a:cubicBezTo>
                    <a:pt x="1203" y="8034"/>
                    <a:pt x="1201" y="8034"/>
                    <a:pt x="1200" y="8034"/>
                  </a:cubicBezTo>
                  <a:cubicBezTo>
                    <a:pt x="1039" y="8040"/>
                    <a:pt x="879" y="8044"/>
                    <a:pt x="718" y="8044"/>
                  </a:cubicBezTo>
                  <a:cubicBezTo>
                    <a:pt x="586" y="8044"/>
                    <a:pt x="454" y="8041"/>
                    <a:pt x="322" y="8034"/>
                  </a:cubicBezTo>
                  <a:cubicBezTo>
                    <a:pt x="317" y="7869"/>
                    <a:pt x="317" y="7703"/>
                    <a:pt x="312" y="7537"/>
                  </a:cubicBezTo>
                  <a:cubicBezTo>
                    <a:pt x="556" y="7502"/>
                    <a:pt x="800" y="7485"/>
                    <a:pt x="1046" y="7485"/>
                  </a:cubicBezTo>
                  <a:cubicBezTo>
                    <a:pt x="1144" y="7485"/>
                    <a:pt x="1243" y="7487"/>
                    <a:pt x="1341" y="7493"/>
                  </a:cubicBezTo>
                  <a:cubicBezTo>
                    <a:pt x="1385" y="7493"/>
                    <a:pt x="1385" y="7430"/>
                    <a:pt x="1341" y="7425"/>
                  </a:cubicBezTo>
                  <a:cubicBezTo>
                    <a:pt x="1236" y="7416"/>
                    <a:pt x="1131" y="7411"/>
                    <a:pt x="1026" y="7411"/>
                  </a:cubicBezTo>
                  <a:cubicBezTo>
                    <a:pt x="787" y="7411"/>
                    <a:pt x="550" y="7434"/>
                    <a:pt x="312" y="7478"/>
                  </a:cubicBezTo>
                  <a:cubicBezTo>
                    <a:pt x="312" y="7293"/>
                    <a:pt x="312" y="7103"/>
                    <a:pt x="307" y="6917"/>
                  </a:cubicBezTo>
                  <a:lnTo>
                    <a:pt x="307" y="6917"/>
                  </a:lnTo>
                  <a:cubicBezTo>
                    <a:pt x="420" y="6920"/>
                    <a:pt x="531" y="6923"/>
                    <a:pt x="641" y="6923"/>
                  </a:cubicBezTo>
                  <a:cubicBezTo>
                    <a:pt x="722" y="6923"/>
                    <a:pt x="803" y="6922"/>
                    <a:pt x="883" y="6917"/>
                  </a:cubicBezTo>
                  <a:cubicBezTo>
                    <a:pt x="912" y="6913"/>
                    <a:pt x="912" y="6874"/>
                    <a:pt x="883" y="6869"/>
                  </a:cubicBezTo>
                  <a:cubicBezTo>
                    <a:pt x="803" y="6865"/>
                    <a:pt x="721" y="6863"/>
                    <a:pt x="640" y="6863"/>
                  </a:cubicBezTo>
                  <a:cubicBezTo>
                    <a:pt x="529" y="6863"/>
                    <a:pt x="417" y="6866"/>
                    <a:pt x="307" y="6869"/>
                  </a:cubicBezTo>
                  <a:lnTo>
                    <a:pt x="307" y="6488"/>
                  </a:lnTo>
                  <a:cubicBezTo>
                    <a:pt x="312" y="6493"/>
                    <a:pt x="312" y="6493"/>
                    <a:pt x="317" y="6498"/>
                  </a:cubicBezTo>
                  <a:cubicBezTo>
                    <a:pt x="444" y="6523"/>
                    <a:pt x="580" y="6534"/>
                    <a:pt x="716" y="6534"/>
                  </a:cubicBezTo>
                  <a:cubicBezTo>
                    <a:pt x="920" y="6534"/>
                    <a:pt x="1127" y="6511"/>
                    <a:pt x="1317" y="6479"/>
                  </a:cubicBezTo>
                  <a:cubicBezTo>
                    <a:pt x="1356" y="6474"/>
                    <a:pt x="1346" y="6410"/>
                    <a:pt x="1307" y="6410"/>
                  </a:cubicBezTo>
                  <a:cubicBezTo>
                    <a:pt x="981" y="6430"/>
                    <a:pt x="644" y="6415"/>
                    <a:pt x="327" y="6449"/>
                  </a:cubicBezTo>
                  <a:cubicBezTo>
                    <a:pt x="317" y="6449"/>
                    <a:pt x="312" y="6454"/>
                    <a:pt x="307" y="6454"/>
                  </a:cubicBezTo>
                  <a:lnTo>
                    <a:pt x="307" y="6000"/>
                  </a:lnTo>
                  <a:cubicBezTo>
                    <a:pt x="387" y="5990"/>
                    <a:pt x="467" y="5985"/>
                    <a:pt x="547" y="5985"/>
                  </a:cubicBezTo>
                  <a:cubicBezTo>
                    <a:pt x="659" y="5985"/>
                    <a:pt x="770" y="5995"/>
                    <a:pt x="878" y="6015"/>
                  </a:cubicBezTo>
                  <a:cubicBezTo>
                    <a:pt x="881" y="6016"/>
                    <a:pt x="884" y="6016"/>
                    <a:pt x="887" y="6016"/>
                  </a:cubicBezTo>
                  <a:cubicBezTo>
                    <a:pt x="920" y="6016"/>
                    <a:pt x="933" y="5966"/>
                    <a:pt x="893" y="5957"/>
                  </a:cubicBezTo>
                  <a:cubicBezTo>
                    <a:pt x="788" y="5927"/>
                    <a:pt x="681" y="5912"/>
                    <a:pt x="572" y="5912"/>
                  </a:cubicBezTo>
                  <a:cubicBezTo>
                    <a:pt x="484" y="5912"/>
                    <a:pt x="395" y="5922"/>
                    <a:pt x="307" y="5942"/>
                  </a:cubicBezTo>
                  <a:lnTo>
                    <a:pt x="307" y="5220"/>
                  </a:lnTo>
                  <a:cubicBezTo>
                    <a:pt x="467" y="5240"/>
                    <a:pt x="626" y="5250"/>
                    <a:pt x="785" y="5250"/>
                  </a:cubicBezTo>
                  <a:cubicBezTo>
                    <a:pt x="899" y="5250"/>
                    <a:pt x="1013" y="5245"/>
                    <a:pt x="1127" y="5235"/>
                  </a:cubicBezTo>
                  <a:cubicBezTo>
                    <a:pt x="1164" y="5235"/>
                    <a:pt x="1166" y="5181"/>
                    <a:pt x="1131" y="5181"/>
                  </a:cubicBezTo>
                  <a:cubicBezTo>
                    <a:pt x="1130" y="5181"/>
                    <a:pt x="1128" y="5181"/>
                    <a:pt x="1127" y="5181"/>
                  </a:cubicBezTo>
                  <a:cubicBezTo>
                    <a:pt x="1040" y="5184"/>
                    <a:pt x="954" y="5186"/>
                    <a:pt x="867" y="5186"/>
                  </a:cubicBezTo>
                  <a:cubicBezTo>
                    <a:pt x="681" y="5186"/>
                    <a:pt x="494" y="5178"/>
                    <a:pt x="307" y="5162"/>
                  </a:cubicBezTo>
                  <a:cubicBezTo>
                    <a:pt x="307" y="4991"/>
                    <a:pt x="307" y="4815"/>
                    <a:pt x="312" y="4640"/>
                  </a:cubicBezTo>
                  <a:cubicBezTo>
                    <a:pt x="439" y="4640"/>
                    <a:pt x="566" y="4642"/>
                    <a:pt x="693" y="4642"/>
                  </a:cubicBezTo>
                  <a:cubicBezTo>
                    <a:pt x="756" y="4642"/>
                    <a:pt x="820" y="4641"/>
                    <a:pt x="883" y="4640"/>
                  </a:cubicBezTo>
                  <a:cubicBezTo>
                    <a:pt x="912" y="4640"/>
                    <a:pt x="912" y="4596"/>
                    <a:pt x="883" y="4596"/>
                  </a:cubicBezTo>
                  <a:cubicBezTo>
                    <a:pt x="803" y="4592"/>
                    <a:pt x="722" y="4590"/>
                    <a:pt x="642" y="4590"/>
                  </a:cubicBezTo>
                  <a:cubicBezTo>
                    <a:pt x="532" y="4590"/>
                    <a:pt x="422" y="4593"/>
                    <a:pt x="312" y="4596"/>
                  </a:cubicBezTo>
                  <a:cubicBezTo>
                    <a:pt x="312" y="4410"/>
                    <a:pt x="312" y="4235"/>
                    <a:pt x="317" y="4054"/>
                  </a:cubicBezTo>
                  <a:cubicBezTo>
                    <a:pt x="566" y="4079"/>
                    <a:pt x="810" y="4113"/>
                    <a:pt x="1059" y="4123"/>
                  </a:cubicBezTo>
                  <a:cubicBezTo>
                    <a:pt x="1093" y="4123"/>
                    <a:pt x="1102" y="4069"/>
                    <a:pt x="1068" y="4064"/>
                  </a:cubicBezTo>
                  <a:cubicBezTo>
                    <a:pt x="820" y="4030"/>
                    <a:pt x="566" y="4010"/>
                    <a:pt x="317" y="3991"/>
                  </a:cubicBezTo>
                  <a:cubicBezTo>
                    <a:pt x="317" y="3747"/>
                    <a:pt x="322" y="3503"/>
                    <a:pt x="327" y="3254"/>
                  </a:cubicBezTo>
                  <a:cubicBezTo>
                    <a:pt x="410" y="3274"/>
                    <a:pt x="498" y="3293"/>
                    <a:pt x="590" y="3303"/>
                  </a:cubicBezTo>
                  <a:cubicBezTo>
                    <a:pt x="590" y="3308"/>
                    <a:pt x="595" y="3313"/>
                    <a:pt x="600" y="3313"/>
                  </a:cubicBezTo>
                  <a:cubicBezTo>
                    <a:pt x="704" y="3313"/>
                    <a:pt x="806" y="3317"/>
                    <a:pt x="907" y="3317"/>
                  </a:cubicBezTo>
                  <a:cubicBezTo>
                    <a:pt x="958" y="3317"/>
                    <a:pt x="1008" y="3316"/>
                    <a:pt x="1059" y="3313"/>
                  </a:cubicBezTo>
                  <a:cubicBezTo>
                    <a:pt x="1088" y="3308"/>
                    <a:pt x="1088" y="3264"/>
                    <a:pt x="1059" y="3259"/>
                  </a:cubicBezTo>
                  <a:cubicBezTo>
                    <a:pt x="1018" y="3258"/>
                    <a:pt x="977" y="3257"/>
                    <a:pt x="937" y="3257"/>
                  </a:cubicBezTo>
                  <a:cubicBezTo>
                    <a:pt x="855" y="3257"/>
                    <a:pt x="774" y="3259"/>
                    <a:pt x="693" y="3259"/>
                  </a:cubicBezTo>
                  <a:cubicBezTo>
                    <a:pt x="571" y="3235"/>
                    <a:pt x="449" y="3220"/>
                    <a:pt x="322" y="3215"/>
                  </a:cubicBezTo>
                  <a:cubicBezTo>
                    <a:pt x="322" y="3084"/>
                    <a:pt x="327" y="2952"/>
                    <a:pt x="327" y="2820"/>
                  </a:cubicBezTo>
                  <a:cubicBezTo>
                    <a:pt x="488" y="2825"/>
                    <a:pt x="649" y="2830"/>
                    <a:pt x="810" y="2830"/>
                  </a:cubicBezTo>
                  <a:cubicBezTo>
                    <a:pt x="859" y="2830"/>
                    <a:pt x="859" y="2757"/>
                    <a:pt x="810" y="2757"/>
                  </a:cubicBezTo>
                  <a:cubicBezTo>
                    <a:pt x="779" y="2756"/>
                    <a:pt x="748" y="2756"/>
                    <a:pt x="718" y="2756"/>
                  </a:cubicBezTo>
                  <a:cubicBezTo>
                    <a:pt x="587" y="2756"/>
                    <a:pt x="457" y="2763"/>
                    <a:pt x="327" y="2767"/>
                  </a:cubicBezTo>
                  <a:cubicBezTo>
                    <a:pt x="327" y="2552"/>
                    <a:pt x="332" y="2333"/>
                    <a:pt x="337" y="2118"/>
                  </a:cubicBezTo>
                  <a:cubicBezTo>
                    <a:pt x="424" y="2126"/>
                    <a:pt x="515" y="2133"/>
                    <a:pt x="607" y="2133"/>
                  </a:cubicBezTo>
                  <a:cubicBezTo>
                    <a:pt x="727" y="2133"/>
                    <a:pt x="848" y="2122"/>
                    <a:pt x="961" y="2089"/>
                  </a:cubicBezTo>
                  <a:cubicBezTo>
                    <a:pt x="994" y="2079"/>
                    <a:pt x="991" y="2030"/>
                    <a:pt x="956" y="2030"/>
                  </a:cubicBezTo>
                  <a:cubicBezTo>
                    <a:pt x="955" y="2030"/>
                    <a:pt x="953" y="2030"/>
                    <a:pt x="951" y="2030"/>
                  </a:cubicBezTo>
                  <a:cubicBezTo>
                    <a:pt x="767" y="2039"/>
                    <a:pt x="595" y="2066"/>
                    <a:pt x="413" y="2066"/>
                  </a:cubicBezTo>
                  <a:cubicBezTo>
                    <a:pt x="388" y="2066"/>
                    <a:pt x="362" y="2065"/>
                    <a:pt x="337" y="2064"/>
                  </a:cubicBezTo>
                  <a:cubicBezTo>
                    <a:pt x="337" y="1854"/>
                    <a:pt x="342" y="1640"/>
                    <a:pt x="342" y="1425"/>
                  </a:cubicBezTo>
                  <a:cubicBezTo>
                    <a:pt x="418" y="1428"/>
                    <a:pt x="495" y="1431"/>
                    <a:pt x="573" y="1431"/>
                  </a:cubicBezTo>
                  <a:cubicBezTo>
                    <a:pt x="629" y="1431"/>
                    <a:pt x="686" y="1429"/>
                    <a:pt x="742" y="1425"/>
                  </a:cubicBezTo>
                  <a:cubicBezTo>
                    <a:pt x="785" y="1425"/>
                    <a:pt x="785" y="1362"/>
                    <a:pt x="742" y="1362"/>
                  </a:cubicBezTo>
                  <a:cubicBezTo>
                    <a:pt x="686" y="1358"/>
                    <a:pt x="630" y="1356"/>
                    <a:pt x="574" y="1356"/>
                  </a:cubicBezTo>
                  <a:cubicBezTo>
                    <a:pt x="498" y="1356"/>
                    <a:pt x="420" y="1359"/>
                    <a:pt x="342" y="1362"/>
                  </a:cubicBezTo>
                  <a:cubicBezTo>
                    <a:pt x="342" y="1211"/>
                    <a:pt x="342" y="1064"/>
                    <a:pt x="346" y="918"/>
                  </a:cubicBezTo>
                  <a:cubicBezTo>
                    <a:pt x="350" y="918"/>
                    <a:pt x="353" y="920"/>
                    <a:pt x="356" y="920"/>
                  </a:cubicBezTo>
                  <a:cubicBezTo>
                    <a:pt x="358" y="920"/>
                    <a:pt x="359" y="920"/>
                    <a:pt x="361" y="918"/>
                  </a:cubicBezTo>
                  <a:cubicBezTo>
                    <a:pt x="477" y="903"/>
                    <a:pt x="593" y="895"/>
                    <a:pt x="709" y="895"/>
                  </a:cubicBezTo>
                  <a:cubicBezTo>
                    <a:pt x="778" y="895"/>
                    <a:pt x="848" y="898"/>
                    <a:pt x="917" y="903"/>
                  </a:cubicBezTo>
                  <a:cubicBezTo>
                    <a:pt x="961" y="903"/>
                    <a:pt x="956" y="840"/>
                    <a:pt x="917" y="835"/>
                  </a:cubicBezTo>
                  <a:cubicBezTo>
                    <a:pt x="844" y="828"/>
                    <a:pt x="771" y="824"/>
                    <a:pt x="698" y="824"/>
                  </a:cubicBezTo>
                  <a:cubicBezTo>
                    <a:pt x="581" y="824"/>
                    <a:pt x="465" y="834"/>
                    <a:pt x="351" y="855"/>
                  </a:cubicBezTo>
                  <a:cubicBezTo>
                    <a:pt x="535" y="303"/>
                    <a:pt x="1318" y="173"/>
                    <a:pt x="2123" y="173"/>
                  </a:cubicBezTo>
                  <a:close/>
                  <a:moveTo>
                    <a:pt x="7063" y="0"/>
                  </a:moveTo>
                  <a:cubicBezTo>
                    <a:pt x="7060" y="0"/>
                    <a:pt x="7056" y="0"/>
                    <a:pt x="7053" y="1"/>
                  </a:cubicBezTo>
                  <a:cubicBezTo>
                    <a:pt x="5863" y="14"/>
                    <a:pt x="4676" y="48"/>
                    <a:pt x="3489" y="48"/>
                  </a:cubicBezTo>
                  <a:cubicBezTo>
                    <a:pt x="2934" y="48"/>
                    <a:pt x="2380" y="41"/>
                    <a:pt x="1824" y="20"/>
                  </a:cubicBezTo>
                  <a:cubicBezTo>
                    <a:pt x="1733" y="17"/>
                    <a:pt x="1636" y="15"/>
                    <a:pt x="1537" y="15"/>
                  </a:cubicBezTo>
                  <a:cubicBezTo>
                    <a:pt x="1018" y="15"/>
                    <a:pt x="450" y="87"/>
                    <a:pt x="303" y="542"/>
                  </a:cubicBezTo>
                  <a:cubicBezTo>
                    <a:pt x="294" y="540"/>
                    <a:pt x="286" y="539"/>
                    <a:pt x="278" y="539"/>
                  </a:cubicBezTo>
                  <a:cubicBezTo>
                    <a:pt x="233" y="539"/>
                    <a:pt x="194" y="571"/>
                    <a:pt x="190" y="620"/>
                  </a:cubicBezTo>
                  <a:cubicBezTo>
                    <a:pt x="0" y="3415"/>
                    <a:pt x="29" y="6239"/>
                    <a:pt x="137" y="9039"/>
                  </a:cubicBezTo>
                  <a:cubicBezTo>
                    <a:pt x="137" y="9073"/>
                    <a:pt x="151" y="9103"/>
                    <a:pt x="181" y="9122"/>
                  </a:cubicBezTo>
                  <a:cubicBezTo>
                    <a:pt x="90" y="9675"/>
                    <a:pt x="655" y="9754"/>
                    <a:pt x="1150" y="9754"/>
                  </a:cubicBezTo>
                  <a:cubicBezTo>
                    <a:pt x="1324" y="9754"/>
                    <a:pt x="1489" y="9744"/>
                    <a:pt x="1615" y="9742"/>
                  </a:cubicBezTo>
                  <a:cubicBezTo>
                    <a:pt x="3351" y="9717"/>
                    <a:pt x="5102" y="9693"/>
                    <a:pt x="6834" y="9542"/>
                  </a:cubicBezTo>
                  <a:cubicBezTo>
                    <a:pt x="6846" y="9558"/>
                    <a:pt x="6868" y="9567"/>
                    <a:pt x="6889" y="9567"/>
                  </a:cubicBezTo>
                  <a:cubicBezTo>
                    <a:pt x="6894" y="9567"/>
                    <a:pt x="6898" y="9567"/>
                    <a:pt x="6902" y="9566"/>
                  </a:cubicBezTo>
                  <a:cubicBezTo>
                    <a:pt x="7473" y="9537"/>
                    <a:pt x="7795" y="9190"/>
                    <a:pt x="7926" y="8639"/>
                  </a:cubicBezTo>
                  <a:cubicBezTo>
                    <a:pt x="8200" y="7522"/>
                    <a:pt x="7961" y="6142"/>
                    <a:pt x="7926" y="5001"/>
                  </a:cubicBezTo>
                  <a:cubicBezTo>
                    <a:pt x="7882" y="3728"/>
                    <a:pt x="7921" y="2401"/>
                    <a:pt x="7756" y="1137"/>
                  </a:cubicBezTo>
                  <a:cubicBezTo>
                    <a:pt x="7697" y="640"/>
                    <a:pt x="7585" y="245"/>
                    <a:pt x="7122" y="35"/>
                  </a:cubicBezTo>
                  <a:cubicBezTo>
                    <a:pt x="7109" y="14"/>
                    <a:pt x="7085" y="0"/>
                    <a:pt x="70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0" name="Google Shape;2810;p56"/>
          <p:cNvGrpSpPr/>
          <p:nvPr/>
        </p:nvGrpSpPr>
        <p:grpSpPr>
          <a:xfrm>
            <a:off x="5397728" y="2374134"/>
            <a:ext cx="355707" cy="291554"/>
            <a:chOff x="5397728" y="2374134"/>
            <a:chExt cx="355707" cy="291554"/>
          </a:xfrm>
        </p:grpSpPr>
        <p:sp>
          <p:nvSpPr>
            <p:cNvPr id="2811" name="Google Shape;2811;p56"/>
            <p:cNvSpPr/>
            <p:nvPr/>
          </p:nvSpPr>
          <p:spPr>
            <a:xfrm>
              <a:off x="5397728" y="2374134"/>
              <a:ext cx="355707" cy="291554"/>
            </a:xfrm>
            <a:custGeom>
              <a:rect b="b" l="l" r="r" t="t"/>
              <a:pathLst>
                <a:path extrusionOk="0" h="11339" w="13834">
                  <a:moveTo>
                    <a:pt x="8344" y="164"/>
                  </a:moveTo>
                  <a:cubicBezTo>
                    <a:pt x="8531" y="164"/>
                    <a:pt x="8700" y="318"/>
                    <a:pt x="8746" y="500"/>
                  </a:cubicBezTo>
                  <a:cubicBezTo>
                    <a:pt x="8795" y="696"/>
                    <a:pt x="8707" y="852"/>
                    <a:pt x="8634" y="1022"/>
                  </a:cubicBezTo>
                  <a:cubicBezTo>
                    <a:pt x="8470" y="1007"/>
                    <a:pt x="8303" y="1001"/>
                    <a:pt x="8138" y="1001"/>
                  </a:cubicBezTo>
                  <a:cubicBezTo>
                    <a:pt x="8087" y="1001"/>
                    <a:pt x="8036" y="1002"/>
                    <a:pt x="7985" y="1003"/>
                  </a:cubicBezTo>
                  <a:cubicBezTo>
                    <a:pt x="7868" y="700"/>
                    <a:pt x="7888" y="281"/>
                    <a:pt x="8244" y="179"/>
                  </a:cubicBezTo>
                  <a:cubicBezTo>
                    <a:pt x="8277" y="168"/>
                    <a:pt x="8311" y="164"/>
                    <a:pt x="8344" y="164"/>
                  </a:cubicBezTo>
                  <a:close/>
                  <a:moveTo>
                    <a:pt x="7990" y="1178"/>
                  </a:moveTo>
                  <a:lnTo>
                    <a:pt x="7990" y="1178"/>
                  </a:lnTo>
                  <a:cubicBezTo>
                    <a:pt x="5741" y="2017"/>
                    <a:pt x="4263" y="4437"/>
                    <a:pt x="4390" y="6817"/>
                  </a:cubicBezTo>
                  <a:cubicBezTo>
                    <a:pt x="4390" y="6827"/>
                    <a:pt x="4395" y="6841"/>
                    <a:pt x="4410" y="6851"/>
                  </a:cubicBezTo>
                  <a:cubicBezTo>
                    <a:pt x="4088" y="6690"/>
                    <a:pt x="3781" y="6505"/>
                    <a:pt x="3488" y="6295"/>
                  </a:cubicBezTo>
                  <a:lnTo>
                    <a:pt x="3488" y="6295"/>
                  </a:lnTo>
                  <a:cubicBezTo>
                    <a:pt x="3620" y="6315"/>
                    <a:pt x="3746" y="6334"/>
                    <a:pt x="3878" y="6349"/>
                  </a:cubicBezTo>
                  <a:cubicBezTo>
                    <a:pt x="3902" y="6349"/>
                    <a:pt x="3907" y="6315"/>
                    <a:pt x="3883" y="6315"/>
                  </a:cubicBezTo>
                  <a:cubicBezTo>
                    <a:pt x="3732" y="6290"/>
                    <a:pt x="3585" y="6271"/>
                    <a:pt x="3434" y="6251"/>
                  </a:cubicBezTo>
                  <a:cubicBezTo>
                    <a:pt x="3307" y="6159"/>
                    <a:pt x="3181" y="6061"/>
                    <a:pt x="3064" y="5954"/>
                  </a:cubicBezTo>
                  <a:cubicBezTo>
                    <a:pt x="3049" y="5939"/>
                    <a:pt x="3029" y="5934"/>
                    <a:pt x="3015" y="5934"/>
                  </a:cubicBezTo>
                  <a:cubicBezTo>
                    <a:pt x="3015" y="5920"/>
                    <a:pt x="3020" y="5910"/>
                    <a:pt x="3020" y="5890"/>
                  </a:cubicBezTo>
                  <a:cubicBezTo>
                    <a:pt x="3024" y="5895"/>
                    <a:pt x="3029" y="5900"/>
                    <a:pt x="3034" y="5900"/>
                  </a:cubicBezTo>
                  <a:cubicBezTo>
                    <a:pt x="3342" y="5924"/>
                    <a:pt x="3644" y="5959"/>
                    <a:pt x="3951" y="5973"/>
                  </a:cubicBezTo>
                  <a:cubicBezTo>
                    <a:pt x="3981" y="5973"/>
                    <a:pt x="3981" y="5924"/>
                    <a:pt x="3951" y="5924"/>
                  </a:cubicBezTo>
                  <a:cubicBezTo>
                    <a:pt x="3644" y="5885"/>
                    <a:pt x="3342" y="5871"/>
                    <a:pt x="3034" y="5851"/>
                  </a:cubicBezTo>
                  <a:lnTo>
                    <a:pt x="3024" y="5851"/>
                  </a:lnTo>
                  <a:cubicBezTo>
                    <a:pt x="3039" y="5739"/>
                    <a:pt x="3059" y="5627"/>
                    <a:pt x="3078" y="5515"/>
                  </a:cubicBezTo>
                  <a:cubicBezTo>
                    <a:pt x="3346" y="5524"/>
                    <a:pt x="3610" y="5539"/>
                    <a:pt x="3878" y="5544"/>
                  </a:cubicBezTo>
                  <a:cubicBezTo>
                    <a:pt x="3907" y="5539"/>
                    <a:pt x="3907" y="5495"/>
                    <a:pt x="3878" y="5495"/>
                  </a:cubicBezTo>
                  <a:cubicBezTo>
                    <a:pt x="3615" y="5476"/>
                    <a:pt x="3351" y="5471"/>
                    <a:pt x="3083" y="5466"/>
                  </a:cubicBezTo>
                  <a:cubicBezTo>
                    <a:pt x="3107" y="5349"/>
                    <a:pt x="3132" y="5242"/>
                    <a:pt x="3161" y="5129"/>
                  </a:cubicBezTo>
                  <a:cubicBezTo>
                    <a:pt x="3376" y="5105"/>
                    <a:pt x="3590" y="5095"/>
                    <a:pt x="3805" y="5095"/>
                  </a:cubicBezTo>
                  <a:cubicBezTo>
                    <a:pt x="3844" y="5095"/>
                    <a:pt x="3844" y="5042"/>
                    <a:pt x="3805" y="5042"/>
                  </a:cubicBezTo>
                  <a:cubicBezTo>
                    <a:pt x="3742" y="5037"/>
                    <a:pt x="3679" y="5035"/>
                    <a:pt x="3615" y="5035"/>
                  </a:cubicBezTo>
                  <a:cubicBezTo>
                    <a:pt x="3467" y="5035"/>
                    <a:pt x="3319" y="5047"/>
                    <a:pt x="3176" y="5071"/>
                  </a:cubicBezTo>
                  <a:cubicBezTo>
                    <a:pt x="3210" y="4924"/>
                    <a:pt x="3254" y="4783"/>
                    <a:pt x="3298" y="4642"/>
                  </a:cubicBezTo>
                  <a:cubicBezTo>
                    <a:pt x="3512" y="4622"/>
                    <a:pt x="3727" y="4612"/>
                    <a:pt x="3946" y="4612"/>
                  </a:cubicBezTo>
                  <a:cubicBezTo>
                    <a:pt x="3990" y="4612"/>
                    <a:pt x="3990" y="4544"/>
                    <a:pt x="3946" y="4544"/>
                  </a:cubicBezTo>
                  <a:cubicBezTo>
                    <a:pt x="3866" y="4538"/>
                    <a:pt x="3785" y="4536"/>
                    <a:pt x="3704" y="4536"/>
                  </a:cubicBezTo>
                  <a:cubicBezTo>
                    <a:pt x="3581" y="4536"/>
                    <a:pt x="3458" y="4542"/>
                    <a:pt x="3337" y="4554"/>
                  </a:cubicBezTo>
                  <a:cubicBezTo>
                    <a:pt x="3371" y="4456"/>
                    <a:pt x="3410" y="4359"/>
                    <a:pt x="3449" y="4261"/>
                  </a:cubicBezTo>
                  <a:cubicBezTo>
                    <a:pt x="3564" y="4252"/>
                    <a:pt x="3678" y="4248"/>
                    <a:pt x="3792" y="4248"/>
                  </a:cubicBezTo>
                  <a:cubicBezTo>
                    <a:pt x="3997" y="4248"/>
                    <a:pt x="4201" y="4262"/>
                    <a:pt x="4405" y="4290"/>
                  </a:cubicBezTo>
                  <a:cubicBezTo>
                    <a:pt x="4406" y="4291"/>
                    <a:pt x="4408" y="4291"/>
                    <a:pt x="4409" y="4291"/>
                  </a:cubicBezTo>
                  <a:cubicBezTo>
                    <a:pt x="4440" y="4291"/>
                    <a:pt x="4447" y="4236"/>
                    <a:pt x="4415" y="4227"/>
                  </a:cubicBezTo>
                  <a:cubicBezTo>
                    <a:pt x="4215" y="4186"/>
                    <a:pt x="4013" y="4165"/>
                    <a:pt x="3811" y="4165"/>
                  </a:cubicBezTo>
                  <a:cubicBezTo>
                    <a:pt x="3702" y="4165"/>
                    <a:pt x="3592" y="4171"/>
                    <a:pt x="3483" y="4183"/>
                  </a:cubicBezTo>
                  <a:cubicBezTo>
                    <a:pt x="3610" y="3890"/>
                    <a:pt x="3766" y="3612"/>
                    <a:pt x="3942" y="3349"/>
                  </a:cubicBezTo>
                  <a:cubicBezTo>
                    <a:pt x="4146" y="3349"/>
                    <a:pt x="4349" y="3353"/>
                    <a:pt x="4552" y="3353"/>
                  </a:cubicBezTo>
                  <a:cubicBezTo>
                    <a:pt x="4654" y="3353"/>
                    <a:pt x="4756" y="3352"/>
                    <a:pt x="4859" y="3349"/>
                  </a:cubicBezTo>
                  <a:cubicBezTo>
                    <a:pt x="4898" y="3344"/>
                    <a:pt x="4898" y="3290"/>
                    <a:pt x="4859" y="3286"/>
                  </a:cubicBezTo>
                  <a:cubicBezTo>
                    <a:pt x="4737" y="3281"/>
                    <a:pt x="4614" y="3280"/>
                    <a:pt x="4491" y="3280"/>
                  </a:cubicBezTo>
                  <a:cubicBezTo>
                    <a:pt x="4323" y="3280"/>
                    <a:pt x="4154" y="3283"/>
                    <a:pt x="3985" y="3286"/>
                  </a:cubicBezTo>
                  <a:cubicBezTo>
                    <a:pt x="4083" y="3144"/>
                    <a:pt x="4190" y="3008"/>
                    <a:pt x="4302" y="2881"/>
                  </a:cubicBezTo>
                  <a:cubicBezTo>
                    <a:pt x="4580" y="2890"/>
                    <a:pt x="4863" y="2910"/>
                    <a:pt x="5141" y="2930"/>
                  </a:cubicBezTo>
                  <a:cubicBezTo>
                    <a:pt x="5185" y="2930"/>
                    <a:pt x="5185" y="2866"/>
                    <a:pt x="5141" y="2861"/>
                  </a:cubicBezTo>
                  <a:cubicBezTo>
                    <a:pt x="4878" y="2832"/>
                    <a:pt x="4615" y="2817"/>
                    <a:pt x="4356" y="2817"/>
                  </a:cubicBezTo>
                  <a:cubicBezTo>
                    <a:pt x="4463" y="2695"/>
                    <a:pt x="4576" y="2578"/>
                    <a:pt x="4698" y="2471"/>
                  </a:cubicBezTo>
                  <a:cubicBezTo>
                    <a:pt x="4960" y="2454"/>
                    <a:pt x="5223" y="2449"/>
                    <a:pt x="5488" y="2449"/>
                  </a:cubicBezTo>
                  <a:cubicBezTo>
                    <a:pt x="5606" y="2449"/>
                    <a:pt x="5725" y="2450"/>
                    <a:pt x="5844" y="2452"/>
                  </a:cubicBezTo>
                  <a:cubicBezTo>
                    <a:pt x="5897" y="2452"/>
                    <a:pt x="5897" y="2369"/>
                    <a:pt x="5844" y="2369"/>
                  </a:cubicBezTo>
                  <a:cubicBezTo>
                    <a:pt x="5699" y="2360"/>
                    <a:pt x="5554" y="2357"/>
                    <a:pt x="5408" y="2357"/>
                  </a:cubicBezTo>
                  <a:cubicBezTo>
                    <a:pt x="5205" y="2357"/>
                    <a:pt x="5002" y="2364"/>
                    <a:pt x="4800" y="2378"/>
                  </a:cubicBezTo>
                  <a:cubicBezTo>
                    <a:pt x="4980" y="2222"/>
                    <a:pt x="5166" y="2081"/>
                    <a:pt x="5366" y="1959"/>
                  </a:cubicBezTo>
                  <a:cubicBezTo>
                    <a:pt x="5427" y="1958"/>
                    <a:pt x="5487" y="1957"/>
                    <a:pt x="5548" y="1957"/>
                  </a:cubicBezTo>
                  <a:cubicBezTo>
                    <a:pt x="5729" y="1957"/>
                    <a:pt x="5910" y="1963"/>
                    <a:pt x="6093" y="1973"/>
                  </a:cubicBezTo>
                  <a:cubicBezTo>
                    <a:pt x="6122" y="1973"/>
                    <a:pt x="6132" y="1920"/>
                    <a:pt x="6097" y="1910"/>
                  </a:cubicBezTo>
                  <a:cubicBezTo>
                    <a:pt x="5923" y="1885"/>
                    <a:pt x="5748" y="1870"/>
                    <a:pt x="5574" y="1870"/>
                  </a:cubicBezTo>
                  <a:cubicBezTo>
                    <a:pt x="5548" y="1870"/>
                    <a:pt x="5523" y="1870"/>
                    <a:pt x="5497" y="1871"/>
                  </a:cubicBezTo>
                  <a:cubicBezTo>
                    <a:pt x="5595" y="1808"/>
                    <a:pt x="5693" y="1754"/>
                    <a:pt x="5795" y="1705"/>
                  </a:cubicBezTo>
                  <a:cubicBezTo>
                    <a:pt x="5800" y="1705"/>
                    <a:pt x="5805" y="1710"/>
                    <a:pt x="5810" y="1710"/>
                  </a:cubicBezTo>
                  <a:cubicBezTo>
                    <a:pt x="5968" y="1710"/>
                    <a:pt x="6125" y="1713"/>
                    <a:pt x="6283" y="1713"/>
                  </a:cubicBezTo>
                  <a:cubicBezTo>
                    <a:pt x="6440" y="1713"/>
                    <a:pt x="6597" y="1710"/>
                    <a:pt x="6756" y="1700"/>
                  </a:cubicBezTo>
                  <a:cubicBezTo>
                    <a:pt x="6800" y="1700"/>
                    <a:pt x="6800" y="1637"/>
                    <a:pt x="6756" y="1637"/>
                  </a:cubicBezTo>
                  <a:cubicBezTo>
                    <a:pt x="6598" y="1628"/>
                    <a:pt x="6438" y="1626"/>
                    <a:pt x="6279" y="1626"/>
                  </a:cubicBezTo>
                  <a:cubicBezTo>
                    <a:pt x="6172" y="1626"/>
                    <a:pt x="6066" y="1627"/>
                    <a:pt x="5961" y="1627"/>
                  </a:cubicBezTo>
                  <a:cubicBezTo>
                    <a:pt x="6595" y="1335"/>
                    <a:pt x="7288" y="1183"/>
                    <a:pt x="7990" y="1178"/>
                  </a:cubicBezTo>
                  <a:close/>
                  <a:moveTo>
                    <a:pt x="8570" y="1198"/>
                  </a:moveTo>
                  <a:cubicBezTo>
                    <a:pt x="8653" y="1203"/>
                    <a:pt x="8736" y="1213"/>
                    <a:pt x="8824" y="1222"/>
                  </a:cubicBezTo>
                  <a:cubicBezTo>
                    <a:pt x="11551" y="1583"/>
                    <a:pt x="13668" y="4803"/>
                    <a:pt x="12765" y="7461"/>
                  </a:cubicBezTo>
                  <a:cubicBezTo>
                    <a:pt x="12760" y="7475"/>
                    <a:pt x="12760" y="7495"/>
                    <a:pt x="12770" y="7515"/>
                  </a:cubicBezTo>
                  <a:cubicBezTo>
                    <a:pt x="12726" y="7549"/>
                    <a:pt x="12682" y="7583"/>
                    <a:pt x="12638" y="7617"/>
                  </a:cubicBezTo>
                  <a:cubicBezTo>
                    <a:pt x="12458" y="4949"/>
                    <a:pt x="10921" y="2476"/>
                    <a:pt x="8570" y="1198"/>
                  </a:cubicBezTo>
                  <a:close/>
                  <a:moveTo>
                    <a:pt x="8205" y="1178"/>
                  </a:moveTo>
                  <a:lnTo>
                    <a:pt x="8205" y="1178"/>
                  </a:lnTo>
                  <a:cubicBezTo>
                    <a:pt x="7663" y="1983"/>
                    <a:pt x="7258" y="2876"/>
                    <a:pt x="7019" y="3817"/>
                  </a:cubicBezTo>
                  <a:cubicBezTo>
                    <a:pt x="7005" y="3827"/>
                    <a:pt x="7000" y="3847"/>
                    <a:pt x="7010" y="3866"/>
                  </a:cubicBezTo>
                  <a:cubicBezTo>
                    <a:pt x="6966" y="4032"/>
                    <a:pt x="6927" y="4198"/>
                    <a:pt x="6893" y="4364"/>
                  </a:cubicBezTo>
                  <a:cubicBezTo>
                    <a:pt x="6883" y="4373"/>
                    <a:pt x="6883" y="4388"/>
                    <a:pt x="6888" y="4403"/>
                  </a:cubicBezTo>
                  <a:cubicBezTo>
                    <a:pt x="6683" y="5471"/>
                    <a:pt x="6658" y="6568"/>
                    <a:pt x="6814" y="7651"/>
                  </a:cubicBezTo>
                  <a:cubicBezTo>
                    <a:pt x="5996" y="7477"/>
                    <a:pt x="5182" y="7230"/>
                    <a:pt x="4430" y="6859"/>
                  </a:cubicBezTo>
                  <a:lnTo>
                    <a:pt x="4430" y="6859"/>
                  </a:lnTo>
                  <a:cubicBezTo>
                    <a:pt x="4435" y="6860"/>
                    <a:pt x="4440" y="6861"/>
                    <a:pt x="4444" y="6861"/>
                  </a:cubicBezTo>
                  <a:cubicBezTo>
                    <a:pt x="4470" y="6861"/>
                    <a:pt x="4494" y="6840"/>
                    <a:pt x="4498" y="6812"/>
                  </a:cubicBezTo>
                  <a:cubicBezTo>
                    <a:pt x="4590" y="4178"/>
                    <a:pt x="5907" y="2325"/>
                    <a:pt x="8205" y="1178"/>
                  </a:cubicBezTo>
                  <a:close/>
                  <a:moveTo>
                    <a:pt x="8268" y="1217"/>
                  </a:moveTo>
                  <a:cubicBezTo>
                    <a:pt x="9975" y="2847"/>
                    <a:pt x="10429" y="5695"/>
                    <a:pt x="10517" y="7939"/>
                  </a:cubicBezTo>
                  <a:cubicBezTo>
                    <a:pt x="10517" y="7953"/>
                    <a:pt x="10522" y="7968"/>
                    <a:pt x="10536" y="7978"/>
                  </a:cubicBezTo>
                  <a:cubicBezTo>
                    <a:pt x="10331" y="7973"/>
                    <a:pt x="10156" y="7973"/>
                    <a:pt x="10004" y="7973"/>
                  </a:cubicBezTo>
                  <a:cubicBezTo>
                    <a:pt x="9949" y="7974"/>
                    <a:pt x="9894" y="7974"/>
                    <a:pt x="9839" y="7974"/>
                  </a:cubicBezTo>
                  <a:cubicBezTo>
                    <a:pt x="9065" y="7974"/>
                    <a:pt x="8296" y="7910"/>
                    <a:pt x="7531" y="7783"/>
                  </a:cubicBezTo>
                  <a:lnTo>
                    <a:pt x="7488" y="7778"/>
                  </a:lnTo>
                  <a:cubicBezTo>
                    <a:pt x="7471" y="7765"/>
                    <a:pt x="7451" y="7758"/>
                    <a:pt x="7430" y="7758"/>
                  </a:cubicBezTo>
                  <a:cubicBezTo>
                    <a:pt x="7420" y="7758"/>
                    <a:pt x="7410" y="7760"/>
                    <a:pt x="7400" y="7763"/>
                  </a:cubicBezTo>
                  <a:cubicBezTo>
                    <a:pt x="7249" y="7734"/>
                    <a:pt x="7097" y="7710"/>
                    <a:pt x="6946" y="7675"/>
                  </a:cubicBezTo>
                  <a:cubicBezTo>
                    <a:pt x="6941" y="7636"/>
                    <a:pt x="6941" y="7597"/>
                    <a:pt x="6936" y="7558"/>
                  </a:cubicBezTo>
                  <a:lnTo>
                    <a:pt x="6936" y="7558"/>
                  </a:lnTo>
                  <a:cubicBezTo>
                    <a:pt x="7624" y="7622"/>
                    <a:pt x="8312" y="7666"/>
                    <a:pt x="9005" y="7705"/>
                  </a:cubicBezTo>
                  <a:cubicBezTo>
                    <a:pt x="9048" y="7705"/>
                    <a:pt x="9048" y="7636"/>
                    <a:pt x="9005" y="7632"/>
                  </a:cubicBezTo>
                  <a:cubicBezTo>
                    <a:pt x="8312" y="7573"/>
                    <a:pt x="7619" y="7524"/>
                    <a:pt x="6932" y="7490"/>
                  </a:cubicBezTo>
                  <a:cubicBezTo>
                    <a:pt x="6893" y="7197"/>
                    <a:pt x="6873" y="6910"/>
                    <a:pt x="6868" y="6627"/>
                  </a:cubicBezTo>
                  <a:cubicBezTo>
                    <a:pt x="7009" y="6608"/>
                    <a:pt x="7152" y="6599"/>
                    <a:pt x="7294" y="6599"/>
                  </a:cubicBezTo>
                  <a:cubicBezTo>
                    <a:pt x="7373" y="6599"/>
                    <a:pt x="7453" y="6602"/>
                    <a:pt x="7531" y="6607"/>
                  </a:cubicBezTo>
                  <a:cubicBezTo>
                    <a:pt x="7566" y="6607"/>
                    <a:pt x="7561" y="6563"/>
                    <a:pt x="7531" y="6558"/>
                  </a:cubicBezTo>
                  <a:cubicBezTo>
                    <a:pt x="7447" y="6551"/>
                    <a:pt x="7362" y="6547"/>
                    <a:pt x="7276" y="6547"/>
                  </a:cubicBezTo>
                  <a:cubicBezTo>
                    <a:pt x="7140" y="6547"/>
                    <a:pt x="7003" y="6557"/>
                    <a:pt x="6868" y="6578"/>
                  </a:cubicBezTo>
                  <a:cubicBezTo>
                    <a:pt x="6863" y="6388"/>
                    <a:pt x="6868" y="6193"/>
                    <a:pt x="6873" y="6002"/>
                  </a:cubicBezTo>
                  <a:cubicBezTo>
                    <a:pt x="7058" y="6006"/>
                    <a:pt x="7241" y="6011"/>
                    <a:pt x="7424" y="6011"/>
                  </a:cubicBezTo>
                  <a:cubicBezTo>
                    <a:pt x="7507" y="6011"/>
                    <a:pt x="7590" y="6010"/>
                    <a:pt x="7673" y="6007"/>
                  </a:cubicBezTo>
                  <a:cubicBezTo>
                    <a:pt x="7707" y="6007"/>
                    <a:pt x="7707" y="5959"/>
                    <a:pt x="7673" y="5959"/>
                  </a:cubicBezTo>
                  <a:cubicBezTo>
                    <a:pt x="7585" y="5955"/>
                    <a:pt x="7497" y="5954"/>
                    <a:pt x="7408" y="5954"/>
                  </a:cubicBezTo>
                  <a:cubicBezTo>
                    <a:pt x="7231" y="5954"/>
                    <a:pt x="7052" y="5959"/>
                    <a:pt x="6873" y="5959"/>
                  </a:cubicBezTo>
                  <a:cubicBezTo>
                    <a:pt x="6878" y="5822"/>
                    <a:pt x="6893" y="5690"/>
                    <a:pt x="6902" y="5554"/>
                  </a:cubicBezTo>
                  <a:cubicBezTo>
                    <a:pt x="7336" y="5529"/>
                    <a:pt x="7770" y="5495"/>
                    <a:pt x="8200" y="5446"/>
                  </a:cubicBezTo>
                  <a:cubicBezTo>
                    <a:pt x="8234" y="5442"/>
                    <a:pt x="8239" y="5388"/>
                    <a:pt x="8200" y="5388"/>
                  </a:cubicBezTo>
                  <a:cubicBezTo>
                    <a:pt x="7766" y="5407"/>
                    <a:pt x="7336" y="5446"/>
                    <a:pt x="6907" y="5495"/>
                  </a:cubicBezTo>
                  <a:cubicBezTo>
                    <a:pt x="6936" y="5134"/>
                    <a:pt x="6990" y="4773"/>
                    <a:pt x="7063" y="4422"/>
                  </a:cubicBezTo>
                  <a:cubicBezTo>
                    <a:pt x="7380" y="4373"/>
                    <a:pt x="7702" y="4354"/>
                    <a:pt x="8024" y="4334"/>
                  </a:cubicBezTo>
                  <a:cubicBezTo>
                    <a:pt x="8053" y="4325"/>
                    <a:pt x="8053" y="4281"/>
                    <a:pt x="8024" y="4271"/>
                  </a:cubicBezTo>
                  <a:cubicBezTo>
                    <a:pt x="7956" y="4268"/>
                    <a:pt x="7888" y="4266"/>
                    <a:pt x="7820" y="4266"/>
                  </a:cubicBezTo>
                  <a:cubicBezTo>
                    <a:pt x="7574" y="4266"/>
                    <a:pt x="7327" y="4286"/>
                    <a:pt x="7083" y="4325"/>
                  </a:cubicBezTo>
                  <a:cubicBezTo>
                    <a:pt x="7117" y="4178"/>
                    <a:pt x="7151" y="4027"/>
                    <a:pt x="7190" y="3876"/>
                  </a:cubicBezTo>
                  <a:cubicBezTo>
                    <a:pt x="7551" y="3871"/>
                    <a:pt x="7912" y="3861"/>
                    <a:pt x="8268" y="3827"/>
                  </a:cubicBezTo>
                  <a:cubicBezTo>
                    <a:pt x="8312" y="3822"/>
                    <a:pt x="8312" y="3759"/>
                    <a:pt x="8268" y="3754"/>
                  </a:cubicBezTo>
                  <a:cubicBezTo>
                    <a:pt x="7917" y="3754"/>
                    <a:pt x="7566" y="3773"/>
                    <a:pt x="7214" y="3803"/>
                  </a:cubicBezTo>
                  <a:cubicBezTo>
                    <a:pt x="7258" y="3627"/>
                    <a:pt x="7317" y="3451"/>
                    <a:pt x="7371" y="3281"/>
                  </a:cubicBezTo>
                  <a:cubicBezTo>
                    <a:pt x="7722" y="3281"/>
                    <a:pt x="8073" y="3247"/>
                    <a:pt x="8419" y="3183"/>
                  </a:cubicBezTo>
                  <a:cubicBezTo>
                    <a:pt x="8453" y="3173"/>
                    <a:pt x="8448" y="3125"/>
                    <a:pt x="8414" y="3125"/>
                  </a:cubicBezTo>
                  <a:cubicBezTo>
                    <a:pt x="8073" y="3144"/>
                    <a:pt x="7736" y="3188"/>
                    <a:pt x="7395" y="3208"/>
                  </a:cubicBezTo>
                  <a:cubicBezTo>
                    <a:pt x="7439" y="3076"/>
                    <a:pt x="7488" y="2944"/>
                    <a:pt x="7536" y="2812"/>
                  </a:cubicBezTo>
                  <a:cubicBezTo>
                    <a:pt x="7751" y="2788"/>
                    <a:pt x="7961" y="2764"/>
                    <a:pt x="8175" y="2730"/>
                  </a:cubicBezTo>
                  <a:cubicBezTo>
                    <a:pt x="8213" y="2725"/>
                    <a:pt x="8210" y="2661"/>
                    <a:pt x="8170" y="2661"/>
                  </a:cubicBezTo>
                  <a:cubicBezTo>
                    <a:pt x="8169" y="2661"/>
                    <a:pt x="8167" y="2661"/>
                    <a:pt x="8166" y="2661"/>
                  </a:cubicBezTo>
                  <a:cubicBezTo>
                    <a:pt x="7966" y="2681"/>
                    <a:pt x="7766" y="2710"/>
                    <a:pt x="7561" y="2739"/>
                  </a:cubicBezTo>
                  <a:cubicBezTo>
                    <a:pt x="7605" y="2627"/>
                    <a:pt x="7653" y="2515"/>
                    <a:pt x="7697" y="2403"/>
                  </a:cubicBezTo>
                  <a:lnTo>
                    <a:pt x="7707" y="2403"/>
                  </a:lnTo>
                  <a:cubicBezTo>
                    <a:pt x="7805" y="2372"/>
                    <a:pt x="7906" y="2357"/>
                    <a:pt x="8008" y="2357"/>
                  </a:cubicBezTo>
                  <a:cubicBezTo>
                    <a:pt x="8069" y="2357"/>
                    <a:pt x="8130" y="2362"/>
                    <a:pt x="8190" y="2373"/>
                  </a:cubicBezTo>
                  <a:cubicBezTo>
                    <a:pt x="8192" y="2374"/>
                    <a:pt x="8193" y="2374"/>
                    <a:pt x="8195" y="2374"/>
                  </a:cubicBezTo>
                  <a:cubicBezTo>
                    <a:pt x="8235" y="2374"/>
                    <a:pt x="8252" y="2319"/>
                    <a:pt x="8209" y="2305"/>
                  </a:cubicBezTo>
                  <a:cubicBezTo>
                    <a:pt x="8152" y="2293"/>
                    <a:pt x="8094" y="2287"/>
                    <a:pt x="8035" y="2287"/>
                  </a:cubicBezTo>
                  <a:cubicBezTo>
                    <a:pt x="7929" y="2287"/>
                    <a:pt x="7822" y="2307"/>
                    <a:pt x="7722" y="2344"/>
                  </a:cubicBezTo>
                  <a:cubicBezTo>
                    <a:pt x="7770" y="2227"/>
                    <a:pt x="7824" y="2115"/>
                    <a:pt x="7878" y="2003"/>
                  </a:cubicBezTo>
                  <a:cubicBezTo>
                    <a:pt x="7998" y="2019"/>
                    <a:pt x="8120" y="2027"/>
                    <a:pt x="8243" y="2027"/>
                  </a:cubicBezTo>
                  <a:cubicBezTo>
                    <a:pt x="8300" y="2027"/>
                    <a:pt x="8357" y="2025"/>
                    <a:pt x="8414" y="2022"/>
                  </a:cubicBezTo>
                  <a:cubicBezTo>
                    <a:pt x="8473" y="2022"/>
                    <a:pt x="8473" y="1930"/>
                    <a:pt x="8414" y="1930"/>
                  </a:cubicBezTo>
                  <a:cubicBezTo>
                    <a:pt x="8304" y="1917"/>
                    <a:pt x="8193" y="1910"/>
                    <a:pt x="8083" y="1910"/>
                  </a:cubicBezTo>
                  <a:cubicBezTo>
                    <a:pt x="8027" y="1910"/>
                    <a:pt x="7972" y="1912"/>
                    <a:pt x="7917" y="1915"/>
                  </a:cubicBezTo>
                  <a:cubicBezTo>
                    <a:pt x="8029" y="1681"/>
                    <a:pt x="8141" y="1447"/>
                    <a:pt x="8268" y="1217"/>
                  </a:cubicBezTo>
                  <a:close/>
                  <a:moveTo>
                    <a:pt x="8361" y="1183"/>
                  </a:moveTo>
                  <a:cubicBezTo>
                    <a:pt x="10756" y="2593"/>
                    <a:pt x="12273" y="4920"/>
                    <a:pt x="12507" y="7695"/>
                  </a:cubicBezTo>
                  <a:cubicBezTo>
                    <a:pt x="12051" y="7948"/>
                    <a:pt x="11356" y="7983"/>
                    <a:pt x="10752" y="7983"/>
                  </a:cubicBezTo>
                  <a:cubicBezTo>
                    <a:pt x="10704" y="7983"/>
                    <a:pt x="10656" y="7983"/>
                    <a:pt x="10609" y="7983"/>
                  </a:cubicBezTo>
                  <a:lnTo>
                    <a:pt x="10609" y="7978"/>
                  </a:lnTo>
                  <a:cubicBezTo>
                    <a:pt x="10619" y="7968"/>
                    <a:pt x="10629" y="7953"/>
                    <a:pt x="10629" y="7934"/>
                  </a:cubicBezTo>
                  <a:cubicBezTo>
                    <a:pt x="10634" y="5759"/>
                    <a:pt x="10112" y="2671"/>
                    <a:pt x="8336" y="1183"/>
                  </a:cubicBezTo>
                  <a:close/>
                  <a:moveTo>
                    <a:pt x="2907" y="5481"/>
                  </a:moveTo>
                  <a:cubicBezTo>
                    <a:pt x="2907" y="5490"/>
                    <a:pt x="2917" y="5505"/>
                    <a:pt x="2932" y="5505"/>
                  </a:cubicBezTo>
                  <a:lnTo>
                    <a:pt x="2956" y="5505"/>
                  </a:lnTo>
                  <a:cubicBezTo>
                    <a:pt x="2942" y="5656"/>
                    <a:pt x="2937" y="5807"/>
                    <a:pt x="2937" y="5963"/>
                  </a:cubicBezTo>
                  <a:cubicBezTo>
                    <a:pt x="2937" y="5973"/>
                    <a:pt x="2942" y="5988"/>
                    <a:pt x="2951" y="5993"/>
                  </a:cubicBezTo>
                  <a:cubicBezTo>
                    <a:pt x="2951" y="6012"/>
                    <a:pt x="2956" y="6027"/>
                    <a:pt x="2971" y="6041"/>
                  </a:cubicBezTo>
                  <a:cubicBezTo>
                    <a:pt x="4107" y="7168"/>
                    <a:pt x="5771" y="7680"/>
                    <a:pt x="7351" y="7944"/>
                  </a:cubicBezTo>
                  <a:cubicBezTo>
                    <a:pt x="7385" y="9192"/>
                    <a:pt x="6644" y="10392"/>
                    <a:pt x="5356" y="10656"/>
                  </a:cubicBezTo>
                  <a:cubicBezTo>
                    <a:pt x="5188" y="10693"/>
                    <a:pt x="5018" y="10711"/>
                    <a:pt x="4847" y="10711"/>
                  </a:cubicBezTo>
                  <a:cubicBezTo>
                    <a:pt x="4483" y="10711"/>
                    <a:pt x="4119" y="10627"/>
                    <a:pt x="3790" y="10461"/>
                  </a:cubicBezTo>
                  <a:lnTo>
                    <a:pt x="3790" y="10461"/>
                  </a:lnTo>
                  <a:cubicBezTo>
                    <a:pt x="4078" y="10475"/>
                    <a:pt x="4366" y="10490"/>
                    <a:pt x="4649" y="10490"/>
                  </a:cubicBezTo>
                  <a:cubicBezTo>
                    <a:pt x="4673" y="10490"/>
                    <a:pt x="4673" y="10451"/>
                    <a:pt x="4649" y="10451"/>
                  </a:cubicBezTo>
                  <a:cubicBezTo>
                    <a:pt x="4341" y="10426"/>
                    <a:pt x="4024" y="10426"/>
                    <a:pt x="3717" y="10422"/>
                  </a:cubicBezTo>
                  <a:cubicBezTo>
                    <a:pt x="3551" y="10334"/>
                    <a:pt x="3395" y="10226"/>
                    <a:pt x="3254" y="10114"/>
                  </a:cubicBezTo>
                  <a:cubicBezTo>
                    <a:pt x="3446" y="10114"/>
                    <a:pt x="3640" y="10116"/>
                    <a:pt x="3833" y="10116"/>
                  </a:cubicBezTo>
                  <a:cubicBezTo>
                    <a:pt x="3930" y="10116"/>
                    <a:pt x="4026" y="10116"/>
                    <a:pt x="4122" y="10114"/>
                  </a:cubicBezTo>
                  <a:cubicBezTo>
                    <a:pt x="4161" y="10114"/>
                    <a:pt x="4161" y="10056"/>
                    <a:pt x="4122" y="10056"/>
                  </a:cubicBezTo>
                  <a:cubicBezTo>
                    <a:pt x="4018" y="10054"/>
                    <a:pt x="3913" y="10054"/>
                    <a:pt x="3809" y="10054"/>
                  </a:cubicBezTo>
                  <a:cubicBezTo>
                    <a:pt x="3599" y="10054"/>
                    <a:pt x="3389" y="10056"/>
                    <a:pt x="3181" y="10056"/>
                  </a:cubicBezTo>
                  <a:cubicBezTo>
                    <a:pt x="3039" y="9939"/>
                    <a:pt x="2912" y="9817"/>
                    <a:pt x="2785" y="9690"/>
                  </a:cubicBezTo>
                  <a:cubicBezTo>
                    <a:pt x="3595" y="9685"/>
                    <a:pt x="4410" y="9631"/>
                    <a:pt x="5210" y="9558"/>
                  </a:cubicBezTo>
                  <a:cubicBezTo>
                    <a:pt x="5252" y="9554"/>
                    <a:pt x="5258" y="9485"/>
                    <a:pt x="5214" y="9485"/>
                  </a:cubicBezTo>
                  <a:cubicBezTo>
                    <a:pt x="5213" y="9485"/>
                    <a:pt x="5211" y="9485"/>
                    <a:pt x="5210" y="9485"/>
                  </a:cubicBezTo>
                  <a:cubicBezTo>
                    <a:pt x="4405" y="9500"/>
                    <a:pt x="3590" y="9544"/>
                    <a:pt x="2790" y="9631"/>
                  </a:cubicBezTo>
                  <a:cubicBezTo>
                    <a:pt x="2776" y="9636"/>
                    <a:pt x="2761" y="9646"/>
                    <a:pt x="2761" y="9661"/>
                  </a:cubicBezTo>
                  <a:cubicBezTo>
                    <a:pt x="2698" y="9592"/>
                    <a:pt x="2629" y="9524"/>
                    <a:pt x="2566" y="9446"/>
                  </a:cubicBezTo>
                  <a:cubicBezTo>
                    <a:pt x="2503" y="9373"/>
                    <a:pt x="2434" y="9300"/>
                    <a:pt x="2371" y="9236"/>
                  </a:cubicBezTo>
                  <a:cubicBezTo>
                    <a:pt x="2599" y="9236"/>
                    <a:pt x="2826" y="9239"/>
                    <a:pt x="3053" y="9239"/>
                  </a:cubicBezTo>
                  <a:cubicBezTo>
                    <a:pt x="3222" y="9239"/>
                    <a:pt x="3392" y="9238"/>
                    <a:pt x="3561" y="9231"/>
                  </a:cubicBezTo>
                  <a:cubicBezTo>
                    <a:pt x="3590" y="9227"/>
                    <a:pt x="3590" y="9188"/>
                    <a:pt x="3561" y="9183"/>
                  </a:cubicBezTo>
                  <a:cubicBezTo>
                    <a:pt x="3354" y="9173"/>
                    <a:pt x="3145" y="9170"/>
                    <a:pt x="2937" y="9170"/>
                  </a:cubicBezTo>
                  <a:cubicBezTo>
                    <a:pt x="2728" y="9170"/>
                    <a:pt x="2520" y="9173"/>
                    <a:pt x="2312" y="9173"/>
                  </a:cubicBezTo>
                  <a:cubicBezTo>
                    <a:pt x="2137" y="9002"/>
                    <a:pt x="1937" y="8856"/>
                    <a:pt x="1722" y="8729"/>
                  </a:cubicBezTo>
                  <a:cubicBezTo>
                    <a:pt x="1754" y="8729"/>
                    <a:pt x="1786" y="8728"/>
                    <a:pt x="1818" y="8728"/>
                  </a:cubicBezTo>
                  <a:cubicBezTo>
                    <a:pt x="2104" y="8728"/>
                    <a:pt x="2393" y="8748"/>
                    <a:pt x="2673" y="8783"/>
                  </a:cubicBezTo>
                  <a:cubicBezTo>
                    <a:pt x="2675" y="8783"/>
                    <a:pt x="2677" y="8783"/>
                    <a:pt x="2678" y="8783"/>
                  </a:cubicBezTo>
                  <a:cubicBezTo>
                    <a:pt x="2714" y="8783"/>
                    <a:pt x="2725" y="8733"/>
                    <a:pt x="2693" y="8724"/>
                  </a:cubicBezTo>
                  <a:cubicBezTo>
                    <a:pt x="2452" y="8672"/>
                    <a:pt x="2209" y="8646"/>
                    <a:pt x="1967" y="8646"/>
                  </a:cubicBezTo>
                  <a:cubicBezTo>
                    <a:pt x="1846" y="8646"/>
                    <a:pt x="1725" y="8653"/>
                    <a:pt x="1605" y="8666"/>
                  </a:cubicBezTo>
                  <a:cubicBezTo>
                    <a:pt x="1522" y="8617"/>
                    <a:pt x="1434" y="8573"/>
                    <a:pt x="1342" y="8524"/>
                  </a:cubicBezTo>
                  <a:cubicBezTo>
                    <a:pt x="1156" y="8427"/>
                    <a:pt x="981" y="8310"/>
                    <a:pt x="820" y="8178"/>
                  </a:cubicBezTo>
                  <a:cubicBezTo>
                    <a:pt x="1110" y="8164"/>
                    <a:pt x="1399" y="8157"/>
                    <a:pt x="1689" y="8157"/>
                  </a:cubicBezTo>
                  <a:cubicBezTo>
                    <a:pt x="2209" y="8157"/>
                    <a:pt x="2729" y="8180"/>
                    <a:pt x="3249" y="8227"/>
                  </a:cubicBezTo>
                  <a:cubicBezTo>
                    <a:pt x="3288" y="8227"/>
                    <a:pt x="3283" y="8173"/>
                    <a:pt x="3249" y="8168"/>
                  </a:cubicBezTo>
                  <a:cubicBezTo>
                    <a:pt x="2761" y="8105"/>
                    <a:pt x="2270" y="8074"/>
                    <a:pt x="1780" y="8074"/>
                  </a:cubicBezTo>
                  <a:cubicBezTo>
                    <a:pt x="1436" y="8074"/>
                    <a:pt x="1093" y="8089"/>
                    <a:pt x="751" y="8119"/>
                  </a:cubicBezTo>
                  <a:cubicBezTo>
                    <a:pt x="586" y="7983"/>
                    <a:pt x="464" y="7802"/>
                    <a:pt x="395" y="7602"/>
                  </a:cubicBezTo>
                  <a:cubicBezTo>
                    <a:pt x="695" y="7602"/>
                    <a:pt x="994" y="7604"/>
                    <a:pt x="1291" y="7604"/>
                  </a:cubicBezTo>
                  <a:cubicBezTo>
                    <a:pt x="1440" y="7604"/>
                    <a:pt x="1589" y="7604"/>
                    <a:pt x="1737" y="7602"/>
                  </a:cubicBezTo>
                  <a:cubicBezTo>
                    <a:pt x="1786" y="7602"/>
                    <a:pt x="1786" y="7524"/>
                    <a:pt x="1737" y="7524"/>
                  </a:cubicBezTo>
                  <a:cubicBezTo>
                    <a:pt x="1510" y="7522"/>
                    <a:pt x="1283" y="7521"/>
                    <a:pt x="1056" y="7521"/>
                  </a:cubicBezTo>
                  <a:cubicBezTo>
                    <a:pt x="828" y="7521"/>
                    <a:pt x="600" y="7522"/>
                    <a:pt x="371" y="7524"/>
                  </a:cubicBezTo>
                  <a:cubicBezTo>
                    <a:pt x="342" y="7363"/>
                    <a:pt x="361" y="7193"/>
                    <a:pt x="430" y="7046"/>
                  </a:cubicBezTo>
                  <a:lnTo>
                    <a:pt x="430" y="7041"/>
                  </a:lnTo>
                  <a:cubicBezTo>
                    <a:pt x="1342" y="6997"/>
                    <a:pt x="2264" y="6963"/>
                    <a:pt x="3176" y="6905"/>
                  </a:cubicBezTo>
                  <a:cubicBezTo>
                    <a:pt x="3220" y="6900"/>
                    <a:pt x="3220" y="6837"/>
                    <a:pt x="3176" y="6832"/>
                  </a:cubicBezTo>
                  <a:cubicBezTo>
                    <a:pt x="2268" y="6841"/>
                    <a:pt x="1366" y="6900"/>
                    <a:pt x="464" y="6968"/>
                  </a:cubicBezTo>
                  <a:cubicBezTo>
                    <a:pt x="586" y="6744"/>
                    <a:pt x="756" y="6544"/>
                    <a:pt x="956" y="6388"/>
                  </a:cubicBezTo>
                  <a:cubicBezTo>
                    <a:pt x="1298" y="6363"/>
                    <a:pt x="1639" y="6334"/>
                    <a:pt x="1981" y="6300"/>
                  </a:cubicBezTo>
                  <a:cubicBezTo>
                    <a:pt x="2033" y="6295"/>
                    <a:pt x="2034" y="6222"/>
                    <a:pt x="1985" y="6222"/>
                  </a:cubicBezTo>
                  <a:cubicBezTo>
                    <a:pt x="1984" y="6222"/>
                    <a:pt x="1982" y="6222"/>
                    <a:pt x="1981" y="6222"/>
                  </a:cubicBezTo>
                  <a:cubicBezTo>
                    <a:pt x="1678" y="6241"/>
                    <a:pt x="1376" y="6266"/>
                    <a:pt x="1078" y="6295"/>
                  </a:cubicBezTo>
                  <a:cubicBezTo>
                    <a:pt x="1239" y="6173"/>
                    <a:pt x="1410" y="6066"/>
                    <a:pt x="1586" y="5973"/>
                  </a:cubicBezTo>
                  <a:cubicBezTo>
                    <a:pt x="1873" y="5939"/>
                    <a:pt x="2166" y="5905"/>
                    <a:pt x="2449" y="5851"/>
                  </a:cubicBezTo>
                  <a:cubicBezTo>
                    <a:pt x="2498" y="5837"/>
                    <a:pt x="2488" y="5768"/>
                    <a:pt x="2439" y="5768"/>
                  </a:cubicBezTo>
                  <a:cubicBezTo>
                    <a:pt x="2244" y="5783"/>
                    <a:pt x="2044" y="5807"/>
                    <a:pt x="1849" y="5837"/>
                  </a:cubicBezTo>
                  <a:cubicBezTo>
                    <a:pt x="2186" y="5671"/>
                    <a:pt x="2542" y="5554"/>
                    <a:pt x="2907" y="5481"/>
                  </a:cubicBezTo>
                  <a:close/>
                  <a:moveTo>
                    <a:pt x="7517" y="7973"/>
                  </a:moveTo>
                  <a:cubicBezTo>
                    <a:pt x="7600" y="7988"/>
                    <a:pt x="7683" y="7997"/>
                    <a:pt x="7766" y="8007"/>
                  </a:cubicBezTo>
                  <a:cubicBezTo>
                    <a:pt x="7816" y="9747"/>
                    <a:pt x="6478" y="11196"/>
                    <a:pt x="4820" y="11196"/>
                  </a:cubicBezTo>
                  <a:cubicBezTo>
                    <a:pt x="4544" y="11196"/>
                    <a:pt x="4260" y="11156"/>
                    <a:pt x="3971" y="11070"/>
                  </a:cubicBezTo>
                  <a:lnTo>
                    <a:pt x="3971" y="11065"/>
                  </a:lnTo>
                  <a:cubicBezTo>
                    <a:pt x="3020" y="10783"/>
                    <a:pt x="2737" y="10197"/>
                    <a:pt x="2093" y="9539"/>
                  </a:cubicBezTo>
                  <a:cubicBezTo>
                    <a:pt x="1644" y="9070"/>
                    <a:pt x="459" y="8831"/>
                    <a:pt x="254" y="8144"/>
                  </a:cubicBezTo>
                  <a:lnTo>
                    <a:pt x="254" y="8144"/>
                  </a:lnTo>
                  <a:cubicBezTo>
                    <a:pt x="278" y="8173"/>
                    <a:pt x="308" y="8202"/>
                    <a:pt x="337" y="8232"/>
                  </a:cubicBezTo>
                  <a:cubicBezTo>
                    <a:pt x="488" y="8373"/>
                    <a:pt x="678" y="8446"/>
                    <a:pt x="869" y="8524"/>
                  </a:cubicBezTo>
                  <a:cubicBezTo>
                    <a:pt x="1498" y="8792"/>
                    <a:pt x="2010" y="9036"/>
                    <a:pt x="2449" y="9568"/>
                  </a:cubicBezTo>
                  <a:cubicBezTo>
                    <a:pt x="3084" y="10336"/>
                    <a:pt x="3906" y="10882"/>
                    <a:pt x="4854" y="10882"/>
                  </a:cubicBezTo>
                  <a:cubicBezTo>
                    <a:pt x="5122" y="10882"/>
                    <a:pt x="5401" y="10838"/>
                    <a:pt x="5688" y="10744"/>
                  </a:cubicBezTo>
                  <a:cubicBezTo>
                    <a:pt x="6878" y="10348"/>
                    <a:pt x="7541" y="9178"/>
                    <a:pt x="7517" y="7973"/>
                  </a:cubicBezTo>
                  <a:close/>
                  <a:moveTo>
                    <a:pt x="8363" y="0"/>
                  </a:moveTo>
                  <a:cubicBezTo>
                    <a:pt x="8334" y="0"/>
                    <a:pt x="8304" y="3"/>
                    <a:pt x="8273" y="8"/>
                  </a:cubicBezTo>
                  <a:cubicBezTo>
                    <a:pt x="7800" y="86"/>
                    <a:pt x="7683" y="637"/>
                    <a:pt x="7873" y="1008"/>
                  </a:cubicBezTo>
                  <a:cubicBezTo>
                    <a:pt x="6907" y="1052"/>
                    <a:pt x="5976" y="1354"/>
                    <a:pt x="5171" y="1876"/>
                  </a:cubicBezTo>
                  <a:lnTo>
                    <a:pt x="5141" y="1876"/>
                  </a:lnTo>
                  <a:cubicBezTo>
                    <a:pt x="5117" y="1876"/>
                    <a:pt x="5102" y="1895"/>
                    <a:pt x="5107" y="1920"/>
                  </a:cubicBezTo>
                  <a:cubicBezTo>
                    <a:pt x="4883" y="2066"/>
                    <a:pt x="4673" y="2227"/>
                    <a:pt x="4478" y="2408"/>
                  </a:cubicBezTo>
                  <a:cubicBezTo>
                    <a:pt x="3839" y="2993"/>
                    <a:pt x="3371" y="3749"/>
                    <a:pt x="3127" y="4583"/>
                  </a:cubicBezTo>
                  <a:cubicBezTo>
                    <a:pt x="3103" y="4593"/>
                    <a:pt x="3098" y="4622"/>
                    <a:pt x="3112" y="4642"/>
                  </a:cubicBezTo>
                  <a:cubicBezTo>
                    <a:pt x="3044" y="4885"/>
                    <a:pt x="2995" y="5129"/>
                    <a:pt x="2966" y="5373"/>
                  </a:cubicBezTo>
                  <a:cubicBezTo>
                    <a:pt x="1844" y="5451"/>
                    <a:pt x="517" y="6056"/>
                    <a:pt x="108" y="7193"/>
                  </a:cubicBezTo>
                  <a:cubicBezTo>
                    <a:pt x="0" y="7490"/>
                    <a:pt x="0" y="7749"/>
                    <a:pt x="137" y="7983"/>
                  </a:cubicBezTo>
                  <a:cubicBezTo>
                    <a:pt x="44" y="8719"/>
                    <a:pt x="1049" y="8905"/>
                    <a:pt x="1571" y="9246"/>
                  </a:cubicBezTo>
                  <a:cubicBezTo>
                    <a:pt x="2122" y="9612"/>
                    <a:pt x="2390" y="10285"/>
                    <a:pt x="2917" y="10685"/>
                  </a:cubicBezTo>
                  <a:cubicBezTo>
                    <a:pt x="3337" y="11002"/>
                    <a:pt x="3824" y="11207"/>
                    <a:pt x="4341" y="11295"/>
                  </a:cubicBezTo>
                  <a:cubicBezTo>
                    <a:pt x="4516" y="11324"/>
                    <a:pt x="4688" y="11338"/>
                    <a:pt x="4856" y="11338"/>
                  </a:cubicBezTo>
                  <a:cubicBezTo>
                    <a:pt x="6606" y="11338"/>
                    <a:pt x="7966" y="9802"/>
                    <a:pt x="7917" y="8027"/>
                  </a:cubicBezTo>
                  <a:lnTo>
                    <a:pt x="7917" y="8027"/>
                  </a:lnTo>
                  <a:cubicBezTo>
                    <a:pt x="7970" y="8036"/>
                    <a:pt x="8024" y="8046"/>
                    <a:pt x="8078" y="8051"/>
                  </a:cubicBezTo>
                  <a:cubicBezTo>
                    <a:pt x="8663" y="8125"/>
                    <a:pt x="9252" y="8161"/>
                    <a:pt x="9840" y="8161"/>
                  </a:cubicBezTo>
                  <a:cubicBezTo>
                    <a:pt x="10345" y="8161"/>
                    <a:pt x="10849" y="8134"/>
                    <a:pt x="11351" y="8080"/>
                  </a:cubicBezTo>
                  <a:cubicBezTo>
                    <a:pt x="11917" y="8022"/>
                    <a:pt x="12590" y="8041"/>
                    <a:pt x="12955" y="7563"/>
                  </a:cubicBezTo>
                  <a:cubicBezTo>
                    <a:pt x="12980" y="7534"/>
                    <a:pt x="12975" y="7490"/>
                    <a:pt x="12946" y="7466"/>
                  </a:cubicBezTo>
                  <a:cubicBezTo>
                    <a:pt x="13833" y="4705"/>
                    <a:pt x="11707" y="1408"/>
                    <a:pt x="8848" y="1042"/>
                  </a:cubicBezTo>
                  <a:lnTo>
                    <a:pt x="8809" y="1042"/>
                  </a:lnTo>
                  <a:cubicBezTo>
                    <a:pt x="9067" y="664"/>
                    <a:pt x="8852" y="0"/>
                    <a:pt x="83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56"/>
            <p:cNvSpPr/>
            <p:nvPr/>
          </p:nvSpPr>
          <p:spPr>
            <a:xfrm>
              <a:off x="5493045" y="2470582"/>
              <a:ext cx="21341" cy="1157"/>
            </a:xfrm>
            <a:custGeom>
              <a:rect b="b" l="l" r="r" t="t"/>
              <a:pathLst>
                <a:path extrusionOk="0" h="45" w="830">
                  <a:moveTo>
                    <a:pt x="545" y="1"/>
                  </a:moveTo>
                  <a:cubicBezTo>
                    <a:pt x="374" y="1"/>
                    <a:pt x="202" y="3"/>
                    <a:pt x="30" y="3"/>
                  </a:cubicBezTo>
                  <a:cubicBezTo>
                    <a:pt x="0" y="3"/>
                    <a:pt x="0" y="42"/>
                    <a:pt x="30" y="42"/>
                  </a:cubicBezTo>
                  <a:cubicBezTo>
                    <a:pt x="202" y="42"/>
                    <a:pt x="374" y="44"/>
                    <a:pt x="545" y="44"/>
                  </a:cubicBezTo>
                  <a:cubicBezTo>
                    <a:pt x="631" y="44"/>
                    <a:pt x="716" y="43"/>
                    <a:pt x="800" y="42"/>
                  </a:cubicBezTo>
                  <a:cubicBezTo>
                    <a:pt x="830" y="42"/>
                    <a:pt x="830" y="3"/>
                    <a:pt x="800" y="3"/>
                  </a:cubicBezTo>
                  <a:cubicBezTo>
                    <a:pt x="716" y="1"/>
                    <a:pt x="631" y="1"/>
                    <a:pt x="5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56"/>
            <p:cNvSpPr/>
            <p:nvPr/>
          </p:nvSpPr>
          <p:spPr>
            <a:xfrm>
              <a:off x="5577202" y="2553530"/>
              <a:ext cx="30238" cy="1774"/>
            </a:xfrm>
            <a:custGeom>
              <a:rect b="b" l="l" r="r" t="t"/>
              <a:pathLst>
                <a:path extrusionOk="0" h="69" w="1176">
                  <a:moveTo>
                    <a:pt x="25" y="1"/>
                  </a:moveTo>
                  <a:cubicBezTo>
                    <a:pt x="0" y="1"/>
                    <a:pt x="0" y="35"/>
                    <a:pt x="25" y="40"/>
                  </a:cubicBezTo>
                  <a:cubicBezTo>
                    <a:pt x="223" y="58"/>
                    <a:pt x="423" y="68"/>
                    <a:pt x="624" y="68"/>
                  </a:cubicBezTo>
                  <a:cubicBezTo>
                    <a:pt x="798" y="68"/>
                    <a:pt x="972" y="61"/>
                    <a:pt x="1147" y="45"/>
                  </a:cubicBezTo>
                  <a:cubicBezTo>
                    <a:pt x="1176" y="45"/>
                    <a:pt x="1176" y="1"/>
                    <a:pt x="1147" y="1"/>
                  </a:cubicBezTo>
                  <a:cubicBezTo>
                    <a:pt x="923" y="7"/>
                    <a:pt x="701" y="14"/>
                    <a:pt x="479" y="14"/>
                  </a:cubicBezTo>
                  <a:cubicBezTo>
                    <a:pt x="328" y="14"/>
                    <a:pt x="177" y="11"/>
                    <a:pt x="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56"/>
            <p:cNvSpPr/>
            <p:nvPr/>
          </p:nvSpPr>
          <p:spPr>
            <a:xfrm>
              <a:off x="5576559" y="2498094"/>
              <a:ext cx="24093" cy="3908"/>
            </a:xfrm>
            <a:custGeom>
              <a:rect b="b" l="l" r="r" t="t"/>
              <a:pathLst>
                <a:path extrusionOk="0" h="152" w="937">
                  <a:moveTo>
                    <a:pt x="893" y="1"/>
                  </a:moveTo>
                  <a:cubicBezTo>
                    <a:pt x="891" y="1"/>
                    <a:pt x="890" y="1"/>
                    <a:pt x="889" y="1"/>
                  </a:cubicBezTo>
                  <a:cubicBezTo>
                    <a:pt x="606" y="40"/>
                    <a:pt x="328" y="60"/>
                    <a:pt x="45" y="74"/>
                  </a:cubicBezTo>
                  <a:cubicBezTo>
                    <a:pt x="1" y="74"/>
                    <a:pt x="1" y="142"/>
                    <a:pt x="45" y="142"/>
                  </a:cubicBezTo>
                  <a:cubicBezTo>
                    <a:pt x="118" y="149"/>
                    <a:pt x="191" y="152"/>
                    <a:pt x="263" y="152"/>
                  </a:cubicBezTo>
                  <a:cubicBezTo>
                    <a:pt x="478" y="152"/>
                    <a:pt x="691" y="125"/>
                    <a:pt x="898" y="74"/>
                  </a:cubicBezTo>
                  <a:cubicBezTo>
                    <a:pt x="936" y="65"/>
                    <a:pt x="928" y="1"/>
                    <a:pt x="89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5" name="Google Shape;2815;p56"/>
          <p:cNvGrpSpPr/>
          <p:nvPr/>
        </p:nvGrpSpPr>
        <p:grpSpPr>
          <a:xfrm>
            <a:off x="3426043" y="2978558"/>
            <a:ext cx="370877" cy="281320"/>
            <a:chOff x="3426043" y="2978558"/>
            <a:chExt cx="370877" cy="281320"/>
          </a:xfrm>
        </p:grpSpPr>
        <p:sp>
          <p:nvSpPr>
            <p:cNvPr id="2816" name="Google Shape;2816;p56"/>
            <p:cNvSpPr/>
            <p:nvPr/>
          </p:nvSpPr>
          <p:spPr>
            <a:xfrm>
              <a:off x="3426043" y="2978558"/>
              <a:ext cx="370877" cy="281320"/>
            </a:xfrm>
            <a:custGeom>
              <a:rect b="b" l="l" r="r" t="t"/>
              <a:pathLst>
                <a:path extrusionOk="0" h="10941" w="14424">
                  <a:moveTo>
                    <a:pt x="13734" y="1"/>
                  </a:moveTo>
                  <a:cubicBezTo>
                    <a:pt x="13731" y="1"/>
                    <a:pt x="13729" y="1"/>
                    <a:pt x="13726" y="1"/>
                  </a:cubicBezTo>
                  <a:cubicBezTo>
                    <a:pt x="11358" y="96"/>
                    <a:pt x="9000" y="134"/>
                    <a:pt x="6639" y="134"/>
                  </a:cubicBezTo>
                  <a:cubicBezTo>
                    <a:pt x="4642" y="134"/>
                    <a:pt x="2644" y="107"/>
                    <a:pt x="639" y="65"/>
                  </a:cubicBezTo>
                  <a:cubicBezTo>
                    <a:pt x="636" y="64"/>
                    <a:pt x="633" y="64"/>
                    <a:pt x="630" y="64"/>
                  </a:cubicBezTo>
                  <a:cubicBezTo>
                    <a:pt x="609" y="64"/>
                    <a:pt x="589" y="78"/>
                    <a:pt x="581" y="99"/>
                  </a:cubicBezTo>
                  <a:cubicBezTo>
                    <a:pt x="566" y="99"/>
                    <a:pt x="556" y="109"/>
                    <a:pt x="551" y="123"/>
                  </a:cubicBezTo>
                  <a:cubicBezTo>
                    <a:pt x="98" y="2918"/>
                    <a:pt x="0" y="5889"/>
                    <a:pt x="5" y="8771"/>
                  </a:cubicBezTo>
                  <a:cubicBezTo>
                    <a:pt x="5" y="8776"/>
                    <a:pt x="5" y="8781"/>
                    <a:pt x="5" y="8786"/>
                  </a:cubicBezTo>
                  <a:cubicBezTo>
                    <a:pt x="5" y="9391"/>
                    <a:pt x="10" y="9991"/>
                    <a:pt x="20" y="10586"/>
                  </a:cubicBezTo>
                  <a:cubicBezTo>
                    <a:pt x="22" y="10642"/>
                    <a:pt x="66" y="10670"/>
                    <a:pt x="110" y="10670"/>
                  </a:cubicBezTo>
                  <a:cubicBezTo>
                    <a:pt x="155" y="10670"/>
                    <a:pt x="200" y="10642"/>
                    <a:pt x="205" y="10586"/>
                  </a:cubicBezTo>
                  <a:lnTo>
                    <a:pt x="205" y="10503"/>
                  </a:lnTo>
                  <a:cubicBezTo>
                    <a:pt x="1341" y="10503"/>
                    <a:pt x="2454" y="10527"/>
                    <a:pt x="3585" y="10630"/>
                  </a:cubicBezTo>
                  <a:cubicBezTo>
                    <a:pt x="3614" y="10630"/>
                    <a:pt x="3624" y="10581"/>
                    <a:pt x="3590" y="10576"/>
                  </a:cubicBezTo>
                  <a:cubicBezTo>
                    <a:pt x="2821" y="10462"/>
                    <a:pt x="2043" y="10403"/>
                    <a:pt x="1263" y="10403"/>
                  </a:cubicBezTo>
                  <a:cubicBezTo>
                    <a:pt x="910" y="10403"/>
                    <a:pt x="557" y="10415"/>
                    <a:pt x="205" y="10439"/>
                  </a:cubicBezTo>
                  <a:cubicBezTo>
                    <a:pt x="210" y="10318"/>
                    <a:pt x="215" y="10200"/>
                    <a:pt x="220" y="10079"/>
                  </a:cubicBezTo>
                  <a:cubicBezTo>
                    <a:pt x="343" y="10079"/>
                    <a:pt x="467" y="10081"/>
                    <a:pt x="590" y="10081"/>
                  </a:cubicBezTo>
                  <a:cubicBezTo>
                    <a:pt x="652" y="10081"/>
                    <a:pt x="714" y="10080"/>
                    <a:pt x="776" y="10079"/>
                  </a:cubicBezTo>
                  <a:cubicBezTo>
                    <a:pt x="824" y="10079"/>
                    <a:pt x="824" y="10010"/>
                    <a:pt x="776" y="10010"/>
                  </a:cubicBezTo>
                  <a:cubicBezTo>
                    <a:pt x="685" y="10005"/>
                    <a:pt x="593" y="10004"/>
                    <a:pt x="499" y="10004"/>
                  </a:cubicBezTo>
                  <a:cubicBezTo>
                    <a:pt x="406" y="10004"/>
                    <a:pt x="312" y="10005"/>
                    <a:pt x="220" y="10005"/>
                  </a:cubicBezTo>
                  <a:cubicBezTo>
                    <a:pt x="224" y="9888"/>
                    <a:pt x="229" y="9776"/>
                    <a:pt x="229" y="9659"/>
                  </a:cubicBezTo>
                  <a:cubicBezTo>
                    <a:pt x="265" y="9661"/>
                    <a:pt x="300" y="9663"/>
                    <a:pt x="335" y="9663"/>
                  </a:cubicBezTo>
                  <a:cubicBezTo>
                    <a:pt x="441" y="9663"/>
                    <a:pt x="546" y="9652"/>
                    <a:pt x="649" y="9630"/>
                  </a:cubicBezTo>
                  <a:cubicBezTo>
                    <a:pt x="685" y="9616"/>
                    <a:pt x="671" y="9565"/>
                    <a:pt x="638" y="9565"/>
                  </a:cubicBezTo>
                  <a:cubicBezTo>
                    <a:pt x="635" y="9565"/>
                    <a:pt x="632" y="9566"/>
                    <a:pt x="629" y="9566"/>
                  </a:cubicBezTo>
                  <a:cubicBezTo>
                    <a:pt x="533" y="9581"/>
                    <a:pt x="436" y="9590"/>
                    <a:pt x="340" y="9590"/>
                  </a:cubicBezTo>
                  <a:cubicBezTo>
                    <a:pt x="305" y="9590"/>
                    <a:pt x="269" y="9588"/>
                    <a:pt x="234" y="9586"/>
                  </a:cubicBezTo>
                  <a:cubicBezTo>
                    <a:pt x="234" y="9483"/>
                    <a:pt x="239" y="9376"/>
                    <a:pt x="244" y="9274"/>
                  </a:cubicBezTo>
                  <a:cubicBezTo>
                    <a:pt x="244" y="9274"/>
                    <a:pt x="246" y="9276"/>
                    <a:pt x="249" y="9276"/>
                  </a:cubicBezTo>
                  <a:cubicBezTo>
                    <a:pt x="250" y="9276"/>
                    <a:pt x="252" y="9275"/>
                    <a:pt x="254" y="9274"/>
                  </a:cubicBezTo>
                  <a:cubicBezTo>
                    <a:pt x="429" y="9259"/>
                    <a:pt x="610" y="9235"/>
                    <a:pt x="785" y="9201"/>
                  </a:cubicBezTo>
                  <a:cubicBezTo>
                    <a:pt x="824" y="9191"/>
                    <a:pt x="815" y="9137"/>
                    <a:pt x="781" y="9137"/>
                  </a:cubicBezTo>
                  <a:cubicBezTo>
                    <a:pt x="600" y="9147"/>
                    <a:pt x="420" y="9171"/>
                    <a:pt x="244" y="9205"/>
                  </a:cubicBezTo>
                  <a:cubicBezTo>
                    <a:pt x="249" y="9069"/>
                    <a:pt x="249" y="8937"/>
                    <a:pt x="254" y="8805"/>
                  </a:cubicBezTo>
                  <a:cubicBezTo>
                    <a:pt x="371" y="8801"/>
                    <a:pt x="488" y="8791"/>
                    <a:pt x="600" y="8781"/>
                  </a:cubicBezTo>
                  <a:cubicBezTo>
                    <a:pt x="649" y="8776"/>
                    <a:pt x="654" y="8703"/>
                    <a:pt x="600" y="8703"/>
                  </a:cubicBezTo>
                  <a:cubicBezTo>
                    <a:pt x="488" y="8708"/>
                    <a:pt x="371" y="8713"/>
                    <a:pt x="259" y="8723"/>
                  </a:cubicBezTo>
                  <a:cubicBezTo>
                    <a:pt x="263" y="8518"/>
                    <a:pt x="268" y="8318"/>
                    <a:pt x="273" y="8113"/>
                  </a:cubicBezTo>
                  <a:cubicBezTo>
                    <a:pt x="355" y="8113"/>
                    <a:pt x="436" y="8115"/>
                    <a:pt x="517" y="8115"/>
                  </a:cubicBezTo>
                  <a:cubicBezTo>
                    <a:pt x="558" y="8115"/>
                    <a:pt x="598" y="8114"/>
                    <a:pt x="639" y="8113"/>
                  </a:cubicBezTo>
                  <a:cubicBezTo>
                    <a:pt x="668" y="8103"/>
                    <a:pt x="668" y="8059"/>
                    <a:pt x="639" y="8049"/>
                  </a:cubicBezTo>
                  <a:cubicBezTo>
                    <a:pt x="578" y="8047"/>
                    <a:pt x="517" y="8046"/>
                    <a:pt x="456" y="8046"/>
                  </a:cubicBezTo>
                  <a:cubicBezTo>
                    <a:pt x="395" y="8046"/>
                    <a:pt x="334" y="8047"/>
                    <a:pt x="273" y="8049"/>
                  </a:cubicBezTo>
                  <a:cubicBezTo>
                    <a:pt x="278" y="7869"/>
                    <a:pt x="283" y="7684"/>
                    <a:pt x="288" y="7503"/>
                  </a:cubicBezTo>
                  <a:cubicBezTo>
                    <a:pt x="376" y="7494"/>
                    <a:pt x="466" y="7488"/>
                    <a:pt x="557" y="7488"/>
                  </a:cubicBezTo>
                  <a:cubicBezTo>
                    <a:pt x="607" y="7488"/>
                    <a:pt x="657" y="7490"/>
                    <a:pt x="707" y="7493"/>
                  </a:cubicBezTo>
                  <a:cubicBezTo>
                    <a:pt x="746" y="7493"/>
                    <a:pt x="761" y="7425"/>
                    <a:pt x="717" y="7420"/>
                  </a:cubicBezTo>
                  <a:cubicBezTo>
                    <a:pt x="650" y="7411"/>
                    <a:pt x="582" y="7406"/>
                    <a:pt x="515" y="7406"/>
                  </a:cubicBezTo>
                  <a:cubicBezTo>
                    <a:pt x="439" y="7406"/>
                    <a:pt x="363" y="7412"/>
                    <a:pt x="288" y="7425"/>
                  </a:cubicBezTo>
                  <a:lnTo>
                    <a:pt x="302" y="7040"/>
                  </a:lnTo>
                  <a:cubicBezTo>
                    <a:pt x="402" y="7066"/>
                    <a:pt x="505" y="7077"/>
                    <a:pt x="608" y="7077"/>
                  </a:cubicBezTo>
                  <a:cubicBezTo>
                    <a:pt x="641" y="7077"/>
                    <a:pt x="674" y="7076"/>
                    <a:pt x="707" y="7074"/>
                  </a:cubicBezTo>
                  <a:cubicBezTo>
                    <a:pt x="756" y="7069"/>
                    <a:pt x="761" y="6991"/>
                    <a:pt x="707" y="6991"/>
                  </a:cubicBezTo>
                  <a:cubicBezTo>
                    <a:pt x="683" y="6992"/>
                    <a:pt x="659" y="6992"/>
                    <a:pt x="635" y="6992"/>
                  </a:cubicBezTo>
                  <a:cubicBezTo>
                    <a:pt x="523" y="6992"/>
                    <a:pt x="411" y="6984"/>
                    <a:pt x="302" y="6971"/>
                  </a:cubicBezTo>
                  <a:cubicBezTo>
                    <a:pt x="307" y="6815"/>
                    <a:pt x="312" y="6664"/>
                    <a:pt x="317" y="6508"/>
                  </a:cubicBezTo>
                  <a:cubicBezTo>
                    <a:pt x="389" y="6508"/>
                    <a:pt x="460" y="6510"/>
                    <a:pt x="530" y="6510"/>
                  </a:cubicBezTo>
                  <a:cubicBezTo>
                    <a:pt x="565" y="6510"/>
                    <a:pt x="600" y="6510"/>
                    <a:pt x="634" y="6508"/>
                  </a:cubicBezTo>
                  <a:cubicBezTo>
                    <a:pt x="683" y="6503"/>
                    <a:pt x="683" y="6435"/>
                    <a:pt x="634" y="6430"/>
                  </a:cubicBezTo>
                  <a:cubicBezTo>
                    <a:pt x="600" y="6428"/>
                    <a:pt x="566" y="6428"/>
                    <a:pt x="532" y="6428"/>
                  </a:cubicBezTo>
                  <a:cubicBezTo>
                    <a:pt x="463" y="6428"/>
                    <a:pt x="394" y="6430"/>
                    <a:pt x="322" y="6430"/>
                  </a:cubicBezTo>
                  <a:cubicBezTo>
                    <a:pt x="332" y="6206"/>
                    <a:pt x="337" y="5981"/>
                    <a:pt x="346" y="5757"/>
                  </a:cubicBezTo>
                  <a:cubicBezTo>
                    <a:pt x="502" y="5752"/>
                    <a:pt x="659" y="5742"/>
                    <a:pt x="810" y="5728"/>
                  </a:cubicBezTo>
                  <a:cubicBezTo>
                    <a:pt x="862" y="5723"/>
                    <a:pt x="863" y="5649"/>
                    <a:pt x="815" y="5649"/>
                  </a:cubicBezTo>
                  <a:cubicBezTo>
                    <a:pt x="813" y="5649"/>
                    <a:pt x="811" y="5649"/>
                    <a:pt x="810" y="5650"/>
                  </a:cubicBezTo>
                  <a:cubicBezTo>
                    <a:pt x="659" y="5654"/>
                    <a:pt x="502" y="5664"/>
                    <a:pt x="351" y="5674"/>
                  </a:cubicBezTo>
                  <a:cubicBezTo>
                    <a:pt x="351" y="5567"/>
                    <a:pt x="356" y="5459"/>
                    <a:pt x="361" y="5357"/>
                  </a:cubicBezTo>
                  <a:cubicBezTo>
                    <a:pt x="361" y="5294"/>
                    <a:pt x="366" y="5235"/>
                    <a:pt x="371" y="5172"/>
                  </a:cubicBezTo>
                  <a:cubicBezTo>
                    <a:pt x="384" y="5172"/>
                    <a:pt x="396" y="5173"/>
                    <a:pt x="409" y="5173"/>
                  </a:cubicBezTo>
                  <a:cubicBezTo>
                    <a:pt x="500" y="5173"/>
                    <a:pt x="593" y="5158"/>
                    <a:pt x="678" y="5128"/>
                  </a:cubicBezTo>
                  <a:cubicBezTo>
                    <a:pt x="711" y="5114"/>
                    <a:pt x="712" y="5059"/>
                    <a:pt x="678" y="5059"/>
                  </a:cubicBezTo>
                  <a:cubicBezTo>
                    <a:pt x="676" y="5059"/>
                    <a:pt x="675" y="5059"/>
                    <a:pt x="673" y="5059"/>
                  </a:cubicBezTo>
                  <a:cubicBezTo>
                    <a:pt x="571" y="5074"/>
                    <a:pt x="473" y="5084"/>
                    <a:pt x="376" y="5084"/>
                  </a:cubicBezTo>
                  <a:cubicBezTo>
                    <a:pt x="381" y="4957"/>
                    <a:pt x="390" y="4825"/>
                    <a:pt x="395" y="4694"/>
                  </a:cubicBezTo>
                  <a:cubicBezTo>
                    <a:pt x="447" y="4697"/>
                    <a:pt x="499" y="4698"/>
                    <a:pt x="551" y="4698"/>
                  </a:cubicBezTo>
                  <a:cubicBezTo>
                    <a:pt x="655" y="4698"/>
                    <a:pt x="758" y="4692"/>
                    <a:pt x="859" y="4679"/>
                  </a:cubicBezTo>
                  <a:cubicBezTo>
                    <a:pt x="902" y="4669"/>
                    <a:pt x="902" y="4606"/>
                    <a:pt x="859" y="4591"/>
                  </a:cubicBezTo>
                  <a:cubicBezTo>
                    <a:pt x="761" y="4582"/>
                    <a:pt x="663" y="4576"/>
                    <a:pt x="564" y="4576"/>
                  </a:cubicBezTo>
                  <a:cubicBezTo>
                    <a:pt x="510" y="4576"/>
                    <a:pt x="455" y="4578"/>
                    <a:pt x="400" y="4581"/>
                  </a:cubicBezTo>
                  <a:cubicBezTo>
                    <a:pt x="429" y="4157"/>
                    <a:pt x="459" y="3733"/>
                    <a:pt x="483" y="3308"/>
                  </a:cubicBezTo>
                  <a:cubicBezTo>
                    <a:pt x="551" y="3308"/>
                    <a:pt x="618" y="3310"/>
                    <a:pt x="685" y="3310"/>
                  </a:cubicBezTo>
                  <a:cubicBezTo>
                    <a:pt x="751" y="3310"/>
                    <a:pt x="817" y="3308"/>
                    <a:pt x="883" y="3303"/>
                  </a:cubicBezTo>
                  <a:cubicBezTo>
                    <a:pt x="927" y="3303"/>
                    <a:pt x="927" y="3235"/>
                    <a:pt x="883" y="3235"/>
                  </a:cubicBezTo>
                  <a:cubicBezTo>
                    <a:pt x="751" y="3225"/>
                    <a:pt x="620" y="3225"/>
                    <a:pt x="493" y="3225"/>
                  </a:cubicBezTo>
                  <a:cubicBezTo>
                    <a:pt x="502" y="3069"/>
                    <a:pt x="512" y="2908"/>
                    <a:pt x="522" y="2752"/>
                  </a:cubicBezTo>
                  <a:lnTo>
                    <a:pt x="985" y="2752"/>
                  </a:lnTo>
                  <a:cubicBezTo>
                    <a:pt x="1044" y="2752"/>
                    <a:pt x="1044" y="2669"/>
                    <a:pt x="985" y="2669"/>
                  </a:cubicBezTo>
                  <a:cubicBezTo>
                    <a:pt x="910" y="2667"/>
                    <a:pt x="834" y="2666"/>
                    <a:pt x="758" y="2666"/>
                  </a:cubicBezTo>
                  <a:cubicBezTo>
                    <a:pt x="682" y="2666"/>
                    <a:pt x="605" y="2667"/>
                    <a:pt x="527" y="2669"/>
                  </a:cubicBezTo>
                  <a:cubicBezTo>
                    <a:pt x="542" y="2469"/>
                    <a:pt x="551" y="2269"/>
                    <a:pt x="561" y="2069"/>
                  </a:cubicBezTo>
                  <a:cubicBezTo>
                    <a:pt x="727" y="2089"/>
                    <a:pt x="893" y="2104"/>
                    <a:pt x="1054" y="2113"/>
                  </a:cubicBezTo>
                  <a:cubicBezTo>
                    <a:pt x="1102" y="2113"/>
                    <a:pt x="1102" y="2045"/>
                    <a:pt x="1054" y="2040"/>
                  </a:cubicBezTo>
                  <a:cubicBezTo>
                    <a:pt x="893" y="2026"/>
                    <a:pt x="727" y="2016"/>
                    <a:pt x="566" y="2006"/>
                  </a:cubicBezTo>
                  <a:cubicBezTo>
                    <a:pt x="576" y="1796"/>
                    <a:pt x="585" y="1587"/>
                    <a:pt x="590" y="1377"/>
                  </a:cubicBezTo>
                  <a:cubicBezTo>
                    <a:pt x="705" y="1384"/>
                    <a:pt x="819" y="1388"/>
                    <a:pt x="931" y="1388"/>
                  </a:cubicBezTo>
                  <a:cubicBezTo>
                    <a:pt x="972" y="1388"/>
                    <a:pt x="1013" y="1388"/>
                    <a:pt x="1054" y="1387"/>
                  </a:cubicBezTo>
                  <a:cubicBezTo>
                    <a:pt x="1112" y="1387"/>
                    <a:pt x="1112" y="1304"/>
                    <a:pt x="1054" y="1304"/>
                  </a:cubicBezTo>
                  <a:cubicBezTo>
                    <a:pt x="902" y="1294"/>
                    <a:pt x="751" y="1294"/>
                    <a:pt x="595" y="1294"/>
                  </a:cubicBezTo>
                  <a:cubicBezTo>
                    <a:pt x="605" y="1079"/>
                    <a:pt x="610" y="865"/>
                    <a:pt x="615" y="655"/>
                  </a:cubicBezTo>
                  <a:cubicBezTo>
                    <a:pt x="654" y="655"/>
                    <a:pt x="693" y="655"/>
                    <a:pt x="732" y="655"/>
                  </a:cubicBezTo>
                  <a:cubicBezTo>
                    <a:pt x="1401" y="655"/>
                    <a:pt x="2073" y="694"/>
                    <a:pt x="2736" y="777"/>
                  </a:cubicBezTo>
                  <a:cubicBezTo>
                    <a:pt x="2738" y="777"/>
                    <a:pt x="2739" y="777"/>
                    <a:pt x="2741" y="777"/>
                  </a:cubicBezTo>
                  <a:cubicBezTo>
                    <a:pt x="2796" y="777"/>
                    <a:pt x="2808" y="684"/>
                    <a:pt x="2751" y="674"/>
                  </a:cubicBezTo>
                  <a:cubicBezTo>
                    <a:pt x="2163" y="581"/>
                    <a:pt x="1572" y="532"/>
                    <a:pt x="977" y="532"/>
                  </a:cubicBezTo>
                  <a:cubicBezTo>
                    <a:pt x="856" y="532"/>
                    <a:pt x="736" y="534"/>
                    <a:pt x="615" y="538"/>
                  </a:cubicBezTo>
                  <a:cubicBezTo>
                    <a:pt x="615" y="426"/>
                    <a:pt x="620" y="318"/>
                    <a:pt x="620" y="206"/>
                  </a:cubicBezTo>
                  <a:cubicBezTo>
                    <a:pt x="624" y="211"/>
                    <a:pt x="629" y="211"/>
                    <a:pt x="639" y="211"/>
                  </a:cubicBezTo>
                  <a:cubicBezTo>
                    <a:pt x="2789" y="373"/>
                    <a:pt x="4958" y="446"/>
                    <a:pt x="7127" y="446"/>
                  </a:cubicBezTo>
                  <a:cubicBezTo>
                    <a:pt x="9332" y="446"/>
                    <a:pt x="11538" y="371"/>
                    <a:pt x="13726" y="235"/>
                  </a:cubicBezTo>
                  <a:cubicBezTo>
                    <a:pt x="13755" y="231"/>
                    <a:pt x="13780" y="221"/>
                    <a:pt x="13799" y="201"/>
                  </a:cubicBezTo>
                  <a:cubicBezTo>
                    <a:pt x="14121" y="1933"/>
                    <a:pt x="13965" y="3811"/>
                    <a:pt x="13980" y="5567"/>
                  </a:cubicBezTo>
                  <a:cubicBezTo>
                    <a:pt x="13999" y="7254"/>
                    <a:pt x="13999" y="8947"/>
                    <a:pt x="14082" y="10635"/>
                  </a:cubicBezTo>
                  <a:cubicBezTo>
                    <a:pt x="14058" y="10610"/>
                    <a:pt x="14028" y="10600"/>
                    <a:pt x="13999" y="10600"/>
                  </a:cubicBezTo>
                  <a:cubicBezTo>
                    <a:pt x="9404" y="10688"/>
                    <a:pt x="4805" y="10630"/>
                    <a:pt x="210" y="10703"/>
                  </a:cubicBezTo>
                  <a:cubicBezTo>
                    <a:pt x="122" y="10713"/>
                    <a:pt x="122" y="10835"/>
                    <a:pt x="210" y="10844"/>
                  </a:cubicBezTo>
                  <a:cubicBezTo>
                    <a:pt x="2114" y="10915"/>
                    <a:pt x="4022" y="10941"/>
                    <a:pt x="5931" y="10941"/>
                  </a:cubicBezTo>
                  <a:cubicBezTo>
                    <a:pt x="8622" y="10941"/>
                    <a:pt x="11314" y="10890"/>
                    <a:pt x="13999" y="10844"/>
                  </a:cubicBezTo>
                  <a:cubicBezTo>
                    <a:pt x="14067" y="10844"/>
                    <a:pt x="14121" y="10786"/>
                    <a:pt x="14116" y="10717"/>
                  </a:cubicBezTo>
                  <a:lnTo>
                    <a:pt x="14116" y="10717"/>
                  </a:lnTo>
                  <a:cubicBezTo>
                    <a:pt x="14127" y="10724"/>
                    <a:pt x="14138" y="10726"/>
                    <a:pt x="14149" y="10726"/>
                  </a:cubicBezTo>
                  <a:cubicBezTo>
                    <a:pt x="14181" y="10726"/>
                    <a:pt x="14209" y="10702"/>
                    <a:pt x="14209" y="10669"/>
                  </a:cubicBezTo>
                  <a:cubicBezTo>
                    <a:pt x="14262" y="8835"/>
                    <a:pt x="14209" y="6996"/>
                    <a:pt x="14189" y="5157"/>
                  </a:cubicBezTo>
                  <a:cubicBezTo>
                    <a:pt x="14180" y="3562"/>
                    <a:pt x="14423" y="1708"/>
                    <a:pt x="13970" y="157"/>
                  </a:cubicBezTo>
                  <a:cubicBezTo>
                    <a:pt x="13960" y="118"/>
                    <a:pt x="13926" y="95"/>
                    <a:pt x="13891" y="95"/>
                  </a:cubicBezTo>
                  <a:cubicBezTo>
                    <a:pt x="13873" y="95"/>
                    <a:pt x="13854" y="100"/>
                    <a:pt x="13838" y="113"/>
                  </a:cubicBezTo>
                  <a:cubicBezTo>
                    <a:pt x="13843" y="53"/>
                    <a:pt x="13794" y="1"/>
                    <a:pt x="137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56"/>
            <p:cNvSpPr/>
            <p:nvPr/>
          </p:nvSpPr>
          <p:spPr>
            <a:xfrm>
              <a:off x="3439362" y="3004913"/>
              <a:ext cx="21676" cy="236632"/>
            </a:xfrm>
            <a:custGeom>
              <a:rect b="b" l="l" r="r" t="t"/>
              <a:pathLst>
                <a:path extrusionOk="0" h="9203" w="843">
                  <a:moveTo>
                    <a:pt x="797" y="1"/>
                  </a:moveTo>
                  <a:cubicBezTo>
                    <a:pt x="773" y="1"/>
                    <a:pt x="750" y="15"/>
                    <a:pt x="750" y="45"/>
                  </a:cubicBezTo>
                  <a:cubicBezTo>
                    <a:pt x="682" y="957"/>
                    <a:pt x="623" y="1864"/>
                    <a:pt x="570" y="2781"/>
                  </a:cubicBezTo>
                  <a:cubicBezTo>
                    <a:pt x="490" y="2797"/>
                    <a:pt x="410" y="2805"/>
                    <a:pt x="330" y="2805"/>
                  </a:cubicBezTo>
                  <a:cubicBezTo>
                    <a:pt x="240" y="2805"/>
                    <a:pt x="151" y="2794"/>
                    <a:pt x="63" y="2771"/>
                  </a:cubicBezTo>
                  <a:cubicBezTo>
                    <a:pt x="61" y="2771"/>
                    <a:pt x="59" y="2771"/>
                    <a:pt x="57" y="2771"/>
                  </a:cubicBezTo>
                  <a:cubicBezTo>
                    <a:pt x="13" y="2771"/>
                    <a:pt x="1" y="2830"/>
                    <a:pt x="43" y="2844"/>
                  </a:cubicBezTo>
                  <a:cubicBezTo>
                    <a:pt x="130" y="2875"/>
                    <a:pt x="222" y="2889"/>
                    <a:pt x="314" y="2889"/>
                  </a:cubicBezTo>
                  <a:cubicBezTo>
                    <a:pt x="399" y="2889"/>
                    <a:pt x="483" y="2877"/>
                    <a:pt x="565" y="2854"/>
                  </a:cubicBezTo>
                  <a:lnTo>
                    <a:pt x="565" y="2854"/>
                  </a:lnTo>
                  <a:cubicBezTo>
                    <a:pt x="443" y="4947"/>
                    <a:pt x="360" y="7044"/>
                    <a:pt x="326" y="9136"/>
                  </a:cubicBezTo>
                  <a:cubicBezTo>
                    <a:pt x="326" y="9180"/>
                    <a:pt x="360" y="9202"/>
                    <a:pt x="394" y="9202"/>
                  </a:cubicBezTo>
                  <a:cubicBezTo>
                    <a:pt x="428" y="9202"/>
                    <a:pt x="462" y="9180"/>
                    <a:pt x="462" y="9136"/>
                  </a:cubicBezTo>
                  <a:cubicBezTo>
                    <a:pt x="638" y="6112"/>
                    <a:pt x="750" y="3074"/>
                    <a:pt x="843" y="45"/>
                  </a:cubicBezTo>
                  <a:cubicBezTo>
                    <a:pt x="843" y="15"/>
                    <a:pt x="820" y="1"/>
                    <a:pt x="7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56"/>
            <p:cNvSpPr/>
            <p:nvPr/>
          </p:nvSpPr>
          <p:spPr>
            <a:xfrm>
              <a:off x="3449724" y="3000362"/>
              <a:ext cx="320866" cy="243780"/>
            </a:xfrm>
            <a:custGeom>
              <a:rect b="b" l="l" r="r" t="t"/>
              <a:pathLst>
                <a:path extrusionOk="0" h="9481" w="12479">
                  <a:moveTo>
                    <a:pt x="10851" y="8352"/>
                  </a:moveTo>
                  <a:cubicBezTo>
                    <a:pt x="10965" y="8352"/>
                    <a:pt x="11073" y="8361"/>
                    <a:pt x="11166" y="8387"/>
                  </a:cubicBezTo>
                  <a:cubicBezTo>
                    <a:pt x="11454" y="8470"/>
                    <a:pt x="11366" y="8860"/>
                    <a:pt x="11366" y="9152"/>
                  </a:cubicBezTo>
                  <a:lnTo>
                    <a:pt x="8956" y="9172"/>
                  </a:lnTo>
                  <a:cubicBezTo>
                    <a:pt x="8956" y="8928"/>
                    <a:pt x="8883" y="8509"/>
                    <a:pt x="9098" y="8382"/>
                  </a:cubicBezTo>
                  <a:cubicBezTo>
                    <a:pt x="9123" y="8367"/>
                    <a:pt x="9185" y="8362"/>
                    <a:pt x="9260" y="8362"/>
                  </a:cubicBezTo>
                  <a:cubicBezTo>
                    <a:pt x="9413" y="8362"/>
                    <a:pt x="9622" y="8383"/>
                    <a:pt x="9688" y="8387"/>
                  </a:cubicBezTo>
                  <a:lnTo>
                    <a:pt x="10181" y="8387"/>
                  </a:lnTo>
                  <a:cubicBezTo>
                    <a:pt x="10373" y="8387"/>
                    <a:pt x="10623" y="8352"/>
                    <a:pt x="10851" y="8352"/>
                  </a:cubicBezTo>
                  <a:close/>
                  <a:moveTo>
                    <a:pt x="12021" y="1"/>
                  </a:moveTo>
                  <a:cubicBezTo>
                    <a:pt x="12005" y="1"/>
                    <a:pt x="11988" y="7"/>
                    <a:pt x="11976" y="22"/>
                  </a:cubicBezTo>
                  <a:lnTo>
                    <a:pt x="11961" y="22"/>
                  </a:lnTo>
                  <a:cubicBezTo>
                    <a:pt x="10054" y="192"/>
                    <a:pt x="8142" y="304"/>
                    <a:pt x="6230" y="329"/>
                  </a:cubicBezTo>
                  <a:cubicBezTo>
                    <a:pt x="6161" y="330"/>
                    <a:pt x="6093" y="330"/>
                    <a:pt x="6024" y="330"/>
                  </a:cubicBezTo>
                  <a:cubicBezTo>
                    <a:pt x="4512" y="330"/>
                    <a:pt x="2978" y="166"/>
                    <a:pt x="1464" y="166"/>
                  </a:cubicBezTo>
                  <a:cubicBezTo>
                    <a:pt x="1140" y="166"/>
                    <a:pt x="816" y="174"/>
                    <a:pt x="494" y="192"/>
                  </a:cubicBezTo>
                  <a:cubicBezTo>
                    <a:pt x="459" y="192"/>
                    <a:pt x="445" y="246"/>
                    <a:pt x="484" y="251"/>
                  </a:cubicBezTo>
                  <a:cubicBezTo>
                    <a:pt x="1563" y="467"/>
                    <a:pt x="2711" y="512"/>
                    <a:pt x="3850" y="512"/>
                  </a:cubicBezTo>
                  <a:cubicBezTo>
                    <a:pt x="4585" y="512"/>
                    <a:pt x="5317" y="494"/>
                    <a:pt x="6025" y="490"/>
                  </a:cubicBezTo>
                  <a:cubicBezTo>
                    <a:pt x="8005" y="480"/>
                    <a:pt x="9986" y="382"/>
                    <a:pt x="11961" y="202"/>
                  </a:cubicBezTo>
                  <a:cubicBezTo>
                    <a:pt x="11966" y="202"/>
                    <a:pt x="11971" y="197"/>
                    <a:pt x="11976" y="197"/>
                  </a:cubicBezTo>
                  <a:cubicBezTo>
                    <a:pt x="12132" y="3187"/>
                    <a:pt x="12278" y="6153"/>
                    <a:pt x="12185" y="9148"/>
                  </a:cubicBezTo>
                  <a:lnTo>
                    <a:pt x="11542" y="9152"/>
                  </a:lnTo>
                  <a:cubicBezTo>
                    <a:pt x="11576" y="8884"/>
                    <a:pt x="11664" y="8421"/>
                    <a:pt x="11459" y="8245"/>
                  </a:cubicBezTo>
                  <a:cubicBezTo>
                    <a:pt x="11408" y="8201"/>
                    <a:pt x="11327" y="8197"/>
                    <a:pt x="11254" y="8197"/>
                  </a:cubicBezTo>
                  <a:cubicBezTo>
                    <a:pt x="11237" y="8197"/>
                    <a:pt x="11221" y="8197"/>
                    <a:pt x="11206" y="8197"/>
                  </a:cubicBezTo>
                  <a:cubicBezTo>
                    <a:pt x="11192" y="8197"/>
                    <a:pt x="11178" y="8197"/>
                    <a:pt x="11166" y="8196"/>
                  </a:cubicBezTo>
                  <a:cubicBezTo>
                    <a:pt x="11057" y="8193"/>
                    <a:pt x="10948" y="8192"/>
                    <a:pt x="10838" y="8192"/>
                  </a:cubicBezTo>
                  <a:cubicBezTo>
                    <a:pt x="10619" y="8192"/>
                    <a:pt x="10399" y="8196"/>
                    <a:pt x="10181" y="8196"/>
                  </a:cubicBezTo>
                  <a:cubicBezTo>
                    <a:pt x="9883" y="8196"/>
                    <a:pt x="9591" y="8196"/>
                    <a:pt x="9293" y="8201"/>
                  </a:cubicBezTo>
                  <a:cubicBezTo>
                    <a:pt x="9262" y="8201"/>
                    <a:pt x="9200" y="8196"/>
                    <a:pt x="9133" y="8196"/>
                  </a:cubicBezTo>
                  <a:cubicBezTo>
                    <a:pt x="9045" y="8196"/>
                    <a:pt x="8947" y="8206"/>
                    <a:pt x="8903" y="8250"/>
                  </a:cubicBezTo>
                  <a:cubicBezTo>
                    <a:pt x="8703" y="8445"/>
                    <a:pt x="8820" y="8909"/>
                    <a:pt x="8849" y="9172"/>
                  </a:cubicBezTo>
                  <a:cubicBezTo>
                    <a:pt x="5918" y="9196"/>
                    <a:pt x="2986" y="9240"/>
                    <a:pt x="59" y="9357"/>
                  </a:cubicBezTo>
                  <a:cubicBezTo>
                    <a:pt x="1" y="9372"/>
                    <a:pt x="1" y="9455"/>
                    <a:pt x="59" y="9474"/>
                  </a:cubicBezTo>
                  <a:cubicBezTo>
                    <a:pt x="587" y="9479"/>
                    <a:pt x="1115" y="9481"/>
                    <a:pt x="1643" y="9481"/>
                  </a:cubicBezTo>
                  <a:cubicBezTo>
                    <a:pt x="5167" y="9481"/>
                    <a:pt x="8698" y="9390"/>
                    <a:pt x="12215" y="9313"/>
                  </a:cubicBezTo>
                  <a:cubicBezTo>
                    <a:pt x="12224" y="9309"/>
                    <a:pt x="12229" y="9309"/>
                    <a:pt x="12239" y="9309"/>
                  </a:cubicBezTo>
                  <a:cubicBezTo>
                    <a:pt x="12247" y="9311"/>
                    <a:pt x="12255" y="9312"/>
                    <a:pt x="12262" y="9312"/>
                  </a:cubicBezTo>
                  <a:cubicBezTo>
                    <a:pt x="12305" y="9312"/>
                    <a:pt x="12346" y="9280"/>
                    <a:pt x="12346" y="9231"/>
                  </a:cubicBezTo>
                  <a:cubicBezTo>
                    <a:pt x="12478" y="6187"/>
                    <a:pt x="12473" y="3075"/>
                    <a:pt x="12078" y="51"/>
                  </a:cubicBezTo>
                  <a:cubicBezTo>
                    <a:pt x="12075" y="20"/>
                    <a:pt x="12049" y="1"/>
                    <a:pt x="120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56"/>
            <p:cNvSpPr/>
            <p:nvPr/>
          </p:nvSpPr>
          <p:spPr>
            <a:xfrm>
              <a:off x="3506806" y="3085265"/>
              <a:ext cx="10156" cy="45151"/>
            </a:xfrm>
            <a:custGeom>
              <a:rect b="b" l="l" r="r" t="t"/>
              <a:pathLst>
                <a:path extrusionOk="0" h="1756" w="395">
                  <a:moveTo>
                    <a:pt x="314" y="0"/>
                  </a:moveTo>
                  <a:cubicBezTo>
                    <a:pt x="289" y="0"/>
                    <a:pt x="266" y="14"/>
                    <a:pt x="259" y="46"/>
                  </a:cubicBezTo>
                  <a:cubicBezTo>
                    <a:pt x="137" y="534"/>
                    <a:pt x="0" y="1222"/>
                    <a:pt x="186" y="1704"/>
                  </a:cubicBezTo>
                  <a:cubicBezTo>
                    <a:pt x="197" y="1739"/>
                    <a:pt x="226" y="1756"/>
                    <a:pt x="256" y="1756"/>
                  </a:cubicBezTo>
                  <a:cubicBezTo>
                    <a:pt x="292" y="1756"/>
                    <a:pt x="329" y="1731"/>
                    <a:pt x="332" y="1685"/>
                  </a:cubicBezTo>
                  <a:cubicBezTo>
                    <a:pt x="361" y="1436"/>
                    <a:pt x="308" y="1178"/>
                    <a:pt x="308" y="929"/>
                  </a:cubicBezTo>
                  <a:cubicBezTo>
                    <a:pt x="312" y="646"/>
                    <a:pt x="337" y="363"/>
                    <a:pt x="386" y="85"/>
                  </a:cubicBezTo>
                  <a:cubicBezTo>
                    <a:pt x="395" y="34"/>
                    <a:pt x="352" y="0"/>
                    <a:pt x="3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56"/>
            <p:cNvSpPr/>
            <p:nvPr/>
          </p:nvSpPr>
          <p:spPr>
            <a:xfrm>
              <a:off x="3536272" y="3098121"/>
              <a:ext cx="29595" cy="29184"/>
            </a:xfrm>
            <a:custGeom>
              <a:rect b="b" l="l" r="r" t="t"/>
              <a:pathLst>
                <a:path extrusionOk="0" h="1135" w="1151">
                  <a:moveTo>
                    <a:pt x="752" y="0"/>
                  </a:moveTo>
                  <a:cubicBezTo>
                    <a:pt x="730" y="0"/>
                    <a:pt x="709" y="10"/>
                    <a:pt x="698" y="34"/>
                  </a:cubicBezTo>
                  <a:cubicBezTo>
                    <a:pt x="654" y="141"/>
                    <a:pt x="620" y="248"/>
                    <a:pt x="596" y="366"/>
                  </a:cubicBezTo>
                  <a:cubicBezTo>
                    <a:pt x="430" y="351"/>
                    <a:pt x="259" y="341"/>
                    <a:pt x="93" y="327"/>
                  </a:cubicBezTo>
                  <a:cubicBezTo>
                    <a:pt x="90" y="326"/>
                    <a:pt x="87" y="326"/>
                    <a:pt x="85" y="326"/>
                  </a:cubicBezTo>
                  <a:cubicBezTo>
                    <a:pt x="1" y="326"/>
                    <a:pt x="4" y="464"/>
                    <a:pt x="93" y="478"/>
                  </a:cubicBezTo>
                  <a:cubicBezTo>
                    <a:pt x="249" y="497"/>
                    <a:pt x="401" y="522"/>
                    <a:pt x="557" y="546"/>
                  </a:cubicBezTo>
                  <a:cubicBezTo>
                    <a:pt x="522" y="726"/>
                    <a:pt x="493" y="912"/>
                    <a:pt x="469" y="1078"/>
                  </a:cubicBezTo>
                  <a:cubicBezTo>
                    <a:pt x="469" y="1113"/>
                    <a:pt x="498" y="1135"/>
                    <a:pt x="528" y="1135"/>
                  </a:cubicBezTo>
                  <a:cubicBezTo>
                    <a:pt x="548" y="1135"/>
                    <a:pt x="568" y="1126"/>
                    <a:pt x="581" y="1107"/>
                  </a:cubicBezTo>
                  <a:cubicBezTo>
                    <a:pt x="630" y="936"/>
                    <a:pt x="688" y="751"/>
                    <a:pt x="737" y="566"/>
                  </a:cubicBezTo>
                  <a:cubicBezTo>
                    <a:pt x="835" y="580"/>
                    <a:pt x="932" y="590"/>
                    <a:pt x="1030" y="590"/>
                  </a:cubicBezTo>
                  <a:cubicBezTo>
                    <a:pt x="1031" y="590"/>
                    <a:pt x="1033" y="590"/>
                    <a:pt x="1034" y="590"/>
                  </a:cubicBezTo>
                  <a:cubicBezTo>
                    <a:pt x="1128" y="590"/>
                    <a:pt x="1150" y="438"/>
                    <a:pt x="1054" y="419"/>
                  </a:cubicBezTo>
                  <a:cubicBezTo>
                    <a:pt x="966" y="405"/>
                    <a:pt x="874" y="390"/>
                    <a:pt x="781" y="380"/>
                  </a:cubicBezTo>
                  <a:cubicBezTo>
                    <a:pt x="805" y="278"/>
                    <a:pt x="820" y="175"/>
                    <a:pt x="825" y="68"/>
                  </a:cubicBezTo>
                  <a:cubicBezTo>
                    <a:pt x="828" y="28"/>
                    <a:pt x="789" y="0"/>
                    <a:pt x="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56"/>
            <p:cNvSpPr/>
            <p:nvPr/>
          </p:nvSpPr>
          <p:spPr>
            <a:xfrm>
              <a:off x="3588186" y="3076368"/>
              <a:ext cx="10465" cy="52274"/>
            </a:xfrm>
            <a:custGeom>
              <a:rect b="b" l="l" r="r" t="t"/>
              <a:pathLst>
                <a:path extrusionOk="0" h="2033" w="407">
                  <a:moveTo>
                    <a:pt x="210" y="1"/>
                  </a:moveTo>
                  <a:cubicBezTo>
                    <a:pt x="180" y="1"/>
                    <a:pt x="152" y="16"/>
                    <a:pt x="147" y="51"/>
                  </a:cubicBezTo>
                  <a:cubicBezTo>
                    <a:pt x="55" y="651"/>
                    <a:pt x="1" y="1402"/>
                    <a:pt x="235" y="1972"/>
                  </a:cubicBezTo>
                  <a:cubicBezTo>
                    <a:pt x="251" y="2012"/>
                    <a:pt x="291" y="2032"/>
                    <a:pt x="328" y="2032"/>
                  </a:cubicBezTo>
                  <a:cubicBezTo>
                    <a:pt x="369" y="2032"/>
                    <a:pt x="406" y="2007"/>
                    <a:pt x="401" y="1953"/>
                  </a:cubicBezTo>
                  <a:cubicBezTo>
                    <a:pt x="381" y="1636"/>
                    <a:pt x="294" y="1333"/>
                    <a:pt x="274" y="1016"/>
                  </a:cubicBezTo>
                  <a:cubicBezTo>
                    <a:pt x="255" y="699"/>
                    <a:pt x="255" y="382"/>
                    <a:pt x="284" y="70"/>
                  </a:cubicBezTo>
                  <a:cubicBezTo>
                    <a:pt x="289" y="26"/>
                    <a:pt x="249" y="1"/>
                    <a:pt x="2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56"/>
            <p:cNvSpPr/>
            <p:nvPr/>
          </p:nvSpPr>
          <p:spPr>
            <a:xfrm>
              <a:off x="3612715" y="3106940"/>
              <a:ext cx="24658" cy="6762"/>
            </a:xfrm>
            <a:custGeom>
              <a:rect b="b" l="l" r="r" t="t"/>
              <a:pathLst>
                <a:path extrusionOk="0" h="263" w="959">
                  <a:moveTo>
                    <a:pt x="94" y="0"/>
                  </a:moveTo>
                  <a:cubicBezTo>
                    <a:pt x="22" y="0"/>
                    <a:pt x="0" y="113"/>
                    <a:pt x="76" y="140"/>
                  </a:cubicBezTo>
                  <a:cubicBezTo>
                    <a:pt x="235" y="195"/>
                    <a:pt x="458" y="262"/>
                    <a:pt x="655" y="262"/>
                  </a:cubicBezTo>
                  <a:cubicBezTo>
                    <a:pt x="737" y="262"/>
                    <a:pt x="814" y="251"/>
                    <a:pt x="881" y="223"/>
                  </a:cubicBezTo>
                  <a:cubicBezTo>
                    <a:pt x="939" y="198"/>
                    <a:pt x="959" y="96"/>
                    <a:pt x="881" y="81"/>
                  </a:cubicBezTo>
                  <a:cubicBezTo>
                    <a:pt x="846" y="75"/>
                    <a:pt x="812" y="73"/>
                    <a:pt x="778" y="73"/>
                  </a:cubicBezTo>
                  <a:cubicBezTo>
                    <a:pt x="706" y="73"/>
                    <a:pt x="634" y="82"/>
                    <a:pt x="563" y="82"/>
                  </a:cubicBezTo>
                  <a:cubicBezTo>
                    <a:pt x="552" y="82"/>
                    <a:pt x="541" y="82"/>
                    <a:pt x="530" y="81"/>
                  </a:cubicBezTo>
                  <a:cubicBezTo>
                    <a:pt x="388" y="71"/>
                    <a:pt x="252" y="47"/>
                    <a:pt x="115" y="3"/>
                  </a:cubicBezTo>
                  <a:cubicBezTo>
                    <a:pt x="108" y="1"/>
                    <a:pt x="101" y="0"/>
                    <a:pt x="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56"/>
            <p:cNvSpPr/>
            <p:nvPr/>
          </p:nvSpPr>
          <p:spPr>
            <a:xfrm>
              <a:off x="3610838" y="3093698"/>
              <a:ext cx="33452" cy="7199"/>
            </a:xfrm>
            <a:custGeom>
              <a:rect b="b" l="l" r="r" t="t"/>
              <a:pathLst>
                <a:path extrusionOk="0" h="280" w="1301">
                  <a:moveTo>
                    <a:pt x="78" y="0"/>
                  </a:moveTo>
                  <a:cubicBezTo>
                    <a:pt x="16" y="0"/>
                    <a:pt x="1" y="114"/>
                    <a:pt x="71" y="123"/>
                  </a:cubicBezTo>
                  <a:cubicBezTo>
                    <a:pt x="437" y="181"/>
                    <a:pt x="822" y="279"/>
                    <a:pt x="1193" y="279"/>
                  </a:cubicBezTo>
                  <a:cubicBezTo>
                    <a:pt x="1281" y="279"/>
                    <a:pt x="1300" y="157"/>
                    <a:pt x="1217" y="133"/>
                  </a:cubicBezTo>
                  <a:cubicBezTo>
                    <a:pt x="856" y="40"/>
                    <a:pt x="456" y="40"/>
                    <a:pt x="86" y="1"/>
                  </a:cubicBezTo>
                  <a:cubicBezTo>
                    <a:pt x="83" y="1"/>
                    <a:pt x="81" y="0"/>
                    <a:pt x="7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56"/>
            <p:cNvSpPr/>
            <p:nvPr/>
          </p:nvSpPr>
          <p:spPr>
            <a:xfrm>
              <a:off x="3655295" y="3082308"/>
              <a:ext cx="42246" cy="48442"/>
            </a:xfrm>
            <a:custGeom>
              <a:rect b="b" l="l" r="r" t="t"/>
              <a:pathLst>
                <a:path extrusionOk="0" h="1884" w="1643">
                  <a:moveTo>
                    <a:pt x="348" y="1"/>
                  </a:moveTo>
                  <a:cubicBezTo>
                    <a:pt x="240" y="1"/>
                    <a:pt x="133" y="45"/>
                    <a:pt x="49" y="151"/>
                  </a:cubicBezTo>
                  <a:cubicBezTo>
                    <a:pt x="1" y="207"/>
                    <a:pt x="49" y="283"/>
                    <a:pt x="105" y="283"/>
                  </a:cubicBezTo>
                  <a:cubicBezTo>
                    <a:pt x="122" y="283"/>
                    <a:pt x="140" y="276"/>
                    <a:pt x="157" y="259"/>
                  </a:cubicBezTo>
                  <a:cubicBezTo>
                    <a:pt x="220" y="186"/>
                    <a:pt x="284" y="156"/>
                    <a:pt x="344" y="156"/>
                  </a:cubicBezTo>
                  <a:cubicBezTo>
                    <a:pt x="518" y="156"/>
                    <a:pt x="664" y="401"/>
                    <a:pt x="679" y="571"/>
                  </a:cubicBezTo>
                  <a:cubicBezTo>
                    <a:pt x="683" y="693"/>
                    <a:pt x="674" y="815"/>
                    <a:pt x="649" y="937"/>
                  </a:cubicBezTo>
                  <a:cubicBezTo>
                    <a:pt x="600" y="1205"/>
                    <a:pt x="518" y="1468"/>
                    <a:pt x="396" y="1722"/>
                  </a:cubicBezTo>
                  <a:cubicBezTo>
                    <a:pt x="367" y="1784"/>
                    <a:pt x="399" y="1883"/>
                    <a:pt x="482" y="1883"/>
                  </a:cubicBezTo>
                  <a:cubicBezTo>
                    <a:pt x="484" y="1883"/>
                    <a:pt x="486" y="1883"/>
                    <a:pt x="488" y="1883"/>
                  </a:cubicBezTo>
                  <a:cubicBezTo>
                    <a:pt x="835" y="1844"/>
                    <a:pt x="1191" y="1824"/>
                    <a:pt x="1532" y="1756"/>
                  </a:cubicBezTo>
                  <a:cubicBezTo>
                    <a:pt x="1643" y="1732"/>
                    <a:pt x="1616" y="1561"/>
                    <a:pt x="1512" y="1561"/>
                  </a:cubicBezTo>
                  <a:cubicBezTo>
                    <a:pt x="1511" y="1561"/>
                    <a:pt x="1509" y="1561"/>
                    <a:pt x="1508" y="1561"/>
                  </a:cubicBezTo>
                  <a:cubicBezTo>
                    <a:pt x="1225" y="1571"/>
                    <a:pt x="942" y="1600"/>
                    <a:pt x="659" y="1644"/>
                  </a:cubicBezTo>
                  <a:cubicBezTo>
                    <a:pt x="825" y="1244"/>
                    <a:pt x="971" y="737"/>
                    <a:pt x="820" y="342"/>
                  </a:cubicBezTo>
                  <a:cubicBezTo>
                    <a:pt x="745" y="147"/>
                    <a:pt x="544" y="1"/>
                    <a:pt x="3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25" name="Google Shape;2825;p56"/>
          <p:cNvGrpSpPr/>
          <p:nvPr/>
        </p:nvGrpSpPr>
        <p:grpSpPr>
          <a:xfrm>
            <a:off x="4793716" y="2334614"/>
            <a:ext cx="167080" cy="372857"/>
            <a:chOff x="4793716" y="2334614"/>
            <a:chExt cx="167080" cy="372857"/>
          </a:xfrm>
        </p:grpSpPr>
        <p:sp>
          <p:nvSpPr>
            <p:cNvPr id="2826" name="Google Shape;2826;p56"/>
            <p:cNvSpPr/>
            <p:nvPr/>
          </p:nvSpPr>
          <p:spPr>
            <a:xfrm>
              <a:off x="4816909" y="2404115"/>
              <a:ext cx="20724" cy="18487"/>
            </a:xfrm>
            <a:custGeom>
              <a:rect b="b" l="l" r="r" t="t"/>
              <a:pathLst>
                <a:path extrusionOk="0" h="719" w="806">
                  <a:moveTo>
                    <a:pt x="380" y="92"/>
                  </a:moveTo>
                  <a:cubicBezTo>
                    <a:pt x="477" y="92"/>
                    <a:pt x="569" y="123"/>
                    <a:pt x="625" y="217"/>
                  </a:cubicBezTo>
                  <a:cubicBezTo>
                    <a:pt x="698" y="364"/>
                    <a:pt x="630" y="544"/>
                    <a:pt x="479" y="603"/>
                  </a:cubicBezTo>
                  <a:cubicBezTo>
                    <a:pt x="447" y="612"/>
                    <a:pt x="417" y="617"/>
                    <a:pt x="389" y="617"/>
                  </a:cubicBezTo>
                  <a:cubicBezTo>
                    <a:pt x="133" y="617"/>
                    <a:pt x="5" y="254"/>
                    <a:pt x="259" y="105"/>
                  </a:cubicBezTo>
                  <a:lnTo>
                    <a:pt x="264" y="105"/>
                  </a:lnTo>
                  <a:cubicBezTo>
                    <a:pt x="302" y="97"/>
                    <a:pt x="341" y="92"/>
                    <a:pt x="380" y="92"/>
                  </a:cubicBezTo>
                  <a:close/>
                  <a:moveTo>
                    <a:pt x="394" y="1"/>
                  </a:moveTo>
                  <a:cubicBezTo>
                    <a:pt x="370" y="1"/>
                    <a:pt x="346" y="3"/>
                    <a:pt x="323" y="8"/>
                  </a:cubicBezTo>
                  <a:lnTo>
                    <a:pt x="303" y="12"/>
                  </a:lnTo>
                  <a:cubicBezTo>
                    <a:pt x="123" y="51"/>
                    <a:pt x="1" y="227"/>
                    <a:pt x="30" y="412"/>
                  </a:cubicBezTo>
                  <a:cubicBezTo>
                    <a:pt x="67" y="593"/>
                    <a:pt x="229" y="719"/>
                    <a:pt x="407" y="719"/>
                  </a:cubicBezTo>
                  <a:cubicBezTo>
                    <a:pt x="440" y="719"/>
                    <a:pt x="474" y="714"/>
                    <a:pt x="508" y="705"/>
                  </a:cubicBezTo>
                  <a:cubicBezTo>
                    <a:pt x="703" y="632"/>
                    <a:pt x="806" y="417"/>
                    <a:pt x="737" y="222"/>
                  </a:cubicBezTo>
                  <a:cubicBezTo>
                    <a:pt x="674" y="88"/>
                    <a:pt x="539" y="1"/>
                    <a:pt x="3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56"/>
            <p:cNvSpPr/>
            <p:nvPr/>
          </p:nvSpPr>
          <p:spPr>
            <a:xfrm>
              <a:off x="4821871" y="2407483"/>
              <a:ext cx="11262" cy="10594"/>
            </a:xfrm>
            <a:custGeom>
              <a:rect b="b" l="l" r="r" t="t"/>
              <a:pathLst>
                <a:path extrusionOk="0" h="412" w="438">
                  <a:moveTo>
                    <a:pt x="278" y="1"/>
                  </a:moveTo>
                  <a:cubicBezTo>
                    <a:pt x="270" y="1"/>
                    <a:pt x="262" y="5"/>
                    <a:pt x="256" y="13"/>
                  </a:cubicBezTo>
                  <a:cubicBezTo>
                    <a:pt x="222" y="72"/>
                    <a:pt x="193" y="135"/>
                    <a:pt x="169" y="198"/>
                  </a:cubicBezTo>
                  <a:cubicBezTo>
                    <a:pt x="125" y="179"/>
                    <a:pt x="81" y="164"/>
                    <a:pt x="37" y="145"/>
                  </a:cubicBezTo>
                  <a:cubicBezTo>
                    <a:pt x="35" y="144"/>
                    <a:pt x="33" y="143"/>
                    <a:pt x="31" y="143"/>
                  </a:cubicBezTo>
                  <a:cubicBezTo>
                    <a:pt x="14" y="143"/>
                    <a:pt x="1" y="175"/>
                    <a:pt x="22" y="184"/>
                  </a:cubicBezTo>
                  <a:cubicBezTo>
                    <a:pt x="66" y="208"/>
                    <a:pt x="110" y="233"/>
                    <a:pt x="149" y="257"/>
                  </a:cubicBezTo>
                  <a:cubicBezTo>
                    <a:pt x="139" y="296"/>
                    <a:pt x="125" y="335"/>
                    <a:pt x="110" y="374"/>
                  </a:cubicBezTo>
                  <a:cubicBezTo>
                    <a:pt x="101" y="396"/>
                    <a:pt x="121" y="411"/>
                    <a:pt x="141" y="411"/>
                  </a:cubicBezTo>
                  <a:cubicBezTo>
                    <a:pt x="152" y="411"/>
                    <a:pt x="163" y="406"/>
                    <a:pt x="169" y="394"/>
                  </a:cubicBezTo>
                  <a:cubicBezTo>
                    <a:pt x="178" y="364"/>
                    <a:pt x="198" y="325"/>
                    <a:pt x="213" y="286"/>
                  </a:cubicBezTo>
                  <a:cubicBezTo>
                    <a:pt x="266" y="316"/>
                    <a:pt x="320" y="340"/>
                    <a:pt x="374" y="364"/>
                  </a:cubicBezTo>
                  <a:cubicBezTo>
                    <a:pt x="378" y="366"/>
                    <a:pt x="381" y="367"/>
                    <a:pt x="385" y="367"/>
                  </a:cubicBezTo>
                  <a:cubicBezTo>
                    <a:pt x="418" y="367"/>
                    <a:pt x="438" y="314"/>
                    <a:pt x="403" y="296"/>
                  </a:cubicBezTo>
                  <a:cubicBezTo>
                    <a:pt x="349" y="272"/>
                    <a:pt x="295" y="247"/>
                    <a:pt x="242" y="223"/>
                  </a:cubicBezTo>
                  <a:cubicBezTo>
                    <a:pt x="271" y="164"/>
                    <a:pt x="291" y="101"/>
                    <a:pt x="305" y="33"/>
                  </a:cubicBezTo>
                  <a:cubicBezTo>
                    <a:pt x="308" y="14"/>
                    <a:pt x="293" y="1"/>
                    <a:pt x="2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56"/>
            <p:cNvSpPr/>
            <p:nvPr/>
          </p:nvSpPr>
          <p:spPr>
            <a:xfrm>
              <a:off x="4793716" y="2334614"/>
              <a:ext cx="167080" cy="372857"/>
            </a:xfrm>
            <a:custGeom>
              <a:rect b="b" l="l" r="r" t="t"/>
              <a:pathLst>
                <a:path extrusionOk="0" h="14501" w="6498">
                  <a:moveTo>
                    <a:pt x="450" y="104"/>
                  </a:moveTo>
                  <a:cubicBezTo>
                    <a:pt x="510" y="104"/>
                    <a:pt x="570" y="123"/>
                    <a:pt x="620" y="160"/>
                  </a:cubicBezTo>
                  <a:cubicBezTo>
                    <a:pt x="630" y="203"/>
                    <a:pt x="644" y="247"/>
                    <a:pt x="654" y="291"/>
                  </a:cubicBezTo>
                  <a:cubicBezTo>
                    <a:pt x="649" y="286"/>
                    <a:pt x="643" y="284"/>
                    <a:pt x="636" y="284"/>
                  </a:cubicBezTo>
                  <a:cubicBezTo>
                    <a:pt x="630" y="284"/>
                    <a:pt x="622" y="286"/>
                    <a:pt x="615" y="291"/>
                  </a:cubicBezTo>
                  <a:cubicBezTo>
                    <a:pt x="552" y="355"/>
                    <a:pt x="478" y="418"/>
                    <a:pt x="405" y="472"/>
                  </a:cubicBezTo>
                  <a:cubicBezTo>
                    <a:pt x="337" y="511"/>
                    <a:pt x="269" y="545"/>
                    <a:pt x="195" y="564"/>
                  </a:cubicBezTo>
                  <a:cubicBezTo>
                    <a:pt x="186" y="535"/>
                    <a:pt x="171" y="496"/>
                    <a:pt x="156" y="462"/>
                  </a:cubicBezTo>
                  <a:cubicBezTo>
                    <a:pt x="152" y="452"/>
                    <a:pt x="147" y="442"/>
                    <a:pt x="137" y="438"/>
                  </a:cubicBezTo>
                  <a:cubicBezTo>
                    <a:pt x="142" y="321"/>
                    <a:pt x="200" y="208"/>
                    <a:pt x="298" y="145"/>
                  </a:cubicBezTo>
                  <a:cubicBezTo>
                    <a:pt x="345" y="118"/>
                    <a:pt x="398" y="104"/>
                    <a:pt x="450" y="104"/>
                  </a:cubicBezTo>
                  <a:close/>
                  <a:moveTo>
                    <a:pt x="669" y="325"/>
                  </a:moveTo>
                  <a:cubicBezTo>
                    <a:pt x="688" y="408"/>
                    <a:pt x="712" y="491"/>
                    <a:pt x="737" y="569"/>
                  </a:cubicBezTo>
                  <a:cubicBezTo>
                    <a:pt x="683" y="638"/>
                    <a:pt x="620" y="691"/>
                    <a:pt x="552" y="735"/>
                  </a:cubicBezTo>
                  <a:cubicBezTo>
                    <a:pt x="469" y="784"/>
                    <a:pt x="381" y="808"/>
                    <a:pt x="288" y="818"/>
                  </a:cubicBezTo>
                  <a:cubicBezTo>
                    <a:pt x="264" y="755"/>
                    <a:pt x="239" y="686"/>
                    <a:pt x="220" y="618"/>
                  </a:cubicBezTo>
                  <a:cubicBezTo>
                    <a:pt x="391" y="574"/>
                    <a:pt x="581" y="481"/>
                    <a:pt x="669" y="325"/>
                  </a:cubicBezTo>
                  <a:close/>
                  <a:moveTo>
                    <a:pt x="766" y="667"/>
                  </a:moveTo>
                  <a:cubicBezTo>
                    <a:pt x="786" y="725"/>
                    <a:pt x="805" y="789"/>
                    <a:pt x="825" y="852"/>
                  </a:cubicBezTo>
                  <a:cubicBezTo>
                    <a:pt x="791" y="906"/>
                    <a:pt x="747" y="950"/>
                    <a:pt x="698" y="989"/>
                  </a:cubicBezTo>
                  <a:cubicBezTo>
                    <a:pt x="610" y="1052"/>
                    <a:pt x="508" y="1091"/>
                    <a:pt x="400" y="1106"/>
                  </a:cubicBezTo>
                  <a:cubicBezTo>
                    <a:pt x="395" y="1106"/>
                    <a:pt x="391" y="1106"/>
                    <a:pt x="391" y="1111"/>
                  </a:cubicBezTo>
                  <a:lnTo>
                    <a:pt x="308" y="862"/>
                  </a:lnTo>
                  <a:cubicBezTo>
                    <a:pt x="478" y="857"/>
                    <a:pt x="644" y="789"/>
                    <a:pt x="766" y="667"/>
                  </a:cubicBezTo>
                  <a:close/>
                  <a:moveTo>
                    <a:pt x="859" y="959"/>
                  </a:moveTo>
                  <a:cubicBezTo>
                    <a:pt x="893" y="1072"/>
                    <a:pt x="932" y="1184"/>
                    <a:pt x="966" y="1296"/>
                  </a:cubicBezTo>
                  <a:cubicBezTo>
                    <a:pt x="922" y="1359"/>
                    <a:pt x="864" y="1413"/>
                    <a:pt x="800" y="1457"/>
                  </a:cubicBezTo>
                  <a:cubicBezTo>
                    <a:pt x="730" y="1497"/>
                    <a:pt x="648" y="1516"/>
                    <a:pt x="565" y="1516"/>
                  </a:cubicBezTo>
                  <a:cubicBezTo>
                    <a:pt x="555" y="1516"/>
                    <a:pt x="546" y="1516"/>
                    <a:pt x="537" y="1516"/>
                  </a:cubicBezTo>
                  <a:cubicBezTo>
                    <a:pt x="493" y="1398"/>
                    <a:pt x="449" y="1281"/>
                    <a:pt x="405" y="1159"/>
                  </a:cubicBezTo>
                  <a:lnTo>
                    <a:pt x="410" y="1155"/>
                  </a:lnTo>
                  <a:cubicBezTo>
                    <a:pt x="527" y="1150"/>
                    <a:pt x="634" y="1116"/>
                    <a:pt x="737" y="1057"/>
                  </a:cubicBezTo>
                  <a:cubicBezTo>
                    <a:pt x="781" y="1028"/>
                    <a:pt x="820" y="994"/>
                    <a:pt x="859" y="959"/>
                  </a:cubicBezTo>
                  <a:close/>
                  <a:moveTo>
                    <a:pt x="1005" y="1398"/>
                  </a:moveTo>
                  <a:cubicBezTo>
                    <a:pt x="1025" y="1467"/>
                    <a:pt x="1049" y="1530"/>
                    <a:pt x="1069" y="1594"/>
                  </a:cubicBezTo>
                  <a:cubicBezTo>
                    <a:pt x="1030" y="1637"/>
                    <a:pt x="986" y="1672"/>
                    <a:pt x="937" y="1701"/>
                  </a:cubicBezTo>
                  <a:cubicBezTo>
                    <a:pt x="854" y="1750"/>
                    <a:pt x="766" y="1774"/>
                    <a:pt x="673" y="1774"/>
                  </a:cubicBezTo>
                  <a:cubicBezTo>
                    <a:pt x="662" y="1774"/>
                    <a:pt x="652" y="1782"/>
                    <a:pt x="647" y="1793"/>
                  </a:cubicBezTo>
                  <a:lnTo>
                    <a:pt x="647" y="1793"/>
                  </a:lnTo>
                  <a:cubicBezTo>
                    <a:pt x="618" y="1721"/>
                    <a:pt x="585" y="1645"/>
                    <a:pt x="561" y="1569"/>
                  </a:cubicBezTo>
                  <a:lnTo>
                    <a:pt x="561" y="1569"/>
                  </a:lnTo>
                  <a:cubicBezTo>
                    <a:pt x="577" y="1571"/>
                    <a:pt x="593" y="1571"/>
                    <a:pt x="608" y="1571"/>
                  </a:cubicBezTo>
                  <a:cubicBezTo>
                    <a:pt x="757" y="1571"/>
                    <a:pt x="899" y="1509"/>
                    <a:pt x="1005" y="1398"/>
                  </a:cubicBezTo>
                  <a:close/>
                  <a:moveTo>
                    <a:pt x="1103" y="1686"/>
                  </a:moveTo>
                  <a:cubicBezTo>
                    <a:pt x="1127" y="1764"/>
                    <a:pt x="1156" y="1842"/>
                    <a:pt x="1181" y="1920"/>
                  </a:cubicBezTo>
                  <a:cubicBezTo>
                    <a:pt x="1034" y="1950"/>
                    <a:pt x="888" y="1994"/>
                    <a:pt x="742" y="2037"/>
                  </a:cubicBezTo>
                  <a:cubicBezTo>
                    <a:pt x="708" y="1969"/>
                    <a:pt x="683" y="1901"/>
                    <a:pt x="654" y="1833"/>
                  </a:cubicBezTo>
                  <a:lnTo>
                    <a:pt x="659" y="1828"/>
                  </a:lnTo>
                  <a:cubicBezTo>
                    <a:pt x="664" y="1833"/>
                    <a:pt x="669" y="1833"/>
                    <a:pt x="673" y="1833"/>
                  </a:cubicBezTo>
                  <a:cubicBezTo>
                    <a:pt x="680" y="1833"/>
                    <a:pt x="687" y="1833"/>
                    <a:pt x="693" y="1833"/>
                  </a:cubicBezTo>
                  <a:cubicBezTo>
                    <a:pt x="842" y="1833"/>
                    <a:pt x="986" y="1780"/>
                    <a:pt x="1103" y="1686"/>
                  </a:cubicBezTo>
                  <a:close/>
                  <a:moveTo>
                    <a:pt x="1509" y="2012"/>
                  </a:moveTo>
                  <a:cubicBezTo>
                    <a:pt x="1928" y="2012"/>
                    <a:pt x="1945" y="2256"/>
                    <a:pt x="2044" y="2603"/>
                  </a:cubicBezTo>
                  <a:cubicBezTo>
                    <a:pt x="2117" y="2862"/>
                    <a:pt x="2186" y="3140"/>
                    <a:pt x="2166" y="3408"/>
                  </a:cubicBezTo>
                  <a:cubicBezTo>
                    <a:pt x="2126" y="3949"/>
                    <a:pt x="1774" y="4244"/>
                    <a:pt x="1391" y="4244"/>
                  </a:cubicBezTo>
                  <a:cubicBezTo>
                    <a:pt x="1118" y="4244"/>
                    <a:pt x="828" y="4093"/>
                    <a:pt x="625" y="3774"/>
                  </a:cubicBezTo>
                  <a:lnTo>
                    <a:pt x="630" y="3769"/>
                  </a:lnTo>
                  <a:cubicBezTo>
                    <a:pt x="542" y="3632"/>
                    <a:pt x="49" y="2520"/>
                    <a:pt x="230" y="2359"/>
                  </a:cubicBezTo>
                  <a:cubicBezTo>
                    <a:pt x="249" y="2345"/>
                    <a:pt x="254" y="2311"/>
                    <a:pt x="239" y="2291"/>
                  </a:cubicBezTo>
                  <a:cubicBezTo>
                    <a:pt x="634" y="2194"/>
                    <a:pt x="1059" y="2033"/>
                    <a:pt x="1459" y="2013"/>
                  </a:cubicBezTo>
                  <a:cubicBezTo>
                    <a:pt x="1476" y="2012"/>
                    <a:pt x="1493" y="2012"/>
                    <a:pt x="1509" y="2012"/>
                  </a:cubicBezTo>
                  <a:close/>
                  <a:moveTo>
                    <a:pt x="4946" y="11524"/>
                  </a:moveTo>
                  <a:cubicBezTo>
                    <a:pt x="5005" y="11632"/>
                    <a:pt x="5063" y="11734"/>
                    <a:pt x="5127" y="11837"/>
                  </a:cubicBezTo>
                  <a:cubicBezTo>
                    <a:pt x="5117" y="11837"/>
                    <a:pt x="5112" y="11837"/>
                    <a:pt x="5102" y="11842"/>
                  </a:cubicBezTo>
                  <a:lnTo>
                    <a:pt x="5107" y="11837"/>
                  </a:lnTo>
                  <a:lnTo>
                    <a:pt x="5107" y="11837"/>
                  </a:lnTo>
                  <a:cubicBezTo>
                    <a:pt x="5067" y="11855"/>
                    <a:pt x="5043" y="11881"/>
                    <a:pt x="5001" y="11881"/>
                  </a:cubicBezTo>
                  <a:cubicBezTo>
                    <a:pt x="4997" y="11881"/>
                    <a:pt x="4994" y="11881"/>
                    <a:pt x="4990" y="11881"/>
                  </a:cubicBezTo>
                  <a:cubicBezTo>
                    <a:pt x="4941" y="11876"/>
                    <a:pt x="4898" y="11851"/>
                    <a:pt x="4868" y="11812"/>
                  </a:cubicBezTo>
                  <a:cubicBezTo>
                    <a:pt x="4810" y="11715"/>
                    <a:pt x="4868" y="11598"/>
                    <a:pt x="4946" y="11524"/>
                  </a:cubicBezTo>
                  <a:close/>
                  <a:moveTo>
                    <a:pt x="922" y="4247"/>
                  </a:moveTo>
                  <a:lnTo>
                    <a:pt x="922" y="4247"/>
                  </a:lnTo>
                  <a:cubicBezTo>
                    <a:pt x="1049" y="4325"/>
                    <a:pt x="1191" y="4374"/>
                    <a:pt x="1337" y="4393"/>
                  </a:cubicBezTo>
                  <a:cubicBezTo>
                    <a:pt x="1488" y="6944"/>
                    <a:pt x="1828" y="9486"/>
                    <a:pt x="2057" y="12032"/>
                  </a:cubicBezTo>
                  <a:lnTo>
                    <a:pt x="2057" y="12032"/>
                  </a:lnTo>
                  <a:cubicBezTo>
                    <a:pt x="1993" y="11890"/>
                    <a:pt x="1856" y="11814"/>
                    <a:pt x="1719" y="11814"/>
                  </a:cubicBezTo>
                  <a:cubicBezTo>
                    <a:pt x="1605" y="11814"/>
                    <a:pt x="1492" y="11867"/>
                    <a:pt x="1420" y="11978"/>
                  </a:cubicBezTo>
                  <a:cubicBezTo>
                    <a:pt x="1410" y="11861"/>
                    <a:pt x="1405" y="11744"/>
                    <a:pt x="1395" y="11627"/>
                  </a:cubicBezTo>
                  <a:lnTo>
                    <a:pt x="1395" y="11627"/>
                  </a:lnTo>
                  <a:cubicBezTo>
                    <a:pt x="1413" y="11629"/>
                    <a:pt x="1430" y="11629"/>
                    <a:pt x="1448" y="11629"/>
                  </a:cubicBezTo>
                  <a:cubicBezTo>
                    <a:pt x="1534" y="11629"/>
                    <a:pt x="1621" y="11610"/>
                    <a:pt x="1698" y="11573"/>
                  </a:cubicBezTo>
                  <a:cubicBezTo>
                    <a:pt x="1711" y="11564"/>
                    <a:pt x="1704" y="11543"/>
                    <a:pt x="1688" y="11543"/>
                  </a:cubicBezTo>
                  <a:cubicBezTo>
                    <a:pt x="1687" y="11543"/>
                    <a:pt x="1685" y="11544"/>
                    <a:pt x="1683" y="11544"/>
                  </a:cubicBezTo>
                  <a:cubicBezTo>
                    <a:pt x="1590" y="11578"/>
                    <a:pt x="1493" y="11598"/>
                    <a:pt x="1395" y="11598"/>
                  </a:cubicBezTo>
                  <a:cubicBezTo>
                    <a:pt x="1390" y="11490"/>
                    <a:pt x="1381" y="11388"/>
                    <a:pt x="1376" y="11285"/>
                  </a:cubicBezTo>
                  <a:lnTo>
                    <a:pt x="1376" y="11285"/>
                  </a:lnTo>
                  <a:cubicBezTo>
                    <a:pt x="1409" y="11290"/>
                    <a:pt x="1442" y="11292"/>
                    <a:pt x="1476" y="11292"/>
                  </a:cubicBezTo>
                  <a:cubicBezTo>
                    <a:pt x="1550" y="11292"/>
                    <a:pt x="1624" y="11281"/>
                    <a:pt x="1698" y="11261"/>
                  </a:cubicBezTo>
                  <a:cubicBezTo>
                    <a:pt x="1721" y="11247"/>
                    <a:pt x="1713" y="11212"/>
                    <a:pt x="1688" y="11212"/>
                  </a:cubicBezTo>
                  <a:cubicBezTo>
                    <a:pt x="1686" y="11212"/>
                    <a:pt x="1685" y="11212"/>
                    <a:pt x="1683" y="11212"/>
                  </a:cubicBezTo>
                  <a:cubicBezTo>
                    <a:pt x="1605" y="11227"/>
                    <a:pt x="1527" y="11234"/>
                    <a:pt x="1446" y="11234"/>
                  </a:cubicBezTo>
                  <a:cubicBezTo>
                    <a:pt x="1421" y="11234"/>
                    <a:pt x="1396" y="11233"/>
                    <a:pt x="1371" y="11232"/>
                  </a:cubicBezTo>
                  <a:cubicBezTo>
                    <a:pt x="1366" y="11139"/>
                    <a:pt x="1361" y="11051"/>
                    <a:pt x="1356" y="10959"/>
                  </a:cubicBezTo>
                  <a:lnTo>
                    <a:pt x="1361" y="10959"/>
                  </a:lnTo>
                  <a:cubicBezTo>
                    <a:pt x="1464" y="10954"/>
                    <a:pt x="1566" y="10944"/>
                    <a:pt x="1664" y="10929"/>
                  </a:cubicBezTo>
                  <a:cubicBezTo>
                    <a:pt x="1688" y="10925"/>
                    <a:pt x="1683" y="10890"/>
                    <a:pt x="1659" y="10890"/>
                  </a:cubicBezTo>
                  <a:cubicBezTo>
                    <a:pt x="1561" y="10895"/>
                    <a:pt x="1459" y="10900"/>
                    <a:pt x="1361" y="10915"/>
                  </a:cubicBezTo>
                  <a:lnTo>
                    <a:pt x="1356" y="10915"/>
                  </a:lnTo>
                  <a:cubicBezTo>
                    <a:pt x="1347" y="10822"/>
                    <a:pt x="1342" y="10725"/>
                    <a:pt x="1337" y="10632"/>
                  </a:cubicBezTo>
                  <a:lnTo>
                    <a:pt x="1337" y="10632"/>
                  </a:lnTo>
                  <a:cubicBezTo>
                    <a:pt x="1397" y="10646"/>
                    <a:pt x="1456" y="10654"/>
                    <a:pt x="1516" y="10654"/>
                  </a:cubicBezTo>
                  <a:cubicBezTo>
                    <a:pt x="1559" y="10654"/>
                    <a:pt x="1601" y="10650"/>
                    <a:pt x="1644" y="10642"/>
                  </a:cubicBezTo>
                  <a:cubicBezTo>
                    <a:pt x="1672" y="10637"/>
                    <a:pt x="1669" y="10588"/>
                    <a:pt x="1639" y="10588"/>
                  </a:cubicBezTo>
                  <a:cubicBezTo>
                    <a:pt x="1637" y="10588"/>
                    <a:pt x="1636" y="10588"/>
                    <a:pt x="1634" y="10588"/>
                  </a:cubicBezTo>
                  <a:cubicBezTo>
                    <a:pt x="1602" y="10590"/>
                    <a:pt x="1569" y="10591"/>
                    <a:pt x="1537" y="10591"/>
                  </a:cubicBezTo>
                  <a:cubicBezTo>
                    <a:pt x="1472" y="10591"/>
                    <a:pt x="1407" y="10586"/>
                    <a:pt x="1342" y="10573"/>
                  </a:cubicBezTo>
                  <a:lnTo>
                    <a:pt x="1337" y="10573"/>
                  </a:lnTo>
                  <a:cubicBezTo>
                    <a:pt x="1332" y="10476"/>
                    <a:pt x="1327" y="10378"/>
                    <a:pt x="1322" y="10281"/>
                  </a:cubicBezTo>
                  <a:lnTo>
                    <a:pt x="1322" y="10281"/>
                  </a:lnTo>
                  <a:cubicBezTo>
                    <a:pt x="1342" y="10283"/>
                    <a:pt x="1362" y="10284"/>
                    <a:pt x="1381" y="10284"/>
                  </a:cubicBezTo>
                  <a:cubicBezTo>
                    <a:pt x="1441" y="10284"/>
                    <a:pt x="1503" y="10273"/>
                    <a:pt x="1561" y="10251"/>
                  </a:cubicBezTo>
                  <a:cubicBezTo>
                    <a:pt x="1584" y="10242"/>
                    <a:pt x="1577" y="10207"/>
                    <a:pt x="1552" y="10207"/>
                  </a:cubicBezTo>
                  <a:cubicBezTo>
                    <a:pt x="1550" y="10207"/>
                    <a:pt x="1548" y="10207"/>
                    <a:pt x="1547" y="10208"/>
                  </a:cubicBezTo>
                  <a:cubicBezTo>
                    <a:pt x="1491" y="10222"/>
                    <a:pt x="1432" y="10229"/>
                    <a:pt x="1373" y="10229"/>
                  </a:cubicBezTo>
                  <a:cubicBezTo>
                    <a:pt x="1354" y="10229"/>
                    <a:pt x="1336" y="10228"/>
                    <a:pt x="1317" y="10227"/>
                  </a:cubicBezTo>
                  <a:cubicBezTo>
                    <a:pt x="1312" y="10144"/>
                    <a:pt x="1308" y="10066"/>
                    <a:pt x="1303" y="9988"/>
                  </a:cubicBezTo>
                  <a:cubicBezTo>
                    <a:pt x="1351" y="9983"/>
                    <a:pt x="1400" y="9978"/>
                    <a:pt x="1444" y="9978"/>
                  </a:cubicBezTo>
                  <a:cubicBezTo>
                    <a:pt x="1469" y="9978"/>
                    <a:pt x="1473" y="9939"/>
                    <a:pt x="1449" y="9934"/>
                  </a:cubicBezTo>
                  <a:cubicBezTo>
                    <a:pt x="1425" y="9929"/>
                    <a:pt x="1400" y="9927"/>
                    <a:pt x="1376" y="9927"/>
                  </a:cubicBezTo>
                  <a:cubicBezTo>
                    <a:pt x="1351" y="9927"/>
                    <a:pt x="1327" y="9929"/>
                    <a:pt x="1303" y="9934"/>
                  </a:cubicBezTo>
                  <a:cubicBezTo>
                    <a:pt x="1298" y="9842"/>
                    <a:pt x="1293" y="9749"/>
                    <a:pt x="1288" y="9661"/>
                  </a:cubicBezTo>
                  <a:cubicBezTo>
                    <a:pt x="1310" y="9656"/>
                    <a:pt x="1331" y="9654"/>
                    <a:pt x="1351" y="9654"/>
                  </a:cubicBezTo>
                  <a:cubicBezTo>
                    <a:pt x="1372" y="9654"/>
                    <a:pt x="1393" y="9656"/>
                    <a:pt x="1415" y="9661"/>
                  </a:cubicBezTo>
                  <a:cubicBezTo>
                    <a:pt x="1439" y="9661"/>
                    <a:pt x="1439" y="9632"/>
                    <a:pt x="1425" y="9622"/>
                  </a:cubicBezTo>
                  <a:cubicBezTo>
                    <a:pt x="1400" y="9603"/>
                    <a:pt x="1369" y="9595"/>
                    <a:pt x="1337" y="9595"/>
                  </a:cubicBezTo>
                  <a:cubicBezTo>
                    <a:pt x="1319" y="9595"/>
                    <a:pt x="1301" y="9597"/>
                    <a:pt x="1283" y="9603"/>
                  </a:cubicBezTo>
                  <a:lnTo>
                    <a:pt x="1254" y="9081"/>
                  </a:lnTo>
                  <a:cubicBezTo>
                    <a:pt x="1358" y="9081"/>
                    <a:pt x="1460" y="9083"/>
                    <a:pt x="1561" y="9083"/>
                  </a:cubicBezTo>
                  <a:cubicBezTo>
                    <a:pt x="1612" y="9083"/>
                    <a:pt x="1662" y="9082"/>
                    <a:pt x="1712" y="9081"/>
                  </a:cubicBezTo>
                  <a:cubicBezTo>
                    <a:pt x="1735" y="9081"/>
                    <a:pt x="1737" y="9051"/>
                    <a:pt x="1717" y="9051"/>
                  </a:cubicBezTo>
                  <a:cubicBezTo>
                    <a:pt x="1716" y="9051"/>
                    <a:pt x="1714" y="9051"/>
                    <a:pt x="1712" y="9052"/>
                  </a:cubicBezTo>
                  <a:cubicBezTo>
                    <a:pt x="1662" y="9048"/>
                    <a:pt x="1612" y="9047"/>
                    <a:pt x="1561" y="9047"/>
                  </a:cubicBezTo>
                  <a:cubicBezTo>
                    <a:pt x="1460" y="9047"/>
                    <a:pt x="1358" y="9052"/>
                    <a:pt x="1254" y="9052"/>
                  </a:cubicBezTo>
                  <a:cubicBezTo>
                    <a:pt x="1249" y="8954"/>
                    <a:pt x="1244" y="8861"/>
                    <a:pt x="1239" y="8769"/>
                  </a:cubicBezTo>
                  <a:lnTo>
                    <a:pt x="1239" y="8769"/>
                  </a:lnTo>
                  <a:cubicBezTo>
                    <a:pt x="1249" y="8769"/>
                    <a:pt x="1258" y="8770"/>
                    <a:pt x="1268" y="8770"/>
                  </a:cubicBezTo>
                  <a:cubicBezTo>
                    <a:pt x="1330" y="8770"/>
                    <a:pt x="1390" y="8756"/>
                    <a:pt x="1449" y="8739"/>
                  </a:cubicBezTo>
                  <a:cubicBezTo>
                    <a:pt x="1485" y="8730"/>
                    <a:pt x="1475" y="8685"/>
                    <a:pt x="1444" y="8685"/>
                  </a:cubicBezTo>
                  <a:cubicBezTo>
                    <a:pt x="1441" y="8685"/>
                    <a:pt x="1438" y="8685"/>
                    <a:pt x="1434" y="8686"/>
                  </a:cubicBezTo>
                  <a:cubicBezTo>
                    <a:pt x="1371" y="8700"/>
                    <a:pt x="1303" y="8710"/>
                    <a:pt x="1234" y="8710"/>
                  </a:cubicBezTo>
                  <a:lnTo>
                    <a:pt x="1215" y="8344"/>
                  </a:lnTo>
                  <a:cubicBezTo>
                    <a:pt x="1259" y="8339"/>
                    <a:pt x="1298" y="8334"/>
                    <a:pt x="1342" y="8325"/>
                  </a:cubicBezTo>
                  <a:cubicBezTo>
                    <a:pt x="1360" y="8316"/>
                    <a:pt x="1361" y="8280"/>
                    <a:pt x="1341" y="8280"/>
                  </a:cubicBezTo>
                  <a:cubicBezTo>
                    <a:pt x="1340" y="8280"/>
                    <a:pt x="1338" y="8281"/>
                    <a:pt x="1337" y="8281"/>
                  </a:cubicBezTo>
                  <a:cubicBezTo>
                    <a:pt x="1293" y="8286"/>
                    <a:pt x="1254" y="8291"/>
                    <a:pt x="1215" y="8300"/>
                  </a:cubicBezTo>
                  <a:cubicBezTo>
                    <a:pt x="1205" y="8178"/>
                    <a:pt x="1200" y="8061"/>
                    <a:pt x="1195" y="7944"/>
                  </a:cubicBezTo>
                  <a:cubicBezTo>
                    <a:pt x="1269" y="7930"/>
                    <a:pt x="1347" y="7915"/>
                    <a:pt x="1425" y="7896"/>
                  </a:cubicBezTo>
                  <a:cubicBezTo>
                    <a:pt x="1447" y="7891"/>
                    <a:pt x="1440" y="7861"/>
                    <a:pt x="1420" y="7861"/>
                  </a:cubicBezTo>
                  <a:cubicBezTo>
                    <a:pt x="1418" y="7861"/>
                    <a:pt x="1416" y="7861"/>
                    <a:pt x="1415" y="7861"/>
                  </a:cubicBezTo>
                  <a:cubicBezTo>
                    <a:pt x="1337" y="7876"/>
                    <a:pt x="1264" y="7891"/>
                    <a:pt x="1191" y="7910"/>
                  </a:cubicBezTo>
                  <a:cubicBezTo>
                    <a:pt x="1181" y="7769"/>
                    <a:pt x="1176" y="7632"/>
                    <a:pt x="1166" y="7491"/>
                  </a:cubicBezTo>
                  <a:cubicBezTo>
                    <a:pt x="1254" y="7476"/>
                    <a:pt x="1337" y="7461"/>
                    <a:pt x="1425" y="7437"/>
                  </a:cubicBezTo>
                  <a:cubicBezTo>
                    <a:pt x="1457" y="7428"/>
                    <a:pt x="1446" y="7388"/>
                    <a:pt x="1415" y="7388"/>
                  </a:cubicBezTo>
                  <a:cubicBezTo>
                    <a:pt x="1414" y="7388"/>
                    <a:pt x="1412" y="7388"/>
                    <a:pt x="1410" y="7388"/>
                  </a:cubicBezTo>
                  <a:cubicBezTo>
                    <a:pt x="1327" y="7403"/>
                    <a:pt x="1244" y="7417"/>
                    <a:pt x="1161" y="7437"/>
                  </a:cubicBezTo>
                  <a:cubicBezTo>
                    <a:pt x="1156" y="7315"/>
                    <a:pt x="1147" y="7193"/>
                    <a:pt x="1142" y="7071"/>
                  </a:cubicBezTo>
                  <a:cubicBezTo>
                    <a:pt x="1234" y="7057"/>
                    <a:pt x="1332" y="7037"/>
                    <a:pt x="1425" y="7013"/>
                  </a:cubicBezTo>
                  <a:cubicBezTo>
                    <a:pt x="1457" y="7003"/>
                    <a:pt x="1446" y="6963"/>
                    <a:pt x="1415" y="6963"/>
                  </a:cubicBezTo>
                  <a:cubicBezTo>
                    <a:pt x="1414" y="6963"/>
                    <a:pt x="1412" y="6964"/>
                    <a:pt x="1410" y="6964"/>
                  </a:cubicBezTo>
                  <a:cubicBezTo>
                    <a:pt x="1317" y="6974"/>
                    <a:pt x="1230" y="6993"/>
                    <a:pt x="1137" y="7018"/>
                  </a:cubicBezTo>
                  <a:cubicBezTo>
                    <a:pt x="1132" y="6920"/>
                    <a:pt x="1122" y="6827"/>
                    <a:pt x="1117" y="6730"/>
                  </a:cubicBezTo>
                  <a:cubicBezTo>
                    <a:pt x="1186" y="6725"/>
                    <a:pt x="1254" y="6705"/>
                    <a:pt x="1317" y="6671"/>
                  </a:cubicBezTo>
                  <a:cubicBezTo>
                    <a:pt x="1335" y="6662"/>
                    <a:pt x="1328" y="6637"/>
                    <a:pt x="1308" y="6637"/>
                  </a:cubicBezTo>
                  <a:cubicBezTo>
                    <a:pt x="1306" y="6637"/>
                    <a:pt x="1305" y="6637"/>
                    <a:pt x="1303" y="6637"/>
                  </a:cubicBezTo>
                  <a:cubicBezTo>
                    <a:pt x="1244" y="6657"/>
                    <a:pt x="1181" y="6671"/>
                    <a:pt x="1112" y="6681"/>
                  </a:cubicBezTo>
                  <a:cubicBezTo>
                    <a:pt x="1108" y="6564"/>
                    <a:pt x="1098" y="6447"/>
                    <a:pt x="1088" y="6330"/>
                  </a:cubicBezTo>
                  <a:lnTo>
                    <a:pt x="1103" y="6330"/>
                  </a:lnTo>
                  <a:cubicBezTo>
                    <a:pt x="1136" y="6313"/>
                    <a:pt x="1172" y="6306"/>
                    <a:pt x="1206" y="6306"/>
                  </a:cubicBezTo>
                  <a:cubicBezTo>
                    <a:pt x="1223" y="6306"/>
                    <a:pt x="1238" y="6307"/>
                    <a:pt x="1254" y="6310"/>
                  </a:cubicBezTo>
                  <a:cubicBezTo>
                    <a:pt x="1288" y="6310"/>
                    <a:pt x="1293" y="6261"/>
                    <a:pt x="1259" y="6252"/>
                  </a:cubicBezTo>
                  <a:cubicBezTo>
                    <a:pt x="1238" y="6246"/>
                    <a:pt x="1216" y="6244"/>
                    <a:pt x="1195" y="6244"/>
                  </a:cubicBezTo>
                  <a:cubicBezTo>
                    <a:pt x="1156" y="6244"/>
                    <a:pt x="1118" y="6252"/>
                    <a:pt x="1083" y="6271"/>
                  </a:cubicBezTo>
                  <a:cubicBezTo>
                    <a:pt x="1078" y="6140"/>
                    <a:pt x="1064" y="6003"/>
                    <a:pt x="1054" y="5866"/>
                  </a:cubicBezTo>
                  <a:cubicBezTo>
                    <a:pt x="1127" y="5866"/>
                    <a:pt x="1195" y="5857"/>
                    <a:pt x="1259" y="5837"/>
                  </a:cubicBezTo>
                  <a:cubicBezTo>
                    <a:pt x="1282" y="5828"/>
                    <a:pt x="1275" y="5798"/>
                    <a:pt x="1254" y="5798"/>
                  </a:cubicBezTo>
                  <a:cubicBezTo>
                    <a:pt x="1252" y="5798"/>
                    <a:pt x="1251" y="5798"/>
                    <a:pt x="1249" y="5798"/>
                  </a:cubicBezTo>
                  <a:cubicBezTo>
                    <a:pt x="1186" y="5813"/>
                    <a:pt x="1117" y="5823"/>
                    <a:pt x="1054" y="5823"/>
                  </a:cubicBezTo>
                  <a:cubicBezTo>
                    <a:pt x="1049" y="5754"/>
                    <a:pt x="1044" y="5691"/>
                    <a:pt x="1039" y="5623"/>
                  </a:cubicBezTo>
                  <a:lnTo>
                    <a:pt x="1039" y="5623"/>
                  </a:lnTo>
                  <a:cubicBezTo>
                    <a:pt x="1060" y="5625"/>
                    <a:pt x="1081" y="5626"/>
                    <a:pt x="1101" y="5626"/>
                  </a:cubicBezTo>
                  <a:cubicBezTo>
                    <a:pt x="1164" y="5626"/>
                    <a:pt x="1226" y="5615"/>
                    <a:pt x="1288" y="5593"/>
                  </a:cubicBezTo>
                  <a:cubicBezTo>
                    <a:pt x="1305" y="5589"/>
                    <a:pt x="1300" y="5558"/>
                    <a:pt x="1284" y="5558"/>
                  </a:cubicBezTo>
                  <a:cubicBezTo>
                    <a:pt x="1282" y="5558"/>
                    <a:pt x="1280" y="5558"/>
                    <a:pt x="1278" y="5559"/>
                  </a:cubicBezTo>
                  <a:cubicBezTo>
                    <a:pt x="1195" y="5574"/>
                    <a:pt x="1112" y="5579"/>
                    <a:pt x="1034" y="5579"/>
                  </a:cubicBezTo>
                  <a:cubicBezTo>
                    <a:pt x="1025" y="5481"/>
                    <a:pt x="1015" y="5379"/>
                    <a:pt x="1010" y="5276"/>
                  </a:cubicBezTo>
                  <a:cubicBezTo>
                    <a:pt x="1093" y="5262"/>
                    <a:pt x="1176" y="5247"/>
                    <a:pt x="1259" y="5227"/>
                  </a:cubicBezTo>
                  <a:cubicBezTo>
                    <a:pt x="1290" y="5218"/>
                    <a:pt x="1280" y="5173"/>
                    <a:pt x="1252" y="5173"/>
                  </a:cubicBezTo>
                  <a:cubicBezTo>
                    <a:pt x="1250" y="5173"/>
                    <a:pt x="1247" y="5173"/>
                    <a:pt x="1244" y="5174"/>
                  </a:cubicBezTo>
                  <a:cubicBezTo>
                    <a:pt x="1166" y="5184"/>
                    <a:pt x="1083" y="5208"/>
                    <a:pt x="1005" y="5227"/>
                  </a:cubicBezTo>
                  <a:cubicBezTo>
                    <a:pt x="991" y="5032"/>
                    <a:pt x="971" y="4837"/>
                    <a:pt x="956" y="4642"/>
                  </a:cubicBezTo>
                  <a:cubicBezTo>
                    <a:pt x="1002" y="4627"/>
                    <a:pt x="1052" y="4619"/>
                    <a:pt x="1101" y="4619"/>
                  </a:cubicBezTo>
                  <a:cubicBezTo>
                    <a:pt x="1131" y="4619"/>
                    <a:pt x="1161" y="4622"/>
                    <a:pt x="1191" y="4627"/>
                  </a:cubicBezTo>
                  <a:cubicBezTo>
                    <a:pt x="1192" y="4628"/>
                    <a:pt x="1193" y="4628"/>
                    <a:pt x="1195" y="4628"/>
                  </a:cubicBezTo>
                  <a:cubicBezTo>
                    <a:pt x="1221" y="4628"/>
                    <a:pt x="1233" y="4583"/>
                    <a:pt x="1205" y="4579"/>
                  </a:cubicBezTo>
                  <a:cubicBezTo>
                    <a:pt x="1173" y="4570"/>
                    <a:pt x="1141" y="4565"/>
                    <a:pt x="1109" y="4565"/>
                  </a:cubicBezTo>
                  <a:cubicBezTo>
                    <a:pt x="1054" y="4565"/>
                    <a:pt x="1001" y="4578"/>
                    <a:pt x="951" y="4603"/>
                  </a:cubicBezTo>
                  <a:cubicBezTo>
                    <a:pt x="942" y="4481"/>
                    <a:pt x="932" y="4364"/>
                    <a:pt x="922" y="4247"/>
                  </a:cubicBezTo>
                  <a:close/>
                  <a:moveTo>
                    <a:pt x="2190" y="3847"/>
                  </a:moveTo>
                  <a:cubicBezTo>
                    <a:pt x="3405" y="6530"/>
                    <a:pt x="4766" y="9164"/>
                    <a:pt x="6093" y="11793"/>
                  </a:cubicBezTo>
                  <a:cubicBezTo>
                    <a:pt x="5945" y="12016"/>
                    <a:pt x="5737" y="12112"/>
                    <a:pt x="5479" y="12112"/>
                  </a:cubicBezTo>
                  <a:cubicBezTo>
                    <a:pt x="5455" y="12112"/>
                    <a:pt x="5430" y="12111"/>
                    <a:pt x="5405" y="12110"/>
                  </a:cubicBezTo>
                  <a:lnTo>
                    <a:pt x="5410" y="12105"/>
                  </a:lnTo>
                  <a:cubicBezTo>
                    <a:pt x="3883" y="9622"/>
                    <a:pt x="3171" y="6822"/>
                    <a:pt x="1932" y="4213"/>
                  </a:cubicBezTo>
                  <a:cubicBezTo>
                    <a:pt x="1981" y="4169"/>
                    <a:pt x="2025" y="4125"/>
                    <a:pt x="2064" y="4071"/>
                  </a:cubicBezTo>
                  <a:cubicBezTo>
                    <a:pt x="2117" y="4003"/>
                    <a:pt x="2156" y="3930"/>
                    <a:pt x="2190" y="3847"/>
                  </a:cubicBezTo>
                  <a:close/>
                  <a:moveTo>
                    <a:pt x="1729" y="11928"/>
                  </a:moveTo>
                  <a:cubicBezTo>
                    <a:pt x="1826" y="11928"/>
                    <a:pt x="1920" y="11975"/>
                    <a:pt x="1981" y="12056"/>
                  </a:cubicBezTo>
                  <a:cubicBezTo>
                    <a:pt x="1961" y="12061"/>
                    <a:pt x="1956" y="12085"/>
                    <a:pt x="1961" y="12100"/>
                  </a:cubicBezTo>
                  <a:cubicBezTo>
                    <a:pt x="2010" y="12232"/>
                    <a:pt x="1956" y="12373"/>
                    <a:pt x="1839" y="12446"/>
                  </a:cubicBezTo>
                  <a:lnTo>
                    <a:pt x="1839" y="12441"/>
                  </a:lnTo>
                  <a:cubicBezTo>
                    <a:pt x="1801" y="12460"/>
                    <a:pt x="1762" y="12468"/>
                    <a:pt x="1723" y="12468"/>
                  </a:cubicBezTo>
                  <a:cubicBezTo>
                    <a:pt x="1606" y="12468"/>
                    <a:pt x="1495" y="12391"/>
                    <a:pt x="1459" y="12271"/>
                  </a:cubicBezTo>
                  <a:cubicBezTo>
                    <a:pt x="1430" y="12124"/>
                    <a:pt x="1517" y="11973"/>
                    <a:pt x="1669" y="11934"/>
                  </a:cubicBezTo>
                  <a:cubicBezTo>
                    <a:pt x="1689" y="11930"/>
                    <a:pt x="1709" y="11928"/>
                    <a:pt x="1729" y="11928"/>
                  </a:cubicBezTo>
                  <a:close/>
                  <a:moveTo>
                    <a:pt x="5980" y="12095"/>
                  </a:moveTo>
                  <a:cubicBezTo>
                    <a:pt x="6044" y="12198"/>
                    <a:pt x="6112" y="12300"/>
                    <a:pt x="6180" y="12402"/>
                  </a:cubicBezTo>
                  <a:cubicBezTo>
                    <a:pt x="6219" y="12466"/>
                    <a:pt x="6258" y="12520"/>
                    <a:pt x="6297" y="12578"/>
                  </a:cubicBezTo>
                  <a:cubicBezTo>
                    <a:pt x="6317" y="12607"/>
                    <a:pt x="6336" y="12641"/>
                    <a:pt x="6356" y="12676"/>
                  </a:cubicBezTo>
                  <a:cubicBezTo>
                    <a:pt x="6419" y="12759"/>
                    <a:pt x="6405" y="12822"/>
                    <a:pt x="6317" y="12856"/>
                  </a:cubicBezTo>
                  <a:cubicBezTo>
                    <a:pt x="6285" y="12898"/>
                    <a:pt x="6255" y="12919"/>
                    <a:pt x="6225" y="12919"/>
                  </a:cubicBezTo>
                  <a:cubicBezTo>
                    <a:pt x="6186" y="12919"/>
                    <a:pt x="6148" y="12882"/>
                    <a:pt x="6112" y="12807"/>
                  </a:cubicBezTo>
                  <a:cubicBezTo>
                    <a:pt x="6097" y="12783"/>
                    <a:pt x="6083" y="12759"/>
                    <a:pt x="6068" y="12729"/>
                  </a:cubicBezTo>
                  <a:cubicBezTo>
                    <a:pt x="6034" y="12671"/>
                    <a:pt x="6010" y="12602"/>
                    <a:pt x="5976" y="12539"/>
                  </a:cubicBezTo>
                  <a:cubicBezTo>
                    <a:pt x="5912" y="12417"/>
                    <a:pt x="5854" y="12300"/>
                    <a:pt x="5790" y="12183"/>
                  </a:cubicBezTo>
                  <a:cubicBezTo>
                    <a:pt x="5858" y="12163"/>
                    <a:pt x="5922" y="12134"/>
                    <a:pt x="5980" y="12095"/>
                  </a:cubicBezTo>
                  <a:close/>
                  <a:moveTo>
                    <a:pt x="2068" y="12168"/>
                  </a:moveTo>
                  <a:lnTo>
                    <a:pt x="2073" y="12173"/>
                  </a:lnTo>
                  <a:cubicBezTo>
                    <a:pt x="2098" y="12466"/>
                    <a:pt x="2122" y="12759"/>
                    <a:pt x="2147" y="13056"/>
                  </a:cubicBezTo>
                  <a:cubicBezTo>
                    <a:pt x="1993" y="13165"/>
                    <a:pt x="1808" y="13224"/>
                    <a:pt x="1619" y="13224"/>
                  </a:cubicBezTo>
                  <a:cubicBezTo>
                    <a:pt x="1580" y="13224"/>
                    <a:pt x="1541" y="13222"/>
                    <a:pt x="1503" y="13217"/>
                  </a:cubicBezTo>
                  <a:cubicBezTo>
                    <a:pt x="1503" y="13212"/>
                    <a:pt x="1503" y="13207"/>
                    <a:pt x="1503" y="13202"/>
                  </a:cubicBezTo>
                  <a:cubicBezTo>
                    <a:pt x="1498" y="13134"/>
                    <a:pt x="1493" y="13061"/>
                    <a:pt x="1488" y="12993"/>
                  </a:cubicBezTo>
                  <a:lnTo>
                    <a:pt x="1708" y="12993"/>
                  </a:lnTo>
                  <a:cubicBezTo>
                    <a:pt x="1708" y="12993"/>
                    <a:pt x="1708" y="12998"/>
                    <a:pt x="1712" y="12998"/>
                  </a:cubicBezTo>
                  <a:lnTo>
                    <a:pt x="1795" y="13002"/>
                  </a:lnTo>
                  <a:cubicBezTo>
                    <a:pt x="1800" y="13002"/>
                    <a:pt x="1810" y="12998"/>
                    <a:pt x="1805" y="12988"/>
                  </a:cubicBezTo>
                  <a:lnTo>
                    <a:pt x="1849" y="12988"/>
                  </a:lnTo>
                  <a:cubicBezTo>
                    <a:pt x="1883" y="12988"/>
                    <a:pt x="1883" y="12939"/>
                    <a:pt x="1849" y="12939"/>
                  </a:cubicBezTo>
                  <a:cubicBezTo>
                    <a:pt x="1797" y="12935"/>
                    <a:pt x="1746" y="12933"/>
                    <a:pt x="1694" y="12933"/>
                  </a:cubicBezTo>
                  <a:cubicBezTo>
                    <a:pt x="1624" y="12933"/>
                    <a:pt x="1554" y="12936"/>
                    <a:pt x="1483" y="12939"/>
                  </a:cubicBezTo>
                  <a:cubicBezTo>
                    <a:pt x="1478" y="12890"/>
                    <a:pt x="1478" y="12841"/>
                    <a:pt x="1473" y="12798"/>
                  </a:cubicBezTo>
                  <a:cubicBezTo>
                    <a:pt x="1581" y="12793"/>
                    <a:pt x="1693" y="12788"/>
                    <a:pt x="1800" y="12768"/>
                  </a:cubicBezTo>
                  <a:cubicBezTo>
                    <a:pt x="1829" y="12763"/>
                    <a:pt x="1820" y="12719"/>
                    <a:pt x="1790" y="12719"/>
                  </a:cubicBezTo>
                  <a:cubicBezTo>
                    <a:pt x="1683" y="12719"/>
                    <a:pt x="1576" y="12734"/>
                    <a:pt x="1469" y="12744"/>
                  </a:cubicBezTo>
                  <a:cubicBezTo>
                    <a:pt x="1464" y="12651"/>
                    <a:pt x="1454" y="12559"/>
                    <a:pt x="1449" y="12466"/>
                  </a:cubicBezTo>
                  <a:lnTo>
                    <a:pt x="1449" y="12466"/>
                  </a:lnTo>
                  <a:cubicBezTo>
                    <a:pt x="1524" y="12541"/>
                    <a:pt x="1622" y="12579"/>
                    <a:pt x="1723" y="12579"/>
                  </a:cubicBezTo>
                  <a:cubicBezTo>
                    <a:pt x="1760" y="12579"/>
                    <a:pt x="1798" y="12574"/>
                    <a:pt x="1834" y="12563"/>
                  </a:cubicBezTo>
                  <a:cubicBezTo>
                    <a:pt x="1990" y="12500"/>
                    <a:pt x="2088" y="12339"/>
                    <a:pt x="2068" y="12168"/>
                  </a:cubicBezTo>
                  <a:close/>
                  <a:moveTo>
                    <a:pt x="1947" y="13276"/>
                  </a:moveTo>
                  <a:cubicBezTo>
                    <a:pt x="1937" y="13578"/>
                    <a:pt x="1956" y="13905"/>
                    <a:pt x="1912" y="14207"/>
                  </a:cubicBezTo>
                  <a:lnTo>
                    <a:pt x="1912" y="14202"/>
                  </a:lnTo>
                  <a:cubicBezTo>
                    <a:pt x="1859" y="13905"/>
                    <a:pt x="1810" y="13607"/>
                    <a:pt x="1756" y="13310"/>
                  </a:cubicBezTo>
                  <a:cubicBezTo>
                    <a:pt x="1820" y="13310"/>
                    <a:pt x="1883" y="13295"/>
                    <a:pt x="1947" y="13276"/>
                  </a:cubicBezTo>
                  <a:close/>
                  <a:moveTo>
                    <a:pt x="463" y="1"/>
                  </a:moveTo>
                  <a:cubicBezTo>
                    <a:pt x="393" y="1"/>
                    <a:pt x="324" y="17"/>
                    <a:pt x="269" y="47"/>
                  </a:cubicBezTo>
                  <a:cubicBezTo>
                    <a:pt x="64" y="164"/>
                    <a:pt x="20" y="418"/>
                    <a:pt x="93" y="623"/>
                  </a:cubicBezTo>
                  <a:cubicBezTo>
                    <a:pt x="98" y="633"/>
                    <a:pt x="103" y="638"/>
                    <a:pt x="108" y="642"/>
                  </a:cubicBezTo>
                  <a:cubicBezTo>
                    <a:pt x="234" y="1140"/>
                    <a:pt x="425" y="1618"/>
                    <a:pt x="678" y="2067"/>
                  </a:cubicBezTo>
                  <a:cubicBezTo>
                    <a:pt x="478" y="2125"/>
                    <a:pt x="288" y="2198"/>
                    <a:pt x="122" y="2257"/>
                  </a:cubicBezTo>
                  <a:cubicBezTo>
                    <a:pt x="93" y="2267"/>
                    <a:pt x="93" y="2306"/>
                    <a:pt x="122" y="2315"/>
                  </a:cubicBezTo>
                  <a:cubicBezTo>
                    <a:pt x="0" y="2472"/>
                    <a:pt x="152" y="2769"/>
                    <a:pt x="195" y="2940"/>
                  </a:cubicBezTo>
                  <a:cubicBezTo>
                    <a:pt x="288" y="3301"/>
                    <a:pt x="386" y="3681"/>
                    <a:pt x="625" y="3979"/>
                  </a:cubicBezTo>
                  <a:cubicBezTo>
                    <a:pt x="698" y="4076"/>
                    <a:pt x="786" y="4159"/>
                    <a:pt x="888" y="4223"/>
                  </a:cubicBezTo>
                  <a:cubicBezTo>
                    <a:pt x="849" y="7208"/>
                    <a:pt x="1171" y="10237"/>
                    <a:pt x="1410" y="13207"/>
                  </a:cubicBezTo>
                  <a:cubicBezTo>
                    <a:pt x="1410" y="13227"/>
                    <a:pt x="1425" y="13246"/>
                    <a:pt x="1444" y="13251"/>
                  </a:cubicBezTo>
                  <a:cubicBezTo>
                    <a:pt x="1444" y="13261"/>
                    <a:pt x="1449" y="13271"/>
                    <a:pt x="1459" y="13276"/>
                  </a:cubicBezTo>
                  <a:cubicBezTo>
                    <a:pt x="1537" y="13300"/>
                    <a:pt x="1615" y="13315"/>
                    <a:pt x="1693" y="13315"/>
                  </a:cubicBezTo>
                  <a:cubicBezTo>
                    <a:pt x="1727" y="13700"/>
                    <a:pt x="1786" y="14085"/>
                    <a:pt x="1869" y="14466"/>
                  </a:cubicBezTo>
                  <a:cubicBezTo>
                    <a:pt x="1873" y="14489"/>
                    <a:pt x="1892" y="14500"/>
                    <a:pt x="1911" y="14500"/>
                  </a:cubicBezTo>
                  <a:cubicBezTo>
                    <a:pt x="1932" y="14500"/>
                    <a:pt x="1954" y="14488"/>
                    <a:pt x="1961" y="14466"/>
                  </a:cubicBezTo>
                  <a:cubicBezTo>
                    <a:pt x="2083" y="14085"/>
                    <a:pt x="2049" y="13636"/>
                    <a:pt x="2054" y="13241"/>
                  </a:cubicBezTo>
                  <a:cubicBezTo>
                    <a:pt x="2112" y="13212"/>
                    <a:pt x="2166" y="13178"/>
                    <a:pt x="2220" y="13139"/>
                  </a:cubicBezTo>
                  <a:cubicBezTo>
                    <a:pt x="2225" y="13134"/>
                    <a:pt x="2234" y="13129"/>
                    <a:pt x="2239" y="13119"/>
                  </a:cubicBezTo>
                  <a:cubicBezTo>
                    <a:pt x="2259" y="13100"/>
                    <a:pt x="2259" y="13071"/>
                    <a:pt x="2239" y="13051"/>
                  </a:cubicBezTo>
                  <a:cubicBezTo>
                    <a:pt x="1976" y="10178"/>
                    <a:pt x="1834" y="7257"/>
                    <a:pt x="1400" y="4403"/>
                  </a:cubicBezTo>
                  <a:lnTo>
                    <a:pt x="1400" y="4403"/>
                  </a:lnTo>
                  <a:cubicBezTo>
                    <a:pt x="1415" y="4404"/>
                    <a:pt x="1429" y="4404"/>
                    <a:pt x="1443" y="4404"/>
                  </a:cubicBezTo>
                  <a:cubicBezTo>
                    <a:pt x="1599" y="4404"/>
                    <a:pt x="1749" y="4356"/>
                    <a:pt x="1878" y="4262"/>
                  </a:cubicBezTo>
                  <a:cubicBezTo>
                    <a:pt x="2800" y="6676"/>
                    <a:pt x="3654" y="9198"/>
                    <a:pt x="4917" y="11471"/>
                  </a:cubicBezTo>
                  <a:cubicBezTo>
                    <a:pt x="4785" y="11563"/>
                    <a:pt x="4693" y="11734"/>
                    <a:pt x="4795" y="11881"/>
                  </a:cubicBezTo>
                  <a:cubicBezTo>
                    <a:pt x="4839" y="11944"/>
                    <a:pt x="4907" y="11983"/>
                    <a:pt x="4980" y="11988"/>
                  </a:cubicBezTo>
                  <a:cubicBezTo>
                    <a:pt x="4987" y="11988"/>
                    <a:pt x="4994" y="11989"/>
                    <a:pt x="5000" y="11989"/>
                  </a:cubicBezTo>
                  <a:cubicBezTo>
                    <a:pt x="5066" y="11989"/>
                    <a:pt x="5143" y="11966"/>
                    <a:pt x="5156" y="11900"/>
                  </a:cubicBezTo>
                  <a:cubicBezTo>
                    <a:pt x="5210" y="11988"/>
                    <a:pt x="5263" y="12076"/>
                    <a:pt x="5317" y="12163"/>
                  </a:cubicBezTo>
                  <a:cubicBezTo>
                    <a:pt x="5326" y="12179"/>
                    <a:pt x="5343" y="12188"/>
                    <a:pt x="5361" y="12188"/>
                  </a:cubicBezTo>
                  <a:cubicBezTo>
                    <a:pt x="5371" y="12188"/>
                    <a:pt x="5381" y="12185"/>
                    <a:pt x="5390" y="12178"/>
                  </a:cubicBezTo>
                  <a:cubicBezTo>
                    <a:pt x="5459" y="12206"/>
                    <a:pt x="5534" y="12220"/>
                    <a:pt x="5609" y="12220"/>
                  </a:cubicBezTo>
                  <a:cubicBezTo>
                    <a:pt x="5650" y="12220"/>
                    <a:pt x="5692" y="12216"/>
                    <a:pt x="5732" y="12207"/>
                  </a:cubicBezTo>
                  <a:cubicBezTo>
                    <a:pt x="5819" y="12432"/>
                    <a:pt x="5917" y="12685"/>
                    <a:pt x="6049" y="12880"/>
                  </a:cubicBezTo>
                  <a:cubicBezTo>
                    <a:pt x="6102" y="12959"/>
                    <a:pt x="6193" y="13027"/>
                    <a:pt x="6285" y="13027"/>
                  </a:cubicBezTo>
                  <a:cubicBezTo>
                    <a:pt x="6319" y="13027"/>
                    <a:pt x="6353" y="13018"/>
                    <a:pt x="6385" y="12998"/>
                  </a:cubicBezTo>
                  <a:cubicBezTo>
                    <a:pt x="6493" y="12929"/>
                    <a:pt x="6497" y="12783"/>
                    <a:pt x="6458" y="12676"/>
                  </a:cubicBezTo>
                  <a:cubicBezTo>
                    <a:pt x="6405" y="12563"/>
                    <a:pt x="6336" y="12456"/>
                    <a:pt x="6258" y="12354"/>
                  </a:cubicBezTo>
                  <a:cubicBezTo>
                    <a:pt x="6190" y="12251"/>
                    <a:pt x="6122" y="12139"/>
                    <a:pt x="6044" y="12042"/>
                  </a:cubicBezTo>
                  <a:cubicBezTo>
                    <a:pt x="6127" y="11973"/>
                    <a:pt x="6190" y="11885"/>
                    <a:pt x="6229" y="11783"/>
                  </a:cubicBezTo>
                  <a:cubicBezTo>
                    <a:pt x="6238" y="11751"/>
                    <a:pt x="6213" y="11719"/>
                    <a:pt x="6182" y="11719"/>
                  </a:cubicBezTo>
                  <a:cubicBezTo>
                    <a:pt x="6180" y="11719"/>
                    <a:pt x="6178" y="11719"/>
                    <a:pt x="6176" y="11720"/>
                  </a:cubicBezTo>
                  <a:cubicBezTo>
                    <a:pt x="4868" y="9076"/>
                    <a:pt x="3610" y="6388"/>
                    <a:pt x="2215" y="3789"/>
                  </a:cubicBezTo>
                  <a:cubicBezTo>
                    <a:pt x="2400" y="3252"/>
                    <a:pt x="2234" y="2525"/>
                    <a:pt x="1971" y="2081"/>
                  </a:cubicBezTo>
                  <a:cubicBezTo>
                    <a:pt x="1873" y="1925"/>
                    <a:pt x="1825" y="1872"/>
                    <a:pt x="1639" y="1872"/>
                  </a:cubicBezTo>
                  <a:cubicBezTo>
                    <a:pt x="1508" y="1872"/>
                    <a:pt x="1376" y="1886"/>
                    <a:pt x="1244" y="1916"/>
                  </a:cubicBezTo>
                  <a:lnTo>
                    <a:pt x="1244" y="1906"/>
                  </a:lnTo>
                  <a:cubicBezTo>
                    <a:pt x="1220" y="1798"/>
                    <a:pt x="1191" y="1696"/>
                    <a:pt x="1161" y="1589"/>
                  </a:cubicBezTo>
                  <a:cubicBezTo>
                    <a:pt x="1161" y="1584"/>
                    <a:pt x="1161" y="1579"/>
                    <a:pt x="1161" y="1579"/>
                  </a:cubicBezTo>
                  <a:cubicBezTo>
                    <a:pt x="1098" y="1325"/>
                    <a:pt x="1030" y="1072"/>
                    <a:pt x="951" y="823"/>
                  </a:cubicBezTo>
                  <a:cubicBezTo>
                    <a:pt x="951" y="823"/>
                    <a:pt x="951" y="818"/>
                    <a:pt x="956" y="813"/>
                  </a:cubicBezTo>
                  <a:cubicBezTo>
                    <a:pt x="961" y="799"/>
                    <a:pt x="951" y="784"/>
                    <a:pt x="937" y="774"/>
                  </a:cubicBezTo>
                  <a:cubicBezTo>
                    <a:pt x="878" y="579"/>
                    <a:pt x="815" y="389"/>
                    <a:pt x="742" y="203"/>
                  </a:cubicBezTo>
                  <a:cubicBezTo>
                    <a:pt x="752" y="194"/>
                    <a:pt x="752" y="179"/>
                    <a:pt x="752" y="169"/>
                  </a:cubicBezTo>
                  <a:cubicBezTo>
                    <a:pt x="708" y="51"/>
                    <a:pt x="586" y="1"/>
                    <a:pt x="4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56"/>
            <p:cNvSpPr/>
            <p:nvPr/>
          </p:nvSpPr>
          <p:spPr>
            <a:xfrm>
              <a:off x="4822437" y="2499739"/>
              <a:ext cx="1286" cy="1028"/>
            </a:xfrm>
            <a:custGeom>
              <a:rect b="b" l="l" r="r" t="t"/>
              <a:pathLst>
                <a:path extrusionOk="0" h="40" w="50">
                  <a:moveTo>
                    <a:pt x="25" y="0"/>
                  </a:moveTo>
                  <a:cubicBezTo>
                    <a:pt x="0" y="0"/>
                    <a:pt x="0" y="39"/>
                    <a:pt x="25" y="39"/>
                  </a:cubicBezTo>
                  <a:cubicBezTo>
                    <a:pt x="49" y="39"/>
                    <a:pt x="49" y="0"/>
                    <a:pt x="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56"/>
            <p:cNvSpPr/>
            <p:nvPr/>
          </p:nvSpPr>
          <p:spPr>
            <a:xfrm>
              <a:off x="4818683" y="2459757"/>
              <a:ext cx="6171" cy="1620"/>
            </a:xfrm>
            <a:custGeom>
              <a:rect b="b" l="l" r="r" t="t"/>
              <a:pathLst>
                <a:path extrusionOk="0" h="63" w="240">
                  <a:moveTo>
                    <a:pt x="120" y="1"/>
                  </a:moveTo>
                  <a:cubicBezTo>
                    <a:pt x="93" y="1"/>
                    <a:pt x="66" y="2"/>
                    <a:pt x="39" y="4"/>
                  </a:cubicBezTo>
                  <a:cubicBezTo>
                    <a:pt x="0" y="4"/>
                    <a:pt x="0" y="63"/>
                    <a:pt x="39" y="63"/>
                  </a:cubicBezTo>
                  <a:lnTo>
                    <a:pt x="200" y="63"/>
                  </a:lnTo>
                  <a:cubicBezTo>
                    <a:pt x="239" y="63"/>
                    <a:pt x="239" y="4"/>
                    <a:pt x="200" y="4"/>
                  </a:cubicBezTo>
                  <a:cubicBezTo>
                    <a:pt x="173" y="2"/>
                    <a:pt x="146" y="1"/>
                    <a:pt x="1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31" name="Google Shape;2831;p56"/>
          <p:cNvGrpSpPr/>
          <p:nvPr/>
        </p:nvGrpSpPr>
        <p:grpSpPr>
          <a:xfrm>
            <a:off x="4144167" y="2417845"/>
            <a:ext cx="271807" cy="204389"/>
            <a:chOff x="4144167" y="2417845"/>
            <a:chExt cx="271807" cy="204389"/>
          </a:xfrm>
        </p:grpSpPr>
        <p:sp>
          <p:nvSpPr>
            <p:cNvPr id="2832" name="Google Shape;2832;p56"/>
            <p:cNvSpPr/>
            <p:nvPr/>
          </p:nvSpPr>
          <p:spPr>
            <a:xfrm>
              <a:off x="4156843" y="2569035"/>
              <a:ext cx="176851" cy="6094"/>
            </a:xfrm>
            <a:custGeom>
              <a:rect b="b" l="l" r="r" t="t"/>
              <a:pathLst>
                <a:path extrusionOk="0" h="237" w="6878">
                  <a:moveTo>
                    <a:pt x="1590" y="0"/>
                  </a:moveTo>
                  <a:cubicBezTo>
                    <a:pt x="1079" y="0"/>
                    <a:pt x="568" y="3"/>
                    <a:pt x="59" y="8"/>
                  </a:cubicBezTo>
                  <a:cubicBezTo>
                    <a:pt x="0" y="8"/>
                    <a:pt x="0" y="91"/>
                    <a:pt x="59" y="91"/>
                  </a:cubicBezTo>
                  <a:cubicBezTo>
                    <a:pt x="2312" y="144"/>
                    <a:pt x="4576" y="237"/>
                    <a:pt x="6829" y="237"/>
                  </a:cubicBezTo>
                  <a:cubicBezTo>
                    <a:pt x="6878" y="232"/>
                    <a:pt x="6878" y="164"/>
                    <a:pt x="6829" y="159"/>
                  </a:cubicBezTo>
                  <a:cubicBezTo>
                    <a:pt x="5094" y="34"/>
                    <a:pt x="3338" y="0"/>
                    <a:pt x="15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56"/>
            <p:cNvSpPr/>
            <p:nvPr/>
          </p:nvSpPr>
          <p:spPr>
            <a:xfrm>
              <a:off x="4144167" y="2417845"/>
              <a:ext cx="271807" cy="204389"/>
            </a:xfrm>
            <a:custGeom>
              <a:rect b="b" l="l" r="r" t="t"/>
              <a:pathLst>
                <a:path extrusionOk="0" h="7949" w="10571">
                  <a:moveTo>
                    <a:pt x="7381" y="624"/>
                  </a:moveTo>
                  <a:cubicBezTo>
                    <a:pt x="7386" y="627"/>
                    <a:pt x="7393" y="629"/>
                    <a:pt x="7400" y="630"/>
                  </a:cubicBezTo>
                  <a:cubicBezTo>
                    <a:pt x="7970" y="677"/>
                    <a:pt x="8594" y="773"/>
                    <a:pt x="9196" y="773"/>
                  </a:cubicBezTo>
                  <a:cubicBezTo>
                    <a:pt x="9464" y="773"/>
                    <a:pt x="9728" y="754"/>
                    <a:pt x="9981" y="703"/>
                  </a:cubicBezTo>
                  <a:lnTo>
                    <a:pt x="9981" y="703"/>
                  </a:lnTo>
                  <a:cubicBezTo>
                    <a:pt x="9966" y="791"/>
                    <a:pt x="10005" y="873"/>
                    <a:pt x="9956" y="951"/>
                  </a:cubicBezTo>
                  <a:cubicBezTo>
                    <a:pt x="9766" y="1009"/>
                    <a:pt x="9555" y="1027"/>
                    <a:pt x="9342" y="1027"/>
                  </a:cubicBezTo>
                  <a:cubicBezTo>
                    <a:pt x="9107" y="1027"/>
                    <a:pt x="8869" y="1006"/>
                    <a:pt x="8654" y="995"/>
                  </a:cubicBezTo>
                  <a:cubicBezTo>
                    <a:pt x="8259" y="976"/>
                    <a:pt x="7864" y="951"/>
                    <a:pt x="7469" y="912"/>
                  </a:cubicBezTo>
                  <a:cubicBezTo>
                    <a:pt x="7459" y="912"/>
                    <a:pt x="7454" y="912"/>
                    <a:pt x="7449" y="917"/>
                  </a:cubicBezTo>
                  <a:lnTo>
                    <a:pt x="7381" y="903"/>
                  </a:lnTo>
                  <a:cubicBezTo>
                    <a:pt x="7389" y="820"/>
                    <a:pt x="7415" y="702"/>
                    <a:pt x="7381" y="624"/>
                  </a:cubicBezTo>
                  <a:close/>
                  <a:moveTo>
                    <a:pt x="419" y="2772"/>
                  </a:moveTo>
                  <a:cubicBezTo>
                    <a:pt x="450" y="2772"/>
                    <a:pt x="482" y="2773"/>
                    <a:pt x="513" y="2776"/>
                  </a:cubicBezTo>
                  <a:cubicBezTo>
                    <a:pt x="528" y="3742"/>
                    <a:pt x="518" y="4707"/>
                    <a:pt x="489" y="5673"/>
                  </a:cubicBezTo>
                  <a:cubicBezTo>
                    <a:pt x="484" y="5673"/>
                    <a:pt x="479" y="5668"/>
                    <a:pt x="474" y="5668"/>
                  </a:cubicBezTo>
                  <a:cubicBezTo>
                    <a:pt x="438" y="5665"/>
                    <a:pt x="401" y="5663"/>
                    <a:pt x="364" y="5663"/>
                  </a:cubicBezTo>
                  <a:cubicBezTo>
                    <a:pt x="296" y="5663"/>
                    <a:pt x="228" y="5668"/>
                    <a:pt x="162" y="5678"/>
                  </a:cubicBezTo>
                  <a:cubicBezTo>
                    <a:pt x="167" y="5561"/>
                    <a:pt x="167" y="5429"/>
                    <a:pt x="167" y="5302"/>
                  </a:cubicBezTo>
                  <a:lnTo>
                    <a:pt x="376" y="5302"/>
                  </a:lnTo>
                  <a:cubicBezTo>
                    <a:pt x="401" y="5302"/>
                    <a:pt x="401" y="5258"/>
                    <a:pt x="376" y="5258"/>
                  </a:cubicBezTo>
                  <a:lnTo>
                    <a:pt x="167" y="5258"/>
                  </a:lnTo>
                  <a:lnTo>
                    <a:pt x="167" y="4927"/>
                  </a:lnTo>
                  <a:cubicBezTo>
                    <a:pt x="206" y="4922"/>
                    <a:pt x="240" y="4917"/>
                    <a:pt x="274" y="4912"/>
                  </a:cubicBezTo>
                  <a:cubicBezTo>
                    <a:pt x="298" y="4907"/>
                    <a:pt x="293" y="4868"/>
                    <a:pt x="269" y="4868"/>
                  </a:cubicBezTo>
                  <a:cubicBezTo>
                    <a:pt x="235" y="4873"/>
                    <a:pt x="201" y="4883"/>
                    <a:pt x="167" y="4888"/>
                  </a:cubicBezTo>
                  <a:lnTo>
                    <a:pt x="167" y="4649"/>
                  </a:lnTo>
                  <a:cubicBezTo>
                    <a:pt x="230" y="4639"/>
                    <a:pt x="289" y="4624"/>
                    <a:pt x="347" y="4605"/>
                  </a:cubicBezTo>
                  <a:cubicBezTo>
                    <a:pt x="374" y="4596"/>
                    <a:pt x="368" y="4555"/>
                    <a:pt x="341" y="4555"/>
                  </a:cubicBezTo>
                  <a:cubicBezTo>
                    <a:pt x="338" y="4555"/>
                    <a:pt x="336" y="4555"/>
                    <a:pt x="332" y="4556"/>
                  </a:cubicBezTo>
                  <a:cubicBezTo>
                    <a:pt x="279" y="4571"/>
                    <a:pt x="225" y="4585"/>
                    <a:pt x="167" y="4600"/>
                  </a:cubicBezTo>
                  <a:lnTo>
                    <a:pt x="167" y="4268"/>
                  </a:lnTo>
                  <a:cubicBezTo>
                    <a:pt x="217" y="4254"/>
                    <a:pt x="267" y="4245"/>
                    <a:pt x="317" y="4245"/>
                  </a:cubicBezTo>
                  <a:cubicBezTo>
                    <a:pt x="335" y="4245"/>
                    <a:pt x="353" y="4246"/>
                    <a:pt x="371" y="4249"/>
                  </a:cubicBezTo>
                  <a:cubicBezTo>
                    <a:pt x="401" y="4249"/>
                    <a:pt x="401" y="4215"/>
                    <a:pt x="381" y="4205"/>
                  </a:cubicBezTo>
                  <a:cubicBezTo>
                    <a:pt x="347" y="4196"/>
                    <a:pt x="312" y="4191"/>
                    <a:pt x="278" y="4191"/>
                  </a:cubicBezTo>
                  <a:cubicBezTo>
                    <a:pt x="240" y="4191"/>
                    <a:pt x="203" y="4197"/>
                    <a:pt x="167" y="4210"/>
                  </a:cubicBezTo>
                  <a:lnTo>
                    <a:pt x="167" y="3985"/>
                  </a:lnTo>
                  <a:cubicBezTo>
                    <a:pt x="274" y="3976"/>
                    <a:pt x="381" y="3951"/>
                    <a:pt x="484" y="3927"/>
                  </a:cubicBezTo>
                  <a:cubicBezTo>
                    <a:pt x="512" y="3918"/>
                    <a:pt x="508" y="3873"/>
                    <a:pt x="483" y="3873"/>
                  </a:cubicBezTo>
                  <a:cubicBezTo>
                    <a:pt x="481" y="3873"/>
                    <a:pt x="480" y="3873"/>
                    <a:pt x="479" y="3873"/>
                  </a:cubicBezTo>
                  <a:cubicBezTo>
                    <a:pt x="371" y="3883"/>
                    <a:pt x="269" y="3902"/>
                    <a:pt x="167" y="3927"/>
                  </a:cubicBezTo>
                  <a:lnTo>
                    <a:pt x="167" y="3585"/>
                  </a:lnTo>
                  <a:cubicBezTo>
                    <a:pt x="254" y="3581"/>
                    <a:pt x="337" y="3566"/>
                    <a:pt x="415" y="3546"/>
                  </a:cubicBezTo>
                  <a:cubicBezTo>
                    <a:pt x="458" y="3542"/>
                    <a:pt x="450" y="3488"/>
                    <a:pt x="415" y="3488"/>
                  </a:cubicBezTo>
                  <a:cubicBezTo>
                    <a:pt x="414" y="3488"/>
                    <a:pt x="412" y="3488"/>
                    <a:pt x="410" y="3488"/>
                  </a:cubicBezTo>
                  <a:cubicBezTo>
                    <a:pt x="328" y="3488"/>
                    <a:pt x="245" y="3493"/>
                    <a:pt x="167" y="3507"/>
                  </a:cubicBezTo>
                  <a:lnTo>
                    <a:pt x="167" y="3161"/>
                  </a:lnTo>
                  <a:lnTo>
                    <a:pt x="371" y="3161"/>
                  </a:lnTo>
                  <a:cubicBezTo>
                    <a:pt x="406" y="3156"/>
                    <a:pt x="406" y="3107"/>
                    <a:pt x="371" y="3103"/>
                  </a:cubicBezTo>
                  <a:lnTo>
                    <a:pt x="167" y="3103"/>
                  </a:lnTo>
                  <a:lnTo>
                    <a:pt x="167" y="2795"/>
                  </a:lnTo>
                  <a:cubicBezTo>
                    <a:pt x="249" y="2781"/>
                    <a:pt x="333" y="2772"/>
                    <a:pt x="419" y="2772"/>
                  </a:cubicBezTo>
                  <a:close/>
                  <a:moveTo>
                    <a:pt x="3235" y="6429"/>
                  </a:moveTo>
                  <a:cubicBezTo>
                    <a:pt x="3869" y="6444"/>
                    <a:pt x="4508" y="6458"/>
                    <a:pt x="5142" y="6478"/>
                  </a:cubicBezTo>
                  <a:cubicBezTo>
                    <a:pt x="5088" y="6736"/>
                    <a:pt x="5069" y="7005"/>
                    <a:pt x="5088" y="7273"/>
                  </a:cubicBezTo>
                  <a:cubicBezTo>
                    <a:pt x="4586" y="7261"/>
                    <a:pt x="4085" y="7252"/>
                    <a:pt x="3583" y="7252"/>
                  </a:cubicBezTo>
                  <a:cubicBezTo>
                    <a:pt x="3475" y="7252"/>
                    <a:pt x="3367" y="7253"/>
                    <a:pt x="3259" y="7253"/>
                  </a:cubicBezTo>
                  <a:lnTo>
                    <a:pt x="3259" y="7249"/>
                  </a:lnTo>
                  <a:cubicBezTo>
                    <a:pt x="3259" y="7180"/>
                    <a:pt x="3254" y="7117"/>
                    <a:pt x="3254" y="7049"/>
                  </a:cubicBezTo>
                  <a:cubicBezTo>
                    <a:pt x="3384" y="7049"/>
                    <a:pt x="3517" y="7053"/>
                    <a:pt x="3649" y="7053"/>
                  </a:cubicBezTo>
                  <a:cubicBezTo>
                    <a:pt x="3716" y="7053"/>
                    <a:pt x="3783" y="7052"/>
                    <a:pt x="3849" y="7049"/>
                  </a:cubicBezTo>
                  <a:cubicBezTo>
                    <a:pt x="3864" y="7049"/>
                    <a:pt x="3864" y="7019"/>
                    <a:pt x="3849" y="7019"/>
                  </a:cubicBezTo>
                  <a:cubicBezTo>
                    <a:pt x="3783" y="7016"/>
                    <a:pt x="3716" y="7015"/>
                    <a:pt x="3649" y="7015"/>
                  </a:cubicBezTo>
                  <a:cubicBezTo>
                    <a:pt x="3516" y="7015"/>
                    <a:pt x="3383" y="7019"/>
                    <a:pt x="3249" y="7019"/>
                  </a:cubicBezTo>
                  <a:cubicBezTo>
                    <a:pt x="3244" y="6853"/>
                    <a:pt x="3240" y="6688"/>
                    <a:pt x="3235" y="6522"/>
                  </a:cubicBezTo>
                  <a:lnTo>
                    <a:pt x="3235" y="6522"/>
                  </a:lnTo>
                  <a:cubicBezTo>
                    <a:pt x="3240" y="6527"/>
                    <a:pt x="3244" y="6532"/>
                    <a:pt x="3249" y="6532"/>
                  </a:cubicBezTo>
                  <a:cubicBezTo>
                    <a:pt x="3379" y="6534"/>
                    <a:pt x="3508" y="6535"/>
                    <a:pt x="3636" y="6535"/>
                  </a:cubicBezTo>
                  <a:cubicBezTo>
                    <a:pt x="3765" y="6535"/>
                    <a:pt x="3893" y="6534"/>
                    <a:pt x="4020" y="6532"/>
                  </a:cubicBezTo>
                  <a:cubicBezTo>
                    <a:pt x="4054" y="6532"/>
                    <a:pt x="4054" y="6478"/>
                    <a:pt x="4020" y="6478"/>
                  </a:cubicBezTo>
                  <a:cubicBezTo>
                    <a:pt x="3893" y="6475"/>
                    <a:pt x="3765" y="6474"/>
                    <a:pt x="3636" y="6474"/>
                  </a:cubicBezTo>
                  <a:cubicBezTo>
                    <a:pt x="3508" y="6474"/>
                    <a:pt x="3379" y="6475"/>
                    <a:pt x="3249" y="6478"/>
                  </a:cubicBezTo>
                  <a:cubicBezTo>
                    <a:pt x="3244" y="6478"/>
                    <a:pt x="3240" y="6483"/>
                    <a:pt x="3235" y="6488"/>
                  </a:cubicBezTo>
                  <a:lnTo>
                    <a:pt x="3235" y="6429"/>
                  </a:lnTo>
                  <a:close/>
                  <a:moveTo>
                    <a:pt x="6948" y="87"/>
                  </a:moveTo>
                  <a:cubicBezTo>
                    <a:pt x="7673" y="182"/>
                    <a:pt x="8403" y="230"/>
                    <a:pt x="9132" y="230"/>
                  </a:cubicBezTo>
                  <a:cubicBezTo>
                    <a:pt x="9537" y="230"/>
                    <a:pt x="9942" y="215"/>
                    <a:pt x="10346" y="186"/>
                  </a:cubicBezTo>
                  <a:lnTo>
                    <a:pt x="10346" y="186"/>
                  </a:lnTo>
                  <a:cubicBezTo>
                    <a:pt x="10337" y="195"/>
                    <a:pt x="10327" y="215"/>
                    <a:pt x="10327" y="230"/>
                  </a:cubicBezTo>
                  <a:cubicBezTo>
                    <a:pt x="10278" y="2717"/>
                    <a:pt x="10268" y="5244"/>
                    <a:pt x="10390" y="7731"/>
                  </a:cubicBezTo>
                  <a:cubicBezTo>
                    <a:pt x="10386" y="7731"/>
                    <a:pt x="10382" y="7725"/>
                    <a:pt x="10379" y="7725"/>
                  </a:cubicBezTo>
                  <a:cubicBezTo>
                    <a:pt x="10378" y="7725"/>
                    <a:pt x="10377" y="7726"/>
                    <a:pt x="10376" y="7727"/>
                  </a:cubicBezTo>
                  <a:cubicBezTo>
                    <a:pt x="9224" y="7751"/>
                    <a:pt x="8078" y="7780"/>
                    <a:pt x="6922" y="7780"/>
                  </a:cubicBezTo>
                  <a:cubicBezTo>
                    <a:pt x="6937" y="7683"/>
                    <a:pt x="6947" y="7580"/>
                    <a:pt x="6956" y="7483"/>
                  </a:cubicBezTo>
                  <a:cubicBezTo>
                    <a:pt x="7332" y="7522"/>
                    <a:pt x="7712" y="7546"/>
                    <a:pt x="8093" y="7566"/>
                  </a:cubicBezTo>
                  <a:cubicBezTo>
                    <a:pt x="8142" y="7566"/>
                    <a:pt x="8142" y="7492"/>
                    <a:pt x="8093" y="7488"/>
                  </a:cubicBezTo>
                  <a:cubicBezTo>
                    <a:pt x="7717" y="7458"/>
                    <a:pt x="7337" y="7429"/>
                    <a:pt x="6961" y="7419"/>
                  </a:cubicBezTo>
                  <a:cubicBezTo>
                    <a:pt x="6966" y="7307"/>
                    <a:pt x="6971" y="7195"/>
                    <a:pt x="6976" y="7083"/>
                  </a:cubicBezTo>
                  <a:cubicBezTo>
                    <a:pt x="7030" y="7092"/>
                    <a:pt x="7088" y="7092"/>
                    <a:pt x="7117" y="7092"/>
                  </a:cubicBezTo>
                  <a:cubicBezTo>
                    <a:pt x="7293" y="7103"/>
                    <a:pt x="7469" y="7110"/>
                    <a:pt x="7646" y="7110"/>
                  </a:cubicBezTo>
                  <a:cubicBezTo>
                    <a:pt x="7784" y="7110"/>
                    <a:pt x="7922" y="7106"/>
                    <a:pt x="8059" y="7097"/>
                  </a:cubicBezTo>
                  <a:cubicBezTo>
                    <a:pt x="8098" y="7097"/>
                    <a:pt x="8098" y="7039"/>
                    <a:pt x="8059" y="7039"/>
                  </a:cubicBezTo>
                  <a:cubicBezTo>
                    <a:pt x="8020" y="7038"/>
                    <a:pt x="7981" y="7038"/>
                    <a:pt x="7942" y="7038"/>
                  </a:cubicBezTo>
                  <a:cubicBezTo>
                    <a:pt x="7790" y="7038"/>
                    <a:pt x="7638" y="7042"/>
                    <a:pt x="7486" y="7042"/>
                  </a:cubicBezTo>
                  <a:cubicBezTo>
                    <a:pt x="7418" y="7042"/>
                    <a:pt x="7351" y="7041"/>
                    <a:pt x="7283" y="7039"/>
                  </a:cubicBezTo>
                  <a:cubicBezTo>
                    <a:pt x="7200" y="7039"/>
                    <a:pt x="7122" y="7034"/>
                    <a:pt x="7044" y="7029"/>
                  </a:cubicBezTo>
                  <a:lnTo>
                    <a:pt x="6981" y="7029"/>
                  </a:lnTo>
                  <a:lnTo>
                    <a:pt x="6981" y="6746"/>
                  </a:lnTo>
                  <a:cubicBezTo>
                    <a:pt x="7537" y="6727"/>
                    <a:pt x="8098" y="6717"/>
                    <a:pt x="8659" y="6712"/>
                  </a:cubicBezTo>
                  <a:cubicBezTo>
                    <a:pt x="8698" y="6712"/>
                    <a:pt x="8698" y="6653"/>
                    <a:pt x="8659" y="6653"/>
                  </a:cubicBezTo>
                  <a:cubicBezTo>
                    <a:pt x="8512" y="6650"/>
                    <a:pt x="8365" y="6648"/>
                    <a:pt x="8219" y="6648"/>
                  </a:cubicBezTo>
                  <a:cubicBezTo>
                    <a:pt x="7804" y="6648"/>
                    <a:pt x="7390" y="6662"/>
                    <a:pt x="6976" y="6688"/>
                  </a:cubicBezTo>
                  <a:cubicBezTo>
                    <a:pt x="6976" y="6644"/>
                    <a:pt x="6976" y="6595"/>
                    <a:pt x="6971" y="6546"/>
                  </a:cubicBezTo>
                  <a:lnTo>
                    <a:pt x="6971" y="6546"/>
                  </a:lnTo>
                  <a:cubicBezTo>
                    <a:pt x="7190" y="6556"/>
                    <a:pt x="7415" y="6566"/>
                    <a:pt x="7639" y="6580"/>
                  </a:cubicBezTo>
                  <a:cubicBezTo>
                    <a:pt x="7641" y="6580"/>
                    <a:pt x="7642" y="6580"/>
                    <a:pt x="7644" y="6580"/>
                  </a:cubicBezTo>
                  <a:cubicBezTo>
                    <a:pt x="7722" y="6580"/>
                    <a:pt x="7721" y="6449"/>
                    <a:pt x="7639" y="6444"/>
                  </a:cubicBezTo>
                  <a:lnTo>
                    <a:pt x="6947" y="6410"/>
                  </a:lnTo>
                  <a:cubicBezTo>
                    <a:pt x="6939" y="6405"/>
                    <a:pt x="6932" y="6402"/>
                    <a:pt x="6925" y="6402"/>
                  </a:cubicBezTo>
                  <a:cubicBezTo>
                    <a:pt x="6917" y="6402"/>
                    <a:pt x="6910" y="6405"/>
                    <a:pt x="6903" y="6410"/>
                  </a:cubicBezTo>
                  <a:cubicBezTo>
                    <a:pt x="5173" y="6319"/>
                    <a:pt x="3434" y="6241"/>
                    <a:pt x="1700" y="6241"/>
                  </a:cubicBezTo>
                  <a:cubicBezTo>
                    <a:pt x="1185" y="6241"/>
                    <a:pt x="671" y="6248"/>
                    <a:pt x="157" y="6263"/>
                  </a:cubicBezTo>
                  <a:lnTo>
                    <a:pt x="157" y="6073"/>
                  </a:lnTo>
                  <a:cubicBezTo>
                    <a:pt x="308" y="6079"/>
                    <a:pt x="461" y="6081"/>
                    <a:pt x="614" y="6081"/>
                  </a:cubicBezTo>
                  <a:cubicBezTo>
                    <a:pt x="722" y="6081"/>
                    <a:pt x="830" y="6080"/>
                    <a:pt x="937" y="6078"/>
                  </a:cubicBezTo>
                  <a:cubicBezTo>
                    <a:pt x="967" y="6078"/>
                    <a:pt x="967" y="6029"/>
                    <a:pt x="937" y="6029"/>
                  </a:cubicBezTo>
                  <a:cubicBezTo>
                    <a:pt x="830" y="6027"/>
                    <a:pt x="722" y="6026"/>
                    <a:pt x="614" y="6026"/>
                  </a:cubicBezTo>
                  <a:cubicBezTo>
                    <a:pt x="461" y="6026"/>
                    <a:pt x="308" y="6028"/>
                    <a:pt x="157" y="6034"/>
                  </a:cubicBezTo>
                  <a:cubicBezTo>
                    <a:pt x="157" y="5936"/>
                    <a:pt x="157" y="5834"/>
                    <a:pt x="162" y="5736"/>
                  </a:cubicBezTo>
                  <a:cubicBezTo>
                    <a:pt x="221" y="5728"/>
                    <a:pt x="280" y="5725"/>
                    <a:pt x="339" y="5725"/>
                  </a:cubicBezTo>
                  <a:cubicBezTo>
                    <a:pt x="387" y="5725"/>
                    <a:pt x="435" y="5727"/>
                    <a:pt x="484" y="5732"/>
                  </a:cubicBezTo>
                  <a:cubicBezTo>
                    <a:pt x="484" y="5732"/>
                    <a:pt x="489" y="5732"/>
                    <a:pt x="493" y="5727"/>
                  </a:cubicBezTo>
                  <a:lnTo>
                    <a:pt x="493" y="5844"/>
                  </a:lnTo>
                  <a:cubicBezTo>
                    <a:pt x="493" y="5875"/>
                    <a:pt x="517" y="5891"/>
                    <a:pt x="540" y="5891"/>
                  </a:cubicBezTo>
                  <a:cubicBezTo>
                    <a:pt x="564" y="5891"/>
                    <a:pt x="589" y="5875"/>
                    <a:pt x="591" y="5844"/>
                  </a:cubicBezTo>
                  <a:cubicBezTo>
                    <a:pt x="679" y="4468"/>
                    <a:pt x="684" y="3083"/>
                    <a:pt x="606" y="1708"/>
                  </a:cubicBezTo>
                  <a:lnTo>
                    <a:pt x="606" y="1708"/>
                  </a:lnTo>
                  <a:cubicBezTo>
                    <a:pt x="2874" y="1810"/>
                    <a:pt x="5156" y="1786"/>
                    <a:pt x="7434" y="1805"/>
                  </a:cubicBezTo>
                  <a:cubicBezTo>
                    <a:pt x="7390" y="3205"/>
                    <a:pt x="7327" y="4615"/>
                    <a:pt x="7337" y="6019"/>
                  </a:cubicBezTo>
                  <a:cubicBezTo>
                    <a:pt x="7337" y="6049"/>
                    <a:pt x="7359" y="6063"/>
                    <a:pt x="7381" y="6063"/>
                  </a:cubicBezTo>
                  <a:cubicBezTo>
                    <a:pt x="7403" y="6063"/>
                    <a:pt x="7425" y="6049"/>
                    <a:pt x="7425" y="6019"/>
                  </a:cubicBezTo>
                  <a:cubicBezTo>
                    <a:pt x="7503" y="4610"/>
                    <a:pt x="7508" y="3195"/>
                    <a:pt x="7537" y="1786"/>
                  </a:cubicBezTo>
                  <a:cubicBezTo>
                    <a:pt x="7566" y="1751"/>
                    <a:pt x="7542" y="1703"/>
                    <a:pt x="7498" y="1698"/>
                  </a:cubicBezTo>
                  <a:cubicBezTo>
                    <a:pt x="5677" y="1671"/>
                    <a:pt x="3849" y="1610"/>
                    <a:pt x="2026" y="1610"/>
                  </a:cubicBezTo>
                  <a:cubicBezTo>
                    <a:pt x="1544" y="1610"/>
                    <a:pt x="1062" y="1614"/>
                    <a:pt x="581" y="1625"/>
                  </a:cubicBezTo>
                  <a:cubicBezTo>
                    <a:pt x="567" y="1625"/>
                    <a:pt x="552" y="1634"/>
                    <a:pt x="547" y="1649"/>
                  </a:cubicBezTo>
                  <a:cubicBezTo>
                    <a:pt x="544" y="1649"/>
                    <a:pt x="541" y="1648"/>
                    <a:pt x="538" y="1648"/>
                  </a:cubicBezTo>
                  <a:cubicBezTo>
                    <a:pt x="508" y="1648"/>
                    <a:pt x="484" y="1671"/>
                    <a:pt x="489" y="1703"/>
                  </a:cubicBezTo>
                  <a:cubicBezTo>
                    <a:pt x="498" y="2044"/>
                    <a:pt x="508" y="2386"/>
                    <a:pt x="513" y="2727"/>
                  </a:cubicBezTo>
                  <a:cubicBezTo>
                    <a:pt x="477" y="2722"/>
                    <a:pt x="440" y="2720"/>
                    <a:pt x="404" y="2720"/>
                  </a:cubicBezTo>
                  <a:cubicBezTo>
                    <a:pt x="324" y="2720"/>
                    <a:pt x="244" y="2731"/>
                    <a:pt x="167" y="2751"/>
                  </a:cubicBezTo>
                  <a:lnTo>
                    <a:pt x="167" y="2405"/>
                  </a:lnTo>
                  <a:lnTo>
                    <a:pt x="410" y="2405"/>
                  </a:lnTo>
                  <a:cubicBezTo>
                    <a:pt x="454" y="2405"/>
                    <a:pt x="454" y="2337"/>
                    <a:pt x="410" y="2337"/>
                  </a:cubicBezTo>
                  <a:cubicBezTo>
                    <a:pt x="383" y="2335"/>
                    <a:pt x="356" y="2335"/>
                    <a:pt x="329" y="2335"/>
                  </a:cubicBezTo>
                  <a:cubicBezTo>
                    <a:pt x="275" y="2335"/>
                    <a:pt x="222" y="2337"/>
                    <a:pt x="167" y="2337"/>
                  </a:cubicBezTo>
                  <a:lnTo>
                    <a:pt x="167" y="1908"/>
                  </a:lnTo>
                  <a:lnTo>
                    <a:pt x="342" y="1908"/>
                  </a:lnTo>
                  <a:cubicBezTo>
                    <a:pt x="371" y="1908"/>
                    <a:pt x="371" y="1859"/>
                    <a:pt x="342" y="1859"/>
                  </a:cubicBezTo>
                  <a:lnTo>
                    <a:pt x="167" y="1859"/>
                  </a:lnTo>
                  <a:lnTo>
                    <a:pt x="167" y="1425"/>
                  </a:lnTo>
                  <a:cubicBezTo>
                    <a:pt x="401" y="1425"/>
                    <a:pt x="635" y="1410"/>
                    <a:pt x="869" y="1381"/>
                  </a:cubicBezTo>
                  <a:cubicBezTo>
                    <a:pt x="913" y="1376"/>
                    <a:pt x="918" y="1303"/>
                    <a:pt x="869" y="1303"/>
                  </a:cubicBezTo>
                  <a:cubicBezTo>
                    <a:pt x="630" y="1312"/>
                    <a:pt x="396" y="1332"/>
                    <a:pt x="167" y="1371"/>
                  </a:cubicBezTo>
                  <a:lnTo>
                    <a:pt x="167" y="1161"/>
                  </a:lnTo>
                  <a:cubicBezTo>
                    <a:pt x="2129" y="1348"/>
                    <a:pt x="4104" y="1441"/>
                    <a:pt x="6076" y="1441"/>
                  </a:cubicBezTo>
                  <a:cubicBezTo>
                    <a:pt x="6677" y="1441"/>
                    <a:pt x="7278" y="1432"/>
                    <a:pt x="7878" y="1415"/>
                  </a:cubicBezTo>
                  <a:lnTo>
                    <a:pt x="7878" y="1415"/>
                  </a:lnTo>
                  <a:cubicBezTo>
                    <a:pt x="7717" y="3093"/>
                    <a:pt x="7820" y="4776"/>
                    <a:pt x="7703" y="6458"/>
                  </a:cubicBezTo>
                  <a:cubicBezTo>
                    <a:pt x="7700" y="6486"/>
                    <a:pt x="7726" y="6502"/>
                    <a:pt x="7751" y="6502"/>
                  </a:cubicBezTo>
                  <a:cubicBezTo>
                    <a:pt x="7770" y="6502"/>
                    <a:pt x="7788" y="6492"/>
                    <a:pt x="7790" y="6468"/>
                  </a:cubicBezTo>
                  <a:cubicBezTo>
                    <a:pt x="7825" y="6224"/>
                    <a:pt x="7849" y="5980"/>
                    <a:pt x="7868" y="5741"/>
                  </a:cubicBezTo>
                  <a:cubicBezTo>
                    <a:pt x="7954" y="5749"/>
                    <a:pt x="8040" y="5752"/>
                    <a:pt x="8126" y="5752"/>
                  </a:cubicBezTo>
                  <a:cubicBezTo>
                    <a:pt x="8271" y="5752"/>
                    <a:pt x="8417" y="5741"/>
                    <a:pt x="8561" y="5717"/>
                  </a:cubicBezTo>
                  <a:cubicBezTo>
                    <a:pt x="8590" y="5702"/>
                    <a:pt x="8586" y="5658"/>
                    <a:pt x="8556" y="5654"/>
                  </a:cubicBezTo>
                  <a:cubicBezTo>
                    <a:pt x="8366" y="5670"/>
                    <a:pt x="8180" y="5679"/>
                    <a:pt x="7991" y="5679"/>
                  </a:cubicBezTo>
                  <a:cubicBezTo>
                    <a:pt x="7952" y="5679"/>
                    <a:pt x="7913" y="5679"/>
                    <a:pt x="7873" y="5678"/>
                  </a:cubicBezTo>
                  <a:cubicBezTo>
                    <a:pt x="7888" y="5512"/>
                    <a:pt x="7898" y="5346"/>
                    <a:pt x="7903" y="5180"/>
                  </a:cubicBezTo>
                  <a:cubicBezTo>
                    <a:pt x="8135" y="5184"/>
                    <a:pt x="8368" y="5191"/>
                    <a:pt x="8601" y="5191"/>
                  </a:cubicBezTo>
                  <a:cubicBezTo>
                    <a:pt x="8656" y="5191"/>
                    <a:pt x="8711" y="5191"/>
                    <a:pt x="8766" y="5190"/>
                  </a:cubicBezTo>
                  <a:cubicBezTo>
                    <a:pt x="8810" y="5185"/>
                    <a:pt x="8810" y="5117"/>
                    <a:pt x="8766" y="5112"/>
                  </a:cubicBezTo>
                  <a:cubicBezTo>
                    <a:pt x="8677" y="5109"/>
                    <a:pt x="8588" y="5108"/>
                    <a:pt x="8500" y="5108"/>
                  </a:cubicBezTo>
                  <a:cubicBezTo>
                    <a:pt x="8303" y="5108"/>
                    <a:pt x="8108" y="5114"/>
                    <a:pt x="7912" y="5117"/>
                  </a:cubicBezTo>
                  <a:cubicBezTo>
                    <a:pt x="7917" y="4946"/>
                    <a:pt x="7927" y="4776"/>
                    <a:pt x="7932" y="4600"/>
                  </a:cubicBezTo>
                  <a:cubicBezTo>
                    <a:pt x="8062" y="4563"/>
                    <a:pt x="8198" y="4544"/>
                    <a:pt x="8336" y="4544"/>
                  </a:cubicBezTo>
                  <a:cubicBezTo>
                    <a:pt x="8364" y="4544"/>
                    <a:pt x="8392" y="4545"/>
                    <a:pt x="8420" y="4546"/>
                  </a:cubicBezTo>
                  <a:cubicBezTo>
                    <a:pt x="8459" y="4546"/>
                    <a:pt x="8454" y="4493"/>
                    <a:pt x="8420" y="4488"/>
                  </a:cubicBezTo>
                  <a:cubicBezTo>
                    <a:pt x="8384" y="4485"/>
                    <a:pt x="8349" y="4483"/>
                    <a:pt x="8313" y="4483"/>
                  </a:cubicBezTo>
                  <a:cubicBezTo>
                    <a:pt x="8183" y="4483"/>
                    <a:pt x="8056" y="4504"/>
                    <a:pt x="7937" y="4546"/>
                  </a:cubicBezTo>
                  <a:cubicBezTo>
                    <a:pt x="7937" y="4424"/>
                    <a:pt x="7942" y="4302"/>
                    <a:pt x="7942" y="4176"/>
                  </a:cubicBezTo>
                  <a:cubicBezTo>
                    <a:pt x="7947" y="4185"/>
                    <a:pt x="7951" y="4190"/>
                    <a:pt x="7961" y="4190"/>
                  </a:cubicBezTo>
                  <a:cubicBezTo>
                    <a:pt x="8059" y="4199"/>
                    <a:pt x="8156" y="4203"/>
                    <a:pt x="8254" y="4203"/>
                  </a:cubicBezTo>
                  <a:cubicBezTo>
                    <a:pt x="8429" y="4203"/>
                    <a:pt x="8603" y="4189"/>
                    <a:pt x="8776" y="4161"/>
                  </a:cubicBezTo>
                  <a:cubicBezTo>
                    <a:pt x="8818" y="4156"/>
                    <a:pt x="8811" y="4102"/>
                    <a:pt x="8775" y="4102"/>
                  </a:cubicBezTo>
                  <a:cubicBezTo>
                    <a:pt x="8774" y="4102"/>
                    <a:pt x="8772" y="4102"/>
                    <a:pt x="8771" y="4102"/>
                  </a:cubicBezTo>
                  <a:cubicBezTo>
                    <a:pt x="8537" y="4128"/>
                    <a:pt x="8299" y="4142"/>
                    <a:pt x="8064" y="4142"/>
                  </a:cubicBezTo>
                  <a:cubicBezTo>
                    <a:pt x="8029" y="4142"/>
                    <a:pt x="7995" y="4142"/>
                    <a:pt x="7961" y="4141"/>
                  </a:cubicBezTo>
                  <a:cubicBezTo>
                    <a:pt x="7951" y="4141"/>
                    <a:pt x="7947" y="4146"/>
                    <a:pt x="7942" y="4151"/>
                  </a:cubicBezTo>
                  <a:cubicBezTo>
                    <a:pt x="7947" y="3981"/>
                    <a:pt x="7947" y="3805"/>
                    <a:pt x="7951" y="3634"/>
                  </a:cubicBezTo>
                  <a:cubicBezTo>
                    <a:pt x="8073" y="3638"/>
                    <a:pt x="8198" y="3643"/>
                    <a:pt x="8322" y="3643"/>
                  </a:cubicBezTo>
                  <a:cubicBezTo>
                    <a:pt x="8378" y="3643"/>
                    <a:pt x="8434" y="3642"/>
                    <a:pt x="8488" y="3639"/>
                  </a:cubicBezTo>
                  <a:cubicBezTo>
                    <a:pt x="8532" y="3639"/>
                    <a:pt x="8532" y="3571"/>
                    <a:pt x="8488" y="3571"/>
                  </a:cubicBezTo>
                  <a:cubicBezTo>
                    <a:pt x="8434" y="3568"/>
                    <a:pt x="8379" y="3567"/>
                    <a:pt x="8323" y="3567"/>
                  </a:cubicBezTo>
                  <a:cubicBezTo>
                    <a:pt x="8200" y="3567"/>
                    <a:pt x="8076" y="3572"/>
                    <a:pt x="7951" y="3576"/>
                  </a:cubicBezTo>
                  <a:cubicBezTo>
                    <a:pt x="7956" y="3337"/>
                    <a:pt x="7961" y="3098"/>
                    <a:pt x="7966" y="2864"/>
                  </a:cubicBezTo>
                  <a:cubicBezTo>
                    <a:pt x="8166" y="2844"/>
                    <a:pt x="8366" y="2825"/>
                    <a:pt x="8566" y="2795"/>
                  </a:cubicBezTo>
                  <a:cubicBezTo>
                    <a:pt x="8600" y="2790"/>
                    <a:pt x="8590" y="2732"/>
                    <a:pt x="8561" y="2732"/>
                  </a:cubicBezTo>
                  <a:cubicBezTo>
                    <a:pt x="8361" y="2746"/>
                    <a:pt x="8166" y="2776"/>
                    <a:pt x="7966" y="2800"/>
                  </a:cubicBezTo>
                  <a:cubicBezTo>
                    <a:pt x="7966" y="2678"/>
                    <a:pt x="7976" y="2551"/>
                    <a:pt x="7981" y="2425"/>
                  </a:cubicBezTo>
                  <a:cubicBezTo>
                    <a:pt x="7986" y="2434"/>
                    <a:pt x="7995" y="2434"/>
                    <a:pt x="8005" y="2434"/>
                  </a:cubicBezTo>
                  <a:cubicBezTo>
                    <a:pt x="8176" y="2414"/>
                    <a:pt x="8350" y="2404"/>
                    <a:pt x="8525" y="2404"/>
                  </a:cubicBezTo>
                  <a:cubicBezTo>
                    <a:pt x="8559" y="2404"/>
                    <a:pt x="8594" y="2404"/>
                    <a:pt x="8629" y="2405"/>
                  </a:cubicBezTo>
                  <a:cubicBezTo>
                    <a:pt x="8673" y="2405"/>
                    <a:pt x="8668" y="2346"/>
                    <a:pt x="8629" y="2342"/>
                  </a:cubicBezTo>
                  <a:cubicBezTo>
                    <a:pt x="8560" y="2335"/>
                    <a:pt x="8490" y="2332"/>
                    <a:pt x="8421" y="2332"/>
                  </a:cubicBezTo>
                  <a:cubicBezTo>
                    <a:pt x="8276" y="2332"/>
                    <a:pt x="8132" y="2346"/>
                    <a:pt x="7990" y="2376"/>
                  </a:cubicBezTo>
                  <a:cubicBezTo>
                    <a:pt x="7986" y="2376"/>
                    <a:pt x="7981" y="2381"/>
                    <a:pt x="7981" y="2381"/>
                  </a:cubicBezTo>
                  <a:cubicBezTo>
                    <a:pt x="7986" y="2234"/>
                    <a:pt x="7990" y="2088"/>
                    <a:pt x="7995" y="1937"/>
                  </a:cubicBezTo>
                  <a:cubicBezTo>
                    <a:pt x="8210" y="1927"/>
                    <a:pt x="8420" y="1917"/>
                    <a:pt x="8629" y="1888"/>
                  </a:cubicBezTo>
                  <a:cubicBezTo>
                    <a:pt x="8673" y="1883"/>
                    <a:pt x="8678" y="1815"/>
                    <a:pt x="8629" y="1815"/>
                  </a:cubicBezTo>
                  <a:cubicBezTo>
                    <a:pt x="8420" y="1820"/>
                    <a:pt x="8210" y="1844"/>
                    <a:pt x="8000" y="1864"/>
                  </a:cubicBezTo>
                  <a:cubicBezTo>
                    <a:pt x="8005" y="1766"/>
                    <a:pt x="8015" y="1669"/>
                    <a:pt x="8020" y="1571"/>
                  </a:cubicBezTo>
                  <a:cubicBezTo>
                    <a:pt x="8122" y="1598"/>
                    <a:pt x="8228" y="1612"/>
                    <a:pt x="8334" y="1612"/>
                  </a:cubicBezTo>
                  <a:cubicBezTo>
                    <a:pt x="8400" y="1612"/>
                    <a:pt x="8466" y="1607"/>
                    <a:pt x="8532" y="1595"/>
                  </a:cubicBezTo>
                  <a:cubicBezTo>
                    <a:pt x="8565" y="1591"/>
                    <a:pt x="8561" y="1532"/>
                    <a:pt x="8526" y="1532"/>
                  </a:cubicBezTo>
                  <a:cubicBezTo>
                    <a:pt x="8525" y="1532"/>
                    <a:pt x="8524" y="1532"/>
                    <a:pt x="8522" y="1532"/>
                  </a:cubicBezTo>
                  <a:cubicBezTo>
                    <a:pt x="8495" y="1533"/>
                    <a:pt x="8468" y="1533"/>
                    <a:pt x="8441" y="1533"/>
                  </a:cubicBezTo>
                  <a:cubicBezTo>
                    <a:pt x="8306" y="1533"/>
                    <a:pt x="8169" y="1523"/>
                    <a:pt x="8039" y="1503"/>
                  </a:cubicBezTo>
                  <a:cubicBezTo>
                    <a:pt x="8034" y="1503"/>
                    <a:pt x="8025" y="1503"/>
                    <a:pt x="8020" y="1508"/>
                  </a:cubicBezTo>
                  <a:cubicBezTo>
                    <a:pt x="8020" y="1473"/>
                    <a:pt x="8025" y="1444"/>
                    <a:pt x="8029" y="1415"/>
                  </a:cubicBezTo>
                  <a:cubicBezTo>
                    <a:pt x="8029" y="1410"/>
                    <a:pt x="8029" y="1400"/>
                    <a:pt x="8029" y="1395"/>
                  </a:cubicBezTo>
                  <a:cubicBezTo>
                    <a:pt x="8068" y="1366"/>
                    <a:pt x="8049" y="1298"/>
                    <a:pt x="7995" y="1298"/>
                  </a:cubicBezTo>
                  <a:lnTo>
                    <a:pt x="6917" y="1264"/>
                  </a:lnTo>
                  <a:cubicBezTo>
                    <a:pt x="6917" y="1259"/>
                    <a:pt x="6927" y="1259"/>
                    <a:pt x="6922" y="1249"/>
                  </a:cubicBezTo>
                  <a:cubicBezTo>
                    <a:pt x="6922" y="1210"/>
                    <a:pt x="6922" y="1171"/>
                    <a:pt x="6927" y="1127"/>
                  </a:cubicBezTo>
                  <a:cubicBezTo>
                    <a:pt x="7102" y="1113"/>
                    <a:pt x="7277" y="1104"/>
                    <a:pt x="7452" y="1104"/>
                  </a:cubicBezTo>
                  <a:cubicBezTo>
                    <a:pt x="7516" y="1104"/>
                    <a:pt x="7580" y="1105"/>
                    <a:pt x="7644" y="1108"/>
                  </a:cubicBezTo>
                  <a:cubicBezTo>
                    <a:pt x="7683" y="1108"/>
                    <a:pt x="7683" y="1054"/>
                    <a:pt x="7644" y="1049"/>
                  </a:cubicBezTo>
                  <a:cubicBezTo>
                    <a:pt x="7548" y="1039"/>
                    <a:pt x="7451" y="1034"/>
                    <a:pt x="7355" y="1034"/>
                  </a:cubicBezTo>
                  <a:cubicBezTo>
                    <a:pt x="7213" y="1034"/>
                    <a:pt x="7072" y="1045"/>
                    <a:pt x="6932" y="1069"/>
                  </a:cubicBezTo>
                  <a:cubicBezTo>
                    <a:pt x="6937" y="942"/>
                    <a:pt x="6947" y="810"/>
                    <a:pt x="6951" y="683"/>
                  </a:cubicBezTo>
                  <a:cubicBezTo>
                    <a:pt x="7023" y="683"/>
                    <a:pt x="7092" y="685"/>
                    <a:pt x="7162" y="685"/>
                  </a:cubicBezTo>
                  <a:cubicBezTo>
                    <a:pt x="7198" y="685"/>
                    <a:pt x="7233" y="685"/>
                    <a:pt x="7269" y="683"/>
                  </a:cubicBezTo>
                  <a:lnTo>
                    <a:pt x="7269" y="683"/>
                  </a:lnTo>
                  <a:cubicBezTo>
                    <a:pt x="7264" y="766"/>
                    <a:pt x="7269" y="849"/>
                    <a:pt x="7278" y="932"/>
                  </a:cubicBezTo>
                  <a:cubicBezTo>
                    <a:pt x="7278" y="961"/>
                    <a:pt x="7302" y="979"/>
                    <a:pt x="7326" y="979"/>
                  </a:cubicBezTo>
                  <a:cubicBezTo>
                    <a:pt x="7335" y="979"/>
                    <a:pt x="7344" y="976"/>
                    <a:pt x="7351" y="971"/>
                  </a:cubicBezTo>
                  <a:cubicBezTo>
                    <a:pt x="7434" y="995"/>
                    <a:pt x="7517" y="1020"/>
                    <a:pt x="7600" y="1034"/>
                  </a:cubicBezTo>
                  <a:cubicBezTo>
                    <a:pt x="7615" y="1034"/>
                    <a:pt x="7629" y="1030"/>
                    <a:pt x="7634" y="1020"/>
                  </a:cubicBezTo>
                  <a:cubicBezTo>
                    <a:pt x="8000" y="1069"/>
                    <a:pt x="8376" y="1108"/>
                    <a:pt x="8746" y="1127"/>
                  </a:cubicBezTo>
                  <a:cubicBezTo>
                    <a:pt x="8949" y="1134"/>
                    <a:pt x="9162" y="1151"/>
                    <a:pt x="9374" y="1151"/>
                  </a:cubicBezTo>
                  <a:cubicBezTo>
                    <a:pt x="9585" y="1151"/>
                    <a:pt x="9795" y="1134"/>
                    <a:pt x="9990" y="1073"/>
                  </a:cubicBezTo>
                  <a:cubicBezTo>
                    <a:pt x="10024" y="1064"/>
                    <a:pt x="10039" y="1025"/>
                    <a:pt x="10024" y="991"/>
                  </a:cubicBezTo>
                  <a:cubicBezTo>
                    <a:pt x="10107" y="908"/>
                    <a:pt x="10161" y="761"/>
                    <a:pt x="10054" y="678"/>
                  </a:cubicBezTo>
                  <a:cubicBezTo>
                    <a:pt x="10049" y="678"/>
                    <a:pt x="10044" y="673"/>
                    <a:pt x="10039" y="673"/>
                  </a:cubicBezTo>
                  <a:cubicBezTo>
                    <a:pt x="10054" y="644"/>
                    <a:pt x="10039" y="605"/>
                    <a:pt x="10000" y="605"/>
                  </a:cubicBezTo>
                  <a:cubicBezTo>
                    <a:pt x="9772" y="630"/>
                    <a:pt x="9542" y="639"/>
                    <a:pt x="9310" y="639"/>
                  </a:cubicBezTo>
                  <a:cubicBezTo>
                    <a:pt x="8675" y="639"/>
                    <a:pt x="8030" y="568"/>
                    <a:pt x="7400" y="547"/>
                  </a:cubicBezTo>
                  <a:cubicBezTo>
                    <a:pt x="7372" y="547"/>
                    <a:pt x="7358" y="569"/>
                    <a:pt x="7360" y="590"/>
                  </a:cubicBezTo>
                  <a:lnTo>
                    <a:pt x="7360" y="590"/>
                  </a:lnTo>
                  <a:cubicBezTo>
                    <a:pt x="7359" y="588"/>
                    <a:pt x="7358" y="587"/>
                    <a:pt x="7356" y="586"/>
                  </a:cubicBezTo>
                  <a:cubicBezTo>
                    <a:pt x="7349" y="578"/>
                    <a:pt x="7340" y="575"/>
                    <a:pt x="7332" y="575"/>
                  </a:cubicBezTo>
                  <a:cubicBezTo>
                    <a:pt x="7323" y="575"/>
                    <a:pt x="7315" y="578"/>
                    <a:pt x="7308" y="586"/>
                  </a:cubicBezTo>
                  <a:cubicBezTo>
                    <a:pt x="7303" y="595"/>
                    <a:pt x="7293" y="605"/>
                    <a:pt x="7293" y="615"/>
                  </a:cubicBezTo>
                  <a:lnTo>
                    <a:pt x="6956" y="615"/>
                  </a:lnTo>
                  <a:cubicBezTo>
                    <a:pt x="6966" y="517"/>
                    <a:pt x="6966" y="420"/>
                    <a:pt x="6966" y="322"/>
                  </a:cubicBezTo>
                  <a:cubicBezTo>
                    <a:pt x="7029" y="328"/>
                    <a:pt x="7092" y="331"/>
                    <a:pt x="7155" y="331"/>
                  </a:cubicBezTo>
                  <a:cubicBezTo>
                    <a:pt x="7299" y="331"/>
                    <a:pt x="7443" y="317"/>
                    <a:pt x="7586" y="293"/>
                  </a:cubicBezTo>
                  <a:cubicBezTo>
                    <a:pt x="7628" y="284"/>
                    <a:pt x="7611" y="224"/>
                    <a:pt x="7571" y="224"/>
                  </a:cubicBezTo>
                  <a:cubicBezTo>
                    <a:pt x="7569" y="224"/>
                    <a:pt x="7568" y="225"/>
                    <a:pt x="7566" y="225"/>
                  </a:cubicBezTo>
                  <a:cubicBezTo>
                    <a:pt x="7415" y="251"/>
                    <a:pt x="7263" y="262"/>
                    <a:pt x="7112" y="262"/>
                  </a:cubicBezTo>
                  <a:cubicBezTo>
                    <a:pt x="7063" y="262"/>
                    <a:pt x="7015" y="261"/>
                    <a:pt x="6966" y="259"/>
                  </a:cubicBezTo>
                  <a:cubicBezTo>
                    <a:pt x="6966" y="210"/>
                    <a:pt x="6966" y="161"/>
                    <a:pt x="6961" y="117"/>
                  </a:cubicBezTo>
                  <a:cubicBezTo>
                    <a:pt x="6960" y="105"/>
                    <a:pt x="6955" y="94"/>
                    <a:pt x="6948" y="87"/>
                  </a:cubicBezTo>
                  <a:close/>
                  <a:moveTo>
                    <a:pt x="6932" y="0"/>
                  </a:moveTo>
                  <a:cubicBezTo>
                    <a:pt x="6896" y="0"/>
                    <a:pt x="6880" y="49"/>
                    <a:pt x="6901" y="72"/>
                  </a:cubicBezTo>
                  <a:lnTo>
                    <a:pt x="6901" y="72"/>
                  </a:lnTo>
                  <a:cubicBezTo>
                    <a:pt x="6887" y="75"/>
                    <a:pt x="6874" y="85"/>
                    <a:pt x="6869" y="103"/>
                  </a:cubicBezTo>
                  <a:cubicBezTo>
                    <a:pt x="6761" y="449"/>
                    <a:pt x="6800" y="883"/>
                    <a:pt x="6830" y="1239"/>
                  </a:cubicBezTo>
                  <a:cubicBezTo>
                    <a:pt x="6830" y="1244"/>
                    <a:pt x="6834" y="1249"/>
                    <a:pt x="6834" y="1254"/>
                  </a:cubicBezTo>
                  <a:cubicBezTo>
                    <a:pt x="4600" y="1190"/>
                    <a:pt x="2371" y="1132"/>
                    <a:pt x="137" y="1044"/>
                  </a:cubicBezTo>
                  <a:cubicBezTo>
                    <a:pt x="135" y="1044"/>
                    <a:pt x="132" y="1043"/>
                    <a:pt x="130" y="1043"/>
                  </a:cubicBezTo>
                  <a:cubicBezTo>
                    <a:pt x="113" y="1043"/>
                    <a:pt x="98" y="1056"/>
                    <a:pt x="93" y="1073"/>
                  </a:cubicBezTo>
                  <a:cubicBezTo>
                    <a:pt x="64" y="1073"/>
                    <a:pt x="40" y="1098"/>
                    <a:pt x="40" y="1132"/>
                  </a:cubicBezTo>
                  <a:cubicBezTo>
                    <a:pt x="35" y="2390"/>
                    <a:pt x="25" y="3649"/>
                    <a:pt x="40" y="4902"/>
                  </a:cubicBezTo>
                  <a:lnTo>
                    <a:pt x="30" y="4902"/>
                  </a:lnTo>
                  <a:cubicBezTo>
                    <a:pt x="1" y="4907"/>
                    <a:pt x="15" y="4946"/>
                    <a:pt x="40" y="4946"/>
                  </a:cubicBezTo>
                  <a:cubicBezTo>
                    <a:pt x="40" y="5195"/>
                    <a:pt x="45" y="5449"/>
                    <a:pt x="50" y="5702"/>
                  </a:cubicBezTo>
                  <a:lnTo>
                    <a:pt x="30" y="5702"/>
                  </a:lnTo>
                  <a:cubicBezTo>
                    <a:pt x="7" y="5711"/>
                    <a:pt x="14" y="5742"/>
                    <a:pt x="35" y="5742"/>
                  </a:cubicBezTo>
                  <a:cubicBezTo>
                    <a:pt x="37" y="5742"/>
                    <a:pt x="38" y="5742"/>
                    <a:pt x="40" y="5741"/>
                  </a:cubicBezTo>
                  <a:lnTo>
                    <a:pt x="50" y="5741"/>
                  </a:lnTo>
                  <a:cubicBezTo>
                    <a:pt x="50" y="5839"/>
                    <a:pt x="50" y="5941"/>
                    <a:pt x="54" y="6044"/>
                  </a:cubicBezTo>
                  <a:cubicBezTo>
                    <a:pt x="50" y="6044"/>
                    <a:pt x="50" y="6044"/>
                    <a:pt x="54" y="6049"/>
                  </a:cubicBezTo>
                  <a:cubicBezTo>
                    <a:pt x="54" y="6127"/>
                    <a:pt x="54" y="6210"/>
                    <a:pt x="54" y="6293"/>
                  </a:cubicBezTo>
                  <a:cubicBezTo>
                    <a:pt x="54" y="6293"/>
                    <a:pt x="54" y="6297"/>
                    <a:pt x="59" y="6297"/>
                  </a:cubicBezTo>
                  <a:cubicBezTo>
                    <a:pt x="54" y="6327"/>
                    <a:pt x="79" y="6346"/>
                    <a:pt x="103" y="6346"/>
                  </a:cubicBezTo>
                  <a:cubicBezTo>
                    <a:pt x="1118" y="6380"/>
                    <a:pt x="2127" y="6400"/>
                    <a:pt x="3142" y="6424"/>
                  </a:cubicBezTo>
                  <a:cubicBezTo>
                    <a:pt x="3113" y="6692"/>
                    <a:pt x="3113" y="6966"/>
                    <a:pt x="3142" y="7239"/>
                  </a:cubicBezTo>
                  <a:cubicBezTo>
                    <a:pt x="3142" y="7244"/>
                    <a:pt x="3147" y="7244"/>
                    <a:pt x="3147" y="7249"/>
                  </a:cubicBezTo>
                  <a:cubicBezTo>
                    <a:pt x="2957" y="7249"/>
                    <a:pt x="2766" y="7253"/>
                    <a:pt x="2576" y="7258"/>
                  </a:cubicBezTo>
                  <a:cubicBezTo>
                    <a:pt x="2568" y="7250"/>
                    <a:pt x="2557" y="7247"/>
                    <a:pt x="2546" y="7247"/>
                  </a:cubicBezTo>
                  <a:cubicBezTo>
                    <a:pt x="2536" y="7247"/>
                    <a:pt x="2526" y="7249"/>
                    <a:pt x="2518" y="7253"/>
                  </a:cubicBezTo>
                  <a:cubicBezTo>
                    <a:pt x="2357" y="7327"/>
                    <a:pt x="2410" y="7600"/>
                    <a:pt x="2488" y="7717"/>
                  </a:cubicBezTo>
                  <a:cubicBezTo>
                    <a:pt x="2464" y="7746"/>
                    <a:pt x="2484" y="7790"/>
                    <a:pt x="2523" y="7795"/>
                  </a:cubicBezTo>
                  <a:cubicBezTo>
                    <a:pt x="3290" y="7853"/>
                    <a:pt x="4060" y="7873"/>
                    <a:pt x="4829" y="7873"/>
                  </a:cubicBezTo>
                  <a:cubicBezTo>
                    <a:pt x="5160" y="7873"/>
                    <a:pt x="5490" y="7869"/>
                    <a:pt x="5820" y="7863"/>
                  </a:cubicBezTo>
                  <a:cubicBezTo>
                    <a:pt x="5864" y="7863"/>
                    <a:pt x="5898" y="7819"/>
                    <a:pt x="5883" y="7780"/>
                  </a:cubicBezTo>
                  <a:lnTo>
                    <a:pt x="5883" y="7780"/>
                  </a:lnTo>
                  <a:cubicBezTo>
                    <a:pt x="5892" y="7784"/>
                    <a:pt x="5901" y="7786"/>
                    <a:pt x="5911" y="7786"/>
                  </a:cubicBezTo>
                  <a:cubicBezTo>
                    <a:pt x="5940" y="7786"/>
                    <a:pt x="5971" y="7768"/>
                    <a:pt x="5971" y="7731"/>
                  </a:cubicBezTo>
                  <a:cubicBezTo>
                    <a:pt x="5961" y="7624"/>
                    <a:pt x="5976" y="7473"/>
                    <a:pt x="5913" y="7385"/>
                  </a:cubicBezTo>
                  <a:cubicBezTo>
                    <a:pt x="5902" y="7372"/>
                    <a:pt x="5884" y="7363"/>
                    <a:pt x="5868" y="7363"/>
                  </a:cubicBezTo>
                  <a:cubicBezTo>
                    <a:pt x="5854" y="7363"/>
                    <a:pt x="5841" y="7369"/>
                    <a:pt x="5834" y="7385"/>
                  </a:cubicBezTo>
                  <a:cubicBezTo>
                    <a:pt x="5791" y="7492"/>
                    <a:pt x="5834" y="7624"/>
                    <a:pt x="5859" y="7736"/>
                  </a:cubicBezTo>
                  <a:cubicBezTo>
                    <a:pt x="5844" y="7727"/>
                    <a:pt x="5834" y="7727"/>
                    <a:pt x="5820" y="7727"/>
                  </a:cubicBezTo>
                  <a:cubicBezTo>
                    <a:pt x="5584" y="7730"/>
                    <a:pt x="5348" y="7731"/>
                    <a:pt x="5113" y="7731"/>
                  </a:cubicBezTo>
                  <a:cubicBezTo>
                    <a:pt x="4262" y="7731"/>
                    <a:pt x="3413" y="7714"/>
                    <a:pt x="2562" y="7702"/>
                  </a:cubicBezTo>
                  <a:cubicBezTo>
                    <a:pt x="2566" y="7692"/>
                    <a:pt x="2566" y="7683"/>
                    <a:pt x="2562" y="7673"/>
                  </a:cubicBezTo>
                  <a:cubicBezTo>
                    <a:pt x="2527" y="7600"/>
                    <a:pt x="2523" y="7522"/>
                    <a:pt x="2542" y="7449"/>
                  </a:cubicBezTo>
                  <a:cubicBezTo>
                    <a:pt x="2557" y="7405"/>
                    <a:pt x="2571" y="7370"/>
                    <a:pt x="2586" y="7331"/>
                  </a:cubicBezTo>
                  <a:cubicBezTo>
                    <a:pt x="3204" y="7406"/>
                    <a:pt x="3845" y="7435"/>
                    <a:pt x="4483" y="7435"/>
                  </a:cubicBezTo>
                  <a:cubicBezTo>
                    <a:pt x="4924" y="7435"/>
                    <a:pt x="5362" y="7422"/>
                    <a:pt x="5791" y="7400"/>
                  </a:cubicBezTo>
                  <a:cubicBezTo>
                    <a:pt x="5849" y="7385"/>
                    <a:pt x="5849" y="7297"/>
                    <a:pt x="5791" y="7283"/>
                  </a:cubicBezTo>
                  <a:lnTo>
                    <a:pt x="5225" y="7268"/>
                  </a:lnTo>
                  <a:cubicBezTo>
                    <a:pt x="5200" y="7005"/>
                    <a:pt x="5205" y="6736"/>
                    <a:pt x="5244" y="6473"/>
                  </a:cubicBezTo>
                  <a:cubicBezTo>
                    <a:pt x="5791" y="6492"/>
                    <a:pt x="6342" y="6512"/>
                    <a:pt x="6888" y="6536"/>
                  </a:cubicBezTo>
                  <a:cubicBezTo>
                    <a:pt x="6864" y="6956"/>
                    <a:pt x="6849" y="7375"/>
                    <a:pt x="6800" y="7795"/>
                  </a:cubicBezTo>
                  <a:cubicBezTo>
                    <a:pt x="6797" y="7840"/>
                    <a:pt x="6827" y="7859"/>
                    <a:pt x="6861" y="7859"/>
                  </a:cubicBezTo>
                  <a:cubicBezTo>
                    <a:pt x="6872" y="7859"/>
                    <a:pt x="6883" y="7857"/>
                    <a:pt x="6893" y="7853"/>
                  </a:cubicBezTo>
                  <a:cubicBezTo>
                    <a:pt x="6898" y="7853"/>
                    <a:pt x="6903" y="7858"/>
                    <a:pt x="6912" y="7858"/>
                  </a:cubicBezTo>
                  <a:cubicBezTo>
                    <a:pt x="7461" y="7919"/>
                    <a:pt x="8013" y="7948"/>
                    <a:pt x="8565" y="7948"/>
                  </a:cubicBezTo>
                  <a:cubicBezTo>
                    <a:pt x="9172" y="7948"/>
                    <a:pt x="9780" y="7913"/>
                    <a:pt x="10385" y="7844"/>
                  </a:cubicBezTo>
                  <a:cubicBezTo>
                    <a:pt x="10395" y="7839"/>
                    <a:pt x="10405" y="7834"/>
                    <a:pt x="10415" y="7829"/>
                  </a:cubicBezTo>
                  <a:cubicBezTo>
                    <a:pt x="10422" y="7837"/>
                    <a:pt x="10432" y="7840"/>
                    <a:pt x="10441" y="7840"/>
                  </a:cubicBezTo>
                  <a:cubicBezTo>
                    <a:pt x="10462" y="7840"/>
                    <a:pt x="10483" y="7823"/>
                    <a:pt x="10483" y="7800"/>
                  </a:cubicBezTo>
                  <a:cubicBezTo>
                    <a:pt x="10571" y="5293"/>
                    <a:pt x="10532" y="2746"/>
                    <a:pt x="10454" y="230"/>
                  </a:cubicBezTo>
                  <a:cubicBezTo>
                    <a:pt x="10454" y="200"/>
                    <a:pt x="10434" y="176"/>
                    <a:pt x="10405" y="176"/>
                  </a:cubicBezTo>
                  <a:cubicBezTo>
                    <a:pt x="10468" y="142"/>
                    <a:pt x="10449" y="44"/>
                    <a:pt x="10376" y="44"/>
                  </a:cubicBezTo>
                  <a:cubicBezTo>
                    <a:pt x="9224" y="44"/>
                    <a:pt x="8083" y="20"/>
                    <a:pt x="69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56"/>
            <p:cNvSpPr/>
            <p:nvPr/>
          </p:nvSpPr>
          <p:spPr>
            <a:xfrm>
              <a:off x="4382856" y="2455540"/>
              <a:ext cx="19824" cy="12111"/>
            </a:xfrm>
            <a:custGeom>
              <a:rect b="b" l="l" r="r" t="t"/>
              <a:pathLst>
                <a:path extrusionOk="0" h="471" w="771">
                  <a:moveTo>
                    <a:pt x="141" y="95"/>
                  </a:moveTo>
                  <a:cubicBezTo>
                    <a:pt x="263" y="95"/>
                    <a:pt x="385" y="100"/>
                    <a:pt x="507" y="110"/>
                  </a:cubicBezTo>
                  <a:cubicBezTo>
                    <a:pt x="590" y="124"/>
                    <a:pt x="629" y="159"/>
                    <a:pt x="629" y="242"/>
                  </a:cubicBezTo>
                  <a:cubicBezTo>
                    <a:pt x="629" y="276"/>
                    <a:pt x="624" y="315"/>
                    <a:pt x="615" y="349"/>
                  </a:cubicBezTo>
                  <a:cubicBezTo>
                    <a:pt x="561" y="347"/>
                    <a:pt x="507" y="347"/>
                    <a:pt x="454" y="347"/>
                  </a:cubicBezTo>
                  <a:cubicBezTo>
                    <a:pt x="346" y="347"/>
                    <a:pt x="239" y="349"/>
                    <a:pt x="132" y="349"/>
                  </a:cubicBezTo>
                  <a:lnTo>
                    <a:pt x="141" y="95"/>
                  </a:lnTo>
                  <a:close/>
                  <a:moveTo>
                    <a:pt x="518" y="0"/>
                  </a:moveTo>
                  <a:cubicBezTo>
                    <a:pt x="506" y="0"/>
                    <a:pt x="495" y="1"/>
                    <a:pt x="483" y="3"/>
                  </a:cubicBezTo>
                  <a:cubicBezTo>
                    <a:pt x="356" y="3"/>
                    <a:pt x="234" y="17"/>
                    <a:pt x="107" y="32"/>
                  </a:cubicBezTo>
                  <a:cubicBezTo>
                    <a:pt x="98" y="32"/>
                    <a:pt x="93" y="37"/>
                    <a:pt x="88" y="42"/>
                  </a:cubicBezTo>
                  <a:cubicBezTo>
                    <a:pt x="83" y="40"/>
                    <a:pt x="78" y="40"/>
                    <a:pt x="73" y="40"/>
                  </a:cubicBezTo>
                  <a:cubicBezTo>
                    <a:pt x="41" y="40"/>
                    <a:pt x="19" y="66"/>
                    <a:pt x="15" y="95"/>
                  </a:cubicBezTo>
                  <a:lnTo>
                    <a:pt x="0" y="412"/>
                  </a:lnTo>
                  <a:cubicBezTo>
                    <a:pt x="0" y="446"/>
                    <a:pt x="24" y="471"/>
                    <a:pt x="59" y="471"/>
                  </a:cubicBezTo>
                  <a:cubicBezTo>
                    <a:pt x="259" y="471"/>
                    <a:pt x="459" y="471"/>
                    <a:pt x="654" y="461"/>
                  </a:cubicBezTo>
                  <a:cubicBezTo>
                    <a:pt x="678" y="461"/>
                    <a:pt x="702" y="446"/>
                    <a:pt x="707" y="422"/>
                  </a:cubicBezTo>
                  <a:cubicBezTo>
                    <a:pt x="741" y="305"/>
                    <a:pt x="771" y="144"/>
                    <a:pt x="668" y="51"/>
                  </a:cubicBezTo>
                  <a:cubicBezTo>
                    <a:pt x="624" y="19"/>
                    <a:pt x="573" y="0"/>
                    <a:pt x="5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56"/>
            <p:cNvSpPr/>
            <p:nvPr/>
          </p:nvSpPr>
          <p:spPr>
            <a:xfrm>
              <a:off x="4382470" y="2470170"/>
              <a:ext cx="19362" cy="12856"/>
            </a:xfrm>
            <a:custGeom>
              <a:rect b="b" l="l" r="r" t="t"/>
              <a:pathLst>
                <a:path extrusionOk="0" h="500" w="753">
                  <a:moveTo>
                    <a:pt x="152" y="112"/>
                  </a:moveTo>
                  <a:cubicBezTo>
                    <a:pt x="191" y="123"/>
                    <a:pt x="231" y="125"/>
                    <a:pt x="271" y="125"/>
                  </a:cubicBezTo>
                  <a:cubicBezTo>
                    <a:pt x="312" y="125"/>
                    <a:pt x="353" y="123"/>
                    <a:pt x="393" y="123"/>
                  </a:cubicBezTo>
                  <a:cubicBezTo>
                    <a:pt x="453" y="123"/>
                    <a:pt x="512" y="129"/>
                    <a:pt x="566" y="160"/>
                  </a:cubicBezTo>
                  <a:cubicBezTo>
                    <a:pt x="747" y="268"/>
                    <a:pt x="508" y="394"/>
                    <a:pt x="405" y="399"/>
                  </a:cubicBezTo>
                  <a:lnTo>
                    <a:pt x="405" y="394"/>
                  </a:lnTo>
                  <a:cubicBezTo>
                    <a:pt x="313" y="394"/>
                    <a:pt x="220" y="375"/>
                    <a:pt x="122" y="375"/>
                  </a:cubicBezTo>
                  <a:cubicBezTo>
                    <a:pt x="132" y="287"/>
                    <a:pt x="142" y="199"/>
                    <a:pt x="152" y="112"/>
                  </a:cubicBezTo>
                  <a:close/>
                  <a:moveTo>
                    <a:pt x="98" y="1"/>
                  </a:moveTo>
                  <a:cubicBezTo>
                    <a:pt x="70" y="1"/>
                    <a:pt x="42" y="21"/>
                    <a:pt x="39" y="53"/>
                  </a:cubicBezTo>
                  <a:cubicBezTo>
                    <a:pt x="25" y="180"/>
                    <a:pt x="15" y="307"/>
                    <a:pt x="0" y="433"/>
                  </a:cubicBezTo>
                  <a:cubicBezTo>
                    <a:pt x="5" y="463"/>
                    <a:pt x="30" y="492"/>
                    <a:pt x="59" y="492"/>
                  </a:cubicBezTo>
                  <a:cubicBezTo>
                    <a:pt x="75" y="490"/>
                    <a:pt x="93" y="490"/>
                    <a:pt x="112" y="490"/>
                  </a:cubicBezTo>
                  <a:cubicBezTo>
                    <a:pt x="189" y="490"/>
                    <a:pt x="285" y="500"/>
                    <a:pt x="379" y="500"/>
                  </a:cubicBezTo>
                  <a:cubicBezTo>
                    <a:pt x="555" y="500"/>
                    <a:pt x="722" y="465"/>
                    <a:pt x="737" y="263"/>
                  </a:cubicBezTo>
                  <a:cubicBezTo>
                    <a:pt x="752" y="61"/>
                    <a:pt x="589" y="39"/>
                    <a:pt x="419" y="39"/>
                  </a:cubicBezTo>
                  <a:cubicBezTo>
                    <a:pt x="374" y="39"/>
                    <a:pt x="327" y="41"/>
                    <a:pt x="284" y="41"/>
                  </a:cubicBezTo>
                  <a:cubicBezTo>
                    <a:pt x="232" y="41"/>
                    <a:pt x="184" y="39"/>
                    <a:pt x="147" y="29"/>
                  </a:cubicBezTo>
                  <a:cubicBezTo>
                    <a:pt x="135" y="9"/>
                    <a:pt x="117" y="1"/>
                    <a:pt x="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56"/>
            <p:cNvSpPr/>
            <p:nvPr/>
          </p:nvSpPr>
          <p:spPr>
            <a:xfrm>
              <a:off x="4209888" y="2610329"/>
              <a:ext cx="20390" cy="3085"/>
            </a:xfrm>
            <a:custGeom>
              <a:rect b="b" l="l" r="r" t="t"/>
              <a:pathLst>
                <a:path extrusionOk="0" h="120" w="793">
                  <a:moveTo>
                    <a:pt x="297" y="0"/>
                  </a:moveTo>
                  <a:cubicBezTo>
                    <a:pt x="208" y="0"/>
                    <a:pt x="119" y="4"/>
                    <a:pt x="30" y="11"/>
                  </a:cubicBezTo>
                  <a:cubicBezTo>
                    <a:pt x="1" y="21"/>
                    <a:pt x="1" y="60"/>
                    <a:pt x="30" y="70"/>
                  </a:cubicBezTo>
                  <a:cubicBezTo>
                    <a:pt x="259" y="70"/>
                    <a:pt x="493" y="84"/>
                    <a:pt x="718" y="119"/>
                  </a:cubicBezTo>
                  <a:cubicBezTo>
                    <a:pt x="721" y="119"/>
                    <a:pt x="724" y="119"/>
                    <a:pt x="727" y="119"/>
                  </a:cubicBezTo>
                  <a:cubicBezTo>
                    <a:pt x="778" y="119"/>
                    <a:pt x="793" y="40"/>
                    <a:pt x="742" y="36"/>
                  </a:cubicBezTo>
                  <a:cubicBezTo>
                    <a:pt x="595" y="11"/>
                    <a:pt x="446" y="0"/>
                    <a:pt x="2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56"/>
            <p:cNvSpPr/>
            <p:nvPr/>
          </p:nvSpPr>
          <p:spPr>
            <a:xfrm>
              <a:off x="4227964" y="2590787"/>
              <a:ext cx="20467" cy="2288"/>
            </a:xfrm>
            <a:custGeom>
              <a:rect b="b" l="l" r="r" t="t"/>
              <a:pathLst>
                <a:path extrusionOk="0" h="89" w="796">
                  <a:moveTo>
                    <a:pt x="766" y="1"/>
                  </a:moveTo>
                  <a:cubicBezTo>
                    <a:pt x="522" y="1"/>
                    <a:pt x="273" y="25"/>
                    <a:pt x="29" y="45"/>
                  </a:cubicBezTo>
                  <a:cubicBezTo>
                    <a:pt x="0" y="45"/>
                    <a:pt x="0" y="88"/>
                    <a:pt x="29" y="88"/>
                  </a:cubicBezTo>
                  <a:cubicBezTo>
                    <a:pt x="273" y="74"/>
                    <a:pt x="522" y="74"/>
                    <a:pt x="766" y="49"/>
                  </a:cubicBezTo>
                  <a:cubicBezTo>
                    <a:pt x="795" y="45"/>
                    <a:pt x="795" y="1"/>
                    <a:pt x="7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56"/>
            <p:cNvSpPr/>
            <p:nvPr/>
          </p:nvSpPr>
          <p:spPr>
            <a:xfrm>
              <a:off x="4345084" y="2576723"/>
              <a:ext cx="14656" cy="2186"/>
            </a:xfrm>
            <a:custGeom>
              <a:rect b="b" l="l" r="r" t="t"/>
              <a:pathLst>
                <a:path extrusionOk="0" h="85" w="570">
                  <a:moveTo>
                    <a:pt x="527" y="1"/>
                  </a:moveTo>
                  <a:cubicBezTo>
                    <a:pt x="525" y="1"/>
                    <a:pt x="524" y="1"/>
                    <a:pt x="523" y="1"/>
                  </a:cubicBezTo>
                  <a:cubicBezTo>
                    <a:pt x="411" y="22"/>
                    <a:pt x="296" y="30"/>
                    <a:pt x="182" y="30"/>
                  </a:cubicBezTo>
                  <a:cubicBezTo>
                    <a:pt x="133" y="30"/>
                    <a:pt x="84" y="29"/>
                    <a:pt x="35" y="26"/>
                  </a:cubicBezTo>
                  <a:cubicBezTo>
                    <a:pt x="1" y="26"/>
                    <a:pt x="6" y="70"/>
                    <a:pt x="35" y="70"/>
                  </a:cubicBezTo>
                  <a:cubicBezTo>
                    <a:pt x="104" y="80"/>
                    <a:pt x="174" y="85"/>
                    <a:pt x="244" y="85"/>
                  </a:cubicBezTo>
                  <a:cubicBezTo>
                    <a:pt x="341" y="85"/>
                    <a:pt x="439" y="75"/>
                    <a:pt x="533" y="55"/>
                  </a:cubicBezTo>
                  <a:cubicBezTo>
                    <a:pt x="570" y="46"/>
                    <a:pt x="554" y="1"/>
                    <a:pt x="5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56"/>
            <p:cNvSpPr/>
            <p:nvPr/>
          </p:nvSpPr>
          <p:spPr>
            <a:xfrm>
              <a:off x="4349738" y="2498737"/>
              <a:ext cx="21341" cy="1568"/>
            </a:xfrm>
            <a:custGeom>
              <a:rect b="b" l="l" r="r" t="t"/>
              <a:pathLst>
                <a:path extrusionOk="0" h="61" w="830">
                  <a:moveTo>
                    <a:pt x="545" y="1"/>
                  </a:moveTo>
                  <a:cubicBezTo>
                    <a:pt x="374" y="1"/>
                    <a:pt x="202" y="5"/>
                    <a:pt x="30" y="5"/>
                  </a:cubicBezTo>
                  <a:cubicBezTo>
                    <a:pt x="0" y="10"/>
                    <a:pt x="0" y="49"/>
                    <a:pt x="30" y="54"/>
                  </a:cubicBezTo>
                  <a:cubicBezTo>
                    <a:pt x="202" y="54"/>
                    <a:pt x="374" y="61"/>
                    <a:pt x="545" y="61"/>
                  </a:cubicBezTo>
                  <a:cubicBezTo>
                    <a:pt x="631" y="61"/>
                    <a:pt x="716" y="59"/>
                    <a:pt x="800" y="54"/>
                  </a:cubicBezTo>
                  <a:cubicBezTo>
                    <a:pt x="830" y="49"/>
                    <a:pt x="830" y="10"/>
                    <a:pt x="800" y="5"/>
                  </a:cubicBezTo>
                  <a:cubicBezTo>
                    <a:pt x="716" y="2"/>
                    <a:pt x="631" y="1"/>
                    <a:pt x="5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40" name="Google Shape;2840;p56"/>
          <p:cNvGrpSpPr/>
          <p:nvPr/>
        </p:nvGrpSpPr>
        <p:grpSpPr>
          <a:xfrm>
            <a:off x="3468545" y="2382233"/>
            <a:ext cx="282606" cy="274095"/>
            <a:chOff x="3468545" y="2382233"/>
            <a:chExt cx="282606" cy="274095"/>
          </a:xfrm>
        </p:grpSpPr>
        <p:sp>
          <p:nvSpPr>
            <p:cNvPr id="2841" name="Google Shape;2841;p56"/>
            <p:cNvSpPr/>
            <p:nvPr/>
          </p:nvSpPr>
          <p:spPr>
            <a:xfrm>
              <a:off x="3468545" y="2382233"/>
              <a:ext cx="282606" cy="274095"/>
            </a:xfrm>
            <a:custGeom>
              <a:rect b="b" l="l" r="r" t="t"/>
              <a:pathLst>
                <a:path extrusionOk="0" h="10660" w="10991">
                  <a:moveTo>
                    <a:pt x="4083" y="146"/>
                  </a:moveTo>
                  <a:cubicBezTo>
                    <a:pt x="6088" y="449"/>
                    <a:pt x="8254" y="483"/>
                    <a:pt x="10293" y="483"/>
                  </a:cubicBezTo>
                  <a:cubicBezTo>
                    <a:pt x="9834" y="756"/>
                    <a:pt x="9405" y="1068"/>
                    <a:pt x="9000" y="1410"/>
                  </a:cubicBezTo>
                  <a:cubicBezTo>
                    <a:pt x="8615" y="1741"/>
                    <a:pt x="8146" y="2137"/>
                    <a:pt x="7902" y="2590"/>
                  </a:cubicBezTo>
                  <a:cubicBezTo>
                    <a:pt x="7009" y="2554"/>
                    <a:pt x="6113" y="2534"/>
                    <a:pt x="5216" y="2534"/>
                  </a:cubicBezTo>
                  <a:cubicBezTo>
                    <a:pt x="4903" y="2534"/>
                    <a:pt x="4591" y="2536"/>
                    <a:pt x="4278" y="2541"/>
                  </a:cubicBezTo>
                  <a:cubicBezTo>
                    <a:pt x="4273" y="2522"/>
                    <a:pt x="4269" y="2497"/>
                    <a:pt x="4264" y="2473"/>
                  </a:cubicBezTo>
                  <a:cubicBezTo>
                    <a:pt x="4259" y="2458"/>
                    <a:pt x="4246" y="2450"/>
                    <a:pt x="4233" y="2450"/>
                  </a:cubicBezTo>
                  <a:cubicBezTo>
                    <a:pt x="4217" y="2450"/>
                    <a:pt x="4200" y="2461"/>
                    <a:pt x="4200" y="2483"/>
                  </a:cubicBezTo>
                  <a:lnTo>
                    <a:pt x="4200" y="2541"/>
                  </a:lnTo>
                  <a:cubicBezTo>
                    <a:pt x="2893" y="2566"/>
                    <a:pt x="1591" y="2634"/>
                    <a:pt x="293" y="2756"/>
                  </a:cubicBezTo>
                  <a:cubicBezTo>
                    <a:pt x="786" y="2444"/>
                    <a:pt x="1283" y="2132"/>
                    <a:pt x="1776" y="1810"/>
                  </a:cubicBezTo>
                  <a:cubicBezTo>
                    <a:pt x="2052" y="1790"/>
                    <a:pt x="2326" y="1779"/>
                    <a:pt x="2601" y="1779"/>
                  </a:cubicBezTo>
                  <a:cubicBezTo>
                    <a:pt x="2724" y="1779"/>
                    <a:pt x="2847" y="1781"/>
                    <a:pt x="2971" y="1785"/>
                  </a:cubicBezTo>
                  <a:cubicBezTo>
                    <a:pt x="3010" y="1785"/>
                    <a:pt x="3010" y="1722"/>
                    <a:pt x="2971" y="1722"/>
                  </a:cubicBezTo>
                  <a:cubicBezTo>
                    <a:pt x="2858" y="1717"/>
                    <a:pt x="2744" y="1715"/>
                    <a:pt x="2630" y="1715"/>
                  </a:cubicBezTo>
                  <a:cubicBezTo>
                    <a:pt x="2376" y="1715"/>
                    <a:pt x="2121" y="1726"/>
                    <a:pt x="1869" y="1746"/>
                  </a:cubicBezTo>
                  <a:cubicBezTo>
                    <a:pt x="2069" y="1619"/>
                    <a:pt x="2269" y="1488"/>
                    <a:pt x="2464" y="1351"/>
                  </a:cubicBezTo>
                  <a:cubicBezTo>
                    <a:pt x="2535" y="1349"/>
                    <a:pt x="2606" y="1348"/>
                    <a:pt x="2678" y="1348"/>
                  </a:cubicBezTo>
                  <a:cubicBezTo>
                    <a:pt x="2964" y="1348"/>
                    <a:pt x="3251" y="1364"/>
                    <a:pt x="3532" y="1395"/>
                  </a:cubicBezTo>
                  <a:cubicBezTo>
                    <a:pt x="3534" y="1395"/>
                    <a:pt x="3535" y="1395"/>
                    <a:pt x="3537" y="1395"/>
                  </a:cubicBezTo>
                  <a:cubicBezTo>
                    <a:pt x="3576" y="1395"/>
                    <a:pt x="3570" y="1337"/>
                    <a:pt x="3532" y="1337"/>
                  </a:cubicBezTo>
                  <a:cubicBezTo>
                    <a:pt x="3289" y="1308"/>
                    <a:pt x="3045" y="1292"/>
                    <a:pt x="2800" y="1292"/>
                  </a:cubicBezTo>
                  <a:cubicBezTo>
                    <a:pt x="2716" y="1292"/>
                    <a:pt x="2632" y="1294"/>
                    <a:pt x="2547" y="1298"/>
                  </a:cubicBezTo>
                  <a:cubicBezTo>
                    <a:pt x="2747" y="1161"/>
                    <a:pt x="2942" y="1024"/>
                    <a:pt x="3132" y="883"/>
                  </a:cubicBezTo>
                  <a:cubicBezTo>
                    <a:pt x="3288" y="902"/>
                    <a:pt x="3444" y="927"/>
                    <a:pt x="3595" y="966"/>
                  </a:cubicBezTo>
                  <a:cubicBezTo>
                    <a:pt x="3598" y="967"/>
                    <a:pt x="3601" y="967"/>
                    <a:pt x="3604" y="967"/>
                  </a:cubicBezTo>
                  <a:cubicBezTo>
                    <a:pt x="3627" y="967"/>
                    <a:pt x="3636" y="931"/>
                    <a:pt x="3610" y="922"/>
                  </a:cubicBezTo>
                  <a:cubicBezTo>
                    <a:pt x="3474" y="883"/>
                    <a:pt x="3337" y="854"/>
                    <a:pt x="3196" y="839"/>
                  </a:cubicBezTo>
                  <a:cubicBezTo>
                    <a:pt x="3332" y="737"/>
                    <a:pt x="3469" y="639"/>
                    <a:pt x="3600" y="537"/>
                  </a:cubicBezTo>
                  <a:cubicBezTo>
                    <a:pt x="3742" y="537"/>
                    <a:pt x="3883" y="537"/>
                    <a:pt x="4025" y="542"/>
                  </a:cubicBezTo>
                  <a:cubicBezTo>
                    <a:pt x="4078" y="844"/>
                    <a:pt x="4122" y="1151"/>
                    <a:pt x="4225" y="1434"/>
                  </a:cubicBezTo>
                  <a:cubicBezTo>
                    <a:pt x="4232" y="1455"/>
                    <a:pt x="4253" y="1466"/>
                    <a:pt x="4273" y="1466"/>
                  </a:cubicBezTo>
                  <a:cubicBezTo>
                    <a:pt x="4295" y="1466"/>
                    <a:pt x="4315" y="1453"/>
                    <a:pt x="4313" y="1424"/>
                  </a:cubicBezTo>
                  <a:cubicBezTo>
                    <a:pt x="4283" y="1127"/>
                    <a:pt x="4191" y="834"/>
                    <a:pt x="4113" y="546"/>
                  </a:cubicBezTo>
                  <a:lnTo>
                    <a:pt x="4113" y="546"/>
                  </a:lnTo>
                  <a:cubicBezTo>
                    <a:pt x="4410" y="556"/>
                    <a:pt x="4708" y="576"/>
                    <a:pt x="5010" y="605"/>
                  </a:cubicBezTo>
                  <a:cubicBezTo>
                    <a:pt x="5013" y="605"/>
                    <a:pt x="5015" y="606"/>
                    <a:pt x="5018" y="606"/>
                  </a:cubicBezTo>
                  <a:cubicBezTo>
                    <a:pt x="5059" y="606"/>
                    <a:pt x="5056" y="531"/>
                    <a:pt x="5010" y="527"/>
                  </a:cubicBezTo>
                  <a:cubicBezTo>
                    <a:pt x="4703" y="493"/>
                    <a:pt x="4395" y="468"/>
                    <a:pt x="4083" y="463"/>
                  </a:cubicBezTo>
                  <a:cubicBezTo>
                    <a:pt x="4076" y="451"/>
                    <a:pt x="4065" y="445"/>
                    <a:pt x="4054" y="445"/>
                  </a:cubicBezTo>
                  <a:cubicBezTo>
                    <a:pt x="4043" y="445"/>
                    <a:pt x="4032" y="451"/>
                    <a:pt x="4025" y="463"/>
                  </a:cubicBezTo>
                  <a:lnTo>
                    <a:pt x="3698" y="463"/>
                  </a:lnTo>
                  <a:cubicBezTo>
                    <a:pt x="3820" y="366"/>
                    <a:pt x="3942" y="268"/>
                    <a:pt x="4064" y="171"/>
                  </a:cubicBezTo>
                  <a:cubicBezTo>
                    <a:pt x="4073" y="166"/>
                    <a:pt x="4078" y="156"/>
                    <a:pt x="4083" y="146"/>
                  </a:cubicBezTo>
                  <a:close/>
                  <a:moveTo>
                    <a:pt x="10351" y="693"/>
                  </a:moveTo>
                  <a:cubicBezTo>
                    <a:pt x="10488" y="2868"/>
                    <a:pt x="10463" y="5048"/>
                    <a:pt x="10585" y="7219"/>
                  </a:cubicBezTo>
                  <a:cubicBezTo>
                    <a:pt x="10366" y="7190"/>
                    <a:pt x="10146" y="7170"/>
                    <a:pt x="9932" y="7146"/>
                  </a:cubicBezTo>
                  <a:cubicBezTo>
                    <a:pt x="9929" y="7145"/>
                    <a:pt x="9926" y="7145"/>
                    <a:pt x="9924" y="7145"/>
                  </a:cubicBezTo>
                  <a:cubicBezTo>
                    <a:pt x="9857" y="7145"/>
                    <a:pt x="9846" y="7263"/>
                    <a:pt x="9912" y="7273"/>
                  </a:cubicBezTo>
                  <a:cubicBezTo>
                    <a:pt x="10141" y="7302"/>
                    <a:pt x="10366" y="7341"/>
                    <a:pt x="10595" y="7370"/>
                  </a:cubicBezTo>
                  <a:cubicBezTo>
                    <a:pt x="10595" y="7404"/>
                    <a:pt x="10595" y="7443"/>
                    <a:pt x="10600" y="7482"/>
                  </a:cubicBezTo>
                  <a:cubicBezTo>
                    <a:pt x="10585" y="7487"/>
                    <a:pt x="10571" y="7497"/>
                    <a:pt x="10561" y="7512"/>
                  </a:cubicBezTo>
                  <a:cubicBezTo>
                    <a:pt x="9858" y="8351"/>
                    <a:pt x="9219" y="9155"/>
                    <a:pt x="8371" y="9858"/>
                  </a:cubicBezTo>
                  <a:cubicBezTo>
                    <a:pt x="8244" y="7541"/>
                    <a:pt x="8054" y="5224"/>
                    <a:pt x="7937" y="2907"/>
                  </a:cubicBezTo>
                  <a:cubicBezTo>
                    <a:pt x="7937" y="2868"/>
                    <a:pt x="7917" y="2834"/>
                    <a:pt x="7888" y="2819"/>
                  </a:cubicBezTo>
                  <a:lnTo>
                    <a:pt x="8034" y="2819"/>
                  </a:lnTo>
                  <a:cubicBezTo>
                    <a:pt x="8166" y="2819"/>
                    <a:pt x="8176" y="2644"/>
                    <a:pt x="8068" y="2605"/>
                  </a:cubicBezTo>
                  <a:cubicBezTo>
                    <a:pt x="8405" y="2322"/>
                    <a:pt x="8693" y="1961"/>
                    <a:pt x="9019" y="1668"/>
                  </a:cubicBezTo>
                  <a:cubicBezTo>
                    <a:pt x="9434" y="1307"/>
                    <a:pt x="9883" y="981"/>
                    <a:pt x="10351" y="693"/>
                  </a:cubicBezTo>
                  <a:close/>
                  <a:moveTo>
                    <a:pt x="5820" y="2800"/>
                  </a:moveTo>
                  <a:cubicBezTo>
                    <a:pt x="6468" y="2800"/>
                    <a:pt x="7115" y="2806"/>
                    <a:pt x="7761" y="2819"/>
                  </a:cubicBezTo>
                  <a:cubicBezTo>
                    <a:pt x="7732" y="2834"/>
                    <a:pt x="7712" y="2868"/>
                    <a:pt x="7717" y="2907"/>
                  </a:cubicBezTo>
                  <a:cubicBezTo>
                    <a:pt x="7810" y="5292"/>
                    <a:pt x="7937" y="7692"/>
                    <a:pt x="8244" y="10063"/>
                  </a:cubicBezTo>
                  <a:cubicBezTo>
                    <a:pt x="8244" y="10077"/>
                    <a:pt x="8254" y="10092"/>
                    <a:pt x="8263" y="10107"/>
                  </a:cubicBezTo>
                  <a:cubicBezTo>
                    <a:pt x="6981" y="10229"/>
                    <a:pt x="5708" y="10380"/>
                    <a:pt x="4410" y="10409"/>
                  </a:cubicBezTo>
                  <a:cubicBezTo>
                    <a:pt x="4300" y="10412"/>
                    <a:pt x="4190" y="10413"/>
                    <a:pt x="4080" y="10413"/>
                  </a:cubicBezTo>
                  <a:cubicBezTo>
                    <a:pt x="3064" y="10413"/>
                    <a:pt x="2045" y="10315"/>
                    <a:pt x="1031" y="10315"/>
                  </a:cubicBezTo>
                  <a:cubicBezTo>
                    <a:pt x="889" y="10315"/>
                    <a:pt x="747" y="10317"/>
                    <a:pt x="605" y="10321"/>
                  </a:cubicBezTo>
                  <a:cubicBezTo>
                    <a:pt x="591" y="10116"/>
                    <a:pt x="576" y="9911"/>
                    <a:pt x="557" y="9711"/>
                  </a:cubicBezTo>
                  <a:lnTo>
                    <a:pt x="1181" y="9648"/>
                  </a:lnTo>
                  <a:cubicBezTo>
                    <a:pt x="1228" y="9643"/>
                    <a:pt x="1230" y="9570"/>
                    <a:pt x="1185" y="9570"/>
                  </a:cubicBezTo>
                  <a:cubicBezTo>
                    <a:pt x="1184" y="9570"/>
                    <a:pt x="1182" y="9570"/>
                    <a:pt x="1181" y="9570"/>
                  </a:cubicBezTo>
                  <a:lnTo>
                    <a:pt x="552" y="9643"/>
                  </a:lnTo>
                  <a:cubicBezTo>
                    <a:pt x="542" y="9502"/>
                    <a:pt x="532" y="9360"/>
                    <a:pt x="523" y="9219"/>
                  </a:cubicBezTo>
                  <a:cubicBezTo>
                    <a:pt x="840" y="9175"/>
                    <a:pt x="1157" y="9131"/>
                    <a:pt x="1469" y="9077"/>
                  </a:cubicBezTo>
                  <a:cubicBezTo>
                    <a:pt x="1506" y="9073"/>
                    <a:pt x="1490" y="9023"/>
                    <a:pt x="1459" y="9023"/>
                  </a:cubicBezTo>
                  <a:cubicBezTo>
                    <a:pt x="1457" y="9023"/>
                    <a:pt x="1456" y="9024"/>
                    <a:pt x="1454" y="9024"/>
                  </a:cubicBezTo>
                  <a:cubicBezTo>
                    <a:pt x="1142" y="9068"/>
                    <a:pt x="830" y="9121"/>
                    <a:pt x="523" y="9170"/>
                  </a:cubicBezTo>
                  <a:cubicBezTo>
                    <a:pt x="508" y="9009"/>
                    <a:pt x="498" y="8848"/>
                    <a:pt x="488" y="8682"/>
                  </a:cubicBezTo>
                  <a:cubicBezTo>
                    <a:pt x="747" y="8673"/>
                    <a:pt x="1005" y="8643"/>
                    <a:pt x="1259" y="8590"/>
                  </a:cubicBezTo>
                  <a:cubicBezTo>
                    <a:pt x="1300" y="8581"/>
                    <a:pt x="1286" y="8530"/>
                    <a:pt x="1253" y="8530"/>
                  </a:cubicBezTo>
                  <a:cubicBezTo>
                    <a:pt x="1250" y="8530"/>
                    <a:pt x="1247" y="8530"/>
                    <a:pt x="1244" y="8531"/>
                  </a:cubicBezTo>
                  <a:cubicBezTo>
                    <a:pt x="991" y="8580"/>
                    <a:pt x="737" y="8614"/>
                    <a:pt x="484" y="8629"/>
                  </a:cubicBezTo>
                  <a:cubicBezTo>
                    <a:pt x="469" y="8448"/>
                    <a:pt x="459" y="8273"/>
                    <a:pt x="449" y="8092"/>
                  </a:cubicBezTo>
                  <a:cubicBezTo>
                    <a:pt x="913" y="8043"/>
                    <a:pt x="1381" y="8014"/>
                    <a:pt x="1849" y="8004"/>
                  </a:cubicBezTo>
                  <a:cubicBezTo>
                    <a:pt x="1898" y="8004"/>
                    <a:pt x="1898" y="7926"/>
                    <a:pt x="1849" y="7926"/>
                  </a:cubicBezTo>
                  <a:cubicBezTo>
                    <a:pt x="1381" y="7931"/>
                    <a:pt x="908" y="7965"/>
                    <a:pt x="444" y="8019"/>
                  </a:cubicBezTo>
                  <a:cubicBezTo>
                    <a:pt x="415" y="7575"/>
                    <a:pt x="386" y="7136"/>
                    <a:pt x="362" y="6692"/>
                  </a:cubicBezTo>
                  <a:cubicBezTo>
                    <a:pt x="801" y="6673"/>
                    <a:pt x="1235" y="6658"/>
                    <a:pt x="1674" y="6634"/>
                  </a:cubicBezTo>
                  <a:cubicBezTo>
                    <a:pt x="1716" y="6634"/>
                    <a:pt x="1718" y="6565"/>
                    <a:pt x="1678" y="6565"/>
                  </a:cubicBezTo>
                  <a:cubicBezTo>
                    <a:pt x="1676" y="6565"/>
                    <a:pt x="1675" y="6565"/>
                    <a:pt x="1674" y="6565"/>
                  </a:cubicBezTo>
                  <a:cubicBezTo>
                    <a:pt x="1235" y="6585"/>
                    <a:pt x="796" y="6614"/>
                    <a:pt x="357" y="6639"/>
                  </a:cubicBezTo>
                  <a:cubicBezTo>
                    <a:pt x="347" y="6424"/>
                    <a:pt x="332" y="6209"/>
                    <a:pt x="323" y="5990"/>
                  </a:cubicBezTo>
                  <a:cubicBezTo>
                    <a:pt x="718" y="5990"/>
                    <a:pt x="1118" y="5956"/>
                    <a:pt x="1508" y="5892"/>
                  </a:cubicBezTo>
                  <a:cubicBezTo>
                    <a:pt x="1550" y="5883"/>
                    <a:pt x="1534" y="5824"/>
                    <a:pt x="1493" y="5824"/>
                  </a:cubicBezTo>
                  <a:cubicBezTo>
                    <a:pt x="1492" y="5824"/>
                    <a:pt x="1490" y="5824"/>
                    <a:pt x="1488" y="5824"/>
                  </a:cubicBezTo>
                  <a:cubicBezTo>
                    <a:pt x="1103" y="5883"/>
                    <a:pt x="713" y="5917"/>
                    <a:pt x="318" y="5931"/>
                  </a:cubicBezTo>
                  <a:cubicBezTo>
                    <a:pt x="308" y="5707"/>
                    <a:pt x="303" y="5478"/>
                    <a:pt x="293" y="5253"/>
                  </a:cubicBezTo>
                  <a:cubicBezTo>
                    <a:pt x="752" y="5224"/>
                    <a:pt x="1215" y="5195"/>
                    <a:pt x="1674" y="5156"/>
                  </a:cubicBezTo>
                  <a:cubicBezTo>
                    <a:pt x="1722" y="5151"/>
                    <a:pt x="1722" y="5078"/>
                    <a:pt x="1674" y="5078"/>
                  </a:cubicBezTo>
                  <a:cubicBezTo>
                    <a:pt x="1210" y="5112"/>
                    <a:pt x="752" y="5161"/>
                    <a:pt x="288" y="5200"/>
                  </a:cubicBezTo>
                  <a:cubicBezTo>
                    <a:pt x="279" y="4931"/>
                    <a:pt x="269" y="4658"/>
                    <a:pt x="259" y="4385"/>
                  </a:cubicBezTo>
                  <a:lnTo>
                    <a:pt x="259" y="4385"/>
                  </a:lnTo>
                  <a:cubicBezTo>
                    <a:pt x="305" y="4386"/>
                    <a:pt x="352" y="4387"/>
                    <a:pt x="398" y="4387"/>
                  </a:cubicBezTo>
                  <a:cubicBezTo>
                    <a:pt x="770" y="4387"/>
                    <a:pt x="1139" y="4352"/>
                    <a:pt x="1508" y="4278"/>
                  </a:cubicBezTo>
                  <a:cubicBezTo>
                    <a:pt x="1550" y="4268"/>
                    <a:pt x="1534" y="4209"/>
                    <a:pt x="1493" y="4209"/>
                  </a:cubicBezTo>
                  <a:cubicBezTo>
                    <a:pt x="1492" y="4209"/>
                    <a:pt x="1490" y="4209"/>
                    <a:pt x="1488" y="4210"/>
                  </a:cubicBezTo>
                  <a:cubicBezTo>
                    <a:pt x="1079" y="4278"/>
                    <a:pt x="669" y="4312"/>
                    <a:pt x="254" y="4312"/>
                  </a:cubicBezTo>
                  <a:cubicBezTo>
                    <a:pt x="245" y="4058"/>
                    <a:pt x="240" y="3805"/>
                    <a:pt x="235" y="3551"/>
                  </a:cubicBezTo>
                  <a:lnTo>
                    <a:pt x="235" y="3551"/>
                  </a:lnTo>
                  <a:cubicBezTo>
                    <a:pt x="425" y="3554"/>
                    <a:pt x="616" y="3555"/>
                    <a:pt x="807" y="3555"/>
                  </a:cubicBezTo>
                  <a:cubicBezTo>
                    <a:pt x="1189" y="3555"/>
                    <a:pt x="1571" y="3551"/>
                    <a:pt x="1952" y="3551"/>
                  </a:cubicBezTo>
                  <a:cubicBezTo>
                    <a:pt x="2020" y="3551"/>
                    <a:pt x="2020" y="3453"/>
                    <a:pt x="1952" y="3453"/>
                  </a:cubicBezTo>
                  <a:cubicBezTo>
                    <a:pt x="1381" y="3453"/>
                    <a:pt x="805" y="3458"/>
                    <a:pt x="235" y="3473"/>
                  </a:cubicBezTo>
                  <a:cubicBezTo>
                    <a:pt x="230" y="3288"/>
                    <a:pt x="220" y="3097"/>
                    <a:pt x="220" y="2907"/>
                  </a:cubicBezTo>
                  <a:cubicBezTo>
                    <a:pt x="1552" y="2863"/>
                    <a:pt x="2883" y="2829"/>
                    <a:pt x="4210" y="2815"/>
                  </a:cubicBezTo>
                  <a:cubicBezTo>
                    <a:pt x="4225" y="3058"/>
                    <a:pt x="4254" y="3302"/>
                    <a:pt x="4308" y="3546"/>
                  </a:cubicBezTo>
                  <a:cubicBezTo>
                    <a:pt x="4314" y="3566"/>
                    <a:pt x="4332" y="3576"/>
                    <a:pt x="4349" y="3576"/>
                  </a:cubicBezTo>
                  <a:cubicBezTo>
                    <a:pt x="4371" y="3576"/>
                    <a:pt x="4393" y="3561"/>
                    <a:pt x="4395" y="3532"/>
                  </a:cubicBezTo>
                  <a:cubicBezTo>
                    <a:pt x="4386" y="3288"/>
                    <a:pt x="4361" y="3049"/>
                    <a:pt x="4317" y="2810"/>
                  </a:cubicBezTo>
                  <a:cubicBezTo>
                    <a:pt x="4818" y="2803"/>
                    <a:pt x="5319" y="2800"/>
                    <a:pt x="5820" y="2800"/>
                  </a:cubicBezTo>
                  <a:close/>
                  <a:moveTo>
                    <a:pt x="5539" y="0"/>
                  </a:moveTo>
                  <a:cubicBezTo>
                    <a:pt x="5037" y="0"/>
                    <a:pt x="4539" y="14"/>
                    <a:pt x="4049" y="44"/>
                  </a:cubicBezTo>
                  <a:cubicBezTo>
                    <a:pt x="4035" y="30"/>
                    <a:pt x="4016" y="22"/>
                    <a:pt x="3995" y="22"/>
                  </a:cubicBezTo>
                  <a:cubicBezTo>
                    <a:pt x="3981" y="22"/>
                    <a:pt x="3966" y="26"/>
                    <a:pt x="3952" y="34"/>
                  </a:cubicBezTo>
                  <a:cubicBezTo>
                    <a:pt x="2625" y="781"/>
                    <a:pt x="1361" y="1771"/>
                    <a:pt x="142" y="2678"/>
                  </a:cubicBezTo>
                  <a:cubicBezTo>
                    <a:pt x="113" y="2702"/>
                    <a:pt x="103" y="2741"/>
                    <a:pt x="118" y="2775"/>
                  </a:cubicBezTo>
                  <a:cubicBezTo>
                    <a:pt x="103" y="2780"/>
                    <a:pt x="93" y="2790"/>
                    <a:pt x="84" y="2800"/>
                  </a:cubicBezTo>
                  <a:cubicBezTo>
                    <a:pt x="35" y="2810"/>
                    <a:pt x="1" y="2849"/>
                    <a:pt x="1" y="2897"/>
                  </a:cubicBezTo>
                  <a:cubicBezTo>
                    <a:pt x="35" y="5380"/>
                    <a:pt x="162" y="7863"/>
                    <a:pt x="469" y="10321"/>
                  </a:cubicBezTo>
                  <a:lnTo>
                    <a:pt x="454" y="10321"/>
                  </a:lnTo>
                  <a:cubicBezTo>
                    <a:pt x="401" y="10326"/>
                    <a:pt x="391" y="10399"/>
                    <a:pt x="444" y="10414"/>
                  </a:cubicBezTo>
                  <a:cubicBezTo>
                    <a:pt x="469" y="10419"/>
                    <a:pt x="488" y="10424"/>
                    <a:pt x="513" y="10429"/>
                  </a:cubicBezTo>
                  <a:cubicBezTo>
                    <a:pt x="527" y="10433"/>
                    <a:pt x="542" y="10438"/>
                    <a:pt x="557" y="10438"/>
                  </a:cubicBezTo>
                  <a:cubicBezTo>
                    <a:pt x="1379" y="10616"/>
                    <a:pt x="2253" y="10659"/>
                    <a:pt x="3116" y="10659"/>
                  </a:cubicBezTo>
                  <a:cubicBezTo>
                    <a:pt x="3553" y="10659"/>
                    <a:pt x="3987" y="10648"/>
                    <a:pt x="4410" y="10638"/>
                  </a:cubicBezTo>
                  <a:cubicBezTo>
                    <a:pt x="5732" y="10609"/>
                    <a:pt x="7078" y="10531"/>
                    <a:pt x="8380" y="10282"/>
                  </a:cubicBezTo>
                  <a:cubicBezTo>
                    <a:pt x="8478" y="10268"/>
                    <a:pt x="8463" y="10107"/>
                    <a:pt x="8371" y="10097"/>
                  </a:cubicBezTo>
                  <a:cubicBezTo>
                    <a:pt x="8380" y="10087"/>
                    <a:pt x="8380" y="10072"/>
                    <a:pt x="8380" y="10063"/>
                  </a:cubicBezTo>
                  <a:lnTo>
                    <a:pt x="8380" y="10053"/>
                  </a:lnTo>
                  <a:cubicBezTo>
                    <a:pt x="8390" y="10053"/>
                    <a:pt x="8400" y="10048"/>
                    <a:pt x="8410" y="10043"/>
                  </a:cubicBezTo>
                  <a:cubicBezTo>
                    <a:pt x="9268" y="9385"/>
                    <a:pt x="10161" y="8570"/>
                    <a:pt x="10702" y="7619"/>
                  </a:cubicBezTo>
                  <a:cubicBezTo>
                    <a:pt x="10717" y="7590"/>
                    <a:pt x="10717" y="7560"/>
                    <a:pt x="10702" y="7531"/>
                  </a:cubicBezTo>
                  <a:cubicBezTo>
                    <a:pt x="10707" y="7482"/>
                    <a:pt x="10712" y="7434"/>
                    <a:pt x="10717" y="7380"/>
                  </a:cubicBezTo>
                  <a:cubicBezTo>
                    <a:pt x="10771" y="7385"/>
                    <a:pt x="10824" y="7390"/>
                    <a:pt x="10878" y="7395"/>
                  </a:cubicBezTo>
                  <a:cubicBezTo>
                    <a:pt x="10946" y="7385"/>
                    <a:pt x="10956" y="7297"/>
                    <a:pt x="10893" y="7273"/>
                  </a:cubicBezTo>
                  <a:cubicBezTo>
                    <a:pt x="10839" y="7258"/>
                    <a:pt x="10785" y="7253"/>
                    <a:pt x="10732" y="7243"/>
                  </a:cubicBezTo>
                  <a:cubicBezTo>
                    <a:pt x="10990" y="5112"/>
                    <a:pt x="10819" y="2771"/>
                    <a:pt x="10527" y="668"/>
                  </a:cubicBezTo>
                  <a:cubicBezTo>
                    <a:pt x="10527" y="644"/>
                    <a:pt x="10507" y="620"/>
                    <a:pt x="10483" y="615"/>
                  </a:cubicBezTo>
                  <a:cubicBezTo>
                    <a:pt x="10527" y="585"/>
                    <a:pt x="10541" y="527"/>
                    <a:pt x="10517" y="478"/>
                  </a:cubicBezTo>
                  <a:lnTo>
                    <a:pt x="10561" y="478"/>
                  </a:lnTo>
                  <a:cubicBezTo>
                    <a:pt x="10678" y="478"/>
                    <a:pt x="10673" y="312"/>
                    <a:pt x="10561" y="298"/>
                  </a:cubicBezTo>
                  <a:cubicBezTo>
                    <a:pt x="8936" y="148"/>
                    <a:pt x="7213" y="0"/>
                    <a:pt x="55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56"/>
            <p:cNvSpPr/>
            <p:nvPr/>
          </p:nvSpPr>
          <p:spPr>
            <a:xfrm>
              <a:off x="3578415" y="2496345"/>
              <a:ext cx="4037" cy="26612"/>
            </a:xfrm>
            <a:custGeom>
              <a:rect b="b" l="l" r="r" t="t"/>
              <a:pathLst>
                <a:path extrusionOk="0" h="1035" w="157">
                  <a:moveTo>
                    <a:pt x="79" y="1"/>
                  </a:moveTo>
                  <a:cubicBezTo>
                    <a:pt x="57" y="1"/>
                    <a:pt x="35" y="15"/>
                    <a:pt x="35" y="45"/>
                  </a:cubicBezTo>
                  <a:cubicBezTo>
                    <a:pt x="25" y="357"/>
                    <a:pt x="0" y="679"/>
                    <a:pt x="30" y="991"/>
                  </a:cubicBezTo>
                  <a:cubicBezTo>
                    <a:pt x="32" y="1020"/>
                    <a:pt x="55" y="1035"/>
                    <a:pt x="79" y="1035"/>
                  </a:cubicBezTo>
                  <a:cubicBezTo>
                    <a:pt x="102" y="1035"/>
                    <a:pt x="125" y="1020"/>
                    <a:pt x="127" y="991"/>
                  </a:cubicBezTo>
                  <a:cubicBezTo>
                    <a:pt x="157" y="679"/>
                    <a:pt x="132" y="357"/>
                    <a:pt x="122" y="45"/>
                  </a:cubicBezTo>
                  <a:cubicBezTo>
                    <a:pt x="122" y="15"/>
                    <a:pt x="100" y="1"/>
                    <a:pt x="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56"/>
            <p:cNvSpPr/>
            <p:nvPr/>
          </p:nvSpPr>
          <p:spPr>
            <a:xfrm>
              <a:off x="3579161" y="2547848"/>
              <a:ext cx="6942" cy="21239"/>
            </a:xfrm>
            <a:custGeom>
              <a:rect b="b" l="l" r="r" t="t"/>
              <a:pathLst>
                <a:path extrusionOk="0" h="826" w="270">
                  <a:moveTo>
                    <a:pt x="51" y="0"/>
                  </a:moveTo>
                  <a:cubicBezTo>
                    <a:pt x="27" y="0"/>
                    <a:pt x="1" y="23"/>
                    <a:pt x="11" y="51"/>
                  </a:cubicBezTo>
                  <a:cubicBezTo>
                    <a:pt x="59" y="168"/>
                    <a:pt x="93" y="295"/>
                    <a:pt x="108" y="427"/>
                  </a:cubicBezTo>
                  <a:cubicBezTo>
                    <a:pt x="123" y="544"/>
                    <a:pt x="98" y="656"/>
                    <a:pt x="103" y="778"/>
                  </a:cubicBezTo>
                  <a:cubicBezTo>
                    <a:pt x="103" y="808"/>
                    <a:pt x="127" y="825"/>
                    <a:pt x="152" y="825"/>
                  </a:cubicBezTo>
                  <a:cubicBezTo>
                    <a:pt x="172" y="825"/>
                    <a:pt x="192" y="814"/>
                    <a:pt x="201" y="788"/>
                  </a:cubicBezTo>
                  <a:cubicBezTo>
                    <a:pt x="269" y="544"/>
                    <a:pt x="186" y="241"/>
                    <a:pt x="84" y="22"/>
                  </a:cubicBezTo>
                  <a:cubicBezTo>
                    <a:pt x="77" y="7"/>
                    <a:pt x="64" y="0"/>
                    <a:pt x="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56"/>
            <p:cNvSpPr/>
            <p:nvPr/>
          </p:nvSpPr>
          <p:spPr>
            <a:xfrm>
              <a:off x="3487110" y="2634756"/>
              <a:ext cx="24504" cy="12676"/>
            </a:xfrm>
            <a:custGeom>
              <a:rect b="b" l="l" r="r" t="t"/>
              <a:pathLst>
                <a:path extrusionOk="0" h="493" w="953">
                  <a:moveTo>
                    <a:pt x="900" y="1"/>
                  </a:moveTo>
                  <a:cubicBezTo>
                    <a:pt x="896" y="1"/>
                    <a:pt x="892" y="1"/>
                    <a:pt x="888" y="3"/>
                  </a:cubicBezTo>
                  <a:cubicBezTo>
                    <a:pt x="591" y="115"/>
                    <a:pt x="313" y="276"/>
                    <a:pt x="35" y="427"/>
                  </a:cubicBezTo>
                  <a:cubicBezTo>
                    <a:pt x="0" y="449"/>
                    <a:pt x="23" y="493"/>
                    <a:pt x="55" y="493"/>
                  </a:cubicBezTo>
                  <a:cubicBezTo>
                    <a:pt x="60" y="493"/>
                    <a:pt x="64" y="492"/>
                    <a:pt x="69" y="490"/>
                  </a:cubicBezTo>
                  <a:cubicBezTo>
                    <a:pt x="357" y="364"/>
                    <a:pt x="654" y="247"/>
                    <a:pt x="918" y="76"/>
                  </a:cubicBezTo>
                  <a:cubicBezTo>
                    <a:pt x="953" y="58"/>
                    <a:pt x="936" y="1"/>
                    <a:pt x="9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56"/>
            <p:cNvSpPr/>
            <p:nvPr/>
          </p:nvSpPr>
          <p:spPr>
            <a:xfrm>
              <a:off x="3527401" y="2598835"/>
              <a:ext cx="22061" cy="19310"/>
            </a:xfrm>
            <a:custGeom>
              <a:rect b="b" l="l" r="r" t="t"/>
              <a:pathLst>
                <a:path extrusionOk="0" h="751" w="858">
                  <a:moveTo>
                    <a:pt x="797" y="1"/>
                  </a:moveTo>
                  <a:cubicBezTo>
                    <a:pt x="789" y="1"/>
                    <a:pt x="780" y="3"/>
                    <a:pt x="770" y="10"/>
                  </a:cubicBezTo>
                  <a:cubicBezTo>
                    <a:pt x="497" y="180"/>
                    <a:pt x="268" y="449"/>
                    <a:pt x="38" y="668"/>
                  </a:cubicBezTo>
                  <a:cubicBezTo>
                    <a:pt x="1" y="702"/>
                    <a:pt x="36" y="750"/>
                    <a:pt x="76" y="750"/>
                  </a:cubicBezTo>
                  <a:cubicBezTo>
                    <a:pt x="88" y="750"/>
                    <a:pt x="100" y="746"/>
                    <a:pt x="111" y="736"/>
                  </a:cubicBezTo>
                  <a:cubicBezTo>
                    <a:pt x="350" y="536"/>
                    <a:pt x="638" y="336"/>
                    <a:pt x="833" y="88"/>
                  </a:cubicBezTo>
                  <a:cubicBezTo>
                    <a:pt x="857" y="56"/>
                    <a:pt x="835" y="1"/>
                    <a:pt x="7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56"/>
            <p:cNvSpPr/>
            <p:nvPr/>
          </p:nvSpPr>
          <p:spPr>
            <a:xfrm>
              <a:off x="3565224" y="2571297"/>
              <a:ext cx="20107" cy="14219"/>
            </a:xfrm>
            <a:custGeom>
              <a:rect b="b" l="l" r="r" t="t"/>
              <a:pathLst>
                <a:path extrusionOk="0" h="553" w="782">
                  <a:moveTo>
                    <a:pt x="689" y="1"/>
                  </a:moveTo>
                  <a:cubicBezTo>
                    <a:pt x="684" y="1"/>
                    <a:pt x="679" y="1"/>
                    <a:pt x="674" y="3"/>
                  </a:cubicBezTo>
                  <a:cubicBezTo>
                    <a:pt x="416" y="51"/>
                    <a:pt x="182" y="271"/>
                    <a:pt x="26" y="476"/>
                  </a:cubicBezTo>
                  <a:cubicBezTo>
                    <a:pt x="1" y="512"/>
                    <a:pt x="39" y="553"/>
                    <a:pt x="74" y="553"/>
                  </a:cubicBezTo>
                  <a:cubicBezTo>
                    <a:pt x="87" y="553"/>
                    <a:pt x="100" y="547"/>
                    <a:pt x="109" y="534"/>
                  </a:cubicBezTo>
                  <a:cubicBezTo>
                    <a:pt x="192" y="432"/>
                    <a:pt x="289" y="344"/>
                    <a:pt x="396" y="271"/>
                  </a:cubicBezTo>
                  <a:cubicBezTo>
                    <a:pt x="499" y="212"/>
                    <a:pt x="611" y="154"/>
                    <a:pt x="723" y="105"/>
                  </a:cubicBezTo>
                  <a:cubicBezTo>
                    <a:pt x="782" y="78"/>
                    <a:pt x="745" y="1"/>
                    <a:pt x="6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56"/>
            <p:cNvSpPr/>
            <p:nvPr/>
          </p:nvSpPr>
          <p:spPr>
            <a:xfrm>
              <a:off x="3598111" y="2568983"/>
              <a:ext cx="21727" cy="3008"/>
            </a:xfrm>
            <a:custGeom>
              <a:rect b="b" l="l" r="r" t="t"/>
              <a:pathLst>
                <a:path extrusionOk="0" h="117" w="845">
                  <a:moveTo>
                    <a:pt x="477" y="1"/>
                  </a:moveTo>
                  <a:cubicBezTo>
                    <a:pt x="334" y="1"/>
                    <a:pt x="191" y="6"/>
                    <a:pt x="49" y="15"/>
                  </a:cubicBezTo>
                  <a:cubicBezTo>
                    <a:pt x="0" y="24"/>
                    <a:pt x="0" y="97"/>
                    <a:pt x="49" y="102"/>
                  </a:cubicBezTo>
                  <a:cubicBezTo>
                    <a:pt x="191" y="111"/>
                    <a:pt x="334" y="116"/>
                    <a:pt x="477" y="116"/>
                  </a:cubicBezTo>
                  <a:cubicBezTo>
                    <a:pt x="580" y="116"/>
                    <a:pt x="683" y="113"/>
                    <a:pt x="786" y="107"/>
                  </a:cubicBezTo>
                  <a:cubicBezTo>
                    <a:pt x="844" y="102"/>
                    <a:pt x="844" y="15"/>
                    <a:pt x="786" y="10"/>
                  </a:cubicBezTo>
                  <a:cubicBezTo>
                    <a:pt x="683" y="4"/>
                    <a:pt x="580" y="1"/>
                    <a:pt x="4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56"/>
            <p:cNvSpPr/>
            <p:nvPr/>
          </p:nvSpPr>
          <p:spPr>
            <a:xfrm>
              <a:off x="3643879" y="2571606"/>
              <a:ext cx="27358" cy="3291"/>
            </a:xfrm>
            <a:custGeom>
              <a:rect b="b" l="l" r="r" t="t"/>
              <a:pathLst>
                <a:path extrusionOk="0" h="128" w="1064">
                  <a:moveTo>
                    <a:pt x="532" y="0"/>
                  </a:moveTo>
                  <a:cubicBezTo>
                    <a:pt x="375" y="0"/>
                    <a:pt x="218" y="5"/>
                    <a:pt x="59" y="15"/>
                  </a:cubicBezTo>
                  <a:cubicBezTo>
                    <a:pt x="1" y="20"/>
                    <a:pt x="1" y="108"/>
                    <a:pt x="59" y="113"/>
                  </a:cubicBezTo>
                  <a:cubicBezTo>
                    <a:pt x="218" y="122"/>
                    <a:pt x="375" y="127"/>
                    <a:pt x="532" y="127"/>
                  </a:cubicBezTo>
                  <a:cubicBezTo>
                    <a:pt x="690" y="127"/>
                    <a:pt x="847" y="122"/>
                    <a:pt x="1005" y="113"/>
                  </a:cubicBezTo>
                  <a:cubicBezTo>
                    <a:pt x="1064" y="108"/>
                    <a:pt x="1064" y="20"/>
                    <a:pt x="1005" y="15"/>
                  </a:cubicBezTo>
                  <a:cubicBezTo>
                    <a:pt x="847" y="5"/>
                    <a:pt x="690" y="0"/>
                    <a:pt x="5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56"/>
            <p:cNvSpPr/>
            <p:nvPr/>
          </p:nvSpPr>
          <p:spPr>
            <a:xfrm>
              <a:off x="3686562" y="2565486"/>
              <a:ext cx="25661" cy="6120"/>
            </a:xfrm>
            <a:custGeom>
              <a:rect b="b" l="l" r="r" t="t"/>
              <a:pathLst>
                <a:path extrusionOk="0" h="238" w="998">
                  <a:moveTo>
                    <a:pt x="642" y="1"/>
                  </a:moveTo>
                  <a:cubicBezTo>
                    <a:pt x="443" y="1"/>
                    <a:pt x="238" y="50"/>
                    <a:pt x="58" y="121"/>
                  </a:cubicBezTo>
                  <a:cubicBezTo>
                    <a:pt x="1" y="148"/>
                    <a:pt x="15" y="237"/>
                    <a:pt x="71" y="237"/>
                  </a:cubicBezTo>
                  <a:cubicBezTo>
                    <a:pt x="77" y="237"/>
                    <a:pt x="84" y="236"/>
                    <a:pt x="92" y="233"/>
                  </a:cubicBezTo>
                  <a:cubicBezTo>
                    <a:pt x="279" y="165"/>
                    <a:pt x="457" y="144"/>
                    <a:pt x="644" y="144"/>
                  </a:cubicBezTo>
                  <a:cubicBezTo>
                    <a:pt x="735" y="144"/>
                    <a:pt x="828" y="149"/>
                    <a:pt x="926" y="155"/>
                  </a:cubicBezTo>
                  <a:cubicBezTo>
                    <a:pt x="927" y="156"/>
                    <a:pt x="929" y="156"/>
                    <a:pt x="930" y="156"/>
                  </a:cubicBezTo>
                  <a:cubicBezTo>
                    <a:pt x="990" y="156"/>
                    <a:pt x="998" y="62"/>
                    <a:pt x="940" y="43"/>
                  </a:cubicBezTo>
                  <a:cubicBezTo>
                    <a:pt x="845" y="14"/>
                    <a:pt x="744" y="1"/>
                    <a:pt x="6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56"/>
            <p:cNvSpPr/>
            <p:nvPr/>
          </p:nvSpPr>
          <p:spPr>
            <a:xfrm>
              <a:off x="3479730" y="2567209"/>
              <a:ext cx="31241" cy="5425"/>
            </a:xfrm>
            <a:custGeom>
              <a:rect b="b" l="l" r="r" t="t"/>
              <a:pathLst>
                <a:path extrusionOk="0" h="211" w="1215">
                  <a:moveTo>
                    <a:pt x="1175" y="0"/>
                  </a:moveTo>
                  <a:cubicBezTo>
                    <a:pt x="1173" y="0"/>
                    <a:pt x="1172" y="0"/>
                    <a:pt x="1170" y="1"/>
                  </a:cubicBezTo>
                  <a:cubicBezTo>
                    <a:pt x="790" y="45"/>
                    <a:pt x="414" y="84"/>
                    <a:pt x="34" y="142"/>
                  </a:cubicBezTo>
                  <a:cubicBezTo>
                    <a:pt x="1" y="147"/>
                    <a:pt x="4" y="211"/>
                    <a:pt x="40" y="211"/>
                  </a:cubicBezTo>
                  <a:cubicBezTo>
                    <a:pt x="41" y="211"/>
                    <a:pt x="42" y="211"/>
                    <a:pt x="44" y="210"/>
                  </a:cubicBezTo>
                  <a:cubicBezTo>
                    <a:pt x="419" y="171"/>
                    <a:pt x="795" y="118"/>
                    <a:pt x="1170" y="69"/>
                  </a:cubicBezTo>
                  <a:cubicBezTo>
                    <a:pt x="1213" y="64"/>
                    <a:pt x="1214" y="0"/>
                    <a:pt x="11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56"/>
            <p:cNvSpPr/>
            <p:nvPr/>
          </p:nvSpPr>
          <p:spPr>
            <a:xfrm>
              <a:off x="3497909" y="2437901"/>
              <a:ext cx="32861" cy="2546"/>
            </a:xfrm>
            <a:custGeom>
              <a:rect b="b" l="l" r="r" t="t"/>
              <a:pathLst>
                <a:path extrusionOk="0" h="99" w="1278">
                  <a:moveTo>
                    <a:pt x="765" y="1"/>
                  </a:moveTo>
                  <a:cubicBezTo>
                    <a:pt x="522" y="1"/>
                    <a:pt x="280" y="13"/>
                    <a:pt x="39" y="40"/>
                  </a:cubicBezTo>
                  <a:cubicBezTo>
                    <a:pt x="2" y="44"/>
                    <a:pt x="0" y="99"/>
                    <a:pt x="35" y="99"/>
                  </a:cubicBezTo>
                  <a:cubicBezTo>
                    <a:pt x="36" y="99"/>
                    <a:pt x="37" y="99"/>
                    <a:pt x="39" y="98"/>
                  </a:cubicBezTo>
                  <a:cubicBezTo>
                    <a:pt x="312" y="82"/>
                    <a:pt x="583" y="74"/>
                    <a:pt x="855" y="74"/>
                  </a:cubicBezTo>
                  <a:cubicBezTo>
                    <a:pt x="981" y="74"/>
                    <a:pt x="1107" y="76"/>
                    <a:pt x="1234" y="79"/>
                  </a:cubicBezTo>
                  <a:cubicBezTo>
                    <a:pt x="1236" y="79"/>
                    <a:pt x="1237" y="79"/>
                    <a:pt x="1238" y="79"/>
                  </a:cubicBezTo>
                  <a:cubicBezTo>
                    <a:pt x="1278" y="79"/>
                    <a:pt x="1276" y="15"/>
                    <a:pt x="1234" y="15"/>
                  </a:cubicBezTo>
                  <a:cubicBezTo>
                    <a:pt x="1078" y="6"/>
                    <a:pt x="921" y="1"/>
                    <a:pt x="7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52" name="Google Shape;2852;p56"/>
          <p:cNvSpPr/>
          <p:nvPr/>
        </p:nvSpPr>
        <p:spPr>
          <a:xfrm>
            <a:off x="2789530" y="2398767"/>
            <a:ext cx="364578" cy="243292"/>
          </a:xfrm>
          <a:custGeom>
            <a:rect b="b" l="l" r="r" t="t"/>
            <a:pathLst>
              <a:path extrusionOk="0" h="9462" w="14179">
                <a:moveTo>
                  <a:pt x="2576" y="89"/>
                </a:moveTo>
                <a:cubicBezTo>
                  <a:pt x="2698" y="1489"/>
                  <a:pt x="4093" y="2645"/>
                  <a:pt x="5391" y="3415"/>
                </a:cubicBezTo>
                <a:cubicBezTo>
                  <a:pt x="5127" y="3596"/>
                  <a:pt x="4942" y="3869"/>
                  <a:pt x="4874" y="4181"/>
                </a:cubicBezTo>
                <a:lnTo>
                  <a:pt x="4859" y="4181"/>
                </a:lnTo>
                <a:cubicBezTo>
                  <a:pt x="4815" y="4186"/>
                  <a:pt x="4815" y="4249"/>
                  <a:pt x="4859" y="4254"/>
                </a:cubicBezTo>
                <a:cubicBezTo>
                  <a:pt x="4849" y="4308"/>
                  <a:pt x="4849" y="4357"/>
                  <a:pt x="4849" y="4410"/>
                </a:cubicBezTo>
                <a:cubicBezTo>
                  <a:pt x="3688" y="3879"/>
                  <a:pt x="2484" y="3445"/>
                  <a:pt x="1254" y="3103"/>
                </a:cubicBezTo>
                <a:cubicBezTo>
                  <a:pt x="1557" y="3103"/>
                  <a:pt x="1859" y="3152"/>
                  <a:pt x="2147" y="3235"/>
                </a:cubicBezTo>
                <a:cubicBezTo>
                  <a:pt x="2150" y="3236"/>
                  <a:pt x="2153" y="3236"/>
                  <a:pt x="2155" y="3236"/>
                </a:cubicBezTo>
                <a:cubicBezTo>
                  <a:pt x="2178" y="3236"/>
                  <a:pt x="2183" y="3200"/>
                  <a:pt x="2157" y="3191"/>
                </a:cubicBezTo>
                <a:cubicBezTo>
                  <a:pt x="1868" y="3100"/>
                  <a:pt x="1561" y="3055"/>
                  <a:pt x="1255" y="3055"/>
                </a:cubicBezTo>
                <a:cubicBezTo>
                  <a:pt x="1200" y="3055"/>
                  <a:pt x="1144" y="3056"/>
                  <a:pt x="1089" y="3059"/>
                </a:cubicBezTo>
                <a:cubicBezTo>
                  <a:pt x="781" y="2976"/>
                  <a:pt x="469" y="2898"/>
                  <a:pt x="162" y="2830"/>
                </a:cubicBezTo>
                <a:cubicBezTo>
                  <a:pt x="186" y="2713"/>
                  <a:pt x="211" y="2601"/>
                  <a:pt x="240" y="2489"/>
                </a:cubicBezTo>
                <a:cubicBezTo>
                  <a:pt x="757" y="2571"/>
                  <a:pt x="1279" y="2615"/>
                  <a:pt x="1806" y="2635"/>
                </a:cubicBezTo>
                <a:cubicBezTo>
                  <a:pt x="1835" y="2635"/>
                  <a:pt x="1835" y="2591"/>
                  <a:pt x="1806" y="2586"/>
                </a:cubicBezTo>
                <a:cubicBezTo>
                  <a:pt x="1284" y="2562"/>
                  <a:pt x="767" y="2523"/>
                  <a:pt x="250" y="2454"/>
                </a:cubicBezTo>
                <a:cubicBezTo>
                  <a:pt x="289" y="2313"/>
                  <a:pt x="332" y="2172"/>
                  <a:pt x="381" y="2035"/>
                </a:cubicBezTo>
                <a:cubicBezTo>
                  <a:pt x="520" y="2029"/>
                  <a:pt x="659" y="2027"/>
                  <a:pt x="797" y="2027"/>
                </a:cubicBezTo>
                <a:cubicBezTo>
                  <a:pt x="1027" y="2027"/>
                  <a:pt x="1257" y="2034"/>
                  <a:pt x="1488" y="2050"/>
                </a:cubicBezTo>
                <a:cubicBezTo>
                  <a:pt x="1532" y="2050"/>
                  <a:pt x="1532" y="1986"/>
                  <a:pt x="1488" y="1981"/>
                </a:cubicBezTo>
                <a:cubicBezTo>
                  <a:pt x="1308" y="1967"/>
                  <a:pt x="1126" y="1959"/>
                  <a:pt x="945" y="1959"/>
                </a:cubicBezTo>
                <a:cubicBezTo>
                  <a:pt x="763" y="1959"/>
                  <a:pt x="581" y="1967"/>
                  <a:pt x="401" y="1981"/>
                </a:cubicBezTo>
                <a:cubicBezTo>
                  <a:pt x="493" y="1742"/>
                  <a:pt x="620" y="1513"/>
                  <a:pt x="767" y="1303"/>
                </a:cubicBezTo>
                <a:cubicBezTo>
                  <a:pt x="1071" y="1303"/>
                  <a:pt x="1375" y="1310"/>
                  <a:pt x="1680" y="1310"/>
                </a:cubicBezTo>
                <a:cubicBezTo>
                  <a:pt x="1756" y="1310"/>
                  <a:pt x="1832" y="1309"/>
                  <a:pt x="1908" y="1308"/>
                </a:cubicBezTo>
                <a:cubicBezTo>
                  <a:pt x="1952" y="1308"/>
                  <a:pt x="1952" y="1245"/>
                  <a:pt x="1908" y="1245"/>
                </a:cubicBezTo>
                <a:cubicBezTo>
                  <a:pt x="1801" y="1243"/>
                  <a:pt x="1693" y="1243"/>
                  <a:pt x="1586" y="1243"/>
                </a:cubicBezTo>
                <a:cubicBezTo>
                  <a:pt x="1325" y="1243"/>
                  <a:pt x="1064" y="1246"/>
                  <a:pt x="806" y="1250"/>
                </a:cubicBezTo>
                <a:cubicBezTo>
                  <a:pt x="864" y="1162"/>
                  <a:pt x="932" y="1084"/>
                  <a:pt x="1006" y="1006"/>
                </a:cubicBezTo>
                <a:cubicBezTo>
                  <a:pt x="1098" y="908"/>
                  <a:pt x="1196" y="825"/>
                  <a:pt x="1298" y="742"/>
                </a:cubicBezTo>
                <a:cubicBezTo>
                  <a:pt x="1303" y="742"/>
                  <a:pt x="1308" y="747"/>
                  <a:pt x="1313" y="747"/>
                </a:cubicBezTo>
                <a:cubicBezTo>
                  <a:pt x="1654" y="762"/>
                  <a:pt x="1991" y="781"/>
                  <a:pt x="2332" y="781"/>
                </a:cubicBezTo>
                <a:cubicBezTo>
                  <a:pt x="2376" y="781"/>
                  <a:pt x="2376" y="713"/>
                  <a:pt x="2332" y="713"/>
                </a:cubicBezTo>
                <a:cubicBezTo>
                  <a:pt x="2015" y="694"/>
                  <a:pt x="1703" y="684"/>
                  <a:pt x="1391" y="674"/>
                </a:cubicBezTo>
                <a:cubicBezTo>
                  <a:pt x="1547" y="567"/>
                  <a:pt x="1708" y="474"/>
                  <a:pt x="1879" y="391"/>
                </a:cubicBezTo>
                <a:cubicBezTo>
                  <a:pt x="2103" y="420"/>
                  <a:pt x="2323" y="455"/>
                  <a:pt x="2542" y="464"/>
                </a:cubicBezTo>
                <a:cubicBezTo>
                  <a:pt x="2571" y="464"/>
                  <a:pt x="2581" y="416"/>
                  <a:pt x="2547" y="411"/>
                </a:cubicBezTo>
                <a:cubicBezTo>
                  <a:pt x="2362" y="377"/>
                  <a:pt x="2171" y="362"/>
                  <a:pt x="1981" y="342"/>
                </a:cubicBezTo>
                <a:cubicBezTo>
                  <a:pt x="2171" y="255"/>
                  <a:pt x="2371" y="172"/>
                  <a:pt x="2576" y="89"/>
                </a:cubicBezTo>
                <a:close/>
                <a:moveTo>
                  <a:pt x="5493" y="3484"/>
                </a:moveTo>
                <a:cubicBezTo>
                  <a:pt x="5820" y="3674"/>
                  <a:pt x="6142" y="3840"/>
                  <a:pt x="6434" y="3976"/>
                </a:cubicBezTo>
                <a:cubicBezTo>
                  <a:pt x="6693" y="4098"/>
                  <a:pt x="6956" y="4210"/>
                  <a:pt x="7225" y="4313"/>
                </a:cubicBezTo>
                <a:cubicBezTo>
                  <a:pt x="7030" y="4396"/>
                  <a:pt x="6859" y="4532"/>
                  <a:pt x="6737" y="4713"/>
                </a:cubicBezTo>
                <a:cubicBezTo>
                  <a:pt x="6644" y="4859"/>
                  <a:pt x="6542" y="5074"/>
                  <a:pt x="6542" y="5264"/>
                </a:cubicBezTo>
                <a:cubicBezTo>
                  <a:pt x="6122" y="5035"/>
                  <a:pt x="5698" y="4815"/>
                  <a:pt x="5264" y="4610"/>
                </a:cubicBezTo>
                <a:lnTo>
                  <a:pt x="5264" y="4610"/>
                </a:lnTo>
                <a:cubicBezTo>
                  <a:pt x="5444" y="4630"/>
                  <a:pt x="5625" y="4649"/>
                  <a:pt x="5805" y="4664"/>
                </a:cubicBezTo>
                <a:cubicBezTo>
                  <a:pt x="5835" y="4664"/>
                  <a:pt x="5830" y="4625"/>
                  <a:pt x="5805" y="4620"/>
                </a:cubicBezTo>
                <a:cubicBezTo>
                  <a:pt x="5591" y="4591"/>
                  <a:pt x="5381" y="4571"/>
                  <a:pt x="5171" y="4552"/>
                </a:cubicBezTo>
                <a:cubicBezTo>
                  <a:pt x="5166" y="4552"/>
                  <a:pt x="5161" y="4552"/>
                  <a:pt x="5157" y="4557"/>
                </a:cubicBezTo>
                <a:cubicBezTo>
                  <a:pt x="5103" y="4532"/>
                  <a:pt x="5054" y="4508"/>
                  <a:pt x="5005" y="4484"/>
                </a:cubicBezTo>
                <a:cubicBezTo>
                  <a:pt x="5010" y="4410"/>
                  <a:pt x="5020" y="4342"/>
                  <a:pt x="5035" y="4274"/>
                </a:cubicBezTo>
                <a:cubicBezTo>
                  <a:pt x="5264" y="4298"/>
                  <a:pt x="5498" y="4323"/>
                  <a:pt x="5732" y="4332"/>
                </a:cubicBezTo>
                <a:cubicBezTo>
                  <a:pt x="5781" y="4332"/>
                  <a:pt x="5776" y="4264"/>
                  <a:pt x="5732" y="4254"/>
                </a:cubicBezTo>
                <a:cubicBezTo>
                  <a:pt x="5508" y="4225"/>
                  <a:pt x="5278" y="4215"/>
                  <a:pt x="5049" y="4201"/>
                </a:cubicBezTo>
                <a:cubicBezTo>
                  <a:pt x="5074" y="4098"/>
                  <a:pt x="5108" y="4001"/>
                  <a:pt x="5157" y="3903"/>
                </a:cubicBezTo>
                <a:cubicBezTo>
                  <a:pt x="5337" y="3927"/>
                  <a:pt x="5517" y="3937"/>
                  <a:pt x="5698" y="3937"/>
                </a:cubicBezTo>
                <a:cubicBezTo>
                  <a:pt x="5732" y="3937"/>
                  <a:pt x="5742" y="3879"/>
                  <a:pt x="5703" y="3869"/>
                </a:cubicBezTo>
                <a:cubicBezTo>
                  <a:pt x="5537" y="3845"/>
                  <a:pt x="5361" y="3835"/>
                  <a:pt x="5191" y="3835"/>
                </a:cubicBezTo>
                <a:cubicBezTo>
                  <a:pt x="5235" y="3766"/>
                  <a:pt x="5283" y="3698"/>
                  <a:pt x="5337" y="3635"/>
                </a:cubicBezTo>
                <a:cubicBezTo>
                  <a:pt x="5354" y="3634"/>
                  <a:pt x="5372" y="3634"/>
                  <a:pt x="5389" y="3634"/>
                </a:cubicBezTo>
                <a:cubicBezTo>
                  <a:pt x="5478" y="3634"/>
                  <a:pt x="5563" y="3644"/>
                  <a:pt x="5649" y="3669"/>
                </a:cubicBezTo>
                <a:cubicBezTo>
                  <a:pt x="5651" y="3669"/>
                  <a:pt x="5653" y="3669"/>
                  <a:pt x="5654" y="3669"/>
                </a:cubicBezTo>
                <a:cubicBezTo>
                  <a:pt x="5699" y="3669"/>
                  <a:pt x="5716" y="3610"/>
                  <a:pt x="5674" y="3591"/>
                </a:cubicBezTo>
                <a:cubicBezTo>
                  <a:pt x="5601" y="3565"/>
                  <a:pt x="5525" y="3551"/>
                  <a:pt x="5448" y="3551"/>
                </a:cubicBezTo>
                <a:cubicBezTo>
                  <a:pt x="5437" y="3551"/>
                  <a:pt x="5426" y="3551"/>
                  <a:pt x="5415" y="3552"/>
                </a:cubicBezTo>
                <a:cubicBezTo>
                  <a:pt x="5439" y="3527"/>
                  <a:pt x="5464" y="3503"/>
                  <a:pt x="5493" y="3484"/>
                </a:cubicBezTo>
                <a:close/>
                <a:moveTo>
                  <a:pt x="5991" y="5240"/>
                </a:moveTo>
                <a:cubicBezTo>
                  <a:pt x="6098" y="5293"/>
                  <a:pt x="6205" y="5347"/>
                  <a:pt x="6313" y="5401"/>
                </a:cubicBezTo>
                <a:cubicBezTo>
                  <a:pt x="6361" y="5430"/>
                  <a:pt x="6415" y="5464"/>
                  <a:pt x="6469" y="5488"/>
                </a:cubicBezTo>
                <a:cubicBezTo>
                  <a:pt x="6259" y="6298"/>
                  <a:pt x="5913" y="7069"/>
                  <a:pt x="5444" y="7756"/>
                </a:cubicBezTo>
                <a:cubicBezTo>
                  <a:pt x="5200" y="8108"/>
                  <a:pt x="4927" y="8434"/>
                  <a:pt x="4625" y="8732"/>
                </a:cubicBezTo>
                <a:cubicBezTo>
                  <a:pt x="4495" y="8861"/>
                  <a:pt x="4418" y="8914"/>
                  <a:pt x="4373" y="8914"/>
                </a:cubicBezTo>
                <a:cubicBezTo>
                  <a:pt x="4328" y="8914"/>
                  <a:pt x="4317" y="8858"/>
                  <a:pt x="4322" y="8771"/>
                </a:cubicBezTo>
                <a:cubicBezTo>
                  <a:pt x="4372" y="8757"/>
                  <a:pt x="4425" y="8748"/>
                  <a:pt x="4478" y="8748"/>
                </a:cubicBezTo>
                <a:cubicBezTo>
                  <a:pt x="4498" y="8748"/>
                  <a:pt x="4517" y="8749"/>
                  <a:pt x="4537" y="8751"/>
                </a:cubicBezTo>
                <a:cubicBezTo>
                  <a:pt x="4539" y="8752"/>
                  <a:pt x="4540" y="8752"/>
                  <a:pt x="4542" y="8752"/>
                </a:cubicBezTo>
                <a:cubicBezTo>
                  <a:pt x="4581" y="8752"/>
                  <a:pt x="4584" y="8693"/>
                  <a:pt x="4547" y="8688"/>
                </a:cubicBezTo>
                <a:cubicBezTo>
                  <a:pt x="4519" y="8683"/>
                  <a:pt x="4492" y="8680"/>
                  <a:pt x="4464" y="8680"/>
                </a:cubicBezTo>
                <a:cubicBezTo>
                  <a:pt x="4419" y="8680"/>
                  <a:pt x="4373" y="8687"/>
                  <a:pt x="4327" y="8703"/>
                </a:cubicBezTo>
                <a:cubicBezTo>
                  <a:pt x="4337" y="8634"/>
                  <a:pt x="4352" y="8551"/>
                  <a:pt x="4366" y="8469"/>
                </a:cubicBezTo>
                <a:cubicBezTo>
                  <a:pt x="4435" y="8478"/>
                  <a:pt x="4503" y="8488"/>
                  <a:pt x="4571" y="8498"/>
                </a:cubicBezTo>
                <a:cubicBezTo>
                  <a:pt x="4596" y="8498"/>
                  <a:pt x="4600" y="8464"/>
                  <a:pt x="4576" y="8459"/>
                </a:cubicBezTo>
                <a:cubicBezTo>
                  <a:pt x="4513" y="8449"/>
                  <a:pt x="4439" y="8439"/>
                  <a:pt x="4371" y="8430"/>
                </a:cubicBezTo>
                <a:cubicBezTo>
                  <a:pt x="4381" y="8371"/>
                  <a:pt x="4391" y="8312"/>
                  <a:pt x="4391" y="8259"/>
                </a:cubicBezTo>
                <a:cubicBezTo>
                  <a:pt x="4395" y="8207"/>
                  <a:pt x="4357" y="8190"/>
                  <a:pt x="4318" y="8190"/>
                </a:cubicBezTo>
                <a:cubicBezTo>
                  <a:pt x="4313" y="8190"/>
                  <a:pt x="4308" y="8190"/>
                  <a:pt x="4303" y="8191"/>
                </a:cubicBezTo>
                <a:cubicBezTo>
                  <a:pt x="4122" y="8220"/>
                  <a:pt x="3937" y="8249"/>
                  <a:pt x="3757" y="8278"/>
                </a:cubicBezTo>
                <a:cubicBezTo>
                  <a:pt x="3874" y="8225"/>
                  <a:pt x="3991" y="8161"/>
                  <a:pt x="4103" y="8093"/>
                </a:cubicBezTo>
                <a:cubicBezTo>
                  <a:pt x="4305" y="8105"/>
                  <a:pt x="4507" y="8120"/>
                  <a:pt x="4712" y="8120"/>
                </a:cubicBezTo>
                <a:cubicBezTo>
                  <a:pt x="4759" y="8120"/>
                  <a:pt x="4807" y="8119"/>
                  <a:pt x="4854" y="8117"/>
                </a:cubicBezTo>
                <a:cubicBezTo>
                  <a:pt x="4888" y="8117"/>
                  <a:pt x="4888" y="8059"/>
                  <a:pt x="4854" y="8059"/>
                </a:cubicBezTo>
                <a:cubicBezTo>
                  <a:pt x="4639" y="8034"/>
                  <a:pt x="4430" y="8030"/>
                  <a:pt x="4215" y="8025"/>
                </a:cubicBezTo>
                <a:cubicBezTo>
                  <a:pt x="4361" y="7927"/>
                  <a:pt x="4498" y="7825"/>
                  <a:pt x="4625" y="7713"/>
                </a:cubicBezTo>
                <a:cubicBezTo>
                  <a:pt x="4781" y="7713"/>
                  <a:pt x="4942" y="7713"/>
                  <a:pt x="5098" y="7703"/>
                </a:cubicBezTo>
                <a:cubicBezTo>
                  <a:pt x="5142" y="7703"/>
                  <a:pt x="5142" y="7630"/>
                  <a:pt x="5098" y="7630"/>
                </a:cubicBezTo>
                <a:cubicBezTo>
                  <a:pt x="4966" y="7630"/>
                  <a:pt x="4839" y="7630"/>
                  <a:pt x="4708" y="7634"/>
                </a:cubicBezTo>
                <a:cubicBezTo>
                  <a:pt x="4800" y="7556"/>
                  <a:pt x="4883" y="7469"/>
                  <a:pt x="4966" y="7376"/>
                </a:cubicBezTo>
                <a:cubicBezTo>
                  <a:pt x="5108" y="7366"/>
                  <a:pt x="5249" y="7352"/>
                  <a:pt x="5391" y="7327"/>
                </a:cubicBezTo>
                <a:cubicBezTo>
                  <a:pt x="5425" y="7313"/>
                  <a:pt x="5420" y="7264"/>
                  <a:pt x="5381" y="7259"/>
                </a:cubicBezTo>
                <a:cubicBezTo>
                  <a:pt x="5264" y="7269"/>
                  <a:pt x="5147" y="7283"/>
                  <a:pt x="5030" y="7303"/>
                </a:cubicBezTo>
                <a:cubicBezTo>
                  <a:pt x="5108" y="7210"/>
                  <a:pt x="5186" y="7108"/>
                  <a:pt x="5259" y="7005"/>
                </a:cubicBezTo>
                <a:cubicBezTo>
                  <a:pt x="5356" y="7005"/>
                  <a:pt x="5459" y="7005"/>
                  <a:pt x="5556" y="7000"/>
                </a:cubicBezTo>
                <a:cubicBezTo>
                  <a:pt x="5595" y="6995"/>
                  <a:pt x="5595" y="6937"/>
                  <a:pt x="5556" y="6932"/>
                </a:cubicBezTo>
                <a:cubicBezTo>
                  <a:pt x="5478" y="6927"/>
                  <a:pt x="5396" y="6922"/>
                  <a:pt x="5317" y="6922"/>
                </a:cubicBezTo>
                <a:cubicBezTo>
                  <a:pt x="5386" y="6825"/>
                  <a:pt x="5444" y="6722"/>
                  <a:pt x="5503" y="6620"/>
                </a:cubicBezTo>
                <a:cubicBezTo>
                  <a:pt x="5620" y="6610"/>
                  <a:pt x="5732" y="6596"/>
                  <a:pt x="5844" y="6571"/>
                </a:cubicBezTo>
                <a:cubicBezTo>
                  <a:pt x="5874" y="6561"/>
                  <a:pt x="5869" y="6513"/>
                  <a:pt x="5835" y="6513"/>
                </a:cubicBezTo>
                <a:cubicBezTo>
                  <a:pt x="5737" y="6517"/>
                  <a:pt x="5639" y="6527"/>
                  <a:pt x="5547" y="6547"/>
                </a:cubicBezTo>
                <a:cubicBezTo>
                  <a:pt x="5595" y="6454"/>
                  <a:pt x="5639" y="6361"/>
                  <a:pt x="5683" y="6264"/>
                </a:cubicBezTo>
                <a:cubicBezTo>
                  <a:pt x="5737" y="6266"/>
                  <a:pt x="5792" y="6268"/>
                  <a:pt x="5847" y="6268"/>
                </a:cubicBezTo>
                <a:cubicBezTo>
                  <a:pt x="5902" y="6268"/>
                  <a:pt x="5956" y="6266"/>
                  <a:pt x="6010" y="6264"/>
                </a:cubicBezTo>
                <a:cubicBezTo>
                  <a:pt x="6064" y="6264"/>
                  <a:pt x="6064" y="6191"/>
                  <a:pt x="6010" y="6191"/>
                </a:cubicBezTo>
                <a:cubicBezTo>
                  <a:pt x="5961" y="6186"/>
                  <a:pt x="5913" y="6183"/>
                  <a:pt x="5864" y="6183"/>
                </a:cubicBezTo>
                <a:cubicBezTo>
                  <a:pt x="5815" y="6183"/>
                  <a:pt x="5766" y="6186"/>
                  <a:pt x="5717" y="6191"/>
                </a:cubicBezTo>
                <a:cubicBezTo>
                  <a:pt x="5771" y="6069"/>
                  <a:pt x="5815" y="5937"/>
                  <a:pt x="5854" y="5810"/>
                </a:cubicBezTo>
                <a:cubicBezTo>
                  <a:pt x="5926" y="5814"/>
                  <a:pt x="5996" y="5817"/>
                  <a:pt x="6066" y="5817"/>
                </a:cubicBezTo>
                <a:cubicBezTo>
                  <a:pt x="6094" y="5817"/>
                  <a:pt x="6123" y="5817"/>
                  <a:pt x="6152" y="5815"/>
                </a:cubicBezTo>
                <a:cubicBezTo>
                  <a:pt x="6210" y="5815"/>
                  <a:pt x="6210" y="5727"/>
                  <a:pt x="6152" y="5727"/>
                </a:cubicBezTo>
                <a:cubicBezTo>
                  <a:pt x="6122" y="5726"/>
                  <a:pt x="6092" y="5725"/>
                  <a:pt x="6062" y="5725"/>
                </a:cubicBezTo>
                <a:cubicBezTo>
                  <a:pt x="6003" y="5725"/>
                  <a:pt x="5942" y="5727"/>
                  <a:pt x="5883" y="5727"/>
                </a:cubicBezTo>
                <a:cubicBezTo>
                  <a:pt x="5927" y="5566"/>
                  <a:pt x="5966" y="5405"/>
                  <a:pt x="5991" y="5240"/>
                </a:cubicBezTo>
                <a:close/>
                <a:moveTo>
                  <a:pt x="7298" y="4342"/>
                </a:moveTo>
                <a:cubicBezTo>
                  <a:pt x="9127" y="5035"/>
                  <a:pt x="11093" y="5308"/>
                  <a:pt x="13029" y="5547"/>
                </a:cubicBezTo>
                <a:cubicBezTo>
                  <a:pt x="11792" y="6034"/>
                  <a:pt x="11396" y="7882"/>
                  <a:pt x="11662" y="9086"/>
                </a:cubicBezTo>
                <a:lnTo>
                  <a:pt x="11662" y="9086"/>
                </a:lnTo>
                <a:cubicBezTo>
                  <a:pt x="10239" y="7636"/>
                  <a:pt x="8524" y="6365"/>
                  <a:pt x="6669" y="5332"/>
                </a:cubicBezTo>
                <a:cubicBezTo>
                  <a:pt x="6727" y="5152"/>
                  <a:pt x="6742" y="4976"/>
                  <a:pt x="6844" y="4805"/>
                </a:cubicBezTo>
                <a:cubicBezTo>
                  <a:pt x="6956" y="4620"/>
                  <a:pt x="7112" y="4469"/>
                  <a:pt x="7293" y="4352"/>
                </a:cubicBezTo>
                <a:cubicBezTo>
                  <a:pt x="7293" y="4347"/>
                  <a:pt x="7298" y="4342"/>
                  <a:pt x="7298" y="4342"/>
                </a:cubicBezTo>
                <a:close/>
                <a:moveTo>
                  <a:pt x="13336" y="5620"/>
                </a:moveTo>
                <a:lnTo>
                  <a:pt x="13336" y="5620"/>
                </a:lnTo>
                <a:cubicBezTo>
                  <a:pt x="13911" y="6785"/>
                  <a:pt x="13649" y="9278"/>
                  <a:pt x="11995" y="9278"/>
                </a:cubicBezTo>
                <a:cubicBezTo>
                  <a:pt x="11993" y="9278"/>
                  <a:pt x="11992" y="9278"/>
                  <a:pt x="11990" y="9278"/>
                </a:cubicBezTo>
                <a:lnTo>
                  <a:pt x="11990" y="9273"/>
                </a:lnTo>
                <a:cubicBezTo>
                  <a:pt x="11995" y="8810"/>
                  <a:pt x="12068" y="8347"/>
                  <a:pt x="12215" y="7903"/>
                </a:cubicBezTo>
                <a:cubicBezTo>
                  <a:pt x="12332" y="7556"/>
                  <a:pt x="12702" y="6542"/>
                  <a:pt x="13175" y="6522"/>
                </a:cubicBezTo>
                <a:lnTo>
                  <a:pt x="13175" y="6522"/>
                </a:lnTo>
                <a:cubicBezTo>
                  <a:pt x="13273" y="6869"/>
                  <a:pt x="13268" y="7239"/>
                  <a:pt x="13166" y="7581"/>
                </a:cubicBezTo>
                <a:cubicBezTo>
                  <a:pt x="13068" y="7893"/>
                  <a:pt x="12863" y="8444"/>
                  <a:pt x="12517" y="8571"/>
                </a:cubicBezTo>
                <a:cubicBezTo>
                  <a:pt x="12483" y="8361"/>
                  <a:pt x="12493" y="8147"/>
                  <a:pt x="12541" y="7937"/>
                </a:cubicBezTo>
                <a:cubicBezTo>
                  <a:pt x="12605" y="7703"/>
                  <a:pt x="12761" y="7552"/>
                  <a:pt x="12873" y="7342"/>
                </a:cubicBezTo>
                <a:cubicBezTo>
                  <a:pt x="12893" y="7306"/>
                  <a:pt x="12864" y="7267"/>
                  <a:pt x="12829" y="7267"/>
                </a:cubicBezTo>
                <a:cubicBezTo>
                  <a:pt x="12821" y="7267"/>
                  <a:pt x="12813" y="7269"/>
                  <a:pt x="12805" y="7274"/>
                </a:cubicBezTo>
                <a:cubicBezTo>
                  <a:pt x="12375" y="7503"/>
                  <a:pt x="12254" y="8234"/>
                  <a:pt x="12439" y="8644"/>
                </a:cubicBezTo>
                <a:cubicBezTo>
                  <a:pt x="12439" y="8644"/>
                  <a:pt x="12444" y="8644"/>
                  <a:pt x="12444" y="8649"/>
                </a:cubicBezTo>
                <a:cubicBezTo>
                  <a:pt x="12439" y="8683"/>
                  <a:pt x="12468" y="8717"/>
                  <a:pt x="12507" y="8717"/>
                </a:cubicBezTo>
                <a:cubicBezTo>
                  <a:pt x="12912" y="8693"/>
                  <a:pt x="13093" y="8210"/>
                  <a:pt x="13224" y="7888"/>
                </a:cubicBezTo>
                <a:cubicBezTo>
                  <a:pt x="13410" y="7444"/>
                  <a:pt x="13492" y="6932"/>
                  <a:pt x="13253" y="6503"/>
                </a:cubicBezTo>
                <a:cubicBezTo>
                  <a:pt x="13273" y="6469"/>
                  <a:pt x="13263" y="6425"/>
                  <a:pt x="13224" y="6410"/>
                </a:cubicBezTo>
                <a:cubicBezTo>
                  <a:pt x="13182" y="6395"/>
                  <a:pt x="13140" y="6388"/>
                  <a:pt x="13100" y="6388"/>
                </a:cubicBezTo>
                <a:cubicBezTo>
                  <a:pt x="12706" y="6388"/>
                  <a:pt x="12420" y="7050"/>
                  <a:pt x="12278" y="7342"/>
                </a:cubicBezTo>
                <a:cubicBezTo>
                  <a:pt x="11990" y="7942"/>
                  <a:pt x="11854" y="8605"/>
                  <a:pt x="11888" y="9273"/>
                </a:cubicBezTo>
                <a:lnTo>
                  <a:pt x="11834" y="9273"/>
                </a:lnTo>
                <a:cubicBezTo>
                  <a:pt x="11829" y="9264"/>
                  <a:pt x="11824" y="9254"/>
                  <a:pt x="11815" y="9244"/>
                </a:cubicBezTo>
                <a:lnTo>
                  <a:pt x="11815" y="9239"/>
                </a:lnTo>
                <a:cubicBezTo>
                  <a:pt x="11571" y="8044"/>
                  <a:pt x="11893" y="6000"/>
                  <a:pt x="13307" y="5640"/>
                </a:cubicBezTo>
                <a:cubicBezTo>
                  <a:pt x="13317" y="5635"/>
                  <a:pt x="13327" y="5625"/>
                  <a:pt x="13336" y="5620"/>
                </a:cubicBezTo>
                <a:close/>
                <a:moveTo>
                  <a:pt x="2618" y="0"/>
                </a:moveTo>
                <a:cubicBezTo>
                  <a:pt x="2615" y="0"/>
                  <a:pt x="2613" y="0"/>
                  <a:pt x="2610" y="1"/>
                </a:cubicBezTo>
                <a:cubicBezTo>
                  <a:pt x="1249" y="84"/>
                  <a:pt x="93" y="1503"/>
                  <a:pt x="30" y="2810"/>
                </a:cubicBezTo>
                <a:cubicBezTo>
                  <a:pt x="1" y="2830"/>
                  <a:pt x="6" y="2874"/>
                  <a:pt x="40" y="2889"/>
                </a:cubicBezTo>
                <a:cubicBezTo>
                  <a:pt x="2020" y="3640"/>
                  <a:pt x="4015" y="4254"/>
                  <a:pt x="5917" y="5205"/>
                </a:cubicBezTo>
                <a:cubicBezTo>
                  <a:pt x="5869" y="5386"/>
                  <a:pt x="5815" y="5571"/>
                  <a:pt x="5747" y="5747"/>
                </a:cubicBezTo>
                <a:cubicBezTo>
                  <a:pt x="5742" y="5757"/>
                  <a:pt x="5737" y="5766"/>
                  <a:pt x="5737" y="5776"/>
                </a:cubicBezTo>
                <a:cubicBezTo>
                  <a:pt x="5381" y="6727"/>
                  <a:pt x="4771" y="7454"/>
                  <a:pt x="3903" y="8025"/>
                </a:cubicBezTo>
                <a:cubicBezTo>
                  <a:pt x="3898" y="8025"/>
                  <a:pt x="3893" y="8030"/>
                  <a:pt x="3888" y="8034"/>
                </a:cubicBezTo>
                <a:cubicBezTo>
                  <a:pt x="3781" y="8103"/>
                  <a:pt x="3674" y="8176"/>
                  <a:pt x="3561" y="8239"/>
                </a:cubicBezTo>
                <a:cubicBezTo>
                  <a:pt x="3509" y="8270"/>
                  <a:pt x="3535" y="8355"/>
                  <a:pt x="3590" y="8355"/>
                </a:cubicBezTo>
                <a:cubicBezTo>
                  <a:pt x="3596" y="8355"/>
                  <a:pt x="3603" y="8354"/>
                  <a:pt x="3610" y="8351"/>
                </a:cubicBezTo>
                <a:lnTo>
                  <a:pt x="3625" y="8347"/>
                </a:lnTo>
                <a:lnTo>
                  <a:pt x="3625" y="8347"/>
                </a:lnTo>
                <a:cubicBezTo>
                  <a:pt x="3620" y="8371"/>
                  <a:pt x="3644" y="8390"/>
                  <a:pt x="3669" y="8390"/>
                </a:cubicBezTo>
                <a:cubicBezTo>
                  <a:pt x="3775" y="8383"/>
                  <a:pt x="3884" y="8356"/>
                  <a:pt x="3982" y="8356"/>
                </a:cubicBezTo>
                <a:cubicBezTo>
                  <a:pt x="4083" y="8356"/>
                  <a:pt x="4173" y="8384"/>
                  <a:pt x="4239" y="8493"/>
                </a:cubicBezTo>
                <a:cubicBezTo>
                  <a:pt x="4308" y="8610"/>
                  <a:pt x="4186" y="9064"/>
                  <a:pt x="4176" y="9186"/>
                </a:cubicBezTo>
                <a:cubicBezTo>
                  <a:pt x="4173" y="9234"/>
                  <a:pt x="4210" y="9259"/>
                  <a:pt x="4249" y="9259"/>
                </a:cubicBezTo>
                <a:cubicBezTo>
                  <a:pt x="4268" y="9259"/>
                  <a:pt x="4288" y="9252"/>
                  <a:pt x="4303" y="9239"/>
                </a:cubicBezTo>
                <a:cubicBezTo>
                  <a:pt x="5430" y="8273"/>
                  <a:pt x="6234" y="6991"/>
                  <a:pt x="6610" y="5561"/>
                </a:cubicBezTo>
                <a:cubicBezTo>
                  <a:pt x="8483" y="6566"/>
                  <a:pt x="10190" y="7854"/>
                  <a:pt x="11683" y="9371"/>
                </a:cubicBezTo>
                <a:cubicBezTo>
                  <a:pt x="11698" y="9389"/>
                  <a:pt x="11722" y="9399"/>
                  <a:pt x="11746" y="9399"/>
                </a:cubicBezTo>
                <a:cubicBezTo>
                  <a:pt x="11761" y="9399"/>
                  <a:pt x="11777" y="9395"/>
                  <a:pt x="11790" y="9386"/>
                </a:cubicBezTo>
                <a:cubicBezTo>
                  <a:pt x="11795" y="9390"/>
                  <a:pt x="11800" y="9395"/>
                  <a:pt x="11810" y="9400"/>
                </a:cubicBezTo>
                <a:cubicBezTo>
                  <a:pt x="11951" y="9442"/>
                  <a:pt x="12085" y="9461"/>
                  <a:pt x="12211" y="9461"/>
                </a:cubicBezTo>
                <a:cubicBezTo>
                  <a:pt x="13775" y="9461"/>
                  <a:pt x="14179" y="6475"/>
                  <a:pt x="13375" y="5469"/>
                </a:cubicBezTo>
                <a:cubicBezTo>
                  <a:pt x="13367" y="5457"/>
                  <a:pt x="13354" y="5451"/>
                  <a:pt x="13342" y="5451"/>
                </a:cubicBezTo>
                <a:cubicBezTo>
                  <a:pt x="13335" y="5451"/>
                  <a:pt x="13328" y="5453"/>
                  <a:pt x="13322" y="5459"/>
                </a:cubicBezTo>
                <a:cubicBezTo>
                  <a:pt x="13307" y="5425"/>
                  <a:pt x="13278" y="5401"/>
                  <a:pt x="13244" y="5401"/>
                </a:cubicBezTo>
                <a:cubicBezTo>
                  <a:pt x="11224" y="5157"/>
                  <a:pt x="9176" y="4893"/>
                  <a:pt x="7269" y="4152"/>
                </a:cubicBezTo>
                <a:cubicBezTo>
                  <a:pt x="5488" y="3464"/>
                  <a:pt x="3064" y="2079"/>
                  <a:pt x="2649" y="45"/>
                </a:cubicBezTo>
                <a:lnTo>
                  <a:pt x="2649" y="40"/>
                </a:lnTo>
                <a:cubicBezTo>
                  <a:pt x="2654" y="18"/>
                  <a:pt x="2639" y="0"/>
                  <a:pt x="26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53" name="Google Shape;2853;p56"/>
          <p:cNvGrpSpPr/>
          <p:nvPr/>
        </p:nvGrpSpPr>
        <p:grpSpPr>
          <a:xfrm>
            <a:off x="2213750" y="2424608"/>
            <a:ext cx="221513" cy="192072"/>
            <a:chOff x="2213750" y="2424608"/>
            <a:chExt cx="221513" cy="192072"/>
          </a:xfrm>
        </p:grpSpPr>
        <p:sp>
          <p:nvSpPr>
            <p:cNvPr id="2854" name="Google Shape;2854;p56"/>
            <p:cNvSpPr/>
            <p:nvPr/>
          </p:nvSpPr>
          <p:spPr>
            <a:xfrm>
              <a:off x="2355991" y="2532960"/>
              <a:ext cx="44277" cy="40729"/>
            </a:xfrm>
            <a:custGeom>
              <a:rect b="b" l="l" r="r" t="t"/>
              <a:pathLst>
                <a:path extrusionOk="0" h="1584" w="1722">
                  <a:moveTo>
                    <a:pt x="903" y="122"/>
                  </a:moveTo>
                  <a:cubicBezTo>
                    <a:pt x="914" y="122"/>
                    <a:pt x="925" y="123"/>
                    <a:pt x="936" y="123"/>
                  </a:cubicBezTo>
                  <a:cubicBezTo>
                    <a:pt x="1292" y="138"/>
                    <a:pt x="1614" y="474"/>
                    <a:pt x="1595" y="840"/>
                  </a:cubicBezTo>
                  <a:cubicBezTo>
                    <a:pt x="1570" y="1225"/>
                    <a:pt x="1219" y="1464"/>
                    <a:pt x="853" y="1464"/>
                  </a:cubicBezTo>
                  <a:cubicBezTo>
                    <a:pt x="843" y="1464"/>
                    <a:pt x="839" y="1469"/>
                    <a:pt x="834" y="1474"/>
                  </a:cubicBezTo>
                  <a:cubicBezTo>
                    <a:pt x="0" y="1426"/>
                    <a:pt x="61" y="122"/>
                    <a:pt x="903" y="122"/>
                  </a:cubicBezTo>
                  <a:close/>
                  <a:moveTo>
                    <a:pt x="908" y="1"/>
                  </a:moveTo>
                  <a:cubicBezTo>
                    <a:pt x="903" y="1"/>
                    <a:pt x="897" y="1"/>
                    <a:pt x="892" y="1"/>
                  </a:cubicBezTo>
                  <a:cubicBezTo>
                    <a:pt x="453" y="21"/>
                    <a:pt x="102" y="377"/>
                    <a:pt x="87" y="820"/>
                  </a:cubicBezTo>
                  <a:cubicBezTo>
                    <a:pt x="83" y="1245"/>
                    <a:pt x="405" y="1567"/>
                    <a:pt x="802" y="1567"/>
                  </a:cubicBezTo>
                  <a:cubicBezTo>
                    <a:pt x="811" y="1567"/>
                    <a:pt x="820" y="1567"/>
                    <a:pt x="829" y="1567"/>
                  </a:cubicBezTo>
                  <a:cubicBezTo>
                    <a:pt x="839" y="1572"/>
                    <a:pt x="843" y="1577"/>
                    <a:pt x="858" y="1581"/>
                  </a:cubicBezTo>
                  <a:cubicBezTo>
                    <a:pt x="875" y="1583"/>
                    <a:pt x="891" y="1583"/>
                    <a:pt x="908" y="1583"/>
                  </a:cubicBezTo>
                  <a:cubicBezTo>
                    <a:pt x="1309" y="1583"/>
                    <a:pt x="1688" y="1247"/>
                    <a:pt x="1702" y="835"/>
                  </a:cubicBezTo>
                  <a:cubicBezTo>
                    <a:pt x="1721" y="401"/>
                    <a:pt x="1340" y="1"/>
                    <a:pt x="9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56"/>
            <p:cNvSpPr/>
            <p:nvPr/>
          </p:nvSpPr>
          <p:spPr>
            <a:xfrm>
              <a:off x="2213750" y="2424608"/>
              <a:ext cx="221513" cy="192072"/>
            </a:xfrm>
            <a:custGeom>
              <a:rect b="b" l="l" r="r" t="t"/>
              <a:pathLst>
                <a:path extrusionOk="0" h="7470" w="8615">
                  <a:moveTo>
                    <a:pt x="6522" y="152"/>
                  </a:moveTo>
                  <a:lnTo>
                    <a:pt x="6522" y="152"/>
                  </a:lnTo>
                  <a:cubicBezTo>
                    <a:pt x="7078" y="762"/>
                    <a:pt x="7702" y="1308"/>
                    <a:pt x="8380" y="1786"/>
                  </a:cubicBezTo>
                  <a:lnTo>
                    <a:pt x="8380" y="1796"/>
                  </a:lnTo>
                  <a:lnTo>
                    <a:pt x="7463" y="1888"/>
                  </a:lnTo>
                  <a:cubicBezTo>
                    <a:pt x="7307" y="1908"/>
                    <a:pt x="7156" y="1927"/>
                    <a:pt x="7000" y="1937"/>
                  </a:cubicBezTo>
                  <a:cubicBezTo>
                    <a:pt x="6932" y="1949"/>
                    <a:pt x="6866" y="1955"/>
                    <a:pt x="6799" y="1955"/>
                  </a:cubicBezTo>
                  <a:cubicBezTo>
                    <a:pt x="6756" y="1955"/>
                    <a:pt x="6712" y="1953"/>
                    <a:pt x="6668" y="1947"/>
                  </a:cubicBezTo>
                  <a:cubicBezTo>
                    <a:pt x="6668" y="1874"/>
                    <a:pt x="6673" y="1805"/>
                    <a:pt x="6673" y="1732"/>
                  </a:cubicBezTo>
                  <a:cubicBezTo>
                    <a:pt x="6678" y="1201"/>
                    <a:pt x="6624" y="669"/>
                    <a:pt x="6522" y="152"/>
                  </a:cubicBezTo>
                  <a:close/>
                  <a:moveTo>
                    <a:pt x="6391" y="3925"/>
                  </a:moveTo>
                  <a:cubicBezTo>
                    <a:pt x="6471" y="3925"/>
                    <a:pt x="6554" y="3934"/>
                    <a:pt x="6639" y="3952"/>
                  </a:cubicBezTo>
                  <a:cubicBezTo>
                    <a:pt x="7605" y="4152"/>
                    <a:pt x="7663" y="5269"/>
                    <a:pt x="7068" y="5781"/>
                  </a:cubicBezTo>
                  <a:cubicBezTo>
                    <a:pt x="6888" y="5932"/>
                    <a:pt x="6668" y="6020"/>
                    <a:pt x="6434" y="6030"/>
                  </a:cubicBezTo>
                  <a:cubicBezTo>
                    <a:pt x="6427" y="6025"/>
                    <a:pt x="6420" y="6023"/>
                    <a:pt x="6412" y="6023"/>
                  </a:cubicBezTo>
                  <a:cubicBezTo>
                    <a:pt x="6403" y="6023"/>
                    <a:pt x="6393" y="6026"/>
                    <a:pt x="6385" y="6034"/>
                  </a:cubicBezTo>
                  <a:cubicBezTo>
                    <a:pt x="5819" y="5947"/>
                    <a:pt x="5380" y="5522"/>
                    <a:pt x="5410" y="4922"/>
                  </a:cubicBezTo>
                  <a:cubicBezTo>
                    <a:pt x="5435" y="4331"/>
                    <a:pt x="5843" y="3925"/>
                    <a:pt x="6391" y="3925"/>
                  </a:cubicBezTo>
                  <a:close/>
                  <a:moveTo>
                    <a:pt x="7107" y="5908"/>
                  </a:moveTo>
                  <a:cubicBezTo>
                    <a:pt x="7307" y="6239"/>
                    <a:pt x="7497" y="6595"/>
                    <a:pt x="7722" y="6912"/>
                  </a:cubicBezTo>
                  <a:cubicBezTo>
                    <a:pt x="7595" y="6829"/>
                    <a:pt x="7453" y="6761"/>
                    <a:pt x="7327" y="6688"/>
                  </a:cubicBezTo>
                  <a:cubicBezTo>
                    <a:pt x="7315" y="6681"/>
                    <a:pt x="7303" y="6678"/>
                    <a:pt x="7291" y="6678"/>
                  </a:cubicBezTo>
                  <a:cubicBezTo>
                    <a:pt x="7268" y="6678"/>
                    <a:pt x="7247" y="6690"/>
                    <a:pt x="7234" y="6712"/>
                  </a:cubicBezTo>
                  <a:cubicBezTo>
                    <a:pt x="7156" y="6864"/>
                    <a:pt x="7083" y="7015"/>
                    <a:pt x="7010" y="7166"/>
                  </a:cubicBezTo>
                  <a:cubicBezTo>
                    <a:pt x="6990" y="7200"/>
                    <a:pt x="6971" y="7234"/>
                    <a:pt x="6956" y="7268"/>
                  </a:cubicBezTo>
                  <a:cubicBezTo>
                    <a:pt x="6853" y="6888"/>
                    <a:pt x="6668" y="6512"/>
                    <a:pt x="6497" y="6156"/>
                  </a:cubicBezTo>
                  <a:lnTo>
                    <a:pt x="6497" y="6147"/>
                  </a:lnTo>
                  <a:cubicBezTo>
                    <a:pt x="6717" y="6117"/>
                    <a:pt x="6927" y="6034"/>
                    <a:pt x="7107" y="5908"/>
                  </a:cubicBezTo>
                  <a:close/>
                  <a:moveTo>
                    <a:pt x="5814" y="5976"/>
                  </a:moveTo>
                  <a:cubicBezTo>
                    <a:pt x="5959" y="6061"/>
                    <a:pt x="6127" y="6105"/>
                    <a:pt x="6297" y="6105"/>
                  </a:cubicBezTo>
                  <a:cubicBezTo>
                    <a:pt x="6322" y="6105"/>
                    <a:pt x="6346" y="6105"/>
                    <a:pt x="6371" y="6103"/>
                  </a:cubicBezTo>
                  <a:cubicBezTo>
                    <a:pt x="6371" y="6127"/>
                    <a:pt x="6390" y="6147"/>
                    <a:pt x="6414" y="6151"/>
                  </a:cubicBezTo>
                  <a:lnTo>
                    <a:pt x="6424" y="6181"/>
                  </a:lnTo>
                  <a:cubicBezTo>
                    <a:pt x="6341" y="6547"/>
                    <a:pt x="6283" y="6922"/>
                    <a:pt x="6229" y="7298"/>
                  </a:cubicBezTo>
                  <a:cubicBezTo>
                    <a:pt x="6161" y="7200"/>
                    <a:pt x="6088" y="7093"/>
                    <a:pt x="6014" y="7000"/>
                  </a:cubicBezTo>
                  <a:cubicBezTo>
                    <a:pt x="5985" y="6951"/>
                    <a:pt x="5941" y="6922"/>
                    <a:pt x="5893" y="6907"/>
                  </a:cubicBezTo>
                  <a:cubicBezTo>
                    <a:pt x="5885" y="6906"/>
                    <a:pt x="5878" y="6906"/>
                    <a:pt x="5871" y="6906"/>
                  </a:cubicBezTo>
                  <a:cubicBezTo>
                    <a:pt x="5788" y="6906"/>
                    <a:pt x="5716" y="6980"/>
                    <a:pt x="5654" y="7025"/>
                  </a:cubicBezTo>
                  <a:cubicBezTo>
                    <a:pt x="5590" y="7073"/>
                    <a:pt x="5507" y="7132"/>
                    <a:pt x="5439" y="7190"/>
                  </a:cubicBezTo>
                  <a:cubicBezTo>
                    <a:pt x="5615" y="6815"/>
                    <a:pt x="5712" y="6376"/>
                    <a:pt x="5814" y="5976"/>
                  </a:cubicBezTo>
                  <a:close/>
                  <a:moveTo>
                    <a:pt x="6424" y="1"/>
                  </a:moveTo>
                  <a:cubicBezTo>
                    <a:pt x="4307" y="64"/>
                    <a:pt x="2190" y="108"/>
                    <a:pt x="73" y="215"/>
                  </a:cubicBezTo>
                  <a:cubicBezTo>
                    <a:pt x="10" y="215"/>
                    <a:pt x="10" y="313"/>
                    <a:pt x="73" y="313"/>
                  </a:cubicBezTo>
                  <a:cubicBezTo>
                    <a:pt x="59" y="328"/>
                    <a:pt x="49" y="347"/>
                    <a:pt x="54" y="367"/>
                  </a:cubicBezTo>
                  <a:cubicBezTo>
                    <a:pt x="54" y="2210"/>
                    <a:pt x="0" y="4064"/>
                    <a:pt x="34" y="5908"/>
                  </a:cubicBezTo>
                  <a:cubicBezTo>
                    <a:pt x="34" y="5934"/>
                    <a:pt x="55" y="5950"/>
                    <a:pt x="77" y="5950"/>
                  </a:cubicBezTo>
                  <a:cubicBezTo>
                    <a:pt x="91" y="5950"/>
                    <a:pt x="105" y="5943"/>
                    <a:pt x="112" y="5927"/>
                  </a:cubicBezTo>
                  <a:cubicBezTo>
                    <a:pt x="122" y="5932"/>
                    <a:pt x="132" y="5937"/>
                    <a:pt x="142" y="5937"/>
                  </a:cubicBezTo>
                  <a:cubicBezTo>
                    <a:pt x="1210" y="5993"/>
                    <a:pt x="2295" y="6037"/>
                    <a:pt x="3377" y="6037"/>
                  </a:cubicBezTo>
                  <a:cubicBezTo>
                    <a:pt x="4164" y="6037"/>
                    <a:pt x="4948" y="6014"/>
                    <a:pt x="5722" y="5956"/>
                  </a:cubicBezTo>
                  <a:lnTo>
                    <a:pt x="5722" y="5956"/>
                  </a:lnTo>
                  <a:cubicBezTo>
                    <a:pt x="5575" y="6386"/>
                    <a:pt x="5376" y="6825"/>
                    <a:pt x="5297" y="7268"/>
                  </a:cubicBezTo>
                  <a:cubicBezTo>
                    <a:pt x="5291" y="7301"/>
                    <a:pt x="5320" y="7330"/>
                    <a:pt x="5348" y="7330"/>
                  </a:cubicBezTo>
                  <a:cubicBezTo>
                    <a:pt x="5362" y="7330"/>
                    <a:pt x="5376" y="7323"/>
                    <a:pt x="5385" y="7307"/>
                  </a:cubicBezTo>
                  <a:lnTo>
                    <a:pt x="5390" y="7298"/>
                  </a:lnTo>
                  <a:cubicBezTo>
                    <a:pt x="5395" y="7300"/>
                    <a:pt x="5400" y="7301"/>
                    <a:pt x="5404" y="7301"/>
                  </a:cubicBezTo>
                  <a:cubicBezTo>
                    <a:pt x="5408" y="7301"/>
                    <a:pt x="5412" y="7300"/>
                    <a:pt x="5415" y="7298"/>
                  </a:cubicBezTo>
                  <a:cubicBezTo>
                    <a:pt x="5483" y="7264"/>
                    <a:pt x="5551" y="7225"/>
                    <a:pt x="5610" y="7181"/>
                  </a:cubicBezTo>
                  <a:cubicBezTo>
                    <a:pt x="5663" y="7142"/>
                    <a:pt x="5741" y="7068"/>
                    <a:pt x="5800" y="7054"/>
                  </a:cubicBezTo>
                  <a:cubicBezTo>
                    <a:pt x="5811" y="7051"/>
                    <a:pt x="5822" y="7049"/>
                    <a:pt x="5833" y="7049"/>
                  </a:cubicBezTo>
                  <a:cubicBezTo>
                    <a:pt x="5978" y="7049"/>
                    <a:pt x="6093" y="7310"/>
                    <a:pt x="6166" y="7410"/>
                  </a:cubicBezTo>
                  <a:cubicBezTo>
                    <a:pt x="6179" y="7426"/>
                    <a:pt x="6199" y="7436"/>
                    <a:pt x="6220" y="7436"/>
                  </a:cubicBezTo>
                  <a:cubicBezTo>
                    <a:pt x="6229" y="7436"/>
                    <a:pt x="6239" y="7434"/>
                    <a:pt x="6249" y="7429"/>
                  </a:cubicBezTo>
                  <a:cubicBezTo>
                    <a:pt x="6260" y="7439"/>
                    <a:pt x="6274" y="7444"/>
                    <a:pt x="6289" y="7444"/>
                  </a:cubicBezTo>
                  <a:cubicBezTo>
                    <a:pt x="6312" y="7444"/>
                    <a:pt x="6335" y="7430"/>
                    <a:pt x="6341" y="7400"/>
                  </a:cubicBezTo>
                  <a:cubicBezTo>
                    <a:pt x="6395" y="7054"/>
                    <a:pt x="6449" y="6703"/>
                    <a:pt x="6488" y="6351"/>
                  </a:cubicBezTo>
                  <a:cubicBezTo>
                    <a:pt x="6610" y="6712"/>
                    <a:pt x="6732" y="7083"/>
                    <a:pt x="6907" y="7410"/>
                  </a:cubicBezTo>
                  <a:cubicBezTo>
                    <a:pt x="6912" y="7420"/>
                    <a:pt x="6922" y="7429"/>
                    <a:pt x="6931" y="7429"/>
                  </a:cubicBezTo>
                  <a:cubicBezTo>
                    <a:pt x="6936" y="7444"/>
                    <a:pt x="6951" y="7459"/>
                    <a:pt x="6966" y="7464"/>
                  </a:cubicBezTo>
                  <a:cubicBezTo>
                    <a:pt x="6976" y="7468"/>
                    <a:pt x="6986" y="7470"/>
                    <a:pt x="6996" y="7470"/>
                  </a:cubicBezTo>
                  <a:cubicBezTo>
                    <a:pt x="7021" y="7470"/>
                    <a:pt x="7044" y="7457"/>
                    <a:pt x="7058" y="7429"/>
                  </a:cubicBezTo>
                  <a:cubicBezTo>
                    <a:pt x="7069" y="7408"/>
                    <a:pt x="7051" y="7386"/>
                    <a:pt x="7030" y="7386"/>
                  </a:cubicBezTo>
                  <a:cubicBezTo>
                    <a:pt x="7024" y="7386"/>
                    <a:pt x="7018" y="7388"/>
                    <a:pt x="7013" y="7393"/>
                  </a:cubicBezTo>
                  <a:lnTo>
                    <a:pt x="7013" y="7393"/>
                  </a:lnTo>
                  <a:cubicBezTo>
                    <a:pt x="7089" y="7324"/>
                    <a:pt x="7132" y="7199"/>
                    <a:pt x="7185" y="7107"/>
                  </a:cubicBezTo>
                  <a:cubicBezTo>
                    <a:pt x="7234" y="7015"/>
                    <a:pt x="7278" y="6932"/>
                    <a:pt x="7322" y="6839"/>
                  </a:cubicBezTo>
                  <a:cubicBezTo>
                    <a:pt x="7488" y="6951"/>
                    <a:pt x="7663" y="7049"/>
                    <a:pt x="7848" y="7127"/>
                  </a:cubicBezTo>
                  <a:cubicBezTo>
                    <a:pt x="7854" y="7128"/>
                    <a:pt x="7859" y="7129"/>
                    <a:pt x="7864" y="7129"/>
                  </a:cubicBezTo>
                  <a:cubicBezTo>
                    <a:pt x="7909" y="7129"/>
                    <a:pt x="7937" y="7074"/>
                    <a:pt x="7902" y="7034"/>
                  </a:cubicBezTo>
                  <a:cubicBezTo>
                    <a:pt x="7897" y="7029"/>
                    <a:pt x="7888" y="7025"/>
                    <a:pt x="7878" y="7020"/>
                  </a:cubicBezTo>
                  <a:cubicBezTo>
                    <a:pt x="7892" y="7010"/>
                    <a:pt x="7897" y="6990"/>
                    <a:pt x="7892" y="6976"/>
                  </a:cubicBezTo>
                  <a:cubicBezTo>
                    <a:pt x="7727" y="6581"/>
                    <a:pt x="7434" y="6210"/>
                    <a:pt x="7175" y="5859"/>
                  </a:cubicBezTo>
                  <a:lnTo>
                    <a:pt x="7190" y="5844"/>
                  </a:lnTo>
                  <a:lnTo>
                    <a:pt x="7190" y="5844"/>
                  </a:lnTo>
                  <a:cubicBezTo>
                    <a:pt x="7185" y="5869"/>
                    <a:pt x="7200" y="5888"/>
                    <a:pt x="7219" y="5893"/>
                  </a:cubicBezTo>
                  <a:cubicBezTo>
                    <a:pt x="7479" y="5947"/>
                    <a:pt x="7754" y="5987"/>
                    <a:pt x="8025" y="5987"/>
                  </a:cubicBezTo>
                  <a:cubicBezTo>
                    <a:pt x="8166" y="5987"/>
                    <a:pt x="8307" y="5977"/>
                    <a:pt x="8444" y="5951"/>
                  </a:cubicBezTo>
                  <a:cubicBezTo>
                    <a:pt x="8507" y="5937"/>
                    <a:pt x="8492" y="5839"/>
                    <a:pt x="8429" y="5839"/>
                  </a:cubicBezTo>
                  <a:cubicBezTo>
                    <a:pt x="8279" y="5839"/>
                    <a:pt x="8130" y="5841"/>
                    <a:pt x="7982" y="5841"/>
                  </a:cubicBezTo>
                  <a:cubicBezTo>
                    <a:pt x="7734" y="5841"/>
                    <a:pt x="7487" y="5836"/>
                    <a:pt x="7234" y="5805"/>
                  </a:cubicBezTo>
                  <a:cubicBezTo>
                    <a:pt x="7458" y="5610"/>
                    <a:pt x="7595" y="5332"/>
                    <a:pt x="7609" y="5034"/>
                  </a:cubicBezTo>
                  <a:cubicBezTo>
                    <a:pt x="7639" y="4435"/>
                    <a:pt x="7136" y="3869"/>
                    <a:pt x="6541" y="3805"/>
                  </a:cubicBezTo>
                  <a:cubicBezTo>
                    <a:pt x="6491" y="3800"/>
                    <a:pt x="6443" y="3798"/>
                    <a:pt x="6396" y="3798"/>
                  </a:cubicBezTo>
                  <a:cubicBezTo>
                    <a:pt x="5226" y="3798"/>
                    <a:pt x="5027" y="5330"/>
                    <a:pt x="5707" y="5893"/>
                  </a:cubicBezTo>
                  <a:cubicBezTo>
                    <a:pt x="3863" y="5800"/>
                    <a:pt x="1995" y="5825"/>
                    <a:pt x="147" y="5805"/>
                  </a:cubicBezTo>
                  <a:cubicBezTo>
                    <a:pt x="142" y="5805"/>
                    <a:pt x="132" y="5805"/>
                    <a:pt x="127" y="5810"/>
                  </a:cubicBezTo>
                  <a:cubicBezTo>
                    <a:pt x="132" y="5722"/>
                    <a:pt x="137" y="5634"/>
                    <a:pt x="142" y="5547"/>
                  </a:cubicBezTo>
                  <a:cubicBezTo>
                    <a:pt x="426" y="5555"/>
                    <a:pt x="711" y="5558"/>
                    <a:pt x="995" y="5558"/>
                  </a:cubicBezTo>
                  <a:cubicBezTo>
                    <a:pt x="1227" y="5558"/>
                    <a:pt x="1458" y="5556"/>
                    <a:pt x="1688" y="5552"/>
                  </a:cubicBezTo>
                  <a:cubicBezTo>
                    <a:pt x="1732" y="5552"/>
                    <a:pt x="1732" y="5488"/>
                    <a:pt x="1688" y="5488"/>
                  </a:cubicBezTo>
                  <a:cubicBezTo>
                    <a:pt x="1371" y="5482"/>
                    <a:pt x="1053" y="5478"/>
                    <a:pt x="735" y="5478"/>
                  </a:cubicBezTo>
                  <a:cubicBezTo>
                    <a:pt x="539" y="5478"/>
                    <a:pt x="342" y="5479"/>
                    <a:pt x="147" y="5483"/>
                  </a:cubicBezTo>
                  <a:cubicBezTo>
                    <a:pt x="151" y="5332"/>
                    <a:pt x="156" y="5181"/>
                    <a:pt x="161" y="5030"/>
                  </a:cubicBezTo>
                  <a:cubicBezTo>
                    <a:pt x="459" y="5044"/>
                    <a:pt x="761" y="5059"/>
                    <a:pt x="1059" y="5059"/>
                  </a:cubicBezTo>
                  <a:cubicBezTo>
                    <a:pt x="1098" y="5059"/>
                    <a:pt x="1098" y="5000"/>
                    <a:pt x="1059" y="5000"/>
                  </a:cubicBezTo>
                  <a:cubicBezTo>
                    <a:pt x="761" y="4976"/>
                    <a:pt x="464" y="4971"/>
                    <a:pt x="166" y="4966"/>
                  </a:cubicBezTo>
                  <a:cubicBezTo>
                    <a:pt x="171" y="4834"/>
                    <a:pt x="171" y="4698"/>
                    <a:pt x="176" y="4566"/>
                  </a:cubicBezTo>
                  <a:lnTo>
                    <a:pt x="181" y="4566"/>
                  </a:lnTo>
                  <a:cubicBezTo>
                    <a:pt x="908" y="4591"/>
                    <a:pt x="1629" y="4644"/>
                    <a:pt x="2356" y="4674"/>
                  </a:cubicBezTo>
                  <a:cubicBezTo>
                    <a:pt x="2400" y="4674"/>
                    <a:pt x="2395" y="4615"/>
                    <a:pt x="2356" y="4610"/>
                  </a:cubicBezTo>
                  <a:cubicBezTo>
                    <a:pt x="1714" y="4536"/>
                    <a:pt x="1068" y="4501"/>
                    <a:pt x="422" y="4501"/>
                  </a:cubicBezTo>
                  <a:cubicBezTo>
                    <a:pt x="341" y="4501"/>
                    <a:pt x="261" y="4502"/>
                    <a:pt x="181" y="4503"/>
                  </a:cubicBezTo>
                  <a:lnTo>
                    <a:pt x="176" y="4503"/>
                  </a:lnTo>
                  <a:cubicBezTo>
                    <a:pt x="181" y="4337"/>
                    <a:pt x="186" y="4166"/>
                    <a:pt x="186" y="4000"/>
                  </a:cubicBezTo>
                  <a:cubicBezTo>
                    <a:pt x="452" y="4010"/>
                    <a:pt x="718" y="4013"/>
                    <a:pt x="983" y="4013"/>
                  </a:cubicBezTo>
                  <a:cubicBezTo>
                    <a:pt x="1137" y="4013"/>
                    <a:pt x="1291" y="4012"/>
                    <a:pt x="1444" y="4010"/>
                  </a:cubicBezTo>
                  <a:cubicBezTo>
                    <a:pt x="1488" y="4005"/>
                    <a:pt x="1488" y="3942"/>
                    <a:pt x="1444" y="3937"/>
                  </a:cubicBezTo>
                  <a:cubicBezTo>
                    <a:pt x="1256" y="3933"/>
                    <a:pt x="1067" y="3930"/>
                    <a:pt x="879" y="3930"/>
                  </a:cubicBezTo>
                  <a:cubicBezTo>
                    <a:pt x="648" y="3930"/>
                    <a:pt x="419" y="3934"/>
                    <a:pt x="191" y="3942"/>
                  </a:cubicBezTo>
                  <a:cubicBezTo>
                    <a:pt x="191" y="3766"/>
                    <a:pt x="191" y="3591"/>
                    <a:pt x="195" y="3415"/>
                  </a:cubicBezTo>
                  <a:cubicBezTo>
                    <a:pt x="718" y="3418"/>
                    <a:pt x="1244" y="3426"/>
                    <a:pt x="1768" y="3426"/>
                  </a:cubicBezTo>
                  <a:cubicBezTo>
                    <a:pt x="2012" y="3426"/>
                    <a:pt x="2255" y="3425"/>
                    <a:pt x="2498" y="3420"/>
                  </a:cubicBezTo>
                  <a:cubicBezTo>
                    <a:pt x="2556" y="3420"/>
                    <a:pt x="2556" y="3332"/>
                    <a:pt x="2498" y="3332"/>
                  </a:cubicBezTo>
                  <a:cubicBezTo>
                    <a:pt x="2255" y="3328"/>
                    <a:pt x="2012" y="3326"/>
                    <a:pt x="1768" y="3326"/>
                  </a:cubicBezTo>
                  <a:cubicBezTo>
                    <a:pt x="1244" y="3326"/>
                    <a:pt x="718" y="3334"/>
                    <a:pt x="195" y="3337"/>
                  </a:cubicBezTo>
                  <a:cubicBezTo>
                    <a:pt x="195" y="3157"/>
                    <a:pt x="195" y="2976"/>
                    <a:pt x="200" y="2796"/>
                  </a:cubicBezTo>
                  <a:cubicBezTo>
                    <a:pt x="205" y="2801"/>
                    <a:pt x="210" y="2801"/>
                    <a:pt x="215" y="2801"/>
                  </a:cubicBezTo>
                  <a:cubicBezTo>
                    <a:pt x="395" y="2780"/>
                    <a:pt x="575" y="2772"/>
                    <a:pt x="754" y="2772"/>
                  </a:cubicBezTo>
                  <a:cubicBezTo>
                    <a:pt x="832" y="2772"/>
                    <a:pt x="909" y="2773"/>
                    <a:pt x="986" y="2776"/>
                  </a:cubicBezTo>
                  <a:cubicBezTo>
                    <a:pt x="1025" y="2776"/>
                    <a:pt x="1025" y="2722"/>
                    <a:pt x="986" y="2718"/>
                  </a:cubicBezTo>
                  <a:cubicBezTo>
                    <a:pt x="888" y="2710"/>
                    <a:pt x="789" y="2706"/>
                    <a:pt x="691" y="2706"/>
                  </a:cubicBezTo>
                  <a:cubicBezTo>
                    <a:pt x="533" y="2706"/>
                    <a:pt x="374" y="2716"/>
                    <a:pt x="215" y="2737"/>
                  </a:cubicBezTo>
                  <a:cubicBezTo>
                    <a:pt x="210" y="2737"/>
                    <a:pt x="205" y="2742"/>
                    <a:pt x="200" y="2747"/>
                  </a:cubicBezTo>
                  <a:cubicBezTo>
                    <a:pt x="200" y="2366"/>
                    <a:pt x="205" y="1991"/>
                    <a:pt x="205" y="1610"/>
                  </a:cubicBezTo>
                  <a:cubicBezTo>
                    <a:pt x="205" y="1610"/>
                    <a:pt x="210" y="1615"/>
                    <a:pt x="215" y="1615"/>
                  </a:cubicBezTo>
                  <a:cubicBezTo>
                    <a:pt x="459" y="1601"/>
                    <a:pt x="708" y="1586"/>
                    <a:pt x="951" y="1562"/>
                  </a:cubicBezTo>
                  <a:cubicBezTo>
                    <a:pt x="999" y="1557"/>
                    <a:pt x="1000" y="1488"/>
                    <a:pt x="956" y="1488"/>
                  </a:cubicBezTo>
                  <a:cubicBezTo>
                    <a:pt x="955" y="1488"/>
                    <a:pt x="953" y="1488"/>
                    <a:pt x="951" y="1488"/>
                  </a:cubicBezTo>
                  <a:cubicBezTo>
                    <a:pt x="708" y="1503"/>
                    <a:pt x="464" y="1523"/>
                    <a:pt x="215" y="1547"/>
                  </a:cubicBezTo>
                  <a:cubicBezTo>
                    <a:pt x="210" y="1547"/>
                    <a:pt x="210" y="1552"/>
                    <a:pt x="205" y="1552"/>
                  </a:cubicBezTo>
                  <a:cubicBezTo>
                    <a:pt x="205" y="1220"/>
                    <a:pt x="200" y="893"/>
                    <a:pt x="200" y="562"/>
                  </a:cubicBezTo>
                  <a:lnTo>
                    <a:pt x="200" y="562"/>
                  </a:lnTo>
                  <a:cubicBezTo>
                    <a:pt x="205" y="567"/>
                    <a:pt x="210" y="571"/>
                    <a:pt x="215" y="571"/>
                  </a:cubicBezTo>
                  <a:cubicBezTo>
                    <a:pt x="339" y="579"/>
                    <a:pt x="462" y="582"/>
                    <a:pt x="585" y="582"/>
                  </a:cubicBezTo>
                  <a:cubicBezTo>
                    <a:pt x="708" y="582"/>
                    <a:pt x="829" y="579"/>
                    <a:pt x="951" y="571"/>
                  </a:cubicBezTo>
                  <a:cubicBezTo>
                    <a:pt x="1010" y="571"/>
                    <a:pt x="1010" y="489"/>
                    <a:pt x="951" y="489"/>
                  </a:cubicBezTo>
                  <a:cubicBezTo>
                    <a:pt x="829" y="484"/>
                    <a:pt x="708" y="481"/>
                    <a:pt x="585" y="481"/>
                  </a:cubicBezTo>
                  <a:cubicBezTo>
                    <a:pt x="462" y="481"/>
                    <a:pt x="339" y="484"/>
                    <a:pt x="215" y="489"/>
                  </a:cubicBezTo>
                  <a:cubicBezTo>
                    <a:pt x="210" y="493"/>
                    <a:pt x="205" y="493"/>
                    <a:pt x="195" y="498"/>
                  </a:cubicBezTo>
                  <a:lnTo>
                    <a:pt x="195" y="352"/>
                  </a:lnTo>
                  <a:cubicBezTo>
                    <a:pt x="200" y="332"/>
                    <a:pt x="191" y="313"/>
                    <a:pt x="171" y="298"/>
                  </a:cubicBezTo>
                  <a:cubicBezTo>
                    <a:pt x="2259" y="274"/>
                    <a:pt x="4341" y="196"/>
                    <a:pt x="6424" y="128"/>
                  </a:cubicBezTo>
                  <a:lnTo>
                    <a:pt x="6439" y="128"/>
                  </a:lnTo>
                  <a:cubicBezTo>
                    <a:pt x="6483" y="493"/>
                    <a:pt x="6517" y="859"/>
                    <a:pt x="6532" y="1225"/>
                  </a:cubicBezTo>
                  <a:cubicBezTo>
                    <a:pt x="6536" y="1415"/>
                    <a:pt x="6536" y="1605"/>
                    <a:pt x="6532" y="1796"/>
                  </a:cubicBezTo>
                  <a:cubicBezTo>
                    <a:pt x="6532" y="1864"/>
                    <a:pt x="6502" y="1981"/>
                    <a:pt x="6551" y="2040"/>
                  </a:cubicBezTo>
                  <a:cubicBezTo>
                    <a:pt x="6593" y="2097"/>
                    <a:pt x="6665" y="2115"/>
                    <a:pt x="6746" y="2115"/>
                  </a:cubicBezTo>
                  <a:cubicBezTo>
                    <a:pt x="6864" y="2115"/>
                    <a:pt x="6999" y="2078"/>
                    <a:pt x="7083" y="2069"/>
                  </a:cubicBezTo>
                  <a:cubicBezTo>
                    <a:pt x="7517" y="2025"/>
                    <a:pt x="7956" y="1981"/>
                    <a:pt x="8390" y="1937"/>
                  </a:cubicBezTo>
                  <a:cubicBezTo>
                    <a:pt x="8414" y="3244"/>
                    <a:pt x="8419" y="4556"/>
                    <a:pt x="8497" y="5864"/>
                  </a:cubicBezTo>
                  <a:cubicBezTo>
                    <a:pt x="8500" y="5895"/>
                    <a:pt x="8524" y="5911"/>
                    <a:pt x="8548" y="5911"/>
                  </a:cubicBezTo>
                  <a:cubicBezTo>
                    <a:pt x="8573" y="5911"/>
                    <a:pt x="8597" y="5895"/>
                    <a:pt x="8600" y="5864"/>
                  </a:cubicBezTo>
                  <a:cubicBezTo>
                    <a:pt x="8614" y="4483"/>
                    <a:pt x="8556" y="3088"/>
                    <a:pt x="8526" y="1698"/>
                  </a:cubicBezTo>
                  <a:cubicBezTo>
                    <a:pt x="8523" y="1656"/>
                    <a:pt x="8486" y="1626"/>
                    <a:pt x="8449" y="1626"/>
                  </a:cubicBezTo>
                  <a:cubicBezTo>
                    <a:pt x="8435" y="1626"/>
                    <a:pt x="8421" y="1630"/>
                    <a:pt x="8409" y="1640"/>
                  </a:cubicBezTo>
                  <a:cubicBezTo>
                    <a:pt x="7746" y="1137"/>
                    <a:pt x="7117" y="596"/>
                    <a:pt x="6527" y="15"/>
                  </a:cubicBezTo>
                  <a:cubicBezTo>
                    <a:pt x="6517" y="8"/>
                    <a:pt x="6505" y="4"/>
                    <a:pt x="6493" y="4"/>
                  </a:cubicBezTo>
                  <a:cubicBezTo>
                    <a:pt x="6482" y="4"/>
                    <a:pt x="6471" y="8"/>
                    <a:pt x="6463" y="15"/>
                  </a:cubicBezTo>
                  <a:cubicBezTo>
                    <a:pt x="6453" y="6"/>
                    <a:pt x="6439" y="1"/>
                    <a:pt x="64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56"/>
            <p:cNvSpPr/>
            <p:nvPr/>
          </p:nvSpPr>
          <p:spPr>
            <a:xfrm>
              <a:off x="2220023" y="2479761"/>
              <a:ext cx="38132" cy="2237"/>
            </a:xfrm>
            <a:custGeom>
              <a:rect b="b" l="l" r="r" t="t"/>
              <a:pathLst>
                <a:path extrusionOk="0" h="87" w="1483">
                  <a:moveTo>
                    <a:pt x="997" y="0"/>
                  </a:moveTo>
                  <a:cubicBezTo>
                    <a:pt x="679" y="0"/>
                    <a:pt x="359" y="8"/>
                    <a:pt x="39" y="12"/>
                  </a:cubicBezTo>
                  <a:cubicBezTo>
                    <a:pt x="0" y="17"/>
                    <a:pt x="0" y="70"/>
                    <a:pt x="39" y="75"/>
                  </a:cubicBezTo>
                  <a:cubicBezTo>
                    <a:pt x="359" y="78"/>
                    <a:pt x="679" y="86"/>
                    <a:pt x="997" y="86"/>
                  </a:cubicBezTo>
                  <a:cubicBezTo>
                    <a:pt x="1145" y="86"/>
                    <a:pt x="1292" y="85"/>
                    <a:pt x="1439" y="80"/>
                  </a:cubicBezTo>
                  <a:cubicBezTo>
                    <a:pt x="1483" y="75"/>
                    <a:pt x="1483" y="12"/>
                    <a:pt x="1439" y="7"/>
                  </a:cubicBezTo>
                  <a:cubicBezTo>
                    <a:pt x="1292" y="2"/>
                    <a:pt x="1145" y="0"/>
                    <a:pt x="9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56"/>
            <p:cNvSpPr/>
            <p:nvPr/>
          </p:nvSpPr>
          <p:spPr>
            <a:xfrm>
              <a:off x="2218635" y="2448392"/>
              <a:ext cx="50062" cy="3703"/>
            </a:xfrm>
            <a:custGeom>
              <a:rect b="b" l="l" r="r" t="t"/>
              <a:pathLst>
                <a:path extrusionOk="0" h="144" w="1947">
                  <a:moveTo>
                    <a:pt x="1207" y="0"/>
                  </a:moveTo>
                  <a:cubicBezTo>
                    <a:pt x="823" y="0"/>
                    <a:pt x="438" y="21"/>
                    <a:pt x="54" y="61"/>
                  </a:cubicBezTo>
                  <a:cubicBezTo>
                    <a:pt x="5" y="66"/>
                    <a:pt x="1" y="144"/>
                    <a:pt x="54" y="144"/>
                  </a:cubicBezTo>
                  <a:cubicBezTo>
                    <a:pt x="664" y="139"/>
                    <a:pt x="1274" y="124"/>
                    <a:pt x="1883" y="120"/>
                  </a:cubicBezTo>
                  <a:cubicBezTo>
                    <a:pt x="1947" y="120"/>
                    <a:pt x="1947" y="22"/>
                    <a:pt x="1883" y="22"/>
                  </a:cubicBezTo>
                  <a:cubicBezTo>
                    <a:pt x="1658" y="8"/>
                    <a:pt x="1432" y="0"/>
                    <a:pt x="120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58" name="Google Shape;2858;p56"/>
          <p:cNvGrpSpPr/>
          <p:nvPr/>
        </p:nvGrpSpPr>
        <p:grpSpPr>
          <a:xfrm>
            <a:off x="1579499" y="2389124"/>
            <a:ext cx="207731" cy="262550"/>
            <a:chOff x="1579499" y="2389124"/>
            <a:chExt cx="207731" cy="262550"/>
          </a:xfrm>
        </p:grpSpPr>
        <p:sp>
          <p:nvSpPr>
            <p:cNvPr id="2859" name="Google Shape;2859;p56"/>
            <p:cNvSpPr/>
            <p:nvPr/>
          </p:nvSpPr>
          <p:spPr>
            <a:xfrm>
              <a:off x="1694023" y="2544891"/>
              <a:ext cx="74078" cy="97656"/>
            </a:xfrm>
            <a:custGeom>
              <a:rect b="b" l="l" r="r" t="t"/>
              <a:pathLst>
                <a:path extrusionOk="0" h="3798" w="2881">
                  <a:moveTo>
                    <a:pt x="1200" y="133"/>
                  </a:moveTo>
                  <a:cubicBezTo>
                    <a:pt x="1261" y="133"/>
                    <a:pt x="1323" y="138"/>
                    <a:pt x="1385" y="147"/>
                  </a:cubicBezTo>
                  <a:cubicBezTo>
                    <a:pt x="1956" y="230"/>
                    <a:pt x="2400" y="664"/>
                    <a:pt x="2419" y="1254"/>
                  </a:cubicBezTo>
                  <a:cubicBezTo>
                    <a:pt x="2429" y="1527"/>
                    <a:pt x="2346" y="1849"/>
                    <a:pt x="2141" y="2044"/>
                  </a:cubicBezTo>
                  <a:cubicBezTo>
                    <a:pt x="1941" y="2239"/>
                    <a:pt x="1649" y="2249"/>
                    <a:pt x="1390" y="2298"/>
                  </a:cubicBezTo>
                  <a:lnTo>
                    <a:pt x="1385" y="2298"/>
                  </a:lnTo>
                  <a:cubicBezTo>
                    <a:pt x="1374" y="2298"/>
                    <a:pt x="1363" y="2298"/>
                    <a:pt x="1352" y="2298"/>
                  </a:cubicBezTo>
                  <a:cubicBezTo>
                    <a:pt x="760" y="2298"/>
                    <a:pt x="339" y="1916"/>
                    <a:pt x="215" y="1327"/>
                  </a:cubicBezTo>
                  <a:cubicBezTo>
                    <a:pt x="72" y="640"/>
                    <a:pt x="557" y="133"/>
                    <a:pt x="1200" y="133"/>
                  </a:cubicBezTo>
                  <a:close/>
                  <a:moveTo>
                    <a:pt x="785" y="2312"/>
                  </a:moveTo>
                  <a:cubicBezTo>
                    <a:pt x="916" y="2381"/>
                    <a:pt x="1060" y="2415"/>
                    <a:pt x="1205" y="2415"/>
                  </a:cubicBezTo>
                  <a:cubicBezTo>
                    <a:pt x="1277" y="2415"/>
                    <a:pt x="1349" y="2407"/>
                    <a:pt x="1420" y="2390"/>
                  </a:cubicBezTo>
                  <a:lnTo>
                    <a:pt x="1463" y="2386"/>
                  </a:lnTo>
                  <a:cubicBezTo>
                    <a:pt x="1468" y="2410"/>
                    <a:pt x="1473" y="2439"/>
                    <a:pt x="1478" y="2464"/>
                  </a:cubicBezTo>
                  <a:cubicBezTo>
                    <a:pt x="1385" y="2829"/>
                    <a:pt x="1312" y="3205"/>
                    <a:pt x="1273" y="3581"/>
                  </a:cubicBezTo>
                  <a:lnTo>
                    <a:pt x="1273" y="3576"/>
                  </a:lnTo>
                  <a:cubicBezTo>
                    <a:pt x="1190" y="3454"/>
                    <a:pt x="1107" y="3327"/>
                    <a:pt x="1020" y="3200"/>
                  </a:cubicBezTo>
                  <a:cubicBezTo>
                    <a:pt x="1008" y="3184"/>
                    <a:pt x="991" y="3175"/>
                    <a:pt x="974" y="3175"/>
                  </a:cubicBezTo>
                  <a:cubicBezTo>
                    <a:pt x="960" y="3175"/>
                    <a:pt x="947" y="3180"/>
                    <a:pt x="937" y="3190"/>
                  </a:cubicBezTo>
                  <a:cubicBezTo>
                    <a:pt x="805" y="3351"/>
                    <a:pt x="654" y="3498"/>
                    <a:pt x="488" y="3624"/>
                  </a:cubicBezTo>
                  <a:cubicBezTo>
                    <a:pt x="624" y="3200"/>
                    <a:pt x="703" y="2747"/>
                    <a:pt x="785" y="2312"/>
                  </a:cubicBezTo>
                  <a:close/>
                  <a:moveTo>
                    <a:pt x="2176" y="2161"/>
                  </a:moveTo>
                  <a:cubicBezTo>
                    <a:pt x="2337" y="2571"/>
                    <a:pt x="2502" y="3015"/>
                    <a:pt x="2751" y="3381"/>
                  </a:cubicBezTo>
                  <a:cubicBezTo>
                    <a:pt x="2600" y="3303"/>
                    <a:pt x="2444" y="3229"/>
                    <a:pt x="2283" y="3166"/>
                  </a:cubicBezTo>
                  <a:lnTo>
                    <a:pt x="2278" y="3161"/>
                  </a:lnTo>
                  <a:cubicBezTo>
                    <a:pt x="2271" y="3158"/>
                    <a:pt x="2262" y="3157"/>
                    <a:pt x="2254" y="3157"/>
                  </a:cubicBezTo>
                  <a:cubicBezTo>
                    <a:pt x="2234" y="3157"/>
                    <a:pt x="2214" y="3165"/>
                    <a:pt x="2200" y="3186"/>
                  </a:cubicBezTo>
                  <a:lnTo>
                    <a:pt x="1961" y="3659"/>
                  </a:lnTo>
                  <a:cubicBezTo>
                    <a:pt x="1839" y="3239"/>
                    <a:pt x="1688" y="2834"/>
                    <a:pt x="1566" y="2415"/>
                  </a:cubicBezTo>
                  <a:cubicBezTo>
                    <a:pt x="1566" y="2400"/>
                    <a:pt x="1566" y="2386"/>
                    <a:pt x="1571" y="2371"/>
                  </a:cubicBezTo>
                  <a:cubicBezTo>
                    <a:pt x="1795" y="2342"/>
                    <a:pt x="2010" y="2303"/>
                    <a:pt x="2176" y="2161"/>
                  </a:cubicBezTo>
                  <a:close/>
                  <a:moveTo>
                    <a:pt x="1215" y="0"/>
                  </a:moveTo>
                  <a:cubicBezTo>
                    <a:pt x="493" y="0"/>
                    <a:pt x="0" y="508"/>
                    <a:pt x="88" y="1225"/>
                  </a:cubicBezTo>
                  <a:cubicBezTo>
                    <a:pt x="137" y="1634"/>
                    <a:pt x="361" y="2054"/>
                    <a:pt x="703" y="2264"/>
                  </a:cubicBezTo>
                  <a:cubicBezTo>
                    <a:pt x="566" y="2727"/>
                    <a:pt x="410" y="3210"/>
                    <a:pt x="342" y="3683"/>
                  </a:cubicBezTo>
                  <a:cubicBezTo>
                    <a:pt x="338" y="3725"/>
                    <a:pt x="369" y="3754"/>
                    <a:pt x="404" y="3754"/>
                  </a:cubicBezTo>
                  <a:cubicBezTo>
                    <a:pt x="414" y="3754"/>
                    <a:pt x="424" y="3752"/>
                    <a:pt x="434" y="3746"/>
                  </a:cubicBezTo>
                  <a:cubicBezTo>
                    <a:pt x="442" y="3751"/>
                    <a:pt x="449" y="3754"/>
                    <a:pt x="456" y="3754"/>
                  </a:cubicBezTo>
                  <a:cubicBezTo>
                    <a:pt x="463" y="3754"/>
                    <a:pt x="471" y="3751"/>
                    <a:pt x="478" y="3746"/>
                  </a:cubicBezTo>
                  <a:cubicBezTo>
                    <a:pt x="659" y="3620"/>
                    <a:pt x="820" y="3473"/>
                    <a:pt x="966" y="3312"/>
                  </a:cubicBezTo>
                  <a:cubicBezTo>
                    <a:pt x="1044" y="3439"/>
                    <a:pt x="1127" y="3566"/>
                    <a:pt x="1215" y="3698"/>
                  </a:cubicBezTo>
                  <a:cubicBezTo>
                    <a:pt x="1226" y="3700"/>
                    <a:pt x="1238" y="3701"/>
                    <a:pt x="1249" y="3701"/>
                  </a:cubicBezTo>
                  <a:cubicBezTo>
                    <a:pt x="1297" y="3701"/>
                    <a:pt x="1345" y="3684"/>
                    <a:pt x="1381" y="3649"/>
                  </a:cubicBezTo>
                  <a:cubicBezTo>
                    <a:pt x="1454" y="3346"/>
                    <a:pt x="1502" y="3039"/>
                    <a:pt x="1537" y="2732"/>
                  </a:cubicBezTo>
                  <a:cubicBezTo>
                    <a:pt x="1605" y="3068"/>
                    <a:pt x="1717" y="3390"/>
                    <a:pt x="1868" y="3703"/>
                  </a:cubicBezTo>
                  <a:cubicBezTo>
                    <a:pt x="1875" y="3717"/>
                    <a:pt x="1893" y="3726"/>
                    <a:pt x="1910" y="3726"/>
                  </a:cubicBezTo>
                  <a:cubicBezTo>
                    <a:pt x="1916" y="3726"/>
                    <a:pt x="1922" y="3725"/>
                    <a:pt x="1927" y="3722"/>
                  </a:cubicBezTo>
                  <a:lnTo>
                    <a:pt x="1927" y="3722"/>
                  </a:lnTo>
                  <a:cubicBezTo>
                    <a:pt x="1910" y="3762"/>
                    <a:pt x="1943" y="3797"/>
                    <a:pt x="1975" y="3797"/>
                  </a:cubicBezTo>
                  <a:cubicBezTo>
                    <a:pt x="1990" y="3797"/>
                    <a:pt x="2005" y="3789"/>
                    <a:pt x="2015" y="3771"/>
                  </a:cubicBezTo>
                  <a:lnTo>
                    <a:pt x="2273" y="3288"/>
                  </a:lnTo>
                  <a:cubicBezTo>
                    <a:pt x="2424" y="3371"/>
                    <a:pt x="2580" y="3439"/>
                    <a:pt x="2746" y="3493"/>
                  </a:cubicBezTo>
                  <a:cubicBezTo>
                    <a:pt x="2751" y="3494"/>
                    <a:pt x="2755" y="3495"/>
                    <a:pt x="2760" y="3495"/>
                  </a:cubicBezTo>
                  <a:cubicBezTo>
                    <a:pt x="2785" y="3495"/>
                    <a:pt x="2809" y="3473"/>
                    <a:pt x="2805" y="3444"/>
                  </a:cubicBezTo>
                  <a:lnTo>
                    <a:pt x="2805" y="3444"/>
                  </a:lnTo>
                  <a:cubicBezTo>
                    <a:pt x="2810" y="3445"/>
                    <a:pt x="2815" y="3446"/>
                    <a:pt x="2820" y="3446"/>
                  </a:cubicBezTo>
                  <a:cubicBezTo>
                    <a:pt x="2851" y="3446"/>
                    <a:pt x="2881" y="3423"/>
                    <a:pt x="2868" y="3385"/>
                  </a:cubicBezTo>
                  <a:cubicBezTo>
                    <a:pt x="2697" y="2947"/>
                    <a:pt x="2439" y="2537"/>
                    <a:pt x="2244" y="2103"/>
                  </a:cubicBezTo>
                  <a:cubicBezTo>
                    <a:pt x="2263" y="2083"/>
                    <a:pt x="2283" y="2059"/>
                    <a:pt x="2302" y="2034"/>
                  </a:cubicBezTo>
                  <a:cubicBezTo>
                    <a:pt x="2478" y="1791"/>
                    <a:pt x="2561" y="1493"/>
                    <a:pt x="2537" y="1195"/>
                  </a:cubicBezTo>
                  <a:cubicBezTo>
                    <a:pt x="2493" y="503"/>
                    <a:pt x="1902" y="0"/>
                    <a:pt x="12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56"/>
            <p:cNvSpPr/>
            <p:nvPr/>
          </p:nvSpPr>
          <p:spPr>
            <a:xfrm>
              <a:off x="1696414" y="2553581"/>
              <a:ext cx="64333" cy="46128"/>
            </a:xfrm>
            <a:custGeom>
              <a:rect b="b" l="l" r="r" t="t"/>
              <a:pathLst>
                <a:path extrusionOk="0" h="1794" w="2502">
                  <a:moveTo>
                    <a:pt x="1248" y="116"/>
                  </a:moveTo>
                  <a:cubicBezTo>
                    <a:pt x="1673" y="126"/>
                    <a:pt x="2019" y="467"/>
                    <a:pt x="2034" y="892"/>
                  </a:cubicBezTo>
                  <a:cubicBezTo>
                    <a:pt x="2044" y="1267"/>
                    <a:pt x="1790" y="1506"/>
                    <a:pt x="1483" y="1657"/>
                  </a:cubicBezTo>
                  <a:cubicBezTo>
                    <a:pt x="1421" y="1671"/>
                    <a:pt x="1361" y="1678"/>
                    <a:pt x="1303" y="1678"/>
                  </a:cubicBezTo>
                  <a:cubicBezTo>
                    <a:pt x="901" y="1678"/>
                    <a:pt x="609" y="1355"/>
                    <a:pt x="536" y="945"/>
                  </a:cubicBezTo>
                  <a:cubicBezTo>
                    <a:pt x="453" y="472"/>
                    <a:pt x="775" y="116"/>
                    <a:pt x="1248" y="116"/>
                  </a:cubicBezTo>
                  <a:close/>
                  <a:moveTo>
                    <a:pt x="1251" y="0"/>
                  </a:moveTo>
                  <a:cubicBezTo>
                    <a:pt x="1200" y="0"/>
                    <a:pt x="1147" y="5"/>
                    <a:pt x="1092" y="14"/>
                  </a:cubicBezTo>
                  <a:cubicBezTo>
                    <a:pt x="1" y="194"/>
                    <a:pt x="382" y="1793"/>
                    <a:pt x="1225" y="1793"/>
                  </a:cubicBezTo>
                  <a:cubicBezTo>
                    <a:pt x="1293" y="1793"/>
                    <a:pt x="1365" y="1783"/>
                    <a:pt x="1439" y="1760"/>
                  </a:cubicBezTo>
                  <a:cubicBezTo>
                    <a:pt x="1448" y="1765"/>
                    <a:pt x="1458" y="1765"/>
                    <a:pt x="1468" y="1765"/>
                  </a:cubicBezTo>
                  <a:cubicBezTo>
                    <a:pt x="2501" y="1556"/>
                    <a:pt x="2223" y="0"/>
                    <a:pt x="12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56"/>
            <p:cNvSpPr/>
            <p:nvPr/>
          </p:nvSpPr>
          <p:spPr>
            <a:xfrm>
              <a:off x="1579499" y="2389124"/>
              <a:ext cx="207731" cy="262550"/>
            </a:xfrm>
            <a:custGeom>
              <a:rect b="b" l="l" r="r" t="t"/>
              <a:pathLst>
                <a:path extrusionOk="0" h="10211" w="8079">
                  <a:moveTo>
                    <a:pt x="2152" y="186"/>
                  </a:moveTo>
                  <a:cubicBezTo>
                    <a:pt x="2123" y="195"/>
                    <a:pt x="2103" y="225"/>
                    <a:pt x="2103" y="254"/>
                  </a:cubicBezTo>
                  <a:cubicBezTo>
                    <a:pt x="2040" y="1088"/>
                    <a:pt x="1981" y="1932"/>
                    <a:pt x="2006" y="2766"/>
                  </a:cubicBezTo>
                  <a:cubicBezTo>
                    <a:pt x="1718" y="2771"/>
                    <a:pt x="1425" y="2776"/>
                    <a:pt x="1137" y="2776"/>
                  </a:cubicBezTo>
                  <a:lnTo>
                    <a:pt x="698" y="2776"/>
                  </a:lnTo>
                  <a:cubicBezTo>
                    <a:pt x="518" y="2776"/>
                    <a:pt x="337" y="2815"/>
                    <a:pt x="171" y="2820"/>
                  </a:cubicBezTo>
                  <a:cubicBezTo>
                    <a:pt x="528" y="2605"/>
                    <a:pt x="815" y="2083"/>
                    <a:pt x="1059" y="1751"/>
                  </a:cubicBezTo>
                  <a:cubicBezTo>
                    <a:pt x="1425" y="1259"/>
                    <a:pt x="1767" y="742"/>
                    <a:pt x="2074" y="210"/>
                  </a:cubicBezTo>
                  <a:cubicBezTo>
                    <a:pt x="2079" y="200"/>
                    <a:pt x="2084" y="195"/>
                    <a:pt x="2084" y="186"/>
                  </a:cubicBezTo>
                  <a:close/>
                  <a:moveTo>
                    <a:pt x="2220" y="195"/>
                  </a:moveTo>
                  <a:lnTo>
                    <a:pt x="2220" y="195"/>
                  </a:lnTo>
                  <a:cubicBezTo>
                    <a:pt x="3313" y="234"/>
                    <a:pt x="4410" y="225"/>
                    <a:pt x="5503" y="230"/>
                  </a:cubicBezTo>
                  <a:cubicBezTo>
                    <a:pt x="5916" y="230"/>
                    <a:pt x="6489" y="317"/>
                    <a:pt x="7012" y="317"/>
                  </a:cubicBezTo>
                  <a:cubicBezTo>
                    <a:pt x="7142" y="317"/>
                    <a:pt x="7270" y="312"/>
                    <a:pt x="7390" y="298"/>
                  </a:cubicBezTo>
                  <a:cubicBezTo>
                    <a:pt x="7450" y="304"/>
                    <a:pt x="7510" y="308"/>
                    <a:pt x="7569" y="308"/>
                  </a:cubicBezTo>
                  <a:cubicBezTo>
                    <a:pt x="7646" y="308"/>
                    <a:pt x="7723" y="302"/>
                    <a:pt x="7800" y="288"/>
                  </a:cubicBezTo>
                  <a:cubicBezTo>
                    <a:pt x="7810" y="288"/>
                    <a:pt x="7815" y="278"/>
                    <a:pt x="7820" y="278"/>
                  </a:cubicBezTo>
                  <a:cubicBezTo>
                    <a:pt x="7708" y="3527"/>
                    <a:pt x="7790" y="6790"/>
                    <a:pt x="7703" y="10043"/>
                  </a:cubicBezTo>
                  <a:cubicBezTo>
                    <a:pt x="6788" y="10051"/>
                    <a:pt x="5875" y="10070"/>
                    <a:pt x="4964" y="10070"/>
                  </a:cubicBezTo>
                  <a:cubicBezTo>
                    <a:pt x="4675" y="10070"/>
                    <a:pt x="4387" y="10068"/>
                    <a:pt x="4098" y="10063"/>
                  </a:cubicBezTo>
                  <a:cubicBezTo>
                    <a:pt x="3561" y="10053"/>
                    <a:pt x="3025" y="10043"/>
                    <a:pt x="2488" y="10019"/>
                  </a:cubicBezTo>
                  <a:cubicBezTo>
                    <a:pt x="2456" y="10018"/>
                    <a:pt x="2419" y="10018"/>
                    <a:pt x="2380" y="10018"/>
                  </a:cubicBezTo>
                  <a:cubicBezTo>
                    <a:pt x="2165" y="10018"/>
                    <a:pt x="1861" y="10030"/>
                    <a:pt x="1545" y="10030"/>
                  </a:cubicBezTo>
                  <a:cubicBezTo>
                    <a:pt x="1057" y="10030"/>
                    <a:pt x="541" y="10000"/>
                    <a:pt x="279" y="9848"/>
                  </a:cubicBezTo>
                  <a:cubicBezTo>
                    <a:pt x="279" y="9843"/>
                    <a:pt x="284" y="9839"/>
                    <a:pt x="284" y="9829"/>
                  </a:cubicBezTo>
                  <a:lnTo>
                    <a:pt x="284" y="9536"/>
                  </a:lnTo>
                  <a:cubicBezTo>
                    <a:pt x="679" y="9556"/>
                    <a:pt x="1074" y="9565"/>
                    <a:pt x="1469" y="9570"/>
                  </a:cubicBezTo>
                  <a:cubicBezTo>
                    <a:pt x="1493" y="9570"/>
                    <a:pt x="1493" y="9531"/>
                    <a:pt x="1469" y="9531"/>
                  </a:cubicBezTo>
                  <a:cubicBezTo>
                    <a:pt x="1074" y="9512"/>
                    <a:pt x="679" y="9502"/>
                    <a:pt x="284" y="9497"/>
                  </a:cubicBezTo>
                  <a:lnTo>
                    <a:pt x="284" y="9009"/>
                  </a:lnTo>
                  <a:cubicBezTo>
                    <a:pt x="488" y="9021"/>
                    <a:pt x="693" y="9025"/>
                    <a:pt x="899" y="9025"/>
                  </a:cubicBezTo>
                  <a:cubicBezTo>
                    <a:pt x="1135" y="9025"/>
                    <a:pt x="1371" y="9019"/>
                    <a:pt x="1606" y="9014"/>
                  </a:cubicBezTo>
                  <a:cubicBezTo>
                    <a:pt x="1635" y="9009"/>
                    <a:pt x="1635" y="8965"/>
                    <a:pt x="1606" y="8961"/>
                  </a:cubicBezTo>
                  <a:cubicBezTo>
                    <a:pt x="1371" y="8955"/>
                    <a:pt x="1135" y="8950"/>
                    <a:pt x="899" y="8950"/>
                  </a:cubicBezTo>
                  <a:cubicBezTo>
                    <a:pt x="693" y="8950"/>
                    <a:pt x="488" y="8954"/>
                    <a:pt x="284" y="8965"/>
                  </a:cubicBezTo>
                  <a:lnTo>
                    <a:pt x="284" y="7819"/>
                  </a:lnTo>
                  <a:cubicBezTo>
                    <a:pt x="391" y="7826"/>
                    <a:pt x="499" y="7830"/>
                    <a:pt x="607" y="7830"/>
                  </a:cubicBezTo>
                  <a:cubicBezTo>
                    <a:pt x="789" y="7830"/>
                    <a:pt x="971" y="7819"/>
                    <a:pt x="1152" y="7795"/>
                  </a:cubicBezTo>
                  <a:cubicBezTo>
                    <a:pt x="1189" y="7790"/>
                    <a:pt x="1191" y="7736"/>
                    <a:pt x="1156" y="7736"/>
                  </a:cubicBezTo>
                  <a:cubicBezTo>
                    <a:pt x="1155" y="7736"/>
                    <a:pt x="1153" y="7736"/>
                    <a:pt x="1152" y="7736"/>
                  </a:cubicBezTo>
                  <a:cubicBezTo>
                    <a:pt x="936" y="7758"/>
                    <a:pt x="717" y="7769"/>
                    <a:pt x="500" y="7769"/>
                  </a:cubicBezTo>
                  <a:cubicBezTo>
                    <a:pt x="428" y="7769"/>
                    <a:pt x="356" y="7768"/>
                    <a:pt x="284" y="7766"/>
                  </a:cubicBezTo>
                  <a:cubicBezTo>
                    <a:pt x="284" y="7634"/>
                    <a:pt x="284" y="7502"/>
                    <a:pt x="279" y="7366"/>
                  </a:cubicBezTo>
                  <a:lnTo>
                    <a:pt x="279" y="7366"/>
                  </a:lnTo>
                  <a:cubicBezTo>
                    <a:pt x="423" y="7372"/>
                    <a:pt x="567" y="7375"/>
                    <a:pt x="711" y="7375"/>
                  </a:cubicBezTo>
                  <a:cubicBezTo>
                    <a:pt x="1010" y="7375"/>
                    <a:pt x="1309" y="7361"/>
                    <a:pt x="1606" y="7331"/>
                  </a:cubicBezTo>
                  <a:cubicBezTo>
                    <a:pt x="1645" y="7327"/>
                    <a:pt x="1645" y="7273"/>
                    <a:pt x="1606" y="7273"/>
                  </a:cubicBezTo>
                  <a:cubicBezTo>
                    <a:pt x="1167" y="7297"/>
                    <a:pt x="723" y="7312"/>
                    <a:pt x="279" y="7312"/>
                  </a:cubicBezTo>
                  <a:cubicBezTo>
                    <a:pt x="279" y="7141"/>
                    <a:pt x="274" y="6975"/>
                    <a:pt x="274" y="6805"/>
                  </a:cubicBezTo>
                  <a:lnTo>
                    <a:pt x="274" y="6805"/>
                  </a:lnTo>
                  <a:cubicBezTo>
                    <a:pt x="449" y="6808"/>
                    <a:pt x="625" y="6810"/>
                    <a:pt x="801" y="6810"/>
                  </a:cubicBezTo>
                  <a:cubicBezTo>
                    <a:pt x="930" y="6810"/>
                    <a:pt x="1058" y="6809"/>
                    <a:pt x="1186" y="6805"/>
                  </a:cubicBezTo>
                  <a:cubicBezTo>
                    <a:pt x="1220" y="6805"/>
                    <a:pt x="1220" y="6756"/>
                    <a:pt x="1186" y="6756"/>
                  </a:cubicBezTo>
                  <a:cubicBezTo>
                    <a:pt x="1050" y="6749"/>
                    <a:pt x="912" y="6747"/>
                    <a:pt x="774" y="6747"/>
                  </a:cubicBezTo>
                  <a:cubicBezTo>
                    <a:pt x="607" y="6747"/>
                    <a:pt x="440" y="6751"/>
                    <a:pt x="274" y="6756"/>
                  </a:cubicBezTo>
                  <a:cubicBezTo>
                    <a:pt x="274" y="6595"/>
                    <a:pt x="264" y="6439"/>
                    <a:pt x="264" y="6283"/>
                  </a:cubicBezTo>
                  <a:lnTo>
                    <a:pt x="264" y="6283"/>
                  </a:lnTo>
                  <a:cubicBezTo>
                    <a:pt x="423" y="6285"/>
                    <a:pt x="582" y="6286"/>
                    <a:pt x="742" y="6286"/>
                  </a:cubicBezTo>
                  <a:cubicBezTo>
                    <a:pt x="902" y="6286"/>
                    <a:pt x="1062" y="6285"/>
                    <a:pt x="1220" y="6283"/>
                  </a:cubicBezTo>
                  <a:cubicBezTo>
                    <a:pt x="1259" y="6283"/>
                    <a:pt x="1259" y="6229"/>
                    <a:pt x="1220" y="6229"/>
                  </a:cubicBezTo>
                  <a:cubicBezTo>
                    <a:pt x="1115" y="6226"/>
                    <a:pt x="1008" y="6225"/>
                    <a:pt x="902" y="6225"/>
                  </a:cubicBezTo>
                  <a:cubicBezTo>
                    <a:pt x="689" y="6225"/>
                    <a:pt x="476" y="6229"/>
                    <a:pt x="264" y="6229"/>
                  </a:cubicBezTo>
                  <a:cubicBezTo>
                    <a:pt x="264" y="6083"/>
                    <a:pt x="254" y="5936"/>
                    <a:pt x="254" y="5790"/>
                  </a:cubicBezTo>
                  <a:lnTo>
                    <a:pt x="254" y="5790"/>
                  </a:lnTo>
                  <a:cubicBezTo>
                    <a:pt x="352" y="5792"/>
                    <a:pt x="449" y="5793"/>
                    <a:pt x="546" y="5793"/>
                  </a:cubicBezTo>
                  <a:cubicBezTo>
                    <a:pt x="1103" y="5793"/>
                    <a:pt x="1658" y="5758"/>
                    <a:pt x="2210" y="5683"/>
                  </a:cubicBezTo>
                  <a:cubicBezTo>
                    <a:pt x="2243" y="5678"/>
                    <a:pt x="2235" y="5624"/>
                    <a:pt x="2209" y="5624"/>
                  </a:cubicBezTo>
                  <a:cubicBezTo>
                    <a:pt x="2208" y="5624"/>
                    <a:pt x="2207" y="5624"/>
                    <a:pt x="2205" y="5624"/>
                  </a:cubicBezTo>
                  <a:cubicBezTo>
                    <a:pt x="1552" y="5688"/>
                    <a:pt x="903" y="5727"/>
                    <a:pt x="254" y="5732"/>
                  </a:cubicBezTo>
                  <a:cubicBezTo>
                    <a:pt x="250" y="5551"/>
                    <a:pt x="240" y="5371"/>
                    <a:pt x="235" y="5190"/>
                  </a:cubicBezTo>
                  <a:lnTo>
                    <a:pt x="235" y="5190"/>
                  </a:lnTo>
                  <a:cubicBezTo>
                    <a:pt x="383" y="5218"/>
                    <a:pt x="533" y="5233"/>
                    <a:pt x="684" y="5233"/>
                  </a:cubicBezTo>
                  <a:cubicBezTo>
                    <a:pt x="821" y="5233"/>
                    <a:pt x="958" y="5221"/>
                    <a:pt x="1093" y="5195"/>
                  </a:cubicBezTo>
                  <a:cubicBezTo>
                    <a:pt x="1130" y="5191"/>
                    <a:pt x="1115" y="5136"/>
                    <a:pt x="1082" y="5136"/>
                  </a:cubicBezTo>
                  <a:cubicBezTo>
                    <a:pt x="1079" y="5136"/>
                    <a:pt x="1077" y="5136"/>
                    <a:pt x="1074" y="5137"/>
                  </a:cubicBezTo>
                  <a:cubicBezTo>
                    <a:pt x="930" y="5157"/>
                    <a:pt x="785" y="5166"/>
                    <a:pt x="640" y="5166"/>
                  </a:cubicBezTo>
                  <a:cubicBezTo>
                    <a:pt x="505" y="5166"/>
                    <a:pt x="369" y="5158"/>
                    <a:pt x="235" y="5141"/>
                  </a:cubicBezTo>
                  <a:cubicBezTo>
                    <a:pt x="225" y="4961"/>
                    <a:pt x="220" y="4780"/>
                    <a:pt x="211" y="4605"/>
                  </a:cubicBezTo>
                  <a:lnTo>
                    <a:pt x="211" y="4605"/>
                  </a:lnTo>
                  <a:cubicBezTo>
                    <a:pt x="287" y="4606"/>
                    <a:pt x="364" y="4607"/>
                    <a:pt x="440" y="4607"/>
                  </a:cubicBezTo>
                  <a:cubicBezTo>
                    <a:pt x="900" y="4607"/>
                    <a:pt x="1360" y="4582"/>
                    <a:pt x="1820" y="4532"/>
                  </a:cubicBezTo>
                  <a:cubicBezTo>
                    <a:pt x="1858" y="4527"/>
                    <a:pt x="1859" y="4468"/>
                    <a:pt x="1824" y="4468"/>
                  </a:cubicBezTo>
                  <a:cubicBezTo>
                    <a:pt x="1823" y="4468"/>
                    <a:pt x="1822" y="4468"/>
                    <a:pt x="1820" y="4468"/>
                  </a:cubicBezTo>
                  <a:cubicBezTo>
                    <a:pt x="1361" y="4514"/>
                    <a:pt x="902" y="4539"/>
                    <a:pt x="443" y="4539"/>
                  </a:cubicBezTo>
                  <a:cubicBezTo>
                    <a:pt x="365" y="4539"/>
                    <a:pt x="288" y="4538"/>
                    <a:pt x="211" y="4537"/>
                  </a:cubicBezTo>
                  <a:cubicBezTo>
                    <a:pt x="196" y="4200"/>
                    <a:pt x="181" y="3859"/>
                    <a:pt x="162" y="3522"/>
                  </a:cubicBezTo>
                  <a:cubicBezTo>
                    <a:pt x="514" y="3487"/>
                    <a:pt x="866" y="3470"/>
                    <a:pt x="1219" y="3470"/>
                  </a:cubicBezTo>
                  <a:cubicBezTo>
                    <a:pt x="1361" y="3470"/>
                    <a:pt x="1502" y="3473"/>
                    <a:pt x="1645" y="3478"/>
                  </a:cubicBezTo>
                  <a:cubicBezTo>
                    <a:pt x="1684" y="3478"/>
                    <a:pt x="1679" y="3420"/>
                    <a:pt x="1645" y="3420"/>
                  </a:cubicBezTo>
                  <a:cubicBezTo>
                    <a:pt x="1506" y="3413"/>
                    <a:pt x="1368" y="3409"/>
                    <a:pt x="1230" y="3409"/>
                  </a:cubicBezTo>
                  <a:cubicBezTo>
                    <a:pt x="871" y="3409"/>
                    <a:pt x="514" y="3432"/>
                    <a:pt x="162" y="3478"/>
                  </a:cubicBezTo>
                  <a:cubicBezTo>
                    <a:pt x="147" y="3273"/>
                    <a:pt x="137" y="3064"/>
                    <a:pt x="123" y="2854"/>
                  </a:cubicBezTo>
                  <a:lnTo>
                    <a:pt x="123" y="2854"/>
                  </a:lnTo>
                  <a:cubicBezTo>
                    <a:pt x="238" y="2916"/>
                    <a:pt x="398" y="2929"/>
                    <a:pt x="556" y="2929"/>
                  </a:cubicBezTo>
                  <a:cubicBezTo>
                    <a:pt x="670" y="2929"/>
                    <a:pt x="783" y="2922"/>
                    <a:pt x="878" y="2922"/>
                  </a:cubicBezTo>
                  <a:cubicBezTo>
                    <a:pt x="890" y="2922"/>
                    <a:pt x="902" y="2922"/>
                    <a:pt x="913" y="2922"/>
                  </a:cubicBezTo>
                  <a:cubicBezTo>
                    <a:pt x="1110" y="2929"/>
                    <a:pt x="1308" y="2932"/>
                    <a:pt x="1506" y="2932"/>
                  </a:cubicBezTo>
                  <a:cubicBezTo>
                    <a:pt x="1703" y="2932"/>
                    <a:pt x="1901" y="2929"/>
                    <a:pt x="2098" y="2927"/>
                  </a:cubicBezTo>
                  <a:cubicBezTo>
                    <a:pt x="2191" y="2922"/>
                    <a:pt x="2201" y="2786"/>
                    <a:pt x="2108" y="2771"/>
                  </a:cubicBezTo>
                  <a:cubicBezTo>
                    <a:pt x="2127" y="2488"/>
                    <a:pt x="2142" y="2205"/>
                    <a:pt x="2157" y="1922"/>
                  </a:cubicBezTo>
                  <a:cubicBezTo>
                    <a:pt x="2162" y="1922"/>
                    <a:pt x="2162" y="1927"/>
                    <a:pt x="2166" y="1927"/>
                  </a:cubicBezTo>
                  <a:cubicBezTo>
                    <a:pt x="2548" y="1931"/>
                    <a:pt x="2930" y="1940"/>
                    <a:pt x="3313" y="1940"/>
                  </a:cubicBezTo>
                  <a:cubicBezTo>
                    <a:pt x="3435" y="1940"/>
                    <a:pt x="3557" y="1939"/>
                    <a:pt x="3679" y="1937"/>
                  </a:cubicBezTo>
                  <a:cubicBezTo>
                    <a:pt x="3722" y="1937"/>
                    <a:pt x="3722" y="1869"/>
                    <a:pt x="3679" y="1869"/>
                  </a:cubicBezTo>
                  <a:cubicBezTo>
                    <a:pt x="3530" y="1866"/>
                    <a:pt x="3382" y="1864"/>
                    <a:pt x="3234" y="1864"/>
                  </a:cubicBezTo>
                  <a:cubicBezTo>
                    <a:pt x="2877" y="1864"/>
                    <a:pt x="2522" y="1871"/>
                    <a:pt x="2166" y="1878"/>
                  </a:cubicBezTo>
                  <a:lnTo>
                    <a:pt x="2162" y="1883"/>
                  </a:lnTo>
                  <a:cubicBezTo>
                    <a:pt x="2166" y="1722"/>
                    <a:pt x="2176" y="1561"/>
                    <a:pt x="2186" y="1400"/>
                  </a:cubicBezTo>
                  <a:cubicBezTo>
                    <a:pt x="2378" y="1400"/>
                    <a:pt x="2568" y="1405"/>
                    <a:pt x="2758" y="1405"/>
                  </a:cubicBezTo>
                  <a:cubicBezTo>
                    <a:pt x="2853" y="1405"/>
                    <a:pt x="2949" y="1404"/>
                    <a:pt x="3044" y="1400"/>
                  </a:cubicBezTo>
                  <a:cubicBezTo>
                    <a:pt x="3072" y="1400"/>
                    <a:pt x="3074" y="1356"/>
                    <a:pt x="3048" y="1356"/>
                  </a:cubicBezTo>
                  <a:cubicBezTo>
                    <a:pt x="3047" y="1356"/>
                    <a:pt x="3046" y="1356"/>
                    <a:pt x="3044" y="1356"/>
                  </a:cubicBezTo>
                  <a:cubicBezTo>
                    <a:pt x="2925" y="1352"/>
                    <a:pt x="2804" y="1351"/>
                    <a:pt x="2684" y="1351"/>
                  </a:cubicBezTo>
                  <a:cubicBezTo>
                    <a:pt x="2518" y="1351"/>
                    <a:pt x="2352" y="1354"/>
                    <a:pt x="2186" y="1356"/>
                  </a:cubicBezTo>
                  <a:cubicBezTo>
                    <a:pt x="2196" y="1195"/>
                    <a:pt x="2205" y="1039"/>
                    <a:pt x="2215" y="883"/>
                  </a:cubicBezTo>
                  <a:cubicBezTo>
                    <a:pt x="2362" y="877"/>
                    <a:pt x="2508" y="873"/>
                    <a:pt x="2654" y="873"/>
                  </a:cubicBezTo>
                  <a:cubicBezTo>
                    <a:pt x="2842" y="873"/>
                    <a:pt x="3030" y="879"/>
                    <a:pt x="3220" y="893"/>
                  </a:cubicBezTo>
                  <a:cubicBezTo>
                    <a:pt x="3269" y="893"/>
                    <a:pt x="3264" y="825"/>
                    <a:pt x="3220" y="820"/>
                  </a:cubicBezTo>
                  <a:cubicBezTo>
                    <a:pt x="3031" y="798"/>
                    <a:pt x="2839" y="786"/>
                    <a:pt x="2648" y="786"/>
                  </a:cubicBezTo>
                  <a:cubicBezTo>
                    <a:pt x="2505" y="786"/>
                    <a:pt x="2362" y="793"/>
                    <a:pt x="2220" y="805"/>
                  </a:cubicBezTo>
                  <a:cubicBezTo>
                    <a:pt x="2235" y="625"/>
                    <a:pt x="2240" y="439"/>
                    <a:pt x="2254" y="259"/>
                  </a:cubicBezTo>
                  <a:cubicBezTo>
                    <a:pt x="2259" y="230"/>
                    <a:pt x="2245" y="205"/>
                    <a:pt x="2220" y="195"/>
                  </a:cubicBezTo>
                  <a:close/>
                  <a:moveTo>
                    <a:pt x="7812" y="0"/>
                  </a:moveTo>
                  <a:cubicBezTo>
                    <a:pt x="7788" y="0"/>
                    <a:pt x="7764" y="12"/>
                    <a:pt x="7751" y="35"/>
                  </a:cubicBezTo>
                  <a:lnTo>
                    <a:pt x="7732" y="69"/>
                  </a:lnTo>
                  <a:cubicBezTo>
                    <a:pt x="7722" y="93"/>
                    <a:pt x="7727" y="122"/>
                    <a:pt x="7742" y="142"/>
                  </a:cubicBezTo>
                  <a:cubicBezTo>
                    <a:pt x="7711" y="141"/>
                    <a:pt x="7681" y="141"/>
                    <a:pt x="7651" y="141"/>
                  </a:cubicBezTo>
                  <a:cubicBezTo>
                    <a:pt x="7510" y="141"/>
                    <a:pt x="7370" y="149"/>
                    <a:pt x="7230" y="161"/>
                  </a:cubicBezTo>
                  <a:cubicBezTo>
                    <a:pt x="6781" y="137"/>
                    <a:pt x="6225" y="88"/>
                    <a:pt x="6113" y="88"/>
                  </a:cubicBezTo>
                  <a:lnTo>
                    <a:pt x="4898" y="83"/>
                  </a:lnTo>
                  <a:cubicBezTo>
                    <a:pt x="4427" y="81"/>
                    <a:pt x="3955" y="76"/>
                    <a:pt x="3483" y="76"/>
                  </a:cubicBezTo>
                  <a:cubicBezTo>
                    <a:pt x="3012" y="76"/>
                    <a:pt x="2540" y="81"/>
                    <a:pt x="2069" y="98"/>
                  </a:cubicBezTo>
                  <a:cubicBezTo>
                    <a:pt x="2059" y="98"/>
                    <a:pt x="2049" y="98"/>
                    <a:pt x="2040" y="108"/>
                  </a:cubicBezTo>
                  <a:cubicBezTo>
                    <a:pt x="2031" y="103"/>
                    <a:pt x="2021" y="101"/>
                    <a:pt x="2011" y="101"/>
                  </a:cubicBezTo>
                  <a:cubicBezTo>
                    <a:pt x="1989" y="101"/>
                    <a:pt x="1966" y="113"/>
                    <a:pt x="1952" y="137"/>
                  </a:cubicBezTo>
                  <a:cubicBezTo>
                    <a:pt x="1679" y="581"/>
                    <a:pt x="1396" y="1020"/>
                    <a:pt x="1093" y="1449"/>
                  </a:cubicBezTo>
                  <a:cubicBezTo>
                    <a:pt x="918" y="1688"/>
                    <a:pt x="737" y="1932"/>
                    <a:pt x="552" y="2171"/>
                  </a:cubicBezTo>
                  <a:cubicBezTo>
                    <a:pt x="459" y="2283"/>
                    <a:pt x="113" y="2644"/>
                    <a:pt x="128" y="2707"/>
                  </a:cubicBezTo>
                  <a:cubicBezTo>
                    <a:pt x="125" y="2695"/>
                    <a:pt x="112" y="2687"/>
                    <a:pt x="101" y="2687"/>
                  </a:cubicBezTo>
                  <a:cubicBezTo>
                    <a:pt x="94" y="2687"/>
                    <a:pt x="87" y="2690"/>
                    <a:pt x="84" y="2698"/>
                  </a:cubicBezTo>
                  <a:cubicBezTo>
                    <a:pt x="74" y="2717"/>
                    <a:pt x="69" y="2742"/>
                    <a:pt x="64" y="2761"/>
                  </a:cubicBezTo>
                  <a:cubicBezTo>
                    <a:pt x="64" y="2766"/>
                    <a:pt x="69" y="2771"/>
                    <a:pt x="69" y="2776"/>
                  </a:cubicBezTo>
                  <a:cubicBezTo>
                    <a:pt x="50" y="2776"/>
                    <a:pt x="35" y="2790"/>
                    <a:pt x="35" y="2815"/>
                  </a:cubicBezTo>
                  <a:cubicBezTo>
                    <a:pt x="40" y="3039"/>
                    <a:pt x="45" y="3264"/>
                    <a:pt x="45" y="3488"/>
                  </a:cubicBezTo>
                  <a:lnTo>
                    <a:pt x="25" y="3488"/>
                  </a:lnTo>
                  <a:cubicBezTo>
                    <a:pt x="1" y="3493"/>
                    <a:pt x="6" y="3532"/>
                    <a:pt x="30" y="3532"/>
                  </a:cubicBezTo>
                  <a:lnTo>
                    <a:pt x="50" y="3532"/>
                  </a:lnTo>
                  <a:cubicBezTo>
                    <a:pt x="64" y="4429"/>
                    <a:pt x="79" y="5327"/>
                    <a:pt x="98" y="6224"/>
                  </a:cubicBezTo>
                  <a:cubicBezTo>
                    <a:pt x="64" y="6224"/>
                    <a:pt x="64" y="6273"/>
                    <a:pt x="98" y="6273"/>
                  </a:cubicBezTo>
                  <a:cubicBezTo>
                    <a:pt x="103" y="6444"/>
                    <a:pt x="108" y="6610"/>
                    <a:pt x="108" y="6775"/>
                  </a:cubicBezTo>
                  <a:cubicBezTo>
                    <a:pt x="128" y="7790"/>
                    <a:pt x="137" y="8809"/>
                    <a:pt x="132" y="9824"/>
                  </a:cubicBezTo>
                  <a:cubicBezTo>
                    <a:pt x="132" y="9843"/>
                    <a:pt x="142" y="9868"/>
                    <a:pt x="157" y="9878"/>
                  </a:cubicBezTo>
                  <a:cubicBezTo>
                    <a:pt x="157" y="9882"/>
                    <a:pt x="157" y="9892"/>
                    <a:pt x="167" y="9897"/>
                  </a:cubicBezTo>
                  <a:cubicBezTo>
                    <a:pt x="376" y="10102"/>
                    <a:pt x="581" y="10058"/>
                    <a:pt x="879" y="10082"/>
                  </a:cubicBezTo>
                  <a:cubicBezTo>
                    <a:pt x="1610" y="10141"/>
                    <a:pt x="2357" y="10146"/>
                    <a:pt x="3088" y="10170"/>
                  </a:cubicBezTo>
                  <a:cubicBezTo>
                    <a:pt x="3908" y="10194"/>
                    <a:pt x="4730" y="10210"/>
                    <a:pt x="5550" y="10210"/>
                  </a:cubicBezTo>
                  <a:cubicBezTo>
                    <a:pt x="6272" y="10210"/>
                    <a:pt x="6993" y="10197"/>
                    <a:pt x="7712" y="10165"/>
                  </a:cubicBezTo>
                  <a:lnTo>
                    <a:pt x="7722" y="10165"/>
                  </a:lnTo>
                  <a:cubicBezTo>
                    <a:pt x="7739" y="10179"/>
                    <a:pt x="7758" y="10185"/>
                    <a:pt x="7776" y="10185"/>
                  </a:cubicBezTo>
                  <a:cubicBezTo>
                    <a:pt x="7819" y="10185"/>
                    <a:pt x="7859" y="10153"/>
                    <a:pt x="7859" y="10102"/>
                  </a:cubicBezTo>
                  <a:cubicBezTo>
                    <a:pt x="7937" y="6829"/>
                    <a:pt x="8078" y="3503"/>
                    <a:pt x="7908" y="220"/>
                  </a:cubicBezTo>
                  <a:cubicBezTo>
                    <a:pt x="7908" y="198"/>
                    <a:pt x="7892" y="180"/>
                    <a:pt x="7875" y="180"/>
                  </a:cubicBezTo>
                  <a:cubicBezTo>
                    <a:pt x="7873" y="180"/>
                    <a:pt x="7871" y="180"/>
                    <a:pt x="7868" y="181"/>
                  </a:cubicBezTo>
                  <a:cubicBezTo>
                    <a:pt x="7873" y="176"/>
                    <a:pt x="7883" y="171"/>
                    <a:pt x="7893" y="166"/>
                  </a:cubicBezTo>
                  <a:cubicBezTo>
                    <a:pt x="7942" y="137"/>
                    <a:pt x="7942" y="69"/>
                    <a:pt x="7893" y="39"/>
                  </a:cubicBezTo>
                  <a:lnTo>
                    <a:pt x="7849" y="10"/>
                  </a:lnTo>
                  <a:cubicBezTo>
                    <a:pt x="7837" y="3"/>
                    <a:pt x="7824" y="0"/>
                    <a:pt x="781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56"/>
            <p:cNvSpPr/>
            <p:nvPr/>
          </p:nvSpPr>
          <p:spPr>
            <a:xfrm>
              <a:off x="1587162" y="2603875"/>
              <a:ext cx="40163" cy="2186"/>
            </a:xfrm>
            <a:custGeom>
              <a:rect b="b" l="l" r="r" t="t"/>
              <a:pathLst>
                <a:path extrusionOk="0" h="85" w="1562">
                  <a:moveTo>
                    <a:pt x="624" y="1"/>
                  </a:moveTo>
                  <a:cubicBezTo>
                    <a:pt x="431" y="1"/>
                    <a:pt x="238" y="3"/>
                    <a:pt x="44" y="9"/>
                  </a:cubicBezTo>
                  <a:cubicBezTo>
                    <a:pt x="0" y="9"/>
                    <a:pt x="0" y="77"/>
                    <a:pt x="44" y="77"/>
                  </a:cubicBezTo>
                  <a:cubicBezTo>
                    <a:pt x="238" y="83"/>
                    <a:pt x="431" y="85"/>
                    <a:pt x="624" y="85"/>
                  </a:cubicBezTo>
                  <a:cubicBezTo>
                    <a:pt x="923" y="85"/>
                    <a:pt x="1223" y="80"/>
                    <a:pt x="1522" y="77"/>
                  </a:cubicBezTo>
                  <a:cubicBezTo>
                    <a:pt x="1561" y="72"/>
                    <a:pt x="1561" y="14"/>
                    <a:pt x="1522" y="9"/>
                  </a:cubicBezTo>
                  <a:cubicBezTo>
                    <a:pt x="1223" y="6"/>
                    <a:pt x="923" y="1"/>
                    <a:pt x="6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56"/>
            <p:cNvSpPr/>
            <p:nvPr/>
          </p:nvSpPr>
          <p:spPr>
            <a:xfrm>
              <a:off x="1584899" y="2491717"/>
              <a:ext cx="25224" cy="2288"/>
            </a:xfrm>
            <a:custGeom>
              <a:rect b="b" l="l" r="r" t="t"/>
              <a:pathLst>
                <a:path extrusionOk="0" h="89" w="981">
                  <a:moveTo>
                    <a:pt x="30" y="0"/>
                  </a:moveTo>
                  <a:cubicBezTo>
                    <a:pt x="5" y="0"/>
                    <a:pt x="1" y="39"/>
                    <a:pt x="25" y="39"/>
                  </a:cubicBezTo>
                  <a:cubicBezTo>
                    <a:pt x="252" y="72"/>
                    <a:pt x="481" y="89"/>
                    <a:pt x="712" y="89"/>
                  </a:cubicBezTo>
                  <a:cubicBezTo>
                    <a:pt x="788" y="89"/>
                    <a:pt x="865" y="87"/>
                    <a:pt x="942" y="83"/>
                  </a:cubicBezTo>
                  <a:cubicBezTo>
                    <a:pt x="979" y="79"/>
                    <a:pt x="981" y="24"/>
                    <a:pt x="946" y="24"/>
                  </a:cubicBezTo>
                  <a:cubicBezTo>
                    <a:pt x="945" y="24"/>
                    <a:pt x="943" y="24"/>
                    <a:pt x="942" y="25"/>
                  </a:cubicBezTo>
                  <a:cubicBezTo>
                    <a:pt x="848" y="29"/>
                    <a:pt x="754" y="31"/>
                    <a:pt x="660" y="31"/>
                  </a:cubicBezTo>
                  <a:cubicBezTo>
                    <a:pt x="450" y="31"/>
                    <a:pt x="239" y="20"/>
                    <a:pt x="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56"/>
            <p:cNvSpPr/>
            <p:nvPr/>
          </p:nvSpPr>
          <p:spPr>
            <a:xfrm>
              <a:off x="1636453" y="2450937"/>
              <a:ext cx="19670" cy="2931"/>
            </a:xfrm>
            <a:custGeom>
              <a:rect b="b" l="l" r="r" t="t"/>
              <a:pathLst>
                <a:path extrusionOk="0" h="114" w="765">
                  <a:moveTo>
                    <a:pt x="726" y="1"/>
                  </a:moveTo>
                  <a:cubicBezTo>
                    <a:pt x="725" y="1"/>
                    <a:pt x="724" y="1"/>
                    <a:pt x="722" y="1"/>
                  </a:cubicBezTo>
                  <a:cubicBezTo>
                    <a:pt x="493" y="45"/>
                    <a:pt x="259" y="69"/>
                    <a:pt x="25" y="79"/>
                  </a:cubicBezTo>
                  <a:cubicBezTo>
                    <a:pt x="0" y="79"/>
                    <a:pt x="0" y="113"/>
                    <a:pt x="25" y="113"/>
                  </a:cubicBezTo>
                  <a:cubicBezTo>
                    <a:pt x="45" y="114"/>
                    <a:pt x="65" y="114"/>
                    <a:pt x="85" y="114"/>
                  </a:cubicBezTo>
                  <a:cubicBezTo>
                    <a:pt x="304" y="114"/>
                    <a:pt x="522" y="90"/>
                    <a:pt x="737" y="50"/>
                  </a:cubicBezTo>
                  <a:cubicBezTo>
                    <a:pt x="765" y="45"/>
                    <a:pt x="753" y="1"/>
                    <a:pt x="7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65" name="Google Shape;2865;p56"/>
          <p:cNvGrpSpPr/>
          <p:nvPr/>
        </p:nvGrpSpPr>
        <p:grpSpPr>
          <a:xfrm>
            <a:off x="925193" y="2372771"/>
            <a:ext cx="223287" cy="296979"/>
            <a:chOff x="925193" y="2372771"/>
            <a:chExt cx="223287" cy="296979"/>
          </a:xfrm>
        </p:grpSpPr>
        <p:sp>
          <p:nvSpPr>
            <p:cNvPr id="2866" name="Google Shape;2866;p56"/>
            <p:cNvSpPr/>
            <p:nvPr/>
          </p:nvSpPr>
          <p:spPr>
            <a:xfrm>
              <a:off x="925193" y="2372771"/>
              <a:ext cx="223287" cy="296979"/>
            </a:xfrm>
            <a:custGeom>
              <a:rect b="b" l="l" r="r" t="t"/>
              <a:pathLst>
                <a:path extrusionOk="0" h="11550" w="8684">
                  <a:moveTo>
                    <a:pt x="2732" y="451"/>
                  </a:moveTo>
                  <a:cubicBezTo>
                    <a:pt x="2762" y="646"/>
                    <a:pt x="2776" y="846"/>
                    <a:pt x="2781" y="1046"/>
                  </a:cubicBezTo>
                  <a:cubicBezTo>
                    <a:pt x="2254" y="1353"/>
                    <a:pt x="1732" y="1656"/>
                    <a:pt x="1201" y="1944"/>
                  </a:cubicBezTo>
                  <a:cubicBezTo>
                    <a:pt x="1196" y="1948"/>
                    <a:pt x="1191" y="1953"/>
                    <a:pt x="1191" y="1958"/>
                  </a:cubicBezTo>
                  <a:cubicBezTo>
                    <a:pt x="1030" y="1748"/>
                    <a:pt x="937" y="1495"/>
                    <a:pt x="928" y="1231"/>
                  </a:cubicBezTo>
                  <a:cubicBezTo>
                    <a:pt x="931" y="1231"/>
                    <a:pt x="934" y="1234"/>
                    <a:pt x="937" y="1234"/>
                  </a:cubicBezTo>
                  <a:cubicBezTo>
                    <a:pt x="939" y="1234"/>
                    <a:pt x="941" y="1233"/>
                    <a:pt x="942" y="1231"/>
                  </a:cubicBezTo>
                  <a:cubicBezTo>
                    <a:pt x="1547" y="988"/>
                    <a:pt x="2142" y="724"/>
                    <a:pt x="2732" y="451"/>
                  </a:cubicBezTo>
                  <a:close/>
                  <a:moveTo>
                    <a:pt x="2781" y="1173"/>
                  </a:moveTo>
                  <a:cubicBezTo>
                    <a:pt x="2781" y="1349"/>
                    <a:pt x="2766" y="1519"/>
                    <a:pt x="2742" y="1695"/>
                  </a:cubicBezTo>
                  <a:cubicBezTo>
                    <a:pt x="2727" y="1787"/>
                    <a:pt x="2708" y="1880"/>
                    <a:pt x="2684" y="1973"/>
                  </a:cubicBezTo>
                  <a:cubicBezTo>
                    <a:pt x="2532" y="2022"/>
                    <a:pt x="2396" y="2119"/>
                    <a:pt x="2259" y="2192"/>
                  </a:cubicBezTo>
                  <a:cubicBezTo>
                    <a:pt x="2074" y="2280"/>
                    <a:pt x="1889" y="2363"/>
                    <a:pt x="1698" y="2441"/>
                  </a:cubicBezTo>
                  <a:lnTo>
                    <a:pt x="1698" y="2436"/>
                  </a:lnTo>
                  <a:cubicBezTo>
                    <a:pt x="1518" y="2309"/>
                    <a:pt x="1357" y="2158"/>
                    <a:pt x="1215" y="1983"/>
                  </a:cubicBezTo>
                  <a:lnTo>
                    <a:pt x="1225" y="1983"/>
                  </a:lnTo>
                  <a:cubicBezTo>
                    <a:pt x="1762" y="1753"/>
                    <a:pt x="2284" y="1485"/>
                    <a:pt x="2781" y="1173"/>
                  </a:cubicBezTo>
                  <a:close/>
                  <a:moveTo>
                    <a:pt x="2649" y="2085"/>
                  </a:moveTo>
                  <a:lnTo>
                    <a:pt x="2649" y="2085"/>
                  </a:lnTo>
                  <a:cubicBezTo>
                    <a:pt x="2576" y="2348"/>
                    <a:pt x="2484" y="2607"/>
                    <a:pt x="2420" y="2875"/>
                  </a:cubicBezTo>
                  <a:cubicBezTo>
                    <a:pt x="2191" y="2763"/>
                    <a:pt x="1971" y="2631"/>
                    <a:pt x="1762" y="2485"/>
                  </a:cubicBezTo>
                  <a:cubicBezTo>
                    <a:pt x="2049" y="2387"/>
                    <a:pt x="2401" y="2275"/>
                    <a:pt x="2649" y="2085"/>
                  </a:cubicBezTo>
                  <a:close/>
                  <a:moveTo>
                    <a:pt x="3129" y="137"/>
                  </a:moveTo>
                  <a:cubicBezTo>
                    <a:pt x="3184" y="137"/>
                    <a:pt x="3239" y="155"/>
                    <a:pt x="3293" y="178"/>
                  </a:cubicBezTo>
                  <a:cubicBezTo>
                    <a:pt x="3537" y="1153"/>
                    <a:pt x="3245" y="2183"/>
                    <a:pt x="2888" y="3095"/>
                  </a:cubicBezTo>
                  <a:cubicBezTo>
                    <a:pt x="2742" y="3031"/>
                    <a:pt x="2596" y="2963"/>
                    <a:pt x="2454" y="2895"/>
                  </a:cubicBezTo>
                  <a:cubicBezTo>
                    <a:pt x="2810" y="2412"/>
                    <a:pt x="2927" y="1734"/>
                    <a:pt x="2918" y="1095"/>
                  </a:cubicBezTo>
                  <a:cubicBezTo>
                    <a:pt x="2952" y="1075"/>
                    <a:pt x="2952" y="1022"/>
                    <a:pt x="2918" y="1002"/>
                  </a:cubicBezTo>
                  <a:cubicBezTo>
                    <a:pt x="2908" y="797"/>
                    <a:pt x="2888" y="592"/>
                    <a:pt x="2854" y="388"/>
                  </a:cubicBezTo>
                  <a:cubicBezTo>
                    <a:pt x="2869" y="295"/>
                    <a:pt x="2927" y="212"/>
                    <a:pt x="3010" y="168"/>
                  </a:cubicBezTo>
                  <a:cubicBezTo>
                    <a:pt x="3051" y="146"/>
                    <a:pt x="3090" y="137"/>
                    <a:pt x="3129" y="137"/>
                  </a:cubicBezTo>
                  <a:close/>
                  <a:moveTo>
                    <a:pt x="2796" y="3753"/>
                  </a:moveTo>
                  <a:cubicBezTo>
                    <a:pt x="3030" y="3826"/>
                    <a:pt x="3269" y="3895"/>
                    <a:pt x="3503" y="3982"/>
                  </a:cubicBezTo>
                  <a:cubicBezTo>
                    <a:pt x="3532" y="3992"/>
                    <a:pt x="3557" y="4002"/>
                    <a:pt x="3581" y="4012"/>
                  </a:cubicBezTo>
                  <a:cubicBezTo>
                    <a:pt x="3249" y="4236"/>
                    <a:pt x="2927" y="4495"/>
                    <a:pt x="2606" y="4743"/>
                  </a:cubicBezTo>
                  <a:cubicBezTo>
                    <a:pt x="2615" y="4402"/>
                    <a:pt x="2679" y="4070"/>
                    <a:pt x="2796" y="3753"/>
                  </a:cubicBezTo>
                  <a:close/>
                  <a:moveTo>
                    <a:pt x="3684" y="4051"/>
                  </a:moveTo>
                  <a:cubicBezTo>
                    <a:pt x="3962" y="4168"/>
                    <a:pt x="4225" y="4324"/>
                    <a:pt x="4464" y="4504"/>
                  </a:cubicBezTo>
                  <a:cubicBezTo>
                    <a:pt x="3844" y="4758"/>
                    <a:pt x="3279" y="5119"/>
                    <a:pt x="2796" y="5577"/>
                  </a:cubicBezTo>
                  <a:cubicBezTo>
                    <a:pt x="2679" y="5338"/>
                    <a:pt x="2610" y="5080"/>
                    <a:pt x="2606" y="4812"/>
                  </a:cubicBezTo>
                  <a:cubicBezTo>
                    <a:pt x="2986" y="4592"/>
                    <a:pt x="3347" y="4339"/>
                    <a:pt x="3684" y="4051"/>
                  </a:cubicBezTo>
                  <a:close/>
                  <a:moveTo>
                    <a:pt x="4552" y="4578"/>
                  </a:moveTo>
                  <a:cubicBezTo>
                    <a:pt x="4825" y="4802"/>
                    <a:pt x="5044" y="5085"/>
                    <a:pt x="5200" y="5402"/>
                  </a:cubicBezTo>
                  <a:cubicBezTo>
                    <a:pt x="4591" y="5660"/>
                    <a:pt x="4040" y="6046"/>
                    <a:pt x="3449" y="6329"/>
                  </a:cubicBezTo>
                  <a:cubicBezTo>
                    <a:pt x="3196" y="6148"/>
                    <a:pt x="2986" y="5914"/>
                    <a:pt x="2830" y="5651"/>
                  </a:cubicBezTo>
                  <a:cubicBezTo>
                    <a:pt x="3337" y="5207"/>
                    <a:pt x="3908" y="4851"/>
                    <a:pt x="4532" y="4592"/>
                  </a:cubicBezTo>
                  <a:lnTo>
                    <a:pt x="4532" y="4597"/>
                  </a:lnTo>
                  <a:cubicBezTo>
                    <a:pt x="4537" y="4592"/>
                    <a:pt x="4547" y="4587"/>
                    <a:pt x="4552" y="4578"/>
                  </a:cubicBezTo>
                  <a:close/>
                  <a:moveTo>
                    <a:pt x="5244" y="5499"/>
                  </a:moveTo>
                  <a:cubicBezTo>
                    <a:pt x="5352" y="5758"/>
                    <a:pt x="5410" y="6036"/>
                    <a:pt x="5420" y="6319"/>
                  </a:cubicBezTo>
                  <a:cubicBezTo>
                    <a:pt x="5103" y="6490"/>
                    <a:pt x="4815" y="6685"/>
                    <a:pt x="4469" y="6821"/>
                  </a:cubicBezTo>
                  <a:cubicBezTo>
                    <a:pt x="4444" y="6826"/>
                    <a:pt x="4435" y="6855"/>
                    <a:pt x="4444" y="6880"/>
                  </a:cubicBezTo>
                  <a:cubicBezTo>
                    <a:pt x="4122" y="6748"/>
                    <a:pt x="3815" y="6582"/>
                    <a:pt x="3527" y="6382"/>
                  </a:cubicBezTo>
                  <a:cubicBezTo>
                    <a:pt x="3742" y="6343"/>
                    <a:pt x="4005" y="6177"/>
                    <a:pt x="4157" y="6094"/>
                  </a:cubicBezTo>
                  <a:cubicBezTo>
                    <a:pt x="4522" y="5899"/>
                    <a:pt x="4864" y="5670"/>
                    <a:pt x="5244" y="5499"/>
                  </a:cubicBezTo>
                  <a:close/>
                  <a:moveTo>
                    <a:pt x="5415" y="6451"/>
                  </a:moveTo>
                  <a:lnTo>
                    <a:pt x="5415" y="6451"/>
                  </a:lnTo>
                  <a:cubicBezTo>
                    <a:pt x="5410" y="6704"/>
                    <a:pt x="5366" y="6958"/>
                    <a:pt x="5288" y="7202"/>
                  </a:cubicBezTo>
                  <a:cubicBezTo>
                    <a:pt x="5020" y="7104"/>
                    <a:pt x="4757" y="7007"/>
                    <a:pt x="4498" y="6899"/>
                  </a:cubicBezTo>
                  <a:cubicBezTo>
                    <a:pt x="4805" y="6792"/>
                    <a:pt x="5147" y="6651"/>
                    <a:pt x="5415" y="6451"/>
                  </a:cubicBezTo>
                  <a:close/>
                  <a:moveTo>
                    <a:pt x="688" y="494"/>
                  </a:moveTo>
                  <a:cubicBezTo>
                    <a:pt x="695" y="494"/>
                    <a:pt x="701" y="495"/>
                    <a:pt x="708" y="495"/>
                  </a:cubicBezTo>
                  <a:cubicBezTo>
                    <a:pt x="786" y="500"/>
                    <a:pt x="864" y="529"/>
                    <a:pt x="928" y="578"/>
                  </a:cubicBezTo>
                  <a:cubicBezTo>
                    <a:pt x="464" y="1617"/>
                    <a:pt x="1318" y="2505"/>
                    <a:pt x="2235" y="2934"/>
                  </a:cubicBezTo>
                  <a:cubicBezTo>
                    <a:pt x="3025" y="3309"/>
                    <a:pt x="3888" y="3524"/>
                    <a:pt x="4640" y="3982"/>
                  </a:cubicBezTo>
                  <a:cubicBezTo>
                    <a:pt x="5864" y="4729"/>
                    <a:pt x="6420" y="6055"/>
                    <a:pt x="5820" y="7382"/>
                  </a:cubicBezTo>
                  <a:lnTo>
                    <a:pt x="5425" y="7246"/>
                  </a:lnTo>
                  <a:cubicBezTo>
                    <a:pt x="5508" y="7050"/>
                    <a:pt x="5566" y="6836"/>
                    <a:pt x="5596" y="6621"/>
                  </a:cubicBezTo>
                  <a:cubicBezTo>
                    <a:pt x="5596" y="6645"/>
                    <a:pt x="5609" y="6669"/>
                    <a:pt x="5629" y="6669"/>
                  </a:cubicBezTo>
                  <a:cubicBezTo>
                    <a:pt x="5634" y="6669"/>
                    <a:pt x="5639" y="6668"/>
                    <a:pt x="5644" y="6665"/>
                  </a:cubicBezTo>
                  <a:cubicBezTo>
                    <a:pt x="5737" y="6626"/>
                    <a:pt x="5835" y="6592"/>
                    <a:pt x="5927" y="6543"/>
                  </a:cubicBezTo>
                  <a:cubicBezTo>
                    <a:pt x="5959" y="6521"/>
                    <a:pt x="5941" y="6474"/>
                    <a:pt x="5907" y="6474"/>
                  </a:cubicBezTo>
                  <a:cubicBezTo>
                    <a:pt x="5904" y="6474"/>
                    <a:pt x="5901" y="6474"/>
                    <a:pt x="5898" y="6475"/>
                  </a:cubicBezTo>
                  <a:cubicBezTo>
                    <a:pt x="5800" y="6509"/>
                    <a:pt x="5708" y="6553"/>
                    <a:pt x="5610" y="6597"/>
                  </a:cubicBezTo>
                  <a:cubicBezTo>
                    <a:pt x="5606" y="6601"/>
                    <a:pt x="5598" y="6605"/>
                    <a:pt x="5596" y="6613"/>
                  </a:cubicBezTo>
                  <a:lnTo>
                    <a:pt x="5596" y="6613"/>
                  </a:lnTo>
                  <a:cubicBezTo>
                    <a:pt x="5630" y="6317"/>
                    <a:pt x="5605" y="6015"/>
                    <a:pt x="5522" y="5724"/>
                  </a:cubicBezTo>
                  <a:cubicBezTo>
                    <a:pt x="5600" y="5714"/>
                    <a:pt x="5674" y="5690"/>
                    <a:pt x="5742" y="5655"/>
                  </a:cubicBezTo>
                  <a:cubicBezTo>
                    <a:pt x="5764" y="5642"/>
                    <a:pt x="5754" y="5610"/>
                    <a:pt x="5731" y="5610"/>
                  </a:cubicBezTo>
                  <a:cubicBezTo>
                    <a:pt x="5729" y="5610"/>
                    <a:pt x="5726" y="5611"/>
                    <a:pt x="5722" y="5612"/>
                  </a:cubicBezTo>
                  <a:cubicBezTo>
                    <a:pt x="5649" y="5631"/>
                    <a:pt x="5576" y="5651"/>
                    <a:pt x="5503" y="5665"/>
                  </a:cubicBezTo>
                  <a:cubicBezTo>
                    <a:pt x="5454" y="5504"/>
                    <a:pt x="5391" y="5348"/>
                    <a:pt x="5308" y="5202"/>
                  </a:cubicBezTo>
                  <a:cubicBezTo>
                    <a:pt x="5371" y="5197"/>
                    <a:pt x="5430" y="5187"/>
                    <a:pt x="5493" y="5173"/>
                  </a:cubicBezTo>
                  <a:cubicBezTo>
                    <a:pt x="5531" y="5168"/>
                    <a:pt x="5523" y="5109"/>
                    <a:pt x="5488" y="5109"/>
                  </a:cubicBezTo>
                  <a:cubicBezTo>
                    <a:pt x="5486" y="5109"/>
                    <a:pt x="5485" y="5109"/>
                    <a:pt x="5483" y="5109"/>
                  </a:cubicBezTo>
                  <a:cubicBezTo>
                    <a:pt x="5410" y="5114"/>
                    <a:pt x="5342" y="5124"/>
                    <a:pt x="5274" y="5148"/>
                  </a:cubicBezTo>
                  <a:cubicBezTo>
                    <a:pt x="5230" y="5070"/>
                    <a:pt x="5186" y="4997"/>
                    <a:pt x="5132" y="4929"/>
                  </a:cubicBezTo>
                  <a:cubicBezTo>
                    <a:pt x="5196" y="4914"/>
                    <a:pt x="5254" y="4899"/>
                    <a:pt x="5318" y="4885"/>
                  </a:cubicBezTo>
                  <a:cubicBezTo>
                    <a:pt x="5344" y="4876"/>
                    <a:pt x="5335" y="4839"/>
                    <a:pt x="5311" y="4839"/>
                  </a:cubicBezTo>
                  <a:cubicBezTo>
                    <a:pt x="5309" y="4839"/>
                    <a:pt x="5306" y="4840"/>
                    <a:pt x="5303" y="4841"/>
                  </a:cubicBezTo>
                  <a:cubicBezTo>
                    <a:pt x="5239" y="4856"/>
                    <a:pt x="5176" y="4870"/>
                    <a:pt x="5108" y="4890"/>
                  </a:cubicBezTo>
                  <a:cubicBezTo>
                    <a:pt x="5020" y="4768"/>
                    <a:pt x="4918" y="4656"/>
                    <a:pt x="4805" y="4548"/>
                  </a:cubicBezTo>
                  <a:cubicBezTo>
                    <a:pt x="4883" y="4534"/>
                    <a:pt x="4957" y="4519"/>
                    <a:pt x="5035" y="4495"/>
                  </a:cubicBezTo>
                  <a:cubicBezTo>
                    <a:pt x="5062" y="4490"/>
                    <a:pt x="5051" y="4450"/>
                    <a:pt x="5024" y="4450"/>
                  </a:cubicBezTo>
                  <a:cubicBezTo>
                    <a:pt x="5023" y="4450"/>
                    <a:pt x="5022" y="4450"/>
                    <a:pt x="5020" y="4451"/>
                  </a:cubicBezTo>
                  <a:cubicBezTo>
                    <a:pt x="4932" y="4465"/>
                    <a:pt x="4844" y="4485"/>
                    <a:pt x="4757" y="4504"/>
                  </a:cubicBezTo>
                  <a:cubicBezTo>
                    <a:pt x="4742" y="4490"/>
                    <a:pt x="4722" y="4475"/>
                    <a:pt x="4708" y="4460"/>
                  </a:cubicBezTo>
                  <a:cubicBezTo>
                    <a:pt x="4601" y="4368"/>
                    <a:pt x="4493" y="4285"/>
                    <a:pt x="4376" y="4217"/>
                  </a:cubicBezTo>
                  <a:cubicBezTo>
                    <a:pt x="4498" y="4207"/>
                    <a:pt x="4625" y="4202"/>
                    <a:pt x="4747" y="4187"/>
                  </a:cubicBezTo>
                  <a:cubicBezTo>
                    <a:pt x="4775" y="4183"/>
                    <a:pt x="4780" y="4138"/>
                    <a:pt x="4751" y="4138"/>
                  </a:cubicBezTo>
                  <a:cubicBezTo>
                    <a:pt x="4750" y="4138"/>
                    <a:pt x="4748" y="4138"/>
                    <a:pt x="4747" y="4139"/>
                  </a:cubicBezTo>
                  <a:cubicBezTo>
                    <a:pt x="4601" y="4143"/>
                    <a:pt x="4454" y="4163"/>
                    <a:pt x="4313" y="4178"/>
                  </a:cubicBezTo>
                  <a:cubicBezTo>
                    <a:pt x="4210" y="4119"/>
                    <a:pt x="4108" y="4065"/>
                    <a:pt x="4001" y="4017"/>
                  </a:cubicBezTo>
                  <a:cubicBezTo>
                    <a:pt x="4020" y="4012"/>
                    <a:pt x="4040" y="4007"/>
                    <a:pt x="4054" y="4002"/>
                  </a:cubicBezTo>
                  <a:cubicBezTo>
                    <a:pt x="4076" y="3989"/>
                    <a:pt x="4067" y="3957"/>
                    <a:pt x="4044" y="3957"/>
                  </a:cubicBezTo>
                  <a:cubicBezTo>
                    <a:pt x="4041" y="3957"/>
                    <a:pt x="4038" y="3957"/>
                    <a:pt x="4035" y="3958"/>
                  </a:cubicBezTo>
                  <a:cubicBezTo>
                    <a:pt x="4001" y="3968"/>
                    <a:pt x="3957" y="3978"/>
                    <a:pt x="3918" y="3982"/>
                  </a:cubicBezTo>
                  <a:cubicBezTo>
                    <a:pt x="3576" y="3846"/>
                    <a:pt x="3230" y="3724"/>
                    <a:pt x="2879" y="3621"/>
                  </a:cubicBezTo>
                  <a:cubicBezTo>
                    <a:pt x="2820" y="3607"/>
                    <a:pt x="2771" y="3587"/>
                    <a:pt x="2718" y="3568"/>
                  </a:cubicBezTo>
                  <a:cubicBezTo>
                    <a:pt x="2791" y="3553"/>
                    <a:pt x="2864" y="3534"/>
                    <a:pt x="2932" y="3514"/>
                  </a:cubicBezTo>
                  <a:cubicBezTo>
                    <a:pt x="2960" y="3505"/>
                    <a:pt x="2953" y="3460"/>
                    <a:pt x="2922" y="3460"/>
                  </a:cubicBezTo>
                  <a:cubicBezTo>
                    <a:pt x="2921" y="3460"/>
                    <a:pt x="2919" y="3460"/>
                    <a:pt x="2918" y="3461"/>
                  </a:cubicBezTo>
                  <a:cubicBezTo>
                    <a:pt x="2815" y="3480"/>
                    <a:pt x="2713" y="3504"/>
                    <a:pt x="2606" y="3529"/>
                  </a:cubicBezTo>
                  <a:cubicBezTo>
                    <a:pt x="2479" y="3480"/>
                    <a:pt x="2352" y="3431"/>
                    <a:pt x="2225" y="3373"/>
                  </a:cubicBezTo>
                  <a:cubicBezTo>
                    <a:pt x="2303" y="3368"/>
                    <a:pt x="2381" y="3343"/>
                    <a:pt x="2449" y="3304"/>
                  </a:cubicBezTo>
                  <a:cubicBezTo>
                    <a:pt x="2470" y="3292"/>
                    <a:pt x="2456" y="3262"/>
                    <a:pt x="2436" y="3262"/>
                  </a:cubicBezTo>
                  <a:cubicBezTo>
                    <a:pt x="2433" y="3262"/>
                    <a:pt x="2429" y="3263"/>
                    <a:pt x="2425" y="3265"/>
                  </a:cubicBezTo>
                  <a:cubicBezTo>
                    <a:pt x="2337" y="3305"/>
                    <a:pt x="2242" y="3325"/>
                    <a:pt x="2149" y="3325"/>
                  </a:cubicBezTo>
                  <a:cubicBezTo>
                    <a:pt x="2138" y="3325"/>
                    <a:pt x="2128" y="3324"/>
                    <a:pt x="2118" y="3324"/>
                  </a:cubicBezTo>
                  <a:cubicBezTo>
                    <a:pt x="1845" y="3202"/>
                    <a:pt x="1591" y="3051"/>
                    <a:pt x="1357" y="2870"/>
                  </a:cubicBezTo>
                  <a:lnTo>
                    <a:pt x="1357" y="2870"/>
                  </a:lnTo>
                  <a:cubicBezTo>
                    <a:pt x="1396" y="2885"/>
                    <a:pt x="1438" y="2894"/>
                    <a:pt x="1481" y="2894"/>
                  </a:cubicBezTo>
                  <a:cubicBezTo>
                    <a:pt x="1496" y="2894"/>
                    <a:pt x="1512" y="2892"/>
                    <a:pt x="1528" y="2890"/>
                  </a:cubicBezTo>
                  <a:cubicBezTo>
                    <a:pt x="1562" y="2885"/>
                    <a:pt x="1552" y="2836"/>
                    <a:pt x="1523" y="2836"/>
                  </a:cubicBezTo>
                  <a:cubicBezTo>
                    <a:pt x="1454" y="2836"/>
                    <a:pt x="1381" y="2822"/>
                    <a:pt x="1318" y="2797"/>
                  </a:cubicBezTo>
                  <a:cubicBezTo>
                    <a:pt x="1315" y="2796"/>
                    <a:pt x="1313" y="2796"/>
                    <a:pt x="1310" y="2796"/>
                  </a:cubicBezTo>
                  <a:cubicBezTo>
                    <a:pt x="1298" y="2796"/>
                    <a:pt x="1288" y="2805"/>
                    <a:pt x="1284" y="2817"/>
                  </a:cubicBezTo>
                  <a:cubicBezTo>
                    <a:pt x="1206" y="2753"/>
                    <a:pt x="1128" y="2685"/>
                    <a:pt x="1054" y="2612"/>
                  </a:cubicBezTo>
                  <a:cubicBezTo>
                    <a:pt x="1171" y="2612"/>
                    <a:pt x="1293" y="2622"/>
                    <a:pt x="1410" y="2641"/>
                  </a:cubicBezTo>
                  <a:cubicBezTo>
                    <a:pt x="1412" y="2641"/>
                    <a:pt x="1414" y="2641"/>
                    <a:pt x="1415" y="2641"/>
                  </a:cubicBezTo>
                  <a:cubicBezTo>
                    <a:pt x="1446" y="2641"/>
                    <a:pt x="1458" y="2596"/>
                    <a:pt x="1425" y="2583"/>
                  </a:cubicBezTo>
                  <a:cubicBezTo>
                    <a:pt x="1352" y="2555"/>
                    <a:pt x="1275" y="2541"/>
                    <a:pt x="1197" y="2541"/>
                  </a:cubicBezTo>
                  <a:cubicBezTo>
                    <a:pt x="1139" y="2541"/>
                    <a:pt x="1081" y="2548"/>
                    <a:pt x="1025" y="2563"/>
                  </a:cubicBezTo>
                  <a:cubicBezTo>
                    <a:pt x="1020" y="2563"/>
                    <a:pt x="1015" y="2568"/>
                    <a:pt x="1011" y="2573"/>
                  </a:cubicBezTo>
                  <a:cubicBezTo>
                    <a:pt x="903" y="2461"/>
                    <a:pt x="811" y="2344"/>
                    <a:pt x="723" y="2217"/>
                  </a:cubicBezTo>
                  <a:lnTo>
                    <a:pt x="723" y="2217"/>
                  </a:lnTo>
                  <a:cubicBezTo>
                    <a:pt x="729" y="2218"/>
                    <a:pt x="736" y="2218"/>
                    <a:pt x="743" y="2218"/>
                  </a:cubicBezTo>
                  <a:cubicBezTo>
                    <a:pt x="778" y="2218"/>
                    <a:pt x="821" y="2206"/>
                    <a:pt x="856" y="2206"/>
                  </a:cubicBezTo>
                  <a:cubicBezTo>
                    <a:pt x="873" y="2206"/>
                    <a:pt x="887" y="2208"/>
                    <a:pt x="898" y="2217"/>
                  </a:cubicBezTo>
                  <a:cubicBezTo>
                    <a:pt x="906" y="2221"/>
                    <a:pt x="913" y="2223"/>
                    <a:pt x="920" y="2223"/>
                  </a:cubicBezTo>
                  <a:cubicBezTo>
                    <a:pt x="949" y="2223"/>
                    <a:pt x="962" y="2182"/>
                    <a:pt x="942" y="2158"/>
                  </a:cubicBezTo>
                  <a:cubicBezTo>
                    <a:pt x="913" y="2129"/>
                    <a:pt x="873" y="2121"/>
                    <a:pt x="831" y="2121"/>
                  </a:cubicBezTo>
                  <a:cubicBezTo>
                    <a:pt x="802" y="2121"/>
                    <a:pt x="773" y="2125"/>
                    <a:pt x="747" y="2129"/>
                  </a:cubicBezTo>
                  <a:cubicBezTo>
                    <a:pt x="775" y="2124"/>
                    <a:pt x="772" y="2075"/>
                    <a:pt x="742" y="2075"/>
                  </a:cubicBezTo>
                  <a:cubicBezTo>
                    <a:pt x="740" y="2075"/>
                    <a:pt x="739" y="2075"/>
                    <a:pt x="737" y="2075"/>
                  </a:cubicBezTo>
                  <a:cubicBezTo>
                    <a:pt x="708" y="2075"/>
                    <a:pt x="679" y="2100"/>
                    <a:pt x="674" y="2129"/>
                  </a:cubicBezTo>
                  <a:cubicBezTo>
                    <a:pt x="620" y="2036"/>
                    <a:pt x="572" y="1939"/>
                    <a:pt x="533" y="1841"/>
                  </a:cubicBezTo>
                  <a:cubicBezTo>
                    <a:pt x="625" y="1841"/>
                    <a:pt x="718" y="1851"/>
                    <a:pt x="811" y="1870"/>
                  </a:cubicBezTo>
                  <a:cubicBezTo>
                    <a:pt x="812" y="1871"/>
                    <a:pt x="814" y="1871"/>
                    <a:pt x="815" y="1871"/>
                  </a:cubicBezTo>
                  <a:cubicBezTo>
                    <a:pt x="846" y="1871"/>
                    <a:pt x="858" y="1826"/>
                    <a:pt x="825" y="1822"/>
                  </a:cubicBezTo>
                  <a:cubicBezTo>
                    <a:pt x="739" y="1789"/>
                    <a:pt x="652" y="1777"/>
                    <a:pt x="562" y="1777"/>
                  </a:cubicBezTo>
                  <a:cubicBezTo>
                    <a:pt x="546" y="1777"/>
                    <a:pt x="530" y="1777"/>
                    <a:pt x="513" y="1778"/>
                  </a:cubicBezTo>
                  <a:cubicBezTo>
                    <a:pt x="479" y="1685"/>
                    <a:pt x="454" y="1592"/>
                    <a:pt x="435" y="1495"/>
                  </a:cubicBezTo>
                  <a:lnTo>
                    <a:pt x="435" y="1495"/>
                  </a:lnTo>
                  <a:cubicBezTo>
                    <a:pt x="528" y="1509"/>
                    <a:pt x="620" y="1519"/>
                    <a:pt x="713" y="1524"/>
                  </a:cubicBezTo>
                  <a:cubicBezTo>
                    <a:pt x="747" y="1524"/>
                    <a:pt x="747" y="1480"/>
                    <a:pt x="713" y="1475"/>
                  </a:cubicBezTo>
                  <a:cubicBezTo>
                    <a:pt x="620" y="1461"/>
                    <a:pt x="523" y="1456"/>
                    <a:pt x="425" y="1451"/>
                  </a:cubicBezTo>
                  <a:cubicBezTo>
                    <a:pt x="411" y="1358"/>
                    <a:pt x="401" y="1266"/>
                    <a:pt x="396" y="1173"/>
                  </a:cubicBezTo>
                  <a:lnTo>
                    <a:pt x="396" y="1173"/>
                  </a:lnTo>
                  <a:cubicBezTo>
                    <a:pt x="479" y="1183"/>
                    <a:pt x="562" y="1197"/>
                    <a:pt x="645" y="1207"/>
                  </a:cubicBezTo>
                  <a:cubicBezTo>
                    <a:pt x="669" y="1207"/>
                    <a:pt x="674" y="1163"/>
                    <a:pt x="650" y="1158"/>
                  </a:cubicBezTo>
                  <a:cubicBezTo>
                    <a:pt x="567" y="1144"/>
                    <a:pt x="479" y="1139"/>
                    <a:pt x="396" y="1129"/>
                  </a:cubicBezTo>
                  <a:cubicBezTo>
                    <a:pt x="391" y="1036"/>
                    <a:pt x="396" y="949"/>
                    <a:pt x="406" y="861"/>
                  </a:cubicBezTo>
                  <a:cubicBezTo>
                    <a:pt x="453" y="881"/>
                    <a:pt x="502" y="892"/>
                    <a:pt x="551" y="892"/>
                  </a:cubicBezTo>
                  <a:cubicBezTo>
                    <a:pt x="573" y="892"/>
                    <a:pt x="594" y="890"/>
                    <a:pt x="615" y="885"/>
                  </a:cubicBezTo>
                  <a:cubicBezTo>
                    <a:pt x="645" y="880"/>
                    <a:pt x="635" y="836"/>
                    <a:pt x="611" y="836"/>
                  </a:cubicBezTo>
                  <a:cubicBezTo>
                    <a:pt x="542" y="831"/>
                    <a:pt x="479" y="822"/>
                    <a:pt x="415" y="797"/>
                  </a:cubicBezTo>
                  <a:cubicBezTo>
                    <a:pt x="425" y="724"/>
                    <a:pt x="435" y="651"/>
                    <a:pt x="450" y="578"/>
                  </a:cubicBezTo>
                  <a:cubicBezTo>
                    <a:pt x="518" y="524"/>
                    <a:pt x="602" y="494"/>
                    <a:pt x="688" y="494"/>
                  </a:cubicBezTo>
                  <a:close/>
                  <a:moveTo>
                    <a:pt x="5776" y="8094"/>
                  </a:moveTo>
                  <a:cubicBezTo>
                    <a:pt x="6137" y="8202"/>
                    <a:pt x="6483" y="8353"/>
                    <a:pt x="6810" y="8538"/>
                  </a:cubicBezTo>
                  <a:cubicBezTo>
                    <a:pt x="6600" y="8650"/>
                    <a:pt x="6396" y="8763"/>
                    <a:pt x="6191" y="8875"/>
                  </a:cubicBezTo>
                  <a:cubicBezTo>
                    <a:pt x="6093" y="8928"/>
                    <a:pt x="5996" y="8982"/>
                    <a:pt x="5898" y="9041"/>
                  </a:cubicBezTo>
                  <a:cubicBezTo>
                    <a:pt x="5874" y="9055"/>
                    <a:pt x="5620" y="9182"/>
                    <a:pt x="5620" y="9182"/>
                  </a:cubicBezTo>
                  <a:cubicBezTo>
                    <a:pt x="5620" y="9166"/>
                    <a:pt x="5607" y="9156"/>
                    <a:pt x="5594" y="9156"/>
                  </a:cubicBezTo>
                  <a:cubicBezTo>
                    <a:pt x="5591" y="9156"/>
                    <a:pt x="5588" y="9157"/>
                    <a:pt x="5586" y="9158"/>
                  </a:cubicBezTo>
                  <a:cubicBezTo>
                    <a:pt x="5620" y="8797"/>
                    <a:pt x="5683" y="8441"/>
                    <a:pt x="5776" y="8094"/>
                  </a:cubicBezTo>
                  <a:close/>
                  <a:moveTo>
                    <a:pt x="6888" y="8582"/>
                  </a:moveTo>
                  <a:cubicBezTo>
                    <a:pt x="7239" y="8802"/>
                    <a:pt x="7527" y="9119"/>
                    <a:pt x="7703" y="9499"/>
                  </a:cubicBezTo>
                  <a:cubicBezTo>
                    <a:pt x="7434" y="9611"/>
                    <a:pt x="7161" y="9723"/>
                    <a:pt x="6893" y="9840"/>
                  </a:cubicBezTo>
                  <a:lnTo>
                    <a:pt x="6893" y="9836"/>
                  </a:lnTo>
                  <a:cubicBezTo>
                    <a:pt x="6661" y="9938"/>
                    <a:pt x="6060" y="10302"/>
                    <a:pt x="5747" y="10302"/>
                  </a:cubicBezTo>
                  <a:cubicBezTo>
                    <a:pt x="5731" y="10302"/>
                    <a:pt x="5717" y="10301"/>
                    <a:pt x="5703" y="10299"/>
                  </a:cubicBezTo>
                  <a:cubicBezTo>
                    <a:pt x="5600" y="9958"/>
                    <a:pt x="5557" y="9606"/>
                    <a:pt x="5581" y="9250"/>
                  </a:cubicBezTo>
                  <a:lnTo>
                    <a:pt x="5581" y="9250"/>
                  </a:lnTo>
                  <a:cubicBezTo>
                    <a:pt x="5599" y="9264"/>
                    <a:pt x="5619" y="9269"/>
                    <a:pt x="5641" y="9269"/>
                  </a:cubicBezTo>
                  <a:cubicBezTo>
                    <a:pt x="5731" y="9269"/>
                    <a:pt x="5845" y="9174"/>
                    <a:pt x="5908" y="9143"/>
                  </a:cubicBezTo>
                  <a:cubicBezTo>
                    <a:pt x="6230" y="8967"/>
                    <a:pt x="6552" y="8787"/>
                    <a:pt x="6869" y="8606"/>
                  </a:cubicBezTo>
                  <a:cubicBezTo>
                    <a:pt x="6878" y="8602"/>
                    <a:pt x="6883" y="8592"/>
                    <a:pt x="6888" y="8582"/>
                  </a:cubicBezTo>
                  <a:close/>
                  <a:moveTo>
                    <a:pt x="2171" y="3548"/>
                  </a:moveTo>
                  <a:lnTo>
                    <a:pt x="2171" y="3548"/>
                  </a:lnTo>
                  <a:cubicBezTo>
                    <a:pt x="2342" y="3612"/>
                    <a:pt x="2513" y="3665"/>
                    <a:pt x="2688" y="3719"/>
                  </a:cubicBezTo>
                  <a:cubicBezTo>
                    <a:pt x="2152" y="4860"/>
                    <a:pt x="2591" y="6065"/>
                    <a:pt x="3644" y="6738"/>
                  </a:cubicBezTo>
                  <a:cubicBezTo>
                    <a:pt x="4254" y="7124"/>
                    <a:pt x="5015" y="7343"/>
                    <a:pt x="5757" y="7572"/>
                  </a:cubicBezTo>
                  <a:cubicBezTo>
                    <a:pt x="5766" y="7606"/>
                    <a:pt x="5797" y="7623"/>
                    <a:pt x="5827" y="7623"/>
                  </a:cubicBezTo>
                  <a:cubicBezTo>
                    <a:pt x="5842" y="7623"/>
                    <a:pt x="5856" y="7619"/>
                    <a:pt x="5869" y="7611"/>
                  </a:cubicBezTo>
                  <a:cubicBezTo>
                    <a:pt x="7234" y="8050"/>
                    <a:pt x="8498" y="8572"/>
                    <a:pt x="8532" y="10353"/>
                  </a:cubicBezTo>
                  <a:cubicBezTo>
                    <a:pt x="8532" y="10362"/>
                    <a:pt x="8537" y="10372"/>
                    <a:pt x="8537" y="10377"/>
                  </a:cubicBezTo>
                  <a:cubicBezTo>
                    <a:pt x="8502" y="10423"/>
                    <a:pt x="8396" y="10439"/>
                    <a:pt x="8330" y="10439"/>
                  </a:cubicBezTo>
                  <a:cubicBezTo>
                    <a:pt x="8312" y="10439"/>
                    <a:pt x="8297" y="10438"/>
                    <a:pt x="8288" y="10436"/>
                  </a:cubicBezTo>
                  <a:cubicBezTo>
                    <a:pt x="8200" y="10421"/>
                    <a:pt x="8122" y="10377"/>
                    <a:pt x="8064" y="10314"/>
                  </a:cubicBezTo>
                  <a:cubicBezTo>
                    <a:pt x="8064" y="10304"/>
                    <a:pt x="8064" y="10294"/>
                    <a:pt x="8064" y="10284"/>
                  </a:cubicBezTo>
                  <a:cubicBezTo>
                    <a:pt x="7917" y="9119"/>
                    <a:pt x="7200" y="8363"/>
                    <a:pt x="6093" y="8026"/>
                  </a:cubicBezTo>
                  <a:cubicBezTo>
                    <a:pt x="5108" y="7728"/>
                    <a:pt x="4088" y="7626"/>
                    <a:pt x="3210" y="7041"/>
                  </a:cubicBezTo>
                  <a:cubicBezTo>
                    <a:pt x="1913" y="6172"/>
                    <a:pt x="1747" y="4943"/>
                    <a:pt x="2171" y="3548"/>
                  </a:cubicBezTo>
                  <a:close/>
                  <a:moveTo>
                    <a:pt x="5230" y="7938"/>
                  </a:moveTo>
                  <a:cubicBezTo>
                    <a:pt x="5391" y="7982"/>
                    <a:pt x="5547" y="8026"/>
                    <a:pt x="5698" y="8075"/>
                  </a:cubicBezTo>
                  <a:cubicBezTo>
                    <a:pt x="5308" y="9065"/>
                    <a:pt x="5225" y="10362"/>
                    <a:pt x="6030" y="11172"/>
                  </a:cubicBezTo>
                  <a:lnTo>
                    <a:pt x="6030" y="11177"/>
                  </a:lnTo>
                  <a:cubicBezTo>
                    <a:pt x="6020" y="11331"/>
                    <a:pt x="5893" y="11428"/>
                    <a:pt x="5762" y="11428"/>
                  </a:cubicBezTo>
                  <a:cubicBezTo>
                    <a:pt x="5694" y="11428"/>
                    <a:pt x="5625" y="11401"/>
                    <a:pt x="5571" y="11343"/>
                  </a:cubicBezTo>
                  <a:cubicBezTo>
                    <a:pt x="5571" y="11338"/>
                    <a:pt x="5571" y="11333"/>
                    <a:pt x="5566" y="11323"/>
                  </a:cubicBezTo>
                  <a:cubicBezTo>
                    <a:pt x="5527" y="11275"/>
                    <a:pt x="5488" y="11221"/>
                    <a:pt x="5454" y="11167"/>
                  </a:cubicBezTo>
                  <a:lnTo>
                    <a:pt x="5698" y="11167"/>
                  </a:lnTo>
                  <a:cubicBezTo>
                    <a:pt x="5722" y="11167"/>
                    <a:pt x="5722" y="11128"/>
                    <a:pt x="5698" y="11128"/>
                  </a:cubicBezTo>
                  <a:cubicBezTo>
                    <a:pt x="5654" y="11126"/>
                    <a:pt x="5609" y="11125"/>
                    <a:pt x="5564" y="11125"/>
                  </a:cubicBezTo>
                  <a:cubicBezTo>
                    <a:pt x="5519" y="11125"/>
                    <a:pt x="5474" y="11126"/>
                    <a:pt x="5430" y="11128"/>
                  </a:cubicBezTo>
                  <a:cubicBezTo>
                    <a:pt x="5371" y="11031"/>
                    <a:pt x="5313" y="10933"/>
                    <a:pt x="5259" y="10836"/>
                  </a:cubicBezTo>
                  <a:cubicBezTo>
                    <a:pt x="5371" y="10836"/>
                    <a:pt x="5483" y="10840"/>
                    <a:pt x="5591" y="10855"/>
                  </a:cubicBezTo>
                  <a:cubicBezTo>
                    <a:pt x="5615" y="10855"/>
                    <a:pt x="5620" y="10821"/>
                    <a:pt x="5596" y="10816"/>
                  </a:cubicBezTo>
                  <a:cubicBezTo>
                    <a:pt x="5516" y="10799"/>
                    <a:pt x="5433" y="10792"/>
                    <a:pt x="5352" y="10792"/>
                  </a:cubicBezTo>
                  <a:cubicBezTo>
                    <a:pt x="5314" y="10792"/>
                    <a:pt x="5277" y="10793"/>
                    <a:pt x="5239" y="10797"/>
                  </a:cubicBezTo>
                  <a:cubicBezTo>
                    <a:pt x="5186" y="10699"/>
                    <a:pt x="5147" y="10601"/>
                    <a:pt x="5108" y="10504"/>
                  </a:cubicBezTo>
                  <a:lnTo>
                    <a:pt x="5347" y="10504"/>
                  </a:lnTo>
                  <a:cubicBezTo>
                    <a:pt x="5371" y="10504"/>
                    <a:pt x="5381" y="10465"/>
                    <a:pt x="5352" y="10460"/>
                  </a:cubicBezTo>
                  <a:cubicBezTo>
                    <a:pt x="5308" y="10453"/>
                    <a:pt x="5264" y="10449"/>
                    <a:pt x="5219" y="10449"/>
                  </a:cubicBezTo>
                  <a:cubicBezTo>
                    <a:pt x="5175" y="10449"/>
                    <a:pt x="5130" y="10453"/>
                    <a:pt x="5083" y="10460"/>
                  </a:cubicBezTo>
                  <a:cubicBezTo>
                    <a:pt x="5049" y="10358"/>
                    <a:pt x="5015" y="10260"/>
                    <a:pt x="4986" y="10158"/>
                  </a:cubicBezTo>
                  <a:lnTo>
                    <a:pt x="4986" y="10158"/>
                  </a:lnTo>
                  <a:cubicBezTo>
                    <a:pt x="5014" y="10159"/>
                    <a:pt x="5042" y="10160"/>
                    <a:pt x="5070" y="10160"/>
                  </a:cubicBezTo>
                  <a:cubicBezTo>
                    <a:pt x="5118" y="10160"/>
                    <a:pt x="5166" y="10157"/>
                    <a:pt x="5215" y="10148"/>
                  </a:cubicBezTo>
                  <a:cubicBezTo>
                    <a:pt x="5235" y="10143"/>
                    <a:pt x="5235" y="10114"/>
                    <a:pt x="5215" y="10109"/>
                  </a:cubicBezTo>
                  <a:cubicBezTo>
                    <a:pt x="5163" y="10099"/>
                    <a:pt x="5112" y="10096"/>
                    <a:pt x="5061" y="10096"/>
                  </a:cubicBezTo>
                  <a:cubicBezTo>
                    <a:pt x="5031" y="10096"/>
                    <a:pt x="5002" y="10097"/>
                    <a:pt x="4971" y="10099"/>
                  </a:cubicBezTo>
                  <a:cubicBezTo>
                    <a:pt x="4957" y="10026"/>
                    <a:pt x="4942" y="9953"/>
                    <a:pt x="4927" y="9880"/>
                  </a:cubicBezTo>
                  <a:lnTo>
                    <a:pt x="4927" y="9880"/>
                  </a:lnTo>
                  <a:cubicBezTo>
                    <a:pt x="4953" y="9882"/>
                    <a:pt x="4978" y="9883"/>
                    <a:pt x="5003" y="9883"/>
                  </a:cubicBezTo>
                  <a:cubicBezTo>
                    <a:pt x="5075" y="9883"/>
                    <a:pt x="5148" y="9873"/>
                    <a:pt x="5220" y="9855"/>
                  </a:cubicBezTo>
                  <a:cubicBezTo>
                    <a:pt x="5248" y="9846"/>
                    <a:pt x="5245" y="9796"/>
                    <a:pt x="5214" y="9796"/>
                  </a:cubicBezTo>
                  <a:cubicBezTo>
                    <a:pt x="5213" y="9796"/>
                    <a:pt x="5212" y="9796"/>
                    <a:pt x="5210" y="9797"/>
                  </a:cubicBezTo>
                  <a:cubicBezTo>
                    <a:pt x="5113" y="9811"/>
                    <a:pt x="5015" y="9821"/>
                    <a:pt x="4918" y="9826"/>
                  </a:cubicBezTo>
                  <a:cubicBezTo>
                    <a:pt x="4903" y="9723"/>
                    <a:pt x="4893" y="9621"/>
                    <a:pt x="4888" y="9519"/>
                  </a:cubicBezTo>
                  <a:lnTo>
                    <a:pt x="4888" y="9519"/>
                  </a:lnTo>
                  <a:cubicBezTo>
                    <a:pt x="4957" y="9524"/>
                    <a:pt x="5025" y="9527"/>
                    <a:pt x="5095" y="9527"/>
                  </a:cubicBezTo>
                  <a:cubicBezTo>
                    <a:pt x="5144" y="9527"/>
                    <a:pt x="5194" y="9525"/>
                    <a:pt x="5244" y="9523"/>
                  </a:cubicBezTo>
                  <a:cubicBezTo>
                    <a:pt x="5277" y="9523"/>
                    <a:pt x="5278" y="9469"/>
                    <a:pt x="5248" y="9469"/>
                  </a:cubicBezTo>
                  <a:cubicBezTo>
                    <a:pt x="5247" y="9469"/>
                    <a:pt x="5246" y="9470"/>
                    <a:pt x="5244" y="9470"/>
                  </a:cubicBezTo>
                  <a:cubicBezTo>
                    <a:pt x="5194" y="9468"/>
                    <a:pt x="5144" y="9467"/>
                    <a:pt x="5095" y="9467"/>
                  </a:cubicBezTo>
                  <a:cubicBezTo>
                    <a:pt x="5025" y="9467"/>
                    <a:pt x="4957" y="9469"/>
                    <a:pt x="4888" y="9475"/>
                  </a:cubicBezTo>
                  <a:lnTo>
                    <a:pt x="4888" y="9241"/>
                  </a:lnTo>
                  <a:cubicBezTo>
                    <a:pt x="4901" y="9241"/>
                    <a:pt x="4913" y="9241"/>
                    <a:pt x="4925" y="9241"/>
                  </a:cubicBezTo>
                  <a:cubicBezTo>
                    <a:pt x="5059" y="9241"/>
                    <a:pt x="5192" y="9217"/>
                    <a:pt x="5318" y="9172"/>
                  </a:cubicBezTo>
                  <a:cubicBezTo>
                    <a:pt x="5358" y="9163"/>
                    <a:pt x="5345" y="9113"/>
                    <a:pt x="5311" y="9113"/>
                  </a:cubicBezTo>
                  <a:cubicBezTo>
                    <a:pt x="5309" y="9113"/>
                    <a:pt x="5306" y="9113"/>
                    <a:pt x="5303" y="9114"/>
                  </a:cubicBezTo>
                  <a:cubicBezTo>
                    <a:pt x="5166" y="9153"/>
                    <a:pt x="5030" y="9177"/>
                    <a:pt x="4888" y="9187"/>
                  </a:cubicBezTo>
                  <a:cubicBezTo>
                    <a:pt x="4898" y="9050"/>
                    <a:pt x="4918" y="8919"/>
                    <a:pt x="4942" y="8792"/>
                  </a:cubicBezTo>
                  <a:cubicBezTo>
                    <a:pt x="4981" y="8794"/>
                    <a:pt x="5019" y="8795"/>
                    <a:pt x="5057" y="8795"/>
                  </a:cubicBezTo>
                  <a:cubicBezTo>
                    <a:pt x="5094" y="8795"/>
                    <a:pt x="5132" y="8794"/>
                    <a:pt x="5171" y="8792"/>
                  </a:cubicBezTo>
                  <a:cubicBezTo>
                    <a:pt x="5210" y="8792"/>
                    <a:pt x="5210" y="8728"/>
                    <a:pt x="5171" y="8728"/>
                  </a:cubicBezTo>
                  <a:cubicBezTo>
                    <a:pt x="5135" y="8726"/>
                    <a:pt x="5099" y="8725"/>
                    <a:pt x="5064" y="8725"/>
                  </a:cubicBezTo>
                  <a:cubicBezTo>
                    <a:pt x="5029" y="8725"/>
                    <a:pt x="4993" y="8726"/>
                    <a:pt x="4957" y="8728"/>
                  </a:cubicBezTo>
                  <a:cubicBezTo>
                    <a:pt x="4966" y="8675"/>
                    <a:pt x="4981" y="8621"/>
                    <a:pt x="4996" y="8567"/>
                  </a:cubicBezTo>
                  <a:lnTo>
                    <a:pt x="5000" y="8567"/>
                  </a:lnTo>
                  <a:cubicBezTo>
                    <a:pt x="5093" y="8551"/>
                    <a:pt x="5190" y="8542"/>
                    <a:pt x="5287" y="8542"/>
                  </a:cubicBezTo>
                  <a:cubicBezTo>
                    <a:pt x="5307" y="8542"/>
                    <a:pt x="5327" y="8542"/>
                    <a:pt x="5347" y="8543"/>
                  </a:cubicBezTo>
                  <a:cubicBezTo>
                    <a:pt x="5371" y="8538"/>
                    <a:pt x="5381" y="8499"/>
                    <a:pt x="5352" y="8489"/>
                  </a:cubicBezTo>
                  <a:cubicBezTo>
                    <a:pt x="5310" y="8481"/>
                    <a:pt x="5268" y="8476"/>
                    <a:pt x="5227" y="8476"/>
                  </a:cubicBezTo>
                  <a:cubicBezTo>
                    <a:pt x="5152" y="8476"/>
                    <a:pt x="5079" y="8490"/>
                    <a:pt x="5010" y="8519"/>
                  </a:cubicBezTo>
                  <a:cubicBezTo>
                    <a:pt x="5064" y="8319"/>
                    <a:pt x="5137" y="8124"/>
                    <a:pt x="5230" y="7938"/>
                  </a:cubicBezTo>
                  <a:close/>
                  <a:moveTo>
                    <a:pt x="3144" y="1"/>
                  </a:moveTo>
                  <a:cubicBezTo>
                    <a:pt x="3084" y="1"/>
                    <a:pt x="3026" y="14"/>
                    <a:pt x="2971" y="41"/>
                  </a:cubicBezTo>
                  <a:cubicBezTo>
                    <a:pt x="2893" y="80"/>
                    <a:pt x="2830" y="149"/>
                    <a:pt x="2796" y="227"/>
                  </a:cubicBezTo>
                  <a:cubicBezTo>
                    <a:pt x="2789" y="225"/>
                    <a:pt x="2783" y="224"/>
                    <a:pt x="2777" y="224"/>
                  </a:cubicBezTo>
                  <a:cubicBezTo>
                    <a:pt x="2739" y="224"/>
                    <a:pt x="2704" y="258"/>
                    <a:pt x="2713" y="300"/>
                  </a:cubicBezTo>
                  <a:cubicBezTo>
                    <a:pt x="2713" y="314"/>
                    <a:pt x="2713" y="329"/>
                    <a:pt x="2718" y="349"/>
                  </a:cubicBezTo>
                  <a:cubicBezTo>
                    <a:pt x="2113" y="607"/>
                    <a:pt x="1508" y="875"/>
                    <a:pt x="918" y="1168"/>
                  </a:cubicBezTo>
                  <a:cubicBezTo>
                    <a:pt x="918" y="973"/>
                    <a:pt x="957" y="783"/>
                    <a:pt x="1025" y="607"/>
                  </a:cubicBezTo>
                  <a:cubicBezTo>
                    <a:pt x="1045" y="597"/>
                    <a:pt x="1059" y="573"/>
                    <a:pt x="1050" y="553"/>
                  </a:cubicBezTo>
                  <a:cubicBezTo>
                    <a:pt x="1050" y="553"/>
                    <a:pt x="1050" y="549"/>
                    <a:pt x="1045" y="544"/>
                  </a:cubicBezTo>
                  <a:cubicBezTo>
                    <a:pt x="1040" y="539"/>
                    <a:pt x="1054" y="524"/>
                    <a:pt x="1059" y="510"/>
                  </a:cubicBezTo>
                  <a:cubicBezTo>
                    <a:pt x="1071" y="479"/>
                    <a:pt x="1041" y="455"/>
                    <a:pt x="1010" y="455"/>
                  </a:cubicBezTo>
                  <a:cubicBezTo>
                    <a:pt x="1002" y="455"/>
                    <a:pt x="994" y="456"/>
                    <a:pt x="986" y="461"/>
                  </a:cubicBezTo>
                  <a:cubicBezTo>
                    <a:pt x="908" y="406"/>
                    <a:pt x="818" y="373"/>
                    <a:pt x="723" y="373"/>
                  </a:cubicBezTo>
                  <a:cubicBezTo>
                    <a:pt x="716" y="373"/>
                    <a:pt x="710" y="373"/>
                    <a:pt x="703" y="373"/>
                  </a:cubicBezTo>
                  <a:cubicBezTo>
                    <a:pt x="601" y="373"/>
                    <a:pt x="498" y="412"/>
                    <a:pt x="425" y="485"/>
                  </a:cubicBezTo>
                  <a:cubicBezTo>
                    <a:pt x="423" y="484"/>
                    <a:pt x="421" y="484"/>
                    <a:pt x="419" y="484"/>
                  </a:cubicBezTo>
                  <a:cubicBezTo>
                    <a:pt x="409" y="484"/>
                    <a:pt x="395" y="493"/>
                    <a:pt x="391" y="505"/>
                  </a:cubicBezTo>
                  <a:cubicBezTo>
                    <a:pt x="381" y="524"/>
                    <a:pt x="376" y="544"/>
                    <a:pt x="367" y="563"/>
                  </a:cubicBezTo>
                  <a:cubicBezTo>
                    <a:pt x="367" y="568"/>
                    <a:pt x="362" y="568"/>
                    <a:pt x="362" y="573"/>
                  </a:cubicBezTo>
                  <a:cubicBezTo>
                    <a:pt x="362" y="578"/>
                    <a:pt x="362" y="583"/>
                    <a:pt x="362" y="588"/>
                  </a:cubicBezTo>
                  <a:cubicBezTo>
                    <a:pt x="1" y="1563"/>
                    <a:pt x="572" y="2592"/>
                    <a:pt x="1396" y="3163"/>
                  </a:cubicBezTo>
                  <a:cubicBezTo>
                    <a:pt x="1610" y="3309"/>
                    <a:pt x="1849" y="3431"/>
                    <a:pt x="2098" y="3524"/>
                  </a:cubicBezTo>
                  <a:cubicBezTo>
                    <a:pt x="1542" y="4777"/>
                    <a:pt x="1762" y="6075"/>
                    <a:pt x="2874" y="6958"/>
                  </a:cubicBezTo>
                  <a:cubicBezTo>
                    <a:pt x="3498" y="7460"/>
                    <a:pt x="4342" y="7685"/>
                    <a:pt x="5157" y="7914"/>
                  </a:cubicBezTo>
                  <a:cubicBezTo>
                    <a:pt x="4752" y="8572"/>
                    <a:pt x="4625" y="9367"/>
                    <a:pt x="4800" y="10119"/>
                  </a:cubicBezTo>
                  <a:cubicBezTo>
                    <a:pt x="4800" y="10128"/>
                    <a:pt x="4800" y="10133"/>
                    <a:pt x="4805" y="10138"/>
                  </a:cubicBezTo>
                  <a:cubicBezTo>
                    <a:pt x="4918" y="10606"/>
                    <a:pt x="5147" y="11036"/>
                    <a:pt x="5474" y="11387"/>
                  </a:cubicBezTo>
                  <a:cubicBezTo>
                    <a:pt x="5485" y="11398"/>
                    <a:pt x="5496" y="11403"/>
                    <a:pt x="5509" y="11403"/>
                  </a:cubicBezTo>
                  <a:cubicBezTo>
                    <a:pt x="5513" y="11403"/>
                    <a:pt x="5518" y="11403"/>
                    <a:pt x="5522" y="11401"/>
                  </a:cubicBezTo>
                  <a:cubicBezTo>
                    <a:pt x="5590" y="11503"/>
                    <a:pt x="5695" y="11549"/>
                    <a:pt x="5802" y="11549"/>
                  </a:cubicBezTo>
                  <a:cubicBezTo>
                    <a:pt x="5995" y="11549"/>
                    <a:pt x="6190" y="11398"/>
                    <a:pt x="6161" y="11162"/>
                  </a:cubicBezTo>
                  <a:cubicBezTo>
                    <a:pt x="6161" y="11128"/>
                    <a:pt x="6132" y="11104"/>
                    <a:pt x="6103" y="11099"/>
                  </a:cubicBezTo>
                  <a:cubicBezTo>
                    <a:pt x="5947" y="10884"/>
                    <a:pt x="5825" y="10655"/>
                    <a:pt x="5737" y="10406"/>
                  </a:cubicBezTo>
                  <a:lnTo>
                    <a:pt x="5737" y="10406"/>
                  </a:lnTo>
                  <a:cubicBezTo>
                    <a:pt x="5756" y="10410"/>
                    <a:pt x="5776" y="10412"/>
                    <a:pt x="5795" y="10412"/>
                  </a:cubicBezTo>
                  <a:cubicBezTo>
                    <a:pt x="5946" y="10412"/>
                    <a:pt x="6110" y="10306"/>
                    <a:pt x="6244" y="10245"/>
                  </a:cubicBezTo>
                  <a:cubicBezTo>
                    <a:pt x="6747" y="10036"/>
                    <a:pt x="7244" y="9816"/>
                    <a:pt x="7747" y="9597"/>
                  </a:cubicBezTo>
                  <a:cubicBezTo>
                    <a:pt x="7839" y="9816"/>
                    <a:pt x="7898" y="10050"/>
                    <a:pt x="7927" y="10289"/>
                  </a:cubicBezTo>
                  <a:cubicBezTo>
                    <a:pt x="7932" y="10309"/>
                    <a:pt x="7947" y="10333"/>
                    <a:pt x="7966" y="10343"/>
                  </a:cubicBezTo>
                  <a:cubicBezTo>
                    <a:pt x="8047" y="10480"/>
                    <a:pt x="8198" y="10564"/>
                    <a:pt x="8355" y="10564"/>
                  </a:cubicBezTo>
                  <a:cubicBezTo>
                    <a:pt x="8388" y="10564"/>
                    <a:pt x="8421" y="10560"/>
                    <a:pt x="8454" y="10553"/>
                  </a:cubicBezTo>
                  <a:cubicBezTo>
                    <a:pt x="8537" y="10538"/>
                    <a:pt x="8605" y="10489"/>
                    <a:pt x="8649" y="10416"/>
                  </a:cubicBezTo>
                  <a:cubicBezTo>
                    <a:pt x="8673" y="10406"/>
                    <a:pt x="8683" y="10382"/>
                    <a:pt x="8683" y="10358"/>
                  </a:cubicBezTo>
                  <a:cubicBezTo>
                    <a:pt x="8669" y="9070"/>
                    <a:pt x="7932" y="8226"/>
                    <a:pt x="6781" y="7738"/>
                  </a:cubicBezTo>
                  <a:cubicBezTo>
                    <a:pt x="6527" y="7631"/>
                    <a:pt x="6244" y="7533"/>
                    <a:pt x="5957" y="7436"/>
                  </a:cubicBezTo>
                  <a:cubicBezTo>
                    <a:pt x="6425" y="6368"/>
                    <a:pt x="6249" y="5129"/>
                    <a:pt x="5357" y="4319"/>
                  </a:cubicBezTo>
                  <a:cubicBezTo>
                    <a:pt x="4859" y="3870"/>
                    <a:pt x="3893" y="3534"/>
                    <a:pt x="2981" y="3139"/>
                  </a:cubicBezTo>
                  <a:cubicBezTo>
                    <a:pt x="3391" y="2231"/>
                    <a:pt x="3679" y="1124"/>
                    <a:pt x="3420" y="144"/>
                  </a:cubicBezTo>
                  <a:cubicBezTo>
                    <a:pt x="3420" y="134"/>
                    <a:pt x="3415" y="129"/>
                    <a:pt x="3415" y="119"/>
                  </a:cubicBezTo>
                  <a:cubicBezTo>
                    <a:pt x="3405" y="100"/>
                    <a:pt x="3401" y="75"/>
                    <a:pt x="3396" y="51"/>
                  </a:cubicBezTo>
                  <a:cubicBezTo>
                    <a:pt x="3387" y="24"/>
                    <a:pt x="3361" y="8"/>
                    <a:pt x="3334" y="8"/>
                  </a:cubicBezTo>
                  <a:cubicBezTo>
                    <a:pt x="3318" y="8"/>
                    <a:pt x="3301" y="14"/>
                    <a:pt x="3288" y="27"/>
                  </a:cubicBezTo>
                  <a:cubicBezTo>
                    <a:pt x="3241" y="9"/>
                    <a:pt x="3192" y="1"/>
                    <a:pt x="31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56"/>
            <p:cNvSpPr/>
            <p:nvPr/>
          </p:nvSpPr>
          <p:spPr>
            <a:xfrm>
              <a:off x="966976" y="2450140"/>
              <a:ext cx="10054" cy="1517"/>
            </a:xfrm>
            <a:custGeom>
              <a:rect b="b" l="l" r="r" t="t"/>
              <a:pathLst>
                <a:path extrusionOk="0" h="59" w="391">
                  <a:moveTo>
                    <a:pt x="248" y="1"/>
                  </a:moveTo>
                  <a:cubicBezTo>
                    <a:pt x="178" y="1"/>
                    <a:pt x="107" y="3"/>
                    <a:pt x="39" y="3"/>
                  </a:cubicBezTo>
                  <a:cubicBezTo>
                    <a:pt x="0" y="3"/>
                    <a:pt x="0" y="56"/>
                    <a:pt x="39" y="56"/>
                  </a:cubicBezTo>
                  <a:cubicBezTo>
                    <a:pt x="107" y="56"/>
                    <a:pt x="178" y="59"/>
                    <a:pt x="248" y="59"/>
                  </a:cubicBezTo>
                  <a:cubicBezTo>
                    <a:pt x="282" y="59"/>
                    <a:pt x="317" y="58"/>
                    <a:pt x="351" y="56"/>
                  </a:cubicBezTo>
                  <a:cubicBezTo>
                    <a:pt x="390" y="56"/>
                    <a:pt x="390" y="3"/>
                    <a:pt x="351" y="3"/>
                  </a:cubicBezTo>
                  <a:cubicBezTo>
                    <a:pt x="317" y="1"/>
                    <a:pt x="282" y="1"/>
                    <a:pt x="2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56"/>
            <p:cNvSpPr/>
            <p:nvPr/>
          </p:nvSpPr>
          <p:spPr>
            <a:xfrm>
              <a:off x="1002845" y="2464616"/>
              <a:ext cx="7791" cy="2160"/>
            </a:xfrm>
            <a:custGeom>
              <a:rect b="b" l="l" r="r" t="t"/>
              <a:pathLst>
                <a:path extrusionOk="0" h="84" w="303">
                  <a:moveTo>
                    <a:pt x="263" y="0"/>
                  </a:moveTo>
                  <a:cubicBezTo>
                    <a:pt x="261" y="0"/>
                    <a:pt x="260" y="1"/>
                    <a:pt x="259" y="1"/>
                  </a:cubicBezTo>
                  <a:cubicBezTo>
                    <a:pt x="185" y="1"/>
                    <a:pt x="117" y="6"/>
                    <a:pt x="49" y="15"/>
                  </a:cubicBezTo>
                  <a:cubicBezTo>
                    <a:pt x="5" y="20"/>
                    <a:pt x="0" y="84"/>
                    <a:pt x="49" y="84"/>
                  </a:cubicBezTo>
                  <a:cubicBezTo>
                    <a:pt x="117" y="84"/>
                    <a:pt x="185" y="79"/>
                    <a:pt x="259" y="69"/>
                  </a:cubicBezTo>
                  <a:cubicBezTo>
                    <a:pt x="301" y="69"/>
                    <a:pt x="303" y="0"/>
                    <a:pt x="2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56"/>
            <p:cNvSpPr/>
            <p:nvPr/>
          </p:nvSpPr>
          <p:spPr>
            <a:xfrm>
              <a:off x="1009968" y="2465336"/>
              <a:ext cx="11365" cy="4243"/>
            </a:xfrm>
            <a:custGeom>
              <a:rect b="b" l="l" r="r" t="t"/>
              <a:pathLst>
                <a:path extrusionOk="0" h="165" w="442">
                  <a:moveTo>
                    <a:pt x="401" y="1"/>
                  </a:moveTo>
                  <a:cubicBezTo>
                    <a:pt x="398" y="1"/>
                    <a:pt x="395" y="1"/>
                    <a:pt x="391" y="2"/>
                  </a:cubicBezTo>
                  <a:cubicBezTo>
                    <a:pt x="269" y="26"/>
                    <a:pt x="152" y="61"/>
                    <a:pt x="40" y="100"/>
                  </a:cubicBezTo>
                  <a:cubicBezTo>
                    <a:pt x="1" y="108"/>
                    <a:pt x="9" y="165"/>
                    <a:pt x="43" y="165"/>
                  </a:cubicBezTo>
                  <a:cubicBezTo>
                    <a:pt x="47" y="165"/>
                    <a:pt x="51" y="164"/>
                    <a:pt x="55" y="163"/>
                  </a:cubicBezTo>
                  <a:cubicBezTo>
                    <a:pt x="177" y="134"/>
                    <a:pt x="294" y="100"/>
                    <a:pt x="406" y="61"/>
                  </a:cubicBezTo>
                  <a:cubicBezTo>
                    <a:pt x="442" y="47"/>
                    <a:pt x="432" y="1"/>
                    <a:pt x="4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56"/>
            <p:cNvSpPr/>
            <p:nvPr/>
          </p:nvSpPr>
          <p:spPr>
            <a:xfrm>
              <a:off x="1068746" y="2525889"/>
              <a:ext cx="9179" cy="3188"/>
            </a:xfrm>
            <a:custGeom>
              <a:rect b="b" l="l" r="r" t="t"/>
              <a:pathLst>
                <a:path extrusionOk="0" h="124" w="357">
                  <a:moveTo>
                    <a:pt x="317" y="1"/>
                  </a:moveTo>
                  <a:cubicBezTo>
                    <a:pt x="313" y="1"/>
                    <a:pt x="309" y="2"/>
                    <a:pt x="305" y="3"/>
                  </a:cubicBezTo>
                  <a:cubicBezTo>
                    <a:pt x="253" y="41"/>
                    <a:pt x="188" y="62"/>
                    <a:pt x="124" y="62"/>
                  </a:cubicBezTo>
                  <a:cubicBezTo>
                    <a:pt x="98" y="62"/>
                    <a:pt x="72" y="59"/>
                    <a:pt x="47" y="52"/>
                  </a:cubicBezTo>
                  <a:cubicBezTo>
                    <a:pt x="44" y="51"/>
                    <a:pt x="41" y="50"/>
                    <a:pt x="39" y="50"/>
                  </a:cubicBezTo>
                  <a:cubicBezTo>
                    <a:pt x="10" y="50"/>
                    <a:pt x="1" y="96"/>
                    <a:pt x="32" y="105"/>
                  </a:cubicBezTo>
                  <a:cubicBezTo>
                    <a:pt x="66" y="118"/>
                    <a:pt x="101" y="124"/>
                    <a:pt x="135" y="124"/>
                  </a:cubicBezTo>
                  <a:cubicBezTo>
                    <a:pt x="210" y="124"/>
                    <a:pt x="283" y="95"/>
                    <a:pt x="339" y="42"/>
                  </a:cubicBezTo>
                  <a:cubicBezTo>
                    <a:pt x="356" y="25"/>
                    <a:pt x="340" y="1"/>
                    <a:pt x="3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56"/>
            <p:cNvSpPr/>
            <p:nvPr/>
          </p:nvSpPr>
          <p:spPr>
            <a:xfrm>
              <a:off x="1067255" y="2549596"/>
              <a:ext cx="10002" cy="4757"/>
            </a:xfrm>
            <a:custGeom>
              <a:rect b="b" l="l" r="r" t="t"/>
              <a:pathLst>
                <a:path extrusionOk="0" h="185" w="389">
                  <a:moveTo>
                    <a:pt x="354" y="0"/>
                  </a:moveTo>
                  <a:cubicBezTo>
                    <a:pt x="351" y="0"/>
                    <a:pt x="347" y="1"/>
                    <a:pt x="344" y="3"/>
                  </a:cubicBezTo>
                  <a:cubicBezTo>
                    <a:pt x="236" y="47"/>
                    <a:pt x="129" y="95"/>
                    <a:pt x="22" y="144"/>
                  </a:cubicBezTo>
                  <a:cubicBezTo>
                    <a:pt x="0" y="153"/>
                    <a:pt x="9" y="185"/>
                    <a:pt x="29" y="185"/>
                  </a:cubicBezTo>
                  <a:cubicBezTo>
                    <a:pt x="31" y="185"/>
                    <a:pt x="34" y="184"/>
                    <a:pt x="36" y="183"/>
                  </a:cubicBezTo>
                  <a:cubicBezTo>
                    <a:pt x="144" y="144"/>
                    <a:pt x="251" y="105"/>
                    <a:pt x="358" y="56"/>
                  </a:cubicBezTo>
                  <a:cubicBezTo>
                    <a:pt x="389" y="48"/>
                    <a:pt x="380" y="0"/>
                    <a:pt x="3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72" name="Google Shape;2872;p56"/>
          <p:cNvGrpSpPr/>
          <p:nvPr/>
        </p:nvGrpSpPr>
        <p:grpSpPr>
          <a:xfrm>
            <a:off x="8038145" y="1784649"/>
            <a:ext cx="217862" cy="274892"/>
            <a:chOff x="8038145" y="1784649"/>
            <a:chExt cx="217862" cy="274892"/>
          </a:xfrm>
        </p:grpSpPr>
        <p:sp>
          <p:nvSpPr>
            <p:cNvPr id="2873" name="Google Shape;2873;p56"/>
            <p:cNvSpPr/>
            <p:nvPr/>
          </p:nvSpPr>
          <p:spPr>
            <a:xfrm>
              <a:off x="8073140" y="1884079"/>
              <a:ext cx="57596" cy="90457"/>
            </a:xfrm>
            <a:custGeom>
              <a:rect b="b" l="l" r="r" t="t"/>
              <a:pathLst>
                <a:path extrusionOk="0" h="3518" w="2240">
                  <a:moveTo>
                    <a:pt x="278" y="0"/>
                  </a:moveTo>
                  <a:cubicBezTo>
                    <a:pt x="263" y="0"/>
                    <a:pt x="249" y="7"/>
                    <a:pt x="239" y="24"/>
                  </a:cubicBezTo>
                  <a:cubicBezTo>
                    <a:pt x="0" y="371"/>
                    <a:pt x="225" y="707"/>
                    <a:pt x="552" y="898"/>
                  </a:cubicBezTo>
                  <a:cubicBezTo>
                    <a:pt x="927" y="1112"/>
                    <a:pt x="1639" y="1141"/>
                    <a:pt x="1868" y="1566"/>
                  </a:cubicBezTo>
                  <a:cubicBezTo>
                    <a:pt x="2210" y="2215"/>
                    <a:pt x="1634" y="3297"/>
                    <a:pt x="908" y="3424"/>
                  </a:cubicBezTo>
                  <a:cubicBezTo>
                    <a:pt x="860" y="3434"/>
                    <a:pt x="868" y="3517"/>
                    <a:pt x="918" y="3517"/>
                  </a:cubicBezTo>
                  <a:cubicBezTo>
                    <a:pt x="919" y="3517"/>
                    <a:pt x="921" y="3517"/>
                    <a:pt x="922" y="3517"/>
                  </a:cubicBezTo>
                  <a:cubicBezTo>
                    <a:pt x="1547" y="3444"/>
                    <a:pt x="2068" y="2693"/>
                    <a:pt x="2176" y="2102"/>
                  </a:cubicBezTo>
                  <a:cubicBezTo>
                    <a:pt x="2239" y="1737"/>
                    <a:pt x="2078" y="1546"/>
                    <a:pt x="1795" y="1322"/>
                  </a:cubicBezTo>
                  <a:cubicBezTo>
                    <a:pt x="1464" y="1059"/>
                    <a:pt x="20" y="702"/>
                    <a:pt x="322" y="73"/>
                  </a:cubicBezTo>
                  <a:cubicBezTo>
                    <a:pt x="342" y="33"/>
                    <a:pt x="310" y="0"/>
                    <a:pt x="27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56"/>
            <p:cNvSpPr/>
            <p:nvPr/>
          </p:nvSpPr>
          <p:spPr>
            <a:xfrm>
              <a:off x="8038145" y="1784649"/>
              <a:ext cx="217862" cy="274892"/>
            </a:xfrm>
            <a:custGeom>
              <a:rect b="b" l="l" r="r" t="t"/>
              <a:pathLst>
                <a:path extrusionOk="0" h="10691" w="8473">
                  <a:moveTo>
                    <a:pt x="5152" y="92"/>
                  </a:moveTo>
                  <a:cubicBezTo>
                    <a:pt x="5282" y="92"/>
                    <a:pt x="5393" y="244"/>
                    <a:pt x="5263" y="336"/>
                  </a:cubicBezTo>
                  <a:cubicBezTo>
                    <a:pt x="5259" y="341"/>
                    <a:pt x="5259" y="345"/>
                    <a:pt x="5254" y="350"/>
                  </a:cubicBezTo>
                  <a:cubicBezTo>
                    <a:pt x="5146" y="316"/>
                    <a:pt x="5034" y="287"/>
                    <a:pt x="4917" y="267"/>
                  </a:cubicBezTo>
                  <a:cubicBezTo>
                    <a:pt x="4966" y="175"/>
                    <a:pt x="5039" y="97"/>
                    <a:pt x="5146" y="92"/>
                  </a:cubicBezTo>
                  <a:cubicBezTo>
                    <a:pt x="5148" y="92"/>
                    <a:pt x="5150" y="92"/>
                    <a:pt x="5152" y="92"/>
                  </a:cubicBezTo>
                  <a:close/>
                  <a:moveTo>
                    <a:pt x="4727" y="804"/>
                  </a:moveTo>
                  <a:cubicBezTo>
                    <a:pt x="4820" y="838"/>
                    <a:pt x="4907" y="872"/>
                    <a:pt x="4995" y="911"/>
                  </a:cubicBezTo>
                  <a:cubicBezTo>
                    <a:pt x="4942" y="999"/>
                    <a:pt x="4888" y="1087"/>
                    <a:pt x="4839" y="1184"/>
                  </a:cubicBezTo>
                  <a:cubicBezTo>
                    <a:pt x="4785" y="1282"/>
                    <a:pt x="4737" y="1384"/>
                    <a:pt x="4688" y="1487"/>
                  </a:cubicBezTo>
                  <a:cubicBezTo>
                    <a:pt x="4605" y="1458"/>
                    <a:pt x="4517" y="1433"/>
                    <a:pt x="4429" y="1409"/>
                  </a:cubicBezTo>
                  <a:cubicBezTo>
                    <a:pt x="4556" y="1223"/>
                    <a:pt x="4654" y="1019"/>
                    <a:pt x="4727" y="804"/>
                  </a:cubicBezTo>
                  <a:close/>
                  <a:moveTo>
                    <a:pt x="3547" y="1498"/>
                  </a:moveTo>
                  <a:cubicBezTo>
                    <a:pt x="3710" y="1498"/>
                    <a:pt x="3873" y="1509"/>
                    <a:pt x="4034" y="1531"/>
                  </a:cubicBezTo>
                  <a:cubicBezTo>
                    <a:pt x="4473" y="1584"/>
                    <a:pt x="4898" y="1736"/>
                    <a:pt x="5273" y="1979"/>
                  </a:cubicBezTo>
                  <a:cubicBezTo>
                    <a:pt x="5054" y="2009"/>
                    <a:pt x="4839" y="2170"/>
                    <a:pt x="4717" y="2326"/>
                  </a:cubicBezTo>
                  <a:cubicBezTo>
                    <a:pt x="4695" y="2355"/>
                    <a:pt x="4717" y="2393"/>
                    <a:pt x="4744" y="2393"/>
                  </a:cubicBezTo>
                  <a:cubicBezTo>
                    <a:pt x="4753" y="2393"/>
                    <a:pt x="4762" y="2389"/>
                    <a:pt x="4771" y="2379"/>
                  </a:cubicBezTo>
                  <a:cubicBezTo>
                    <a:pt x="4864" y="2277"/>
                    <a:pt x="4981" y="2199"/>
                    <a:pt x="5112" y="2150"/>
                  </a:cubicBezTo>
                  <a:cubicBezTo>
                    <a:pt x="5215" y="2126"/>
                    <a:pt x="5327" y="2106"/>
                    <a:pt x="5434" y="2097"/>
                  </a:cubicBezTo>
                  <a:cubicBezTo>
                    <a:pt x="5824" y="2394"/>
                    <a:pt x="6132" y="2789"/>
                    <a:pt x="6337" y="3233"/>
                  </a:cubicBezTo>
                  <a:cubicBezTo>
                    <a:pt x="6191" y="3248"/>
                    <a:pt x="5939" y="3267"/>
                    <a:pt x="5665" y="3267"/>
                  </a:cubicBezTo>
                  <a:cubicBezTo>
                    <a:pt x="4975" y="3267"/>
                    <a:pt x="4152" y="3145"/>
                    <a:pt x="4585" y="2531"/>
                  </a:cubicBezTo>
                  <a:cubicBezTo>
                    <a:pt x="4607" y="2501"/>
                    <a:pt x="4577" y="2470"/>
                    <a:pt x="4547" y="2470"/>
                  </a:cubicBezTo>
                  <a:cubicBezTo>
                    <a:pt x="4536" y="2470"/>
                    <a:pt x="4526" y="2473"/>
                    <a:pt x="4517" y="2482"/>
                  </a:cubicBezTo>
                  <a:cubicBezTo>
                    <a:pt x="4278" y="2716"/>
                    <a:pt x="4337" y="3111"/>
                    <a:pt x="4634" y="3267"/>
                  </a:cubicBezTo>
                  <a:cubicBezTo>
                    <a:pt x="4866" y="3384"/>
                    <a:pt x="5155" y="3425"/>
                    <a:pt x="5451" y="3425"/>
                  </a:cubicBezTo>
                  <a:cubicBezTo>
                    <a:pt x="5773" y="3425"/>
                    <a:pt x="6104" y="3376"/>
                    <a:pt x="6376" y="3326"/>
                  </a:cubicBezTo>
                  <a:cubicBezTo>
                    <a:pt x="6454" y="3511"/>
                    <a:pt x="6522" y="3696"/>
                    <a:pt x="6571" y="3891"/>
                  </a:cubicBezTo>
                  <a:cubicBezTo>
                    <a:pt x="6043" y="3866"/>
                    <a:pt x="5456" y="3504"/>
                    <a:pt x="4908" y="3504"/>
                  </a:cubicBezTo>
                  <a:cubicBezTo>
                    <a:pt x="4721" y="3504"/>
                    <a:pt x="4539" y="3546"/>
                    <a:pt x="4366" y="3657"/>
                  </a:cubicBezTo>
                  <a:cubicBezTo>
                    <a:pt x="3966" y="3906"/>
                    <a:pt x="4044" y="4457"/>
                    <a:pt x="4434" y="4687"/>
                  </a:cubicBezTo>
                  <a:cubicBezTo>
                    <a:pt x="4440" y="4690"/>
                    <a:pt x="4446" y="4691"/>
                    <a:pt x="4452" y="4691"/>
                  </a:cubicBezTo>
                  <a:cubicBezTo>
                    <a:pt x="4480" y="4691"/>
                    <a:pt x="4502" y="4657"/>
                    <a:pt x="4478" y="4633"/>
                  </a:cubicBezTo>
                  <a:cubicBezTo>
                    <a:pt x="4112" y="4262"/>
                    <a:pt x="4278" y="3682"/>
                    <a:pt x="4844" y="3638"/>
                  </a:cubicBezTo>
                  <a:cubicBezTo>
                    <a:pt x="4873" y="3635"/>
                    <a:pt x="4902" y="3634"/>
                    <a:pt x="4932" y="3634"/>
                  </a:cubicBezTo>
                  <a:cubicBezTo>
                    <a:pt x="5135" y="3634"/>
                    <a:pt x="5335" y="3690"/>
                    <a:pt x="5532" y="3750"/>
                  </a:cubicBezTo>
                  <a:cubicBezTo>
                    <a:pt x="5888" y="3857"/>
                    <a:pt x="6215" y="3979"/>
                    <a:pt x="6590" y="3979"/>
                  </a:cubicBezTo>
                  <a:cubicBezTo>
                    <a:pt x="6673" y="4330"/>
                    <a:pt x="6712" y="4687"/>
                    <a:pt x="6712" y="5047"/>
                  </a:cubicBezTo>
                  <a:cubicBezTo>
                    <a:pt x="6712" y="5730"/>
                    <a:pt x="6385" y="6394"/>
                    <a:pt x="5888" y="6930"/>
                  </a:cubicBezTo>
                  <a:cubicBezTo>
                    <a:pt x="5210" y="6877"/>
                    <a:pt x="5585" y="5769"/>
                    <a:pt x="5429" y="5340"/>
                  </a:cubicBezTo>
                  <a:cubicBezTo>
                    <a:pt x="5307" y="4994"/>
                    <a:pt x="5010" y="4945"/>
                    <a:pt x="4722" y="4774"/>
                  </a:cubicBezTo>
                  <a:cubicBezTo>
                    <a:pt x="4715" y="4771"/>
                    <a:pt x="4708" y="4769"/>
                    <a:pt x="4701" y="4769"/>
                  </a:cubicBezTo>
                  <a:cubicBezTo>
                    <a:pt x="4664" y="4769"/>
                    <a:pt x="4631" y="4819"/>
                    <a:pt x="4668" y="4847"/>
                  </a:cubicBezTo>
                  <a:cubicBezTo>
                    <a:pt x="4907" y="5028"/>
                    <a:pt x="5190" y="5067"/>
                    <a:pt x="5317" y="5379"/>
                  </a:cubicBezTo>
                  <a:cubicBezTo>
                    <a:pt x="5449" y="5696"/>
                    <a:pt x="5317" y="6052"/>
                    <a:pt x="5342" y="6384"/>
                  </a:cubicBezTo>
                  <a:cubicBezTo>
                    <a:pt x="5366" y="6686"/>
                    <a:pt x="5502" y="6984"/>
                    <a:pt x="5815" y="7013"/>
                  </a:cubicBezTo>
                  <a:cubicBezTo>
                    <a:pt x="5119" y="7731"/>
                    <a:pt x="4131" y="8210"/>
                    <a:pt x="3225" y="8210"/>
                  </a:cubicBezTo>
                  <a:cubicBezTo>
                    <a:pt x="3146" y="8210"/>
                    <a:pt x="3068" y="8206"/>
                    <a:pt x="2990" y="8198"/>
                  </a:cubicBezTo>
                  <a:cubicBezTo>
                    <a:pt x="2987" y="8197"/>
                    <a:pt x="2983" y="8197"/>
                    <a:pt x="2979" y="8197"/>
                  </a:cubicBezTo>
                  <a:cubicBezTo>
                    <a:pt x="2966" y="8197"/>
                    <a:pt x="2953" y="8202"/>
                    <a:pt x="2942" y="8213"/>
                  </a:cubicBezTo>
                  <a:cubicBezTo>
                    <a:pt x="2776" y="8155"/>
                    <a:pt x="2615" y="8091"/>
                    <a:pt x="2454" y="8023"/>
                  </a:cubicBezTo>
                  <a:cubicBezTo>
                    <a:pt x="2447" y="8009"/>
                    <a:pt x="2434" y="8000"/>
                    <a:pt x="2423" y="8000"/>
                  </a:cubicBezTo>
                  <a:cubicBezTo>
                    <a:pt x="2418" y="8000"/>
                    <a:pt x="2414" y="8001"/>
                    <a:pt x="2410" y="8003"/>
                  </a:cubicBezTo>
                  <a:cubicBezTo>
                    <a:pt x="2356" y="7984"/>
                    <a:pt x="2303" y="7950"/>
                    <a:pt x="2254" y="7920"/>
                  </a:cubicBezTo>
                  <a:lnTo>
                    <a:pt x="2254" y="7920"/>
                  </a:lnTo>
                  <a:cubicBezTo>
                    <a:pt x="2517" y="7940"/>
                    <a:pt x="2786" y="7974"/>
                    <a:pt x="3049" y="8028"/>
                  </a:cubicBezTo>
                  <a:cubicBezTo>
                    <a:pt x="3051" y="8028"/>
                    <a:pt x="3052" y="8028"/>
                    <a:pt x="3053" y="8028"/>
                  </a:cubicBezTo>
                  <a:cubicBezTo>
                    <a:pt x="3080" y="8028"/>
                    <a:pt x="3091" y="7988"/>
                    <a:pt x="3064" y="7979"/>
                  </a:cubicBezTo>
                  <a:cubicBezTo>
                    <a:pt x="2800" y="7906"/>
                    <a:pt x="2522" y="7872"/>
                    <a:pt x="2249" y="7867"/>
                  </a:cubicBezTo>
                  <a:cubicBezTo>
                    <a:pt x="2225" y="7867"/>
                    <a:pt x="2215" y="7891"/>
                    <a:pt x="2230" y="7911"/>
                  </a:cubicBezTo>
                  <a:cubicBezTo>
                    <a:pt x="2064" y="7828"/>
                    <a:pt x="1908" y="7735"/>
                    <a:pt x="1756" y="7633"/>
                  </a:cubicBezTo>
                  <a:lnTo>
                    <a:pt x="1756" y="7633"/>
                  </a:lnTo>
                  <a:cubicBezTo>
                    <a:pt x="2152" y="7711"/>
                    <a:pt x="2547" y="7769"/>
                    <a:pt x="2951" y="7818"/>
                  </a:cubicBezTo>
                  <a:cubicBezTo>
                    <a:pt x="2953" y="7818"/>
                    <a:pt x="2954" y="7818"/>
                    <a:pt x="2955" y="7818"/>
                  </a:cubicBezTo>
                  <a:cubicBezTo>
                    <a:pt x="2977" y="7818"/>
                    <a:pt x="2984" y="7774"/>
                    <a:pt x="2956" y="7769"/>
                  </a:cubicBezTo>
                  <a:cubicBezTo>
                    <a:pt x="2537" y="7696"/>
                    <a:pt x="2117" y="7623"/>
                    <a:pt x="1693" y="7584"/>
                  </a:cubicBezTo>
                  <a:cubicBezTo>
                    <a:pt x="1493" y="7438"/>
                    <a:pt x="1308" y="7277"/>
                    <a:pt x="1137" y="7096"/>
                  </a:cubicBezTo>
                  <a:lnTo>
                    <a:pt x="1137" y="7096"/>
                  </a:lnTo>
                  <a:cubicBezTo>
                    <a:pt x="1356" y="7140"/>
                    <a:pt x="1571" y="7189"/>
                    <a:pt x="1786" y="7228"/>
                  </a:cubicBezTo>
                  <a:cubicBezTo>
                    <a:pt x="1787" y="7228"/>
                    <a:pt x="1789" y="7228"/>
                    <a:pt x="1790" y="7228"/>
                  </a:cubicBezTo>
                  <a:cubicBezTo>
                    <a:pt x="1826" y="7228"/>
                    <a:pt x="1843" y="7174"/>
                    <a:pt x="1805" y="7164"/>
                  </a:cubicBezTo>
                  <a:cubicBezTo>
                    <a:pt x="1556" y="7106"/>
                    <a:pt x="1308" y="7052"/>
                    <a:pt x="1059" y="7003"/>
                  </a:cubicBezTo>
                  <a:cubicBezTo>
                    <a:pt x="971" y="6906"/>
                    <a:pt x="893" y="6803"/>
                    <a:pt x="820" y="6696"/>
                  </a:cubicBezTo>
                  <a:lnTo>
                    <a:pt x="820" y="6696"/>
                  </a:lnTo>
                  <a:cubicBezTo>
                    <a:pt x="1015" y="6725"/>
                    <a:pt x="1215" y="6745"/>
                    <a:pt x="1410" y="6755"/>
                  </a:cubicBezTo>
                  <a:cubicBezTo>
                    <a:pt x="1434" y="6755"/>
                    <a:pt x="1439" y="6716"/>
                    <a:pt x="1415" y="6711"/>
                  </a:cubicBezTo>
                  <a:cubicBezTo>
                    <a:pt x="1210" y="6681"/>
                    <a:pt x="1000" y="6652"/>
                    <a:pt x="791" y="6642"/>
                  </a:cubicBezTo>
                  <a:cubicBezTo>
                    <a:pt x="615" y="6374"/>
                    <a:pt x="474" y="6077"/>
                    <a:pt x="381" y="5769"/>
                  </a:cubicBezTo>
                  <a:lnTo>
                    <a:pt x="381" y="5769"/>
                  </a:lnTo>
                  <a:cubicBezTo>
                    <a:pt x="591" y="5794"/>
                    <a:pt x="805" y="5823"/>
                    <a:pt x="1015" y="5857"/>
                  </a:cubicBezTo>
                  <a:cubicBezTo>
                    <a:pt x="1017" y="5857"/>
                    <a:pt x="1018" y="5857"/>
                    <a:pt x="1020" y="5857"/>
                  </a:cubicBezTo>
                  <a:cubicBezTo>
                    <a:pt x="1056" y="5857"/>
                    <a:pt x="1072" y="5808"/>
                    <a:pt x="1030" y="5794"/>
                  </a:cubicBezTo>
                  <a:cubicBezTo>
                    <a:pt x="810" y="5735"/>
                    <a:pt x="581" y="5696"/>
                    <a:pt x="352" y="5686"/>
                  </a:cubicBezTo>
                  <a:cubicBezTo>
                    <a:pt x="313" y="5540"/>
                    <a:pt x="283" y="5394"/>
                    <a:pt x="259" y="5247"/>
                  </a:cubicBezTo>
                  <a:lnTo>
                    <a:pt x="259" y="5247"/>
                  </a:lnTo>
                  <a:cubicBezTo>
                    <a:pt x="469" y="5262"/>
                    <a:pt x="674" y="5291"/>
                    <a:pt x="874" y="5335"/>
                  </a:cubicBezTo>
                  <a:cubicBezTo>
                    <a:pt x="875" y="5335"/>
                    <a:pt x="877" y="5336"/>
                    <a:pt x="878" y="5336"/>
                  </a:cubicBezTo>
                  <a:cubicBezTo>
                    <a:pt x="924" y="5336"/>
                    <a:pt x="940" y="5271"/>
                    <a:pt x="893" y="5257"/>
                  </a:cubicBezTo>
                  <a:cubicBezTo>
                    <a:pt x="683" y="5199"/>
                    <a:pt x="464" y="5160"/>
                    <a:pt x="244" y="5155"/>
                  </a:cubicBezTo>
                  <a:cubicBezTo>
                    <a:pt x="235" y="5072"/>
                    <a:pt x="225" y="4984"/>
                    <a:pt x="220" y="4896"/>
                  </a:cubicBezTo>
                  <a:lnTo>
                    <a:pt x="220" y="4896"/>
                  </a:lnTo>
                  <a:cubicBezTo>
                    <a:pt x="225" y="4901"/>
                    <a:pt x="235" y="4906"/>
                    <a:pt x="244" y="4911"/>
                  </a:cubicBezTo>
                  <a:cubicBezTo>
                    <a:pt x="386" y="4935"/>
                    <a:pt x="527" y="4965"/>
                    <a:pt x="674" y="4979"/>
                  </a:cubicBezTo>
                  <a:cubicBezTo>
                    <a:pt x="675" y="4979"/>
                    <a:pt x="676" y="4979"/>
                    <a:pt x="677" y="4979"/>
                  </a:cubicBezTo>
                  <a:cubicBezTo>
                    <a:pt x="713" y="4979"/>
                    <a:pt x="721" y="4916"/>
                    <a:pt x="683" y="4911"/>
                  </a:cubicBezTo>
                  <a:cubicBezTo>
                    <a:pt x="542" y="4877"/>
                    <a:pt x="400" y="4857"/>
                    <a:pt x="264" y="4838"/>
                  </a:cubicBezTo>
                  <a:cubicBezTo>
                    <a:pt x="261" y="4837"/>
                    <a:pt x="257" y="4837"/>
                    <a:pt x="254" y="4837"/>
                  </a:cubicBezTo>
                  <a:cubicBezTo>
                    <a:pt x="237" y="4837"/>
                    <a:pt x="219" y="4847"/>
                    <a:pt x="215" y="4867"/>
                  </a:cubicBezTo>
                  <a:cubicBezTo>
                    <a:pt x="205" y="4726"/>
                    <a:pt x="205" y="4589"/>
                    <a:pt x="205" y="4452"/>
                  </a:cubicBezTo>
                  <a:lnTo>
                    <a:pt x="205" y="4428"/>
                  </a:lnTo>
                  <a:cubicBezTo>
                    <a:pt x="286" y="4439"/>
                    <a:pt x="369" y="4444"/>
                    <a:pt x="451" y="4444"/>
                  </a:cubicBezTo>
                  <a:cubicBezTo>
                    <a:pt x="478" y="4444"/>
                    <a:pt x="505" y="4444"/>
                    <a:pt x="532" y="4443"/>
                  </a:cubicBezTo>
                  <a:cubicBezTo>
                    <a:pt x="557" y="4443"/>
                    <a:pt x="561" y="4409"/>
                    <a:pt x="537" y="4399"/>
                  </a:cubicBezTo>
                  <a:cubicBezTo>
                    <a:pt x="430" y="4379"/>
                    <a:pt x="322" y="4365"/>
                    <a:pt x="210" y="4360"/>
                  </a:cubicBezTo>
                  <a:cubicBezTo>
                    <a:pt x="220" y="4243"/>
                    <a:pt x="235" y="4126"/>
                    <a:pt x="259" y="4013"/>
                  </a:cubicBezTo>
                  <a:cubicBezTo>
                    <a:pt x="327" y="4013"/>
                    <a:pt x="396" y="4016"/>
                    <a:pt x="464" y="4016"/>
                  </a:cubicBezTo>
                  <a:cubicBezTo>
                    <a:pt x="498" y="4016"/>
                    <a:pt x="532" y="4015"/>
                    <a:pt x="566" y="4013"/>
                  </a:cubicBezTo>
                  <a:cubicBezTo>
                    <a:pt x="586" y="4013"/>
                    <a:pt x="586" y="3984"/>
                    <a:pt x="566" y="3984"/>
                  </a:cubicBezTo>
                  <a:cubicBezTo>
                    <a:pt x="532" y="3983"/>
                    <a:pt x="498" y="3982"/>
                    <a:pt x="464" y="3982"/>
                  </a:cubicBezTo>
                  <a:cubicBezTo>
                    <a:pt x="396" y="3982"/>
                    <a:pt x="327" y="3984"/>
                    <a:pt x="259" y="3984"/>
                  </a:cubicBezTo>
                  <a:cubicBezTo>
                    <a:pt x="278" y="3901"/>
                    <a:pt x="298" y="3818"/>
                    <a:pt x="322" y="3740"/>
                  </a:cubicBezTo>
                  <a:cubicBezTo>
                    <a:pt x="439" y="3755"/>
                    <a:pt x="557" y="3770"/>
                    <a:pt x="674" y="3779"/>
                  </a:cubicBezTo>
                  <a:cubicBezTo>
                    <a:pt x="708" y="3779"/>
                    <a:pt x="703" y="3726"/>
                    <a:pt x="674" y="3726"/>
                  </a:cubicBezTo>
                  <a:cubicBezTo>
                    <a:pt x="561" y="3711"/>
                    <a:pt x="444" y="3701"/>
                    <a:pt x="332" y="3696"/>
                  </a:cubicBezTo>
                  <a:cubicBezTo>
                    <a:pt x="357" y="3613"/>
                    <a:pt x="386" y="3535"/>
                    <a:pt x="415" y="3462"/>
                  </a:cubicBezTo>
                  <a:cubicBezTo>
                    <a:pt x="557" y="3462"/>
                    <a:pt x="703" y="3467"/>
                    <a:pt x="844" y="3477"/>
                  </a:cubicBezTo>
                  <a:cubicBezTo>
                    <a:pt x="874" y="3462"/>
                    <a:pt x="878" y="3428"/>
                    <a:pt x="859" y="3409"/>
                  </a:cubicBezTo>
                  <a:cubicBezTo>
                    <a:pt x="758" y="3391"/>
                    <a:pt x="656" y="3380"/>
                    <a:pt x="555" y="3380"/>
                  </a:cubicBezTo>
                  <a:cubicBezTo>
                    <a:pt x="520" y="3380"/>
                    <a:pt x="484" y="3382"/>
                    <a:pt x="449" y="3384"/>
                  </a:cubicBezTo>
                  <a:cubicBezTo>
                    <a:pt x="478" y="3316"/>
                    <a:pt x="517" y="3253"/>
                    <a:pt x="552" y="3184"/>
                  </a:cubicBezTo>
                  <a:cubicBezTo>
                    <a:pt x="649" y="3189"/>
                    <a:pt x="742" y="3213"/>
                    <a:pt x="830" y="3262"/>
                  </a:cubicBezTo>
                  <a:cubicBezTo>
                    <a:pt x="834" y="3264"/>
                    <a:pt x="838" y="3265"/>
                    <a:pt x="842" y="3265"/>
                  </a:cubicBezTo>
                  <a:cubicBezTo>
                    <a:pt x="870" y="3265"/>
                    <a:pt x="889" y="3226"/>
                    <a:pt x="859" y="3209"/>
                  </a:cubicBezTo>
                  <a:cubicBezTo>
                    <a:pt x="776" y="3155"/>
                    <a:pt x="683" y="3126"/>
                    <a:pt x="581" y="3121"/>
                  </a:cubicBezTo>
                  <a:cubicBezTo>
                    <a:pt x="639" y="3014"/>
                    <a:pt x="703" y="2916"/>
                    <a:pt x="776" y="2818"/>
                  </a:cubicBezTo>
                  <a:lnTo>
                    <a:pt x="776" y="2818"/>
                  </a:lnTo>
                  <a:cubicBezTo>
                    <a:pt x="1205" y="3467"/>
                    <a:pt x="596" y="4316"/>
                    <a:pt x="942" y="5028"/>
                  </a:cubicBezTo>
                  <a:cubicBezTo>
                    <a:pt x="1342" y="5847"/>
                    <a:pt x="1820" y="6467"/>
                    <a:pt x="1986" y="7399"/>
                  </a:cubicBezTo>
                  <a:cubicBezTo>
                    <a:pt x="1992" y="7430"/>
                    <a:pt x="2013" y="7443"/>
                    <a:pt x="2036" y="7443"/>
                  </a:cubicBezTo>
                  <a:cubicBezTo>
                    <a:pt x="2071" y="7443"/>
                    <a:pt x="2109" y="7413"/>
                    <a:pt x="2103" y="7369"/>
                  </a:cubicBezTo>
                  <a:cubicBezTo>
                    <a:pt x="2049" y="6979"/>
                    <a:pt x="1947" y="6599"/>
                    <a:pt x="1795" y="6238"/>
                  </a:cubicBezTo>
                  <a:cubicBezTo>
                    <a:pt x="1625" y="5823"/>
                    <a:pt x="1264" y="5477"/>
                    <a:pt x="1108" y="5072"/>
                  </a:cubicBezTo>
                  <a:cubicBezTo>
                    <a:pt x="820" y="4326"/>
                    <a:pt x="1356" y="3379"/>
                    <a:pt x="825" y="2755"/>
                  </a:cubicBezTo>
                  <a:cubicBezTo>
                    <a:pt x="1327" y="2116"/>
                    <a:pt x="2088" y="1692"/>
                    <a:pt x="2922" y="1550"/>
                  </a:cubicBezTo>
                  <a:lnTo>
                    <a:pt x="2922" y="1550"/>
                  </a:lnTo>
                  <a:cubicBezTo>
                    <a:pt x="2917" y="1565"/>
                    <a:pt x="2917" y="1584"/>
                    <a:pt x="2927" y="1599"/>
                  </a:cubicBezTo>
                  <a:cubicBezTo>
                    <a:pt x="3200" y="2243"/>
                    <a:pt x="3083" y="2950"/>
                    <a:pt x="2449" y="3301"/>
                  </a:cubicBezTo>
                  <a:cubicBezTo>
                    <a:pt x="2181" y="3452"/>
                    <a:pt x="1932" y="3540"/>
                    <a:pt x="1742" y="3784"/>
                  </a:cubicBezTo>
                  <a:cubicBezTo>
                    <a:pt x="1730" y="3803"/>
                    <a:pt x="1751" y="3825"/>
                    <a:pt x="1770" y="3825"/>
                  </a:cubicBezTo>
                  <a:cubicBezTo>
                    <a:pt x="1776" y="3825"/>
                    <a:pt x="1781" y="3823"/>
                    <a:pt x="1786" y="3818"/>
                  </a:cubicBezTo>
                  <a:cubicBezTo>
                    <a:pt x="2166" y="3413"/>
                    <a:pt x="2761" y="3452"/>
                    <a:pt x="3059" y="2935"/>
                  </a:cubicBezTo>
                  <a:cubicBezTo>
                    <a:pt x="3317" y="2496"/>
                    <a:pt x="3278" y="1970"/>
                    <a:pt x="3059" y="1531"/>
                  </a:cubicBezTo>
                  <a:cubicBezTo>
                    <a:pt x="3220" y="1509"/>
                    <a:pt x="3383" y="1498"/>
                    <a:pt x="3547" y="1498"/>
                  </a:cubicBezTo>
                  <a:close/>
                  <a:moveTo>
                    <a:pt x="2415" y="8184"/>
                  </a:moveTo>
                  <a:cubicBezTo>
                    <a:pt x="2483" y="8208"/>
                    <a:pt x="2556" y="8228"/>
                    <a:pt x="2625" y="8247"/>
                  </a:cubicBezTo>
                  <a:cubicBezTo>
                    <a:pt x="2605" y="8301"/>
                    <a:pt x="2591" y="8359"/>
                    <a:pt x="2566" y="8413"/>
                  </a:cubicBezTo>
                  <a:cubicBezTo>
                    <a:pt x="2527" y="8501"/>
                    <a:pt x="2483" y="8579"/>
                    <a:pt x="2430" y="8657"/>
                  </a:cubicBezTo>
                  <a:cubicBezTo>
                    <a:pt x="2425" y="8667"/>
                    <a:pt x="2425" y="8672"/>
                    <a:pt x="2425" y="8681"/>
                  </a:cubicBezTo>
                  <a:cubicBezTo>
                    <a:pt x="2332" y="8662"/>
                    <a:pt x="2239" y="8637"/>
                    <a:pt x="2152" y="8618"/>
                  </a:cubicBezTo>
                  <a:cubicBezTo>
                    <a:pt x="2220" y="8525"/>
                    <a:pt x="2283" y="8428"/>
                    <a:pt x="2337" y="8330"/>
                  </a:cubicBezTo>
                  <a:cubicBezTo>
                    <a:pt x="2366" y="8286"/>
                    <a:pt x="2391" y="8237"/>
                    <a:pt x="2415" y="8184"/>
                  </a:cubicBezTo>
                  <a:close/>
                  <a:moveTo>
                    <a:pt x="5083" y="945"/>
                  </a:moveTo>
                  <a:cubicBezTo>
                    <a:pt x="6883" y="1740"/>
                    <a:pt x="7775" y="3550"/>
                    <a:pt x="7493" y="5623"/>
                  </a:cubicBezTo>
                  <a:cubicBezTo>
                    <a:pt x="7187" y="7876"/>
                    <a:pt x="5582" y="8823"/>
                    <a:pt x="3726" y="8823"/>
                  </a:cubicBezTo>
                  <a:cubicBezTo>
                    <a:pt x="3328" y="8823"/>
                    <a:pt x="2918" y="8780"/>
                    <a:pt x="2508" y="8696"/>
                  </a:cubicBezTo>
                  <a:cubicBezTo>
                    <a:pt x="2566" y="8613"/>
                    <a:pt x="2625" y="8525"/>
                    <a:pt x="2673" y="8433"/>
                  </a:cubicBezTo>
                  <a:cubicBezTo>
                    <a:pt x="2698" y="8379"/>
                    <a:pt x="2722" y="8325"/>
                    <a:pt x="2742" y="8267"/>
                  </a:cubicBezTo>
                  <a:cubicBezTo>
                    <a:pt x="2805" y="8281"/>
                    <a:pt x="2859" y="8291"/>
                    <a:pt x="2917" y="8301"/>
                  </a:cubicBezTo>
                  <a:cubicBezTo>
                    <a:pt x="2927" y="8335"/>
                    <a:pt x="2956" y="8359"/>
                    <a:pt x="2990" y="8359"/>
                  </a:cubicBezTo>
                  <a:cubicBezTo>
                    <a:pt x="3073" y="8368"/>
                    <a:pt x="3156" y="8371"/>
                    <a:pt x="3240" y="8371"/>
                  </a:cubicBezTo>
                  <a:cubicBezTo>
                    <a:pt x="4876" y="8371"/>
                    <a:pt x="6799" y="6874"/>
                    <a:pt x="6873" y="5204"/>
                  </a:cubicBezTo>
                  <a:cubicBezTo>
                    <a:pt x="6941" y="3594"/>
                    <a:pt x="6234" y="2048"/>
                    <a:pt x="4761" y="1511"/>
                  </a:cubicBezTo>
                  <a:cubicBezTo>
                    <a:pt x="4815" y="1419"/>
                    <a:pt x="4873" y="1331"/>
                    <a:pt x="4927" y="1238"/>
                  </a:cubicBezTo>
                  <a:cubicBezTo>
                    <a:pt x="4985" y="1140"/>
                    <a:pt x="5039" y="1048"/>
                    <a:pt x="5083" y="945"/>
                  </a:cubicBezTo>
                  <a:close/>
                  <a:moveTo>
                    <a:pt x="1942" y="9135"/>
                  </a:moveTo>
                  <a:cubicBezTo>
                    <a:pt x="2030" y="9174"/>
                    <a:pt x="2117" y="9203"/>
                    <a:pt x="2205" y="9237"/>
                  </a:cubicBezTo>
                  <a:cubicBezTo>
                    <a:pt x="2093" y="9384"/>
                    <a:pt x="1976" y="9530"/>
                    <a:pt x="1873" y="9691"/>
                  </a:cubicBezTo>
                  <a:cubicBezTo>
                    <a:pt x="1859" y="9711"/>
                    <a:pt x="1864" y="9745"/>
                    <a:pt x="1883" y="9759"/>
                  </a:cubicBezTo>
                  <a:cubicBezTo>
                    <a:pt x="1869" y="9793"/>
                    <a:pt x="1830" y="9813"/>
                    <a:pt x="1791" y="9813"/>
                  </a:cubicBezTo>
                  <a:cubicBezTo>
                    <a:pt x="1742" y="9808"/>
                    <a:pt x="1703" y="9764"/>
                    <a:pt x="1708" y="9715"/>
                  </a:cubicBezTo>
                  <a:cubicBezTo>
                    <a:pt x="1722" y="9701"/>
                    <a:pt x="1727" y="9676"/>
                    <a:pt x="1717" y="9662"/>
                  </a:cubicBezTo>
                  <a:cubicBezTo>
                    <a:pt x="1800" y="9491"/>
                    <a:pt x="1878" y="9315"/>
                    <a:pt x="1942" y="9135"/>
                  </a:cubicBezTo>
                  <a:close/>
                  <a:moveTo>
                    <a:pt x="1630" y="9735"/>
                  </a:moveTo>
                  <a:lnTo>
                    <a:pt x="1630" y="9735"/>
                  </a:lnTo>
                  <a:cubicBezTo>
                    <a:pt x="1615" y="9818"/>
                    <a:pt x="1664" y="9896"/>
                    <a:pt x="1747" y="9920"/>
                  </a:cubicBezTo>
                  <a:cubicBezTo>
                    <a:pt x="1763" y="9925"/>
                    <a:pt x="1779" y="9927"/>
                    <a:pt x="1795" y="9927"/>
                  </a:cubicBezTo>
                  <a:cubicBezTo>
                    <a:pt x="1880" y="9927"/>
                    <a:pt x="1959" y="9864"/>
                    <a:pt x="1971" y="9769"/>
                  </a:cubicBezTo>
                  <a:cubicBezTo>
                    <a:pt x="2454" y="9864"/>
                    <a:pt x="2941" y="9889"/>
                    <a:pt x="3429" y="9889"/>
                  </a:cubicBezTo>
                  <a:cubicBezTo>
                    <a:pt x="3945" y="9889"/>
                    <a:pt x="4463" y="9861"/>
                    <a:pt x="4981" y="9861"/>
                  </a:cubicBezTo>
                  <a:cubicBezTo>
                    <a:pt x="5101" y="9861"/>
                    <a:pt x="5221" y="9863"/>
                    <a:pt x="5342" y="9867"/>
                  </a:cubicBezTo>
                  <a:lnTo>
                    <a:pt x="5342" y="9862"/>
                  </a:lnTo>
                  <a:cubicBezTo>
                    <a:pt x="5346" y="9867"/>
                    <a:pt x="5351" y="9876"/>
                    <a:pt x="5356" y="9881"/>
                  </a:cubicBezTo>
                  <a:cubicBezTo>
                    <a:pt x="5532" y="10047"/>
                    <a:pt x="5493" y="10335"/>
                    <a:pt x="5283" y="10457"/>
                  </a:cubicBezTo>
                  <a:cubicBezTo>
                    <a:pt x="5281" y="10454"/>
                    <a:pt x="5278" y="10453"/>
                    <a:pt x="5276" y="10453"/>
                  </a:cubicBezTo>
                  <a:cubicBezTo>
                    <a:pt x="5273" y="10453"/>
                    <a:pt x="5271" y="10454"/>
                    <a:pt x="5268" y="10457"/>
                  </a:cubicBezTo>
                  <a:cubicBezTo>
                    <a:pt x="4629" y="10491"/>
                    <a:pt x="3986" y="10520"/>
                    <a:pt x="3347" y="10525"/>
                  </a:cubicBezTo>
                  <a:cubicBezTo>
                    <a:pt x="3168" y="10525"/>
                    <a:pt x="2796" y="10548"/>
                    <a:pt x="2396" y="10548"/>
                  </a:cubicBezTo>
                  <a:cubicBezTo>
                    <a:pt x="1866" y="10548"/>
                    <a:pt x="1290" y="10507"/>
                    <a:pt x="1059" y="10315"/>
                  </a:cubicBezTo>
                  <a:lnTo>
                    <a:pt x="1059" y="10315"/>
                  </a:lnTo>
                  <a:cubicBezTo>
                    <a:pt x="1386" y="10335"/>
                    <a:pt x="1713" y="10345"/>
                    <a:pt x="2039" y="10349"/>
                  </a:cubicBezTo>
                  <a:cubicBezTo>
                    <a:pt x="2078" y="10345"/>
                    <a:pt x="2078" y="10291"/>
                    <a:pt x="2039" y="10286"/>
                  </a:cubicBezTo>
                  <a:cubicBezTo>
                    <a:pt x="1703" y="10267"/>
                    <a:pt x="1361" y="10252"/>
                    <a:pt x="1025" y="10252"/>
                  </a:cubicBezTo>
                  <a:cubicBezTo>
                    <a:pt x="1015" y="10252"/>
                    <a:pt x="1010" y="10252"/>
                    <a:pt x="1005" y="10257"/>
                  </a:cubicBezTo>
                  <a:cubicBezTo>
                    <a:pt x="1000" y="10252"/>
                    <a:pt x="995" y="10242"/>
                    <a:pt x="991" y="10237"/>
                  </a:cubicBezTo>
                  <a:cubicBezTo>
                    <a:pt x="995" y="10179"/>
                    <a:pt x="1010" y="10125"/>
                    <a:pt x="1035" y="10071"/>
                  </a:cubicBezTo>
                  <a:cubicBezTo>
                    <a:pt x="1552" y="10081"/>
                    <a:pt x="2073" y="10120"/>
                    <a:pt x="2591" y="10189"/>
                  </a:cubicBezTo>
                  <a:cubicBezTo>
                    <a:pt x="2594" y="10189"/>
                    <a:pt x="2597" y="10190"/>
                    <a:pt x="2599" y="10190"/>
                  </a:cubicBezTo>
                  <a:cubicBezTo>
                    <a:pt x="2641" y="10190"/>
                    <a:pt x="2650" y="10096"/>
                    <a:pt x="2600" y="10096"/>
                  </a:cubicBezTo>
                  <a:cubicBezTo>
                    <a:pt x="2178" y="10035"/>
                    <a:pt x="1751" y="10004"/>
                    <a:pt x="1328" y="10004"/>
                  </a:cubicBezTo>
                  <a:cubicBezTo>
                    <a:pt x="1243" y="10004"/>
                    <a:pt x="1158" y="10006"/>
                    <a:pt x="1074" y="10008"/>
                  </a:cubicBezTo>
                  <a:cubicBezTo>
                    <a:pt x="1098" y="9964"/>
                    <a:pt x="1132" y="9930"/>
                    <a:pt x="1176" y="9901"/>
                  </a:cubicBezTo>
                  <a:cubicBezTo>
                    <a:pt x="1313" y="9803"/>
                    <a:pt x="1469" y="9779"/>
                    <a:pt x="1630" y="9735"/>
                  </a:cubicBezTo>
                  <a:close/>
                  <a:moveTo>
                    <a:pt x="5159" y="1"/>
                  </a:moveTo>
                  <a:cubicBezTo>
                    <a:pt x="5016" y="1"/>
                    <a:pt x="4899" y="116"/>
                    <a:pt x="4844" y="253"/>
                  </a:cubicBezTo>
                  <a:cubicBezTo>
                    <a:pt x="4629" y="213"/>
                    <a:pt x="4406" y="193"/>
                    <a:pt x="4186" y="193"/>
                  </a:cubicBezTo>
                  <a:cubicBezTo>
                    <a:pt x="4161" y="193"/>
                    <a:pt x="4137" y="194"/>
                    <a:pt x="4112" y="194"/>
                  </a:cubicBezTo>
                  <a:cubicBezTo>
                    <a:pt x="4078" y="194"/>
                    <a:pt x="4049" y="219"/>
                    <a:pt x="4049" y="253"/>
                  </a:cubicBezTo>
                  <a:cubicBezTo>
                    <a:pt x="3951" y="306"/>
                    <a:pt x="3966" y="521"/>
                    <a:pt x="4020" y="594"/>
                  </a:cubicBezTo>
                  <a:cubicBezTo>
                    <a:pt x="4029" y="609"/>
                    <a:pt x="4049" y="614"/>
                    <a:pt x="4064" y="614"/>
                  </a:cubicBezTo>
                  <a:cubicBezTo>
                    <a:pt x="4068" y="623"/>
                    <a:pt x="4078" y="623"/>
                    <a:pt x="4088" y="628"/>
                  </a:cubicBezTo>
                  <a:cubicBezTo>
                    <a:pt x="4278" y="667"/>
                    <a:pt x="4468" y="716"/>
                    <a:pt x="4649" y="780"/>
                  </a:cubicBezTo>
                  <a:cubicBezTo>
                    <a:pt x="4566" y="989"/>
                    <a:pt x="4468" y="1199"/>
                    <a:pt x="4361" y="1399"/>
                  </a:cubicBezTo>
                  <a:cubicBezTo>
                    <a:pt x="4259" y="1375"/>
                    <a:pt x="4156" y="1355"/>
                    <a:pt x="4044" y="1340"/>
                  </a:cubicBezTo>
                  <a:cubicBezTo>
                    <a:pt x="3890" y="1321"/>
                    <a:pt x="3734" y="1311"/>
                    <a:pt x="3579" y="1311"/>
                  </a:cubicBezTo>
                  <a:cubicBezTo>
                    <a:pt x="2063" y="1311"/>
                    <a:pt x="569" y="2223"/>
                    <a:pt x="166" y="3696"/>
                  </a:cubicBezTo>
                  <a:lnTo>
                    <a:pt x="147" y="3696"/>
                  </a:lnTo>
                  <a:cubicBezTo>
                    <a:pt x="122" y="3696"/>
                    <a:pt x="122" y="3726"/>
                    <a:pt x="147" y="3731"/>
                  </a:cubicBezTo>
                  <a:lnTo>
                    <a:pt x="157" y="3731"/>
                  </a:lnTo>
                  <a:cubicBezTo>
                    <a:pt x="122" y="3852"/>
                    <a:pt x="98" y="3979"/>
                    <a:pt x="83" y="4106"/>
                  </a:cubicBezTo>
                  <a:cubicBezTo>
                    <a:pt x="74" y="4189"/>
                    <a:pt x="64" y="4272"/>
                    <a:pt x="59" y="4355"/>
                  </a:cubicBezTo>
                  <a:lnTo>
                    <a:pt x="39" y="4355"/>
                  </a:lnTo>
                  <a:cubicBezTo>
                    <a:pt x="0" y="4355"/>
                    <a:pt x="0" y="4413"/>
                    <a:pt x="39" y="4418"/>
                  </a:cubicBezTo>
                  <a:lnTo>
                    <a:pt x="59" y="4418"/>
                  </a:lnTo>
                  <a:cubicBezTo>
                    <a:pt x="49" y="4667"/>
                    <a:pt x="64" y="4911"/>
                    <a:pt x="98" y="5160"/>
                  </a:cubicBezTo>
                  <a:cubicBezTo>
                    <a:pt x="54" y="5174"/>
                    <a:pt x="64" y="5233"/>
                    <a:pt x="108" y="5238"/>
                  </a:cubicBezTo>
                  <a:cubicBezTo>
                    <a:pt x="313" y="6521"/>
                    <a:pt x="1103" y="7716"/>
                    <a:pt x="2317" y="8150"/>
                  </a:cubicBezTo>
                  <a:cubicBezTo>
                    <a:pt x="2293" y="8203"/>
                    <a:pt x="2273" y="8252"/>
                    <a:pt x="2254" y="8301"/>
                  </a:cubicBezTo>
                  <a:cubicBezTo>
                    <a:pt x="2205" y="8403"/>
                    <a:pt x="2152" y="8506"/>
                    <a:pt x="2098" y="8598"/>
                  </a:cubicBezTo>
                  <a:cubicBezTo>
                    <a:pt x="1937" y="8559"/>
                    <a:pt x="1776" y="8511"/>
                    <a:pt x="1620" y="8457"/>
                  </a:cubicBezTo>
                  <a:cubicBezTo>
                    <a:pt x="1615" y="8455"/>
                    <a:pt x="1609" y="8454"/>
                    <a:pt x="1604" y="8454"/>
                  </a:cubicBezTo>
                  <a:cubicBezTo>
                    <a:pt x="1586" y="8454"/>
                    <a:pt x="1571" y="8467"/>
                    <a:pt x="1571" y="8486"/>
                  </a:cubicBezTo>
                  <a:cubicBezTo>
                    <a:pt x="1449" y="8530"/>
                    <a:pt x="1361" y="8681"/>
                    <a:pt x="1444" y="8798"/>
                  </a:cubicBezTo>
                  <a:cubicBezTo>
                    <a:pt x="1454" y="8812"/>
                    <a:pt x="1472" y="8820"/>
                    <a:pt x="1490" y="8820"/>
                  </a:cubicBezTo>
                  <a:cubicBezTo>
                    <a:pt x="1515" y="8820"/>
                    <a:pt x="1540" y="8804"/>
                    <a:pt x="1537" y="8769"/>
                  </a:cubicBezTo>
                  <a:cubicBezTo>
                    <a:pt x="1527" y="8686"/>
                    <a:pt x="1537" y="8598"/>
                    <a:pt x="1634" y="8569"/>
                  </a:cubicBezTo>
                  <a:cubicBezTo>
                    <a:pt x="1639" y="8569"/>
                    <a:pt x="1644" y="8564"/>
                    <a:pt x="1649" y="8559"/>
                  </a:cubicBezTo>
                  <a:cubicBezTo>
                    <a:pt x="2353" y="8841"/>
                    <a:pt x="3079" y="8983"/>
                    <a:pt x="3772" y="8983"/>
                  </a:cubicBezTo>
                  <a:cubicBezTo>
                    <a:pt x="5676" y="8983"/>
                    <a:pt x="7338" y="7907"/>
                    <a:pt x="7649" y="5672"/>
                  </a:cubicBezTo>
                  <a:cubicBezTo>
                    <a:pt x="7985" y="3262"/>
                    <a:pt x="6693" y="833"/>
                    <a:pt x="4112" y="502"/>
                  </a:cubicBezTo>
                  <a:cubicBezTo>
                    <a:pt x="4107" y="462"/>
                    <a:pt x="4112" y="423"/>
                    <a:pt x="4127" y="389"/>
                  </a:cubicBezTo>
                  <a:cubicBezTo>
                    <a:pt x="4137" y="365"/>
                    <a:pt x="4146" y="345"/>
                    <a:pt x="4156" y="321"/>
                  </a:cubicBezTo>
                  <a:cubicBezTo>
                    <a:pt x="4158" y="321"/>
                    <a:pt x="4161" y="321"/>
                    <a:pt x="4163" y="321"/>
                  </a:cubicBezTo>
                  <a:cubicBezTo>
                    <a:pt x="7207" y="321"/>
                    <a:pt x="8394" y="3703"/>
                    <a:pt x="7736" y="6257"/>
                  </a:cubicBezTo>
                  <a:cubicBezTo>
                    <a:pt x="7215" y="8295"/>
                    <a:pt x="5572" y="9337"/>
                    <a:pt x="3749" y="9337"/>
                  </a:cubicBezTo>
                  <a:cubicBezTo>
                    <a:pt x="3168" y="9337"/>
                    <a:pt x="2568" y="9231"/>
                    <a:pt x="1981" y="9018"/>
                  </a:cubicBezTo>
                  <a:cubicBezTo>
                    <a:pt x="1977" y="9004"/>
                    <a:pt x="1963" y="8995"/>
                    <a:pt x="1950" y="8995"/>
                  </a:cubicBezTo>
                  <a:cubicBezTo>
                    <a:pt x="1945" y="8995"/>
                    <a:pt x="1941" y="8996"/>
                    <a:pt x="1937" y="8998"/>
                  </a:cubicBezTo>
                  <a:cubicBezTo>
                    <a:pt x="1800" y="8950"/>
                    <a:pt x="1669" y="8896"/>
                    <a:pt x="1537" y="8833"/>
                  </a:cubicBezTo>
                  <a:cubicBezTo>
                    <a:pt x="1531" y="8830"/>
                    <a:pt x="1524" y="8829"/>
                    <a:pt x="1519" y="8829"/>
                  </a:cubicBezTo>
                  <a:cubicBezTo>
                    <a:pt x="1479" y="8829"/>
                    <a:pt x="1455" y="8880"/>
                    <a:pt x="1498" y="8901"/>
                  </a:cubicBezTo>
                  <a:cubicBezTo>
                    <a:pt x="1620" y="8974"/>
                    <a:pt x="1747" y="9037"/>
                    <a:pt x="1873" y="9096"/>
                  </a:cubicBezTo>
                  <a:cubicBezTo>
                    <a:pt x="1781" y="9276"/>
                    <a:pt x="1693" y="9457"/>
                    <a:pt x="1620" y="9647"/>
                  </a:cubicBezTo>
                  <a:cubicBezTo>
                    <a:pt x="1596" y="9645"/>
                    <a:pt x="1572" y="9644"/>
                    <a:pt x="1548" y="9644"/>
                  </a:cubicBezTo>
                  <a:cubicBezTo>
                    <a:pt x="1358" y="9644"/>
                    <a:pt x="1173" y="9712"/>
                    <a:pt x="1030" y="9837"/>
                  </a:cubicBezTo>
                  <a:cubicBezTo>
                    <a:pt x="893" y="9969"/>
                    <a:pt x="786" y="10213"/>
                    <a:pt x="908" y="10389"/>
                  </a:cubicBezTo>
                  <a:cubicBezTo>
                    <a:pt x="915" y="10402"/>
                    <a:pt x="928" y="10408"/>
                    <a:pt x="941" y="10408"/>
                  </a:cubicBezTo>
                  <a:cubicBezTo>
                    <a:pt x="961" y="10408"/>
                    <a:pt x="983" y="10393"/>
                    <a:pt x="986" y="10369"/>
                  </a:cubicBezTo>
                  <a:cubicBezTo>
                    <a:pt x="1210" y="10691"/>
                    <a:pt x="1693" y="10618"/>
                    <a:pt x="2069" y="10637"/>
                  </a:cubicBezTo>
                  <a:cubicBezTo>
                    <a:pt x="2480" y="10652"/>
                    <a:pt x="2891" y="10660"/>
                    <a:pt x="3303" y="10660"/>
                  </a:cubicBezTo>
                  <a:cubicBezTo>
                    <a:pt x="3959" y="10660"/>
                    <a:pt x="4615" y="10640"/>
                    <a:pt x="5268" y="10598"/>
                  </a:cubicBezTo>
                  <a:cubicBezTo>
                    <a:pt x="5298" y="10598"/>
                    <a:pt x="5322" y="10579"/>
                    <a:pt x="5332" y="10554"/>
                  </a:cubicBezTo>
                  <a:cubicBezTo>
                    <a:pt x="5644" y="10432"/>
                    <a:pt x="5717" y="10013"/>
                    <a:pt x="5463" y="9774"/>
                  </a:cubicBezTo>
                  <a:cubicBezTo>
                    <a:pt x="5452" y="9759"/>
                    <a:pt x="5433" y="9753"/>
                    <a:pt x="5413" y="9753"/>
                  </a:cubicBezTo>
                  <a:cubicBezTo>
                    <a:pt x="5407" y="9753"/>
                    <a:pt x="5401" y="9753"/>
                    <a:pt x="5395" y="9754"/>
                  </a:cubicBezTo>
                  <a:cubicBezTo>
                    <a:pt x="5390" y="9754"/>
                    <a:pt x="5390" y="9750"/>
                    <a:pt x="5381" y="9750"/>
                  </a:cubicBezTo>
                  <a:cubicBezTo>
                    <a:pt x="5177" y="9740"/>
                    <a:pt x="4973" y="9736"/>
                    <a:pt x="4770" y="9736"/>
                  </a:cubicBezTo>
                  <a:cubicBezTo>
                    <a:pt x="4254" y="9736"/>
                    <a:pt x="3739" y="9759"/>
                    <a:pt x="3223" y="9759"/>
                  </a:cubicBezTo>
                  <a:cubicBezTo>
                    <a:pt x="2820" y="9759"/>
                    <a:pt x="2415" y="9745"/>
                    <a:pt x="2010" y="9696"/>
                  </a:cubicBezTo>
                  <a:cubicBezTo>
                    <a:pt x="2108" y="9554"/>
                    <a:pt x="2195" y="9403"/>
                    <a:pt x="2278" y="9257"/>
                  </a:cubicBezTo>
                  <a:cubicBezTo>
                    <a:pt x="2758" y="9418"/>
                    <a:pt x="3269" y="9495"/>
                    <a:pt x="3782" y="9495"/>
                  </a:cubicBezTo>
                  <a:cubicBezTo>
                    <a:pt x="4404" y="9495"/>
                    <a:pt x="5028" y="9381"/>
                    <a:pt x="5600" y="9164"/>
                  </a:cubicBezTo>
                  <a:cubicBezTo>
                    <a:pt x="6834" y="8701"/>
                    <a:pt x="7566" y="7525"/>
                    <a:pt x="7883" y="6296"/>
                  </a:cubicBezTo>
                  <a:cubicBezTo>
                    <a:pt x="8473" y="3989"/>
                    <a:pt x="7615" y="1145"/>
                    <a:pt x="5361" y="389"/>
                  </a:cubicBezTo>
                  <a:cubicBezTo>
                    <a:pt x="5463" y="267"/>
                    <a:pt x="5415" y="82"/>
                    <a:pt x="5268" y="24"/>
                  </a:cubicBezTo>
                  <a:cubicBezTo>
                    <a:pt x="5231" y="8"/>
                    <a:pt x="5194" y="1"/>
                    <a:pt x="51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56"/>
            <p:cNvSpPr/>
            <p:nvPr/>
          </p:nvSpPr>
          <p:spPr>
            <a:xfrm>
              <a:off x="8052698" y="1943527"/>
              <a:ext cx="18076" cy="3394"/>
            </a:xfrm>
            <a:custGeom>
              <a:rect b="b" l="l" r="r" t="t"/>
              <a:pathLst>
                <a:path extrusionOk="0" h="132" w="703">
                  <a:moveTo>
                    <a:pt x="34" y="0"/>
                  </a:moveTo>
                  <a:cubicBezTo>
                    <a:pt x="0" y="0"/>
                    <a:pt x="0" y="49"/>
                    <a:pt x="34" y="54"/>
                  </a:cubicBezTo>
                  <a:cubicBezTo>
                    <a:pt x="244" y="83"/>
                    <a:pt x="454" y="117"/>
                    <a:pt x="669" y="132"/>
                  </a:cubicBezTo>
                  <a:cubicBezTo>
                    <a:pt x="698" y="132"/>
                    <a:pt x="703" y="83"/>
                    <a:pt x="673" y="78"/>
                  </a:cubicBezTo>
                  <a:cubicBezTo>
                    <a:pt x="464" y="44"/>
                    <a:pt x="249" y="24"/>
                    <a:pt x="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76" name="Google Shape;2876;p56"/>
          <p:cNvGrpSpPr/>
          <p:nvPr/>
        </p:nvGrpSpPr>
        <p:grpSpPr>
          <a:xfrm>
            <a:off x="7446166" y="1751994"/>
            <a:ext cx="99867" cy="336345"/>
            <a:chOff x="7446166" y="1751994"/>
            <a:chExt cx="99867" cy="336345"/>
          </a:xfrm>
        </p:grpSpPr>
        <p:sp>
          <p:nvSpPr>
            <p:cNvPr id="2877" name="Google Shape;2877;p56"/>
            <p:cNvSpPr/>
            <p:nvPr/>
          </p:nvSpPr>
          <p:spPr>
            <a:xfrm>
              <a:off x="7446166" y="1751994"/>
              <a:ext cx="99867" cy="269338"/>
            </a:xfrm>
            <a:custGeom>
              <a:rect b="b" l="l" r="r" t="t"/>
              <a:pathLst>
                <a:path extrusionOk="0" h="10475" w="3884">
                  <a:moveTo>
                    <a:pt x="3718" y="167"/>
                  </a:moveTo>
                  <a:lnTo>
                    <a:pt x="3713" y="177"/>
                  </a:lnTo>
                  <a:cubicBezTo>
                    <a:pt x="3527" y="367"/>
                    <a:pt x="3347" y="567"/>
                    <a:pt x="3171" y="767"/>
                  </a:cubicBezTo>
                  <a:cubicBezTo>
                    <a:pt x="3118" y="830"/>
                    <a:pt x="3020" y="908"/>
                    <a:pt x="2981" y="996"/>
                  </a:cubicBezTo>
                  <a:cubicBezTo>
                    <a:pt x="2965" y="976"/>
                    <a:pt x="2942" y="965"/>
                    <a:pt x="2915" y="965"/>
                  </a:cubicBezTo>
                  <a:cubicBezTo>
                    <a:pt x="2909" y="965"/>
                    <a:pt x="2904" y="966"/>
                    <a:pt x="2898" y="967"/>
                  </a:cubicBezTo>
                  <a:cubicBezTo>
                    <a:pt x="2020" y="1089"/>
                    <a:pt x="1157" y="1079"/>
                    <a:pt x="279" y="1089"/>
                  </a:cubicBezTo>
                  <a:cubicBezTo>
                    <a:pt x="347" y="1025"/>
                    <a:pt x="410" y="962"/>
                    <a:pt x="469" y="894"/>
                  </a:cubicBezTo>
                  <a:cubicBezTo>
                    <a:pt x="635" y="708"/>
                    <a:pt x="864" y="542"/>
                    <a:pt x="991" y="333"/>
                  </a:cubicBezTo>
                  <a:cubicBezTo>
                    <a:pt x="1015" y="298"/>
                    <a:pt x="996" y="250"/>
                    <a:pt x="957" y="240"/>
                  </a:cubicBezTo>
                  <a:lnTo>
                    <a:pt x="962" y="235"/>
                  </a:lnTo>
                  <a:cubicBezTo>
                    <a:pt x="971" y="230"/>
                    <a:pt x="971" y="216"/>
                    <a:pt x="967" y="211"/>
                  </a:cubicBezTo>
                  <a:lnTo>
                    <a:pt x="967" y="211"/>
                  </a:lnTo>
                  <a:cubicBezTo>
                    <a:pt x="1108" y="235"/>
                    <a:pt x="1571" y="294"/>
                    <a:pt x="1625" y="294"/>
                  </a:cubicBezTo>
                  <a:cubicBezTo>
                    <a:pt x="1720" y="297"/>
                    <a:pt x="1816" y="299"/>
                    <a:pt x="1912" y="299"/>
                  </a:cubicBezTo>
                  <a:cubicBezTo>
                    <a:pt x="2067" y="299"/>
                    <a:pt x="2222" y="295"/>
                    <a:pt x="2376" y="289"/>
                  </a:cubicBezTo>
                  <a:cubicBezTo>
                    <a:pt x="2825" y="274"/>
                    <a:pt x="3274" y="230"/>
                    <a:pt x="3718" y="167"/>
                  </a:cubicBezTo>
                  <a:close/>
                  <a:moveTo>
                    <a:pt x="3664" y="474"/>
                  </a:moveTo>
                  <a:lnTo>
                    <a:pt x="3664" y="474"/>
                  </a:lnTo>
                  <a:cubicBezTo>
                    <a:pt x="3420" y="2079"/>
                    <a:pt x="3176" y="3684"/>
                    <a:pt x="2932" y="5288"/>
                  </a:cubicBezTo>
                  <a:cubicBezTo>
                    <a:pt x="2698" y="6805"/>
                    <a:pt x="2352" y="8366"/>
                    <a:pt x="2464" y="9907"/>
                  </a:cubicBezTo>
                  <a:cubicBezTo>
                    <a:pt x="2396" y="9951"/>
                    <a:pt x="2327" y="10005"/>
                    <a:pt x="2264" y="10054"/>
                  </a:cubicBezTo>
                  <a:cubicBezTo>
                    <a:pt x="2181" y="10112"/>
                    <a:pt x="2093" y="10176"/>
                    <a:pt x="2005" y="10239"/>
                  </a:cubicBezTo>
                  <a:cubicBezTo>
                    <a:pt x="2230" y="7186"/>
                    <a:pt x="2508" y="4166"/>
                    <a:pt x="3118" y="1157"/>
                  </a:cubicBezTo>
                  <a:cubicBezTo>
                    <a:pt x="3127" y="1118"/>
                    <a:pt x="3108" y="1084"/>
                    <a:pt x="3079" y="1064"/>
                  </a:cubicBezTo>
                  <a:cubicBezTo>
                    <a:pt x="3166" y="1015"/>
                    <a:pt x="3464" y="694"/>
                    <a:pt x="3664" y="474"/>
                  </a:cubicBezTo>
                  <a:close/>
                  <a:moveTo>
                    <a:pt x="2947" y="1142"/>
                  </a:moveTo>
                  <a:lnTo>
                    <a:pt x="2947" y="1142"/>
                  </a:lnTo>
                  <a:cubicBezTo>
                    <a:pt x="2332" y="4137"/>
                    <a:pt x="1888" y="7225"/>
                    <a:pt x="1903" y="10288"/>
                  </a:cubicBezTo>
                  <a:cubicBezTo>
                    <a:pt x="1823" y="10275"/>
                    <a:pt x="1741" y="10270"/>
                    <a:pt x="1658" y="10270"/>
                  </a:cubicBezTo>
                  <a:cubicBezTo>
                    <a:pt x="1526" y="10270"/>
                    <a:pt x="1393" y="10282"/>
                    <a:pt x="1264" y="10288"/>
                  </a:cubicBezTo>
                  <a:cubicBezTo>
                    <a:pt x="1054" y="10298"/>
                    <a:pt x="840" y="10303"/>
                    <a:pt x="630" y="10322"/>
                  </a:cubicBezTo>
                  <a:cubicBezTo>
                    <a:pt x="630" y="10312"/>
                    <a:pt x="620" y="10307"/>
                    <a:pt x="610" y="10303"/>
                  </a:cubicBezTo>
                  <a:lnTo>
                    <a:pt x="610" y="9961"/>
                  </a:lnTo>
                  <a:cubicBezTo>
                    <a:pt x="830" y="9976"/>
                    <a:pt x="1045" y="9985"/>
                    <a:pt x="1259" y="9990"/>
                  </a:cubicBezTo>
                  <a:cubicBezTo>
                    <a:pt x="1298" y="9990"/>
                    <a:pt x="1298" y="9932"/>
                    <a:pt x="1259" y="9932"/>
                  </a:cubicBezTo>
                  <a:cubicBezTo>
                    <a:pt x="1045" y="9917"/>
                    <a:pt x="830" y="9907"/>
                    <a:pt x="610" y="9903"/>
                  </a:cubicBezTo>
                  <a:lnTo>
                    <a:pt x="610" y="9478"/>
                  </a:lnTo>
                  <a:cubicBezTo>
                    <a:pt x="874" y="9488"/>
                    <a:pt x="1137" y="9503"/>
                    <a:pt x="1401" y="9507"/>
                  </a:cubicBezTo>
                  <a:cubicBezTo>
                    <a:pt x="1449" y="9507"/>
                    <a:pt x="1449" y="9434"/>
                    <a:pt x="1401" y="9429"/>
                  </a:cubicBezTo>
                  <a:cubicBezTo>
                    <a:pt x="1137" y="9420"/>
                    <a:pt x="874" y="9410"/>
                    <a:pt x="610" y="9400"/>
                  </a:cubicBezTo>
                  <a:cubicBezTo>
                    <a:pt x="610" y="9239"/>
                    <a:pt x="610" y="9073"/>
                    <a:pt x="606" y="8912"/>
                  </a:cubicBezTo>
                  <a:lnTo>
                    <a:pt x="606" y="8912"/>
                  </a:lnTo>
                  <a:cubicBezTo>
                    <a:pt x="849" y="8922"/>
                    <a:pt x="1088" y="8942"/>
                    <a:pt x="1327" y="8947"/>
                  </a:cubicBezTo>
                  <a:cubicBezTo>
                    <a:pt x="1376" y="8947"/>
                    <a:pt x="1376" y="8878"/>
                    <a:pt x="1327" y="8878"/>
                  </a:cubicBezTo>
                  <a:cubicBezTo>
                    <a:pt x="1084" y="8864"/>
                    <a:pt x="849" y="8854"/>
                    <a:pt x="606" y="8839"/>
                  </a:cubicBezTo>
                  <a:cubicBezTo>
                    <a:pt x="606" y="8547"/>
                    <a:pt x="601" y="8254"/>
                    <a:pt x="591" y="7961"/>
                  </a:cubicBezTo>
                  <a:cubicBezTo>
                    <a:pt x="908" y="7947"/>
                    <a:pt x="1225" y="7927"/>
                    <a:pt x="1542" y="7903"/>
                  </a:cubicBezTo>
                  <a:cubicBezTo>
                    <a:pt x="1596" y="7898"/>
                    <a:pt x="1596" y="7815"/>
                    <a:pt x="1542" y="7815"/>
                  </a:cubicBezTo>
                  <a:cubicBezTo>
                    <a:pt x="1225" y="7830"/>
                    <a:pt x="908" y="7854"/>
                    <a:pt x="591" y="7878"/>
                  </a:cubicBezTo>
                  <a:cubicBezTo>
                    <a:pt x="586" y="7717"/>
                    <a:pt x="581" y="7556"/>
                    <a:pt x="576" y="7395"/>
                  </a:cubicBezTo>
                  <a:cubicBezTo>
                    <a:pt x="864" y="7376"/>
                    <a:pt x="1147" y="7366"/>
                    <a:pt x="1435" y="7337"/>
                  </a:cubicBezTo>
                  <a:cubicBezTo>
                    <a:pt x="1487" y="7332"/>
                    <a:pt x="1488" y="7254"/>
                    <a:pt x="1439" y="7254"/>
                  </a:cubicBezTo>
                  <a:cubicBezTo>
                    <a:pt x="1438" y="7254"/>
                    <a:pt x="1436" y="7254"/>
                    <a:pt x="1435" y="7254"/>
                  </a:cubicBezTo>
                  <a:cubicBezTo>
                    <a:pt x="1147" y="7273"/>
                    <a:pt x="859" y="7303"/>
                    <a:pt x="576" y="7332"/>
                  </a:cubicBezTo>
                  <a:cubicBezTo>
                    <a:pt x="567" y="7132"/>
                    <a:pt x="562" y="6937"/>
                    <a:pt x="552" y="6737"/>
                  </a:cubicBezTo>
                  <a:lnTo>
                    <a:pt x="552" y="6737"/>
                  </a:lnTo>
                  <a:cubicBezTo>
                    <a:pt x="786" y="6740"/>
                    <a:pt x="1019" y="6744"/>
                    <a:pt x="1252" y="6744"/>
                  </a:cubicBezTo>
                  <a:cubicBezTo>
                    <a:pt x="1348" y="6744"/>
                    <a:pt x="1445" y="6743"/>
                    <a:pt x="1542" y="6742"/>
                  </a:cubicBezTo>
                  <a:cubicBezTo>
                    <a:pt x="1596" y="6737"/>
                    <a:pt x="1596" y="6654"/>
                    <a:pt x="1542" y="6649"/>
                  </a:cubicBezTo>
                  <a:cubicBezTo>
                    <a:pt x="1445" y="6648"/>
                    <a:pt x="1348" y="6647"/>
                    <a:pt x="1251" y="6647"/>
                  </a:cubicBezTo>
                  <a:cubicBezTo>
                    <a:pt x="1017" y="6647"/>
                    <a:pt x="783" y="6651"/>
                    <a:pt x="552" y="6654"/>
                  </a:cubicBezTo>
                  <a:cubicBezTo>
                    <a:pt x="537" y="6264"/>
                    <a:pt x="518" y="5869"/>
                    <a:pt x="498" y="5479"/>
                  </a:cubicBezTo>
                  <a:lnTo>
                    <a:pt x="498" y="5479"/>
                  </a:lnTo>
                  <a:cubicBezTo>
                    <a:pt x="688" y="5481"/>
                    <a:pt x="878" y="5486"/>
                    <a:pt x="1067" y="5486"/>
                  </a:cubicBezTo>
                  <a:cubicBezTo>
                    <a:pt x="1190" y="5486"/>
                    <a:pt x="1312" y="5484"/>
                    <a:pt x="1435" y="5479"/>
                  </a:cubicBezTo>
                  <a:cubicBezTo>
                    <a:pt x="1488" y="5469"/>
                    <a:pt x="1488" y="5396"/>
                    <a:pt x="1435" y="5386"/>
                  </a:cubicBezTo>
                  <a:cubicBezTo>
                    <a:pt x="1303" y="5382"/>
                    <a:pt x="1171" y="5380"/>
                    <a:pt x="1039" y="5380"/>
                  </a:cubicBezTo>
                  <a:cubicBezTo>
                    <a:pt x="858" y="5380"/>
                    <a:pt x="676" y="5383"/>
                    <a:pt x="493" y="5386"/>
                  </a:cubicBezTo>
                  <a:cubicBezTo>
                    <a:pt x="484" y="5171"/>
                    <a:pt x="474" y="4952"/>
                    <a:pt x="459" y="4737"/>
                  </a:cubicBezTo>
                  <a:lnTo>
                    <a:pt x="459" y="4737"/>
                  </a:lnTo>
                  <a:cubicBezTo>
                    <a:pt x="518" y="4739"/>
                    <a:pt x="576" y="4740"/>
                    <a:pt x="635" y="4740"/>
                  </a:cubicBezTo>
                  <a:cubicBezTo>
                    <a:pt x="871" y="4740"/>
                    <a:pt x="1108" y="4724"/>
                    <a:pt x="1342" y="4693"/>
                  </a:cubicBezTo>
                  <a:cubicBezTo>
                    <a:pt x="1381" y="4688"/>
                    <a:pt x="1371" y="4620"/>
                    <a:pt x="1332" y="4620"/>
                  </a:cubicBezTo>
                  <a:cubicBezTo>
                    <a:pt x="1040" y="4635"/>
                    <a:pt x="747" y="4649"/>
                    <a:pt x="454" y="4654"/>
                  </a:cubicBezTo>
                  <a:cubicBezTo>
                    <a:pt x="440" y="4420"/>
                    <a:pt x="425" y="4191"/>
                    <a:pt x="406" y="3957"/>
                  </a:cubicBezTo>
                  <a:cubicBezTo>
                    <a:pt x="509" y="3953"/>
                    <a:pt x="613" y="3951"/>
                    <a:pt x="716" y="3951"/>
                  </a:cubicBezTo>
                  <a:cubicBezTo>
                    <a:pt x="1027" y="3951"/>
                    <a:pt x="1337" y="3968"/>
                    <a:pt x="1645" y="4001"/>
                  </a:cubicBezTo>
                  <a:cubicBezTo>
                    <a:pt x="1646" y="4001"/>
                    <a:pt x="1647" y="4001"/>
                    <a:pt x="1649" y="4001"/>
                  </a:cubicBezTo>
                  <a:cubicBezTo>
                    <a:pt x="1694" y="4001"/>
                    <a:pt x="1707" y="3922"/>
                    <a:pt x="1659" y="3913"/>
                  </a:cubicBezTo>
                  <a:cubicBezTo>
                    <a:pt x="1386" y="3872"/>
                    <a:pt x="1114" y="3851"/>
                    <a:pt x="841" y="3851"/>
                  </a:cubicBezTo>
                  <a:cubicBezTo>
                    <a:pt x="694" y="3851"/>
                    <a:pt x="548" y="3857"/>
                    <a:pt x="401" y="3869"/>
                  </a:cubicBezTo>
                  <a:cubicBezTo>
                    <a:pt x="386" y="3674"/>
                    <a:pt x="371" y="3484"/>
                    <a:pt x="357" y="3288"/>
                  </a:cubicBezTo>
                  <a:lnTo>
                    <a:pt x="357" y="3288"/>
                  </a:lnTo>
                  <a:cubicBezTo>
                    <a:pt x="451" y="3291"/>
                    <a:pt x="545" y="3293"/>
                    <a:pt x="640" y="3293"/>
                  </a:cubicBezTo>
                  <a:cubicBezTo>
                    <a:pt x="900" y="3293"/>
                    <a:pt x="1160" y="3279"/>
                    <a:pt x="1410" y="3225"/>
                  </a:cubicBezTo>
                  <a:cubicBezTo>
                    <a:pt x="1459" y="3215"/>
                    <a:pt x="1449" y="3142"/>
                    <a:pt x="1401" y="3142"/>
                  </a:cubicBezTo>
                  <a:cubicBezTo>
                    <a:pt x="1049" y="3162"/>
                    <a:pt x="703" y="3210"/>
                    <a:pt x="352" y="3220"/>
                  </a:cubicBezTo>
                  <a:cubicBezTo>
                    <a:pt x="337" y="2991"/>
                    <a:pt x="318" y="2762"/>
                    <a:pt x="298" y="2532"/>
                  </a:cubicBezTo>
                  <a:lnTo>
                    <a:pt x="298" y="2532"/>
                  </a:lnTo>
                  <a:cubicBezTo>
                    <a:pt x="835" y="2542"/>
                    <a:pt x="1362" y="2586"/>
                    <a:pt x="1893" y="2630"/>
                  </a:cubicBezTo>
                  <a:cubicBezTo>
                    <a:pt x="1942" y="2630"/>
                    <a:pt x="1947" y="2562"/>
                    <a:pt x="1903" y="2547"/>
                  </a:cubicBezTo>
                  <a:cubicBezTo>
                    <a:pt x="1485" y="2463"/>
                    <a:pt x="1062" y="2421"/>
                    <a:pt x="636" y="2421"/>
                  </a:cubicBezTo>
                  <a:cubicBezTo>
                    <a:pt x="521" y="2421"/>
                    <a:pt x="405" y="2424"/>
                    <a:pt x="289" y="2430"/>
                  </a:cubicBezTo>
                  <a:cubicBezTo>
                    <a:pt x="259" y="2025"/>
                    <a:pt x="220" y="1615"/>
                    <a:pt x="176" y="1211"/>
                  </a:cubicBezTo>
                  <a:lnTo>
                    <a:pt x="176" y="1211"/>
                  </a:lnTo>
                  <a:cubicBezTo>
                    <a:pt x="306" y="1270"/>
                    <a:pt x="612" y="1286"/>
                    <a:pt x="898" y="1286"/>
                  </a:cubicBezTo>
                  <a:cubicBezTo>
                    <a:pt x="1174" y="1286"/>
                    <a:pt x="1431" y="1272"/>
                    <a:pt x="1498" y="1269"/>
                  </a:cubicBezTo>
                  <a:cubicBezTo>
                    <a:pt x="1981" y="1259"/>
                    <a:pt x="2464" y="1215"/>
                    <a:pt x="2947" y="1142"/>
                  </a:cubicBezTo>
                  <a:close/>
                  <a:moveTo>
                    <a:pt x="3776" y="0"/>
                  </a:moveTo>
                  <a:cubicBezTo>
                    <a:pt x="3773" y="0"/>
                    <a:pt x="3770" y="0"/>
                    <a:pt x="3766" y="1"/>
                  </a:cubicBezTo>
                  <a:cubicBezTo>
                    <a:pt x="3161" y="74"/>
                    <a:pt x="2552" y="118"/>
                    <a:pt x="1942" y="128"/>
                  </a:cubicBezTo>
                  <a:cubicBezTo>
                    <a:pt x="1774" y="128"/>
                    <a:pt x="1518" y="81"/>
                    <a:pt x="1289" y="81"/>
                  </a:cubicBezTo>
                  <a:cubicBezTo>
                    <a:pt x="1125" y="81"/>
                    <a:pt x="974" y="105"/>
                    <a:pt x="879" y="186"/>
                  </a:cubicBezTo>
                  <a:cubicBezTo>
                    <a:pt x="859" y="206"/>
                    <a:pt x="864" y="235"/>
                    <a:pt x="884" y="250"/>
                  </a:cubicBezTo>
                  <a:lnTo>
                    <a:pt x="893" y="255"/>
                  </a:lnTo>
                  <a:cubicBezTo>
                    <a:pt x="732" y="347"/>
                    <a:pt x="606" y="518"/>
                    <a:pt x="484" y="655"/>
                  </a:cubicBezTo>
                  <a:cubicBezTo>
                    <a:pt x="362" y="786"/>
                    <a:pt x="235" y="1006"/>
                    <a:pt x="45" y="1064"/>
                  </a:cubicBezTo>
                  <a:cubicBezTo>
                    <a:pt x="10" y="1074"/>
                    <a:pt x="1" y="1108"/>
                    <a:pt x="20" y="1137"/>
                  </a:cubicBezTo>
                  <a:cubicBezTo>
                    <a:pt x="15" y="1152"/>
                    <a:pt x="20" y="1162"/>
                    <a:pt x="30" y="1172"/>
                  </a:cubicBezTo>
                  <a:lnTo>
                    <a:pt x="59" y="1196"/>
                  </a:lnTo>
                  <a:cubicBezTo>
                    <a:pt x="66" y="1199"/>
                    <a:pt x="73" y="1203"/>
                    <a:pt x="80" y="1203"/>
                  </a:cubicBezTo>
                  <a:cubicBezTo>
                    <a:pt x="83" y="1203"/>
                    <a:pt x="86" y="1202"/>
                    <a:pt x="89" y="1201"/>
                  </a:cubicBezTo>
                  <a:lnTo>
                    <a:pt x="89" y="1211"/>
                  </a:lnTo>
                  <a:cubicBezTo>
                    <a:pt x="210" y="4264"/>
                    <a:pt x="347" y="7317"/>
                    <a:pt x="464" y="10371"/>
                  </a:cubicBezTo>
                  <a:cubicBezTo>
                    <a:pt x="464" y="10371"/>
                    <a:pt x="464" y="10371"/>
                    <a:pt x="464" y="10376"/>
                  </a:cubicBezTo>
                  <a:cubicBezTo>
                    <a:pt x="436" y="10413"/>
                    <a:pt x="466" y="10469"/>
                    <a:pt x="512" y="10469"/>
                  </a:cubicBezTo>
                  <a:cubicBezTo>
                    <a:pt x="514" y="10469"/>
                    <a:pt x="516" y="10469"/>
                    <a:pt x="518" y="10468"/>
                  </a:cubicBezTo>
                  <a:cubicBezTo>
                    <a:pt x="597" y="10473"/>
                    <a:pt x="675" y="10475"/>
                    <a:pt x="754" y="10475"/>
                  </a:cubicBezTo>
                  <a:cubicBezTo>
                    <a:pt x="925" y="10475"/>
                    <a:pt x="1096" y="10467"/>
                    <a:pt x="1269" y="10463"/>
                  </a:cubicBezTo>
                  <a:cubicBezTo>
                    <a:pt x="1484" y="10459"/>
                    <a:pt x="1713" y="10473"/>
                    <a:pt x="1927" y="10420"/>
                  </a:cubicBezTo>
                  <a:cubicBezTo>
                    <a:pt x="1932" y="10420"/>
                    <a:pt x="1932" y="10415"/>
                    <a:pt x="1937" y="10410"/>
                  </a:cubicBezTo>
                  <a:cubicBezTo>
                    <a:pt x="1942" y="10412"/>
                    <a:pt x="1948" y="10412"/>
                    <a:pt x="1952" y="10412"/>
                  </a:cubicBezTo>
                  <a:cubicBezTo>
                    <a:pt x="1975" y="10412"/>
                    <a:pt x="1992" y="10396"/>
                    <a:pt x="1996" y="10376"/>
                  </a:cubicBezTo>
                  <a:lnTo>
                    <a:pt x="2001" y="10376"/>
                  </a:lnTo>
                  <a:cubicBezTo>
                    <a:pt x="2113" y="10307"/>
                    <a:pt x="2220" y="10234"/>
                    <a:pt x="2327" y="10166"/>
                  </a:cubicBezTo>
                  <a:cubicBezTo>
                    <a:pt x="2425" y="10103"/>
                    <a:pt x="2542" y="10049"/>
                    <a:pt x="2620" y="9961"/>
                  </a:cubicBezTo>
                  <a:cubicBezTo>
                    <a:pt x="2650" y="9923"/>
                    <a:pt x="2628" y="9859"/>
                    <a:pt x="2583" y="9859"/>
                  </a:cubicBezTo>
                  <a:cubicBezTo>
                    <a:pt x="2576" y="9859"/>
                    <a:pt x="2569" y="9860"/>
                    <a:pt x="2562" y="9864"/>
                  </a:cubicBezTo>
                  <a:lnTo>
                    <a:pt x="2557" y="9868"/>
                  </a:lnTo>
                  <a:cubicBezTo>
                    <a:pt x="2635" y="6669"/>
                    <a:pt x="3371" y="3440"/>
                    <a:pt x="3849" y="284"/>
                  </a:cubicBezTo>
                  <a:lnTo>
                    <a:pt x="3854" y="279"/>
                  </a:lnTo>
                  <a:cubicBezTo>
                    <a:pt x="3883" y="250"/>
                    <a:pt x="3883" y="201"/>
                    <a:pt x="3859" y="167"/>
                  </a:cubicBezTo>
                  <a:cubicBezTo>
                    <a:pt x="3854" y="152"/>
                    <a:pt x="3844" y="142"/>
                    <a:pt x="3830" y="133"/>
                  </a:cubicBezTo>
                  <a:cubicBezTo>
                    <a:pt x="3862" y="86"/>
                    <a:pt x="3837" y="0"/>
                    <a:pt x="377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56"/>
            <p:cNvSpPr/>
            <p:nvPr/>
          </p:nvSpPr>
          <p:spPr>
            <a:xfrm>
              <a:off x="7455320" y="2037943"/>
              <a:ext cx="54973" cy="50397"/>
            </a:xfrm>
            <a:custGeom>
              <a:rect b="b" l="l" r="r" t="t"/>
              <a:pathLst>
                <a:path extrusionOk="0" h="1960" w="2138">
                  <a:moveTo>
                    <a:pt x="1986" y="333"/>
                  </a:moveTo>
                  <a:lnTo>
                    <a:pt x="1986" y="333"/>
                  </a:lnTo>
                  <a:cubicBezTo>
                    <a:pt x="1864" y="708"/>
                    <a:pt x="1810" y="1103"/>
                    <a:pt x="1825" y="1498"/>
                  </a:cubicBezTo>
                  <a:cubicBezTo>
                    <a:pt x="1781" y="1542"/>
                    <a:pt x="1737" y="1581"/>
                    <a:pt x="1688" y="1620"/>
                  </a:cubicBezTo>
                  <a:cubicBezTo>
                    <a:pt x="1625" y="1654"/>
                    <a:pt x="1562" y="1684"/>
                    <a:pt x="1493" y="1708"/>
                  </a:cubicBezTo>
                  <a:cubicBezTo>
                    <a:pt x="1488" y="1337"/>
                    <a:pt x="1518" y="972"/>
                    <a:pt x="1567" y="611"/>
                  </a:cubicBezTo>
                  <a:lnTo>
                    <a:pt x="1567" y="601"/>
                  </a:lnTo>
                  <a:cubicBezTo>
                    <a:pt x="1703" y="513"/>
                    <a:pt x="1849" y="430"/>
                    <a:pt x="1986" y="333"/>
                  </a:cubicBezTo>
                  <a:close/>
                  <a:moveTo>
                    <a:pt x="858" y="651"/>
                  </a:moveTo>
                  <a:cubicBezTo>
                    <a:pt x="1038" y="651"/>
                    <a:pt x="1217" y="655"/>
                    <a:pt x="1396" y="664"/>
                  </a:cubicBezTo>
                  <a:cubicBezTo>
                    <a:pt x="1352" y="1011"/>
                    <a:pt x="1328" y="1357"/>
                    <a:pt x="1323" y="1703"/>
                  </a:cubicBezTo>
                  <a:lnTo>
                    <a:pt x="1318" y="1703"/>
                  </a:lnTo>
                  <a:cubicBezTo>
                    <a:pt x="1137" y="1713"/>
                    <a:pt x="952" y="1723"/>
                    <a:pt x="767" y="1737"/>
                  </a:cubicBezTo>
                  <a:cubicBezTo>
                    <a:pt x="692" y="1741"/>
                    <a:pt x="464" y="1788"/>
                    <a:pt x="328" y="1788"/>
                  </a:cubicBezTo>
                  <a:cubicBezTo>
                    <a:pt x="286" y="1788"/>
                    <a:pt x="252" y="1783"/>
                    <a:pt x="235" y="1772"/>
                  </a:cubicBezTo>
                  <a:cubicBezTo>
                    <a:pt x="220" y="1762"/>
                    <a:pt x="215" y="1674"/>
                    <a:pt x="220" y="1576"/>
                  </a:cubicBezTo>
                  <a:cubicBezTo>
                    <a:pt x="459" y="1567"/>
                    <a:pt x="698" y="1557"/>
                    <a:pt x="932" y="1537"/>
                  </a:cubicBezTo>
                  <a:cubicBezTo>
                    <a:pt x="971" y="1537"/>
                    <a:pt x="971" y="1479"/>
                    <a:pt x="932" y="1479"/>
                  </a:cubicBezTo>
                  <a:cubicBezTo>
                    <a:pt x="698" y="1484"/>
                    <a:pt x="459" y="1498"/>
                    <a:pt x="225" y="1508"/>
                  </a:cubicBezTo>
                  <a:cubicBezTo>
                    <a:pt x="230" y="1411"/>
                    <a:pt x="235" y="1313"/>
                    <a:pt x="235" y="1274"/>
                  </a:cubicBezTo>
                  <a:cubicBezTo>
                    <a:pt x="240" y="1289"/>
                    <a:pt x="254" y="1298"/>
                    <a:pt x="269" y="1298"/>
                  </a:cubicBezTo>
                  <a:cubicBezTo>
                    <a:pt x="370" y="1298"/>
                    <a:pt x="471" y="1301"/>
                    <a:pt x="571" y="1301"/>
                  </a:cubicBezTo>
                  <a:cubicBezTo>
                    <a:pt x="622" y="1301"/>
                    <a:pt x="672" y="1300"/>
                    <a:pt x="723" y="1298"/>
                  </a:cubicBezTo>
                  <a:cubicBezTo>
                    <a:pt x="767" y="1294"/>
                    <a:pt x="767" y="1230"/>
                    <a:pt x="723" y="1225"/>
                  </a:cubicBezTo>
                  <a:cubicBezTo>
                    <a:pt x="672" y="1224"/>
                    <a:pt x="622" y="1223"/>
                    <a:pt x="571" y="1223"/>
                  </a:cubicBezTo>
                  <a:cubicBezTo>
                    <a:pt x="471" y="1223"/>
                    <a:pt x="370" y="1225"/>
                    <a:pt x="269" y="1225"/>
                  </a:cubicBezTo>
                  <a:cubicBezTo>
                    <a:pt x="254" y="1225"/>
                    <a:pt x="240" y="1235"/>
                    <a:pt x="240" y="1250"/>
                  </a:cubicBezTo>
                  <a:lnTo>
                    <a:pt x="240" y="664"/>
                  </a:lnTo>
                  <a:cubicBezTo>
                    <a:pt x="446" y="656"/>
                    <a:pt x="652" y="651"/>
                    <a:pt x="858" y="651"/>
                  </a:cubicBezTo>
                  <a:close/>
                  <a:moveTo>
                    <a:pt x="1294" y="1"/>
                  </a:moveTo>
                  <a:cubicBezTo>
                    <a:pt x="1105" y="1"/>
                    <a:pt x="916" y="10"/>
                    <a:pt x="732" y="40"/>
                  </a:cubicBezTo>
                  <a:cubicBezTo>
                    <a:pt x="723" y="45"/>
                    <a:pt x="713" y="50"/>
                    <a:pt x="708" y="59"/>
                  </a:cubicBezTo>
                  <a:cubicBezTo>
                    <a:pt x="698" y="59"/>
                    <a:pt x="689" y="59"/>
                    <a:pt x="679" y="64"/>
                  </a:cubicBezTo>
                  <a:cubicBezTo>
                    <a:pt x="557" y="133"/>
                    <a:pt x="450" y="216"/>
                    <a:pt x="342" y="303"/>
                  </a:cubicBezTo>
                  <a:cubicBezTo>
                    <a:pt x="245" y="377"/>
                    <a:pt x="128" y="445"/>
                    <a:pt x="50" y="542"/>
                  </a:cubicBezTo>
                  <a:cubicBezTo>
                    <a:pt x="30" y="567"/>
                    <a:pt x="35" y="601"/>
                    <a:pt x="54" y="625"/>
                  </a:cubicBezTo>
                  <a:cubicBezTo>
                    <a:pt x="54" y="630"/>
                    <a:pt x="54" y="635"/>
                    <a:pt x="54" y="640"/>
                  </a:cubicBezTo>
                  <a:lnTo>
                    <a:pt x="54" y="1464"/>
                  </a:lnTo>
                  <a:cubicBezTo>
                    <a:pt x="54" y="1581"/>
                    <a:pt x="1" y="1811"/>
                    <a:pt x="98" y="1908"/>
                  </a:cubicBezTo>
                  <a:cubicBezTo>
                    <a:pt x="140" y="1948"/>
                    <a:pt x="203" y="1960"/>
                    <a:pt x="271" y="1960"/>
                  </a:cubicBezTo>
                  <a:cubicBezTo>
                    <a:pt x="372" y="1960"/>
                    <a:pt x="484" y="1933"/>
                    <a:pt x="557" y="1928"/>
                  </a:cubicBezTo>
                  <a:cubicBezTo>
                    <a:pt x="840" y="1908"/>
                    <a:pt x="1123" y="1893"/>
                    <a:pt x="1406" y="1869"/>
                  </a:cubicBezTo>
                  <a:cubicBezTo>
                    <a:pt x="1440" y="1864"/>
                    <a:pt x="1469" y="1845"/>
                    <a:pt x="1484" y="1811"/>
                  </a:cubicBezTo>
                  <a:cubicBezTo>
                    <a:pt x="1615" y="1791"/>
                    <a:pt x="1742" y="1742"/>
                    <a:pt x="1849" y="1664"/>
                  </a:cubicBezTo>
                  <a:cubicBezTo>
                    <a:pt x="1864" y="1684"/>
                    <a:pt x="1883" y="1692"/>
                    <a:pt x="1901" y="1692"/>
                  </a:cubicBezTo>
                  <a:cubicBezTo>
                    <a:pt x="1934" y="1692"/>
                    <a:pt x="1965" y="1666"/>
                    <a:pt x="1962" y="1625"/>
                  </a:cubicBezTo>
                  <a:cubicBezTo>
                    <a:pt x="2006" y="1152"/>
                    <a:pt x="2054" y="694"/>
                    <a:pt x="2118" y="225"/>
                  </a:cubicBezTo>
                  <a:cubicBezTo>
                    <a:pt x="2132" y="211"/>
                    <a:pt x="2137" y="181"/>
                    <a:pt x="2123" y="162"/>
                  </a:cubicBezTo>
                  <a:cubicBezTo>
                    <a:pt x="2123" y="152"/>
                    <a:pt x="2123" y="142"/>
                    <a:pt x="2127" y="133"/>
                  </a:cubicBezTo>
                  <a:cubicBezTo>
                    <a:pt x="2127" y="111"/>
                    <a:pt x="2110" y="100"/>
                    <a:pt x="2093" y="100"/>
                  </a:cubicBezTo>
                  <a:cubicBezTo>
                    <a:pt x="2082" y="100"/>
                    <a:pt x="2071" y="104"/>
                    <a:pt x="2064" y="113"/>
                  </a:cubicBezTo>
                  <a:cubicBezTo>
                    <a:pt x="2064" y="123"/>
                    <a:pt x="2059" y="133"/>
                    <a:pt x="2059" y="138"/>
                  </a:cubicBezTo>
                  <a:cubicBezTo>
                    <a:pt x="2058" y="139"/>
                    <a:pt x="2056" y="140"/>
                    <a:pt x="2054" y="140"/>
                  </a:cubicBezTo>
                  <a:cubicBezTo>
                    <a:pt x="2052" y="140"/>
                    <a:pt x="2049" y="138"/>
                    <a:pt x="2049" y="138"/>
                  </a:cubicBezTo>
                  <a:cubicBezTo>
                    <a:pt x="1874" y="255"/>
                    <a:pt x="1703" y="386"/>
                    <a:pt x="1547" y="528"/>
                  </a:cubicBezTo>
                  <a:cubicBezTo>
                    <a:pt x="1532" y="508"/>
                    <a:pt x="1513" y="503"/>
                    <a:pt x="1493" y="498"/>
                  </a:cubicBezTo>
                  <a:cubicBezTo>
                    <a:pt x="1366" y="491"/>
                    <a:pt x="1239" y="487"/>
                    <a:pt x="1111" y="487"/>
                  </a:cubicBezTo>
                  <a:cubicBezTo>
                    <a:pt x="822" y="487"/>
                    <a:pt x="534" y="507"/>
                    <a:pt x="250" y="547"/>
                  </a:cubicBezTo>
                  <a:cubicBezTo>
                    <a:pt x="308" y="503"/>
                    <a:pt x="372" y="450"/>
                    <a:pt x="430" y="406"/>
                  </a:cubicBezTo>
                  <a:cubicBezTo>
                    <a:pt x="542" y="328"/>
                    <a:pt x="645" y="245"/>
                    <a:pt x="742" y="152"/>
                  </a:cubicBezTo>
                  <a:cubicBezTo>
                    <a:pt x="752" y="142"/>
                    <a:pt x="757" y="133"/>
                    <a:pt x="757" y="123"/>
                  </a:cubicBezTo>
                  <a:cubicBezTo>
                    <a:pt x="940" y="152"/>
                    <a:pt x="1130" y="160"/>
                    <a:pt x="1321" y="160"/>
                  </a:cubicBezTo>
                  <a:cubicBezTo>
                    <a:pt x="1550" y="160"/>
                    <a:pt x="1782" y="148"/>
                    <a:pt x="2006" y="142"/>
                  </a:cubicBezTo>
                  <a:cubicBezTo>
                    <a:pt x="2088" y="142"/>
                    <a:pt x="2088" y="20"/>
                    <a:pt x="2006" y="20"/>
                  </a:cubicBezTo>
                  <a:cubicBezTo>
                    <a:pt x="1772" y="15"/>
                    <a:pt x="1532" y="1"/>
                    <a:pt x="12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56"/>
            <p:cNvSpPr/>
            <p:nvPr/>
          </p:nvSpPr>
          <p:spPr>
            <a:xfrm>
              <a:off x="7462339" y="2061470"/>
              <a:ext cx="21367" cy="1517"/>
            </a:xfrm>
            <a:custGeom>
              <a:rect b="b" l="l" r="r" t="t"/>
              <a:pathLst>
                <a:path extrusionOk="0" h="59" w="831">
                  <a:moveTo>
                    <a:pt x="547" y="1"/>
                  </a:moveTo>
                  <a:cubicBezTo>
                    <a:pt x="375" y="1"/>
                    <a:pt x="204" y="3"/>
                    <a:pt x="35" y="3"/>
                  </a:cubicBezTo>
                  <a:cubicBezTo>
                    <a:pt x="1" y="8"/>
                    <a:pt x="1" y="52"/>
                    <a:pt x="35" y="57"/>
                  </a:cubicBezTo>
                  <a:cubicBezTo>
                    <a:pt x="204" y="57"/>
                    <a:pt x="375" y="59"/>
                    <a:pt x="547" y="59"/>
                  </a:cubicBezTo>
                  <a:cubicBezTo>
                    <a:pt x="633" y="59"/>
                    <a:pt x="720" y="58"/>
                    <a:pt x="806" y="57"/>
                  </a:cubicBezTo>
                  <a:cubicBezTo>
                    <a:pt x="830" y="47"/>
                    <a:pt x="830" y="8"/>
                    <a:pt x="806" y="3"/>
                  </a:cubicBezTo>
                  <a:cubicBezTo>
                    <a:pt x="720" y="1"/>
                    <a:pt x="633" y="1"/>
                    <a:pt x="5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56"/>
            <p:cNvSpPr/>
            <p:nvPr/>
          </p:nvSpPr>
          <p:spPr>
            <a:xfrm>
              <a:off x="7465862" y="1965948"/>
              <a:ext cx="14553" cy="2417"/>
            </a:xfrm>
            <a:custGeom>
              <a:rect b="b" l="l" r="r" t="t"/>
              <a:pathLst>
                <a:path extrusionOk="0" h="94" w="566">
                  <a:moveTo>
                    <a:pt x="532" y="1"/>
                  </a:moveTo>
                  <a:cubicBezTo>
                    <a:pt x="530" y="1"/>
                    <a:pt x="529" y="1"/>
                    <a:pt x="527" y="1"/>
                  </a:cubicBezTo>
                  <a:cubicBezTo>
                    <a:pt x="361" y="11"/>
                    <a:pt x="201" y="21"/>
                    <a:pt x="35" y="35"/>
                  </a:cubicBezTo>
                  <a:cubicBezTo>
                    <a:pt x="1" y="35"/>
                    <a:pt x="1" y="94"/>
                    <a:pt x="35" y="94"/>
                  </a:cubicBezTo>
                  <a:cubicBezTo>
                    <a:pt x="201" y="84"/>
                    <a:pt x="361" y="69"/>
                    <a:pt x="527" y="55"/>
                  </a:cubicBezTo>
                  <a:cubicBezTo>
                    <a:pt x="560" y="55"/>
                    <a:pt x="566" y="1"/>
                    <a:pt x="5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56"/>
            <p:cNvSpPr/>
            <p:nvPr/>
          </p:nvSpPr>
          <p:spPr>
            <a:xfrm>
              <a:off x="7461465" y="1907863"/>
              <a:ext cx="22241" cy="1877"/>
            </a:xfrm>
            <a:custGeom>
              <a:rect b="b" l="l" r="r" t="t"/>
              <a:pathLst>
                <a:path extrusionOk="0" h="73" w="865">
                  <a:moveTo>
                    <a:pt x="571" y="0"/>
                  </a:moveTo>
                  <a:cubicBezTo>
                    <a:pt x="392" y="0"/>
                    <a:pt x="212" y="7"/>
                    <a:pt x="30" y="7"/>
                  </a:cubicBezTo>
                  <a:cubicBezTo>
                    <a:pt x="1" y="12"/>
                    <a:pt x="1" y="55"/>
                    <a:pt x="30" y="65"/>
                  </a:cubicBezTo>
                  <a:cubicBezTo>
                    <a:pt x="193" y="68"/>
                    <a:pt x="356" y="73"/>
                    <a:pt x="520" y="73"/>
                  </a:cubicBezTo>
                  <a:cubicBezTo>
                    <a:pt x="626" y="73"/>
                    <a:pt x="733" y="71"/>
                    <a:pt x="840" y="65"/>
                  </a:cubicBezTo>
                  <a:cubicBezTo>
                    <a:pt x="864" y="51"/>
                    <a:pt x="864" y="16"/>
                    <a:pt x="840" y="7"/>
                  </a:cubicBezTo>
                  <a:cubicBezTo>
                    <a:pt x="750" y="2"/>
                    <a:pt x="661" y="0"/>
                    <a:pt x="5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56"/>
            <p:cNvSpPr/>
            <p:nvPr/>
          </p:nvSpPr>
          <p:spPr>
            <a:xfrm>
              <a:off x="7452723" y="1797840"/>
              <a:ext cx="37103" cy="3857"/>
            </a:xfrm>
            <a:custGeom>
              <a:rect b="b" l="l" r="r" t="t"/>
              <a:pathLst>
                <a:path extrusionOk="0" h="150" w="1443">
                  <a:moveTo>
                    <a:pt x="843" y="0"/>
                  </a:moveTo>
                  <a:cubicBezTo>
                    <a:pt x="575" y="0"/>
                    <a:pt x="308" y="23"/>
                    <a:pt x="43" y="67"/>
                  </a:cubicBezTo>
                  <a:cubicBezTo>
                    <a:pt x="1" y="76"/>
                    <a:pt x="9" y="150"/>
                    <a:pt x="54" y="150"/>
                  </a:cubicBezTo>
                  <a:cubicBezTo>
                    <a:pt x="55" y="150"/>
                    <a:pt x="56" y="150"/>
                    <a:pt x="58" y="149"/>
                  </a:cubicBezTo>
                  <a:cubicBezTo>
                    <a:pt x="348" y="114"/>
                    <a:pt x="642" y="96"/>
                    <a:pt x="936" y="96"/>
                  </a:cubicBezTo>
                  <a:cubicBezTo>
                    <a:pt x="1087" y="96"/>
                    <a:pt x="1239" y="101"/>
                    <a:pt x="1390" y="110"/>
                  </a:cubicBezTo>
                  <a:cubicBezTo>
                    <a:pt x="1391" y="111"/>
                    <a:pt x="1393" y="111"/>
                    <a:pt x="1394" y="111"/>
                  </a:cubicBezTo>
                  <a:cubicBezTo>
                    <a:pt x="1443" y="111"/>
                    <a:pt x="1437" y="37"/>
                    <a:pt x="1390" y="32"/>
                  </a:cubicBezTo>
                  <a:cubicBezTo>
                    <a:pt x="1208" y="11"/>
                    <a:pt x="1026" y="0"/>
                    <a:pt x="8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83" name="Google Shape;2883;p56"/>
          <p:cNvGrpSpPr/>
          <p:nvPr/>
        </p:nvGrpSpPr>
        <p:grpSpPr>
          <a:xfrm>
            <a:off x="6738198" y="1803728"/>
            <a:ext cx="223005" cy="236504"/>
            <a:chOff x="6738198" y="1803728"/>
            <a:chExt cx="223005" cy="236504"/>
          </a:xfrm>
        </p:grpSpPr>
        <p:sp>
          <p:nvSpPr>
            <p:cNvPr id="2884" name="Google Shape;2884;p56"/>
            <p:cNvSpPr/>
            <p:nvPr/>
          </p:nvSpPr>
          <p:spPr>
            <a:xfrm>
              <a:off x="6738198" y="1803728"/>
              <a:ext cx="223005" cy="236504"/>
            </a:xfrm>
            <a:custGeom>
              <a:rect b="b" l="l" r="r" t="t"/>
              <a:pathLst>
                <a:path extrusionOk="0" h="9198" w="8673">
                  <a:moveTo>
                    <a:pt x="4668" y="113"/>
                  </a:moveTo>
                  <a:cubicBezTo>
                    <a:pt x="4980" y="113"/>
                    <a:pt x="5291" y="124"/>
                    <a:pt x="5600" y="159"/>
                  </a:cubicBezTo>
                  <a:cubicBezTo>
                    <a:pt x="5809" y="291"/>
                    <a:pt x="5892" y="574"/>
                    <a:pt x="5746" y="779"/>
                  </a:cubicBezTo>
                  <a:cubicBezTo>
                    <a:pt x="5633" y="938"/>
                    <a:pt x="5486" y="972"/>
                    <a:pt x="5326" y="972"/>
                  </a:cubicBezTo>
                  <a:cubicBezTo>
                    <a:pt x="5231" y="972"/>
                    <a:pt x="5132" y="960"/>
                    <a:pt x="5034" y="955"/>
                  </a:cubicBezTo>
                  <a:cubicBezTo>
                    <a:pt x="4990" y="955"/>
                    <a:pt x="4971" y="1008"/>
                    <a:pt x="5000" y="1042"/>
                  </a:cubicBezTo>
                  <a:cubicBezTo>
                    <a:pt x="5005" y="1042"/>
                    <a:pt x="5010" y="1047"/>
                    <a:pt x="5014" y="1047"/>
                  </a:cubicBezTo>
                  <a:cubicBezTo>
                    <a:pt x="4966" y="1301"/>
                    <a:pt x="4980" y="1559"/>
                    <a:pt x="4990" y="1813"/>
                  </a:cubicBezTo>
                  <a:cubicBezTo>
                    <a:pt x="4995" y="2067"/>
                    <a:pt x="4990" y="2340"/>
                    <a:pt x="5039" y="2598"/>
                  </a:cubicBezTo>
                  <a:cubicBezTo>
                    <a:pt x="5042" y="2618"/>
                    <a:pt x="5057" y="2632"/>
                    <a:pt x="5074" y="2632"/>
                  </a:cubicBezTo>
                  <a:cubicBezTo>
                    <a:pt x="5082" y="2632"/>
                    <a:pt x="5090" y="2629"/>
                    <a:pt x="5097" y="2623"/>
                  </a:cubicBezTo>
                  <a:cubicBezTo>
                    <a:pt x="6239" y="4564"/>
                    <a:pt x="7439" y="6457"/>
                    <a:pt x="8526" y="8432"/>
                  </a:cubicBezTo>
                  <a:cubicBezTo>
                    <a:pt x="8517" y="8442"/>
                    <a:pt x="8507" y="8456"/>
                    <a:pt x="8507" y="8471"/>
                  </a:cubicBezTo>
                  <a:cubicBezTo>
                    <a:pt x="8408" y="8925"/>
                    <a:pt x="7377" y="9033"/>
                    <a:pt x="6342" y="9033"/>
                  </a:cubicBezTo>
                  <a:cubicBezTo>
                    <a:pt x="5441" y="9033"/>
                    <a:pt x="4536" y="8951"/>
                    <a:pt x="4239" y="8944"/>
                  </a:cubicBezTo>
                  <a:cubicBezTo>
                    <a:pt x="4094" y="8942"/>
                    <a:pt x="3947" y="8941"/>
                    <a:pt x="3799" y="8941"/>
                  </a:cubicBezTo>
                  <a:cubicBezTo>
                    <a:pt x="3484" y="8941"/>
                    <a:pt x="3162" y="8945"/>
                    <a:pt x="2838" y="8945"/>
                  </a:cubicBezTo>
                  <a:cubicBezTo>
                    <a:pt x="1992" y="8945"/>
                    <a:pt x="1133" y="8921"/>
                    <a:pt x="337" y="8749"/>
                  </a:cubicBezTo>
                  <a:cubicBezTo>
                    <a:pt x="195" y="8495"/>
                    <a:pt x="142" y="8261"/>
                    <a:pt x="215" y="7998"/>
                  </a:cubicBezTo>
                  <a:cubicBezTo>
                    <a:pt x="234" y="7998"/>
                    <a:pt x="254" y="7983"/>
                    <a:pt x="268" y="7964"/>
                  </a:cubicBezTo>
                  <a:cubicBezTo>
                    <a:pt x="1263" y="6193"/>
                    <a:pt x="2483" y="4520"/>
                    <a:pt x="3375" y="2696"/>
                  </a:cubicBezTo>
                  <a:cubicBezTo>
                    <a:pt x="3383" y="2677"/>
                    <a:pt x="3373" y="2662"/>
                    <a:pt x="3360" y="2662"/>
                  </a:cubicBezTo>
                  <a:cubicBezTo>
                    <a:pt x="3356" y="2662"/>
                    <a:pt x="3351" y="2663"/>
                    <a:pt x="3346" y="2667"/>
                  </a:cubicBezTo>
                  <a:cubicBezTo>
                    <a:pt x="3380" y="2169"/>
                    <a:pt x="3336" y="1647"/>
                    <a:pt x="3327" y="1150"/>
                  </a:cubicBezTo>
                  <a:lnTo>
                    <a:pt x="3336" y="1150"/>
                  </a:lnTo>
                  <a:cubicBezTo>
                    <a:pt x="3366" y="1130"/>
                    <a:pt x="3361" y="1081"/>
                    <a:pt x="3327" y="1072"/>
                  </a:cubicBezTo>
                  <a:cubicBezTo>
                    <a:pt x="3280" y="1067"/>
                    <a:pt x="3235" y="1064"/>
                    <a:pt x="3190" y="1064"/>
                  </a:cubicBezTo>
                  <a:cubicBezTo>
                    <a:pt x="3145" y="1064"/>
                    <a:pt x="3100" y="1067"/>
                    <a:pt x="3054" y="1072"/>
                  </a:cubicBezTo>
                  <a:cubicBezTo>
                    <a:pt x="2956" y="1072"/>
                    <a:pt x="2858" y="1072"/>
                    <a:pt x="2761" y="1062"/>
                  </a:cubicBezTo>
                  <a:cubicBezTo>
                    <a:pt x="2395" y="828"/>
                    <a:pt x="2444" y="355"/>
                    <a:pt x="2795" y="116"/>
                  </a:cubicBezTo>
                  <a:cubicBezTo>
                    <a:pt x="2995" y="128"/>
                    <a:pt x="3195" y="132"/>
                    <a:pt x="3396" y="132"/>
                  </a:cubicBezTo>
                  <a:cubicBezTo>
                    <a:pt x="3819" y="132"/>
                    <a:pt x="4244" y="113"/>
                    <a:pt x="4668" y="113"/>
                  </a:cubicBezTo>
                  <a:close/>
                  <a:moveTo>
                    <a:pt x="2791" y="0"/>
                  </a:moveTo>
                  <a:cubicBezTo>
                    <a:pt x="2786" y="0"/>
                    <a:pt x="2781" y="1"/>
                    <a:pt x="2776" y="3"/>
                  </a:cubicBezTo>
                  <a:cubicBezTo>
                    <a:pt x="2737" y="18"/>
                    <a:pt x="2702" y="33"/>
                    <a:pt x="2668" y="52"/>
                  </a:cubicBezTo>
                  <a:cubicBezTo>
                    <a:pt x="2219" y="306"/>
                    <a:pt x="2322" y="994"/>
                    <a:pt x="2815" y="1159"/>
                  </a:cubicBezTo>
                  <a:cubicBezTo>
                    <a:pt x="2817" y="1160"/>
                    <a:pt x="2820" y="1161"/>
                    <a:pt x="2823" y="1161"/>
                  </a:cubicBezTo>
                  <a:cubicBezTo>
                    <a:pt x="2834" y="1161"/>
                    <a:pt x="2845" y="1153"/>
                    <a:pt x="2849" y="1145"/>
                  </a:cubicBezTo>
                  <a:cubicBezTo>
                    <a:pt x="2936" y="1165"/>
                    <a:pt x="3028" y="1176"/>
                    <a:pt x="3121" y="1176"/>
                  </a:cubicBezTo>
                  <a:cubicBezTo>
                    <a:pt x="3162" y="1176"/>
                    <a:pt x="3203" y="1174"/>
                    <a:pt x="3244" y="1169"/>
                  </a:cubicBezTo>
                  <a:lnTo>
                    <a:pt x="3244" y="1169"/>
                  </a:lnTo>
                  <a:cubicBezTo>
                    <a:pt x="3210" y="1681"/>
                    <a:pt x="3171" y="2232"/>
                    <a:pt x="3249" y="2740"/>
                  </a:cubicBezTo>
                  <a:cubicBezTo>
                    <a:pt x="3249" y="2750"/>
                    <a:pt x="3258" y="2764"/>
                    <a:pt x="3268" y="2769"/>
                  </a:cubicBezTo>
                  <a:cubicBezTo>
                    <a:pt x="2112" y="4359"/>
                    <a:pt x="1073" y="6164"/>
                    <a:pt x="151" y="7895"/>
                  </a:cubicBezTo>
                  <a:cubicBezTo>
                    <a:pt x="146" y="7905"/>
                    <a:pt x="142" y="7920"/>
                    <a:pt x="142" y="7930"/>
                  </a:cubicBezTo>
                  <a:cubicBezTo>
                    <a:pt x="0" y="8188"/>
                    <a:pt x="15" y="8544"/>
                    <a:pt x="215" y="8764"/>
                  </a:cubicBezTo>
                  <a:cubicBezTo>
                    <a:pt x="215" y="8778"/>
                    <a:pt x="220" y="8788"/>
                    <a:pt x="234" y="8793"/>
                  </a:cubicBezTo>
                  <a:lnTo>
                    <a:pt x="239" y="8793"/>
                  </a:lnTo>
                  <a:cubicBezTo>
                    <a:pt x="244" y="8798"/>
                    <a:pt x="249" y="8803"/>
                    <a:pt x="254" y="8808"/>
                  </a:cubicBezTo>
                  <a:cubicBezTo>
                    <a:pt x="263" y="8817"/>
                    <a:pt x="274" y="8820"/>
                    <a:pt x="286" y="8820"/>
                  </a:cubicBezTo>
                  <a:cubicBezTo>
                    <a:pt x="293" y="8820"/>
                    <a:pt x="300" y="8819"/>
                    <a:pt x="307" y="8817"/>
                  </a:cubicBezTo>
                  <a:cubicBezTo>
                    <a:pt x="946" y="9061"/>
                    <a:pt x="1673" y="9012"/>
                    <a:pt x="2351" y="9042"/>
                  </a:cubicBezTo>
                  <a:cubicBezTo>
                    <a:pt x="3395" y="9086"/>
                    <a:pt x="4444" y="9110"/>
                    <a:pt x="5492" y="9120"/>
                  </a:cubicBezTo>
                  <a:cubicBezTo>
                    <a:pt x="5978" y="9123"/>
                    <a:pt x="6585" y="9197"/>
                    <a:pt x="7154" y="9197"/>
                  </a:cubicBezTo>
                  <a:cubicBezTo>
                    <a:pt x="7488" y="9197"/>
                    <a:pt x="7808" y="9172"/>
                    <a:pt x="8082" y="9090"/>
                  </a:cubicBezTo>
                  <a:cubicBezTo>
                    <a:pt x="8448" y="8978"/>
                    <a:pt x="8590" y="8900"/>
                    <a:pt x="8663" y="8510"/>
                  </a:cubicBezTo>
                  <a:cubicBezTo>
                    <a:pt x="8668" y="8500"/>
                    <a:pt x="8668" y="8486"/>
                    <a:pt x="8663" y="8476"/>
                  </a:cubicBezTo>
                  <a:cubicBezTo>
                    <a:pt x="8673" y="8456"/>
                    <a:pt x="8673" y="8437"/>
                    <a:pt x="8663" y="8422"/>
                  </a:cubicBezTo>
                  <a:cubicBezTo>
                    <a:pt x="7614" y="6418"/>
                    <a:pt x="6487" y="4388"/>
                    <a:pt x="5151" y="2564"/>
                  </a:cubicBezTo>
                  <a:cubicBezTo>
                    <a:pt x="5146" y="2559"/>
                    <a:pt x="5141" y="2554"/>
                    <a:pt x="5131" y="2554"/>
                  </a:cubicBezTo>
                  <a:cubicBezTo>
                    <a:pt x="5156" y="2291"/>
                    <a:pt x="5131" y="2018"/>
                    <a:pt x="5127" y="1754"/>
                  </a:cubicBezTo>
                  <a:cubicBezTo>
                    <a:pt x="5127" y="1535"/>
                    <a:pt x="5117" y="1311"/>
                    <a:pt x="5088" y="1091"/>
                  </a:cubicBezTo>
                  <a:lnTo>
                    <a:pt x="5088" y="1091"/>
                  </a:lnTo>
                  <a:cubicBezTo>
                    <a:pt x="5155" y="1124"/>
                    <a:pt x="5230" y="1138"/>
                    <a:pt x="5307" y="1138"/>
                  </a:cubicBezTo>
                  <a:cubicBezTo>
                    <a:pt x="5553" y="1138"/>
                    <a:pt x="5820" y="986"/>
                    <a:pt x="5917" y="774"/>
                  </a:cubicBezTo>
                  <a:cubicBezTo>
                    <a:pt x="6048" y="477"/>
                    <a:pt x="5878" y="67"/>
                    <a:pt x="5531" y="42"/>
                  </a:cubicBezTo>
                  <a:cubicBezTo>
                    <a:pt x="5522" y="42"/>
                    <a:pt x="5512" y="42"/>
                    <a:pt x="5507" y="52"/>
                  </a:cubicBezTo>
                  <a:cubicBezTo>
                    <a:pt x="5314" y="19"/>
                    <a:pt x="5117" y="11"/>
                    <a:pt x="4919" y="11"/>
                  </a:cubicBezTo>
                  <a:cubicBezTo>
                    <a:pt x="4732" y="11"/>
                    <a:pt x="4544" y="18"/>
                    <a:pt x="4358" y="18"/>
                  </a:cubicBezTo>
                  <a:cubicBezTo>
                    <a:pt x="4333" y="18"/>
                    <a:pt x="4308" y="18"/>
                    <a:pt x="4283" y="18"/>
                  </a:cubicBezTo>
                  <a:cubicBezTo>
                    <a:pt x="4074" y="16"/>
                    <a:pt x="3866" y="13"/>
                    <a:pt x="3658" y="13"/>
                  </a:cubicBezTo>
                  <a:cubicBezTo>
                    <a:pt x="3384" y="13"/>
                    <a:pt x="3111" y="18"/>
                    <a:pt x="2839" y="38"/>
                  </a:cubicBezTo>
                  <a:cubicBezTo>
                    <a:pt x="2831" y="14"/>
                    <a:pt x="2811" y="0"/>
                    <a:pt x="27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56"/>
            <p:cNvSpPr/>
            <p:nvPr/>
          </p:nvSpPr>
          <p:spPr>
            <a:xfrm>
              <a:off x="6808805" y="1814450"/>
              <a:ext cx="71121" cy="13036"/>
            </a:xfrm>
            <a:custGeom>
              <a:rect b="b" l="l" r="r" t="t"/>
              <a:pathLst>
                <a:path extrusionOk="0" h="507" w="2766">
                  <a:moveTo>
                    <a:pt x="218" y="1"/>
                  </a:moveTo>
                  <a:cubicBezTo>
                    <a:pt x="207" y="1"/>
                    <a:pt x="196" y="7"/>
                    <a:pt x="191" y="21"/>
                  </a:cubicBezTo>
                  <a:cubicBezTo>
                    <a:pt x="0" y="381"/>
                    <a:pt x="976" y="435"/>
                    <a:pt x="1161" y="455"/>
                  </a:cubicBezTo>
                  <a:cubicBezTo>
                    <a:pt x="1308" y="472"/>
                    <a:pt x="1579" y="507"/>
                    <a:pt x="1857" y="507"/>
                  </a:cubicBezTo>
                  <a:cubicBezTo>
                    <a:pt x="2269" y="507"/>
                    <a:pt x="2699" y="431"/>
                    <a:pt x="2766" y="113"/>
                  </a:cubicBezTo>
                  <a:cubicBezTo>
                    <a:pt x="2766" y="77"/>
                    <a:pt x="2737" y="56"/>
                    <a:pt x="2706" y="56"/>
                  </a:cubicBezTo>
                  <a:cubicBezTo>
                    <a:pt x="2687" y="56"/>
                    <a:pt x="2667" y="65"/>
                    <a:pt x="2654" y="84"/>
                  </a:cubicBezTo>
                  <a:cubicBezTo>
                    <a:pt x="2578" y="287"/>
                    <a:pt x="2235" y="357"/>
                    <a:pt x="1831" y="357"/>
                  </a:cubicBezTo>
                  <a:cubicBezTo>
                    <a:pt x="1119" y="357"/>
                    <a:pt x="218" y="140"/>
                    <a:pt x="249" y="50"/>
                  </a:cubicBezTo>
                  <a:cubicBezTo>
                    <a:pt x="262" y="21"/>
                    <a:pt x="239" y="1"/>
                    <a:pt x="2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56"/>
            <p:cNvSpPr/>
            <p:nvPr/>
          </p:nvSpPr>
          <p:spPr>
            <a:xfrm>
              <a:off x="6749975" y="1926094"/>
              <a:ext cx="198038" cy="106141"/>
            </a:xfrm>
            <a:custGeom>
              <a:rect b="b" l="l" r="r" t="t"/>
              <a:pathLst>
                <a:path extrusionOk="0" h="4128" w="7702">
                  <a:moveTo>
                    <a:pt x="3602" y="170"/>
                  </a:moveTo>
                  <a:cubicBezTo>
                    <a:pt x="4275" y="170"/>
                    <a:pt x="4960" y="310"/>
                    <a:pt x="5576" y="502"/>
                  </a:cubicBezTo>
                  <a:cubicBezTo>
                    <a:pt x="5200" y="902"/>
                    <a:pt x="4410" y="946"/>
                    <a:pt x="3913" y="976"/>
                  </a:cubicBezTo>
                  <a:cubicBezTo>
                    <a:pt x="3798" y="982"/>
                    <a:pt x="3616" y="991"/>
                    <a:pt x="3408" y="991"/>
                  </a:cubicBezTo>
                  <a:cubicBezTo>
                    <a:pt x="2830" y="991"/>
                    <a:pt x="2054" y="920"/>
                    <a:pt x="1971" y="522"/>
                  </a:cubicBezTo>
                  <a:cubicBezTo>
                    <a:pt x="2474" y="270"/>
                    <a:pt x="3034" y="170"/>
                    <a:pt x="3602" y="170"/>
                  </a:cubicBezTo>
                  <a:close/>
                  <a:moveTo>
                    <a:pt x="5727" y="551"/>
                  </a:moveTo>
                  <a:cubicBezTo>
                    <a:pt x="6010" y="1059"/>
                    <a:pt x="6307" y="1556"/>
                    <a:pt x="6620" y="2039"/>
                  </a:cubicBezTo>
                  <a:cubicBezTo>
                    <a:pt x="6951" y="2551"/>
                    <a:pt x="7366" y="3034"/>
                    <a:pt x="7615" y="3595"/>
                  </a:cubicBezTo>
                  <a:cubicBezTo>
                    <a:pt x="7216" y="3930"/>
                    <a:pt x="6482" y="4017"/>
                    <a:pt x="5726" y="4017"/>
                  </a:cubicBezTo>
                  <a:cubicBezTo>
                    <a:pt x="4977" y="4017"/>
                    <a:pt x="4206" y="3931"/>
                    <a:pt x="3722" y="3917"/>
                  </a:cubicBezTo>
                  <a:cubicBezTo>
                    <a:pt x="2615" y="3878"/>
                    <a:pt x="1508" y="3766"/>
                    <a:pt x="405" y="3697"/>
                  </a:cubicBezTo>
                  <a:cubicBezTo>
                    <a:pt x="401" y="3688"/>
                    <a:pt x="396" y="3683"/>
                    <a:pt x="391" y="3678"/>
                  </a:cubicBezTo>
                  <a:cubicBezTo>
                    <a:pt x="308" y="3634"/>
                    <a:pt x="259" y="3551"/>
                    <a:pt x="249" y="3458"/>
                  </a:cubicBezTo>
                  <a:lnTo>
                    <a:pt x="249" y="3458"/>
                  </a:lnTo>
                  <a:cubicBezTo>
                    <a:pt x="703" y="3483"/>
                    <a:pt x="1157" y="3507"/>
                    <a:pt x="1610" y="3566"/>
                  </a:cubicBezTo>
                  <a:cubicBezTo>
                    <a:pt x="1611" y="3566"/>
                    <a:pt x="1613" y="3566"/>
                    <a:pt x="1614" y="3566"/>
                  </a:cubicBezTo>
                  <a:cubicBezTo>
                    <a:pt x="1640" y="3566"/>
                    <a:pt x="1648" y="3512"/>
                    <a:pt x="1615" y="3507"/>
                  </a:cubicBezTo>
                  <a:cubicBezTo>
                    <a:pt x="1190" y="3439"/>
                    <a:pt x="765" y="3404"/>
                    <a:pt x="335" y="3404"/>
                  </a:cubicBezTo>
                  <a:cubicBezTo>
                    <a:pt x="307" y="3404"/>
                    <a:pt x="278" y="3404"/>
                    <a:pt x="249" y="3405"/>
                  </a:cubicBezTo>
                  <a:cubicBezTo>
                    <a:pt x="254" y="3278"/>
                    <a:pt x="284" y="3151"/>
                    <a:pt x="332" y="3034"/>
                  </a:cubicBezTo>
                  <a:cubicBezTo>
                    <a:pt x="1191" y="3039"/>
                    <a:pt x="2049" y="3068"/>
                    <a:pt x="2908" y="3107"/>
                  </a:cubicBezTo>
                  <a:cubicBezTo>
                    <a:pt x="2942" y="3107"/>
                    <a:pt x="2942" y="3054"/>
                    <a:pt x="2908" y="3054"/>
                  </a:cubicBezTo>
                  <a:cubicBezTo>
                    <a:pt x="2141" y="3001"/>
                    <a:pt x="1375" y="2980"/>
                    <a:pt x="605" y="2980"/>
                  </a:cubicBezTo>
                  <a:cubicBezTo>
                    <a:pt x="523" y="2980"/>
                    <a:pt x="440" y="2980"/>
                    <a:pt x="357" y="2980"/>
                  </a:cubicBezTo>
                  <a:cubicBezTo>
                    <a:pt x="430" y="2819"/>
                    <a:pt x="513" y="2663"/>
                    <a:pt x="605" y="2512"/>
                  </a:cubicBezTo>
                  <a:cubicBezTo>
                    <a:pt x="889" y="2536"/>
                    <a:pt x="1172" y="2548"/>
                    <a:pt x="1456" y="2548"/>
                  </a:cubicBezTo>
                  <a:cubicBezTo>
                    <a:pt x="1577" y="2548"/>
                    <a:pt x="1699" y="2546"/>
                    <a:pt x="1820" y="2541"/>
                  </a:cubicBezTo>
                  <a:cubicBezTo>
                    <a:pt x="1854" y="2541"/>
                    <a:pt x="1854" y="2488"/>
                    <a:pt x="1820" y="2488"/>
                  </a:cubicBezTo>
                  <a:cubicBezTo>
                    <a:pt x="1731" y="2489"/>
                    <a:pt x="1643" y="2489"/>
                    <a:pt x="1554" y="2489"/>
                  </a:cubicBezTo>
                  <a:cubicBezTo>
                    <a:pt x="1249" y="2489"/>
                    <a:pt x="946" y="2482"/>
                    <a:pt x="640" y="2463"/>
                  </a:cubicBezTo>
                  <a:cubicBezTo>
                    <a:pt x="776" y="2244"/>
                    <a:pt x="918" y="2049"/>
                    <a:pt x="986" y="1941"/>
                  </a:cubicBezTo>
                  <a:cubicBezTo>
                    <a:pt x="1162" y="1668"/>
                    <a:pt x="1342" y="1395"/>
                    <a:pt x="1513" y="1122"/>
                  </a:cubicBezTo>
                  <a:cubicBezTo>
                    <a:pt x="1742" y="1141"/>
                    <a:pt x="1976" y="1161"/>
                    <a:pt x="2205" y="1180"/>
                  </a:cubicBezTo>
                  <a:cubicBezTo>
                    <a:pt x="2244" y="1180"/>
                    <a:pt x="2244" y="1122"/>
                    <a:pt x="2205" y="1122"/>
                  </a:cubicBezTo>
                  <a:cubicBezTo>
                    <a:pt x="1986" y="1098"/>
                    <a:pt x="1771" y="1078"/>
                    <a:pt x="1557" y="1059"/>
                  </a:cubicBezTo>
                  <a:cubicBezTo>
                    <a:pt x="1659" y="898"/>
                    <a:pt x="1761" y="732"/>
                    <a:pt x="1859" y="566"/>
                  </a:cubicBezTo>
                  <a:cubicBezTo>
                    <a:pt x="1947" y="1137"/>
                    <a:pt x="3113" y="1137"/>
                    <a:pt x="3522" y="1141"/>
                  </a:cubicBezTo>
                  <a:cubicBezTo>
                    <a:pt x="3567" y="1142"/>
                    <a:pt x="3612" y="1142"/>
                    <a:pt x="3660" y="1142"/>
                  </a:cubicBezTo>
                  <a:cubicBezTo>
                    <a:pt x="4335" y="1142"/>
                    <a:pt x="5284" y="1094"/>
                    <a:pt x="5717" y="551"/>
                  </a:cubicBezTo>
                  <a:close/>
                  <a:moveTo>
                    <a:pt x="3602" y="1"/>
                  </a:moveTo>
                  <a:cubicBezTo>
                    <a:pt x="2974" y="1"/>
                    <a:pt x="2364" y="129"/>
                    <a:pt x="1879" y="473"/>
                  </a:cubicBezTo>
                  <a:cubicBezTo>
                    <a:pt x="1864" y="478"/>
                    <a:pt x="1859" y="493"/>
                    <a:pt x="1859" y="512"/>
                  </a:cubicBezTo>
                  <a:lnTo>
                    <a:pt x="1854" y="512"/>
                  </a:lnTo>
                  <a:cubicBezTo>
                    <a:pt x="1796" y="590"/>
                    <a:pt x="1640" y="785"/>
                    <a:pt x="1444" y="1044"/>
                  </a:cubicBezTo>
                  <a:lnTo>
                    <a:pt x="1435" y="1044"/>
                  </a:lnTo>
                  <a:cubicBezTo>
                    <a:pt x="1401" y="1044"/>
                    <a:pt x="1396" y="1073"/>
                    <a:pt x="1405" y="1093"/>
                  </a:cubicBezTo>
                  <a:cubicBezTo>
                    <a:pt x="1069" y="1527"/>
                    <a:pt x="762" y="1985"/>
                    <a:pt x="484" y="2458"/>
                  </a:cubicBezTo>
                  <a:lnTo>
                    <a:pt x="449" y="2458"/>
                  </a:lnTo>
                  <a:cubicBezTo>
                    <a:pt x="420" y="2458"/>
                    <a:pt x="420" y="2502"/>
                    <a:pt x="449" y="2507"/>
                  </a:cubicBezTo>
                  <a:lnTo>
                    <a:pt x="454" y="2507"/>
                  </a:lnTo>
                  <a:cubicBezTo>
                    <a:pt x="162" y="3039"/>
                    <a:pt x="1" y="3517"/>
                    <a:pt x="235" y="3702"/>
                  </a:cubicBezTo>
                  <a:cubicBezTo>
                    <a:pt x="215" y="3722"/>
                    <a:pt x="220" y="3761"/>
                    <a:pt x="254" y="3766"/>
                  </a:cubicBezTo>
                  <a:cubicBezTo>
                    <a:pt x="1801" y="4010"/>
                    <a:pt x="3386" y="4063"/>
                    <a:pt x="4947" y="4068"/>
                  </a:cubicBezTo>
                  <a:cubicBezTo>
                    <a:pt x="5280" y="4070"/>
                    <a:pt x="5754" y="4127"/>
                    <a:pt x="6224" y="4127"/>
                  </a:cubicBezTo>
                  <a:cubicBezTo>
                    <a:pt x="6793" y="4127"/>
                    <a:pt x="7357" y="4044"/>
                    <a:pt x="7659" y="3678"/>
                  </a:cubicBezTo>
                  <a:cubicBezTo>
                    <a:pt x="7664" y="3682"/>
                    <a:pt x="7670" y="3684"/>
                    <a:pt x="7675" y="3684"/>
                  </a:cubicBezTo>
                  <a:cubicBezTo>
                    <a:pt x="7689" y="3684"/>
                    <a:pt x="7701" y="3671"/>
                    <a:pt x="7698" y="3653"/>
                  </a:cubicBezTo>
                  <a:cubicBezTo>
                    <a:pt x="7698" y="3644"/>
                    <a:pt x="7693" y="3634"/>
                    <a:pt x="7693" y="3624"/>
                  </a:cubicBezTo>
                  <a:cubicBezTo>
                    <a:pt x="7693" y="3614"/>
                    <a:pt x="7688" y="3610"/>
                    <a:pt x="7683" y="3600"/>
                  </a:cubicBezTo>
                  <a:cubicBezTo>
                    <a:pt x="7566" y="3063"/>
                    <a:pt x="7161" y="2624"/>
                    <a:pt x="6864" y="2176"/>
                  </a:cubicBezTo>
                  <a:cubicBezTo>
                    <a:pt x="6488" y="1605"/>
                    <a:pt x="6142" y="1020"/>
                    <a:pt x="5805" y="420"/>
                  </a:cubicBezTo>
                  <a:cubicBezTo>
                    <a:pt x="5793" y="399"/>
                    <a:pt x="5771" y="389"/>
                    <a:pt x="5749" y="389"/>
                  </a:cubicBezTo>
                  <a:cubicBezTo>
                    <a:pt x="5745" y="389"/>
                    <a:pt x="5741" y="389"/>
                    <a:pt x="5737" y="390"/>
                  </a:cubicBezTo>
                  <a:cubicBezTo>
                    <a:pt x="5114" y="179"/>
                    <a:pt x="4345" y="1"/>
                    <a:pt x="36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56"/>
            <p:cNvSpPr/>
            <p:nvPr/>
          </p:nvSpPr>
          <p:spPr>
            <a:xfrm>
              <a:off x="6859330" y="1904521"/>
              <a:ext cx="14348" cy="12908"/>
            </a:xfrm>
            <a:custGeom>
              <a:rect b="b" l="l" r="r" t="t"/>
              <a:pathLst>
                <a:path extrusionOk="0" h="502" w="558">
                  <a:moveTo>
                    <a:pt x="280" y="88"/>
                  </a:moveTo>
                  <a:cubicBezTo>
                    <a:pt x="302" y="88"/>
                    <a:pt x="325" y="94"/>
                    <a:pt x="347" y="107"/>
                  </a:cubicBezTo>
                  <a:cubicBezTo>
                    <a:pt x="430" y="161"/>
                    <a:pt x="445" y="278"/>
                    <a:pt x="377" y="346"/>
                  </a:cubicBezTo>
                  <a:cubicBezTo>
                    <a:pt x="344" y="381"/>
                    <a:pt x="308" y="395"/>
                    <a:pt x="275" y="395"/>
                  </a:cubicBezTo>
                  <a:cubicBezTo>
                    <a:pt x="170" y="395"/>
                    <a:pt x="82" y="254"/>
                    <a:pt x="138" y="146"/>
                  </a:cubicBezTo>
                  <a:cubicBezTo>
                    <a:pt x="181" y="116"/>
                    <a:pt x="230" y="88"/>
                    <a:pt x="280" y="88"/>
                  </a:cubicBezTo>
                  <a:close/>
                  <a:moveTo>
                    <a:pt x="285" y="1"/>
                  </a:moveTo>
                  <a:cubicBezTo>
                    <a:pt x="215" y="1"/>
                    <a:pt x="146" y="29"/>
                    <a:pt x="108" y="88"/>
                  </a:cubicBezTo>
                  <a:cubicBezTo>
                    <a:pt x="20" y="166"/>
                    <a:pt x="1" y="298"/>
                    <a:pt x="64" y="395"/>
                  </a:cubicBezTo>
                  <a:cubicBezTo>
                    <a:pt x="117" y="465"/>
                    <a:pt x="198" y="501"/>
                    <a:pt x="278" y="501"/>
                  </a:cubicBezTo>
                  <a:cubicBezTo>
                    <a:pt x="339" y="501"/>
                    <a:pt x="400" y="481"/>
                    <a:pt x="450" y="439"/>
                  </a:cubicBezTo>
                  <a:cubicBezTo>
                    <a:pt x="557" y="332"/>
                    <a:pt x="552" y="156"/>
                    <a:pt x="440" y="54"/>
                  </a:cubicBezTo>
                  <a:cubicBezTo>
                    <a:pt x="399" y="19"/>
                    <a:pt x="342" y="1"/>
                    <a:pt x="2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56"/>
            <p:cNvSpPr/>
            <p:nvPr/>
          </p:nvSpPr>
          <p:spPr>
            <a:xfrm>
              <a:off x="6837269" y="1884465"/>
              <a:ext cx="21599" cy="19850"/>
            </a:xfrm>
            <a:custGeom>
              <a:rect b="b" l="l" r="r" t="t"/>
              <a:pathLst>
                <a:path extrusionOk="0" h="772" w="840">
                  <a:moveTo>
                    <a:pt x="421" y="112"/>
                  </a:moveTo>
                  <a:cubicBezTo>
                    <a:pt x="497" y="112"/>
                    <a:pt x="570" y="141"/>
                    <a:pt x="625" y="219"/>
                  </a:cubicBezTo>
                  <a:cubicBezTo>
                    <a:pt x="713" y="351"/>
                    <a:pt x="674" y="536"/>
                    <a:pt x="537" y="619"/>
                  </a:cubicBezTo>
                  <a:cubicBezTo>
                    <a:pt x="495" y="640"/>
                    <a:pt x="451" y="650"/>
                    <a:pt x="407" y="650"/>
                  </a:cubicBezTo>
                  <a:cubicBezTo>
                    <a:pt x="310" y="650"/>
                    <a:pt x="217" y="600"/>
                    <a:pt x="166" y="512"/>
                  </a:cubicBezTo>
                  <a:cubicBezTo>
                    <a:pt x="88" y="361"/>
                    <a:pt x="186" y="190"/>
                    <a:pt x="322" y="127"/>
                  </a:cubicBezTo>
                  <a:cubicBezTo>
                    <a:pt x="355" y="118"/>
                    <a:pt x="388" y="112"/>
                    <a:pt x="421" y="112"/>
                  </a:cubicBezTo>
                  <a:close/>
                  <a:moveTo>
                    <a:pt x="382" y="1"/>
                  </a:moveTo>
                  <a:cubicBezTo>
                    <a:pt x="280" y="1"/>
                    <a:pt x="181" y="38"/>
                    <a:pt x="118" y="122"/>
                  </a:cubicBezTo>
                  <a:cubicBezTo>
                    <a:pt x="108" y="136"/>
                    <a:pt x="108" y="151"/>
                    <a:pt x="118" y="166"/>
                  </a:cubicBezTo>
                  <a:cubicBezTo>
                    <a:pt x="25" y="268"/>
                    <a:pt x="1" y="414"/>
                    <a:pt x="49" y="546"/>
                  </a:cubicBezTo>
                  <a:cubicBezTo>
                    <a:pt x="106" y="689"/>
                    <a:pt x="258" y="771"/>
                    <a:pt x="408" y="771"/>
                  </a:cubicBezTo>
                  <a:cubicBezTo>
                    <a:pt x="478" y="771"/>
                    <a:pt x="547" y="754"/>
                    <a:pt x="605" y="717"/>
                  </a:cubicBezTo>
                  <a:cubicBezTo>
                    <a:pt x="796" y="585"/>
                    <a:pt x="839" y="322"/>
                    <a:pt x="698" y="141"/>
                  </a:cubicBezTo>
                  <a:cubicBezTo>
                    <a:pt x="624" y="52"/>
                    <a:pt x="501" y="1"/>
                    <a:pt x="3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56"/>
            <p:cNvSpPr/>
            <p:nvPr/>
          </p:nvSpPr>
          <p:spPr>
            <a:xfrm>
              <a:off x="6842411" y="1867032"/>
              <a:ext cx="11931" cy="12805"/>
            </a:xfrm>
            <a:custGeom>
              <a:rect b="b" l="l" r="r" t="t"/>
              <a:pathLst>
                <a:path extrusionOk="0" h="498" w="464">
                  <a:moveTo>
                    <a:pt x="274" y="146"/>
                  </a:moveTo>
                  <a:cubicBezTo>
                    <a:pt x="293" y="180"/>
                    <a:pt x="303" y="219"/>
                    <a:pt x="308" y="253"/>
                  </a:cubicBezTo>
                  <a:cubicBezTo>
                    <a:pt x="308" y="305"/>
                    <a:pt x="268" y="377"/>
                    <a:pt x="214" y="377"/>
                  </a:cubicBezTo>
                  <a:cubicBezTo>
                    <a:pt x="202" y="377"/>
                    <a:pt x="189" y="373"/>
                    <a:pt x="176" y="366"/>
                  </a:cubicBezTo>
                  <a:cubicBezTo>
                    <a:pt x="118" y="336"/>
                    <a:pt x="98" y="263"/>
                    <a:pt x="137" y="209"/>
                  </a:cubicBezTo>
                  <a:lnTo>
                    <a:pt x="137" y="209"/>
                  </a:lnTo>
                  <a:cubicBezTo>
                    <a:pt x="142" y="214"/>
                    <a:pt x="148" y="217"/>
                    <a:pt x="155" y="217"/>
                  </a:cubicBezTo>
                  <a:cubicBezTo>
                    <a:pt x="161" y="217"/>
                    <a:pt x="169" y="214"/>
                    <a:pt x="176" y="209"/>
                  </a:cubicBezTo>
                  <a:cubicBezTo>
                    <a:pt x="210" y="190"/>
                    <a:pt x="240" y="170"/>
                    <a:pt x="274" y="146"/>
                  </a:cubicBezTo>
                  <a:close/>
                  <a:moveTo>
                    <a:pt x="295" y="0"/>
                  </a:moveTo>
                  <a:cubicBezTo>
                    <a:pt x="279" y="0"/>
                    <a:pt x="262" y="6"/>
                    <a:pt x="249" y="19"/>
                  </a:cubicBezTo>
                  <a:lnTo>
                    <a:pt x="244" y="24"/>
                  </a:lnTo>
                  <a:lnTo>
                    <a:pt x="240" y="24"/>
                  </a:lnTo>
                  <a:cubicBezTo>
                    <a:pt x="132" y="58"/>
                    <a:pt x="30" y="136"/>
                    <a:pt x="10" y="258"/>
                  </a:cubicBezTo>
                  <a:cubicBezTo>
                    <a:pt x="0" y="351"/>
                    <a:pt x="49" y="444"/>
                    <a:pt x="137" y="483"/>
                  </a:cubicBezTo>
                  <a:cubicBezTo>
                    <a:pt x="163" y="493"/>
                    <a:pt x="189" y="498"/>
                    <a:pt x="214" y="498"/>
                  </a:cubicBezTo>
                  <a:cubicBezTo>
                    <a:pt x="285" y="498"/>
                    <a:pt x="351" y="460"/>
                    <a:pt x="391" y="395"/>
                  </a:cubicBezTo>
                  <a:cubicBezTo>
                    <a:pt x="464" y="273"/>
                    <a:pt x="415" y="136"/>
                    <a:pt x="347" y="29"/>
                  </a:cubicBezTo>
                  <a:cubicBezTo>
                    <a:pt x="336" y="10"/>
                    <a:pt x="316" y="0"/>
                    <a:pt x="2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56"/>
            <p:cNvSpPr/>
            <p:nvPr/>
          </p:nvSpPr>
          <p:spPr>
            <a:xfrm>
              <a:off x="6772422" y="1980064"/>
              <a:ext cx="87577" cy="4371"/>
            </a:xfrm>
            <a:custGeom>
              <a:rect b="b" l="l" r="r" t="t"/>
              <a:pathLst>
                <a:path extrusionOk="0" h="170" w="3406">
                  <a:moveTo>
                    <a:pt x="880" y="0"/>
                  </a:moveTo>
                  <a:cubicBezTo>
                    <a:pt x="598" y="0"/>
                    <a:pt x="316" y="3"/>
                    <a:pt x="35" y="8"/>
                  </a:cubicBezTo>
                  <a:cubicBezTo>
                    <a:pt x="1" y="8"/>
                    <a:pt x="1" y="62"/>
                    <a:pt x="35" y="62"/>
                  </a:cubicBezTo>
                  <a:cubicBezTo>
                    <a:pt x="1147" y="62"/>
                    <a:pt x="2254" y="120"/>
                    <a:pt x="3366" y="169"/>
                  </a:cubicBezTo>
                  <a:cubicBezTo>
                    <a:pt x="3368" y="169"/>
                    <a:pt x="3369" y="169"/>
                    <a:pt x="3371" y="169"/>
                  </a:cubicBezTo>
                  <a:cubicBezTo>
                    <a:pt x="3405" y="169"/>
                    <a:pt x="3404" y="115"/>
                    <a:pt x="3366" y="111"/>
                  </a:cubicBezTo>
                  <a:cubicBezTo>
                    <a:pt x="2539" y="27"/>
                    <a:pt x="1710" y="0"/>
                    <a:pt x="8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56"/>
            <p:cNvSpPr/>
            <p:nvPr/>
          </p:nvSpPr>
          <p:spPr>
            <a:xfrm>
              <a:off x="6782347" y="1965382"/>
              <a:ext cx="30752" cy="2288"/>
            </a:xfrm>
            <a:custGeom>
              <a:rect b="b" l="l" r="r" t="t"/>
              <a:pathLst>
                <a:path extrusionOk="0" h="89" w="1196">
                  <a:moveTo>
                    <a:pt x="557" y="1"/>
                  </a:moveTo>
                  <a:cubicBezTo>
                    <a:pt x="382" y="1"/>
                    <a:pt x="207" y="5"/>
                    <a:pt x="34" y="18"/>
                  </a:cubicBezTo>
                  <a:cubicBezTo>
                    <a:pt x="0" y="18"/>
                    <a:pt x="0" y="67"/>
                    <a:pt x="34" y="67"/>
                  </a:cubicBezTo>
                  <a:cubicBezTo>
                    <a:pt x="210" y="83"/>
                    <a:pt x="387" y="88"/>
                    <a:pt x="565" y="88"/>
                  </a:cubicBezTo>
                  <a:cubicBezTo>
                    <a:pt x="763" y="88"/>
                    <a:pt x="961" y="82"/>
                    <a:pt x="1156" y="77"/>
                  </a:cubicBezTo>
                  <a:cubicBezTo>
                    <a:pt x="1195" y="72"/>
                    <a:pt x="1195" y="13"/>
                    <a:pt x="1156" y="9"/>
                  </a:cubicBezTo>
                  <a:cubicBezTo>
                    <a:pt x="958" y="6"/>
                    <a:pt x="757" y="1"/>
                    <a:pt x="5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56"/>
            <p:cNvSpPr/>
            <p:nvPr/>
          </p:nvSpPr>
          <p:spPr>
            <a:xfrm>
              <a:off x="6801528" y="1940133"/>
              <a:ext cx="33632" cy="3034"/>
            </a:xfrm>
            <a:custGeom>
              <a:rect b="b" l="l" r="r" t="t"/>
              <a:pathLst>
                <a:path extrusionOk="0" h="118" w="1308">
                  <a:moveTo>
                    <a:pt x="59" y="0"/>
                  </a:moveTo>
                  <a:cubicBezTo>
                    <a:pt x="0" y="0"/>
                    <a:pt x="0" y="83"/>
                    <a:pt x="59" y="83"/>
                  </a:cubicBezTo>
                  <a:cubicBezTo>
                    <a:pt x="454" y="98"/>
                    <a:pt x="849" y="108"/>
                    <a:pt x="1254" y="117"/>
                  </a:cubicBezTo>
                  <a:cubicBezTo>
                    <a:pt x="1308" y="117"/>
                    <a:pt x="1308" y="35"/>
                    <a:pt x="1254" y="35"/>
                  </a:cubicBezTo>
                  <a:cubicBezTo>
                    <a:pt x="854" y="20"/>
                    <a:pt x="459" y="10"/>
                    <a:pt x="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93" name="Google Shape;2893;p56"/>
          <p:cNvGrpSpPr/>
          <p:nvPr/>
        </p:nvGrpSpPr>
        <p:grpSpPr>
          <a:xfrm>
            <a:off x="6091400" y="1818590"/>
            <a:ext cx="227427" cy="206497"/>
            <a:chOff x="6091400" y="1818590"/>
            <a:chExt cx="227427" cy="206497"/>
          </a:xfrm>
        </p:grpSpPr>
        <p:sp>
          <p:nvSpPr>
            <p:cNvPr id="2894" name="Google Shape;2894;p56"/>
            <p:cNvSpPr/>
            <p:nvPr/>
          </p:nvSpPr>
          <p:spPr>
            <a:xfrm>
              <a:off x="6091400" y="1818590"/>
              <a:ext cx="227427" cy="206497"/>
            </a:xfrm>
            <a:custGeom>
              <a:rect b="b" l="l" r="r" t="t"/>
              <a:pathLst>
                <a:path extrusionOk="0" h="8031" w="8845">
                  <a:moveTo>
                    <a:pt x="1221" y="480"/>
                  </a:moveTo>
                  <a:cubicBezTo>
                    <a:pt x="1267" y="480"/>
                    <a:pt x="1262" y="513"/>
                    <a:pt x="1279" y="567"/>
                  </a:cubicBezTo>
                  <a:cubicBezTo>
                    <a:pt x="1284" y="596"/>
                    <a:pt x="1289" y="625"/>
                    <a:pt x="1293" y="659"/>
                  </a:cubicBezTo>
                  <a:cubicBezTo>
                    <a:pt x="1235" y="650"/>
                    <a:pt x="1176" y="650"/>
                    <a:pt x="1118" y="650"/>
                  </a:cubicBezTo>
                  <a:cubicBezTo>
                    <a:pt x="1128" y="567"/>
                    <a:pt x="1108" y="498"/>
                    <a:pt x="1196" y="484"/>
                  </a:cubicBezTo>
                  <a:lnTo>
                    <a:pt x="1191" y="484"/>
                  </a:lnTo>
                  <a:cubicBezTo>
                    <a:pt x="1203" y="482"/>
                    <a:pt x="1213" y="480"/>
                    <a:pt x="1221" y="480"/>
                  </a:cubicBezTo>
                  <a:close/>
                  <a:moveTo>
                    <a:pt x="4171" y="108"/>
                  </a:moveTo>
                  <a:cubicBezTo>
                    <a:pt x="4540" y="179"/>
                    <a:pt x="4922" y="224"/>
                    <a:pt x="5299" y="224"/>
                  </a:cubicBezTo>
                  <a:cubicBezTo>
                    <a:pt x="5466" y="224"/>
                    <a:pt x="5632" y="216"/>
                    <a:pt x="5796" y="196"/>
                  </a:cubicBezTo>
                  <a:cubicBezTo>
                    <a:pt x="5903" y="342"/>
                    <a:pt x="5927" y="513"/>
                    <a:pt x="5820" y="664"/>
                  </a:cubicBezTo>
                  <a:cubicBezTo>
                    <a:pt x="5810" y="659"/>
                    <a:pt x="5800" y="655"/>
                    <a:pt x="5796" y="655"/>
                  </a:cubicBezTo>
                  <a:cubicBezTo>
                    <a:pt x="5713" y="650"/>
                    <a:pt x="5635" y="645"/>
                    <a:pt x="5552" y="645"/>
                  </a:cubicBezTo>
                  <a:cubicBezTo>
                    <a:pt x="5544" y="640"/>
                    <a:pt x="5537" y="637"/>
                    <a:pt x="5530" y="637"/>
                  </a:cubicBezTo>
                  <a:cubicBezTo>
                    <a:pt x="5524" y="637"/>
                    <a:pt x="5518" y="640"/>
                    <a:pt x="5513" y="645"/>
                  </a:cubicBezTo>
                  <a:cubicBezTo>
                    <a:pt x="5318" y="635"/>
                    <a:pt x="5118" y="625"/>
                    <a:pt x="4922" y="620"/>
                  </a:cubicBezTo>
                  <a:cubicBezTo>
                    <a:pt x="4796" y="611"/>
                    <a:pt x="4670" y="606"/>
                    <a:pt x="4546" y="606"/>
                  </a:cubicBezTo>
                  <a:cubicBezTo>
                    <a:pt x="4477" y="606"/>
                    <a:pt x="4409" y="607"/>
                    <a:pt x="4342" y="611"/>
                  </a:cubicBezTo>
                  <a:lnTo>
                    <a:pt x="4337" y="611"/>
                  </a:lnTo>
                  <a:cubicBezTo>
                    <a:pt x="4337" y="606"/>
                    <a:pt x="4332" y="601"/>
                    <a:pt x="4327" y="601"/>
                  </a:cubicBezTo>
                  <a:cubicBezTo>
                    <a:pt x="4196" y="601"/>
                    <a:pt x="4079" y="523"/>
                    <a:pt x="4035" y="406"/>
                  </a:cubicBezTo>
                  <a:cubicBezTo>
                    <a:pt x="4020" y="342"/>
                    <a:pt x="4035" y="279"/>
                    <a:pt x="4074" y="225"/>
                  </a:cubicBezTo>
                  <a:cubicBezTo>
                    <a:pt x="4103" y="186"/>
                    <a:pt x="4152" y="162"/>
                    <a:pt x="4171" y="113"/>
                  </a:cubicBezTo>
                  <a:lnTo>
                    <a:pt x="4171" y="108"/>
                  </a:lnTo>
                  <a:close/>
                  <a:moveTo>
                    <a:pt x="1113" y="698"/>
                  </a:moveTo>
                  <a:cubicBezTo>
                    <a:pt x="1176" y="698"/>
                    <a:pt x="1240" y="703"/>
                    <a:pt x="1298" y="713"/>
                  </a:cubicBezTo>
                  <a:cubicBezTo>
                    <a:pt x="1308" y="742"/>
                    <a:pt x="1308" y="772"/>
                    <a:pt x="1313" y="796"/>
                  </a:cubicBezTo>
                  <a:lnTo>
                    <a:pt x="1308" y="796"/>
                  </a:lnTo>
                  <a:cubicBezTo>
                    <a:pt x="1313" y="825"/>
                    <a:pt x="1313" y="855"/>
                    <a:pt x="1313" y="889"/>
                  </a:cubicBezTo>
                  <a:cubicBezTo>
                    <a:pt x="1245" y="889"/>
                    <a:pt x="1172" y="898"/>
                    <a:pt x="1103" y="918"/>
                  </a:cubicBezTo>
                  <a:cubicBezTo>
                    <a:pt x="1103" y="884"/>
                    <a:pt x="1103" y="850"/>
                    <a:pt x="1103" y="811"/>
                  </a:cubicBezTo>
                  <a:cubicBezTo>
                    <a:pt x="1108" y="777"/>
                    <a:pt x="1108" y="733"/>
                    <a:pt x="1113" y="698"/>
                  </a:cubicBezTo>
                  <a:close/>
                  <a:moveTo>
                    <a:pt x="4522" y="747"/>
                  </a:moveTo>
                  <a:lnTo>
                    <a:pt x="4522" y="747"/>
                  </a:lnTo>
                  <a:cubicBezTo>
                    <a:pt x="4591" y="750"/>
                    <a:pt x="4659" y="750"/>
                    <a:pt x="4726" y="750"/>
                  </a:cubicBezTo>
                  <a:cubicBezTo>
                    <a:pt x="4793" y="750"/>
                    <a:pt x="4859" y="750"/>
                    <a:pt x="4922" y="752"/>
                  </a:cubicBezTo>
                  <a:cubicBezTo>
                    <a:pt x="5118" y="757"/>
                    <a:pt x="5308" y="762"/>
                    <a:pt x="5498" y="767"/>
                  </a:cubicBezTo>
                  <a:lnTo>
                    <a:pt x="5498" y="937"/>
                  </a:lnTo>
                  <a:cubicBezTo>
                    <a:pt x="5493" y="1009"/>
                    <a:pt x="5502" y="1081"/>
                    <a:pt x="5517" y="1152"/>
                  </a:cubicBezTo>
                  <a:lnTo>
                    <a:pt x="5517" y="1152"/>
                  </a:lnTo>
                  <a:cubicBezTo>
                    <a:pt x="5205" y="1147"/>
                    <a:pt x="4893" y="1142"/>
                    <a:pt x="4581" y="1137"/>
                  </a:cubicBezTo>
                  <a:cubicBezTo>
                    <a:pt x="4557" y="1006"/>
                    <a:pt x="4537" y="879"/>
                    <a:pt x="4522" y="747"/>
                  </a:cubicBezTo>
                  <a:close/>
                  <a:moveTo>
                    <a:pt x="1318" y="947"/>
                  </a:moveTo>
                  <a:cubicBezTo>
                    <a:pt x="1318" y="1016"/>
                    <a:pt x="1323" y="1084"/>
                    <a:pt x="1328" y="1147"/>
                  </a:cubicBezTo>
                  <a:lnTo>
                    <a:pt x="1093" y="1152"/>
                  </a:lnTo>
                  <a:cubicBezTo>
                    <a:pt x="1098" y="1098"/>
                    <a:pt x="1098" y="1040"/>
                    <a:pt x="1103" y="981"/>
                  </a:cubicBezTo>
                  <a:lnTo>
                    <a:pt x="1098" y="981"/>
                  </a:lnTo>
                  <a:cubicBezTo>
                    <a:pt x="1172" y="962"/>
                    <a:pt x="1245" y="952"/>
                    <a:pt x="1318" y="947"/>
                  </a:cubicBezTo>
                  <a:close/>
                  <a:moveTo>
                    <a:pt x="1015" y="1298"/>
                  </a:moveTo>
                  <a:lnTo>
                    <a:pt x="1015" y="1298"/>
                  </a:lnTo>
                  <a:cubicBezTo>
                    <a:pt x="1941" y="1335"/>
                    <a:pt x="2870" y="1347"/>
                    <a:pt x="3799" y="1347"/>
                  </a:cubicBezTo>
                  <a:cubicBezTo>
                    <a:pt x="4995" y="1347"/>
                    <a:pt x="6190" y="1327"/>
                    <a:pt x="7376" y="1313"/>
                  </a:cubicBezTo>
                  <a:lnTo>
                    <a:pt x="7381" y="1313"/>
                  </a:lnTo>
                  <a:cubicBezTo>
                    <a:pt x="7303" y="1411"/>
                    <a:pt x="7293" y="1572"/>
                    <a:pt x="7278" y="1703"/>
                  </a:cubicBezTo>
                  <a:lnTo>
                    <a:pt x="7269" y="1703"/>
                  </a:lnTo>
                  <a:cubicBezTo>
                    <a:pt x="6514" y="1700"/>
                    <a:pt x="5756" y="1697"/>
                    <a:pt x="4998" y="1697"/>
                  </a:cubicBezTo>
                  <a:cubicBezTo>
                    <a:pt x="3375" y="1697"/>
                    <a:pt x="1748" y="1713"/>
                    <a:pt x="133" y="1786"/>
                  </a:cubicBezTo>
                  <a:cubicBezTo>
                    <a:pt x="137" y="1713"/>
                    <a:pt x="147" y="1645"/>
                    <a:pt x="147" y="1572"/>
                  </a:cubicBezTo>
                  <a:cubicBezTo>
                    <a:pt x="344" y="1574"/>
                    <a:pt x="540" y="1577"/>
                    <a:pt x="736" y="1577"/>
                  </a:cubicBezTo>
                  <a:cubicBezTo>
                    <a:pt x="879" y="1577"/>
                    <a:pt x="1022" y="1576"/>
                    <a:pt x="1167" y="1572"/>
                  </a:cubicBezTo>
                  <a:cubicBezTo>
                    <a:pt x="1196" y="1572"/>
                    <a:pt x="1196" y="1528"/>
                    <a:pt x="1167" y="1528"/>
                  </a:cubicBezTo>
                  <a:cubicBezTo>
                    <a:pt x="1033" y="1522"/>
                    <a:pt x="899" y="1520"/>
                    <a:pt x="767" y="1520"/>
                  </a:cubicBezTo>
                  <a:cubicBezTo>
                    <a:pt x="561" y="1520"/>
                    <a:pt x="357" y="1525"/>
                    <a:pt x="152" y="1528"/>
                  </a:cubicBezTo>
                  <a:lnTo>
                    <a:pt x="152" y="1328"/>
                  </a:lnTo>
                  <a:cubicBezTo>
                    <a:pt x="377" y="1332"/>
                    <a:pt x="602" y="1339"/>
                    <a:pt x="827" y="1339"/>
                  </a:cubicBezTo>
                  <a:cubicBezTo>
                    <a:pt x="880" y="1339"/>
                    <a:pt x="933" y="1338"/>
                    <a:pt x="986" y="1337"/>
                  </a:cubicBezTo>
                  <a:cubicBezTo>
                    <a:pt x="1006" y="1337"/>
                    <a:pt x="1020" y="1318"/>
                    <a:pt x="1015" y="1298"/>
                  </a:cubicBezTo>
                  <a:close/>
                  <a:moveTo>
                    <a:pt x="1352" y="1884"/>
                  </a:moveTo>
                  <a:cubicBezTo>
                    <a:pt x="1352" y="2006"/>
                    <a:pt x="1347" y="2128"/>
                    <a:pt x="1347" y="2250"/>
                  </a:cubicBezTo>
                  <a:cubicBezTo>
                    <a:pt x="1274" y="2254"/>
                    <a:pt x="1196" y="2264"/>
                    <a:pt x="1118" y="2274"/>
                  </a:cubicBezTo>
                  <a:cubicBezTo>
                    <a:pt x="1123" y="2176"/>
                    <a:pt x="1118" y="2074"/>
                    <a:pt x="1118" y="1972"/>
                  </a:cubicBezTo>
                  <a:lnTo>
                    <a:pt x="1118" y="1972"/>
                  </a:lnTo>
                  <a:cubicBezTo>
                    <a:pt x="1123" y="1972"/>
                    <a:pt x="1123" y="1976"/>
                    <a:pt x="1128" y="1976"/>
                  </a:cubicBezTo>
                  <a:cubicBezTo>
                    <a:pt x="1128" y="1976"/>
                    <a:pt x="1132" y="1976"/>
                    <a:pt x="1128" y="1972"/>
                  </a:cubicBezTo>
                  <a:cubicBezTo>
                    <a:pt x="1123" y="1972"/>
                    <a:pt x="1123" y="1967"/>
                    <a:pt x="1118" y="1962"/>
                  </a:cubicBezTo>
                  <a:lnTo>
                    <a:pt x="1118" y="1884"/>
                  </a:lnTo>
                  <a:close/>
                  <a:moveTo>
                    <a:pt x="1347" y="2313"/>
                  </a:moveTo>
                  <a:cubicBezTo>
                    <a:pt x="1347" y="2376"/>
                    <a:pt x="1347" y="2435"/>
                    <a:pt x="1342" y="2498"/>
                  </a:cubicBezTo>
                  <a:cubicBezTo>
                    <a:pt x="1269" y="2503"/>
                    <a:pt x="1196" y="2513"/>
                    <a:pt x="1123" y="2523"/>
                  </a:cubicBezTo>
                  <a:cubicBezTo>
                    <a:pt x="1123" y="2464"/>
                    <a:pt x="1123" y="2401"/>
                    <a:pt x="1123" y="2342"/>
                  </a:cubicBezTo>
                  <a:lnTo>
                    <a:pt x="1118" y="2342"/>
                  </a:lnTo>
                  <a:cubicBezTo>
                    <a:pt x="1196" y="2332"/>
                    <a:pt x="1269" y="2323"/>
                    <a:pt x="1347" y="2313"/>
                  </a:cubicBezTo>
                  <a:close/>
                  <a:moveTo>
                    <a:pt x="1337" y="2567"/>
                  </a:moveTo>
                  <a:cubicBezTo>
                    <a:pt x="1337" y="2654"/>
                    <a:pt x="1337" y="2742"/>
                    <a:pt x="1332" y="2830"/>
                  </a:cubicBezTo>
                  <a:cubicBezTo>
                    <a:pt x="1276" y="2846"/>
                    <a:pt x="1216" y="2856"/>
                    <a:pt x="1158" y="2856"/>
                  </a:cubicBezTo>
                  <a:cubicBezTo>
                    <a:pt x="1146" y="2856"/>
                    <a:pt x="1134" y="2855"/>
                    <a:pt x="1123" y="2854"/>
                  </a:cubicBezTo>
                  <a:cubicBezTo>
                    <a:pt x="1128" y="2767"/>
                    <a:pt x="1128" y="2679"/>
                    <a:pt x="1123" y="2591"/>
                  </a:cubicBezTo>
                  <a:cubicBezTo>
                    <a:pt x="1196" y="2581"/>
                    <a:pt x="1269" y="2576"/>
                    <a:pt x="1337" y="2567"/>
                  </a:cubicBezTo>
                  <a:close/>
                  <a:moveTo>
                    <a:pt x="1332" y="2884"/>
                  </a:moveTo>
                  <a:lnTo>
                    <a:pt x="1332" y="3220"/>
                  </a:lnTo>
                  <a:cubicBezTo>
                    <a:pt x="1264" y="3230"/>
                    <a:pt x="1196" y="3245"/>
                    <a:pt x="1123" y="3259"/>
                  </a:cubicBezTo>
                  <a:cubicBezTo>
                    <a:pt x="1128" y="3143"/>
                    <a:pt x="1128" y="3031"/>
                    <a:pt x="1128" y="2915"/>
                  </a:cubicBezTo>
                  <a:lnTo>
                    <a:pt x="1128" y="2915"/>
                  </a:lnTo>
                  <a:cubicBezTo>
                    <a:pt x="1144" y="2917"/>
                    <a:pt x="1160" y="2919"/>
                    <a:pt x="1177" y="2919"/>
                  </a:cubicBezTo>
                  <a:cubicBezTo>
                    <a:pt x="1230" y="2919"/>
                    <a:pt x="1282" y="2905"/>
                    <a:pt x="1332" y="2884"/>
                  </a:cubicBezTo>
                  <a:close/>
                  <a:moveTo>
                    <a:pt x="5586" y="1879"/>
                  </a:moveTo>
                  <a:cubicBezTo>
                    <a:pt x="5703" y="2503"/>
                    <a:pt x="6005" y="3020"/>
                    <a:pt x="6332" y="3552"/>
                  </a:cubicBezTo>
                  <a:cubicBezTo>
                    <a:pt x="5994" y="3378"/>
                    <a:pt x="5648" y="3311"/>
                    <a:pt x="5299" y="3311"/>
                  </a:cubicBezTo>
                  <a:cubicBezTo>
                    <a:pt x="4816" y="3311"/>
                    <a:pt x="4328" y="3439"/>
                    <a:pt x="3849" y="3586"/>
                  </a:cubicBezTo>
                  <a:cubicBezTo>
                    <a:pt x="4225" y="3054"/>
                    <a:pt x="4644" y="2567"/>
                    <a:pt x="4596" y="1893"/>
                  </a:cubicBezTo>
                  <a:cubicBezTo>
                    <a:pt x="4927" y="1893"/>
                    <a:pt x="5259" y="1884"/>
                    <a:pt x="5586" y="1879"/>
                  </a:cubicBezTo>
                  <a:close/>
                  <a:moveTo>
                    <a:pt x="1328" y="3284"/>
                  </a:moveTo>
                  <a:lnTo>
                    <a:pt x="1328" y="3557"/>
                  </a:lnTo>
                  <a:cubicBezTo>
                    <a:pt x="1259" y="3562"/>
                    <a:pt x="1191" y="3576"/>
                    <a:pt x="1128" y="3591"/>
                  </a:cubicBezTo>
                  <a:cubicBezTo>
                    <a:pt x="1132" y="3498"/>
                    <a:pt x="1132" y="3406"/>
                    <a:pt x="1132" y="3318"/>
                  </a:cubicBezTo>
                  <a:lnTo>
                    <a:pt x="1123" y="3318"/>
                  </a:lnTo>
                  <a:cubicBezTo>
                    <a:pt x="1191" y="3308"/>
                    <a:pt x="1259" y="3293"/>
                    <a:pt x="1328" y="3284"/>
                  </a:cubicBezTo>
                  <a:close/>
                  <a:moveTo>
                    <a:pt x="1323" y="3606"/>
                  </a:moveTo>
                  <a:lnTo>
                    <a:pt x="1323" y="3991"/>
                  </a:lnTo>
                  <a:cubicBezTo>
                    <a:pt x="1259" y="3996"/>
                    <a:pt x="1191" y="4010"/>
                    <a:pt x="1128" y="4020"/>
                  </a:cubicBezTo>
                  <a:cubicBezTo>
                    <a:pt x="1132" y="3888"/>
                    <a:pt x="1132" y="3757"/>
                    <a:pt x="1132" y="3625"/>
                  </a:cubicBezTo>
                  <a:lnTo>
                    <a:pt x="1123" y="3625"/>
                  </a:lnTo>
                  <a:cubicBezTo>
                    <a:pt x="1191" y="3620"/>
                    <a:pt x="1259" y="3615"/>
                    <a:pt x="1323" y="3606"/>
                  </a:cubicBezTo>
                  <a:close/>
                  <a:moveTo>
                    <a:pt x="5257" y="3441"/>
                  </a:moveTo>
                  <a:cubicBezTo>
                    <a:pt x="5605" y="3441"/>
                    <a:pt x="5951" y="3503"/>
                    <a:pt x="6288" y="3669"/>
                  </a:cubicBezTo>
                  <a:cubicBezTo>
                    <a:pt x="5975" y="3921"/>
                    <a:pt x="5515" y="4035"/>
                    <a:pt x="5049" y="4035"/>
                  </a:cubicBezTo>
                  <a:cubicBezTo>
                    <a:pt x="4579" y="4035"/>
                    <a:pt x="4102" y="3919"/>
                    <a:pt x="3766" y="3713"/>
                  </a:cubicBezTo>
                  <a:lnTo>
                    <a:pt x="3776" y="3693"/>
                  </a:lnTo>
                  <a:cubicBezTo>
                    <a:pt x="4267" y="3565"/>
                    <a:pt x="4765" y="3441"/>
                    <a:pt x="5257" y="3441"/>
                  </a:cubicBezTo>
                  <a:close/>
                  <a:moveTo>
                    <a:pt x="1323" y="4035"/>
                  </a:moveTo>
                  <a:cubicBezTo>
                    <a:pt x="1323" y="4323"/>
                    <a:pt x="1323" y="4605"/>
                    <a:pt x="1328" y="4893"/>
                  </a:cubicBezTo>
                  <a:cubicBezTo>
                    <a:pt x="1264" y="4898"/>
                    <a:pt x="1206" y="4903"/>
                    <a:pt x="1137" y="4913"/>
                  </a:cubicBezTo>
                  <a:cubicBezTo>
                    <a:pt x="1147" y="4757"/>
                    <a:pt x="1147" y="4605"/>
                    <a:pt x="1142" y="4449"/>
                  </a:cubicBezTo>
                  <a:lnTo>
                    <a:pt x="1259" y="4449"/>
                  </a:lnTo>
                  <a:cubicBezTo>
                    <a:pt x="1284" y="4449"/>
                    <a:pt x="1289" y="4415"/>
                    <a:pt x="1264" y="4410"/>
                  </a:cubicBezTo>
                  <a:cubicBezTo>
                    <a:pt x="1242" y="4405"/>
                    <a:pt x="1220" y="4403"/>
                    <a:pt x="1198" y="4403"/>
                  </a:cubicBezTo>
                  <a:cubicBezTo>
                    <a:pt x="1176" y="4403"/>
                    <a:pt x="1154" y="4405"/>
                    <a:pt x="1132" y="4410"/>
                  </a:cubicBezTo>
                  <a:cubicBezTo>
                    <a:pt x="1132" y="4293"/>
                    <a:pt x="1132" y="4181"/>
                    <a:pt x="1128" y="4064"/>
                  </a:cubicBezTo>
                  <a:cubicBezTo>
                    <a:pt x="1191" y="4054"/>
                    <a:pt x="1259" y="4049"/>
                    <a:pt x="1323" y="4035"/>
                  </a:cubicBezTo>
                  <a:close/>
                  <a:moveTo>
                    <a:pt x="1337" y="4942"/>
                  </a:moveTo>
                  <a:cubicBezTo>
                    <a:pt x="1342" y="5244"/>
                    <a:pt x="1342" y="5547"/>
                    <a:pt x="1352" y="5854"/>
                  </a:cubicBezTo>
                  <a:lnTo>
                    <a:pt x="1181" y="5854"/>
                  </a:lnTo>
                  <a:cubicBezTo>
                    <a:pt x="1172" y="5669"/>
                    <a:pt x="1167" y="5483"/>
                    <a:pt x="1162" y="5298"/>
                  </a:cubicBezTo>
                  <a:lnTo>
                    <a:pt x="1269" y="5298"/>
                  </a:lnTo>
                  <a:cubicBezTo>
                    <a:pt x="1302" y="5298"/>
                    <a:pt x="1303" y="5244"/>
                    <a:pt x="1273" y="5244"/>
                  </a:cubicBezTo>
                  <a:cubicBezTo>
                    <a:pt x="1272" y="5244"/>
                    <a:pt x="1270" y="5244"/>
                    <a:pt x="1269" y="5244"/>
                  </a:cubicBezTo>
                  <a:lnTo>
                    <a:pt x="1157" y="5244"/>
                  </a:lnTo>
                  <a:cubicBezTo>
                    <a:pt x="1152" y="5147"/>
                    <a:pt x="1152" y="5054"/>
                    <a:pt x="1152" y="4962"/>
                  </a:cubicBezTo>
                  <a:cubicBezTo>
                    <a:pt x="1211" y="4957"/>
                    <a:pt x="1274" y="4952"/>
                    <a:pt x="1337" y="4942"/>
                  </a:cubicBezTo>
                  <a:close/>
                  <a:moveTo>
                    <a:pt x="1186" y="5879"/>
                  </a:moveTo>
                  <a:lnTo>
                    <a:pt x="1352" y="5883"/>
                  </a:lnTo>
                  <a:cubicBezTo>
                    <a:pt x="1352" y="5966"/>
                    <a:pt x="1352" y="6049"/>
                    <a:pt x="1357" y="6132"/>
                  </a:cubicBezTo>
                  <a:cubicBezTo>
                    <a:pt x="1352" y="6127"/>
                    <a:pt x="1347" y="6127"/>
                    <a:pt x="1342" y="6122"/>
                  </a:cubicBezTo>
                  <a:cubicBezTo>
                    <a:pt x="1310" y="6122"/>
                    <a:pt x="1277" y="6120"/>
                    <a:pt x="1245" y="6120"/>
                  </a:cubicBezTo>
                  <a:cubicBezTo>
                    <a:pt x="1228" y="6120"/>
                    <a:pt x="1212" y="6121"/>
                    <a:pt x="1196" y="6122"/>
                  </a:cubicBezTo>
                  <a:cubicBezTo>
                    <a:pt x="1191" y="6039"/>
                    <a:pt x="1186" y="5961"/>
                    <a:pt x="1186" y="5879"/>
                  </a:cubicBezTo>
                  <a:close/>
                  <a:moveTo>
                    <a:pt x="6405" y="3669"/>
                  </a:moveTo>
                  <a:cubicBezTo>
                    <a:pt x="6878" y="4449"/>
                    <a:pt x="7342" y="5244"/>
                    <a:pt x="7854" y="6000"/>
                  </a:cubicBezTo>
                  <a:cubicBezTo>
                    <a:pt x="7085" y="6327"/>
                    <a:pt x="6133" y="6504"/>
                    <a:pt x="5182" y="6504"/>
                  </a:cubicBezTo>
                  <a:cubicBezTo>
                    <a:pt x="4516" y="6504"/>
                    <a:pt x="3850" y="6417"/>
                    <a:pt x="3249" y="6235"/>
                  </a:cubicBezTo>
                  <a:cubicBezTo>
                    <a:pt x="3713" y="6235"/>
                    <a:pt x="4176" y="6259"/>
                    <a:pt x="4640" y="6308"/>
                  </a:cubicBezTo>
                  <a:cubicBezTo>
                    <a:pt x="4664" y="6308"/>
                    <a:pt x="4669" y="6264"/>
                    <a:pt x="4644" y="6264"/>
                  </a:cubicBezTo>
                  <a:cubicBezTo>
                    <a:pt x="4288" y="6210"/>
                    <a:pt x="3927" y="6186"/>
                    <a:pt x="3566" y="6186"/>
                  </a:cubicBezTo>
                  <a:cubicBezTo>
                    <a:pt x="3433" y="6186"/>
                    <a:pt x="3299" y="6189"/>
                    <a:pt x="3166" y="6196"/>
                  </a:cubicBezTo>
                  <a:cubicBezTo>
                    <a:pt x="3162" y="6196"/>
                    <a:pt x="3152" y="6200"/>
                    <a:pt x="3152" y="6205"/>
                  </a:cubicBezTo>
                  <a:cubicBezTo>
                    <a:pt x="2952" y="6137"/>
                    <a:pt x="2757" y="6059"/>
                    <a:pt x="2567" y="5966"/>
                  </a:cubicBezTo>
                  <a:cubicBezTo>
                    <a:pt x="3186" y="5961"/>
                    <a:pt x="3810" y="5947"/>
                    <a:pt x="4430" y="5893"/>
                  </a:cubicBezTo>
                  <a:cubicBezTo>
                    <a:pt x="4459" y="5893"/>
                    <a:pt x="4459" y="5840"/>
                    <a:pt x="4430" y="5840"/>
                  </a:cubicBezTo>
                  <a:cubicBezTo>
                    <a:pt x="3791" y="5879"/>
                    <a:pt x="3147" y="5908"/>
                    <a:pt x="2513" y="5918"/>
                  </a:cubicBezTo>
                  <a:cubicBezTo>
                    <a:pt x="2562" y="5825"/>
                    <a:pt x="2610" y="5732"/>
                    <a:pt x="2654" y="5640"/>
                  </a:cubicBezTo>
                  <a:cubicBezTo>
                    <a:pt x="3225" y="5591"/>
                    <a:pt x="3791" y="5561"/>
                    <a:pt x="4362" y="5542"/>
                  </a:cubicBezTo>
                  <a:cubicBezTo>
                    <a:pt x="4396" y="5542"/>
                    <a:pt x="4396" y="5483"/>
                    <a:pt x="4362" y="5483"/>
                  </a:cubicBezTo>
                  <a:cubicBezTo>
                    <a:pt x="3801" y="5488"/>
                    <a:pt x="3245" y="5527"/>
                    <a:pt x="2684" y="5581"/>
                  </a:cubicBezTo>
                  <a:cubicBezTo>
                    <a:pt x="2757" y="5444"/>
                    <a:pt x="2830" y="5303"/>
                    <a:pt x="2903" y="5166"/>
                  </a:cubicBezTo>
                  <a:cubicBezTo>
                    <a:pt x="3342" y="5152"/>
                    <a:pt x="3781" y="5098"/>
                    <a:pt x="4220" y="5059"/>
                  </a:cubicBezTo>
                  <a:cubicBezTo>
                    <a:pt x="4262" y="5054"/>
                    <a:pt x="4264" y="4991"/>
                    <a:pt x="4224" y="4991"/>
                  </a:cubicBezTo>
                  <a:cubicBezTo>
                    <a:pt x="4223" y="4991"/>
                    <a:pt x="4222" y="4991"/>
                    <a:pt x="4220" y="4991"/>
                  </a:cubicBezTo>
                  <a:cubicBezTo>
                    <a:pt x="3786" y="5001"/>
                    <a:pt x="3352" y="5044"/>
                    <a:pt x="2927" y="5127"/>
                  </a:cubicBezTo>
                  <a:cubicBezTo>
                    <a:pt x="3010" y="4966"/>
                    <a:pt x="3098" y="4810"/>
                    <a:pt x="3191" y="4654"/>
                  </a:cubicBezTo>
                  <a:cubicBezTo>
                    <a:pt x="3523" y="4640"/>
                    <a:pt x="3854" y="4635"/>
                    <a:pt x="4186" y="4601"/>
                  </a:cubicBezTo>
                  <a:cubicBezTo>
                    <a:pt x="4225" y="4596"/>
                    <a:pt x="4230" y="4532"/>
                    <a:pt x="4186" y="4532"/>
                  </a:cubicBezTo>
                  <a:cubicBezTo>
                    <a:pt x="3864" y="4537"/>
                    <a:pt x="3542" y="4571"/>
                    <a:pt x="3220" y="4601"/>
                  </a:cubicBezTo>
                  <a:cubicBezTo>
                    <a:pt x="3376" y="4323"/>
                    <a:pt x="3542" y="4054"/>
                    <a:pt x="3723" y="3786"/>
                  </a:cubicBezTo>
                  <a:cubicBezTo>
                    <a:pt x="4046" y="4039"/>
                    <a:pt x="4537" y="4171"/>
                    <a:pt x="5027" y="4171"/>
                  </a:cubicBezTo>
                  <a:cubicBezTo>
                    <a:pt x="5558" y="4171"/>
                    <a:pt x="6086" y="4016"/>
                    <a:pt x="6396" y="3688"/>
                  </a:cubicBezTo>
                  <a:cubicBezTo>
                    <a:pt x="6400" y="3684"/>
                    <a:pt x="6400" y="3679"/>
                    <a:pt x="6405" y="3669"/>
                  </a:cubicBezTo>
                  <a:close/>
                  <a:moveTo>
                    <a:pt x="1357" y="6161"/>
                  </a:moveTo>
                  <a:cubicBezTo>
                    <a:pt x="1357" y="6264"/>
                    <a:pt x="1357" y="6371"/>
                    <a:pt x="1362" y="6478"/>
                  </a:cubicBezTo>
                  <a:cubicBezTo>
                    <a:pt x="1342" y="6483"/>
                    <a:pt x="1321" y="6486"/>
                    <a:pt x="1301" y="6486"/>
                  </a:cubicBezTo>
                  <a:cubicBezTo>
                    <a:pt x="1280" y="6486"/>
                    <a:pt x="1259" y="6483"/>
                    <a:pt x="1240" y="6478"/>
                  </a:cubicBezTo>
                  <a:cubicBezTo>
                    <a:pt x="1238" y="6478"/>
                    <a:pt x="1236" y="6478"/>
                    <a:pt x="1235" y="6478"/>
                  </a:cubicBezTo>
                  <a:cubicBezTo>
                    <a:pt x="1220" y="6478"/>
                    <a:pt x="1217" y="6498"/>
                    <a:pt x="1230" y="6503"/>
                  </a:cubicBezTo>
                  <a:cubicBezTo>
                    <a:pt x="1252" y="6510"/>
                    <a:pt x="1274" y="6514"/>
                    <a:pt x="1296" y="6514"/>
                  </a:cubicBezTo>
                  <a:cubicBezTo>
                    <a:pt x="1318" y="6514"/>
                    <a:pt x="1340" y="6510"/>
                    <a:pt x="1362" y="6503"/>
                  </a:cubicBezTo>
                  <a:cubicBezTo>
                    <a:pt x="1362" y="6630"/>
                    <a:pt x="1367" y="6752"/>
                    <a:pt x="1367" y="6878"/>
                  </a:cubicBezTo>
                  <a:cubicBezTo>
                    <a:pt x="1367" y="6893"/>
                    <a:pt x="1371" y="6903"/>
                    <a:pt x="1381" y="6908"/>
                  </a:cubicBezTo>
                  <a:lnTo>
                    <a:pt x="1254" y="6908"/>
                  </a:lnTo>
                  <a:cubicBezTo>
                    <a:pt x="1230" y="6664"/>
                    <a:pt x="1211" y="6415"/>
                    <a:pt x="1196" y="6171"/>
                  </a:cubicBezTo>
                  <a:cubicBezTo>
                    <a:pt x="1245" y="6171"/>
                    <a:pt x="1293" y="6171"/>
                    <a:pt x="1342" y="6166"/>
                  </a:cubicBezTo>
                  <a:cubicBezTo>
                    <a:pt x="1347" y="6166"/>
                    <a:pt x="1352" y="6166"/>
                    <a:pt x="1357" y="6161"/>
                  </a:cubicBezTo>
                  <a:close/>
                  <a:moveTo>
                    <a:pt x="498" y="6981"/>
                  </a:moveTo>
                  <a:cubicBezTo>
                    <a:pt x="2239" y="7066"/>
                    <a:pt x="3981" y="7096"/>
                    <a:pt x="5724" y="7096"/>
                  </a:cubicBezTo>
                  <a:cubicBezTo>
                    <a:pt x="6673" y="7096"/>
                    <a:pt x="7622" y="7087"/>
                    <a:pt x="8571" y="7074"/>
                  </a:cubicBezTo>
                  <a:cubicBezTo>
                    <a:pt x="8581" y="7074"/>
                    <a:pt x="8590" y="7074"/>
                    <a:pt x="8600" y="7069"/>
                  </a:cubicBezTo>
                  <a:lnTo>
                    <a:pt x="8600" y="7069"/>
                  </a:lnTo>
                  <a:cubicBezTo>
                    <a:pt x="8654" y="7356"/>
                    <a:pt x="8693" y="7795"/>
                    <a:pt x="8351" y="7883"/>
                  </a:cubicBezTo>
                  <a:cubicBezTo>
                    <a:pt x="8351" y="7844"/>
                    <a:pt x="8322" y="7820"/>
                    <a:pt x="8288" y="7820"/>
                  </a:cubicBezTo>
                  <a:cubicBezTo>
                    <a:pt x="7286" y="7805"/>
                    <a:pt x="6278" y="7793"/>
                    <a:pt x="5269" y="7793"/>
                  </a:cubicBezTo>
                  <a:cubicBezTo>
                    <a:pt x="3689" y="7793"/>
                    <a:pt x="2106" y="7821"/>
                    <a:pt x="537" y="7908"/>
                  </a:cubicBezTo>
                  <a:cubicBezTo>
                    <a:pt x="542" y="7893"/>
                    <a:pt x="542" y="7878"/>
                    <a:pt x="537" y="7859"/>
                  </a:cubicBezTo>
                  <a:cubicBezTo>
                    <a:pt x="518" y="7810"/>
                    <a:pt x="498" y="7756"/>
                    <a:pt x="484" y="7703"/>
                  </a:cubicBezTo>
                  <a:lnTo>
                    <a:pt x="484" y="7703"/>
                  </a:lnTo>
                  <a:cubicBezTo>
                    <a:pt x="937" y="7708"/>
                    <a:pt x="1386" y="7708"/>
                    <a:pt x="1835" y="7713"/>
                  </a:cubicBezTo>
                  <a:cubicBezTo>
                    <a:pt x="1864" y="7713"/>
                    <a:pt x="1864" y="7669"/>
                    <a:pt x="1835" y="7669"/>
                  </a:cubicBezTo>
                  <a:cubicBezTo>
                    <a:pt x="1381" y="7669"/>
                    <a:pt x="928" y="7673"/>
                    <a:pt x="479" y="7678"/>
                  </a:cubicBezTo>
                  <a:cubicBezTo>
                    <a:pt x="450" y="7566"/>
                    <a:pt x="435" y="7444"/>
                    <a:pt x="440" y="7327"/>
                  </a:cubicBezTo>
                  <a:lnTo>
                    <a:pt x="440" y="7327"/>
                  </a:lnTo>
                  <a:cubicBezTo>
                    <a:pt x="1271" y="7343"/>
                    <a:pt x="2106" y="7365"/>
                    <a:pt x="2938" y="7365"/>
                  </a:cubicBezTo>
                  <a:cubicBezTo>
                    <a:pt x="3132" y="7365"/>
                    <a:pt x="3325" y="7364"/>
                    <a:pt x="3518" y="7361"/>
                  </a:cubicBezTo>
                  <a:cubicBezTo>
                    <a:pt x="3562" y="7356"/>
                    <a:pt x="3562" y="7293"/>
                    <a:pt x="3518" y="7288"/>
                  </a:cubicBezTo>
                  <a:cubicBezTo>
                    <a:pt x="3154" y="7280"/>
                    <a:pt x="2791" y="7276"/>
                    <a:pt x="2428" y="7276"/>
                  </a:cubicBezTo>
                  <a:cubicBezTo>
                    <a:pt x="1767" y="7276"/>
                    <a:pt x="1106" y="7287"/>
                    <a:pt x="445" y="7293"/>
                  </a:cubicBezTo>
                  <a:cubicBezTo>
                    <a:pt x="450" y="7191"/>
                    <a:pt x="469" y="7093"/>
                    <a:pt x="498" y="6996"/>
                  </a:cubicBezTo>
                  <a:cubicBezTo>
                    <a:pt x="498" y="6991"/>
                    <a:pt x="498" y="6986"/>
                    <a:pt x="498" y="6981"/>
                  </a:cubicBezTo>
                  <a:close/>
                  <a:moveTo>
                    <a:pt x="4083" y="1"/>
                  </a:moveTo>
                  <a:cubicBezTo>
                    <a:pt x="4044" y="1"/>
                    <a:pt x="4030" y="40"/>
                    <a:pt x="4044" y="69"/>
                  </a:cubicBezTo>
                  <a:cubicBezTo>
                    <a:pt x="3942" y="128"/>
                    <a:pt x="3893" y="323"/>
                    <a:pt x="3913" y="420"/>
                  </a:cubicBezTo>
                  <a:cubicBezTo>
                    <a:pt x="3937" y="542"/>
                    <a:pt x="4035" y="640"/>
                    <a:pt x="4162" y="664"/>
                  </a:cubicBezTo>
                  <a:cubicBezTo>
                    <a:pt x="4162" y="674"/>
                    <a:pt x="4166" y="684"/>
                    <a:pt x="4176" y="684"/>
                  </a:cubicBezTo>
                  <a:cubicBezTo>
                    <a:pt x="4264" y="713"/>
                    <a:pt x="4357" y="728"/>
                    <a:pt x="4444" y="733"/>
                  </a:cubicBezTo>
                  <a:cubicBezTo>
                    <a:pt x="4435" y="864"/>
                    <a:pt x="4444" y="1001"/>
                    <a:pt x="4464" y="1128"/>
                  </a:cubicBezTo>
                  <a:cubicBezTo>
                    <a:pt x="4044" y="1124"/>
                    <a:pt x="3623" y="1121"/>
                    <a:pt x="3204" y="1121"/>
                  </a:cubicBezTo>
                  <a:cubicBezTo>
                    <a:pt x="2610" y="1121"/>
                    <a:pt x="2017" y="1126"/>
                    <a:pt x="1425" y="1137"/>
                  </a:cubicBezTo>
                  <a:cubicBezTo>
                    <a:pt x="1430" y="1069"/>
                    <a:pt x="1435" y="1001"/>
                    <a:pt x="1430" y="933"/>
                  </a:cubicBezTo>
                  <a:cubicBezTo>
                    <a:pt x="1445" y="923"/>
                    <a:pt x="1445" y="903"/>
                    <a:pt x="1430" y="889"/>
                  </a:cubicBezTo>
                  <a:cubicBezTo>
                    <a:pt x="1425" y="835"/>
                    <a:pt x="1420" y="777"/>
                    <a:pt x="1415" y="723"/>
                  </a:cubicBezTo>
                  <a:lnTo>
                    <a:pt x="1415" y="723"/>
                  </a:lnTo>
                  <a:lnTo>
                    <a:pt x="1440" y="728"/>
                  </a:lnTo>
                  <a:cubicBezTo>
                    <a:pt x="1441" y="728"/>
                    <a:pt x="1443" y="728"/>
                    <a:pt x="1444" y="728"/>
                  </a:cubicBezTo>
                  <a:cubicBezTo>
                    <a:pt x="1475" y="728"/>
                    <a:pt x="1487" y="683"/>
                    <a:pt x="1454" y="674"/>
                  </a:cubicBezTo>
                  <a:cubicBezTo>
                    <a:pt x="1440" y="669"/>
                    <a:pt x="1420" y="669"/>
                    <a:pt x="1406" y="669"/>
                  </a:cubicBezTo>
                  <a:cubicBezTo>
                    <a:pt x="1401" y="630"/>
                    <a:pt x="1396" y="596"/>
                    <a:pt x="1391" y="562"/>
                  </a:cubicBezTo>
                  <a:cubicBezTo>
                    <a:pt x="1371" y="469"/>
                    <a:pt x="1332" y="338"/>
                    <a:pt x="1220" y="318"/>
                  </a:cubicBezTo>
                  <a:cubicBezTo>
                    <a:pt x="1211" y="317"/>
                    <a:pt x="1202" y="316"/>
                    <a:pt x="1193" y="316"/>
                  </a:cubicBezTo>
                  <a:cubicBezTo>
                    <a:pt x="928" y="316"/>
                    <a:pt x="1002" y="939"/>
                    <a:pt x="1030" y="1147"/>
                  </a:cubicBezTo>
                  <a:cubicBezTo>
                    <a:pt x="698" y="1157"/>
                    <a:pt x="372" y="1172"/>
                    <a:pt x="45" y="1186"/>
                  </a:cubicBezTo>
                  <a:cubicBezTo>
                    <a:pt x="25" y="1186"/>
                    <a:pt x="15" y="1201"/>
                    <a:pt x="20" y="1220"/>
                  </a:cubicBezTo>
                  <a:cubicBezTo>
                    <a:pt x="11" y="1230"/>
                    <a:pt x="6" y="1245"/>
                    <a:pt x="6" y="1259"/>
                  </a:cubicBezTo>
                  <a:cubicBezTo>
                    <a:pt x="1" y="1440"/>
                    <a:pt x="6" y="1620"/>
                    <a:pt x="30" y="1801"/>
                  </a:cubicBezTo>
                  <a:cubicBezTo>
                    <a:pt x="30" y="1815"/>
                    <a:pt x="40" y="1825"/>
                    <a:pt x="55" y="1830"/>
                  </a:cubicBezTo>
                  <a:cubicBezTo>
                    <a:pt x="59" y="1840"/>
                    <a:pt x="69" y="1845"/>
                    <a:pt x="79" y="1845"/>
                  </a:cubicBezTo>
                  <a:cubicBezTo>
                    <a:pt x="391" y="1854"/>
                    <a:pt x="698" y="1864"/>
                    <a:pt x="1011" y="1869"/>
                  </a:cubicBezTo>
                  <a:cubicBezTo>
                    <a:pt x="1011" y="1893"/>
                    <a:pt x="1015" y="1913"/>
                    <a:pt x="1020" y="1937"/>
                  </a:cubicBezTo>
                  <a:cubicBezTo>
                    <a:pt x="1025" y="1947"/>
                    <a:pt x="1025" y="1952"/>
                    <a:pt x="1035" y="1962"/>
                  </a:cubicBezTo>
                  <a:cubicBezTo>
                    <a:pt x="967" y="2786"/>
                    <a:pt x="952" y="3610"/>
                    <a:pt x="986" y="4435"/>
                  </a:cubicBezTo>
                  <a:cubicBezTo>
                    <a:pt x="972" y="4444"/>
                    <a:pt x="972" y="4464"/>
                    <a:pt x="986" y="4469"/>
                  </a:cubicBezTo>
                  <a:cubicBezTo>
                    <a:pt x="991" y="4620"/>
                    <a:pt x="996" y="4771"/>
                    <a:pt x="1001" y="4918"/>
                  </a:cubicBezTo>
                  <a:lnTo>
                    <a:pt x="991" y="4918"/>
                  </a:lnTo>
                  <a:cubicBezTo>
                    <a:pt x="967" y="4918"/>
                    <a:pt x="967" y="4957"/>
                    <a:pt x="991" y="4957"/>
                  </a:cubicBezTo>
                  <a:lnTo>
                    <a:pt x="1006" y="4957"/>
                  </a:lnTo>
                  <a:cubicBezTo>
                    <a:pt x="1011" y="5049"/>
                    <a:pt x="1011" y="5137"/>
                    <a:pt x="1015" y="5230"/>
                  </a:cubicBezTo>
                  <a:lnTo>
                    <a:pt x="957" y="5230"/>
                  </a:lnTo>
                  <a:cubicBezTo>
                    <a:pt x="923" y="5230"/>
                    <a:pt x="923" y="5283"/>
                    <a:pt x="957" y="5283"/>
                  </a:cubicBezTo>
                  <a:lnTo>
                    <a:pt x="1015" y="5283"/>
                  </a:lnTo>
                  <a:cubicBezTo>
                    <a:pt x="1035" y="5561"/>
                    <a:pt x="1054" y="5835"/>
                    <a:pt x="1074" y="6113"/>
                  </a:cubicBezTo>
                  <a:lnTo>
                    <a:pt x="1059" y="6113"/>
                  </a:lnTo>
                  <a:cubicBezTo>
                    <a:pt x="1030" y="6113"/>
                    <a:pt x="1030" y="6152"/>
                    <a:pt x="1059" y="6152"/>
                  </a:cubicBezTo>
                  <a:lnTo>
                    <a:pt x="1079" y="6152"/>
                  </a:lnTo>
                  <a:cubicBezTo>
                    <a:pt x="1098" y="6400"/>
                    <a:pt x="1118" y="6649"/>
                    <a:pt x="1142" y="6893"/>
                  </a:cubicBezTo>
                  <a:lnTo>
                    <a:pt x="425" y="6883"/>
                  </a:lnTo>
                  <a:cubicBezTo>
                    <a:pt x="406" y="6883"/>
                    <a:pt x="386" y="6898"/>
                    <a:pt x="386" y="6922"/>
                  </a:cubicBezTo>
                  <a:cubicBezTo>
                    <a:pt x="381" y="6927"/>
                    <a:pt x="376" y="6937"/>
                    <a:pt x="372" y="6947"/>
                  </a:cubicBezTo>
                  <a:cubicBezTo>
                    <a:pt x="245" y="7259"/>
                    <a:pt x="259" y="7610"/>
                    <a:pt x="415" y="7908"/>
                  </a:cubicBezTo>
                  <a:cubicBezTo>
                    <a:pt x="381" y="7922"/>
                    <a:pt x="391" y="7971"/>
                    <a:pt x="425" y="7971"/>
                  </a:cubicBezTo>
                  <a:cubicBezTo>
                    <a:pt x="1459" y="8014"/>
                    <a:pt x="2499" y="8031"/>
                    <a:pt x="3540" y="8031"/>
                  </a:cubicBezTo>
                  <a:cubicBezTo>
                    <a:pt x="5115" y="8031"/>
                    <a:pt x="6692" y="7992"/>
                    <a:pt x="8254" y="7942"/>
                  </a:cubicBezTo>
                  <a:cubicBezTo>
                    <a:pt x="8259" y="7952"/>
                    <a:pt x="8269" y="7956"/>
                    <a:pt x="8278" y="7956"/>
                  </a:cubicBezTo>
                  <a:cubicBezTo>
                    <a:pt x="8293" y="7958"/>
                    <a:pt x="8308" y="7959"/>
                    <a:pt x="8323" y="7959"/>
                  </a:cubicBezTo>
                  <a:cubicBezTo>
                    <a:pt x="8497" y="7959"/>
                    <a:pt x="8660" y="7855"/>
                    <a:pt x="8727" y="7698"/>
                  </a:cubicBezTo>
                  <a:cubicBezTo>
                    <a:pt x="8844" y="7483"/>
                    <a:pt x="8786" y="7205"/>
                    <a:pt x="8722" y="6966"/>
                  </a:cubicBezTo>
                  <a:cubicBezTo>
                    <a:pt x="8714" y="6933"/>
                    <a:pt x="8685" y="6915"/>
                    <a:pt x="8656" y="6915"/>
                  </a:cubicBezTo>
                  <a:cubicBezTo>
                    <a:pt x="8635" y="6915"/>
                    <a:pt x="8613" y="6926"/>
                    <a:pt x="8600" y="6947"/>
                  </a:cubicBezTo>
                  <a:cubicBezTo>
                    <a:pt x="8590" y="6942"/>
                    <a:pt x="8581" y="6942"/>
                    <a:pt x="8571" y="6942"/>
                  </a:cubicBezTo>
                  <a:cubicBezTo>
                    <a:pt x="7779" y="6955"/>
                    <a:pt x="6988" y="6960"/>
                    <a:pt x="6197" y="6960"/>
                  </a:cubicBezTo>
                  <a:cubicBezTo>
                    <a:pt x="4615" y="6960"/>
                    <a:pt x="3035" y="6939"/>
                    <a:pt x="1454" y="6913"/>
                  </a:cubicBezTo>
                  <a:cubicBezTo>
                    <a:pt x="1464" y="6903"/>
                    <a:pt x="1469" y="6893"/>
                    <a:pt x="1469" y="6883"/>
                  </a:cubicBezTo>
                  <a:cubicBezTo>
                    <a:pt x="1484" y="5435"/>
                    <a:pt x="1484" y="3976"/>
                    <a:pt x="1440" y="2528"/>
                  </a:cubicBezTo>
                  <a:cubicBezTo>
                    <a:pt x="1440" y="2523"/>
                    <a:pt x="1440" y="2518"/>
                    <a:pt x="1440" y="2513"/>
                  </a:cubicBezTo>
                  <a:cubicBezTo>
                    <a:pt x="1435" y="2303"/>
                    <a:pt x="1430" y="2093"/>
                    <a:pt x="1420" y="1884"/>
                  </a:cubicBezTo>
                  <a:lnTo>
                    <a:pt x="1420" y="1884"/>
                  </a:lnTo>
                  <a:cubicBezTo>
                    <a:pt x="1990" y="1892"/>
                    <a:pt x="2557" y="1895"/>
                    <a:pt x="3125" y="1895"/>
                  </a:cubicBezTo>
                  <a:cubicBezTo>
                    <a:pt x="3589" y="1895"/>
                    <a:pt x="4053" y="1893"/>
                    <a:pt x="4518" y="1889"/>
                  </a:cubicBezTo>
                  <a:lnTo>
                    <a:pt x="4518" y="1889"/>
                  </a:lnTo>
                  <a:cubicBezTo>
                    <a:pt x="4488" y="2742"/>
                    <a:pt x="3801" y="3396"/>
                    <a:pt x="3362" y="4079"/>
                  </a:cubicBezTo>
                  <a:cubicBezTo>
                    <a:pt x="2981" y="4669"/>
                    <a:pt x="2645" y="5283"/>
                    <a:pt x="2357" y="5922"/>
                  </a:cubicBezTo>
                  <a:cubicBezTo>
                    <a:pt x="2337" y="5971"/>
                    <a:pt x="2376" y="6025"/>
                    <a:pt x="2430" y="6025"/>
                  </a:cubicBezTo>
                  <a:cubicBezTo>
                    <a:pt x="3158" y="6477"/>
                    <a:pt x="4194" y="6700"/>
                    <a:pt x="5226" y="6700"/>
                  </a:cubicBezTo>
                  <a:cubicBezTo>
                    <a:pt x="6221" y="6700"/>
                    <a:pt x="7211" y="6493"/>
                    <a:pt x="7917" y="6083"/>
                  </a:cubicBezTo>
                  <a:cubicBezTo>
                    <a:pt x="7937" y="6074"/>
                    <a:pt x="7947" y="6059"/>
                    <a:pt x="7942" y="6039"/>
                  </a:cubicBezTo>
                  <a:cubicBezTo>
                    <a:pt x="7971" y="6025"/>
                    <a:pt x="7981" y="5991"/>
                    <a:pt x="7961" y="5961"/>
                  </a:cubicBezTo>
                  <a:cubicBezTo>
                    <a:pt x="7220" y="4649"/>
                    <a:pt x="6064" y="3357"/>
                    <a:pt x="5683" y="1879"/>
                  </a:cubicBezTo>
                  <a:cubicBezTo>
                    <a:pt x="6210" y="1869"/>
                    <a:pt x="6742" y="1864"/>
                    <a:pt x="7274" y="1854"/>
                  </a:cubicBezTo>
                  <a:cubicBezTo>
                    <a:pt x="7308" y="1854"/>
                    <a:pt x="7337" y="1830"/>
                    <a:pt x="7342" y="1796"/>
                  </a:cubicBezTo>
                  <a:cubicBezTo>
                    <a:pt x="7352" y="1791"/>
                    <a:pt x="7361" y="1781"/>
                    <a:pt x="7361" y="1772"/>
                  </a:cubicBezTo>
                  <a:cubicBezTo>
                    <a:pt x="7405" y="1640"/>
                    <a:pt x="7503" y="1464"/>
                    <a:pt x="7473" y="1328"/>
                  </a:cubicBezTo>
                  <a:cubicBezTo>
                    <a:pt x="7469" y="1303"/>
                    <a:pt x="7444" y="1289"/>
                    <a:pt x="7425" y="1289"/>
                  </a:cubicBezTo>
                  <a:cubicBezTo>
                    <a:pt x="7459" y="1250"/>
                    <a:pt x="7430" y="1186"/>
                    <a:pt x="7376" y="1186"/>
                  </a:cubicBezTo>
                  <a:cubicBezTo>
                    <a:pt x="6791" y="1172"/>
                    <a:pt x="6200" y="1162"/>
                    <a:pt x="5615" y="1152"/>
                  </a:cubicBezTo>
                  <a:cubicBezTo>
                    <a:pt x="5620" y="1074"/>
                    <a:pt x="5620" y="991"/>
                    <a:pt x="5600" y="913"/>
                  </a:cubicBezTo>
                  <a:cubicBezTo>
                    <a:pt x="5596" y="864"/>
                    <a:pt x="5591" y="816"/>
                    <a:pt x="5581" y="767"/>
                  </a:cubicBezTo>
                  <a:lnTo>
                    <a:pt x="5800" y="767"/>
                  </a:lnTo>
                  <a:cubicBezTo>
                    <a:pt x="5830" y="767"/>
                    <a:pt x="5854" y="737"/>
                    <a:pt x="5854" y="708"/>
                  </a:cubicBezTo>
                  <a:cubicBezTo>
                    <a:pt x="5859" y="708"/>
                    <a:pt x="5864" y="703"/>
                    <a:pt x="5869" y="703"/>
                  </a:cubicBezTo>
                  <a:cubicBezTo>
                    <a:pt x="6030" y="552"/>
                    <a:pt x="6049" y="250"/>
                    <a:pt x="5864" y="108"/>
                  </a:cubicBezTo>
                  <a:cubicBezTo>
                    <a:pt x="5856" y="100"/>
                    <a:pt x="5845" y="97"/>
                    <a:pt x="5833" y="97"/>
                  </a:cubicBezTo>
                  <a:cubicBezTo>
                    <a:pt x="5824" y="97"/>
                    <a:pt x="5814" y="99"/>
                    <a:pt x="5805" y="103"/>
                  </a:cubicBezTo>
                  <a:cubicBezTo>
                    <a:pt x="5230" y="64"/>
                    <a:pt x="4659" y="55"/>
                    <a:pt x="40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56"/>
            <p:cNvSpPr/>
            <p:nvPr/>
          </p:nvSpPr>
          <p:spPr>
            <a:xfrm>
              <a:off x="6181831" y="1925965"/>
              <a:ext cx="20107" cy="2648"/>
            </a:xfrm>
            <a:custGeom>
              <a:rect b="b" l="l" r="r" t="t"/>
              <a:pathLst>
                <a:path extrusionOk="0" h="103" w="782">
                  <a:moveTo>
                    <a:pt x="737" y="0"/>
                  </a:moveTo>
                  <a:cubicBezTo>
                    <a:pt x="503" y="10"/>
                    <a:pt x="269" y="34"/>
                    <a:pt x="35" y="49"/>
                  </a:cubicBezTo>
                  <a:cubicBezTo>
                    <a:pt x="1" y="49"/>
                    <a:pt x="1" y="103"/>
                    <a:pt x="35" y="103"/>
                  </a:cubicBezTo>
                  <a:cubicBezTo>
                    <a:pt x="269" y="93"/>
                    <a:pt x="503" y="88"/>
                    <a:pt x="737" y="73"/>
                  </a:cubicBezTo>
                  <a:cubicBezTo>
                    <a:pt x="781" y="69"/>
                    <a:pt x="781" y="0"/>
                    <a:pt x="7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96" name="Google Shape;2896;p56"/>
          <p:cNvGrpSpPr/>
          <p:nvPr/>
        </p:nvGrpSpPr>
        <p:grpSpPr>
          <a:xfrm>
            <a:off x="5448099" y="1811982"/>
            <a:ext cx="237866" cy="217605"/>
            <a:chOff x="5448099" y="1811982"/>
            <a:chExt cx="237866" cy="217605"/>
          </a:xfrm>
        </p:grpSpPr>
        <p:sp>
          <p:nvSpPr>
            <p:cNvPr id="2897" name="Google Shape;2897;p56"/>
            <p:cNvSpPr/>
            <p:nvPr/>
          </p:nvSpPr>
          <p:spPr>
            <a:xfrm>
              <a:off x="5448099" y="1811982"/>
              <a:ext cx="237866" cy="217605"/>
            </a:xfrm>
            <a:custGeom>
              <a:rect b="b" l="l" r="r" t="t"/>
              <a:pathLst>
                <a:path extrusionOk="0" h="8463" w="9251">
                  <a:moveTo>
                    <a:pt x="5821" y="239"/>
                  </a:moveTo>
                  <a:cubicBezTo>
                    <a:pt x="6017" y="239"/>
                    <a:pt x="6214" y="289"/>
                    <a:pt x="6392" y="390"/>
                  </a:cubicBezTo>
                  <a:cubicBezTo>
                    <a:pt x="6826" y="629"/>
                    <a:pt x="7104" y="1082"/>
                    <a:pt x="7114" y="1580"/>
                  </a:cubicBezTo>
                  <a:cubicBezTo>
                    <a:pt x="7124" y="2116"/>
                    <a:pt x="6855" y="2477"/>
                    <a:pt x="6548" y="2872"/>
                  </a:cubicBezTo>
                  <a:cubicBezTo>
                    <a:pt x="6153" y="2370"/>
                    <a:pt x="5572" y="2048"/>
                    <a:pt x="4938" y="1980"/>
                  </a:cubicBezTo>
                  <a:cubicBezTo>
                    <a:pt x="4919" y="1980"/>
                    <a:pt x="4904" y="1990"/>
                    <a:pt x="4904" y="2004"/>
                  </a:cubicBezTo>
                  <a:cubicBezTo>
                    <a:pt x="4904" y="1990"/>
                    <a:pt x="4899" y="1980"/>
                    <a:pt x="4894" y="1965"/>
                  </a:cubicBezTo>
                  <a:lnTo>
                    <a:pt x="4894" y="1965"/>
                  </a:lnTo>
                  <a:cubicBezTo>
                    <a:pt x="5093" y="1975"/>
                    <a:pt x="5293" y="1980"/>
                    <a:pt x="5493" y="1980"/>
                  </a:cubicBezTo>
                  <a:cubicBezTo>
                    <a:pt x="5603" y="1980"/>
                    <a:pt x="5712" y="1978"/>
                    <a:pt x="5821" y="1975"/>
                  </a:cubicBezTo>
                  <a:cubicBezTo>
                    <a:pt x="5894" y="1975"/>
                    <a:pt x="5894" y="1863"/>
                    <a:pt x="5821" y="1863"/>
                  </a:cubicBezTo>
                  <a:cubicBezTo>
                    <a:pt x="5742" y="1861"/>
                    <a:pt x="5663" y="1861"/>
                    <a:pt x="5584" y="1861"/>
                  </a:cubicBezTo>
                  <a:cubicBezTo>
                    <a:pt x="5346" y="1861"/>
                    <a:pt x="5109" y="1866"/>
                    <a:pt x="4875" y="1877"/>
                  </a:cubicBezTo>
                  <a:cubicBezTo>
                    <a:pt x="4836" y="1707"/>
                    <a:pt x="4773" y="1546"/>
                    <a:pt x="4680" y="1399"/>
                  </a:cubicBezTo>
                  <a:cubicBezTo>
                    <a:pt x="4680" y="1390"/>
                    <a:pt x="4680" y="1380"/>
                    <a:pt x="4680" y="1370"/>
                  </a:cubicBezTo>
                  <a:cubicBezTo>
                    <a:pt x="4685" y="1370"/>
                    <a:pt x="4685" y="1375"/>
                    <a:pt x="4690" y="1375"/>
                  </a:cubicBezTo>
                  <a:cubicBezTo>
                    <a:pt x="4794" y="1388"/>
                    <a:pt x="4898" y="1395"/>
                    <a:pt x="5003" y="1395"/>
                  </a:cubicBezTo>
                  <a:cubicBezTo>
                    <a:pt x="5248" y="1395"/>
                    <a:pt x="5493" y="1359"/>
                    <a:pt x="5729" y="1287"/>
                  </a:cubicBezTo>
                  <a:cubicBezTo>
                    <a:pt x="5777" y="1253"/>
                    <a:pt x="5758" y="1175"/>
                    <a:pt x="5694" y="1175"/>
                  </a:cubicBezTo>
                  <a:cubicBezTo>
                    <a:pt x="5368" y="1233"/>
                    <a:pt x="5031" y="1273"/>
                    <a:pt x="4699" y="1292"/>
                  </a:cubicBezTo>
                  <a:cubicBezTo>
                    <a:pt x="4690" y="1297"/>
                    <a:pt x="4685" y="1297"/>
                    <a:pt x="4680" y="1302"/>
                  </a:cubicBezTo>
                  <a:cubicBezTo>
                    <a:pt x="4690" y="1068"/>
                    <a:pt x="4777" y="843"/>
                    <a:pt x="4929" y="668"/>
                  </a:cubicBezTo>
                  <a:cubicBezTo>
                    <a:pt x="5064" y="647"/>
                    <a:pt x="5198" y="636"/>
                    <a:pt x="5333" y="636"/>
                  </a:cubicBezTo>
                  <a:cubicBezTo>
                    <a:pt x="5510" y="636"/>
                    <a:pt x="5686" y="654"/>
                    <a:pt x="5860" y="687"/>
                  </a:cubicBezTo>
                  <a:cubicBezTo>
                    <a:pt x="5864" y="688"/>
                    <a:pt x="5869" y="689"/>
                    <a:pt x="5872" y="689"/>
                  </a:cubicBezTo>
                  <a:cubicBezTo>
                    <a:pt x="5928" y="689"/>
                    <a:pt x="5953" y="598"/>
                    <a:pt x="5885" y="585"/>
                  </a:cubicBezTo>
                  <a:cubicBezTo>
                    <a:pt x="5716" y="546"/>
                    <a:pt x="5543" y="528"/>
                    <a:pt x="5370" y="528"/>
                  </a:cubicBezTo>
                  <a:cubicBezTo>
                    <a:pt x="5259" y="528"/>
                    <a:pt x="5147" y="535"/>
                    <a:pt x="5036" y="551"/>
                  </a:cubicBezTo>
                  <a:cubicBezTo>
                    <a:pt x="5253" y="345"/>
                    <a:pt x="5536" y="239"/>
                    <a:pt x="5821" y="239"/>
                  </a:cubicBezTo>
                  <a:close/>
                  <a:moveTo>
                    <a:pt x="3036" y="845"/>
                  </a:moveTo>
                  <a:cubicBezTo>
                    <a:pt x="3602" y="845"/>
                    <a:pt x="4191" y="1089"/>
                    <a:pt x="4485" y="1541"/>
                  </a:cubicBezTo>
                  <a:cubicBezTo>
                    <a:pt x="4514" y="1682"/>
                    <a:pt x="4563" y="1814"/>
                    <a:pt x="4631" y="1936"/>
                  </a:cubicBezTo>
                  <a:cubicBezTo>
                    <a:pt x="3802" y="1985"/>
                    <a:pt x="3060" y="2463"/>
                    <a:pt x="2675" y="3199"/>
                  </a:cubicBezTo>
                  <a:cubicBezTo>
                    <a:pt x="2456" y="3038"/>
                    <a:pt x="2202" y="2936"/>
                    <a:pt x="1929" y="2911"/>
                  </a:cubicBezTo>
                  <a:cubicBezTo>
                    <a:pt x="1612" y="2614"/>
                    <a:pt x="1548" y="2121"/>
                    <a:pt x="1700" y="1692"/>
                  </a:cubicBezTo>
                  <a:lnTo>
                    <a:pt x="1700" y="1692"/>
                  </a:lnTo>
                  <a:lnTo>
                    <a:pt x="1700" y="1697"/>
                  </a:lnTo>
                  <a:cubicBezTo>
                    <a:pt x="1955" y="1704"/>
                    <a:pt x="2210" y="1711"/>
                    <a:pt x="2465" y="1711"/>
                  </a:cubicBezTo>
                  <a:cubicBezTo>
                    <a:pt x="2571" y="1711"/>
                    <a:pt x="2677" y="1709"/>
                    <a:pt x="2782" y="1707"/>
                  </a:cubicBezTo>
                  <a:cubicBezTo>
                    <a:pt x="2851" y="1707"/>
                    <a:pt x="2851" y="1604"/>
                    <a:pt x="2782" y="1604"/>
                  </a:cubicBezTo>
                  <a:cubicBezTo>
                    <a:pt x="2680" y="1601"/>
                    <a:pt x="2577" y="1600"/>
                    <a:pt x="2474" y="1600"/>
                  </a:cubicBezTo>
                  <a:cubicBezTo>
                    <a:pt x="2226" y="1600"/>
                    <a:pt x="1977" y="1607"/>
                    <a:pt x="1729" y="1614"/>
                  </a:cubicBezTo>
                  <a:cubicBezTo>
                    <a:pt x="1822" y="1394"/>
                    <a:pt x="1978" y="1209"/>
                    <a:pt x="2173" y="1077"/>
                  </a:cubicBezTo>
                  <a:cubicBezTo>
                    <a:pt x="2592" y="1112"/>
                    <a:pt x="3007" y="1151"/>
                    <a:pt x="3426" y="1170"/>
                  </a:cubicBezTo>
                  <a:cubicBezTo>
                    <a:pt x="3428" y="1170"/>
                    <a:pt x="3429" y="1170"/>
                    <a:pt x="3431" y="1170"/>
                  </a:cubicBezTo>
                  <a:cubicBezTo>
                    <a:pt x="3494" y="1170"/>
                    <a:pt x="3488" y="1072"/>
                    <a:pt x="3426" y="1068"/>
                  </a:cubicBezTo>
                  <a:cubicBezTo>
                    <a:pt x="3060" y="1034"/>
                    <a:pt x="2685" y="1014"/>
                    <a:pt x="2319" y="994"/>
                  </a:cubicBezTo>
                  <a:cubicBezTo>
                    <a:pt x="2535" y="894"/>
                    <a:pt x="2783" y="845"/>
                    <a:pt x="3036" y="845"/>
                  </a:cubicBezTo>
                  <a:close/>
                  <a:moveTo>
                    <a:pt x="1665" y="3135"/>
                  </a:moveTo>
                  <a:cubicBezTo>
                    <a:pt x="1761" y="3135"/>
                    <a:pt x="1858" y="3145"/>
                    <a:pt x="1953" y="3165"/>
                  </a:cubicBezTo>
                  <a:cubicBezTo>
                    <a:pt x="1690" y="3209"/>
                    <a:pt x="1422" y="3233"/>
                    <a:pt x="1148" y="3238"/>
                  </a:cubicBezTo>
                  <a:cubicBezTo>
                    <a:pt x="1187" y="3224"/>
                    <a:pt x="1222" y="3204"/>
                    <a:pt x="1265" y="3189"/>
                  </a:cubicBezTo>
                  <a:lnTo>
                    <a:pt x="1265" y="3194"/>
                  </a:lnTo>
                  <a:cubicBezTo>
                    <a:pt x="1396" y="3154"/>
                    <a:pt x="1531" y="3135"/>
                    <a:pt x="1665" y="3135"/>
                  </a:cubicBezTo>
                  <a:close/>
                  <a:moveTo>
                    <a:pt x="7614" y="2606"/>
                  </a:moveTo>
                  <a:cubicBezTo>
                    <a:pt x="8314" y="2606"/>
                    <a:pt x="8983" y="3097"/>
                    <a:pt x="9002" y="3921"/>
                  </a:cubicBezTo>
                  <a:cubicBezTo>
                    <a:pt x="9011" y="4453"/>
                    <a:pt x="8748" y="4936"/>
                    <a:pt x="8260" y="5165"/>
                  </a:cubicBezTo>
                  <a:lnTo>
                    <a:pt x="8265" y="5165"/>
                  </a:lnTo>
                  <a:cubicBezTo>
                    <a:pt x="8066" y="5259"/>
                    <a:pt x="7875" y="5300"/>
                    <a:pt x="7688" y="5300"/>
                  </a:cubicBezTo>
                  <a:cubicBezTo>
                    <a:pt x="7402" y="5300"/>
                    <a:pt x="7126" y="5206"/>
                    <a:pt x="6846" y="5067"/>
                  </a:cubicBezTo>
                  <a:cubicBezTo>
                    <a:pt x="6943" y="4848"/>
                    <a:pt x="7007" y="4614"/>
                    <a:pt x="7026" y="4375"/>
                  </a:cubicBezTo>
                  <a:cubicBezTo>
                    <a:pt x="7060" y="3902"/>
                    <a:pt x="6933" y="3428"/>
                    <a:pt x="6675" y="3033"/>
                  </a:cubicBezTo>
                  <a:cubicBezTo>
                    <a:pt x="6787" y="2955"/>
                    <a:pt x="6889" y="2858"/>
                    <a:pt x="6977" y="2750"/>
                  </a:cubicBezTo>
                  <a:cubicBezTo>
                    <a:pt x="7181" y="2653"/>
                    <a:pt x="7399" y="2606"/>
                    <a:pt x="7614" y="2606"/>
                  </a:cubicBezTo>
                  <a:close/>
                  <a:moveTo>
                    <a:pt x="2914" y="5555"/>
                  </a:moveTo>
                  <a:cubicBezTo>
                    <a:pt x="2987" y="5653"/>
                    <a:pt x="3070" y="5740"/>
                    <a:pt x="3158" y="5828"/>
                  </a:cubicBezTo>
                  <a:cubicBezTo>
                    <a:pt x="3026" y="5828"/>
                    <a:pt x="2895" y="5818"/>
                    <a:pt x="2763" y="5799"/>
                  </a:cubicBezTo>
                  <a:cubicBezTo>
                    <a:pt x="2768" y="5789"/>
                    <a:pt x="2773" y="5784"/>
                    <a:pt x="2778" y="5775"/>
                  </a:cubicBezTo>
                  <a:cubicBezTo>
                    <a:pt x="2792" y="5765"/>
                    <a:pt x="2802" y="5755"/>
                    <a:pt x="2817" y="5740"/>
                  </a:cubicBezTo>
                  <a:cubicBezTo>
                    <a:pt x="2836" y="5731"/>
                    <a:pt x="2841" y="5706"/>
                    <a:pt x="2831" y="5687"/>
                  </a:cubicBezTo>
                  <a:cubicBezTo>
                    <a:pt x="2856" y="5643"/>
                    <a:pt x="2885" y="5599"/>
                    <a:pt x="2914" y="5555"/>
                  </a:cubicBezTo>
                  <a:close/>
                  <a:moveTo>
                    <a:pt x="2080" y="3189"/>
                  </a:moveTo>
                  <a:lnTo>
                    <a:pt x="2100" y="3194"/>
                  </a:lnTo>
                  <a:cubicBezTo>
                    <a:pt x="2124" y="3204"/>
                    <a:pt x="2143" y="3209"/>
                    <a:pt x="2168" y="3214"/>
                  </a:cubicBezTo>
                  <a:cubicBezTo>
                    <a:pt x="2309" y="3267"/>
                    <a:pt x="2451" y="3326"/>
                    <a:pt x="2587" y="3399"/>
                  </a:cubicBezTo>
                  <a:cubicBezTo>
                    <a:pt x="2500" y="3619"/>
                    <a:pt x="2446" y="3858"/>
                    <a:pt x="2436" y="4097"/>
                  </a:cubicBezTo>
                  <a:cubicBezTo>
                    <a:pt x="2421" y="4555"/>
                    <a:pt x="2553" y="5009"/>
                    <a:pt x="2812" y="5394"/>
                  </a:cubicBezTo>
                  <a:cubicBezTo>
                    <a:pt x="2661" y="5521"/>
                    <a:pt x="2539" y="5677"/>
                    <a:pt x="2446" y="5848"/>
                  </a:cubicBezTo>
                  <a:cubicBezTo>
                    <a:pt x="2232" y="5950"/>
                    <a:pt x="2004" y="5999"/>
                    <a:pt x="1778" y="5999"/>
                  </a:cubicBezTo>
                  <a:cubicBezTo>
                    <a:pt x="1346" y="5999"/>
                    <a:pt x="923" y="5818"/>
                    <a:pt x="622" y="5482"/>
                  </a:cubicBezTo>
                  <a:lnTo>
                    <a:pt x="622" y="5482"/>
                  </a:lnTo>
                  <a:cubicBezTo>
                    <a:pt x="987" y="5540"/>
                    <a:pt x="1353" y="5599"/>
                    <a:pt x="1719" y="5643"/>
                  </a:cubicBezTo>
                  <a:cubicBezTo>
                    <a:pt x="1721" y="5643"/>
                    <a:pt x="1722" y="5643"/>
                    <a:pt x="1723" y="5643"/>
                  </a:cubicBezTo>
                  <a:cubicBezTo>
                    <a:pt x="1769" y="5643"/>
                    <a:pt x="1781" y="5565"/>
                    <a:pt x="1734" y="5560"/>
                  </a:cubicBezTo>
                  <a:cubicBezTo>
                    <a:pt x="1358" y="5497"/>
                    <a:pt x="978" y="5443"/>
                    <a:pt x="602" y="5399"/>
                  </a:cubicBezTo>
                  <a:cubicBezTo>
                    <a:pt x="587" y="5399"/>
                    <a:pt x="573" y="5409"/>
                    <a:pt x="568" y="5423"/>
                  </a:cubicBezTo>
                  <a:cubicBezTo>
                    <a:pt x="397" y="5199"/>
                    <a:pt x="300" y="4926"/>
                    <a:pt x="290" y="4648"/>
                  </a:cubicBezTo>
                  <a:lnTo>
                    <a:pt x="290" y="4648"/>
                  </a:lnTo>
                  <a:cubicBezTo>
                    <a:pt x="656" y="4701"/>
                    <a:pt x="1031" y="4731"/>
                    <a:pt x="1402" y="4731"/>
                  </a:cubicBezTo>
                  <a:cubicBezTo>
                    <a:pt x="1456" y="4731"/>
                    <a:pt x="1456" y="4653"/>
                    <a:pt x="1402" y="4653"/>
                  </a:cubicBezTo>
                  <a:cubicBezTo>
                    <a:pt x="1031" y="4623"/>
                    <a:pt x="661" y="4594"/>
                    <a:pt x="290" y="4550"/>
                  </a:cubicBezTo>
                  <a:cubicBezTo>
                    <a:pt x="290" y="4521"/>
                    <a:pt x="285" y="4502"/>
                    <a:pt x="290" y="4472"/>
                  </a:cubicBezTo>
                  <a:cubicBezTo>
                    <a:pt x="300" y="4282"/>
                    <a:pt x="348" y="4102"/>
                    <a:pt x="427" y="3931"/>
                  </a:cubicBezTo>
                  <a:cubicBezTo>
                    <a:pt x="715" y="3898"/>
                    <a:pt x="1007" y="3886"/>
                    <a:pt x="1297" y="3886"/>
                  </a:cubicBezTo>
                  <a:cubicBezTo>
                    <a:pt x="1350" y="3886"/>
                    <a:pt x="1403" y="3886"/>
                    <a:pt x="1456" y="3887"/>
                  </a:cubicBezTo>
                  <a:cubicBezTo>
                    <a:pt x="1524" y="3887"/>
                    <a:pt x="1519" y="3794"/>
                    <a:pt x="1456" y="3784"/>
                  </a:cubicBezTo>
                  <a:cubicBezTo>
                    <a:pt x="1341" y="3776"/>
                    <a:pt x="1225" y="3771"/>
                    <a:pt x="1110" y="3771"/>
                  </a:cubicBezTo>
                  <a:cubicBezTo>
                    <a:pt x="902" y="3771"/>
                    <a:pt x="694" y="3786"/>
                    <a:pt x="490" y="3814"/>
                  </a:cubicBezTo>
                  <a:cubicBezTo>
                    <a:pt x="612" y="3599"/>
                    <a:pt x="787" y="3424"/>
                    <a:pt x="1002" y="3306"/>
                  </a:cubicBezTo>
                  <a:cubicBezTo>
                    <a:pt x="1098" y="3314"/>
                    <a:pt x="1194" y="3318"/>
                    <a:pt x="1290" y="3318"/>
                  </a:cubicBezTo>
                  <a:cubicBezTo>
                    <a:pt x="1547" y="3318"/>
                    <a:pt x="1804" y="3290"/>
                    <a:pt x="2056" y="3233"/>
                  </a:cubicBezTo>
                  <a:cubicBezTo>
                    <a:pt x="2075" y="3228"/>
                    <a:pt x="2085" y="3209"/>
                    <a:pt x="2080" y="3189"/>
                  </a:cubicBezTo>
                  <a:close/>
                  <a:moveTo>
                    <a:pt x="4909" y="2033"/>
                  </a:moveTo>
                  <a:lnTo>
                    <a:pt x="4909" y="2033"/>
                  </a:lnTo>
                  <a:cubicBezTo>
                    <a:pt x="4914" y="2043"/>
                    <a:pt x="4919" y="2048"/>
                    <a:pt x="4929" y="2048"/>
                  </a:cubicBezTo>
                  <a:cubicBezTo>
                    <a:pt x="5899" y="2263"/>
                    <a:pt x="6748" y="3087"/>
                    <a:pt x="6792" y="4121"/>
                  </a:cubicBezTo>
                  <a:cubicBezTo>
                    <a:pt x="6836" y="5160"/>
                    <a:pt x="5968" y="6097"/>
                    <a:pt x="4968" y="6233"/>
                  </a:cubicBezTo>
                  <a:cubicBezTo>
                    <a:pt x="4957" y="6193"/>
                    <a:pt x="4928" y="6175"/>
                    <a:pt x="4896" y="6175"/>
                  </a:cubicBezTo>
                  <a:cubicBezTo>
                    <a:pt x="4855" y="6175"/>
                    <a:pt x="4811" y="6204"/>
                    <a:pt x="4797" y="6248"/>
                  </a:cubicBezTo>
                  <a:cubicBezTo>
                    <a:pt x="4768" y="6248"/>
                    <a:pt x="4743" y="6253"/>
                    <a:pt x="4714" y="6253"/>
                  </a:cubicBezTo>
                  <a:cubicBezTo>
                    <a:pt x="3685" y="6253"/>
                    <a:pt x="2743" y="5345"/>
                    <a:pt x="2675" y="4326"/>
                  </a:cubicBezTo>
                  <a:cubicBezTo>
                    <a:pt x="2661" y="4048"/>
                    <a:pt x="2700" y="3775"/>
                    <a:pt x="2792" y="3516"/>
                  </a:cubicBezTo>
                  <a:cubicBezTo>
                    <a:pt x="2798" y="3518"/>
                    <a:pt x="2805" y="3518"/>
                    <a:pt x="2811" y="3518"/>
                  </a:cubicBezTo>
                  <a:cubicBezTo>
                    <a:pt x="2866" y="3518"/>
                    <a:pt x="2910" y="3462"/>
                    <a:pt x="2875" y="3409"/>
                  </a:cubicBezTo>
                  <a:cubicBezTo>
                    <a:pt x="2870" y="3399"/>
                    <a:pt x="2860" y="3394"/>
                    <a:pt x="2851" y="3380"/>
                  </a:cubicBezTo>
                  <a:cubicBezTo>
                    <a:pt x="3168" y="2687"/>
                    <a:pt x="3885" y="2214"/>
                    <a:pt x="4675" y="2102"/>
                  </a:cubicBezTo>
                  <a:cubicBezTo>
                    <a:pt x="4675" y="2102"/>
                    <a:pt x="4680" y="2111"/>
                    <a:pt x="4680" y="2121"/>
                  </a:cubicBezTo>
                  <a:cubicBezTo>
                    <a:pt x="4685" y="2199"/>
                    <a:pt x="4747" y="2238"/>
                    <a:pt x="4807" y="2238"/>
                  </a:cubicBezTo>
                  <a:cubicBezTo>
                    <a:pt x="4866" y="2238"/>
                    <a:pt x="4924" y="2199"/>
                    <a:pt x="4919" y="2121"/>
                  </a:cubicBezTo>
                  <a:cubicBezTo>
                    <a:pt x="4919" y="2092"/>
                    <a:pt x="4914" y="2063"/>
                    <a:pt x="4909" y="2033"/>
                  </a:cubicBezTo>
                  <a:close/>
                  <a:moveTo>
                    <a:pt x="6748" y="5258"/>
                  </a:moveTo>
                  <a:cubicBezTo>
                    <a:pt x="6763" y="5267"/>
                    <a:pt x="6777" y="5277"/>
                    <a:pt x="6792" y="5287"/>
                  </a:cubicBezTo>
                  <a:cubicBezTo>
                    <a:pt x="7124" y="5594"/>
                    <a:pt x="7485" y="5926"/>
                    <a:pt x="7631" y="6370"/>
                  </a:cubicBezTo>
                  <a:cubicBezTo>
                    <a:pt x="7836" y="6989"/>
                    <a:pt x="7485" y="7550"/>
                    <a:pt x="6885" y="7735"/>
                  </a:cubicBezTo>
                  <a:cubicBezTo>
                    <a:pt x="6734" y="7782"/>
                    <a:pt x="6592" y="7804"/>
                    <a:pt x="6458" y="7804"/>
                  </a:cubicBezTo>
                  <a:cubicBezTo>
                    <a:pt x="6215" y="7804"/>
                    <a:pt x="6000" y="7733"/>
                    <a:pt x="5811" y="7613"/>
                  </a:cubicBezTo>
                  <a:lnTo>
                    <a:pt x="5811" y="7613"/>
                  </a:lnTo>
                  <a:cubicBezTo>
                    <a:pt x="5955" y="7624"/>
                    <a:pt x="6100" y="7629"/>
                    <a:pt x="6245" y="7629"/>
                  </a:cubicBezTo>
                  <a:cubicBezTo>
                    <a:pt x="6371" y="7629"/>
                    <a:pt x="6497" y="7625"/>
                    <a:pt x="6621" y="7618"/>
                  </a:cubicBezTo>
                  <a:cubicBezTo>
                    <a:pt x="6689" y="7618"/>
                    <a:pt x="6689" y="7521"/>
                    <a:pt x="6621" y="7521"/>
                  </a:cubicBezTo>
                  <a:cubicBezTo>
                    <a:pt x="6461" y="7515"/>
                    <a:pt x="6297" y="7506"/>
                    <a:pt x="6132" y="7506"/>
                  </a:cubicBezTo>
                  <a:cubicBezTo>
                    <a:pt x="6010" y="7506"/>
                    <a:pt x="5888" y="7511"/>
                    <a:pt x="5768" y="7526"/>
                  </a:cubicBezTo>
                  <a:cubicBezTo>
                    <a:pt x="5748" y="7526"/>
                    <a:pt x="5733" y="7540"/>
                    <a:pt x="5729" y="7560"/>
                  </a:cubicBezTo>
                  <a:cubicBezTo>
                    <a:pt x="5572" y="7443"/>
                    <a:pt x="5436" y="7301"/>
                    <a:pt x="5329" y="7135"/>
                  </a:cubicBezTo>
                  <a:lnTo>
                    <a:pt x="5329" y="7135"/>
                  </a:lnTo>
                  <a:cubicBezTo>
                    <a:pt x="5427" y="7140"/>
                    <a:pt x="5526" y="7143"/>
                    <a:pt x="5624" y="7143"/>
                  </a:cubicBezTo>
                  <a:cubicBezTo>
                    <a:pt x="5925" y="7143"/>
                    <a:pt x="6226" y="7120"/>
                    <a:pt x="6524" y="7072"/>
                  </a:cubicBezTo>
                  <a:cubicBezTo>
                    <a:pt x="6568" y="7067"/>
                    <a:pt x="6558" y="6994"/>
                    <a:pt x="6514" y="6994"/>
                  </a:cubicBezTo>
                  <a:cubicBezTo>
                    <a:pt x="6173" y="7030"/>
                    <a:pt x="5830" y="7050"/>
                    <a:pt x="5485" y="7050"/>
                  </a:cubicBezTo>
                  <a:cubicBezTo>
                    <a:pt x="5415" y="7050"/>
                    <a:pt x="5345" y="7049"/>
                    <a:pt x="5275" y="7048"/>
                  </a:cubicBezTo>
                  <a:cubicBezTo>
                    <a:pt x="5255" y="7018"/>
                    <a:pt x="5236" y="6984"/>
                    <a:pt x="5221" y="6955"/>
                  </a:cubicBezTo>
                  <a:cubicBezTo>
                    <a:pt x="5202" y="6809"/>
                    <a:pt x="5163" y="6662"/>
                    <a:pt x="5094" y="6531"/>
                  </a:cubicBezTo>
                  <a:lnTo>
                    <a:pt x="5094" y="6531"/>
                  </a:lnTo>
                  <a:cubicBezTo>
                    <a:pt x="5453" y="6539"/>
                    <a:pt x="5811" y="6547"/>
                    <a:pt x="6167" y="6547"/>
                  </a:cubicBezTo>
                  <a:cubicBezTo>
                    <a:pt x="6247" y="6547"/>
                    <a:pt x="6327" y="6546"/>
                    <a:pt x="6407" y="6545"/>
                  </a:cubicBezTo>
                  <a:cubicBezTo>
                    <a:pt x="6455" y="6540"/>
                    <a:pt x="6455" y="6467"/>
                    <a:pt x="6407" y="6462"/>
                  </a:cubicBezTo>
                  <a:cubicBezTo>
                    <a:pt x="6300" y="6460"/>
                    <a:pt x="6193" y="6459"/>
                    <a:pt x="6086" y="6459"/>
                  </a:cubicBezTo>
                  <a:cubicBezTo>
                    <a:pt x="5749" y="6459"/>
                    <a:pt x="5411" y="6468"/>
                    <a:pt x="5070" y="6472"/>
                  </a:cubicBezTo>
                  <a:cubicBezTo>
                    <a:pt x="5065" y="6467"/>
                    <a:pt x="5065" y="6462"/>
                    <a:pt x="5060" y="6457"/>
                  </a:cubicBezTo>
                  <a:cubicBezTo>
                    <a:pt x="5772" y="6321"/>
                    <a:pt x="6392" y="5887"/>
                    <a:pt x="6748" y="5258"/>
                  </a:cubicBezTo>
                  <a:close/>
                  <a:moveTo>
                    <a:pt x="2739" y="5853"/>
                  </a:moveTo>
                  <a:cubicBezTo>
                    <a:pt x="2900" y="5882"/>
                    <a:pt x="3065" y="5897"/>
                    <a:pt x="3236" y="5897"/>
                  </a:cubicBezTo>
                  <a:cubicBezTo>
                    <a:pt x="3607" y="6243"/>
                    <a:pt x="4090" y="6453"/>
                    <a:pt x="4597" y="6487"/>
                  </a:cubicBezTo>
                  <a:cubicBezTo>
                    <a:pt x="4616" y="6488"/>
                    <a:pt x="4634" y="6489"/>
                    <a:pt x="4653" y="6489"/>
                  </a:cubicBezTo>
                  <a:cubicBezTo>
                    <a:pt x="4698" y="6489"/>
                    <a:pt x="4742" y="6485"/>
                    <a:pt x="4787" y="6482"/>
                  </a:cubicBezTo>
                  <a:cubicBezTo>
                    <a:pt x="4807" y="6765"/>
                    <a:pt x="4904" y="7033"/>
                    <a:pt x="5070" y="7262"/>
                  </a:cubicBezTo>
                  <a:cubicBezTo>
                    <a:pt x="4917" y="7837"/>
                    <a:pt x="4400" y="8207"/>
                    <a:pt x="3842" y="8207"/>
                  </a:cubicBezTo>
                  <a:cubicBezTo>
                    <a:pt x="3690" y="8207"/>
                    <a:pt x="3534" y="8179"/>
                    <a:pt x="3382" y="8121"/>
                  </a:cubicBezTo>
                  <a:lnTo>
                    <a:pt x="3387" y="8121"/>
                  </a:lnTo>
                  <a:cubicBezTo>
                    <a:pt x="2968" y="7960"/>
                    <a:pt x="2651" y="7613"/>
                    <a:pt x="2529" y="7184"/>
                  </a:cubicBezTo>
                  <a:lnTo>
                    <a:pt x="2529" y="7184"/>
                  </a:lnTo>
                  <a:cubicBezTo>
                    <a:pt x="2728" y="7218"/>
                    <a:pt x="2930" y="7237"/>
                    <a:pt x="3133" y="7237"/>
                  </a:cubicBezTo>
                  <a:cubicBezTo>
                    <a:pt x="3249" y="7237"/>
                    <a:pt x="3365" y="7231"/>
                    <a:pt x="3480" y="7218"/>
                  </a:cubicBezTo>
                  <a:cubicBezTo>
                    <a:pt x="3514" y="7213"/>
                    <a:pt x="3514" y="7165"/>
                    <a:pt x="3480" y="7165"/>
                  </a:cubicBezTo>
                  <a:cubicBezTo>
                    <a:pt x="3447" y="7165"/>
                    <a:pt x="3413" y="7165"/>
                    <a:pt x="3380" y="7165"/>
                  </a:cubicBezTo>
                  <a:cubicBezTo>
                    <a:pt x="3087" y="7165"/>
                    <a:pt x="2798" y="7147"/>
                    <a:pt x="2509" y="7116"/>
                  </a:cubicBezTo>
                  <a:cubicBezTo>
                    <a:pt x="2456" y="6911"/>
                    <a:pt x="2451" y="6696"/>
                    <a:pt x="2495" y="6492"/>
                  </a:cubicBezTo>
                  <a:lnTo>
                    <a:pt x="2495" y="6492"/>
                  </a:lnTo>
                  <a:cubicBezTo>
                    <a:pt x="2802" y="6516"/>
                    <a:pt x="3114" y="6535"/>
                    <a:pt x="3426" y="6535"/>
                  </a:cubicBezTo>
                  <a:cubicBezTo>
                    <a:pt x="3475" y="6535"/>
                    <a:pt x="3470" y="6467"/>
                    <a:pt x="3426" y="6462"/>
                  </a:cubicBezTo>
                  <a:cubicBezTo>
                    <a:pt x="3119" y="6433"/>
                    <a:pt x="2817" y="6418"/>
                    <a:pt x="2509" y="6414"/>
                  </a:cubicBezTo>
                  <a:cubicBezTo>
                    <a:pt x="2558" y="6218"/>
                    <a:pt x="2636" y="6028"/>
                    <a:pt x="2739" y="5853"/>
                  </a:cubicBezTo>
                  <a:close/>
                  <a:moveTo>
                    <a:pt x="5824" y="0"/>
                  </a:moveTo>
                  <a:cubicBezTo>
                    <a:pt x="5149" y="0"/>
                    <a:pt x="4563" y="522"/>
                    <a:pt x="4475" y="1155"/>
                  </a:cubicBezTo>
                  <a:cubicBezTo>
                    <a:pt x="4112" y="798"/>
                    <a:pt x="3573" y="603"/>
                    <a:pt x="3040" y="603"/>
                  </a:cubicBezTo>
                  <a:cubicBezTo>
                    <a:pt x="2628" y="603"/>
                    <a:pt x="2220" y="719"/>
                    <a:pt x="1900" y="965"/>
                  </a:cubicBezTo>
                  <a:cubicBezTo>
                    <a:pt x="1295" y="1429"/>
                    <a:pt x="1246" y="2375"/>
                    <a:pt x="1685" y="2902"/>
                  </a:cubicBezTo>
                  <a:cubicBezTo>
                    <a:pt x="1480" y="2902"/>
                    <a:pt x="1280" y="2941"/>
                    <a:pt x="1085" y="3009"/>
                  </a:cubicBezTo>
                  <a:cubicBezTo>
                    <a:pt x="466" y="3238"/>
                    <a:pt x="85" y="3824"/>
                    <a:pt x="51" y="4472"/>
                  </a:cubicBezTo>
                  <a:cubicBezTo>
                    <a:pt x="0" y="5494"/>
                    <a:pt x="823" y="6176"/>
                    <a:pt x="1691" y="6176"/>
                  </a:cubicBezTo>
                  <a:cubicBezTo>
                    <a:pt x="1909" y="6176"/>
                    <a:pt x="2129" y="6134"/>
                    <a:pt x="2339" y="6043"/>
                  </a:cubicBezTo>
                  <a:lnTo>
                    <a:pt x="2339" y="6043"/>
                  </a:lnTo>
                  <a:cubicBezTo>
                    <a:pt x="1973" y="6989"/>
                    <a:pt x="2475" y="8223"/>
                    <a:pt x="3573" y="8438"/>
                  </a:cubicBezTo>
                  <a:cubicBezTo>
                    <a:pt x="3660" y="8454"/>
                    <a:pt x="3747" y="8462"/>
                    <a:pt x="3832" y="8462"/>
                  </a:cubicBezTo>
                  <a:cubicBezTo>
                    <a:pt x="4457" y="8462"/>
                    <a:pt x="5024" y="8039"/>
                    <a:pt x="5182" y="7409"/>
                  </a:cubicBezTo>
                  <a:cubicBezTo>
                    <a:pt x="5513" y="7781"/>
                    <a:pt x="6005" y="8017"/>
                    <a:pt x="6503" y="8017"/>
                  </a:cubicBezTo>
                  <a:cubicBezTo>
                    <a:pt x="6702" y="8017"/>
                    <a:pt x="6903" y="7979"/>
                    <a:pt x="7094" y="7896"/>
                  </a:cubicBezTo>
                  <a:cubicBezTo>
                    <a:pt x="7528" y="7711"/>
                    <a:pt x="7880" y="7321"/>
                    <a:pt x="7914" y="6833"/>
                  </a:cubicBezTo>
                  <a:cubicBezTo>
                    <a:pt x="7953" y="6292"/>
                    <a:pt x="7616" y="5848"/>
                    <a:pt x="7236" y="5487"/>
                  </a:cubicBezTo>
                  <a:lnTo>
                    <a:pt x="7236" y="5487"/>
                  </a:lnTo>
                  <a:cubicBezTo>
                    <a:pt x="7363" y="5516"/>
                    <a:pt x="7492" y="5531"/>
                    <a:pt x="7622" y="5531"/>
                  </a:cubicBezTo>
                  <a:cubicBezTo>
                    <a:pt x="7855" y="5531"/>
                    <a:pt x="8088" y="5483"/>
                    <a:pt x="8304" y="5389"/>
                  </a:cubicBezTo>
                  <a:cubicBezTo>
                    <a:pt x="8914" y="5126"/>
                    <a:pt x="9250" y="4516"/>
                    <a:pt x="9206" y="3858"/>
                  </a:cubicBezTo>
                  <a:cubicBezTo>
                    <a:pt x="9147" y="2972"/>
                    <a:pt x="8415" y="2429"/>
                    <a:pt x="7652" y="2429"/>
                  </a:cubicBezTo>
                  <a:cubicBezTo>
                    <a:pt x="7478" y="2429"/>
                    <a:pt x="7303" y="2457"/>
                    <a:pt x="7133" y="2516"/>
                  </a:cubicBezTo>
                  <a:cubicBezTo>
                    <a:pt x="7602" y="1668"/>
                    <a:pt x="7255" y="424"/>
                    <a:pt x="6270" y="77"/>
                  </a:cubicBezTo>
                  <a:cubicBezTo>
                    <a:pt x="6120" y="25"/>
                    <a:pt x="5970" y="0"/>
                    <a:pt x="58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56"/>
            <p:cNvSpPr/>
            <p:nvPr/>
          </p:nvSpPr>
          <p:spPr>
            <a:xfrm>
              <a:off x="5522614" y="2011176"/>
              <a:ext cx="21367" cy="4551"/>
            </a:xfrm>
            <a:custGeom>
              <a:rect b="b" l="l" r="r" t="t"/>
              <a:pathLst>
                <a:path extrusionOk="0" h="177" w="831">
                  <a:moveTo>
                    <a:pt x="43" y="1"/>
                  </a:moveTo>
                  <a:cubicBezTo>
                    <a:pt x="9" y="1"/>
                    <a:pt x="1" y="53"/>
                    <a:pt x="36" y="62"/>
                  </a:cubicBezTo>
                  <a:cubicBezTo>
                    <a:pt x="225" y="139"/>
                    <a:pt x="427" y="176"/>
                    <a:pt x="632" y="176"/>
                  </a:cubicBezTo>
                  <a:cubicBezTo>
                    <a:pt x="685" y="176"/>
                    <a:pt x="738" y="174"/>
                    <a:pt x="792" y="169"/>
                  </a:cubicBezTo>
                  <a:cubicBezTo>
                    <a:pt x="831" y="164"/>
                    <a:pt x="831" y="105"/>
                    <a:pt x="792" y="105"/>
                  </a:cubicBezTo>
                  <a:cubicBezTo>
                    <a:pt x="757" y="107"/>
                    <a:pt x="722" y="108"/>
                    <a:pt x="688" y="108"/>
                  </a:cubicBezTo>
                  <a:cubicBezTo>
                    <a:pt x="473" y="108"/>
                    <a:pt x="257" y="70"/>
                    <a:pt x="55" y="3"/>
                  </a:cubicBezTo>
                  <a:cubicBezTo>
                    <a:pt x="51" y="2"/>
                    <a:pt x="46" y="1"/>
                    <a:pt x="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56"/>
            <p:cNvSpPr/>
            <p:nvPr/>
          </p:nvSpPr>
          <p:spPr>
            <a:xfrm>
              <a:off x="5490319" y="1871275"/>
              <a:ext cx="29826" cy="4037"/>
            </a:xfrm>
            <a:custGeom>
              <a:rect b="b" l="l" r="r" t="t"/>
              <a:pathLst>
                <a:path extrusionOk="0" h="157" w="1160">
                  <a:moveTo>
                    <a:pt x="82" y="0"/>
                  </a:moveTo>
                  <a:cubicBezTo>
                    <a:pt x="27" y="0"/>
                    <a:pt x="1" y="89"/>
                    <a:pt x="62" y="98"/>
                  </a:cubicBezTo>
                  <a:cubicBezTo>
                    <a:pt x="287" y="137"/>
                    <a:pt x="516" y="157"/>
                    <a:pt x="744" y="157"/>
                  </a:cubicBezTo>
                  <a:cubicBezTo>
                    <a:pt x="859" y="157"/>
                    <a:pt x="973" y="152"/>
                    <a:pt x="1087" y="142"/>
                  </a:cubicBezTo>
                  <a:cubicBezTo>
                    <a:pt x="1154" y="137"/>
                    <a:pt x="1160" y="35"/>
                    <a:pt x="1092" y="35"/>
                  </a:cubicBezTo>
                  <a:cubicBezTo>
                    <a:pt x="1090" y="35"/>
                    <a:pt x="1088" y="35"/>
                    <a:pt x="1087" y="35"/>
                  </a:cubicBezTo>
                  <a:cubicBezTo>
                    <a:pt x="979" y="41"/>
                    <a:pt x="871" y="44"/>
                    <a:pt x="763" y="44"/>
                  </a:cubicBezTo>
                  <a:cubicBezTo>
                    <a:pt x="537" y="44"/>
                    <a:pt x="311" y="30"/>
                    <a:pt x="87" y="1"/>
                  </a:cubicBezTo>
                  <a:cubicBezTo>
                    <a:pt x="85" y="0"/>
                    <a:pt x="84" y="0"/>
                    <a:pt x="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00" name="Google Shape;2900;p56"/>
          <p:cNvGrpSpPr/>
          <p:nvPr/>
        </p:nvGrpSpPr>
        <p:grpSpPr>
          <a:xfrm>
            <a:off x="4792585" y="1799717"/>
            <a:ext cx="238329" cy="242777"/>
            <a:chOff x="4792585" y="1799717"/>
            <a:chExt cx="238329" cy="242777"/>
          </a:xfrm>
        </p:grpSpPr>
        <p:sp>
          <p:nvSpPr>
            <p:cNvPr id="2901" name="Google Shape;2901;p56"/>
            <p:cNvSpPr/>
            <p:nvPr/>
          </p:nvSpPr>
          <p:spPr>
            <a:xfrm>
              <a:off x="4873476" y="1910615"/>
              <a:ext cx="35638" cy="2314"/>
            </a:xfrm>
            <a:custGeom>
              <a:rect b="b" l="l" r="r" t="t"/>
              <a:pathLst>
                <a:path extrusionOk="0" h="90" w="1386">
                  <a:moveTo>
                    <a:pt x="819" y="1"/>
                  </a:moveTo>
                  <a:cubicBezTo>
                    <a:pt x="558" y="1"/>
                    <a:pt x="297" y="4"/>
                    <a:pt x="40" y="22"/>
                  </a:cubicBezTo>
                  <a:cubicBezTo>
                    <a:pt x="1" y="22"/>
                    <a:pt x="1" y="80"/>
                    <a:pt x="40" y="80"/>
                  </a:cubicBezTo>
                  <a:cubicBezTo>
                    <a:pt x="194" y="87"/>
                    <a:pt x="349" y="90"/>
                    <a:pt x="504" y="90"/>
                  </a:cubicBezTo>
                  <a:cubicBezTo>
                    <a:pt x="781" y="90"/>
                    <a:pt x="1059" y="82"/>
                    <a:pt x="1337" y="75"/>
                  </a:cubicBezTo>
                  <a:cubicBezTo>
                    <a:pt x="1384" y="75"/>
                    <a:pt x="1386" y="2"/>
                    <a:pt x="1341" y="2"/>
                  </a:cubicBezTo>
                  <a:cubicBezTo>
                    <a:pt x="1340" y="2"/>
                    <a:pt x="1339" y="2"/>
                    <a:pt x="1337" y="2"/>
                  </a:cubicBezTo>
                  <a:cubicBezTo>
                    <a:pt x="1165" y="2"/>
                    <a:pt x="992" y="1"/>
                    <a:pt x="8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56"/>
            <p:cNvSpPr/>
            <p:nvPr/>
          </p:nvSpPr>
          <p:spPr>
            <a:xfrm>
              <a:off x="4812898" y="1867392"/>
              <a:ext cx="30264" cy="2211"/>
            </a:xfrm>
            <a:custGeom>
              <a:rect b="b" l="l" r="r" t="t"/>
              <a:pathLst>
                <a:path extrusionOk="0" h="86" w="1177">
                  <a:moveTo>
                    <a:pt x="534" y="1"/>
                  </a:moveTo>
                  <a:cubicBezTo>
                    <a:pt x="370" y="1"/>
                    <a:pt x="207" y="4"/>
                    <a:pt x="45" y="10"/>
                  </a:cubicBezTo>
                  <a:cubicBezTo>
                    <a:pt x="1" y="10"/>
                    <a:pt x="1" y="74"/>
                    <a:pt x="45" y="74"/>
                  </a:cubicBezTo>
                  <a:cubicBezTo>
                    <a:pt x="208" y="82"/>
                    <a:pt x="373" y="85"/>
                    <a:pt x="537" y="85"/>
                  </a:cubicBezTo>
                  <a:cubicBezTo>
                    <a:pt x="736" y="85"/>
                    <a:pt x="935" y="81"/>
                    <a:pt x="1132" y="78"/>
                  </a:cubicBezTo>
                  <a:cubicBezTo>
                    <a:pt x="1176" y="78"/>
                    <a:pt x="1176" y="10"/>
                    <a:pt x="1132" y="10"/>
                  </a:cubicBezTo>
                  <a:cubicBezTo>
                    <a:pt x="932" y="5"/>
                    <a:pt x="732" y="1"/>
                    <a:pt x="5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56"/>
            <p:cNvSpPr/>
            <p:nvPr/>
          </p:nvSpPr>
          <p:spPr>
            <a:xfrm>
              <a:off x="4792585" y="1799717"/>
              <a:ext cx="238329" cy="242777"/>
            </a:xfrm>
            <a:custGeom>
              <a:rect b="b" l="l" r="r" t="t"/>
              <a:pathLst>
                <a:path extrusionOk="0" h="9442" w="9269">
                  <a:moveTo>
                    <a:pt x="5066" y="195"/>
                  </a:moveTo>
                  <a:cubicBezTo>
                    <a:pt x="5485" y="195"/>
                    <a:pt x="5884" y="261"/>
                    <a:pt x="6263" y="403"/>
                  </a:cubicBezTo>
                  <a:cubicBezTo>
                    <a:pt x="6229" y="603"/>
                    <a:pt x="6205" y="808"/>
                    <a:pt x="6185" y="1013"/>
                  </a:cubicBezTo>
                  <a:cubicBezTo>
                    <a:pt x="6146" y="1023"/>
                    <a:pt x="6132" y="1072"/>
                    <a:pt x="6161" y="1101"/>
                  </a:cubicBezTo>
                  <a:lnTo>
                    <a:pt x="6167" y="1105"/>
                  </a:lnTo>
                  <a:lnTo>
                    <a:pt x="6167" y="1105"/>
                  </a:lnTo>
                  <a:cubicBezTo>
                    <a:pt x="6157" y="1099"/>
                    <a:pt x="6146" y="1095"/>
                    <a:pt x="6134" y="1095"/>
                  </a:cubicBezTo>
                  <a:cubicBezTo>
                    <a:pt x="6125" y="1095"/>
                    <a:pt x="6116" y="1097"/>
                    <a:pt x="6107" y="1101"/>
                  </a:cubicBezTo>
                  <a:cubicBezTo>
                    <a:pt x="5902" y="1174"/>
                    <a:pt x="5712" y="1306"/>
                    <a:pt x="5512" y="1403"/>
                  </a:cubicBezTo>
                  <a:cubicBezTo>
                    <a:pt x="5293" y="1520"/>
                    <a:pt x="5068" y="1623"/>
                    <a:pt x="4844" y="1730"/>
                  </a:cubicBezTo>
                  <a:cubicBezTo>
                    <a:pt x="4839" y="1715"/>
                    <a:pt x="4824" y="1701"/>
                    <a:pt x="4810" y="1696"/>
                  </a:cubicBezTo>
                  <a:cubicBezTo>
                    <a:pt x="4605" y="1618"/>
                    <a:pt x="4395" y="1525"/>
                    <a:pt x="4176" y="1442"/>
                  </a:cubicBezTo>
                  <a:lnTo>
                    <a:pt x="4176" y="1442"/>
                  </a:lnTo>
                  <a:cubicBezTo>
                    <a:pt x="4390" y="1452"/>
                    <a:pt x="4605" y="1471"/>
                    <a:pt x="4820" y="1506"/>
                  </a:cubicBezTo>
                  <a:cubicBezTo>
                    <a:pt x="4821" y="1506"/>
                    <a:pt x="4823" y="1506"/>
                    <a:pt x="4824" y="1506"/>
                  </a:cubicBezTo>
                  <a:cubicBezTo>
                    <a:pt x="4860" y="1506"/>
                    <a:pt x="4876" y="1452"/>
                    <a:pt x="4834" y="1442"/>
                  </a:cubicBezTo>
                  <a:cubicBezTo>
                    <a:pt x="4629" y="1395"/>
                    <a:pt x="4417" y="1370"/>
                    <a:pt x="4204" y="1370"/>
                  </a:cubicBezTo>
                  <a:cubicBezTo>
                    <a:pt x="4154" y="1370"/>
                    <a:pt x="4104" y="1371"/>
                    <a:pt x="4054" y="1374"/>
                  </a:cubicBezTo>
                  <a:cubicBezTo>
                    <a:pt x="4044" y="1374"/>
                    <a:pt x="4034" y="1379"/>
                    <a:pt x="4029" y="1389"/>
                  </a:cubicBezTo>
                  <a:cubicBezTo>
                    <a:pt x="3805" y="1306"/>
                    <a:pt x="3571" y="1242"/>
                    <a:pt x="3337" y="1203"/>
                  </a:cubicBezTo>
                  <a:cubicBezTo>
                    <a:pt x="3337" y="1198"/>
                    <a:pt x="3337" y="1198"/>
                    <a:pt x="3337" y="1193"/>
                  </a:cubicBezTo>
                  <a:cubicBezTo>
                    <a:pt x="3337" y="1179"/>
                    <a:pt x="3332" y="1164"/>
                    <a:pt x="3332" y="1150"/>
                  </a:cubicBezTo>
                  <a:lnTo>
                    <a:pt x="3332" y="1150"/>
                  </a:lnTo>
                  <a:cubicBezTo>
                    <a:pt x="3790" y="1169"/>
                    <a:pt x="4254" y="1184"/>
                    <a:pt x="4717" y="1193"/>
                  </a:cubicBezTo>
                  <a:cubicBezTo>
                    <a:pt x="4761" y="1184"/>
                    <a:pt x="4761" y="1125"/>
                    <a:pt x="4717" y="1115"/>
                  </a:cubicBezTo>
                  <a:cubicBezTo>
                    <a:pt x="4254" y="1101"/>
                    <a:pt x="3790" y="1096"/>
                    <a:pt x="3322" y="1091"/>
                  </a:cubicBezTo>
                  <a:cubicBezTo>
                    <a:pt x="3312" y="1008"/>
                    <a:pt x="3303" y="930"/>
                    <a:pt x="3288" y="852"/>
                  </a:cubicBezTo>
                  <a:lnTo>
                    <a:pt x="3288" y="852"/>
                  </a:lnTo>
                  <a:cubicBezTo>
                    <a:pt x="3363" y="865"/>
                    <a:pt x="3440" y="872"/>
                    <a:pt x="3516" y="872"/>
                  </a:cubicBezTo>
                  <a:cubicBezTo>
                    <a:pt x="3554" y="872"/>
                    <a:pt x="3592" y="870"/>
                    <a:pt x="3629" y="867"/>
                  </a:cubicBezTo>
                  <a:cubicBezTo>
                    <a:pt x="3662" y="867"/>
                    <a:pt x="3664" y="818"/>
                    <a:pt x="3634" y="818"/>
                  </a:cubicBezTo>
                  <a:cubicBezTo>
                    <a:pt x="3632" y="818"/>
                    <a:pt x="3631" y="818"/>
                    <a:pt x="3629" y="818"/>
                  </a:cubicBezTo>
                  <a:cubicBezTo>
                    <a:pt x="3600" y="819"/>
                    <a:pt x="3571" y="820"/>
                    <a:pt x="3542" y="820"/>
                  </a:cubicBezTo>
                  <a:cubicBezTo>
                    <a:pt x="3454" y="820"/>
                    <a:pt x="3366" y="814"/>
                    <a:pt x="3278" y="803"/>
                  </a:cubicBezTo>
                  <a:cubicBezTo>
                    <a:pt x="3259" y="720"/>
                    <a:pt x="3244" y="633"/>
                    <a:pt x="3225" y="550"/>
                  </a:cubicBezTo>
                  <a:lnTo>
                    <a:pt x="3288" y="535"/>
                  </a:lnTo>
                  <a:cubicBezTo>
                    <a:pt x="3582" y="579"/>
                    <a:pt x="3877" y="599"/>
                    <a:pt x="4175" y="599"/>
                  </a:cubicBezTo>
                  <a:cubicBezTo>
                    <a:pt x="4208" y="599"/>
                    <a:pt x="4240" y="599"/>
                    <a:pt x="4273" y="598"/>
                  </a:cubicBezTo>
                  <a:cubicBezTo>
                    <a:pt x="4303" y="589"/>
                    <a:pt x="4303" y="545"/>
                    <a:pt x="4273" y="535"/>
                  </a:cubicBezTo>
                  <a:cubicBezTo>
                    <a:pt x="3990" y="535"/>
                    <a:pt x="3712" y="515"/>
                    <a:pt x="3434" y="486"/>
                  </a:cubicBezTo>
                  <a:cubicBezTo>
                    <a:pt x="3576" y="437"/>
                    <a:pt x="3727" y="389"/>
                    <a:pt x="3878" y="350"/>
                  </a:cubicBezTo>
                  <a:cubicBezTo>
                    <a:pt x="3932" y="335"/>
                    <a:pt x="3981" y="325"/>
                    <a:pt x="4034" y="315"/>
                  </a:cubicBezTo>
                  <a:cubicBezTo>
                    <a:pt x="4222" y="318"/>
                    <a:pt x="4410" y="319"/>
                    <a:pt x="4598" y="319"/>
                  </a:cubicBezTo>
                  <a:cubicBezTo>
                    <a:pt x="4864" y="319"/>
                    <a:pt x="5129" y="316"/>
                    <a:pt x="5395" y="311"/>
                  </a:cubicBezTo>
                  <a:cubicBezTo>
                    <a:pt x="5429" y="311"/>
                    <a:pt x="5429" y="262"/>
                    <a:pt x="5395" y="262"/>
                  </a:cubicBezTo>
                  <a:cubicBezTo>
                    <a:pt x="5054" y="252"/>
                    <a:pt x="4707" y="252"/>
                    <a:pt x="4366" y="252"/>
                  </a:cubicBezTo>
                  <a:cubicBezTo>
                    <a:pt x="4605" y="214"/>
                    <a:pt x="4838" y="195"/>
                    <a:pt x="5066" y="195"/>
                  </a:cubicBezTo>
                  <a:close/>
                  <a:moveTo>
                    <a:pt x="3137" y="594"/>
                  </a:moveTo>
                  <a:cubicBezTo>
                    <a:pt x="3142" y="657"/>
                    <a:pt x="3147" y="725"/>
                    <a:pt x="3156" y="789"/>
                  </a:cubicBezTo>
                  <a:cubicBezTo>
                    <a:pt x="3127" y="789"/>
                    <a:pt x="3117" y="828"/>
                    <a:pt x="3142" y="833"/>
                  </a:cubicBezTo>
                  <a:lnTo>
                    <a:pt x="3161" y="833"/>
                  </a:lnTo>
                  <a:cubicBezTo>
                    <a:pt x="3171" y="959"/>
                    <a:pt x="3190" y="1086"/>
                    <a:pt x="3220" y="1213"/>
                  </a:cubicBezTo>
                  <a:cubicBezTo>
                    <a:pt x="3220" y="1223"/>
                    <a:pt x="3229" y="1223"/>
                    <a:pt x="3234" y="1232"/>
                  </a:cubicBezTo>
                  <a:cubicBezTo>
                    <a:pt x="2810" y="1496"/>
                    <a:pt x="2425" y="1813"/>
                    <a:pt x="2088" y="2179"/>
                  </a:cubicBezTo>
                  <a:cubicBezTo>
                    <a:pt x="1791" y="2140"/>
                    <a:pt x="1498" y="2086"/>
                    <a:pt x="1210" y="2013"/>
                  </a:cubicBezTo>
                  <a:cubicBezTo>
                    <a:pt x="1717" y="1384"/>
                    <a:pt x="2381" y="896"/>
                    <a:pt x="3132" y="594"/>
                  </a:cubicBezTo>
                  <a:close/>
                  <a:moveTo>
                    <a:pt x="6395" y="452"/>
                  </a:moveTo>
                  <a:cubicBezTo>
                    <a:pt x="6849" y="652"/>
                    <a:pt x="7263" y="945"/>
                    <a:pt x="7600" y="1306"/>
                  </a:cubicBezTo>
                  <a:cubicBezTo>
                    <a:pt x="7839" y="1559"/>
                    <a:pt x="8058" y="1837"/>
                    <a:pt x="8249" y="2130"/>
                  </a:cubicBezTo>
                  <a:cubicBezTo>
                    <a:pt x="8093" y="2179"/>
                    <a:pt x="7941" y="2237"/>
                    <a:pt x="7790" y="2306"/>
                  </a:cubicBezTo>
                  <a:cubicBezTo>
                    <a:pt x="7810" y="2286"/>
                    <a:pt x="7810" y="2252"/>
                    <a:pt x="7790" y="2237"/>
                  </a:cubicBezTo>
                  <a:cubicBezTo>
                    <a:pt x="7312" y="1828"/>
                    <a:pt x="6790" y="1442"/>
                    <a:pt x="6288" y="1057"/>
                  </a:cubicBezTo>
                  <a:cubicBezTo>
                    <a:pt x="6337" y="857"/>
                    <a:pt x="6371" y="657"/>
                    <a:pt x="6395" y="452"/>
                  </a:cubicBezTo>
                  <a:close/>
                  <a:moveTo>
                    <a:pt x="3347" y="1306"/>
                  </a:moveTo>
                  <a:cubicBezTo>
                    <a:pt x="3766" y="1535"/>
                    <a:pt x="4303" y="1676"/>
                    <a:pt x="4761" y="1808"/>
                  </a:cubicBezTo>
                  <a:cubicBezTo>
                    <a:pt x="4644" y="2228"/>
                    <a:pt x="4610" y="2662"/>
                    <a:pt x="4664" y="3091"/>
                  </a:cubicBezTo>
                  <a:cubicBezTo>
                    <a:pt x="4127" y="3496"/>
                    <a:pt x="3586" y="3886"/>
                    <a:pt x="3015" y="4237"/>
                  </a:cubicBezTo>
                  <a:cubicBezTo>
                    <a:pt x="3000" y="4247"/>
                    <a:pt x="2990" y="4261"/>
                    <a:pt x="2990" y="4281"/>
                  </a:cubicBezTo>
                  <a:cubicBezTo>
                    <a:pt x="2898" y="4247"/>
                    <a:pt x="2805" y="4222"/>
                    <a:pt x="2708" y="4203"/>
                  </a:cubicBezTo>
                  <a:cubicBezTo>
                    <a:pt x="2576" y="4164"/>
                    <a:pt x="2444" y="4110"/>
                    <a:pt x="2322" y="4052"/>
                  </a:cubicBezTo>
                  <a:cubicBezTo>
                    <a:pt x="2317" y="4049"/>
                    <a:pt x="2314" y="4048"/>
                    <a:pt x="2310" y="4048"/>
                  </a:cubicBezTo>
                  <a:cubicBezTo>
                    <a:pt x="2306" y="4048"/>
                    <a:pt x="2303" y="4049"/>
                    <a:pt x="2298" y="4052"/>
                  </a:cubicBezTo>
                  <a:cubicBezTo>
                    <a:pt x="2259" y="3462"/>
                    <a:pt x="2215" y="2876"/>
                    <a:pt x="2191" y="2286"/>
                  </a:cubicBezTo>
                  <a:cubicBezTo>
                    <a:pt x="2191" y="2276"/>
                    <a:pt x="2186" y="2262"/>
                    <a:pt x="2176" y="2252"/>
                  </a:cubicBezTo>
                  <a:cubicBezTo>
                    <a:pt x="2537" y="1925"/>
                    <a:pt x="2917" y="1623"/>
                    <a:pt x="3312" y="1350"/>
                  </a:cubicBezTo>
                  <a:cubicBezTo>
                    <a:pt x="3332" y="1340"/>
                    <a:pt x="3342" y="1320"/>
                    <a:pt x="3347" y="1306"/>
                  </a:cubicBezTo>
                  <a:close/>
                  <a:moveTo>
                    <a:pt x="6175" y="1112"/>
                  </a:moveTo>
                  <a:lnTo>
                    <a:pt x="6185" y="1120"/>
                  </a:lnTo>
                  <a:cubicBezTo>
                    <a:pt x="6190" y="1125"/>
                    <a:pt x="6195" y="1130"/>
                    <a:pt x="6200" y="1135"/>
                  </a:cubicBezTo>
                  <a:cubicBezTo>
                    <a:pt x="6663" y="1559"/>
                    <a:pt x="7190" y="1998"/>
                    <a:pt x="7727" y="2325"/>
                  </a:cubicBezTo>
                  <a:cubicBezTo>
                    <a:pt x="7736" y="2330"/>
                    <a:pt x="7751" y="2330"/>
                    <a:pt x="7761" y="2330"/>
                  </a:cubicBezTo>
                  <a:cubicBezTo>
                    <a:pt x="7751" y="2335"/>
                    <a:pt x="7746" y="2340"/>
                    <a:pt x="7741" y="2349"/>
                  </a:cubicBezTo>
                  <a:cubicBezTo>
                    <a:pt x="7722" y="2349"/>
                    <a:pt x="7702" y="2359"/>
                    <a:pt x="7697" y="2379"/>
                  </a:cubicBezTo>
                  <a:cubicBezTo>
                    <a:pt x="7590" y="2788"/>
                    <a:pt x="7507" y="3203"/>
                    <a:pt x="7444" y="3623"/>
                  </a:cubicBezTo>
                  <a:cubicBezTo>
                    <a:pt x="7429" y="3632"/>
                    <a:pt x="7429" y="3652"/>
                    <a:pt x="7439" y="3666"/>
                  </a:cubicBezTo>
                  <a:cubicBezTo>
                    <a:pt x="7439" y="3681"/>
                    <a:pt x="7434" y="3701"/>
                    <a:pt x="7429" y="3715"/>
                  </a:cubicBezTo>
                  <a:lnTo>
                    <a:pt x="7429" y="3730"/>
                  </a:lnTo>
                  <a:cubicBezTo>
                    <a:pt x="7405" y="3730"/>
                    <a:pt x="7380" y="3749"/>
                    <a:pt x="7376" y="3774"/>
                  </a:cubicBezTo>
                  <a:cubicBezTo>
                    <a:pt x="7229" y="3847"/>
                    <a:pt x="7093" y="3949"/>
                    <a:pt x="6946" y="4027"/>
                  </a:cubicBezTo>
                  <a:cubicBezTo>
                    <a:pt x="6771" y="4130"/>
                    <a:pt x="6585" y="4222"/>
                    <a:pt x="6400" y="4315"/>
                  </a:cubicBezTo>
                  <a:cubicBezTo>
                    <a:pt x="6395" y="4305"/>
                    <a:pt x="6390" y="4301"/>
                    <a:pt x="6390" y="4291"/>
                  </a:cubicBezTo>
                  <a:cubicBezTo>
                    <a:pt x="6376" y="4276"/>
                    <a:pt x="6361" y="4266"/>
                    <a:pt x="6341" y="4266"/>
                  </a:cubicBezTo>
                  <a:cubicBezTo>
                    <a:pt x="6341" y="4242"/>
                    <a:pt x="6332" y="4222"/>
                    <a:pt x="6312" y="4208"/>
                  </a:cubicBezTo>
                  <a:cubicBezTo>
                    <a:pt x="5800" y="3857"/>
                    <a:pt x="5312" y="3476"/>
                    <a:pt x="4829" y="3091"/>
                  </a:cubicBezTo>
                  <a:cubicBezTo>
                    <a:pt x="4819" y="3080"/>
                    <a:pt x="4804" y="3076"/>
                    <a:pt x="4790" y="3076"/>
                  </a:cubicBezTo>
                  <a:cubicBezTo>
                    <a:pt x="4777" y="3076"/>
                    <a:pt x="4765" y="3079"/>
                    <a:pt x="4756" y="3086"/>
                  </a:cubicBezTo>
                  <a:cubicBezTo>
                    <a:pt x="4751" y="2667"/>
                    <a:pt x="4785" y="2247"/>
                    <a:pt x="4854" y="1832"/>
                  </a:cubicBezTo>
                  <a:cubicBezTo>
                    <a:pt x="4859" y="1835"/>
                    <a:pt x="4864" y="1836"/>
                    <a:pt x="4869" y="1836"/>
                  </a:cubicBezTo>
                  <a:cubicBezTo>
                    <a:pt x="4874" y="1836"/>
                    <a:pt x="4881" y="1835"/>
                    <a:pt x="4888" y="1832"/>
                  </a:cubicBezTo>
                  <a:cubicBezTo>
                    <a:pt x="5312" y="1681"/>
                    <a:pt x="5824" y="1501"/>
                    <a:pt x="6171" y="1203"/>
                  </a:cubicBezTo>
                  <a:cubicBezTo>
                    <a:pt x="6206" y="1179"/>
                    <a:pt x="6200" y="1136"/>
                    <a:pt x="6175" y="1112"/>
                  </a:cubicBezTo>
                  <a:close/>
                  <a:moveTo>
                    <a:pt x="8332" y="2232"/>
                  </a:moveTo>
                  <a:cubicBezTo>
                    <a:pt x="8780" y="2954"/>
                    <a:pt x="9068" y="3779"/>
                    <a:pt x="9088" y="4627"/>
                  </a:cubicBezTo>
                  <a:cubicBezTo>
                    <a:pt x="9088" y="4673"/>
                    <a:pt x="9088" y="4702"/>
                    <a:pt x="9088" y="4730"/>
                  </a:cubicBezTo>
                  <a:cubicBezTo>
                    <a:pt x="8897" y="4779"/>
                    <a:pt x="8707" y="4837"/>
                    <a:pt x="8527" y="4900"/>
                  </a:cubicBezTo>
                  <a:cubicBezTo>
                    <a:pt x="8390" y="4720"/>
                    <a:pt x="8244" y="4544"/>
                    <a:pt x="8093" y="4383"/>
                  </a:cubicBezTo>
                  <a:lnTo>
                    <a:pt x="8097" y="4383"/>
                  </a:lnTo>
                  <a:cubicBezTo>
                    <a:pt x="8238" y="4386"/>
                    <a:pt x="8381" y="4389"/>
                    <a:pt x="8524" y="4389"/>
                  </a:cubicBezTo>
                  <a:cubicBezTo>
                    <a:pt x="8629" y="4389"/>
                    <a:pt x="8734" y="4388"/>
                    <a:pt x="8839" y="4383"/>
                  </a:cubicBezTo>
                  <a:cubicBezTo>
                    <a:pt x="8878" y="4379"/>
                    <a:pt x="8878" y="4320"/>
                    <a:pt x="8839" y="4315"/>
                  </a:cubicBezTo>
                  <a:lnTo>
                    <a:pt x="8097" y="4315"/>
                  </a:lnTo>
                  <a:cubicBezTo>
                    <a:pt x="8078" y="4315"/>
                    <a:pt x="8063" y="4335"/>
                    <a:pt x="8068" y="4354"/>
                  </a:cubicBezTo>
                  <a:cubicBezTo>
                    <a:pt x="7990" y="4271"/>
                    <a:pt x="7912" y="4183"/>
                    <a:pt x="7834" y="4101"/>
                  </a:cubicBezTo>
                  <a:lnTo>
                    <a:pt x="7834" y="4101"/>
                  </a:lnTo>
                  <a:cubicBezTo>
                    <a:pt x="8122" y="4115"/>
                    <a:pt x="8410" y="4135"/>
                    <a:pt x="8697" y="4169"/>
                  </a:cubicBezTo>
                  <a:cubicBezTo>
                    <a:pt x="8727" y="4169"/>
                    <a:pt x="8736" y="4115"/>
                    <a:pt x="8702" y="4105"/>
                  </a:cubicBezTo>
                  <a:cubicBezTo>
                    <a:pt x="8395" y="4057"/>
                    <a:pt x="8083" y="4037"/>
                    <a:pt x="7771" y="4037"/>
                  </a:cubicBezTo>
                  <a:cubicBezTo>
                    <a:pt x="7683" y="3944"/>
                    <a:pt x="7595" y="3852"/>
                    <a:pt x="7507" y="3764"/>
                  </a:cubicBezTo>
                  <a:cubicBezTo>
                    <a:pt x="7507" y="3759"/>
                    <a:pt x="7507" y="3759"/>
                    <a:pt x="7507" y="3759"/>
                  </a:cubicBezTo>
                  <a:cubicBezTo>
                    <a:pt x="7517" y="3749"/>
                    <a:pt x="7527" y="3740"/>
                    <a:pt x="7527" y="3730"/>
                  </a:cubicBezTo>
                  <a:cubicBezTo>
                    <a:pt x="7532" y="3715"/>
                    <a:pt x="7536" y="3696"/>
                    <a:pt x="7541" y="3681"/>
                  </a:cubicBezTo>
                  <a:cubicBezTo>
                    <a:pt x="7834" y="3705"/>
                    <a:pt x="8127" y="3725"/>
                    <a:pt x="8414" y="3744"/>
                  </a:cubicBezTo>
                  <a:cubicBezTo>
                    <a:pt x="8463" y="3744"/>
                    <a:pt x="8458" y="3681"/>
                    <a:pt x="8414" y="3676"/>
                  </a:cubicBezTo>
                  <a:cubicBezTo>
                    <a:pt x="8132" y="3652"/>
                    <a:pt x="7844" y="3627"/>
                    <a:pt x="7556" y="3608"/>
                  </a:cubicBezTo>
                  <a:cubicBezTo>
                    <a:pt x="7576" y="3525"/>
                    <a:pt x="7595" y="3442"/>
                    <a:pt x="7615" y="3354"/>
                  </a:cubicBezTo>
                  <a:cubicBezTo>
                    <a:pt x="7720" y="3338"/>
                    <a:pt x="7827" y="3330"/>
                    <a:pt x="7935" y="3330"/>
                  </a:cubicBezTo>
                  <a:cubicBezTo>
                    <a:pt x="8057" y="3330"/>
                    <a:pt x="8180" y="3341"/>
                    <a:pt x="8302" y="3364"/>
                  </a:cubicBezTo>
                  <a:cubicBezTo>
                    <a:pt x="8306" y="3365"/>
                    <a:pt x="8309" y="3365"/>
                    <a:pt x="8312" y="3365"/>
                  </a:cubicBezTo>
                  <a:cubicBezTo>
                    <a:pt x="8353" y="3365"/>
                    <a:pt x="8367" y="3305"/>
                    <a:pt x="8322" y="3291"/>
                  </a:cubicBezTo>
                  <a:cubicBezTo>
                    <a:pt x="8207" y="3266"/>
                    <a:pt x="8090" y="3254"/>
                    <a:pt x="7973" y="3254"/>
                  </a:cubicBezTo>
                  <a:cubicBezTo>
                    <a:pt x="7856" y="3254"/>
                    <a:pt x="7739" y="3266"/>
                    <a:pt x="7624" y="3291"/>
                  </a:cubicBezTo>
                  <a:cubicBezTo>
                    <a:pt x="7644" y="3203"/>
                    <a:pt x="7658" y="3120"/>
                    <a:pt x="7678" y="3037"/>
                  </a:cubicBezTo>
                  <a:cubicBezTo>
                    <a:pt x="7863" y="3018"/>
                    <a:pt x="8054" y="3003"/>
                    <a:pt x="8244" y="2979"/>
                  </a:cubicBezTo>
                  <a:cubicBezTo>
                    <a:pt x="8286" y="2974"/>
                    <a:pt x="8288" y="2910"/>
                    <a:pt x="8248" y="2910"/>
                  </a:cubicBezTo>
                  <a:cubicBezTo>
                    <a:pt x="8247" y="2910"/>
                    <a:pt x="8245" y="2910"/>
                    <a:pt x="8244" y="2910"/>
                  </a:cubicBezTo>
                  <a:cubicBezTo>
                    <a:pt x="8058" y="2925"/>
                    <a:pt x="7873" y="2949"/>
                    <a:pt x="7688" y="2969"/>
                  </a:cubicBezTo>
                  <a:cubicBezTo>
                    <a:pt x="7697" y="2901"/>
                    <a:pt x="7712" y="2832"/>
                    <a:pt x="7727" y="2764"/>
                  </a:cubicBezTo>
                  <a:cubicBezTo>
                    <a:pt x="7817" y="2766"/>
                    <a:pt x="7908" y="2768"/>
                    <a:pt x="8000" y="2768"/>
                  </a:cubicBezTo>
                  <a:cubicBezTo>
                    <a:pt x="8091" y="2768"/>
                    <a:pt x="8183" y="2766"/>
                    <a:pt x="8273" y="2764"/>
                  </a:cubicBezTo>
                  <a:cubicBezTo>
                    <a:pt x="8322" y="2764"/>
                    <a:pt x="8322" y="2691"/>
                    <a:pt x="8273" y="2691"/>
                  </a:cubicBezTo>
                  <a:cubicBezTo>
                    <a:pt x="8183" y="2688"/>
                    <a:pt x="8093" y="2687"/>
                    <a:pt x="8002" y="2687"/>
                  </a:cubicBezTo>
                  <a:cubicBezTo>
                    <a:pt x="7912" y="2687"/>
                    <a:pt x="7822" y="2688"/>
                    <a:pt x="7732" y="2691"/>
                  </a:cubicBezTo>
                  <a:cubicBezTo>
                    <a:pt x="7751" y="2593"/>
                    <a:pt x="7771" y="2501"/>
                    <a:pt x="7780" y="2403"/>
                  </a:cubicBezTo>
                  <a:cubicBezTo>
                    <a:pt x="7787" y="2403"/>
                    <a:pt x="7791" y="2405"/>
                    <a:pt x="7795" y="2405"/>
                  </a:cubicBezTo>
                  <a:cubicBezTo>
                    <a:pt x="7797" y="2405"/>
                    <a:pt x="7798" y="2405"/>
                    <a:pt x="7800" y="2403"/>
                  </a:cubicBezTo>
                  <a:cubicBezTo>
                    <a:pt x="7980" y="2359"/>
                    <a:pt x="8161" y="2301"/>
                    <a:pt x="8332" y="2232"/>
                  </a:cubicBezTo>
                  <a:close/>
                  <a:moveTo>
                    <a:pt x="1117" y="2135"/>
                  </a:moveTo>
                  <a:cubicBezTo>
                    <a:pt x="1117" y="2135"/>
                    <a:pt x="1122" y="2140"/>
                    <a:pt x="1127" y="2140"/>
                  </a:cubicBezTo>
                  <a:cubicBezTo>
                    <a:pt x="1411" y="2242"/>
                    <a:pt x="1709" y="2291"/>
                    <a:pt x="2011" y="2291"/>
                  </a:cubicBezTo>
                  <a:cubicBezTo>
                    <a:pt x="2025" y="2291"/>
                    <a:pt x="2040" y="2291"/>
                    <a:pt x="2054" y="2291"/>
                  </a:cubicBezTo>
                  <a:cubicBezTo>
                    <a:pt x="2059" y="2891"/>
                    <a:pt x="2112" y="3496"/>
                    <a:pt x="2205" y="4091"/>
                  </a:cubicBezTo>
                  <a:lnTo>
                    <a:pt x="2186" y="4091"/>
                  </a:lnTo>
                  <a:cubicBezTo>
                    <a:pt x="1966" y="4164"/>
                    <a:pt x="1761" y="4335"/>
                    <a:pt x="1576" y="4471"/>
                  </a:cubicBezTo>
                  <a:cubicBezTo>
                    <a:pt x="1405" y="4593"/>
                    <a:pt x="1195" y="4720"/>
                    <a:pt x="1074" y="4891"/>
                  </a:cubicBezTo>
                  <a:cubicBezTo>
                    <a:pt x="1074" y="4896"/>
                    <a:pt x="1069" y="4900"/>
                    <a:pt x="1069" y="4905"/>
                  </a:cubicBezTo>
                  <a:cubicBezTo>
                    <a:pt x="805" y="4818"/>
                    <a:pt x="547" y="4710"/>
                    <a:pt x="298" y="4588"/>
                  </a:cubicBezTo>
                  <a:cubicBezTo>
                    <a:pt x="291" y="4583"/>
                    <a:pt x="283" y="4581"/>
                    <a:pt x="275" y="4581"/>
                  </a:cubicBezTo>
                  <a:cubicBezTo>
                    <a:pt x="268" y="4581"/>
                    <a:pt x="259" y="4583"/>
                    <a:pt x="249" y="4588"/>
                  </a:cubicBezTo>
                  <a:cubicBezTo>
                    <a:pt x="254" y="4535"/>
                    <a:pt x="264" y="4491"/>
                    <a:pt x="264" y="4447"/>
                  </a:cubicBezTo>
                  <a:cubicBezTo>
                    <a:pt x="547" y="4471"/>
                    <a:pt x="830" y="4496"/>
                    <a:pt x="1117" y="4515"/>
                  </a:cubicBezTo>
                  <a:cubicBezTo>
                    <a:pt x="1147" y="4515"/>
                    <a:pt x="1147" y="4471"/>
                    <a:pt x="1117" y="4471"/>
                  </a:cubicBezTo>
                  <a:cubicBezTo>
                    <a:pt x="835" y="4442"/>
                    <a:pt x="552" y="4422"/>
                    <a:pt x="269" y="4403"/>
                  </a:cubicBezTo>
                  <a:cubicBezTo>
                    <a:pt x="278" y="4281"/>
                    <a:pt x="293" y="4159"/>
                    <a:pt x="313" y="4042"/>
                  </a:cubicBezTo>
                  <a:cubicBezTo>
                    <a:pt x="596" y="4062"/>
                    <a:pt x="874" y="4086"/>
                    <a:pt x="1152" y="4101"/>
                  </a:cubicBezTo>
                  <a:cubicBezTo>
                    <a:pt x="1191" y="4101"/>
                    <a:pt x="1186" y="4047"/>
                    <a:pt x="1152" y="4042"/>
                  </a:cubicBezTo>
                  <a:cubicBezTo>
                    <a:pt x="878" y="4013"/>
                    <a:pt x="600" y="3993"/>
                    <a:pt x="327" y="3974"/>
                  </a:cubicBezTo>
                  <a:cubicBezTo>
                    <a:pt x="352" y="3847"/>
                    <a:pt x="381" y="3720"/>
                    <a:pt x="415" y="3593"/>
                  </a:cubicBezTo>
                  <a:cubicBezTo>
                    <a:pt x="727" y="3598"/>
                    <a:pt x="1044" y="3603"/>
                    <a:pt x="1361" y="3623"/>
                  </a:cubicBezTo>
                  <a:cubicBezTo>
                    <a:pt x="1405" y="3623"/>
                    <a:pt x="1405" y="3554"/>
                    <a:pt x="1361" y="3549"/>
                  </a:cubicBezTo>
                  <a:cubicBezTo>
                    <a:pt x="1136" y="3535"/>
                    <a:pt x="909" y="3526"/>
                    <a:pt x="681" y="3526"/>
                  </a:cubicBezTo>
                  <a:cubicBezTo>
                    <a:pt x="597" y="3526"/>
                    <a:pt x="513" y="3527"/>
                    <a:pt x="430" y="3530"/>
                  </a:cubicBezTo>
                  <a:cubicBezTo>
                    <a:pt x="474" y="3379"/>
                    <a:pt x="527" y="3223"/>
                    <a:pt x="591" y="3076"/>
                  </a:cubicBezTo>
                  <a:cubicBezTo>
                    <a:pt x="714" y="3076"/>
                    <a:pt x="840" y="3078"/>
                    <a:pt x="965" y="3078"/>
                  </a:cubicBezTo>
                  <a:cubicBezTo>
                    <a:pt x="1027" y="3078"/>
                    <a:pt x="1090" y="3078"/>
                    <a:pt x="1152" y="3076"/>
                  </a:cubicBezTo>
                  <a:cubicBezTo>
                    <a:pt x="1186" y="3076"/>
                    <a:pt x="1186" y="3027"/>
                    <a:pt x="1152" y="3027"/>
                  </a:cubicBezTo>
                  <a:cubicBezTo>
                    <a:pt x="966" y="3027"/>
                    <a:pt x="791" y="3027"/>
                    <a:pt x="610" y="3032"/>
                  </a:cubicBezTo>
                  <a:cubicBezTo>
                    <a:pt x="742" y="2710"/>
                    <a:pt x="913" y="2413"/>
                    <a:pt x="1117" y="2135"/>
                  </a:cubicBezTo>
                  <a:close/>
                  <a:moveTo>
                    <a:pt x="4776" y="3198"/>
                  </a:moveTo>
                  <a:cubicBezTo>
                    <a:pt x="5229" y="3618"/>
                    <a:pt x="5722" y="3998"/>
                    <a:pt x="6244" y="4330"/>
                  </a:cubicBezTo>
                  <a:cubicBezTo>
                    <a:pt x="6254" y="4335"/>
                    <a:pt x="6268" y="4340"/>
                    <a:pt x="6283" y="4340"/>
                  </a:cubicBezTo>
                  <a:cubicBezTo>
                    <a:pt x="6332" y="4491"/>
                    <a:pt x="6117" y="4818"/>
                    <a:pt x="6059" y="4949"/>
                  </a:cubicBezTo>
                  <a:cubicBezTo>
                    <a:pt x="6000" y="5086"/>
                    <a:pt x="5941" y="5208"/>
                    <a:pt x="5888" y="5335"/>
                  </a:cubicBezTo>
                  <a:cubicBezTo>
                    <a:pt x="5776" y="5598"/>
                    <a:pt x="5668" y="5856"/>
                    <a:pt x="5566" y="6115"/>
                  </a:cubicBezTo>
                  <a:cubicBezTo>
                    <a:pt x="5556" y="6110"/>
                    <a:pt x="5546" y="6110"/>
                    <a:pt x="5537" y="6110"/>
                  </a:cubicBezTo>
                  <a:cubicBezTo>
                    <a:pt x="5272" y="6123"/>
                    <a:pt x="5008" y="6129"/>
                    <a:pt x="4744" y="6129"/>
                  </a:cubicBezTo>
                  <a:cubicBezTo>
                    <a:pt x="4423" y="6129"/>
                    <a:pt x="4102" y="6121"/>
                    <a:pt x="3781" y="6110"/>
                  </a:cubicBezTo>
                  <a:cubicBezTo>
                    <a:pt x="3776" y="6110"/>
                    <a:pt x="3771" y="6115"/>
                    <a:pt x="3766" y="6115"/>
                  </a:cubicBezTo>
                  <a:cubicBezTo>
                    <a:pt x="3751" y="6056"/>
                    <a:pt x="3732" y="5993"/>
                    <a:pt x="3717" y="5930"/>
                  </a:cubicBezTo>
                  <a:lnTo>
                    <a:pt x="3717" y="5930"/>
                  </a:lnTo>
                  <a:cubicBezTo>
                    <a:pt x="4003" y="5965"/>
                    <a:pt x="4296" y="5981"/>
                    <a:pt x="4587" y="5981"/>
                  </a:cubicBezTo>
                  <a:cubicBezTo>
                    <a:pt x="4658" y="5981"/>
                    <a:pt x="4729" y="5980"/>
                    <a:pt x="4800" y="5978"/>
                  </a:cubicBezTo>
                  <a:cubicBezTo>
                    <a:pt x="4849" y="5978"/>
                    <a:pt x="4849" y="5905"/>
                    <a:pt x="4800" y="5905"/>
                  </a:cubicBezTo>
                  <a:cubicBezTo>
                    <a:pt x="4762" y="5906"/>
                    <a:pt x="4725" y="5906"/>
                    <a:pt x="4687" y="5906"/>
                  </a:cubicBezTo>
                  <a:cubicBezTo>
                    <a:pt x="4359" y="5906"/>
                    <a:pt x="4030" y="5888"/>
                    <a:pt x="3698" y="5861"/>
                  </a:cubicBezTo>
                  <a:cubicBezTo>
                    <a:pt x="3664" y="5730"/>
                    <a:pt x="3620" y="5598"/>
                    <a:pt x="3576" y="5466"/>
                  </a:cubicBezTo>
                  <a:cubicBezTo>
                    <a:pt x="3810" y="5466"/>
                    <a:pt x="4039" y="5481"/>
                    <a:pt x="4268" y="5505"/>
                  </a:cubicBezTo>
                  <a:cubicBezTo>
                    <a:pt x="4270" y="5505"/>
                    <a:pt x="4271" y="5506"/>
                    <a:pt x="4272" y="5506"/>
                  </a:cubicBezTo>
                  <a:cubicBezTo>
                    <a:pt x="4303" y="5506"/>
                    <a:pt x="4311" y="5451"/>
                    <a:pt x="4278" y="5442"/>
                  </a:cubicBezTo>
                  <a:cubicBezTo>
                    <a:pt x="4131" y="5415"/>
                    <a:pt x="3984" y="5401"/>
                    <a:pt x="3836" y="5401"/>
                  </a:cubicBezTo>
                  <a:cubicBezTo>
                    <a:pt x="3743" y="5401"/>
                    <a:pt x="3650" y="5406"/>
                    <a:pt x="3556" y="5417"/>
                  </a:cubicBezTo>
                  <a:cubicBezTo>
                    <a:pt x="3517" y="5291"/>
                    <a:pt x="3464" y="5164"/>
                    <a:pt x="3415" y="5042"/>
                  </a:cubicBezTo>
                  <a:cubicBezTo>
                    <a:pt x="3693" y="5028"/>
                    <a:pt x="3973" y="5021"/>
                    <a:pt x="4252" y="5021"/>
                  </a:cubicBezTo>
                  <a:cubicBezTo>
                    <a:pt x="4575" y="5021"/>
                    <a:pt x="4898" y="5031"/>
                    <a:pt x="5220" y="5052"/>
                  </a:cubicBezTo>
                  <a:cubicBezTo>
                    <a:pt x="5263" y="5052"/>
                    <a:pt x="5259" y="4988"/>
                    <a:pt x="5220" y="4983"/>
                  </a:cubicBezTo>
                  <a:cubicBezTo>
                    <a:pt x="4908" y="4953"/>
                    <a:pt x="4597" y="4939"/>
                    <a:pt x="4285" y="4939"/>
                  </a:cubicBezTo>
                  <a:cubicBezTo>
                    <a:pt x="3987" y="4939"/>
                    <a:pt x="3689" y="4952"/>
                    <a:pt x="3390" y="4979"/>
                  </a:cubicBezTo>
                  <a:cubicBezTo>
                    <a:pt x="3303" y="4754"/>
                    <a:pt x="3210" y="4535"/>
                    <a:pt x="3103" y="4320"/>
                  </a:cubicBezTo>
                  <a:cubicBezTo>
                    <a:pt x="3327" y="4193"/>
                    <a:pt x="3551" y="4062"/>
                    <a:pt x="3771" y="3920"/>
                  </a:cubicBezTo>
                  <a:cubicBezTo>
                    <a:pt x="3914" y="3903"/>
                    <a:pt x="4057" y="3895"/>
                    <a:pt x="4200" y="3895"/>
                  </a:cubicBezTo>
                  <a:cubicBezTo>
                    <a:pt x="4432" y="3895"/>
                    <a:pt x="4663" y="3917"/>
                    <a:pt x="4893" y="3959"/>
                  </a:cubicBezTo>
                  <a:cubicBezTo>
                    <a:pt x="4895" y="3960"/>
                    <a:pt x="4898" y="3960"/>
                    <a:pt x="4900" y="3960"/>
                  </a:cubicBezTo>
                  <a:cubicBezTo>
                    <a:pt x="4930" y="3960"/>
                    <a:pt x="4943" y="3910"/>
                    <a:pt x="4907" y="3905"/>
                  </a:cubicBezTo>
                  <a:cubicBezTo>
                    <a:pt x="4683" y="3853"/>
                    <a:pt x="4454" y="3830"/>
                    <a:pt x="4226" y="3830"/>
                  </a:cubicBezTo>
                  <a:cubicBezTo>
                    <a:pt x="4111" y="3830"/>
                    <a:pt x="3997" y="3836"/>
                    <a:pt x="3883" y="3847"/>
                  </a:cubicBezTo>
                  <a:cubicBezTo>
                    <a:pt x="4039" y="3749"/>
                    <a:pt x="4195" y="3642"/>
                    <a:pt x="4346" y="3535"/>
                  </a:cubicBezTo>
                  <a:cubicBezTo>
                    <a:pt x="4649" y="3549"/>
                    <a:pt x="4951" y="3598"/>
                    <a:pt x="5244" y="3686"/>
                  </a:cubicBezTo>
                  <a:cubicBezTo>
                    <a:pt x="5247" y="3687"/>
                    <a:pt x="5249" y="3687"/>
                    <a:pt x="5252" y="3687"/>
                  </a:cubicBezTo>
                  <a:cubicBezTo>
                    <a:pt x="5285" y="3687"/>
                    <a:pt x="5295" y="3632"/>
                    <a:pt x="5259" y="3623"/>
                  </a:cubicBezTo>
                  <a:cubicBezTo>
                    <a:pt x="4990" y="3530"/>
                    <a:pt x="4703" y="3476"/>
                    <a:pt x="4420" y="3476"/>
                  </a:cubicBezTo>
                  <a:cubicBezTo>
                    <a:pt x="4542" y="3384"/>
                    <a:pt x="4659" y="3296"/>
                    <a:pt x="4771" y="3203"/>
                  </a:cubicBezTo>
                  <a:lnTo>
                    <a:pt x="4776" y="3198"/>
                  </a:lnTo>
                  <a:close/>
                  <a:moveTo>
                    <a:pt x="9083" y="4837"/>
                  </a:moveTo>
                  <a:lnTo>
                    <a:pt x="9083" y="4837"/>
                  </a:lnTo>
                  <a:cubicBezTo>
                    <a:pt x="9078" y="5471"/>
                    <a:pt x="8932" y="6091"/>
                    <a:pt x="8663" y="6666"/>
                  </a:cubicBezTo>
                  <a:cubicBezTo>
                    <a:pt x="8658" y="6661"/>
                    <a:pt x="8653" y="6656"/>
                    <a:pt x="8653" y="6656"/>
                  </a:cubicBezTo>
                  <a:cubicBezTo>
                    <a:pt x="8473" y="6549"/>
                    <a:pt x="8283" y="6466"/>
                    <a:pt x="8088" y="6413"/>
                  </a:cubicBezTo>
                  <a:cubicBezTo>
                    <a:pt x="8097" y="6408"/>
                    <a:pt x="8107" y="6398"/>
                    <a:pt x="8117" y="6383"/>
                  </a:cubicBezTo>
                  <a:cubicBezTo>
                    <a:pt x="8297" y="5949"/>
                    <a:pt x="8439" y="5500"/>
                    <a:pt x="8541" y="5037"/>
                  </a:cubicBezTo>
                  <a:cubicBezTo>
                    <a:pt x="8727" y="4979"/>
                    <a:pt x="8907" y="4910"/>
                    <a:pt x="9083" y="4837"/>
                  </a:cubicBezTo>
                  <a:close/>
                  <a:moveTo>
                    <a:pt x="2283" y="4140"/>
                  </a:moveTo>
                  <a:cubicBezTo>
                    <a:pt x="2465" y="4247"/>
                    <a:pt x="2732" y="4399"/>
                    <a:pt x="2956" y="4399"/>
                  </a:cubicBezTo>
                  <a:cubicBezTo>
                    <a:pt x="2966" y="4399"/>
                    <a:pt x="2976" y="4399"/>
                    <a:pt x="2986" y="4398"/>
                  </a:cubicBezTo>
                  <a:cubicBezTo>
                    <a:pt x="3249" y="4983"/>
                    <a:pt x="3488" y="5583"/>
                    <a:pt x="3693" y="6193"/>
                  </a:cubicBezTo>
                  <a:cubicBezTo>
                    <a:pt x="3700" y="6211"/>
                    <a:pt x="3715" y="6221"/>
                    <a:pt x="3731" y="6221"/>
                  </a:cubicBezTo>
                  <a:cubicBezTo>
                    <a:pt x="3736" y="6221"/>
                    <a:pt x="3741" y="6220"/>
                    <a:pt x="3747" y="6217"/>
                  </a:cubicBezTo>
                  <a:lnTo>
                    <a:pt x="3747" y="6217"/>
                  </a:lnTo>
                  <a:cubicBezTo>
                    <a:pt x="3595" y="6413"/>
                    <a:pt x="3454" y="6617"/>
                    <a:pt x="3322" y="6827"/>
                  </a:cubicBezTo>
                  <a:cubicBezTo>
                    <a:pt x="3312" y="6837"/>
                    <a:pt x="3312" y="6852"/>
                    <a:pt x="3317" y="6861"/>
                  </a:cubicBezTo>
                  <a:cubicBezTo>
                    <a:pt x="3312" y="6856"/>
                    <a:pt x="3308" y="6856"/>
                    <a:pt x="3303" y="6856"/>
                  </a:cubicBezTo>
                  <a:cubicBezTo>
                    <a:pt x="2732" y="6754"/>
                    <a:pt x="2156" y="6671"/>
                    <a:pt x="1586" y="6583"/>
                  </a:cubicBezTo>
                  <a:cubicBezTo>
                    <a:pt x="1581" y="6569"/>
                    <a:pt x="1571" y="6554"/>
                    <a:pt x="1556" y="6549"/>
                  </a:cubicBezTo>
                  <a:lnTo>
                    <a:pt x="1547" y="6544"/>
                  </a:lnTo>
                  <a:lnTo>
                    <a:pt x="1522" y="6544"/>
                  </a:lnTo>
                  <a:cubicBezTo>
                    <a:pt x="1527" y="6476"/>
                    <a:pt x="1513" y="6403"/>
                    <a:pt x="1478" y="6339"/>
                  </a:cubicBezTo>
                  <a:cubicBezTo>
                    <a:pt x="1454" y="6266"/>
                    <a:pt x="1430" y="6193"/>
                    <a:pt x="1405" y="6115"/>
                  </a:cubicBezTo>
                  <a:cubicBezTo>
                    <a:pt x="1371" y="6003"/>
                    <a:pt x="1337" y="5891"/>
                    <a:pt x="1308" y="5778"/>
                  </a:cubicBezTo>
                  <a:cubicBezTo>
                    <a:pt x="1244" y="5520"/>
                    <a:pt x="1195" y="5257"/>
                    <a:pt x="1142" y="4998"/>
                  </a:cubicBezTo>
                  <a:cubicBezTo>
                    <a:pt x="1147" y="4979"/>
                    <a:pt x="1142" y="4959"/>
                    <a:pt x="1132" y="4939"/>
                  </a:cubicBezTo>
                  <a:cubicBezTo>
                    <a:pt x="1332" y="4857"/>
                    <a:pt x="1508" y="4696"/>
                    <a:pt x="1683" y="4579"/>
                  </a:cubicBezTo>
                  <a:cubicBezTo>
                    <a:pt x="1859" y="4461"/>
                    <a:pt x="2088" y="4349"/>
                    <a:pt x="2249" y="4193"/>
                  </a:cubicBezTo>
                  <a:cubicBezTo>
                    <a:pt x="2259" y="4183"/>
                    <a:pt x="2264" y="4169"/>
                    <a:pt x="2264" y="4149"/>
                  </a:cubicBezTo>
                  <a:cubicBezTo>
                    <a:pt x="2269" y="4149"/>
                    <a:pt x="2278" y="4144"/>
                    <a:pt x="2283" y="4140"/>
                  </a:cubicBezTo>
                  <a:close/>
                  <a:moveTo>
                    <a:pt x="7429" y="3886"/>
                  </a:moveTo>
                  <a:cubicBezTo>
                    <a:pt x="7751" y="4242"/>
                    <a:pt x="8068" y="4627"/>
                    <a:pt x="8429" y="4944"/>
                  </a:cubicBezTo>
                  <a:cubicBezTo>
                    <a:pt x="8414" y="4964"/>
                    <a:pt x="8410" y="4993"/>
                    <a:pt x="8424" y="5018"/>
                  </a:cubicBezTo>
                  <a:cubicBezTo>
                    <a:pt x="8307" y="5466"/>
                    <a:pt x="8171" y="5910"/>
                    <a:pt x="8005" y="6339"/>
                  </a:cubicBezTo>
                  <a:cubicBezTo>
                    <a:pt x="7995" y="6364"/>
                    <a:pt x="8005" y="6393"/>
                    <a:pt x="8029" y="6403"/>
                  </a:cubicBezTo>
                  <a:cubicBezTo>
                    <a:pt x="7999" y="6405"/>
                    <a:pt x="7982" y="6426"/>
                    <a:pt x="7980" y="6448"/>
                  </a:cubicBezTo>
                  <a:lnTo>
                    <a:pt x="7980" y="6448"/>
                  </a:lnTo>
                  <a:cubicBezTo>
                    <a:pt x="7967" y="6428"/>
                    <a:pt x="7944" y="6412"/>
                    <a:pt x="7917" y="6412"/>
                  </a:cubicBezTo>
                  <a:cubicBezTo>
                    <a:pt x="7914" y="6412"/>
                    <a:pt x="7911" y="6412"/>
                    <a:pt x="7907" y="6413"/>
                  </a:cubicBezTo>
                  <a:cubicBezTo>
                    <a:pt x="7410" y="6515"/>
                    <a:pt x="6927" y="6671"/>
                    <a:pt x="6463" y="6881"/>
                  </a:cubicBezTo>
                  <a:cubicBezTo>
                    <a:pt x="6210" y="6632"/>
                    <a:pt x="5937" y="6393"/>
                    <a:pt x="5668" y="6149"/>
                  </a:cubicBezTo>
                  <a:cubicBezTo>
                    <a:pt x="5863" y="5764"/>
                    <a:pt x="6044" y="5369"/>
                    <a:pt x="6220" y="4969"/>
                  </a:cubicBezTo>
                  <a:cubicBezTo>
                    <a:pt x="6293" y="4808"/>
                    <a:pt x="6454" y="4583"/>
                    <a:pt x="6429" y="4398"/>
                  </a:cubicBezTo>
                  <a:cubicBezTo>
                    <a:pt x="6756" y="4286"/>
                    <a:pt x="7166" y="4125"/>
                    <a:pt x="7429" y="3886"/>
                  </a:cubicBezTo>
                  <a:close/>
                  <a:moveTo>
                    <a:pt x="249" y="4691"/>
                  </a:moveTo>
                  <a:cubicBezTo>
                    <a:pt x="503" y="4847"/>
                    <a:pt x="776" y="4969"/>
                    <a:pt x="1059" y="5052"/>
                  </a:cubicBezTo>
                  <a:cubicBezTo>
                    <a:pt x="1103" y="5364"/>
                    <a:pt x="1166" y="5676"/>
                    <a:pt x="1254" y="5978"/>
                  </a:cubicBezTo>
                  <a:cubicBezTo>
                    <a:pt x="1303" y="6149"/>
                    <a:pt x="1337" y="6442"/>
                    <a:pt x="1464" y="6593"/>
                  </a:cubicBezTo>
                  <a:cubicBezTo>
                    <a:pt x="1454" y="6593"/>
                    <a:pt x="1449" y="6593"/>
                    <a:pt x="1439" y="6598"/>
                  </a:cubicBezTo>
                  <a:cubicBezTo>
                    <a:pt x="1313" y="6652"/>
                    <a:pt x="1205" y="6778"/>
                    <a:pt x="1103" y="6876"/>
                  </a:cubicBezTo>
                  <a:lnTo>
                    <a:pt x="1054" y="6925"/>
                  </a:lnTo>
                  <a:lnTo>
                    <a:pt x="1039" y="6925"/>
                  </a:lnTo>
                  <a:cubicBezTo>
                    <a:pt x="1025" y="6925"/>
                    <a:pt x="1015" y="6939"/>
                    <a:pt x="1015" y="6954"/>
                  </a:cubicBezTo>
                  <a:lnTo>
                    <a:pt x="849" y="7115"/>
                  </a:lnTo>
                  <a:cubicBezTo>
                    <a:pt x="483" y="6476"/>
                    <a:pt x="278" y="5764"/>
                    <a:pt x="254" y="5032"/>
                  </a:cubicBezTo>
                  <a:lnTo>
                    <a:pt x="249" y="5032"/>
                  </a:lnTo>
                  <a:cubicBezTo>
                    <a:pt x="244" y="4915"/>
                    <a:pt x="244" y="4803"/>
                    <a:pt x="249" y="4691"/>
                  </a:cubicBezTo>
                  <a:close/>
                  <a:moveTo>
                    <a:pt x="5600" y="6198"/>
                  </a:moveTo>
                  <a:cubicBezTo>
                    <a:pt x="5600" y="6198"/>
                    <a:pt x="5600" y="6208"/>
                    <a:pt x="5605" y="6213"/>
                  </a:cubicBezTo>
                  <a:cubicBezTo>
                    <a:pt x="5859" y="6466"/>
                    <a:pt x="6107" y="6725"/>
                    <a:pt x="6371" y="6964"/>
                  </a:cubicBezTo>
                  <a:cubicBezTo>
                    <a:pt x="6366" y="6969"/>
                    <a:pt x="6361" y="6978"/>
                    <a:pt x="6356" y="6988"/>
                  </a:cubicBezTo>
                  <a:cubicBezTo>
                    <a:pt x="6268" y="7198"/>
                    <a:pt x="6176" y="7408"/>
                    <a:pt x="6088" y="7617"/>
                  </a:cubicBezTo>
                  <a:lnTo>
                    <a:pt x="6063" y="7617"/>
                  </a:lnTo>
                  <a:cubicBezTo>
                    <a:pt x="6062" y="7617"/>
                    <a:pt x="6060" y="7617"/>
                    <a:pt x="6058" y="7617"/>
                  </a:cubicBezTo>
                  <a:cubicBezTo>
                    <a:pt x="6020" y="7617"/>
                    <a:pt x="6026" y="7671"/>
                    <a:pt x="6059" y="7681"/>
                  </a:cubicBezTo>
                  <a:cubicBezTo>
                    <a:pt x="5961" y="7920"/>
                    <a:pt x="5859" y="8154"/>
                    <a:pt x="5756" y="8393"/>
                  </a:cubicBezTo>
                  <a:lnTo>
                    <a:pt x="5756" y="8403"/>
                  </a:lnTo>
                  <a:cubicBezTo>
                    <a:pt x="5741" y="8407"/>
                    <a:pt x="5732" y="8417"/>
                    <a:pt x="5727" y="8432"/>
                  </a:cubicBezTo>
                  <a:cubicBezTo>
                    <a:pt x="5481" y="8442"/>
                    <a:pt x="5236" y="8448"/>
                    <a:pt x="4991" y="8448"/>
                  </a:cubicBezTo>
                  <a:cubicBezTo>
                    <a:pt x="4539" y="8448"/>
                    <a:pt x="4086" y="8429"/>
                    <a:pt x="3634" y="8388"/>
                  </a:cubicBezTo>
                  <a:cubicBezTo>
                    <a:pt x="3639" y="8383"/>
                    <a:pt x="3644" y="8373"/>
                    <a:pt x="3649" y="8364"/>
                  </a:cubicBezTo>
                  <a:cubicBezTo>
                    <a:pt x="3662" y="8333"/>
                    <a:pt x="3636" y="8314"/>
                    <a:pt x="3609" y="8314"/>
                  </a:cubicBezTo>
                  <a:cubicBezTo>
                    <a:pt x="3606" y="8314"/>
                    <a:pt x="3603" y="8314"/>
                    <a:pt x="3600" y="8315"/>
                  </a:cubicBezTo>
                  <a:cubicBezTo>
                    <a:pt x="3498" y="7856"/>
                    <a:pt x="3429" y="7388"/>
                    <a:pt x="3395" y="6920"/>
                  </a:cubicBezTo>
                  <a:cubicBezTo>
                    <a:pt x="3395" y="6905"/>
                    <a:pt x="3390" y="6895"/>
                    <a:pt x="3386" y="6891"/>
                  </a:cubicBezTo>
                  <a:cubicBezTo>
                    <a:pt x="3395" y="6886"/>
                    <a:pt x="3400" y="6881"/>
                    <a:pt x="3410" y="6876"/>
                  </a:cubicBezTo>
                  <a:cubicBezTo>
                    <a:pt x="3556" y="6652"/>
                    <a:pt x="3712" y="6442"/>
                    <a:pt x="3883" y="6232"/>
                  </a:cubicBezTo>
                  <a:cubicBezTo>
                    <a:pt x="4171" y="6258"/>
                    <a:pt x="4463" y="6270"/>
                    <a:pt x="4754" y="6270"/>
                  </a:cubicBezTo>
                  <a:cubicBezTo>
                    <a:pt x="5015" y="6270"/>
                    <a:pt x="5276" y="6260"/>
                    <a:pt x="5537" y="6242"/>
                  </a:cubicBezTo>
                  <a:cubicBezTo>
                    <a:pt x="5561" y="6237"/>
                    <a:pt x="5585" y="6222"/>
                    <a:pt x="5595" y="6198"/>
                  </a:cubicBezTo>
                  <a:close/>
                  <a:moveTo>
                    <a:pt x="7989" y="6482"/>
                  </a:moveTo>
                  <a:cubicBezTo>
                    <a:pt x="7995" y="6490"/>
                    <a:pt x="8003" y="6496"/>
                    <a:pt x="8015" y="6500"/>
                  </a:cubicBezTo>
                  <a:cubicBezTo>
                    <a:pt x="8210" y="6583"/>
                    <a:pt x="8395" y="6676"/>
                    <a:pt x="8580" y="6778"/>
                  </a:cubicBezTo>
                  <a:cubicBezTo>
                    <a:pt x="8585" y="6783"/>
                    <a:pt x="8595" y="6783"/>
                    <a:pt x="8600" y="6788"/>
                  </a:cubicBezTo>
                  <a:cubicBezTo>
                    <a:pt x="8088" y="7783"/>
                    <a:pt x="7200" y="8539"/>
                    <a:pt x="6127" y="8968"/>
                  </a:cubicBezTo>
                  <a:cubicBezTo>
                    <a:pt x="6063" y="8871"/>
                    <a:pt x="6010" y="8773"/>
                    <a:pt x="5961" y="8671"/>
                  </a:cubicBezTo>
                  <a:lnTo>
                    <a:pt x="5961" y="8671"/>
                  </a:lnTo>
                  <a:cubicBezTo>
                    <a:pt x="6180" y="8695"/>
                    <a:pt x="6400" y="8700"/>
                    <a:pt x="6624" y="8710"/>
                  </a:cubicBezTo>
                  <a:cubicBezTo>
                    <a:pt x="6673" y="8710"/>
                    <a:pt x="6668" y="8637"/>
                    <a:pt x="6624" y="8632"/>
                  </a:cubicBezTo>
                  <a:cubicBezTo>
                    <a:pt x="6390" y="8617"/>
                    <a:pt x="6161" y="8603"/>
                    <a:pt x="5927" y="8603"/>
                  </a:cubicBezTo>
                  <a:cubicBezTo>
                    <a:pt x="5902" y="8549"/>
                    <a:pt x="5878" y="8495"/>
                    <a:pt x="5854" y="8437"/>
                  </a:cubicBezTo>
                  <a:cubicBezTo>
                    <a:pt x="5893" y="8359"/>
                    <a:pt x="5932" y="8281"/>
                    <a:pt x="5971" y="8203"/>
                  </a:cubicBezTo>
                  <a:cubicBezTo>
                    <a:pt x="5976" y="8208"/>
                    <a:pt x="5981" y="8208"/>
                    <a:pt x="5985" y="8212"/>
                  </a:cubicBezTo>
                  <a:cubicBezTo>
                    <a:pt x="6189" y="8242"/>
                    <a:pt x="6398" y="8258"/>
                    <a:pt x="6606" y="8258"/>
                  </a:cubicBezTo>
                  <a:cubicBezTo>
                    <a:pt x="6707" y="8258"/>
                    <a:pt x="6807" y="8254"/>
                    <a:pt x="6907" y="8247"/>
                  </a:cubicBezTo>
                  <a:cubicBezTo>
                    <a:pt x="6937" y="8242"/>
                    <a:pt x="6937" y="8193"/>
                    <a:pt x="6907" y="8183"/>
                  </a:cubicBezTo>
                  <a:cubicBezTo>
                    <a:pt x="6858" y="8184"/>
                    <a:pt x="6809" y="8184"/>
                    <a:pt x="6760" y="8184"/>
                  </a:cubicBezTo>
                  <a:cubicBezTo>
                    <a:pt x="6505" y="8184"/>
                    <a:pt x="6249" y="8173"/>
                    <a:pt x="6000" y="8149"/>
                  </a:cubicBezTo>
                  <a:cubicBezTo>
                    <a:pt x="6073" y="7998"/>
                    <a:pt x="6141" y="7847"/>
                    <a:pt x="6210" y="7695"/>
                  </a:cubicBezTo>
                  <a:cubicBezTo>
                    <a:pt x="6629" y="7739"/>
                    <a:pt x="7049" y="7773"/>
                    <a:pt x="7468" y="7793"/>
                  </a:cubicBezTo>
                  <a:cubicBezTo>
                    <a:pt x="7502" y="7793"/>
                    <a:pt x="7497" y="7744"/>
                    <a:pt x="7468" y="7739"/>
                  </a:cubicBezTo>
                  <a:cubicBezTo>
                    <a:pt x="7058" y="7690"/>
                    <a:pt x="6649" y="7656"/>
                    <a:pt x="6244" y="7632"/>
                  </a:cubicBezTo>
                  <a:cubicBezTo>
                    <a:pt x="6322" y="7451"/>
                    <a:pt x="6400" y="7271"/>
                    <a:pt x="6468" y="7091"/>
                  </a:cubicBezTo>
                  <a:cubicBezTo>
                    <a:pt x="6473" y="7091"/>
                    <a:pt x="6478" y="7095"/>
                    <a:pt x="6483" y="7095"/>
                  </a:cubicBezTo>
                  <a:cubicBezTo>
                    <a:pt x="6791" y="7126"/>
                    <a:pt x="7099" y="7141"/>
                    <a:pt x="7405" y="7141"/>
                  </a:cubicBezTo>
                  <a:cubicBezTo>
                    <a:pt x="7589" y="7141"/>
                    <a:pt x="7773" y="7136"/>
                    <a:pt x="7956" y="7125"/>
                  </a:cubicBezTo>
                  <a:cubicBezTo>
                    <a:pt x="8000" y="7125"/>
                    <a:pt x="8000" y="7061"/>
                    <a:pt x="7956" y="7061"/>
                  </a:cubicBezTo>
                  <a:cubicBezTo>
                    <a:pt x="7478" y="7061"/>
                    <a:pt x="7005" y="7052"/>
                    <a:pt x="6527" y="7027"/>
                  </a:cubicBezTo>
                  <a:cubicBezTo>
                    <a:pt x="6546" y="7012"/>
                    <a:pt x="6551" y="6988"/>
                    <a:pt x="6541" y="6969"/>
                  </a:cubicBezTo>
                  <a:cubicBezTo>
                    <a:pt x="6815" y="6910"/>
                    <a:pt x="7083" y="6842"/>
                    <a:pt x="7346" y="6759"/>
                  </a:cubicBezTo>
                  <a:cubicBezTo>
                    <a:pt x="7663" y="6817"/>
                    <a:pt x="7980" y="6871"/>
                    <a:pt x="8297" y="6915"/>
                  </a:cubicBezTo>
                  <a:cubicBezTo>
                    <a:pt x="8301" y="6916"/>
                    <a:pt x="8304" y="6916"/>
                    <a:pt x="8307" y="6916"/>
                  </a:cubicBezTo>
                  <a:cubicBezTo>
                    <a:pt x="8348" y="6916"/>
                    <a:pt x="8362" y="6856"/>
                    <a:pt x="8317" y="6847"/>
                  </a:cubicBezTo>
                  <a:cubicBezTo>
                    <a:pt x="8049" y="6793"/>
                    <a:pt x="7775" y="6749"/>
                    <a:pt x="7502" y="6705"/>
                  </a:cubicBezTo>
                  <a:cubicBezTo>
                    <a:pt x="7658" y="6652"/>
                    <a:pt x="7810" y="6593"/>
                    <a:pt x="7956" y="6525"/>
                  </a:cubicBezTo>
                  <a:cubicBezTo>
                    <a:pt x="7978" y="6515"/>
                    <a:pt x="7988" y="6499"/>
                    <a:pt x="7989" y="6482"/>
                  </a:cubicBezTo>
                  <a:close/>
                  <a:moveTo>
                    <a:pt x="1513" y="6669"/>
                  </a:moveTo>
                  <a:cubicBezTo>
                    <a:pt x="1513" y="6669"/>
                    <a:pt x="1514" y="6671"/>
                    <a:pt x="1517" y="6671"/>
                  </a:cubicBezTo>
                  <a:cubicBezTo>
                    <a:pt x="2093" y="6847"/>
                    <a:pt x="2683" y="6954"/>
                    <a:pt x="3278" y="6993"/>
                  </a:cubicBezTo>
                  <a:cubicBezTo>
                    <a:pt x="3288" y="7461"/>
                    <a:pt x="3351" y="7929"/>
                    <a:pt x="3464" y="8383"/>
                  </a:cubicBezTo>
                  <a:cubicBezTo>
                    <a:pt x="3468" y="8403"/>
                    <a:pt x="3478" y="8417"/>
                    <a:pt x="3498" y="8427"/>
                  </a:cubicBezTo>
                  <a:cubicBezTo>
                    <a:pt x="3361" y="8612"/>
                    <a:pt x="3244" y="8803"/>
                    <a:pt x="3137" y="9003"/>
                  </a:cubicBezTo>
                  <a:lnTo>
                    <a:pt x="3132" y="9003"/>
                  </a:lnTo>
                  <a:cubicBezTo>
                    <a:pt x="2990" y="8944"/>
                    <a:pt x="2844" y="8881"/>
                    <a:pt x="2708" y="8812"/>
                  </a:cubicBezTo>
                  <a:cubicBezTo>
                    <a:pt x="2844" y="8788"/>
                    <a:pt x="2986" y="8764"/>
                    <a:pt x="3122" y="8739"/>
                  </a:cubicBezTo>
                  <a:cubicBezTo>
                    <a:pt x="3158" y="8730"/>
                    <a:pt x="3145" y="8684"/>
                    <a:pt x="3116" y="8684"/>
                  </a:cubicBezTo>
                  <a:cubicBezTo>
                    <a:pt x="3113" y="8684"/>
                    <a:pt x="3110" y="8685"/>
                    <a:pt x="3108" y="8686"/>
                  </a:cubicBezTo>
                  <a:cubicBezTo>
                    <a:pt x="2947" y="8710"/>
                    <a:pt x="2781" y="8739"/>
                    <a:pt x="2620" y="8768"/>
                  </a:cubicBezTo>
                  <a:cubicBezTo>
                    <a:pt x="2483" y="8695"/>
                    <a:pt x="2347" y="8612"/>
                    <a:pt x="2220" y="8529"/>
                  </a:cubicBezTo>
                  <a:cubicBezTo>
                    <a:pt x="2425" y="8529"/>
                    <a:pt x="2632" y="8532"/>
                    <a:pt x="2839" y="8532"/>
                  </a:cubicBezTo>
                  <a:cubicBezTo>
                    <a:pt x="2943" y="8532"/>
                    <a:pt x="3047" y="8531"/>
                    <a:pt x="3151" y="8529"/>
                  </a:cubicBezTo>
                  <a:cubicBezTo>
                    <a:pt x="3195" y="8529"/>
                    <a:pt x="3195" y="8461"/>
                    <a:pt x="3151" y="8461"/>
                  </a:cubicBezTo>
                  <a:cubicBezTo>
                    <a:pt x="3038" y="8460"/>
                    <a:pt x="2924" y="8459"/>
                    <a:pt x="2811" y="8459"/>
                  </a:cubicBezTo>
                  <a:cubicBezTo>
                    <a:pt x="2585" y="8459"/>
                    <a:pt x="2360" y="8461"/>
                    <a:pt x="2132" y="8461"/>
                  </a:cubicBezTo>
                  <a:cubicBezTo>
                    <a:pt x="2127" y="8461"/>
                    <a:pt x="2127" y="8461"/>
                    <a:pt x="2122" y="8466"/>
                  </a:cubicBezTo>
                  <a:cubicBezTo>
                    <a:pt x="2010" y="8388"/>
                    <a:pt x="1903" y="8305"/>
                    <a:pt x="1795" y="8212"/>
                  </a:cubicBezTo>
                  <a:lnTo>
                    <a:pt x="2376" y="8212"/>
                  </a:lnTo>
                  <a:cubicBezTo>
                    <a:pt x="2420" y="8212"/>
                    <a:pt x="2420" y="8149"/>
                    <a:pt x="2376" y="8149"/>
                  </a:cubicBezTo>
                  <a:cubicBezTo>
                    <a:pt x="2266" y="8147"/>
                    <a:pt x="2156" y="8145"/>
                    <a:pt x="2046" y="8145"/>
                  </a:cubicBezTo>
                  <a:cubicBezTo>
                    <a:pt x="1936" y="8145"/>
                    <a:pt x="1825" y="8147"/>
                    <a:pt x="1713" y="8149"/>
                  </a:cubicBezTo>
                  <a:cubicBezTo>
                    <a:pt x="1566" y="8017"/>
                    <a:pt x="1425" y="7876"/>
                    <a:pt x="1298" y="7725"/>
                  </a:cubicBezTo>
                  <a:lnTo>
                    <a:pt x="1298" y="7725"/>
                  </a:lnTo>
                  <a:cubicBezTo>
                    <a:pt x="1654" y="7759"/>
                    <a:pt x="2020" y="7754"/>
                    <a:pt x="2376" y="7759"/>
                  </a:cubicBezTo>
                  <a:cubicBezTo>
                    <a:pt x="2420" y="7759"/>
                    <a:pt x="2420" y="7695"/>
                    <a:pt x="2376" y="7695"/>
                  </a:cubicBezTo>
                  <a:cubicBezTo>
                    <a:pt x="2076" y="7684"/>
                    <a:pt x="1766" y="7662"/>
                    <a:pt x="1460" y="7662"/>
                  </a:cubicBezTo>
                  <a:cubicBezTo>
                    <a:pt x="1388" y="7662"/>
                    <a:pt x="1316" y="7663"/>
                    <a:pt x="1244" y="7666"/>
                  </a:cubicBezTo>
                  <a:cubicBezTo>
                    <a:pt x="1161" y="7564"/>
                    <a:pt x="1078" y="7456"/>
                    <a:pt x="1000" y="7339"/>
                  </a:cubicBezTo>
                  <a:lnTo>
                    <a:pt x="1000" y="7339"/>
                  </a:lnTo>
                  <a:cubicBezTo>
                    <a:pt x="1064" y="7343"/>
                    <a:pt x="1128" y="7345"/>
                    <a:pt x="1191" y="7345"/>
                  </a:cubicBezTo>
                  <a:cubicBezTo>
                    <a:pt x="1369" y="7345"/>
                    <a:pt x="1546" y="7330"/>
                    <a:pt x="1722" y="7305"/>
                  </a:cubicBezTo>
                  <a:cubicBezTo>
                    <a:pt x="1754" y="7301"/>
                    <a:pt x="1752" y="7246"/>
                    <a:pt x="1720" y="7246"/>
                  </a:cubicBezTo>
                  <a:cubicBezTo>
                    <a:pt x="1718" y="7246"/>
                    <a:pt x="1715" y="7246"/>
                    <a:pt x="1713" y="7247"/>
                  </a:cubicBezTo>
                  <a:cubicBezTo>
                    <a:pt x="1526" y="7269"/>
                    <a:pt x="1337" y="7280"/>
                    <a:pt x="1147" y="7280"/>
                  </a:cubicBezTo>
                  <a:cubicBezTo>
                    <a:pt x="1083" y="7280"/>
                    <a:pt x="1020" y="7278"/>
                    <a:pt x="956" y="7276"/>
                  </a:cubicBezTo>
                  <a:cubicBezTo>
                    <a:pt x="942" y="7251"/>
                    <a:pt x="922" y="7232"/>
                    <a:pt x="908" y="7208"/>
                  </a:cubicBezTo>
                  <a:lnTo>
                    <a:pt x="1195" y="6969"/>
                  </a:lnTo>
                  <a:cubicBezTo>
                    <a:pt x="1362" y="6952"/>
                    <a:pt x="1529" y="6944"/>
                    <a:pt x="1694" y="6944"/>
                  </a:cubicBezTo>
                  <a:cubicBezTo>
                    <a:pt x="1770" y="6944"/>
                    <a:pt x="1847" y="6946"/>
                    <a:pt x="1922" y="6949"/>
                  </a:cubicBezTo>
                  <a:cubicBezTo>
                    <a:pt x="1956" y="6949"/>
                    <a:pt x="1956" y="6900"/>
                    <a:pt x="1922" y="6900"/>
                  </a:cubicBezTo>
                  <a:cubicBezTo>
                    <a:pt x="1833" y="6896"/>
                    <a:pt x="1744" y="6894"/>
                    <a:pt x="1653" y="6894"/>
                  </a:cubicBezTo>
                  <a:cubicBezTo>
                    <a:pt x="1526" y="6894"/>
                    <a:pt x="1397" y="6899"/>
                    <a:pt x="1269" y="6910"/>
                  </a:cubicBezTo>
                  <a:cubicBezTo>
                    <a:pt x="1366" y="6847"/>
                    <a:pt x="1449" y="6769"/>
                    <a:pt x="1513" y="6676"/>
                  </a:cubicBezTo>
                  <a:lnTo>
                    <a:pt x="1513" y="6671"/>
                  </a:lnTo>
                  <a:cubicBezTo>
                    <a:pt x="1513" y="6669"/>
                    <a:pt x="1513" y="6669"/>
                    <a:pt x="1513" y="6669"/>
                  </a:cubicBezTo>
                  <a:close/>
                  <a:moveTo>
                    <a:pt x="3595" y="8476"/>
                  </a:moveTo>
                  <a:cubicBezTo>
                    <a:pt x="4063" y="8560"/>
                    <a:pt x="4537" y="8603"/>
                    <a:pt x="5013" y="8603"/>
                  </a:cubicBezTo>
                  <a:cubicBezTo>
                    <a:pt x="5257" y="8603"/>
                    <a:pt x="5502" y="8592"/>
                    <a:pt x="5746" y="8568"/>
                  </a:cubicBezTo>
                  <a:lnTo>
                    <a:pt x="5756" y="8568"/>
                  </a:lnTo>
                  <a:cubicBezTo>
                    <a:pt x="5824" y="8725"/>
                    <a:pt x="5912" y="8876"/>
                    <a:pt x="6024" y="9007"/>
                  </a:cubicBezTo>
                  <a:cubicBezTo>
                    <a:pt x="5590" y="9168"/>
                    <a:pt x="5142" y="9276"/>
                    <a:pt x="4683" y="9324"/>
                  </a:cubicBezTo>
                  <a:lnTo>
                    <a:pt x="4678" y="9324"/>
                  </a:lnTo>
                  <a:cubicBezTo>
                    <a:pt x="4205" y="9300"/>
                    <a:pt x="3737" y="9207"/>
                    <a:pt x="3288" y="9056"/>
                  </a:cubicBezTo>
                  <a:cubicBezTo>
                    <a:pt x="3400" y="8871"/>
                    <a:pt x="3503" y="8676"/>
                    <a:pt x="3595" y="8476"/>
                  </a:cubicBezTo>
                  <a:close/>
                  <a:moveTo>
                    <a:pt x="5043" y="0"/>
                  </a:moveTo>
                  <a:cubicBezTo>
                    <a:pt x="4867" y="0"/>
                    <a:pt x="4692" y="14"/>
                    <a:pt x="4517" y="42"/>
                  </a:cubicBezTo>
                  <a:cubicBezTo>
                    <a:pt x="4195" y="91"/>
                    <a:pt x="3883" y="164"/>
                    <a:pt x="3576" y="262"/>
                  </a:cubicBezTo>
                  <a:lnTo>
                    <a:pt x="3537" y="262"/>
                  </a:lnTo>
                  <a:cubicBezTo>
                    <a:pt x="3522" y="262"/>
                    <a:pt x="3512" y="272"/>
                    <a:pt x="3512" y="281"/>
                  </a:cubicBezTo>
                  <a:cubicBezTo>
                    <a:pt x="1464" y="964"/>
                    <a:pt x="0" y="2701"/>
                    <a:pt x="103" y="5032"/>
                  </a:cubicBezTo>
                  <a:cubicBezTo>
                    <a:pt x="137" y="5803"/>
                    <a:pt x="361" y="6554"/>
                    <a:pt x="752" y="7217"/>
                  </a:cubicBezTo>
                  <a:cubicBezTo>
                    <a:pt x="747" y="7242"/>
                    <a:pt x="761" y="7261"/>
                    <a:pt x="781" y="7271"/>
                  </a:cubicBezTo>
                  <a:cubicBezTo>
                    <a:pt x="1313" y="8154"/>
                    <a:pt x="2117" y="8856"/>
                    <a:pt x="3078" y="9198"/>
                  </a:cubicBezTo>
                  <a:cubicBezTo>
                    <a:pt x="3095" y="9218"/>
                    <a:pt x="3118" y="9228"/>
                    <a:pt x="3142" y="9228"/>
                  </a:cubicBezTo>
                  <a:cubicBezTo>
                    <a:pt x="3147" y="9228"/>
                    <a:pt x="3151" y="9228"/>
                    <a:pt x="3156" y="9227"/>
                  </a:cubicBezTo>
                  <a:cubicBezTo>
                    <a:pt x="3557" y="9358"/>
                    <a:pt x="3978" y="9430"/>
                    <a:pt x="4400" y="9430"/>
                  </a:cubicBezTo>
                  <a:cubicBezTo>
                    <a:pt x="4451" y="9430"/>
                    <a:pt x="4501" y="9429"/>
                    <a:pt x="4551" y="9427"/>
                  </a:cubicBezTo>
                  <a:cubicBezTo>
                    <a:pt x="4561" y="9437"/>
                    <a:pt x="4576" y="9442"/>
                    <a:pt x="4585" y="9442"/>
                  </a:cubicBezTo>
                  <a:cubicBezTo>
                    <a:pt x="7132" y="9417"/>
                    <a:pt x="9210" y="7315"/>
                    <a:pt x="9229" y="4783"/>
                  </a:cubicBezTo>
                  <a:cubicBezTo>
                    <a:pt x="9268" y="4774"/>
                    <a:pt x="9268" y="4715"/>
                    <a:pt x="9229" y="4705"/>
                  </a:cubicBezTo>
                  <a:lnTo>
                    <a:pt x="9229" y="4647"/>
                  </a:lnTo>
                  <a:cubicBezTo>
                    <a:pt x="9195" y="2862"/>
                    <a:pt x="8049" y="989"/>
                    <a:pt x="6419" y="291"/>
                  </a:cubicBezTo>
                  <a:lnTo>
                    <a:pt x="6419" y="286"/>
                  </a:lnTo>
                  <a:cubicBezTo>
                    <a:pt x="6423" y="245"/>
                    <a:pt x="6387" y="222"/>
                    <a:pt x="6351" y="222"/>
                  </a:cubicBezTo>
                  <a:cubicBezTo>
                    <a:pt x="6333" y="222"/>
                    <a:pt x="6314" y="229"/>
                    <a:pt x="6302" y="242"/>
                  </a:cubicBezTo>
                  <a:cubicBezTo>
                    <a:pt x="5901" y="83"/>
                    <a:pt x="5473" y="0"/>
                    <a:pt x="50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04" name="Google Shape;2904;p56"/>
          <p:cNvGrpSpPr/>
          <p:nvPr/>
        </p:nvGrpSpPr>
        <p:grpSpPr>
          <a:xfrm>
            <a:off x="4197726" y="1743689"/>
            <a:ext cx="161243" cy="355141"/>
            <a:chOff x="4197726" y="1743689"/>
            <a:chExt cx="161243" cy="355141"/>
          </a:xfrm>
        </p:grpSpPr>
        <p:sp>
          <p:nvSpPr>
            <p:cNvPr id="2905" name="Google Shape;2905;p56"/>
            <p:cNvSpPr/>
            <p:nvPr/>
          </p:nvSpPr>
          <p:spPr>
            <a:xfrm>
              <a:off x="4197726" y="1743689"/>
              <a:ext cx="161243" cy="355141"/>
            </a:xfrm>
            <a:custGeom>
              <a:rect b="b" l="l" r="r" t="t"/>
              <a:pathLst>
                <a:path extrusionOk="0" h="13812" w="6271">
                  <a:moveTo>
                    <a:pt x="3359" y="129"/>
                  </a:moveTo>
                  <a:cubicBezTo>
                    <a:pt x="3504" y="129"/>
                    <a:pt x="3639" y="175"/>
                    <a:pt x="3751" y="295"/>
                  </a:cubicBezTo>
                  <a:cubicBezTo>
                    <a:pt x="3751" y="304"/>
                    <a:pt x="3747" y="314"/>
                    <a:pt x="3742" y="324"/>
                  </a:cubicBezTo>
                  <a:cubicBezTo>
                    <a:pt x="3574" y="460"/>
                    <a:pt x="3398" y="538"/>
                    <a:pt x="3212" y="538"/>
                  </a:cubicBezTo>
                  <a:cubicBezTo>
                    <a:pt x="3064" y="538"/>
                    <a:pt x="2909" y="488"/>
                    <a:pt x="2747" y="378"/>
                  </a:cubicBezTo>
                  <a:lnTo>
                    <a:pt x="2742" y="378"/>
                  </a:lnTo>
                  <a:cubicBezTo>
                    <a:pt x="2791" y="221"/>
                    <a:pt x="3064" y="173"/>
                    <a:pt x="3186" y="148"/>
                  </a:cubicBezTo>
                  <a:cubicBezTo>
                    <a:pt x="3244" y="136"/>
                    <a:pt x="3302" y="129"/>
                    <a:pt x="3359" y="129"/>
                  </a:cubicBezTo>
                  <a:close/>
                  <a:moveTo>
                    <a:pt x="3732" y="490"/>
                  </a:moveTo>
                  <a:lnTo>
                    <a:pt x="3732" y="490"/>
                  </a:lnTo>
                  <a:cubicBezTo>
                    <a:pt x="3722" y="724"/>
                    <a:pt x="3703" y="958"/>
                    <a:pt x="3712" y="1192"/>
                  </a:cubicBezTo>
                  <a:cubicBezTo>
                    <a:pt x="3664" y="1236"/>
                    <a:pt x="3615" y="1280"/>
                    <a:pt x="3566" y="1319"/>
                  </a:cubicBezTo>
                  <a:cubicBezTo>
                    <a:pt x="3595" y="1085"/>
                    <a:pt x="3576" y="826"/>
                    <a:pt x="3566" y="587"/>
                  </a:cubicBezTo>
                  <a:cubicBezTo>
                    <a:pt x="3625" y="563"/>
                    <a:pt x="3683" y="534"/>
                    <a:pt x="3732" y="490"/>
                  </a:cubicBezTo>
                  <a:close/>
                  <a:moveTo>
                    <a:pt x="3503" y="612"/>
                  </a:moveTo>
                  <a:cubicBezTo>
                    <a:pt x="3488" y="865"/>
                    <a:pt x="3454" y="1134"/>
                    <a:pt x="3483" y="1378"/>
                  </a:cubicBezTo>
                  <a:cubicBezTo>
                    <a:pt x="3430" y="1407"/>
                    <a:pt x="3376" y="1426"/>
                    <a:pt x="3322" y="1441"/>
                  </a:cubicBezTo>
                  <a:cubicBezTo>
                    <a:pt x="3298" y="1441"/>
                    <a:pt x="3273" y="1446"/>
                    <a:pt x="3249" y="1446"/>
                  </a:cubicBezTo>
                  <a:cubicBezTo>
                    <a:pt x="3317" y="1192"/>
                    <a:pt x="3288" y="899"/>
                    <a:pt x="3244" y="646"/>
                  </a:cubicBezTo>
                  <a:lnTo>
                    <a:pt x="3244" y="646"/>
                  </a:lnTo>
                  <a:cubicBezTo>
                    <a:pt x="3258" y="647"/>
                    <a:pt x="3273" y="647"/>
                    <a:pt x="3287" y="647"/>
                  </a:cubicBezTo>
                  <a:cubicBezTo>
                    <a:pt x="3360" y="647"/>
                    <a:pt x="3433" y="636"/>
                    <a:pt x="3503" y="612"/>
                  </a:cubicBezTo>
                  <a:close/>
                  <a:moveTo>
                    <a:pt x="2786" y="475"/>
                  </a:moveTo>
                  <a:lnTo>
                    <a:pt x="2786" y="475"/>
                  </a:lnTo>
                  <a:cubicBezTo>
                    <a:pt x="2839" y="519"/>
                    <a:pt x="2903" y="558"/>
                    <a:pt x="2966" y="587"/>
                  </a:cubicBezTo>
                  <a:cubicBezTo>
                    <a:pt x="2927" y="817"/>
                    <a:pt x="2898" y="1104"/>
                    <a:pt x="2976" y="1324"/>
                  </a:cubicBezTo>
                  <a:cubicBezTo>
                    <a:pt x="2978" y="1337"/>
                    <a:pt x="2988" y="1344"/>
                    <a:pt x="2998" y="1344"/>
                  </a:cubicBezTo>
                  <a:cubicBezTo>
                    <a:pt x="3009" y="1344"/>
                    <a:pt x="3022" y="1335"/>
                    <a:pt x="3025" y="1319"/>
                  </a:cubicBezTo>
                  <a:cubicBezTo>
                    <a:pt x="3030" y="1192"/>
                    <a:pt x="3005" y="1065"/>
                    <a:pt x="3000" y="939"/>
                  </a:cubicBezTo>
                  <a:cubicBezTo>
                    <a:pt x="2995" y="826"/>
                    <a:pt x="3000" y="714"/>
                    <a:pt x="3010" y="607"/>
                  </a:cubicBezTo>
                  <a:cubicBezTo>
                    <a:pt x="3078" y="626"/>
                    <a:pt x="3142" y="641"/>
                    <a:pt x="3215" y="646"/>
                  </a:cubicBezTo>
                  <a:cubicBezTo>
                    <a:pt x="3215" y="919"/>
                    <a:pt x="3176" y="1182"/>
                    <a:pt x="3176" y="1451"/>
                  </a:cubicBezTo>
                  <a:cubicBezTo>
                    <a:pt x="3030" y="1446"/>
                    <a:pt x="2888" y="1392"/>
                    <a:pt x="2771" y="1304"/>
                  </a:cubicBezTo>
                  <a:cubicBezTo>
                    <a:pt x="2781" y="1158"/>
                    <a:pt x="2786" y="1007"/>
                    <a:pt x="2791" y="856"/>
                  </a:cubicBezTo>
                  <a:cubicBezTo>
                    <a:pt x="2795" y="729"/>
                    <a:pt x="2795" y="602"/>
                    <a:pt x="2786" y="475"/>
                  </a:cubicBezTo>
                  <a:close/>
                  <a:moveTo>
                    <a:pt x="5366" y="12469"/>
                  </a:moveTo>
                  <a:cubicBezTo>
                    <a:pt x="5366" y="12479"/>
                    <a:pt x="5366" y="12484"/>
                    <a:pt x="5366" y="12489"/>
                  </a:cubicBezTo>
                  <a:cubicBezTo>
                    <a:pt x="5395" y="12606"/>
                    <a:pt x="5332" y="12728"/>
                    <a:pt x="5215" y="12772"/>
                  </a:cubicBezTo>
                  <a:cubicBezTo>
                    <a:pt x="5192" y="12780"/>
                    <a:pt x="5166" y="12785"/>
                    <a:pt x="5140" y="12785"/>
                  </a:cubicBezTo>
                  <a:cubicBezTo>
                    <a:pt x="5121" y="12785"/>
                    <a:pt x="5101" y="12783"/>
                    <a:pt x="5083" y="12777"/>
                  </a:cubicBezTo>
                  <a:cubicBezTo>
                    <a:pt x="5083" y="12764"/>
                    <a:pt x="5072" y="12751"/>
                    <a:pt x="5057" y="12751"/>
                  </a:cubicBezTo>
                  <a:cubicBezTo>
                    <a:pt x="5054" y="12751"/>
                    <a:pt x="5052" y="12752"/>
                    <a:pt x="5049" y="12752"/>
                  </a:cubicBezTo>
                  <a:lnTo>
                    <a:pt x="5015" y="12757"/>
                  </a:lnTo>
                  <a:cubicBezTo>
                    <a:pt x="4976" y="12738"/>
                    <a:pt x="4942" y="12713"/>
                    <a:pt x="4908" y="12684"/>
                  </a:cubicBezTo>
                  <a:cubicBezTo>
                    <a:pt x="4854" y="12630"/>
                    <a:pt x="4815" y="12562"/>
                    <a:pt x="4800" y="12484"/>
                  </a:cubicBezTo>
                  <a:lnTo>
                    <a:pt x="4800" y="12484"/>
                  </a:lnTo>
                  <a:cubicBezTo>
                    <a:pt x="4844" y="12486"/>
                    <a:pt x="4889" y="12487"/>
                    <a:pt x="4933" y="12487"/>
                  </a:cubicBezTo>
                  <a:cubicBezTo>
                    <a:pt x="5079" y="12487"/>
                    <a:pt x="5224" y="12477"/>
                    <a:pt x="5366" y="12469"/>
                  </a:cubicBezTo>
                  <a:close/>
                  <a:moveTo>
                    <a:pt x="5315" y="11860"/>
                  </a:moveTo>
                  <a:cubicBezTo>
                    <a:pt x="5512" y="11860"/>
                    <a:pt x="5719" y="11940"/>
                    <a:pt x="5868" y="12094"/>
                  </a:cubicBezTo>
                  <a:cubicBezTo>
                    <a:pt x="6224" y="12450"/>
                    <a:pt x="6195" y="12996"/>
                    <a:pt x="5849" y="13342"/>
                  </a:cubicBezTo>
                  <a:cubicBezTo>
                    <a:pt x="5625" y="13567"/>
                    <a:pt x="5268" y="13671"/>
                    <a:pt x="4906" y="13671"/>
                  </a:cubicBezTo>
                  <a:cubicBezTo>
                    <a:pt x="4835" y="13671"/>
                    <a:pt x="4763" y="13667"/>
                    <a:pt x="4693" y="13659"/>
                  </a:cubicBezTo>
                  <a:lnTo>
                    <a:pt x="4693" y="13655"/>
                  </a:lnTo>
                  <a:cubicBezTo>
                    <a:pt x="4700" y="13643"/>
                    <a:pt x="4690" y="13632"/>
                    <a:pt x="4679" y="13632"/>
                  </a:cubicBezTo>
                  <a:cubicBezTo>
                    <a:pt x="4675" y="13632"/>
                    <a:pt x="4672" y="13633"/>
                    <a:pt x="4668" y="13635"/>
                  </a:cubicBezTo>
                  <a:cubicBezTo>
                    <a:pt x="4659" y="13645"/>
                    <a:pt x="4649" y="13650"/>
                    <a:pt x="4639" y="13655"/>
                  </a:cubicBezTo>
                  <a:cubicBezTo>
                    <a:pt x="4498" y="13635"/>
                    <a:pt x="4361" y="13596"/>
                    <a:pt x="4230" y="13542"/>
                  </a:cubicBezTo>
                  <a:cubicBezTo>
                    <a:pt x="4244" y="13533"/>
                    <a:pt x="4239" y="13508"/>
                    <a:pt x="4220" y="13503"/>
                  </a:cubicBezTo>
                  <a:cubicBezTo>
                    <a:pt x="4025" y="13489"/>
                    <a:pt x="3820" y="13113"/>
                    <a:pt x="3688" y="12811"/>
                  </a:cubicBezTo>
                  <a:lnTo>
                    <a:pt x="3688" y="12811"/>
                  </a:lnTo>
                  <a:cubicBezTo>
                    <a:pt x="3908" y="12890"/>
                    <a:pt x="4139" y="12929"/>
                    <a:pt x="4371" y="12929"/>
                  </a:cubicBezTo>
                  <a:cubicBezTo>
                    <a:pt x="4554" y="12929"/>
                    <a:pt x="4738" y="12904"/>
                    <a:pt x="4917" y="12855"/>
                  </a:cubicBezTo>
                  <a:cubicBezTo>
                    <a:pt x="4947" y="12874"/>
                    <a:pt x="4981" y="12889"/>
                    <a:pt x="5020" y="12898"/>
                  </a:cubicBezTo>
                  <a:cubicBezTo>
                    <a:pt x="5050" y="12906"/>
                    <a:pt x="5080" y="12910"/>
                    <a:pt x="5109" y="12910"/>
                  </a:cubicBezTo>
                  <a:cubicBezTo>
                    <a:pt x="5333" y="12910"/>
                    <a:pt x="5523" y="12693"/>
                    <a:pt x="5420" y="12464"/>
                  </a:cubicBezTo>
                  <a:cubicBezTo>
                    <a:pt x="5468" y="12455"/>
                    <a:pt x="5464" y="12386"/>
                    <a:pt x="5415" y="12381"/>
                  </a:cubicBezTo>
                  <a:cubicBezTo>
                    <a:pt x="5246" y="12378"/>
                    <a:pt x="5071" y="12364"/>
                    <a:pt x="4902" y="12364"/>
                  </a:cubicBezTo>
                  <a:cubicBezTo>
                    <a:pt x="4861" y="12364"/>
                    <a:pt x="4821" y="12365"/>
                    <a:pt x="4781" y="12367"/>
                  </a:cubicBezTo>
                  <a:cubicBezTo>
                    <a:pt x="4776" y="12299"/>
                    <a:pt x="4776" y="12225"/>
                    <a:pt x="4786" y="12157"/>
                  </a:cubicBezTo>
                  <a:cubicBezTo>
                    <a:pt x="4893" y="11956"/>
                    <a:pt x="5098" y="11860"/>
                    <a:pt x="5315" y="11860"/>
                  </a:cubicBezTo>
                  <a:close/>
                  <a:moveTo>
                    <a:pt x="2967" y="2385"/>
                  </a:moveTo>
                  <a:cubicBezTo>
                    <a:pt x="3612" y="2385"/>
                    <a:pt x="4310" y="2560"/>
                    <a:pt x="4820" y="2782"/>
                  </a:cubicBezTo>
                  <a:cubicBezTo>
                    <a:pt x="4828" y="2788"/>
                    <a:pt x="4838" y="2791"/>
                    <a:pt x="4848" y="2791"/>
                  </a:cubicBezTo>
                  <a:cubicBezTo>
                    <a:pt x="4861" y="2791"/>
                    <a:pt x="4875" y="2786"/>
                    <a:pt x="4883" y="2777"/>
                  </a:cubicBezTo>
                  <a:lnTo>
                    <a:pt x="4883" y="2777"/>
                  </a:lnTo>
                  <a:cubicBezTo>
                    <a:pt x="5039" y="5172"/>
                    <a:pt x="3747" y="7431"/>
                    <a:pt x="3415" y="9787"/>
                  </a:cubicBezTo>
                  <a:cubicBezTo>
                    <a:pt x="3332" y="10372"/>
                    <a:pt x="3039" y="13230"/>
                    <a:pt x="3966" y="13528"/>
                  </a:cubicBezTo>
                  <a:cubicBezTo>
                    <a:pt x="4064" y="13601"/>
                    <a:pt x="4166" y="13659"/>
                    <a:pt x="4278" y="13703"/>
                  </a:cubicBezTo>
                  <a:cubicBezTo>
                    <a:pt x="3742" y="13684"/>
                    <a:pt x="2878" y="13489"/>
                    <a:pt x="2644" y="13469"/>
                  </a:cubicBezTo>
                  <a:cubicBezTo>
                    <a:pt x="1903" y="13401"/>
                    <a:pt x="1157" y="13328"/>
                    <a:pt x="415" y="13269"/>
                  </a:cubicBezTo>
                  <a:cubicBezTo>
                    <a:pt x="401" y="13201"/>
                    <a:pt x="391" y="13128"/>
                    <a:pt x="381" y="13055"/>
                  </a:cubicBezTo>
                  <a:lnTo>
                    <a:pt x="381" y="13055"/>
                  </a:lnTo>
                  <a:cubicBezTo>
                    <a:pt x="664" y="13098"/>
                    <a:pt x="966" y="13103"/>
                    <a:pt x="1254" y="13118"/>
                  </a:cubicBezTo>
                  <a:cubicBezTo>
                    <a:pt x="1288" y="13118"/>
                    <a:pt x="1288" y="13064"/>
                    <a:pt x="1254" y="13059"/>
                  </a:cubicBezTo>
                  <a:cubicBezTo>
                    <a:pt x="961" y="13040"/>
                    <a:pt x="664" y="13006"/>
                    <a:pt x="371" y="13006"/>
                  </a:cubicBezTo>
                  <a:cubicBezTo>
                    <a:pt x="322" y="12694"/>
                    <a:pt x="283" y="12381"/>
                    <a:pt x="264" y="12064"/>
                  </a:cubicBezTo>
                  <a:lnTo>
                    <a:pt x="264" y="12064"/>
                  </a:lnTo>
                  <a:lnTo>
                    <a:pt x="279" y="12069"/>
                  </a:lnTo>
                  <a:cubicBezTo>
                    <a:pt x="288" y="12069"/>
                    <a:pt x="293" y="12069"/>
                    <a:pt x="298" y="12064"/>
                  </a:cubicBezTo>
                  <a:lnTo>
                    <a:pt x="303" y="12050"/>
                  </a:lnTo>
                  <a:cubicBezTo>
                    <a:pt x="303" y="12045"/>
                    <a:pt x="303" y="12035"/>
                    <a:pt x="298" y="12035"/>
                  </a:cubicBezTo>
                  <a:cubicBezTo>
                    <a:pt x="303" y="12035"/>
                    <a:pt x="309" y="12035"/>
                    <a:pt x="316" y="12035"/>
                  </a:cubicBezTo>
                  <a:cubicBezTo>
                    <a:pt x="401" y="12035"/>
                    <a:pt x="602" y="12060"/>
                    <a:pt x="620" y="12064"/>
                  </a:cubicBezTo>
                  <a:cubicBezTo>
                    <a:pt x="742" y="12069"/>
                    <a:pt x="859" y="12074"/>
                    <a:pt x="976" y="12079"/>
                  </a:cubicBezTo>
                  <a:cubicBezTo>
                    <a:pt x="1010" y="12079"/>
                    <a:pt x="1005" y="12035"/>
                    <a:pt x="976" y="12035"/>
                  </a:cubicBezTo>
                  <a:cubicBezTo>
                    <a:pt x="820" y="12021"/>
                    <a:pt x="664" y="12011"/>
                    <a:pt x="508" y="12001"/>
                  </a:cubicBezTo>
                  <a:cubicBezTo>
                    <a:pt x="466" y="12001"/>
                    <a:pt x="411" y="11991"/>
                    <a:pt x="361" y="11991"/>
                  </a:cubicBezTo>
                  <a:cubicBezTo>
                    <a:pt x="324" y="11991"/>
                    <a:pt x="289" y="11997"/>
                    <a:pt x="264" y="12016"/>
                  </a:cubicBezTo>
                  <a:cubicBezTo>
                    <a:pt x="254" y="11860"/>
                    <a:pt x="249" y="11699"/>
                    <a:pt x="249" y="11538"/>
                  </a:cubicBezTo>
                  <a:cubicBezTo>
                    <a:pt x="522" y="11523"/>
                    <a:pt x="796" y="11513"/>
                    <a:pt x="1069" y="11484"/>
                  </a:cubicBezTo>
                  <a:cubicBezTo>
                    <a:pt x="1106" y="11479"/>
                    <a:pt x="1108" y="11425"/>
                    <a:pt x="1073" y="11425"/>
                  </a:cubicBezTo>
                  <a:cubicBezTo>
                    <a:pt x="1072" y="11425"/>
                    <a:pt x="1070" y="11425"/>
                    <a:pt x="1069" y="11425"/>
                  </a:cubicBezTo>
                  <a:cubicBezTo>
                    <a:pt x="796" y="11440"/>
                    <a:pt x="522" y="11469"/>
                    <a:pt x="249" y="11494"/>
                  </a:cubicBezTo>
                  <a:cubicBezTo>
                    <a:pt x="249" y="11372"/>
                    <a:pt x="254" y="11250"/>
                    <a:pt x="259" y="11128"/>
                  </a:cubicBezTo>
                  <a:cubicBezTo>
                    <a:pt x="264" y="11133"/>
                    <a:pt x="269" y="11138"/>
                    <a:pt x="279" y="11138"/>
                  </a:cubicBezTo>
                  <a:cubicBezTo>
                    <a:pt x="654" y="11108"/>
                    <a:pt x="1030" y="11089"/>
                    <a:pt x="1405" y="11045"/>
                  </a:cubicBezTo>
                  <a:cubicBezTo>
                    <a:pt x="1444" y="11040"/>
                    <a:pt x="1444" y="10986"/>
                    <a:pt x="1405" y="10986"/>
                  </a:cubicBezTo>
                  <a:cubicBezTo>
                    <a:pt x="1030" y="11006"/>
                    <a:pt x="654" y="11045"/>
                    <a:pt x="279" y="11079"/>
                  </a:cubicBezTo>
                  <a:cubicBezTo>
                    <a:pt x="269" y="11079"/>
                    <a:pt x="264" y="11079"/>
                    <a:pt x="259" y="11084"/>
                  </a:cubicBezTo>
                  <a:cubicBezTo>
                    <a:pt x="269" y="10913"/>
                    <a:pt x="283" y="10738"/>
                    <a:pt x="303" y="10567"/>
                  </a:cubicBezTo>
                  <a:cubicBezTo>
                    <a:pt x="542" y="10552"/>
                    <a:pt x="781" y="10533"/>
                    <a:pt x="1015" y="10504"/>
                  </a:cubicBezTo>
                  <a:cubicBezTo>
                    <a:pt x="1039" y="10499"/>
                    <a:pt x="1035" y="10460"/>
                    <a:pt x="1010" y="10460"/>
                  </a:cubicBezTo>
                  <a:cubicBezTo>
                    <a:pt x="776" y="10474"/>
                    <a:pt x="542" y="10504"/>
                    <a:pt x="308" y="10533"/>
                  </a:cubicBezTo>
                  <a:cubicBezTo>
                    <a:pt x="327" y="10357"/>
                    <a:pt x="357" y="10177"/>
                    <a:pt x="391" y="10001"/>
                  </a:cubicBezTo>
                  <a:cubicBezTo>
                    <a:pt x="952" y="9962"/>
                    <a:pt x="1518" y="9923"/>
                    <a:pt x="2078" y="9860"/>
                  </a:cubicBezTo>
                  <a:cubicBezTo>
                    <a:pt x="2116" y="9860"/>
                    <a:pt x="2117" y="9801"/>
                    <a:pt x="2083" y="9801"/>
                  </a:cubicBezTo>
                  <a:cubicBezTo>
                    <a:pt x="2081" y="9801"/>
                    <a:pt x="2080" y="9801"/>
                    <a:pt x="2078" y="9801"/>
                  </a:cubicBezTo>
                  <a:cubicBezTo>
                    <a:pt x="1518" y="9830"/>
                    <a:pt x="961" y="9884"/>
                    <a:pt x="401" y="9938"/>
                  </a:cubicBezTo>
                  <a:cubicBezTo>
                    <a:pt x="440" y="9757"/>
                    <a:pt x="479" y="9582"/>
                    <a:pt x="532" y="9401"/>
                  </a:cubicBezTo>
                  <a:cubicBezTo>
                    <a:pt x="532" y="9391"/>
                    <a:pt x="537" y="9382"/>
                    <a:pt x="542" y="9367"/>
                  </a:cubicBezTo>
                  <a:cubicBezTo>
                    <a:pt x="592" y="9369"/>
                    <a:pt x="643" y="9370"/>
                    <a:pt x="693" y="9370"/>
                  </a:cubicBezTo>
                  <a:cubicBezTo>
                    <a:pt x="945" y="9370"/>
                    <a:pt x="1196" y="9349"/>
                    <a:pt x="1444" y="9309"/>
                  </a:cubicBezTo>
                  <a:cubicBezTo>
                    <a:pt x="1477" y="9299"/>
                    <a:pt x="1465" y="9250"/>
                    <a:pt x="1434" y="9250"/>
                  </a:cubicBezTo>
                  <a:cubicBezTo>
                    <a:pt x="1433" y="9250"/>
                    <a:pt x="1431" y="9250"/>
                    <a:pt x="1430" y="9250"/>
                  </a:cubicBezTo>
                  <a:cubicBezTo>
                    <a:pt x="1142" y="9294"/>
                    <a:pt x="849" y="9313"/>
                    <a:pt x="557" y="9318"/>
                  </a:cubicBezTo>
                  <a:cubicBezTo>
                    <a:pt x="679" y="8909"/>
                    <a:pt x="844" y="8509"/>
                    <a:pt x="1000" y="8109"/>
                  </a:cubicBezTo>
                  <a:lnTo>
                    <a:pt x="1010" y="8109"/>
                  </a:lnTo>
                  <a:cubicBezTo>
                    <a:pt x="1166" y="8109"/>
                    <a:pt x="1322" y="8111"/>
                    <a:pt x="1478" y="8111"/>
                  </a:cubicBezTo>
                  <a:cubicBezTo>
                    <a:pt x="1557" y="8111"/>
                    <a:pt x="1635" y="8110"/>
                    <a:pt x="1713" y="8109"/>
                  </a:cubicBezTo>
                  <a:cubicBezTo>
                    <a:pt x="1737" y="8109"/>
                    <a:pt x="1737" y="8065"/>
                    <a:pt x="1713" y="8065"/>
                  </a:cubicBezTo>
                  <a:cubicBezTo>
                    <a:pt x="1635" y="8063"/>
                    <a:pt x="1557" y="8063"/>
                    <a:pt x="1480" y="8063"/>
                  </a:cubicBezTo>
                  <a:cubicBezTo>
                    <a:pt x="1326" y="8063"/>
                    <a:pt x="1173" y="8065"/>
                    <a:pt x="1020" y="8065"/>
                  </a:cubicBezTo>
                  <a:cubicBezTo>
                    <a:pt x="1074" y="7918"/>
                    <a:pt x="1127" y="7772"/>
                    <a:pt x="1181" y="7621"/>
                  </a:cubicBezTo>
                  <a:cubicBezTo>
                    <a:pt x="1243" y="7623"/>
                    <a:pt x="1305" y="7623"/>
                    <a:pt x="1366" y="7623"/>
                  </a:cubicBezTo>
                  <a:cubicBezTo>
                    <a:pt x="1835" y="7623"/>
                    <a:pt x="2300" y="7575"/>
                    <a:pt x="2761" y="7484"/>
                  </a:cubicBezTo>
                  <a:cubicBezTo>
                    <a:pt x="2799" y="7475"/>
                    <a:pt x="2796" y="7401"/>
                    <a:pt x="2751" y="7401"/>
                  </a:cubicBezTo>
                  <a:cubicBezTo>
                    <a:pt x="2750" y="7401"/>
                    <a:pt x="2748" y="7401"/>
                    <a:pt x="2747" y="7401"/>
                  </a:cubicBezTo>
                  <a:cubicBezTo>
                    <a:pt x="2235" y="7470"/>
                    <a:pt x="1722" y="7523"/>
                    <a:pt x="1205" y="7557"/>
                  </a:cubicBezTo>
                  <a:cubicBezTo>
                    <a:pt x="1269" y="7372"/>
                    <a:pt x="1327" y="7177"/>
                    <a:pt x="1376" y="6982"/>
                  </a:cubicBezTo>
                  <a:cubicBezTo>
                    <a:pt x="1550" y="7002"/>
                    <a:pt x="1724" y="7012"/>
                    <a:pt x="1897" y="7012"/>
                  </a:cubicBezTo>
                  <a:cubicBezTo>
                    <a:pt x="2059" y="7012"/>
                    <a:pt x="2221" y="7003"/>
                    <a:pt x="2381" y="6987"/>
                  </a:cubicBezTo>
                  <a:cubicBezTo>
                    <a:pt x="2425" y="6982"/>
                    <a:pt x="2425" y="6919"/>
                    <a:pt x="2381" y="6919"/>
                  </a:cubicBezTo>
                  <a:cubicBezTo>
                    <a:pt x="2217" y="6928"/>
                    <a:pt x="2053" y="6933"/>
                    <a:pt x="1888" y="6933"/>
                  </a:cubicBezTo>
                  <a:cubicBezTo>
                    <a:pt x="1722" y="6933"/>
                    <a:pt x="1557" y="6928"/>
                    <a:pt x="1391" y="6919"/>
                  </a:cubicBezTo>
                  <a:cubicBezTo>
                    <a:pt x="1410" y="6845"/>
                    <a:pt x="1425" y="6772"/>
                    <a:pt x="1439" y="6699"/>
                  </a:cubicBezTo>
                  <a:cubicBezTo>
                    <a:pt x="1459" y="6582"/>
                    <a:pt x="1474" y="6470"/>
                    <a:pt x="1483" y="6353"/>
                  </a:cubicBezTo>
                  <a:cubicBezTo>
                    <a:pt x="1614" y="6358"/>
                    <a:pt x="1745" y="6360"/>
                    <a:pt x="1876" y="6360"/>
                  </a:cubicBezTo>
                  <a:cubicBezTo>
                    <a:pt x="2268" y="6360"/>
                    <a:pt x="2663" y="6338"/>
                    <a:pt x="3054" y="6294"/>
                  </a:cubicBezTo>
                  <a:cubicBezTo>
                    <a:pt x="3101" y="6289"/>
                    <a:pt x="3103" y="6216"/>
                    <a:pt x="3058" y="6216"/>
                  </a:cubicBezTo>
                  <a:cubicBezTo>
                    <a:pt x="3057" y="6216"/>
                    <a:pt x="3055" y="6216"/>
                    <a:pt x="3054" y="6216"/>
                  </a:cubicBezTo>
                  <a:cubicBezTo>
                    <a:pt x="2577" y="6252"/>
                    <a:pt x="2099" y="6275"/>
                    <a:pt x="1618" y="6275"/>
                  </a:cubicBezTo>
                  <a:cubicBezTo>
                    <a:pt x="1573" y="6275"/>
                    <a:pt x="1528" y="6275"/>
                    <a:pt x="1483" y="6275"/>
                  </a:cubicBezTo>
                  <a:cubicBezTo>
                    <a:pt x="1508" y="5821"/>
                    <a:pt x="1449" y="5382"/>
                    <a:pt x="1376" y="4933"/>
                  </a:cubicBezTo>
                  <a:lnTo>
                    <a:pt x="1376" y="4933"/>
                  </a:lnTo>
                  <a:cubicBezTo>
                    <a:pt x="1735" y="4966"/>
                    <a:pt x="2093" y="4983"/>
                    <a:pt x="2452" y="4983"/>
                  </a:cubicBezTo>
                  <a:cubicBezTo>
                    <a:pt x="2571" y="4983"/>
                    <a:pt x="2691" y="4981"/>
                    <a:pt x="2810" y="4977"/>
                  </a:cubicBezTo>
                  <a:cubicBezTo>
                    <a:pt x="2849" y="4972"/>
                    <a:pt x="2849" y="4914"/>
                    <a:pt x="2810" y="4909"/>
                  </a:cubicBezTo>
                  <a:cubicBezTo>
                    <a:pt x="2707" y="4910"/>
                    <a:pt x="2604" y="4911"/>
                    <a:pt x="2501" y="4911"/>
                  </a:cubicBezTo>
                  <a:cubicBezTo>
                    <a:pt x="2126" y="4911"/>
                    <a:pt x="1751" y="4903"/>
                    <a:pt x="1376" y="4880"/>
                  </a:cubicBezTo>
                  <a:lnTo>
                    <a:pt x="1371" y="4880"/>
                  </a:lnTo>
                  <a:cubicBezTo>
                    <a:pt x="1327" y="4607"/>
                    <a:pt x="1283" y="4328"/>
                    <a:pt x="1254" y="4046"/>
                  </a:cubicBezTo>
                  <a:cubicBezTo>
                    <a:pt x="1230" y="3826"/>
                    <a:pt x="1239" y="3597"/>
                    <a:pt x="1293" y="3377"/>
                  </a:cubicBezTo>
                  <a:cubicBezTo>
                    <a:pt x="1492" y="3392"/>
                    <a:pt x="1691" y="3399"/>
                    <a:pt x="1891" y="3399"/>
                  </a:cubicBezTo>
                  <a:cubicBezTo>
                    <a:pt x="2034" y="3399"/>
                    <a:pt x="2178" y="3395"/>
                    <a:pt x="2322" y="3387"/>
                  </a:cubicBezTo>
                  <a:cubicBezTo>
                    <a:pt x="2371" y="3387"/>
                    <a:pt x="2371" y="3314"/>
                    <a:pt x="2322" y="3314"/>
                  </a:cubicBezTo>
                  <a:cubicBezTo>
                    <a:pt x="2154" y="3314"/>
                    <a:pt x="1986" y="3315"/>
                    <a:pt x="1817" y="3315"/>
                  </a:cubicBezTo>
                  <a:cubicBezTo>
                    <a:pt x="1649" y="3315"/>
                    <a:pt x="1481" y="3314"/>
                    <a:pt x="1313" y="3309"/>
                  </a:cubicBezTo>
                  <a:cubicBezTo>
                    <a:pt x="1531" y="2625"/>
                    <a:pt x="2212" y="2385"/>
                    <a:pt x="2967" y="2385"/>
                  </a:cubicBezTo>
                  <a:close/>
                  <a:moveTo>
                    <a:pt x="3350" y="0"/>
                  </a:moveTo>
                  <a:cubicBezTo>
                    <a:pt x="3257" y="0"/>
                    <a:pt x="3162" y="16"/>
                    <a:pt x="3069" y="41"/>
                  </a:cubicBezTo>
                  <a:cubicBezTo>
                    <a:pt x="2883" y="95"/>
                    <a:pt x="2586" y="197"/>
                    <a:pt x="2644" y="446"/>
                  </a:cubicBezTo>
                  <a:cubicBezTo>
                    <a:pt x="2644" y="456"/>
                    <a:pt x="2654" y="465"/>
                    <a:pt x="2669" y="470"/>
                  </a:cubicBezTo>
                  <a:cubicBezTo>
                    <a:pt x="2654" y="597"/>
                    <a:pt x="2654" y="724"/>
                    <a:pt x="2664" y="856"/>
                  </a:cubicBezTo>
                  <a:cubicBezTo>
                    <a:pt x="2664" y="943"/>
                    <a:pt x="2669" y="1036"/>
                    <a:pt x="2674" y="1124"/>
                  </a:cubicBezTo>
                  <a:lnTo>
                    <a:pt x="2669" y="1124"/>
                  </a:lnTo>
                  <a:cubicBezTo>
                    <a:pt x="1956" y="1285"/>
                    <a:pt x="1186" y="2148"/>
                    <a:pt x="1171" y="2914"/>
                  </a:cubicBezTo>
                  <a:cubicBezTo>
                    <a:pt x="913" y="3421"/>
                    <a:pt x="1103" y="4143"/>
                    <a:pt x="1191" y="4699"/>
                  </a:cubicBezTo>
                  <a:cubicBezTo>
                    <a:pt x="1337" y="5655"/>
                    <a:pt x="1410" y="6436"/>
                    <a:pt x="1108" y="7377"/>
                  </a:cubicBezTo>
                  <a:cubicBezTo>
                    <a:pt x="888" y="8045"/>
                    <a:pt x="576" y="8679"/>
                    <a:pt x="381" y="9362"/>
                  </a:cubicBezTo>
                  <a:cubicBezTo>
                    <a:pt x="20" y="10650"/>
                    <a:pt x="1" y="12011"/>
                    <a:pt x="322" y="13308"/>
                  </a:cubicBezTo>
                  <a:cubicBezTo>
                    <a:pt x="322" y="13318"/>
                    <a:pt x="332" y="13328"/>
                    <a:pt x="342" y="13337"/>
                  </a:cubicBezTo>
                  <a:cubicBezTo>
                    <a:pt x="342" y="13372"/>
                    <a:pt x="371" y="13406"/>
                    <a:pt x="405" y="13406"/>
                  </a:cubicBezTo>
                  <a:cubicBezTo>
                    <a:pt x="1415" y="13508"/>
                    <a:pt x="2420" y="13601"/>
                    <a:pt x="3430" y="13679"/>
                  </a:cubicBezTo>
                  <a:cubicBezTo>
                    <a:pt x="3607" y="13691"/>
                    <a:pt x="3991" y="13785"/>
                    <a:pt x="4294" y="13785"/>
                  </a:cubicBezTo>
                  <a:cubicBezTo>
                    <a:pt x="4366" y="13785"/>
                    <a:pt x="4434" y="13780"/>
                    <a:pt x="4493" y="13767"/>
                  </a:cubicBezTo>
                  <a:cubicBezTo>
                    <a:pt x="4623" y="13797"/>
                    <a:pt x="4760" y="13812"/>
                    <a:pt x="4897" y="13812"/>
                  </a:cubicBezTo>
                  <a:cubicBezTo>
                    <a:pt x="5580" y="13812"/>
                    <a:pt x="6271" y="13439"/>
                    <a:pt x="6259" y="12708"/>
                  </a:cubicBezTo>
                  <a:cubicBezTo>
                    <a:pt x="6259" y="12264"/>
                    <a:pt x="5932" y="11825"/>
                    <a:pt x="5488" y="11733"/>
                  </a:cubicBezTo>
                  <a:cubicBezTo>
                    <a:pt x="5439" y="11723"/>
                    <a:pt x="5390" y="11718"/>
                    <a:pt x="5337" y="11718"/>
                  </a:cubicBezTo>
                  <a:cubicBezTo>
                    <a:pt x="5332" y="11718"/>
                    <a:pt x="5327" y="11713"/>
                    <a:pt x="5322" y="11713"/>
                  </a:cubicBezTo>
                  <a:cubicBezTo>
                    <a:pt x="4953" y="11740"/>
                    <a:pt x="4583" y="11754"/>
                    <a:pt x="4214" y="11754"/>
                  </a:cubicBezTo>
                  <a:cubicBezTo>
                    <a:pt x="3983" y="11754"/>
                    <a:pt x="3753" y="11749"/>
                    <a:pt x="3522" y="11738"/>
                  </a:cubicBezTo>
                  <a:cubicBezTo>
                    <a:pt x="3469" y="11738"/>
                    <a:pt x="3454" y="11830"/>
                    <a:pt x="3508" y="11840"/>
                  </a:cubicBezTo>
                  <a:cubicBezTo>
                    <a:pt x="3758" y="11885"/>
                    <a:pt x="4011" y="11907"/>
                    <a:pt x="4265" y="11907"/>
                  </a:cubicBezTo>
                  <a:cubicBezTo>
                    <a:pt x="4481" y="11907"/>
                    <a:pt x="4697" y="11891"/>
                    <a:pt x="4912" y="11860"/>
                  </a:cubicBezTo>
                  <a:lnTo>
                    <a:pt x="4912" y="11860"/>
                  </a:lnTo>
                  <a:cubicBezTo>
                    <a:pt x="4849" y="11908"/>
                    <a:pt x="4795" y="11972"/>
                    <a:pt x="4756" y="12045"/>
                  </a:cubicBezTo>
                  <a:cubicBezTo>
                    <a:pt x="4753" y="12044"/>
                    <a:pt x="4750" y="12044"/>
                    <a:pt x="4747" y="12044"/>
                  </a:cubicBezTo>
                  <a:cubicBezTo>
                    <a:pt x="4727" y="12044"/>
                    <a:pt x="4711" y="12057"/>
                    <a:pt x="4703" y="12074"/>
                  </a:cubicBezTo>
                  <a:cubicBezTo>
                    <a:pt x="4625" y="12303"/>
                    <a:pt x="4649" y="12601"/>
                    <a:pt x="4820" y="12777"/>
                  </a:cubicBezTo>
                  <a:cubicBezTo>
                    <a:pt x="4715" y="12787"/>
                    <a:pt x="4610" y="12792"/>
                    <a:pt x="4505" y="12792"/>
                  </a:cubicBezTo>
                  <a:cubicBezTo>
                    <a:pt x="4211" y="12792"/>
                    <a:pt x="3919" y="12751"/>
                    <a:pt x="3634" y="12664"/>
                  </a:cubicBezTo>
                  <a:cubicBezTo>
                    <a:pt x="3615" y="12606"/>
                    <a:pt x="3595" y="12557"/>
                    <a:pt x="3586" y="12518"/>
                  </a:cubicBezTo>
                  <a:cubicBezTo>
                    <a:pt x="3493" y="12230"/>
                    <a:pt x="3469" y="11884"/>
                    <a:pt x="3454" y="11582"/>
                  </a:cubicBezTo>
                  <a:cubicBezTo>
                    <a:pt x="3430" y="11152"/>
                    <a:pt x="3439" y="10718"/>
                    <a:pt x="3483" y="10289"/>
                  </a:cubicBezTo>
                  <a:cubicBezTo>
                    <a:pt x="3576" y="9299"/>
                    <a:pt x="3805" y="8309"/>
                    <a:pt x="4083" y="7353"/>
                  </a:cubicBezTo>
                  <a:cubicBezTo>
                    <a:pt x="4503" y="5899"/>
                    <a:pt x="5181" y="4441"/>
                    <a:pt x="4995" y="2904"/>
                  </a:cubicBezTo>
                  <a:cubicBezTo>
                    <a:pt x="5015" y="2899"/>
                    <a:pt x="5029" y="2885"/>
                    <a:pt x="5034" y="2870"/>
                  </a:cubicBezTo>
                  <a:cubicBezTo>
                    <a:pt x="5210" y="2060"/>
                    <a:pt x="4508" y="1465"/>
                    <a:pt x="3922" y="1046"/>
                  </a:cubicBezTo>
                  <a:cubicBezTo>
                    <a:pt x="3914" y="1040"/>
                    <a:pt x="3905" y="1038"/>
                    <a:pt x="3896" y="1038"/>
                  </a:cubicBezTo>
                  <a:cubicBezTo>
                    <a:pt x="3850" y="1038"/>
                    <a:pt x="3809" y="1106"/>
                    <a:pt x="3854" y="1138"/>
                  </a:cubicBezTo>
                  <a:cubicBezTo>
                    <a:pt x="4376" y="1548"/>
                    <a:pt x="4908" y="1987"/>
                    <a:pt x="4932" y="2675"/>
                  </a:cubicBezTo>
                  <a:cubicBezTo>
                    <a:pt x="4912" y="2675"/>
                    <a:pt x="4898" y="2685"/>
                    <a:pt x="4888" y="2694"/>
                  </a:cubicBezTo>
                  <a:cubicBezTo>
                    <a:pt x="4883" y="2690"/>
                    <a:pt x="4878" y="2690"/>
                    <a:pt x="4873" y="2685"/>
                  </a:cubicBezTo>
                  <a:cubicBezTo>
                    <a:pt x="4325" y="2416"/>
                    <a:pt x="3568" y="2200"/>
                    <a:pt x="2847" y="2200"/>
                  </a:cubicBezTo>
                  <a:cubicBezTo>
                    <a:pt x="2362" y="2200"/>
                    <a:pt x="1894" y="2298"/>
                    <a:pt x="1518" y="2543"/>
                  </a:cubicBezTo>
                  <a:cubicBezTo>
                    <a:pt x="1469" y="2573"/>
                    <a:pt x="1420" y="2612"/>
                    <a:pt x="1381" y="2651"/>
                  </a:cubicBezTo>
                  <a:cubicBezTo>
                    <a:pt x="1464" y="2397"/>
                    <a:pt x="1586" y="2153"/>
                    <a:pt x="1752" y="1938"/>
                  </a:cubicBezTo>
                  <a:cubicBezTo>
                    <a:pt x="2015" y="1617"/>
                    <a:pt x="2332" y="1436"/>
                    <a:pt x="2688" y="1241"/>
                  </a:cubicBezTo>
                  <a:lnTo>
                    <a:pt x="2688" y="1270"/>
                  </a:lnTo>
                  <a:cubicBezTo>
                    <a:pt x="2678" y="1275"/>
                    <a:pt x="2674" y="1290"/>
                    <a:pt x="2683" y="1295"/>
                  </a:cubicBezTo>
                  <a:lnTo>
                    <a:pt x="2688" y="1304"/>
                  </a:lnTo>
                  <a:lnTo>
                    <a:pt x="2688" y="1348"/>
                  </a:lnTo>
                  <a:cubicBezTo>
                    <a:pt x="2691" y="1368"/>
                    <a:pt x="2709" y="1382"/>
                    <a:pt x="2725" y="1382"/>
                  </a:cubicBezTo>
                  <a:cubicBezTo>
                    <a:pt x="2733" y="1382"/>
                    <a:pt x="2741" y="1379"/>
                    <a:pt x="2747" y="1373"/>
                  </a:cubicBezTo>
                  <a:cubicBezTo>
                    <a:pt x="2884" y="1497"/>
                    <a:pt x="3080" y="1566"/>
                    <a:pt x="3269" y="1566"/>
                  </a:cubicBezTo>
                  <a:cubicBezTo>
                    <a:pt x="3512" y="1566"/>
                    <a:pt x="3745" y="1452"/>
                    <a:pt x="3830" y="1192"/>
                  </a:cubicBezTo>
                  <a:cubicBezTo>
                    <a:pt x="3839" y="1168"/>
                    <a:pt x="3825" y="1143"/>
                    <a:pt x="3795" y="1138"/>
                  </a:cubicBezTo>
                  <a:cubicBezTo>
                    <a:pt x="3810" y="1036"/>
                    <a:pt x="3815" y="934"/>
                    <a:pt x="3825" y="826"/>
                  </a:cubicBezTo>
                  <a:lnTo>
                    <a:pt x="3839" y="597"/>
                  </a:lnTo>
                  <a:cubicBezTo>
                    <a:pt x="3839" y="568"/>
                    <a:pt x="3854" y="480"/>
                    <a:pt x="3859" y="402"/>
                  </a:cubicBezTo>
                  <a:cubicBezTo>
                    <a:pt x="3961" y="392"/>
                    <a:pt x="4034" y="212"/>
                    <a:pt x="3878" y="187"/>
                  </a:cubicBezTo>
                  <a:cubicBezTo>
                    <a:pt x="3872" y="186"/>
                    <a:pt x="3865" y="185"/>
                    <a:pt x="3859" y="185"/>
                  </a:cubicBezTo>
                  <a:cubicBezTo>
                    <a:pt x="3841" y="185"/>
                    <a:pt x="3823" y="190"/>
                    <a:pt x="3805" y="197"/>
                  </a:cubicBezTo>
                  <a:cubicBezTo>
                    <a:pt x="3684" y="54"/>
                    <a:pt x="3522" y="0"/>
                    <a:pt x="33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56"/>
            <p:cNvSpPr/>
            <p:nvPr/>
          </p:nvSpPr>
          <p:spPr>
            <a:xfrm>
              <a:off x="4207754" y="2066252"/>
              <a:ext cx="35149" cy="1414"/>
            </a:xfrm>
            <a:custGeom>
              <a:rect b="b" l="l" r="r" t="t"/>
              <a:pathLst>
                <a:path extrusionOk="0" h="55" w="1367">
                  <a:moveTo>
                    <a:pt x="908" y="0"/>
                  </a:moveTo>
                  <a:cubicBezTo>
                    <a:pt x="616" y="0"/>
                    <a:pt x="324" y="2"/>
                    <a:pt x="35" y="2"/>
                  </a:cubicBezTo>
                  <a:cubicBezTo>
                    <a:pt x="1" y="2"/>
                    <a:pt x="1" y="51"/>
                    <a:pt x="35" y="51"/>
                  </a:cubicBezTo>
                  <a:cubicBezTo>
                    <a:pt x="252" y="54"/>
                    <a:pt x="470" y="55"/>
                    <a:pt x="689" y="55"/>
                  </a:cubicBezTo>
                  <a:cubicBezTo>
                    <a:pt x="908" y="55"/>
                    <a:pt x="1128" y="54"/>
                    <a:pt x="1347" y="51"/>
                  </a:cubicBezTo>
                  <a:cubicBezTo>
                    <a:pt x="1367" y="41"/>
                    <a:pt x="1367" y="12"/>
                    <a:pt x="1347" y="2"/>
                  </a:cubicBezTo>
                  <a:cubicBezTo>
                    <a:pt x="1201" y="1"/>
                    <a:pt x="1054" y="0"/>
                    <a:pt x="9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56"/>
            <p:cNvSpPr/>
            <p:nvPr/>
          </p:nvSpPr>
          <p:spPr>
            <a:xfrm>
              <a:off x="4217165" y="1967208"/>
              <a:ext cx="28747" cy="3060"/>
            </a:xfrm>
            <a:custGeom>
              <a:rect b="b" l="l" r="r" t="t"/>
              <a:pathLst>
                <a:path extrusionOk="0" h="119" w="1118">
                  <a:moveTo>
                    <a:pt x="1069" y="1"/>
                  </a:moveTo>
                  <a:cubicBezTo>
                    <a:pt x="727" y="16"/>
                    <a:pt x="381" y="40"/>
                    <a:pt x="35" y="64"/>
                  </a:cubicBezTo>
                  <a:cubicBezTo>
                    <a:pt x="1" y="64"/>
                    <a:pt x="1" y="118"/>
                    <a:pt x="35" y="118"/>
                  </a:cubicBezTo>
                  <a:cubicBezTo>
                    <a:pt x="381" y="103"/>
                    <a:pt x="727" y="89"/>
                    <a:pt x="1069" y="69"/>
                  </a:cubicBezTo>
                  <a:cubicBezTo>
                    <a:pt x="1113" y="64"/>
                    <a:pt x="1118" y="1"/>
                    <a:pt x="10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56"/>
            <p:cNvSpPr/>
            <p:nvPr/>
          </p:nvSpPr>
          <p:spPr>
            <a:xfrm>
              <a:off x="4235112" y="1885185"/>
              <a:ext cx="25687" cy="3137"/>
            </a:xfrm>
            <a:custGeom>
              <a:rect b="b" l="l" r="r" t="t"/>
              <a:pathLst>
                <a:path extrusionOk="0" h="122" w="999">
                  <a:moveTo>
                    <a:pt x="951" y="1"/>
                  </a:moveTo>
                  <a:cubicBezTo>
                    <a:pt x="949" y="1"/>
                    <a:pt x="948" y="1"/>
                    <a:pt x="946" y="1"/>
                  </a:cubicBezTo>
                  <a:cubicBezTo>
                    <a:pt x="695" y="37"/>
                    <a:pt x="444" y="57"/>
                    <a:pt x="192" y="57"/>
                  </a:cubicBezTo>
                  <a:cubicBezTo>
                    <a:pt x="141" y="57"/>
                    <a:pt x="90" y="56"/>
                    <a:pt x="39" y="55"/>
                  </a:cubicBezTo>
                  <a:cubicBezTo>
                    <a:pt x="0" y="55"/>
                    <a:pt x="5" y="103"/>
                    <a:pt x="39" y="108"/>
                  </a:cubicBezTo>
                  <a:cubicBezTo>
                    <a:pt x="133" y="117"/>
                    <a:pt x="227" y="122"/>
                    <a:pt x="321" y="122"/>
                  </a:cubicBezTo>
                  <a:cubicBezTo>
                    <a:pt x="536" y="122"/>
                    <a:pt x="751" y="99"/>
                    <a:pt x="961" y="55"/>
                  </a:cubicBezTo>
                  <a:cubicBezTo>
                    <a:pt x="998" y="50"/>
                    <a:pt x="982" y="1"/>
                    <a:pt x="9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56"/>
            <p:cNvSpPr/>
            <p:nvPr/>
          </p:nvSpPr>
          <p:spPr>
            <a:xfrm>
              <a:off x="4238120" y="1848416"/>
              <a:ext cx="37026" cy="2391"/>
            </a:xfrm>
            <a:custGeom>
              <a:rect b="b" l="l" r="r" t="t"/>
              <a:pathLst>
                <a:path extrusionOk="0" h="93" w="1440">
                  <a:moveTo>
                    <a:pt x="959" y="0"/>
                  </a:moveTo>
                  <a:cubicBezTo>
                    <a:pt x="653" y="0"/>
                    <a:pt x="347" y="8"/>
                    <a:pt x="44" y="12"/>
                  </a:cubicBezTo>
                  <a:cubicBezTo>
                    <a:pt x="0" y="12"/>
                    <a:pt x="0" y="80"/>
                    <a:pt x="44" y="80"/>
                  </a:cubicBezTo>
                  <a:cubicBezTo>
                    <a:pt x="385" y="84"/>
                    <a:pt x="726" y="93"/>
                    <a:pt x="1064" y="93"/>
                  </a:cubicBezTo>
                  <a:cubicBezTo>
                    <a:pt x="1172" y="93"/>
                    <a:pt x="1279" y="92"/>
                    <a:pt x="1385" y="90"/>
                  </a:cubicBezTo>
                  <a:cubicBezTo>
                    <a:pt x="1439" y="90"/>
                    <a:pt x="1439" y="7"/>
                    <a:pt x="1385" y="7"/>
                  </a:cubicBezTo>
                  <a:cubicBezTo>
                    <a:pt x="1243" y="2"/>
                    <a:pt x="1101" y="0"/>
                    <a:pt x="9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56"/>
            <p:cNvSpPr/>
            <p:nvPr/>
          </p:nvSpPr>
          <p:spPr>
            <a:xfrm>
              <a:off x="4244883" y="1815350"/>
              <a:ext cx="21341" cy="2520"/>
            </a:xfrm>
            <a:custGeom>
              <a:rect b="b" l="l" r="r" t="t"/>
              <a:pathLst>
                <a:path extrusionOk="0" h="98" w="830">
                  <a:moveTo>
                    <a:pt x="542" y="1"/>
                  </a:moveTo>
                  <a:cubicBezTo>
                    <a:pt x="379" y="1"/>
                    <a:pt x="217" y="5"/>
                    <a:pt x="54" y="5"/>
                  </a:cubicBezTo>
                  <a:cubicBezTo>
                    <a:pt x="1" y="10"/>
                    <a:pt x="1" y="88"/>
                    <a:pt x="54" y="93"/>
                  </a:cubicBezTo>
                  <a:cubicBezTo>
                    <a:pt x="217" y="93"/>
                    <a:pt x="379" y="97"/>
                    <a:pt x="542" y="97"/>
                  </a:cubicBezTo>
                  <a:cubicBezTo>
                    <a:pt x="623" y="97"/>
                    <a:pt x="705" y="96"/>
                    <a:pt x="786" y="93"/>
                  </a:cubicBezTo>
                  <a:cubicBezTo>
                    <a:pt x="830" y="83"/>
                    <a:pt x="830" y="20"/>
                    <a:pt x="786" y="5"/>
                  </a:cubicBezTo>
                  <a:cubicBezTo>
                    <a:pt x="705" y="2"/>
                    <a:pt x="623" y="1"/>
                    <a:pt x="5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11" name="Google Shape;2911;p56"/>
          <p:cNvGrpSpPr/>
          <p:nvPr/>
        </p:nvGrpSpPr>
        <p:grpSpPr>
          <a:xfrm>
            <a:off x="3465408" y="1813344"/>
            <a:ext cx="287491" cy="214314"/>
            <a:chOff x="3465408" y="1813344"/>
            <a:chExt cx="287491" cy="214314"/>
          </a:xfrm>
        </p:grpSpPr>
        <p:sp>
          <p:nvSpPr>
            <p:cNvPr id="2912" name="Google Shape;2912;p56"/>
            <p:cNvSpPr/>
            <p:nvPr/>
          </p:nvSpPr>
          <p:spPr>
            <a:xfrm>
              <a:off x="3465408" y="1813344"/>
              <a:ext cx="287491" cy="214314"/>
            </a:xfrm>
            <a:custGeom>
              <a:rect b="b" l="l" r="r" t="t"/>
              <a:pathLst>
                <a:path extrusionOk="0" h="8335" w="11181">
                  <a:moveTo>
                    <a:pt x="2171" y="3463"/>
                  </a:moveTo>
                  <a:cubicBezTo>
                    <a:pt x="2449" y="3590"/>
                    <a:pt x="2727" y="3712"/>
                    <a:pt x="3005" y="3834"/>
                  </a:cubicBezTo>
                  <a:cubicBezTo>
                    <a:pt x="3074" y="3863"/>
                    <a:pt x="3142" y="3897"/>
                    <a:pt x="3220" y="3931"/>
                  </a:cubicBezTo>
                  <a:cubicBezTo>
                    <a:pt x="2888" y="3912"/>
                    <a:pt x="2557" y="3892"/>
                    <a:pt x="2225" y="3878"/>
                  </a:cubicBezTo>
                  <a:cubicBezTo>
                    <a:pt x="2205" y="3741"/>
                    <a:pt x="2186" y="3600"/>
                    <a:pt x="2171" y="3463"/>
                  </a:cubicBezTo>
                  <a:close/>
                  <a:moveTo>
                    <a:pt x="5249" y="220"/>
                  </a:moveTo>
                  <a:cubicBezTo>
                    <a:pt x="6405" y="498"/>
                    <a:pt x="7507" y="917"/>
                    <a:pt x="8620" y="1341"/>
                  </a:cubicBezTo>
                  <a:lnTo>
                    <a:pt x="10166" y="1932"/>
                  </a:lnTo>
                  <a:cubicBezTo>
                    <a:pt x="10351" y="2005"/>
                    <a:pt x="10561" y="2141"/>
                    <a:pt x="10766" y="2195"/>
                  </a:cubicBezTo>
                  <a:cubicBezTo>
                    <a:pt x="9107" y="3093"/>
                    <a:pt x="7444" y="3922"/>
                    <a:pt x="5737" y="4727"/>
                  </a:cubicBezTo>
                  <a:cubicBezTo>
                    <a:pt x="5732" y="4722"/>
                    <a:pt x="5727" y="4717"/>
                    <a:pt x="5722" y="4712"/>
                  </a:cubicBezTo>
                  <a:cubicBezTo>
                    <a:pt x="5395" y="4585"/>
                    <a:pt x="5069" y="4453"/>
                    <a:pt x="4747" y="4327"/>
                  </a:cubicBezTo>
                  <a:lnTo>
                    <a:pt x="4747" y="4327"/>
                  </a:lnTo>
                  <a:cubicBezTo>
                    <a:pt x="4859" y="4339"/>
                    <a:pt x="4972" y="4345"/>
                    <a:pt x="5086" y="4345"/>
                  </a:cubicBezTo>
                  <a:cubicBezTo>
                    <a:pt x="5199" y="4345"/>
                    <a:pt x="5312" y="4339"/>
                    <a:pt x="5425" y="4327"/>
                  </a:cubicBezTo>
                  <a:cubicBezTo>
                    <a:pt x="5459" y="4322"/>
                    <a:pt x="5464" y="4268"/>
                    <a:pt x="5425" y="4268"/>
                  </a:cubicBezTo>
                  <a:cubicBezTo>
                    <a:pt x="5382" y="4269"/>
                    <a:pt x="5339" y="4269"/>
                    <a:pt x="5295" y="4269"/>
                  </a:cubicBezTo>
                  <a:cubicBezTo>
                    <a:pt x="5080" y="4269"/>
                    <a:pt x="4865" y="4259"/>
                    <a:pt x="4654" y="4239"/>
                  </a:cubicBezTo>
                  <a:cubicBezTo>
                    <a:pt x="4634" y="4239"/>
                    <a:pt x="4615" y="4253"/>
                    <a:pt x="4620" y="4273"/>
                  </a:cubicBezTo>
                  <a:cubicBezTo>
                    <a:pt x="4366" y="4170"/>
                    <a:pt x="4113" y="4063"/>
                    <a:pt x="3864" y="3961"/>
                  </a:cubicBezTo>
                  <a:lnTo>
                    <a:pt x="3864" y="3961"/>
                  </a:lnTo>
                  <a:cubicBezTo>
                    <a:pt x="4015" y="3969"/>
                    <a:pt x="4170" y="3981"/>
                    <a:pt x="4325" y="3981"/>
                  </a:cubicBezTo>
                  <a:cubicBezTo>
                    <a:pt x="4438" y="3981"/>
                    <a:pt x="4552" y="3974"/>
                    <a:pt x="4664" y="3956"/>
                  </a:cubicBezTo>
                  <a:cubicBezTo>
                    <a:pt x="4688" y="3951"/>
                    <a:pt x="4688" y="3912"/>
                    <a:pt x="4664" y="3907"/>
                  </a:cubicBezTo>
                  <a:cubicBezTo>
                    <a:pt x="4565" y="3892"/>
                    <a:pt x="4465" y="3887"/>
                    <a:pt x="4365" y="3887"/>
                  </a:cubicBezTo>
                  <a:cubicBezTo>
                    <a:pt x="4165" y="3887"/>
                    <a:pt x="3965" y="3909"/>
                    <a:pt x="3766" y="3922"/>
                  </a:cubicBezTo>
                  <a:cubicBezTo>
                    <a:pt x="3478" y="3800"/>
                    <a:pt x="3191" y="3673"/>
                    <a:pt x="2908" y="3551"/>
                  </a:cubicBezTo>
                  <a:lnTo>
                    <a:pt x="2908" y="3551"/>
                  </a:lnTo>
                  <a:cubicBezTo>
                    <a:pt x="3059" y="3561"/>
                    <a:pt x="3210" y="3566"/>
                    <a:pt x="3361" y="3566"/>
                  </a:cubicBezTo>
                  <a:cubicBezTo>
                    <a:pt x="3511" y="3566"/>
                    <a:pt x="3661" y="3561"/>
                    <a:pt x="3810" y="3551"/>
                  </a:cubicBezTo>
                  <a:cubicBezTo>
                    <a:pt x="3844" y="3551"/>
                    <a:pt x="3844" y="3507"/>
                    <a:pt x="3810" y="3507"/>
                  </a:cubicBezTo>
                  <a:cubicBezTo>
                    <a:pt x="3444" y="3502"/>
                    <a:pt x="3079" y="3488"/>
                    <a:pt x="2713" y="3468"/>
                  </a:cubicBezTo>
                  <a:cubicBezTo>
                    <a:pt x="2449" y="3351"/>
                    <a:pt x="2186" y="3234"/>
                    <a:pt x="1922" y="3117"/>
                  </a:cubicBezTo>
                  <a:lnTo>
                    <a:pt x="1922" y="3117"/>
                  </a:lnTo>
                  <a:cubicBezTo>
                    <a:pt x="2323" y="3138"/>
                    <a:pt x="2726" y="3146"/>
                    <a:pt x="3128" y="3146"/>
                  </a:cubicBezTo>
                  <a:cubicBezTo>
                    <a:pt x="3392" y="3146"/>
                    <a:pt x="3655" y="3142"/>
                    <a:pt x="3917" y="3136"/>
                  </a:cubicBezTo>
                  <a:cubicBezTo>
                    <a:pt x="3956" y="3136"/>
                    <a:pt x="3956" y="3083"/>
                    <a:pt x="3917" y="3083"/>
                  </a:cubicBezTo>
                  <a:cubicBezTo>
                    <a:pt x="3196" y="3083"/>
                    <a:pt x="2474" y="3063"/>
                    <a:pt x="1752" y="3044"/>
                  </a:cubicBezTo>
                  <a:cubicBezTo>
                    <a:pt x="1410" y="2893"/>
                    <a:pt x="1074" y="2736"/>
                    <a:pt x="732" y="2585"/>
                  </a:cubicBezTo>
                  <a:lnTo>
                    <a:pt x="732" y="2585"/>
                  </a:lnTo>
                  <a:cubicBezTo>
                    <a:pt x="1020" y="2606"/>
                    <a:pt x="1306" y="2616"/>
                    <a:pt x="1593" y="2616"/>
                  </a:cubicBezTo>
                  <a:cubicBezTo>
                    <a:pt x="1772" y="2616"/>
                    <a:pt x="1952" y="2612"/>
                    <a:pt x="2132" y="2605"/>
                  </a:cubicBezTo>
                  <a:cubicBezTo>
                    <a:pt x="2160" y="2605"/>
                    <a:pt x="2161" y="2561"/>
                    <a:pt x="2136" y="2561"/>
                  </a:cubicBezTo>
                  <a:cubicBezTo>
                    <a:pt x="2135" y="2561"/>
                    <a:pt x="2134" y="2561"/>
                    <a:pt x="2132" y="2561"/>
                  </a:cubicBezTo>
                  <a:cubicBezTo>
                    <a:pt x="1630" y="2561"/>
                    <a:pt x="1123" y="2546"/>
                    <a:pt x="620" y="2517"/>
                  </a:cubicBezTo>
                  <a:cubicBezTo>
                    <a:pt x="615" y="2517"/>
                    <a:pt x="606" y="2517"/>
                    <a:pt x="601" y="2527"/>
                  </a:cubicBezTo>
                  <a:cubicBezTo>
                    <a:pt x="479" y="2468"/>
                    <a:pt x="352" y="2415"/>
                    <a:pt x="225" y="2356"/>
                  </a:cubicBezTo>
                  <a:lnTo>
                    <a:pt x="1127" y="1990"/>
                  </a:lnTo>
                  <a:cubicBezTo>
                    <a:pt x="1474" y="1990"/>
                    <a:pt x="1820" y="1980"/>
                    <a:pt x="2161" y="1951"/>
                  </a:cubicBezTo>
                  <a:cubicBezTo>
                    <a:pt x="2201" y="1946"/>
                    <a:pt x="2201" y="1888"/>
                    <a:pt x="2161" y="1888"/>
                  </a:cubicBezTo>
                  <a:cubicBezTo>
                    <a:pt x="1874" y="1912"/>
                    <a:pt x="1581" y="1917"/>
                    <a:pt x="1293" y="1917"/>
                  </a:cubicBezTo>
                  <a:cubicBezTo>
                    <a:pt x="1557" y="1810"/>
                    <a:pt x="1820" y="1698"/>
                    <a:pt x="2083" y="1585"/>
                  </a:cubicBezTo>
                  <a:cubicBezTo>
                    <a:pt x="2576" y="1571"/>
                    <a:pt x="3074" y="1546"/>
                    <a:pt x="3566" y="1517"/>
                  </a:cubicBezTo>
                  <a:cubicBezTo>
                    <a:pt x="3600" y="1517"/>
                    <a:pt x="3600" y="1459"/>
                    <a:pt x="3566" y="1459"/>
                  </a:cubicBezTo>
                  <a:cubicBezTo>
                    <a:pt x="3127" y="1473"/>
                    <a:pt x="2683" y="1493"/>
                    <a:pt x="2244" y="1517"/>
                  </a:cubicBezTo>
                  <a:cubicBezTo>
                    <a:pt x="2581" y="1376"/>
                    <a:pt x="2913" y="1234"/>
                    <a:pt x="3244" y="1093"/>
                  </a:cubicBezTo>
                  <a:cubicBezTo>
                    <a:pt x="3591" y="1044"/>
                    <a:pt x="3932" y="990"/>
                    <a:pt x="4278" y="927"/>
                  </a:cubicBezTo>
                  <a:cubicBezTo>
                    <a:pt x="4316" y="922"/>
                    <a:pt x="4304" y="863"/>
                    <a:pt x="4264" y="863"/>
                  </a:cubicBezTo>
                  <a:cubicBezTo>
                    <a:pt x="4262" y="863"/>
                    <a:pt x="4261" y="863"/>
                    <a:pt x="4259" y="863"/>
                  </a:cubicBezTo>
                  <a:cubicBezTo>
                    <a:pt x="4005" y="902"/>
                    <a:pt x="3752" y="941"/>
                    <a:pt x="3503" y="985"/>
                  </a:cubicBezTo>
                  <a:cubicBezTo>
                    <a:pt x="3800" y="859"/>
                    <a:pt x="4103" y="727"/>
                    <a:pt x="4405" y="595"/>
                  </a:cubicBezTo>
                  <a:cubicBezTo>
                    <a:pt x="4442" y="596"/>
                    <a:pt x="4479" y="596"/>
                    <a:pt x="4516" y="596"/>
                  </a:cubicBezTo>
                  <a:cubicBezTo>
                    <a:pt x="4844" y="596"/>
                    <a:pt x="5169" y="577"/>
                    <a:pt x="5498" y="542"/>
                  </a:cubicBezTo>
                  <a:cubicBezTo>
                    <a:pt x="5532" y="542"/>
                    <a:pt x="5537" y="483"/>
                    <a:pt x="5498" y="483"/>
                  </a:cubicBezTo>
                  <a:cubicBezTo>
                    <a:pt x="5195" y="498"/>
                    <a:pt x="4898" y="507"/>
                    <a:pt x="4600" y="507"/>
                  </a:cubicBezTo>
                  <a:cubicBezTo>
                    <a:pt x="4815" y="415"/>
                    <a:pt x="5030" y="317"/>
                    <a:pt x="5249" y="220"/>
                  </a:cubicBezTo>
                  <a:close/>
                  <a:moveTo>
                    <a:pt x="9493" y="3200"/>
                  </a:moveTo>
                  <a:cubicBezTo>
                    <a:pt x="10229" y="4195"/>
                    <a:pt x="10468" y="5273"/>
                    <a:pt x="10249" y="6492"/>
                  </a:cubicBezTo>
                  <a:cubicBezTo>
                    <a:pt x="10176" y="6507"/>
                    <a:pt x="10102" y="6531"/>
                    <a:pt x="10034" y="6561"/>
                  </a:cubicBezTo>
                  <a:cubicBezTo>
                    <a:pt x="10268" y="5448"/>
                    <a:pt x="9932" y="4239"/>
                    <a:pt x="9337" y="3288"/>
                  </a:cubicBezTo>
                  <a:cubicBezTo>
                    <a:pt x="9390" y="3263"/>
                    <a:pt x="9444" y="3229"/>
                    <a:pt x="9493" y="3200"/>
                  </a:cubicBezTo>
                  <a:close/>
                  <a:moveTo>
                    <a:pt x="8463" y="3746"/>
                  </a:moveTo>
                  <a:cubicBezTo>
                    <a:pt x="8249" y="4795"/>
                    <a:pt x="8151" y="5902"/>
                    <a:pt x="8278" y="6970"/>
                  </a:cubicBezTo>
                  <a:cubicBezTo>
                    <a:pt x="8278" y="6975"/>
                    <a:pt x="8283" y="6975"/>
                    <a:pt x="8283" y="6980"/>
                  </a:cubicBezTo>
                  <a:lnTo>
                    <a:pt x="8278" y="6985"/>
                  </a:lnTo>
                  <a:cubicBezTo>
                    <a:pt x="7590" y="7975"/>
                    <a:pt x="6371" y="7970"/>
                    <a:pt x="5288" y="7980"/>
                  </a:cubicBezTo>
                  <a:cubicBezTo>
                    <a:pt x="5250" y="7980"/>
                    <a:pt x="5212" y="7981"/>
                    <a:pt x="5174" y="7981"/>
                  </a:cubicBezTo>
                  <a:cubicBezTo>
                    <a:pt x="4422" y="7981"/>
                    <a:pt x="3721" y="7884"/>
                    <a:pt x="3103" y="7536"/>
                  </a:cubicBezTo>
                  <a:lnTo>
                    <a:pt x="3103" y="7536"/>
                  </a:lnTo>
                  <a:cubicBezTo>
                    <a:pt x="3345" y="7580"/>
                    <a:pt x="3590" y="7600"/>
                    <a:pt x="3836" y="7600"/>
                  </a:cubicBezTo>
                  <a:cubicBezTo>
                    <a:pt x="3863" y="7600"/>
                    <a:pt x="3890" y="7600"/>
                    <a:pt x="3917" y="7599"/>
                  </a:cubicBezTo>
                  <a:cubicBezTo>
                    <a:pt x="3956" y="7595"/>
                    <a:pt x="3956" y="7536"/>
                    <a:pt x="3917" y="7531"/>
                  </a:cubicBezTo>
                  <a:cubicBezTo>
                    <a:pt x="3596" y="7502"/>
                    <a:pt x="3278" y="7487"/>
                    <a:pt x="2961" y="7448"/>
                  </a:cubicBezTo>
                  <a:cubicBezTo>
                    <a:pt x="2791" y="7341"/>
                    <a:pt x="2635" y="7219"/>
                    <a:pt x="2493" y="7078"/>
                  </a:cubicBezTo>
                  <a:lnTo>
                    <a:pt x="2493" y="7078"/>
                  </a:lnTo>
                  <a:cubicBezTo>
                    <a:pt x="3059" y="7190"/>
                    <a:pt x="3659" y="7214"/>
                    <a:pt x="4230" y="7263"/>
                  </a:cubicBezTo>
                  <a:cubicBezTo>
                    <a:pt x="4231" y="7263"/>
                    <a:pt x="4233" y="7263"/>
                    <a:pt x="4234" y="7263"/>
                  </a:cubicBezTo>
                  <a:cubicBezTo>
                    <a:pt x="4273" y="7263"/>
                    <a:pt x="4272" y="7200"/>
                    <a:pt x="4230" y="7200"/>
                  </a:cubicBezTo>
                  <a:cubicBezTo>
                    <a:pt x="3654" y="7136"/>
                    <a:pt x="3059" y="7043"/>
                    <a:pt x="2474" y="7043"/>
                  </a:cubicBezTo>
                  <a:lnTo>
                    <a:pt x="2474" y="6712"/>
                  </a:lnTo>
                  <a:cubicBezTo>
                    <a:pt x="2801" y="6766"/>
                    <a:pt x="3138" y="6813"/>
                    <a:pt x="3471" y="6813"/>
                  </a:cubicBezTo>
                  <a:cubicBezTo>
                    <a:pt x="3585" y="6813"/>
                    <a:pt x="3698" y="6807"/>
                    <a:pt x="3810" y="6795"/>
                  </a:cubicBezTo>
                  <a:cubicBezTo>
                    <a:pt x="3849" y="6790"/>
                    <a:pt x="3849" y="6736"/>
                    <a:pt x="3810" y="6731"/>
                  </a:cubicBezTo>
                  <a:cubicBezTo>
                    <a:pt x="3366" y="6687"/>
                    <a:pt x="2922" y="6682"/>
                    <a:pt x="2479" y="6639"/>
                  </a:cubicBezTo>
                  <a:cubicBezTo>
                    <a:pt x="2479" y="6497"/>
                    <a:pt x="2469" y="6356"/>
                    <a:pt x="2464" y="6209"/>
                  </a:cubicBezTo>
                  <a:cubicBezTo>
                    <a:pt x="2550" y="6206"/>
                    <a:pt x="2636" y="6205"/>
                    <a:pt x="2723" y="6205"/>
                  </a:cubicBezTo>
                  <a:cubicBezTo>
                    <a:pt x="3074" y="6205"/>
                    <a:pt x="3423" y="6225"/>
                    <a:pt x="3776" y="6229"/>
                  </a:cubicBezTo>
                  <a:cubicBezTo>
                    <a:pt x="3805" y="6229"/>
                    <a:pt x="3815" y="6180"/>
                    <a:pt x="3781" y="6175"/>
                  </a:cubicBezTo>
                  <a:cubicBezTo>
                    <a:pt x="3565" y="6131"/>
                    <a:pt x="3339" y="6112"/>
                    <a:pt x="3112" y="6112"/>
                  </a:cubicBezTo>
                  <a:cubicBezTo>
                    <a:pt x="2893" y="6112"/>
                    <a:pt x="2672" y="6129"/>
                    <a:pt x="2459" y="6156"/>
                  </a:cubicBezTo>
                  <a:cubicBezTo>
                    <a:pt x="2449" y="5970"/>
                    <a:pt x="2435" y="5790"/>
                    <a:pt x="2420" y="5605"/>
                  </a:cubicBezTo>
                  <a:lnTo>
                    <a:pt x="2420" y="5605"/>
                  </a:lnTo>
                  <a:cubicBezTo>
                    <a:pt x="2627" y="5633"/>
                    <a:pt x="2836" y="5647"/>
                    <a:pt x="3044" y="5647"/>
                  </a:cubicBezTo>
                  <a:cubicBezTo>
                    <a:pt x="3160" y="5647"/>
                    <a:pt x="3276" y="5642"/>
                    <a:pt x="3391" y="5634"/>
                  </a:cubicBezTo>
                  <a:cubicBezTo>
                    <a:pt x="3420" y="5624"/>
                    <a:pt x="3420" y="5580"/>
                    <a:pt x="3391" y="5570"/>
                  </a:cubicBezTo>
                  <a:cubicBezTo>
                    <a:pt x="3064" y="5561"/>
                    <a:pt x="2737" y="5556"/>
                    <a:pt x="2415" y="5536"/>
                  </a:cubicBezTo>
                  <a:cubicBezTo>
                    <a:pt x="2401" y="5375"/>
                    <a:pt x="2381" y="5209"/>
                    <a:pt x="2366" y="5048"/>
                  </a:cubicBezTo>
                  <a:lnTo>
                    <a:pt x="2366" y="5048"/>
                  </a:lnTo>
                  <a:cubicBezTo>
                    <a:pt x="2927" y="5053"/>
                    <a:pt x="3493" y="5073"/>
                    <a:pt x="4059" y="5078"/>
                  </a:cubicBezTo>
                  <a:cubicBezTo>
                    <a:pt x="4108" y="5078"/>
                    <a:pt x="4108" y="5005"/>
                    <a:pt x="4059" y="5000"/>
                  </a:cubicBezTo>
                  <a:cubicBezTo>
                    <a:pt x="3713" y="4967"/>
                    <a:pt x="3366" y="4951"/>
                    <a:pt x="3018" y="4951"/>
                  </a:cubicBezTo>
                  <a:cubicBezTo>
                    <a:pt x="2797" y="4951"/>
                    <a:pt x="2577" y="4957"/>
                    <a:pt x="2357" y="4970"/>
                  </a:cubicBezTo>
                  <a:cubicBezTo>
                    <a:pt x="2318" y="4629"/>
                    <a:pt x="2279" y="4292"/>
                    <a:pt x="2235" y="3961"/>
                  </a:cubicBezTo>
                  <a:lnTo>
                    <a:pt x="2235" y="3961"/>
                  </a:lnTo>
                  <a:cubicBezTo>
                    <a:pt x="2620" y="3985"/>
                    <a:pt x="3000" y="4010"/>
                    <a:pt x="3386" y="4019"/>
                  </a:cubicBezTo>
                  <a:cubicBezTo>
                    <a:pt x="3888" y="4273"/>
                    <a:pt x="4513" y="4614"/>
                    <a:pt x="5034" y="4722"/>
                  </a:cubicBezTo>
                  <a:cubicBezTo>
                    <a:pt x="5034" y="4722"/>
                    <a:pt x="5034" y="4727"/>
                    <a:pt x="5039" y="4727"/>
                  </a:cubicBezTo>
                  <a:cubicBezTo>
                    <a:pt x="5186" y="4829"/>
                    <a:pt x="5381" y="4887"/>
                    <a:pt x="5551" y="4936"/>
                  </a:cubicBezTo>
                  <a:cubicBezTo>
                    <a:pt x="5559" y="4940"/>
                    <a:pt x="5566" y="4942"/>
                    <a:pt x="5574" y="4942"/>
                  </a:cubicBezTo>
                  <a:cubicBezTo>
                    <a:pt x="5586" y="4942"/>
                    <a:pt x="5598" y="4937"/>
                    <a:pt x="5610" y="4931"/>
                  </a:cubicBezTo>
                  <a:lnTo>
                    <a:pt x="5669" y="4936"/>
                  </a:lnTo>
                  <a:cubicBezTo>
                    <a:pt x="5676" y="4941"/>
                    <a:pt x="5686" y="4944"/>
                    <a:pt x="5695" y="4944"/>
                  </a:cubicBezTo>
                  <a:cubicBezTo>
                    <a:pt x="5705" y="4944"/>
                    <a:pt x="5715" y="4941"/>
                    <a:pt x="5722" y="4936"/>
                  </a:cubicBezTo>
                  <a:lnTo>
                    <a:pt x="5732" y="4936"/>
                  </a:lnTo>
                  <a:cubicBezTo>
                    <a:pt x="5737" y="4936"/>
                    <a:pt x="5737" y="4936"/>
                    <a:pt x="5742" y="4931"/>
                  </a:cubicBezTo>
                  <a:cubicBezTo>
                    <a:pt x="6664" y="4585"/>
                    <a:pt x="7571" y="4185"/>
                    <a:pt x="8463" y="3746"/>
                  </a:cubicBezTo>
                  <a:close/>
                  <a:moveTo>
                    <a:pt x="10224" y="6653"/>
                  </a:moveTo>
                  <a:cubicBezTo>
                    <a:pt x="10224" y="6663"/>
                    <a:pt x="10229" y="6673"/>
                    <a:pt x="10234" y="6682"/>
                  </a:cubicBezTo>
                  <a:cubicBezTo>
                    <a:pt x="10497" y="7126"/>
                    <a:pt x="10385" y="7707"/>
                    <a:pt x="9971" y="8019"/>
                  </a:cubicBezTo>
                  <a:cubicBezTo>
                    <a:pt x="9919" y="8056"/>
                    <a:pt x="9873" y="8073"/>
                    <a:pt x="9833" y="8073"/>
                  </a:cubicBezTo>
                  <a:cubicBezTo>
                    <a:pt x="9606" y="8073"/>
                    <a:pt x="9562" y="7553"/>
                    <a:pt x="9595" y="7370"/>
                  </a:cubicBezTo>
                  <a:cubicBezTo>
                    <a:pt x="9663" y="7029"/>
                    <a:pt x="9917" y="6785"/>
                    <a:pt x="10224" y="6653"/>
                  </a:cubicBezTo>
                  <a:close/>
                  <a:moveTo>
                    <a:pt x="5205" y="0"/>
                  </a:moveTo>
                  <a:cubicBezTo>
                    <a:pt x="5195" y="0"/>
                    <a:pt x="5191" y="5"/>
                    <a:pt x="5181" y="5"/>
                  </a:cubicBezTo>
                  <a:lnTo>
                    <a:pt x="5166" y="5"/>
                  </a:lnTo>
                  <a:cubicBezTo>
                    <a:pt x="3459" y="693"/>
                    <a:pt x="1766" y="1434"/>
                    <a:pt x="84" y="2180"/>
                  </a:cubicBezTo>
                  <a:cubicBezTo>
                    <a:pt x="30" y="2210"/>
                    <a:pt x="15" y="2278"/>
                    <a:pt x="49" y="2332"/>
                  </a:cubicBezTo>
                  <a:cubicBezTo>
                    <a:pt x="1" y="2361"/>
                    <a:pt x="6" y="2434"/>
                    <a:pt x="59" y="2463"/>
                  </a:cubicBezTo>
                  <a:cubicBezTo>
                    <a:pt x="693" y="2780"/>
                    <a:pt x="1332" y="3083"/>
                    <a:pt x="1981" y="3375"/>
                  </a:cubicBezTo>
                  <a:cubicBezTo>
                    <a:pt x="1981" y="3380"/>
                    <a:pt x="1981" y="3385"/>
                    <a:pt x="1981" y="3395"/>
                  </a:cubicBezTo>
                  <a:cubicBezTo>
                    <a:pt x="2044" y="4605"/>
                    <a:pt x="2069" y="5912"/>
                    <a:pt x="2313" y="7102"/>
                  </a:cubicBezTo>
                  <a:cubicBezTo>
                    <a:pt x="2308" y="7131"/>
                    <a:pt x="2318" y="7156"/>
                    <a:pt x="2337" y="7180"/>
                  </a:cubicBezTo>
                  <a:cubicBezTo>
                    <a:pt x="3102" y="8031"/>
                    <a:pt x="4144" y="8208"/>
                    <a:pt x="5225" y="8208"/>
                  </a:cubicBezTo>
                  <a:cubicBezTo>
                    <a:pt x="5370" y="8208"/>
                    <a:pt x="5517" y="8205"/>
                    <a:pt x="5664" y="8199"/>
                  </a:cubicBezTo>
                  <a:cubicBezTo>
                    <a:pt x="6742" y="8165"/>
                    <a:pt x="7829" y="8058"/>
                    <a:pt x="8483" y="7097"/>
                  </a:cubicBezTo>
                  <a:cubicBezTo>
                    <a:pt x="8507" y="7068"/>
                    <a:pt x="8507" y="7029"/>
                    <a:pt x="8488" y="6995"/>
                  </a:cubicBezTo>
                  <a:cubicBezTo>
                    <a:pt x="8493" y="6985"/>
                    <a:pt x="8493" y="6975"/>
                    <a:pt x="8493" y="6965"/>
                  </a:cubicBezTo>
                  <a:cubicBezTo>
                    <a:pt x="8483" y="5839"/>
                    <a:pt x="8502" y="4751"/>
                    <a:pt x="8668" y="3634"/>
                  </a:cubicBezTo>
                  <a:cubicBezTo>
                    <a:pt x="8849" y="3546"/>
                    <a:pt x="9020" y="3453"/>
                    <a:pt x="9195" y="3361"/>
                  </a:cubicBezTo>
                  <a:cubicBezTo>
                    <a:pt x="9776" y="4409"/>
                    <a:pt x="9888" y="5424"/>
                    <a:pt x="9849" y="6619"/>
                  </a:cubicBezTo>
                  <a:cubicBezTo>
                    <a:pt x="9849" y="6629"/>
                    <a:pt x="9854" y="6643"/>
                    <a:pt x="9854" y="6653"/>
                  </a:cubicBezTo>
                  <a:cubicBezTo>
                    <a:pt x="9332" y="7004"/>
                    <a:pt x="9244" y="7785"/>
                    <a:pt x="9683" y="8307"/>
                  </a:cubicBezTo>
                  <a:cubicBezTo>
                    <a:pt x="9705" y="8325"/>
                    <a:pt x="9729" y="8335"/>
                    <a:pt x="9754" y="8335"/>
                  </a:cubicBezTo>
                  <a:cubicBezTo>
                    <a:pt x="9763" y="8335"/>
                    <a:pt x="9772" y="8334"/>
                    <a:pt x="9780" y="8331"/>
                  </a:cubicBezTo>
                  <a:cubicBezTo>
                    <a:pt x="10473" y="8097"/>
                    <a:pt x="10824" y="7204"/>
                    <a:pt x="10410" y="6580"/>
                  </a:cubicBezTo>
                  <a:cubicBezTo>
                    <a:pt x="10410" y="6575"/>
                    <a:pt x="10415" y="6570"/>
                    <a:pt x="10415" y="6565"/>
                  </a:cubicBezTo>
                  <a:cubicBezTo>
                    <a:pt x="10766" y="5385"/>
                    <a:pt x="10429" y="4039"/>
                    <a:pt x="9590" y="3146"/>
                  </a:cubicBezTo>
                  <a:cubicBezTo>
                    <a:pt x="10102" y="2868"/>
                    <a:pt x="10605" y="2585"/>
                    <a:pt x="11093" y="2283"/>
                  </a:cubicBezTo>
                  <a:cubicBezTo>
                    <a:pt x="11136" y="2258"/>
                    <a:pt x="11156" y="2205"/>
                    <a:pt x="11141" y="2161"/>
                  </a:cubicBezTo>
                  <a:cubicBezTo>
                    <a:pt x="11180" y="2122"/>
                    <a:pt x="11180" y="2058"/>
                    <a:pt x="11141" y="2024"/>
                  </a:cubicBezTo>
                  <a:lnTo>
                    <a:pt x="11112" y="2005"/>
                  </a:lnTo>
                  <a:cubicBezTo>
                    <a:pt x="11093" y="1986"/>
                    <a:pt x="11069" y="1977"/>
                    <a:pt x="11045" y="1977"/>
                  </a:cubicBezTo>
                  <a:cubicBezTo>
                    <a:pt x="11013" y="1977"/>
                    <a:pt x="10980" y="1993"/>
                    <a:pt x="10961" y="2024"/>
                  </a:cubicBezTo>
                  <a:lnTo>
                    <a:pt x="10951" y="2039"/>
                  </a:lnTo>
                  <a:cubicBezTo>
                    <a:pt x="10649" y="1863"/>
                    <a:pt x="9917" y="1571"/>
                    <a:pt x="9844" y="1546"/>
                  </a:cubicBezTo>
                  <a:lnTo>
                    <a:pt x="8298" y="956"/>
                  </a:lnTo>
                  <a:cubicBezTo>
                    <a:pt x="7293" y="576"/>
                    <a:pt x="6298" y="185"/>
                    <a:pt x="52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56"/>
            <p:cNvSpPr/>
            <p:nvPr/>
          </p:nvSpPr>
          <p:spPr>
            <a:xfrm>
              <a:off x="3524239" y="1926119"/>
              <a:ext cx="25764" cy="4037"/>
            </a:xfrm>
            <a:custGeom>
              <a:rect b="b" l="l" r="r" t="t"/>
              <a:pathLst>
                <a:path extrusionOk="0" h="157" w="1002">
                  <a:moveTo>
                    <a:pt x="189" y="1"/>
                  </a:moveTo>
                  <a:cubicBezTo>
                    <a:pt x="142" y="1"/>
                    <a:pt x="96" y="2"/>
                    <a:pt x="49" y="4"/>
                  </a:cubicBezTo>
                  <a:cubicBezTo>
                    <a:pt x="0" y="4"/>
                    <a:pt x="0" y="77"/>
                    <a:pt x="49" y="77"/>
                  </a:cubicBezTo>
                  <a:cubicBezTo>
                    <a:pt x="74" y="77"/>
                    <a:pt x="99" y="77"/>
                    <a:pt x="124" y="77"/>
                  </a:cubicBezTo>
                  <a:cubicBezTo>
                    <a:pt x="402" y="77"/>
                    <a:pt x="679" y="101"/>
                    <a:pt x="956" y="155"/>
                  </a:cubicBezTo>
                  <a:cubicBezTo>
                    <a:pt x="959" y="156"/>
                    <a:pt x="961" y="156"/>
                    <a:pt x="963" y="156"/>
                  </a:cubicBezTo>
                  <a:cubicBezTo>
                    <a:pt x="988" y="156"/>
                    <a:pt x="1002" y="110"/>
                    <a:pt x="966" y="102"/>
                  </a:cubicBezTo>
                  <a:cubicBezTo>
                    <a:pt x="714" y="35"/>
                    <a:pt x="450" y="1"/>
                    <a:pt x="1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14" name="Google Shape;2914;p56"/>
          <p:cNvGrpSpPr/>
          <p:nvPr/>
        </p:nvGrpSpPr>
        <p:grpSpPr>
          <a:xfrm>
            <a:off x="2852885" y="1794266"/>
            <a:ext cx="245709" cy="253962"/>
            <a:chOff x="2852885" y="1794266"/>
            <a:chExt cx="245709" cy="253962"/>
          </a:xfrm>
        </p:grpSpPr>
        <p:sp>
          <p:nvSpPr>
            <p:cNvPr id="2915" name="Google Shape;2915;p56"/>
            <p:cNvSpPr/>
            <p:nvPr/>
          </p:nvSpPr>
          <p:spPr>
            <a:xfrm>
              <a:off x="2852885" y="1794266"/>
              <a:ext cx="245709" cy="253962"/>
            </a:xfrm>
            <a:custGeom>
              <a:rect b="b" l="l" r="r" t="t"/>
              <a:pathLst>
                <a:path extrusionOk="0" h="9877" w="9556">
                  <a:moveTo>
                    <a:pt x="5109" y="147"/>
                  </a:moveTo>
                  <a:cubicBezTo>
                    <a:pt x="5116" y="147"/>
                    <a:pt x="5124" y="147"/>
                    <a:pt x="5131" y="147"/>
                  </a:cubicBezTo>
                  <a:cubicBezTo>
                    <a:pt x="5370" y="157"/>
                    <a:pt x="5624" y="469"/>
                    <a:pt x="5365" y="654"/>
                  </a:cubicBezTo>
                  <a:cubicBezTo>
                    <a:pt x="5312" y="679"/>
                    <a:pt x="5326" y="762"/>
                    <a:pt x="5390" y="766"/>
                  </a:cubicBezTo>
                  <a:cubicBezTo>
                    <a:pt x="5393" y="783"/>
                    <a:pt x="5405" y="792"/>
                    <a:pt x="5418" y="792"/>
                  </a:cubicBezTo>
                  <a:cubicBezTo>
                    <a:pt x="5427" y="792"/>
                    <a:pt x="5437" y="787"/>
                    <a:pt x="5444" y="776"/>
                  </a:cubicBezTo>
                  <a:cubicBezTo>
                    <a:pt x="5453" y="757"/>
                    <a:pt x="5463" y="742"/>
                    <a:pt x="5478" y="732"/>
                  </a:cubicBezTo>
                  <a:cubicBezTo>
                    <a:pt x="5487" y="727"/>
                    <a:pt x="5497" y="718"/>
                    <a:pt x="5502" y="713"/>
                  </a:cubicBezTo>
                  <a:cubicBezTo>
                    <a:pt x="5530" y="700"/>
                    <a:pt x="5560" y="694"/>
                    <a:pt x="5589" y="694"/>
                  </a:cubicBezTo>
                  <a:cubicBezTo>
                    <a:pt x="5641" y="694"/>
                    <a:pt x="5691" y="713"/>
                    <a:pt x="5731" y="747"/>
                  </a:cubicBezTo>
                  <a:cubicBezTo>
                    <a:pt x="5858" y="864"/>
                    <a:pt x="5770" y="1054"/>
                    <a:pt x="5683" y="1166"/>
                  </a:cubicBezTo>
                  <a:cubicBezTo>
                    <a:pt x="5641" y="1217"/>
                    <a:pt x="5682" y="1289"/>
                    <a:pt x="5744" y="1289"/>
                  </a:cubicBezTo>
                  <a:cubicBezTo>
                    <a:pt x="5748" y="1289"/>
                    <a:pt x="5752" y="1289"/>
                    <a:pt x="5756" y="1288"/>
                  </a:cubicBezTo>
                  <a:cubicBezTo>
                    <a:pt x="5770" y="1286"/>
                    <a:pt x="5784" y="1285"/>
                    <a:pt x="5798" y="1285"/>
                  </a:cubicBezTo>
                  <a:cubicBezTo>
                    <a:pt x="5970" y="1285"/>
                    <a:pt x="6081" y="1447"/>
                    <a:pt x="6000" y="1605"/>
                  </a:cubicBezTo>
                  <a:cubicBezTo>
                    <a:pt x="5965" y="1659"/>
                    <a:pt x="5912" y="1703"/>
                    <a:pt x="5853" y="1727"/>
                  </a:cubicBezTo>
                  <a:cubicBezTo>
                    <a:pt x="5463" y="1610"/>
                    <a:pt x="5058" y="1547"/>
                    <a:pt x="4648" y="1547"/>
                  </a:cubicBezTo>
                  <a:cubicBezTo>
                    <a:pt x="4312" y="1547"/>
                    <a:pt x="3975" y="1586"/>
                    <a:pt x="3649" y="1669"/>
                  </a:cubicBezTo>
                  <a:cubicBezTo>
                    <a:pt x="3644" y="1669"/>
                    <a:pt x="3644" y="1664"/>
                    <a:pt x="3639" y="1659"/>
                  </a:cubicBezTo>
                  <a:cubicBezTo>
                    <a:pt x="3453" y="1581"/>
                    <a:pt x="3307" y="1401"/>
                    <a:pt x="3336" y="1196"/>
                  </a:cubicBezTo>
                  <a:cubicBezTo>
                    <a:pt x="3366" y="986"/>
                    <a:pt x="3541" y="859"/>
                    <a:pt x="3741" y="825"/>
                  </a:cubicBezTo>
                  <a:cubicBezTo>
                    <a:pt x="3780" y="810"/>
                    <a:pt x="3795" y="752"/>
                    <a:pt x="3761" y="723"/>
                  </a:cubicBezTo>
                  <a:cubicBezTo>
                    <a:pt x="3770" y="708"/>
                    <a:pt x="3770" y="688"/>
                    <a:pt x="3761" y="679"/>
                  </a:cubicBezTo>
                  <a:cubicBezTo>
                    <a:pt x="3597" y="463"/>
                    <a:pt x="3751" y="157"/>
                    <a:pt x="4017" y="157"/>
                  </a:cubicBezTo>
                  <a:cubicBezTo>
                    <a:pt x="4021" y="157"/>
                    <a:pt x="4025" y="157"/>
                    <a:pt x="4029" y="157"/>
                  </a:cubicBezTo>
                  <a:cubicBezTo>
                    <a:pt x="4297" y="157"/>
                    <a:pt x="4424" y="391"/>
                    <a:pt x="4487" y="615"/>
                  </a:cubicBezTo>
                  <a:cubicBezTo>
                    <a:pt x="4492" y="649"/>
                    <a:pt x="4518" y="665"/>
                    <a:pt x="4544" y="665"/>
                  </a:cubicBezTo>
                  <a:cubicBezTo>
                    <a:pt x="4579" y="665"/>
                    <a:pt x="4615" y="640"/>
                    <a:pt x="4609" y="596"/>
                  </a:cubicBezTo>
                  <a:cubicBezTo>
                    <a:pt x="4605" y="562"/>
                    <a:pt x="4605" y="527"/>
                    <a:pt x="4595" y="493"/>
                  </a:cubicBezTo>
                  <a:cubicBezTo>
                    <a:pt x="4661" y="281"/>
                    <a:pt x="4891" y="147"/>
                    <a:pt x="5109" y="147"/>
                  </a:cubicBezTo>
                  <a:close/>
                  <a:moveTo>
                    <a:pt x="4592" y="1717"/>
                  </a:moveTo>
                  <a:cubicBezTo>
                    <a:pt x="4611" y="1717"/>
                    <a:pt x="4630" y="1717"/>
                    <a:pt x="4648" y="1718"/>
                  </a:cubicBezTo>
                  <a:cubicBezTo>
                    <a:pt x="6053" y="1757"/>
                    <a:pt x="7419" y="2488"/>
                    <a:pt x="7921" y="3859"/>
                  </a:cubicBezTo>
                  <a:cubicBezTo>
                    <a:pt x="8341" y="5010"/>
                    <a:pt x="8453" y="6337"/>
                    <a:pt x="8570" y="7542"/>
                  </a:cubicBezTo>
                  <a:cubicBezTo>
                    <a:pt x="8570" y="7546"/>
                    <a:pt x="8570" y="7551"/>
                    <a:pt x="8575" y="7556"/>
                  </a:cubicBezTo>
                  <a:cubicBezTo>
                    <a:pt x="7578" y="8134"/>
                    <a:pt x="6434" y="8370"/>
                    <a:pt x="5269" y="8370"/>
                  </a:cubicBezTo>
                  <a:cubicBezTo>
                    <a:pt x="4171" y="8370"/>
                    <a:pt x="3053" y="8161"/>
                    <a:pt x="2019" y="7829"/>
                  </a:cubicBezTo>
                  <a:lnTo>
                    <a:pt x="2019" y="7829"/>
                  </a:lnTo>
                  <a:cubicBezTo>
                    <a:pt x="2673" y="7907"/>
                    <a:pt x="3322" y="8010"/>
                    <a:pt x="3966" y="8132"/>
                  </a:cubicBezTo>
                  <a:cubicBezTo>
                    <a:pt x="3968" y="8132"/>
                    <a:pt x="3971" y="8133"/>
                    <a:pt x="3974" y="8133"/>
                  </a:cubicBezTo>
                  <a:cubicBezTo>
                    <a:pt x="4012" y="8133"/>
                    <a:pt x="4026" y="8073"/>
                    <a:pt x="3985" y="8063"/>
                  </a:cubicBezTo>
                  <a:cubicBezTo>
                    <a:pt x="3249" y="7907"/>
                    <a:pt x="2502" y="7795"/>
                    <a:pt x="1751" y="7742"/>
                  </a:cubicBezTo>
                  <a:cubicBezTo>
                    <a:pt x="1356" y="7605"/>
                    <a:pt x="980" y="7454"/>
                    <a:pt x="619" y="7293"/>
                  </a:cubicBezTo>
                  <a:cubicBezTo>
                    <a:pt x="614" y="7290"/>
                    <a:pt x="608" y="7289"/>
                    <a:pt x="603" y="7289"/>
                  </a:cubicBezTo>
                  <a:cubicBezTo>
                    <a:pt x="566" y="7289"/>
                    <a:pt x="538" y="7340"/>
                    <a:pt x="580" y="7366"/>
                  </a:cubicBezTo>
                  <a:cubicBezTo>
                    <a:pt x="1019" y="7605"/>
                    <a:pt x="1473" y="7810"/>
                    <a:pt x="1946" y="7976"/>
                  </a:cubicBezTo>
                  <a:cubicBezTo>
                    <a:pt x="1888" y="8410"/>
                    <a:pt x="1868" y="8854"/>
                    <a:pt x="1839" y="9293"/>
                  </a:cubicBezTo>
                  <a:cubicBezTo>
                    <a:pt x="1624" y="9229"/>
                    <a:pt x="1419" y="9156"/>
                    <a:pt x="1215" y="9073"/>
                  </a:cubicBezTo>
                  <a:cubicBezTo>
                    <a:pt x="1224" y="9063"/>
                    <a:pt x="1229" y="9058"/>
                    <a:pt x="1229" y="9049"/>
                  </a:cubicBezTo>
                  <a:cubicBezTo>
                    <a:pt x="1229" y="8824"/>
                    <a:pt x="1234" y="8605"/>
                    <a:pt x="1229" y="8380"/>
                  </a:cubicBezTo>
                  <a:cubicBezTo>
                    <a:pt x="1227" y="8361"/>
                    <a:pt x="1212" y="8351"/>
                    <a:pt x="1197" y="8351"/>
                  </a:cubicBezTo>
                  <a:cubicBezTo>
                    <a:pt x="1183" y="8351"/>
                    <a:pt x="1168" y="8361"/>
                    <a:pt x="1166" y="8380"/>
                  </a:cubicBezTo>
                  <a:cubicBezTo>
                    <a:pt x="1161" y="8605"/>
                    <a:pt x="1166" y="8824"/>
                    <a:pt x="1166" y="9049"/>
                  </a:cubicBezTo>
                  <a:lnTo>
                    <a:pt x="1166" y="9054"/>
                  </a:lnTo>
                  <a:cubicBezTo>
                    <a:pt x="1000" y="8980"/>
                    <a:pt x="844" y="8898"/>
                    <a:pt x="693" y="8810"/>
                  </a:cubicBezTo>
                  <a:cubicBezTo>
                    <a:pt x="722" y="8454"/>
                    <a:pt x="737" y="8102"/>
                    <a:pt x="727" y="7751"/>
                  </a:cubicBezTo>
                  <a:cubicBezTo>
                    <a:pt x="727" y="7729"/>
                    <a:pt x="712" y="7718"/>
                    <a:pt x="698" y="7718"/>
                  </a:cubicBezTo>
                  <a:cubicBezTo>
                    <a:pt x="683" y="7718"/>
                    <a:pt x="668" y="7729"/>
                    <a:pt x="668" y="7751"/>
                  </a:cubicBezTo>
                  <a:cubicBezTo>
                    <a:pt x="639" y="8088"/>
                    <a:pt x="624" y="8429"/>
                    <a:pt x="634" y="8766"/>
                  </a:cubicBezTo>
                  <a:cubicBezTo>
                    <a:pt x="439" y="8644"/>
                    <a:pt x="263" y="8493"/>
                    <a:pt x="112" y="8322"/>
                  </a:cubicBezTo>
                  <a:cubicBezTo>
                    <a:pt x="180" y="7917"/>
                    <a:pt x="117" y="7117"/>
                    <a:pt x="537" y="6903"/>
                  </a:cubicBezTo>
                  <a:cubicBezTo>
                    <a:pt x="546" y="7000"/>
                    <a:pt x="556" y="7098"/>
                    <a:pt x="566" y="7195"/>
                  </a:cubicBezTo>
                  <a:lnTo>
                    <a:pt x="537" y="7195"/>
                  </a:lnTo>
                  <a:cubicBezTo>
                    <a:pt x="517" y="7200"/>
                    <a:pt x="517" y="7224"/>
                    <a:pt x="537" y="7229"/>
                  </a:cubicBezTo>
                  <a:lnTo>
                    <a:pt x="566" y="7229"/>
                  </a:lnTo>
                  <a:lnTo>
                    <a:pt x="566" y="7259"/>
                  </a:lnTo>
                  <a:cubicBezTo>
                    <a:pt x="566" y="7273"/>
                    <a:pt x="578" y="7281"/>
                    <a:pt x="590" y="7281"/>
                  </a:cubicBezTo>
                  <a:cubicBezTo>
                    <a:pt x="601" y="7281"/>
                    <a:pt x="612" y="7273"/>
                    <a:pt x="610" y="7259"/>
                  </a:cubicBezTo>
                  <a:lnTo>
                    <a:pt x="610" y="7234"/>
                  </a:lnTo>
                  <a:cubicBezTo>
                    <a:pt x="1483" y="7322"/>
                    <a:pt x="2361" y="7346"/>
                    <a:pt x="3234" y="7424"/>
                  </a:cubicBezTo>
                  <a:cubicBezTo>
                    <a:pt x="3236" y="7425"/>
                    <a:pt x="3237" y="7425"/>
                    <a:pt x="3239" y="7425"/>
                  </a:cubicBezTo>
                  <a:cubicBezTo>
                    <a:pt x="3287" y="7425"/>
                    <a:pt x="3281" y="7351"/>
                    <a:pt x="3234" y="7346"/>
                  </a:cubicBezTo>
                  <a:cubicBezTo>
                    <a:pt x="2509" y="7260"/>
                    <a:pt x="1763" y="7181"/>
                    <a:pt x="1028" y="7181"/>
                  </a:cubicBezTo>
                  <a:cubicBezTo>
                    <a:pt x="888" y="7181"/>
                    <a:pt x="749" y="7184"/>
                    <a:pt x="610" y="7190"/>
                  </a:cubicBezTo>
                  <a:cubicBezTo>
                    <a:pt x="605" y="7020"/>
                    <a:pt x="605" y="6854"/>
                    <a:pt x="605" y="6683"/>
                  </a:cubicBezTo>
                  <a:lnTo>
                    <a:pt x="605" y="6683"/>
                  </a:lnTo>
                  <a:cubicBezTo>
                    <a:pt x="1015" y="6707"/>
                    <a:pt x="1424" y="6717"/>
                    <a:pt x="1834" y="6722"/>
                  </a:cubicBezTo>
                  <a:cubicBezTo>
                    <a:pt x="1873" y="6717"/>
                    <a:pt x="1873" y="6654"/>
                    <a:pt x="1834" y="6649"/>
                  </a:cubicBezTo>
                  <a:cubicBezTo>
                    <a:pt x="1424" y="6629"/>
                    <a:pt x="1015" y="6620"/>
                    <a:pt x="605" y="6620"/>
                  </a:cubicBezTo>
                  <a:cubicBezTo>
                    <a:pt x="605" y="6444"/>
                    <a:pt x="605" y="6273"/>
                    <a:pt x="615" y="6098"/>
                  </a:cubicBezTo>
                  <a:cubicBezTo>
                    <a:pt x="615" y="6110"/>
                    <a:pt x="625" y="6119"/>
                    <a:pt x="633" y="6119"/>
                  </a:cubicBezTo>
                  <a:cubicBezTo>
                    <a:pt x="635" y="6119"/>
                    <a:pt x="637" y="6118"/>
                    <a:pt x="639" y="6117"/>
                  </a:cubicBezTo>
                  <a:cubicBezTo>
                    <a:pt x="990" y="6117"/>
                    <a:pt x="1341" y="6108"/>
                    <a:pt x="1693" y="6088"/>
                  </a:cubicBezTo>
                  <a:cubicBezTo>
                    <a:pt x="1736" y="6088"/>
                    <a:pt x="1736" y="6025"/>
                    <a:pt x="1693" y="6025"/>
                  </a:cubicBezTo>
                  <a:cubicBezTo>
                    <a:pt x="1341" y="6029"/>
                    <a:pt x="990" y="6044"/>
                    <a:pt x="639" y="6064"/>
                  </a:cubicBezTo>
                  <a:cubicBezTo>
                    <a:pt x="629" y="6064"/>
                    <a:pt x="619" y="6073"/>
                    <a:pt x="615" y="6083"/>
                  </a:cubicBezTo>
                  <a:cubicBezTo>
                    <a:pt x="624" y="5869"/>
                    <a:pt x="644" y="5659"/>
                    <a:pt x="668" y="5444"/>
                  </a:cubicBezTo>
                  <a:lnTo>
                    <a:pt x="673" y="5444"/>
                  </a:lnTo>
                  <a:cubicBezTo>
                    <a:pt x="1502" y="5483"/>
                    <a:pt x="2336" y="5498"/>
                    <a:pt x="3166" y="5498"/>
                  </a:cubicBezTo>
                  <a:cubicBezTo>
                    <a:pt x="3224" y="5498"/>
                    <a:pt x="3224" y="5410"/>
                    <a:pt x="3166" y="5410"/>
                  </a:cubicBezTo>
                  <a:cubicBezTo>
                    <a:pt x="2544" y="5388"/>
                    <a:pt x="1922" y="5377"/>
                    <a:pt x="1300" y="5377"/>
                  </a:cubicBezTo>
                  <a:cubicBezTo>
                    <a:pt x="1093" y="5377"/>
                    <a:pt x="885" y="5378"/>
                    <a:pt x="678" y="5381"/>
                  </a:cubicBezTo>
                  <a:cubicBezTo>
                    <a:pt x="756" y="4771"/>
                    <a:pt x="922" y="4176"/>
                    <a:pt x="1239" y="3625"/>
                  </a:cubicBezTo>
                  <a:cubicBezTo>
                    <a:pt x="1405" y="3342"/>
                    <a:pt x="1615" y="3078"/>
                    <a:pt x="1849" y="2854"/>
                  </a:cubicBezTo>
                  <a:cubicBezTo>
                    <a:pt x="1854" y="2859"/>
                    <a:pt x="1863" y="2864"/>
                    <a:pt x="1873" y="2864"/>
                  </a:cubicBezTo>
                  <a:cubicBezTo>
                    <a:pt x="2434" y="2898"/>
                    <a:pt x="2995" y="2932"/>
                    <a:pt x="3556" y="2971"/>
                  </a:cubicBezTo>
                  <a:cubicBezTo>
                    <a:pt x="3595" y="2971"/>
                    <a:pt x="3605" y="2908"/>
                    <a:pt x="3566" y="2903"/>
                  </a:cubicBezTo>
                  <a:cubicBezTo>
                    <a:pt x="3097" y="2832"/>
                    <a:pt x="2625" y="2797"/>
                    <a:pt x="2153" y="2797"/>
                  </a:cubicBezTo>
                  <a:cubicBezTo>
                    <a:pt x="2069" y="2797"/>
                    <a:pt x="1986" y="2798"/>
                    <a:pt x="1902" y="2800"/>
                  </a:cubicBezTo>
                  <a:cubicBezTo>
                    <a:pt x="2122" y="2596"/>
                    <a:pt x="2366" y="2415"/>
                    <a:pt x="2624" y="2264"/>
                  </a:cubicBezTo>
                  <a:cubicBezTo>
                    <a:pt x="3107" y="2366"/>
                    <a:pt x="3595" y="2430"/>
                    <a:pt x="4083" y="2440"/>
                  </a:cubicBezTo>
                  <a:cubicBezTo>
                    <a:pt x="4136" y="2440"/>
                    <a:pt x="4131" y="2366"/>
                    <a:pt x="4083" y="2361"/>
                  </a:cubicBezTo>
                  <a:cubicBezTo>
                    <a:pt x="3634" y="2318"/>
                    <a:pt x="3185" y="2274"/>
                    <a:pt x="2736" y="2196"/>
                  </a:cubicBezTo>
                  <a:cubicBezTo>
                    <a:pt x="2971" y="2069"/>
                    <a:pt x="3219" y="1966"/>
                    <a:pt x="3473" y="1888"/>
                  </a:cubicBezTo>
                  <a:cubicBezTo>
                    <a:pt x="3473" y="1913"/>
                    <a:pt x="3492" y="1937"/>
                    <a:pt x="3522" y="1937"/>
                  </a:cubicBezTo>
                  <a:cubicBezTo>
                    <a:pt x="3873" y="1971"/>
                    <a:pt x="4224" y="2025"/>
                    <a:pt x="4575" y="2025"/>
                  </a:cubicBezTo>
                  <a:cubicBezTo>
                    <a:pt x="4624" y="2025"/>
                    <a:pt x="4634" y="1947"/>
                    <a:pt x="4585" y="1937"/>
                  </a:cubicBezTo>
                  <a:cubicBezTo>
                    <a:pt x="4273" y="1883"/>
                    <a:pt x="3951" y="1864"/>
                    <a:pt x="3634" y="1840"/>
                  </a:cubicBezTo>
                  <a:cubicBezTo>
                    <a:pt x="3947" y="1757"/>
                    <a:pt x="4269" y="1717"/>
                    <a:pt x="4592" y="1717"/>
                  </a:cubicBezTo>
                  <a:close/>
                  <a:moveTo>
                    <a:pt x="8789" y="7307"/>
                  </a:moveTo>
                  <a:cubicBezTo>
                    <a:pt x="8978" y="7307"/>
                    <a:pt x="9248" y="7866"/>
                    <a:pt x="9287" y="7971"/>
                  </a:cubicBezTo>
                  <a:cubicBezTo>
                    <a:pt x="9355" y="8161"/>
                    <a:pt x="9390" y="8366"/>
                    <a:pt x="9394" y="8566"/>
                  </a:cubicBezTo>
                  <a:cubicBezTo>
                    <a:pt x="9385" y="8571"/>
                    <a:pt x="9375" y="8576"/>
                    <a:pt x="9365" y="8585"/>
                  </a:cubicBezTo>
                  <a:cubicBezTo>
                    <a:pt x="9185" y="8727"/>
                    <a:pt x="8994" y="8859"/>
                    <a:pt x="8790" y="8966"/>
                  </a:cubicBezTo>
                  <a:cubicBezTo>
                    <a:pt x="8746" y="8624"/>
                    <a:pt x="8668" y="8259"/>
                    <a:pt x="8507" y="7966"/>
                  </a:cubicBezTo>
                  <a:cubicBezTo>
                    <a:pt x="8495" y="7946"/>
                    <a:pt x="8476" y="7937"/>
                    <a:pt x="8457" y="7937"/>
                  </a:cubicBezTo>
                  <a:cubicBezTo>
                    <a:pt x="8420" y="7937"/>
                    <a:pt x="8382" y="7970"/>
                    <a:pt x="8395" y="8015"/>
                  </a:cubicBezTo>
                  <a:cubicBezTo>
                    <a:pt x="8438" y="8205"/>
                    <a:pt x="8516" y="8380"/>
                    <a:pt x="8570" y="8566"/>
                  </a:cubicBezTo>
                  <a:cubicBezTo>
                    <a:pt x="8614" y="8717"/>
                    <a:pt x="8648" y="8873"/>
                    <a:pt x="8687" y="9024"/>
                  </a:cubicBezTo>
                  <a:cubicBezTo>
                    <a:pt x="8438" y="9146"/>
                    <a:pt x="8180" y="9249"/>
                    <a:pt x="7917" y="9327"/>
                  </a:cubicBezTo>
                  <a:cubicBezTo>
                    <a:pt x="7936" y="9058"/>
                    <a:pt x="7897" y="8785"/>
                    <a:pt x="7799" y="8537"/>
                  </a:cubicBezTo>
                  <a:cubicBezTo>
                    <a:pt x="7791" y="8517"/>
                    <a:pt x="7777" y="8509"/>
                    <a:pt x="7762" y="8509"/>
                  </a:cubicBezTo>
                  <a:cubicBezTo>
                    <a:pt x="7732" y="8509"/>
                    <a:pt x="7700" y="8540"/>
                    <a:pt x="7707" y="8576"/>
                  </a:cubicBezTo>
                  <a:cubicBezTo>
                    <a:pt x="7760" y="8834"/>
                    <a:pt x="7795" y="9098"/>
                    <a:pt x="7814" y="9361"/>
                  </a:cubicBezTo>
                  <a:cubicBezTo>
                    <a:pt x="7565" y="9434"/>
                    <a:pt x="7312" y="9493"/>
                    <a:pt x="7053" y="9536"/>
                  </a:cubicBezTo>
                  <a:cubicBezTo>
                    <a:pt x="7112" y="9244"/>
                    <a:pt x="7102" y="8941"/>
                    <a:pt x="7029" y="8654"/>
                  </a:cubicBezTo>
                  <a:cubicBezTo>
                    <a:pt x="7022" y="8629"/>
                    <a:pt x="7000" y="8618"/>
                    <a:pt x="6979" y="8618"/>
                  </a:cubicBezTo>
                  <a:cubicBezTo>
                    <a:pt x="6954" y="8618"/>
                    <a:pt x="6931" y="8634"/>
                    <a:pt x="6936" y="8663"/>
                  </a:cubicBezTo>
                  <a:cubicBezTo>
                    <a:pt x="6970" y="8961"/>
                    <a:pt x="6975" y="9258"/>
                    <a:pt x="6941" y="9556"/>
                  </a:cubicBezTo>
                  <a:cubicBezTo>
                    <a:pt x="6324" y="9650"/>
                    <a:pt x="5702" y="9696"/>
                    <a:pt x="5080" y="9696"/>
                  </a:cubicBezTo>
                  <a:cubicBezTo>
                    <a:pt x="4925" y="9696"/>
                    <a:pt x="4769" y="9694"/>
                    <a:pt x="4614" y="9688"/>
                  </a:cubicBezTo>
                  <a:cubicBezTo>
                    <a:pt x="4522" y="9688"/>
                    <a:pt x="4429" y="9683"/>
                    <a:pt x="4331" y="9678"/>
                  </a:cubicBezTo>
                  <a:cubicBezTo>
                    <a:pt x="4331" y="9351"/>
                    <a:pt x="4341" y="9024"/>
                    <a:pt x="4346" y="8702"/>
                  </a:cubicBezTo>
                  <a:cubicBezTo>
                    <a:pt x="4346" y="8674"/>
                    <a:pt x="4320" y="8658"/>
                    <a:pt x="4298" y="8658"/>
                  </a:cubicBezTo>
                  <a:cubicBezTo>
                    <a:pt x="4281" y="8658"/>
                    <a:pt x="4265" y="8667"/>
                    <a:pt x="4263" y="8688"/>
                  </a:cubicBezTo>
                  <a:cubicBezTo>
                    <a:pt x="4219" y="9015"/>
                    <a:pt x="4209" y="9346"/>
                    <a:pt x="4244" y="9673"/>
                  </a:cubicBezTo>
                  <a:cubicBezTo>
                    <a:pt x="3956" y="9658"/>
                    <a:pt x="3649" y="9634"/>
                    <a:pt x="3322" y="9595"/>
                  </a:cubicBezTo>
                  <a:cubicBezTo>
                    <a:pt x="3361" y="9249"/>
                    <a:pt x="3375" y="8907"/>
                    <a:pt x="3361" y="8561"/>
                  </a:cubicBezTo>
                  <a:cubicBezTo>
                    <a:pt x="3358" y="8534"/>
                    <a:pt x="3338" y="8521"/>
                    <a:pt x="3317" y="8521"/>
                  </a:cubicBezTo>
                  <a:cubicBezTo>
                    <a:pt x="3296" y="8521"/>
                    <a:pt x="3275" y="8534"/>
                    <a:pt x="3273" y="8561"/>
                  </a:cubicBezTo>
                  <a:cubicBezTo>
                    <a:pt x="3234" y="8898"/>
                    <a:pt x="3219" y="9239"/>
                    <a:pt x="3229" y="9580"/>
                  </a:cubicBezTo>
                  <a:cubicBezTo>
                    <a:pt x="2780" y="9522"/>
                    <a:pt x="2341" y="9434"/>
                    <a:pt x="1907" y="9317"/>
                  </a:cubicBezTo>
                  <a:cubicBezTo>
                    <a:pt x="1951" y="8878"/>
                    <a:pt x="2005" y="8444"/>
                    <a:pt x="2024" y="8005"/>
                  </a:cubicBezTo>
                  <a:cubicBezTo>
                    <a:pt x="3046" y="8357"/>
                    <a:pt x="4206" y="8578"/>
                    <a:pt x="5332" y="8578"/>
                  </a:cubicBezTo>
                  <a:cubicBezTo>
                    <a:pt x="6561" y="8578"/>
                    <a:pt x="7749" y="8315"/>
                    <a:pt x="8668" y="7673"/>
                  </a:cubicBezTo>
                  <a:cubicBezTo>
                    <a:pt x="8687" y="7663"/>
                    <a:pt x="8697" y="7644"/>
                    <a:pt x="8702" y="7624"/>
                  </a:cubicBezTo>
                  <a:cubicBezTo>
                    <a:pt x="8731" y="7610"/>
                    <a:pt x="8751" y="7576"/>
                    <a:pt x="8746" y="7546"/>
                  </a:cubicBezTo>
                  <a:cubicBezTo>
                    <a:pt x="8741" y="7473"/>
                    <a:pt x="8731" y="7400"/>
                    <a:pt x="8726" y="7332"/>
                  </a:cubicBezTo>
                  <a:cubicBezTo>
                    <a:pt x="8746" y="7315"/>
                    <a:pt x="8767" y="7307"/>
                    <a:pt x="8789" y="7307"/>
                  </a:cubicBezTo>
                  <a:close/>
                  <a:moveTo>
                    <a:pt x="4024" y="0"/>
                  </a:moveTo>
                  <a:cubicBezTo>
                    <a:pt x="3989" y="0"/>
                    <a:pt x="3953" y="4"/>
                    <a:pt x="3917" y="10"/>
                  </a:cubicBezTo>
                  <a:cubicBezTo>
                    <a:pt x="3600" y="84"/>
                    <a:pt x="3444" y="464"/>
                    <a:pt x="3668" y="708"/>
                  </a:cubicBezTo>
                  <a:cubicBezTo>
                    <a:pt x="3141" y="757"/>
                    <a:pt x="3029" y="1527"/>
                    <a:pt x="3512" y="1708"/>
                  </a:cubicBezTo>
                  <a:cubicBezTo>
                    <a:pt x="2668" y="1952"/>
                    <a:pt x="1922" y="2459"/>
                    <a:pt x="1385" y="3161"/>
                  </a:cubicBezTo>
                  <a:cubicBezTo>
                    <a:pt x="615" y="4171"/>
                    <a:pt x="463" y="5400"/>
                    <a:pt x="527" y="6625"/>
                  </a:cubicBezTo>
                  <a:lnTo>
                    <a:pt x="502" y="6625"/>
                  </a:lnTo>
                  <a:cubicBezTo>
                    <a:pt x="463" y="6625"/>
                    <a:pt x="463" y="6688"/>
                    <a:pt x="502" y="6688"/>
                  </a:cubicBezTo>
                  <a:lnTo>
                    <a:pt x="527" y="6688"/>
                  </a:lnTo>
                  <a:cubicBezTo>
                    <a:pt x="527" y="6727"/>
                    <a:pt x="532" y="6766"/>
                    <a:pt x="537" y="6810"/>
                  </a:cubicBezTo>
                  <a:cubicBezTo>
                    <a:pt x="327" y="6868"/>
                    <a:pt x="220" y="7034"/>
                    <a:pt x="156" y="7234"/>
                  </a:cubicBezTo>
                  <a:cubicBezTo>
                    <a:pt x="49" y="7595"/>
                    <a:pt x="0" y="7971"/>
                    <a:pt x="15" y="8346"/>
                  </a:cubicBezTo>
                  <a:cubicBezTo>
                    <a:pt x="15" y="8371"/>
                    <a:pt x="34" y="8390"/>
                    <a:pt x="59" y="8390"/>
                  </a:cubicBezTo>
                  <a:cubicBezTo>
                    <a:pt x="834" y="9585"/>
                    <a:pt x="3156" y="9780"/>
                    <a:pt x="4434" y="9854"/>
                  </a:cubicBezTo>
                  <a:cubicBezTo>
                    <a:pt x="4684" y="9868"/>
                    <a:pt x="4950" y="9876"/>
                    <a:pt x="5227" y="9876"/>
                  </a:cubicBezTo>
                  <a:cubicBezTo>
                    <a:pt x="6670" y="9876"/>
                    <a:pt x="8391" y="9643"/>
                    <a:pt x="9438" y="8751"/>
                  </a:cubicBezTo>
                  <a:cubicBezTo>
                    <a:pt x="9443" y="8753"/>
                    <a:pt x="9449" y="8754"/>
                    <a:pt x="9455" y="8754"/>
                  </a:cubicBezTo>
                  <a:cubicBezTo>
                    <a:pt x="9476" y="8754"/>
                    <a:pt x="9498" y="8740"/>
                    <a:pt x="9502" y="8717"/>
                  </a:cubicBezTo>
                  <a:cubicBezTo>
                    <a:pt x="9502" y="8707"/>
                    <a:pt x="9502" y="8698"/>
                    <a:pt x="9507" y="8688"/>
                  </a:cubicBezTo>
                  <a:cubicBezTo>
                    <a:pt x="9516" y="8668"/>
                    <a:pt x="9521" y="8644"/>
                    <a:pt x="9512" y="8624"/>
                  </a:cubicBezTo>
                  <a:cubicBezTo>
                    <a:pt x="9555" y="8239"/>
                    <a:pt x="9453" y="7849"/>
                    <a:pt x="9229" y="7527"/>
                  </a:cubicBezTo>
                  <a:cubicBezTo>
                    <a:pt x="9156" y="7420"/>
                    <a:pt x="8949" y="7164"/>
                    <a:pt x="8784" y="7164"/>
                  </a:cubicBezTo>
                  <a:cubicBezTo>
                    <a:pt x="8760" y="7164"/>
                    <a:pt x="8738" y="7169"/>
                    <a:pt x="8716" y="7181"/>
                  </a:cubicBezTo>
                  <a:cubicBezTo>
                    <a:pt x="8599" y="5776"/>
                    <a:pt x="8487" y="4039"/>
                    <a:pt x="7638" y="2932"/>
                  </a:cubicBezTo>
                  <a:cubicBezTo>
                    <a:pt x="7229" y="2410"/>
                    <a:pt x="6678" y="2020"/>
                    <a:pt x="6048" y="1801"/>
                  </a:cubicBezTo>
                  <a:cubicBezTo>
                    <a:pt x="6146" y="1718"/>
                    <a:pt x="6200" y="1591"/>
                    <a:pt x="6190" y="1464"/>
                  </a:cubicBezTo>
                  <a:cubicBezTo>
                    <a:pt x="6165" y="1293"/>
                    <a:pt x="6029" y="1166"/>
                    <a:pt x="5863" y="1147"/>
                  </a:cubicBezTo>
                  <a:cubicBezTo>
                    <a:pt x="5951" y="962"/>
                    <a:pt x="5975" y="727"/>
                    <a:pt x="5775" y="620"/>
                  </a:cubicBezTo>
                  <a:cubicBezTo>
                    <a:pt x="5733" y="593"/>
                    <a:pt x="5684" y="578"/>
                    <a:pt x="5633" y="578"/>
                  </a:cubicBezTo>
                  <a:cubicBezTo>
                    <a:pt x="5621" y="578"/>
                    <a:pt x="5608" y="579"/>
                    <a:pt x="5595" y="581"/>
                  </a:cubicBezTo>
                  <a:cubicBezTo>
                    <a:pt x="5673" y="371"/>
                    <a:pt x="5512" y="88"/>
                    <a:pt x="5273" y="25"/>
                  </a:cubicBezTo>
                  <a:cubicBezTo>
                    <a:pt x="5229" y="14"/>
                    <a:pt x="5183" y="9"/>
                    <a:pt x="5136" y="9"/>
                  </a:cubicBezTo>
                  <a:cubicBezTo>
                    <a:pt x="4904" y="9"/>
                    <a:pt x="4647" y="134"/>
                    <a:pt x="4546" y="337"/>
                  </a:cubicBezTo>
                  <a:cubicBezTo>
                    <a:pt x="4454" y="127"/>
                    <a:pt x="4245" y="0"/>
                    <a:pt x="40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56"/>
            <p:cNvSpPr/>
            <p:nvPr/>
          </p:nvSpPr>
          <p:spPr>
            <a:xfrm>
              <a:off x="2920098" y="2006857"/>
              <a:ext cx="2906" cy="23887"/>
            </a:xfrm>
            <a:custGeom>
              <a:rect b="b" l="l" r="r" t="t"/>
              <a:pathLst>
                <a:path extrusionOk="0" h="929" w="113">
                  <a:moveTo>
                    <a:pt x="57" y="0"/>
                  </a:moveTo>
                  <a:cubicBezTo>
                    <a:pt x="36" y="0"/>
                    <a:pt x="15" y="15"/>
                    <a:pt x="15" y="44"/>
                  </a:cubicBezTo>
                  <a:cubicBezTo>
                    <a:pt x="0" y="327"/>
                    <a:pt x="5" y="605"/>
                    <a:pt x="15" y="888"/>
                  </a:cubicBezTo>
                  <a:cubicBezTo>
                    <a:pt x="15" y="915"/>
                    <a:pt x="35" y="928"/>
                    <a:pt x="54" y="928"/>
                  </a:cubicBezTo>
                  <a:cubicBezTo>
                    <a:pt x="74" y="928"/>
                    <a:pt x="93" y="915"/>
                    <a:pt x="93" y="888"/>
                  </a:cubicBezTo>
                  <a:cubicBezTo>
                    <a:pt x="108" y="605"/>
                    <a:pt x="113" y="327"/>
                    <a:pt x="98" y="44"/>
                  </a:cubicBezTo>
                  <a:cubicBezTo>
                    <a:pt x="98" y="15"/>
                    <a:pt x="77" y="0"/>
                    <a:pt x="5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56"/>
            <p:cNvSpPr/>
            <p:nvPr/>
          </p:nvSpPr>
          <p:spPr>
            <a:xfrm>
              <a:off x="2984816" y="2014905"/>
              <a:ext cx="3291" cy="23861"/>
            </a:xfrm>
            <a:custGeom>
              <a:rect b="b" l="l" r="r" t="t"/>
              <a:pathLst>
                <a:path extrusionOk="0" h="928" w="128">
                  <a:moveTo>
                    <a:pt x="66" y="1"/>
                  </a:moveTo>
                  <a:cubicBezTo>
                    <a:pt x="43" y="1"/>
                    <a:pt x="20" y="17"/>
                    <a:pt x="20" y="48"/>
                  </a:cubicBezTo>
                  <a:cubicBezTo>
                    <a:pt x="0" y="326"/>
                    <a:pt x="0" y="609"/>
                    <a:pt x="20" y="887"/>
                  </a:cubicBezTo>
                  <a:cubicBezTo>
                    <a:pt x="22" y="914"/>
                    <a:pt x="42" y="927"/>
                    <a:pt x="62" y="927"/>
                  </a:cubicBezTo>
                  <a:cubicBezTo>
                    <a:pt x="82" y="927"/>
                    <a:pt x="103" y="914"/>
                    <a:pt x="108" y="887"/>
                  </a:cubicBezTo>
                  <a:cubicBezTo>
                    <a:pt x="127" y="609"/>
                    <a:pt x="127" y="326"/>
                    <a:pt x="113" y="48"/>
                  </a:cubicBezTo>
                  <a:cubicBezTo>
                    <a:pt x="113" y="17"/>
                    <a:pt x="89" y="1"/>
                    <a:pt x="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56"/>
            <p:cNvSpPr/>
            <p:nvPr/>
          </p:nvSpPr>
          <p:spPr>
            <a:xfrm>
              <a:off x="3006389" y="2015933"/>
              <a:ext cx="3651" cy="24813"/>
            </a:xfrm>
            <a:custGeom>
              <a:rect b="b" l="l" r="r" t="t"/>
              <a:pathLst>
                <a:path extrusionOk="0" h="965" w="142">
                  <a:moveTo>
                    <a:pt x="79" y="0"/>
                  </a:moveTo>
                  <a:cubicBezTo>
                    <a:pt x="62" y="0"/>
                    <a:pt x="46" y="10"/>
                    <a:pt x="44" y="33"/>
                  </a:cubicBezTo>
                  <a:cubicBezTo>
                    <a:pt x="0" y="325"/>
                    <a:pt x="10" y="623"/>
                    <a:pt x="0" y="920"/>
                  </a:cubicBezTo>
                  <a:cubicBezTo>
                    <a:pt x="0" y="950"/>
                    <a:pt x="21" y="964"/>
                    <a:pt x="42" y="964"/>
                  </a:cubicBezTo>
                  <a:cubicBezTo>
                    <a:pt x="64" y="964"/>
                    <a:pt x="86" y="950"/>
                    <a:pt x="88" y="920"/>
                  </a:cubicBezTo>
                  <a:cubicBezTo>
                    <a:pt x="108" y="628"/>
                    <a:pt x="142" y="330"/>
                    <a:pt x="127" y="42"/>
                  </a:cubicBezTo>
                  <a:cubicBezTo>
                    <a:pt x="127" y="17"/>
                    <a:pt x="102" y="0"/>
                    <a:pt x="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56"/>
            <p:cNvSpPr/>
            <p:nvPr/>
          </p:nvSpPr>
          <p:spPr>
            <a:xfrm>
              <a:off x="2879883" y="1914780"/>
              <a:ext cx="25995" cy="3728"/>
            </a:xfrm>
            <a:custGeom>
              <a:rect b="b" l="l" r="r" t="t"/>
              <a:pathLst>
                <a:path extrusionOk="0" h="145" w="1011">
                  <a:moveTo>
                    <a:pt x="963" y="0"/>
                  </a:moveTo>
                  <a:cubicBezTo>
                    <a:pt x="960" y="0"/>
                    <a:pt x="958" y="0"/>
                    <a:pt x="955" y="1"/>
                  </a:cubicBezTo>
                  <a:cubicBezTo>
                    <a:pt x="760" y="46"/>
                    <a:pt x="560" y="68"/>
                    <a:pt x="361" y="68"/>
                  </a:cubicBezTo>
                  <a:cubicBezTo>
                    <a:pt x="256" y="68"/>
                    <a:pt x="152" y="62"/>
                    <a:pt x="47" y="50"/>
                  </a:cubicBezTo>
                  <a:cubicBezTo>
                    <a:pt x="46" y="50"/>
                    <a:pt x="45" y="50"/>
                    <a:pt x="43" y="50"/>
                  </a:cubicBezTo>
                  <a:cubicBezTo>
                    <a:pt x="8" y="50"/>
                    <a:pt x="0" y="109"/>
                    <a:pt x="38" y="118"/>
                  </a:cubicBezTo>
                  <a:cubicBezTo>
                    <a:pt x="151" y="136"/>
                    <a:pt x="264" y="145"/>
                    <a:pt x="378" y="145"/>
                  </a:cubicBezTo>
                  <a:cubicBezTo>
                    <a:pt x="577" y="145"/>
                    <a:pt x="776" y="117"/>
                    <a:pt x="969" y="65"/>
                  </a:cubicBezTo>
                  <a:cubicBezTo>
                    <a:pt x="1010" y="55"/>
                    <a:pt x="996" y="0"/>
                    <a:pt x="9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56"/>
            <p:cNvSpPr/>
            <p:nvPr/>
          </p:nvSpPr>
          <p:spPr>
            <a:xfrm>
              <a:off x="2879215" y="1901101"/>
              <a:ext cx="30238" cy="2803"/>
            </a:xfrm>
            <a:custGeom>
              <a:rect b="b" l="l" r="r" t="t"/>
              <a:pathLst>
                <a:path extrusionOk="0" h="109" w="1176">
                  <a:moveTo>
                    <a:pt x="434" y="0"/>
                  </a:moveTo>
                  <a:cubicBezTo>
                    <a:pt x="303" y="0"/>
                    <a:pt x="171" y="4"/>
                    <a:pt x="39" y="11"/>
                  </a:cubicBezTo>
                  <a:cubicBezTo>
                    <a:pt x="0" y="11"/>
                    <a:pt x="0" y="75"/>
                    <a:pt x="39" y="75"/>
                  </a:cubicBezTo>
                  <a:cubicBezTo>
                    <a:pt x="128" y="72"/>
                    <a:pt x="217" y="71"/>
                    <a:pt x="305" y="71"/>
                  </a:cubicBezTo>
                  <a:cubicBezTo>
                    <a:pt x="580" y="71"/>
                    <a:pt x="854" y="83"/>
                    <a:pt x="1127" y="109"/>
                  </a:cubicBezTo>
                  <a:cubicBezTo>
                    <a:pt x="1129" y="109"/>
                    <a:pt x="1130" y="109"/>
                    <a:pt x="1132" y="109"/>
                  </a:cubicBezTo>
                  <a:cubicBezTo>
                    <a:pt x="1175" y="109"/>
                    <a:pt x="1169" y="45"/>
                    <a:pt x="1127" y="40"/>
                  </a:cubicBezTo>
                  <a:cubicBezTo>
                    <a:pt x="896" y="12"/>
                    <a:pt x="666" y="0"/>
                    <a:pt x="4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56"/>
            <p:cNvSpPr/>
            <p:nvPr/>
          </p:nvSpPr>
          <p:spPr>
            <a:xfrm>
              <a:off x="2889628" y="1882074"/>
              <a:ext cx="49805" cy="3445"/>
            </a:xfrm>
            <a:custGeom>
              <a:rect b="b" l="l" r="r" t="t"/>
              <a:pathLst>
                <a:path extrusionOk="0" h="134" w="1937">
                  <a:moveTo>
                    <a:pt x="59" y="0"/>
                  </a:moveTo>
                  <a:cubicBezTo>
                    <a:pt x="0" y="0"/>
                    <a:pt x="0" y="88"/>
                    <a:pt x="59" y="88"/>
                  </a:cubicBezTo>
                  <a:cubicBezTo>
                    <a:pt x="467" y="117"/>
                    <a:pt x="877" y="134"/>
                    <a:pt x="1287" y="134"/>
                  </a:cubicBezTo>
                  <a:cubicBezTo>
                    <a:pt x="1486" y="134"/>
                    <a:pt x="1684" y="130"/>
                    <a:pt x="1883" y="122"/>
                  </a:cubicBezTo>
                  <a:cubicBezTo>
                    <a:pt x="1935" y="122"/>
                    <a:pt x="1937" y="44"/>
                    <a:pt x="1887" y="44"/>
                  </a:cubicBezTo>
                  <a:cubicBezTo>
                    <a:pt x="1886" y="44"/>
                    <a:pt x="1885" y="44"/>
                    <a:pt x="1883" y="44"/>
                  </a:cubicBezTo>
                  <a:cubicBezTo>
                    <a:pt x="1273" y="29"/>
                    <a:pt x="664" y="24"/>
                    <a:pt x="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22" name="Google Shape;2922;p56"/>
          <p:cNvGrpSpPr/>
          <p:nvPr/>
        </p:nvGrpSpPr>
        <p:grpSpPr>
          <a:xfrm>
            <a:off x="2238819" y="1810670"/>
            <a:ext cx="177751" cy="218968"/>
            <a:chOff x="2238819" y="1810670"/>
            <a:chExt cx="177751" cy="218968"/>
          </a:xfrm>
        </p:grpSpPr>
        <p:sp>
          <p:nvSpPr>
            <p:cNvPr id="2923" name="Google Shape;2923;p56"/>
            <p:cNvSpPr/>
            <p:nvPr/>
          </p:nvSpPr>
          <p:spPr>
            <a:xfrm>
              <a:off x="2238819" y="1810670"/>
              <a:ext cx="177751" cy="218968"/>
            </a:xfrm>
            <a:custGeom>
              <a:rect b="b" l="l" r="r" t="t"/>
              <a:pathLst>
                <a:path extrusionOk="0" h="8516" w="6913">
                  <a:moveTo>
                    <a:pt x="4688" y="163"/>
                  </a:moveTo>
                  <a:cubicBezTo>
                    <a:pt x="4913" y="436"/>
                    <a:pt x="4820" y="782"/>
                    <a:pt x="4742" y="1104"/>
                  </a:cubicBezTo>
                  <a:cubicBezTo>
                    <a:pt x="4726" y="1086"/>
                    <a:pt x="4706" y="1078"/>
                    <a:pt x="4687" y="1078"/>
                  </a:cubicBezTo>
                  <a:cubicBezTo>
                    <a:pt x="4652" y="1078"/>
                    <a:pt x="4620" y="1104"/>
                    <a:pt x="4620" y="1148"/>
                  </a:cubicBezTo>
                  <a:cubicBezTo>
                    <a:pt x="4620" y="1122"/>
                    <a:pt x="3889" y="1116"/>
                    <a:pt x="3117" y="1116"/>
                  </a:cubicBezTo>
                  <a:cubicBezTo>
                    <a:pt x="2414" y="1116"/>
                    <a:pt x="1679" y="1121"/>
                    <a:pt x="1430" y="1124"/>
                  </a:cubicBezTo>
                  <a:cubicBezTo>
                    <a:pt x="1332" y="992"/>
                    <a:pt x="1274" y="841"/>
                    <a:pt x="1259" y="675"/>
                  </a:cubicBezTo>
                  <a:cubicBezTo>
                    <a:pt x="1259" y="621"/>
                    <a:pt x="1264" y="563"/>
                    <a:pt x="1284" y="509"/>
                  </a:cubicBezTo>
                  <a:cubicBezTo>
                    <a:pt x="1884" y="524"/>
                    <a:pt x="2484" y="553"/>
                    <a:pt x="3084" y="587"/>
                  </a:cubicBezTo>
                  <a:cubicBezTo>
                    <a:pt x="3127" y="587"/>
                    <a:pt x="3127" y="528"/>
                    <a:pt x="3084" y="524"/>
                  </a:cubicBezTo>
                  <a:cubicBezTo>
                    <a:pt x="2493" y="475"/>
                    <a:pt x="1898" y="455"/>
                    <a:pt x="1298" y="450"/>
                  </a:cubicBezTo>
                  <a:cubicBezTo>
                    <a:pt x="1328" y="382"/>
                    <a:pt x="1357" y="314"/>
                    <a:pt x="1386" y="246"/>
                  </a:cubicBezTo>
                  <a:cubicBezTo>
                    <a:pt x="1489" y="210"/>
                    <a:pt x="1694" y="198"/>
                    <a:pt x="1927" y="198"/>
                  </a:cubicBezTo>
                  <a:cubicBezTo>
                    <a:pt x="2372" y="198"/>
                    <a:pt x="2922" y="241"/>
                    <a:pt x="3070" y="241"/>
                  </a:cubicBezTo>
                  <a:cubicBezTo>
                    <a:pt x="3075" y="241"/>
                    <a:pt x="3079" y="241"/>
                    <a:pt x="3084" y="241"/>
                  </a:cubicBezTo>
                  <a:cubicBezTo>
                    <a:pt x="3615" y="226"/>
                    <a:pt x="4157" y="207"/>
                    <a:pt x="4688" y="163"/>
                  </a:cubicBezTo>
                  <a:close/>
                  <a:moveTo>
                    <a:pt x="2152" y="1236"/>
                  </a:moveTo>
                  <a:cubicBezTo>
                    <a:pt x="2562" y="1245"/>
                    <a:pt x="2966" y="1255"/>
                    <a:pt x="3371" y="1265"/>
                  </a:cubicBezTo>
                  <a:cubicBezTo>
                    <a:pt x="3566" y="1265"/>
                    <a:pt x="3830" y="1304"/>
                    <a:pt x="4088" y="1319"/>
                  </a:cubicBezTo>
                  <a:cubicBezTo>
                    <a:pt x="4083" y="1343"/>
                    <a:pt x="4079" y="1372"/>
                    <a:pt x="4079" y="1397"/>
                  </a:cubicBezTo>
                  <a:cubicBezTo>
                    <a:pt x="4054" y="1650"/>
                    <a:pt x="4044" y="1899"/>
                    <a:pt x="4054" y="2153"/>
                  </a:cubicBezTo>
                  <a:cubicBezTo>
                    <a:pt x="4054" y="2195"/>
                    <a:pt x="4089" y="2221"/>
                    <a:pt x="4123" y="2221"/>
                  </a:cubicBezTo>
                  <a:cubicBezTo>
                    <a:pt x="4143" y="2221"/>
                    <a:pt x="4163" y="2212"/>
                    <a:pt x="4176" y="2192"/>
                  </a:cubicBezTo>
                  <a:cubicBezTo>
                    <a:pt x="4180" y="2229"/>
                    <a:pt x="4212" y="2259"/>
                    <a:pt x="4248" y="2259"/>
                  </a:cubicBezTo>
                  <a:cubicBezTo>
                    <a:pt x="4255" y="2259"/>
                    <a:pt x="4262" y="2257"/>
                    <a:pt x="4269" y="2255"/>
                  </a:cubicBezTo>
                  <a:cubicBezTo>
                    <a:pt x="4595" y="2161"/>
                    <a:pt x="5054" y="1993"/>
                    <a:pt x="5448" y="1993"/>
                  </a:cubicBezTo>
                  <a:cubicBezTo>
                    <a:pt x="5566" y="1993"/>
                    <a:pt x="5679" y="2008"/>
                    <a:pt x="5781" y="2045"/>
                  </a:cubicBezTo>
                  <a:cubicBezTo>
                    <a:pt x="6620" y="2348"/>
                    <a:pt x="6517" y="3031"/>
                    <a:pt x="6591" y="3718"/>
                  </a:cubicBezTo>
                  <a:cubicBezTo>
                    <a:pt x="6664" y="4484"/>
                    <a:pt x="6698" y="5250"/>
                    <a:pt x="6683" y="6016"/>
                  </a:cubicBezTo>
                  <a:cubicBezTo>
                    <a:pt x="6683" y="6362"/>
                    <a:pt x="6717" y="6850"/>
                    <a:pt x="6634" y="7172"/>
                  </a:cubicBezTo>
                  <a:cubicBezTo>
                    <a:pt x="6383" y="8171"/>
                    <a:pt x="5967" y="8209"/>
                    <a:pt x="5375" y="8209"/>
                  </a:cubicBezTo>
                  <a:cubicBezTo>
                    <a:pt x="5326" y="8209"/>
                    <a:pt x="5275" y="8209"/>
                    <a:pt x="5223" y="8209"/>
                  </a:cubicBezTo>
                  <a:cubicBezTo>
                    <a:pt x="5162" y="8209"/>
                    <a:pt x="5099" y="8209"/>
                    <a:pt x="5035" y="8211"/>
                  </a:cubicBezTo>
                  <a:cubicBezTo>
                    <a:pt x="4235" y="8230"/>
                    <a:pt x="3430" y="8260"/>
                    <a:pt x="2625" y="8269"/>
                  </a:cubicBezTo>
                  <a:cubicBezTo>
                    <a:pt x="2409" y="8274"/>
                    <a:pt x="2090" y="8307"/>
                    <a:pt x="1787" y="8307"/>
                  </a:cubicBezTo>
                  <a:cubicBezTo>
                    <a:pt x="1503" y="8307"/>
                    <a:pt x="1232" y="8278"/>
                    <a:pt x="1074" y="8172"/>
                  </a:cubicBezTo>
                  <a:cubicBezTo>
                    <a:pt x="459" y="7767"/>
                    <a:pt x="415" y="7191"/>
                    <a:pt x="425" y="6547"/>
                  </a:cubicBezTo>
                  <a:lnTo>
                    <a:pt x="474" y="4143"/>
                  </a:lnTo>
                  <a:cubicBezTo>
                    <a:pt x="479" y="3816"/>
                    <a:pt x="362" y="3221"/>
                    <a:pt x="493" y="2943"/>
                  </a:cubicBezTo>
                  <a:cubicBezTo>
                    <a:pt x="713" y="2480"/>
                    <a:pt x="1069" y="2353"/>
                    <a:pt x="1469" y="2275"/>
                  </a:cubicBezTo>
                  <a:cubicBezTo>
                    <a:pt x="1786" y="2216"/>
                    <a:pt x="1923" y="2280"/>
                    <a:pt x="2147" y="2094"/>
                  </a:cubicBezTo>
                  <a:cubicBezTo>
                    <a:pt x="2155" y="2098"/>
                    <a:pt x="2163" y="2100"/>
                    <a:pt x="2170" y="2100"/>
                  </a:cubicBezTo>
                  <a:cubicBezTo>
                    <a:pt x="2192" y="2100"/>
                    <a:pt x="2213" y="2085"/>
                    <a:pt x="2220" y="2060"/>
                  </a:cubicBezTo>
                  <a:cubicBezTo>
                    <a:pt x="2269" y="1802"/>
                    <a:pt x="2210" y="1499"/>
                    <a:pt x="2152" y="1236"/>
                  </a:cubicBezTo>
                  <a:close/>
                  <a:moveTo>
                    <a:pt x="4695" y="1"/>
                  </a:moveTo>
                  <a:cubicBezTo>
                    <a:pt x="4669" y="1"/>
                    <a:pt x="4644" y="16"/>
                    <a:pt x="4635" y="41"/>
                  </a:cubicBezTo>
                  <a:cubicBezTo>
                    <a:pt x="3991" y="50"/>
                    <a:pt x="3347" y="89"/>
                    <a:pt x="2708" y="104"/>
                  </a:cubicBezTo>
                  <a:cubicBezTo>
                    <a:pt x="2700" y="104"/>
                    <a:pt x="2692" y="104"/>
                    <a:pt x="2684" y="104"/>
                  </a:cubicBezTo>
                  <a:cubicBezTo>
                    <a:pt x="2444" y="104"/>
                    <a:pt x="2150" y="65"/>
                    <a:pt x="1872" y="65"/>
                  </a:cubicBezTo>
                  <a:cubicBezTo>
                    <a:pt x="1664" y="65"/>
                    <a:pt x="1465" y="87"/>
                    <a:pt x="1303" y="163"/>
                  </a:cubicBezTo>
                  <a:cubicBezTo>
                    <a:pt x="1289" y="172"/>
                    <a:pt x="1279" y="187"/>
                    <a:pt x="1284" y="202"/>
                  </a:cubicBezTo>
                  <a:lnTo>
                    <a:pt x="1284" y="211"/>
                  </a:lnTo>
                  <a:cubicBezTo>
                    <a:pt x="1040" y="446"/>
                    <a:pt x="1108" y="919"/>
                    <a:pt x="1347" y="1138"/>
                  </a:cubicBezTo>
                  <a:cubicBezTo>
                    <a:pt x="1313" y="1158"/>
                    <a:pt x="1323" y="1211"/>
                    <a:pt x="1367" y="1211"/>
                  </a:cubicBezTo>
                  <a:cubicBezTo>
                    <a:pt x="1596" y="1226"/>
                    <a:pt x="1830" y="1231"/>
                    <a:pt x="2059" y="1241"/>
                  </a:cubicBezTo>
                  <a:cubicBezTo>
                    <a:pt x="2079" y="1499"/>
                    <a:pt x="2069" y="1772"/>
                    <a:pt x="2118" y="2026"/>
                  </a:cubicBezTo>
                  <a:cubicBezTo>
                    <a:pt x="1934" y="2108"/>
                    <a:pt x="1733" y="2122"/>
                    <a:pt x="1534" y="2122"/>
                  </a:cubicBezTo>
                  <a:cubicBezTo>
                    <a:pt x="1427" y="2122"/>
                    <a:pt x="1320" y="2118"/>
                    <a:pt x="1216" y="2118"/>
                  </a:cubicBezTo>
                  <a:cubicBezTo>
                    <a:pt x="857" y="2118"/>
                    <a:pt x="537" y="2167"/>
                    <a:pt x="376" y="2611"/>
                  </a:cubicBezTo>
                  <a:cubicBezTo>
                    <a:pt x="245" y="2982"/>
                    <a:pt x="333" y="3572"/>
                    <a:pt x="323" y="3953"/>
                  </a:cubicBezTo>
                  <a:lnTo>
                    <a:pt x="284" y="6157"/>
                  </a:lnTo>
                  <a:cubicBezTo>
                    <a:pt x="269" y="6865"/>
                    <a:pt x="1" y="7835"/>
                    <a:pt x="752" y="8235"/>
                  </a:cubicBezTo>
                  <a:cubicBezTo>
                    <a:pt x="1163" y="8452"/>
                    <a:pt x="1684" y="8515"/>
                    <a:pt x="2227" y="8515"/>
                  </a:cubicBezTo>
                  <a:cubicBezTo>
                    <a:pt x="2928" y="8515"/>
                    <a:pt x="3663" y="8410"/>
                    <a:pt x="4235" y="8396"/>
                  </a:cubicBezTo>
                  <a:cubicBezTo>
                    <a:pt x="4252" y="8396"/>
                    <a:pt x="4270" y="8395"/>
                    <a:pt x="4289" y="8395"/>
                  </a:cubicBezTo>
                  <a:cubicBezTo>
                    <a:pt x="4573" y="8395"/>
                    <a:pt x="4992" y="8442"/>
                    <a:pt x="5404" y="8442"/>
                  </a:cubicBezTo>
                  <a:cubicBezTo>
                    <a:pt x="5889" y="8442"/>
                    <a:pt x="6365" y="8378"/>
                    <a:pt x="6600" y="8099"/>
                  </a:cubicBezTo>
                  <a:cubicBezTo>
                    <a:pt x="6795" y="7869"/>
                    <a:pt x="6776" y="7455"/>
                    <a:pt x="6795" y="7177"/>
                  </a:cubicBezTo>
                  <a:cubicBezTo>
                    <a:pt x="6854" y="6411"/>
                    <a:pt x="6864" y="5640"/>
                    <a:pt x="6820" y="4874"/>
                  </a:cubicBezTo>
                  <a:cubicBezTo>
                    <a:pt x="6795" y="4226"/>
                    <a:pt x="6913" y="2719"/>
                    <a:pt x="6454" y="2172"/>
                  </a:cubicBezTo>
                  <a:cubicBezTo>
                    <a:pt x="6256" y="1934"/>
                    <a:pt x="5940" y="1854"/>
                    <a:pt x="5596" y="1854"/>
                  </a:cubicBezTo>
                  <a:cubicBezTo>
                    <a:pt x="5111" y="1854"/>
                    <a:pt x="4572" y="2014"/>
                    <a:pt x="4235" y="2114"/>
                  </a:cubicBezTo>
                  <a:cubicBezTo>
                    <a:pt x="4220" y="2119"/>
                    <a:pt x="4210" y="2128"/>
                    <a:pt x="4201" y="2138"/>
                  </a:cubicBezTo>
                  <a:cubicBezTo>
                    <a:pt x="4201" y="2016"/>
                    <a:pt x="4186" y="1538"/>
                    <a:pt x="4201" y="1328"/>
                  </a:cubicBezTo>
                  <a:cubicBezTo>
                    <a:pt x="4220" y="1329"/>
                    <a:pt x="4239" y="1329"/>
                    <a:pt x="4258" y="1329"/>
                  </a:cubicBezTo>
                  <a:cubicBezTo>
                    <a:pt x="4438" y="1329"/>
                    <a:pt x="4609" y="1308"/>
                    <a:pt x="4737" y="1250"/>
                  </a:cubicBezTo>
                  <a:cubicBezTo>
                    <a:pt x="4743" y="1258"/>
                    <a:pt x="4753" y="1262"/>
                    <a:pt x="4762" y="1262"/>
                  </a:cubicBezTo>
                  <a:cubicBezTo>
                    <a:pt x="4776" y="1262"/>
                    <a:pt x="4790" y="1255"/>
                    <a:pt x="4796" y="1241"/>
                  </a:cubicBezTo>
                  <a:cubicBezTo>
                    <a:pt x="4976" y="875"/>
                    <a:pt x="5069" y="402"/>
                    <a:pt x="4786" y="75"/>
                  </a:cubicBezTo>
                  <a:cubicBezTo>
                    <a:pt x="4781" y="65"/>
                    <a:pt x="4776" y="60"/>
                    <a:pt x="4766" y="55"/>
                  </a:cubicBezTo>
                  <a:cubicBezTo>
                    <a:pt x="4757" y="46"/>
                    <a:pt x="4752" y="31"/>
                    <a:pt x="4737" y="16"/>
                  </a:cubicBezTo>
                  <a:cubicBezTo>
                    <a:pt x="4725" y="6"/>
                    <a:pt x="4710" y="1"/>
                    <a:pt x="46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56"/>
            <p:cNvSpPr/>
            <p:nvPr/>
          </p:nvSpPr>
          <p:spPr>
            <a:xfrm>
              <a:off x="2260032" y="1900613"/>
              <a:ext cx="141856" cy="114909"/>
            </a:xfrm>
            <a:custGeom>
              <a:rect b="b" l="l" r="r" t="t"/>
              <a:pathLst>
                <a:path extrusionOk="0" h="4469" w="5517">
                  <a:moveTo>
                    <a:pt x="5361" y="645"/>
                  </a:moveTo>
                  <a:lnTo>
                    <a:pt x="5361" y="645"/>
                  </a:lnTo>
                  <a:cubicBezTo>
                    <a:pt x="5356" y="1425"/>
                    <a:pt x="5458" y="2303"/>
                    <a:pt x="5336" y="3054"/>
                  </a:cubicBezTo>
                  <a:cubicBezTo>
                    <a:pt x="5239" y="3684"/>
                    <a:pt x="4951" y="4269"/>
                    <a:pt x="4273" y="4293"/>
                  </a:cubicBezTo>
                  <a:cubicBezTo>
                    <a:pt x="4169" y="4297"/>
                    <a:pt x="4064" y="4299"/>
                    <a:pt x="3959" y="4299"/>
                  </a:cubicBezTo>
                  <a:cubicBezTo>
                    <a:pt x="3667" y="4299"/>
                    <a:pt x="3374" y="4287"/>
                    <a:pt x="3083" y="4284"/>
                  </a:cubicBezTo>
                  <a:cubicBezTo>
                    <a:pt x="3059" y="4283"/>
                    <a:pt x="3035" y="4283"/>
                    <a:pt x="3010" y="4283"/>
                  </a:cubicBezTo>
                  <a:cubicBezTo>
                    <a:pt x="2726" y="4283"/>
                    <a:pt x="2427" y="4301"/>
                    <a:pt x="2133" y="4301"/>
                  </a:cubicBezTo>
                  <a:cubicBezTo>
                    <a:pt x="1592" y="4301"/>
                    <a:pt x="1068" y="4240"/>
                    <a:pt x="688" y="3893"/>
                  </a:cubicBezTo>
                  <a:lnTo>
                    <a:pt x="688" y="3893"/>
                  </a:lnTo>
                  <a:cubicBezTo>
                    <a:pt x="1015" y="3918"/>
                    <a:pt x="1342" y="3952"/>
                    <a:pt x="1663" y="3991"/>
                  </a:cubicBezTo>
                  <a:cubicBezTo>
                    <a:pt x="1665" y="3991"/>
                    <a:pt x="1666" y="3991"/>
                    <a:pt x="1667" y="3991"/>
                  </a:cubicBezTo>
                  <a:cubicBezTo>
                    <a:pt x="1693" y="3991"/>
                    <a:pt x="1696" y="3947"/>
                    <a:pt x="1673" y="3947"/>
                  </a:cubicBezTo>
                  <a:cubicBezTo>
                    <a:pt x="1332" y="3893"/>
                    <a:pt x="995" y="3864"/>
                    <a:pt x="654" y="3849"/>
                  </a:cubicBezTo>
                  <a:cubicBezTo>
                    <a:pt x="571" y="3771"/>
                    <a:pt x="503" y="3679"/>
                    <a:pt x="444" y="3581"/>
                  </a:cubicBezTo>
                  <a:lnTo>
                    <a:pt x="444" y="3581"/>
                  </a:lnTo>
                  <a:cubicBezTo>
                    <a:pt x="543" y="3583"/>
                    <a:pt x="641" y="3583"/>
                    <a:pt x="740" y="3583"/>
                  </a:cubicBezTo>
                  <a:cubicBezTo>
                    <a:pt x="978" y="3583"/>
                    <a:pt x="1216" y="3580"/>
                    <a:pt x="1454" y="3576"/>
                  </a:cubicBezTo>
                  <a:cubicBezTo>
                    <a:pt x="1498" y="3576"/>
                    <a:pt x="1498" y="3513"/>
                    <a:pt x="1454" y="3513"/>
                  </a:cubicBezTo>
                  <a:cubicBezTo>
                    <a:pt x="1248" y="3507"/>
                    <a:pt x="1042" y="3505"/>
                    <a:pt x="837" y="3505"/>
                  </a:cubicBezTo>
                  <a:cubicBezTo>
                    <a:pt x="691" y="3505"/>
                    <a:pt x="546" y="3506"/>
                    <a:pt x="400" y="3508"/>
                  </a:cubicBezTo>
                  <a:cubicBezTo>
                    <a:pt x="332" y="3386"/>
                    <a:pt x="278" y="3254"/>
                    <a:pt x="239" y="3123"/>
                  </a:cubicBezTo>
                  <a:cubicBezTo>
                    <a:pt x="239" y="3113"/>
                    <a:pt x="239" y="3103"/>
                    <a:pt x="234" y="3093"/>
                  </a:cubicBezTo>
                  <a:lnTo>
                    <a:pt x="234" y="3093"/>
                  </a:lnTo>
                  <a:cubicBezTo>
                    <a:pt x="359" y="3097"/>
                    <a:pt x="484" y="3099"/>
                    <a:pt x="609" y="3099"/>
                  </a:cubicBezTo>
                  <a:cubicBezTo>
                    <a:pt x="962" y="3099"/>
                    <a:pt x="1314" y="3084"/>
                    <a:pt x="1663" y="3059"/>
                  </a:cubicBezTo>
                  <a:cubicBezTo>
                    <a:pt x="1707" y="3054"/>
                    <a:pt x="1707" y="2991"/>
                    <a:pt x="1663" y="2991"/>
                  </a:cubicBezTo>
                  <a:cubicBezTo>
                    <a:pt x="1330" y="3011"/>
                    <a:pt x="992" y="3020"/>
                    <a:pt x="654" y="3020"/>
                  </a:cubicBezTo>
                  <a:cubicBezTo>
                    <a:pt x="508" y="3020"/>
                    <a:pt x="361" y="3018"/>
                    <a:pt x="215" y="3015"/>
                  </a:cubicBezTo>
                  <a:cubicBezTo>
                    <a:pt x="186" y="2859"/>
                    <a:pt x="161" y="2708"/>
                    <a:pt x="151" y="2552"/>
                  </a:cubicBezTo>
                  <a:lnTo>
                    <a:pt x="151" y="2552"/>
                  </a:lnTo>
                  <a:cubicBezTo>
                    <a:pt x="386" y="2555"/>
                    <a:pt x="618" y="2559"/>
                    <a:pt x="851" y="2559"/>
                  </a:cubicBezTo>
                  <a:cubicBezTo>
                    <a:pt x="948" y="2559"/>
                    <a:pt x="1044" y="2558"/>
                    <a:pt x="1142" y="2557"/>
                  </a:cubicBezTo>
                  <a:cubicBezTo>
                    <a:pt x="1181" y="2557"/>
                    <a:pt x="1181" y="2498"/>
                    <a:pt x="1142" y="2498"/>
                  </a:cubicBezTo>
                  <a:cubicBezTo>
                    <a:pt x="1044" y="2497"/>
                    <a:pt x="947" y="2496"/>
                    <a:pt x="850" y="2496"/>
                  </a:cubicBezTo>
                  <a:cubicBezTo>
                    <a:pt x="616" y="2496"/>
                    <a:pt x="382" y="2500"/>
                    <a:pt x="151" y="2503"/>
                  </a:cubicBezTo>
                  <a:cubicBezTo>
                    <a:pt x="142" y="2362"/>
                    <a:pt x="137" y="2215"/>
                    <a:pt x="142" y="2069"/>
                  </a:cubicBezTo>
                  <a:cubicBezTo>
                    <a:pt x="363" y="2069"/>
                    <a:pt x="584" y="2071"/>
                    <a:pt x="806" y="2071"/>
                  </a:cubicBezTo>
                  <a:cubicBezTo>
                    <a:pt x="918" y="2071"/>
                    <a:pt x="1029" y="2071"/>
                    <a:pt x="1142" y="2069"/>
                  </a:cubicBezTo>
                  <a:cubicBezTo>
                    <a:pt x="1185" y="2069"/>
                    <a:pt x="1185" y="2001"/>
                    <a:pt x="1142" y="2001"/>
                  </a:cubicBezTo>
                  <a:cubicBezTo>
                    <a:pt x="1029" y="1999"/>
                    <a:pt x="918" y="1999"/>
                    <a:pt x="806" y="1999"/>
                  </a:cubicBezTo>
                  <a:cubicBezTo>
                    <a:pt x="584" y="1999"/>
                    <a:pt x="363" y="2001"/>
                    <a:pt x="142" y="2001"/>
                  </a:cubicBezTo>
                  <a:cubicBezTo>
                    <a:pt x="142" y="1845"/>
                    <a:pt x="146" y="1689"/>
                    <a:pt x="151" y="1537"/>
                  </a:cubicBezTo>
                  <a:lnTo>
                    <a:pt x="156" y="1537"/>
                  </a:lnTo>
                  <a:cubicBezTo>
                    <a:pt x="217" y="1535"/>
                    <a:pt x="278" y="1534"/>
                    <a:pt x="339" y="1534"/>
                  </a:cubicBezTo>
                  <a:cubicBezTo>
                    <a:pt x="522" y="1534"/>
                    <a:pt x="705" y="1545"/>
                    <a:pt x="888" y="1567"/>
                  </a:cubicBezTo>
                  <a:cubicBezTo>
                    <a:pt x="889" y="1567"/>
                    <a:pt x="891" y="1567"/>
                    <a:pt x="892" y="1567"/>
                  </a:cubicBezTo>
                  <a:cubicBezTo>
                    <a:pt x="928" y="1567"/>
                    <a:pt x="945" y="1513"/>
                    <a:pt x="907" y="1508"/>
                  </a:cubicBezTo>
                  <a:cubicBezTo>
                    <a:pt x="740" y="1479"/>
                    <a:pt x="572" y="1462"/>
                    <a:pt x="404" y="1462"/>
                  </a:cubicBezTo>
                  <a:cubicBezTo>
                    <a:pt x="323" y="1462"/>
                    <a:pt x="242" y="1466"/>
                    <a:pt x="161" y="1474"/>
                  </a:cubicBezTo>
                  <a:cubicBezTo>
                    <a:pt x="161" y="1372"/>
                    <a:pt x="166" y="1274"/>
                    <a:pt x="166" y="1176"/>
                  </a:cubicBezTo>
                  <a:cubicBezTo>
                    <a:pt x="234" y="1176"/>
                    <a:pt x="303" y="1176"/>
                    <a:pt x="371" y="1172"/>
                  </a:cubicBezTo>
                  <a:cubicBezTo>
                    <a:pt x="399" y="1172"/>
                    <a:pt x="400" y="1132"/>
                    <a:pt x="375" y="1132"/>
                  </a:cubicBezTo>
                  <a:cubicBezTo>
                    <a:pt x="374" y="1132"/>
                    <a:pt x="372" y="1132"/>
                    <a:pt x="371" y="1133"/>
                  </a:cubicBezTo>
                  <a:cubicBezTo>
                    <a:pt x="303" y="1128"/>
                    <a:pt x="239" y="1128"/>
                    <a:pt x="171" y="1128"/>
                  </a:cubicBezTo>
                  <a:lnTo>
                    <a:pt x="171" y="820"/>
                  </a:lnTo>
                  <a:cubicBezTo>
                    <a:pt x="660" y="1203"/>
                    <a:pt x="1222" y="1301"/>
                    <a:pt x="1809" y="1301"/>
                  </a:cubicBezTo>
                  <a:cubicBezTo>
                    <a:pt x="2106" y="1301"/>
                    <a:pt x="2409" y="1276"/>
                    <a:pt x="2712" y="1250"/>
                  </a:cubicBezTo>
                  <a:cubicBezTo>
                    <a:pt x="3483" y="1181"/>
                    <a:pt x="4800" y="1240"/>
                    <a:pt x="5361" y="645"/>
                  </a:cubicBezTo>
                  <a:close/>
                  <a:moveTo>
                    <a:pt x="3084" y="1"/>
                  </a:moveTo>
                  <a:cubicBezTo>
                    <a:pt x="2819" y="1"/>
                    <a:pt x="2552" y="13"/>
                    <a:pt x="2283" y="35"/>
                  </a:cubicBezTo>
                  <a:cubicBezTo>
                    <a:pt x="1556" y="98"/>
                    <a:pt x="683" y="98"/>
                    <a:pt x="156" y="659"/>
                  </a:cubicBezTo>
                  <a:cubicBezTo>
                    <a:pt x="154" y="644"/>
                    <a:pt x="142" y="636"/>
                    <a:pt x="130" y="636"/>
                  </a:cubicBezTo>
                  <a:cubicBezTo>
                    <a:pt x="117" y="636"/>
                    <a:pt x="103" y="646"/>
                    <a:pt x="103" y="664"/>
                  </a:cubicBezTo>
                  <a:lnTo>
                    <a:pt x="103" y="742"/>
                  </a:lnTo>
                  <a:cubicBezTo>
                    <a:pt x="98" y="752"/>
                    <a:pt x="98" y="767"/>
                    <a:pt x="103" y="776"/>
                  </a:cubicBezTo>
                  <a:lnTo>
                    <a:pt x="103" y="1133"/>
                  </a:lnTo>
                  <a:lnTo>
                    <a:pt x="88" y="1133"/>
                  </a:lnTo>
                  <a:cubicBezTo>
                    <a:pt x="59" y="1137"/>
                    <a:pt x="59" y="1181"/>
                    <a:pt x="88" y="1186"/>
                  </a:cubicBezTo>
                  <a:lnTo>
                    <a:pt x="103" y="1186"/>
                  </a:lnTo>
                  <a:cubicBezTo>
                    <a:pt x="103" y="1459"/>
                    <a:pt x="103" y="1733"/>
                    <a:pt x="107" y="2011"/>
                  </a:cubicBezTo>
                  <a:cubicBezTo>
                    <a:pt x="88" y="2020"/>
                    <a:pt x="88" y="2050"/>
                    <a:pt x="107" y="2059"/>
                  </a:cubicBezTo>
                  <a:cubicBezTo>
                    <a:pt x="107" y="2211"/>
                    <a:pt x="112" y="2362"/>
                    <a:pt x="112" y="2508"/>
                  </a:cubicBezTo>
                  <a:cubicBezTo>
                    <a:pt x="98" y="2518"/>
                    <a:pt x="98" y="2537"/>
                    <a:pt x="112" y="2542"/>
                  </a:cubicBezTo>
                  <a:cubicBezTo>
                    <a:pt x="112" y="2698"/>
                    <a:pt x="117" y="2854"/>
                    <a:pt x="122" y="3010"/>
                  </a:cubicBezTo>
                  <a:lnTo>
                    <a:pt x="54" y="3010"/>
                  </a:lnTo>
                  <a:cubicBezTo>
                    <a:pt x="0" y="3010"/>
                    <a:pt x="0" y="3088"/>
                    <a:pt x="54" y="3088"/>
                  </a:cubicBezTo>
                  <a:lnTo>
                    <a:pt x="122" y="3088"/>
                  </a:lnTo>
                  <a:lnTo>
                    <a:pt x="122" y="3118"/>
                  </a:lnTo>
                  <a:cubicBezTo>
                    <a:pt x="127" y="3474"/>
                    <a:pt x="73" y="3835"/>
                    <a:pt x="346" y="4103"/>
                  </a:cubicBezTo>
                  <a:cubicBezTo>
                    <a:pt x="642" y="4396"/>
                    <a:pt x="1182" y="4465"/>
                    <a:pt x="1728" y="4465"/>
                  </a:cubicBezTo>
                  <a:cubicBezTo>
                    <a:pt x="2218" y="4465"/>
                    <a:pt x="2713" y="4410"/>
                    <a:pt x="3045" y="4410"/>
                  </a:cubicBezTo>
                  <a:cubicBezTo>
                    <a:pt x="3058" y="4410"/>
                    <a:pt x="3070" y="4410"/>
                    <a:pt x="3083" y="4410"/>
                  </a:cubicBezTo>
                  <a:cubicBezTo>
                    <a:pt x="3369" y="4413"/>
                    <a:pt x="3759" y="4468"/>
                    <a:pt x="4141" y="4468"/>
                  </a:cubicBezTo>
                  <a:cubicBezTo>
                    <a:pt x="4574" y="4468"/>
                    <a:pt x="4995" y="4397"/>
                    <a:pt x="5239" y="4093"/>
                  </a:cubicBezTo>
                  <a:cubicBezTo>
                    <a:pt x="5468" y="3810"/>
                    <a:pt x="5463" y="3391"/>
                    <a:pt x="5478" y="3054"/>
                  </a:cubicBezTo>
                  <a:cubicBezTo>
                    <a:pt x="5517" y="2240"/>
                    <a:pt x="5488" y="1411"/>
                    <a:pt x="5492" y="591"/>
                  </a:cubicBezTo>
                  <a:cubicBezTo>
                    <a:pt x="5490" y="551"/>
                    <a:pt x="5455" y="528"/>
                    <a:pt x="5422" y="528"/>
                  </a:cubicBezTo>
                  <a:cubicBezTo>
                    <a:pt x="5397" y="528"/>
                    <a:pt x="5373" y="540"/>
                    <a:pt x="5361" y="567"/>
                  </a:cubicBezTo>
                  <a:cubicBezTo>
                    <a:pt x="5347" y="547"/>
                    <a:pt x="5325" y="536"/>
                    <a:pt x="5303" y="536"/>
                  </a:cubicBezTo>
                  <a:cubicBezTo>
                    <a:pt x="5287" y="536"/>
                    <a:pt x="5271" y="542"/>
                    <a:pt x="5258" y="557"/>
                  </a:cubicBezTo>
                  <a:cubicBezTo>
                    <a:pt x="4678" y="1147"/>
                    <a:pt x="3278" y="1074"/>
                    <a:pt x="2522" y="1133"/>
                  </a:cubicBezTo>
                  <a:cubicBezTo>
                    <a:pt x="2270" y="1153"/>
                    <a:pt x="2021" y="1170"/>
                    <a:pt x="1775" y="1170"/>
                  </a:cubicBezTo>
                  <a:cubicBezTo>
                    <a:pt x="1206" y="1170"/>
                    <a:pt x="659" y="1079"/>
                    <a:pt x="161" y="728"/>
                  </a:cubicBezTo>
                  <a:lnTo>
                    <a:pt x="161" y="703"/>
                  </a:lnTo>
                  <a:cubicBezTo>
                    <a:pt x="164" y="706"/>
                    <a:pt x="167" y="707"/>
                    <a:pt x="171" y="707"/>
                  </a:cubicBezTo>
                  <a:cubicBezTo>
                    <a:pt x="176" y="707"/>
                    <a:pt x="181" y="706"/>
                    <a:pt x="186" y="703"/>
                  </a:cubicBezTo>
                  <a:cubicBezTo>
                    <a:pt x="832" y="274"/>
                    <a:pt x="1756" y="106"/>
                    <a:pt x="2694" y="106"/>
                  </a:cubicBezTo>
                  <a:cubicBezTo>
                    <a:pt x="3652" y="106"/>
                    <a:pt x="4626" y="281"/>
                    <a:pt x="5336" y="533"/>
                  </a:cubicBezTo>
                  <a:cubicBezTo>
                    <a:pt x="5346" y="536"/>
                    <a:pt x="5356" y="537"/>
                    <a:pt x="5364" y="537"/>
                  </a:cubicBezTo>
                  <a:cubicBezTo>
                    <a:pt x="5445" y="537"/>
                    <a:pt x="5468" y="407"/>
                    <a:pt x="5380" y="377"/>
                  </a:cubicBezTo>
                  <a:cubicBezTo>
                    <a:pt x="4630" y="107"/>
                    <a:pt x="3866" y="1"/>
                    <a:pt x="30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56"/>
            <p:cNvSpPr/>
            <p:nvPr/>
          </p:nvSpPr>
          <p:spPr>
            <a:xfrm>
              <a:off x="2271937" y="1831266"/>
              <a:ext cx="29364" cy="2880"/>
            </a:xfrm>
            <a:custGeom>
              <a:rect b="b" l="l" r="r" t="t"/>
              <a:pathLst>
                <a:path extrusionOk="0" h="112" w="1142">
                  <a:moveTo>
                    <a:pt x="40" y="0"/>
                  </a:moveTo>
                  <a:cubicBezTo>
                    <a:pt x="1" y="0"/>
                    <a:pt x="2" y="64"/>
                    <a:pt x="44" y="69"/>
                  </a:cubicBezTo>
                  <a:cubicBezTo>
                    <a:pt x="267" y="97"/>
                    <a:pt x="494" y="111"/>
                    <a:pt x="721" y="111"/>
                  </a:cubicBezTo>
                  <a:cubicBezTo>
                    <a:pt x="847" y="111"/>
                    <a:pt x="973" y="107"/>
                    <a:pt x="1098" y="98"/>
                  </a:cubicBezTo>
                  <a:cubicBezTo>
                    <a:pt x="1137" y="93"/>
                    <a:pt x="1142" y="30"/>
                    <a:pt x="1098" y="30"/>
                  </a:cubicBezTo>
                  <a:cubicBezTo>
                    <a:pt x="1010" y="32"/>
                    <a:pt x="922" y="34"/>
                    <a:pt x="835" y="34"/>
                  </a:cubicBezTo>
                  <a:cubicBezTo>
                    <a:pt x="571" y="34"/>
                    <a:pt x="308" y="23"/>
                    <a:pt x="44" y="1"/>
                  </a:cubicBezTo>
                  <a:cubicBezTo>
                    <a:pt x="43" y="0"/>
                    <a:pt x="41" y="0"/>
                    <a:pt x="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26" name="Google Shape;2926;p56"/>
          <p:cNvGrpSpPr/>
          <p:nvPr/>
        </p:nvGrpSpPr>
        <p:grpSpPr>
          <a:xfrm>
            <a:off x="1519795" y="1745180"/>
            <a:ext cx="331254" cy="354190"/>
            <a:chOff x="1519795" y="1745180"/>
            <a:chExt cx="331254" cy="354190"/>
          </a:xfrm>
        </p:grpSpPr>
        <p:sp>
          <p:nvSpPr>
            <p:cNvPr id="2927" name="Google Shape;2927;p56"/>
            <p:cNvSpPr/>
            <p:nvPr/>
          </p:nvSpPr>
          <p:spPr>
            <a:xfrm>
              <a:off x="1519795" y="1745180"/>
              <a:ext cx="331254" cy="354190"/>
            </a:xfrm>
            <a:custGeom>
              <a:rect b="b" l="l" r="r" t="t"/>
              <a:pathLst>
                <a:path extrusionOk="0" h="13775" w="12883">
                  <a:moveTo>
                    <a:pt x="4086" y="167"/>
                  </a:moveTo>
                  <a:cubicBezTo>
                    <a:pt x="4105" y="167"/>
                    <a:pt x="4123" y="168"/>
                    <a:pt x="4142" y="168"/>
                  </a:cubicBezTo>
                  <a:cubicBezTo>
                    <a:pt x="4957" y="198"/>
                    <a:pt x="5391" y="871"/>
                    <a:pt x="5527" y="1588"/>
                  </a:cubicBezTo>
                  <a:cubicBezTo>
                    <a:pt x="5077" y="1425"/>
                    <a:pt x="4606" y="1344"/>
                    <a:pt x="4135" y="1344"/>
                  </a:cubicBezTo>
                  <a:cubicBezTo>
                    <a:pt x="3616" y="1344"/>
                    <a:pt x="3099" y="1442"/>
                    <a:pt x="2611" y="1637"/>
                  </a:cubicBezTo>
                  <a:cubicBezTo>
                    <a:pt x="2635" y="1315"/>
                    <a:pt x="2757" y="1007"/>
                    <a:pt x="2957" y="754"/>
                  </a:cubicBezTo>
                  <a:cubicBezTo>
                    <a:pt x="3003" y="755"/>
                    <a:pt x="3048" y="756"/>
                    <a:pt x="3094" y="756"/>
                  </a:cubicBezTo>
                  <a:cubicBezTo>
                    <a:pt x="3328" y="756"/>
                    <a:pt x="3564" y="735"/>
                    <a:pt x="3796" y="690"/>
                  </a:cubicBezTo>
                  <a:cubicBezTo>
                    <a:pt x="3829" y="681"/>
                    <a:pt x="3817" y="631"/>
                    <a:pt x="3786" y="631"/>
                  </a:cubicBezTo>
                  <a:cubicBezTo>
                    <a:pt x="3784" y="631"/>
                    <a:pt x="3783" y="632"/>
                    <a:pt x="3781" y="632"/>
                  </a:cubicBezTo>
                  <a:cubicBezTo>
                    <a:pt x="3518" y="676"/>
                    <a:pt x="3254" y="700"/>
                    <a:pt x="2991" y="705"/>
                  </a:cubicBezTo>
                  <a:cubicBezTo>
                    <a:pt x="3258" y="387"/>
                    <a:pt x="3646" y="167"/>
                    <a:pt x="4086" y="167"/>
                  </a:cubicBezTo>
                  <a:close/>
                  <a:moveTo>
                    <a:pt x="5479" y="822"/>
                  </a:moveTo>
                  <a:cubicBezTo>
                    <a:pt x="7498" y="1837"/>
                    <a:pt x="9576" y="2802"/>
                    <a:pt x="11688" y="3607"/>
                  </a:cubicBezTo>
                  <a:cubicBezTo>
                    <a:pt x="11654" y="3632"/>
                    <a:pt x="11620" y="3661"/>
                    <a:pt x="11595" y="3700"/>
                  </a:cubicBezTo>
                  <a:cubicBezTo>
                    <a:pt x="11576" y="3734"/>
                    <a:pt x="11600" y="3778"/>
                    <a:pt x="11639" y="3788"/>
                  </a:cubicBezTo>
                  <a:cubicBezTo>
                    <a:pt x="11566" y="3866"/>
                    <a:pt x="11512" y="3963"/>
                    <a:pt x="11483" y="4070"/>
                  </a:cubicBezTo>
                  <a:cubicBezTo>
                    <a:pt x="10517" y="3666"/>
                    <a:pt x="9542" y="3275"/>
                    <a:pt x="8576" y="2856"/>
                  </a:cubicBezTo>
                  <a:cubicBezTo>
                    <a:pt x="7678" y="2466"/>
                    <a:pt x="6425" y="2134"/>
                    <a:pt x="5688" y="1441"/>
                  </a:cubicBezTo>
                  <a:cubicBezTo>
                    <a:pt x="5664" y="1222"/>
                    <a:pt x="5596" y="1012"/>
                    <a:pt x="5479" y="822"/>
                  </a:cubicBezTo>
                  <a:close/>
                  <a:moveTo>
                    <a:pt x="12044" y="3690"/>
                  </a:moveTo>
                  <a:cubicBezTo>
                    <a:pt x="12181" y="3700"/>
                    <a:pt x="12307" y="3749"/>
                    <a:pt x="12415" y="3831"/>
                  </a:cubicBezTo>
                  <a:cubicBezTo>
                    <a:pt x="12683" y="4051"/>
                    <a:pt x="12629" y="4417"/>
                    <a:pt x="12361" y="4607"/>
                  </a:cubicBezTo>
                  <a:cubicBezTo>
                    <a:pt x="12263" y="4678"/>
                    <a:pt x="12151" y="4715"/>
                    <a:pt x="12043" y="4715"/>
                  </a:cubicBezTo>
                  <a:cubicBezTo>
                    <a:pt x="11870" y="4715"/>
                    <a:pt x="11710" y="4622"/>
                    <a:pt x="11644" y="4427"/>
                  </a:cubicBezTo>
                  <a:cubicBezTo>
                    <a:pt x="11625" y="4358"/>
                    <a:pt x="11615" y="4290"/>
                    <a:pt x="11615" y="4217"/>
                  </a:cubicBezTo>
                  <a:cubicBezTo>
                    <a:pt x="11639" y="4197"/>
                    <a:pt x="11644" y="4158"/>
                    <a:pt x="11625" y="4134"/>
                  </a:cubicBezTo>
                  <a:cubicBezTo>
                    <a:pt x="11644" y="3968"/>
                    <a:pt x="11756" y="3822"/>
                    <a:pt x="11912" y="3758"/>
                  </a:cubicBezTo>
                  <a:cubicBezTo>
                    <a:pt x="11937" y="3749"/>
                    <a:pt x="11951" y="3724"/>
                    <a:pt x="11951" y="3695"/>
                  </a:cubicBezTo>
                  <a:cubicBezTo>
                    <a:pt x="11981" y="3690"/>
                    <a:pt x="12010" y="3690"/>
                    <a:pt x="12044" y="3690"/>
                  </a:cubicBezTo>
                  <a:close/>
                  <a:moveTo>
                    <a:pt x="4133" y="1523"/>
                  </a:moveTo>
                  <a:cubicBezTo>
                    <a:pt x="4622" y="1523"/>
                    <a:pt x="5113" y="1614"/>
                    <a:pt x="5576" y="1798"/>
                  </a:cubicBezTo>
                  <a:cubicBezTo>
                    <a:pt x="5586" y="1812"/>
                    <a:pt x="5605" y="1817"/>
                    <a:pt x="5625" y="1817"/>
                  </a:cubicBezTo>
                  <a:cubicBezTo>
                    <a:pt x="7171" y="2456"/>
                    <a:pt x="8166" y="4070"/>
                    <a:pt x="8074" y="5846"/>
                  </a:cubicBezTo>
                  <a:cubicBezTo>
                    <a:pt x="8058" y="5823"/>
                    <a:pt x="8030" y="5809"/>
                    <a:pt x="8003" y="5809"/>
                  </a:cubicBezTo>
                  <a:cubicBezTo>
                    <a:pt x="7995" y="5809"/>
                    <a:pt x="7988" y="5810"/>
                    <a:pt x="7981" y="5812"/>
                  </a:cubicBezTo>
                  <a:cubicBezTo>
                    <a:pt x="6457" y="6222"/>
                    <a:pt x="4981" y="6444"/>
                    <a:pt x="3488" y="6444"/>
                  </a:cubicBezTo>
                  <a:cubicBezTo>
                    <a:pt x="2410" y="6444"/>
                    <a:pt x="1322" y="6328"/>
                    <a:pt x="201" y="6085"/>
                  </a:cubicBezTo>
                  <a:lnTo>
                    <a:pt x="196" y="6085"/>
                  </a:lnTo>
                  <a:cubicBezTo>
                    <a:pt x="186" y="6002"/>
                    <a:pt x="181" y="5919"/>
                    <a:pt x="181" y="5841"/>
                  </a:cubicBezTo>
                  <a:cubicBezTo>
                    <a:pt x="269" y="5840"/>
                    <a:pt x="357" y="5840"/>
                    <a:pt x="445" y="5840"/>
                  </a:cubicBezTo>
                  <a:cubicBezTo>
                    <a:pt x="1324" y="5840"/>
                    <a:pt x="2206" y="5884"/>
                    <a:pt x="3084" y="5973"/>
                  </a:cubicBezTo>
                  <a:cubicBezTo>
                    <a:pt x="3085" y="5973"/>
                    <a:pt x="3087" y="5973"/>
                    <a:pt x="3088" y="5973"/>
                  </a:cubicBezTo>
                  <a:cubicBezTo>
                    <a:pt x="3137" y="5973"/>
                    <a:pt x="3136" y="5899"/>
                    <a:pt x="3084" y="5890"/>
                  </a:cubicBezTo>
                  <a:cubicBezTo>
                    <a:pt x="2366" y="5799"/>
                    <a:pt x="1641" y="5751"/>
                    <a:pt x="916" y="5751"/>
                  </a:cubicBezTo>
                  <a:cubicBezTo>
                    <a:pt x="669" y="5751"/>
                    <a:pt x="423" y="5757"/>
                    <a:pt x="177" y="5768"/>
                  </a:cubicBezTo>
                  <a:cubicBezTo>
                    <a:pt x="177" y="5622"/>
                    <a:pt x="177" y="5475"/>
                    <a:pt x="191" y="5329"/>
                  </a:cubicBezTo>
                  <a:cubicBezTo>
                    <a:pt x="300" y="5332"/>
                    <a:pt x="408" y="5333"/>
                    <a:pt x="516" y="5333"/>
                  </a:cubicBezTo>
                  <a:cubicBezTo>
                    <a:pt x="977" y="5333"/>
                    <a:pt x="1435" y="5308"/>
                    <a:pt x="1894" y="5261"/>
                  </a:cubicBezTo>
                  <a:cubicBezTo>
                    <a:pt x="1933" y="5256"/>
                    <a:pt x="1933" y="5192"/>
                    <a:pt x="1894" y="5192"/>
                  </a:cubicBezTo>
                  <a:cubicBezTo>
                    <a:pt x="1328" y="5236"/>
                    <a:pt x="767" y="5256"/>
                    <a:pt x="201" y="5261"/>
                  </a:cubicBezTo>
                  <a:cubicBezTo>
                    <a:pt x="216" y="5114"/>
                    <a:pt x="235" y="4973"/>
                    <a:pt x="260" y="4827"/>
                  </a:cubicBezTo>
                  <a:cubicBezTo>
                    <a:pt x="263" y="4827"/>
                    <a:pt x="267" y="4833"/>
                    <a:pt x="271" y="4833"/>
                  </a:cubicBezTo>
                  <a:cubicBezTo>
                    <a:pt x="272" y="4833"/>
                    <a:pt x="273" y="4832"/>
                    <a:pt x="274" y="4831"/>
                  </a:cubicBezTo>
                  <a:cubicBezTo>
                    <a:pt x="963" y="4796"/>
                    <a:pt x="1651" y="4783"/>
                    <a:pt x="2339" y="4783"/>
                  </a:cubicBezTo>
                  <a:cubicBezTo>
                    <a:pt x="2995" y="4783"/>
                    <a:pt x="3651" y="4795"/>
                    <a:pt x="4308" y="4812"/>
                  </a:cubicBezTo>
                  <a:cubicBezTo>
                    <a:pt x="4367" y="4812"/>
                    <a:pt x="4367" y="4729"/>
                    <a:pt x="4308" y="4724"/>
                  </a:cubicBezTo>
                  <a:cubicBezTo>
                    <a:pt x="3749" y="4694"/>
                    <a:pt x="3189" y="4678"/>
                    <a:pt x="2628" y="4678"/>
                  </a:cubicBezTo>
                  <a:cubicBezTo>
                    <a:pt x="1842" y="4678"/>
                    <a:pt x="1057" y="4708"/>
                    <a:pt x="274" y="4768"/>
                  </a:cubicBezTo>
                  <a:cubicBezTo>
                    <a:pt x="313" y="4592"/>
                    <a:pt x="362" y="4417"/>
                    <a:pt x="420" y="4246"/>
                  </a:cubicBezTo>
                  <a:cubicBezTo>
                    <a:pt x="420" y="4261"/>
                    <a:pt x="435" y="4275"/>
                    <a:pt x="450" y="4275"/>
                  </a:cubicBezTo>
                  <a:cubicBezTo>
                    <a:pt x="572" y="4280"/>
                    <a:pt x="693" y="4282"/>
                    <a:pt x="815" y="4282"/>
                  </a:cubicBezTo>
                  <a:cubicBezTo>
                    <a:pt x="1235" y="4282"/>
                    <a:pt x="1653" y="4256"/>
                    <a:pt x="2069" y="4207"/>
                  </a:cubicBezTo>
                  <a:cubicBezTo>
                    <a:pt x="2112" y="4202"/>
                    <a:pt x="2113" y="4134"/>
                    <a:pt x="2073" y="4134"/>
                  </a:cubicBezTo>
                  <a:cubicBezTo>
                    <a:pt x="2072" y="4134"/>
                    <a:pt x="2071" y="4134"/>
                    <a:pt x="2069" y="4134"/>
                  </a:cubicBezTo>
                  <a:cubicBezTo>
                    <a:pt x="1577" y="4183"/>
                    <a:pt x="1081" y="4208"/>
                    <a:pt x="589" y="4208"/>
                  </a:cubicBezTo>
                  <a:cubicBezTo>
                    <a:pt x="544" y="4208"/>
                    <a:pt x="499" y="4207"/>
                    <a:pt x="455" y="4207"/>
                  </a:cubicBezTo>
                  <a:cubicBezTo>
                    <a:pt x="445" y="4207"/>
                    <a:pt x="435" y="4212"/>
                    <a:pt x="430" y="4217"/>
                  </a:cubicBezTo>
                  <a:cubicBezTo>
                    <a:pt x="494" y="4041"/>
                    <a:pt x="562" y="3875"/>
                    <a:pt x="645" y="3710"/>
                  </a:cubicBezTo>
                  <a:cubicBezTo>
                    <a:pt x="650" y="3714"/>
                    <a:pt x="655" y="3719"/>
                    <a:pt x="664" y="3719"/>
                  </a:cubicBezTo>
                  <a:cubicBezTo>
                    <a:pt x="1869" y="3710"/>
                    <a:pt x="3074" y="3695"/>
                    <a:pt x="4279" y="3646"/>
                  </a:cubicBezTo>
                  <a:cubicBezTo>
                    <a:pt x="4332" y="3646"/>
                    <a:pt x="4332" y="3563"/>
                    <a:pt x="4279" y="3563"/>
                  </a:cubicBezTo>
                  <a:cubicBezTo>
                    <a:pt x="3079" y="3568"/>
                    <a:pt x="1879" y="3607"/>
                    <a:pt x="679" y="3646"/>
                  </a:cubicBezTo>
                  <a:cubicBezTo>
                    <a:pt x="933" y="3153"/>
                    <a:pt x="1284" y="2719"/>
                    <a:pt x="1718" y="2368"/>
                  </a:cubicBezTo>
                  <a:lnTo>
                    <a:pt x="1718" y="2368"/>
                  </a:lnTo>
                  <a:cubicBezTo>
                    <a:pt x="1708" y="2393"/>
                    <a:pt x="1718" y="2422"/>
                    <a:pt x="1747" y="2427"/>
                  </a:cubicBezTo>
                  <a:lnTo>
                    <a:pt x="1845" y="2461"/>
                  </a:lnTo>
                  <a:cubicBezTo>
                    <a:pt x="1851" y="2463"/>
                    <a:pt x="1856" y="2464"/>
                    <a:pt x="1861" y="2464"/>
                  </a:cubicBezTo>
                  <a:cubicBezTo>
                    <a:pt x="1902" y="2464"/>
                    <a:pt x="1913" y="2400"/>
                    <a:pt x="1869" y="2378"/>
                  </a:cubicBezTo>
                  <a:lnTo>
                    <a:pt x="1869" y="2378"/>
                  </a:lnTo>
                  <a:cubicBezTo>
                    <a:pt x="2049" y="2449"/>
                    <a:pt x="2270" y="2469"/>
                    <a:pt x="2498" y="2469"/>
                  </a:cubicBezTo>
                  <a:cubicBezTo>
                    <a:pt x="2788" y="2469"/>
                    <a:pt x="3089" y="2436"/>
                    <a:pt x="3332" y="2436"/>
                  </a:cubicBezTo>
                  <a:cubicBezTo>
                    <a:pt x="3633" y="2436"/>
                    <a:pt x="3933" y="2440"/>
                    <a:pt x="4233" y="2440"/>
                  </a:cubicBezTo>
                  <a:cubicBezTo>
                    <a:pt x="4457" y="2440"/>
                    <a:pt x="4682" y="2438"/>
                    <a:pt x="4908" y="2432"/>
                  </a:cubicBezTo>
                  <a:cubicBezTo>
                    <a:pt x="4976" y="2432"/>
                    <a:pt x="4976" y="2329"/>
                    <a:pt x="4908" y="2329"/>
                  </a:cubicBezTo>
                  <a:cubicBezTo>
                    <a:pt x="4536" y="2321"/>
                    <a:pt x="4164" y="2317"/>
                    <a:pt x="3791" y="2317"/>
                  </a:cubicBezTo>
                  <a:cubicBezTo>
                    <a:pt x="3113" y="2317"/>
                    <a:pt x="2434" y="2328"/>
                    <a:pt x="1757" y="2334"/>
                  </a:cubicBezTo>
                  <a:lnTo>
                    <a:pt x="1752" y="2334"/>
                  </a:lnTo>
                  <a:cubicBezTo>
                    <a:pt x="1967" y="2168"/>
                    <a:pt x="2196" y="2022"/>
                    <a:pt x="2445" y="1905"/>
                  </a:cubicBezTo>
                  <a:cubicBezTo>
                    <a:pt x="2445" y="1924"/>
                    <a:pt x="2464" y="1939"/>
                    <a:pt x="2489" y="1939"/>
                  </a:cubicBezTo>
                  <a:cubicBezTo>
                    <a:pt x="2897" y="1914"/>
                    <a:pt x="3309" y="1904"/>
                    <a:pt x="3722" y="1904"/>
                  </a:cubicBezTo>
                  <a:cubicBezTo>
                    <a:pt x="3802" y="1904"/>
                    <a:pt x="3882" y="1904"/>
                    <a:pt x="3962" y="1905"/>
                  </a:cubicBezTo>
                  <a:cubicBezTo>
                    <a:pt x="4020" y="1895"/>
                    <a:pt x="4020" y="1812"/>
                    <a:pt x="3962" y="1807"/>
                  </a:cubicBezTo>
                  <a:cubicBezTo>
                    <a:pt x="3789" y="1800"/>
                    <a:pt x="3616" y="1796"/>
                    <a:pt x="3443" y="1796"/>
                  </a:cubicBezTo>
                  <a:cubicBezTo>
                    <a:pt x="3168" y="1796"/>
                    <a:pt x="2893" y="1806"/>
                    <a:pt x="2620" y="1827"/>
                  </a:cubicBezTo>
                  <a:cubicBezTo>
                    <a:pt x="3103" y="1624"/>
                    <a:pt x="3618" y="1523"/>
                    <a:pt x="4133" y="1523"/>
                  </a:cubicBezTo>
                  <a:close/>
                  <a:moveTo>
                    <a:pt x="5654" y="6568"/>
                  </a:moveTo>
                  <a:lnTo>
                    <a:pt x="5654" y="6568"/>
                  </a:lnTo>
                  <a:cubicBezTo>
                    <a:pt x="5649" y="6573"/>
                    <a:pt x="5649" y="6578"/>
                    <a:pt x="5644" y="6582"/>
                  </a:cubicBezTo>
                  <a:cubicBezTo>
                    <a:pt x="5439" y="7356"/>
                    <a:pt x="4819" y="7742"/>
                    <a:pt x="4197" y="7742"/>
                  </a:cubicBezTo>
                  <a:cubicBezTo>
                    <a:pt x="3595" y="7742"/>
                    <a:pt x="2992" y="7382"/>
                    <a:pt x="2757" y="6665"/>
                  </a:cubicBezTo>
                  <a:lnTo>
                    <a:pt x="2757" y="6665"/>
                  </a:lnTo>
                  <a:cubicBezTo>
                    <a:pt x="3089" y="6691"/>
                    <a:pt x="3421" y="6703"/>
                    <a:pt x="3754" y="6703"/>
                  </a:cubicBezTo>
                  <a:cubicBezTo>
                    <a:pt x="4389" y="6703"/>
                    <a:pt x="5023" y="6657"/>
                    <a:pt x="5654" y="6568"/>
                  </a:cubicBezTo>
                  <a:close/>
                  <a:moveTo>
                    <a:pt x="11873" y="4861"/>
                  </a:moveTo>
                  <a:cubicBezTo>
                    <a:pt x="11932" y="4874"/>
                    <a:pt x="11990" y="4880"/>
                    <a:pt x="12049" y="4880"/>
                  </a:cubicBezTo>
                  <a:cubicBezTo>
                    <a:pt x="12078" y="4880"/>
                    <a:pt x="12107" y="4879"/>
                    <a:pt x="12137" y="4875"/>
                  </a:cubicBezTo>
                  <a:lnTo>
                    <a:pt x="12137" y="4875"/>
                  </a:lnTo>
                  <a:cubicBezTo>
                    <a:pt x="10795" y="6729"/>
                    <a:pt x="9610" y="8787"/>
                    <a:pt x="8732" y="10914"/>
                  </a:cubicBezTo>
                  <a:cubicBezTo>
                    <a:pt x="8728" y="10913"/>
                    <a:pt x="8725" y="10913"/>
                    <a:pt x="8722" y="10913"/>
                  </a:cubicBezTo>
                  <a:cubicBezTo>
                    <a:pt x="8685" y="10913"/>
                    <a:pt x="8671" y="10960"/>
                    <a:pt x="8703" y="10982"/>
                  </a:cubicBezTo>
                  <a:cubicBezTo>
                    <a:pt x="8625" y="11163"/>
                    <a:pt x="8547" y="11353"/>
                    <a:pt x="8478" y="11538"/>
                  </a:cubicBezTo>
                  <a:cubicBezTo>
                    <a:pt x="8472" y="11511"/>
                    <a:pt x="8449" y="11495"/>
                    <a:pt x="8426" y="11495"/>
                  </a:cubicBezTo>
                  <a:cubicBezTo>
                    <a:pt x="8411" y="11495"/>
                    <a:pt x="8397" y="11501"/>
                    <a:pt x="8386" y="11514"/>
                  </a:cubicBezTo>
                  <a:cubicBezTo>
                    <a:pt x="8264" y="11611"/>
                    <a:pt x="8152" y="11694"/>
                    <a:pt x="7986" y="11694"/>
                  </a:cubicBezTo>
                  <a:cubicBezTo>
                    <a:pt x="7893" y="11694"/>
                    <a:pt x="7849" y="11689"/>
                    <a:pt x="7835" y="11592"/>
                  </a:cubicBezTo>
                  <a:cubicBezTo>
                    <a:pt x="7825" y="11499"/>
                    <a:pt x="7849" y="11406"/>
                    <a:pt x="7903" y="11333"/>
                  </a:cubicBezTo>
                  <a:cubicBezTo>
                    <a:pt x="7923" y="11309"/>
                    <a:pt x="7899" y="11281"/>
                    <a:pt x="7871" y="11281"/>
                  </a:cubicBezTo>
                  <a:cubicBezTo>
                    <a:pt x="7865" y="11281"/>
                    <a:pt x="7860" y="11282"/>
                    <a:pt x="7854" y="11285"/>
                  </a:cubicBezTo>
                  <a:cubicBezTo>
                    <a:pt x="9074" y="9070"/>
                    <a:pt x="10415" y="6929"/>
                    <a:pt x="11873" y="4870"/>
                  </a:cubicBezTo>
                  <a:lnTo>
                    <a:pt x="11873" y="4861"/>
                  </a:lnTo>
                  <a:close/>
                  <a:moveTo>
                    <a:pt x="6870" y="10730"/>
                  </a:moveTo>
                  <a:cubicBezTo>
                    <a:pt x="7307" y="10730"/>
                    <a:pt x="7701" y="10756"/>
                    <a:pt x="7957" y="10772"/>
                  </a:cubicBezTo>
                  <a:cubicBezTo>
                    <a:pt x="7869" y="10943"/>
                    <a:pt x="7786" y="11119"/>
                    <a:pt x="7703" y="11294"/>
                  </a:cubicBezTo>
                  <a:cubicBezTo>
                    <a:pt x="7684" y="11336"/>
                    <a:pt x="7719" y="11392"/>
                    <a:pt x="7765" y="11392"/>
                  </a:cubicBezTo>
                  <a:cubicBezTo>
                    <a:pt x="7767" y="11392"/>
                    <a:pt x="7769" y="11392"/>
                    <a:pt x="7771" y="11392"/>
                  </a:cubicBezTo>
                  <a:lnTo>
                    <a:pt x="7771" y="11392"/>
                  </a:lnTo>
                  <a:cubicBezTo>
                    <a:pt x="7732" y="11455"/>
                    <a:pt x="7713" y="11528"/>
                    <a:pt x="7713" y="11602"/>
                  </a:cubicBezTo>
                  <a:cubicBezTo>
                    <a:pt x="7713" y="11724"/>
                    <a:pt x="7747" y="11797"/>
                    <a:pt x="7869" y="11831"/>
                  </a:cubicBezTo>
                  <a:cubicBezTo>
                    <a:pt x="7911" y="11841"/>
                    <a:pt x="7957" y="11847"/>
                    <a:pt x="8003" y="11847"/>
                  </a:cubicBezTo>
                  <a:cubicBezTo>
                    <a:pt x="8193" y="11847"/>
                    <a:pt x="8399" y="11759"/>
                    <a:pt x="8474" y="11587"/>
                  </a:cubicBezTo>
                  <a:lnTo>
                    <a:pt x="8474" y="11567"/>
                  </a:lnTo>
                  <a:cubicBezTo>
                    <a:pt x="8480" y="11600"/>
                    <a:pt x="8515" y="11624"/>
                    <a:pt x="8547" y="11624"/>
                  </a:cubicBezTo>
                  <a:cubicBezTo>
                    <a:pt x="8567" y="11624"/>
                    <a:pt x="8586" y="11615"/>
                    <a:pt x="8595" y="11592"/>
                  </a:cubicBezTo>
                  <a:cubicBezTo>
                    <a:pt x="8688" y="11402"/>
                    <a:pt x="8781" y="11216"/>
                    <a:pt x="8869" y="11026"/>
                  </a:cubicBezTo>
                  <a:cubicBezTo>
                    <a:pt x="9121" y="11072"/>
                    <a:pt x="9368" y="11084"/>
                    <a:pt x="9618" y="11084"/>
                  </a:cubicBezTo>
                  <a:cubicBezTo>
                    <a:pt x="9789" y="11084"/>
                    <a:pt x="9961" y="11079"/>
                    <a:pt x="10137" y="11075"/>
                  </a:cubicBezTo>
                  <a:cubicBezTo>
                    <a:pt x="10208" y="11071"/>
                    <a:pt x="10279" y="11070"/>
                    <a:pt x="10351" y="11070"/>
                  </a:cubicBezTo>
                  <a:cubicBezTo>
                    <a:pt x="10482" y="11070"/>
                    <a:pt x="10614" y="11075"/>
                    <a:pt x="10747" y="11085"/>
                  </a:cubicBezTo>
                  <a:cubicBezTo>
                    <a:pt x="11054" y="11143"/>
                    <a:pt x="11351" y="11241"/>
                    <a:pt x="11639" y="11372"/>
                  </a:cubicBezTo>
                  <a:cubicBezTo>
                    <a:pt x="11712" y="11460"/>
                    <a:pt x="11766" y="11563"/>
                    <a:pt x="11800" y="11675"/>
                  </a:cubicBezTo>
                  <a:cubicBezTo>
                    <a:pt x="11844" y="11836"/>
                    <a:pt x="11786" y="11953"/>
                    <a:pt x="11707" y="12089"/>
                  </a:cubicBezTo>
                  <a:cubicBezTo>
                    <a:pt x="11698" y="12109"/>
                    <a:pt x="11698" y="12133"/>
                    <a:pt x="11712" y="12153"/>
                  </a:cubicBezTo>
                  <a:cubicBezTo>
                    <a:pt x="11285" y="12664"/>
                    <a:pt x="10302" y="12763"/>
                    <a:pt x="9442" y="12763"/>
                  </a:cubicBezTo>
                  <a:cubicBezTo>
                    <a:pt x="8939" y="12763"/>
                    <a:pt x="8478" y="12729"/>
                    <a:pt x="8196" y="12723"/>
                  </a:cubicBezTo>
                  <a:cubicBezTo>
                    <a:pt x="8137" y="12722"/>
                    <a:pt x="8068" y="12722"/>
                    <a:pt x="7992" y="12722"/>
                  </a:cubicBezTo>
                  <a:cubicBezTo>
                    <a:pt x="7916" y="12722"/>
                    <a:pt x="7831" y="12722"/>
                    <a:pt x="7741" y="12722"/>
                  </a:cubicBezTo>
                  <a:cubicBezTo>
                    <a:pt x="7016" y="12722"/>
                    <a:pt x="5883" y="12707"/>
                    <a:pt x="5098" y="12426"/>
                  </a:cubicBezTo>
                  <a:lnTo>
                    <a:pt x="5098" y="12426"/>
                  </a:lnTo>
                  <a:cubicBezTo>
                    <a:pt x="5318" y="12436"/>
                    <a:pt x="5537" y="12455"/>
                    <a:pt x="5757" y="12484"/>
                  </a:cubicBezTo>
                  <a:cubicBezTo>
                    <a:pt x="5786" y="12484"/>
                    <a:pt x="5796" y="12431"/>
                    <a:pt x="5762" y="12426"/>
                  </a:cubicBezTo>
                  <a:cubicBezTo>
                    <a:pt x="5523" y="12376"/>
                    <a:pt x="5278" y="12351"/>
                    <a:pt x="5031" y="12351"/>
                  </a:cubicBezTo>
                  <a:cubicBezTo>
                    <a:pt x="4990" y="12351"/>
                    <a:pt x="4949" y="12351"/>
                    <a:pt x="4908" y="12353"/>
                  </a:cubicBezTo>
                  <a:cubicBezTo>
                    <a:pt x="4727" y="12275"/>
                    <a:pt x="4567" y="12163"/>
                    <a:pt x="4430" y="12021"/>
                  </a:cubicBezTo>
                  <a:lnTo>
                    <a:pt x="4430" y="12021"/>
                  </a:lnTo>
                  <a:cubicBezTo>
                    <a:pt x="4767" y="12060"/>
                    <a:pt x="5103" y="12104"/>
                    <a:pt x="5440" y="12133"/>
                  </a:cubicBezTo>
                  <a:cubicBezTo>
                    <a:pt x="5484" y="12133"/>
                    <a:pt x="5484" y="12070"/>
                    <a:pt x="5440" y="12065"/>
                  </a:cubicBezTo>
                  <a:cubicBezTo>
                    <a:pt x="5088" y="12026"/>
                    <a:pt x="4737" y="11997"/>
                    <a:pt x="4386" y="11967"/>
                  </a:cubicBezTo>
                  <a:cubicBezTo>
                    <a:pt x="4347" y="11924"/>
                    <a:pt x="4313" y="11870"/>
                    <a:pt x="4288" y="11816"/>
                  </a:cubicBezTo>
                  <a:cubicBezTo>
                    <a:pt x="4303" y="11758"/>
                    <a:pt x="4328" y="11699"/>
                    <a:pt x="4352" y="11641"/>
                  </a:cubicBezTo>
                  <a:cubicBezTo>
                    <a:pt x="4830" y="11704"/>
                    <a:pt x="5313" y="11728"/>
                    <a:pt x="5791" y="11753"/>
                  </a:cubicBezTo>
                  <a:cubicBezTo>
                    <a:pt x="5835" y="11753"/>
                    <a:pt x="5835" y="11689"/>
                    <a:pt x="5791" y="11684"/>
                  </a:cubicBezTo>
                  <a:cubicBezTo>
                    <a:pt x="5323" y="11641"/>
                    <a:pt x="4849" y="11597"/>
                    <a:pt x="4381" y="11587"/>
                  </a:cubicBezTo>
                  <a:cubicBezTo>
                    <a:pt x="4454" y="11455"/>
                    <a:pt x="4542" y="11333"/>
                    <a:pt x="4640" y="11221"/>
                  </a:cubicBezTo>
                  <a:cubicBezTo>
                    <a:pt x="5147" y="11314"/>
                    <a:pt x="5659" y="11372"/>
                    <a:pt x="6176" y="11402"/>
                  </a:cubicBezTo>
                  <a:cubicBezTo>
                    <a:pt x="6220" y="11402"/>
                    <a:pt x="6220" y="11333"/>
                    <a:pt x="6176" y="11333"/>
                  </a:cubicBezTo>
                  <a:cubicBezTo>
                    <a:pt x="5674" y="11299"/>
                    <a:pt x="5176" y="11250"/>
                    <a:pt x="4684" y="11177"/>
                  </a:cubicBezTo>
                  <a:cubicBezTo>
                    <a:pt x="4693" y="11167"/>
                    <a:pt x="4698" y="11158"/>
                    <a:pt x="4708" y="11148"/>
                  </a:cubicBezTo>
                  <a:lnTo>
                    <a:pt x="4718" y="11138"/>
                  </a:lnTo>
                  <a:lnTo>
                    <a:pt x="4767" y="11119"/>
                  </a:lnTo>
                  <a:cubicBezTo>
                    <a:pt x="4776" y="11114"/>
                    <a:pt x="4781" y="11109"/>
                    <a:pt x="4781" y="11104"/>
                  </a:cubicBezTo>
                  <a:cubicBezTo>
                    <a:pt x="4893" y="11041"/>
                    <a:pt x="5015" y="10987"/>
                    <a:pt x="5137" y="10948"/>
                  </a:cubicBezTo>
                  <a:lnTo>
                    <a:pt x="5137" y="10948"/>
                  </a:lnTo>
                  <a:cubicBezTo>
                    <a:pt x="5123" y="10963"/>
                    <a:pt x="5123" y="10997"/>
                    <a:pt x="5152" y="11002"/>
                  </a:cubicBezTo>
                  <a:cubicBezTo>
                    <a:pt x="5815" y="11094"/>
                    <a:pt x="6488" y="11148"/>
                    <a:pt x="7157" y="11163"/>
                  </a:cubicBezTo>
                  <a:cubicBezTo>
                    <a:pt x="7205" y="11163"/>
                    <a:pt x="7205" y="11089"/>
                    <a:pt x="7157" y="11089"/>
                  </a:cubicBezTo>
                  <a:cubicBezTo>
                    <a:pt x="6493" y="11055"/>
                    <a:pt x="5830" y="11011"/>
                    <a:pt x="5171" y="10933"/>
                  </a:cubicBezTo>
                  <a:cubicBezTo>
                    <a:pt x="5440" y="10850"/>
                    <a:pt x="5723" y="10797"/>
                    <a:pt x="6005" y="10772"/>
                  </a:cubicBezTo>
                  <a:cubicBezTo>
                    <a:pt x="6518" y="10797"/>
                    <a:pt x="7030" y="10846"/>
                    <a:pt x="7547" y="10909"/>
                  </a:cubicBezTo>
                  <a:cubicBezTo>
                    <a:pt x="7548" y="10909"/>
                    <a:pt x="7549" y="10909"/>
                    <a:pt x="7550" y="10909"/>
                  </a:cubicBezTo>
                  <a:cubicBezTo>
                    <a:pt x="7582" y="10909"/>
                    <a:pt x="7589" y="10845"/>
                    <a:pt x="7552" y="10841"/>
                  </a:cubicBezTo>
                  <a:cubicBezTo>
                    <a:pt x="7239" y="10792"/>
                    <a:pt x="6918" y="10758"/>
                    <a:pt x="6601" y="10733"/>
                  </a:cubicBezTo>
                  <a:cubicBezTo>
                    <a:pt x="6692" y="10731"/>
                    <a:pt x="6782" y="10730"/>
                    <a:pt x="6870" y="10730"/>
                  </a:cubicBezTo>
                  <a:close/>
                  <a:moveTo>
                    <a:pt x="4240" y="12031"/>
                  </a:moveTo>
                  <a:cubicBezTo>
                    <a:pt x="4673" y="12809"/>
                    <a:pt x="6201" y="12888"/>
                    <a:pt x="7301" y="12888"/>
                  </a:cubicBezTo>
                  <a:cubicBezTo>
                    <a:pt x="7585" y="12888"/>
                    <a:pt x="7840" y="12883"/>
                    <a:pt x="8041" y="12883"/>
                  </a:cubicBezTo>
                  <a:cubicBezTo>
                    <a:pt x="8097" y="12883"/>
                    <a:pt x="8149" y="12883"/>
                    <a:pt x="8196" y="12884"/>
                  </a:cubicBezTo>
                  <a:cubicBezTo>
                    <a:pt x="8496" y="12892"/>
                    <a:pt x="9009" y="12934"/>
                    <a:pt x="9564" y="12934"/>
                  </a:cubicBezTo>
                  <a:cubicBezTo>
                    <a:pt x="10441" y="12934"/>
                    <a:pt x="11423" y="12829"/>
                    <a:pt x="11844" y="12319"/>
                  </a:cubicBezTo>
                  <a:lnTo>
                    <a:pt x="11844" y="12319"/>
                  </a:lnTo>
                  <a:cubicBezTo>
                    <a:pt x="11800" y="12543"/>
                    <a:pt x="11786" y="12777"/>
                    <a:pt x="11795" y="13006"/>
                  </a:cubicBezTo>
                  <a:lnTo>
                    <a:pt x="11786" y="13006"/>
                  </a:lnTo>
                  <a:cubicBezTo>
                    <a:pt x="10466" y="13370"/>
                    <a:pt x="9168" y="13564"/>
                    <a:pt x="7870" y="13564"/>
                  </a:cubicBezTo>
                  <a:cubicBezTo>
                    <a:pt x="6678" y="13564"/>
                    <a:pt x="5485" y="13401"/>
                    <a:pt x="4274" y="13055"/>
                  </a:cubicBezTo>
                  <a:cubicBezTo>
                    <a:pt x="4288" y="13036"/>
                    <a:pt x="4293" y="13016"/>
                    <a:pt x="4288" y="12997"/>
                  </a:cubicBezTo>
                  <a:cubicBezTo>
                    <a:pt x="4279" y="12958"/>
                    <a:pt x="4269" y="12919"/>
                    <a:pt x="4264" y="12884"/>
                  </a:cubicBezTo>
                  <a:lnTo>
                    <a:pt x="4264" y="12884"/>
                  </a:lnTo>
                  <a:cubicBezTo>
                    <a:pt x="4513" y="12919"/>
                    <a:pt x="4762" y="12958"/>
                    <a:pt x="5015" y="12982"/>
                  </a:cubicBezTo>
                  <a:cubicBezTo>
                    <a:pt x="5017" y="12982"/>
                    <a:pt x="5018" y="12982"/>
                    <a:pt x="5019" y="12982"/>
                  </a:cubicBezTo>
                  <a:cubicBezTo>
                    <a:pt x="5060" y="12982"/>
                    <a:pt x="5068" y="12914"/>
                    <a:pt x="5025" y="12909"/>
                  </a:cubicBezTo>
                  <a:cubicBezTo>
                    <a:pt x="4767" y="12870"/>
                    <a:pt x="4508" y="12836"/>
                    <a:pt x="4249" y="12806"/>
                  </a:cubicBezTo>
                  <a:cubicBezTo>
                    <a:pt x="4245" y="12787"/>
                    <a:pt x="4240" y="12767"/>
                    <a:pt x="4235" y="12748"/>
                  </a:cubicBezTo>
                  <a:cubicBezTo>
                    <a:pt x="4230" y="12665"/>
                    <a:pt x="4225" y="12577"/>
                    <a:pt x="4225" y="12494"/>
                  </a:cubicBezTo>
                  <a:lnTo>
                    <a:pt x="4225" y="12494"/>
                  </a:lnTo>
                  <a:cubicBezTo>
                    <a:pt x="4381" y="12514"/>
                    <a:pt x="4542" y="12533"/>
                    <a:pt x="4698" y="12553"/>
                  </a:cubicBezTo>
                  <a:cubicBezTo>
                    <a:pt x="4699" y="12553"/>
                    <a:pt x="4701" y="12553"/>
                    <a:pt x="4702" y="12553"/>
                  </a:cubicBezTo>
                  <a:cubicBezTo>
                    <a:pt x="4733" y="12553"/>
                    <a:pt x="4741" y="12494"/>
                    <a:pt x="4708" y="12489"/>
                  </a:cubicBezTo>
                  <a:cubicBezTo>
                    <a:pt x="4547" y="12470"/>
                    <a:pt x="4381" y="12450"/>
                    <a:pt x="4220" y="12431"/>
                  </a:cubicBezTo>
                  <a:cubicBezTo>
                    <a:pt x="4215" y="12294"/>
                    <a:pt x="4220" y="12163"/>
                    <a:pt x="4240" y="12031"/>
                  </a:cubicBezTo>
                  <a:close/>
                  <a:moveTo>
                    <a:pt x="4075" y="0"/>
                  </a:moveTo>
                  <a:cubicBezTo>
                    <a:pt x="3201" y="0"/>
                    <a:pt x="2502" y="786"/>
                    <a:pt x="2489" y="1651"/>
                  </a:cubicBezTo>
                  <a:cubicBezTo>
                    <a:pt x="2489" y="1661"/>
                    <a:pt x="2493" y="1676"/>
                    <a:pt x="2498" y="1685"/>
                  </a:cubicBezTo>
                  <a:cubicBezTo>
                    <a:pt x="1084" y="2300"/>
                    <a:pt x="128" y="3690"/>
                    <a:pt x="35" y="5261"/>
                  </a:cubicBezTo>
                  <a:cubicBezTo>
                    <a:pt x="1" y="5270"/>
                    <a:pt x="1" y="5314"/>
                    <a:pt x="35" y="5324"/>
                  </a:cubicBezTo>
                  <a:cubicBezTo>
                    <a:pt x="21" y="5583"/>
                    <a:pt x="30" y="5846"/>
                    <a:pt x="69" y="6104"/>
                  </a:cubicBezTo>
                  <a:cubicBezTo>
                    <a:pt x="69" y="6129"/>
                    <a:pt x="89" y="6148"/>
                    <a:pt x="113" y="6148"/>
                  </a:cubicBezTo>
                  <a:cubicBezTo>
                    <a:pt x="108" y="6187"/>
                    <a:pt x="128" y="6222"/>
                    <a:pt x="167" y="6231"/>
                  </a:cubicBezTo>
                  <a:cubicBezTo>
                    <a:pt x="972" y="6446"/>
                    <a:pt x="1791" y="6592"/>
                    <a:pt x="2625" y="6661"/>
                  </a:cubicBezTo>
                  <a:cubicBezTo>
                    <a:pt x="2826" y="7506"/>
                    <a:pt x="3519" y="7926"/>
                    <a:pt x="4214" y="7926"/>
                  </a:cubicBezTo>
                  <a:cubicBezTo>
                    <a:pt x="4919" y="7926"/>
                    <a:pt x="5626" y="7493"/>
                    <a:pt x="5825" y="6631"/>
                  </a:cubicBezTo>
                  <a:cubicBezTo>
                    <a:pt x="5830" y="6602"/>
                    <a:pt x="5820" y="6568"/>
                    <a:pt x="5796" y="6543"/>
                  </a:cubicBezTo>
                  <a:cubicBezTo>
                    <a:pt x="6557" y="6431"/>
                    <a:pt x="7308" y="6236"/>
                    <a:pt x="8035" y="5978"/>
                  </a:cubicBezTo>
                  <a:cubicBezTo>
                    <a:pt x="8064" y="5968"/>
                    <a:pt x="8083" y="5939"/>
                    <a:pt x="8088" y="5904"/>
                  </a:cubicBezTo>
                  <a:cubicBezTo>
                    <a:pt x="8109" y="5935"/>
                    <a:pt x="8139" y="5948"/>
                    <a:pt x="8169" y="5948"/>
                  </a:cubicBezTo>
                  <a:cubicBezTo>
                    <a:pt x="8216" y="5948"/>
                    <a:pt x="8261" y="5914"/>
                    <a:pt x="8264" y="5861"/>
                  </a:cubicBezTo>
                  <a:cubicBezTo>
                    <a:pt x="8352" y="4466"/>
                    <a:pt x="7761" y="3119"/>
                    <a:pt x="6679" y="2236"/>
                  </a:cubicBezTo>
                  <a:lnTo>
                    <a:pt x="6679" y="2236"/>
                  </a:lnTo>
                  <a:cubicBezTo>
                    <a:pt x="7225" y="2500"/>
                    <a:pt x="7820" y="2700"/>
                    <a:pt x="8313" y="2914"/>
                  </a:cubicBezTo>
                  <a:cubicBezTo>
                    <a:pt x="9347" y="3373"/>
                    <a:pt x="10400" y="3812"/>
                    <a:pt x="11468" y="4197"/>
                  </a:cubicBezTo>
                  <a:cubicBezTo>
                    <a:pt x="11454" y="4300"/>
                    <a:pt x="11468" y="4407"/>
                    <a:pt x="11503" y="4509"/>
                  </a:cubicBezTo>
                  <a:cubicBezTo>
                    <a:pt x="11556" y="4656"/>
                    <a:pt x="11668" y="4773"/>
                    <a:pt x="11810" y="4831"/>
                  </a:cubicBezTo>
                  <a:cubicBezTo>
                    <a:pt x="10303" y="6617"/>
                    <a:pt x="9025" y="8577"/>
                    <a:pt x="7996" y="10675"/>
                  </a:cubicBezTo>
                  <a:cubicBezTo>
                    <a:pt x="7712" y="10646"/>
                    <a:pt x="7203" y="10599"/>
                    <a:pt x="6647" y="10599"/>
                  </a:cubicBezTo>
                  <a:cubicBezTo>
                    <a:pt x="5875" y="10599"/>
                    <a:pt x="5012" y="10690"/>
                    <a:pt x="4532" y="11050"/>
                  </a:cubicBezTo>
                  <a:cubicBezTo>
                    <a:pt x="4367" y="11119"/>
                    <a:pt x="4230" y="11250"/>
                    <a:pt x="4157" y="11416"/>
                  </a:cubicBezTo>
                  <a:cubicBezTo>
                    <a:pt x="4137" y="11416"/>
                    <a:pt x="4123" y="11436"/>
                    <a:pt x="4123" y="11450"/>
                  </a:cubicBezTo>
                  <a:lnTo>
                    <a:pt x="4123" y="11494"/>
                  </a:lnTo>
                  <a:cubicBezTo>
                    <a:pt x="4089" y="11577"/>
                    <a:pt x="4069" y="11665"/>
                    <a:pt x="4064" y="11758"/>
                  </a:cubicBezTo>
                  <a:cubicBezTo>
                    <a:pt x="4030" y="12187"/>
                    <a:pt x="4059" y="12616"/>
                    <a:pt x="4162" y="13036"/>
                  </a:cubicBezTo>
                  <a:cubicBezTo>
                    <a:pt x="4162" y="13036"/>
                    <a:pt x="4162" y="13040"/>
                    <a:pt x="4167" y="13045"/>
                  </a:cubicBezTo>
                  <a:cubicBezTo>
                    <a:pt x="4137" y="13065"/>
                    <a:pt x="4147" y="13109"/>
                    <a:pt x="4181" y="13119"/>
                  </a:cubicBezTo>
                  <a:cubicBezTo>
                    <a:pt x="5432" y="13548"/>
                    <a:pt x="6760" y="13774"/>
                    <a:pt x="8087" y="13774"/>
                  </a:cubicBezTo>
                  <a:cubicBezTo>
                    <a:pt x="9352" y="13774"/>
                    <a:pt x="10615" y="13569"/>
                    <a:pt x="11810" y="13138"/>
                  </a:cubicBezTo>
                  <a:cubicBezTo>
                    <a:pt x="11810" y="13172"/>
                    <a:pt x="11815" y="13201"/>
                    <a:pt x="11815" y="13236"/>
                  </a:cubicBezTo>
                  <a:cubicBezTo>
                    <a:pt x="11817" y="13260"/>
                    <a:pt x="11837" y="13272"/>
                    <a:pt x="11856" y="13272"/>
                  </a:cubicBezTo>
                  <a:cubicBezTo>
                    <a:pt x="11875" y="13272"/>
                    <a:pt x="11893" y="13260"/>
                    <a:pt x="11893" y="13236"/>
                  </a:cubicBezTo>
                  <a:cubicBezTo>
                    <a:pt x="11888" y="12801"/>
                    <a:pt x="12005" y="12416"/>
                    <a:pt x="12083" y="11992"/>
                  </a:cubicBezTo>
                  <a:cubicBezTo>
                    <a:pt x="12083" y="11963"/>
                    <a:pt x="12064" y="11928"/>
                    <a:pt x="12034" y="11924"/>
                  </a:cubicBezTo>
                  <a:cubicBezTo>
                    <a:pt x="12059" y="11802"/>
                    <a:pt x="12064" y="11675"/>
                    <a:pt x="12049" y="11558"/>
                  </a:cubicBezTo>
                  <a:cubicBezTo>
                    <a:pt x="12045" y="11523"/>
                    <a:pt x="12016" y="11503"/>
                    <a:pt x="11986" y="11503"/>
                  </a:cubicBezTo>
                  <a:cubicBezTo>
                    <a:pt x="11983" y="11503"/>
                    <a:pt x="11979" y="11504"/>
                    <a:pt x="11976" y="11504"/>
                  </a:cubicBezTo>
                  <a:cubicBezTo>
                    <a:pt x="11849" y="11246"/>
                    <a:pt x="11488" y="11099"/>
                    <a:pt x="11234" y="11026"/>
                  </a:cubicBezTo>
                  <a:cubicBezTo>
                    <a:pt x="10970" y="10949"/>
                    <a:pt x="10701" y="10927"/>
                    <a:pt x="10430" y="10927"/>
                  </a:cubicBezTo>
                  <a:cubicBezTo>
                    <a:pt x="10070" y="10927"/>
                    <a:pt x="9705" y="10966"/>
                    <a:pt x="9345" y="10966"/>
                  </a:cubicBezTo>
                  <a:cubicBezTo>
                    <a:pt x="9202" y="10966"/>
                    <a:pt x="9059" y="10960"/>
                    <a:pt x="8917" y="10943"/>
                  </a:cubicBezTo>
                  <a:cubicBezTo>
                    <a:pt x="9932" y="8846"/>
                    <a:pt x="11010" y="6831"/>
                    <a:pt x="12264" y="4851"/>
                  </a:cubicBezTo>
                  <a:cubicBezTo>
                    <a:pt x="12322" y="4831"/>
                    <a:pt x="12381" y="4807"/>
                    <a:pt x="12434" y="4773"/>
                  </a:cubicBezTo>
                  <a:cubicBezTo>
                    <a:pt x="12761" y="4549"/>
                    <a:pt x="12883" y="4095"/>
                    <a:pt x="12595" y="3783"/>
                  </a:cubicBezTo>
                  <a:cubicBezTo>
                    <a:pt x="12465" y="3637"/>
                    <a:pt x="12215" y="3523"/>
                    <a:pt x="11984" y="3523"/>
                  </a:cubicBezTo>
                  <a:cubicBezTo>
                    <a:pt x="11929" y="3523"/>
                    <a:pt x="11875" y="3530"/>
                    <a:pt x="11825" y="3544"/>
                  </a:cubicBezTo>
                  <a:cubicBezTo>
                    <a:pt x="9688" y="2529"/>
                    <a:pt x="7503" y="1593"/>
                    <a:pt x="5337" y="627"/>
                  </a:cubicBezTo>
                  <a:cubicBezTo>
                    <a:pt x="5059" y="285"/>
                    <a:pt x="4649" y="42"/>
                    <a:pt x="4220" y="7"/>
                  </a:cubicBezTo>
                  <a:cubicBezTo>
                    <a:pt x="4171" y="3"/>
                    <a:pt x="4123" y="0"/>
                    <a:pt x="40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56"/>
            <p:cNvSpPr/>
            <p:nvPr/>
          </p:nvSpPr>
          <p:spPr>
            <a:xfrm>
              <a:off x="1542422" y="1943295"/>
              <a:ext cx="25507" cy="21650"/>
            </a:xfrm>
            <a:custGeom>
              <a:rect b="b" l="l" r="r" t="t"/>
              <a:pathLst>
                <a:path extrusionOk="0" h="842" w="992">
                  <a:moveTo>
                    <a:pt x="900" y="0"/>
                  </a:moveTo>
                  <a:cubicBezTo>
                    <a:pt x="892" y="0"/>
                    <a:pt x="885" y="1"/>
                    <a:pt x="877" y="4"/>
                  </a:cubicBezTo>
                  <a:cubicBezTo>
                    <a:pt x="531" y="160"/>
                    <a:pt x="189" y="414"/>
                    <a:pt x="18" y="760"/>
                  </a:cubicBezTo>
                  <a:cubicBezTo>
                    <a:pt x="0" y="797"/>
                    <a:pt x="31" y="841"/>
                    <a:pt x="64" y="841"/>
                  </a:cubicBezTo>
                  <a:cubicBezTo>
                    <a:pt x="75" y="841"/>
                    <a:pt x="87" y="836"/>
                    <a:pt x="97" y="824"/>
                  </a:cubicBezTo>
                  <a:cubicBezTo>
                    <a:pt x="336" y="516"/>
                    <a:pt x="579" y="263"/>
                    <a:pt x="935" y="102"/>
                  </a:cubicBezTo>
                  <a:cubicBezTo>
                    <a:pt x="992" y="76"/>
                    <a:pt x="956" y="0"/>
                    <a:pt x="9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56"/>
            <p:cNvSpPr/>
            <p:nvPr/>
          </p:nvSpPr>
          <p:spPr>
            <a:xfrm>
              <a:off x="1584488" y="1965279"/>
              <a:ext cx="18899" cy="21161"/>
            </a:xfrm>
            <a:custGeom>
              <a:rect b="b" l="l" r="r" t="t"/>
              <a:pathLst>
                <a:path extrusionOk="0" h="823" w="735">
                  <a:moveTo>
                    <a:pt x="645" y="1"/>
                  </a:moveTo>
                  <a:cubicBezTo>
                    <a:pt x="636" y="1"/>
                    <a:pt x="626" y="3"/>
                    <a:pt x="616" y="8"/>
                  </a:cubicBezTo>
                  <a:cubicBezTo>
                    <a:pt x="338" y="149"/>
                    <a:pt x="60" y="427"/>
                    <a:pt x="7" y="744"/>
                  </a:cubicBezTo>
                  <a:cubicBezTo>
                    <a:pt x="0" y="787"/>
                    <a:pt x="37" y="823"/>
                    <a:pt x="73" y="823"/>
                  </a:cubicBezTo>
                  <a:cubicBezTo>
                    <a:pt x="91" y="823"/>
                    <a:pt x="108" y="814"/>
                    <a:pt x="119" y="793"/>
                  </a:cubicBezTo>
                  <a:cubicBezTo>
                    <a:pt x="256" y="505"/>
                    <a:pt x="392" y="271"/>
                    <a:pt x="680" y="110"/>
                  </a:cubicBezTo>
                  <a:cubicBezTo>
                    <a:pt x="734" y="77"/>
                    <a:pt x="699" y="1"/>
                    <a:pt x="6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56"/>
            <p:cNvSpPr/>
            <p:nvPr/>
          </p:nvSpPr>
          <p:spPr>
            <a:xfrm>
              <a:off x="1643498" y="1966951"/>
              <a:ext cx="15325" cy="22396"/>
            </a:xfrm>
            <a:custGeom>
              <a:rect b="b" l="l" r="r" t="t"/>
              <a:pathLst>
                <a:path extrusionOk="0" h="871" w="596">
                  <a:moveTo>
                    <a:pt x="70" y="0"/>
                  </a:moveTo>
                  <a:cubicBezTo>
                    <a:pt x="35" y="0"/>
                    <a:pt x="0" y="39"/>
                    <a:pt x="24" y="79"/>
                  </a:cubicBezTo>
                  <a:cubicBezTo>
                    <a:pt x="170" y="338"/>
                    <a:pt x="307" y="616"/>
                    <a:pt x="487" y="855"/>
                  </a:cubicBezTo>
                  <a:cubicBezTo>
                    <a:pt x="499" y="866"/>
                    <a:pt x="514" y="871"/>
                    <a:pt x="527" y="871"/>
                  </a:cubicBezTo>
                  <a:cubicBezTo>
                    <a:pt x="563" y="871"/>
                    <a:pt x="595" y="838"/>
                    <a:pt x="585" y="796"/>
                  </a:cubicBezTo>
                  <a:cubicBezTo>
                    <a:pt x="458" y="528"/>
                    <a:pt x="277" y="274"/>
                    <a:pt x="112" y="26"/>
                  </a:cubicBezTo>
                  <a:cubicBezTo>
                    <a:pt x="101" y="8"/>
                    <a:pt x="86" y="0"/>
                    <a:pt x="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56"/>
            <p:cNvSpPr/>
            <p:nvPr/>
          </p:nvSpPr>
          <p:spPr>
            <a:xfrm>
              <a:off x="1685692" y="1945944"/>
              <a:ext cx="19953" cy="13422"/>
            </a:xfrm>
            <a:custGeom>
              <a:rect b="b" l="l" r="r" t="t"/>
              <a:pathLst>
                <a:path extrusionOk="0" h="522" w="776">
                  <a:moveTo>
                    <a:pt x="70" y="1"/>
                  </a:moveTo>
                  <a:cubicBezTo>
                    <a:pt x="28" y="1"/>
                    <a:pt x="1" y="68"/>
                    <a:pt x="46" y="96"/>
                  </a:cubicBezTo>
                  <a:cubicBezTo>
                    <a:pt x="246" y="248"/>
                    <a:pt x="456" y="389"/>
                    <a:pt x="675" y="516"/>
                  </a:cubicBezTo>
                  <a:cubicBezTo>
                    <a:pt x="683" y="520"/>
                    <a:pt x="691" y="521"/>
                    <a:pt x="698" y="521"/>
                  </a:cubicBezTo>
                  <a:cubicBezTo>
                    <a:pt x="740" y="521"/>
                    <a:pt x="776" y="471"/>
                    <a:pt x="739" y="443"/>
                  </a:cubicBezTo>
                  <a:cubicBezTo>
                    <a:pt x="529" y="287"/>
                    <a:pt x="319" y="140"/>
                    <a:pt x="95" y="9"/>
                  </a:cubicBezTo>
                  <a:cubicBezTo>
                    <a:pt x="86" y="3"/>
                    <a:pt x="78" y="1"/>
                    <a:pt x="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56"/>
            <p:cNvSpPr/>
            <p:nvPr/>
          </p:nvSpPr>
          <p:spPr>
            <a:xfrm>
              <a:off x="1547410" y="1821315"/>
              <a:ext cx="69372" cy="3214"/>
            </a:xfrm>
            <a:custGeom>
              <a:rect b="b" l="l" r="r" t="t"/>
              <a:pathLst>
                <a:path extrusionOk="0" h="125" w="2698">
                  <a:moveTo>
                    <a:pt x="1396" y="1"/>
                  </a:moveTo>
                  <a:cubicBezTo>
                    <a:pt x="947" y="1"/>
                    <a:pt x="497" y="18"/>
                    <a:pt x="49" y="51"/>
                  </a:cubicBezTo>
                  <a:cubicBezTo>
                    <a:pt x="2" y="56"/>
                    <a:pt x="0" y="124"/>
                    <a:pt x="44" y="124"/>
                  </a:cubicBezTo>
                  <a:cubicBezTo>
                    <a:pt x="46" y="124"/>
                    <a:pt x="47" y="124"/>
                    <a:pt x="49" y="124"/>
                  </a:cubicBezTo>
                  <a:cubicBezTo>
                    <a:pt x="497" y="109"/>
                    <a:pt x="945" y="100"/>
                    <a:pt x="1394" y="100"/>
                  </a:cubicBezTo>
                  <a:cubicBezTo>
                    <a:pt x="1810" y="100"/>
                    <a:pt x="2226" y="108"/>
                    <a:pt x="2644" y="124"/>
                  </a:cubicBezTo>
                  <a:cubicBezTo>
                    <a:pt x="2645" y="124"/>
                    <a:pt x="2647" y="124"/>
                    <a:pt x="2648" y="124"/>
                  </a:cubicBezTo>
                  <a:cubicBezTo>
                    <a:pt x="2697" y="124"/>
                    <a:pt x="2696" y="46"/>
                    <a:pt x="2644" y="46"/>
                  </a:cubicBezTo>
                  <a:cubicBezTo>
                    <a:pt x="2229" y="16"/>
                    <a:pt x="1812" y="1"/>
                    <a:pt x="13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56"/>
            <p:cNvSpPr/>
            <p:nvPr/>
          </p:nvSpPr>
          <p:spPr>
            <a:xfrm>
              <a:off x="1589964" y="1773310"/>
              <a:ext cx="17279" cy="2417"/>
            </a:xfrm>
            <a:custGeom>
              <a:rect b="b" l="l" r="r" t="t"/>
              <a:pathLst>
                <a:path extrusionOk="0" h="94" w="672">
                  <a:moveTo>
                    <a:pt x="43" y="1"/>
                  </a:moveTo>
                  <a:cubicBezTo>
                    <a:pt x="12" y="1"/>
                    <a:pt x="0" y="45"/>
                    <a:pt x="33" y="55"/>
                  </a:cubicBezTo>
                  <a:cubicBezTo>
                    <a:pt x="166" y="81"/>
                    <a:pt x="302" y="94"/>
                    <a:pt x="436" y="94"/>
                  </a:cubicBezTo>
                  <a:cubicBezTo>
                    <a:pt x="504" y="94"/>
                    <a:pt x="571" y="91"/>
                    <a:pt x="638" y="84"/>
                  </a:cubicBezTo>
                  <a:cubicBezTo>
                    <a:pt x="670" y="79"/>
                    <a:pt x="672" y="30"/>
                    <a:pt x="642" y="30"/>
                  </a:cubicBezTo>
                  <a:cubicBezTo>
                    <a:pt x="641" y="30"/>
                    <a:pt x="639" y="30"/>
                    <a:pt x="638" y="30"/>
                  </a:cubicBezTo>
                  <a:cubicBezTo>
                    <a:pt x="579" y="33"/>
                    <a:pt x="522" y="35"/>
                    <a:pt x="464" y="35"/>
                  </a:cubicBezTo>
                  <a:cubicBezTo>
                    <a:pt x="324" y="35"/>
                    <a:pt x="186" y="25"/>
                    <a:pt x="47" y="1"/>
                  </a:cubicBezTo>
                  <a:cubicBezTo>
                    <a:pt x="46" y="1"/>
                    <a:pt x="44" y="1"/>
                    <a:pt x="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56"/>
            <p:cNvSpPr/>
            <p:nvPr/>
          </p:nvSpPr>
          <p:spPr>
            <a:xfrm>
              <a:off x="1608015" y="1754128"/>
              <a:ext cx="21316" cy="2828"/>
            </a:xfrm>
            <a:custGeom>
              <a:rect b="b" l="l" r="r" t="t"/>
              <a:pathLst>
                <a:path extrusionOk="0" h="110" w="829">
                  <a:moveTo>
                    <a:pt x="34" y="1"/>
                  </a:moveTo>
                  <a:cubicBezTo>
                    <a:pt x="4" y="1"/>
                    <a:pt x="0" y="55"/>
                    <a:pt x="28" y="59"/>
                  </a:cubicBezTo>
                  <a:cubicBezTo>
                    <a:pt x="246" y="94"/>
                    <a:pt x="465" y="109"/>
                    <a:pt x="683" y="109"/>
                  </a:cubicBezTo>
                  <a:cubicBezTo>
                    <a:pt x="713" y="109"/>
                    <a:pt x="744" y="109"/>
                    <a:pt x="775" y="108"/>
                  </a:cubicBezTo>
                  <a:cubicBezTo>
                    <a:pt x="828" y="108"/>
                    <a:pt x="828" y="35"/>
                    <a:pt x="779" y="30"/>
                  </a:cubicBezTo>
                  <a:lnTo>
                    <a:pt x="779" y="30"/>
                  </a:lnTo>
                  <a:cubicBezTo>
                    <a:pt x="738" y="31"/>
                    <a:pt x="697" y="31"/>
                    <a:pt x="655" y="31"/>
                  </a:cubicBezTo>
                  <a:cubicBezTo>
                    <a:pt x="448" y="31"/>
                    <a:pt x="241" y="21"/>
                    <a:pt x="38" y="1"/>
                  </a:cubicBezTo>
                  <a:cubicBezTo>
                    <a:pt x="37" y="1"/>
                    <a:pt x="35" y="1"/>
                    <a:pt x="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35" name="Google Shape;2935;p56"/>
          <p:cNvGrpSpPr/>
          <p:nvPr/>
        </p:nvGrpSpPr>
        <p:grpSpPr>
          <a:xfrm>
            <a:off x="5434600" y="3549967"/>
            <a:ext cx="257871" cy="275972"/>
            <a:chOff x="5434600" y="3549967"/>
            <a:chExt cx="257871" cy="275972"/>
          </a:xfrm>
        </p:grpSpPr>
        <p:sp>
          <p:nvSpPr>
            <p:cNvPr id="2936" name="Google Shape;2936;p56"/>
            <p:cNvSpPr/>
            <p:nvPr/>
          </p:nvSpPr>
          <p:spPr>
            <a:xfrm>
              <a:off x="5434600" y="3549967"/>
              <a:ext cx="76649" cy="275972"/>
            </a:xfrm>
            <a:custGeom>
              <a:rect b="b" l="l" r="r" t="t"/>
              <a:pathLst>
                <a:path extrusionOk="0" h="10733" w="2981">
                  <a:moveTo>
                    <a:pt x="1569" y="134"/>
                  </a:moveTo>
                  <a:cubicBezTo>
                    <a:pt x="1578" y="134"/>
                    <a:pt x="1586" y="135"/>
                    <a:pt x="1595" y="137"/>
                  </a:cubicBezTo>
                  <a:cubicBezTo>
                    <a:pt x="1805" y="186"/>
                    <a:pt x="1737" y="776"/>
                    <a:pt x="1737" y="986"/>
                  </a:cubicBezTo>
                  <a:cubicBezTo>
                    <a:pt x="1659" y="960"/>
                    <a:pt x="1579" y="947"/>
                    <a:pt x="1499" y="947"/>
                  </a:cubicBezTo>
                  <a:cubicBezTo>
                    <a:pt x="1459" y="947"/>
                    <a:pt x="1420" y="950"/>
                    <a:pt x="1381" y="957"/>
                  </a:cubicBezTo>
                  <a:cubicBezTo>
                    <a:pt x="1347" y="962"/>
                    <a:pt x="1317" y="972"/>
                    <a:pt x="1288" y="981"/>
                  </a:cubicBezTo>
                  <a:cubicBezTo>
                    <a:pt x="1273" y="835"/>
                    <a:pt x="1283" y="689"/>
                    <a:pt x="1312" y="547"/>
                  </a:cubicBezTo>
                  <a:cubicBezTo>
                    <a:pt x="1336" y="450"/>
                    <a:pt x="1416" y="134"/>
                    <a:pt x="1569" y="134"/>
                  </a:cubicBezTo>
                  <a:close/>
                  <a:moveTo>
                    <a:pt x="1405" y="1206"/>
                  </a:moveTo>
                  <a:lnTo>
                    <a:pt x="1405" y="1211"/>
                  </a:lnTo>
                  <a:cubicBezTo>
                    <a:pt x="1810" y="1674"/>
                    <a:pt x="1815" y="2279"/>
                    <a:pt x="1834" y="2864"/>
                  </a:cubicBezTo>
                  <a:cubicBezTo>
                    <a:pt x="1839" y="3098"/>
                    <a:pt x="1844" y="3337"/>
                    <a:pt x="1834" y="3576"/>
                  </a:cubicBezTo>
                  <a:lnTo>
                    <a:pt x="1820" y="3810"/>
                  </a:lnTo>
                  <a:cubicBezTo>
                    <a:pt x="1893" y="4166"/>
                    <a:pt x="1756" y="4401"/>
                    <a:pt x="1410" y="4503"/>
                  </a:cubicBezTo>
                  <a:lnTo>
                    <a:pt x="1410" y="4508"/>
                  </a:lnTo>
                  <a:cubicBezTo>
                    <a:pt x="1337" y="4435"/>
                    <a:pt x="1278" y="4352"/>
                    <a:pt x="1239" y="4259"/>
                  </a:cubicBezTo>
                  <a:cubicBezTo>
                    <a:pt x="1322" y="4259"/>
                    <a:pt x="1405" y="4259"/>
                    <a:pt x="1488" y="4254"/>
                  </a:cubicBezTo>
                  <a:cubicBezTo>
                    <a:pt x="1532" y="4254"/>
                    <a:pt x="1532" y="4186"/>
                    <a:pt x="1488" y="4186"/>
                  </a:cubicBezTo>
                  <a:cubicBezTo>
                    <a:pt x="1442" y="4183"/>
                    <a:pt x="1395" y="4182"/>
                    <a:pt x="1349" y="4182"/>
                  </a:cubicBezTo>
                  <a:cubicBezTo>
                    <a:pt x="1303" y="4182"/>
                    <a:pt x="1256" y="4183"/>
                    <a:pt x="1210" y="4186"/>
                  </a:cubicBezTo>
                  <a:cubicBezTo>
                    <a:pt x="1176" y="4088"/>
                    <a:pt x="1147" y="3996"/>
                    <a:pt x="1127" y="3898"/>
                  </a:cubicBezTo>
                  <a:cubicBezTo>
                    <a:pt x="1230" y="3888"/>
                    <a:pt x="1332" y="3883"/>
                    <a:pt x="1430" y="3864"/>
                  </a:cubicBezTo>
                  <a:cubicBezTo>
                    <a:pt x="1467" y="3855"/>
                    <a:pt x="1459" y="3795"/>
                    <a:pt x="1424" y="3795"/>
                  </a:cubicBezTo>
                  <a:cubicBezTo>
                    <a:pt x="1423" y="3795"/>
                    <a:pt x="1421" y="3795"/>
                    <a:pt x="1420" y="3796"/>
                  </a:cubicBezTo>
                  <a:cubicBezTo>
                    <a:pt x="1317" y="3801"/>
                    <a:pt x="1215" y="3820"/>
                    <a:pt x="1112" y="3835"/>
                  </a:cubicBezTo>
                  <a:cubicBezTo>
                    <a:pt x="1069" y="3566"/>
                    <a:pt x="1054" y="3298"/>
                    <a:pt x="1059" y="3030"/>
                  </a:cubicBezTo>
                  <a:cubicBezTo>
                    <a:pt x="1186" y="3015"/>
                    <a:pt x="1308" y="2996"/>
                    <a:pt x="1425" y="2966"/>
                  </a:cubicBezTo>
                  <a:cubicBezTo>
                    <a:pt x="1467" y="2952"/>
                    <a:pt x="1464" y="2888"/>
                    <a:pt x="1420" y="2888"/>
                  </a:cubicBezTo>
                  <a:cubicBezTo>
                    <a:pt x="1418" y="2888"/>
                    <a:pt x="1417" y="2888"/>
                    <a:pt x="1415" y="2888"/>
                  </a:cubicBezTo>
                  <a:cubicBezTo>
                    <a:pt x="1298" y="2898"/>
                    <a:pt x="1176" y="2918"/>
                    <a:pt x="1059" y="2947"/>
                  </a:cubicBezTo>
                  <a:cubicBezTo>
                    <a:pt x="1069" y="2674"/>
                    <a:pt x="1098" y="2396"/>
                    <a:pt x="1147" y="2128"/>
                  </a:cubicBezTo>
                  <a:cubicBezTo>
                    <a:pt x="1264" y="2123"/>
                    <a:pt x="1381" y="2108"/>
                    <a:pt x="1498" y="2079"/>
                  </a:cubicBezTo>
                  <a:cubicBezTo>
                    <a:pt x="1532" y="2069"/>
                    <a:pt x="1527" y="2015"/>
                    <a:pt x="1488" y="2015"/>
                  </a:cubicBezTo>
                  <a:cubicBezTo>
                    <a:pt x="1376" y="2020"/>
                    <a:pt x="1264" y="2040"/>
                    <a:pt x="1156" y="2069"/>
                  </a:cubicBezTo>
                  <a:cubicBezTo>
                    <a:pt x="1171" y="1976"/>
                    <a:pt x="1191" y="1884"/>
                    <a:pt x="1210" y="1796"/>
                  </a:cubicBezTo>
                  <a:cubicBezTo>
                    <a:pt x="1306" y="1784"/>
                    <a:pt x="1399" y="1775"/>
                    <a:pt x="1495" y="1775"/>
                  </a:cubicBezTo>
                  <a:cubicBezTo>
                    <a:pt x="1515" y="1775"/>
                    <a:pt x="1536" y="1775"/>
                    <a:pt x="1556" y="1776"/>
                  </a:cubicBezTo>
                  <a:cubicBezTo>
                    <a:pt x="1605" y="1776"/>
                    <a:pt x="1620" y="1703"/>
                    <a:pt x="1571" y="1689"/>
                  </a:cubicBezTo>
                  <a:cubicBezTo>
                    <a:pt x="1531" y="1683"/>
                    <a:pt x="1491" y="1681"/>
                    <a:pt x="1451" y="1681"/>
                  </a:cubicBezTo>
                  <a:cubicBezTo>
                    <a:pt x="1376" y="1681"/>
                    <a:pt x="1303" y="1691"/>
                    <a:pt x="1230" y="1713"/>
                  </a:cubicBezTo>
                  <a:cubicBezTo>
                    <a:pt x="1269" y="1537"/>
                    <a:pt x="1327" y="1367"/>
                    <a:pt x="1405" y="1206"/>
                  </a:cubicBezTo>
                  <a:close/>
                  <a:moveTo>
                    <a:pt x="1508" y="1103"/>
                  </a:moveTo>
                  <a:cubicBezTo>
                    <a:pt x="1659" y="1108"/>
                    <a:pt x="1776" y="1186"/>
                    <a:pt x="1922" y="1240"/>
                  </a:cubicBezTo>
                  <a:cubicBezTo>
                    <a:pt x="2220" y="2557"/>
                    <a:pt x="2376" y="3903"/>
                    <a:pt x="2386" y="5254"/>
                  </a:cubicBezTo>
                  <a:cubicBezTo>
                    <a:pt x="2366" y="5254"/>
                    <a:pt x="2347" y="5259"/>
                    <a:pt x="2337" y="5269"/>
                  </a:cubicBezTo>
                  <a:cubicBezTo>
                    <a:pt x="2169" y="5441"/>
                    <a:pt x="1890" y="5514"/>
                    <a:pt x="1597" y="5514"/>
                  </a:cubicBezTo>
                  <a:cubicBezTo>
                    <a:pt x="1211" y="5514"/>
                    <a:pt x="799" y="5387"/>
                    <a:pt x="586" y="5196"/>
                  </a:cubicBezTo>
                  <a:cubicBezTo>
                    <a:pt x="580" y="5186"/>
                    <a:pt x="571" y="5183"/>
                    <a:pt x="562" y="5183"/>
                  </a:cubicBezTo>
                  <a:cubicBezTo>
                    <a:pt x="557" y="5183"/>
                    <a:pt x="552" y="5184"/>
                    <a:pt x="547" y="5186"/>
                  </a:cubicBezTo>
                  <a:cubicBezTo>
                    <a:pt x="605" y="3922"/>
                    <a:pt x="786" y="2649"/>
                    <a:pt x="942" y="1406"/>
                  </a:cubicBezTo>
                  <a:lnTo>
                    <a:pt x="947" y="1406"/>
                  </a:lnTo>
                  <a:cubicBezTo>
                    <a:pt x="1068" y="1260"/>
                    <a:pt x="1218" y="1138"/>
                    <a:pt x="1412" y="1108"/>
                  </a:cubicBezTo>
                  <a:lnTo>
                    <a:pt x="1412" y="1108"/>
                  </a:lnTo>
                  <a:cubicBezTo>
                    <a:pt x="1408" y="1110"/>
                    <a:pt x="1404" y="1113"/>
                    <a:pt x="1400" y="1113"/>
                  </a:cubicBezTo>
                  <a:cubicBezTo>
                    <a:pt x="1025" y="1542"/>
                    <a:pt x="995" y="2347"/>
                    <a:pt x="995" y="2962"/>
                  </a:cubicBezTo>
                  <a:lnTo>
                    <a:pt x="991" y="2962"/>
                  </a:lnTo>
                  <a:cubicBezTo>
                    <a:pt x="942" y="2966"/>
                    <a:pt x="956" y="3030"/>
                    <a:pt x="995" y="3035"/>
                  </a:cubicBezTo>
                  <a:lnTo>
                    <a:pt x="995" y="3274"/>
                  </a:lnTo>
                  <a:cubicBezTo>
                    <a:pt x="995" y="3732"/>
                    <a:pt x="922" y="4488"/>
                    <a:pt x="1444" y="4674"/>
                  </a:cubicBezTo>
                  <a:cubicBezTo>
                    <a:pt x="1482" y="4707"/>
                    <a:pt x="1519" y="4721"/>
                    <a:pt x="1554" y="4721"/>
                  </a:cubicBezTo>
                  <a:cubicBezTo>
                    <a:pt x="1783" y="4721"/>
                    <a:pt x="1939" y="4096"/>
                    <a:pt x="1956" y="3922"/>
                  </a:cubicBezTo>
                  <a:cubicBezTo>
                    <a:pt x="2049" y="3049"/>
                    <a:pt x="2132" y="1815"/>
                    <a:pt x="1512" y="1108"/>
                  </a:cubicBezTo>
                  <a:cubicBezTo>
                    <a:pt x="1512" y="1108"/>
                    <a:pt x="1508" y="1108"/>
                    <a:pt x="1508" y="1103"/>
                  </a:cubicBezTo>
                  <a:close/>
                  <a:moveTo>
                    <a:pt x="542" y="5269"/>
                  </a:moveTo>
                  <a:cubicBezTo>
                    <a:pt x="805" y="5550"/>
                    <a:pt x="1147" y="5635"/>
                    <a:pt x="1522" y="5635"/>
                  </a:cubicBezTo>
                  <a:cubicBezTo>
                    <a:pt x="1543" y="5635"/>
                    <a:pt x="1564" y="5635"/>
                    <a:pt x="1586" y="5635"/>
                  </a:cubicBezTo>
                  <a:cubicBezTo>
                    <a:pt x="1854" y="5625"/>
                    <a:pt x="2195" y="5620"/>
                    <a:pt x="2381" y="5410"/>
                  </a:cubicBezTo>
                  <a:lnTo>
                    <a:pt x="2381" y="5410"/>
                  </a:lnTo>
                  <a:cubicBezTo>
                    <a:pt x="2366" y="7044"/>
                    <a:pt x="2078" y="8668"/>
                    <a:pt x="1527" y="10205"/>
                  </a:cubicBezTo>
                  <a:lnTo>
                    <a:pt x="1527" y="10210"/>
                  </a:lnTo>
                  <a:cubicBezTo>
                    <a:pt x="1509" y="10208"/>
                    <a:pt x="1491" y="10208"/>
                    <a:pt x="1473" y="10208"/>
                  </a:cubicBezTo>
                  <a:cubicBezTo>
                    <a:pt x="1425" y="10208"/>
                    <a:pt x="1378" y="10212"/>
                    <a:pt x="1332" y="10220"/>
                  </a:cubicBezTo>
                  <a:cubicBezTo>
                    <a:pt x="1332" y="10210"/>
                    <a:pt x="1327" y="10200"/>
                    <a:pt x="1327" y="10190"/>
                  </a:cubicBezTo>
                  <a:cubicBezTo>
                    <a:pt x="1264" y="10054"/>
                    <a:pt x="1205" y="9917"/>
                    <a:pt x="1156" y="9781"/>
                  </a:cubicBezTo>
                  <a:cubicBezTo>
                    <a:pt x="1221" y="9781"/>
                    <a:pt x="1289" y="9783"/>
                    <a:pt x="1355" y="9783"/>
                  </a:cubicBezTo>
                  <a:cubicBezTo>
                    <a:pt x="1388" y="9783"/>
                    <a:pt x="1421" y="9782"/>
                    <a:pt x="1454" y="9781"/>
                  </a:cubicBezTo>
                  <a:cubicBezTo>
                    <a:pt x="1473" y="9776"/>
                    <a:pt x="1473" y="9751"/>
                    <a:pt x="1454" y="9746"/>
                  </a:cubicBezTo>
                  <a:lnTo>
                    <a:pt x="1142" y="9746"/>
                  </a:lnTo>
                  <a:cubicBezTo>
                    <a:pt x="1117" y="9678"/>
                    <a:pt x="1098" y="9610"/>
                    <a:pt x="1073" y="9542"/>
                  </a:cubicBezTo>
                  <a:lnTo>
                    <a:pt x="1073" y="9542"/>
                  </a:lnTo>
                  <a:cubicBezTo>
                    <a:pt x="1087" y="9542"/>
                    <a:pt x="1101" y="9542"/>
                    <a:pt x="1115" y="9542"/>
                  </a:cubicBezTo>
                  <a:cubicBezTo>
                    <a:pt x="1208" y="9542"/>
                    <a:pt x="1301" y="9529"/>
                    <a:pt x="1391" y="9507"/>
                  </a:cubicBezTo>
                  <a:cubicBezTo>
                    <a:pt x="1413" y="9498"/>
                    <a:pt x="1406" y="9463"/>
                    <a:pt x="1385" y="9463"/>
                  </a:cubicBezTo>
                  <a:cubicBezTo>
                    <a:pt x="1384" y="9463"/>
                    <a:pt x="1382" y="9463"/>
                    <a:pt x="1381" y="9463"/>
                  </a:cubicBezTo>
                  <a:cubicBezTo>
                    <a:pt x="1273" y="9483"/>
                    <a:pt x="1166" y="9498"/>
                    <a:pt x="1059" y="9498"/>
                  </a:cubicBezTo>
                  <a:cubicBezTo>
                    <a:pt x="1015" y="9381"/>
                    <a:pt x="981" y="9264"/>
                    <a:pt x="947" y="9146"/>
                  </a:cubicBezTo>
                  <a:cubicBezTo>
                    <a:pt x="1176" y="9137"/>
                    <a:pt x="1400" y="9132"/>
                    <a:pt x="1630" y="9112"/>
                  </a:cubicBezTo>
                  <a:cubicBezTo>
                    <a:pt x="1659" y="9112"/>
                    <a:pt x="1664" y="9064"/>
                    <a:pt x="1630" y="9064"/>
                  </a:cubicBezTo>
                  <a:cubicBezTo>
                    <a:pt x="1395" y="9068"/>
                    <a:pt x="1166" y="9083"/>
                    <a:pt x="932" y="9093"/>
                  </a:cubicBezTo>
                  <a:cubicBezTo>
                    <a:pt x="893" y="8966"/>
                    <a:pt x="859" y="8834"/>
                    <a:pt x="830" y="8703"/>
                  </a:cubicBezTo>
                  <a:lnTo>
                    <a:pt x="830" y="8703"/>
                  </a:lnTo>
                  <a:cubicBezTo>
                    <a:pt x="910" y="8710"/>
                    <a:pt x="991" y="8714"/>
                    <a:pt x="1072" y="8714"/>
                  </a:cubicBezTo>
                  <a:cubicBezTo>
                    <a:pt x="1153" y="8714"/>
                    <a:pt x="1234" y="8710"/>
                    <a:pt x="1317" y="8703"/>
                  </a:cubicBezTo>
                  <a:cubicBezTo>
                    <a:pt x="1351" y="8703"/>
                    <a:pt x="1351" y="8649"/>
                    <a:pt x="1317" y="8649"/>
                  </a:cubicBezTo>
                  <a:cubicBezTo>
                    <a:pt x="1234" y="8642"/>
                    <a:pt x="1150" y="8638"/>
                    <a:pt x="1066" y="8638"/>
                  </a:cubicBezTo>
                  <a:cubicBezTo>
                    <a:pt x="982" y="8638"/>
                    <a:pt x="898" y="8642"/>
                    <a:pt x="815" y="8649"/>
                  </a:cubicBezTo>
                  <a:cubicBezTo>
                    <a:pt x="786" y="8527"/>
                    <a:pt x="761" y="8405"/>
                    <a:pt x="737" y="8283"/>
                  </a:cubicBezTo>
                  <a:lnTo>
                    <a:pt x="737" y="8283"/>
                  </a:lnTo>
                  <a:cubicBezTo>
                    <a:pt x="771" y="8284"/>
                    <a:pt x="805" y="8284"/>
                    <a:pt x="839" y="8284"/>
                  </a:cubicBezTo>
                  <a:cubicBezTo>
                    <a:pt x="1013" y="8284"/>
                    <a:pt x="1186" y="8273"/>
                    <a:pt x="1361" y="8249"/>
                  </a:cubicBezTo>
                  <a:cubicBezTo>
                    <a:pt x="1391" y="8244"/>
                    <a:pt x="1381" y="8195"/>
                    <a:pt x="1351" y="8195"/>
                  </a:cubicBezTo>
                  <a:cubicBezTo>
                    <a:pt x="1142" y="8220"/>
                    <a:pt x="937" y="8234"/>
                    <a:pt x="727" y="8234"/>
                  </a:cubicBezTo>
                  <a:cubicBezTo>
                    <a:pt x="693" y="8064"/>
                    <a:pt x="664" y="7893"/>
                    <a:pt x="644" y="7717"/>
                  </a:cubicBezTo>
                  <a:lnTo>
                    <a:pt x="644" y="7717"/>
                  </a:lnTo>
                  <a:cubicBezTo>
                    <a:pt x="644" y="7717"/>
                    <a:pt x="649" y="7722"/>
                    <a:pt x="649" y="7722"/>
                  </a:cubicBezTo>
                  <a:cubicBezTo>
                    <a:pt x="770" y="7722"/>
                    <a:pt x="894" y="7728"/>
                    <a:pt x="1016" y="7728"/>
                  </a:cubicBezTo>
                  <a:cubicBezTo>
                    <a:pt x="1047" y="7728"/>
                    <a:pt x="1077" y="7728"/>
                    <a:pt x="1108" y="7727"/>
                  </a:cubicBezTo>
                  <a:cubicBezTo>
                    <a:pt x="1147" y="7727"/>
                    <a:pt x="1147" y="7664"/>
                    <a:pt x="1108" y="7664"/>
                  </a:cubicBezTo>
                  <a:cubicBezTo>
                    <a:pt x="1063" y="7662"/>
                    <a:pt x="1019" y="7662"/>
                    <a:pt x="974" y="7662"/>
                  </a:cubicBezTo>
                  <a:cubicBezTo>
                    <a:pt x="865" y="7662"/>
                    <a:pt x="756" y="7665"/>
                    <a:pt x="649" y="7669"/>
                  </a:cubicBezTo>
                  <a:cubicBezTo>
                    <a:pt x="644" y="7673"/>
                    <a:pt x="639" y="7673"/>
                    <a:pt x="639" y="7678"/>
                  </a:cubicBezTo>
                  <a:cubicBezTo>
                    <a:pt x="620" y="7534"/>
                    <a:pt x="606" y="7390"/>
                    <a:pt x="591" y="7250"/>
                  </a:cubicBezTo>
                  <a:lnTo>
                    <a:pt x="591" y="7250"/>
                  </a:lnTo>
                  <a:cubicBezTo>
                    <a:pt x="593" y="7259"/>
                    <a:pt x="599" y="7265"/>
                    <a:pt x="608" y="7265"/>
                  </a:cubicBezTo>
                  <a:cubicBezTo>
                    <a:pt x="610" y="7265"/>
                    <a:pt x="612" y="7265"/>
                    <a:pt x="615" y="7264"/>
                  </a:cubicBezTo>
                  <a:cubicBezTo>
                    <a:pt x="639" y="7264"/>
                    <a:pt x="663" y="7264"/>
                    <a:pt x="687" y="7264"/>
                  </a:cubicBezTo>
                  <a:cubicBezTo>
                    <a:pt x="1043" y="7264"/>
                    <a:pt x="1395" y="7230"/>
                    <a:pt x="1747" y="7166"/>
                  </a:cubicBezTo>
                  <a:cubicBezTo>
                    <a:pt x="1784" y="7161"/>
                    <a:pt x="1776" y="7098"/>
                    <a:pt x="1741" y="7098"/>
                  </a:cubicBezTo>
                  <a:cubicBezTo>
                    <a:pt x="1739" y="7098"/>
                    <a:pt x="1738" y="7098"/>
                    <a:pt x="1737" y="7098"/>
                  </a:cubicBezTo>
                  <a:cubicBezTo>
                    <a:pt x="1361" y="7142"/>
                    <a:pt x="991" y="7195"/>
                    <a:pt x="615" y="7210"/>
                  </a:cubicBezTo>
                  <a:cubicBezTo>
                    <a:pt x="600" y="7215"/>
                    <a:pt x="591" y="7225"/>
                    <a:pt x="591" y="7239"/>
                  </a:cubicBezTo>
                  <a:cubicBezTo>
                    <a:pt x="576" y="7093"/>
                    <a:pt x="566" y="6952"/>
                    <a:pt x="556" y="6810"/>
                  </a:cubicBezTo>
                  <a:lnTo>
                    <a:pt x="556" y="6810"/>
                  </a:lnTo>
                  <a:cubicBezTo>
                    <a:pt x="591" y="6811"/>
                    <a:pt x="625" y="6811"/>
                    <a:pt x="659" y="6811"/>
                  </a:cubicBezTo>
                  <a:cubicBezTo>
                    <a:pt x="824" y="6811"/>
                    <a:pt x="986" y="6802"/>
                    <a:pt x="1152" y="6786"/>
                  </a:cubicBezTo>
                  <a:cubicBezTo>
                    <a:pt x="1191" y="6776"/>
                    <a:pt x="1181" y="6717"/>
                    <a:pt x="1142" y="6713"/>
                  </a:cubicBezTo>
                  <a:cubicBezTo>
                    <a:pt x="942" y="6717"/>
                    <a:pt x="747" y="6732"/>
                    <a:pt x="552" y="6756"/>
                  </a:cubicBezTo>
                  <a:cubicBezTo>
                    <a:pt x="547" y="6625"/>
                    <a:pt x="547" y="6493"/>
                    <a:pt x="542" y="6361"/>
                  </a:cubicBezTo>
                  <a:cubicBezTo>
                    <a:pt x="698" y="6361"/>
                    <a:pt x="856" y="6372"/>
                    <a:pt x="1012" y="6372"/>
                  </a:cubicBezTo>
                  <a:cubicBezTo>
                    <a:pt x="1090" y="6372"/>
                    <a:pt x="1168" y="6369"/>
                    <a:pt x="1244" y="6361"/>
                  </a:cubicBezTo>
                  <a:cubicBezTo>
                    <a:pt x="1288" y="6361"/>
                    <a:pt x="1288" y="6298"/>
                    <a:pt x="1244" y="6298"/>
                  </a:cubicBezTo>
                  <a:cubicBezTo>
                    <a:pt x="1161" y="6287"/>
                    <a:pt x="1077" y="6284"/>
                    <a:pt x="992" y="6284"/>
                  </a:cubicBezTo>
                  <a:cubicBezTo>
                    <a:pt x="842" y="6284"/>
                    <a:pt x="691" y="6295"/>
                    <a:pt x="542" y="6298"/>
                  </a:cubicBezTo>
                  <a:lnTo>
                    <a:pt x="537" y="6298"/>
                  </a:lnTo>
                  <a:cubicBezTo>
                    <a:pt x="532" y="6166"/>
                    <a:pt x="532" y="6039"/>
                    <a:pt x="532" y="5908"/>
                  </a:cubicBezTo>
                  <a:cubicBezTo>
                    <a:pt x="756" y="5898"/>
                    <a:pt x="986" y="5893"/>
                    <a:pt x="1210" y="5878"/>
                  </a:cubicBezTo>
                  <a:cubicBezTo>
                    <a:pt x="1264" y="5874"/>
                    <a:pt x="1264" y="5791"/>
                    <a:pt x="1210" y="5791"/>
                  </a:cubicBezTo>
                  <a:cubicBezTo>
                    <a:pt x="986" y="5796"/>
                    <a:pt x="756" y="5810"/>
                    <a:pt x="532" y="5825"/>
                  </a:cubicBezTo>
                  <a:cubicBezTo>
                    <a:pt x="532" y="5639"/>
                    <a:pt x="537" y="5454"/>
                    <a:pt x="542" y="5269"/>
                  </a:cubicBezTo>
                  <a:close/>
                  <a:moveTo>
                    <a:pt x="1332" y="10293"/>
                  </a:moveTo>
                  <a:cubicBezTo>
                    <a:pt x="1382" y="10300"/>
                    <a:pt x="1432" y="10304"/>
                    <a:pt x="1482" y="10304"/>
                  </a:cubicBezTo>
                  <a:cubicBezTo>
                    <a:pt x="1500" y="10304"/>
                    <a:pt x="1519" y="10304"/>
                    <a:pt x="1537" y="10302"/>
                  </a:cubicBezTo>
                  <a:lnTo>
                    <a:pt x="1537" y="10302"/>
                  </a:lnTo>
                  <a:cubicBezTo>
                    <a:pt x="1527" y="10317"/>
                    <a:pt x="1522" y="10332"/>
                    <a:pt x="1527" y="10346"/>
                  </a:cubicBezTo>
                  <a:cubicBezTo>
                    <a:pt x="1542" y="10420"/>
                    <a:pt x="1561" y="10566"/>
                    <a:pt x="1478" y="10600"/>
                  </a:cubicBezTo>
                  <a:lnTo>
                    <a:pt x="1478" y="10605"/>
                  </a:lnTo>
                  <a:cubicBezTo>
                    <a:pt x="1467" y="10610"/>
                    <a:pt x="1456" y="10612"/>
                    <a:pt x="1446" y="10612"/>
                  </a:cubicBezTo>
                  <a:cubicBezTo>
                    <a:pt x="1383" y="10612"/>
                    <a:pt x="1335" y="10532"/>
                    <a:pt x="1327" y="10478"/>
                  </a:cubicBezTo>
                  <a:cubicBezTo>
                    <a:pt x="1317" y="10415"/>
                    <a:pt x="1317" y="10356"/>
                    <a:pt x="1332" y="10293"/>
                  </a:cubicBezTo>
                  <a:close/>
                  <a:moveTo>
                    <a:pt x="1573" y="1"/>
                  </a:moveTo>
                  <a:cubicBezTo>
                    <a:pt x="1412" y="1"/>
                    <a:pt x="1312" y="159"/>
                    <a:pt x="1259" y="294"/>
                  </a:cubicBezTo>
                  <a:cubicBezTo>
                    <a:pt x="1156" y="518"/>
                    <a:pt x="1137" y="776"/>
                    <a:pt x="1195" y="1015"/>
                  </a:cubicBezTo>
                  <a:cubicBezTo>
                    <a:pt x="1088" y="1069"/>
                    <a:pt x="991" y="1147"/>
                    <a:pt x="927" y="1250"/>
                  </a:cubicBezTo>
                  <a:cubicBezTo>
                    <a:pt x="922" y="1247"/>
                    <a:pt x="917" y="1246"/>
                    <a:pt x="912" y="1246"/>
                  </a:cubicBezTo>
                  <a:cubicBezTo>
                    <a:pt x="893" y="1246"/>
                    <a:pt x="876" y="1260"/>
                    <a:pt x="869" y="1279"/>
                  </a:cubicBezTo>
                  <a:cubicBezTo>
                    <a:pt x="244" y="3620"/>
                    <a:pt x="0" y="6654"/>
                    <a:pt x="756" y="9107"/>
                  </a:cubicBezTo>
                  <a:lnTo>
                    <a:pt x="752" y="9107"/>
                  </a:lnTo>
                  <a:cubicBezTo>
                    <a:pt x="717" y="9107"/>
                    <a:pt x="717" y="9156"/>
                    <a:pt x="752" y="9156"/>
                  </a:cubicBezTo>
                  <a:lnTo>
                    <a:pt x="771" y="9156"/>
                  </a:lnTo>
                  <a:cubicBezTo>
                    <a:pt x="888" y="9537"/>
                    <a:pt x="1030" y="9902"/>
                    <a:pt x="1205" y="10263"/>
                  </a:cubicBezTo>
                  <a:cubicBezTo>
                    <a:pt x="1215" y="10273"/>
                    <a:pt x="1225" y="10288"/>
                    <a:pt x="1239" y="10293"/>
                  </a:cubicBezTo>
                  <a:cubicBezTo>
                    <a:pt x="1195" y="10390"/>
                    <a:pt x="1195" y="10502"/>
                    <a:pt x="1239" y="10605"/>
                  </a:cubicBezTo>
                  <a:cubicBezTo>
                    <a:pt x="1281" y="10684"/>
                    <a:pt x="1363" y="10732"/>
                    <a:pt x="1451" y="10732"/>
                  </a:cubicBezTo>
                  <a:cubicBezTo>
                    <a:pt x="1455" y="10732"/>
                    <a:pt x="1459" y="10732"/>
                    <a:pt x="1464" y="10732"/>
                  </a:cubicBezTo>
                  <a:cubicBezTo>
                    <a:pt x="1664" y="10712"/>
                    <a:pt x="1669" y="10463"/>
                    <a:pt x="1639" y="10312"/>
                  </a:cubicBezTo>
                  <a:cubicBezTo>
                    <a:pt x="1639" y="10307"/>
                    <a:pt x="1634" y="10302"/>
                    <a:pt x="1630" y="10298"/>
                  </a:cubicBezTo>
                  <a:cubicBezTo>
                    <a:pt x="1639" y="10288"/>
                    <a:pt x="1649" y="10278"/>
                    <a:pt x="1654" y="10263"/>
                  </a:cubicBezTo>
                  <a:cubicBezTo>
                    <a:pt x="2737" y="7400"/>
                    <a:pt x="2981" y="4069"/>
                    <a:pt x="1986" y="1147"/>
                  </a:cubicBezTo>
                  <a:cubicBezTo>
                    <a:pt x="1981" y="1132"/>
                    <a:pt x="1971" y="1123"/>
                    <a:pt x="1956" y="1118"/>
                  </a:cubicBezTo>
                  <a:cubicBezTo>
                    <a:pt x="1927" y="1089"/>
                    <a:pt x="1898" y="1064"/>
                    <a:pt x="1864" y="1045"/>
                  </a:cubicBezTo>
                  <a:cubicBezTo>
                    <a:pt x="1903" y="791"/>
                    <a:pt x="1898" y="537"/>
                    <a:pt x="1844" y="289"/>
                  </a:cubicBezTo>
                  <a:cubicBezTo>
                    <a:pt x="1810" y="157"/>
                    <a:pt x="1732" y="11"/>
                    <a:pt x="1581" y="1"/>
                  </a:cubicBezTo>
                  <a:cubicBezTo>
                    <a:pt x="1578" y="1"/>
                    <a:pt x="1576" y="1"/>
                    <a:pt x="15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56"/>
            <p:cNvSpPr/>
            <p:nvPr/>
          </p:nvSpPr>
          <p:spPr>
            <a:xfrm>
              <a:off x="5509835" y="3558452"/>
              <a:ext cx="64513" cy="265842"/>
            </a:xfrm>
            <a:custGeom>
              <a:rect b="b" l="l" r="r" t="t"/>
              <a:pathLst>
                <a:path extrusionOk="0" h="10339" w="2509">
                  <a:moveTo>
                    <a:pt x="898" y="461"/>
                  </a:moveTo>
                  <a:cubicBezTo>
                    <a:pt x="942" y="466"/>
                    <a:pt x="991" y="476"/>
                    <a:pt x="1035" y="490"/>
                  </a:cubicBezTo>
                  <a:cubicBezTo>
                    <a:pt x="1113" y="676"/>
                    <a:pt x="1196" y="856"/>
                    <a:pt x="1279" y="1037"/>
                  </a:cubicBezTo>
                  <a:cubicBezTo>
                    <a:pt x="1269" y="1046"/>
                    <a:pt x="1264" y="1056"/>
                    <a:pt x="1259" y="1066"/>
                  </a:cubicBezTo>
                  <a:cubicBezTo>
                    <a:pt x="1210" y="1209"/>
                    <a:pt x="1075" y="1293"/>
                    <a:pt x="936" y="1293"/>
                  </a:cubicBezTo>
                  <a:cubicBezTo>
                    <a:pt x="858" y="1293"/>
                    <a:pt x="778" y="1266"/>
                    <a:pt x="713" y="1207"/>
                  </a:cubicBezTo>
                  <a:cubicBezTo>
                    <a:pt x="732" y="1146"/>
                    <a:pt x="746" y="1090"/>
                    <a:pt x="760" y="1033"/>
                  </a:cubicBezTo>
                  <a:lnTo>
                    <a:pt x="760" y="1033"/>
                  </a:lnTo>
                  <a:cubicBezTo>
                    <a:pt x="811" y="1056"/>
                    <a:pt x="865" y="1068"/>
                    <a:pt x="917" y="1068"/>
                  </a:cubicBezTo>
                  <a:cubicBezTo>
                    <a:pt x="986" y="1068"/>
                    <a:pt x="1053" y="1048"/>
                    <a:pt x="1113" y="1007"/>
                  </a:cubicBezTo>
                  <a:cubicBezTo>
                    <a:pt x="1133" y="988"/>
                    <a:pt x="1118" y="959"/>
                    <a:pt x="1089" y="959"/>
                  </a:cubicBezTo>
                  <a:cubicBezTo>
                    <a:pt x="1037" y="968"/>
                    <a:pt x="985" y="973"/>
                    <a:pt x="933" y="973"/>
                  </a:cubicBezTo>
                  <a:cubicBezTo>
                    <a:pt x="880" y="973"/>
                    <a:pt x="828" y="968"/>
                    <a:pt x="777" y="959"/>
                  </a:cubicBezTo>
                  <a:cubicBezTo>
                    <a:pt x="791" y="910"/>
                    <a:pt x="801" y="856"/>
                    <a:pt x="816" y="807"/>
                  </a:cubicBezTo>
                  <a:lnTo>
                    <a:pt x="1055" y="812"/>
                  </a:lnTo>
                  <a:cubicBezTo>
                    <a:pt x="1108" y="812"/>
                    <a:pt x="1108" y="724"/>
                    <a:pt x="1055" y="724"/>
                  </a:cubicBezTo>
                  <a:lnTo>
                    <a:pt x="830" y="734"/>
                  </a:lnTo>
                  <a:cubicBezTo>
                    <a:pt x="855" y="642"/>
                    <a:pt x="874" y="554"/>
                    <a:pt x="898" y="461"/>
                  </a:cubicBezTo>
                  <a:close/>
                  <a:moveTo>
                    <a:pt x="1347" y="1193"/>
                  </a:moveTo>
                  <a:cubicBezTo>
                    <a:pt x="1523" y="1598"/>
                    <a:pt x="1698" y="2002"/>
                    <a:pt x="1884" y="2407"/>
                  </a:cubicBezTo>
                  <a:lnTo>
                    <a:pt x="1884" y="2456"/>
                  </a:lnTo>
                  <a:cubicBezTo>
                    <a:pt x="1839" y="2482"/>
                    <a:pt x="1792" y="2494"/>
                    <a:pt x="1745" y="2494"/>
                  </a:cubicBezTo>
                  <a:cubicBezTo>
                    <a:pt x="1729" y="2494"/>
                    <a:pt x="1714" y="2493"/>
                    <a:pt x="1698" y="2490"/>
                  </a:cubicBezTo>
                  <a:cubicBezTo>
                    <a:pt x="1625" y="2480"/>
                    <a:pt x="1562" y="2451"/>
                    <a:pt x="1508" y="2402"/>
                  </a:cubicBezTo>
                  <a:cubicBezTo>
                    <a:pt x="1513" y="2349"/>
                    <a:pt x="1503" y="2300"/>
                    <a:pt x="1484" y="2251"/>
                  </a:cubicBezTo>
                  <a:cubicBezTo>
                    <a:pt x="1476" y="2231"/>
                    <a:pt x="1459" y="2223"/>
                    <a:pt x="1442" y="2223"/>
                  </a:cubicBezTo>
                  <a:cubicBezTo>
                    <a:pt x="1417" y="2223"/>
                    <a:pt x="1390" y="2240"/>
                    <a:pt x="1381" y="2266"/>
                  </a:cubicBezTo>
                  <a:cubicBezTo>
                    <a:pt x="1381" y="2271"/>
                    <a:pt x="1376" y="2280"/>
                    <a:pt x="1376" y="2285"/>
                  </a:cubicBezTo>
                  <a:cubicBezTo>
                    <a:pt x="1357" y="2295"/>
                    <a:pt x="1352" y="2315"/>
                    <a:pt x="1357" y="2329"/>
                  </a:cubicBezTo>
                  <a:cubicBezTo>
                    <a:pt x="1357" y="2334"/>
                    <a:pt x="1357" y="2339"/>
                    <a:pt x="1362" y="2339"/>
                  </a:cubicBezTo>
                  <a:cubicBezTo>
                    <a:pt x="1333" y="2461"/>
                    <a:pt x="1328" y="2583"/>
                    <a:pt x="1186" y="2651"/>
                  </a:cubicBezTo>
                  <a:cubicBezTo>
                    <a:pt x="1154" y="2668"/>
                    <a:pt x="1121" y="2675"/>
                    <a:pt x="1088" y="2675"/>
                  </a:cubicBezTo>
                  <a:cubicBezTo>
                    <a:pt x="987" y="2675"/>
                    <a:pt x="895" y="2601"/>
                    <a:pt x="884" y="2490"/>
                  </a:cubicBezTo>
                  <a:cubicBezTo>
                    <a:pt x="894" y="2461"/>
                    <a:pt x="903" y="2422"/>
                    <a:pt x="898" y="2388"/>
                  </a:cubicBezTo>
                  <a:lnTo>
                    <a:pt x="898" y="2378"/>
                  </a:lnTo>
                  <a:cubicBezTo>
                    <a:pt x="898" y="2378"/>
                    <a:pt x="898" y="2373"/>
                    <a:pt x="898" y="2373"/>
                  </a:cubicBezTo>
                  <a:cubicBezTo>
                    <a:pt x="893" y="2346"/>
                    <a:pt x="869" y="2330"/>
                    <a:pt x="844" y="2330"/>
                  </a:cubicBezTo>
                  <a:cubicBezTo>
                    <a:pt x="826" y="2330"/>
                    <a:pt x="807" y="2339"/>
                    <a:pt x="796" y="2358"/>
                  </a:cubicBezTo>
                  <a:cubicBezTo>
                    <a:pt x="772" y="2397"/>
                    <a:pt x="752" y="2436"/>
                    <a:pt x="733" y="2471"/>
                  </a:cubicBezTo>
                  <a:cubicBezTo>
                    <a:pt x="718" y="2476"/>
                    <a:pt x="713" y="2485"/>
                    <a:pt x="713" y="2495"/>
                  </a:cubicBezTo>
                  <a:lnTo>
                    <a:pt x="713" y="2500"/>
                  </a:lnTo>
                  <a:cubicBezTo>
                    <a:pt x="679" y="2549"/>
                    <a:pt x="630" y="2583"/>
                    <a:pt x="572" y="2597"/>
                  </a:cubicBezTo>
                  <a:cubicBezTo>
                    <a:pt x="553" y="2601"/>
                    <a:pt x="533" y="2603"/>
                    <a:pt x="514" y="2603"/>
                  </a:cubicBezTo>
                  <a:cubicBezTo>
                    <a:pt x="407" y="2603"/>
                    <a:pt x="304" y="2546"/>
                    <a:pt x="255" y="2446"/>
                  </a:cubicBezTo>
                  <a:cubicBezTo>
                    <a:pt x="250" y="2437"/>
                    <a:pt x="250" y="2427"/>
                    <a:pt x="245" y="2417"/>
                  </a:cubicBezTo>
                  <a:lnTo>
                    <a:pt x="245" y="2417"/>
                  </a:lnTo>
                  <a:cubicBezTo>
                    <a:pt x="428" y="2064"/>
                    <a:pt x="573" y="1692"/>
                    <a:pt x="684" y="1315"/>
                  </a:cubicBezTo>
                  <a:cubicBezTo>
                    <a:pt x="766" y="1382"/>
                    <a:pt x="865" y="1414"/>
                    <a:pt x="963" y="1414"/>
                  </a:cubicBezTo>
                  <a:cubicBezTo>
                    <a:pt x="1113" y="1414"/>
                    <a:pt x="1261" y="1338"/>
                    <a:pt x="1347" y="1193"/>
                  </a:cubicBezTo>
                  <a:close/>
                  <a:moveTo>
                    <a:pt x="1479" y="2510"/>
                  </a:moveTo>
                  <a:cubicBezTo>
                    <a:pt x="1537" y="2558"/>
                    <a:pt x="1601" y="2593"/>
                    <a:pt x="1674" y="2607"/>
                  </a:cubicBezTo>
                  <a:cubicBezTo>
                    <a:pt x="1708" y="2612"/>
                    <a:pt x="1742" y="2615"/>
                    <a:pt x="1776" y="2615"/>
                  </a:cubicBezTo>
                  <a:cubicBezTo>
                    <a:pt x="1811" y="2615"/>
                    <a:pt x="1845" y="2612"/>
                    <a:pt x="1879" y="2607"/>
                  </a:cubicBezTo>
                  <a:cubicBezTo>
                    <a:pt x="1894" y="4178"/>
                    <a:pt x="1947" y="5773"/>
                    <a:pt x="2123" y="7343"/>
                  </a:cubicBezTo>
                  <a:cubicBezTo>
                    <a:pt x="1972" y="7339"/>
                    <a:pt x="1820" y="7339"/>
                    <a:pt x="1669" y="7339"/>
                  </a:cubicBezTo>
                  <a:lnTo>
                    <a:pt x="1669" y="7334"/>
                  </a:lnTo>
                  <a:cubicBezTo>
                    <a:pt x="1650" y="5739"/>
                    <a:pt x="1567" y="4139"/>
                    <a:pt x="1459" y="2549"/>
                  </a:cubicBezTo>
                  <a:cubicBezTo>
                    <a:pt x="1469" y="2534"/>
                    <a:pt x="1474" y="2524"/>
                    <a:pt x="1479" y="2510"/>
                  </a:cubicBezTo>
                  <a:close/>
                  <a:moveTo>
                    <a:pt x="806" y="2602"/>
                  </a:moveTo>
                  <a:cubicBezTo>
                    <a:pt x="852" y="2722"/>
                    <a:pt x="972" y="2798"/>
                    <a:pt x="1100" y="2798"/>
                  </a:cubicBezTo>
                  <a:cubicBezTo>
                    <a:pt x="1108" y="2798"/>
                    <a:pt x="1115" y="2798"/>
                    <a:pt x="1123" y="2797"/>
                  </a:cubicBezTo>
                  <a:cubicBezTo>
                    <a:pt x="1220" y="2783"/>
                    <a:pt x="1308" y="2739"/>
                    <a:pt x="1372" y="2666"/>
                  </a:cubicBezTo>
                  <a:cubicBezTo>
                    <a:pt x="1401" y="4222"/>
                    <a:pt x="1455" y="5783"/>
                    <a:pt x="1562" y="7329"/>
                  </a:cubicBezTo>
                  <a:cubicBezTo>
                    <a:pt x="1562" y="7329"/>
                    <a:pt x="1562" y="7334"/>
                    <a:pt x="1567" y="7339"/>
                  </a:cubicBezTo>
                  <a:cubicBezTo>
                    <a:pt x="1396" y="7339"/>
                    <a:pt x="1225" y="7339"/>
                    <a:pt x="1059" y="7348"/>
                  </a:cubicBezTo>
                  <a:cubicBezTo>
                    <a:pt x="1055" y="7153"/>
                    <a:pt x="1045" y="6958"/>
                    <a:pt x="1040" y="6768"/>
                  </a:cubicBezTo>
                  <a:lnTo>
                    <a:pt x="1050" y="6768"/>
                  </a:lnTo>
                  <a:cubicBezTo>
                    <a:pt x="1103" y="6768"/>
                    <a:pt x="1156" y="6769"/>
                    <a:pt x="1208" y="6769"/>
                  </a:cubicBezTo>
                  <a:cubicBezTo>
                    <a:pt x="1261" y="6769"/>
                    <a:pt x="1313" y="6768"/>
                    <a:pt x="1367" y="6763"/>
                  </a:cubicBezTo>
                  <a:cubicBezTo>
                    <a:pt x="1368" y="6763"/>
                    <a:pt x="1370" y="6763"/>
                    <a:pt x="1371" y="6763"/>
                  </a:cubicBezTo>
                  <a:cubicBezTo>
                    <a:pt x="1411" y="6763"/>
                    <a:pt x="1414" y="6704"/>
                    <a:pt x="1372" y="6700"/>
                  </a:cubicBezTo>
                  <a:lnTo>
                    <a:pt x="1372" y="6700"/>
                  </a:lnTo>
                  <a:lnTo>
                    <a:pt x="1367" y="6704"/>
                  </a:lnTo>
                  <a:cubicBezTo>
                    <a:pt x="1307" y="6699"/>
                    <a:pt x="1245" y="6696"/>
                    <a:pt x="1184" y="6696"/>
                  </a:cubicBezTo>
                  <a:cubicBezTo>
                    <a:pt x="1140" y="6696"/>
                    <a:pt x="1097" y="6698"/>
                    <a:pt x="1055" y="6700"/>
                  </a:cubicBezTo>
                  <a:cubicBezTo>
                    <a:pt x="1050" y="6700"/>
                    <a:pt x="1045" y="6700"/>
                    <a:pt x="1045" y="6704"/>
                  </a:cubicBezTo>
                  <a:cubicBezTo>
                    <a:pt x="1045" y="6607"/>
                    <a:pt x="1035" y="6514"/>
                    <a:pt x="1035" y="6422"/>
                  </a:cubicBezTo>
                  <a:lnTo>
                    <a:pt x="1035" y="6422"/>
                  </a:lnTo>
                  <a:cubicBezTo>
                    <a:pt x="1045" y="6422"/>
                    <a:pt x="1056" y="6422"/>
                    <a:pt x="1066" y="6422"/>
                  </a:cubicBezTo>
                  <a:cubicBezTo>
                    <a:pt x="1139" y="6422"/>
                    <a:pt x="1211" y="6408"/>
                    <a:pt x="1279" y="6378"/>
                  </a:cubicBezTo>
                  <a:cubicBezTo>
                    <a:pt x="1311" y="6359"/>
                    <a:pt x="1291" y="6314"/>
                    <a:pt x="1259" y="6314"/>
                  </a:cubicBezTo>
                  <a:cubicBezTo>
                    <a:pt x="1258" y="6314"/>
                    <a:pt x="1256" y="6314"/>
                    <a:pt x="1255" y="6314"/>
                  </a:cubicBezTo>
                  <a:cubicBezTo>
                    <a:pt x="1177" y="6334"/>
                    <a:pt x="1103" y="6343"/>
                    <a:pt x="1030" y="6343"/>
                  </a:cubicBezTo>
                  <a:cubicBezTo>
                    <a:pt x="1025" y="6231"/>
                    <a:pt x="1020" y="6119"/>
                    <a:pt x="1016" y="6007"/>
                  </a:cubicBezTo>
                  <a:lnTo>
                    <a:pt x="1016" y="6007"/>
                  </a:lnTo>
                  <a:cubicBezTo>
                    <a:pt x="1057" y="6009"/>
                    <a:pt x="1097" y="6011"/>
                    <a:pt x="1137" y="6011"/>
                  </a:cubicBezTo>
                  <a:cubicBezTo>
                    <a:pt x="1178" y="6011"/>
                    <a:pt x="1218" y="6009"/>
                    <a:pt x="1259" y="6007"/>
                  </a:cubicBezTo>
                  <a:cubicBezTo>
                    <a:pt x="1318" y="6007"/>
                    <a:pt x="1318" y="5919"/>
                    <a:pt x="1259" y="5919"/>
                  </a:cubicBezTo>
                  <a:cubicBezTo>
                    <a:pt x="1218" y="5917"/>
                    <a:pt x="1177" y="5915"/>
                    <a:pt x="1135" y="5915"/>
                  </a:cubicBezTo>
                  <a:cubicBezTo>
                    <a:pt x="1094" y="5915"/>
                    <a:pt x="1052" y="5917"/>
                    <a:pt x="1011" y="5919"/>
                  </a:cubicBezTo>
                  <a:cubicBezTo>
                    <a:pt x="1011" y="5817"/>
                    <a:pt x="1006" y="5714"/>
                    <a:pt x="1001" y="5612"/>
                  </a:cubicBezTo>
                  <a:lnTo>
                    <a:pt x="1001" y="5612"/>
                  </a:lnTo>
                  <a:cubicBezTo>
                    <a:pt x="1006" y="5612"/>
                    <a:pt x="1006" y="5622"/>
                    <a:pt x="1016" y="5622"/>
                  </a:cubicBezTo>
                  <a:cubicBezTo>
                    <a:pt x="1055" y="5623"/>
                    <a:pt x="1095" y="5625"/>
                    <a:pt x="1135" y="5625"/>
                  </a:cubicBezTo>
                  <a:cubicBezTo>
                    <a:pt x="1204" y="5625"/>
                    <a:pt x="1274" y="5621"/>
                    <a:pt x="1342" y="5612"/>
                  </a:cubicBezTo>
                  <a:cubicBezTo>
                    <a:pt x="1381" y="5602"/>
                    <a:pt x="1381" y="5548"/>
                    <a:pt x="1342" y="5534"/>
                  </a:cubicBezTo>
                  <a:cubicBezTo>
                    <a:pt x="1276" y="5528"/>
                    <a:pt x="1208" y="5524"/>
                    <a:pt x="1140" y="5524"/>
                  </a:cubicBezTo>
                  <a:cubicBezTo>
                    <a:pt x="1098" y="5524"/>
                    <a:pt x="1057" y="5525"/>
                    <a:pt x="1016" y="5529"/>
                  </a:cubicBezTo>
                  <a:cubicBezTo>
                    <a:pt x="1006" y="5529"/>
                    <a:pt x="1001" y="5534"/>
                    <a:pt x="996" y="5539"/>
                  </a:cubicBezTo>
                  <a:cubicBezTo>
                    <a:pt x="986" y="5314"/>
                    <a:pt x="977" y="5085"/>
                    <a:pt x="967" y="4861"/>
                  </a:cubicBezTo>
                  <a:cubicBezTo>
                    <a:pt x="1045" y="4856"/>
                    <a:pt x="1123" y="4841"/>
                    <a:pt x="1201" y="4822"/>
                  </a:cubicBezTo>
                  <a:cubicBezTo>
                    <a:pt x="1248" y="4807"/>
                    <a:pt x="1245" y="4729"/>
                    <a:pt x="1196" y="4729"/>
                  </a:cubicBezTo>
                  <a:cubicBezTo>
                    <a:pt x="1194" y="4729"/>
                    <a:pt x="1193" y="4729"/>
                    <a:pt x="1191" y="4729"/>
                  </a:cubicBezTo>
                  <a:cubicBezTo>
                    <a:pt x="1113" y="4739"/>
                    <a:pt x="1035" y="4753"/>
                    <a:pt x="962" y="4773"/>
                  </a:cubicBezTo>
                  <a:cubicBezTo>
                    <a:pt x="957" y="4641"/>
                    <a:pt x="947" y="4514"/>
                    <a:pt x="938" y="4383"/>
                  </a:cubicBezTo>
                  <a:lnTo>
                    <a:pt x="938" y="4383"/>
                  </a:lnTo>
                  <a:cubicBezTo>
                    <a:pt x="969" y="4387"/>
                    <a:pt x="1001" y="4389"/>
                    <a:pt x="1032" y="4389"/>
                  </a:cubicBezTo>
                  <a:cubicBezTo>
                    <a:pt x="1102" y="4389"/>
                    <a:pt x="1171" y="4378"/>
                    <a:pt x="1235" y="4358"/>
                  </a:cubicBezTo>
                  <a:cubicBezTo>
                    <a:pt x="1285" y="4340"/>
                    <a:pt x="1267" y="4274"/>
                    <a:pt x="1224" y="4274"/>
                  </a:cubicBezTo>
                  <a:cubicBezTo>
                    <a:pt x="1221" y="4274"/>
                    <a:pt x="1219" y="4275"/>
                    <a:pt x="1216" y="4275"/>
                  </a:cubicBezTo>
                  <a:cubicBezTo>
                    <a:pt x="1123" y="4300"/>
                    <a:pt x="1030" y="4310"/>
                    <a:pt x="933" y="4314"/>
                  </a:cubicBezTo>
                  <a:cubicBezTo>
                    <a:pt x="928" y="4202"/>
                    <a:pt x="918" y="4090"/>
                    <a:pt x="908" y="3978"/>
                  </a:cubicBezTo>
                  <a:cubicBezTo>
                    <a:pt x="996" y="3973"/>
                    <a:pt x="1079" y="3968"/>
                    <a:pt x="1162" y="3958"/>
                  </a:cubicBezTo>
                  <a:cubicBezTo>
                    <a:pt x="1209" y="3949"/>
                    <a:pt x="1201" y="3875"/>
                    <a:pt x="1156" y="3875"/>
                  </a:cubicBezTo>
                  <a:cubicBezTo>
                    <a:pt x="1155" y="3875"/>
                    <a:pt x="1154" y="3875"/>
                    <a:pt x="1152" y="3875"/>
                  </a:cubicBezTo>
                  <a:cubicBezTo>
                    <a:pt x="1069" y="3880"/>
                    <a:pt x="986" y="3900"/>
                    <a:pt x="903" y="3914"/>
                  </a:cubicBezTo>
                  <a:cubicBezTo>
                    <a:pt x="898" y="3817"/>
                    <a:pt x="889" y="3724"/>
                    <a:pt x="879" y="3632"/>
                  </a:cubicBezTo>
                  <a:cubicBezTo>
                    <a:pt x="977" y="3622"/>
                    <a:pt x="1069" y="3602"/>
                    <a:pt x="1167" y="3578"/>
                  </a:cubicBezTo>
                  <a:cubicBezTo>
                    <a:pt x="1204" y="3568"/>
                    <a:pt x="1201" y="3504"/>
                    <a:pt x="1157" y="3504"/>
                  </a:cubicBezTo>
                  <a:cubicBezTo>
                    <a:pt x="1155" y="3504"/>
                    <a:pt x="1154" y="3505"/>
                    <a:pt x="1152" y="3505"/>
                  </a:cubicBezTo>
                  <a:cubicBezTo>
                    <a:pt x="1059" y="3514"/>
                    <a:pt x="967" y="3534"/>
                    <a:pt x="874" y="3563"/>
                  </a:cubicBezTo>
                  <a:cubicBezTo>
                    <a:pt x="869" y="3475"/>
                    <a:pt x="859" y="3388"/>
                    <a:pt x="850" y="3300"/>
                  </a:cubicBezTo>
                  <a:cubicBezTo>
                    <a:pt x="957" y="3300"/>
                    <a:pt x="1059" y="3290"/>
                    <a:pt x="1167" y="3271"/>
                  </a:cubicBezTo>
                  <a:cubicBezTo>
                    <a:pt x="1211" y="3256"/>
                    <a:pt x="1201" y="3188"/>
                    <a:pt x="1157" y="3188"/>
                  </a:cubicBezTo>
                  <a:cubicBezTo>
                    <a:pt x="1050" y="3193"/>
                    <a:pt x="947" y="3207"/>
                    <a:pt x="845" y="3227"/>
                  </a:cubicBezTo>
                  <a:cubicBezTo>
                    <a:pt x="840" y="3154"/>
                    <a:pt x="830" y="3080"/>
                    <a:pt x="820" y="3012"/>
                  </a:cubicBezTo>
                  <a:cubicBezTo>
                    <a:pt x="825" y="3012"/>
                    <a:pt x="830" y="3017"/>
                    <a:pt x="840" y="3017"/>
                  </a:cubicBezTo>
                  <a:cubicBezTo>
                    <a:pt x="938" y="3017"/>
                    <a:pt x="1035" y="3002"/>
                    <a:pt x="1133" y="2983"/>
                  </a:cubicBezTo>
                  <a:cubicBezTo>
                    <a:pt x="1167" y="2968"/>
                    <a:pt x="1162" y="2914"/>
                    <a:pt x="1118" y="2910"/>
                  </a:cubicBezTo>
                  <a:cubicBezTo>
                    <a:pt x="1020" y="2914"/>
                    <a:pt x="928" y="2929"/>
                    <a:pt x="830" y="2954"/>
                  </a:cubicBezTo>
                  <a:cubicBezTo>
                    <a:pt x="825" y="2954"/>
                    <a:pt x="820" y="2958"/>
                    <a:pt x="816" y="2963"/>
                  </a:cubicBezTo>
                  <a:cubicBezTo>
                    <a:pt x="806" y="2851"/>
                    <a:pt x="796" y="2739"/>
                    <a:pt x="781" y="2622"/>
                  </a:cubicBezTo>
                  <a:cubicBezTo>
                    <a:pt x="786" y="2617"/>
                    <a:pt x="796" y="2612"/>
                    <a:pt x="806" y="2602"/>
                  </a:cubicBezTo>
                  <a:close/>
                  <a:moveTo>
                    <a:pt x="260" y="2627"/>
                  </a:moveTo>
                  <a:cubicBezTo>
                    <a:pt x="327" y="2694"/>
                    <a:pt x="416" y="2732"/>
                    <a:pt x="511" y="2732"/>
                  </a:cubicBezTo>
                  <a:cubicBezTo>
                    <a:pt x="526" y="2732"/>
                    <a:pt x="541" y="2731"/>
                    <a:pt x="557" y="2729"/>
                  </a:cubicBezTo>
                  <a:cubicBezTo>
                    <a:pt x="611" y="2724"/>
                    <a:pt x="664" y="2705"/>
                    <a:pt x="708" y="2680"/>
                  </a:cubicBezTo>
                  <a:cubicBezTo>
                    <a:pt x="728" y="4236"/>
                    <a:pt x="869" y="5797"/>
                    <a:pt x="947" y="7353"/>
                  </a:cubicBezTo>
                  <a:cubicBezTo>
                    <a:pt x="772" y="7358"/>
                    <a:pt x="577" y="7348"/>
                    <a:pt x="401" y="7387"/>
                  </a:cubicBezTo>
                  <a:cubicBezTo>
                    <a:pt x="416" y="5799"/>
                    <a:pt x="333" y="4206"/>
                    <a:pt x="260" y="2627"/>
                  </a:cubicBezTo>
                  <a:close/>
                  <a:moveTo>
                    <a:pt x="699" y="7442"/>
                  </a:moveTo>
                  <a:cubicBezTo>
                    <a:pt x="784" y="7442"/>
                    <a:pt x="869" y="7446"/>
                    <a:pt x="952" y="7451"/>
                  </a:cubicBezTo>
                  <a:lnTo>
                    <a:pt x="952" y="7475"/>
                  </a:lnTo>
                  <a:cubicBezTo>
                    <a:pt x="955" y="7509"/>
                    <a:pt x="983" y="7526"/>
                    <a:pt x="1010" y="7526"/>
                  </a:cubicBezTo>
                  <a:cubicBezTo>
                    <a:pt x="1037" y="7526"/>
                    <a:pt x="1064" y="7509"/>
                    <a:pt x="1064" y="7475"/>
                  </a:cubicBezTo>
                  <a:lnTo>
                    <a:pt x="1064" y="7456"/>
                  </a:lnTo>
                  <a:cubicBezTo>
                    <a:pt x="1133" y="7460"/>
                    <a:pt x="1196" y="7460"/>
                    <a:pt x="1255" y="7460"/>
                  </a:cubicBezTo>
                  <a:cubicBezTo>
                    <a:pt x="1557" y="7460"/>
                    <a:pt x="1869" y="7460"/>
                    <a:pt x="2176" y="7465"/>
                  </a:cubicBezTo>
                  <a:cubicBezTo>
                    <a:pt x="2181" y="7465"/>
                    <a:pt x="2186" y="7460"/>
                    <a:pt x="2191" y="7460"/>
                  </a:cubicBezTo>
                  <a:cubicBezTo>
                    <a:pt x="2240" y="7470"/>
                    <a:pt x="2279" y="7499"/>
                    <a:pt x="2308" y="7543"/>
                  </a:cubicBezTo>
                  <a:cubicBezTo>
                    <a:pt x="2333" y="7592"/>
                    <a:pt x="2337" y="7646"/>
                    <a:pt x="2313" y="7695"/>
                  </a:cubicBezTo>
                  <a:cubicBezTo>
                    <a:pt x="2289" y="7699"/>
                    <a:pt x="2269" y="7724"/>
                    <a:pt x="2269" y="7753"/>
                  </a:cubicBezTo>
                  <a:cubicBezTo>
                    <a:pt x="1591" y="7787"/>
                    <a:pt x="913" y="7797"/>
                    <a:pt x="230" y="7812"/>
                  </a:cubicBezTo>
                  <a:cubicBezTo>
                    <a:pt x="225" y="7802"/>
                    <a:pt x="220" y="7797"/>
                    <a:pt x="211" y="7797"/>
                  </a:cubicBezTo>
                  <a:cubicBezTo>
                    <a:pt x="173" y="7702"/>
                    <a:pt x="139" y="7620"/>
                    <a:pt x="193" y="7534"/>
                  </a:cubicBezTo>
                  <a:lnTo>
                    <a:pt x="193" y="7534"/>
                  </a:lnTo>
                  <a:cubicBezTo>
                    <a:pt x="197" y="7536"/>
                    <a:pt x="201" y="7537"/>
                    <a:pt x="206" y="7537"/>
                  </a:cubicBezTo>
                  <a:cubicBezTo>
                    <a:pt x="211" y="7537"/>
                    <a:pt x="216" y="7536"/>
                    <a:pt x="220" y="7534"/>
                  </a:cubicBezTo>
                  <a:cubicBezTo>
                    <a:pt x="346" y="7461"/>
                    <a:pt x="520" y="7442"/>
                    <a:pt x="699" y="7442"/>
                  </a:cubicBezTo>
                  <a:close/>
                  <a:moveTo>
                    <a:pt x="2318" y="7851"/>
                  </a:moveTo>
                  <a:cubicBezTo>
                    <a:pt x="2337" y="7875"/>
                    <a:pt x="2352" y="7899"/>
                    <a:pt x="2362" y="7924"/>
                  </a:cubicBezTo>
                  <a:cubicBezTo>
                    <a:pt x="2386" y="7982"/>
                    <a:pt x="2391" y="8046"/>
                    <a:pt x="2381" y="8104"/>
                  </a:cubicBezTo>
                  <a:lnTo>
                    <a:pt x="2376" y="8114"/>
                  </a:lnTo>
                  <a:cubicBezTo>
                    <a:pt x="2372" y="8109"/>
                    <a:pt x="2362" y="8109"/>
                    <a:pt x="2352" y="8109"/>
                  </a:cubicBezTo>
                  <a:cubicBezTo>
                    <a:pt x="2006" y="8129"/>
                    <a:pt x="1659" y="8153"/>
                    <a:pt x="1313" y="8182"/>
                  </a:cubicBezTo>
                  <a:cubicBezTo>
                    <a:pt x="1093" y="8198"/>
                    <a:pt x="850" y="8236"/>
                    <a:pt x="614" y="8236"/>
                  </a:cubicBezTo>
                  <a:cubicBezTo>
                    <a:pt x="473" y="8236"/>
                    <a:pt x="335" y="8222"/>
                    <a:pt x="206" y="8182"/>
                  </a:cubicBezTo>
                  <a:cubicBezTo>
                    <a:pt x="186" y="8129"/>
                    <a:pt x="142" y="8095"/>
                    <a:pt x="138" y="8031"/>
                  </a:cubicBezTo>
                  <a:cubicBezTo>
                    <a:pt x="133" y="7977"/>
                    <a:pt x="147" y="7929"/>
                    <a:pt x="181" y="7890"/>
                  </a:cubicBezTo>
                  <a:cubicBezTo>
                    <a:pt x="478" y="7908"/>
                    <a:pt x="776" y="7917"/>
                    <a:pt x="1074" y="7917"/>
                  </a:cubicBezTo>
                  <a:cubicBezTo>
                    <a:pt x="1476" y="7917"/>
                    <a:pt x="1878" y="7901"/>
                    <a:pt x="2279" y="7870"/>
                  </a:cubicBezTo>
                  <a:cubicBezTo>
                    <a:pt x="2294" y="7870"/>
                    <a:pt x="2308" y="7865"/>
                    <a:pt x="2318" y="7851"/>
                  </a:cubicBezTo>
                  <a:close/>
                  <a:moveTo>
                    <a:pt x="2259" y="8246"/>
                  </a:moveTo>
                  <a:cubicBezTo>
                    <a:pt x="2294" y="8280"/>
                    <a:pt x="2333" y="8304"/>
                    <a:pt x="2347" y="8363"/>
                  </a:cubicBezTo>
                  <a:cubicBezTo>
                    <a:pt x="2372" y="8431"/>
                    <a:pt x="2347" y="8504"/>
                    <a:pt x="2294" y="8548"/>
                  </a:cubicBezTo>
                  <a:lnTo>
                    <a:pt x="2289" y="8553"/>
                  </a:lnTo>
                  <a:cubicBezTo>
                    <a:pt x="2274" y="8563"/>
                    <a:pt x="2269" y="8582"/>
                    <a:pt x="2269" y="8597"/>
                  </a:cubicBezTo>
                  <a:cubicBezTo>
                    <a:pt x="1942" y="8597"/>
                    <a:pt x="1616" y="8621"/>
                    <a:pt x="1289" y="8641"/>
                  </a:cubicBezTo>
                  <a:cubicBezTo>
                    <a:pt x="1093" y="8653"/>
                    <a:pt x="863" y="8689"/>
                    <a:pt x="639" y="8689"/>
                  </a:cubicBezTo>
                  <a:cubicBezTo>
                    <a:pt x="489" y="8689"/>
                    <a:pt x="342" y="8672"/>
                    <a:pt x="211" y="8621"/>
                  </a:cubicBezTo>
                  <a:cubicBezTo>
                    <a:pt x="186" y="8587"/>
                    <a:pt x="172" y="8548"/>
                    <a:pt x="172" y="8509"/>
                  </a:cubicBezTo>
                  <a:cubicBezTo>
                    <a:pt x="162" y="8431"/>
                    <a:pt x="196" y="8353"/>
                    <a:pt x="264" y="8309"/>
                  </a:cubicBezTo>
                  <a:cubicBezTo>
                    <a:pt x="269" y="8304"/>
                    <a:pt x="274" y="8299"/>
                    <a:pt x="274" y="8295"/>
                  </a:cubicBezTo>
                  <a:cubicBezTo>
                    <a:pt x="407" y="8333"/>
                    <a:pt x="541" y="8344"/>
                    <a:pt x="681" y="8344"/>
                  </a:cubicBezTo>
                  <a:cubicBezTo>
                    <a:pt x="773" y="8344"/>
                    <a:pt x="868" y="8339"/>
                    <a:pt x="967" y="8334"/>
                  </a:cubicBezTo>
                  <a:cubicBezTo>
                    <a:pt x="1396" y="8309"/>
                    <a:pt x="1830" y="8280"/>
                    <a:pt x="2259" y="8246"/>
                  </a:cubicBezTo>
                  <a:close/>
                  <a:moveTo>
                    <a:pt x="2137" y="8719"/>
                  </a:moveTo>
                  <a:cubicBezTo>
                    <a:pt x="2152" y="9051"/>
                    <a:pt x="2181" y="9387"/>
                    <a:pt x="2215" y="9719"/>
                  </a:cubicBezTo>
                  <a:cubicBezTo>
                    <a:pt x="2215" y="9738"/>
                    <a:pt x="2230" y="9758"/>
                    <a:pt x="2245" y="9768"/>
                  </a:cubicBezTo>
                  <a:lnTo>
                    <a:pt x="2245" y="9772"/>
                  </a:lnTo>
                  <a:cubicBezTo>
                    <a:pt x="2152" y="10129"/>
                    <a:pt x="1562" y="10207"/>
                    <a:pt x="1274" y="10207"/>
                  </a:cubicBezTo>
                  <a:cubicBezTo>
                    <a:pt x="986" y="10202"/>
                    <a:pt x="703" y="10129"/>
                    <a:pt x="450" y="9992"/>
                  </a:cubicBezTo>
                  <a:cubicBezTo>
                    <a:pt x="455" y="9982"/>
                    <a:pt x="459" y="9977"/>
                    <a:pt x="459" y="9968"/>
                  </a:cubicBezTo>
                  <a:cubicBezTo>
                    <a:pt x="474" y="9811"/>
                    <a:pt x="479" y="9660"/>
                    <a:pt x="469" y="9504"/>
                  </a:cubicBezTo>
                  <a:lnTo>
                    <a:pt x="469" y="9504"/>
                  </a:lnTo>
                  <a:cubicBezTo>
                    <a:pt x="534" y="9513"/>
                    <a:pt x="598" y="9517"/>
                    <a:pt x="662" y="9517"/>
                  </a:cubicBezTo>
                  <a:cubicBezTo>
                    <a:pt x="773" y="9517"/>
                    <a:pt x="883" y="9505"/>
                    <a:pt x="991" y="9480"/>
                  </a:cubicBezTo>
                  <a:cubicBezTo>
                    <a:pt x="1025" y="9470"/>
                    <a:pt x="1020" y="9416"/>
                    <a:pt x="986" y="9416"/>
                  </a:cubicBezTo>
                  <a:cubicBezTo>
                    <a:pt x="866" y="9433"/>
                    <a:pt x="749" y="9441"/>
                    <a:pt x="630" y="9441"/>
                  </a:cubicBezTo>
                  <a:cubicBezTo>
                    <a:pt x="575" y="9441"/>
                    <a:pt x="520" y="9439"/>
                    <a:pt x="464" y="9436"/>
                  </a:cubicBezTo>
                  <a:cubicBezTo>
                    <a:pt x="450" y="9207"/>
                    <a:pt x="416" y="8982"/>
                    <a:pt x="396" y="8763"/>
                  </a:cubicBezTo>
                  <a:lnTo>
                    <a:pt x="396" y="8763"/>
                  </a:lnTo>
                  <a:cubicBezTo>
                    <a:pt x="522" y="8787"/>
                    <a:pt x="651" y="8799"/>
                    <a:pt x="781" y="8799"/>
                  </a:cubicBezTo>
                  <a:cubicBezTo>
                    <a:pt x="836" y="8799"/>
                    <a:pt x="892" y="8796"/>
                    <a:pt x="947" y="8792"/>
                  </a:cubicBezTo>
                  <a:cubicBezTo>
                    <a:pt x="1342" y="8773"/>
                    <a:pt x="1742" y="8758"/>
                    <a:pt x="2137" y="8719"/>
                  </a:cubicBezTo>
                  <a:close/>
                  <a:moveTo>
                    <a:pt x="922" y="0"/>
                  </a:moveTo>
                  <a:cubicBezTo>
                    <a:pt x="894" y="0"/>
                    <a:pt x="868" y="16"/>
                    <a:pt x="859" y="46"/>
                  </a:cubicBezTo>
                  <a:cubicBezTo>
                    <a:pt x="840" y="164"/>
                    <a:pt x="816" y="276"/>
                    <a:pt x="791" y="388"/>
                  </a:cubicBezTo>
                  <a:cubicBezTo>
                    <a:pt x="777" y="398"/>
                    <a:pt x="772" y="422"/>
                    <a:pt x="777" y="437"/>
                  </a:cubicBezTo>
                  <a:cubicBezTo>
                    <a:pt x="625" y="1105"/>
                    <a:pt x="381" y="1739"/>
                    <a:pt x="167" y="2388"/>
                  </a:cubicBezTo>
                  <a:cubicBezTo>
                    <a:pt x="138" y="2397"/>
                    <a:pt x="123" y="2422"/>
                    <a:pt x="123" y="2451"/>
                  </a:cubicBezTo>
                  <a:cubicBezTo>
                    <a:pt x="167" y="4095"/>
                    <a:pt x="191" y="5753"/>
                    <a:pt x="323" y="7397"/>
                  </a:cubicBezTo>
                  <a:cubicBezTo>
                    <a:pt x="323" y="7397"/>
                    <a:pt x="323" y="7402"/>
                    <a:pt x="328" y="7402"/>
                  </a:cubicBezTo>
                  <a:cubicBezTo>
                    <a:pt x="279" y="7421"/>
                    <a:pt x="235" y="7441"/>
                    <a:pt x="196" y="7470"/>
                  </a:cubicBezTo>
                  <a:cubicBezTo>
                    <a:pt x="188" y="7465"/>
                    <a:pt x="181" y="7462"/>
                    <a:pt x="173" y="7462"/>
                  </a:cubicBezTo>
                  <a:cubicBezTo>
                    <a:pt x="168" y="7462"/>
                    <a:pt x="163" y="7463"/>
                    <a:pt x="157" y="7465"/>
                  </a:cubicBezTo>
                  <a:cubicBezTo>
                    <a:pt x="35" y="7539"/>
                    <a:pt x="1" y="7748"/>
                    <a:pt x="118" y="7831"/>
                  </a:cubicBezTo>
                  <a:cubicBezTo>
                    <a:pt x="35" y="7929"/>
                    <a:pt x="16" y="8065"/>
                    <a:pt x="69" y="8177"/>
                  </a:cubicBezTo>
                  <a:cubicBezTo>
                    <a:pt x="69" y="8187"/>
                    <a:pt x="74" y="8192"/>
                    <a:pt x="84" y="8197"/>
                  </a:cubicBezTo>
                  <a:cubicBezTo>
                    <a:pt x="99" y="8217"/>
                    <a:pt x="123" y="8231"/>
                    <a:pt x="152" y="8236"/>
                  </a:cubicBezTo>
                  <a:cubicBezTo>
                    <a:pt x="167" y="8241"/>
                    <a:pt x="186" y="8251"/>
                    <a:pt x="206" y="8256"/>
                  </a:cubicBezTo>
                  <a:cubicBezTo>
                    <a:pt x="123" y="8299"/>
                    <a:pt x="69" y="8382"/>
                    <a:pt x="60" y="8470"/>
                  </a:cubicBezTo>
                  <a:cubicBezTo>
                    <a:pt x="45" y="8577"/>
                    <a:pt x="84" y="8714"/>
                    <a:pt x="201" y="8738"/>
                  </a:cubicBezTo>
                  <a:cubicBezTo>
                    <a:pt x="206" y="8740"/>
                    <a:pt x="211" y="8741"/>
                    <a:pt x="216" y="8741"/>
                  </a:cubicBezTo>
                  <a:cubicBezTo>
                    <a:pt x="233" y="8741"/>
                    <a:pt x="247" y="8728"/>
                    <a:pt x="255" y="8709"/>
                  </a:cubicBezTo>
                  <a:cubicBezTo>
                    <a:pt x="274" y="8719"/>
                    <a:pt x="289" y="8719"/>
                    <a:pt x="308" y="8729"/>
                  </a:cubicBezTo>
                  <a:cubicBezTo>
                    <a:pt x="303" y="9119"/>
                    <a:pt x="274" y="9553"/>
                    <a:pt x="347" y="9943"/>
                  </a:cubicBezTo>
                  <a:cubicBezTo>
                    <a:pt x="318" y="9953"/>
                    <a:pt x="313" y="9997"/>
                    <a:pt x="342" y="10016"/>
                  </a:cubicBezTo>
                  <a:cubicBezTo>
                    <a:pt x="628" y="10228"/>
                    <a:pt x="974" y="10339"/>
                    <a:pt x="1324" y="10339"/>
                  </a:cubicBezTo>
                  <a:cubicBezTo>
                    <a:pt x="1410" y="10339"/>
                    <a:pt x="1496" y="10332"/>
                    <a:pt x="1581" y="10319"/>
                  </a:cubicBezTo>
                  <a:cubicBezTo>
                    <a:pt x="1874" y="10270"/>
                    <a:pt x="2430" y="10124"/>
                    <a:pt x="2381" y="9743"/>
                  </a:cubicBezTo>
                  <a:cubicBezTo>
                    <a:pt x="2376" y="9729"/>
                    <a:pt x="2367" y="9714"/>
                    <a:pt x="2357" y="9704"/>
                  </a:cubicBezTo>
                  <a:cubicBezTo>
                    <a:pt x="2328" y="9368"/>
                    <a:pt x="2294" y="9031"/>
                    <a:pt x="2250" y="8699"/>
                  </a:cubicBezTo>
                  <a:lnTo>
                    <a:pt x="2323" y="8690"/>
                  </a:lnTo>
                  <a:cubicBezTo>
                    <a:pt x="2362" y="8690"/>
                    <a:pt x="2386" y="8646"/>
                    <a:pt x="2362" y="8612"/>
                  </a:cubicBezTo>
                  <a:cubicBezTo>
                    <a:pt x="2450" y="8548"/>
                    <a:pt x="2498" y="8446"/>
                    <a:pt x="2484" y="8343"/>
                  </a:cubicBezTo>
                  <a:cubicBezTo>
                    <a:pt x="2474" y="8285"/>
                    <a:pt x="2450" y="8226"/>
                    <a:pt x="2411" y="8182"/>
                  </a:cubicBezTo>
                  <a:cubicBezTo>
                    <a:pt x="2411" y="8177"/>
                    <a:pt x="2411" y="8173"/>
                    <a:pt x="2415" y="8168"/>
                  </a:cubicBezTo>
                  <a:cubicBezTo>
                    <a:pt x="2417" y="8169"/>
                    <a:pt x="2419" y="8169"/>
                    <a:pt x="2421" y="8169"/>
                  </a:cubicBezTo>
                  <a:cubicBezTo>
                    <a:pt x="2430" y="8169"/>
                    <a:pt x="2441" y="8161"/>
                    <a:pt x="2445" y="8153"/>
                  </a:cubicBezTo>
                  <a:cubicBezTo>
                    <a:pt x="2498" y="8036"/>
                    <a:pt x="2508" y="7841"/>
                    <a:pt x="2411" y="7738"/>
                  </a:cubicBezTo>
                  <a:cubicBezTo>
                    <a:pt x="2498" y="7587"/>
                    <a:pt x="2401" y="7329"/>
                    <a:pt x="2220" y="7329"/>
                  </a:cubicBezTo>
                  <a:cubicBezTo>
                    <a:pt x="2162" y="5729"/>
                    <a:pt x="2069" y="4129"/>
                    <a:pt x="2015" y="2529"/>
                  </a:cubicBezTo>
                  <a:cubicBezTo>
                    <a:pt x="2035" y="2515"/>
                    <a:pt x="2045" y="2495"/>
                    <a:pt x="2054" y="2471"/>
                  </a:cubicBezTo>
                  <a:cubicBezTo>
                    <a:pt x="2064" y="2446"/>
                    <a:pt x="2050" y="2422"/>
                    <a:pt x="2020" y="2412"/>
                  </a:cubicBezTo>
                  <a:cubicBezTo>
                    <a:pt x="2030" y="2397"/>
                    <a:pt x="2030" y="2383"/>
                    <a:pt x="2020" y="2368"/>
                  </a:cubicBezTo>
                  <a:cubicBezTo>
                    <a:pt x="1679" y="1588"/>
                    <a:pt x="1333" y="807"/>
                    <a:pt x="981" y="32"/>
                  </a:cubicBezTo>
                  <a:cubicBezTo>
                    <a:pt x="966" y="10"/>
                    <a:pt x="944" y="0"/>
                    <a:pt x="9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56"/>
            <p:cNvSpPr/>
            <p:nvPr/>
          </p:nvSpPr>
          <p:spPr>
            <a:xfrm>
              <a:off x="5586535" y="3583290"/>
              <a:ext cx="105936" cy="196109"/>
            </a:xfrm>
            <a:custGeom>
              <a:rect b="b" l="l" r="r" t="t"/>
              <a:pathLst>
                <a:path extrusionOk="0" h="7627" w="4120">
                  <a:moveTo>
                    <a:pt x="2814" y="216"/>
                  </a:moveTo>
                  <a:cubicBezTo>
                    <a:pt x="3380" y="216"/>
                    <a:pt x="3401" y="430"/>
                    <a:pt x="3227" y="1061"/>
                  </a:cubicBezTo>
                  <a:cubicBezTo>
                    <a:pt x="3081" y="1588"/>
                    <a:pt x="2944" y="2119"/>
                    <a:pt x="2813" y="2651"/>
                  </a:cubicBezTo>
                  <a:cubicBezTo>
                    <a:pt x="2798" y="2641"/>
                    <a:pt x="2783" y="2636"/>
                    <a:pt x="2774" y="2636"/>
                  </a:cubicBezTo>
                  <a:cubicBezTo>
                    <a:pt x="2183" y="2709"/>
                    <a:pt x="1598" y="2787"/>
                    <a:pt x="1008" y="2841"/>
                  </a:cubicBezTo>
                  <a:cubicBezTo>
                    <a:pt x="1140" y="2358"/>
                    <a:pt x="1271" y="1875"/>
                    <a:pt x="1413" y="1392"/>
                  </a:cubicBezTo>
                  <a:cubicBezTo>
                    <a:pt x="1627" y="632"/>
                    <a:pt x="1759" y="266"/>
                    <a:pt x="2632" y="222"/>
                  </a:cubicBezTo>
                  <a:cubicBezTo>
                    <a:pt x="2698" y="218"/>
                    <a:pt x="2759" y="216"/>
                    <a:pt x="2814" y="216"/>
                  </a:cubicBezTo>
                  <a:close/>
                  <a:moveTo>
                    <a:pt x="3593" y="314"/>
                  </a:moveTo>
                  <a:cubicBezTo>
                    <a:pt x="3710" y="773"/>
                    <a:pt x="3837" y="1227"/>
                    <a:pt x="3969" y="1675"/>
                  </a:cubicBezTo>
                  <a:cubicBezTo>
                    <a:pt x="3969" y="1680"/>
                    <a:pt x="3974" y="1685"/>
                    <a:pt x="3974" y="1690"/>
                  </a:cubicBezTo>
                  <a:cubicBezTo>
                    <a:pt x="3827" y="2529"/>
                    <a:pt x="3647" y="3353"/>
                    <a:pt x="3442" y="4173"/>
                  </a:cubicBezTo>
                  <a:cubicBezTo>
                    <a:pt x="3349" y="3675"/>
                    <a:pt x="3159" y="3153"/>
                    <a:pt x="2964" y="2695"/>
                  </a:cubicBezTo>
                  <a:cubicBezTo>
                    <a:pt x="3164" y="1900"/>
                    <a:pt x="3369" y="1105"/>
                    <a:pt x="3593" y="314"/>
                  </a:cubicBezTo>
                  <a:close/>
                  <a:moveTo>
                    <a:pt x="2769" y="2763"/>
                  </a:moveTo>
                  <a:cubicBezTo>
                    <a:pt x="2764" y="2787"/>
                    <a:pt x="2759" y="2812"/>
                    <a:pt x="2754" y="2831"/>
                  </a:cubicBezTo>
                  <a:cubicBezTo>
                    <a:pt x="2457" y="4026"/>
                    <a:pt x="2188" y="5231"/>
                    <a:pt x="1954" y="6436"/>
                  </a:cubicBezTo>
                  <a:cubicBezTo>
                    <a:pt x="1954" y="6441"/>
                    <a:pt x="1954" y="6441"/>
                    <a:pt x="1954" y="6446"/>
                  </a:cubicBezTo>
                  <a:cubicBezTo>
                    <a:pt x="1722" y="6455"/>
                    <a:pt x="1494" y="6462"/>
                    <a:pt x="1268" y="6462"/>
                  </a:cubicBezTo>
                  <a:cubicBezTo>
                    <a:pt x="885" y="6462"/>
                    <a:pt x="504" y="6442"/>
                    <a:pt x="106" y="6377"/>
                  </a:cubicBezTo>
                  <a:cubicBezTo>
                    <a:pt x="120" y="6314"/>
                    <a:pt x="135" y="6251"/>
                    <a:pt x="154" y="6182"/>
                  </a:cubicBezTo>
                  <a:cubicBezTo>
                    <a:pt x="239" y="6189"/>
                    <a:pt x="324" y="6192"/>
                    <a:pt x="409" y="6192"/>
                  </a:cubicBezTo>
                  <a:cubicBezTo>
                    <a:pt x="580" y="6192"/>
                    <a:pt x="753" y="6179"/>
                    <a:pt x="925" y="6153"/>
                  </a:cubicBezTo>
                  <a:cubicBezTo>
                    <a:pt x="954" y="6143"/>
                    <a:pt x="949" y="6090"/>
                    <a:pt x="915" y="6090"/>
                  </a:cubicBezTo>
                  <a:cubicBezTo>
                    <a:pt x="733" y="6104"/>
                    <a:pt x="551" y="6113"/>
                    <a:pt x="369" y="6113"/>
                  </a:cubicBezTo>
                  <a:cubicBezTo>
                    <a:pt x="302" y="6113"/>
                    <a:pt x="236" y="6112"/>
                    <a:pt x="169" y="6109"/>
                  </a:cubicBezTo>
                  <a:cubicBezTo>
                    <a:pt x="208" y="5973"/>
                    <a:pt x="242" y="5831"/>
                    <a:pt x="276" y="5695"/>
                  </a:cubicBezTo>
                  <a:cubicBezTo>
                    <a:pt x="341" y="5699"/>
                    <a:pt x="405" y="5701"/>
                    <a:pt x="470" y="5701"/>
                  </a:cubicBezTo>
                  <a:cubicBezTo>
                    <a:pt x="622" y="5701"/>
                    <a:pt x="775" y="5689"/>
                    <a:pt x="925" y="5665"/>
                  </a:cubicBezTo>
                  <a:cubicBezTo>
                    <a:pt x="963" y="5661"/>
                    <a:pt x="955" y="5597"/>
                    <a:pt x="919" y="5597"/>
                  </a:cubicBezTo>
                  <a:cubicBezTo>
                    <a:pt x="918" y="5597"/>
                    <a:pt x="917" y="5597"/>
                    <a:pt x="915" y="5597"/>
                  </a:cubicBezTo>
                  <a:cubicBezTo>
                    <a:pt x="759" y="5612"/>
                    <a:pt x="599" y="5618"/>
                    <a:pt x="442" y="5618"/>
                  </a:cubicBezTo>
                  <a:cubicBezTo>
                    <a:pt x="393" y="5618"/>
                    <a:pt x="344" y="5618"/>
                    <a:pt x="296" y="5616"/>
                  </a:cubicBezTo>
                  <a:lnTo>
                    <a:pt x="408" y="5173"/>
                  </a:lnTo>
                  <a:cubicBezTo>
                    <a:pt x="491" y="5178"/>
                    <a:pt x="575" y="5180"/>
                    <a:pt x="660" y="5180"/>
                  </a:cubicBezTo>
                  <a:cubicBezTo>
                    <a:pt x="745" y="5180"/>
                    <a:pt x="830" y="5178"/>
                    <a:pt x="915" y="5173"/>
                  </a:cubicBezTo>
                  <a:cubicBezTo>
                    <a:pt x="969" y="5173"/>
                    <a:pt x="969" y="5090"/>
                    <a:pt x="915" y="5090"/>
                  </a:cubicBezTo>
                  <a:cubicBezTo>
                    <a:pt x="832" y="5085"/>
                    <a:pt x="751" y="5082"/>
                    <a:pt x="670" y="5082"/>
                  </a:cubicBezTo>
                  <a:cubicBezTo>
                    <a:pt x="588" y="5082"/>
                    <a:pt x="508" y="5085"/>
                    <a:pt x="427" y="5090"/>
                  </a:cubicBezTo>
                  <a:cubicBezTo>
                    <a:pt x="467" y="4919"/>
                    <a:pt x="510" y="4743"/>
                    <a:pt x="554" y="4573"/>
                  </a:cubicBezTo>
                  <a:cubicBezTo>
                    <a:pt x="654" y="4595"/>
                    <a:pt x="757" y="4606"/>
                    <a:pt x="859" y="4606"/>
                  </a:cubicBezTo>
                  <a:cubicBezTo>
                    <a:pt x="962" y="4606"/>
                    <a:pt x="1064" y="4595"/>
                    <a:pt x="1164" y="4573"/>
                  </a:cubicBezTo>
                  <a:cubicBezTo>
                    <a:pt x="1206" y="4563"/>
                    <a:pt x="1199" y="4499"/>
                    <a:pt x="1159" y="4499"/>
                  </a:cubicBezTo>
                  <a:cubicBezTo>
                    <a:pt x="1157" y="4499"/>
                    <a:pt x="1156" y="4499"/>
                    <a:pt x="1154" y="4500"/>
                  </a:cubicBezTo>
                  <a:cubicBezTo>
                    <a:pt x="1057" y="4512"/>
                    <a:pt x="959" y="4518"/>
                    <a:pt x="862" y="4518"/>
                  </a:cubicBezTo>
                  <a:cubicBezTo>
                    <a:pt x="764" y="4518"/>
                    <a:pt x="667" y="4512"/>
                    <a:pt x="569" y="4500"/>
                  </a:cubicBezTo>
                  <a:cubicBezTo>
                    <a:pt x="667" y="4114"/>
                    <a:pt x="769" y="3729"/>
                    <a:pt x="866" y="3344"/>
                  </a:cubicBezTo>
                  <a:cubicBezTo>
                    <a:pt x="979" y="3350"/>
                    <a:pt x="1096" y="3356"/>
                    <a:pt x="1212" y="3356"/>
                  </a:cubicBezTo>
                  <a:cubicBezTo>
                    <a:pt x="1434" y="3356"/>
                    <a:pt x="1657" y="3336"/>
                    <a:pt x="1862" y="3265"/>
                  </a:cubicBezTo>
                  <a:cubicBezTo>
                    <a:pt x="1894" y="3256"/>
                    <a:pt x="1896" y="3197"/>
                    <a:pt x="1856" y="3197"/>
                  </a:cubicBezTo>
                  <a:cubicBezTo>
                    <a:pt x="1855" y="3197"/>
                    <a:pt x="1853" y="3197"/>
                    <a:pt x="1852" y="3197"/>
                  </a:cubicBezTo>
                  <a:cubicBezTo>
                    <a:pt x="1560" y="3219"/>
                    <a:pt x="1281" y="3268"/>
                    <a:pt x="992" y="3268"/>
                  </a:cubicBezTo>
                  <a:cubicBezTo>
                    <a:pt x="957" y="3268"/>
                    <a:pt x="922" y="3267"/>
                    <a:pt x="886" y="3265"/>
                  </a:cubicBezTo>
                  <a:cubicBezTo>
                    <a:pt x="896" y="3226"/>
                    <a:pt x="906" y="3192"/>
                    <a:pt x="915" y="3153"/>
                  </a:cubicBezTo>
                  <a:cubicBezTo>
                    <a:pt x="930" y="3085"/>
                    <a:pt x="954" y="3017"/>
                    <a:pt x="969" y="2948"/>
                  </a:cubicBezTo>
                  <a:lnTo>
                    <a:pt x="979" y="2948"/>
                  </a:lnTo>
                  <a:cubicBezTo>
                    <a:pt x="1579" y="2934"/>
                    <a:pt x="2179" y="2870"/>
                    <a:pt x="2769" y="2763"/>
                  </a:cubicBezTo>
                  <a:close/>
                  <a:moveTo>
                    <a:pt x="2925" y="2870"/>
                  </a:moveTo>
                  <a:cubicBezTo>
                    <a:pt x="3032" y="3339"/>
                    <a:pt x="3159" y="3831"/>
                    <a:pt x="3335" y="4270"/>
                  </a:cubicBezTo>
                  <a:cubicBezTo>
                    <a:pt x="3343" y="4297"/>
                    <a:pt x="3368" y="4315"/>
                    <a:pt x="3397" y="4315"/>
                  </a:cubicBezTo>
                  <a:cubicBezTo>
                    <a:pt x="3401" y="4315"/>
                    <a:pt x="3404" y="4315"/>
                    <a:pt x="3408" y="4314"/>
                  </a:cubicBezTo>
                  <a:lnTo>
                    <a:pt x="3408" y="4314"/>
                  </a:lnTo>
                  <a:cubicBezTo>
                    <a:pt x="3149" y="5334"/>
                    <a:pt x="2857" y="6343"/>
                    <a:pt x="2525" y="7338"/>
                  </a:cubicBezTo>
                  <a:cubicBezTo>
                    <a:pt x="2379" y="7065"/>
                    <a:pt x="2227" y="6792"/>
                    <a:pt x="2071" y="6529"/>
                  </a:cubicBezTo>
                  <a:cubicBezTo>
                    <a:pt x="2086" y="6519"/>
                    <a:pt x="2101" y="6499"/>
                    <a:pt x="2101" y="6485"/>
                  </a:cubicBezTo>
                  <a:cubicBezTo>
                    <a:pt x="2354" y="5270"/>
                    <a:pt x="2627" y="4065"/>
                    <a:pt x="2925" y="2870"/>
                  </a:cubicBezTo>
                  <a:close/>
                  <a:moveTo>
                    <a:pt x="164" y="6509"/>
                  </a:moveTo>
                  <a:lnTo>
                    <a:pt x="164" y="6509"/>
                  </a:lnTo>
                  <a:cubicBezTo>
                    <a:pt x="529" y="6597"/>
                    <a:pt x="921" y="6653"/>
                    <a:pt x="1307" y="6653"/>
                  </a:cubicBezTo>
                  <a:cubicBezTo>
                    <a:pt x="1540" y="6653"/>
                    <a:pt x="1771" y="6633"/>
                    <a:pt x="1993" y="6587"/>
                  </a:cubicBezTo>
                  <a:cubicBezTo>
                    <a:pt x="2125" y="6855"/>
                    <a:pt x="2262" y="7124"/>
                    <a:pt x="2403" y="7387"/>
                  </a:cubicBezTo>
                  <a:cubicBezTo>
                    <a:pt x="1944" y="7387"/>
                    <a:pt x="1471" y="7421"/>
                    <a:pt x="1008" y="7446"/>
                  </a:cubicBezTo>
                  <a:lnTo>
                    <a:pt x="1008" y="7441"/>
                  </a:lnTo>
                  <a:cubicBezTo>
                    <a:pt x="948" y="7442"/>
                    <a:pt x="905" y="7447"/>
                    <a:pt x="869" y="7447"/>
                  </a:cubicBezTo>
                  <a:cubicBezTo>
                    <a:pt x="803" y="7447"/>
                    <a:pt x="759" y="7433"/>
                    <a:pt x="681" y="7368"/>
                  </a:cubicBezTo>
                  <a:cubicBezTo>
                    <a:pt x="667" y="7348"/>
                    <a:pt x="647" y="7329"/>
                    <a:pt x="632" y="7309"/>
                  </a:cubicBezTo>
                  <a:lnTo>
                    <a:pt x="632" y="7309"/>
                  </a:lnTo>
                  <a:cubicBezTo>
                    <a:pt x="768" y="7349"/>
                    <a:pt x="905" y="7368"/>
                    <a:pt x="1044" y="7368"/>
                  </a:cubicBezTo>
                  <a:cubicBezTo>
                    <a:pt x="1060" y="7368"/>
                    <a:pt x="1075" y="7368"/>
                    <a:pt x="1091" y="7368"/>
                  </a:cubicBezTo>
                  <a:cubicBezTo>
                    <a:pt x="1115" y="7363"/>
                    <a:pt x="1115" y="7324"/>
                    <a:pt x="1091" y="7319"/>
                  </a:cubicBezTo>
                  <a:cubicBezTo>
                    <a:pt x="925" y="7314"/>
                    <a:pt x="764" y="7290"/>
                    <a:pt x="603" y="7255"/>
                  </a:cubicBezTo>
                  <a:cubicBezTo>
                    <a:pt x="564" y="7192"/>
                    <a:pt x="530" y="7119"/>
                    <a:pt x="496" y="7060"/>
                  </a:cubicBezTo>
                  <a:lnTo>
                    <a:pt x="476" y="7026"/>
                  </a:lnTo>
                  <a:lnTo>
                    <a:pt x="476" y="7026"/>
                  </a:lnTo>
                  <a:cubicBezTo>
                    <a:pt x="642" y="7041"/>
                    <a:pt x="813" y="7055"/>
                    <a:pt x="984" y="7055"/>
                  </a:cubicBezTo>
                  <a:cubicBezTo>
                    <a:pt x="1023" y="7055"/>
                    <a:pt x="1023" y="7002"/>
                    <a:pt x="984" y="6992"/>
                  </a:cubicBezTo>
                  <a:cubicBezTo>
                    <a:pt x="803" y="6977"/>
                    <a:pt x="618" y="6972"/>
                    <a:pt x="437" y="6963"/>
                  </a:cubicBezTo>
                  <a:cubicBezTo>
                    <a:pt x="393" y="6890"/>
                    <a:pt x="345" y="6812"/>
                    <a:pt x="301" y="6738"/>
                  </a:cubicBezTo>
                  <a:lnTo>
                    <a:pt x="301" y="6738"/>
                  </a:lnTo>
                  <a:cubicBezTo>
                    <a:pt x="403" y="6741"/>
                    <a:pt x="506" y="6742"/>
                    <a:pt x="608" y="6742"/>
                  </a:cubicBezTo>
                  <a:cubicBezTo>
                    <a:pt x="710" y="6742"/>
                    <a:pt x="813" y="6741"/>
                    <a:pt x="915" y="6738"/>
                  </a:cubicBezTo>
                  <a:cubicBezTo>
                    <a:pt x="954" y="6738"/>
                    <a:pt x="954" y="6675"/>
                    <a:pt x="915" y="6675"/>
                  </a:cubicBezTo>
                  <a:cubicBezTo>
                    <a:pt x="842" y="6672"/>
                    <a:pt x="769" y="6671"/>
                    <a:pt x="697" y="6671"/>
                  </a:cubicBezTo>
                  <a:cubicBezTo>
                    <a:pt x="552" y="6671"/>
                    <a:pt x="408" y="6675"/>
                    <a:pt x="262" y="6675"/>
                  </a:cubicBezTo>
                  <a:cubicBezTo>
                    <a:pt x="228" y="6616"/>
                    <a:pt x="198" y="6563"/>
                    <a:pt x="164" y="6509"/>
                  </a:cubicBezTo>
                  <a:close/>
                  <a:moveTo>
                    <a:pt x="3580" y="1"/>
                  </a:moveTo>
                  <a:cubicBezTo>
                    <a:pt x="3565" y="1"/>
                    <a:pt x="3550" y="8"/>
                    <a:pt x="3539" y="22"/>
                  </a:cubicBezTo>
                  <a:lnTo>
                    <a:pt x="1681" y="124"/>
                  </a:lnTo>
                  <a:cubicBezTo>
                    <a:pt x="1652" y="129"/>
                    <a:pt x="1623" y="149"/>
                    <a:pt x="1613" y="183"/>
                  </a:cubicBezTo>
                  <a:cubicBezTo>
                    <a:pt x="1032" y="2139"/>
                    <a:pt x="476" y="4114"/>
                    <a:pt x="81" y="6119"/>
                  </a:cubicBezTo>
                  <a:lnTo>
                    <a:pt x="76" y="6119"/>
                  </a:lnTo>
                  <a:cubicBezTo>
                    <a:pt x="37" y="6119"/>
                    <a:pt x="32" y="6173"/>
                    <a:pt x="67" y="6182"/>
                  </a:cubicBezTo>
                  <a:cubicBezTo>
                    <a:pt x="52" y="6265"/>
                    <a:pt x="37" y="6343"/>
                    <a:pt x="18" y="6421"/>
                  </a:cubicBezTo>
                  <a:cubicBezTo>
                    <a:pt x="18" y="6426"/>
                    <a:pt x="13" y="6436"/>
                    <a:pt x="18" y="6441"/>
                  </a:cubicBezTo>
                  <a:cubicBezTo>
                    <a:pt x="13" y="6460"/>
                    <a:pt x="8" y="6485"/>
                    <a:pt x="3" y="6504"/>
                  </a:cubicBezTo>
                  <a:cubicBezTo>
                    <a:pt x="0" y="6526"/>
                    <a:pt x="18" y="6539"/>
                    <a:pt x="36" y="6539"/>
                  </a:cubicBezTo>
                  <a:cubicBezTo>
                    <a:pt x="46" y="6539"/>
                    <a:pt x="56" y="6535"/>
                    <a:pt x="62" y="6524"/>
                  </a:cubicBezTo>
                  <a:lnTo>
                    <a:pt x="145" y="6685"/>
                  </a:lnTo>
                  <a:lnTo>
                    <a:pt x="106" y="6685"/>
                  </a:lnTo>
                  <a:cubicBezTo>
                    <a:pt x="67" y="6685"/>
                    <a:pt x="67" y="6743"/>
                    <a:pt x="106" y="6743"/>
                  </a:cubicBezTo>
                  <a:lnTo>
                    <a:pt x="174" y="6743"/>
                  </a:lnTo>
                  <a:cubicBezTo>
                    <a:pt x="276" y="6948"/>
                    <a:pt x="384" y="7153"/>
                    <a:pt x="501" y="7353"/>
                  </a:cubicBezTo>
                  <a:cubicBezTo>
                    <a:pt x="549" y="7441"/>
                    <a:pt x="588" y="7543"/>
                    <a:pt x="681" y="7592"/>
                  </a:cubicBezTo>
                  <a:cubicBezTo>
                    <a:pt x="736" y="7617"/>
                    <a:pt x="810" y="7626"/>
                    <a:pt x="892" y="7626"/>
                  </a:cubicBezTo>
                  <a:cubicBezTo>
                    <a:pt x="1078" y="7626"/>
                    <a:pt x="1306" y="7579"/>
                    <a:pt x="1442" y="7572"/>
                  </a:cubicBezTo>
                  <a:cubicBezTo>
                    <a:pt x="1788" y="7558"/>
                    <a:pt x="2144" y="7558"/>
                    <a:pt x="2491" y="7519"/>
                  </a:cubicBezTo>
                  <a:cubicBezTo>
                    <a:pt x="2525" y="7514"/>
                    <a:pt x="2549" y="7485"/>
                    <a:pt x="2544" y="7450"/>
                  </a:cubicBezTo>
                  <a:cubicBezTo>
                    <a:pt x="2544" y="7441"/>
                    <a:pt x="2549" y="7436"/>
                    <a:pt x="2549" y="7431"/>
                  </a:cubicBezTo>
                  <a:cubicBezTo>
                    <a:pt x="2552" y="7432"/>
                    <a:pt x="2555" y="7432"/>
                    <a:pt x="2557" y="7432"/>
                  </a:cubicBezTo>
                  <a:cubicBezTo>
                    <a:pt x="2575" y="7432"/>
                    <a:pt x="2594" y="7419"/>
                    <a:pt x="2598" y="7402"/>
                  </a:cubicBezTo>
                  <a:cubicBezTo>
                    <a:pt x="3276" y="5543"/>
                    <a:pt x="3783" y="3631"/>
                    <a:pt x="4115" y="1680"/>
                  </a:cubicBezTo>
                  <a:cubicBezTo>
                    <a:pt x="4120" y="1661"/>
                    <a:pt x="4115" y="1636"/>
                    <a:pt x="4096" y="1617"/>
                  </a:cubicBezTo>
                  <a:cubicBezTo>
                    <a:pt x="3959" y="1114"/>
                    <a:pt x="3817" y="612"/>
                    <a:pt x="3652" y="115"/>
                  </a:cubicBezTo>
                  <a:cubicBezTo>
                    <a:pt x="3657" y="85"/>
                    <a:pt x="3652" y="56"/>
                    <a:pt x="3627" y="36"/>
                  </a:cubicBezTo>
                  <a:cubicBezTo>
                    <a:pt x="3622" y="14"/>
                    <a:pt x="3601" y="1"/>
                    <a:pt x="35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56"/>
            <p:cNvSpPr/>
            <p:nvPr/>
          </p:nvSpPr>
          <p:spPr>
            <a:xfrm>
              <a:off x="5462678" y="3638469"/>
              <a:ext cx="10079" cy="1928"/>
            </a:xfrm>
            <a:custGeom>
              <a:rect b="b" l="l" r="r" t="t"/>
              <a:pathLst>
                <a:path extrusionOk="0" h="75" w="392">
                  <a:moveTo>
                    <a:pt x="203" y="0"/>
                  </a:moveTo>
                  <a:cubicBezTo>
                    <a:pt x="151" y="0"/>
                    <a:pt x="99" y="2"/>
                    <a:pt x="45" y="7"/>
                  </a:cubicBezTo>
                  <a:cubicBezTo>
                    <a:pt x="1" y="7"/>
                    <a:pt x="1" y="71"/>
                    <a:pt x="45" y="71"/>
                  </a:cubicBezTo>
                  <a:cubicBezTo>
                    <a:pt x="99" y="73"/>
                    <a:pt x="151" y="74"/>
                    <a:pt x="203" y="74"/>
                  </a:cubicBezTo>
                  <a:cubicBezTo>
                    <a:pt x="256" y="74"/>
                    <a:pt x="308" y="73"/>
                    <a:pt x="362" y="71"/>
                  </a:cubicBezTo>
                  <a:cubicBezTo>
                    <a:pt x="391" y="61"/>
                    <a:pt x="391" y="17"/>
                    <a:pt x="362" y="7"/>
                  </a:cubicBezTo>
                  <a:cubicBezTo>
                    <a:pt x="308" y="2"/>
                    <a:pt x="256" y="0"/>
                    <a:pt x="2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56"/>
            <p:cNvSpPr/>
            <p:nvPr/>
          </p:nvSpPr>
          <p:spPr>
            <a:xfrm>
              <a:off x="5462678" y="3612345"/>
              <a:ext cx="10568" cy="2186"/>
            </a:xfrm>
            <a:custGeom>
              <a:rect b="b" l="l" r="r" t="t"/>
              <a:pathLst>
                <a:path extrusionOk="0" h="85" w="411">
                  <a:moveTo>
                    <a:pt x="230" y="1"/>
                  </a:moveTo>
                  <a:cubicBezTo>
                    <a:pt x="169" y="1"/>
                    <a:pt x="108" y="3"/>
                    <a:pt x="45" y="9"/>
                  </a:cubicBezTo>
                  <a:cubicBezTo>
                    <a:pt x="1" y="9"/>
                    <a:pt x="1" y="77"/>
                    <a:pt x="45" y="77"/>
                  </a:cubicBezTo>
                  <a:cubicBezTo>
                    <a:pt x="99" y="82"/>
                    <a:pt x="151" y="84"/>
                    <a:pt x="203" y="84"/>
                  </a:cubicBezTo>
                  <a:cubicBezTo>
                    <a:pt x="256" y="84"/>
                    <a:pt x="308" y="82"/>
                    <a:pt x="362" y="77"/>
                  </a:cubicBezTo>
                  <a:cubicBezTo>
                    <a:pt x="411" y="77"/>
                    <a:pt x="411" y="4"/>
                    <a:pt x="362" y="4"/>
                  </a:cubicBezTo>
                  <a:cubicBezTo>
                    <a:pt x="317" y="2"/>
                    <a:pt x="274" y="1"/>
                    <a:pt x="2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56"/>
            <p:cNvSpPr/>
            <p:nvPr/>
          </p:nvSpPr>
          <p:spPr>
            <a:xfrm>
              <a:off x="5536962" y="3740728"/>
              <a:ext cx="10876" cy="2417"/>
            </a:xfrm>
            <a:custGeom>
              <a:rect b="b" l="l" r="r" t="t"/>
              <a:pathLst>
                <a:path extrusionOk="0" h="94" w="423">
                  <a:moveTo>
                    <a:pt x="389" y="0"/>
                  </a:moveTo>
                  <a:cubicBezTo>
                    <a:pt x="388" y="0"/>
                    <a:pt x="386" y="1"/>
                    <a:pt x="385" y="1"/>
                  </a:cubicBezTo>
                  <a:cubicBezTo>
                    <a:pt x="263" y="6"/>
                    <a:pt x="146" y="20"/>
                    <a:pt x="29" y="40"/>
                  </a:cubicBezTo>
                  <a:cubicBezTo>
                    <a:pt x="1" y="44"/>
                    <a:pt x="4" y="94"/>
                    <a:pt x="30" y="94"/>
                  </a:cubicBezTo>
                  <a:cubicBezTo>
                    <a:pt x="31" y="94"/>
                    <a:pt x="32" y="94"/>
                    <a:pt x="34" y="93"/>
                  </a:cubicBezTo>
                  <a:cubicBezTo>
                    <a:pt x="156" y="84"/>
                    <a:pt x="273" y="69"/>
                    <a:pt x="390" y="50"/>
                  </a:cubicBezTo>
                  <a:cubicBezTo>
                    <a:pt x="422" y="40"/>
                    <a:pt x="415" y="0"/>
                    <a:pt x="3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56"/>
            <p:cNvSpPr/>
            <p:nvPr/>
          </p:nvSpPr>
          <p:spPr>
            <a:xfrm>
              <a:off x="5535933" y="3690100"/>
              <a:ext cx="7302" cy="1723"/>
            </a:xfrm>
            <a:custGeom>
              <a:rect b="b" l="l" r="r" t="t"/>
              <a:pathLst>
                <a:path extrusionOk="0" h="67" w="284">
                  <a:moveTo>
                    <a:pt x="147" y="0"/>
                  </a:moveTo>
                  <a:cubicBezTo>
                    <a:pt x="112" y="0"/>
                    <a:pt x="76" y="2"/>
                    <a:pt x="40" y="4"/>
                  </a:cubicBezTo>
                  <a:cubicBezTo>
                    <a:pt x="1" y="4"/>
                    <a:pt x="1" y="63"/>
                    <a:pt x="40" y="63"/>
                  </a:cubicBezTo>
                  <a:cubicBezTo>
                    <a:pt x="76" y="65"/>
                    <a:pt x="112" y="66"/>
                    <a:pt x="147" y="66"/>
                  </a:cubicBezTo>
                  <a:cubicBezTo>
                    <a:pt x="182" y="66"/>
                    <a:pt x="218" y="65"/>
                    <a:pt x="254" y="63"/>
                  </a:cubicBezTo>
                  <a:cubicBezTo>
                    <a:pt x="283" y="58"/>
                    <a:pt x="283" y="9"/>
                    <a:pt x="254" y="4"/>
                  </a:cubicBezTo>
                  <a:cubicBezTo>
                    <a:pt x="218" y="2"/>
                    <a:pt x="182" y="0"/>
                    <a:pt x="14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56"/>
            <p:cNvSpPr/>
            <p:nvPr/>
          </p:nvSpPr>
          <p:spPr>
            <a:xfrm>
              <a:off x="5523643" y="3807940"/>
              <a:ext cx="15916" cy="1954"/>
            </a:xfrm>
            <a:custGeom>
              <a:rect b="b" l="l" r="r" t="t"/>
              <a:pathLst>
                <a:path extrusionOk="0" h="76" w="619">
                  <a:moveTo>
                    <a:pt x="590" y="1"/>
                  </a:moveTo>
                  <a:cubicBezTo>
                    <a:pt x="589" y="1"/>
                    <a:pt x="587" y="1"/>
                    <a:pt x="586" y="1"/>
                  </a:cubicBezTo>
                  <a:cubicBezTo>
                    <a:pt x="467" y="20"/>
                    <a:pt x="346" y="29"/>
                    <a:pt x="226" y="29"/>
                  </a:cubicBezTo>
                  <a:cubicBezTo>
                    <a:pt x="159" y="29"/>
                    <a:pt x="91" y="26"/>
                    <a:pt x="25" y="21"/>
                  </a:cubicBezTo>
                  <a:cubicBezTo>
                    <a:pt x="1" y="21"/>
                    <a:pt x="1" y="65"/>
                    <a:pt x="25" y="65"/>
                  </a:cubicBezTo>
                  <a:cubicBezTo>
                    <a:pt x="96" y="72"/>
                    <a:pt x="167" y="76"/>
                    <a:pt x="237" y="76"/>
                  </a:cubicBezTo>
                  <a:cubicBezTo>
                    <a:pt x="357" y="76"/>
                    <a:pt x="476" y="65"/>
                    <a:pt x="596" y="40"/>
                  </a:cubicBezTo>
                  <a:cubicBezTo>
                    <a:pt x="619" y="36"/>
                    <a:pt x="611" y="1"/>
                    <a:pt x="5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56"/>
            <p:cNvSpPr/>
            <p:nvPr/>
          </p:nvSpPr>
          <p:spPr>
            <a:xfrm>
              <a:off x="5520763" y="3789401"/>
              <a:ext cx="13679" cy="2417"/>
            </a:xfrm>
            <a:custGeom>
              <a:rect b="b" l="l" r="r" t="t"/>
              <a:pathLst>
                <a:path extrusionOk="0" h="94" w="532">
                  <a:moveTo>
                    <a:pt x="488" y="0"/>
                  </a:moveTo>
                  <a:cubicBezTo>
                    <a:pt x="337" y="5"/>
                    <a:pt x="186" y="25"/>
                    <a:pt x="34" y="44"/>
                  </a:cubicBezTo>
                  <a:cubicBezTo>
                    <a:pt x="7" y="49"/>
                    <a:pt x="1" y="93"/>
                    <a:pt x="30" y="93"/>
                  </a:cubicBezTo>
                  <a:cubicBezTo>
                    <a:pt x="31" y="93"/>
                    <a:pt x="33" y="93"/>
                    <a:pt x="34" y="93"/>
                  </a:cubicBezTo>
                  <a:cubicBezTo>
                    <a:pt x="186" y="88"/>
                    <a:pt x="342" y="78"/>
                    <a:pt x="498" y="59"/>
                  </a:cubicBezTo>
                  <a:cubicBezTo>
                    <a:pt x="532" y="54"/>
                    <a:pt x="522" y="0"/>
                    <a:pt x="4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56"/>
            <p:cNvSpPr/>
            <p:nvPr/>
          </p:nvSpPr>
          <p:spPr>
            <a:xfrm>
              <a:off x="5604277" y="3687297"/>
              <a:ext cx="18822" cy="3805"/>
            </a:xfrm>
            <a:custGeom>
              <a:rect b="b" l="l" r="r" t="t"/>
              <a:pathLst>
                <a:path extrusionOk="0" h="148" w="732">
                  <a:moveTo>
                    <a:pt x="683" y="1"/>
                  </a:moveTo>
                  <a:cubicBezTo>
                    <a:pt x="682" y="1"/>
                    <a:pt x="680" y="1"/>
                    <a:pt x="679" y="1"/>
                  </a:cubicBezTo>
                  <a:cubicBezTo>
                    <a:pt x="464" y="16"/>
                    <a:pt x="255" y="45"/>
                    <a:pt x="40" y="74"/>
                  </a:cubicBezTo>
                  <a:cubicBezTo>
                    <a:pt x="1" y="84"/>
                    <a:pt x="11" y="147"/>
                    <a:pt x="50" y="147"/>
                  </a:cubicBezTo>
                  <a:cubicBezTo>
                    <a:pt x="264" y="128"/>
                    <a:pt x="474" y="113"/>
                    <a:pt x="689" y="79"/>
                  </a:cubicBezTo>
                  <a:cubicBezTo>
                    <a:pt x="731" y="69"/>
                    <a:pt x="723" y="1"/>
                    <a:pt x="6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56"/>
            <p:cNvSpPr/>
            <p:nvPr/>
          </p:nvSpPr>
          <p:spPr>
            <a:xfrm>
              <a:off x="5607928" y="3679558"/>
              <a:ext cx="21341" cy="2751"/>
            </a:xfrm>
            <a:custGeom>
              <a:rect b="b" l="l" r="r" t="t"/>
              <a:pathLst>
                <a:path extrusionOk="0" h="107" w="830">
                  <a:moveTo>
                    <a:pt x="604" y="1"/>
                  </a:moveTo>
                  <a:cubicBezTo>
                    <a:pt x="414" y="1"/>
                    <a:pt x="224" y="13"/>
                    <a:pt x="39" y="38"/>
                  </a:cubicBezTo>
                  <a:cubicBezTo>
                    <a:pt x="0" y="43"/>
                    <a:pt x="15" y="102"/>
                    <a:pt x="44" y="102"/>
                  </a:cubicBezTo>
                  <a:cubicBezTo>
                    <a:pt x="120" y="105"/>
                    <a:pt x="194" y="106"/>
                    <a:pt x="269" y="106"/>
                  </a:cubicBezTo>
                  <a:cubicBezTo>
                    <a:pt x="441" y="106"/>
                    <a:pt x="612" y="98"/>
                    <a:pt x="786" y="78"/>
                  </a:cubicBezTo>
                  <a:cubicBezTo>
                    <a:pt x="830" y="73"/>
                    <a:pt x="830" y="9"/>
                    <a:pt x="786" y="4"/>
                  </a:cubicBezTo>
                  <a:cubicBezTo>
                    <a:pt x="725" y="2"/>
                    <a:pt x="665" y="1"/>
                    <a:pt x="6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47" name="Google Shape;2947;p56"/>
          <p:cNvGrpSpPr/>
          <p:nvPr/>
        </p:nvGrpSpPr>
        <p:grpSpPr>
          <a:xfrm>
            <a:off x="895573" y="1795500"/>
            <a:ext cx="278492" cy="254837"/>
            <a:chOff x="895573" y="1795500"/>
            <a:chExt cx="278492" cy="254837"/>
          </a:xfrm>
        </p:grpSpPr>
        <p:sp>
          <p:nvSpPr>
            <p:cNvPr id="2948" name="Google Shape;2948;p56"/>
            <p:cNvSpPr/>
            <p:nvPr/>
          </p:nvSpPr>
          <p:spPr>
            <a:xfrm>
              <a:off x="911283" y="1805553"/>
              <a:ext cx="56285" cy="70787"/>
            </a:xfrm>
            <a:custGeom>
              <a:rect b="b" l="l" r="r" t="t"/>
              <a:pathLst>
                <a:path extrusionOk="0" h="2753" w="2189">
                  <a:moveTo>
                    <a:pt x="893" y="84"/>
                  </a:moveTo>
                  <a:lnTo>
                    <a:pt x="893" y="84"/>
                  </a:lnTo>
                  <a:cubicBezTo>
                    <a:pt x="1873" y="415"/>
                    <a:pt x="1661" y="2609"/>
                    <a:pt x="687" y="2609"/>
                  </a:cubicBezTo>
                  <a:cubicBezTo>
                    <a:pt x="644" y="2609"/>
                    <a:pt x="598" y="2605"/>
                    <a:pt x="552" y="2596"/>
                  </a:cubicBezTo>
                  <a:cubicBezTo>
                    <a:pt x="552" y="2596"/>
                    <a:pt x="552" y="2591"/>
                    <a:pt x="547" y="2586"/>
                  </a:cubicBezTo>
                  <a:cubicBezTo>
                    <a:pt x="347" y="2469"/>
                    <a:pt x="235" y="2249"/>
                    <a:pt x="181" y="2001"/>
                  </a:cubicBezTo>
                  <a:lnTo>
                    <a:pt x="181" y="2001"/>
                  </a:lnTo>
                  <a:cubicBezTo>
                    <a:pt x="352" y="2015"/>
                    <a:pt x="527" y="2035"/>
                    <a:pt x="703" y="2035"/>
                  </a:cubicBezTo>
                  <a:cubicBezTo>
                    <a:pt x="727" y="2035"/>
                    <a:pt x="727" y="2001"/>
                    <a:pt x="703" y="1996"/>
                  </a:cubicBezTo>
                  <a:cubicBezTo>
                    <a:pt x="527" y="1976"/>
                    <a:pt x="347" y="1966"/>
                    <a:pt x="166" y="1957"/>
                  </a:cubicBezTo>
                  <a:cubicBezTo>
                    <a:pt x="147" y="1835"/>
                    <a:pt x="137" y="1708"/>
                    <a:pt x="142" y="1581"/>
                  </a:cubicBezTo>
                  <a:lnTo>
                    <a:pt x="142" y="1581"/>
                  </a:lnTo>
                  <a:cubicBezTo>
                    <a:pt x="293" y="1591"/>
                    <a:pt x="449" y="1605"/>
                    <a:pt x="595" y="1615"/>
                  </a:cubicBezTo>
                  <a:cubicBezTo>
                    <a:pt x="630" y="1615"/>
                    <a:pt x="630" y="1566"/>
                    <a:pt x="595" y="1566"/>
                  </a:cubicBezTo>
                  <a:cubicBezTo>
                    <a:pt x="444" y="1552"/>
                    <a:pt x="293" y="1542"/>
                    <a:pt x="142" y="1532"/>
                  </a:cubicBezTo>
                  <a:cubicBezTo>
                    <a:pt x="147" y="1415"/>
                    <a:pt x="166" y="1303"/>
                    <a:pt x="191" y="1191"/>
                  </a:cubicBezTo>
                  <a:cubicBezTo>
                    <a:pt x="191" y="1181"/>
                    <a:pt x="196" y="1176"/>
                    <a:pt x="196" y="1166"/>
                  </a:cubicBezTo>
                  <a:cubicBezTo>
                    <a:pt x="317" y="1181"/>
                    <a:pt x="439" y="1196"/>
                    <a:pt x="561" y="1201"/>
                  </a:cubicBezTo>
                  <a:cubicBezTo>
                    <a:pt x="600" y="1201"/>
                    <a:pt x="600" y="1147"/>
                    <a:pt x="561" y="1142"/>
                  </a:cubicBezTo>
                  <a:cubicBezTo>
                    <a:pt x="449" y="1127"/>
                    <a:pt x="332" y="1123"/>
                    <a:pt x="215" y="1113"/>
                  </a:cubicBezTo>
                  <a:cubicBezTo>
                    <a:pt x="235" y="1044"/>
                    <a:pt x="259" y="976"/>
                    <a:pt x="288" y="908"/>
                  </a:cubicBezTo>
                  <a:cubicBezTo>
                    <a:pt x="430" y="913"/>
                    <a:pt x="566" y="918"/>
                    <a:pt x="703" y="918"/>
                  </a:cubicBezTo>
                  <a:cubicBezTo>
                    <a:pt x="742" y="918"/>
                    <a:pt x="742" y="854"/>
                    <a:pt x="703" y="854"/>
                  </a:cubicBezTo>
                  <a:cubicBezTo>
                    <a:pt x="576" y="849"/>
                    <a:pt x="444" y="849"/>
                    <a:pt x="317" y="849"/>
                  </a:cubicBezTo>
                  <a:cubicBezTo>
                    <a:pt x="347" y="786"/>
                    <a:pt x="381" y="723"/>
                    <a:pt x="415" y="664"/>
                  </a:cubicBezTo>
                  <a:cubicBezTo>
                    <a:pt x="415" y="664"/>
                    <a:pt x="420" y="669"/>
                    <a:pt x="425" y="669"/>
                  </a:cubicBezTo>
                  <a:cubicBezTo>
                    <a:pt x="600" y="688"/>
                    <a:pt x="771" y="703"/>
                    <a:pt x="952" y="708"/>
                  </a:cubicBezTo>
                  <a:cubicBezTo>
                    <a:pt x="981" y="708"/>
                    <a:pt x="991" y="654"/>
                    <a:pt x="956" y="654"/>
                  </a:cubicBezTo>
                  <a:cubicBezTo>
                    <a:pt x="791" y="630"/>
                    <a:pt x="620" y="620"/>
                    <a:pt x="449" y="610"/>
                  </a:cubicBezTo>
                  <a:cubicBezTo>
                    <a:pt x="517" y="513"/>
                    <a:pt x="591" y="415"/>
                    <a:pt x="674" y="327"/>
                  </a:cubicBezTo>
                  <a:cubicBezTo>
                    <a:pt x="839" y="352"/>
                    <a:pt x="1000" y="381"/>
                    <a:pt x="1166" y="391"/>
                  </a:cubicBezTo>
                  <a:cubicBezTo>
                    <a:pt x="1168" y="391"/>
                    <a:pt x="1169" y="391"/>
                    <a:pt x="1170" y="391"/>
                  </a:cubicBezTo>
                  <a:cubicBezTo>
                    <a:pt x="1206" y="391"/>
                    <a:pt x="1213" y="332"/>
                    <a:pt x="1171" y="327"/>
                  </a:cubicBezTo>
                  <a:cubicBezTo>
                    <a:pt x="1025" y="298"/>
                    <a:pt x="878" y="284"/>
                    <a:pt x="727" y="269"/>
                  </a:cubicBezTo>
                  <a:cubicBezTo>
                    <a:pt x="776" y="210"/>
                    <a:pt x="825" y="157"/>
                    <a:pt x="878" y="108"/>
                  </a:cubicBezTo>
                  <a:cubicBezTo>
                    <a:pt x="888" y="98"/>
                    <a:pt x="893" y="93"/>
                    <a:pt x="893" y="84"/>
                  </a:cubicBezTo>
                  <a:close/>
                  <a:moveTo>
                    <a:pt x="810" y="1"/>
                  </a:moveTo>
                  <a:cubicBezTo>
                    <a:pt x="795" y="1"/>
                    <a:pt x="786" y="10"/>
                    <a:pt x="781" y="25"/>
                  </a:cubicBezTo>
                  <a:cubicBezTo>
                    <a:pt x="366" y="415"/>
                    <a:pt x="44" y="913"/>
                    <a:pt x="15" y="1503"/>
                  </a:cubicBezTo>
                  <a:cubicBezTo>
                    <a:pt x="0" y="1849"/>
                    <a:pt x="78" y="2371"/>
                    <a:pt x="396" y="2581"/>
                  </a:cubicBezTo>
                  <a:cubicBezTo>
                    <a:pt x="386" y="2600"/>
                    <a:pt x="391" y="2625"/>
                    <a:pt x="405" y="2635"/>
                  </a:cubicBezTo>
                  <a:cubicBezTo>
                    <a:pt x="523" y="2716"/>
                    <a:pt x="638" y="2753"/>
                    <a:pt x="747" y="2753"/>
                  </a:cubicBezTo>
                  <a:cubicBezTo>
                    <a:pt x="1674" y="2753"/>
                    <a:pt x="2188" y="105"/>
                    <a:pt x="8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56"/>
            <p:cNvSpPr/>
            <p:nvPr/>
          </p:nvSpPr>
          <p:spPr>
            <a:xfrm>
              <a:off x="895573" y="1795500"/>
              <a:ext cx="278492" cy="254837"/>
            </a:xfrm>
            <a:custGeom>
              <a:rect b="b" l="l" r="r" t="t"/>
              <a:pathLst>
                <a:path extrusionOk="0" h="9911" w="10831">
                  <a:moveTo>
                    <a:pt x="1436" y="60"/>
                  </a:moveTo>
                  <a:lnTo>
                    <a:pt x="1436" y="60"/>
                  </a:lnTo>
                  <a:cubicBezTo>
                    <a:pt x="2402" y="172"/>
                    <a:pt x="2723" y="1157"/>
                    <a:pt x="2562" y="2021"/>
                  </a:cubicBezTo>
                  <a:cubicBezTo>
                    <a:pt x="2553" y="2031"/>
                    <a:pt x="2548" y="2045"/>
                    <a:pt x="2558" y="2055"/>
                  </a:cubicBezTo>
                  <a:cubicBezTo>
                    <a:pt x="2416" y="2758"/>
                    <a:pt x="1967" y="3371"/>
                    <a:pt x="1299" y="3371"/>
                  </a:cubicBezTo>
                  <a:cubicBezTo>
                    <a:pt x="1253" y="3371"/>
                    <a:pt x="1206" y="3368"/>
                    <a:pt x="1158" y="3362"/>
                  </a:cubicBezTo>
                  <a:cubicBezTo>
                    <a:pt x="421" y="3152"/>
                    <a:pt x="338" y="2201"/>
                    <a:pt x="450" y="1548"/>
                  </a:cubicBezTo>
                  <a:cubicBezTo>
                    <a:pt x="553" y="948"/>
                    <a:pt x="768" y="338"/>
                    <a:pt x="1397" y="123"/>
                  </a:cubicBezTo>
                  <a:cubicBezTo>
                    <a:pt x="1426" y="114"/>
                    <a:pt x="1441" y="84"/>
                    <a:pt x="1436" y="60"/>
                  </a:cubicBezTo>
                  <a:close/>
                  <a:moveTo>
                    <a:pt x="2402" y="455"/>
                  </a:moveTo>
                  <a:lnTo>
                    <a:pt x="2402" y="455"/>
                  </a:lnTo>
                  <a:cubicBezTo>
                    <a:pt x="4957" y="1104"/>
                    <a:pt x="7523" y="1699"/>
                    <a:pt x="10064" y="2401"/>
                  </a:cubicBezTo>
                  <a:lnTo>
                    <a:pt x="10089" y="2401"/>
                  </a:lnTo>
                  <a:cubicBezTo>
                    <a:pt x="10269" y="2582"/>
                    <a:pt x="10162" y="2860"/>
                    <a:pt x="10089" y="3074"/>
                  </a:cubicBezTo>
                  <a:cubicBezTo>
                    <a:pt x="10050" y="3211"/>
                    <a:pt x="9923" y="3582"/>
                    <a:pt x="9752" y="3606"/>
                  </a:cubicBezTo>
                  <a:cubicBezTo>
                    <a:pt x="9742" y="3587"/>
                    <a:pt x="9723" y="3577"/>
                    <a:pt x="9703" y="3577"/>
                  </a:cubicBezTo>
                  <a:cubicBezTo>
                    <a:pt x="7177" y="3391"/>
                    <a:pt x="4640" y="3226"/>
                    <a:pt x="2114" y="3177"/>
                  </a:cubicBezTo>
                  <a:cubicBezTo>
                    <a:pt x="2187" y="3104"/>
                    <a:pt x="2255" y="3026"/>
                    <a:pt x="2314" y="2938"/>
                  </a:cubicBezTo>
                  <a:cubicBezTo>
                    <a:pt x="2802" y="2991"/>
                    <a:pt x="3289" y="3021"/>
                    <a:pt x="3777" y="3045"/>
                  </a:cubicBezTo>
                  <a:cubicBezTo>
                    <a:pt x="3826" y="3045"/>
                    <a:pt x="3821" y="2977"/>
                    <a:pt x="3777" y="2972"/>
                  </a:cubicBezTo>
                  <a:cubicBezTo>
                    <a:pt x="3304" y="2933"/>
                    <a:pt x="2826" y="2899"/>
                    <a:pt x="2353" y="2889"/>
                  </a:cubicBezTo>
                  <a:cubicBezTo>
                    <a:pt x="2431" y="2767"/>
                    <a:pt x="2494" y="2635"/>
                    <a:pt x="2548" y="2499"/>
                  </a:cubicBezTo>
                  <a:cubicBezTo>
                    <a:pt x="2836" y="2513"/>
                    <a:pt x="3128" y="2552"/>
                    <a:pt x="3416" y="2601"/>
                  </a:cubicBezTo>
                  <a:cubicBezTo>
                    <a:pt x="3418" y="2601"/>
                    <a:pt x="3419" y="2602"/>
                    <a:pt x="3421" y="2602"/>
                  </a:cubicBezTo>
                  <a:cubicBezTo>
                    <a:pt x="3452" y="2602"/>
                    <a:pt x="3463" y="2557"/>
                    <a:pt x="3431" y="2548"/>
                  </a:cubicBezTo>
                  <a:cubicBezTo>
                    <a:pt x="3168" y="2484"/>
                    <a:pt x="2897" y="2454"/>
                    <a:pt x="2629" y="2454"/>
                  </a:cubicBezTo>
                  <a:cubicBezTo>
                    <a:pt x="2608" y="2454"/>
                    <a:pt x="2588" y="2455"/>
                    <a:pt x="2567" y="2455"/>
                  </a:cubicBezTo>
                  <a:cubicBezTo>
                    <a:pt x="2606" y="2333"/>
                    <a:pt x="2641" y="2211"/>
                    <a:pt x="2665" y="2089"/>
                  </a:cubicBezTo>
                  <a:cubicBezTo>
                    <a:pt x="2826" y="2104"/>
                    <a:pt x="2982" y="2113"/>
                    <a:pt x="3143" y="2118"/>
                  </a:cubicBezTo>
                  <a:cubicBezTo>
                    <a:pt x="3182" y="2118"/>
                    <a:pt x="3177" y="2060"/>
                    <a:pt x="3143" y="2055"/>
                  </a:cubicBezTo>
                  <a:cubicBezTo>
                    <a:pt x="2987" y="2035"/>
                    <a:pt x="2836" y="2031"/>
                    <a:pt x="2680" y="2026"/>
                  </a:cubicBezTo>
                  <a:cubicBezTo>
                    <a:pt x="2699" y="1914"/>
                    <a:pt x="2714" y="1806"/>
                    <a:pt x="2719" y="1694"/>
                  </a:cubicBezTo>
                  <a:cubicBezTo>
                    <a:pt x="2814" y="1697"/>
                    <a:pt x="2910" y="1700"/>
                    <a:pt x="3005" y="1700"/>
                  </a:cubicBezTo>
                  <a:cubicBezTo>
                    <a:pt x="3074" y="1700"/>
                    <a:pt x="3143" y="1698"/>
                    <a:pt x="3211" y="1694"/>
                  </a:cubicBezTo>
                  <a:cubicBezTo>
                    <a:pt x="3250" y="1694"/>
                    <a:pt x="3250" y="1635"/>
                    <a:pt x="3211" y="1635"/>
                  </a:cubicBezTo>
                  <a:cubicBezTo>
                    <a:pt x="3143" y="1631"/>
                    <a:pt x="3074" y="1630"/>
                    <a:pt x="3005" y="1630"/>
                  </a:cubicBezTo>
                  <a:cubicBezTo>
                    <a:pt x="2911" y="1630"/>
                    <a:pt x="2816" y="1633"/>
                    <a:pt x="2723" y="1635"/>
                  </a:cubicBezTo>
                  <a:cubicBezTo>
                    <a:pt x="2728" y="1479"/>
                    <a:pt x="2723" y="1328"/>
                    <a:pt x="2699" y="1177"/>
                  </a:cubicBezTo>
                  <a:lnTo>
                    <a:pt x="2699" y="1177"/>
                  </a:lnTo>
                  <a:cubicBezTo>
                    <a:pt x="2943" y="1201"/>
                    <a:pt x="3187" y="1236"/>
                    <a:pt x="3426" y="1245"/>
                  </a:cubicBezTo>
                  <a:cubicBezTo>
                    <a:pt x="3465" y="1245"/>
                    <a:pt x="3475" y="1182"/>
                    <a:pt x="3436" y="1177"/>
                  </a:cubicBezTo>
                  <a:cubicBezTo>
                    <a:pt x="3192" y="1143"/>
                    <a:pt x="2933" y="1133"/>
                    <a:pt x="2684" y="1114"/>
                  </a:cubicBezTo>
                  <a:cubicBezTo>
                    <a:pt x="2660" y="987"/>
                    <a:pt x="2621" y="860"/>
                    <a:pt x="2567" y="743"/>
                  </a:cubicBezTo>
                  <a:cubicBezTo>
                    <a:pt x="2743" y="743"/>
                    <a:pt x="2919" y="758"/>
                    <a:pt x="3094" y="787"/>
                  </a:cubicBezTo>
                  <a:cubicBezTo>
                    <a:pt x="3096" y="787"/>
                    <a:pt x="3097" y="787"/>
                    <a:pt x="3099" y="787"/>
                  </a:cubicBezTo>
                  <a:cubicBezTo>
                    <a:pt x="3134" y="787"/>
                    <a:pt x="3146" y="733"/>
                    <a:pt x="3109" y="723"/>
                  </a:cubicBezTo>
                  <a:cubicBezTo>
                    <a:pt x="2973" y="702"/>
                    <a:pt x="2835" y="688"/>
                    <a:pt x="2696" y="688"/>
                  </a:cubicBezTo>
                  <a:cubicBezTo>
                    <a:pt x="2645" y="688"/>
                    <a:pt x="2594" y="690"/>
                    <a:pt x="2543" y="694"/>
                  </a:cubicBezTo>
                  <a:cubicBezTo>
                    <a:pt x="2504" y="606"/>
                    <a:pt x="2455" y="528"/>
                    <a:pt x="2402" y="455"/>
                  </a:cubicBezTo>
                  <a:close/>
                  <a:moveTo>
                    <a:pt x="10308" y="2182"/>
                  </a:moveTo>
                  <a:lnTo>
                    <a:pt x="10538" y="2357"/>
                  </a:lnTo>
                  <a:cubicBezTo>
                    <a:pt x="10601" y="2440"/>
                    <a:pt x="10625" y="2587"/>
                    <a:pt x="10635" y="2684"/>
                  </a:cubicBezTo>
                  <a:cubicBezTo>
                    <a:pt x="10645" y="2870"/>
                    <a:pt x="10640" y="3050"/>
                    <a:pt x="10611" y="3230"/>
                  </a:cubicBezTo>
                  <a:cubicBezTo>
                    <a:pt x="10581" y="3450"/>
                    <a:pt x="10542" y="3669"/>
                    <a:pt x="10342" y="3791"/>
                  </a:cubicBezTo>
                  <a:cubicBezTo>
                    <a:pt x="10262" y="3841"/>
                    <a:pt x="10186" y="3862"/>
                    <a:pt x="10114" y="3862"/>
                  </a:cubicBezTo>
                  <a:cubicBezTo>
                    <a:pt x="9993" y="3862"/>
                    <a:pt x="9882" y="3802"/>
                    <a:pt x="9781" y="3713"/>
                  </a:cubicBezTo>
                  <a:cubicBezTo>
                    <a:pt x="10011" y="3699"/>
                    <a:pt x="10162" y="3323"/>
                    <a:pt x="10225" y="3157"/>
                  </a:cubicBezTo>
                  <a:cubicBezTo>
                    <a:pt x="10328" y="2874"/>
                    <a:pt x="10435" y="2518"/>
                    <a:pt x="10162" y="2294"/>
                  </a:cubicBezTo>
                  <a:cubicBezTo>
                    <a:pt x="10151" y="2284"/>
                    <a:pt x="10137" y="2279"/>
                    <a:pt x="10122" y="2279"/>
                  </a:cubicBezTo>
                  <a:cubicBezTo>
                    <a:pt x="10109" y="2279"/>
                    <a:pt x="10095" y="2282"/>
                    <a:pt x="10084" y="2289"/>
                  </a:cubicBezTo>
                  <a:lnTo>
                    <a:pt x="10011" y="2270"/>
                  </a:lnTo>
                  <a:lnTo>
                    <a:pt x="10308" y="2182"/>
                  </a:lnTo>
                  <a:close/>
                  <a:moveTo>
                    <a:pt x="3411" y="3357"/>
                  </a:moveTo>
                  <a:lnTo>
                    <a:pt x="3411" y="3357"/>
                  </a:lnTo>
                  <a:cubicBezTo>
                    <a:pt x="4475" y="3421"/>
                    <a:pt x="5538" y="3474"/>
                    <a:pt x="6601" y="3533"/>
                  </a:cubicBezTo>
                  <a:cubicBezTo>
                    <a:pt x="6323" y="4396"/>
                    <a:pt x="6177" y="5318"/>
                    <a:pt x="6026" y="6211"/>
                  </a:cubicBezTo>
                  <a:cubicBezTo>
                    <a:pt x="6021" y="6225"/>
                    <a:pt x="6026" y="6235"/>
                    <a:pt x="6031" y="6250"/>
                  </a:cubicBezTo>
                  <a:cubicBezTo>
                    <a:pt x="6004" y="6502"/>
                    <a:pt x="5772" y="6574"/>
                    <a:pt x="5540" y="6574"/>
                  </a:cubicBezTo>
                  <a:cubicBezTo>
                    <a:pt x="5431" y="6574"/>
                    <a:pt x="5323" y="6558"/>
                    <a:pt x="5235" y="6538"/>
                  </a:cubicBezTo>
                  <a:cubicBezTo>
                    <a:pt x="5050" y="6499"/>
                    <a:pt x="4885" y="6411"/>
                    <a:pt x="4748" y="6284"/>
                  </a:cubicBezTo>
                  <a:lnTo>
                    <a:pt x="4748" y="6284"/>
                  </a:lnTo>
                  <a:cubicBezTo>
                    <a:pt x="4750" y="6286"/>
                    <a:pt x="4754" y="6289"/>
                    <a:pt x="4757" y="6289"/>
                  </a:cubicBezTo>
                  <a:cubicBezTo>
                    <a:pt x="5035" y="6303"/>
                    <a:pt x="5318" y="6323"/>
                    <a:pt x="5596" y="6323"/>
                  </a:cubicBezTo>
                  <a:cubicBezTo>
                    <a:pt x="5640" y="6323"/>
                    <a:pt x="5640" y="6264"/>
                    <a:pt x="5596" y="6264"/>
                  </a:cubicBezTo>
                  <a:cubicBezTo>
                    <a:pt x="5318" y="6245"/>
                    <a:pt x="5035" y="6240"/>
                    <a:pt x="4757" y="6230"/>
                  </a:cubicBezTo>
                  <a:cubicBezTo>
                    <a:pt x="4733" y="6230"/>
                    <a:pt x="4723" y="6255"/>
                    <a:pt x="4733" y="6269"/>
                  </a:cubicBezTo>
                  <a:lnTo>
                    <a:pt x="4723" y="6264"/>
                  </a:lnTo>
                  <a:cubicBezTo>
                    <a:pt x="4728" y="6250"/>
                    <a:pt x="4728" y="6230"/>
                    <a:pt x="4723" y="6216"/>
                  </a:cubicBezTo>
                  <a:cubicBezTo>
                    <a:pt x="4679" y="6103"/>
                    <a:pt x="4631" y="5986"/>
                    <a:pt x="4587" y="5869"/>
                  </a:cubicBezTo>
                  <a:lnTo>
                    <a:pt x="4587" y="5869"/>
                  </a:lnTo>
                  <a:cubicBezTo>
                    <a:pt x="4739" y="5898"/>
                    <a:pt x="4895" y="5914"/>
                    <a:pt x="5050" y="5914"/>
                  </a:cubicBezTo>
                  <a:cubicBezTo>
                    <a:pt x="5104" y="5914"/>
                    <a:pt x="5158" y="5912"/>
                    <a:pt x="5211" y="5908"/>
                  </a:cubicBezTo>
                  <a:cubicBezTo>
                    <a:pt x="5250" y="5908"/>
                    <a:pt x="5250" y="5840"/>
                    <a:pt x="5211" y="5840"/>
                  </a:cubicBezTo>
                  <a:cubicBezTo>
                    <a:pt x="5159" y="5842"/>
                    <a:pt x="5106" y="5844"/>
                    <a:pt x="5054" y="5844"/>
                  </a:cubicBezTo>
                  <a:cubicBezTo>
                    <a:pt x="4897" y="5844"/>
                    <a:pt x="4740" y="5833"/>
                    <a:pt x="4587" y="5811"/>
                  </a:cubicBezTo>
                  <a:cubicBezTo>
                    <a:pt x="4582" y="5811"/>
                    <a:pt x="4572" y="5811"/>
                    <a:pt x="4567" y="5816"/>
                  </a:cubicBezTo>
                  <a:cubicBezTo>
                    <a:pt x="4499" y="5645"/>
                    <a:pt x="4431" y="5479"/>
                    <a:pt x="4362" y="5308"/>
                  </a:cubicBezTo>
                  <a:lnTo>
                    <a:pt x="4362" y="5308"/>
                  </a:lnTo>
                  <a:cubicBezTo>
                    <a:pt x="4455" y="5312"/>
                    <a:pt x="4548" y="5315"/>
                    <a:pt x="4641" y="5315"/>
                  </a:cubicBezTo>
                  <a:cubicBezTo>
                    <a:pt x="4773" y="5315"/>
                    <a:pt x="4904" y="5310"/>
                    <a:pt x="5035" y="5299"/>
                  </a:cubicBezTo>
                  <a:cubicBezTo>
                    <a:pt x="5070" y="5299"/>
                    <a:pt x="5070" y="5245"/>
                    <a:pt x="5035" y="5245"/>
                  </a:cubicBezTo>
                  <a:cubicBezTo>
                    <a:pt x="4984" y="5244"/>
                    <a:pt x="4932" y="5243"/>
                    <a:pt x="4880" y="5243"/>
                  </a:cubicBezTo>
                  <a:cubicBezTo>
                    <a:pt x="4701" y="5243"/>
                    <a:pt x="4521" y="5250"/>
                    <a:pt x="4343" y="5269"/>
                  </a:cubicBezTo>
                  <a:cubicBezTo>
                    <a:pt x="4275" y="5103"/>
                    <a:pt x="4201" y="4938"/>
                    <a:pt x="4128" y="4772"/>
                  </a:cubicBezTo>
                  <a:lnTo>
                    <a:pt x="4128" y="4772"/>
                  </a:lnTo>
                  <a:cubicBezTo>
                    <a:pt x="4291" y="4784"/>
                    <a:pt x="4451" y="4790"/>
                    <a:pt x="4612" y="4790"/>
                  </a:cubicBezTo>
                  <a:cubicBezTo>
                    <a:pt x="4717" y="4790"/>
                    <a:pt x="4822" y="4787"/>
                    <a:pt x="4928" y="4782"/>
                  </a:cubicBezTo>
                  <a:cubicBezTo>
                    <a:pt x="4962" y="4777"/>
                    <a:pt x="4962" y="4733"/>
                    <a:pt x="4928" y="4723"/>
                  </a:cubicBezTo>
                  <a:cubicBezTo>
                    <a:pt x="4839" y="4720"/>
                    <a:pt x="4749" y="4718"/>
                    <a:pt x="4660" y="4718"/>
                  </a:cubicBezTo>
                  <a:cubicBezTo>
                    <a:pt x="4481" y="4718"/>
                    <a:pt x="4302" y="4725"/>
                    <a:pt x="4123" y="4738"/>
                  </a:cubicBezTo>
                  <a:cubicBezTo>
                    <a:pt x="4118" y="4738"/>
                    <a:pt x="4118" y="4743"/>
                    <a:pt x="4114" y="4747"/>
                  </a:cubicBezTo>
                  <a:cubicBezTo>
                    <a:pt x="4050" y="4601"/>
                    <a:pt x="3982" y="4465"/>
                    <a:pt x="3914" y="4323"/>
                  </a:cubicBezTo>
                  <a:lnTo>
                    <a:pt x="3914" y="4323"/>
                  </a:lnTo>
                  <a:cubicBezTo>
                    <a:pt x="4074" y="4326"/>
                    <a:pt x="4236" y="4329"/>
                    <a:pt x="4398" y="4329"/>
                  </a:cubicBezTo>
                  <a:cubicBezTo>
                    <a:pt x="4517" y="4329"/>
                    <a:pt x="4635" y="4327"/>
                    <a:pt x="4753" y="4323"/>
                  </a:cubicBezTo>
                  <a:cubicBezTo>
                    <a:pt x="4792" y="4323"/>
                    <a:pt x="4792" y="4269"/>
                    <a:pt x="4753" y="4269"/>
                  </a:cubicBezTo>
                  <a:cubicBezTo>
                    <a:pt x="4657" y="4266"/>
                    <a:pt x="4561" y="4265"/>
                    <a:pt x="4465" y="4265"/>
                  </a:cubicBezTo>
                  <a:cubicBezTo>
                    <a:pt x="4273" y="4265"/>
                    <a:pt x="4081" y="4269"/>
                    <a:pt x="3889" y="4269"/>
                  </a:cubicBezTo>
                  <a:cubicBezTo>
                    <a:pt x="3836" y="4157"/>
                    <a:pt x="3777" y="4050"/>
                    <a:pt x="3723" y="3938"/>
                  </a:cubicBezTo>
                  <a:lnTo>
                    <a:pt x="3723" y="3938"/>
                  </a:lnTo>
                  <a:cubicBezTo>
                    <a:pt x="3853" y="3941"/>
                    <a:pt x="3984" y="3943"/>
                    <a:pt x="4116" y="3943"/>
                  </a:cubicBezTo>
                  <a:cubicBezTo>
                    <a:pt x="4212" y="3943"/>
                    <a:pt x="4309" y="3942"/>
                    <a:pt x="4406" y="3938"/>
                  </a:cubicBezTo>
                  <a:cubicBezTo>
                    <a:pt x="4440" y="3938"/>
                    <a:pt x="4440" y="3884"/>
                    <a:pt x="4406" y="3884"/>
                  </a:cubicBezTo>
                  <a:cubicBezTo>
                    <a:pt x="4305" y="3880"/>
                    <a:pt x="4204" y="3878"/>
                    <a:pt x="4104" y="3878"/>
                  </a:cubicBezTo>
                  <a:cubicBezTo>
                    <a:pt x="3966" y="3878"/>
                    <a:pt x="3829" y="3881"/>
                    <a:pt x="3694" y="3884"/>
                  </a:cubicBezTo>
                  <a:cubicBezTo>
                    <a:pt x="3636" y="3772"/>
                    <a:pt x="3572" y="3665"/>
                    <a:pt x="3514" y="3552"/>
                  </a:cubicBezTo>
                  <a:lnTo>
                    <a:pt x="3514" y="3552"/>
                  </a:lnTo>
                  <a:cubicBezTo>
                    <a:pt x="3728" y="3562"/>
                    <a:pt x="3943" y="3577"/>
                    <a:pt x="4158" y="3587"/>
                  </a:cubicBezTo>
                  <a:cubicBezTo>
                    <a:pt x="4192" y="3587"/>
                    <a:pt x="4192" y="3533"/>
                    <a:pt x="4158" y="3533"/>
                  </a:cubicBezTo>
                  <a:cubicBezTo>
                    <a:pt x="3933" y="3518"/>
                    <a:pt x="3714" y="3508"/>
                    <a:pt x="3489" y="3504"/>
                  </a:cubicBezTo>
                  <a:cubicBezTo>
                    <a:pt x="3460" y="3455"/>
                    <a:pt x="3436" y="3406"/>
                    <a:pt x="3411" y="3357"/>
                  </a:cubicBezTo>
                  <a:close/>
                  <a:moveTo>
                    <a:pt x="4836" y="6498"/>
                  </a:moveTo>
                  <a:cubicBezTo>
                    <a:pt x="4914" y="6557"/>
                    <a:pt x="5001" y="6601"/>
                    <a:pt x="5094" y="6635"/>
                  </a:cubicBezTo>
                  <a:cubicBezTo>
                    <a:pt x="4738" y="7640"/>
                    <a:pt x="4455" y="8674"/>
                    <a:pt x="4104" y="9684"/>
                  </a:cubicBezTo>
                  <a:lnTo>
                    <a:pt x="4089" y="9684"/>
                  </a:lnTo>
                  <a:cubicBezTo>
                    <a:pt x="4070" y="9693"/>
                    <a:pt x="4050" y="9698"/>
                    <a:pt x="4030" y="9698"/>
                  </a:cubicBezTo>
                  <a:cubicBezTo>
                    <a:pt x="3980" y="9698"/>
                    <a:pt x="3933" y="9669"/>
                    <a:pt x="3909" y="9620"/>
                  </a:cubicBezTo>
                  <a:cubicBezTo>
                    <a:pt x="3904" y="9615"/>
                    <a:pt x="3899" y="9606"/>
                    <a:pt x="3889" y="9606"/>
                  </a:cubicBezTo>
                  <a:cubicBezTo>
                    <a:pt x="4275" y="8591"/>
                    <a:pt x="4592" y="7552"/>
                    <a:pt x="4836" y="6498"/>
                  </a:cubicBezTo>
                  <a:close/>
                  <a:moveTo>
                    <a:pt x="5699" y="6713"/>
                  </a:moveTo>
                  <a:lnTo>
                    <a:pt x="5699" y="6713"/>
                  </a:lnTo>
                  <a:cubicBezTo>
                    <a:pt x="5816" y="7703"/>
                    <a:pt x="5689" y="8737"/>
                    <a:pt x="5743" y="9737"/>
                  </a:cubicBezTo>
                  <a:lnTo>
                    <a:pt x="5733" y="9737"/>
                  </a:lnTo>
                  <a:cubicBezTo>
                    <a:pt x="5674" y="9747"/>
                    <a:pt x="5631" y="9786"/>
                    <a:pt x="5572" y="9796"/>
                  </a:cubicBezTo>
                  <a:cubicBezTo>
                    <a:pt x="5553" y="9800"/>
                    <a:pt x="5534" y="9801"/>
                    <a:pt x="5515" y="9801"/>
                  </a:cubicBezTo>
                  <a:cubicBezTo>
                    <a:pt x="5460" y="9801"/>
                    <a:pt x="5405" y="9786"/>
                    <a:pt x="5357" y="9757"/>
                  </a:cubicBezTo>
                  <a:lnTo>
                    <a:pt x="5348" y="9757"/>
                  </a:lnTo>
                  <a:cubicBezTo>
                    <a:pt x="5401" y="8747"/>
                    <a:pt x="5474" y="7733"/>
                    <a:pt x="5460" y="6723"/>
                  </a:cubicBezTo>
                  <a:cubicBezTo>
                    <a:pt x="5484" y="6723"/>
                    <a:pt x="5514" y="6728"/>
                    <a:pt x="5538" y="6728"/>
                  </a:cubicBezTo>
                  <a:cubicBezTo>
                    <a:pt x="5592" y="6728"/>
                    <a:pt x="5645" y="6723"/>
                    <a:pt x="5699" y="6713"/>
                  </a:cubicBezTo>
                  <a:close/>
                  <a:moveTo>
                    <a:pt x="1389" y="0"/>
                  </a:moveTo>
                  <a:cubicBezTo>
                    <a:pt x="1379" y="0"/>
                    <a:pt x="1371" y="9"/>
                    <a:pt x="1367" y="21"/>
                  </a:cubicBezTo>
                  <a:cubicBezTo>
                    <a:pt x="0" y="354"/>
                    <a:pt x="24" y="3460"/>
                    <a:pt x="1053" y="3460"/>
                  </a:cubicBezTo>
                  <a:cubicBezTo>
                    <a:pt x="1077" y="3460"/>
                    <a:pt x="1103" y="3459"/>
                    <a:pt x="1128" y="3455"/>
                  </a:cubicBezTo>
                  <a:cubicBezTo>
                    <a:pt x="1213" y="3477"/>
                    <a:pt x="1299" y="3488"/>
                    <a:pt x="1384" y="3488"/>
                  </a:cubicBezTo>
                  <a:cubicBezTo>
                    <a:pt x="1612" y="3488"/>
                    <a:pt x="1835" y="3409"/>
                    <a:pt x="2016" y="3260"/>
                  </a:cubicBezTo>
                  <a:cubicBezTo>
                    <a:pt x="2026" y="3269"/>
                    <a:pt x="2041" y="3274"/>
                    <a:pt x="2050" y="3279"/>
                  </a:cubicBezTo>
                  <a:cubicBezTo>
                    <a:pt x="2470" y="3304"/>
                    <a:pt x="2894" y="3328"/>
                    <a:pt x="3314" y="3352"/>
                  </a:cubicBezTo>
                  <a:cubicBezTo>
                    <a:pt x="3758" y="4313"/>
                    <a:pt x="4197" y="5269"/>
                    <a:pt x="4606" y="6250"/>
                  </a:cubicBezTo>
                  <a:lnTo>
                    <a:pt x="4606" y="6255"/>
                  </a:lnTo>
                  <a:cubicBezTo>
                    <a:pt x="4606" y="6255"/>
                    <a:pt x="4616" y="6264"/>
                    <a:pt x="4616" y="6269"/>
                  </a:cubicBezTo>
                  <a:lnTo>
                    <a:pt x="4616" y="6274"/>
                  </a:lnTo>
                  <a:cubicBezTo>
                    <a:pt x="4665" y="6342"/>
                    <a:pt x="4723" y="6406"/>
                    <a:pt x="4792" y="6464"/>
                  </a:cubicBezTo>
                  <a:cubicBezTo>
                    <a:pt x="4787" y="6464"/>
                    <a:pt x="4782" y="6469"/>
                    <a:pt x="4782" y="6474"/>
                  </a:cubicBezTo>
                  <a:cubicBezTo>
                    <a:pt x="4377" y="7494"/>
                    <a:pt x="4040" y="8547"/>
                    <a:pt x="3782" y="9615"/>
                  </a:cubicBezTo>
                  <a:cubicBezTo>
                    <a:pt x="3768" y="9647"/>
                    <a:pt x="3792" y="9674"/>
                    <a:pt x="3823" y="9674"/>
                  </a:cubicBezTo>
                  <a:cubicBezTo>
                    <a:pt x="3826" y="9674"/>
                    <a:pt x="3828" y="9674"/>
                    <a:pt x="3831" y="9674"/>
                  </a:cubicBezTo>
                  <a:cubicBezTo>
                    <a:pt x="3863" y="9759"/>
                    <a:pt x="3941" y="9808"/>
                    <a:pt x="4022" y="9808"/>
                  </a:cubicBezTo>
                  <a:cubicBezTo>
                    <a:pt x="4053" y="9808"/>
                    <a:pt x="4084" y="9801"/>
                    <a:pt x="4114" y="9786"/>
                  </a:cubicBezTo>
                  <a:cubicBezTo>
                    <a:pt x="4124" y="9792"/>
                    <a:pt x="4136" y="9795"/>
                    <a:pt x="4148" y="9795"/>
                  </a:cubicBezTo>
                  <a:cubicBezTo>
                    <a:pt x="4174" y="9795"/>
                    <a:pt x="4201" y="9780"/>
                    <a:pt x="4211" y="9757"/>
                  </a:cubicBezTo>
                  <a:cubicBezTo>
                    <a:pt x="4572" y="8752"/>
                    <a:pt x="4943" y="7713"/>
                    <a:pt x="5162" y="6669"/>
                  </a:cubicBezTo>
                  <a:cubicBezTo>
                    <a:pt x="5245" y="6694"/>
                    <a:pt x="5323" y="6708"/>
                    <a:pt x="5406" y="6718"/>
                  </a:cubicBezTo>
                  <a:cubicBezTo>
                    <a:pt x="5406" y="6718"/>
                    <a:pt x="5406" y="6718"/>
                    <a:pt x="5406" y="6723"/>
                  </a:cubicBezTo>
                  <a:cubicBezTo>
                    <a:pt x="5294" y="7733"/>
                    <a:pt x="5270" y="8762"/>
                    <a:pt x="5221" y="9776"/>
                  </a:cubicBezTo>
                  <a:cubicBezTo>
                    <a:pt x="5224" y="9811"/>
                    <a:pt x="5254" y="9833"/>
                    <a:pt x="5284" y="9833"/>
                  </a:cubicBezTo>
                  <a:cubicBezTo>
                    <a:pt x="5296" y="9833"/>
                    <a:pt x="5308" y="9829"/>
                    <a:pt x="5318" y="9820"/>
                  </a:cubicBezTo>
                  <a:cubicBezTo>
                    <a:pt x="5374" y="9876"/>
                    <a:pt x="5469" y="9911"/>
                    <a:pt x="5559" y="9911"/>
                  </a:cubicBezTo>
                  <a:cubicBezTo>
                    <a:pt x="5643" y="9911"/>
                    <a:pt x="5722" y="9881"/>
                    <a:pt x="5762" y="9810"/>
                  </a:cubicBezTo>
                  <a:cubicBezTo>
                    <a:pt x="5772" y="9817"/>
                    <a:pt x="5782" y="9820"/>
                    <a:pt x="5791" y="9820"/>
                  </a:cubicBezTo>
                  <a:cubicBezTo>
                    <a:pt x="5816" y="9820"/>
                    <a:pt x="5837" y="9801"/>
                    <a:pt x="5840" y="9776"/>
                  </a:cubicBezTo>
                  <a:cubicBezTo>
                    <a:pt x="5874" y="8806"/>
                    <a:pt x="5948" y="7664"/>
                    <a:pt x="5757" y="6698"/>
                  </a:cubicBezTo>
                  <a:cubicBezTo>
                    <a:pt x="5889" y="6669"/>
                    <a:pt x="6001" y="6601"/>
                    <a:pt x="6079" y="6498"/>
                  </a:cubicBezTo>
                  <a:cubicBezTo>
                    <a:pt x="6596" y="7464"/>
                    <a:pt x="7118" y="8445"/>
                    <a:pt x="7704" y="9371"/>
                  </a:cubicBezTo>
                  <a:cubicBezTo>
                    <a:pt x="7694" y="9523"/>
                    <a:pt x="7572" y="9640"/>
                    <a:pt x="7421" y="9645"/>
                  </a:cubicBezTo>
                  <a:cubicBezTo>
                    <a:pt x="6967" y="8640"/>
                    <a:pt x="6445" y="7654"/>
                    <a:pt x="5948" y="6664"/>
                  </a:cubicBezTo>
                  <a:cubicBezTo>
                    <a:pt x="5944" y="6658"/>
                    <a:pt x="5938" y="6655"/>
                    <a:pt x="5932" y="6655"/>
                  </a:cubicBezTo>
                  <a:cubicBezTo>
                    <a:pt x="5918" y="6655"/>
                    <a:pt x="5902" y="6667"/>
                    <a:pt x="5909" y="6684"/>
                  </a:cubicBezTo>
                  <a:cubicBezTo>
                    <a:pt x="6333" y="7698"/>
                    <a:pt x="6787" y="8723"/>
                    <a:pt x="7343" y="9679"/>
                  </a:cubicBezTo>
                  <a:cubicBezTo>
                    <a:pt x="7333" y="9698"/>
                    <a:pt x="7343" y="9727"/>
                    <a:pt x="7367" y="9732"/>
                  </a:cubicBezTo>
                  <a:cubicBezTo>
                    <a:pt x="7393" y="9738"/>
                    <a:pt x="7418" y="9741"/>
                    <a:pt x="7444" y="9741"/>
                  </a:cubicBezTo>
                  <a:cubicBezTo>
                    <a:pt x="7550" y="9741"/>
                    <a:pt x="7652" y="9694"/>
                    <a:pt x="7723" y="9615"/>
                  </a:cubicBezTo>
                  <a:cubicBezTo>
                    <a:pt x="7806" y="9528"/>
                    <a:pt x="7869" y="9371"/>
                    <a:pt x="7801" y="9259"/>
                  </a:cubicBezTo>
                  <a:cubicBezTo>
                    <a:pt x="7795" y="9246"/>
                    <a:pt x="7779" y="9238"/>
                    <a:pt x="7764" y="9238"/>
                  </a:cubicBezTo>
                  <a:cubicBezTo>
                    <a:pt x="7757" y="9238"/>
                    <a:pt x="7749" y="9240"/>
                    <a:pt x="7743" y="9245"/>
                  </a:cubicBezTo>
                  <a:cubicBezTo>
                    <a:pt x="7250" y="8284"/>
                    <a:pt x="6684" y="7347"/>
                    <a:pt x="6123" y="6425"/>
                  </a:cubicBezTo>
                  <a:cubicBezTo>
                    <a:pt x="6157" y="6352"/>
                    <a:pt x="6177" y="6279"/>
                    <a:pt x="6172" y="6196"/>
                  </a:cubicBezTo>
                  <a:cubicBezTo>
                    <a:pt x="6172" y="6186"/>
                    <a:pt x="6167" y="6177"/>
                    <a:pt x="6167" y="6167"/>
                  </a:cubicBezTo>
                  <a:cubicBezTo>
                    <a:pt x="6328" y="5294"/>
                    <a:pt x="6538" y="4416"/>
                    <a:pt x="6665" y="3538"/>
                  </a:cubicBezTo>
                  <a:cubicBezTo>
                    <a:pt x="7650" y="3591"/>
                    <a:pt x="8635" y="3645"/>
                    <a:pt x="9621" y="3704"/>
                  </a:cubicBezTo>
                  <a:cubicBezTo>
                    <a:pt x="9710" y="3897"/>
                    <a:pt x="9908" y="4002"/>
                    <a:pt x="10111" y="4002"/>
                  </a:cubicBezTo>
                  <a:cubicBezTo>
                    <a:pt x="10194" y="4002"/>
                    <a:pt x="10279" y="3985"/>
                    <a:pt x="10357" y="3947"/>
                  </a:cubicBezTo>
                  <a:cubicBezTo>
                    <a:pt x="10635" y="3816"/>
                    <a:pt x="10698" y="3523"/>
                    <a:pt x="10733" y="3240"/>
                  </a:cubicBezTo>
                  <a:cubicBezTo>
                    <a:pt x="10781" y="2918"/>
                    <a:pt x="10830" y="2465"/>
                    <a:pt x="10581" y="2206"/>
                  </a:cubicBezTo>
                  <a:cubicBezTo>
                    <a:pt x="10488" y="2111"/>
                    <a:pt x="10364" y="2058"/>
                    <a:pt x="10242" y="2058"/>
                  </a:cubicBezTo>
                  <a:cubicBezTo>
                    <a:pt x="10128" y="2058"/>
                    <a:pt x="10015" y="2105"/>
                    <a:pt x="9933" y="2206"/>
                  </a:cubicBezTo>
                  <a:cubicBezTo>
                    <a:pt x="9923" y="2216"/>
                    <a:pt x="9923" y="2231"/>
                    <a:pt x="9923" y="2240"/>
                  </a:cubicBezTo>
                  <a:cubicBezTo>
                    <a:pt x="7445" y="1548"/>
                    <a:pt x="4943" y="875"/>
                    <a:pt x="2416" y="382"/>
                  </a:cubicBezTo>
                  <a:cubicBezTo>
                    <a:pt x="2414" y="381"/>
                    <a:pt x="2411" y="381"/>
                    <a:pt x="2409" y="381"/>
                  </a:cubicBezTo>
                  <a:cubicBezTo>
                    <a:pt x="2388" y="381"/>
                    <a:pt x="2372" y="399"/>
                    <a:pt x="2372" y="421"/>
                  </a:cubicBezTo>
                  <a:cubicBezTo>
                    <a:pt x="2161" y="166"/>
                    <a:pt x="1845" y="1"/>
                    <a:pt x="1416" y="1"/>
                  </a:cubicBezTo>
                  <a:cubicBezTo>
                    <a:pt x="1409" y="1"/>
                    <a:pt x="1403" y="1"/>
                    <a:pt x="1397" y="1"/>
                  </a:cubicBezTo>
                  <a:cubicBezTo>
                    <a:pt x="1394" y="1"/>
                    <a:pt x="1392" y="0"/>
                    <a:pt x="13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56"/>
            <p:cNvSpPr/>
            <p:nvPr/>
          </p:nvSpPr>
          <p:spPr>
            <a:xfrm>
              <a:off x="921619" y="1865078"/>
              <a:ext cx="5580" cy="1620"/>
            </a:xfrm>
            <a:custGeom>
              <a:rect b="b" l="l" r="r" t="t"/>
              <a:pathLst>
                <a:path extrusionOk="0" h="63" w="217">
                  <a:moveTo>
                    <a:pt x="21" y="0"/>
                  </a:moveTo>
                  <a:cubicBezTo>
                    <a:pt x="9" y="0"/>
                    <a:pt x="1" y="19"/>
                    <a:pt x="13" y="27"/>
                  </a:cubicBezTo>
                  <a:cubicBezTo>
                    <a:pt x="54" y="51"/>
                    <a:pt x="97" y="63"/>
                    <a:pt x="141" y="63"/>
                  </a:cubicBezTo>
                  <a:cubicBezTo>
                    <a:pt x="160" y="63"/>
                    <a:pt x="179" y="61"/>
                    <a:pt x="198" y="56"/>
                  </a:cubicBezTo>
                  <a:cubicBezTo>
                    <a:pt x="216" y="56"/>
                    <a:pt x="214" y="36"/>
                    <a:pt x="198" y="36"/>
                  </a:cubicBezTo>
                  <a:cubicBezTo>
                    <a:pt x="197" y="36"/>
                    <a:pt x="195" y="36"/>
                    <a:pt x="193" y="37"/>
                  </a:cubicBezTo>
                  <a:cubicBezTo>
                    <a:pt x="181" y="39"/>
                    <a:pt x="169" y="40"/>
                    <a:pt x="157" y="40"/>
                  </a:cubicBezTo>
                  <a:cubicBezTo>
                    <a:pt x="111" y="40"/>
                    <a:pt x="66" y="26"/>
                    <a:pt x="28" y="3"/>
                  </a:cubicBezTo>
                  <a:cubicBezTo>
                    <a:pt x="25" y="1"/>
                    <a:pt x="23" y="0"/>
                    <a:pt x="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56"/>
            <p:cNvSpPr/>
            <p:nvPr/>
          </p:nvSpPr>
          <p:spPr>
            <a:xfrm>
              <a:off x="1011536" y="1938590"/>
              <a:ext cx="17022" cy="1826"/>
            </a:xfrm>
            <a:custGeom>
              <a:rect b="b" l="l" r="r" t="t"/>
              <a:pathLst>
                <a:path extrusionOk="0" h="71" w="662">
                  <a:moveTo>
                    <a:pt x="397" y="0"/>
                  </a:moveTo>
                  <a:cubicBezTo>
                    <a:pt x="274" y="0"/>
                    <a:pt x="151" y="10"/>
                    <a:pt x="28" y="31"/>
                  </a:cubicBezTo>
                  <a:cubicBezTo>
                    <a:pt x="0" y="36"/>
                    <a:pt x="12" y="71"/>
                    <a:pt x="34" y="71"/>
                  </a:cubicBezTo>
                  <a:cubicBezTo>
                    <a:pt x="35" y="71"/>
                    <a:pt x="36" y="70"/>
                    <a:pt x="38" y="70"/>
                  </a:cubicBezTo>
                  <a:cubicBezTo>
                    <a:pt x="168" y="57"/>
                    <a:pt x="300" y="51"/>
                    <a:pt x="432" y="51"/>
                  </a:cubicBezTo>
                  <a:cubicBezTo>
                    <a:pt x="497" y="51"/>
                    <a:pt x="563" y="52"/>
                    <a:pt x="628" y="56"/>
                  </a:cubicBezTo>
                  <a:cubicBezTo>
                    <a:pt x="630" y="56"/>
                    <a:pt x="631" y="56"/>
                    <a:pt x="633" y="56"/>
                  </a:cubicBezTo>
                  <a:cubicBezTo>
                    <a:pt x="662" y="56"/>
                    <a:pt x="660" y="16"/>
                    <a:pt x="628" y="12"/>
                  </a:cubicBezTo>
                  <a:cubicBezTo>
                    <a:pt x="551" y="4"/>
                    <a:pt x="474" y="0"/>
                    <a:pt x="3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52" name="Google Shape;2952;p56"/>
          <p:cNvSpPr txBox="1"/>
          <p:nvPr>
            <p:ph type="title"/>
          </p:nvPr>
        </p:nvSpPr>
        <p:spPr>
          <a:xfrm>
            <a:off x="1739850" y="534975"/>
            <a:ext cx="5664300" cy="53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SCHOOL HANDMADE ICONS II</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956" name="Shape 2956"/>
        <p:cNvGrpSpPr/>
        <p:nvPr/>
      </p:nvGrpSpPr>
      <p:grpSpPr>
        <a:xfrm>
          <a:off x="0" y="0"/>
          <a:ext cx="0" cy="0"/>
          <a:chOff x="0" y="0"/>
          <a:chExt cx="0" cy="0"/>
        </a:xfrm>
      </p:grpSpPr>
      <p:sp>
        <p:nvSpPr>
          <p:cNvPr id="2957" name="Google Shape;2957;p57"/>
          <p:cNvSpPr txBox="1"/>
          <p:nvPr>
            <p:ph type="title"/>
          </p:nvPr>
        </p:nvSpPr>
        <p:spPr>
          <a:xfrm>
            <a:off x="1739850" y="534975"/>
            <a:ext cx="5664300" cy="53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solidFill>
                  <a:schemeClr val="accent1"/>
                </a:solidFill>
              </a:rPr>
              <a:t>ALTERNATIVE </a:t>
            </a:r>
            <a:r>
              <a:rPr lang="en"/>
              <a:t>RESOURCES</a:t>
            </a:r>
            <a:endParaRPr/>
          </a:p>
        </p:txBody>
      </p:sp>
      <p:grpSp>
        <p:nvGrpSpPr>
          <p:cNvPr id="2958" name="Google Shape;2958;p57"/>
          <p:cNvGrpSpPr/>
          <p:nvPr/>
        </p:nvGrpSpPr>
        <p:grpSpPr>
          <a:xfrm>
            <a:off x="628679" y="1299275"/>
            <a:ext cx="926895" cy="974374"/>
            <a:chOff x="878629" y="1299275"/>
            <a:chExt cx="926895" cy="974374"/>
          </a:xfrm>
        </p:grpSpPr>
        <p:sp>
          <p:nvSpPr>
            <p:cNvPr id="2959" name="Google Shape;2959;p57"/>
            <p:cNvSpPr/>
            <p:nvPr/>
          </p:nvSpPr>
          <p:spPr>
            <a:xfrm>
              <a:off x="878629" y="1430229"/>
              <a:ext cx="894857" cy="843420"/>
            </a:xfrm>
            <a:custGeom>
              <a:rect b="b" l="l" r="r" t="t"/>
              <a:pathLst>
                <a:path extrusionOk="0" h="21347" w="22844">
                  <a:moveTo>
                    <a:pt x="6590" y="1538"/>
                  </a:moveTo>
                  <a:cubicBezTo>
                    <a:pt x="6618" y="1538"/>
                    <a:pt x="6635" y="1549"/>
                    <a:pt x="6643" y="1556"/>
                  </a:cubicBezTo>
                  <a:cubicBezTo>
                    <a:pt x="6632" y="1604"/>
                    <a:pt x="6531" y="1704"/>
                    <a:pt x="6376" y="1837"/>
                  </a:cubicBezTo>
                  <a:cubicBezTo>
                    <a:pt x="6372" y="1837"/>
                    <a:pt x="6365" y="1833"/>
                    <a:pt x="6361" y="1833"/>
                  </a:cubicBezTo>
                  <a:cubicBezTo>
                    <a:pt x="6302" y="1833"/>
                    <a:pt x="6233" y="1843"/>
                    <a:pt x="6160" y="1867"/>
                  </a:cubicBezTo>
                  <a:cubicBezTo>
                    <a:pt x="6323" y="1722"/>
                    <a:pt x="6431" y="1621"/>
                    <a:pt x="6504" y="1552"/>
                  </a:cubicBezTo>
                  <a:cubicBezTo>
                    <a:pt x="6534" y="1542"/>
                    <a:pt x="6566" y="1538"/>
                    <a:pt x="6590" y="1538"/>
                  </a:cubicBezTo>
                  <a:close/>
                  <a:moveTo>
                    <a:pt x="6410" y="1954"/>
                  </a:moveTo>
                  <a:cubicBezTo>
                    <a:pt x="6417" y="1957"/>
                    <a:pt x="6421" y="1957"/>
                    <a:pt x="6427" y="1961"/>
                  </a:cubicBezTo>
                  <a:cubicBezTo>
                    <a:pt x="6403" y="1975"/>
                    <a:pt x="6376" y="1989"/>
                    <a:pt x="6352" y="2003"/>
                  </a:cubicBezTo>
                  <a:cubicBezTo>
                    <a:pt x="6372" y="1986"/>
                    <a:pt x="6389" y="1971"/>
                    <a:pt x="6410" y="1954"/>
                  </a:cubicBezTo>
                  <a:close/>
                  <a:moveTo>
                    <a:pt x="6863" y="1926"/>
                  </a:moveTo>
                  <a:cubicBezTo>
                    <a:pt x="6868" y="1926"/>
                    <a:pt x="6873" y="1926"/>
                    <a:pt x="6878" y="1927"/>
                  </a:cubicBezTo>
                  <a:cubicBezTo>
                    <a:pt x="6926" y="1927"/>
                    <a:pt x="6961" y="1941"/>
                    <a:pt x="6988" y="1965"/>
                  </a:cubicBezTo>
                  <a:cubicBezTo>
                    <a:pt x="6979" y="1989"/>
                    <a:pt x="6950" y="2024"/>
                    <a:pt x="6909" y="2072"/>
                  </a:cubicBezTo>
                  <a:cubicBezTo>
                    <a:pt x="6899" y="2069"/>
                    <a:pt x="6885" y="2065"/>
                    <a:pt x="6875" y="2065"/>
                  </a:cubicBezTo>
                  <a:cubicBezTo>
                    <a:pt x="6867" y="2040"/>
                    <a:pt x="6857" y="2024"/>
                    <a:pt x="6846" y="2013"/>
                  </a:cubicBezTo>
                  <a:cubicBezTo>
                    <a:pt x="6830" y="1992"/>
                    <a:pt x="6795" y="1965"/>
                    <a:pt x="6739" y="1965"/>
                  </a:cubicBezTo>
                  <a:cubicBezTo>
                    <a:pt x="6734" y="1964"/>
                    <a:pt x="6728" y="1964"/>
                    <a:pt x="6723" y="1964"/>
                  </a:cubicBezTo>
                  <a:cubicBezTo>
                    <a:pt x="6696" y="1964"/>
                    <a:pt x="6666" y="1971"/>
                    <a:pt x="6632" y="1982"/>
                  </a:cubicBezTo>
                  <a:cubicBezTo>
                    <a:pt x="6722" y="1947"/>
                    <a:pt x="6798" y="1926"/>
                    <a:pt x="6863" y="1926"/>
                  </a:cubicBezTo>
                  <a:close/>
                  <a:moveTo>
                    <a:pt x="6168" y="2256"/>
                  </a:moveTo>
                  <a:lnTo>
                    <a:pt x="5967" y="2432"/>
                  </a:lnTo>
                  <a:cubicBezTo>
                    <a:pt x="5894" y="2481"/>
                    <a:pt x="5818" y="2533"/>
                    <a:pt x="5738" y="2588"/>
                  </a:cubicBezTo>
                  <a:cubicBezTo>
                    <a:pt x="5890" y="2464"/>
                    <a:pt x="6036" y="2349"/>
                    <a:pt x="6168" y="2256"/>
                  </a:cubicBezTo>
                  <a:close/>
                  <a:moveTo>
                    <a:pt x="6213" y="1968"/>
                  </a:moveTo>
                  <a:lnTo>
                    <a:pt x="6213" y="1968"/>
                  </a:lnTo>
                  <a:cubicBezTo>
                    <a:pt x="5936" y="2190"/>
                    <a:pt x="5547" y="2474"/>
                    <a:pt x="5128" y="2772"/>
                  </a:cubicBezTo>
                  <a:cubicBezTo>
                    <a:pt x="5433" y="2509"/>
                    <a:pt x="5675" y="2294"/>
                    <a:pt x="5869" y="2124"/>
                  </a:cubicBezTo>
                  <a:cubicBezTo>
                    <a:pt x="5998" y="2048"/>
                    <a:pt x="6112" y="1996"/>
                    <a:pt x="6213" y="1968"/>
                  </a:cubicBezTo>
                  <a:close/>
                  <a:moveTo>
                    <a:pt x="2901" y="2384"/>
                  </a:moveTo>
                  <a:lnTo>
                    <a:pt x="2901" y="2384"/>
                  </a:lnTo>
                  <a:cubicBezTo>
                    <a:pt x="2585" y="2706"/>
                    <a:pt x="2325" y="2976"/>
                    <a:pt x="2186" y="3126"/>
                  </a:cubicBezTo>
                  <a:cubicBezTo>
                    <a:pt x="2252" y="2959"/>
                    <a:pt x="2526" y="2692"/>
                    <a:pt x="2890" y="2387"/>
                  </a:cubicBezTo>
                  <a:cubicBezTo>
                    <a:pt x="2893" y="2387"/>
                    <a:pt x="2896" y="2387"/>
                    <a:pt x="2901" y="2384"/>
                  </a:cubicBezTo>
                  <a:close/>
                  <a:moveTo>
                    <a:pt x="6954" y="3430"/>
                  </a:moveTo>
                  <a:cubicBezTo>
                    <a:pt x="6843" y="3527"/>
                    <a:pt x="6708" y="3645"/>
                    <a:pt x="6552" y="3770"/>
                  </a:cubicBezTo>
                  <a:cubicBezTo>
                    <a:pt x="6534" y="3783"/>
                    <a:pt x="6521" y="3794"/>
                    <a:pt x="6504" y="3808"/>
                  </a:cubicBezTo>
                  <a:lnTo>
                    <a:pt x="6954" y="3430"/>
                  </a:lnTo>
                  <a:close/>
                  <a:moveTo>
                    <a:pt x="5197" y="3652"/>
                  </a:moveTo>
                  <a:lnTo>
                    <a:pt x="5197" y="3652"/>
                  </a:lnTo>
                  <a:cubicBezTo>
                    <a:pt x="5117" y="3721"/>
                    <a:pt x="5034" y="3791"/>
                    <a:pt x="4951" y="3863"/>
                  </a:cubicBezTo>
                  <a:cubicBezTo>
                    <a:pt x="4903" y="3901"/>
                    <a:pt x="4858" y="3940"/>
                    <a:pt x="4809" y="3978"/>
                  </a:cubicBezTo>
                  <a:cubicBezTo>
                    <a:pt x="4941" y="3863"/>
                    <a:pt x="5069" y="3753"/>
                    <a:pt x="5197" y="3652"/>
                  </a:cubicBezTo>
                  <a:close/>
                  <a:moveTo>
                    <a:pt x="6219" y="1164"/>
                  </a:moveTo>
                  <a:cubicBezTo>
                    <a:pt x="6240" y="1164"/>
                    <a:pt x="6261" y="1171"/>
                    <a:pt x="6275" y="1178"/>
                  </a:cubicBezTo>
                  <a:cubicBezTo>
                    <a:pt x="6001" y="1413"/>
                    <a:pt x="4702" y="2544"/>
                    <a:pt x="3427" y="3673"/>
                  </a:cubicBezTo>
                  <a:cubicBezTo>
                    <a:pt x="3278" y="3804"/>
                    <a:pt x="3139" y="3929"/>
                    <a:pt x="3008" y="4047"/>
                  </a:cubicBezTo>
                  <a:cubicBezTo>
                    <a:pt x="3074" y="3978"/>
                    <a:pt x="3139" y="3908"/>
                    <a:pt x="3205" y="3836"/>
                  </a:cubicBezTo>
                  <a:cubicBezTo>
                    <a:pt x="3614" y="3403"/>
                    <a:pt x="4044" y="2945"/>
                    <a:pt x="4452" y="2536"/>
                  </a:cubicBezTo>
                  <a:cubicBezTo>
                    <a:pt x="4550" y="2453"/>
                    <a:pt x="4647" y="2373"/>
                    <a:pt x="4737" y="2297"/>
                  </a:cubicBezTo>
                  <a:cubicBezTo>
                    <a:pt x="5512" y="1653"/>
                    <a:pt x="5866" y="1359"/>
                    <a:pt x="6026" y="1213"/>
                  </a:cubicBezTo>
                  <a:cubicBezTo>
                    <a:pt x="6098" y="1181"/>
                    <a:pt x="6164" y="1164"/>
                    <a:pt x="6219" y="1164"/>
                  </a:cubicBezTo>
                  <a:close/>
                  <a:moveTo>
                    <a:pt x="6742" y="2186"/>
                  </a:moveTo>
                  <a:lnTo>
                    <a:pt x="6742" y="2186"/>
                  </a:lnTo>
                  <a:cubicBezTo>
                    <a:pt x="6722" y="2232"/>
                    <a:pt x="6684" y="2290"/>
                    <a:pt x="6632" y="2356"/>
                  </a:cubicBezTo>
                  <a:cubicBezTo>
                    <a:pt x="6531" y="2453"/>
                    <a:pt x="6410" y="2568"/>
                    <a:pt x="6275" y="2692"/>
                  </a:cubicBezTo>
                  <a:cubicBezTo>
                    <a:pt x="5616" y="3118"/>
                    <a:pt x="4580" y="3999"/>
                    <a:pt x="3545" y="4934"/>
                  </a:cubicBezTo>
                  <a:cubicBezTo>
                    <a:pt x="3652" y="4826"/>
                    <a:pt x="3760" y="4722"/>
                    <a:pt x="3867" y="4612"/>
                  </a:cubicBezTo>
                  <a:cubicBezTo>
                    <a:pt x="4653" y="3828"/>
                    <a:pt x="5506" y="2973"/>
                    <a:pt x="6088" y="2484"/>
                  </a:cubicBezTo>
                  <a:cubicBezTo>
                    <a:pt x="6352" y="2318"/>
                    <a:pt x="6576" y="2214"/>
                    <a:pt x="6742" y="2186"/>
                  </a:cubicBezTo>
                  <a:close/>
                  <a:moveTo>
                    <a:pt x="3957" y="4362"/>
                  </a:moveTo>
                  <a:cubicBezTo>
                    <a:pt x="3898" y="4418"/>
                    <a:pt x="3843" y="4473"/>
                    <a:pt x="3787" y="4532"/>
                  </a:cubicBezTo>
                  <a:cubicBezTo>
                    <a:pt x="3451" y="4868"/>
                    <a:pt x="3104" y="5214"/>
                    <a:pt x="2765" y="5544"/>
                  </a:cubicBezTo>
                  <a:cubicBezTo>
                    <a:pt x="2689" y="5603"/>
                    <a:pt x="2610" y="5662"/>
                    <a:pt x="2536" y="5720"/>
                  </a:cubicBezTo>
                  <a:cubicBezTo>
                    <a:pt x="2616" y="5634"/>
                    <a:pt x="2703" y="5547"/>
                    <a:pt x="2789" y="5457"/>
                  </a:cubicBezTo>
                  <a:cubicBezTo>
                    <a:pt x="2931" y="5308"/>
                    <a:pt x="3080" y="5155"/>
                    <a:pt x="3233" y="5000"/>
                  </a:cubicBezTo>
                  <a:lnTo>
                    <a:pt x="3957" y="4362"/>
                  </a:lnTo>
                  <a:close/>
                  <a:moveTo>
                    <a:pt x="3628" y="3222"/>
                  </a:moveTo>
                  <a:lnTo>
                    <a:pt x="3628" y="3222"/>
                  </a:lnTo>
                  <a:cubicBezTo>
                    <a:pt x="3462" y="3399"/>
                    <a:pt x="3291" y="3579"/>
                    <a:pt x="3122" y="3759"/>
                  </a:cubicBezTo>
                  <a:cubicBezTo>
                    <a:pt x="2619" y="4290"/>
                    <a:pt x="2111" y="4834"/>
                    <a:pt x="1687" y="5242"/>
                  </a:cubicBezTo>
                  <a:cubicBezTo>
                    <a:pt x="1580" y="5339"/>
                    <a:pt x="1483" y="5429"/>
                    <a:pt x="1396" y="5509"/>
                  </a:cubicBezTo>
                  <a:cubicBezTo>
                    <a:pt x="1112" y="5766"/>
                    <a:pt x="885" y="5925"/>
                    <a:pt x="766" y="5925"/>
                  </a:cubicBezTo>
                  <a:cubicBezTo>
                    <a:pt x="765" y="5925"/>
                    <a:pt x="764" y="5925"/>
                    <a:pt x="763" y="5925"/>
                  </a:cubicBezTo>
                  <a:cubicBezTo>
                    <a:pt x="745" y="5925"/>
                    <a:pt x="734" y="5918"/>
                    <a:pt x="731" y="5918"/>
                  </a:cubicBezTo>
                  <a:lnTo>
                    <a:pt x="728" y="5918"/>
                  </a:lnTo>
                  <a:cubicBezTo>
                    <a:pt x="718" y="5699"/>
                    <a:pt x="2273" y="4359"/>
                    <a:pt x="3628" y="3222"/>
                  </a:cubicBezTo>
                  <a:close/>
                  <a:moveTo>
                    <a:pt x="7332" y="3406"/>
                  </a:moveTo>
                  <a:cubicBezTo>
                    <a:pt x="6916" y="3724"/>
                    <a:pt x="5499" y="4820"/>
                    <a:pt x="4023" y="6032"/>
                  </a:cubicBezTo>
                  <a:cubicBezTo>
                    <a:pt x="4653" y="5475"/>
                    <a:pt x="5232" y="4972"/>
                    <a:pt x="5731" y="4563"/>
                  </a:cubicBezTo>
                  <a:cubicBezTo>
                    <a:pt x="6126" y="4262"/>
                    <a:pt x="6451" y="4005"/>
                    <a:pt x="6705" y="3794"/>
                  </a:cubicBezTo>
                  <a:cubicBezTo>
                    <a:pt x="6992" y="3583"/>
                    <a:pt x="7211" y="3447"/>
                    <a:pt x="7332" y="3406"/>
                  </a:cubicBezTo>
                  <a:close/>
                  <a:moveTo>
                    <a:pt x="2072" y="6212"/>
                  </a:moveTo>
                  <a:lnTo>
                    <a:pt x="2072" y="6212"/>
                  </a:lnTo>
                  <a:cubicBezTo>
                    <a:pt x="1999" y="6278"/>
                    <a:pt x="1930" y="6344"/>
                    <a:pt x="1864" y="6406"/>
                  </a:cubicBezTo>
                  <a:cubicBezTo>
                    <a:pt x="1909" y="6361"/>
                    <a:pt x="1954" y="6313"/>
                    <a:pt x="2002" y="6265"/>
                  </a:cubicBezTo>
                  <a:cubicBezTo>
                    <a:pt x="2023" y="6247"/>
                    <a:pt x="2048" y="6230"/>
                    <a:pt x="2072" y="6212"/>
                  </a:cubicBezTo>
                  <a:close/>
                  <a:moveTo>
                    <a:pt x="2706" y="4730"/>
                  </a:moveTo>
                  <a:lnTo>
                    <a:pt x="2706" y="4730"/>
                  </a:lnTo>
                  <a:cubicBezTo>
                    <a:pt x="1913" y="5419"/>
                    <a:pt x="1123" y="6102"/>
                    <a:pt x="482" y="6660"/>
                  </a:cubicBezTo>
                  <a:cubicBezTo>
                    <a:pt x="531" y="6587"/>
                    <a:pt x="593" y="6510"/>
                    <a:pt x="662" y="6431"/>
                  </a:cubicBezTo>
                  <a:cubicBezTo>
                    <a:pt x="672" y="6427"/>
                    <a:pt x="686" y="6424"/>
                    <a:pt x="697" y="6417"/>
                  </a:cubicBezTo>
                  <a:lnTo>
                    <a:pt x="2706" y="4730"/>
                  </a:lnTo>
                  <a:close/>
                  <a:moveTo>
                    <a:pt x="5468" y="2668"/>
                  </a:moveTo>
                  <a:lnTo>
                    <a:pt x="5468" y="2668"/>
                  </a:lnTo>
                  <a:cubicBezTo>
                    <a:pt x="5090" y="2993"/>
                    <a:pt x="4674" y="3388"/>
                    <a:pt x="4244" y="3815"/>
                  </a:cubicBezTo>
                  <a:cubicBezTo>
                    <a:pt x="3603" y="4390"/>
                    <a:pt x="2935" y="5038"/>
                    <a:pt x="2332" y="5644"/>
                  </a:cubicBezTo>
                  <a:lnTo>
                    <a:pt x="1057" y="6770"/>
                  </a:lnTo>
                  <a:cubicBezTo>
                    <a:pt x="1379" y="6455"/>
                    <a:pt x="1805" y="6008"/>
                    <a:pt x="2353" y="5429"/>
                  </a:cubicBezTo>
                  <a:cubicBezTo>
                    <a:pt x="2786" y="4972"/>
                    <a:pt x="3267" y="4459"/>
                    <a:pt x="3745" y="3974"/>
                  </a:cubicBezTo>
                  <a:cubicBezTo>
                    <a:pt x="3919" y="3825"/>
                    <a:pt x="4081" y="3687"/>
                    <a:pt x="4231" y="3555"/>
                  </a:cubicBezTo>
                  <a:cubicBezTo>
                    <a:pt x="4369" y="3454"/>
                    <a:pt x="4508" y="3358"/>
                    <a:pt x="4639" y="3264"/>
                  </a:cubicBezTo>
                  <a:cubicBezTo>
                    <a:pt x="4948" y="3042"/>
                    <a:pt x="5225" y="2845"/>
                    <a:pt x="5468" y="2668"/>
                  </a:cubicBezTo>
                  <a:close/>
                  <a:moveTo>
                    <a:pt x="4110" y="5267"/>
                  </a:moveTo>
                  <a:lnTo>
                    <a:pt x="2290" y="6791"/>
                  </a:lnTo>
                  <a:cubicBezTo>
                    <a:pt x="2851" y="6306"/>
                    <a:pt x="3475" y="5782"/>
                    <a:pt x="4110" y="5267"/>
                  </a:cubicBezTo>
                  <a:close/>
                  <a:moveTo>
                    <a:pt x="6459" y="3444"/>
                  </a:moveTo>
                  <a:cubicBezTo>
                    <a:pt x="5624" y="4369"/>
                    <a:pt x="3870" y="5734"/>
                    <a:pt x="2460" y="6798"/>
                  </a:cubicBezTo>
                  <a:lnTo>
                    <a:pt x="6459" y="3444"/>
                  </a:lnTo>
                  <a:close/>
                  <a:moveTo>
                    <a:pt x="3548" y="5291"/>
                  </a:moveTo>
                  <a:lnTo>
                    <a:pt x="3548" y="5291"/>
                  </a:lnTo>
                  <a:cubicBezTo>
                    <a:pt x="2896" y="5849"/>
                    <a:pt x="2280" y="6375"/>
                    <a:pt x="1753" y="6815"/>
                  </a:cubicBezTo>
                  <a:cubicBezTo>
                    <a:pt x="2273" y="6369"/>
                    <a:pt x="2890" y="5841"/>
                    <a:pt x="3548" y="5291"/>
                  </a:cubicBezTo>
                  <a:close/>
                  <a:moveTo>
                    <a:pt x="2547" y="5021"/>
                  </a:moveTo>
                  <a:lnTo>
                    <a:pt x="2547" y="5021"/>
                  </a:lnTo>
                  <a:cubicBezTo>
                    <a:pt x="1607" y="5963"/>
                    <a:pt x="755" y="6777"/>
                    <a:pt x="437" y="6847"/>
                  </a:cubicBezTo>
                  <a:cubicBezTo>
                    <a:pt x="704" y="6618"/>
                    <a:pt x="1556" y="5880"/>
                    <a:pt x="2547" y="5021"/>
                  </a:cubicBezTo>
                  <a:close/>
                  <a:moveTo>
                    <a:pt x="8025" y="6240"/>
                  </a:moveTo>
                  <a:cubicBezTo>
                    <a:pt x="8031" y="6257"/>
                    <a:pt x="8035" y="6278"/>
                    <a:pt x="8035" y="6299"/>
                  </a:cubicBezTo>
                  <a:cubicBezTo>
                    <a:pt x="7828" y="6510"/>
                    <a:pt x="7585" y="6746"/>
                    <a:pt x="7311" y="6999"/>
                  </a:cubicBezTo>
                  <a:cubicBezTo>
                    <a:pt x="7297" y="6988"/>
                    <a:pt x="7280" y="6982"/>
                    <a:pt x="7255" y="6982"/>
                  </a:cubicBezTo>
                  <a:lnTo>
                    <a:pt x="7241" y="6982"/>
                  </a:lnTo>
                  <a:cubicBezTo>
                    <a:pt x="7626" y="6618"/>
                    <a:pt x="7907" y="6351"/>
                    <a:pt x="8025" y="6240"/>
                  </a:cubicBezTo>
                  <a:close/>
                  <a:moveTo>
                    <a:pt x="1212" y="6452"/>
                  </a:moveTo>
                  <a:cubicBezTo>
                    <a:pt x="796" y="6875"/>
                    <a:pt x="469" y="7187"/>
                    <a:pt x="367" y="7187"/>
                  </a:cubicBezTo>
                  <a:cubicBezTo>
                    <a:pt x="364" y="7187"/>
                    <a:pt x="362" y="7186"/>
                    <a:pt x="360" y="7186"/>
                  </a:cubicBezTo>
                  <a:cubicBezTo>
                    <a:pt x="323" y="7141"/>
                    <a:pt x="309" y="7086"/>
                    <a:pt x="319" y="7016"/>
                  </a:cubicBezTo>
                  <a:cubicBezTo>
                    <a:pt x="319" y="6996"/>
                    <a:pt x="326" y="6975"/>
                    <a:pt x="329" y="6957"/>
                  </a:cubicBezTo>
                  <a:cubicBezTo>
                    <a:pt x="347" y="6964"/>
                    <a:pt x="368" y="6967"/>
                    <a:pt x="385" y="6967"/>
                  </a:cubicBezTo>
                  <a:cubicBezTo>
                    <a:pt x="387" y="6967"/>
                    <a:pt x="389" y="6967"/>
                    <a:pt x="390" y="6967"/>
                  </a:cubicBezTo>
                  <a:cubicBezTo>
                    <a:pt x="547" y="6967"/>
                    <a:pt x="822" y="6787"/>
                    <a:pt x="1212" y="6452"/>
                  </a:cubicBezTo>
                  <a:close/>
                  <a:moveTo>
                    <a:pt x="7969" y="6518"/>
                  </a:moveTo>
                  <a:cubicBezTo>
                    <a:pt x="7865" y="6722"/>
                    <a:pt x="7636" y="6978"/>
                    <a:pt x="7321" y="7269"/>
                  </a:cubicBezTo>
                  <a:cubicBezTo>
                    <a:pt x="7324" y="7231"/>
                    <a:pt x="7314" y="7207"/>
                    <a:pt x="7300" y="7193"/>
                  </a:cubicBezTo>
                  <a:cubicBezTo>
                    <a:pt x="7294" y="7186"/>
                    <a:pt x="7290" y="7179"/>
                    <a:pt x="7283" y="7172"/>
                  </a:cubicBezTo>
                  <a:cubicBezTo>
                    <a:pt x="7536" y="6943"/>
                    <a:pt x="7768" y="6722"/>
                    <a:pt x="7969" y="6518"/>
                  </a:cubicBezTo>
                  <a:close/>
                  <a:moveTo>
                    <a:pt x="908" y="7110"/>
                  </a:moveTo>
                  <a:lnTo>
                    <a:pt x="908" y="7110"/>
                  </a:lnTo>
                  <a:cubicBezTo>
                    <a:pt x="846" y="7172"/>
                    <a:pt x="790" y="7234"/>
                    <a:pt x="734" y="7290"/>
                  </a:cubicBezTo>
                  <a:cubicBezTo>
                    <a:pt x="704" y="7308"/>
                    <a:pt x="672" y="7318"/>
                    <a:pt x="645" y="7328"/>
                  </a:cubicBezTo>
                  <a:cubicBezTo>
                    <a:pt x="718" y="7266"/>
                    <a:pt x="804" y="7193"/>
                    <a:pt x="908" y="7110"/>
                  </a:cubicBezTo>
                  <a:close/>
                  <a:moveTo>
                    <a:pt x="513" y="7446"/>
                  </a:moveTo>
                  <a:cubicBezTo>
                    <a:pt x="526" y="7450"/>
                    <a:pt x="541" y="7453"/>
                    <a:pt x="555" y="7453"/>
                  </a:cubicBezTo>
                  <a:cubicBezTo>
                    <a:pt x="516" y="7477"/>
                    <a:pt x="489" y="7491"/>
                    <a:pt x="464" y="7498"/>
                  </a:cubicBezTo>
                  <a:cubicBezTo>
                    <a:pt x="478" y="7484"/>
                    <a:pt x="492" y="7466"/>
                    <a:pt x="513" y="7446"/>
                  </a:cubicBezTo>
                  <a:close/>
                  <a:moveTo>
                    <a:pt x="7876" y="6022"/>
                  </a:moveTo>
                  <a:lnTo>
                    <a:pt x="7876" y="6022"/>
                  </a:lnTo>
                  <a:cubicBezTo>
                    <a:pt x="7394" y="6468"/>
                    <a:pt x="6726" y="7020"/>
                    <a:pt x="5991" y="7602"/>
                  </a:cubicBezTo>
                  <a:lnTo>
                    <a:pt x="7876" y="6022"/>
                  </a:lnTo>
                  <a:close/>
                  <a:moveTo>
                    <a:pt x="7869" y="5429"/>
                  </a:moveTo>
                  <a:lnTo>
                    <a:pt x="5194" y="7674"/>
                  </a:lnTo>
                  <a:cubicBezTo>
                    <a:pt x="5437" y="7439"/>
                    <a:pt x="5675" y="7207"/>
                    <a:pt x="5907" y="6982"/>
                  </a:cubicBezTo>
                  <a:cubicBezTo>
                    <a:pt x="6670" y="6323"/>
                    <a:pt x="7356" y="5772"/>
                    <a:pt x="7869" y="5429"/>
                  </a:cubicBezTo>
                  <a:close/>
                  <a:moveTo>
                    <a:pt x="8717" y="5315"/>
                  </a:moveTo>
                  <a:cubicBezTo>
                    <a:pt x="8717" y="5325"/>
                    <a:pt x="8717" y="5336"/>
                    <a:pt x="8714" y="5346"/>
                  </a:cubicBezTo>
                  <a:cubicBezTo>
                    <a:pt x="8693" y="5526"/>
                    <a:pt x="8479" y="5824"/>
                    <a:pt x="8129" y="6195"/>
                  </a:cubicBezTo>
                  <a:cubicBezTo>
                    <a:pt x="8119" y="6167"/>
                    <a:pt x="8101" y="6136"/>
                    <a:pt x="8080" y="6112"/>
                  </a:cubicBezTo>
                  <a:cubicBezTo>
                    <a:pt x="8070" y="6098"/>
                    <a:pt x="8056" y="6091"/>
                    <a:pt x="8039" y="6091"/>
                  </a:cubicBezTo>
                  <a:cubicBezTo>
                    <a:pt x="8025" y="6091"/>
                    <a:pt x="8007" y="6094"/>
                    <a:pt x="7997" y="6108"/>
                  </a:cubicBezTo>
                  <a:cubicBezTo>
                    <a:pt x="7685" y="6406"/>
                    <a:pt x="7287" y="6784"/>
                    <a:pt x="6836" y="7207"/>
                  </a:cubicBezTo>
                  <a:cubicBezTo>
                    <a:pt x="6618" y="7308"/>
                    <a:pt x="6337" y="7491"/>
                    <a:pt x="6011" y="7730"/>
                  </a:cubicBezTo>
                  <a:cubicBezTo>
                    <a:pt x="7204" y="6791"/>
                    <a:pt x="8205" y="5939"/>
                    <a:pt x="8586" y="5422"/>
                  </a:cubicBezTo>
                  <a:lnTo>
                    <a:pt x="8717" y="5315"/>
                  </a:lnTo>
                  <a:close/>
                  <a:moveTo>
                    <a:pt x="7196" y="7248"/>
                  </a:moveTo>
                  <a:cubicBezTo>
                    <a:pt x="7204" y="7252"/>
                    <a:pt x="7207" y="7255"/>
                    <a:pt x="7207" y="7255"/>
                  </a:cubicBezTo>
                  <a:cubicBezTo>
                    <a:pt x="7211" y="7321"/>
                    <a:pt x="7044" y="7491"/>
                    <a:pt x="6777" y="7723"/>
                  </a:cubicBezTo>
                  <a:cubicBezTo>
                    <a:pt x="6771" y="7723"/>
                    <a:pt x="6760" y="7723"/>
                    <a:pt x="6753" y="7720"/>
                  </a:cubicBezTo>
                  <a:cubicBezTo>
                    <a:pt x="6718" y="7720"/>
                    <a:pt x="6680" y="7730"/>
                    <a:pt x="6632" y="7751"/>
                  </a:cubicBezTo>
                  <a:cubicBezTo>
                    <a:pt x="6830" y="7581"/>
                    <a:pt x="7017" y="7411"/>
                    <a:pt x="7196" y="7248"/>
                  </a:cubicBezTo>
                  <a:close/>
                  <a:moveTo>
                    <a:pt x="4986" y="6919"/>
                  </a:moveTo>
                  <a:lnTo>
                    <a:pt x="4089" y="7720"/>
                  </a:lnTo>
                  <a:cubicBezTo>
                    <a:pt x="3915" y="7848"/>
                    <a:pt x="3745" y="7976"/>
                    <a:pt x="3576" y="8104"/>
                  </a:cubicBezTo>
                  <a:lnTo>
                    <a:pt x="4986" y="6919"/>
                  </a:lnTo>
                  <a:close/>
                  <a:moveTo>
                    <a:pt x="6542" y="7924"/>
                  </a:moveTo>
                  <a:lnTo>
                    <a:pt x="6542" y="7924"/>
                  </a:lnTo>
                  <a:cubicBezTo>
                    <a:pt x="6472" y="7983"/>
                    <a:pt x="6396" y="8042"/>
                    <a:pt x="6317" y="8107"/>
                  </a:cubicBezTo>
                  <a:cubicBezTo>
                    <a:pt x="6268" y="8146"/>
                    <a:pt x="6216" y="8184"/>
                    <a:pt x="6164" y="8222"/>
                  </a:cubicBezTo>
                  <a:cubicBezTo>
                    <a:pt x="6313" y="8094"/>
                    <a:pt x="6441" y="7990"/>
                    <a:pt x="6542" y="7924"/>
                  </a:cubicBezTo>
                  <a:close/>
                  <a:moveTo>
                    <a:pt x="6469" y="8547"/>
                  </a:moveTo>
                  <a:lnTo>
                    <a:pt x="6469" y="8547"/>
                  </a:lnTo>
                  <a:cubicBezTo>
                    <a:pt x="6465" y="8576"/>
                    <a:pt x="6445" y="8617"/>
                    <a:pt x="6403" y="8672"/>
                  </a:cubicBezTo>
                  <a:cubicBezTo>
                    <a:pt x="6358" y="8680"/>
                    <a:pt x="6302" y="8693"/>
                    <a:pt x="6240" y="8718"/>
                  </a:cubicBezTo>
                  <a:cubicBezTo>
                    <a:pt x="6306" y="8662"/>
                    <a:pt x="6372" y="8606"/>
                    <a:pt x="6438" y="8552"/>
                  </a:cubicBezTo>
                  <a:cubicBezTo>
                    <a:pt x="6442" y="8552"/>
                    <a:pt x="6447" y="8550"/>
                    <a:pt x="6452" y="8550"/>
                  </a:cubicBezTo>
                  <a:cubicBezTo>
                    <a:pt x="6454" y="8550"/>
                    <a:pt x="6456" y="8550"/>
                    <a:pt x="6459" y="8552"/>
                  </a:cubicBezTo>
                  <a:cubicBezTo>
                    <a:pt x="6462" y="8552"/>
                    <a:pt x="6465" y="8552"/>
                    <a:pt x="6469" y="8547"/>
                  </a:cubicBezTo>
                  <a:close/>
                  <a:moveTo>
                    <a:pt x="2023" y="7269"/>
                  </a:moveTo>
                  <a:lnTo>
                    <a:pt x="2023" y="7269"/>
                  </a:lnTo>
                  <a:cubicBezTo>
                    <a:pt x="1337" y="7834"/>
                    <a:pt x="766" y="8347"/>
                    <a:pt x="437" y="8749"/>
                  </a:cubicBezTo>
                  <a:lnTo>
                    <a:pt x="181" y="8963"/>
                  </a:lnTo>
                  <a:cubicBezTo>
                    <a:pt x="219" y="8825"/>
                    <a:pt x="398" y="8593"/>
                    <a:pt x="679" y="8295"/>
                  </a:cubicBezTo>
                  <a:lnTo>
                    <a:pt x="863" y="8142"/>
                  </a:lnTo>
                  <a:cubicBezTo>
                    <a:pt x="1081" y="7976"/>
                    <a:pt x="1337" y="7782"/>
                    <a:pt x="1607" y="7581"/>
                  </a:cubicBezTo>
                  <a:cubicBezTo>
                    <a:pt x="1746" y="7477"/>
                    <a:pt x="1889" y="7373"/>
                    <a:pt x="2023" y="7269"/>
                  </a:cubicBezTo>
                  <a:close/>
                  <a:moveTo>
                    <a:pt x="6115" y="6531"/>
                  </a:moveTo>
                  <a:cubicBezTo>
                    <a:pt x="5242" y="7308"/>
                    <a:pt x="4196" y="8222"/>
                    <a:pt x="3136" y="9134"/>
                  </a:cubicBezTo>
                  <a:cubicBezTo>
                    <a:pt x="4179" y="8205"/>
                    <a:pt x="5229" y="7283"/>
                    <a:pt x="6115" y="6531"/>
                  </a:cubicBezTo>
                  <a:close/>
                  <a:moveTo>
                    <a:pt x="3760" y="6108"/>
                  </a:moveTo>
                  <a:lnTo>
                    <a:pt x="3760" y="6108"/>
                  </a:lnTo>
                  <a:cubicBezTo>
                    <a:pt x="2218" y="7487"/>
                    <a:pt x="686" y="8936"/>
                    <a:pt x="260" y="9345"/>
                  </a:cubicBezTo>
                  <a:cubicBezTo>
                    <a:pt x="256" y="9327"/>
                    <a:pt x="256" y="9310"/>
                    <a:pt x="256" y="9292"/>
                  </a:cubicBezTo>
                  <a:cubicBezTo>
                    <a:pt x="270" y="9175"/>
                    <a:pt x="357" y="9022"/>
                    <a:pt x="506" y="8843"/>
                  </a:cubicBezTo>
                  <a:lnTo>
                    <a:pt x="3760" y="6108"/>
                  </a:lnTo>
                  <a:close/>
                  <a:moveTo>
                    <a:pt x="6667" y="9016"/>
                  </a:moveTo>
                  <a:lnTo>
                    <a:pt x="6667" y="9040"/>
                  </a:lnTo>
                  <a:cubicBezTo>
                    <a:pt x="6653" y="9158"/>
                    <a:pt x="6545" y="9327"/>
                    <a:pt x="6368" y="9535"/>
                  </a:cubicBezTo>
                  <a:cubicBezTo>
                    <a:pt x="6331" y="9504"/>
                    <a:pt x="6282" y="9487"/>
                    <a:pt x="6227" y="9487"/>
                  </a:cubicBezTo>
                  <a:lnTo>
                    <a:pt x="6219" y="9487"/>
                  </a:lnTo>
                  <a:cubicBezTo>
                    <a:pt x="6174" y="9487"/>
                    <a:pt x="6126" y="9494"/>
                    <a:pt x="6070" y="9514"/>
                  </a:cubicBezTo>
                  <a:lnTo>
                    <a:pt x="6667" y="9016"/>
                  </a:lnTo>
                  <a:close/>
                  <a:moveTo>
                    <a:pt x="3434" y="7595"/>
                  </a:moveTo>
                  <a:lnTo>
                    <a:pt x="3434" y="7595"/>
                  </a:lnTo>
                  <a:cubicBezTo>
                    <a:pt x="2730" y="8250"/>
                    <a:pt x="1982" y="8942"/>
                    <a:pt x="1383" y="9473"/>
                  </a:cubicBezTo>
                  <a:cubicBezTo>
                    <a:pt x="1321" y="9521"/>
                    <a:pt x="1258" y="9563"/>
                    <a:pt x="1199" y="9604"/>
                  </a:cubicBezTo>
                  <a:lnTo>
                    <a:pt x="3434" y="7595"/>
                  </a:lnTo>
                  <a:close/>
                  <a:moveTo>
                    <a:pt x="780" y="9996"/>
                  </a:moveTo>
                  <a:lnTo>
                    <a:pt x="780" y="9996"/>
                  </a:lnTo>
                  <a:cubicBezTo>
                    <a:pt x="728" y="10038"/>
                    <a:pt x="676" y="10079"/>
                    <a:pt x="630" y="10117"/>
                  </a:cubicBezTo>
                  <a:lnTo>
                    <a:pt x="745" y="10010"/>
                  </a:lnTo>
                  <a:cubicBezTo>
                    <a:pt x="755" y="10007"/>
                    <a:pt x="769" y="9999"/>
                    <a:pt x="780" y="9996"/>
                  </a:cubicBezTo>
                  <a:close/>
                  <a:moveTo>
                    <a:pt x="6500" y="7522"/>
                  </a:moveTo>
                  <a:lnTo>
                    <a:pt x="6500" y="7522"/>
                  </a:lnTo>
                  <a:cubicBezTo>
                    <a:pt x="5877" y="8104"/>
                    <a:pt x="5173" y="8752"/>
                    <a:pt x="4470" y="9386"/>
                  </a:cubicBezTo>
                  <a:cubicBezTo>
                    <a:pt x="4151" y="9639"/>
                    <a:pt x="3829" y="9892"/>
                    <a:pt x="3517" y="10135"/>
                  </a:cubicBezTo>
                  <a:cubicBezTo>
                    <a:pt x="3371" y="10239"/>
                    <a:pt x="3226" y="10339"/>
                    <a:pt x="3080" y="10439"/>
                  </a:cubicBezTo>
                  <a:cubicBezTo>
                    <a:pt x="4366" y="9223"/>
                    <a:pt x="5693" y="8045"/>
                    <a:pt x="6500" y="7522"/>
                  </a:cubicBezTo>
                  <a:close/>
                  <a:moveTo>
                    <a:pt x="2869" y="8804"/>
                  </a:moveTo>
                  <a:lnTo>
                    <a:pt x="921" y="10533"/>
                  </a:lnTo>
                  <a:cubicBezTo>
                    <a:pt x="1407" y="10017"/>
                    <a:pt x="2100" y="9417"/>
                    <a:pt x="2869" y="8804"/>
                  </a:cubicBezTo>
                  <a:close/>
                  <a:moveTo>
                    <a:pt x="8638" y="5052"/>
                  </a:moveTo>
                  <a:cubicBezTo>
                    <a:pt x="8642" y="5062"/>
                    <a:pt x="8642" y="5072"/>
                    <a:pt x="8638" y="5083"/>
                  </a:cubicBezTo>
                  <a:lnTo>
                    <a:pt x="8638" y="5090"/>
                  </a:lnTo>
                  <a:lnTo>
                    <a:pt x="3261" y="9691"/>
                  </a:lnTo>
                  <a:cubicBezTo>
                    <a:pt x="3192" y="9746"/>
                    <a:pt x="3122" y="9799"/>
                    <a:pt x="3053" y="9850"/>
                  </a:cubicBezTo>
                  <a:cubicBezTo>
                    <a:pt x="2589" y="10201"/>
                    <a:pt x="2186" y="10506"/>
                    <a:pt x="1844" y="10765"/>
                  </a:cubicBezTo>
                  <a:lnTo>
                    <a:pt x="7183" y="6185"/>
                  </a:lnTo>
                  <a:cubicBezTo>
                    <a:pt x="7948" y="5550"/>
                    <a:pt x="8489" y="5125"/>
                    <a:pt x="8638" y="5052"/>
                  </a:cubicBezTo>
                  <a:close/>
                  <a:moveTo>
                    <a:pt x="3947" y="8582"/>
                  </a:moveTo>
                  <a:lnTo>
                    <a:pt x="3947" y="8582"/>
                  </a:lnTo>
                  <a:cubicBezTo>
                    <a:pt x="3458" y="9033"/>
                    <a:pt x="2984" y="9480"/>
                    <a:pt x="2540" y="9899"/>
                  </a:cubicBezTo>
                  <a:lnTo>
                    <a:pt x="1684" y="10620"/>
                  </a:lnTo>
                  <a:cubicBezTo>
                    <a:pt x="1462" y="10786"/>
                    <a:pt x="1254" y="10931"/>
                    <a:pt x="1067" y="11046"/>
                  </a:cubicBezTo>
                  <a:cubicBezTo>
                    <a:pt x="1743" y="10474"/>
                    <a:pt x="2824" y="9553"/>
                    <a:pt x="3947" y="8582"/>
                  </a:cubicBezTo>
                  <a:close/>
                  <a:moveTo>
                    <a:pt x="5170" y="10949"/>
                  </a:moveTo>
                  <a:cubicBezTo>
                    <a:pt x="5087" y="11025"/>
                    <a:pt x="5004" y="11101"/>
                    <a:pt x="4917" y="11181"/>
                  </a:cubicBezTo>
                  <a:cubicBezTo>
                    <a:pt x="4871" y="11213"/>
                    <a:pt x="4826" y="11243"/>
                    <a:pt x="4782" y="11278"/>
                  </a:cubicBezTo>
                  <a:cubicBezTo>
                    <a:pt x="4906" y="11171"/>
                    <a:pt x="5034" y="11063"/>
                    <a:pt x="5170" y="10949"/>
                  </a:cubicBezTo>
                  <a:close/>
                  <a:moveTo>
                    <a:pt x="5904" y="6562"/>
                  </a:moveTo>
                  <a:lnTo>
                    <a:pt x="5904" y="6562"/>
                  </a:lnTo>
                  <a:cubicBezTo>
                    <a:pt x="3940" y="8222"/>
                    <a:pt x="1435" y="10506"/>
                    <a:pt x="547" y="11320"/>
                  </a:cubicBezTo>
                  <a:cubicBezTo>
                    <a:pt x="447" y="11358"/>
                    <a:pt x="360" y="11379"/>
                    <a:pt x="288" y="11379"/>
                  </a:cubicBezTo>
                  <a:cubicBezTo>
                    <a:pt x="329" y="11296"/>
                    <a:pt x="381" y="11205"/>
                    <a:pt x="447" y="11109"/>
                  </a:cubicBezTo>
                  <a:lnTo>
                    <a:pt x="4127" y="7837"/>
                  </a:lnTo>
                  <a:cubicBezTo>
                    <a:pt x="4730" y="7391"/>
                    <a:pt x="5340" y="6954"/>
                    <a:pt x="5904" y="6562"/>
                  </a:cubicBezTo>
                  <a:close/>
                  <a:moveTo>
                    <a:pt x="4764" y="9691"/>
                  </a:moveTo>
                  <a:lnTo>
                    <a:pt x="4764" y="9691"/>
                  </a:lnTo>
                  <a:cubicBezTo>
                    <a:pt x="4318" y="10093"/>
                    <a:pt x="3804" y="10578"/>
                    <a:pt x="3237" y="11119"/>
                  </a:cubicBezTo>
                  <a:cubicBezTo>
                    <a:pt x="3122" y="11213"/>
                    <a:pt x="3011" y="11309"/>
                    <a:pt x="2901" y="11400"/>
                  </a:cubicBezTo>
                  <a:cubicBezTo>
                    <a:pt x="3326" y="10990"/>
                    <a:pt x="3780" y="10540"/>
                    <a:pt x="4227" y="10093"/>
                  </a:cubicBezTo>
                  <a:cubicBezTo>
                    <a:pt x="4227" y="10090"/>
                    <a:pt x="4227" y="10090"/>
                    <a:pt x="4231" y="10090"/>
                  </a:cubicBezTo>
                  <a:cubicBezTo>
                    <a:pt x="4248" y="10072"/>
                    <a:pt x="4265" y="10058"/>
                    <a:pt x="4283" y="10041"/>
                  </a:cubicBezTo>
                  <a:cubicBezTo>
                    <a:pt x="4446" y="9924"/>
                    <a:pt x="4605" y="9806"/>
                    <a:pt x="4764" y="9691"/>
                  </a:cubicBezTo>
                  <a:close/>
                  <a:moveTo>
                    <a:pt x="918" y="11264"/>
                  </a:moveTo>
                  <a:lnTo>
                    <a:pt x="235" y="11832"/>
                  </a:lnTo>
                  <a:cubicBezTo>
                    <a:pt x="205" y="11777"/>
                    <a:pt x="198" y="11704"/>
                    <a:pt x="208" y="11621"/>
                  </a:cubicBezTo>
                  <a:cubicBezTo>
                    <a:pt x="215" y="11579"/>
                    <a:pt x="225" y="11538"/>
                    <a:pt x="243" y="11493"/>
                  </a:cubicBezTo>
                  <a:lnTo>
                    <a:pt x="260" y="11493"/>
                  </a:lnTo>
                  <a:cubicBezTo>
                    <a:pt x="269" y="11494"/>
                    <a:pt x="277" y="11494"/>
                    <a:pt x="287" y="11494"/>
                  </a:cubicBezTo>
                  <a:cubicBezTo>
                    <a:pt x="312" y="11494"/>
                    <a:pt x="340" y="11491"/>
                    <a:pt x="368" y="11486"/>
                  </a:cubicBezTo>
                  <a:lnTo>
                    <a:pt x="368" y="11486"/>
                  </a:lnTo>
                  <a:cubicBezTo>
                    <a:pt x="336" y="11514"/>
                    <a:pt x="312" y="11534"/>
                    <a:pt x="291" y="11555"/>
                  </a:cubicBezTo>
                  <a:cubicBezTo>
                    <a:pt x="267" y="11576"/>
                    <a:pt x="267" y="11611"/>
                    <a:pt x="288" y="11635"/>
                  </a:cubicBezTo>
                  <a:cubicBezTo>
                    <a:pt x="299" y="11648"/>
                    <a:pt x="315" y="11655"/>
                    <a:pt x="331" y="11655"/>
                  </a:cubicBezTo>
                  <a:cubicBezTo>
                    <a:pt x="344" y="11655"/>
                    <a:pt x="357" y="11651"/>
                    <a:pt x="368" y="11642"/>
                  </a:cubicBezTo>
                  <a:cubicBezTo>
                    <a:pt x="371" y="11638"/>
                    <a:pt x="478" y="11548"/>
                    <a:pt x="662" y="11389"/>
                  </a:cubicBezTo>
                  <a:cubicBezTo>
                    <a:pt x="742" y="11354"/>
                    <a:pt x="828" y="11312"/>
                    <a:pt x="918" y="11264"/>
                  </a:cubicBezTo>
                  <a:close/>
                  <a:moveTo>
                    <a:pt x="6223" y="9601"/>
                  </a:moveTo>
                  <a:cubicBezTo>
                    <a:pt x="6240" y="9601"/>
                    <a:pt x="6254" y="9604"/>
                    <a:pt x="6268" y="9608"/>
                  </a:cubicBezTo>
                  <a:lnTo>
                    <a:pt x="3697" y="11891"/>
                  </a:lnTo>
                  <a:cubicBezTo>
                    <a:pt x="3686" y="11902"/>
                    <a:pt x="3673" y="11909"/>
                    <a:pt x="3662" y="11919"/>
                  </a:cubicBezTo>
                  <a:cubicBezTo>
                    <a:pt x="4663" y="10828"/>
                    <a:pt x="5797" y="9601"/>
                    <a:pt x="6219" y="9601"/>
                  </a:cubicBezTo>
                  <a:close/>
                  <a:moveTo>
                    <a:pt x="3819" y="11940"/>
                  </a:moveTo>
                  <a:lnTo>
                    <a:pt x="3819" y="11940"/>
                  </a:lnTo>
                  <a:cubicBezTo>
                    <a:pt x="3787" y="11968"/>
                    <a:pt x="3760" y="11992"/>
                    <a:pt x="3728" y="12019"/>
                  </a:cubicBezTo>
                  <a:lnTo>
                    <a:pt x="3777" y="11974"/>
                  </a:lnTo>
                  <a:cubicBezTo>
                    <a:pt x="3790" y="11961"/>
                    <a:pt x="3804" y="11950"/>
                    <a:pt x="3819" y="11940"/>
                  </a:cubicBezTo>
                  <a:close/>
                  <a:moveTo>
                    <a:pt x="18585" y="11642"/>
                  </a:moveTo>
                  <a:cubicBezTo>
                    <a:pt x="18443" y="11736"/>
                    <a:pt x="18264" y="11864"/>
                    <a:pt x="18059" y="12023"/>
                  </a:cubicBezTo>
                  <a:cubicBezTo>
                    <a:pt x="18118" y="11971"/>
                    <a:pt x="18176" y="11923"/>
                    <a:pt x="18235" y="11874"/>
                  </a:cubicBezTo>
                  <a:lnTo>
                    <a:pt x="18440" y="11701"/>
                  </a:lnTo>
                  <a:cubicBezTo>
                    <a:pt x="18488" y="11680"/>
                    <a:pt x="18540" y="11659"/>
                    <a:pt x="18585" y="11642"/>
                  </a:cubicBezTo>
                  <a:close/>
                  <a:moveTo>
                    <a:pt x="20554" y="11961"/>
                  </a:moveTo>
                  <a:lnTo>
                    <a:pt x="20554" y="11968"/>
                  </a:lnTo>
                  <a:cubicBezTo>
                    <a:pt x="20522" y="11992"/>
                    <a:pt x="20488" y="12016"/>
                    <a:pt x="20453" y="12044"/>
                  </a:cubicBezTo>
                  <a:cubicBezTo>
                    <a:pt x="20488" y="12016"/>
                    <a:pt x="20522" y="11988"/>
                    <a:pt x="20554" y="11961"/>
                  </a:cubicBezTo>
                  <a:close/>
                  <a:moveTo>
                    <a:pt x="17952" y="11961"/>
                  </a:moveTo>
                  <a:lnTo>
                    <a:pt x="17747" y="12134"/>
                  </a:lnTo>
                  <a:cubicBezTo>
                    <a:pt x="17768" y="12106"/>
                    <a:pt x="17789" y="12075"/>
                    <a:pt x="17810" y="12047"/>
                  </a:cubicBezTo>
                  <a:cubicBezTo>
                    <a:pt x="17858" y="12016"/>
                    <a:pt x="17906" y="11988"/>
                    <a:pt x="17952" y="11961"/>
                  </a:cubicBezTo>
                  <a:close/>
                  <a:moveTo>
                    <a:pt x="1820" y="10925"/>
                  </a:moveTo>
                  <a:lnTo>
                    <a:pt x="368" y="12172"/>
                  </a:lnTo>
                  <a:cubicBezTo>
                    <a:pt x="531" y="12006"/>
                    <a:pt x="707" y="11832"/>
                    <a:pt x="891" y="11652"/>
                  </a:cubicBezTo>
                  <a:cubicBezTo>
                    <a:pt x="1143" y="11448"/>
                    <a:pt x="1466" y="11198"/>
                    <a:pt x="1820" y="10925"/>
                  </a:cubicBezTo>
                  <a:close/>
                  <a:moveTo>
                    <a:pt x="21201" y="11739"/>
                  </a:moveTo>
                  <a:cubicBezTo>
                    <a:pt x="21208" y="11739"/>
                    <a:pt x="21211" y="11739"/>
                    <a:pt x="21219" y="11742"/>
                  </a:cubicBezTo>
                  <a:lnTo>
                    <a:pt x="20658" y="12231"/>
                  </a:lnTo>
                  <a:cubicBezTo>
                    <a:pt x="20671" y="12193"/>
                    <a:pt x="20678" y="12158"/>
                    <a:pt x="20685" y="12123"/>
                  </a:cubicBezTo>
                  <a:cubicBezTo>
                    <a:pt x="20688" y="12081"/>
                    <a:pt x="20688" y="12044"/>
                    <a:pt x="20685" y="12006"/>
                  </a:cubicBezTo>
                  <a:cubicBezTo>
                    <a:pt x="20914" y="11836"/>
                    <a:pt x="21091" y="11739"/>
                    <a:pt x="21201" y="11739"/>
                  </a:cubicBezTo>
                  <a:close/>
                  <a:moveTo>
                    <a:pt x="1975" y="12106"/>
                  </a:moveTo>
                  <a:cubicBezTo>
                    <a:pt x="1820" y="12244"/>
                    <a:pt x="1670" y="12373"/>
                    <a:pt x="1535" y="12484"/>
                  </a:cubicBezTo>
                  <a:cubicBezTo>
                    <a:pt x="1577" y="12449"/>
                    <a:pt x="1618" y="12407"/>
                    <a:pt x="1660" y="12369"/>
                  </a:cubicBezTo>
                  <a:cubicBezTo>
                    <a:pt x="1760" y="12286"/>
                    <a:pt x="1868" y="12200"/>
                    <a:pt x="1975" y="12106"/>
                  </a:cubicBezTo>
                  <a:close/>
                  <a:moveTo>
                    <a:pt x="2928" y="11077"/>
                  </a:moveTo>
                  <a:cubicBezTo>
                    <a:pt x="2921" y="11084"/>
                    <a:pt x="2911" y="11094"/>
                    <a:pt x="2901" y="11104"/>
                  </a:cubicBezTo>
                  <a:cubicBezTo>
                    <a:pt x="2328" y="11608"/>
                    <a:pt x="1892" y="11998"/>
                    <a:pt x="1559" y="12307"/>
                  </a:cubicBezTo>
                  <a:cubicBezTo>
                    <a:pt x="1473" y="12373"/>
                    <a:pt x="1390" y="12439"/>
                    <a:pt x="1313" y="12497"/>
                  </a:cubicBezTo>
                  <a:cubicBezTo>
                    <a:pt x="1684" y="12102"/>
                    <a:pt x="2266" y="11603"/>
                    <a:pt x="2928" y="11077"/>
                  </a:cubicBezTo>
                  <a:close/>
                  <a:moveTo>
                    <a:pt x="17941" y="11451"/>
                  </a:moveTo>
                  <a:cubicBezTo>
                    <a:pt x="17948" y="11475"/>
                    <a:pt x="17948" y="11499"/>
                    <a:pt x="17944" y="11531"/>
                  </a:cubicBezTo>
                  <a:cubicBezTo>
                    <a:pt x="17934" y="11603"/>
                    <a:pt x="17903" y="11691"/>
                    <a:pt x="17848" y="11790"/>
                  </a:cubicBezTo>
                  <a:cubicBezTo>
                    <a:pt x="17602" y="11985"/>
                    <a:pt x="17290" y="12235"/>
                    <a:pt x="16929" y="12522"/>
                  </a:cubicBezTo>
                  <a:cubicBezTo>
                    <a:pt x="17439" y="11988"/>
                    <a:pt x="17799" y="11603"/>
                    <a:pt x="17941" y="11451"/>
                  </a:cubicBezTo>
                  <a:close/>
                  <a:moveTo>
                    <a:pt x="1487" y="11832"/>
                  </a:moveTo>
                  <a:cubicBezTo>
                    <a:pt x="1386" y="11933"/>
                    <a:pt x="1289" y="12027"/>
                    <a:pt x="1199" y="12116"/>
                  </a:cubicBezTo>
                  <a:cubicBezTo>
                    <a:pt x="1150" y="12158"/>
                    <a:pt x="1105" y="12203"/>
                    <a:pt x="1060" y="12241"/>
                  </a:cubicBezTo>
                  <a:cubicBezTo>
                    <a:pt x="835" y="12401"/>
                    <a:pt x="651" y="12515"/>
                    <a:pt x="520" y="12564"/>
                  </a:cubicBezTo>
                  <a:cubicBezTo>
                    <a:pt x="537" y="12546"/>
                    <a:pt x="555" y="12529"/>
                    <a:pt x="572" y="12511"/>
                  </a:cubicBezTo>
                  <a:cubicBezTo>
                    <a:pt x="769" y="12366"/>
                    <a:pt x="1088" y="12131"/>
                    <a:pt x="1487" y="11832"/>
                  </a:cubicBezTo>
                  <a:close/>
                  <a:moveTo>
                    <a:pt x="6278" y="8822"/>
                  </a:moveTo>
                  <a:cubicBezTo>
                    <a:pt x="5645" y="9532"/>
                    <a:pt x="3517" y="11320"/>
                    <a:pt x="1711" y="12782"/>
                  </a:cubicBezTo>
                  <a:cubicBezTo>
                    <a:pt x="2259" y="12248"/>
                    <a:pt x="3008" y="11520"/>
                    <a:pt x="3756" y="10831"/>
                  </a:cubicBezTo>
                  <a:cubicBezTo>
                    <a:pt x="4314" y="10360"/>
                    <a:pt x="4969" y="9802"/>
                    <a:pt x="5741" y="9144"/>
                  </a:cubicBezTo>
                  <a:cubicBezTo>
                    <a:pt x="5957" y="8991"/>
                    <a:pt x="6139" y="8877"/>
                    <a:pt x="6278" y="8822"/>
                  </a:cubicBezTo>
                  <a:close/>
                  <a:moveTo>
                    <a:pt x="3950" y="10069"/>
                  </a:moveTo>
                  <a:lnTo>
                    <a:pt x="3950" y="10069"/>
                  </a:lnTo>
                  <a:cubicBezTo>
                    <a:pt x="3843" y="10176"/>
                    <a:pt x="3735" y="10284"/>
                    <a:pt x="3628" y="10391"/>
                  </a:cubicBezTo>
                  <a:cubicBezTo>
                    <a:pt x="2516" y="11237"/>
                    <a:pt x="1414" y="12144"/>
                    <a:pt x="967" y="12730"/>
                  </a:cubicBezTo>
                  <a:cubicBezTo>
                    <a:pt x="852" y="12799"/>
                    <a:pt x="752" y="12847"/>
                    <a:pt x="665" y="12879"/>
                  </a:cubicBezTo>
                  <a:cubicBezTo>
                    <a:pt x="672" y="12855"/>
                    <a:pt x="686" y="12827"/>
                    <a:pt x="707" y="12796"/>
                  </a:cubicBezTo>
                  <a:lnTo>
                    <a:pt x="2353" y="11379"/>
                  </a:lnTo>
                  <a:cubicBezTo>
                    <a:pt x="2685" y="11104"/>
                    <a:pt x="3039" y="10803"/>
                    <a:pt x="3406" y="10485"/>
                  </a:cubicBezTo>
                  <a:cubicBezTo>
                    <a:pt x="3587" y="10346"/>
                    <a:pt x="3770" y="10204"/>
                    <a:pt x="3950" y="10069"/>
                  </a:cubicBezTo>
                  <a:close/>
                  <a:moveTo>
                    <a:pt x="734" y="12577"/>
                  </a:moveTo>
                  <a:lnTo>
                    <a:pt x="734" y="12577"/>
                  </a:lnTo>
                  <a:cubicBezTo>
                    <a:pt x="728" y="12588"/>
                    <a:pt x="721" y="12595"/>
                    <a:pt x="718" y="12601"/>
                  </a:cubicBezTo>
                  <a:cubicBezTo>
                    <a:pt x="586" y="12733"/>
                    <a:pt x="499" y="12820"/>
                    <a:pt x="475" y="12844"/>
                  </a:cubicBezTo>
                  <a:cubicBezTo>
                    <a:pt x="457" y="12862"/>
                    <a:pt x="454" y="12889"/>
                    <a:pt x="464" y="12910"/>
                  </a:cubicBezTo>
                  <a:cubicBezTo>
                    <a:pt x="423" y="12906"/>
                    <a:pt x="392" y="12889"/>
                    <a:pt x="368" y="12862"/>
                  </a:cubicBezTo>
                  <a:cubicBezTo>
                    <a:pt x="364" y="12855"/>
                    <a:pt x="357" y="12844"/>
                    <a:pt x="360" y="12823"/>
                  </a:cubicBezTo>
                  <a:cubicBezTo>
                    <a:pt x="364" y="12792"/>
                    <a:pt x="378" y="12754"/>
                    <a:pt x="406" y="12709"/>
                  </a:cubicBezTo>
                  <a:cubicBezTo>
                    <a:pt x="482" y="12702"/>
                    <a:pt x="596" y="12657"/>
                    <a:pt x="734" y="12577"/>
                  </a:cubicBezTo>
                  <a:close/>
                  <a:moveTo>
                    <a:pt x="835" y="12927"/>
                  </a:moveTo>
                  <a:cubicBezTo>
                    <a:pt x="832" y="12938"/>
                    <a:pt x="825" y="12945"/>
                    <a:pt x="822" y="12955"/>
                  </a:cubicBezTo>
                  <a:cubicBezTo>
                    <a:pt x="790" y="12965"/>
                    <a:pt x="759" y="12972"/>
                    <a:pt x="734" y="12972"/>
                  </a:cubicBezTo>
                  <a:cubicBezTo>
                    <a:pt x="766" y="12959"/>
                    <a:pt x="801" y="12945"/>
                    <a:pt x="835" y="12927"/>
                  </a:cubicBezTo>
                  <a:close/>
                  <a:moveTo>
                    <a:pt x="17282" y="12491"/>
                  </a:moveTo>
                  <a:cubicBezTo>
                    <a:pt x="17227" y="12550"/>
                    <a:pt x="17165" y="12612"/>
                    <a:pt x="17103" y="12674"/>
                  </a:cubicBezTo>
                  <a:lnTo>
                    <a:pt x="16566" y="13125"/>
                  </a:lnTo>
                  <a:cubicBezTo>
                    <a:pt x="16825" y="12896"/>
                    <a:pt x="17064" y="12684"/>
                    <a:pt x="17282" y="12491"/>
                  </a:cubicBezTo>
                  <a:close/>
                  <a:moveTo>
                    <a:pt x="1757" y="12511"/>
                  </a:moveTo>
                  <a:lnTo>
                    <a:pt x="1757" y="12511"/>
                  </a:lnTo>
                  <a:cubicBezTo>
                    <a:pt x="1337" y="12892"/>
                    <a:pt x="1009" y="13177"/>
                    <a:pt x="894" y="13218"/>
                  </a:cubicBezTo>
                  <a:cubicBezTo>
                    <a:pt x="1067" y="13079"/>
                    <a:pt x="1337" y="12858"/>
                    <a:pt x="1757" y="12511"/>
                  </a:cubicBezTo>
                  <a:close/>
                  <a:moveTo>
                    <a:pt x="16756" y="12806"/>
                  </a:moveTo>
                  <a:lnTo>
                    <a:pt x="16756" y="12806"/>
                  </a:lnTo>
                  <a:cubicBezTo>
                    <a:pt x="16531" y="13000"/>
                    <a:pt x="16305" y="13201"/>
                    <a:pt x="16081" y="13399"/>
                  </a:cubicBezTo>
                  <a:cubicBezTo>
                    <a:pt x="16160" y="13319"/>
                    <a:pt x="16240" y="13236"/>
                    <a:pt x="16316" y="13156"/>
                  </a:cubicBezTo>
                  <a:cubicBezTo>
                    <a:pt x="16465" y="13038"/>
                    <a:pt x="16610" y="12921"/>
                    <a:pt x="16756" y="12806"/>
                  </a:cubicBezTo>
                  <a:close/>
                  <a:moveTo>
                    <a:pt x="7068" y="11899"/>
                  </a:moveTo>
                  <a:cubicBezTo>
                    <a:pt x="7075" y="11905"/>
                    <a:pt x="7082" y="11919"/>
                    <a:pt x="7079" y="11943"/>
                  </a:cubicBezTo>
                  <a:cubicBezTo>
                    <a:pt x="7044" y="12206"/>
                    <a:pt x="6192" y="12855"/>
                    <a:pt x="5287" y="13503"/>
                  </a:cubicBezTo>
                  <a:cubicBezTo>
                    <a:pt x="6070" y="12684"/>
                    <a:pt x="6836" y="11899"/>
                    <a:pt x="7065" y="11899"/>
                  </a:cubicBezTo>
                  <a:close/>
                  <a:moveTo>
                    <a:pt x="6368" y="12996"/>
                  </a:moveTo>
                  <a:cubicBezTo>
                    <a:pt x="6192" y="13167"/>
                    <a:pt x="5991" y="13357"/>
                    <a:pt x="5769" y="13562"/>
                  </a:cubicBezTo>
                  <a:cubicBezTo>
                    <a:pt x="5952" y="13385"/>
                    <a:pt x="6126" y="13212"/>
                    <a:pt x="6285" y="13055"/>
                  </a:cubicBezTo>
                  <a:cubicBezTo>
                    <a:pt x="6313" y="13034"/>
                    <a:pt x="6341" y="13017"/>
                    <a:pt x="6368" y="12996"/>
                  </a:cubicBezTo>
                  <a:close/>
                  <a:moveTo>
                    <a:pt x="7054" y="12955"/>
                  </a:moveTo>
                  <a:cubicBezTo>
                    <a:pt x="6867" y="13156"/>
                    <a:pt x="6563" y="13402"/>
                    <a:pt x="6202" y="13676"/>
                  </a:cubicBezTo>
                  <a:cubicBezTo>
                    <a:pt x="6469" y="13450"/>
                    <a:pt x="6750" y="13212"/>
                    <a:pt x="7054" y="12955"/>
                  </a:cubicBezTo>
                  <a:close/>
                  <a:moveTo>
                    <a:pt x="22366" y="13118"/>
                  </a:moveTo>
                  <a:cubicBezTo>
                    <a:pt x="22366" y="13125"/>
                    <a:pt x="22362" y="13132"/>
                    <a:pt x="22362" y="13135"/>
                  </a:cubicBezTo>
                  <a:cubicBezTo>
                    <a:pt x="22234" y="13312"/>
                    <a:pt x="22071" y="13503"/>
                    <a:pt x="21887" y="13703"/>
                  </a:cubicBezTo>
                  <a:lnTo>
                    <a:pt x="21867" y="13703"/>
                  </a:lnTo>
                  <a:cubicBezTo>
                    <a:pt x="21861" y="13703"/>
                    <a:pt x="21855" y="13702"/>
                    <a:pt x="21848" y="13702"/>
                  </a:cubicBezTo>
                  <a:cubicBezTo>
                    <a:pt x="21805" y="13702"/>
                    <a:pt x="21755" y="13712"/>
                    <a:pt x="21700" y="13724"/>
                  </a:cubicBezTo>
                  <a:cubicBezTo>
                    <a:pt x="21998" y="13458"/>
                    <a:pt x="22227" y="13246"/>
                    <a:pt x="22366" y="13118"/>
                  </a:cubicBezTo>
                  <a:close/>
                  <a:moveTo>
                    <a:pt x="6718" y="11104"/>
                  </a:moveTo>
                  <a:lnTo>
                    <a:pt x="6718" y="11104"/>
                  </a:lnTo>
                  <a:cubicBezTo>
                    <a:pt x="6248" y="11479"/>
                    <a:pt x="4722" y="12695"/>
                    <a:pt x="3469" y="13800"/>
                  </a:cubicBezTo>
                  <a:lnTo>
                    <a:pt x="5242" y="12144"/>
                  </a:lnTo>
                  <a:cubicBezTo>
                    <a:pt x="5911" y="11576"/>
                    <a:pt x="6469" y="11160"/>
                    <a:pt x="6718" y="11104"/>
                  </a:cubicBezTo>
                  <a:close/>
                  <a:moveTo>
                    <a:pt x="2387" y="13055"/>
                  </a:moveTo>
                  <a:lnTo>
                    <a:pt x="1282" y="14036"/>
                  </a:lnTo>
                  <a:cubicBezTo>
                    <a:pt x="1233" y="14056"/>
                    <a:pt x="1192" y="14067"/>
                    <a:pt x="1154" y="14067"/>
                  </a:cubicBezTo>
                  <a:cubicBezTo>
                    <a:pt x="1140" y="14067"/>
                    <a:pt x="1126" y="14064"/>
                    <a:pt x="1116" y="14061"/>
                  </a:cubicBezTo>
                  <a:cubicBezTo>
                    <a:pt x="1233" y="13939"/>
                    <a:pt x="1716" y="13572"/>
                    <a:pt x="2263" y="13153"/>
                  </a:cubicBezTo>
                  <a:cubicBezTo>
                    <a:pt x="2304" y="13121"/>
                    <a:pt x="2346" y="13087"/>
                    <a:pt x="2387" y="13055"/>
                  </a:cubicBezTo>
                  <a:close/>
                  <a:moveTo>
                    <a:pt x="19025" y="11548"/>
                  </a:moveTo>
                  <a:cubicBezTo>
                    <a:pt x="19129" y="11548"/>
                    <a:pt x="19206" y="11579"/>
                    <a:pt x="19265" y="11635"/>
                  </a:cubicBezTo>
                  <a:cubicBezTo>
                    <a:pt x="19123" y="11822"/>
                    <a:pt x="17952" y="12716"/>
                    <a:pt x="16607" y="13749"/>
                  </a:cubicBezTo>
                  <a:cubicBezTo>
                    <a:pt x="16368" y="13932"/>
                    <a:pt x="16132" y="14112"/>
                    <a:pt x="15897" y="14293"/>
                  </a:cubicBezTo>
                  <a:lnTo>
                    <a:pt x="19015" y="11558"/>
                  </a:lnTo>
                  <a:cubicBezTo>
                    <a:pt x="19019" y="11555"/>
                    <a:pt x="19022" y="11552"/>
                    <a:pt x="19025" y="11548"/>
                  </a:cubicBezTo>
                  <a:close/>
                  <a:moveTo>
                    <a:pt x="4099" y="11926"/>
                  </a:moveTo>
                  <a:lnTo>
                    <a:pt x="4099" y="11926"/>
                  </a:lnTo>
                  <a:cubicBezTo>
                    <a:pt x="3222" y="12719"/>
                    <a:pt x="2245" y="13603"/>
                    <a:pt x="1390" y="14368"/>
                  </a:cubicBezTo>
                  <a:cubicBezTo>
                    <a:pt x="1598" y="14036"/>
                    <a:pt x="2052" y="13589"/>
                    <a:pt x="2610" y="13111"/>
                  </a:cubicBezTo>
                  <a:cubicBezTo>
                    <a:pt x="2717" y="13021"/>
                    <a:pt x="2838" y="12921"/>
                    <a:pt x="2966" y="12813"/>
                  </a:cubicBezTo>
                  <a:cubicBezTo>
                    <a:pt x="3323" y="12518"/>
                    <a:pt x="3711" y="12217"/>
                    <a:pt x="4099" y="11926"/>
                  </a:cubicBezTo>
                  <a:close/>
                  <a:moveTo>
                    <a:pt x="20574" y="12092"/>
                  </a:moveTo>
                  <a:cubicBezTo>
                    <a:pt x="20571" y="12096"/>
                    <a:pt x="20571" y="12102"/>
                    <a:pt x="20571" y="12106"/>
                  </a:cubicBezTo>
                  <a:cubicBezTo>
                    <a:pt x="20557" y="12203"/>
                    <a:pt x="20509" y="12310"/>
                    <a:pt x="20429" y="12432"/>
                  </a:cubicBezTo>
                  <a:lnTo>
                    <a:pt x="18160" y="14424"/>
                  </a:lnTo>
                  <a:cubicBezTo>
                    <a:pt x="19123" y="13423"/>
                    <a:pt x="19989" y="12553"/>
                    <a:pt x="20574" y="12092"/>
                  </a:cubicBezTo>
                  <a:close/>
                  <a:moveTo>
                    <a:pt x="4975" y="13953"/>
                  </a:moveTo>
                  <a:lnTo>
                    <a:pt x="4345" y="14483"/>
                  </a:lnTo>
                  <a:cubicBezTo>
                    <a:pt x="4439" y="14386"/>
                    <a:pt x="4539" y="14285"/>
                    <a:pt x="4636" y="14181"/>
                  </a:cubicBezTo>
                  <a:cubicBezTo>
                    <a:pt x="4751" y="14106"/>
                    <a:pt x="4865" y="14029"/>
                    <a:pt x="4975" y="13953"/>
                  </a:cubicBezTo>
                  <a:close/>
                  <a:moveTo>
                    <a:pt x="5915" y="11292"/>
                  </a:moveTo>
                  <a:lnTo>
                    <a:pt x="5915" y="11292"/>
                  </a:lnTo>
                  <a:cubicBezTo>
                    <a:pt x="4650" y="12359"/>
                    <a:pt x="3032" y="13720"/>
                    <a:pt x="2100" y="14501"/>
                  </a:cubicBezTo>
                  <a:lnTo>
                    <a:pt x="3614" y="13163"/>
                  </a:lnTo>
                  <a:cubicBezTo>
                    <a:pt x="4348" y="12550"/>
                    <a:pt x="5173" y="11884"/>
                    <a:pt x="5915" y="11292"/>
                  </a:cubicBezTo>
                  <a:close/>
                  <a:moveTo>
                    <a:pt x="5544" y="14081"/>
                  </a:moveTo>
                  <a:lnTo>
                    <a:pt x="5544" y="14081"/>
                  </a:lnTo>
                  <a:cubicBezTo>
                    <a:pt x="5374" y="14227"/>
                    <a:pt x="5201" y="14372"/>
                    <a:pt x="5028" y="14518"/>
                  </a:cubicBezTo>
                  <a:cubicBezTo>
                    <a:pt x="5024" y="14521"/>
                    <a:pt x="5017" y="14525"/>
                    <a:pt x="5010" y="14528"/>
                  </a:cubicBezTo>
                  <a:lnTo>
                    <a:pt x="5544" y="14081"/>
                  </a:lnTo>
                  <a:close/>
                  <a:moveTo>
                    <a:pt x="7495" y="13263"/>
                  </a:moveTo>
                  <a:lnTo>
                    <a:pt x="7495" y="13263"/>
                  </a:lnTo>
                  <a:cubicBezTo>
                    <a:pt x="7422" y="13350"/>
                    <a:pt x="7304" y="13468"/>
                    <a:pt x="7155" y="13610"/>
                  </a:cubicBezTo>
                  <a:lnTo>
                    <a:pt x="5952" y="14622"/>
                  </a:lnTo>
                  <a:cubicBezTo>
                    <a:pt x="6587" y="14050"/>
                    <a:pt x="7214" y="13485"/>
                    <a:pt x="7495" y="13263"/>
                  </a:cubicBezTo>
                  <a:close/>
                  <a:moveTo>
                    <a:pt x="5263" y="11074"/>
                  </a:moveTo>
                  <a:cubicBezTo>
                    <a:pt x="4989" y="11337"/>
                    <a:pt x="4678" y="11642"/>
                    <a:pt x="4328" y="11985"/>
                  </a:cubicBezTo>
                  <a:cubicBezTo>
                    <a:pt x="3957" y="12345"/>
                    <a:pt x="3562" y="12730"/>
                    <a:pt x="3181" y="13097"/>
                  </a:cubicBezTo>
                  <a:cubicBezTo>
                    <a:pt x="2557" y="13631"/>
                    <a:pt x="1958" y="14154"/>
                    <a:pt x="1487" y="14563"/>
                  </a:cubicBezTo>
                  <a:cubicBezTo>
                    <a:pt x="1404" y="14618"/>
                    <a:pt x="1331" y="14659"/>
                    <a:pt x="1268" y="14688"/>
                  </a:cubicBezTo>
                  <a:cubicBezTo>
                    <a:pt x="1268" y="14673"/>
                    <a:pt x="1272" y="14663"/>
                    <a:pt x="1272" y="14649"/>
                  </a:cubicBezTo>
                  <a:cubicBezTo>
                    <a:pt x="1272" y="14643"/>
                    <a:pt x="1275" y="14635"/>
                    <a:pt x="1275" y="14625"/>
                  </a:cubicBezTo>
                  <a:cubicBezTo>
                    <a:pt x="1701" y="14248"/>
                    <a:pt x="2810" y="13250"/>
                    <a:pt x="3902" y="12259"/>
                  </a:cubicBezTo>
                  <a:cubicBezTo>
                    <a:pt x="4321" y="11878"/>
                    <a:pt x="4678" y="11555"/>
                    <a:pt x="4983" y="11278"/>
                  </a:cubicBezTo>
                  <a:cubicBezTo>
                    <a:pt x="5076" y="11208"/>
                    <a:pt x="5170" y="11139"/>
                    <a:pt x="5263" y="11074"/>
                  </a:cubicBezTo>
                  <a:close/>
                  <a:moveTo>
                    <a:pt x="8119" y="13624"/>
                  </a:moveTo>
                  <a:cubicBezTo>
                    <a:pt x="7907" y="13911"/>
                    <a:pt x="7236" y="14413"/>
                    <a:pt x="6485" y="14942"/>
                  </a:cubicBezTo>
                  <a:lnTo>
                    <a:pt x="6485" y="14942"/>
                  </a:lnTo>
                  <a:cubicBezTo>
                    <a:pt x="6494" y="14936"/>
                    <a:pt x="6501" y="14926"/>
                    <a:pt x="6510" y="14916"/>
                  </a:cubicBezTo>
                  <a:cubicBezTo>
                    <a:pt x="7162" y="14368"/>
                    <a:pt x="7748" y="13877"/>
                    <a:pt x="8045" y="13627"/>
                  </a:cubicBezTo>
                  <a:cubicBezTo>
                    <a:pt x="8063" y="13627"/>
                    <a:pt x="8080" y="13624"/>
                    <a:pt x="8098" y="13624"/>
                  </a:cubicBezTo>
                  <a:close/>
                  <a:moveTo>
                    <a:pt x="9926" y="14836"/>
                  </a:moveTo>
                  <a:lnTo>
                    <a:pt x="9757" y="14996"/>
                  </a:lnTo>
                  <a:cubicBezTo>
                    <a:pt x="9816" y="14937"/>
                    <a:pt x="9875" y="14884"/>
                    <a:pt x="9926" y="14836"/>
                  </a:cubicBezTo>
                  <a:close/>
                  <a:moveTo>
                    <a:pt x="10852" y="14722"/>
                  </a:moveTo>
                  <a:lnTo>
                    <a:pt x="10852" y="14747"/>
                  </a:lnTo>
                  <a:cubicBezTo>
                    <a:pt x="10845" y="14777"/>
                    <a:pt x="10834" y="14816"/>
                    <a:pt x="10814" y="14861"/>
                  </a:cubicBezTo>
                  <a:cubicBezTo>
                    <a:pt x="10783" y="14881"/>
                    <a:pt x="10751" y="14902"/>
                    <a:pt x="10721" y="14926"/>
                  </a:cubicBezTo>
                  <a:cubicBezTo>
                    <a:pt x="10661" y="14968"/>
                    <a:pt x="10596" y="15017"/>
                    <a:pt x="10530" y="15065"/>
                  </a:cubicBezTo>
                  <a:cubicBezTo>
                    <a:pt x="10644" y="14947"/>
                    <a:pt x="10730" y="14851"/>
                    <a:pt x="10775" y="14777"/>
                  </a:cubicBezTo>
                  <a:cubicBezTo>
                    <a:pt x="10807" y="14753"/>
                    <a:pt x="10831" y="14736"/>
                    <a:pt x="10852" y="14722"/>
                  </a:cubicBezTo>
                  <a:close/>
                  <a:moveTo>
                    <a:pt x="21444" y="12951"/>
                  </a:moveTo>
                  <a:lnTo>
                    <a:pt x="21444" y="12951"/>
                  </a:lnTo>
                  <a:cubicBezTo>
                    <a:pt x="20983" y="13544"/>
                    <a:pt x="20130" y="14344"/>
                    <a:pt x="19108" y="15217"/>
                  </a:cubicBezTo>
                  <a:cubicBezTo>
                    <a:pt x="20047" y="14323"/>
                    <a:pt x="20872" y="13516"/>
                    <a:pt x="21444" y="12951"/>
                  </a:cubicBezTo>
                  <a:close/>
                  <a:moveTo>
                    <a:pt x="4081" y="14144"/>
                  </a:moveTo>
                  <a:lnTo>
                    <a:pt x="4081" y="14144"/>
                  </a:lnTo>
                  <a:cubicBezTo>
                    <a:pt x="3558" y="14629"/>
                    <a:pt x="3059" y="15062"/>
                    <a:pt x="2654" y="15359"/>
                  </a:cubicBezTo>
                  <a:cubicBezTo>
                    <a:pt x="2693" y="15318"/>
                    <a:pt x="2734" y="15280"/>
                    <a:pt x="2779" y="15238"/>
                  </a:cubicBezTo>
                  <a:lnTo>
                    <a:pt x="4081" y="14144"/>
                  </a:lnTo>
                  <a:close/>
                  <a:moveTo>
                    <a:pt x="15346" y="13981"/>
                  </a:moveTo>
                  <a:cubicBezTo>
                    <a:pt x="15187" y="14140"/>
                    <a:pt x="15020" y="14306"/>
                    <a:pt x="14850" y="14476"/>
                  </a:cubicBezTo>
                  <a:cubicBezTo>
                    <a:pt x="14507" y="14774"/>
                    <a:pt x="14164" y="15075"/>
                    <a:pt x="13825" y="15370"/>
                  </a:cubicBezTo>
                  <a:cubicBezTo>
                    <a:pt x="14334" y="14888"/>
                    <a:pt x="14847" y="14417"/>
                    <a:pt x="15346" y="13981"/>
                  </a:cubicBezTo>
                  <a:close/>
                  <a:moveTo>
                    <a:pt x="9553" y="14388"/>
                  </a:moveTo>
                  <a:cubicBezTo>
                    <a:pt x="9558" y="14388"/>
                    <a:pt x="9564" y="14388"/>
                    <a:pt x="9570" y="14389"/>
                  </a:cubicBezTo>
                  <a:cubicBezTo>
                    <a:pt x="9580" y="14389"/>
                    <a:pt x="9590" y="14389"/>
                    <a:pt x="9601" y="14393"/>
                  </a:cubicBezTo>
                  <a:cubicBezTo>
                    <a:pt x="9486" y="14528"/>
                    <a:pt x="8888" y="14996"/>
                    <a:pt x="8257" y="15488"/>
                  </a:cubicBezTo>
                  <a:cubicBezTo>
                    <a:pt x="8250" y="15495"/>
                    <a:pt x="8243" y="15502"/>
                    <a:pt x="8236" y="15505"/>
                  </a:cubicBezTo>
                  <a:lnTo>
                    <a:pt x="9497" y="14397"/>
                  </a:lnTo>
                  <a:cubicBezTo>
                    <a:pt x="9518" y="14391"/>
                    <a:pt x="9536" y="14388"/>
                    <a:pt x="9553" y="14388"/>
                  </a:cubicBezTo>
                  <a:close/>
                  <a:moveTo>
                    <a:pt x="21773" y="13824"/>
                  </a:moveTo>
                  <a:cubicBezTo>
                    <a:pt x="21635" y="13973"/>
                    <a:pt x="21482" y="14123"/>
                    <a:pt x="21320" y="14282"/>
                  </a:cubicBezTo>
                  <a:cubicBezTo>
                    <a:pt x="21288" y="14310"/>
                    <a:pt x="21253" y="14338"/>
                    <a:pt x="21222" y="14368"/>
                  </a:cubicBezTo>
                  <a:cubicBezTo>
                    <a:pt x="20862" y="14659"/>
                    <a:pt x="20426" y="15020"/>
                    <a:pt x="19937" y="15429"/>
                  </a:cubicBezTo>
                  <a:cubicBezTo>
                    <a:pt x="19885" y="15470"/>
                    <a:pt x="19829" y="15516"/>
                    <a:pt x="19774" y="15557"/>
                  </a:cubicBezTo>
                  <a:cubicBezTo>
                    <a:pt x="20308" y="15048"/>
                    <a:pt x="20792" y="14576"/>
                    <a:pt x="21195" y="14185"/>
                  </a:cubicBezTo>
                  <a:cubicBezTo>
                    <a:pt x="21285" y="14106"/>
                    <a:pt x="21371" y="14026"/>
                    <a:pt x="21454" y="13949"/>
                  </a:cubicBezTo>
                  <a:cubicBezTo>
                    <a:pt x="21572" y="13883"/>
                    <a:pt x="21680" y="13842"/>
                    <a:pt x="21773" y="13824"/>
                  </a:cubicBezTo>
                  <a:close/>
                  <a:moveTo>
                    <a:pt x="11261" y="14795"/>
                  </a:moveTo>
                  <a:cubicBezTo>
                    <a:pt x="11285" y="14795"/>
                    <a:pt x="11299" y="14802"/>
                    <a:pt x="11309" y="14809"/>
                  </a:cubicBezTo>
                  <a:cubicBezTo>
                    <a:pt x="11268" y="14920"/>
                    <a:pt x="10824" y="15273"/>
                    <a:pt x="10266" y="15689"/>
                  </a:cubicBezTo>
                  <a:cubicBezTo>
                    <a:pt x="10516" y="15439"/>
                    <a:pt x="10713" y="15214"/>
                    <a:pt x="10834" y="15038"/>
                  </a:cubicBezTo>
                  <a:cubicBezTo>
                    <a:pt x="10949" y="14958"/>
                    <a:pt x="11060" y="14881"/>
                    <a:pt x="11164" y="14809"/>
                  </a:cubicBezTo>
                  <a:cubicBezTo>
                    <a:pt x="11202" y="14798"/>
                    <a:pt x="11233" y="14795"/>
                    <a:pt x="11261" y="14795"/>
                  </a:cubicBezTo>
                  <a:close/>
                  <a:moveTo>
                    <a:pt x="8236" y="13911"/>
                  </a:moveTo>
                  <a:lnTo>
                    <a:pt x="8236" y="13911"/>
                  </a:lnTo>
                  <a:cubicBezTo>
                    <a:pt x="8149" y="14160"/>
                    <a:pt x="7661" y="14673"/>
                    <a:pt x="7017" y="15270"/>
                  </a:cubicBezTo>
                  <a:lnTo>
                    <a:pt x="6438" y="15754"/>
                  </a:lnTo>
                  <a:cubicBezTo>
                    <a:pt x="6992" y="15211"/>
                    <a:pt x="7553" y="14629"/>
                    <a:pt x="8056" y="14102"/>
                  </a:cubicBezTo>
                  <a:cubicBezTo>
                    <a:pt x="8125" y="14026"/>
                    <a:pt x="8188" y="13960"/>
                    <a:pt x="8236" y="13911"/>
                  </a:cubicBezTo>
                  <a:close/>
                  <a:moveTo>
                    <a:pt x="1933" y="15449"/>
                  </a:moveTo>
                  <a:lnTo>
                    <a:pt x="1933" y="15449"/>
                  </a:lnTo>
                  <a:cubicBezTo>
                    <a:pt x="1868" y="15547"/>
                    <a:pt x="1826" y="15633"/>
                    <a:pt x="1815" y="15703"/>
                  </a:cubicBezTo>
                  <a:cubicBezTo>
                    <a:pt x="1812" y="15727"/>
                    <a:pt x="1812" y="15748"/>
                    <a:pt x="1815" y="15765"/>
                  </a:cubicBezTo>
                  <a:cubicBezTo>
                    <a:pt x="1799" y="15761"/>
                    <a:pt x="1785" y="15751"/>
                    <a:pt x="1778" y="15740"/>
                  </a:cubicBezTo>
                  <a:cubicBezTo>
                    <a:pt x="1774" y="15740"/>
                    <a:pt x="1774" y="15734"/>
                    <a:pt x="1774" y="15724"/>
                  </a:cubicBezTo>
                  <a:cubicBezTo>
                    <a:pt x="1781" y="15665"/>
                    <a:pt x="1836" y="15571"/>
                    <a:pt x="1933" y="15449"/>
                  </a:cubicBezTo>
                  <a:close/>
                  <a:moveTo>
                    <a:pt x="5973" y="12203"/>
                  </a:moveTo>
                  <a:lnTo>
                    <a:pt x="5973" y="12203"/>
                  </a:lnTo>
                  <a:cubicBezTo>
                    <a:pt x="5769" y="12397"/>
                    <a:pt x="5527" y="12650"/>
                    <a:pt x="5239" y="12951"/>
                  </a:cubicBezTo>
                  <a:cubicBezTo>
                    <a:pt x="4439" y="13599"/>
                    <a:pt x="3489" y="14397"/>
                    <a:pt x="2834" y="15024"/>
                  </a:cubicBezTo>
                  <a:lnTo>
                    <a:pt x="1982" y="15751"/>
                  </a:lnTo>
                  <a:cubicBezTo>
                    <a:pt x="1965" y="15758"/>
                    <a:pt x="1948" y="15761"/>
                    <a:pt x="1933" y="15765"/>
                  </a:cubicBezTo>
                  <a:cubicBezTo>
                    <a:pt x="1930" y="15754"/>
                    <a:pt x="1927" y="15740"/>
                    <a:pt x="1930" y="15720"/>
                  </a:cubicBezTo>
                  <a:cubicBezTo>
                    <a:pt x="2002" y="15176"/>
                    <a:pt x="4442" y="13308"/>
                    <a:pt x="5973" y="12203"/>
                  </a:cubicBezTo>
                  <a:close/>
                  <a:moveTo>
                    <a:pt x="2575" y="15550"/>
                  </a:moveTo>
                  <a:lnTo>
                    <a:pt x="2575" y="15550"/>
                  </a:lnTo>
                  <a:cubicBezTo>
                    <a:pt x="2522" y="15595"/>
                    <a:pt x="2474" y="15644"/>
                    <a:pt x="2426" y="15689"/>
                  </a:cubicBezTo>
                  <a:cubicBezTo>
                    <a:pt x="2377" y="15716"/>
                    <a:pt x="2332" y="15745"/>
                    <a:pt x="2290" y="15765"/>
                  </a:cubicBezTo>
                  <a:cubicBezTo>
                    <a:pt x="2304" y="15745"/>
                    <a:pt x="2322" y="15724"/>
                    <a:pt x="2339" y="15703"/>
                  </a:cubicBezTo>
                  <a:cubicBezTo>
                    <a:pt x="2415" y="15657"/>
                    <a:pt x="2491" y="15606"/>
                    <a:pt x="2575" y="15550"/>
                  </a:cubicBezTo>
                  <a:close/>
                  <a:moveTo>
                    <a:pt x="9069" y="14347"/>
                  </a:moveTo>
                  <a:cubicBezTo>
                    <a:pt x="9073" y="14347"/>
                    <a:pt x="9078" y="14347"/>
                    <a:pt x="9082" y="14347"/>
                  </a:cubicBezTo>
                  <a:cubicBezTo>
                    <a:pt x="9091" y="14347"/>
                    <a:pt x="9099" y="14347"/>
                    <a:pt x="9109" y="14352"/>
                  </a:cubicBezTo>
                  <a:cubicBezTo>
                    <a:pt x="8953" y="14459"/>
                    <a:pt x="8766" y="14614"/>
                    <a:pt x="8544" y="14819"/>
                  </a:cubicBezTo>
                  <a:cubicBezTo>
                    <a:pt x="8212" y="15086"/>
                    <a:pt x="7793" y="15425"/>
                    <a:pt x="7342" y="15796"/>
                  </a:cubicBezTo>
                  <a:cubicBezTo>
                    <a:pt x="7387" y="15751"/>
                    <a:pt x="7433" y="15706"/>
                    <a:pt x="7477" y="15661"/>
                  </a:cubicBezTo>
                  <a:cubicBezTo>
                    <a:pt x="7682" y="15474"/>
                    <a:pt x="7886" y="15283"/>
                    <a:pt x="8087" y="15093"/>
                  </a:cubicBezTo>
                  <a:lnTo>
                    <a:pt x="8829" y="14414"/>
                  </a:lnTo>
                  <a:cubicBezTo>
                    <a:pt x="8923" y="14371"/>
                    <a:pt x="9005" y="14347"/>
                    <a:pt x="9069" y="14347"/>
                  </a:cubicBezTo>
                  <a:close/>
                  <a:moveTo>
                    <a:pt x="19611" y="13495"/>
                  </a:moveTo>
                  <a:lnTo>
                    <a:pt x="16777" y="15869"/>
                  </a:lnTo>
                  <a:cubicBezTo>
                    <a:pt x="16881" y="15765"/>
                    <a:pt x="16981" y="15657"/>
                    <a:pt x="17082" y="15553"/>
                  </a:cubicBezTo>
                  <a:cubicBezTo>
                    <a:pt x="17141" y="15491"/>
                    <a:pt x="17199" y="15429"/>
                    <a:pt x="17258" y="15366"/>
                  </a:cubicBezTo>
                  <a:lnTo>
                    <a:pt x="17657" y="15017"/>
                  </a:lnTo>
                  <a:cubicBezTo>
                    <a:pt x="18322" y="14490"/>
                    <a:pt x="18984" y="13977"/>
                    <a:pt x="19611" y="13495"/>
                  </a:cubicBezTo>
                  <a:close/>
                  <a:moveTo>
                    <a:pt x="9112" y="14580"/>
                  </a:moveTo>
                  <a:lnTo>
                    <a:pt x="7502" y="15997"/>
                  </a:lnTo>
                  <a:cubicBezTo>
                    <a:pt x="7817" y="15678"/>
                    <a:pt x="8132" y="15363"/>
                    <a:pt x="8416" y="15093"/>
                  </a:cubicBezTo>
                  <a:cubicBezTo>
                    <a:pt x="8680" y="14881"/>
                    <a:pt x="8919" y="14705"/>
                    <a:pt x="9112" y="14580"/>
                  </a:cubicBezTo>
                  <a:close/>
                  <a:moveTo>
                    <a:pt x="4161" y="14504"/>
                  </a:moveTo>
                  <a:lnTo>
                    <a:pt x="4161" y="14504"/>
                  </a:lnTo>
                  <a:cubicBezTo>
                    <a:pt x="3424" y="15256"/>
                    <a:pt x="2703" y="15932"/>
                    <a:pt x="2339" y="16036"/>
                  </a:cubicBezTo>
                  <a:cubicBezTo>
                    <a:pt x="2367" y="15956"/>
                    <a:pt x="2439" y="15855"/>
                    <a:pt x="2550" y="15740"/>
                  </a:cubicBezTo>
                  <a:cubicBezTo>
                    <a:pt x="2772" y="15592"/>
                    <a:pt x="3035" y="15370"/>
                    <a:pt x="3316" y="15107"/>
                  </a:cubicBezTo>
                  <a:cubicBezTo>
                    <a:pt x="3579" y="14913"/>
                    <a:pt x="3867" y="14708"/>
                    <a:pt x="4161" y="14504"/>
                  </a:cubicBezTo>
                  <a:close/>
                  <a:moveTo>
                    <a:pt x="8613" y="14077"/>
                  </a:moveTo>
                  <a:lnTo>
                    <a:pt x="8613" y="14077"/>
                  </a:lnTo>
                  <a:cubicBezTo>
                    <a:pt x="8514" y="14414"/>
                    <a:pt x="7363" y="15273"/>
                    <a:pt x="6313" y="16052"/>
                  </a:cubicBezTo>
                  <a:cubicBezTo>
                    <a:pt x="6584" y="15817"/>
                    <a:pt x="6843" y="15585"/>
                    <a:pt x="7089" y="15359"/>
                  </a:cubicBezTo>
                  <a:lnTo>
                    <a:pt x="8613" y="14077"/>
                  </a:lnTo>
                  <a:close/>
                  <a:moveTo>
                    <a:pt x="5495" y="13666"/>
                  </a:moveTo>
                  <a:cubicBezTo>
                    <a:pt x="4401" y="14718"/>
                    <a:pt x="3150" y="15844"/>
                    <a:pt x="2589" y="16105"/>
                  </a:cubicBezTo>
                  <a:lnTo>
                    <a:pt x="5495" y="13666"/>
                  </a:lnTo>
                  <a:close/>
                  <a:moveTo>
                    <a:pt x="9494" y="15789"/>
                  </a:moveTo>
                  <a:cubicBezTo>
                    <a:pt x="9403" y="15876"/>
                    <a:pt x="9307" y="15966"/>
                    <a:pt x="9203" y="16066"/>
                  </a:cubicBezTo>
                  <a:cubicBezTo>
                    <a:pt x="9200" y="16066"/>
                    <a:pt x="9195" y="16070"/>
                    <a:pt x="9195" y="16073"/>
                  </a:cubicBezTo>
                  <a:cubicBezTo>
                    <a:pt x="9091" y="16149"/>
                    <a:pt x="8988" y="16226"/>
                    <a:pt x="8884" y="16302"/>
                  </a:cubicBezTo>
                  <a:lnTo>
                    <a:pt x="9494" y="15789"/>
                  </a:lnTo>
                  <a:close/>
                  <a:moveTo>
                    <a:pt x="2180" y="16156"/>
                  </a:moveTo>
                  <a:cubicBezTo>
                    <a:pt x="2194" y="16160"/>
                    <a:pt x="2207" y="16160"/>
                    <a:pt x="2225" y="16164"/>
                  </a:cubicBezTo>
                  <a:cubicBezTo>
                    <a:pt x="2231" y="16184"/>
                    <a:pt x="2242" y="16202"/>
                    <a:pt x="2256" y="16218"/>
                  </a:cubicBezTo>
                  <a:cubicBezTo>
                    <a:pt x="2259" y="16223"/>
                    <a:pt x="2263" y="16226"/>
                    <a:pt x="2266" y="16229"/>
                  </a:cubicBezTo>
                  <a:lnTo>
                    <a:pt x="2131" y="16340"/>
                  </a:lnTo>
                  <a:cubicBezTo>
                    <a:pt x="2127" y="16322"/>
                    <a:pt x="2127" y="16306"/>
                    <a:pt x="2131" y="16285"/>
                  </a:cubicBezTo>
                  <a:cubicBezTo>
                    <a:pt x="2138" y="16247"/>
                    <a:pt x="2155" y="16202"/>
                    <a:pt x="2180" y="16156"/>
                  </a:cubicBezTo>
                  <a:close/>
                  <a:moveTo>
                    <a:pt x="19933" y="12497"/>
                  </a:moveTo>
                  <a:lnTo>
                    <a:pt x="19933" y="12497"/>
                  </a:lnTo>
                  <a:cubicBezTo>
                    <a:pt x="19289" y="13087"/>
                    <a:pt x="18475" y="13925"/>
                    <a:pt x="17584" y="14861"/>
                  </a:cubicBezTo>
                  <a:cubicBezTo>
                    <a:pt x="16905" y="15345"/>
                    <a:pt x="16167" y="15855"/>
                    <a:pt x="15436" y="16357"/>
                  </a:cubicBezTo>
                  <a:cubicBezTo>
                    <a:pt x="17183" y="14871"/>
                    <a:pt x="18897" y="13388"/>
                    <a:pt x="19933" y="12497"/>
                  </a:cubicBezTo>
                  <a:close/>
                  <a:moveTo>
                    <a:pt x="10523" y="15256"/>
                  </a:moveTo>
                  <a:cubicBezTo>
                    <a:pt x="10273" y="15537"/>
                    <a:pt x="9899" y="15893"/>
                    <a:pt x="9462" y="16278"/>
                  </a:cubicBezTo>
                  <a:cubicBezTo>
                    <a:pt x="9397" y="16322"/>
                    <a:pt x="9334" y="16368"/>
                    <a:pt x="9275" y="16413"/>
                  </a:cubicBezTo>
                  <a:cubicBezTo>
                    <a:pt x="9168" y="16489"/>
                    <a:pt x="9064" y="16565"/>
                    <a:pt x="8960" y="16642"/>
                  </a:cubicBezTo>
                  <a:cubicBezTo>
                    <a:pt x="9397" y="16215"/>
                    <a:pt x="9827" y="15807"/>
                    <a:pt x="10201" y="15484"/>
                  </a:cubicBezTo>
                  <a:cubicBezTo>
                    <a:pt x="10308" y="15404"/>
                    <a:pt x="10419" y="15329"/>
                    <a:pt x="10523" y="15256"/>
                  </a:cubicBezTo>
                  <a:close/>
                  <a:moveTo>
                    <a:pt x="4081" y="15315"/>
                  </a:moveTo>
                  <a:lnTo>
                    <a:pt x="4081" y="15315"/>
                  </a:lnTo>
                  <a:cubicBezTo>
                    <a:pt x="3261" y="16004"/>
                    <a:pt x="2585" y="16572"/>
                    <a:pt x="2367" y="16746"/>
                  </a:cubicBezTo>
                  <a:cubicBezTo>
                    <a:pt x="2381" y="16701"/>
                    <a:pt x="2418" y="16645"/>
                    <a:pt x="2474" y="16583"/>
                  </a:cubicBezTo>
                  <a:cubicBezTo>
                    <a:pt x="2486" y="16596"/>
                    <a:pt x="2501" y="16603"/>
                    <a:pt x="2517" y="16603"/>
                  </a:cubicBezTo>
                  <a:cubicBezTo>
                    <a:pt x="2530" y="16603"/>
                    <a:pt x="2543" y="16599"/>
                    <a:pt x="2554" y="16589"/>
                  </a:cubicBezTo>
                  <a:lnTo>
                    <a:pt x="4044" y="15342"/>
                  </a:lnTo>
                  <a:cubicBezTo>
                    <a:pt x="4057" y="15332"/>
                    <a:pt x="4068" y="15321"/>
                    <a:pt x="4081" y="15315"/>
                  </a:cubicBezTo>
                  <a:close/>
                  <a:moveTo>
                    <a:pt x="12488" y="14688"/>
                  </a:moveTo>
                  <a:cubicBezTo>
                    <a:pt x="12494" y="14688"/>
                    <a:pt x="12505" y="14688"/>
                    <a:pt x="12512" y="14691"/>
                  </a:cubicBezTo>
                  <a:lnTo>
                    <a:pt x="10142" y="16815"/>
                  </a:lnTo>
                  <a:cubicBezTo>
                    <a:pt x="10339" y="16597"/>
                    <a:pt x="10537" y="16381"/>
                    <a:pt x="10727" y="16177"/>
                  </a:cubicBezTo>
                  <a:lnTo>
                    <a:pt x="12429" y="14694"/>
                  </a:lnTo>
                  <a:cubicBezTo>
                    <a:pt x="12449" y="14688"/>
                    <a:pt x="12467" y="14688"/>
                    <a:pt x="12488" y="14688"/>
                  </a:cubicBezTo>
                  <a:close/>
                  <a:moveTo>
                    <a:pt x="7716" y="14168"/>
                  </a:moveTo>
                  <a:cubicBezTo>
                    <a:pt x="7179" y="14643"/>
                    <a:pt x="6306" y="15342"/>
                    <a:pt x="5603" y="15907"/>
                  </a:cubicBezTo>
                  <a:cubicBezTo>
                    <a:pt x="5121" y="16292"/>
                    <a:pt x="4733" y="16604"/>
                    <a:pt x="4428" y="16853"/>
                  </a:cubicBezTo>
                  <a:cubicBezTo>
                    <a:pt x="4525" y="16756"/>
                    <a:pt x="4629" y="16648"/>
                    <a:pt x="4740" y="16530"/>
                  </a:cubicBezTo>
                  <a:cubicBezTo>
                    <a:pt x="4785" y="16482"/>
                    <a:pt x="4834" y="16434"/>
                    <a:pt x="4882" y="16381"/>
                  </a:cubicBezTo>
                  <a:cubicBezTo>
                    <a:pt x="5191" y="16119"/>
                    <a:pt x="5512" y="15831"/>
                    <a:pt x="5832" y="15540"/>
                  </a:cubicBezTo>
                  <a:cubicBezTo>
                    <a:pt x="5883" y="15505"/>
                    <a:pt x="5932" y="15470"/>
                    <a:pt x="5981" y="15436"/>
                  </a:cubicBezTo>
                  <a:cubicBezTo>
                    <a:pt x="6726" y="14916"/>
                    <a:pt x="7318" y="14497"/>
                    <a:pt x="7716" y="14168"/>
                  </a:cubicBezTo>
                  <a:close/>
                  <a:moveTo>
                    <a:pt x="3382" y="16735"/>
                  </a:moveTo>
                  <a:lnTo>
                    <a:pt x="3382" y="16735"/>
                  </a:lnTo>
                  <a:cubicBezTo>
                    <a:pt x="3330" y="16780"/>
                    <a:pt x="3278" y="16818"/>
                    <a:pt x="3229" y="16856"/>
                  </a:cubicBezTo>
                  <a:lnTo>
                    <a:pt x="3323" y="16776"/>
                  </a:lnTo>
                  <a:cubicBezTo>
                    <a:pt x="3344" y="16763"/>
                    <a:pt x="3361" y="16749"/>
                    <a:pt x="3382" y="16735"/>
                  </a:cubicBezTo>
                  <a:close/>
                  <a:moveTo>
                    <a:pt x="3392" y="16562"/>
                  </a:moveTo>
                  <a:lnTo>
                    <a:pt x="3205" y="16728"/>
                  </a:lnTo>
                  <a:cubicBezTo>
                    <a:pt x="3108" y="16794"/>
                    <a:pt x="3029" y="16839"/>
                    <a:pt x="2966" y="16870"/>
                  </a:cubicBezTo>
                  <a:cubicBezTo>
                    <a:pt x="3070" y="16797"/>
                    <a:pt x="3216" y="16690"/>
                    <a:pt x="3392" y="16562"/>
                  </a:cubicBezTo>
                  <a:close/>
                  <a:moveTo>
                    <a:pt x="20872" y="15983"/>
                  </a:moveTo>
                  <a:lnTo>
                    <a:pt x="20872" y="15983"/>
                  </a:lnTo>
                  <a:cubicBezTo>
                    <a:pt x="20595" y="16268"/>
                    <a:pt x="20242" y="16593"/>
                    <a:pt x="19844" y="16939"/>
                  </a:cubicBezTo>
                  <a:lnTo>
                    <a:pt x="20872" y="15983"/>
                  </a:lnTo>
                  <a:close/>
                  <a:moveTo>
                    <a:pt x="21461" y="14950"/>
                  </a:moveTo>
                  <a:cubicBezTo>
                    <a:pt x="21475" y="14958"/>
                    <a:pt x="21493" y="14968"/>
                    <a:pt x="21502" y="14985"/>
                  </a:cubicBezTo>
                  <a:cubicBezTo>
                    <a:pt x="21523" y="15006"/>
                    <a:pt x="21531" y="15038"/>
                    <a:pt x="21523" y="15083"/>
                  </a:cubicBezTo>
                  <a:cubicBezTo>
                    <a:pt x="21507" y="15217"/>
                    <a:pt x="21378" y="15419"/>
                    <a:pt x="21167" y="15665"/>
                  </a:cubicBezTo>
                  <a:cubicBezTo>
                    <a:pt x="21163" y="15657"/>
                    <a:pt x="21160" y="15651"/>
                    <a:pt x="21157" y="15644"/>
                  </a:cubicBezTo>
                  <a:cubicBezTo>
                    <a:pt x="21145" y="15633"/>
                    <a:pt x="21130" y="15627"/>
                    <a:pt x="21114" y="15627"/>
                  </a:cubicBezTo>
                  <a:cubicBezTo>
                    <a:pt x="21101" y="15627"/>
                    <a:pt x="21088" y="15631"/>
                    <a:pt x="21077" y="15641"/>
                  </a:cubicBezTo>
                  <a:lnTo>
                    <a:pt x="19414" y="17037"/>
                  </a:lnTo>
                  <a:cubicBezTo>
                    <a:pt x="20248" y="16212"/>
                    <a:pt x="20994" y="15439"/>
                    <a:pt x="21461" y="14950"/>
                  </a:cubicBezTo>
                  <a:close/>
                  <a:moveTo>
                    <a:pt x="7695" y="15290"/>
                  </a:moveTo>
                  <a:lnTo>
                    <a:pt x="7695" y="15290"/>
                  </a:lnTo>
                  <a:cubicBezTo>
                    <a:pt x="7661" y="15325"/>
                    <a:pt x="7630" y="15356"/>
                    <a:pt x="7595" y="15391"/>
                  </a:cubicBezTo>
                  <a:lnTo>
                    <a:pt x="6029" y="16826"/>
                  </a:lnTo>
                  <a:cubicBezTo>
                    <a:pt x="5904" y="16936"/>
                    <a:pt x="5779" y="17047"/>
                    <a:pt x="5658" y="17151"/>
                  </a:cubicBezTo>
                  <a:cubicBezTo>
                    <a:pt x="6150" y="16648"/>
                    <a:pt x="6677" y="16132"/>
                    <a:pt x="7176" y="15678"/>
                  </a:cubicBezTo>
                  <a:cubicBezTo>
                    <a:pt x="7359" y="15543"/>
                    <a:pt x="7532" y="15412"/>
                    <a:pt x="7695" y="15290"/>
                  </a:cubicBezTo>
                  <a:close/>
                  <a:moveTo>
                    <a:pt x="18665" y="11711"/>
                  </a:moveTo>
                  <a:lnTo>
                    <a:pt x="14431" y="15425"/>
                  </a:lnTo>
                  <a:cubicBezTo>
                    <a:pt x="13655" y="16031"/>
                    <a:pt x="12921" y="16610"/>
                    <a:pt x="12251" y="17154"/>
                  </a:cubicBezTo>
                  <a:cubicBezTo>
                    <a:pt x="12667" y="16770"/>
                    <a:pt x="13087" y="16372"/>
                    <a:pt x="13495" y="15977"/>
                  </a:cubicBezTo>
                  <a:cubicBezTo>
                    <a:pt x="15824" y="13963"/>
                    <a:pt x="17903" y="12217"/>
                    <a:pt x="18665" y="11711"/>
                  </a:cubicBezTo>
                  <a:close/>
                  <a:moveTo>
                    <a:pt x="7540" y="13447"/>
                  </a:moveTo>
                  <a:lnTo>
                    <a:pt x="7540" y="13447"/>
                  </a:lnTo>
                  <a:cubicBezTo>
                    <a:pt x="7179" y="13835"/>
                    <a:pt x="6739" y="14293"/>
                    <a:pt x="6278" y="14750"/>
                  </a:cubicBezTo>
                  <a:cubicBezTo>
                    <a:pt x="5458" y="15484"/>
                    <a:pt x="4425" y="16364"/>
                    <a:pt x="3541" y="17099"/>
                  </a:cubicBezTo>
                  <a:cubicBezTo>
                    <a:pt x="3413" y="17165"/>
                    <a:pt x="3306" y="17200"/>
                    <a:pt x="3229" y="17200"/>
                  </a:cubicBezTo>
                  <a:cubicBezTo>
                    <a:pt x="3216" y="17200"/>
                    <a:pt x="3202" y="17196"/>
                    <a:pt x="3192" y="17192"/>
                  </a:cubicBezTo>
                  <a:lnTo>
                    <a:pt x="5093" y="15553"/>
                  </a:lnTo>
                  <a:cubicBezTo>
                    <a:pt x="5783" y="14982"/>
                    <a:pt x="6483" y="14389"/>
                    <a:pt x="6979" y="13928"/>
                  </a:cubicBezTo>
                  <a:lnTo>
                    <a:pt x="7540" y="13447"/>
                  </a:lnTo>
                  <a:close/>
                  <a:moveTo>
                    <a:pt x="8600" y="16832"/>
                  </a:moveTo>
                  <a:cubicBezTo>
                    <a:pt x="8509" y="16922"/>
                    <a:pt x="8420" y="17013"/>
                    <a:pt x="8330" y="17102"/>
                  </a:cubicBezTo>
                  <a:cubicBezTo>
                    <a:pt x="8247" y="17161"/>
                    <a:pt x="8167" y="17224"/>
                    <a:pt x="8087" y="17283"/>
                  </a:cubicBezTo>
                  <a:cubicBezTo>
                    <a:pt x="8260" y="17130"/>
                    <a:pt x="8430" y="16981"/>
                    <a:pt x="8600" y="16832"/>
                  </a:cubicBezTo>
                  <a:close/>
                  <a:moveTo>
                    <a:pt x="7017" y="16327"/>
                  </a:moveTo>
                  <a:lnTo>
                    <a:pt x="7017" y="16327"/>
                  </a:lnTo>
                  <a:cubicBezTo>
                    <a:pt x="6999" y="16347"/>
                    <a:pt x="6979" y="16368"/>
                    <a:pt x="6958" y="16389"/>
                  </a:cubicBezTo>
                  <a:cubicBezTo>
                    <a:pt x="6756" y="16593"/>
                    <a:pt x="6549" y="16805"/>
                    <a:pt x="6344" y="17013"/>
                  </a:cubicBezTo>
                  <a:cubicBezTo>
                    <a:pt x="6216" y="17120"/>
                    <a:pt x="6091" y="17224"/>
                    <a:pt x="5970" y="17328"/>
                  </a:cubicBezTo>
                  <a:cubicBezTo>
                    <a:pt x="6306" y="16998"/>
                    <a:pt x="6663" y="16659"/>
                    <a:pt x="7017" y="16327"/>
                  </a:cubicBezTo>
                  <a:close/>
                  <a:moveTo>
                    <a:pt x="7636" y="17408"/>
                  </a:moveTo>
                  <a:cubicBezTo>
                    <a:pt x="7553" y="17477"/>
                    <a:pt x="7467" y="17546"/>
                    <a:pt x="7380" y="17616"/>
                  </a:cubicBezTo>
                  <a:cubicBezTo>
                    <a:pt x="7463" y="17546"/>
                    <a:pt x="7550" y="17477"/>
                    <a:pt x="7636" y="17408"/>
                  </a:cubicBezTo>
                  <a:close/>
                  <a:moveTo>
                    <a:pt x="16295" y="16212"/>
                  </a:moveTo>
                  <a:lnTo>
                    <a:pt x="16295" y="16212"/>
                  </a:lnTo>
                  <a:cubicBezTo>
                    <a:pt x="16191" y="16319"/>
                    <a:pt x="16084" y="16431"/>
                    <a:pt x="15980" y="16541"/>
                  </a:cubicBezTo>
                  <a:lnTo>
                    <a:pt x="14597" y="17702"/>
                  </a:lnTo>
                  <a:lnTo>
                    <a:pt x="16295" y="16212"/>
                  </a:lnTo>
                  <a:close/>
                  <a:moveTo>
                    <a:pt x="7543" y="14469"/>
                  </a:moveTo>
                  <a:lnTo>
                    <a:pt x="7543" y="14469"/>
                  </a:lnTo>
                  <a:cubicBezTo>
                    <a:pt x="5458" y="16634"/>
                    <a:pt x="4175" y="17726"/>
                    <a:pt x="3728" y="17726"/>
                  </a:cubicBezTo>
                  <a:lnTo>
                    <a:pt x="3718" y="17726"/>
                  </a:lnTo>
                  <a:cubicBezTo>
                    <a:pt x="3691" y="17726"/>
                    <a:pt x="3666" y="17719"/>
                    <a:pt x="3649" y="17709"/>
                  </a:cubicBezTo>
                  <a:cubicBezTo>
                    <a:pt x="3763" y="17528"/>
                    <a:pt x="4775" y="16714"/>
                    <a:pt x="5675" y="15994"/>
                  </a:cubicBezTo>
                  <a:cubicBezTo>
                    <a:pt x="6455" y="15370"/>
                    <a:pt x="7089" y="14857"/>
                    <a:pt x="7543" y="14469"/>
                  </a:cubicBezTo>
                  <a:close/>
                  <a:moveTo>
                    <a:pt x="4099" y="17029"/>
                  </a:moveTo>
                  <a:lnTo>
                    <a:pt x="4099" y="17029"/>
                  </a:lnTo>
                  <a:cubicBezTo>
                    <a:pt x="3725" y="17414"/>
                    <a:pt x="3409" y="17723"/>
                    <a:pt x="3306" y="17764"/>
                  </a:cubicBezTo>
                  <a:cubicBezTo>
                    <a:pt x="3296" y="17744"/>
                    <a:pt x="3291" y="17723"/>
                    <a:pt x="3296" y="17695"/>
                  </a:cubicBezTo>
                  <a:cubicBezTo>
                    <a:pt x="3302" y="17664"/>
                    <a:pt x="3312" y="17629"/>
                    <a:pt x="3330" y="17591"/>
                  </a:cubicBezTo>
                  <a:cubicBezTo>
                    <a:pt x="3368" y="17563"/>
                    <a:pt x="3416" y="17525"/>
                    <a:pt x="3483" y="17470"/>
                  </a:cubicBezTo>
                  <a:cubicBezTo>
                    <a:pt x="3649" y="17369"/>
                    <a:pt x="3860" y="17216"/>
                    <a:pt x="4099" y="17029"/>
                  </a:cubicBezTo>
                  <a:close/>
                  <a:moveTo>
                    <a:pt x="14098" y="14950"/>
                  </a:moveTo>
                  <a:lnTo>
                    <a:pt x="14098" y="14950"/>
                  </a:lnTo>
                  <a:cubicBezTo>
                    <a:pt x="13644" y="15370"/>
                    <a:pt x="13191" y="15807"/>
                    <a:pt x="12744" y="16239"/>
                  </a:cubicBezTo>
                  <a:cubicBezTo>
                    <a:pt x="12259" y="16610"/>
                    <a:pt x="11773" y="16974"/>
                    <a:pt x="11306" y="17324"/>
                  </a:cubicBezTo>
                  <a:cubicBezTo>
                    <a:pt x="11077" y="17497"/>
                    <a:pt x="10859" y="17660"/>
                    <a:pt x="10651" y="17816"/>
                  </a:cubicBezTo>
                  <a:cubicBezTo>
                    <a:pt x="11666" y="16950"/>
                    <a:pt x="12865" y="15956"/>
                    <a:pt x="14098" y="14950"/>
                  </a:cubicBezTo>
                  <a:close/>
                  <a:moveTo>
                    <a:pt x="8139" y="17536"/>
                  </a:moveTo>
                  <a:lnTo>
                    <a:pt x="7626" y="17965"/>
                  </a:lnTo>
                  <a:cubicBezTo>
                    <a:pt x="7661" y="17927"/>
                    <a:pt x="7699" y="17892"/>
                    <a:pt x="7734" y="17857"/>
                  </a:cubicBezTo>
                  <a:cubicBezTo>
                    <a:pt x="7869" y="17754"/>
                    <a:pt x="8004" y="17643"/>
                    <a:pt x="8139" y="17536"/>
                  </a:cubicBezTo>
                  <a:close/>
                  <a:moveTo>
                    <a:pt x="4574" y="17532"/>
                  </a:moveTo>
                  <a:cubicBezTo>
                    <a:pt x="4203" y="17857"/>
                    <a:pt x="3988" y="18097"/>
                    <a:pt x="3964" y="18246"/>
                  </a:cubicBezTo>
                  <a:cubicBezTo>
                    <a:pt x="3961" y="18243"/>
                    <a:pt x="3957" y="18232"/>
                    <a:pt x="3961" y="18214"/>
                  </a:cubicBezTo>
                  <a:cubicBezTo>
                    <a:pt x="3977" y="18083"/>
                    <a:pt x="4217" y="17833"/>
                    <a:pt x="4574" y="17532"/>
                  </a:cubicBezTo>
                  <a:close/>
                  <a:moveTo>
                    <a:pt x="6410" y="16247"/>
                  </a:moveTo>
                  <a:cubicBezTo>
                    <a:pt x="5811" y="16826"/>
                    <a:pt x="5242" y="17414"/>
                    <a:pt x="4855" y="17823"/>
                  </a:cubicBezTo>
                  <a:cubicBezTo>
                    <a:pt x="4730" y="17923"/>
                    <a:pt x="4615" y="18011"/>
                    <a:pt x="4511" y="18083"/>
                  </a:cubicBezTo>
                  <a:cubicBezTo>
                    <a:pt x="4331" y="18193"/>
                    <a:pt x="4182" y="18263"/>
                    <a:pt x="4078" y="18277"/>
                  </a:cubicBezTo>
                  <a:lnTo>
                    <a:pt x="4078" y="18267"/>
                  </a:lnTo>
                  <a:cubicBezTo>
                    <a:pt x="4113" y="17982"/>
                    <a:pt x="5284" y="17082"/>
                    <a:pt x="6410" y="16247"/>
                  </a:cubicBezTo>
                  <a:close/>
                  <a:moveTo>
                    <a:pt x="21246" y="15006"/>
                  </a:moveTo>
                  <a:lnTo>
                    <a:pt x="21246" y="15006"/>
                  </a:lnTo>
                  <a:cubicBezTo>
                    <a:pt x="20536" y="15748"/>
                    <a:pt x="19313" y="16998"/>
                    <a:pt x="18097" y="18139"/>
                  </a:cubicBezTo>
                  <a:lnTo>
                    <a:pt x="17757" y="18422"/>
                  </a:lnTo>
                  <a:cubicBezTo>
                    <a:pt x="17986" y="18173"/>
                    <a:pt x="18222" y="17917"/>
                    <a:pt x="18461" y="17657"/>
                  </a:cubicBezTo>
                  <a:cubicBezTo>
                    <a:pt x="18932" y="17137"/>
                    <a:pt x="19410" y="16613"/>
                    <a:pt x="19844" y="16167"/>
                  </a:cubicBezTo>
                  <a:cubicBezTo>
                    <a:pt x="20322" y="15769"/>
                    <a:pt x="20796" y="15377"/>
                    <a:pt x="21246" y="15006"/>
                  </a:cubicBezTo>
                  <a:close/>
                  <a:moveTo>
                    <a:pt x="20931" y="13291"/>
                  </a:moveTo>
                  <a:lnTo>
                    <a:pt x="20931" y="13291"/>
                  </a:lnTo>
                  <a:cubicBezTo>
                    <a:pt x="20103" y="14106"/>
                    <a:pt x="18945" y="15225"/>
                    <a:pt x="17716" y="16368"/>
                  </a:cubicBezTo>
                  <a:cubicBezTo>
                    <a:pt x="16815" y="17096"/>
                    <a:pt x="15862" y="17827"/>
                    <a:pt x="14979" y="18495"/>
                  </a:cubicBezTo>
                  <a:cubicBezTo>
                    <a:pt x="16822" y="16867"/>
                    <a:pt x="19192" y="14805"/>
                    <a:pt x="20931" y="13291"/>
                  </a:cubicBezTo>
                  <a:close/>
                  <a:moveTo>
                    <a:pt x="7754" y="17674"/>
                  </a:moveTo>
                  <a:cubicBezTo>
                    <a:pt x="7727" y="17705"/>
                    <a:pt x="7695" y="17736"/>
                    <a:pt x="7665" y="17764"/>
                  </a:cubicBezTo>
                  <a:cubicBezTo>
                    <a:pt x="7318" y="18038"/>
                    <a:pt x="6979" y="18305"/>
                    <a:pt x="6667" y="18544"/>
                  </a:cubicBezTo>
                  <a:cubicBezTo>
                    <a:pt x="6975" y="18277"/>
                    <a:pt x="7356" y="17979"/>
                    <a:pt x="7754" y="17674"/>
                  </a:cubicBezTo>
                  <a:close/>
                  <a:moveTo>
                    <a:pt x="13288" y="14275"/>
                  </a:moveTo>
                  <a:cubicBezTo>
                    <a:pt x="13290" y="14275"/>
                    <a:pt x="13293" y="14275"/>
                    <a:pt x="13295" y="14275"/>
                  </a:cubicBezTo>
                  <a:cubicBezTo>
                    <a:pt x="13347" y="14275"/>
                    <a:pt x="13385" y="14289"/>
                    <a:pt x="13412" y="14313"/>
                  </a:cubicBezTo>
                  <a:cubicBezTo>
                    <a:pt x="13236" y="14618"/>
                    <a:pt x="10668" y="16770"/>
                    <a:pt x="8957" y="18204"/>
                  </a:cubicBezTo>
                  <a:cubicBezTo>
                    <a:pt x="8797" y="18339"/>
                    <a:pt x="8638" y="18471"/>
                    <a:pt x="8489" y="18599"/>
                  </a:cubicBezTo>
                  <a:lnTo>
                    <a:pt x="8489" y="18599"/>
                  </a:lnTo>
                  <a:cubicBezTo>
                    <a:pt x="8773" y="18305"/>
                    <a:pt x="9067" y="17986"/>
                    <a:pt x="9366" y="17664"/>
                  </a:cubicBezTo>
                  <a:lnTo>
                    <a:pt x="12643" y="14726"/>
                  </a:lnTo>
                  <a:cubicBezTo>
                    <a:pt x="12667" y="14705"/>
                    <a:pt x="12667" y="14670"/>
                    <a:pt x="12651" y="14646"/>
                  </a:cubicBezTo>
                  <a:cubicBezTo>
                    <a:pt x="12622" y="14618"/>
                    <a:pt x="12592" y="14594"/>
                    <a:pt x="12557" y="14584"/>
                  </a:cubicBezTo>
                  <a:cubicBezTo>
                    <a:pt x="12864" y="14389"/>
                    <a:pt x="13117" y="14275"/>
                    <a:pt x="13288" y="14275"/>
                  </a:cubicBezTo>
                  <a:close/>
                  <a:moveTo>
                    <a:pt x="6614" y="16548"/>
                  </a:moveTo>
                  <a:lnTo>
                    <a:pt x="6614" y="16548"/>
                  </a:lnTo>
                  <a:cubicBezTo>
                    <a:pt x="5557" y="17546"/>
                    <a:pt x="4622" y="18516"/>
                    <a:pt x="4543" y="18599"/>
                  </a:cubicBezTo>
                  <a:cubicBezTo>
                    <a:pt x="4535" y="18609"/>
                    <a:pt x="4529" y="18620"/>
                    <a:pt x="4529" y="18630"/>
                  </a:cubicBezTo>
                  <a:cubicBezTo>
                    <a:pt x="4452" y="18672"/>
                    <a:pt x="4390" y="18689"/>
                    <a:pt x="4348" y="18689"/>
                  </a:cubicBezTo>
                  <a:cubicBezTo>
                    <a:pt x="4331" y="18689"/>
                    <a:pt x="4321" y="18686"/>
                    <a:pt x="4314" y="18679"/>
                  </a:cubicBezTo>
                  <a:cubicBezTo>
                    <a:pt x="4359" y="18489"/>
                    <a:pt x="5388" y="17574"/>
                    <a:pt x="6614" y="16548"/>
                  </a:cubicBezTo>
                  <a:close/>
                  <a:moveTo>
                    <a:pt x="19372" y="17221"/>
                  </a:moveTo>
                  <a:lnTo>
                    <a:pt x="18333" y="18183"/>
                  </a:lnTo>
                  <a:cubicBezTo>
                    <a:pt x="18090" y="18374"/>
                    <a:pt x="17844" y="18564"/>
                    <a:pt x="17602" y="18751"/>
                  </a:cubicBezTo>
                  <a:cubicBezTo>
                    <a:pt x="17799" y="18575"/>
                    <a:pt x="17997" y="18391"/>
                    <a:pt x="18197" y="18204"/>
                  </a:cubicBezTo>
                  <a:lnTo>
                    <a:pt x="19372" y="17221"/>
                  </a:lnTo>
                  <a:close/>
                  <a:moveTo>
                    <a:pt x="20730" y="16489"/>
                  </a:moveTo>
                  <a:cubicBezTo>
                    <a:pt x="20629" y="16780"/>
                    <a:pt x="19923" y="17432"/>
                    <a:pt x="19247" y="18000"/>
                  </a:cubicBezTo>
                  <a:cubicBezTo>
                    <a:pt x="19240" y="17998"/>
                    <a:pt x="19234" y="17996"/>
                    <a:pt x="19227" y="17996"/>
                  </a:cubicBezTo>
                  <a:cubicBezTo>
                    <a:pt x="19214" y="17996"/>
                    <a:pt x="19201" y="18001"/>
                    <a:pt x="19192" y="18011"/>
                  </a:cubicBezTo>
                  <a:lnTo>
                    <a:pt x="18260" y="18788"/>
                  </a:lnTo>
                  <a:lnTo>
                    <a:pt x="18260" y="18788"/>
                  </a:lnTo>
                  <a:cubicBezTo>
                    <a:pt x="19249" y="17925"/>
                    <a:pt x="20366" y="16845"/>
                    <a:pt x="20730" y="16489"/>
                  </a:cubicBezTo>
                  <a:close/>
                  <a:moveTo>
                    <a:pt x="8839" y="17317"/>
                  </a:moveTo>
                  <a:lnTo>
                    <a:pt x="6954" y="18900"/>
                  </a:lnTo>
                  <a:cubicBezTo>
                    <a:pt x="7412" y="18457"/>
                    <a:pt x="8104" y="17889"/>
                    <a:pt x="8839" y="17317"/>
                  </a:cubicBezTo>
                  <a:close/>
                  <a:moveTo>
                    <a:pt x="9553" y="15034"/>
                  </a:moveTo>
                  <a:lnTo>
                    <a:pt x="9553" y="15034"/>
                  </a:lnTo>
                  <a:cubicBezTo>
                    <a:pt x="9262" y="15318"/>
                    <a:pt x="8894" y="15695"/>
                    <a:pt x="8444" y="16164"/>
                  </a:cubicBezTo>
                  <a:cubicBezTo>
                    <a:pt x="8267" y="16347"/>
                    <a:pt x="8080" y="16541"/>
                    <a:pt x="7890" y="16738"/>
                  </a:cubicBezTo>
                  <a:lnTo>
                    <a:pt x="5738" y="18745"/>
                  </a:lnTo>
                  <a:cubicBezTo>
                    <a:pt x="5471" y="18942"/>
                    <a:pt x="5253" y="19053"/>
                    <a:pt x="5108" y="19053"/>
                  </a:cubicBezTo>
                  <a:cubicBezTo>
                    <a:pt x="5087" y="19053"/>
                    <a:pt x="5066" y="19046"/>
                    <a:pt x="5048" y="19039"/>
                  </a:cubicBezTo>
                  <a:lnTo>
                    <a:pt x="9553" y="15034"/>
                  </a:lnTo>
                  <a:close/>
                  <a:moveTo>
                    <a:pt x="9920" y="16884"/>
                  </a:moveTo>
                  <a:lnTo>
                    <a:pt x="9920" y="16884"/>
                  </a:lnTo>
                  <a:cubicBezTo>
                    <a:pt x="9857" y="16950"/>
                    <a:pt x="9795" y="17019"/>
                    <a:pt x="9733" y="17088"/>
                  </a:cubicBezTo>
                  <a:cubicBezTo>
                    <a:pt x="9584" y="17251"/>
                    <a:pt x="9435" y="17414"/>
                    <a:pt x="9283" y="17581"/>
                  </a:cubicBezTo>
                  <a:lnTo>
                    <a:pt x="7623" y="19067"/>
                  </a:lnTo>
                  <a:cubicBezTo>
                    <a:pt x="7994" y="18686"/>
                    <a:pt x="8440" y="18232"/>
                    <a:pt x="8922" y="17757"/>
                  </a:cubicBezTo>
                  <a:lnTo>
                    <a:pt x="9920" y="16884"/>
                  </a:lnTo>
                  <a:close/>
                  <a:moveTo>
                    <a:pt x="7211" y="17902"/>
                  </a:moveTo>
                  <a:lnTo>
                    <a:pt x="7211" y="17902"/>
                  </a:lnTo>
                  <a:cubicBezTo>
                    <a:pt x="6971" y="18114"/>
                    <a:pt x="6747" y="18315"/>
                    <a:pt x="6539" y="18499"/>
                  </a:cubicBezTo>
                  <a:cubicBezTo>
                    <a:pt x="6258" y="18738"/>
                    <a:pt x="6005" y="18946"/>
                    <a:pt x="5794" y="19102"/>
                  </a:cubicBezTo>
                  <a:cubicBezTo>
                    <a:pt x="5848" y="19029"/>
                    <a:pt x="5918" y="18953"/>
                    <a:pt x="5994" y="18870"/>
                  </a:cubicBezTo>
                  <a:cubicBezTo>
                    <a:pt x="6337" y="18599"/>
                    <a:pt x="6760" y="18263"/>
                    <a:pt x="7211" y="17902"/>
                  </a:cubicBezTo>
                  <a:close/>
                  <a:moveTo>
                    <a:pt x="15588" y="13028"/>
                  </a:moveTo>
                  <a:cubicBezTo>
                    <a:pt x="13222" y="15273"/>
                    <a:pt x="10318" y="17923"/>
                    <a:pt x="8506" y="19299"/>
                  </a:cubicBezTo>
                  <a:lnTo>
                    <a:pt x="15588" y="13028"/>
                  </a:lnTo>
                  <a:close/>
                  <a:moveTo>
                    <a:pt x="14403" y="13835"/>
                  </a:moveTo>
                  <a:cubicBezTo>
                    <a:pt x="13610" y="14677"/>
                    <a:pt x="10492" y="17231"/>
                    <a:pt x="7872" y="19313"/>
                  </a:cubicBezTo>
                  <a:lnTo>
                    <a:pt x="14403" y="13835"/>
                  </a:lnTo>
                  <a:close/>
                  <a:moveTo>
                    <a:pt x="5596" y="19185"/>
                  </a:moveTo>
                  <a:cubicBezTo>
                    <a:pt x="5572" y="19216"/>
                    <a:pt x="5551" y="19250"/>
                    <a:pt x="5533" y="19282"/>
                  </a:cubicBezTo>
                  <a:cubicBezTo>
                    <a:pt x="5461" y="19327"/>
                    <a:pt x="5395" y="19362"/>
                    <a:pt x="5340" y="19383"/>
                  </a:cubicBezTo>
                  <a:cubicBezTo>
                    <a:pt x="5409" y="19330"/>
                    <a:pt x="5495" y="19264"/>
                    <a:pt x="5596" y="19185"/>
                  </a:cubicBezTo>
                  <a:close/>
                  <a:moveTo>
                    <a:pt x="6964" y="18457"/>
                  </a:moveTo>
                  <a:cubicBezTo>
                    <a:pt x="6791" y="18627"/>
                    <a:pt x="6625" y="18790"/>
                    <a:pt x="6465" y="18939"/>
                  </a:cubicBezTo>
                  <a:lnTo>
                    <a:pt x="5890" y="19420"/>
                  </a:lnTo>
                  <a:cubicBezTo>
                    <a:pt x="5901" y="19358"/>
                    <a:pt x="5946" y="19271"/>
                    <a:pt x="6026" y="19175"/>
                  </a:cubicBezTo>
                  <a:cubicBezTo>
                    <a:pt x="6258" y="18998"/>
                    <a:pt x="6587" y="18751"/>
                    <a:pt x="6964" y="18457"/>
                  </a:cubicBezTo>
                  <a:close/>
                  <a:moveTo>
                    <a:pt x="5790" y="19348"/>
                  </a:moveTo>
                  <a:cubicBezTo>
                    <a:pt x="5783" y="19368"/>
                    <a:pt x="5779" y="19393"/>
                    <a:pt x="5776" y="19410"/>
                  </a:cubicBezTo>
                  <a:cubicBezTo>
                    <a:pt x="5769" y="19455"/>
                    <a:pt x="5776" y="19493"/>
                    <a:pt x="5794" y="19524"/>
                  </a:cubicBezTo>
                  <a:cubicBezTo>
                    <a:pt x="5697" y="19596"/>
                    <a:pt x="5628" y="19637"/>
                    <a:pt x="5590" y="19637"/>
                  </a:cubicBezTo>
                  <a:cubicBezTo>
                    <a:pt x="5585" y="19637"/>
                    <a:pt x="5582" y="19636"/>
                    <a:pt x="5578" y="19635"/>
                  </a:cubicBezTo>
                  <a:cubicBezTo>
                    <a:pt x="5554" y="19611"/>
                    <a:pt x="5547" y="19576"/>
                    <a:pt x="5554" y="19531"/>
                  </a:cubicBezTo>
                  <a:cubicBezTo>
                    <a:pt x="5557" y="19496"/>
                    <a:pt x="5568" y="19462"/>
                    <a:pt x="5586" y="19420"/>
                  </a:cubicBezTo>
                  <a:cubicBezTo>
                    <a:pt x="5589" y="19424"/>
                    <a:pt x="5589" y="19427"/>
                    <a:pt x="5589" y="19427"/>
                  </a:cubicBezTo>
                  <a:cubicBezTo>
                    <a:pt x="5601" y="19441"/>
                    <a:pt x="5618" y="19448"/>
                    <a:pt x="5635" y="19448"/>
                  </a:cubicBezTo>
                  <a:cubicBezTo>
                    <a:pt x="5647" y="19448"/>
                    <a:pt x="5659" y="19445"/>
                    <a:pt x="5669" y="19437"/>
                  </a:cubicBezTo>
                  <a:cubicBezTo>
                    <a:pt x="5686" y="19427"/>
                    <a:pt x="5728" y="19396"/>
                    <a:pt x="5790" y="19348"/>
                  </a:cubicBezTo>
                  <a:close/>
                  <a:moveTo>
                    <a:pt x="19753" y="15252"/>
                  </a:moveTo>
                  <a:cubicBezTo>
                    <a:pt x="19580" y="15425"/>
                    <a:pt x="19399" y="15612"/>
                    <a:pt x="19216" y="15810"/>
                  </a:cubicBezTo>
                  <a:cubicBezTo>
                    <a:pt x="18624" y="16337"/>
                    <a:pt x="18024" y="16863"/>
                    <a:pt x="17449" y="17369"/>
                  </a:cubicBezTo>
                  <a:cubicBezTo>
                    <a:pt x="16222" y="18315"/>
                    <a:pt x="15242" y="19084"/>
                    <a:pt x="14559" y="19666"/>
                  </a:cubicBezTo>
                  <a:cubicBezTo>
                    <a:pt x="14514" y="19698"/>
                    <a:pt x="14473" y="19729"/>
                    <a:pt x="14431" y="19760"/>
                  </a:cubicBezTo>
                  <a:lnTo>
                    <a:pt x="19753" y="15252"/>
                  </a:lnTo>
                  <a:close/>
                  <a:moveTo>
                    <a:pt x="12775" y="16877"/>
                  </a:moveTo>
                  <a:lnTo>
                    <a:pt x="9435" y="19808"/>
                  </a:lnTo>
                  <a:cubicBezTo>
                    <a:pt x="10128" y="19063"/>
                    <a:pt x="11392" y="17990"/>
                    <a:pt x="12775" y="16877"/>
                  </a:cubicBezTo>
                  <a:close/>
                  <a:moveTo>
                    <a:pt x="14667" y="19736"/>
                  </a:moveTo>
                  <a:lnTo>
                    <a:pt x="14667" y="19736"/>
                  </a:lnTo>
                  <a:cubicBezTo>
                    <a:pt x="14615" y="19776"/>
                    <a:pt x="14566" y="19815"/>
                    <a:pt x="14517" y="19855"/>
                  </a:cubicBezTo>
                  <a:lnTo>
                    <a:pt x="14517" y="19855"/>
                  </a:lnTo>
                  <a:cubicBezTo>
                    <a:pt x="14545" y="19831"/>
                    <a:pt x="14574" y="19806"/>
                    <a:pt x="14605" y="19781"/>
                  </a:cubicBezTo>
                  <a:cubicBezTo>
                    <a:pt x="14626" y="19763"/>
                    <a:pt x="14646" y="19749"/>
                    <a:pt x="14667" y="19736"/>
                  </a:cubicBezTo>
                  <a:close/>
                  <a:moveTo>
                    <a:pt x="8381" y="18544"/>
                  </a:moveTo>
                  <a:lnTo>
                    <a:pt x="8381" y="18544"/>
                  </a:lnTo>
                  <a:cubicBezTo>
                    <a:pt x="7817" y="19126"/>
                    <a:pt x="7294" y="19621"/>
                    <a:pt x="6895" y="19871"/>
                  </a:cubicBezTo>
                  <a:lnTo>
                    <a:pt x="8381" y="18544"/>
                  </a:lnTo>
                  <a:close/>
                  <a:moveTo>
                    <a:pt x="15630" y="16642"/>
                  </a:moveTo>
                  <a:lnTo>
                    <a:pt x="11805" y="19999"/>
                  </a:lnTo>
                  <a:cubicBezTo>
                    <a:pt x="12646" y="19140"/>
                    <a:pt x="14064" y="17923"/>
                    <a:pt x="15630" y="16642"/>
                  </a:cubicBezTo>
                  <a:close/>
                  <a:moveTo>
                    <a:pt x="7685" y="18838"/>
                  </a:moveTo>
                  <a:cubicBezTo>
                    <a:pt x="7065" y="19476"/>
                    <a:pt x="6625" y="19947"/>
                    <a:pt x="6539" y="20040"/>
                  </a:cubicBezTo>
                  <a:cubicBezTo>
                    <a:pt x="6504" y="20048"/>
                    <a:pt x="6472" y="20051"/>
                    <a:pt x="6441" y="20051"/>
                  </a:cubicBezTo>
                  <a:cubicBezTo>
                    <a:pt x="6400" y="20048"/>
                    <a:pt x="6365" y="20037"/>
                    <a:pt x="6334" y="20020"/>
                  </a:cubicBezTo>
                  <a:lnTo>
                    <a:pt x="7685" y="18838"/>
                  </a:lnTo>
                  <a:close/>
                  <a:moveTo>
                    <a:pt x="9556" y="19154"/>
                  </a:moveTo>
                  <a:lnTo>
                    <a:pt x="9556" y="19154"/>
                  </a:lnTo>
                  <a:cubicBezTo>
                    <a:pt x="9216" y="19458"/>
                    <a:pt x="8957" y="19698"/>
                    <a:pt x="8763" y="19882"/>
                  </a:cubicBezTo>
                  <a:cubicBezTo>
                    <a:pt x="8666" y="19944"/>
                    <a:pt x="8572" y="20002"/>
                    <a:pt x="8482" y="20058"/>
                  </a:cubicBezTo>
                  <a:lnTo>
                    <a:pt x="9556" y="19154"/>
                  </a:lnTo>
                  <a:close/>
                  <a:moveTo>
                    <a:pt x="11965" y="16974"/>
                  </a:moveTo>
                  <a:cubicBezTo>
                    <a:pt x="11565" y="17314"/>
                    <a:pt x="11178" y="17643"/>
                    <a:pt x="10814" y="17951"/>
                  </a:cubicBezTo>
                  <a:lnTo>
                    <a:pt x="10260" y="18415"/>
                  </a:lnTo>
                  <a:cubicBezTo>
                    <a:pt x="9299" y="19220"/>
                    <a:pt x="8527" y="19840"/>
                    <a:pt x="8084" y="20152"/>
                  </a:cubicBezTo>
                  <a:cubicBezTo>
                    <a:pt x="8351" y="19864"/>
                    <a:pt x="8787" y="19455"/>
                    <a:pt x="9341" y="18959"/>
                  </a:cubicBezTo>
                  <a:cubicBezTo>
                    <a:pt x="9948" y="18489"/>
                    <a:pt x="10665" y="17948"/>
                    <a:pt x="11375" y="17418"/>
                  </a:cubicBezTo>
                  <a:cubicBezTo>
                    <a:pt x="11570" y="17269"/>
                    <a:pt x="11767" y="17123"/>
                    <a:pt x="11965" y="16974"/>
                  </a:cubicBezTo>
                  <a:close/>
                  <a:moveTo>
                    <a:pt x="10977" y="16957"/>
                  </a:moveTo>
                  <a:lnTo>
                    <a:pt x="7650" y="19902"/>
                  </a:lnTo>
                  <a:cubicBezTo>
                    <a:pt x="7314" y="20114"/>
                    <a:pt x="7060" y="20231"/>
                    <a:pt x="6915" y="20231"/>
                  </a:cubicBezTo>
                  <a:cubicBezTo>
                    <a:pt x="6911" y="20231"/>
                    <a:pt x="6906" y="20231"/>
                    <a:pt x="6902" y="20231"/>
                  </a:cubicBezTo>
                  <a:lnTo>
                    <a:pt x="6895" y="20231"/>
                  </a:lnTo>
                  <a:cubicBezTo>
                    <a:pt x="7412" y="19826"/>
                    <a:pt x="9224" y="18395"/>
                    <a:pt x="10977" y="16957"/>
                  </a:cubicBezTo>
                  <a:close/>
                  <a:moveTo>
                    <a:pt x="13534" y="17819"/>
                  </a:moveTo>
                  <a:lnTo>
                    <a:pt x="13534" y="17819"/>
                  </a:lnTo>
                  <a:cubicBezTo>
                    <a:pt x="12355" y="18817"/>
                    <a:pt x="11295" y="19704"/>
                    <a:pt x="10561" y="20301"/>
                  </a:cubicBezTo>
                  <a:lnTo>
                    <a:pt x="12640" y="18471"/>
                  </a:lnTo>
                  <a:cubicBezTo>
                    <a:pt x="12924" y="18260"/>
                    <a:pt x="13222" y="18041"/>
                    <a:pt x="13534" y="17819"/>
                  </a:cubicBezTo>
                  <a:close/>
                  <a:moveTo>
                    <a:pt x="8223" y="19857"/>
                  </a:moveTo>
                  <a:lnTo>
                    <a:pt x="8223" y="19857"/>
                  </a:lnTo>
                  <a:cubicBezTo>
                    <a:pt x="8035" y="20051"/>
                    <a:pt x="7890" y="20210"/>
                    <a:pt x="7793" y="20335"/>
                  </a:cubicBezTo>
                  <a:cubicBezTo>
                    <a:pt x="7772" y="20349"/>
                    <a:pt x="7751" y="20360"/>
                    <a:pt x="7734" y="20363"/>
                  </a:cubicBezTo>
                  <a:cubicBezTo>
                    <a:pt x="7765" y="20276"/>
                    <a:pt x="7945" y="20099"/>
                    <a:pt x="8223" y="19857"/>
                  </a:cubicBezTo>
                  <a:close/>
                  <a:moveTo>
                    <a:pt x="9750" y="18447"/>
                  </a:moveTo>
                  <a:cubicBezTo>
                    <a:pt x="9595" y="18582"/>
                    <a:pt x="9445" y="18713"/>
                    <a:pt x="9304" y="18842"/>
                  </a:cubicBezTo>
                  <a:cubicBezTo>
                    <a:pt x="8226" y="19677"/>
                    <a:pt x="7636" y="20183"/>
                    <a:pt x="7612" y="20376"/>
                  </a:cubicBezTo>
                  <a:cubicBezTo>
                    <a:pt x="7612" y="20397"/>
                    <a:pt x="7615" y="20415"/>
                    <a:pt x="7620" y="20429"/>
                  </a:cubicBezTo>
                  <a:cubicBezTo>
                    <a:pt x="7571" y="20435"/>
                    <a:pt x="7526" y="20439"/>
                    <a:pt x="7484" y="20439"/>
                  </a:cubicBezTo>
                  <a:cubicBezTo>
                    <a:pt x="7401" y="20435"/>
                    <a:pt x="7335" y="20415"/>
                    <a:pt x="7287" y="20376"/>
                  </a:cubicBezTo>
                  <a:lnTo>
                    <a:pt x="7751" y="19965"/>
                  </a:lnTo>
                  <a:cubicBezTo>
                    <a:pt x="8274" y="19628"/>
                    <a:pt x="8971" y="19095"/>
                    <a:pt x="9750" y="18447"/>
                  </a:cubicBezTo>
                  <a:close/>
                  <a:moveTo>
                    <a:pt x="19098" y="16791"/>
                  </a:moveTo>
                  <a:cubicBezTo>
                    <a:pt x="18862" y="17043"/>
                    <a:pt x="18620" y="17310"/>
                    <a:pt x="18374" y="17577"/>
                  </a:cubicBezTo>
                  <a:cubicBezTo>
                    <a:pt x="17923" y="18073"/>
                    <a:pt x="17453" y="18588"/>
                    <a:pt x="17005" y="19053"/>
                  </a:cubicBezTo>
                  <a:lnTo>
                    <a:pt x="15529" y="20293"/>
                  </a:lnTo>
                  <a:cubicBezTo>
                    <a:pt x="15526" y="20293"/>
                    <a:pt x="15526" y="20297"/>
                    <a:pt x="15523" y="20301"/>
                  </a:cubicBezTo>
                  <a:cubicBezTo>
                    <a:pt x="15346" y="20418"/>
                    <a:pt x="15183" y="20515"/>
                    <a:pt x="15041" y="20588"/>
                  </a:cubicBezTo>
                  <a:cubicBezTo>
                    <a:pt x="14989" y="20584"/>
                    <a:pt x="14947" y="20568"/>
                    <a:pt x="14917" y="20536"/>
                  </a:cubicBezTo>
                  <a:cubicBezTo>
                    <a:pt x="14920" y="20529"/>
                    <a:pt x="14923" y="20522"/>
                    <a:pt x="14927" y="20515"/>
                  </a:cubicBezTo>
                  <a:cubicBezTo>
                    <a:pt x="15294" y="20197"/>
                    <a:pt x="15713" y="19781"/>
                    <a:pt x="16160" y="19309"/>
                  </a:cubicBezTo>
                  <a:cubicBezTo>
                    <a:pt x="16936" y="18617"/>
                    <a:pt x="17997" y="17712"/>
                    <a:pt x="19098" y="16791"/>
                  </a:cubicBezTo>
                  <a:close/>
                  <a:moveTo>
                    <a:pt x="15613" y="19098"/>
                  </a:moveTo>
                  <a:cubicBezTo>
                    <a:pt x="15114" y="19524"/>
                    <a:pt x="14639" y="19933"/>
                    <a:pt x="14216" y="20297"/>
                  </a:cubicBezTo>
                  <a:cubicBezTo>
                    <a:pt x="14036" y="20425"/>
                    <a:pt x="13870" y="20539"/>
                    <a:pt x="13721" y="20633"/>
                  </a:cubicBezTo>
                  <a:cubicBezTo>
                    <a:pt x="13735" y="20612"/>
                    <a:pt x="13752" y="20595"/>
                    <a:pt x="13769" y="20574"/>
                  </a:cubicBezTo>
                  <a:cubicBezTo>
                    <a:pt x="14255" y="20217"/>
                    <a:pt x="14896" y="19701"/>
                    <a:pt x="15613" y="19098"/>
                  </a:cubicBezTo>
                  <a:close/>
                  <a:moveTo>
                    <a:pt x="17210" y="18006"/>
                  </a:moveTo>
                  <a:cubicBezTo>
                    <a:pt x="16815" y="18440"/>
                    <a:pt x="16423" y="18870"/>
                    <a:pt x="16049" y="19261"/>
                  </a:cubicBezTo>
                  <a:cubicBezTo>
                    <a:pt x="15460" y="19788"/>
                    <a:pt x="15020" y="20210"/>
                    <a:pt x="14861" y="20418"/>
                  </a:cubicBezTo>
                  <a:cubicBezTo>
                    <a:pt x="14736" y="20529"/>
                    <a:pt x="14615" y="20630"/>
                    <a:pt x="14504" y="20713"/>
                  </a:cubicBezTo>
                  <a:cubicBezTo>
                    <a:pt x="14473" y="20702"/>
                    <a:pt x="14448" y="20688"/>
                    <a:pt x="14431" y="20664"/>
                  </a:cubicBezTo>
                  <a:cubicBezTo>
                    <a:pt x="14424" y="20657"/>
                    <a:pt x="14424" y="20643"/>
                    <a:pt x="14424" y="20630"/>
                  </a:cubicBezTo>
                  <a:cubicBezTo>
                    <a:pt x="14438" y="20509"/>
                    <a:pt x="14615" y="20272"/>
                    <a:pt x="14906" y="19965"/>
                  </a:cubicBezTo>
                  <a:lnTo>
                    <a:pt x="17210" y="18006"/>
                  </a:lnTo>
                  <a:close/>
                  <a:moveTo>
                    <a:pt x="14823" y="20602"/>
                  </a:moveTo>
                  <a:cubicBezTo>
                    <a:pt x="14840" y="20626"/>
                    <a:pt x="14864" y="20643"/>
                    <a:pt x="14885" y="20657"/>
                  </a:cubicBezTo>
                  <a:cubicBezTo>
                    <a:pt x="14813" y="20685"/>
                    <a:pt x="14743" y="20706"/>
                    <a:pt x="14680" y="20720"/>
                  </a:cubicBezTo>
                  <a:cubicBezTo>
                    <a:pt x="14729" y="20681"/>
                    <a:pt x="14774" y="20643"/>
                    <a:pt x="14823" y="20602"/>
                  </a:cubicBezTo>
                  <a:close/>
                  <a:moveTo>
                    <a:pt x="15218" y="17331"/>
                  </a:moveTo>
                  <a:cubicBezTo>
                    <a:pt x="14795" y="17761"/>
                    <a:pt x="14379" y="18180"/>
                    <a:pt x="13977" y="18575"/>
                  </a:cubicBezTo>
                  <a:lnTo>
                    <a:pt x="11403" y="20734"/>
                  </a:lnTo>
                  <a:cubicBezTo>
                    <a:pt x="11278" y="20806"/>
                    <a:pt x="11160" y="20865"/>
                    <a:pt x="11056" y="20907"/>
                  </a:cubicBezTo>
                  <a:cubicBezTo>
                    <a:pt x="11081" y="20854"/>
                    <a:pt x="11119" y="20796"/>
                    <a:pt x="11164" y="20730"/>
                  </a:cubicBezTo>
                  <a:lnTo>
                    <a:pt x="15218" y="17331"/>
                  </a:lnTo>
                  <a:close/>
                  <a:moveTo>
                    <a:pt x="16506" y="17473"/>
                  </a:moveTo>
                  <a:cubicBezTo>
                    <a:pt x="14684" y="19032"/>
                    <a:pt x="13129" y="20328"/>
                    <a:pt x="12435" y="20824"/>
                  </a:cubicBezTo>
                  <a:cubicBezTo>
                    <a:pt x="12390" y="20851"/>
                    <a:pt x="12342" y="20883"/>
                    <a:pt x="12297" y="20910"/>
                  </a:cubicBezTo>
                  <a:cubicBezTo>
                    <a:pt x="12581" y="20633"/>
                    <a:pt x="13166" y="20106"/>
                    <a:pt x="13922" y="19431"/>
                  </a:cubicBezTo>
                  <a:cubicBezTo>
                    <a:pt x="14709" y="18849"/>
                    <a:pt x="15606" y="18173"/>
                    <a:pt x="16506" y="17473"/>
                  </a:cubicBezTo>
                  <a:close/>
                  <a:moveTo>
                    <a:pt x="13856" y="20311"/>
                  </a:moveTo>
                  <a:cubicBezTo>
                    <a:pt x="13783" y="20387"/>
                    <a:pt x="13721" y="20456"/>
                    <a:pt x="13669" y="20518"/>
                  </a:cubicBezTo>
                  <a:cubicBezTo>
                    <a:pt x="13395" y="20723"/>
                    <a:pt x="13184" y="20865"/>
                    <a:pt x="13052" y="20928"/>
                  </a:cubicBezTo>
                  <a:lnTo>
                    <a:pt x="13388" y="20640"/>
                  </a:lnTo>
                  <a:cubicBezTo>
                    <a:pt x="13524" y="20547"/>
                    <a:pt x="13679" y="20435"/>
                    <a:pt x="13856" y="20311"/>
                  </a:cubicBezTo>
                  <a:close/>
                  <a:moveTo>
                    <a:pt x="16801" y="15550"/>
                  </a:moveTo>
                  <a:lnTo>
                    <a:pt x="16801" y="15550"/>
                  </a:lnTo>
                  <a:cubicBezTo>
                    <a:pt x="14455" y="17424"/>
                    <a:pt x="11940" y="19535"/>
                    <a:pt x="11143" y="20581"/>
                  </a:cubicBezTo>
                  <a:lnTo>
                    <a:pt x="10671" y="20993"/>
                  </a:lnTo>
                  <a:lnTo>
                    <a:pt x="10668" y="20993"/>
                  </a:lnTo>
                  <a:cubicBezTo>
                    <a:pt x="10558" y="20990"/>
                    <a:pt x="10474" y="20952"/>
                    <a:pt x="10415" y="20879"/>
                  </a:cubicBezTo>
                  <a:cubicBezTo>
                    <a:pt x="10370" y="20827"/>
                    <a:pt x="10356" y="20765"/>
                    <a:pt x="10367" y="20688"/>
                  </a:cubicBezTo>
                  <a:cubicBezTo>
                    <a:pt x="10370" y="20651"/>
                    <a:pt x="10380" y="20612"/>
                    <a:pt x="10398" y="20571"/>
                  </a:cubicBezTo>
                  <a:cubicBezTo>
                    <a:pt x="11333" y="19826"/>
                    <a:pt x="12917" y="18502"/>
                    <a:pt x="14570" y="17096"/>
                  </a:cubicBezTo>
                  <a:cubicBezTo>
                    <a:pt x="14867" y="16888"/>
                    <a:pt x="15173" y="16680"/>
                    <a:pt x="15474" y="16472"/>
                  </a:cubicBezTo>
                  <a:cubicBezTo>
                    <a:pt x="15924" y="16160"/>
                    <a:pt x="16372" y="15852"/>
                    <a:pt x="16801" y="15550"/>
                  </a:cubicBezTo>
                  <a:close/>
                  <a:moveTo>
                    <a:pt x="14424" y="20373"/>
                  </a:moveTo>
                  <a:cubicBezTo>
                    <a:pt x="14359" y="20474"/>
                    <a:pt x="14317" y="20557"/>
                    <a:pt x="14310" y="20619"/>
                  </a:cubicBezTo>
                  <a:cubicBezTo>
                    <a:pt x="14306" y="20667"/>
                    <a:pt x="14317" y="20706"/>
                    <a:pt x="14344" y="20741"/>
                  </a:cubicBezTo>
                  <a:cubicBezTo>
                    <a:pt x="14359" y="20758"/>
                    <a:pt x="14379" y="20775"/>
                    <a:pt x="14400" y="20789"/>
                  </a:cubicBezTo>
                  <a:cubicBezTo>
                    <a:pt x="14147" y="20969"/>
                    <a:pt x="13932" y="21066"/>
                    <a:pt x="13780" y="21066"/>
                  </a:cubicBezTo>
                  <a:cubicBezTo>
                    <a:pt x="13727" y="21066"/>
                    <a:pt x="13686" y="21056"/>
                    <a:pt x="13652" y="21032"/>
                  </a:cubicBezTo>
                  <a:lnTo>
                    <a:pt x="14424" y="20373"/>
                  </a:lnTo>
                  <a:close/>
                  <a:moveTo>
                    <a:pt x="11053" y="21028"/>
                  </a:moveTo>
                  <a:lnTo>
                    <a:pt x="10997" y="21073"/>
                  </a:lnTo>
                  <a:cubicBezTo>
                    <a:pt x="10997" y="21070"/>
                    <a:pt x="11001" y="21070"/>
                    <a:pt x="11001" y="21066"/>
                  </a:cubicBezTo>
                  <a:cubicBezTo>
                    <a:pt x="11001" y="21059"/>
                    <a:pt x="11001" y="21052"/>
                    <a:pt x="11004" y="21046"/>
                  </a:cubicBezTo>
                  <a:cubicBezTo>
                    <a:pt x="11018" y="21038"/>
                    <a:pt x="11036" y="21035"/>
                    <a:pt x="11053" y="21028"/>
                  </a:cubicBezTo>
                  <a:close/>
                  <a:moveTo>
                    <a:pt x="12976" y="20123"/>
                  </a:moveTo>
                  <a:cubicBezTo>
                    <a:pt x="12262" y="20771"/>
                    <a:pt x="12061" y="20987"/>
                    <a:pt x="12016" y="21066"/>
                  </a:cubicBezTo>
                  <a:cubicBezTo>
                    <a:pt x="11804" y="21174"/>
                    <a:pt x="11637" y="21233"/>
                    <a:pt x="11517" y="21233"/>
                  </a:cubicBezTo>
                  <a:cubicBezTo>
                    <a:pt x="11514" y="21233"/>
                    <a:pt x="11510" y="21233"/>
                    <a:pt x="11507" y="21233"/>
                  </a:cubicBezTo>
                  <a:cubicBezTo>
                    <a:pt x="11486" y="21229"/>
                    <a:pt x="11466" y="21225"/>
                    <a:pt x="11451" y="21222"/>
                  </a:cubicBezTo>
                  <a:cubicBezTo>
                    <a:pt x="11653" y="21080"/>
                    <a:pt x="12214" y="20681"/>
                    <a:pt x="12976" y="20123"/>
                  </a:cubicBezTo>
                  <a:close/>
                  <a:moveTo>
                    <a:pt x="5589" y="0"/>
                  </a:moveTo>
                  <a:cubicBezTo>
                    <a:pt x="5575" y="0"/>
                    <a:pt x="5561" y="5"/>
                    <a:pt x="5551" y="14"/>
                  </a:cubicBezTo>
                  <a:lnTo>
                    <a:pt x="5208" y="302"/>
                  </a:lnTo>
                  <a:cubicBezTo>
                    <a:pt x="5117" y="364"/>
                    <a:pt x="5021" y="433"/>
                    <a:pt x="4924" y="513"/>
                  </a:cubicBezTo>
                  <a:cubicBezTo>
                    <a:pt x="4941" y="471"/>
                    <a:pt x="4934" y="447"/>
                    <a:pt x="4917" y="426"/>
                  </a:cubicBezTo>
                  <a:cubicBezTo>
                    <a:pt x="4903" y="409"/>
                    <a:pt x="4882" y="398"/>
                    <a:pt x="4861" y="398"/>
                  </a:cubicBezTo>
                  <a:cubicBezTo>
                    <a:pt x="4860" y="398"/>
                    <a:pt x="4858" y="398"/>
                    <a:pt x="4856" y="398"/>
                  </a:cubicBezTo>
                  <a:cubicBezTo>
                    <a:pt x="4751" y="398"/>
                    <a:pt x="4535" y="600"/>
                    <a:pt x="4065" y="1057"/>
                  </a:cubicBezTo>
                  <a:cubicBezTo>
                    <a:pt x="3853" y="1261"/>
                    <a:pt x="3590" y="1517"/>
                    <a:pt x="3513" y="1556"/>
                  </a:cubicBezTo>
                  <a:cubicBezTo>
                    <a:pt x="3509" y="1555"/>
                    <a:pt x="3505" y="1554"/>
                    <a:pt x="3501" y="1554"/>
                  </a:cubicBezTo>
                  <a:cubicBezTo>
                    <a:pt x="3488" y="1554"/>
                    <a:pt x="3476" y="1558"/>
                    <a:pt x="3469" y="1566"/>
                  </a:cubicBezTo>
                  <a:cubicBezTo>
                    <a:pt x="3444" y="1587"/>
                    <a:pt x="3441" y="1625"/>
                    <a:pt x="3458" y="1650"/>
                  </a:cubicBezTo>
                  <a:cubicBezTo>
                    <a:pt x="3465" y="1656"/>
                    <a:pt x="3478" y="1663"/>
                    <a:pt x="3489" y="1666"/>
                  </a:cubicBezTo>
                  <a:cubicBezTo>
                    <a:pt x="3018" y="2072"/>
                    <a:pt x="2862" y="2221"/>
                    <a:pt x="2824" y="2294"/>
                  </a:cubicBezTo>
                  <a:cubicBezTo>
                    <a:pt x="2363" y="2682"/>
                    <a:pt x="2079" y="2976"/>
                    <a:pt x="2055" y="3167"/>
                  </a:cubicBezTo>
                  <a:cubicBezTo>
                    <a:pt x="2052" y="3215"/>
                    <a:pt x="2062" y="3260"/>
                    <a:pt x="2093" y="3295"/>
                  </a:cubicBezTo>
                  <a:cubicBezTo>
                    <a:pt x="2103" y="3309"/>
                    <a:pt x="2117" y="3316"/>
                    <a:pt x="2135" y="3316"/>
                  </a:cubicBezTo>
                  <a:cubicBezTo>
                    <a:pt x="2138" y="3317"/>
                    <a:pt x="2141" y="3317"/>
                    <a:pt x="2143" y="3317"/>
                  </a:cubicBezTo>
                  <a:cubicBezTo>
                    <a:pt x="2157" y="3317"/>
                    <a:pt x="2168" y="3310"/>
                    <a:pt x="2180" y="3299"/>
                  </a:cubicBezTo>
                  <a:cubicBezTo>
                    <a:pt x="2530" y="2921"/>
                    <a:pt x="3146" y="2290"/>
                    <a:pt x="3774" y="1687"/>
                  </a:cubicBezTo>
                  <a:cubicBezTo>
                    <a:pt x="3919" y="1576"/>
                    <a:pt x="4065" y="1469"/>
                    <a:pt x="4203" y="1362"/>
                  </a:cubicBezTo>
                  <a:cubicBezTo>
                    <a:pt x="4972" y="783"/>
                    <a:pt x="5461" y="409"/>
                    <a:pt x="5606" y="198"/>
                  </a:cubicBezTo>
                  <a:cubicBezTo>
                    <a:pt x="5661" y="174"/>
                    <a:pt x="5710" y="159"/>
                    <a:pt x="5749" y="159"/>
                  </a:cubicBezTo>
                  <a:lnTo>
                    <a:pt x="1420" y="4199"/>
                  </a:lnTo>
                  <a:cubicBezTo>
                    <a:pt x="1400" y="4220"/>
                    <a:pt x="1396" y="4255"/>
                    <a:pt x="1417" y="4279"/>
                  </a:cubicBezTo>
                  <a:cubicBezTo>
                    <a:pt x="1428" y="4290"/>
                    <a:pt x="1444" y="4296"/>
                    <a:pt x="1459" y="4296"/>
                  </a:cubicBezTo>
                  <a:cubicBezTo>
                    <a:pt x="1472" y="4296"/>
                    <a:pt x="1486" y="4292"/>
                    <a:pt x="1497" y="4282"/>
                  </a:cubicBezTo>
                  <a:lnTo>
                    <a:pt x="3691" y="2443"/>
                  </a:lnTo>
                  <a:lnTo>
                    <a:pt x="3691" y="2443"/>
                  </a:lnTo>
                  <a:cubicBezTo>
                    <a:pt x="2543" y="3475"/>
                    <a:pt x="1400" y="4591"/>
                    <a:pt x="1171" y="4813"/>
                  </a:cubicBezTo>
                  <a:cubicBezTo>
                    <a:pt x="1147" y="4834"/>
                    <a:pt x="1147" y="4872"/>
                    <a:pt x="1168" y="4893"/>
                  </a:cubicBezTo>
                  <a:cubicBezTo>
                    <a:pt x="1178" y="4905"/>
                    <a:pt x="1193" y="4911"/>
                    <a:pt x="1208" y="4911"/>
                  </a:cubicBezTo>
                  <a:cubicBezTo>
                    <a:pt x="1222" y="4911"/>
                    <a:pt x="1236" y="4906"/>
                    <a:pt x="1247" y="4896"/>
                  </a:cubicBezTo>
                  <a:cubicBezTo>
                    <a:pt x="1262" y="4885"/>
                    <a:pt x="2447" y="3828"/>
                    <a:pt x="3611" y="2772"/>
                  </a:cubicBezTo>
                  <a:cubicBezTo>
                    <a:pt x="4411" y="2048"/>
                    <a:pt x="4938" y="1559"/>
                    <a:pt x="5287" y="1230"/>
                  </a:cubicBezTo>
                  <a:cubicBezTo>
                    <a:pt x="5669" y="925"/>
                    <a:pt x="5952" y="731"/>
                    <a:pt x="6098" y="683"/>
                  </a:cubicBezTo>
                  <a:lnTo>
                    <a:pt x="6098" y="683"/>
                  </a:lnTo>
                  <a:lnTo>
                    <a:pt x="921" y="5322"/>
                  </a:lnTo>
                  <a:cubicBezTo>
                    <a:pt x="897" y="5343"/>
                    <a:pt x="894" y="5381"/>
                    <a:pt x="915" y="5402"/>
                  </a:cubicBezTo>
                  <a:cubicBezTo>
                    <a:pt x="927" y="5416"/>
                    <a:pt x="945" y="5423"/>
                    <a:pt x="963" y="5423"/>
                  </a:cubicBezTo>
                  <a:cubicBezTo>
                    <a:pt x="967" y="5423"/>
                    <a:pt x="970" y="5423"/>
                    <a:pt x="974" y="5422"/>
                  </a:cubicBezTo>
                  <a:lnTo>
                    <a:pt x="974" y="5422"/>
                  </a:lnTo>
                  <a:cubicBezTo>
                    <a:pt x="752" y="5651"/>
                    <a:pt x="624" y="5817"/>
                    <a:pt x="617" y="5907"/>
                  </a:cubicBezTo>
                  <a:cubicBezTo>
                    <a:pt x="614" y="5942"/>
                    <a:pt x="624" y="5966"/>
                    <a:pt x="638" y="5980"/>
                  </a:cubicBezTo>
                  <a:cubicBezTo>
                    <a:pt x="669" y="6019"/>
                    <a:pt x="710" y="6036"/>
                    <a:pt x="759" y="6039"/>
                  </a:cubicBezTo>
                  <a:cubicBezTo>
                    <a:pt x="793" y="6039"/>
                    <a:pt x="832" y="6032"/>
                    <a:pt x="877" y="6015"/>
                  </a:cubicBezTo>
                  <a:lnTo>
                    <a:pt x="877" y="6015"/>
                  </a:lnTo>
                  <a:cubicBezTo>
                    <a:pt x="752" y="6143"/>
                    <a:pt x="683" y="6227"/>
                    <a:pt x="645" y="6281"/>
                  </a:cubicBezTo>
                  <a:cubicBezTo>
                    <a:pt x="388" y="6562"/>
                    <a:pt x="229" y="6809"/>
                    <a:pt x="205" y="6999"/>
                  </a:cubicBezTo>
                  <a:cubicBezTo>
                    <a:pt x="191" y="7103"/>
                    <a:pt x="215" y="7189"/>
                    <a:pt x="274" y="7263"/>
                  </a:cubicBezTo>
                  <a:cubicBezTo>
                    <a:pt x="288" y="7276"/>
                    <a:pt x="312" y="7297"/>
                    <a:pt x="350" y="7297"/>
                  </a:cubicBezTo>
                  <a:cubicBezTo>
                    <a:pt x="352" y="7297"/>
                    <a:pt x="354" y="7297"/>
                    <a:pt x="357" y="7297"/>
                  </a:cubicBezTo>
                  <a:cubicBezTo>
                    <a:pt x="408" y="7297"/>
                    <a:pt x="482" y="7260"/>
                    <a:pt x="579" y="7189"/>
                  </a:cubicBezTo>
                  <a:lnTo>
                    <a:pt x="579" y="7189"/>
                  </a:lnTo>
                  <a:lnTo>
                    <a:pt x="437" y="7314"/>
                  </a:lnTo>
                  <a:cubicBezTo>
                    <a:pt x="419" y="7332"/>
                    <a:pt x="413" y="7359"/>
                    <a:pt x="423" y="7380"/>
                  </a:cubicBezTo>
                  <a:cubicBezTo>
                    <a:pt x="360" y="7442"/>
                    <a:pt x="329" y="7487"/>
                    <a:pt x="326" y="7519"/>
                  </a:cubicBezTo>
                  <a:cubicBezTo>
                    <a:pt x="326" y="7533"/>
                    <a:pt x="333" y="7560"/>
                    <a:pt x="344" y="7574"/>
                  </a:cubicBezTo>
                  <a:cubicBezTo>
                    <a:pt x="357" y="7588"/>
                    <a:pt x="381" y="7609"/>
                    <a:pt x="427" y="7612"/>
                  </a:cubicBezTo>
                  <a:lnTo>
                    <a:pt x="437" y="7612"/>
                  </a:lnTo>
                  <a:cubicBezTo>
                    <a:pt x="326" y="7730"/>
                    <a:pt x="253" y="7810"/>
                    <a:pt x="232" y="7831"/>
                  </a:cubicBezTo>
                  <a:cubicBezTo>
                    <a:pt x="211" y="7855"/>
                    <a:pt x="211" y="7890"/>
                    <a:pt x="232" y="7910"/>
                  </a:cubicBezTo>
                  <a:cubicBezTo>
                    <a:pt x="240" y="7917"/>
                    <a:pt x="243" y="7920"/>
                    <a:pt x="250" y="7924"/>
                  </a:cubicBezTo>
                  <a:lnTo>
                    <a:pt x="28" y="8115"/>
                  </a:lnTo>
                  <a:cubicBezTo>
                    <a:pt x="3" y="8136"/>
                    <a:pt x="0" y="8170"/>
                    <a:pt x="21" y="8194"/>
                  </a:cubicBezTo>
                  <a:cubicBezTo>
                    <a:pt x="28" y="8208"/>
                    <a:pt x="56" y="8219"/>
                    <a:pt x="69" y="8219"/>
                  </a:cubicBezTo>
                  <a:cubicBezTo>
                    <a:pt x="72" y="8220"/>
                    <a:pt x="75" y="8220"/>
                    <a:pt x="78" y="8220"/>
                  </a:cubicBezTo>
                  <a:cubicBezTo>
                    <a:pt x="86" y="8220"/>
                    <a:pt x="94" y="8218"/>
                    <a:pt x="104" y="8215"/>
                  </a:cubicBezTo>
                  <a:cubicBezTo>
                    <a:pt x="104" y="8226"/>
                    <a:pt x="111" y="8236"/>
                    <a:pt x="115" y="8243"/>
                  </a:cubicBezTo>
                  <a:cubicBezTo>
                    <a:pt x="125" y="8256"/>
                    <a:pt x="142" y="8264"/>
                    <a:pt x="156" y="8264"/>
                  </a:cubicBezTo>
                  <a:cubicBezTo>
                    <a:pt x="173" y="8264"/>
                    <a:pt x="187" y="8256"/>
                    <a:pt x="201" y="8246"/>
                  </a:cubicBezTo>
                  <a:cubicBezTo>
                    <a:pt x="284" y="8167"/>
                    <a:pt x="374" y="8077"/>
                    <a:pt x="472" y="7983"/>
                  </a:cubicBezTo>
                  <a:cubicBezTo>
                    <a:pt x="1726" y="7071"/>
                    <a:pt x="5461" y="3783"/>
                    <a:pt x="6875" y="2533"/>
                  </a:cubicBezTo>
                  <a:cubicBezTo>
                    <a:pt x="6895" y="2536"/>
                    <a:pt x="6902" y="2544"/>
                    <a:pt x="6905" y="2547"/>
                  </a:cubicBezTo>
                  <a:cubicBezTo>
                    <a:pt x="6934" y="2581"/>
                    <a:pt x="6947" y="2630"/>
                    <a:pt x="6940" y="2689"/>
                  </a:cubicBezTo>
                  <a:cubicBezTo>
                    <a:pt x="6929" y="2765"/>
                    <a:pt x="6892" y="2859"/>
                    <a:pt x="6830" y="2963"/>
                  </a:cubicBezTo>
                  <a:cubicBezTo>
                    <a:pt x="5744" y="3801"/>
                    <a:pt x="2152" y="6614"/>
                    <a:pt x="686" y="8132"/>
                  </a:cubicBezTo>
                  <a:cubicBezTo>
                    <a:pt x="205" y="8499"/>
                    <a:pt x="66" y="8621"/>
                    <a:pt x="59" y="8680"/>
                  </a:cubicBezTo>
                  <a:cubicBezTo>
                    <a:pt x="59" y="8693"/>
                    <a:pt x="62" y="8714"/>
                    <a:pt x="73" y="8728"/>
                  </a:cubicBezTo>
                  <a:cubicBezTo>
                    <a:pt x="85" y="8741"/>
                    <a:pt x="101" y="8748"/>
                    <a:pt x="118" y="8748"/>
                  </a:cubicBezTo>
                  <a:cubicBezTo>
                    <a:pt x="132" y="8748"/>
                    <a:pt x="145" y="8744"/>
                    <a:pt x="156" y="8734"/>
                  </a:cubicBezTo>
                  <a:lnTo>
                    <a:pt x="201" y="8697"/>
                  </a:lnTo>
                  <a:lnTo>
                    <a:pt x="201" y="8697"/>
                  </a:lnTo>
                  <a:cubicBezTo>
                    <a:pt x="118" y="8818"/>
                    <a:pt x="66" y="8915"/>
                    <a:pt x="59" y="8988"/>
                  </a:cubicBezTo>
                  <a:cubicBezTo>
                    <a:pt x="52" y="9036"/>
                    <a:pt x="66" y="9081"/>
                    <a:pt x="94" y="9113"/>
                  </a:cubicBezTo>
                  <a:cubicBezTo>
                    <a:pt x="103" y="9126"/>
                    <a:pt x="119" y="9133"/>
                    <a:pt x="136" y="9133"/>
                  </a:cubicBezTo>
                  <a:cubicBezTo>
                    <a:pt x="149" y="9133"/>
                    <a:pt x="162" y="9129"/>
                    <a:pt x="173" y="9119"/>
                  </a:cubicBezTo>
                  <a:lnTo>
                    <a:pt x="205" y="9092"/>
                  </a:lnTo>
                  <a:lnTo>
                    <a:pt x="205" y="9092"/>
                  </a:lnTo>
                  <a:cubicBezTo>
                    <a:pt x="170" y="9161"/>
                    <a:pt x="149" y="9223"/>
                    <a:pt x="142" y="9279"/>
                  </a:cubicBezTo>
                  <a:cubicBezTo>
                    <a:pt x="136" y="9358"/>
                    <a:pt x="152" y="9425"/>
                    <a:pt x="198" y="9476"/>
                  </a:cubicBezTo>
                  <a:cubicBezTo>
                    <a:pt x="208" y="9490"/>
                    <a:pt x="222" y="9497"/>
                    <a:pt x="240" y="9497"/>
                  </a:cubicBezTo>
                  <a:cubicBezTo>
                    <a:pt x="242" y="9498"/>
                    <a:pt x="244" y="9498"/>
                    <a:pt x="247" y="9498"/>
                  </a:cubicBezTo>
                  <a:cubicBezTo>
                    <a:pt x="258" y="9498"/>
                    <a:pt x="269" y="9492"/>
                    <a:pt x="277" y="9483"/>
                  </a:cubicBezTo>
                  <a:lnTo>
                    <a:pt x="277" y="9483"/>
                  </a:lnTo>
                  <a:cubicBezTo>
                    <a:pt x="142" y="9663"/>
                    <a:pt x="59" y="9812"/>
                    <a:pt x="48" y="9916"/>
                  </a:cubicBezTo>
                  <a:cubicBezTo>
                    <a:pt x="42" y="9975"/>
                    <a:pt x="56" y="10028"/>
                    <a:pt x="87" y="10065"/>
                  </a:cubicBezTo>
                  <a:cubicBezTo>
                    <a:pt x="136" y="10121"/>
                    <a:pt x="201" y="10148"/>
                    <a:pt x="284" y="10152"/>
                  </a:cubicBezTo>
                  <a:cubicBezTo>
                    <a:pt x="292" y="10153"/>
                    <a:pt x="299" y="10153"/>
                    <a:pt x="307" y="10153"/>
                  </a:cubicBezTo>
                  <a:cubicBezTo>
                    <a:pt x="346" y="10153"/>
                    <a:pt x="390" y="10146"/>
                    <a:pt x="440" y="10135"/>
                  </a:cubicBezTo>
                  <a:lnTo>
                    <a:pt x="440" y="10135"/>
                  </a:lnTo>
                  <a:lnTo>
                    <a:pt x="149" y="10394"/>
                  </a:lnTo>
                  <a:cubicBezTo>
                    <a:pt x="125" y="10415"/>
                    <a:pt x="125" y="10450"/>
                    <a:pt x="142" y="10474"/>
                  </a:cubicBezTo>
                  <a:cubicBezTo>
                    <a:pt x="152" y="10485"/>
                    <a:pt x="173" y="10502"/>
                    <a:pt x="205" y="10502"/>
                  </a:cubicBezTo>
                  <a:cubicBezTo>
                    <a:pt x="207" y="10502"/>
                    <a:pt x="209" y="10502"/>
                    <a:pt x="211" y="10502"/>
                  </a:cubicBezTo>
                  <a:cubicBezTo>
                    <a:pt x="357" y="10502"/>
                    <a:pt x="780" y="10163"/>
                    <a:pt x="1487" y="9535"/>
                  </a:cubicBezTo>
                  <a:cubicBezTo>
                    <a:pt x="2748" y="8603"/>
                    <a:pt x="4594" y="6801"/>
                    <a:pt x="6005" y="5402"/>
                  </a:cubicBezTo>
                  <a:cubicBezTo>
                    <a:pt x="6854" y="4650"/>
                    <a:pt x="7581" y="4044"/>
                    <a:pt x="7862" y="3929"/>
                  </a:cubicBezTo>
                  <a:lnTo>
                    <a:pt x="7862" y="3929"/>
                  </a:lnTo>
                  <a:lnTo>
                    <a:pt x="173" y="10810"/>
                  </a:lnTo>
                  <a:cubicBezTo>
                    <a:pt x="149" y="10831"/>
                    <a:pt x="149" y="10866"/>
                    <a:pt x="170" y="10890"/>
                  </a:cubicBezTo>
                  <a:cubicBezTo>
                    <a:pt x="181" y="10903"/>
                    <a:pt x="197" y="10910"/>
                    <a:pt x="213" y="10910"/>
                  </a:cubicBezTo>
                  <a:cubicBezTo>
                    <a:pt x="226" y="10910"/>
                    <a:pt x="239" y="10906"/>
                    <a:pt x="250" y="10897"/>
                  </a:cubicBezTo>
                  <a:lnTo>
                    <a:pt x="1161" y="10131"/>
                  </a:lnTo>
                  <a:lnTo>
                    <a:pt x="1161" y="10131"/>
                  </a:lnTo>
                  <a:cubicBezTo>
                    <a:pt x="832" y="10453"/>
                    <a:pt x="561" y="10755"/>
                    <a:pt x="374" y="11021"/>
                  </a:cubicBezTo>
                  <a:lnTo>
                    <a:pt x="42" y="11316"/>
                  </a:lnTo>
                  <a:cubicBezTo>
                    <a:pt x="18" y="11337"/>
                    <a:pt x="18" y="11371"/>
                    <a:pt x="35" y="11395"/>
                  </a:cubicBezTo>
                  <a:cubicBezTo>
                    <a:pt x="62" y="11427"/>
                    <a:pt x="94" y="11451"/>
                    <a:pt x="131" y="11469"/>
                  </a:cubicBezTo>
                  <a:cubicBezTo>
                    <a:pt x="115" y="11514"/>
                    <a:pt x="104" y="11562"/>
                    <a:pt x="97" y="11603"/>
                  </a:cubicBezTo>
                  <a:cubicBezTo>
                    <a:pt x="73" y="11746"/>
                    <a:pt x="104" y="11864"/>
                    <a:pt x="181" y="11953"/>
                  </a:cubicBezTo>
                  <a:cubicBezTo>
                    <a:pt x="191" y="11968"/>
                    <a:pt x="205" y="11974"/>
                    <a:pt x="219" y="11974"/>
                  </a:cubicBezTo>
                  <a:cubicBezTo>
                    <a:pt x="222" y="11975"/>
                    <a:pt x="225" y="11975"/>
                    <a:pt x="228" y="11975"/>
                  </a:cubicBezTo>
                  <a:cubicBezTo>
                    <a:pt x="240" y="11975"/>
                    <a:pt x="252" y="11970"/>
                    <a:pt x="260" y="11964"/>
                  </a:cubicBezTo>
                  <a:lnTo>
                    <a:pt x="506" y="11760"/>
                  </a:lnTo>
                  <a:lnTo>
                    <a:pt x="506" y="11760"/>
                  </a:lnTo>
                  <a:cubicBezTo>
                    <a:pt x="413" y="11840"/>
                    <a:pt x="333" y="11909"/>
                    <a:pt x="267" y="11964"/>
                  </a:cubicBezTo>
                  <a:cubicBezTo>
                    <a:pt x="243" y="11985"/>
                    <a:pt x="243" y="12023"/>
                    <a:pt x="264" y="12047"/>
                  </a:cubicBezTo>
                  <a:cubicBezTo>
                    <a:pt x="264" y="12051"/>
                    <a:pt x="267" y="12054"/>
                    <a:pt x="270" y="12054"/>
                  </a:cubicBezTo>
                  <a:cubicBezTo>
                    <a:pt x="232" y="12102"/>
                    <a:pt x="211" y="12141"/>
                    <a:pt x="208" y="12165"/>
                  </a:cubicBezTo>
                  <a:cubicBezTo>
                    <a:pt x="205" y="12185"/>
                    <a:pt x="211" y="12210"/>
                    <a:pt x="225" y="12224"/>
                  </a:cubicBezTo>
                  <a:cubicBezTo>
                    <a:pt x="235" y="12238"/>
                    <a:pt x="250" y="12244"/>
                    <a:pt x="264" y="12244"/>
                  </a:cubicBezTo>
                  <a:lnTo>
                    <a:pt x="277" y="12244"/>
                  </a:lnTo>
                  <a:cubicBezTo>
                    <a:pt x="253" y="12265"/>
                    <a:pt x="250" y="12304"/>
                    <a:pt x="270" y="12328"/>
                  </a:cubicBezTo>
                  <a:cubicBezTo>
                    <a:pt x="282" y="12341"/>
                    <a:pt x="297" y="12347"/>
                    <a:pt x="313" y="12347"/>
                  </a:cubicBezTo>
                  <a:cubicBezTo>
                    <a:pt x="326" y="12347"/>
                    <a:pt x="339" y="12343"/>
                    <a:pt x="350" y="12335"/>
                  </a:cubicBezTo>
                  <a:lnTo>
                    <a:pt x="3923" y="9337"/>
                  </a:lnTo>
                  <a:cubicBezTo>
                    <a:pt x="4435" y="8950"/>
                    <a:pt x="4959" y="8552"/>
                    <a:pt x="5461" y="8163"/>
                  </a:cubicBezTo>
                  <a:lnTo>
                    <a:pt x="5461" y="8163"/>
                  </a:lnTo>
                  <a:cubicBezTo>
                    <a:pt x="4529" y="8922"/>
                    <a:pt x="3403" y="9972"/>
                    <a:pt x="2453" y="10887"/>
                  </a:cubicBezTo>
                  <a:cubicBezTo>
                    <a:pt x="1594" y="11499"/>
                    <a:pt x="884" y="12033"/>
                    <a:pt x="513" y="12411"/>
                  </a:cubicBezTo>
                  <a:cubicBezTo>
                    <a:pt x="371" y="12515"/>
                    <a:pt x="291" y="12574"/>
                    <a:pt x="281" y="12580"/>
                  </a:cubicBezTo>
                  <a:cubicBezTo>
                    <a:pt x="270" y="12591"/>
                    <a:pt x="260" y="12605"/>
                    <a:pt x="260" y="12619"/>
                  </a:cubicBezTo>
                  <a:cubicBezTo>
                    <a:pt x="256" y="12636"/>
                    <a:pt x="264" y="12654"/>
                    <a:pt x="270" y="12664"/>
                  </a:cubicBezTo>
                  <a:cubicBezTo>
                    <a:pt x="277" y="12671"/>
                    <a:pt x="284" y="12678"/>
                    <a:pt x="291" y="12684"/>
                  </a:cubicBezTo>
                  <a:cubicBezTo>
                    <a:pt x="267" y="12730"/>
                    <a:pt x="250" y="12772"/>
                    <a:pt x="246" y="12806"/>
                  </a:cubicBezTo>
                  <a:cubicBezTo>
                    <a:pt x="240" y="12858"/>
                    <a:pt x="250" y="12900"/>
                    <a:pt x="281" y="12934"/>
                  </a:cubicBezTo>
                  <a:cubicBezTo>
                    <a:pt x="329" y="12993"/>
                    <a:pt x="395" y="13024"/>
                    <a:pt x="478" y="13028"/>
                  </a:cubicBezTo>
                  <a:cubicBezTo>
                    <a:pt x="506" y="13028"/>
                    <a:pt x="537" y="13024"/>
                    <a:pt x="568" y="13021"/>
                  </a:cubicBezTo>
                  <a:lnTo>
                    <a:pt x="568" y="13024"/>
                  </a:lnTo>
                  <a:cubicBezTo>
                    <a:pt x="603" y="13063"/>
                    <a:pt x="651" y="13084"/>
                    <a:pt x="707" y="13087"/>
                  </a:cubicBezTo>
                  <a:lnTo>
                    <a:pt x="742" y="13087"/>
                  </a:lnTo>
                  <a:cubicBezTo>
                    <a:pt x="472" y="13367"/>
                    <a:pt x="499" y="13402"/>
                    <a:pt x="526" y="13433"/>
                  </a:cubicBezTo>
                  <a:cubicBezTo>
                    <a:pt x="537" y="13444"/>
                    <a:pt x="551" y="13450"/>
                    <a:pt x="568" y="13454"/>
                  </a:cubicBezTo>
                  <a:cubicBezTo>
                    <a:pt x="576" y="13454"/>
                    <a:pt x="593" y="13454"/>
                    <a:pt x="797" y="13295"/>
                  </a:cubicBezTo>
                  <a:cubicBezTo>
                    <a:pt x="801" y="13298"/>
                    <a:pt x="804" y="13305"/>
                    <a:pt x="808" y="13308"/>
                  </a:cubicBezTo>
                  <a:cubicBezTo>
                    <a:pt x="822" y="13326"/>
                    <a:pt x="842" y="13336"/>
                    <a:pt x="867" y="13336"/>
                  </a:cubicBezTo>
                  <a:cubicBezTo>
                    <a:pt x="869" y="13336"/>
                    <a:pt x="871" y="13337"/>
                    <a:pt x="873" y="13337"/>
                  </a:cubicBezTo>
                  <a:cubicBezTo>
                    <a:pt x="918" y="13337"/>
                    <a:pt x="989" y="13301"/>
                    <a:pt x="1092" y="13229"/>
                  </a:cubicBezTo>
                  <a:lnTo>
                    <a:pt x="1092" y="13229"/>
                  </a:lnTo>
                  <a:cubicBezTo>
                    <a:pt x="942" y="13375"/>
                    <a:pt x="822" y="13488"/>
                    <a:pt x="755" y="13548"/>
                  </a:cubicBezTo>
                  <a:cubicBezTo>
                    <a:pt x="734" y="13565"/>
                    <a:pt x="714" y="13582"/>
                    <a:pt x="693" y="13599"/>
                  </a:cubicBezTo>
                  <a:cubicBezTo>
                    <a:pt x="679" y="13610"/>
                    <a:pt x="672" y="13624"/>
                    <a:pt x="669" y="13641"/>
                  </a:cubicBezTo>
                  <a:cubicBezTo>
                    <a:pt x="669" y="13655"/>
                    <a:pt x="672" y="13669"/>
                    <a:pt x="683" y="13682"/>
                  </a:cubicBezTo>
                  <a:cubicBezTo>
                    <a:pt x="693" y="13693"/>
                    <a:pt x="710" y="13703"/>
                    <a:pt x="724" y="13703"/>
                  </a:cubicBezTo>
                  <a:cubicBezTo>
                    <a:pt x="745" y="13703"/>
                    <a:pt x="755" y="13703"/>
                    <a:pt x="828" y="13637"/>
                  </a:cubicBezTo>
                  <a:cubicBezTo>
                    <a:pt x="1081" y="13437"/>
                    <a:pt x="1711" y="12931"/>
                    <a:pt x="2471" y="12310"/>
                  </a:cubicBezTo>
                  <a:lnTo>
                    <a:pt x="2471" y="12310"/>
                  </a:lnTo>
                  <a:lnTo>
                    <a:pt x="974" y="13645"/>
                  </a:lnTo>
                  <a:cubicBezTo>
                    <a:pt x="950" y="13666"/>
                    <a:pt x="946" y="13700"/>
                    <a:pt x="967" y="13724"/>
                  </a:cubicBezTo>
                  <a:cubicBezTo>
                    <a:pt x="979" y="13738"/>
                    <a:pt x="995" y="13745"/>
                    <a:pt x="1010" y="13745"/>
                  </a:cubicBezTo>
                  <a:cubicBezTo>
                    <a:pt x="1023" y="13745"/>
                    <a:pt x="1036" y="13740"/>
                    <a:pt x="1046" y="13731"/>
                  </a:cubicBezTo>
                  <a:lnTo>
                    <a:pt x="4584" y="10762"/>
                  </a:lnTo>
                  <a:lnTo>
                    <a:pt x="4584" y="10762"/>
                  </a:lnTo>
                  <a:cubicBezTo>
                    <a:pt x="4262" y="11098"/>
                    <a:pt x="3915" y="11475"/>
                    <a:pt x="3566" y="11857"/>
                  </a:cubicBezTo>
                  <a:cubicBezTo>
                    <a:pt x="3409" y="12027"/>
                    <a:pt x="3254" y="12193"/>
                    <a:pt x="3101" y="12359"/>
                  </a:cubicBezTo>
                  <a:cubicBezTo>
                    <a:pt x="2772" y="12615"/>
                    <a:pt x="2464" y="12855"/>
                    <a:pt x="2194" y="13063"/>
                  </a:cubicBezTo>
                  <a:cubicBezTo>
                    <a:pt x="1134" y="13874"/>
                    <a:pt x="988" y="13994"/>
                    <a:pt x="980" y="14061"/>
                  </a:cubicBezTo>
                  <a:cubicBezTo>
                    <a:pt x="977" y="14077"/>
                    <a:pt x="984" y="14095"/>
                    <a:pt x="995" y="14109"/>
                  </a:cubicBezTo>
                  <a:cubicBezTo>
                    <a:pt x="1033" y="14154"/>
                    <a:pt x="1088" y="14178"/>
                    <a:pt x="1150" y="14181"/>
                  </a:cubicBezTo>
                  <a:lnTo>
                    <a:pt x="1161" y="14181"/>
                  </a:lnTo>
                  <a:cubicBezTo>
                    <a:pt x="1161" y="14192"/>
                    <a:pt x="1164" y="14199"/>
                    <a:pt x="1171" y="14209"/>
                  </a:cubicBezTo>
                  <a:cubicBezTo>
                    <a:pt x="1182" y="14219"/>
                    <a:pt x="1199" y="14227"/>
                    <a:pt x="1212" y="14230"/>
                  </a:cubicBezTo>
                  <a:cubicBezTo>
                    <a:pt x="1217" y="14230"/>
                    <a:pt x="1223" y="14230"/>
                    <a:pt x="1251" y="14213"/>
                  </a:cubicBezTo>
                  <a:lnTo>
                    <a:pt x="1254" y="14216"/>
                  </a:lnTo>
                  <a:lnTo>
                    <a:pt x="1275" y="14195"/>
                  </a:lnTo>
                  <a:cubicBezTo>
                    <a:pt x="1303" y="14178"/>
                    <a:pt x="1341" y="14147"/>
                    <a:pt x="1396" y="14106"/>
                  </a:cubicBezTo>
                  <a:cubicBezTo>
                    <a:pt x="1428" y="14088"/>
                    <a:pt x="1455" y="14071"/>
                    <a:pt x="1487" y="14053"/>
                  </a:cubicBezTo>
                  <a:lnTo>
                    <a:pt x="1487" y="14053"/>
                  </a:lnTo>
                  <a:cubicBezTo>
                    <a:pt x="1327" y="14248"/>
                    <a:pt x="1217" y="14421"/>
                    <a:pt x="1175" y="14563"/>
                  </a:cubicBezTo>
                  <a:cubicBezTo>
                    <a:pt x="1123" y="14611"/>
                    <a:pt x="1071" y="14656"/>
                    <a:pt x="1022" y="14701"/>
                  </a:cubicBezTo>
                  <a:cubicBezTo>
                    <a:pt x="998" y="14722"/>
                    <a:pt x="995" y="14757"/>
                    <a:pt x="1015" y="14781"/>
                  </a:cubicBezTo>
                  <a:cubicBezTo>
                    <a:pt x="1033" y="14802"/>
                    <a:pt x="1071" y="14830"/>
                    <a:pt x="1129" y="14833"/>
                  </a:cubicBezTo>
                  <a:cubicBezTo>
                    <a:pt x="1134" y="14834"/>
                    <a:pt x="1140" y="14835"/>
                    <a:pt x="1145" y="14835"/>
                  </a:cubicBezTo>
                  <a:cubicBezTo>
                    <a:pt x="1159" y="14835"/>
                    <a:pt x="1174" y="14832"/>
                    <a:pt x="1188" y="14830"/>
                  </a:cubicBezTo>
                  <a:cubicBezTo>
                    <a:pt x="1196" y="14843"/>
                    <a:pt x="1206" y="14857"/>
                    <a:pt x="1217" y="14871"/>
                  </a:cubicBezTo>
                  <a:cubicBezTo>
                    <a:pt x="1220" y="14875"/>
                    <a:pt x="1220" y="14875"/>
                    <a:pt x="1223" y="14878"/>
                  </a:cubicBezTo>
                  <a:lnTo>
                    <a:pt x="1129" y="14958"/>
                  </a:lnTo>
                  <a:cubicBezTo>
                    <a:pt x="1105" y="14979"/>
                    <a:pt x="1102" y="15013"/>
                    <a:pt x="1123" y="15038"/>
                  </a:cubicBezTo>
                  <a:cubicBezTo>
                    <a:pt x="1134" y="15051"/>
                    <a:pt x="1150" y="15058"/>
                    <a:pt x="1166" y="15058"/>
                  </a:cubicBezTo>
                  <a:cubicBezTo>
                    <a:pt x="1179" y="15058"/>
                    <a:pt x="1192" y="15054"/>
                    <a:pt x="1203" y="15044"/>
                  </a:cubicBezTo>
                  <a:lnTo>
                    <a:pt x="2373" y="14061"/>
                  </a:lnTo>
                  <a:lnTo>
                    <a:pt x="2373" y="14061"/>
                  </a:lnTo>
                  <a:cubicBezTo>
                    <a:pt x="2017" y="14376"/>
                    <a:pt x="1722" y="14646"/>
                    <a:pt x="1535" y="14843"/>
                  </a:cubicBezTo>
                  <a:cubicBezTo>
                    <a:pt x="1524" y="14857"/>
                    <a:pt x="1511" y="14867"/>
                    <a:pt x="1504" y="14875"/>
                  </a:cubicBezTo>
                  <a:cubicBezTo>
                    <a:pt x="1497" y="14881"/>
                    <a:pt x="1490" y="14888"/>
                    <a:pt x="1490" y="14895"/>
                  </a:cubicBezTo>
                  <a:cubicBezTo>
                    <a:pt x="1383" y="15013"/>
                    <a:pt x="1324" y="15096"/>
                    <a:pt x="1316" y="15142"/>
                  </a:cubicBezTo>
                  <a:cubicBezTo>
                    <a:pt x="1313" y="15172"/>
                    <a:pt x="1327" y="15193"/>
                    <a:pt x="1334" y="15204"/>
                  </a:cubicBezTo>
                  <a:cubicBezTo>
                    <a:pt x="1345" y="15214"/>
                    <a:pt x="1358" y="15225"/>
                    <a:pt x="1375" y="15225"/>
                  </a:cubicBezTo>
                  <a:cubicBezTo>
                    <a:pt x="1376" y="15225"/>
                    <a:pt x="1377" y="15225"/>
                    <a:pt x="1378" y="15225"/>
                  </a:cubicBezTo>
                  <a:cubicBezTo>
                    <a:pt x="1402" y="15225"/>
                    <a:pt x="1528" y="15137"/>
                    <a:pt x="4570" y="12574"/>
                  </a:cubicBezTo>
                  <a:lnTo>
                    <a:pt x="4570" y="12574"/>
                  </a:lnTo>
                  <a:cubicBezTo>
                    <a:pt x="3136" y="13845"/>
                    <a:pt x="1545" y="15433"/>
                    <a:pt x="1435" y="15543"/>
                  </a:cubicBezTo>
                  <a:cubicBezTo>
                    <a:pt x="1414" y="15564"/>
                    <a:pt x="1414" y="15599"/>
                    <a:pt x="1435" y="15623"/>
                  </a:cubicBezTo>
                  <a:cubicBezTo>
                    <a:pt x="1446" y="15634"/>
                    <a:pt x="1461" y="15640"/>
                    <a:pt x="1477" y="15640"/>
                  </a:cubicBezTo>
                  <a:cubicBezTo>
                    <a:pt x="1490" y="15640"/>
                    <a:pt x="1503" y="15636"/>
                    <a:pt x="1514" y="15626"/>
                  </a:cubicBezTo>
                  <a:lnTo>
                    <a:pt x="2225" y="14961"/>
                  </a:lnTo>
                  <a:lnTo>
                    <a:pt x="2225" y="14961"/>
                  </a:lnTo>
                  <a:cubicBezTo>
                    <a:pt x="1889" y="15308"/>
                    <a:pt x="1674" y="15574"/>
                    <a:pt x="1660" y="15713"/>
                  </a:cubicBezTo>
                  <a:cubicBezTo>
                    <a:pt x="1657" y="15761"/>
                    <a:pt x="1674" y="15796"/>
                    <a:pt x="1687" y="15814"/>
                  </a:cubicBezTo>
                  <a:cubicBezTo>
                    <a:pt x="1722" y="15855"/>
                    <a:pt x="1767" y="15879"/>
                    <a:pt x="1826" y="15886"/>
                  </a:cubicBezTo>
                  <a:lnTo>
                    <a:pt x="1785" y="15921"/>
                  </a:lnTo>
                  <a:cubicBezTo>
                    <a:pt x="1760" y="15942"/>
                    <a:pt x="1757" y="15977"/>
                    <a:pt x="1778" y="16001"/>
                  </a:cubicBezTo>
                  <a:cubicBezTo>
                    <a:pt x="1790" y="16014"/>
                    <a:pt x="1806" y="16021"/>
                    <a:pt x="1823" y="16021"/>
                  </a:cubicBezTo>
                  <a:cubicBezTo>
                    <a:pt x="1836" y="16021"/>
                    <a:pt x="1850" y="16017"/>
                    <a:pt x="1861" y="16007"/>
                  </a:cubicBezTo>
                  <a:lnTo>
                    <a:pt x="1954" y="15927"/>
                  </a:lnTo>
                  <a:cubicBezTo>
                    <a:pt x="1982" y="15942"/>
                    <a:pt x="2013" y="15945"/>
                    <a:pt x="2048" y="15948"/>
                  </a:cubicBezTo>
                  <a:lnTo>
                    <a:pt x="2055" y="15948"/>
                  </a:lnTo>
                  <a:cubicBezTo>
                    <a:pt x="2052" y="15959"/>
                    <a:pt x="2048" y="15973"/>
                    <a:pt x="2048" y="15983"/>
                  </a:cubicBezTo>
                  <a:cubicBezTo>
                    <a:pt x="2041" y="16036"/>
                    <a:pt x="2062" y="16070"/>
                    <a:pt x="2076" y="16087"/>
                  </a:cubicBezTo>
                  <a:cubicBezTo>
                    <a:pt x="2079" y="16090"/>
                    <a:pt x="2082" y="16094"/>
                    <a:pt x="2082" y="16098"/>
                  </a:cubicBezTo>
                  <a:cubicBezTo>
                    <a:pt x="2048" y="16156"/>
                    <a:pt x="2027" y="16215"/>
                    <a:pt x="2020" y="16268"/>
                  </a:cubicBezTo>
                  <a:cubicBezTo>
                    <a:pt x="2007" y="16343"/>
                    <a:pt x="2027" y="16410"/>
                    <a:pt x="2072" y="16465"/>
                  </a:cubicBezTo>
                  <a:cubicBezTo>
                    <a:pt x="2079" y="16475"/>
                    <a:pt x="2093" y="16485"/>
                    <a:pt x="2111" y="16485"/>
                  </a:cubicBezTo>
                  <a:cubicBezTo>
                    <a:pt x="2124" y="16485"/>
                    <a:pt x="2141" y="16482"/>
                    <a:pt x="2152" y="16472"/>
                  </a:cubicBezTo>
                  <a:lnTo>
                    <a:pt x="2384" y="16278"/>
                  </a:lnTo>
                  <a:cubicBezTo>
                    <a:pt x="2387" y="16278"/>
                    <a:pt x="2389" y="16278"/>
                    <a:pt x="2392" y="16278"/>
                  </a:cubicBezTo>
                  <a:cubicBezTo>
                    <a:pt x="2492" y="16278"/>
                    <a:pt x="2642" y="16212"/>
                    <a:pt x="2827" y="16098"/>
                  </a:cubicBezTo>
                  <a:lnTo>
                    <a:pt x="2827" y="16098"/>
                  </a:lnTo>
                  <a:cubicBezTo>
                    <a:pt x="2467" y="16392"/>
                    <a:pt x="2266" y="16610"/>
                    <a:pt x="2245" y="16759"/>
                  </a:cubicBezTo>
                  <a:cubicBezTo>
                    <a:pt x="2239" y="16808"/>
                    <a:pt x="2249" y="16853"/>
                    <a:pt x="2280" y="16884"/>
                  </a:cubicBezTo>
                  <a:cubicBezTo>
                    <a:pt x="2287" y="16898"/>
                    <a:pt x="2304" y="16905"/>
                    <a:pt x="2318" y="16905"/>
                  </a:cubicBezTo>
                  <a:cubicBezTo>
                    <a:pt x="2320" y="16905"/>
                    <a:pt x="2321" y="16905"/>
                    <a:pt x="2322" y="16905"/>
                  </a:cubicBezTo>
                  <a:cubicBezTo>
                    <a:pt x="2352" y="16905"/>
                    <a:pt x="2481" y="16815"/>
                    <a:pt x="5104" y="14604"/>
                  </a:cubicBezTo>
                  <a:cubicBezTo>
                    <a:pt x="6060" y="13939"/>
                    <a:pt x="6916" y="13326"/>
                    <a:pt x="7235" y="12917"/>
                  </a:cubicBezTo>
                  <a:lnTo>
                    <a:pt x="7235" y="12917"/>
                  </a:lnTo>
                  <a:cubicBezTo>
                    <a:pt x="7196" y="13055"/>
                    <a:pt x="7079" y="13232"/>
                    <a:pt x="6905" y="13437"/>
                  </a:cubicBezTo>
                  <a:lnTo>
                    <a:pt x="4508" y="15571"/>
                  </a:lnTo>
                  <a:cubicBezTo>
                    <a:pt x="3572" y="16302"/>
                    <a:pt x="2755" y="16884"/>
                    <a:pt x="2734" y="16895"/>
                  </a:cubicBezTo>
                  <a:cubicBezTo>
                    <a:pt x="2723" y="16905"/>
                    <a:pt x="2713" y="16919"/>
                    <a:pt x="2713" y="16936"/>
                  </a:cubicBezTo>
                  <a:cubicBezTo>
                    <a:pt x="2709" y="16950"/>
                    <a:pt x="2713" y="16967"/>
                    <a:pt x="2723" y="16981"/>
                  </a:cubicBezTo>
                  <a:cubicBezTo>
                    <a:pt x="2741" y="16998"/>
                    <a:pt x="2768" y="17019"/>
                    <a:pt x="2817" y="17023"/>
                  </a:cubicBezTo>
                  <a:cubicBezTo>
                    <a:pt x="2834" y="17023"/>
                    <a:pt x="2859" y="17019"/>
                    <a:pt x="2886" y="17013"/>
                  </a:cubicBezTo>
                  <a:lnTo>
                    <a:pt x="2886" y="17013"/>
                  </a:lnTo>
                  <a:lnTo>
                    <a:pt x="2679" y="17196"/>
                  </a:lnTo>
                  <a:cubicBezTo>
                    <a:pt x="2658" y="17216"/>
                    <a:pt x="2654" y="17251"/>
                    <a:pt x="2675" y="17275"/>
                  </a:cubicBezTo>
                  <a:cubicBezTo>
                    <a:pt x="2682" y="17286"/>
                    <a:pt x="2703" y="17300"/>
                    <a:pt x="2730" y="17304"/>
                  </a:cubicBezTo>
                  <a:cubicBezTo>
                    <a:pt x="2741" y="17304"/>
                    <a:pt x="2748" y="17304"/>
                    <a:pt x="2758" y="17300"/>
                  </a:cubicBezTo>
                  <a:lnTo>
                    <a:pt x="2758" y="17300"/>
                  </a:lnTo>
                  <a:lnTo>
                    <a:pt x="2717" y="17334"/>
                  </a:lnTo>
                  <a:cubicBezTo>
                    <a:pt x="2696" y="17355"/>
                    <a:pt x="2693" y="17390"/>
                    <a:pt x="2709" y="17414"/>
                  </a:cubicBezTo>
                  <a:cubicBezTo>
                    <a:pt x="2721" y="17428"/>
                    <a:pt x="2738" y="17435"/>
                    <a:pt x="2755" y="17435"/>
                  </a:cubicBezTo>
                  <a:cubicBezTo>
                    <a:pt x="2767" y="17435"/>
                    <a:pt x="2779" y="17432"/>
                    <a:pt x="2789" y="17424"/>
                  </a:cubicBezTo>
                  <a:cubicBezTo>
                    <a:pt x="2855" y="17373"/>
                    <a:pt x="2942" y="17304"/>
                    <a:pt x="3042" y="17221"/>
                  </a:cubicBezTo>
                  <a:cubicBezTo>
                    <a:pt x="3046" y="17227"/>
                    <a:pt x="3049" y="17231"/>
                    <a:pt x="3053" y="17237"/>
                  </a:cubicBezTo>
                  <a:cubicBezTo>
                    <a:pt x="3094" y="17286"/>
                    <a:pt x="3153" y="17310"/>
                    <a:pt x="3226" y="17314"/>
                  </a:cubicBezTo>
                  <a:cubicBezTo>
                    <a:pt x="3246" y="17314"/>
                    <a:pt x="3267" y="17310"/>
                    <a:pt x="3291" y="17307"/>
                  </a:cubicBezTo>
                  <a:lnTo>
                    <a:pt x="3291" y="17307"/>
                  </a:lnTo>
                  <a:cubicBezTo>
                    <a:pt x="3222" y="17366"/>
                    <a:pt x="3157" y="17421"/>
                    <a:pt x="3091" y="17473"/>
                  </a:cubicBezTo>
                  <a:cubicBezTo>
                    <a:pt x="3077" y="17483"/>
                    <a:pt x="3070" y="17497"/>
                    <a:pt x="3070" y="17512"/>
                  </a:cubicBezTo>
                  <a:cubicBezTo>
                    <a:pt x="3067" y="17528"/>
                    <a:pt x="3074" y="17542"/>
                    <a:pt x="3084" y="17553"/>
                  </a:cubicBezTo>
                  <a:cubicBezTo>
                    <a:pt x="3098" y="17570"/>
                    <a:pt x="3122" y="17591"/>
                    <a:pt x="3171" y="17595"/>
                  </a:cubicBezTo>
                  <a:cubicBezTo>
                    <a:pt x="3171" y="17601"/>
                    <a:pt x="3171" y="17611"/>
                    <a:pt x="3174" y="17619"/>
                  </a:cubicBezTo>
                  <a:cubicBezTo>
                    <a:pt x="3177" y="17629"/>
                    <a:pt x="3184" y="17636"/>
                    <a:pt x="3192" y="17643"/>
                  </a:cubicBezTo>
                  <a:cubicBezTo>
                    <a:pt x="3187" y="17657"/>
                    <a:pt x="3184" y="17667"/>
                    <a:pt x="3184" y="17681"/>
                  </a:cubicBezTo>
                  <a:cubicBezTo>
                    <a:pt x="3174" y="17747"/>
                    <a:pt x="3192" y="17806"/>
                    <a:pt x="3229" y="17854"/>
                  </a:cubicBezTo>
                  <a:cubicBezTo>
                    <a:pt x="3246" y="17872"/>
                    <a:pt x="3267" y="17882"/>
                    <a:pt x="3291" y="17882"/>
                  </a:cubicBezTo>
                  <a:cubicBezTo>
                    <a:pt x="3293" y="17882"/>
                    <a:pt x="3295" y="17882"/>
                    <a:pt x="3297" y="17882"/>
                  </a:cubicBezTo>
                  <a:cubicBezTo>
                    <a:pt x="3344" y="17882"/>
                    <a:pt x="3418" y="17836"/>
                    <a:pt x="3531" y="17744"/>
                  </a:cubicBezTo>
                  <a:cubicBezTo>
                    <a:pt x="3531" y="17750"/>
                    <a:pt x="3538" y="17757"/>
                    <a:pt x="3541" y="17764"/>
                  </a:cubicBezTo>
                  <a:cubicBezTo>
                    <a:pt x="3582" y="17813"/>
                    <a:pt x="3641" y="17840"/>
                    <a:pt x="3715" y="17840"/>
                  </a:cubicBezTo>
                  <a:cubicBezTo>
                    <a:pt x="3722" y="17841"/>
                    <a:pt x="3730" y="17841"/>
                    <a:pt x="3737" y="17841"/>
                  </a:cubicBezTo>
                  <a:cubicBezTo>
                    <a:pt x="3830" y="17841"/>
                    <a:pt x="3948" y="17800"/>
                    <a:pt x="4089" y="17726"/>
                  </a:cubicBezTo>
                  <a:lnTo>
                    <a:pt x="4089" y="17726"/>
                  </a:lnTo>
                  <a:lnTo>
                    <a:pt x="3569" y="18163"/>
                  </a:lnTo>
                  <a:cubicBezTo>
                    <a:pt x="3548" y="18180"/>
                    <a:pt x="3545" y="18218"/>
                    <a:pt x="3562" y="18243"/>
                  </a:cubicBezTo>
                  <a:cubicBezTo>
                    <a:pt x="3573" y="18256"/>
                    <a:pt x="3589" y="18263"/>
                    <a:pt x="3605" y="18263"/>
                  </a:cubicBezTo>
                  <a:cubicBezTo>
                    <a:pt x="3618" y="18263"/>
                    <a:pt x="3631" y="18258"/>
                    <a:pt x="3641" y="18249"/>
                  </a:cubicBezTo>
                  <a:cubicBezTo>
                    <a:pt x="3666" y="18232"/>
                    <a:pt x="3766" y="18152"/>
                    <a:pt x="3919" y="18031"/>
                  </a:cubicBezTo>
                  <a:lnTo>
                    <a:pt x="3919" y="18031"/>
                  </a:lnTo>
                  <a:cubicBezTo>
                    <a:pt x="3878" y="18097"/>
                    <a:pt x="3853" y="18152"/>
                    <a:pt x="3846" y="18201"/>
                  </a:cubicBezTo>
                  <a:cubicBezTo>
                    <a:pt x="3843" y="18249"/>
                    <a:pt x="3853" y="18294"/>
                    <a:pt x="3881" y="18326"/>
                  </a:cubicBezTo>
                  <a:cubicBezTo>
                    <a:pt x="3915" y="18371"/>
                    <a:pt x="3967" y="18391"/>
                    <a:pt x="4033" y="18395"/>
                  </a:cubicBezTo>
                  <a:cubicBezTo>
                    <a:pt x="4047" y="18398"/>
                    <a:pt x="4061" y="18405"/>
                    <a:pt x="4081" y="18405"/>
                  </a:cubicBezTo>
                  <a:cubicBezTo>
                    <a:pt x="4084" y="18406"/>
                    <a:pt x="4086" y="18406"/>
                    <a:pt x="4088" y="18406"/>
                  </a:cubicBezTo>
                  <a:cubicBezTo>
                    <a:pt x="4168" y="18406"/>
                    <a:pt x="4298" y="18347"/>
                    <a:pt x="4470" y="18235"/>
                  </a:cubicBezTo>
                  <a:lnTo>
                    <a:pt x="4470" y="18235"/>
                  </a:lnTo>
                  <a:cubicBezTo>
                    <a:pt x="4404" y="18305"/>
                    <a:pt x="4366" y="18350"/>
                    <a:pt x="4352" y="18364"/>
                  </a:cubicBezTo>
                  <a:cubicBezTo>
                    <a:pt x="4331" y="18388"/>
                    <a:pt x="4331" y="18419"/>
                    <a:pt x="4348" y="18440"/>
                  </a:cubicBezTo>
                  <a:cubicBezTo>
                    <a:pt x="4258" y="18551"/>
                    <a:pt x="4203" y="18630"/>
                    <a:pt x="4199" y="18679"/>
                  </a:cubicBezTo>
                  <a:cubicBezTo>
                    <a:pt x="4196" y="18710"/>
                    <a:pt x="4206" y="18734"/>
                    <a:pt x="4220" y="18745"/>
                  </a:cubicBezTo>
                  <a:cubicBezTo>
                    <a:pt x="4248" y="18783"/>
                    <a:pt x="4293" y="18800"/>
                    <a:pt x="4342" y="18804"/>
                  </a:cubicBezTo>
                  <a:cubicBezTo>
                    <a:pt x="4345" y="18804"/>
                    <a:pt x="4348" y="18804"/>
                    <a:pt x="4352" y="18804"/>
                  </a:cubicBezTo>
                  <a:cubicBezTo>
                    <a:pt x="4427" y="18804"/>
                    <a:pt x="4520" y="18769"/>
                    <a:pt x="4633" y="18700"/>
                  </a:cubicBezTo>
                  <a:lnTo>
                    <a:pt x="4633" y="18700"/>
                  </a:lnTo>
                  <a:cubicBezTo>
                    <a:pt x="4580" y="18790"/>
                    <a:pt x="4550" y="18870"/>
                    <a:pt x="4543" y="18935"/>
                  </a:cubicBezTo>
                  <a:cubicBezTo>
                    <a:pt x="4532" y="19004"/>
                    <a:pt x="4550" y="19060"/>
                    <a:pt x="4588" y="19102"/>
                  </a:cubicBezTo>
                  <a:cubicBezTo>
                    <a:pt x="4597" y="19115"/>
                    <a:pt x="4613" y="19122"/>
                    <a:pt x="4630" y="19122"/>
                  </a:cubicBezTo>
                  <a:cubicBezTo>
                    <a:pt x="4643" y="19122"/>
                    <a:pt x="4657" y="19117"/>
                    <a:pt x="4668" y="19108"/>
                  </a:cubicBezTo>
                  <a:lnTo>
                    <a:pt x="7009" y="17144"/>
                  </a:lnTo>
                  <a:lnTo>
                    <a:pt x="7009" y="17144"/>
                  </a:lnTo>
                  <a:lnTo>
                    <a:pt x="4924" y="19001"/>
                  </a:lnTo>
                  <a:cubicBezTo>
                    <a:pt x="4900" y="19022"/>
                    <a:pt x="4896" y="19057"/>
                    <a:pt x="4917" y="19081"/>
                  </a:cubicBezTo>
                  <a:cubicBezTo>
                    <a:pt x="4962" y="19136"/>
                    <a:pt x="5024" y="19164"/>
                    <a:pt x="5104" y="19167"/>
                  </a:cubicBezTo>
                  <a:cubicBezTo>
                    <a:pt x="5173" y="19167"/>
                    <a:pt x="5253" y="19150"/>
                    <a:pt x="5346" y="19112"/>
                  </a:cubicBezTo>
                  <a:lnTo>
                    <a:pt x="5346" y="19112"/>
                  </a:lnTo>
                  <a:lnTo>
                    <a:pt x="5229" y="19220"/>
                  </a:lnTo>
                  <a:cubicBezTo>
                    <a:pt x="5208" y="19240"/>
                    <a:pt x="5204" y="19274"/>
                    <a:pt x="5225" y="19299"/>
                  </a:cubicBezTo>
                  <a:cubicBezTo>
                    <a:pt x="5232" y="19306"/>
                    <a:pt x="5239" y="19309"/>
                    <a:pt x="5246" y="19313"/>
                  </a:cubicBezTo>
                  <a:cubicBezTo>
                    <a:pt x="5208" y="19341"/>
                    <a:pt x="5173" y="19368"/>
                    <a:pt x="5138" y="19396"/>
                  </a:cubicBezTo>
                  <a:cubicBezTo>
                    <a:pt x="5125" y="19407"/>
                    <a:pt x="5117" y="19420"/>
                    <a:pt x="5117" y="19434"/>
                  </a:cubicBezTo>
                  <a:cubicBezTo>
                    <a:pt x="5114" y="19452"/>
                    <a:pt x="5121" y="19466"/>
                    <a:pt x="5132" y="19479"/>
                  </a:cubicBezTo>
                  <a:cubicBezTo>
                    <a:pt x="5146" y="19496"/>
                    <a:pt x="5173" y="19521"/>
                    <a:pt x="5225" y="19521"/>
                  </a:cubicBezTo>
                  <a:cubicBezTo>
                    <a:pt x="5231" y="19521"/>
                    <a:pt x="5237" y="19522"/>
                    <a:pt x="5243" y="19522"/>
                  </a:cubicBezTo>
                  <a:cubicBezTo>
                    <a:pt x="5297" y="19522"/>
                    <a:pt x="5367" y="19495"/>
                    <a:pt x="5453" y="19452"/>
                  </a:cubicBezTo>
                  <a:lnTo>
                    <a:pt x="5453" y="19452"/>
                  </a:lnTo>
                  <a:cubicBezTo>
                    <a:pt x="5447" y="19472"/>
                    <a:pt x="5443" y="19493"/>
                    <a:pt x="5440" y="19514"/>
                  </a:cubicBezTo>
                  <a:cubicBezTo>
                    <a:pt x="5429" y="19594"/>
                    <a:pt x="5447" y="19659"/>
                    <a:pt x="5488" y="19708"/>
                  </a:cubicBezTo>
                  <a:cubicBezTo>
                    <a:pt x="5502" y="19725"/>
                    <a:pt x="5527" y="19746"/>
                    <a:pt x="5568" y="19746"/>
                  </a:cubicBezTo>
                  <a:cubicBezTo>
                    <a:pt x="5570" y="19746"/>
                    <a:pt x="5572" y="19746"/>
                    <a:pt x="5574" y="19746"/>
                  </a:cubicBezTo>
                  <a:cubicBezTo>
                    <a:pt x="5722" y="19746"/>
                    <a:pt x="6046" y="19487"/>
                    <a:pt x="6539" y="19025"/>
                  </a:cubicBezTo>
                  <a:lnTo>
                    <a:pt x="7335" y="18356"/>
                  </a:lnTo>
                  <a:lnTo>
                    <a:pt x="7335" y="18356"/>
                  </a:lnTo>
                  <a:cubicBezTo>
                    <a:pt x="5890" y="19669"/>
                    <a:pt x="5942" y="19729"/>
                    <a:pt x="5987" y="19784"/>
                  </a:cubicBezTo>
                  <a:cubicBezTo>
                    <a:pt x="5998" y="19798"/>
                    <a:pt x="6011" y="19805"/>
                    <a:pt x="6026" y="19805"/>
                  </a:cubicBezTo>
                  <a:cubicBezTo>
                    <a:pt x="6029" y="19806"/>
                    <a:pt x="6032" y="19806"/>
                    <a:pt x="6034" y="19806"/>
                  </a:cubicBezTo>
                  <a:cubicBezTo>
                    <a:pt x="6048" y="19806"/>
                    <a:pt x="6058" y="19800"/>
                    <a:pt x="6067" y="19791"/>
                  </a:cubicBezTo>
                  <a:lnTo>
                    <a:pt x="6254" y="19639"/>
                  </a:lnTo>
                  <a:lnTo>
                    <a:pt x="6254" y="19639"/>
                  </a:lnTo>
                  <a:cubicBezTo>
                    <a:pt x="6251" y="19642"/>
                    <a:pt x="6251" y="19649"/>
                    <a:pt x="6251" y="19653"/>
                  </a:cubicBezTo>
                  <a:cubicBezTo>
                    <a:pt x="6248" y="19669"/>
                    <a:pt x="6258" y="19698"/>
                    <a:pt x="6264" y="19708"/>
                  </a:cubicBezTo>
                  <a:cubicBezTo>
                    <a:pt x="6275" y="19719"/>
                    <a:pt x="6289" y="19729"/>
                    <a:pt x="6306" y="19729"/>
                  </a:cubicBezTo>
                  <a:lnTo>
                    <a:pt x="6320" y="19729"/>
                  </a:lnTo>
                  <a:cubicBezTo>
                    <a:pt x="6323" y="19729"/>
                    <a:pt x="6323" y="19732"/>
                    <a:pt x="6327" y="19736"/>
                  </a:cubicBezTo>
                  <a:cubicBezTo>
                    <a:pt x="6337" y="19746"/>
                    <a:pt x="6352" y="19753"/>
                    <a:pt x="6368" y="19753"/>
                  </a:cubicBezTo>
                  <a:cubicBezTo>
                    <a:pt x="6371" y="19753"/>
                    <a:pt x="6374" y="19754"/>
                    <a:pt x="6377" y="19754"/>
                  </a:cubicBezTo>
                  <a:cubicBezTo>
                    <a:pt x="6389" y="19754"/>
                    <a:pt x="6402" y="19747"/>
                    <a:pt x="6410" y="19739"/>
                  </a:cubicBezTo>
                  <a:cubicBezTo>
                    <a:pt x="6809" y="19362"/>
                    <a:pt x="7214" y="18980"/>
                    <a:pt x="7620" y="18606"/>
                  </a:cubicBezTo>
                  <a:cubicBezTo>
                    <a:pt x="8087" y="18201"/>
                    <a:pt x="8568" y="17782"/>
                    <a:pt x="9040" y="17379"/>
                  </a:cubicBezTo>
                  <a:cubicBezTo>
                    <a:pt x="9071" y="17355"/>
                    <a:pt x="9099" y="17328"/>
                    <a:pt x="9130" y="17304"/>
                  </a:cubicBezTo>
                  <a:cubicBezTo>
                    <a:pt x="9320" y="17151"/>
                    <a:pt x="9497" y="17008"/>
                    <a:pt x="9667" y="16870"/>
                  </a:cubicBezTo>
                  <a:lnTo>
                    <a:pt x="9667" y="16870"/>
                  </a:lnTo>
                  <a:cubicBezTo>
                    <a:pt x="9376" y="17147"/>
                    <a:pt x="9091" y="17424"/>
                    <a:pt x="8815" y="17699"/>
                  </a:cubicBezTo>
                  <a:lnTo>
                    <a:pt x="6209" y="19975"/>
                  </a:lnTo>
                  <a:cubicBezTo>
                    <a:pt x="6185" y="19995"/>
                    <a:pt x="6185" y="20030"/>
                    <a:pt x="6202" y="20054"/>
                  </a:cubicBezTo>
                  <a:cubicBezTo>
                    <a:pt x="6261" y="20123"/>
                    <a:pt x="6341" y="20162"/>
                    <a:pt x="6441" y="20165"/>
                  </a:cubicBezTo>
                  <a:cubicBezTo>
                    <a:pt x="6528" y="20165"/>
                    <a:pt x="6635" y="20138"/>
                    <a:pt x="6753" y="20082"/>
                  </a:cubicBezTo>
                  <a:lnTo>
                    <a:pt x="6753" y="20082"/>
                  </a:lnTo>
                  <a:cubicBezTo>
                    <a:pt x="6628" y="20200"/>
                    <a:pt x="6643" y="20217"/>
                    <a:pt x="6667" y="20248"/>
                  </a:cubicBezTo>
                  <a:cubicBezTo>
                    <a:pt x="6678" y="20262"/>
                    <a:pt x="6694" y="20270"/>
                    <a:pt x="6710" y="20270"/>
                  </a:cubicBezTo>
                  <a:cubicBezTo>
                    <a:pt x="6718" y="20270"/>
                    <a:pt x="6727" y="20267"/>
                    <a:pt x="6736" y="20262"/>
                  </a:cubicBezTo>
                  <a:cubicBezTo>
                    <a:pt x="6739" y="20269"/>
                    <a:pt x="6742" y="20272"/>
                    <a:pt x="6747" y="20280"/>
                  </a:cubicBezTo>
                  <a:cubicBezTo>
                    <a:pt x="6781" y="20321"/>
                    <a:pt x="6830" y="20342"/>
                    <a:pt x="6895" y="20346"/>
                  </a:cubicBezTo>
                  <a:cubicBezTo>
                    <a:pt x="6902" y="20346"/>
                    <a:pt x="6909" y="20346"/>
                    <a:pt x="6916" y="20346"/>
                  </a:cubicBezTo>
                  <a:cubicBezTo>
                    <a:pt x="7004" y="20346"/>
                    <a:pt x="7122" y="20309"/>
                    <a:pt x="7266" y="20242"/>
                  </a:cubicBezTo>
                  <a:lnTo>
                    <a:pt x="7266" y="20242"/>
                  </a:lnTo>
                  <a:lnTo>
                    <a:pt x="7162" y="20331"/>
                  </a:lnTo>
                  <a:cubicBezTo>
                    <a:pt x="7141" y="20352"/>
                    <a:pt x="7137" y="20387"/>
                    <a:pt x="7158" y="20411"/>
                  </a:cubicBezTo>
                  <a:cubicBezTo>
                    <a:pt x="7231" y="20501"/>
                    <a:pt x="7342" y="20550"/>
                    <a:pt x="7481" y="20553"/>
                  </a:cubicBezTo>
                  <a:cubicBezTo>
                    <a:pt x="7540" y="20553"/>
                    <a:pt x="7606" y="20547"/>
                    <a:pt x="7678" y="20533"/>
                  </a:cubicBezTo>
                  <a:lnTo>
                    <a:pt x="7678" y="20533"/>
                  </a:lnTo>
                  <a:cubicBezTo>
                    <a:pt x="7675" y="20543"/>
                    <a:pt x="7675" y="20550"/>
                    <a:pt x="7675" y="20557"/>
                  </a:cubicBezTo>
                  <a:cubicBezTo>
                    <a:pt x="7671" y="20598"/>
                    <a:pt x="7685" y="20626"/>
                    <a:pt x="7695" y="20640"/>
                  </a:cubicBezTo>
                  <a:cubicBezTo>
                    <a:pt x="7707" y="20653"/>
                    <a:pt x="7724" y="20660"/>
                    <a:pt x="7741" y="20660"/>
                  </a:cubicBezTo>
                  <a:cubicBezTo>
                    <a:pt x="7754" y="20660"/>
                    <a:pt x="7768" y="20656"/>
                    <a:pt x="7778" y="20647"/>
                  </a:cubicBezTo>
                  <a:lnTo>
                    <a:pt x="8080" y="20394"/>
                  </a:lnTo>
                  <a:cubicBezTo>
                    <a:pt x="8184" y="20346"/>
                    <a:pt x="8295" y="20290"/>
                    <a:pt x="8410" y="20227"/>
                  </a:cubicBezTo>
                  <a:lnTo>
                    <a:pt x="8410" y="20227"/>
                  </a:lnTo>
                  <a:cubicBezTo>
                    <a:pt x="8135" y="20509"/>
                    <a:pt x="8163" y="20539"/>
                    <a:pt x="8188" y="20571"/>
                  </a:cubicBezTo>
                  <a:cubicBezTo>
                    <a:pt x="8198" y="20581"/>
                    <a:pt x="8212" y="20588"/>
                    <a:pt x="8226" y="20592"/>
                  </a:cubicBezTo>
                  <a:cubicBezTo>
                    <a:pt x="8243" y="20592"/>
                    <a:pt x="8257" y="20584"/>
                    <a:pt x="8271" y="20574"/>
                  </a:cubicBezTo>
                  <a:cubicBezTo>
                    <a:pt x="8624" y="20259"/>
                    <a:pt x="8995" y="19926"/>
                    <a:pt x="9379" y="19586"/>
                  </a:cubicBezTo>
                  <a:cubicBezTo>
                    <a:pt x="9459" y="19528"/>
                    <a:pt x="9542" y="19466"/>
                    <a:pt x="9625" y="19403"/>
                  </a:cubicBezTo>
                  <a:lnTo>
                    <a:pt x="9625" y="19403"/>
                  </a:lnTo>
                  <a:cubicBezTo>
                    <a:pt x="8909" y="20155"/>
                    <a:pt x="8430" y="20675"/>
                    <a:pt x="8351" y="20761"/>
                  </a:cubicBezTo>
                  <a:cubicBezTo>
                    <a:pt x="8330" y="20782"/>
                    <a:pt x="8330" y="20817"/>
                    <a:pt x="8351" y="20841"/>
                  </a:cubicBezTo>
                  <a:cubicBezTo>
                    <a:pt x="8361" y="20852"/>
                    <a:pt x="8376" y="20857"/>
                    <a:pt x="8391" y="20857"/>
                  </a:cubicBezTo>
                  <a:cubicBezTo>
                    <a:pt x="8404" y="20857"/>
                    <a:pt x="8418" y="20853"/>
                    <a:pt x="8430" y="20844"/>
                  </a:cubicBezTo>
                  <a:lnTo>
                    <a:pt x="8787" y="20529"/>
                  </a:lnTo>
                  <a:lnTo>
                    <a:pt x="8787" y="20529"/>
                  </a:lnTo>
                  <a:cubicBezTo>
                    <a:pt x="8776" y="20557"/>
                    <a:pt x="8773" y="20581"/>
                    <a:pt x="8770" y="20605"/>
                  </a:cubicBezTo>
                  <a:cubicBezTo>
                    <a:pt x="8763" y="20678"/>
                    <a:pt x="8776" y="20737"/>
                    <a:pt x="8818" y="20782"/>
                  </a:cubicBezTo>
                  <a:cubicBezTo>
                    <a:pt x="8825" y="20796"/>
                    <a:pt x="8842" y="20803"/>
                    <a:pt x="8856" y="20803"/>
                  </a:cubicBezTo>
                  <a:cubicBezTo>
                    <a:pt x="8859" y="20803"/>
                    <a:pt x="8861" y="20804"/>
                    <a:pt x="8864" y="20804"/>
                  </a:cubicBezTo>
                  <a:cubicBezTo>
                    <a:pt x="8876" y="20804"/>
                    <a:pt x="8890" y="20798"/>
                    <a:pt x="8898" y="20792"/>
                  </a:cubicBezTo>
                  <a:lnTo>
                    <a:pt x="16576" y="14347"/>
                  </a:lnTo>
                  <a:lnTo>
                    <a:pt x="9286" y="20817"/>
                  </a:lnTo>
                  <a:cubicBezTo>
                    <a:pt x="9262" y="20838"/>
                    <a:pt x="9262" y="20875"/>
                    <a:pt x="9283" y="20900"/>
                  </a:cubicBezTo>
                  <a:cubicBezTo>
                    <a:pt x="9294" y="20911"/>
                    <a:pt x="9309" y="20918"/>
                    <a:pt x="9324" y="20918"/>
                  </a:cubicBezTo>
                  <a:cubicBezTo>
                    <a:pt x="9337" y="20918"/>
                    <a:pt x="9351" y="20913"/>
                    <a:pt x="9362" y="20903"/>
                  </a:cubicBezTo>
                  <a:cubicBezTo>
                    <a:pt x="12750" y="17944"/>
                    <a:pt x="17584" y="13786"/>
                    <a:pt x="19410" y="12352"/>
                  </a:cubicBezTo>
                  <a:lnTo>
                    <a:pt x="19410" y="12352"/>
                  </a:lnTo>
                  <a:lnTo>
                    <a:pt x="12574" y="18374"/>
                  </a:lnTo>
                  <a:cubicBezTo>
                    <a:pt x="11594" y="19102"/>
                    <a:pt x="10821" y="19746"/>
                    <a:pt x="10464" y="20235"/>
                  </a:cubicBezTo>
                  <a:lnTo>
                    <a:pt x="9494" y="21087"/>
                  </a:lnTo>
                  <a:cubicBezTo>
                    <a:pt x="9470" y="21108"/>
                    <a:pt x="9470" y="21142"/>
                    <a:pt x="9486" y="21166"/>
                  </a:cubicBezTo>
                  <a:cubicBezTo>
                    <a:pt x="9497" y="21180"/>
                    <a:pt x="9518" y="21187"/>
                    <a:pt x="9532" y="21191"/>
                  </a:cubicBezTo>
                  <a:cubicBezTo>
                    <a:pt x="9533" y="21191"/>
                    <a:pt x="9533" y="21191"/>
                    <a:pt x="9534" y="21191"/>
                  </a:cubicBezTo>
                  <a:cubicBezTo>
                    <a:pt x="9592" y="21191"/>
                    <a:pt x="9843" y="21005"/>
                    <a:pt x="10249" y="20688"/>
                  </a:cubicBezTo>
                  <a:lnTo>
                    <a:pt x="10249" y="20688"/>
                  </a:lnTo>
                  <a:cubicBezTo>
                    <a:pt x="10239" y="20789"/>
                    <a:pt x="10266" y="20879"/>
                    <a:pt x="10326" y="20952"/>
                  </a:cubicBezTo>
                  <a:cubicBezTo>
                    <a:pt x="10391" y="21032"/>
                    <a:pt x="10478" y="21080"/>
                    <a:pt x="10582" y="21097"/>
                  </a:cubicBezTo>
                  <a:cubicBezTo>
                    <a:pt x="10582" y="21111"/>
                    <a:pt x="10585" y="21125"/>
                    <a:pt x="10596" y="21135"/>
                  </a:cubicBezTo>
                  <a:cubicBezTo>
                    <a:pt x="10607" y="21147"/>
                    <a:pt x="10622" y="21153"/>
                    <a:pt x="10638" y="21153"/>
                  </a:cubicBezTo>
                  <a:cubicBezTo>
                    <a:pt x="10651" y="21153"/>
                    <a:pt x="10664" y="21148"/>
                    <a:pt x="10676" y="21139"/>
                  </a:cubicBezTo>
                  <a:lnTo>
                    <a:pt x="10717" y="21108"/>
                  </a:lnTo>
                  <a:cubicBezTo>
                    <a:pt x="10769" y="21104"/>
                    <a:pt x="10824" y="21094"/>
                    <a:pt x="10884" y="21080"/>
                  </a:cubicBezTo>
                  <a:cubicBezTo>
                    <a:pt x="10884" y="21132"/>
                    <a:pt x="10897" y="21174"/>
                    <a:pt x="10925" y="21208"/>
                  </a:cubicBezTo>
                  <a:cubicBezTo>
                    <a:pt x="10937" y="21222"/>
                    <a:pt x="10954" y="21229"/>
                    <a:pt x="10970" y="21229"/>
                  </a:cubicBezTo>
                  <a:cubicBezTo>
                    <a:pt x="10984" y="21229"/>
                    <a:pt x="10997" y="21224"/>
                    <a:pt x="11008" y="21215"/>
                  </a:cubicBezTo>
                  <a:lnTo>
                    <a:pt x="11496" y="20806"/>
                  </a:lnTo>
                  <a:cubicBezTo>
                    <a:pt x="12176" y="20397"/>
                    <a:pt x="13066" y="19615"/>
                    <a:pt x="14039" y="18672"/>
                  </a:cubicBezTo>
                  <a:lnTo>
                    <a:pt x="21801" y="12158"/>
                  </a:lnTo>
                  <a:cubicBezTo>
                    <a:pt x="21814" y="12190"/>
                    <a:pt x="21818" y="12231"/>
                    <a:pt x="21811" y="12276"/>
                  </a:cubicBezTo>
                  <a:cubicBezTo>
                    <a:pt x="21804" y="12318"/>
                    <a:pt x="21794" y="12363"/>
                    <a:pt x="21777" y="12411"/>
                  </a:cubicBezTo>
                  <a:cubicBezTo>
                    <a:pt x="20955" y="13121"/>
                    <a:pt x="18995" y="14819"/>
                    <a:pt x="17064" y="16510"/>
                  </a:cubicBezTo>
                  <a:cubicBezTo>
                    <a:pt x="15633" y="17761"/>
                    <a:pt x="14605" y="18668"/>
                    <a:pt x="13863" y="19327"/>
                  </a:cubicBezTo>
                  <a:cubicBezTo>
                    <a:pt x="12418" y="20397"/>
                    <a:pt x="11351" y="21153"/>
                    <a:pt x="11316" y="21177"/>
                  </a:cubicBezTo>
                  <a:cubicBezTo>
                    <a:pt x="11306" y="21184"/>
                    <a:pt x="11295" y="21198"/>
                    <a:pt x="11292" y="21215"/>
                  </a:cubicBezTo>
                  <a:cubicBezTo>
                    <a:pt x="11292" y="21233"/>
                    <a:pt x="11295" y="21246"/>
                    <a:pt x="11306" y="21260"/>
                  </a:cubicBezTo>
                  <a:cubicBezTo>
                    <a:pt x="11351" y="21312"/>
                    <a:pt x="11417" y="21340"/>
                    <a:pt x="11500" y="21347"/>
                  </a:cubicBezTo>
                  <a:lnTo>
                    <a:pt x="11517" y="21347"/>
                  </a:lnTo>
                  <a:cubicBezTo>
                    <a:pt x="11656" y="21347"/>
                    <a:pt x="11850" y="21278"/>
                    <a:pt x="12089" y="21150"/>
                  </a:cubicBezTo>
                  <a:cubicBezTo>
                    <a:pt x="12147" y="21135"/>
                    <a:pt x="12269" y="21066"/>
                    <a:pt x="12439" y="20948"/>
                  </a:cubicBezTo>
                  <a:cubicBezTo>
                    <a:pt x="13492" y="20290"/>
                    <a:pt x="15124" y="18897"/>
                    <a:pt x="16756" y="17411"/>
                  </a:cubicBezTo>
                  <a:cubicBezTo>
                    <a:pt x="19292" y="15241"/>
                    <a:pt x="22036" y="12823"/>
                    <a:pt x="22687" y="12248"/>
                  </a:cubicBezTo>
                  <a:cubicBezTo>
                    <a:pt x="22716" y="12300"/>
                    <a:pt x="22722" y="12363"/>
                    <a:pt x="22712" y="12439"/>
                  </a:cubicBezTo>
                  <a:cubicBezTo>
                    <a:pt x="22692" y="12595"/>
                    <a:pt x="22604" y="12782"/>
                    <a:pt x="22459" y="12996"/>
                  </a:cubicBezTo>
                  <a:cubicBezTo>
                    <a:pt x="22455" y="12990"/>
                    <a:pt x="22449" y="12980"/>
                    <a:pt x="22445" y="12972"/>
                  </a:cubicBezTo>
                  <a:cubicBezTo>
                    <a:pt x="22435" y="12962"/>
                    <a:pt x="22417" y="12955"/>
                    <a:pt x="22404" y="12951"/>
                  </a:cubicBezTo>
                  <a:cubicBezTo>
                    <a:pt x="22390" y="12951"/>
                    <a:pt x="22372" y="12959"/>
                    <a:pt x="22362" y="12969"/>
                  </a:cubicBezTo>
                  <a:cubicBezTo>
                    <a:pt x="22345" y="12983"/>
                    <a:pt x="22324" y="13000"/>
                    <a:pt x="22307" y="13017"/>
                  </a:cubicBezTo>
                  <a:cubicBezTo>
                    <a:pt x="22307" y="13014"/>
                    <a:pt x="22307" y="13014"/>
                    <a:pt x="22303" y="13010"/>
                  </a:cubicBezTo>
                  <a:cubicBezTo>
                    <a:pt x="22292" y="12999"/>
                    <a:pt x="22277" y="12993"/>
                    <a:pt x="22261" y="12993"/>
                  </a:cubicBezTo>
                  <a:cubicBezTo>
                    <a:pt x="22248" y="12993"/>
                    <a:pt x="22235" y="12997"/>
                    <a:pt x="22223" y="13007"/>
                  </a:cubicBezTo>
                  <a:lnTo>
                    <a:pt x="13326" y="20543"/>
                  </a:lnTo>
                  <a:cubicBezTo>
                    <a:pt x="13017" y="20761"/>
                    <a:pt x="12834" y="20889"/>
                    <a:pt x="12824" y="20896"/>
                  </a:cubicBezTo>
                  <a:cubicBezTo>
                    <a:pt x="12809" y="20907"/>
                    <a:pt x="12799" y="20921"/>
                    <a:pt x="12799" y="20938"/>
                  </a:cubicBezTo>
                  <a:cubicBezTo>
                    <a:pt x="12796" y="20952"/>
                    <a:pt x="12799" y="20969"/>
                    <a:pt x="12809" y="20979"/>
                  </a:cubicBezTo>
                  <a:cubicBezTo>
                    <a:pt x="12813" y="20983"/>
                    <a:pt x="12817" y="20990"/>
                    <a:pt x="12820" y="20990"/>
                  </a:cubicBezTo>
                  <a:cubicBezTo>
                    <a:pt x="12817" y="21007"/>
                    <a:pt x="12820" y="21025"/>
                    <a:pt x="12834" y="21038"/>
                  </a:cubicBezTo>
                  <a:cubicBezTo>
                    <a:pt x="12844" y="21052"/>
                    <a:pt x="12868" y="21070"/>
                    <a:pt x="12907" y="21073"/>
                  </a:cubicBezTo>
                  <a:cubicBezTo>
                    <a:pt x="12931" y="21073"/>
                    <a:pt x="12958" y="21070"/>
                    <a:pt x="12993" y="21059"/>
                  </a:cubicBezTo>
                  <a:cubicBezTo>
                    <a:pt x="13104" y="21052"/>
                    <a:pt x="13270" y="21004"/>
                    <a:pt x="13471" y="20900"/>
                  </a:cubicBezTo>
                  <a:cubicBezTo>
                    <a:pt x="13475" y="20938"/>
                    <a:pt x="13489" y="20966"/>
                    <a:pt x="13503" y="20983"/>
                  </a:cubicBezTo>
                  <a:cubicBezTo>
                    <a:pt x="13510" y="20990"/>
                    <a:pt x="13513" y="20993"/>
                    <a:pt x="13520" y="20997"/>
                  </a:cubicBezTo>
                  <a:cubicBezTo>
                    <a:pt x="13506" y="21017"/>
                    <a:pt x="13506" y="21046"/>
                    <a:pt x="13524" y="21066"/>
                  </a:cubicBezTo>
                  <a:cubicBezTo>
                    <a:pt x="13586" y="21142"/>
                    <a:pt x="13673" y="21180"/>
                    <a:pt x="13776" y="21180"/>
                  </a:cubicBezTo>
                  <a:cubicBezTo>
                    <a:pt x="13779" y="21180"/>
                    <a:pt x="13782" y="21180"/>
                    <a:pt x="13784" y="21180"/>
                  </a:cubicBezTo>
                  <a:cubicBezTo>
                    <a:pt x="13977" y="21180"/>
                    <a:pt x="14227" y="21056"/>
                    <a:pt x="14525" y="20838"/>
                  </a:cubicBezTo>
                  <a:cubicBezTo>
                    <a:pt x="14542" y="20838"/>
                    <a:pt x="14559" y="20841"/>
                    <a:pt x="14576" y="20841"/>
                  </a:cubicBezTo>
                  <a:cubicBezTo>
                    <a:pt x="14581" y="20841"/>
                    <a:pt x="14585" y="20841"/>
                    <a:pt x="14589" y="20841"/>
                  </a:cubicBezTo>
                  <a:cubicBezTo>
                    <a:pt x="14715" y="20841"/>
                    <a:pt x="14867" y="20793"/>
                    <a:pt x="15051" y="20702"/>
                  </a:cubicBezTo>
                  <a:lnTo>
                    <a:pt x="15055" y="20702"/>
                  </a:lnTo>
                  <a:cubicBezTo>
                    <a:pt x="15377" y="20702"/>
                    <a:pt x="15894" y="20311"/>
                    <a:pt x="16510" y="19719"/>
                  </a:cubicBezTo>
                  <a:cubicBezTo>
                    <a:pt x="16767" y="19528"/>
                    <a:pt x="17068" y="19303"/>
                    <a:pt x="17386" y="19057"/>
                  </a:cubicBezTo>
                  <a:lnTo>
                    <a:pt x="17386" y="19057"/>
                  </a:lnTo>
                  <a:lnTo>
                    <a:pt x="16538" y="19843"/>
                  </a:lnTo>
                  <a:cubicBezTo>
                    <a:pt x="16517" y="19864"/>
                    <a:pt x="16513" y="19898"/>
                    <a:pt x="16534" y="19923"/>
                  </a:cubicBezTo>
                  <a:cubicBezTo>
                    <a:pt x="16548" y="19940"/>
                    <a:pt x="16576" y="19961"/>
                    <a:pt x="16621" y="19961"/>
                  </a:cubicBezTo>
                  <a:lnTo>
                    <a:pt x="16625" y="19965"/>
                  </a:lnTo>
                  <a:cubicBezTo>
                    <a:pt x="16840" y="19963"/>
                    <a:pt x="17478" y="19467"/>
                    <a:pt x="18195" y="18845"/>
                  </a:cubicBezTo>
                  <a:lnTo>
                    <a:pt x="18195" y="18845"/>
                  </a:lnTo>
                  <a:cubicBezTo>
                    <a:pt x="18180" y="18866"/>
                    <a:pt x="18179" y="18894"/>
                    <a:pt x="18197" y="18914"/>
                  </a:cubicBezTo>
                  <a:cubicBezTo>
                    <a:pt x="18210" y="18929"/>
                    <a:pt x="18227" y="18937"/>
                    <a:pt x="18244" y="18937"/>
                  </a:cubicBezTo>
                  <a:cubicBezTo>
                    <a:pt x="18256" y="18937"/>
                    <a:pt x="18267" y="18934"/>
                    <a:pt x="18277" y="18925"/>
                  </a:cubicBezTo>
                  <a:cubicBezTo>
                    <a:pt x="18534" y="18727"/>
                    <a:pt x="20796" y="16988"/>
                    <a:pt x="20855" y="16451"/>
                  </a:cubicBezTo>
                  <a:cubicBezTo>
                    <a:pt x="20862" y="16399"/>
                    <a:pt x="20851" y="16357"/>
                    <a:pt x="20824" y="16322"/>
                  </a:cubicBezTo>
                  <a:cubicBezTo>
                    <a:pt x="20813" y="16312"/>
                    <a:pt x="20796" y="16306"/>
                    <a:pt x="20782" y="16306"/>
                  </a:cubicBezTo>
                  <a:cubicBezTo>
                    <a:pt x="20779" y="16305"/>
                    <a:pt x="20776" y="16305"/>
                    <a:pt x="20773" y="16305"/>
                  </a:cubicBezTo>
                  <a:cubicBezTo>
                    <a:pt x="20759" y="16305"/>
                    <a:pt x="20748" y="16311"/>
                    <a:pt x="20737" y="16319"/>
                  </a:cubicBezTo>
                  <a:cubicBezTo>
                    <a:pt x="19054" y="17972"/>
                    <a:pt x="17199" y="19628"/>
                    <a:pt x="16721" y="19832"/>
                  </a:cubicBezTo>
                  <a:lnTo>
                    <a:pt x="18422" y="18252"/>
                  </a:lnTo>
                  <a:cubicBezTo>
                    <a:pt x="19961" y="17037"/>
                    <a:pt x="21569" y="15644"/>
                    <a:pt x="21638" y="15096"/>
                  </a:cubicBezTo>
                  <a:cubicBezTo>
                    <a:pt x="21648" y="15020"/>
                    <a:pt x="21631" y="14958"/>
                    <a:pt x="21590" y="14909"/>
                  </a:cubicBezTo>
                  <a:cubicBezTo>
                    <a:pt x="21576" y="14892"/>
                    <a:pt x="21558" y="14878"/>
                    <a:pt x="21541" y="14864"/>
                  </a:cubicBezTo>
                  <a:cubicBezTo>
                    <a:pt x="21777" y="14618"/>
                    <a:pt x="21926" y="14459"/>
                    <a:pt x="21960" y="14421"/>
                  </a:cubicBezTo>
                  <a:cubicBezTo>
                    <a:pt x="21981" y="14400"/>
                    <a:pt x="21981" y="14365"/>
                    <a:pt x="21960" y="14344"/>
                  </a:cubicBezTo>
                  <a:cubicBezTo>
                    <a:pt x="21949" y="14331"/>
                    <a:pt x="21933" y="14325"/>
                    <a:pt x="21918" y="14325"/>
                  </a:cubicBezTo>
                  <a:cubicBezTo>
                    <a:pt x="21905" y="14325"/>
                    <a:pt x="21892" y="14329"/>
                    <a:pt x="21881" y="14338"/>
                  </a:cubicBezTo>
                  <a:cubicBezTo>
                    <a:pt x="21777" y="14424"/>
                    <a:pt x="21555" y="14604"/>
                    <a:pt x="21253" y="14854"/>
                  </a:cubicBezTo>
                  <a:cubicBezTo>
                    <a:pt x="20910" y="14971"/>
                    <a:pt x="20384" y="15449"/>
                    <a:pt x="19767" y="16084"/>
                  </a:cubicBezTo>
                  <a:cubicBezTo>
                    <a:pt x="18862" y="16836"/>
                    <a:pt x="17820" y="17709"/>
                    <a:pt x="16926" y="18489"/>
                  </a:cubicBezTo>
                  <a:cubicBezTo>
                    <a:pt x="17203" y="18183"/>
                    <a:pt x="17490" y="17868"/>
                    <a:pt x="17778" y="17549"/>
                  </a:cubicBezTo>
                  <a:cubicBezTo>
                    <a:pt x="17813" y="17512"/>
                    <a:pt x="17844" y="17473"/>
                    <a:pt x="17879" y="17435"/>
                  </a:cubicBezTo>
                  <a:lnTo>
                    <a:pt x="20806" y="14947"/>
                  </a:lnTo>
                  <a:cubicBezTo>
                    <a:pt x="21320" y="14545"/>
                    <a:pt x="21777" y="14189"/>
                    <a:pt x="22137" y="13911"/>
                  </a:cubicBezTo>
                  <a:cubicBezTo>
                    <a:pt x="22147" y="13904"/>
                    <a:pt x="22158" y="13890"/>
                    <a:pt x="22158" y="13874"/>
                  </a:cubicBezTo>
                  <a:cubicBezTo>
                    <a:pt x="22161" y="13859"/>
                    <a:pt x="22154" y="13842"/>
                    <a:pt x="22144" y="13832"/>
                  </a:cubicBezTo>
                  <a:cubicBezTo>
                    <a:pt x="22140" y="13824"/>
                    <a:pt x="22137" y="13821"/>
                    <a:pt x="22134" y="13818"/>
                  </a:cubicBezTo>
                  <a:lnTo>
                    <a:pt x="22234" y="13731"/>
                  </a:lnTo>
                  <a:cubicBezTo>
                    <a:pt x="22258" y="13711"/>
                    <a:pt x="22262" y="13676"/>
                    <a:pt x="22241" y="13651"/>
                  </a:cubicBezTo>
                  <a:cubicBezTo>
                    <a:pt x="22230" y="13641"/>
                    <a:pt x="22213" y="13631"/>
                    <a:pt x="22199" y="13631"/>
                  </a:cubicBezTo>
                  <a:cubicBezTo>
                    <a:pt x="22193" y="13631"/>
                    <a:pt x="22179" y="13634"/>
                    <a:pt x="22161" y="13645"/>
                  </a:cubicBezTo>
                  <a:lnTo>
                    <a:pt x="22158" y="13648"/>
                  </a:lnTo>
                  <a:cubicBezTo>
                    <a:pt x="22147" y="13655"/>
                    <a:pt x="22137" y="13658"/>
                    <a:pt x="22126" y="13666"/>
                  </a:cubicBezTo>
                  <a:cubicBezTo>
                    <a:pt x="22307" y="13468"/>
                    <a:pt x="22425" y="13301"/>
                    <a:pt x="22466" y="13180"/>
                  </a:cubicBezTo>
                  <a:cubicBezTo>
                    <a:pt x="22674" y="12896"/>
                    <a:pt x="22799" y="12650"/>
                    <a:pt x="22826" y="12456"/>
                  </a:cubicBezTo>
                  <a:cubicBezTo>
                    <a:pt x="22844" y="12321"/>
                    <a:pt x="22816" y="12210"/>
                    <a:pt x="22743" y="12123"/>
                  </a:cubicBezTo>
                  <a:cubicBezTo>
                    <a:pt x="22733" y="12113"/>
                    <a:pt x="22719" y="12106"/>
                    <a:pt x="22705" y="12102"/>
                  </a:cubicBezTo>
                  <a:cubicBezTo>
                    <a:pt x="22687" y="12102"/>
                    <a:pt x="22674" y="12106"/>
                    <a:pt x="22663" y="12116"/>
                  </a:cubicBezTo>
                  <a:cubicBezTo>
                    <a:pt x="22203" y="12522"/>
                    <a:pt x="21718" y="12951"/>
                    <a:pt x="21216" y="13391"/>
                  </a:cubicBezTo>
                  <a:cubicBezTo>
                    <a:pt x="21499" y="13076"/>
                    <a:pt x="21707" y="12802"/>
                    <a:pt x="21825" y="12577"/>
                  </a:cubicBezTo>
                  <a:cubicBezTo>
                    <a:pt x="22064" y="12338"/>
                    <a:pt x="22217" y="12185"/>
                    <a:pt x="22258" y="12144"/>
                  </a:cubicBezTo>
                  <a:cubicBezTo>
                    <a:pt x="22279" y="12123"/>
                    <a:pt x="22279" y="12089"/>
                    <a:pt x="22258" y="12065"/>
                  </a:cubicBezTo>
                  <a:cubicBezTo>
                    <a:pt x="22247" y="12053"/>
                    <a:pt x="22231" y="12047"/>
                    <a:pt x="22215" y="12047"/>
                  </a:cubicBezTo>
                  <a:cubicBezTo>
                    <a:pt x="22202" y="12047"/>
                    <a:pt x="22189" y="12051"/>
                    <a:pt x="22179" y="12061"/>
                  </a:cubicBezTo>
                  <a:cubicBezTo>
                    <a:pt x="22175" y="12065"/>
                    <a:pt x="22085" y="12144"/>
                    <a:pt x="21926" y="12279"/>
                  </a:cubicBezTo>
                  <a:cubicBezTo>
                    <a:pt x="21936" y="12182"/>
                    <a:pt x="21915" y="12096"/>
                    <a:pt x="21860" y="12033"/>
                  </a:cubicBezTo>
                  <a:cubicBezTo>
                    <a:pt x="21849" y="12020"/>
                    <a:pt x="21833" y="12013"/>
                    <a:pt x="21817" y="12013"/>
                  </a:cubicBezTo>
                  <a:cubicBezTo>
                    <a:pt x="21804" y="12013"/>
                    <a:pt x="21791" y="12017"/>
                    <a:pt x="21780" y="12027"/>
                  </a:cubicBezTo>
                  <a:lnTo>
                    <a:pt x="14996" y="17719"/>
                  </a:lnTo>
                  <a:cubicBezTo>
                    <a:pt x="15349" y="17362"/>
                    <a:pt x="15702" y="16995"/>
                    <a:pt x="16060" y="16624"/>
                  </a:cubicBezTo>
                  <a:lnTo>
                    <a:pt x="21513" y="12047"/>
                  </a:lnTo>
                  <a:cubicBezTo>
                    <a:pt x="21537" y="12027"/>
                    <a:pt x="21541" y="11992"/>
                    <a:pt x="21520" y="11968"/>
                  </a:cubicBezTo>
                  <a:cubicBezTo>
                    <a:pt x="21510" y="11953"/>
                    <a:pt x="21494" y="11946"/>
                    <a:pt x="21477" y="11946"/>
                  </a:cubicBezTo>
                  <a:cubicBezTo>
                    <a:pt x="21464" y="11946"/>
                    <a:pt x="21452" y="11950"/>
                    <a:pt x="21440" y="11957"/>
                  </a:cubicBezTo>
                  <a:cubicBezTo>
                    <a:pt x="21357" y="12023"/>
                    <a:pt x="20879" y="12380"/>
                    <a:pt x="20169" y="12924"/>
                  </a:cubicBezTo>
                  <a:cubicBezTo>
                    <a:pt x="20308" y="12778"/>
                    <a:pt x="20426" y="12639"/>
                    <a:pt x="20509" y="12515"/>
                  </a:cubicBezTo>
                  <a:lnTo>
                    <a:pt x="21354" y="11774"/>
                  </a:lnTo>
                  <a:cubicBezTo>
                    <a:pt x="21378" y="11753"/>
                    <a:pt x="21382" y="11718"/>
                    <a:pt x="21361" y="11694"/>
                  </a:cubicBezTo>
                  <a:cubicBezTo>
                    <a:pt x="21323" y="11652"/>
                    <a:pt x="21274" y="11628"/>
                    <a:pt x="21211" y="11624"/>
                  </a:cubicBezTo>
                  <a:cubicBezTo>
                    <a:pt x="21209" y="11624"/>
                    <a:pt x="21207" y="11624"/>
                    <a:pt x="21205" y="11624"/>
                  </a:cubicBezTo>
                  <a:cubicBezTo>
                    <a:pt x="21084" y="11624"/>
                    <a:pt x="20889" y="11721"/>
                    <a:pt x="20647" y="11894"/>
                  </a:cubicBezTo>
                  <a:cubicBezTo>
                    <a:pt x="20637" y="11874"/>
                    <a:pt x="20623" y="11857"/>
                    <a:pt x="20609" y="11836"/>
                  </a:cubicBezTo>
                  <a:cubicBezTo>
                    <a:pt x="20599" y="11825"/>
                    <a:pt x="20584" y="11819"/>
                    <a:pt x="20567" y="11815"/>
                  </a:cubicBezTo>
                  <a:cubicBezTo>
                    <a:pt x="20554" y="11815"/>
                    <a:pt x="20540" y="11822"/>
                    <a:pt x="20525" y="11829"/>
                  </a:cubicBezTo>
                  <a:cubicBezTo>
                    <a:pt x="19147" y="13024"/>
                    <a:pt x="16714" y="15121"/>
                    <a:pt x="14487" y="17016"/>
                  </a:cubicBezTo>
                  <a:cubicBezTo>
                    <a:pt x="14161" y="17237"/>
                    <a:pt x="13846" y="17459"/>
                    <a:pt x="13537" y="17678"/>
                  </a:cubicBezTo>
                  <a:lnTo>
                    <a:pt x="20172" y="11832"/>
                  </a:lnTo>
                  <a:cubicBezTo>
                    <a:pt x="20197" y="11811"/>
                    <a:pt x="20200" y="11777"/>
                    <a:pt x="20179" y="11753"/>
                  </a:cubicBezTo>
                  <a:cubicBezTo>
                    <a:pt x="20169" y="11739"/>
                    <a:pt x="20148" y="11728"/>
                    <a:pt x="20135" y="11728"/>
                  </a:cubicBezTo>
                  <a:cubicBezTo>
                    <a:pt x="20133" y="11728"/>
                    <a:pt x="20132" y="11728"/>
                    <a:pt x="20131" y="11728"/>
                  </a:cubicBezTo>
                  <a:cubicBezTo>
                    <a:pt x="19925" y="11728"/>
                    <a:pt x="17853" y="13454"/>
                    <a:pt x="15547" y="15412"/>
                  </a:cubicBezTo>
                  <a:lnTo>
                    <a:pt x="19732" y="11697"/>
                  </a:lnTo>
                  <a:cubicBezTo>
                    <a:pt x="19756" y="11677"/>
                    <a:pt x="19760" y="11642"/>
                    <a:pt x="19740" y="11617"/>
                  </a:cubicBezTo>
                  <a:cubicBezTo>
                    <a:pt x="19728" y="11604"/>
                    <a:pt x="19713" y="11598"/>
                    <a:pt x="19697" y="11598"/>
                  </a:cubicBezTo>
                  <a:cubicBezTo>
                    <a:pt x="19684" y="11598"/>
                    <a:pt x="19671" y="11603"/>
                    <a:pt x="19660" y="11611"/>
                  </a:cubicBezTo>
                  <a:lnTo>
                    <a:pt x="8884" y="20654"/>
                  </a:lnTo>
                  <a:lnTo>
                    <a:pt x="8884" y="20619"/>
                  </a:lnTo>
                  <a:cubicBezTo>
                    <a:pt x="8891" y="20543"/>
                    <a:pt x="8933" y="20449"/>
                    <a:pt x="9005" y="20339"/>
                  </a:cubicBezTo>
                  <a:lnTo>
                    <a:pt x="14517" y="15505"/>
                  </a:lnTo>
                  <a:cubicBezTo>
                    <a:pt x="15283" y="14905"/>
                    <a:pt x="16028" y="14334"/>
                    <a:pt x="16676" y="13839"/>
                  </a:cubicBezTo>
                  <a:cubicBezTo>
                    <a:pt x="18717" y="12276"/>
                    <a:pt x="19375" y="11760"/>
                    <a:pt x="19389" y="11635"/>
                  </a:cubicBezTo>
                  <a:cubicBezTo>
                    <a:pt x="19393" y="11621"/>
                    <a:pt x="19386" y="11597"/>
                    <a:pt x="19375" y="11583"/>
                  </a:cubicBezTo>
                  <a:cubicBezTo>
                    <a:pt x="19292" y="11486"/>
                    <a:pt x="19178" y="11437"/>
                    <a:pt x="19025" y="11434"/>
                  </a:cubicBezTo>
                  <a:cubicBezTo>
                    <a:pt x="19018" y="11433"/>
                    <a:pt x="19010" y="11433"/>
                    <a:pt x="19003" y="11433"/>
                  </a:cubicBezTo>
                  <a:cubicBezTo>
                    <a:pt x="18914" y="11433"/>
                    <a:pt x="18811" y="11451"/>
                    <a:pt x="18696" y="11486"/>
                  </a:cubicBezTo>
                  <a:lnTo>
                    <a:pt x="18911" y="11306"/>
                  </a:lnTo>
                  <a:cubicBezTo>
                    <a:pt x="18935" y="11285"/>
                    <a:pt x="18939" y="11250"/>
                    <a:pt x="18918" y="11226"/>
                  </a:cubicBezTo>
                  <a:cubicBezTo>
                    <a:pt x="18906" y="11212"/>
                    <a:pt x="18891" y="11205"/>
                    <a:pt x="18875" y="11205"/>
                  </a:cubicBezTo>
                  <a:cubicBezTo>
                    <a:pt x="18862" y="11205"/>
                    <a:pt x="18849" y="11210"/>
                    <a:pt x="18838" y="11219"/>
                  </a:cubicBezTo>
                  <a:lnTo>
                    <a:pt x="18835" y="11219"/>
                  </a:lnTo>
                  <a:cubicBezTo>
                    <a:pt x="18825" y="11229"/>
                    <a:pt x="18745" y="11296"/>
                    <a:pt x="18617" y="11406"/>
                  </a:cubicBezTo>
                  <a:lnTo>
                    <a:pt x="18368" y="11614"/>
                  </a:lnTo>
                  <a:cubicBezTo>
                    <a:pt x="18298" y="11645"/>
                    <a:pt x="18229" y="11680"/>
                    <a:pt x="18155" y="11718"/>
                  </a:cubicBezTo>
                  <a:cubicBezTo>
                    <a:pt x="18270" y="11614"/>
                    <a:pt x="18363" y="11534"/>
                    <a:pt x="18426" y="11479"/>
                  </a:cubicBezTo>
                  <a:cubicBezTo>
                    <a:pt x="18447" y="11458"/>
                    <a:pt x="18451" y="11424"/>
                    <a:pt x="18430" y="11400"/>
                  </a:cubicBezTo>
                  <a:cubicBezTo>
                    <a:pt x="18420" y="11386"/>
                    <a:pt x="18404" y="11378"/>
                    <a:pt x="18387" y="11378"/>
                  </a:cubicBezTo>
                  <a:cubicBezTo>
                    <a:pt x="18374" y="11378"/>
                    <a:pt x="18361" y="11383"/>
                    <a:pt x="18350" y="11392"/>
                  </a:cubicBezTo>
                  <a:cubicBezTo>
                    <a:pt x="18280" y="11448"/>
                    <a:pt x="18173" y="11531"/>
                    <a:pt x="18038" y="11638"/>
                  </a:cubicBezTo>
                  <a:cubicBezTo>
                    <a:pt x="18048" y="11608"/>
                    <a:pt x="18056" y="11573"/>
                    <a:pt x="18059" y="11545"/>
                  </a:cubicBezTo>
                  <a:cubicBezTo>
                    <a:pt x="18069" y="11451"/>
                    <a:pt x="18048" y="11375"/>
                    <a:pt x="17997" y="11316"/>
                  </a:cubicBezTo>
                  <a:cubicBezTo>
                    <a:pt x="17986" y="11302"/>
                    <a:pt x="17973" y="11296"/>
                    <a:pt x="17955" y="11296"/>
                  </a:cubicBezTo>
                  <a:cubicBezTo>
                    <a:pt x="17938" y="11296"/>
                    <a:pt x="17923" y="11302"/>
                    <a:pt x="17913" y="11312"/>
                  </a:cubicBezTo>
                  <a:cubicBezTo>
                    <a:pt x="17889" y="11341"/>
                    <a:pt x="17224" y="12051"/>
                    <a:pt x="16236" y="13069"/>
                  </a:cubicBezTo>
                  <a:cubicBezTo>
                    <a:pt x="16160" y="13132"/>
                    <a:pt x="16084" y="13194"/>
                    <a:pt x="16008" y="13260"/>
                  </a:cubicBezTo>
                  <a:cubicBezTo>
                    <a:pt x="14635" y="14358"/>
                    <a:pt x="12900" y="15769"/>
                    <a:pt x="11368" y="17058"/>
                  </a:cubicBezTo>
                  <a:cubicBezTo>
                    <a:pt x="14247" y="14518"/>
                    <a:pt x="17453" y="11400"/>
                    <a:pt x="17677" y="11181"/>
                  </a:cubicBezTo>
                  <a:cubicBezTo>
                    <a:pt x="17698" y="11157"/>
                    <a:pt x="17702" y="11122"/>
                    <a:pt x="17681" y="11101"/>
                  </a:cubicBezTo>
                  <a:cubicBezTo>
                    <a:pt x="17668" y="11088"/>
                    <a:pt x="17652" y="11082"/>
                    <a:pt x="17636" y="11082"/>
                  </a:cubicBezTo>
                  <a:cubicBezTo>
                    <a:pt x="17623" y="11082"/>
                    <a:pt x="17609" y="11086"/>
                    <a:pt x="17598" y="11094"/>
                  </a:cubicBezTo>
                  <a:lnTo>
                    <a:pt x="14635" y="13720"/>
                  </a:lnTo>
                  <a:cubicBezTo>
                    <a:pt x="14677" y="13661"/>
                    <a:pt x="14701" y="13617"/>
                    <a:pt x="14705" y="13589"/>
                  </a:cubicBezTo>
                  <a:cubicBezTo>
                    <a:pt x="14709" y="13554"/>
                    <a:pt x="14698" y="13533"/>
                    <a:pt x="14688" y="13520"/>
                  </a:cubicBezTo>
                  <a:cubicBezTo>
                    <a:pt x="14676" y="13506"/>
                    <a:pt x="14659" y="13499"/>
                    <a:pt x="14642" y="13499"/>
                  </a:cubicBezTo>
                  <a:cubicBezTo>
                    <a:pt x="14629" y="13499"/>
                    <a:pt x="14615" y="13503"/>
                    <a:pt x="14605" y="13513"/>
                  </a:cubicBezTo>
                  <a:lnTo>
                    <a:pt x="13291" y="14614"/>
                  </a:lnTo>
                  <a:cubicBezTo>
                    <a:pt x="13579" y="14327"/>
                    <a:pt x="13551" y="14296"/>
                    <a:pt x="13520" y="14258"/>
                  </a:cubicBezTo>
                  <a:cubicBezTo>
                    <a:pt x="13468" y="14195"/>
                    <a:pt x="13391" y="14165"/>
                    <a:pt x="13298" y="14160"/>
                  </a:cubicBezTo>
                  <a:cubicBezTo>
                    <a:pt x="13296" y="14160"/>
                    <a:pt x="13293" y="14160"/>
                    <a:pt x="13291" y="14160"/>
                  </a:cubicBezTo>
                  <a:cubicBezTo>
                    <a:pt x="13104" y="14160"/>
                    <a:pt x="12822" y="14285"/>
                    <a:pt x="12480" y="14504"/>
                  </a:cubicBezTo>
                  <a:cubicBezTo>
                    <a:pt x="12470" y="14497"/>
                    <a:pt x="12456" y="14497"/>
                    <a:pt x="12443" y="14493"/>
                  </a:cubicBezTo>
                  <a:cubicBezTo>
                    <a:pt x="12440" y="14493"/>
                    <a:pt x="12437" y="14493"/>
                    <a:pt x="12433" y="14493"/>
                  </a:cubicBezTo>
                  <a:cubicBezTo>
                    <a:pt x="12347" y="14493"/>
                    <a:pt x="12185" y="14578"/>
                    <a:pt x="11968" y="14722"/>
                  </a:cubicBezTo>
                  <a:cubicBezTo>
                    <a:pt x="11965" y="14721"/>
                    <a:pt x="11962" y="14721"/>
                    <a:pt x="11959" y="14721"/>
                  </a:cubicBezTo>
                  <a:cubicBezTo>
                    <a:pt x="11945" y="14721"/>
                    <a:pt x="11931" y="14727"/>
                    <a:pt x="11919" y="14736"/>
                  </a:cubicBezTo>
                  <a:lnTo>
                    <a:pt x="11763" y="14864"/>
                  </a:lnTo>
                  <a:cubicBezTo>
                    <a:pt x="11327" y="15179"/>
                    <a:pt x="10734" y="15668"/>
                    <a:pt x="10104" y="16215"/>
                  </a:cubicBezTo>
                  <a:cubicBezTo>
                    <a:pt x="9643" y="16559"/>
                    <a:pt x="9203" y="16891"/>
                    <a:pt x="8797" y="17210"/>
                  </a:cubicBezTo>
                  <a:cubicBezTo>
                    <a:pt x="9729" y="16385"/>
                    <a:pt x="10759" y="15498"/>
                    <a:pt x="11618" y="14767"/>
                  </a:cubicBezTo>
                  <a:cubicBezTo>
                    <a:pt x="11639" y="14747"/>
                    <a:pt x="11642" y="14708"/>
                    <a:pt x="11621" y="14684"/>
                  </a:cubicBezTo>
                  <a:cubicBezTo>
                    <a:pt x="11612" y="14671"/>
                    <a:pt x="11596" y="14665"/>
                    <a:pt x="11580" y="14665"/>
                  </a:cubicBezTo>
                  <a:cubicBezTo>
                    <a:pt x="11566" y="14665"/>
                    <a:pt x="11552" y="14669"/>
                    <a:pt x="11541" y="14677"/>
                  </a:cubicBezTo>
                  <a:lnTo>
                    <a:pt x="11424" y="14777"/>
                  </a:lnTo>
                  <a:cubicBezTo>
                    <a:pt x="11420" y="14763"/>
                    <a:pt x="11413" y="14753"/>
                    <a:pt x="11407" y="14747"/>
                  </a:cubicBezTo>
                  <a:cubicBezTo>
                    <a:pt x="11378" y="14712"/>
                    <a:pt x="11341" y="14691"/>
                    <a:pt x="11295" y="14684"/>
                  </a:cubicBezTo>
                  <a:cubicBezTo>
                    <a:pt x="11295" y="14673"/>
                    <a:pt x="11288" y="14663"/>
                    <a:pt x="11282" y="14653"/>
                  </a:cubicBezTo>
                  <a:cubicBezTo>
                    <a:pt x="11271" y="14643"/>
                    <a:pt x="11254" y="14629"/>
                    <a:pt x="11226" y="14625"/>
                  </a:cubicBezTo>
                  <a:cubicBezTo>
                    <a:pt x="11185" y="14625"/>
                    <a:pt x="11095" y="14670"/>
                    <a:pt x="10967" y="14753"/>
                  </a:cubicBezTo>
                  <a:cubicBezTo>
                    <a:pt x="10970" y="14698"/>
                    <a:pt x="10959" y="14649"/>
                    <a:pt x="10928" y="14614"/>
                  </a:cubicBezTo>
                  <a:cubicBezTo>
                    <a:pt x="10918" y="14601"/>
                    <a:pt x="10897" y="14590"/>
                    <a:pt x="10879" y="14590"/>
                  </a:cubicBezTo>
                  <a:cubicBezTo>
                    <a:pt x="10863" y="14590"/>
                    <a:pt x="10838" y="14601"/>
                    <a:pt x="10800" y="14622"/>
                  </a:cubicBezTo>
                  <a:cubicBezTo>
                    <a:pt x="10789" y="14608"/>
                    <a:pt x="10772" y="14601"/>
                    <a:pt x="10755" y="14601"/>
                  </a:cubicBezTo>
                  <a:cubicBezTo>
                    <a:pt x="10741" y="14601"/>
                    <a:pt x="10728" y="14605"/>
                    <a:pt x="10717" y="14614"/>
                  </a:cubicBezTo>
                  <a:lnTo>
                    <a:pt x="7398" y="17400"/>
                  </a:lnTo>
                  <a:cubicBezTo>
                    <a:pt x="7588" y="17210"/>
                    <a:pt x="7778" y="17016"/>
                    <a:pt x="7973" y="16818"/>
                  </a:cubicBezTo>
                  <a:lnTo>
                    <a:pt x="10374" y="14576"/>
                  </a:lnTo>
                  <a:cubicBezTo>
                    <a:pt x="10398" y="14555"/>
                    <a:pt x="10398" y="14521"/>
                    <a:pt x="10380" y="14497"/>
                  </a:cubicBezTo>
                  <a:cubicBezTo>
                    <a:pt x="10367" y="14480"/>
                    <a:pt x="10343" y="14462"/>
                    <a:pt x="10305" y="14462"/>
                  </a:cubicBezTo>
                  <a:cubicBezTo>
                    <a:pt x="10252" y="14462"/>
                    <a:pt x="10169" y="14504"/>
                    <a:pt x="10055" y="14587"/>
                  </a:cubicBezTo>
                  <a:cubicBezTo>
                    <a:pt x="10073" y="14566"/>
                    <a:pt x="10073" y="14535"/>
                    <a:pt x="10055" y="14514"/>
                  </a:cubicBezTo>
                  <a:cubicBezTo>
                    <a:pt x="10044" y="14500"/>
                    <a:pt x="10028" y="14493"/>
                    <a:pt x="10012" y="14493"/>
                  </a:cubicBezTo>
                  <a:cubicBezTo>
                    <a:pt x="9999" y="14493"/>
                    <a:pt x="9986" y="14498"/>
                    <a:pt x="9975" y="14507"/>
                  </a:cubicBezTo>
                  <a:lnTo>
                    <a:pt x="4653" y="18970"/>
                  </a:lnTo>
                  <a:lnTo>
                    <a:pt x="4653" y="18949"/>
                  </a:lnTo>
                  <a:cubicBezTo>
                    <a:pt x="4668" y="18842"/>
                    <a:pt x="4757" y="18692"/>
                    <a:pt x="4903" y="18513"/>
                  </a:cubicBezTo>
                  <a:cubicBezTo>
                    <a:pt x="5270" y="18228"/>
                    <a:pt x="5769" y="17754"/>
                    <a:pt x="6382" y="17137"/>
                  </a:cubicBezTo>
                  <a:lnTo>
                    <a:pt x="6500" y="17033"/>
                  </a:lnTo>
                  <a:cubicBezTo>
                    <a:pt x="7110" y="16527"/>
                    <a:pt x="7772" y="16011"/>
                    <a:pt x="8326" y="15582"/>
                  </a:cubicBezTo>
                  <a:cubicBezTo>
                    <a:pt x="9438" y="14715"/>
                    <a:pt x="9719" y="14483"/>
                    <a:pt x="9729" y="14386"/>
                  </a:cubicBezTo>
                  <a:cubicBezTo>
                    <a:pt x="9729" y="14372"/>
                    <a:pt x="9723" y="14347"/>
                    <a:pt x="9712" y="14338"/>
                  </a:cubicBezTo>
                  <a:cubicBezTo>
                    <a:pt x="9688" y="14303"/>
                    <a:pt x="9649" y="14285"/>
                    <a:pt x="9605" y="14275"/>
                  </a:cubicBezTo>
                  <a:cubicBezTo>
                    <a:pt x="9605" y="14261"/>
                    <a:pt x="9601" y="14248"/>
                    <a:pt x="9590" y="14237"/>
                  </a:cubicBezTo>
                  <a:cubicBezTo>
                    <a:pt x="9566" y="14206"/>
                    <a:pt x="9525" y="14189"/>
                    <a:pt x="9480" y="14185"/>
                  </a:cubicBezTo>
                  <a:cubicBezTo>
                    <a:pt x="9476" y="14185"/>
                    <a:pt x="9472" y="14185"/>
                    <a:pt x="9469" y="14185"/>
                  </a:cubicBezTo>
                  <a:cubicBezTo>
                    <a:pt x="9407" y="14185"/>
                    <a:pt x="9325" y="14216"/>
                    <a:pt x="9224" y="14275"/>
                  </a:cubicBezTo>
                  <a:cubicBezTo>
                    <a:pt x="9185" y="14248"/>
                    <a:pt x="9141" y="14234"/>
                    <a:pt x="9082" y="14234"/>
                  </a:cubicBezTo>
                  <a:cubicBezTo>
                    <a:pt x="9064" y="14234"/>
                    <a:pt x="9043" y="14234"/>
                    <a:pt x="9022" y="14237"/>
                  </a:cubicBezTo>
                  <a:lnTo>
                    <a:pt x="9220" y="14056"/>
                  </a:lnTo>
                  <a:cubicBezTo>
                    <a:pt x="9245" y="14036"/>
                    <a:pt x="9245" y="13998"/>
                    <a:pt x="9224" y="13977"/>
                  </a:cubicBezTo>
                  <a:cubicBezTo>
                    <a:pt x="9216" y="13963"/>
                    <a:pt x="9200" y="13957"/>
                    <a:pt x="9185" y="13957"/>
                  </a:cubicBezTo>
                  <a:cubicBezTo>
                    <a:pt x="9180" y="13957"/>
                    <a:pt x="9176" y="13956"/>
                    <a:pt x="9172" y="13956"/>
                  </a:cubicBezTo>
                  <a:cubicBezTo>
                    <a:pt x="9165" y="13956"/>
                    <a:pt x="9158" y="13958"/>
                    <a:pt x="9147" y="13967"/>
                  </a:cubicBezTo>
                  <a:cubicBezTo>
                    <a:pt x="9144" y="13946"/>
                    <a:pt x="9133" y="13936"/>
                    <a:pt x="9126" y="13925"/>
                  </a:cubicBezTo>
                  <a:cubicBezTo>
                    <a:pt x="9116" y="13911"/>
                    <a:pt x="9099" y="13904"/>
                    <a:pt x="9085" y="13904"/>
                  </a:cubicBezTo>
                  <a:cubicBezTo>
                    <a:pt x="9067" y="13904"/>
                    <a:pt x="9054" y="13911"/>
                    <a:pt x="9040" y="13922"/>
                  </a:cubicBezTo>
                  <a:cubicBezTo>
                    <a:pt x="8888" y="14085"/>
                    <a:pt x="8714" y="14261"/>
                    <a:pt x="8530" y="14451"/>
                  </a:cubicBezTo>
                  <a:cubicBezTo>
                    <a:pt x="8493" y="14472"/>
                    <a:pt x="8455" y="14501"/>
                    <a:pt x="8413" y="14525"/>
                  </a:cubicBezTo>
                  <a:cubicBezTo>
                    <a:pt x="8603" y="14334"/>
                    <a:pt x="8721" y="14178"/>
                    <a:pt x="8735" y="14064"/>
                  </a:cubicBezTo>
                  <a:cubicBezTo>
                    <a:pt x="8738" y="14012"/>
                    <a:pt x="8728" y="13967"/>
                    <a:pt x="8697" y="13932"/>
                  </a:cubicBezTo>
                  <a:cubicBezTo>
                    <a:pt x="8687" y="13922"/>
                    <a:pt x="8672" y="13915"/>
                    <a:pt x="8659" y="13915"/>
                  </a:cubicBezTo>
                  <a:cubicBezTo>
                    <a:pt x="8656" y="13914"/>
                    <a:pt x="8653" y="13914"/>
                    <a:pt x="8650" y="13914"/>
                  </a:cubicBezTo>
                  <a:cubicBezTo>
                    <a:pt x="8638" y="13914"/>
                    <a:pt x="8625" y="13920"/>
                    <a:pt x="8618" y="13925"/>
                  </a:cubicBezTo>
                  <a:lnTo>
                    <a:pt x="7994" y="14448"/>
                  </a:lnTo>
                  <a:cubicBezTo>
                    <a:pt x="8212" y="14199"/>
                    <a:pt x="8347" y="13998"/>
                    <a:pt x="8361" y="13874"/>
                  </a:cubicBezTo>
                  <a:cubicBezTo>
                    <a:pt x="8364" y="13821"/>
                    <a:pt x="8354" y="13780"/>
                    <a:pt x="8326" y="13749"/>
                  </a:cubicBezTo>
                  <a:cubicBezTo>
                    <a:pt x="8319" y="13738"/>
                    <a:pt x="8309" y="13731"/>
                    <a:pt x="8298" y="13728"/>
                  </a:cubicBezTo>
                  <a:cubicBezTo>
                    <a:pt x="8312" y="13703"/>
                    <a:pt x="8319" y="13682"/>
                    <a:pt x="8322" y="13661"/>
                  </a:cubicBezTo>
                  <a:cubicBezTo>
                    <a:pt x="8326" y="13631"/>
                    <a:pt x="8316" y="13610"/>
                    <a:pt x="8306" y="13599"/>
                  </a:cubicBezTo>
                  <a:cubicBezTo>
                    <a:pt x="8295" y="13589"/>
                    <a:pt x="8288" y="13578"/>
                    <a:pt x="8277" y="13572"/>
                  </a:cubicBezTo>
                  <a:cubicBezTo>
                    <a:pt x="8288" y="13548"/>
                    <a:pt x="8295" y="13527"/>
                    <a:pt x="8295" y="13506"/>
                  </a:cubicBezTo>
                  <a:cubicBezTo>
                    <a:pt x="8302" y="13458"/>
                    <a:pt x="8292" y="13412"/>
                    <a:pt x="8260" y="13378"/>
                  </a:cubicBezTo>
                  <a:cubicBezTo>
                    <a:pt x="8253" y="13367"/>
                    <a:pt x="8239" y="13357"/>
                    <a:pt x="8223" y="13357"/>
                  </a:cubicBezTo>
                  <a:cubicBezTo>
                    <a:pt x="8222" y="13357"/>
                    <a:pt x="8221" y="13357"/>
                    <a:pt x="8221" y="13357"/>
                  </a:cubicBezTo>
                  <a:cubicBezTo>
                    <a:pt x="8207" y="13357"/>
                    <a:pt x="8190" y="13360"/>
                    <a:pt x="7994" y="13523"/>
                  </a:cubicBezTo>
                  <a:cubicBezTo>
                    <a:pt x="7990" y="13523"/>
                    <a:pt x="7983" y="13527"/>
                    <a:pt x="7980" y="13527"/>
                  </a:cubicBezTo>
                  <a:cubicBezTo>
                    <a:pt x="8000" y="13506"/>
                    <a:pt x="8018" y="13488"/>
                    <a:pt x="8031" y="13479"/>
                  </a:cubicBezTo>
                  <a:cubicBezTo>
                    <a:pt x="8052" y="13454"/>
                    <a:pt x="8056" y="13419"/>
                    <a:pt x="8031" y="13399"/>
                  </a:cubicBezTo>
                  <a:cubicBezTo>
                    <a:pt x="8020" y="13385"/>
                    <a:pt x="8004" y="13378"/>
                    <a:pt x="7988" y="13378"/>
                  </a:cubicBezTo>
                  <a:cubicBezTo>
                    <a:pt x="7975" y="13378"/>
                    <a:pt x="7963" y="13382"/>
                    <a:pt x="7952" y="13391"/>
                  </a:cubicBezTo>
                  <a:lnTo>
                    <a:pt x="7588" y="13711"/>
                  </a:lnTo>
                  <a:cubicBezTo>
                    <a:pt x="7546" y="13738"/>
                    <a:pt x="7502" y="13770"/>
                    <a:pt x="7457" y="13800"/>
                  </a:cubicBezTo>
                  <a:cubicBezTo>
                    <a:pt x="7692" y="13554"/>
                    <a:pt x="7838" y="13378"/>
                    <a:pt x="7844" y="13298"/>
                  </a:cubicBezTo>
                  <a:cubicBezTo>
                    <a:pt x="7848" y="13266"/>
                    <a:pt x="7838" y="13242"/>
                    <a:pt x="7828" y="13232"/>
                  </a:cubicBezTo>
                  <a:cubicBezTo>
                    <a:pt x="7820" y="13225"/>
                    <a:pt x="7813" y="13218"/>
                    <a:pt x="7807" y="13215"/>
                  </a:cubicBezTo>
                  <a:lnTo>
                    <a:pt x="7876" y="13156"/>
                  </a:lnTo>
                  <a:cubicBezTo>
                    <a:pt x="7897" y="13138"/>
                    <a:pt x="7900" y="13100"/>
                    <a:pt x="7879" y="13076"/>
                  </a:cubicBezTo>
                  <a:cubicBezTo>
                    <a:pt x="7868" y="13063"/>
                    <a:pt x="7852" y="13057"/>
                    <a:pt x="7837" y="13057"/>
                  </a:cubicBezTo>
                  <a:cubicBezTo>
                    <a:pt x="7824" y="13057"/>
                    <a:pt x="7810" y="13061"/>
                    <a:pt x="7799" y="13069"/>
                  </a:cubicBezTo>
                  <a:lnTo>
                    <a:pt x="7689" y="13167"/>
                  </a:lnTo>
                  <a:cubicBezTo>
                    <a:pt x="7689" y="13156"/>
                    <a:pt x="7692" y="13149"/>
                    <a:pt x="7692" y="13142"/>
                  </a:cubicBezTo>
                  <a:cubicBezTo>
                    <a:pt x="7695" y="13111"/>
                    <a:pt x="7685" y="13090"/>
                    <a:pt x="7675" y="13079"/>
                  </a:cubicBezTo>
                  <a:cubicBezTo>
                    <a:pt x="7665" y="13066"/>
                    <a:pt x="7644" y="13055"/>
                    <a:pt x="7630" y="13055"/>
                  </a:cubicBezTo>
                  <a:cubicBezTo>
                    <a:pt x="7588" y="13055"/>
                    <a:pt x="7508" y="13104"/>
                    <a:pt x="7332" y="13250"/>
                  </a:cubicBezTo>
                  <a:cubicBezTo>
                    <a:pt x="7567" y="13024"/>
                    <a:pt x="7737" y="12858"/>
                    <a:pt x="7810" y="12785"/>
                  </a:cubicBezTo>
                  <a:cubicBezTo>
                    <a:pt x="7834" y="12764"/>
                    <a:pt x="7834" y="12730"/>
                    <a:pt x="7813" y="12705"/>
                  </a:cubicBezTo>
                  <a:cubicBezTo>
                    <a:pt x="7802" y="12694"/>
                    <a:pt x="7787" y="12688"/>
                    <a:pt x="7771" y="12688"/>
                  </a:cubicBezTo>
                  <a:cubicBezTo>
                    <a:pt x="7758" y="12688"/>
                    <a:pt x="7745" y="12692"/>
                    <a:pt x="7734" y="12702"/>
                  </a:cubicBezTo>
                  <a:lnTo>
                    <a:pt x="7273" y="13111"/>
                  </a:lnTo>
                  <a:cubicBezTo>
                    <a:pt x="7321" y="13021"/>
                    <a:pt x="7353" y="12941"/>
                    <a:pt x="7363" y="12871"/>
                  </a:cubicBezTo>
                  <a:cubicBezTo>
                    <a:pt x="7370" y="12820"/>
                    <a:pt x="7363" y="12775"/>
                    <a:pt x="7349" y="12733"/>
                  </a:cubicBezTo>
                  <a:cubicBezTo>
                    <a:pt x="7359" y="12705"/>
                    <a:pt x="7366" y="12684"/>
                    <a:pt x="7366" y="12660"/>
                  </a:cubicBezTo>
                  <a:cubicBezTo>
                    <a:pt x="7377" y="12601"/>
                    <a:pt x="7363" y="12550"/>
                    <a:pt x="7329" y="12511"/>
                  </a:cubicBezTo>
                  <a:cubicBezTo>
                    <a:pt x="7317" y="12498"/>
                    <a:pt x="7300" y="12491"/>
                    <a:pt x="7284" y="12491"/>
                  </a:cubicBezTo>
                  <a:cubicBezTo>
                    <a:pt x="7271" y="12491"/>
                    <a:pt x="7258" y="12496"/>
                    <a:pt x="7249" y="12505"/>
                  </a:cubicBezTo>
                  <a:lnTo>
                    <a:pt x="5478" y="13987"/>
                  </a:lnTo>
                  <a:cubicBezTo>
                    <a:pt x="7162" y="12446"/>
                    <a:pt x="7220" y="12273"/>
                    <a:pt x="7176" y="12203"/>
                  </a:cubicBezTo>
                  <a:cubicBezTo>
                    <a:pt x="7179" y="12169"/>
                    <a:pt x="7169" y="12141"/>
                    <a:pt x="7148" y="12116"/>
                  </a:cubicBezTo>
                  <a:cubicBezTo>
                    <a:pt x="7145" y="12110"/>
                    <a:pt x="7141" y="12106"/>
                    <a:pt x="7134" y="12102"/>
                  </a:cubicBezTo>
                  <a:cubicBezTo>
                    <a:pt x="7169" y="12051"/>
                    <a:pt x="7186" y="12003"/>
                    <a:pt x="7193" y="11961"/>
                  </a:cubicBezTo>
                  <a:cubicBezTo>
                    <a:pt x="7200" y="11909"/>
                    <a:pt x="7186" y="11860"/>
                    <a:pt x="7155" y="11825"/>
                  </a:cubicBezTo>
                  <a:cubicBezTo>
                    <a:pt x="7131" y="11798"/>
                    <a:pt x="7100" y="11780"/>
                    <a:pt x="7062" y="11780"/>
                  </a:cubicBezTo>
                  <a:lnTo>
                    <a:pt x="7054" y="11780"/>
                  </a:lnTo>
                  <a:cubicBezTo>
                    <a:pt x="6788" y="11780"/>
                    <a:pt x="6105" y="12481"/>
                    <a:pt x="5021" y="13617"/>
                  </a:cubicBezTo>
                  <a:cubicBezTo>
                    <a:pt x="4945" y="13696"/>
                    <a:pt x="4865" y="13776"/>
                    <a:pt x="4785" y="13859"/>
                  </a:cubicBezTo>
                  <a:cubicBezTo>
                    <a:pt x="4778" y="13866"/>
                    <a:pt x="4767" y="13874"/>
                    <a:pt x="4757" y="13880"/>
                  </a:cubicBezTo>
                  <a:cubicBezTo>
                    <a:pt x="4508" y="14056"/>
                    <a:pt x="4262" y="14234"/>
                    <a:pt x="4026" y="14403"/>
                  </a:cubicBezTo>
                  <a:cubicBezTo>
                    <a:pt x="4196" y="14227"/>
                    <a:pt x="4369" y="14046"/>
                    <a:pt x="4539" y="13866"/>
                  </a:cubicBezTo>
                  <a:cubicBezTo>
                    <a:pt x="4809" y="13610"/>
                    <a:pt x="5073" y="13350"/>
                    <a:pt x="5315" y="13108"/>
                  </a:cubicBezTo>
                  <a:lnTo>
                    <a:pt x="6781" y="11878"/>
                  </a:lnTo>
                  <a:cubicBezTo>
                    <a:pt x="6805" y="11857"/>
                    <a:pt x="6809" y="11822"/>
                    <a:pt x="6788" y="11798"/>
                  </a:cubicBezTo>
                  <a:cubicBezTo>
                    <a:pt x="6781" y="11787"/>
                    <a:pt x="6767" y="11780"/>
                    <a:pt x="6753" y="11777"/>
                  </a:cubicBezTo>
                  <a:cubicBezTo>
                    <a:pt x="6753" y="11770"/>
                    <a:pt x="6750" y="11763"/>
                    <a:pt x="6742" y="11756"/>
                  </a:cubicBezTo>
                  <a:cubicBezTo>
                    <a:pt x="6726" y="11736"/>
                    <a:pt x="6697" y="11721"/>
                    <a:pt x="6667" y="11715"/>
                  </a:cubicBezTo>
                  <a:cubicBezTo>
                    <a:pt x="6680" y="11701"/>
                    <a:pt x="6691" y="11691"/>
                    <a:pt x="6694" y="11687"/>
                  </a:cubicBezTo>
                  <a:cubicBezTo>
                    <a:pt x="6715" y="11666"/>
                    <a:pt x="6715" y="11632"/>
                    <a:pt x="6697" y="11611"/>
                  </a:cubicBezTo>
                  <a:cubicBezTo>
                    <a:pt x="6685" y="11597"/>
                    <a:pt x="6669" y="11589"/>
                    <a:pt x="6654" y="11589"/>
                  </a:cubicBezTo>
                  <a:cubicBezTo>
                    <a:pt x="6643" y="11589"/>
                    <a:pt x="6632" y="11593"/>
                    <a:pt x="6622" y="11600"/>
                  </a:cubicBezTo>
                  <a:cubicBezTo>
                    <a:pt x="6497" y="11687"/>
                    <a:pt x="4605" y="13010"/>
                    <a:pt x="3233" y="14168"/>
                  </a:cubicBezTo>
                  <a:cubicBezTo>
                    <a:pt x="4428" y="13094"/>
                    <a:pt x="6053" y="11774"/>
                    <a:pt x="6888" y="11115"/>
                  </a:cubicBezTo>
                  <a:cubicBezTo>
                    <a:pt x="6899" y="11109"/>
                    <a:pt x="6905" y="11094"/>
                    <a:pt x="6909" y="11077"/>
                  </a:cubicBezTo>
                  <a:cubicBezTo>
                    <a:pt x="6909" y="11063"/>
                    <a:pt x="6905" y="11046"/>
                    <a:pt x="6895" y="11035"/>
                  </a:cubicBezTo>
                  <a:cubicBezTo>
                    <a:pt x="6878" y="11011"/>
                    <a:pt x="6843" y="10987"/>
                    <a:pt x="6781" y="10984"/>
                  </a:cubicBezTo>
                  <a:cubicBezTo>
                    <a:pt x="6777" y="10984"/>
                    <a:pt x="6773" y="10983"/>
                    <a:pt x="6769" y="10983"/>
                  </a:cubicBezTo>
                  <a:cubicBezTo>
                    <a:pt x="6646" y="10983"/>
                    <a:pt x="6439" y="11094"/>
                    <a:pt x="6171" y="11278"/>
                  </a:cubicBezTo>
                  <a:lnTo>
                    <a:pt x="6750" y="10738"/>
                  </a:lnTo>
                  <a:cubicBezTo>
                    <a:pt x="6771" y="10717"/>
                    <a:pt x="6774" y="10679"/>
                    <a:pt x="6753" y="10658"/>
                  </a:cubicBezTo>
                  <a:cubicBezTo>
                    <a:pt x="6742" y="10644"/>
                    <a:pt x="6726" y="10638"/>
                    <a:pt x="6710" y="10638"/>
                  </a:cubicBezTo>
                  <a:cubicBezTo>
                    <a:pt x="6697" y="10638"/>
                    <a:pt x="6684" y="10642"/>
                    <a:pt x="6673" y="10651"/>
                  </a:cubicBezTo>
                  <a:cubicBezTo>
                    <a:pt x="6663" y="10661"/>
                    <a:pt x="6649" y="10668"/>
                    <a:pt x="6638" y="10679"/>
                  </a:cubicBezTo>
                  <a:cubicBezTo>
                    <a:pt x="6638" y="10668"/>
                    <a:pt x="6632" y="10658"/>
                    <a:pt x="6625" y="10651"/>
                  </a:cubicBezTo>
                  <a:cubicBezTo>
                    <a:pt x="6614" y="10637"/>
                    <a:pt x="6597" y="10623"/>
                    <a:pt x="6563" y="10620"/>
                  </a:cubicBezTo>
                  <a:cubicBezTo>
                    <a:pt x="6560" y="10619"/>
                    <a:pt x="6557" y="10619"/>
                    <a:pt x="6554" y="10619"/>
                  </a:cubicBezTo>
                  <a:cubicBezTo>
                    <a:pt x="6527" y="10619"/>
                    <a:pt x="6492" y="10633"/>
                    <a:pt x="6448" y="10655"/>
                  </a:cubicBezTo>
                  <a:lnTo>
                    <a:pt x="6670" y="10457"/>
                  </a:lnTo>
                  <a:cubicBezTo>
                    <a:pt x="6694" y="10436"/>
                    <a:pt x="6694" y="10402"/>
                    <a:pt x="6673" y="10377"/>
                  </a:cubicBezTo>
                  <a:cubicBezTo>
                    <a:pt x="6663" y="10364"/>
                    <a:pt x="6648" y="10358"/>
                    <a:pt x="6632" y="10358"/>
                  </a:cubicBezTo>
                  <a:cubicBezTo>
                    <a:pt x="6622" y="10358"/>
                    <a:pt x="6611" y="10361"/>
                    <a:pt x="6601" y="10367"/>
                  </a:cubicBezTo>
                  <a:cubicBezTo>
                    <a:pt x="6601" y="10364"/>
                    <a:pt x="6597" y="10360"/>
                    <a:pt x="6597" y="10360"/>
                  </a:cubicBezTo>
                  <a:cubicBezTo>
                    <a:pt x="6587" y="10346"/>
                    <a:pt x="6569" y="10339"/>
                    <a:pt x="6552" y="10335"/>
                  </a:cubicBezTo>
                  <a:cubicBezTo>
                    <a:pt x="6459" y="10335"/>
                    <a:pt x="5596" y="11039"/>
                    <a:pt x="4553" y="11923"/>
                  </a:cubicBezTo>
                  <a:cubicBezTo>
                    <a:pt x="5021" y="11465"/>
                    <a:pt x="5530" y="10973"/>
                    <a:pt x="5928" y="10605"/>
                  </a:cubicBezTo>
                  <a:cubicBezTo>
                    <a:pt x="6396" y="10284"/>
                    <a:pt x="6708" y="10076"/>
                    <a:pt x="6722" y="10069"/>
                  </a:cubicBezTo>
                  <a:cubicBezTo>
                    <a:pt x="6736" y="10058"/>
                    <a:pt x="6742" y="10044"/>
                    <a:pt x="6747" y="10028"/>
                  </a:cubicBezTo>
                  <a:cubicBezTo>
                    <a:pt x="6750" y="10010"/>
                    <a:pt x="6742" y="9996"/>
                    <a:pt x="6732" y="9982"/>
                  </a:cubicBezTo>
                  <a:cubicBezTo>
                    <a:pt x="6722" y="9969"/>
                    <a:pt x="6697" y="9951"/>
                    <a:pt x="6659" y="9948"/>
                  </a:cubicBezTo>
                  <a:cubicBezTo>
                    <a:pt x="6657" y="9948"/>
                    <a:pt x="6655" y="9948"/>
                    <a:pt x="6653" y="9948"/>
                  </a:cubicBezTo>
                  <a:cubicBezTo>
                    <a:pt x="6532" y="9948"/>
                    <a:pt x="6271" y="10145"/>
                    <a:pt x="5869" y="10509"/>
                  </a:cubicBezTo>
                  <a:cubicBezTo>
                    <a:pt x="5804" y="10554"/>
                    <a:pt x="5735" y="10602"/>
                    <a:pt x="5661" y="10651"/>
                  </a:cubicBezTo>
                  <a:cubicBezTo>
                    <a:pt x="6331" y="10034"/>
                    <a:pt x="6569" y="9795"/>
                    <a:pt x="6646" y="9691"/>
                  </a:cubicBezTo>
                  <a:cubicBezTo>
                    <a:pt x="6649" y="9687"/>
                    <a:pt x="6656" y="9684"/>
                    <a:pt x="6659" y="9681"/>
                  </a:cubicBezTo>
                  <a:lnTo>
                    <a:pt x="6656" y="9677"/>
                  </a:lnTo>
                  <a:cubicBezTo>
                    <a:pt x="6691" y="9625"/>
                    <a:pt x="6680" y="9615"/>
                    <a:pt x="6667" y="9598"/>
                  </a:cubicBezTo>
                  <a:cubicBezTo>
                    <a:pt x="6656" y="9587"/>
                    <a:pt x="6643" y="9580"/>
                    <a:pt x="6628" y="9580"/>
                  </a:cubicBezTo>
                  <a:cubicBezTo>
                    <a:pt x="6625" y="9580"/>
                    <a:pt x="6622" y="9579"/>
                    <a:pt x="6619" y="9579"/>
                  </a:cubicBezTo>
                  <a:cubicBezTo>
                    <a:pt x="6606" y="9579"/>
                    <a:pt x="6595" y="9585"/>
                    <a:pt x="6587" y="9591"/>
                  </a:cubicBezTo>
                  <a:cubicBezTo>
                    <a:pt x="6414" y="9740"/>
                    <a:pt x="6206" y="9916"/>
                    <a:pt x="5977" y="10111"/>
                  </a:cubicBezTo>
                  <a:cubicBezTo>
                    <a:pt x="6455" y="9649"/>
                    <a:pt x="6756" y="9279"/>
                    <a:pt x="6781" y="9050"/>
                  </a:cubicBezTo>
                  <a:cubicBezTo>
                    <a:pt x="6788" y="8984"/>
                    <a:pt x="6771" y="8929"/>
                    <a:pt x="6736" y="8884"/>
                  </a:cubicBezTo>
                  <a:cubicBezTo>
                    <a:pt x="6726" y="8870"/>
                    <a:pt x="6712" y="8863"/>
                    <a:pt x="6697" y="8863"/>
                  </a:cubicBezTo>
                  <a:cubicBezTo>
                    <a:pt x="6680" y="8863"/>
                    <a:pt x="6667" y="8867"/>
                    <a:pt x="6656" y="8877"/>
                  </a:cubicBezTo>
                  <a:lnTo>
                    <a:pt x="4009" y="11098"/>
                  </a:lnTo>
                  <a:lnTo>
                    <a:pt x="6576" y="8811"/>
                  </a:lnTo>
                  <a:cubicBezTo>
                    <a:pt x="6601" y="8790"/>
                    <a:pt x="6604" y="8755"/>
                    <a:pt x="6584" y="8731"/>
                  </a:cubicBezTo>
                  <a:cubicBezTo>
                    <a:pt x="6566" y="8710"/>
                    <a:pt x="6545" y="8697"/>
                    <a:pt x="6521" y="8686"/>
                  </a:cubicBezTo>
                  <a:cubicBezTo>
                    <a:pt x="6559" y="8631"/>
                    <a:pt x="6580" y="8586"/>
                    <a:pt x="6584" y="8555"/>
                  </a:cubicBezTo>
                  <a:cubicBezTo>
                    <a:pt x="6587" y="8520"/>
                    <a:pt x="6573" y="8496"/>
                    <a:pt x="6563" y="8482"/>
                  </a:cubicBezTo>
                  <a:cubicBezTo>
                    <a:pt x="6555" y="8475"/>
                    <a:pt x="6549" y="8468"/>
                    <a:pt x="6542" y="8461"/>
                  </a:cubicBezTo>
                  <a:cubicBezTo>
                    <a:pt x="6584" y="8427"/>
                    <a:pt x="6622" y="8392"/>
                    <a:pt x="6663" y="8357"/>
                  </a:cubicBezTo>
                  <a:cubicBezTo>
                    <a:pt x="6687" y="8339"/>
                    <a:pt x="6691" y="8305"/>
                    <a:pt x="6670" y="8281"/>
                  </a:cubicBezTo>
                  <a:cubicBezTo>
                    <a:pt x="6659" y="8266"/>
                    <a:pt x="6642" y="8257"/>
                    <a:pt x="6624" y="8257"/>
                  </a:cubicBezTo>
                  <a:cubicBezTo>
                    <a:pt x="6613" y="8257"/>
                    <a:pt x="6603" y="8261"/>
                    <a:pt x="6594" y="8267"/>
                  </a:cubicBezTo>
                  <a:cubicBezTo>
                    <a:pt x="6563" y="8288"/>
                    <a:pt x="6441" y="8371"/>
                    <a:pt x="6251" y="8502"/>
                  </a:cubicBezTo>
                  <a:cubicBezTo>
                    <a:pt x="6105" y="8579"/>
                    <a:pt x="5911" y="8714"/>
                    <a:pt x="5675" y="8901"/>
                  </a:cubicBezTo>
                  <a:cubicBezTo>
                    <a:pt x="5544" y="8995"/>
                    <a:pt x="5399" y="9095"/>
                    <a:pt x="5250" y="9203"/>
                  </a:cubicBezTo>
                  <a:cubicBezTo>
                    <a:pt x="5794" y="8731"/>
                    <a:pt x="6331" y="8270"/>
                    <a:pt x="6816" y="7855"/>
                  </a:cubicBezTo>
                  <a:cubicBezTo>
                    <a:pt x="7581" y="7231"/>
                    <a:pt x="8101" y="6697"/>
                    <a:pt x="8146" y="6355"/>
                  </a:cubicBezTo>
                  <a:lnTo>
                    <a:pt x="8146" y="6334"/>
                  </a:lnTo>
                  <a:cubicBezTo>
                    <a:pt x="8551" y="5911"/>
                    <a:pt x="8805" y="5568"/>
                    <a:pt x="8829" y="5360"/>
                  </a:cubicBezTo>
                  <a:cubicBezTo>
                    <a:pt x="8835" y="5288"/>
                    <a:pt x="8821" y="5229"/>
                    <a:pt x="8784" y="5184"/>
                  </a:cubicBezTo>
                  <a:cubicBezTo>
                    <a:pt x="8773" y="5170"/>
                    <a:pt x="8756" y="5163"/>
                    <a:pt x="8738" y="5163"/>
                  </a:cubicBezTo>
                  <a:cubicBezTo>
                    <a:pt x="8738" y="5159"/>
                    <a:pt x="8738" y="5155"/>
                    <a:pt x="8742" y="5155"/>
                  </a:cubicBezTo>
                  <a:lnTo>
                    <a:pt x="8825" y="5083"/>
                  </a:lnTo>
                  <a:cubicBezTo>
                    <a:pt x="8846" y="5062"/>
                    <a:pt x="8850" y="5027"/>
                    <a:pt x="8829" y="5003"/>
                  </a:cubicBezTo>
                  <a:cubicBezTo>
                    <a:pt x="8797" y="4965"/>
                    <a:pt x="8752" y="4941"/>
                    <a:pt x="8690" y="4938"/>
                  </a:cubicBezTo>
                  <a:cubicBezTo>
                    <a:pt x="8683" y="4930"/>
                    <a:pt x="8676" y="4930"/>
                    <a:pt x="8669" y="4930"/>
                  </a:cubicBezTo>
                  <a:cubicBezTo>
                    <a:pt x="8662" y="4930"/>
                    <a:pt x="8652" y="4930"/>
                    <a:pt x="8638" y="4938"/>
                  </a:cubicBezTo>
                  <a:lnTo>
                    <a:pt x="8752" y="4840"/>
                  </a:lnTo>
                  <a:cubicBezTo>
                    <a:pt x="8776" y="4820"/>
                    <a:pt x="8776" y="4781"/>
                    <a:pt x="8756" y="4757"/>
                  </a:cubicBezTo>
                  <a:cubicBezTo>
                    <a:pt x="8746" y="4744"/>
                    <a:pt x="8730" y="4737"/>
                    <a:pt x="8714" y="4737"/>
                  </a:cubicBezTo>
                  <a:cubicBezTo>
                    <a:pt x="8700" y="4737"/>
                    <a:pt x="8687" y="4741"/>
                    <a:pt x="8676" y="4750"/>
                  </a:cubicBezTo>
                  <a:lnTo>
                    <a:pt x="8351" y="5024"/>
                  </a:lnTo>
                  <a:cubicBezTo>
                    <a:pt x="7990" y="5190"/>
                    <a:pt x="7446" y="5575"/>
                    <a:pt x="6812" y="6081"/>
                  </a:cubicBezTo>
                  <a:cubicBezTo>
                    <a:pt x="6878" y="6015"/>
                    <a:pt x="6944" y="5949"/>
                    <a:pt x="7006" y="5883"/>
                  </a:cubicBezTo>
                  <a:cubicBezTo>
                    <a:pt x="7127" y="5776"/>
                    <a:pt x="7235" y="5675"/>
                    <a:pt x="7335" y="5582"/>
                  </a:cubicBezTo>
                  <a:cubicBezTo>
                    <a:pt x="8031" y="5114"/>
                    <a:pt x="8493" y="4816"/>
                    <a:pt x="8514" y="4805"/>
                  </a:cubicBezTo>
                  <a:cubicBezTo>
                    <a:pt x="8527" y="4795"/>
                    <a:pt x="8538" y="4781"/>
                    <a:pt x="8538" y="4764"/>
                  </a:cubicBezTo>
                  <a:cubicBezTo>
                    <a:pt x="8541" y="4750"/>
                    <a:pt x="8538" y="4733"/>
                    <a:pt x="8527" y="4719"/>
                  </a:cubicBezTo>
                  <a:cubicBezTo>
                    <a:pt x="8514" y="4706"/>
                    <a:pt x="8493" y="4688"/>
                    <a:pt x="8455" y="4685"/>
                  </a:cubicBezTo>
                  <a:cubicBezTo>
                    <a:pt x="8452" y="4685"/>
                    <a:pt x="8450" y="4685"/>
                    <a:pt x="8448" y="4685"/>
                  </a:cubicBezTo>
                  <a:cubicBezTo>
                    <a:pt x="8384" y="4685"/>
                    <a:pt x="8262" y="4743"/>
                    <a:pt x="8094" y="4847"/>
                  </a:cubicBezTo>
                  <a:cubicBezTo>
                    <a:pt x="8468" y="4459"/>
                    <a:pt x="8430" y="4415"/>
                    <a:pt x="8399" y="4380"/>
                  </a:cubicBezTo>
                  <a:cubicBezTo>
                    <a:pt x="8389" y="4365"/>
                    <a:pt x="8375" y="4359"/>
                    <a:pt x="8357" y="4359"/>
                  </a:cubicBezTo>
                  <a:cubicBezTo>
                    <a:pt x="8340" y="4359"/>
                    <a:pt x="8326" y="4362"/>
                    <a:pt x="8312" y="4376"/>
                  </a:cubicBezTo>
                  <a:cubicBezTo>
                    <a:pt x="8298" y="4394"/>
                    <a:pt x="7907" y="4802"/>
                    <a:pt x="7308" y="5416"/>
                  </a:cubicBezTo>
                  <a:cubicBezTo>
                    <a:pt x="7183" y="5509"/>
                    <a:pt x="7054" y="5613"/>
                    <a:pt x="6919" y="5720"/>
                  </a:cubicBezTo>
                  <a:cubicBezTo>
                    <a:pt x="6372" y="6091"/>
                    <a:pt x="5720" y="6538"/>
                    <a:pt x="5042" y="7023"/>
                  </a:cubicBezTo>
                  <a:lnTo>
                    <a:pt x="8070" y="4335"/>
                  </a:lnTo>
                  <a:cubicBezTo>
                    <a:pt x="8094" y="4314"/>
                    <a:pt x="8098" y="4276"/>
                    <a:pt x="8077" y="4255"/>
                  </a:cubicBezTo>
                  <a:cubicBezTo>
                    <a:pt x="8065" y="4241"/>
                    <a:pt x="8050" y="4235"/>
                    <a:pt x="8034" y="4235"/>
                  </a:cubicBezTo>
                  <a:cubicBezTo>
                    <a:pt x="8021" y="4235"/>
                    <a:pt x="8008" y="4239"/>
                    <a:pt x="7997" y="4248"/>
                  </a:cubicBezTo>
                  <a:lnTo>
                    <a:pt x="2917" y="8510"/>
                  </a:lnTo>
                  <a:lnTo>
                    <a:pt x="8042" y="3919"/>
                  </a:lnTo>
                  <a:cubicBezTo>
                    <a:pt x="8066" y="3898"/>
                    <a:pt x="8070" y="3863"/>
                    <a:pt x="8049" y="3842"/>
                  </a:cubicBezTo>
                  <a:cubicBezTo>
                    <a:pt x="8035" y="3825"/>
                    <a:pt x="8007" y="3804"/>
                    <a:pt x="7962" y="3801"/>
                  </a:cubicBezTo>
                  <a:cubicBezTo>
                    <a:pt x="7959" y="3801"/>
                    <a:pt x="7955" y="3800"/>
                    <a:pt x="7952" y="3800"/>
                  </a:cubicBezTo>
                  <a:cubicBezTo>
                    <a:pt x="7808" y="3800"/>
                    <a:pt x="7511" y="3990"/>
                    <a:pt x="7075" y="4338"/>
                  </a:cubicBezTo>
                  <a:cubicBezTo>
                    <a:pt x="7137" y="4279"/>
                    <a:pt x="7193" y="4220"/>
                    <a:pt x="7249" y="4165"/>
                  </a:cubicBezTo>
                  <a:lnTo>
                    <a:pt x="7879" y="3600"/>
                  </a:lnTo>
                  <a:cubicBezTo>
                    <a:pt x="7900" y="3579"/>
                    <a:pt x="7903" y="3545"/>
                    <a:pt x="7882" y="3521"/>
                  </a:cubicBezTo>
                  <a:cubicBezTo>
                    <a:pt x="7872" y="3510"/>
                    <a:pt x="7855" y="3500"/>
                    <a:pt x="7838" y="3500"/>
                  </a:cubicBezTo>
                  <a:cubicBezTo>
                    <a:pt x="7836" y="3500"/>
                    <a:pt x="7835" y="3500"/>
                    <a:pt x="7834" y="3500"/>
                  </a:cubicBezTo>
                  <a:cubicBezTo>
                    <a:pt x="7784" y="3500"/>
                    <a:pt x="7671" y="3594"/>
                    <a:pt x="7176" y="4078"/>
                  </a:cubicBezTo>
                  <a:lnTo>
                    <a:pt x="669" y="9927"/>
                  </a:lnTo>
                  <a:cubicBezTo>
                    <a:pt x="519" y="10000"/>
                    <a:pt x="395" y="10038"/>
                    <a:pt x="300" y="10038"/>
                  </a:cubicBezTo>
                  <a:cubicBezTo>
                    <a:pt x="296" y="10038"/>
                    <a:pt x="292" y="10038"/>
                    <a:pt x="288" y="10038"/>
                  </a:cubicBezTo>
                  <a:cubicBezTo>
                    <a:pt x="240" y="10038"/>
                    <a:pt x="201" y="10020"/>
                    <a:pt x="177" y="9989"/>
                  </a:cubicBezTo>
                  <a:cubicBezTo>
                    <a:pt x="170" y="9986"/>
                    <a:pt x="160" y="9972"/>
                    <a:pt x="163" y="9930"/>
                  </a:cubicBezTo>
                  <a:cubicBezTo>
                    <a:pt x="250" y="9140"/>
                    <a:pt x="5010" y="5322"/>
                    <a:pt x="7512" y="3413"/>
                  </a:cubicBezTo>
                  <a:cubicBezTo>
                    <a:pt x="7526" y="3403"/>
                    <a:pt x="7532" y="3388"/>
                    <a:pt x="7536" y="3375"/>
                  </a:cubicBezTo>
                  <a:cubicBezTo>
                    <a:pt x="7536" y="3358"/>
                    <a:pt x="7532" y="3343"/>
                    <a:pt x="7522" y="3329"/>
                  </a:cubicBezTo>
                  <a:cubicBezTo>
                    <a:pt x="7508" y="3313"/>
                    <a:pt x="7477" y="3288"/>
                    <a:pt x="7428" y="3288"/>
                  </a:cubicBezTo>
                  <a:cubicBezTo>
                    <a:pt x="7423" y="3287"/>
                    <a:pt x="7418" y="3287"/>
                    <a:pt x="7412" y="3287"/>
                  </a:cubicBezTo>
                  <a:cubicBezTo>
                    <a:pt x="7355" y="3287"/>
                    <a:pt x="7277" y="3318"/>
                    <a:pt x="7176" y="3368"/>
                  </a:cubicBezTo>
                  <a:cubicBezTo>
                    <a:pt x="7276" y="3264"/>
                    <a:pt x="7329" y="3184"/>
                    <a:pt x="7335" y="3129"/>
                  </a:cubicBezTo>
                  <a:cubicBezTo>
                    <a:pt x="7339" y="3091"/>
                    <a:pt x="7329" y="3067"/>
                    <a:pt x="7314" y="3052"/>
                  </a:cubicBezTo>
                  <a:cubicBezTo>
                    <a:pt x="7303" y="3039"/>
                    <a:pt x="7287" y="3032"/>
                    <a:pt x="7271" y="3032"/>
                  </a:cubicBezTo>
                  <a:cubicBezTo>
                    <a:pt x="7258" y="3032"/>
                    <a:pt x="7245" y="3037"/>
                    <a:pt x="7235" y="3046"/>
                  </a:cubicBezTo>
                  <a:lnTo>
                    <a:pt x="5949" y="4123"/>
                  </a:lnTo>
                  <a:cubicBezTo>
                    <a:pt x="6382" y="3721"/>
                    <a:pt x="6708" y="3368"/>
                    <a:pt x="6892" y="3084"/>
                  </a:cubicBezTo>
                  <a:lnTo>
                    <a:pt x="7207" y="2817"/>
                  </a:lnTo>
                  <a:cubicBezTo>
                    <a:pt x="7231" y="2796"/>
                    <a:pt x="7235" y="2761"/>
                    <a:pt x="7217" y="2737"/>
                  </a:cubicBezTo>
                  <a:cubicBezTo>
                    <a:pt x="7205" y="2723"/>
                    <a:pt x="7187" y="2714"/>
                    <a:pt x="7170" y="2714"/>
                  </a:cubicBezTo>
                  <a:cubicBezTo>
                    <a:pt x="7159" y="2714"/>
                    <a:pt x="7147" y="2718"/>
                    <a:pt x="7137" y="2726"/>
                  </a:cubicBezTo>
                  <a:cubicBezTo>
                    <a:pt x="7121" y="2741"/>
                    <a:pt x="7082" y="2768"/>
                    <a:pt x="7027" y="2810"/>
                  </a:cubicBezTo>
                  <a:cubicBezTo>
                    <a:pt x="7041" y="2772"/>
                    <a:pt x="7048" y="2734"/>
                    <a:pt x="7054" y="2699"/>
                  </a:cubicBezTo>
                  <a:cubicBezTo>
                    <a:pt x="7065" y="2609"/>
                    <a:pt x="7044" y="2533"/>
                    <a:pt x="6992" y="2474"/>
                  </a:cubicBezTo>
                  <a:cubicBezTo>
                    <a:pt x="6985" y="2467"/>
                    <a:pt x="6979" y="2456"/>
                    <a:pt x="6968" y="2450"/>
                  </a:cubicBezTo>
                  <a:cubicBezTo>
                    <a:pt x="7072" y="2360"/>
                    <a:pt x="7158" y="2283"/>
                    <a:pt x="7228" y="2221"/>
                  </a:cubicBezTo>
                  <a:cubicBezTo>
                    <a:pt x="7249" y="2200"/>
                    <a:pt x="7252" y="2165"/>
                    <a:pt x="7231" y="2141"/>
                  </a:cubicBezTo>
                  <a:cubicBezTo>
                    <a:pt x="7220" y="2128"/>
                    <a:pt x="7205" y="2122"/>
                    <a:pt x="7189" y="2122"/>
                  </a:cubicBezTo>
                  <a:cubicBezTo>
                    <a:pt x="7176" y="2122"/>
                    <a:pt x="7163" y="2126"/>
                    <a:pt x="7151" y="2134"/>
                  </a:cubicBezTo>
                  <a:cubicBezTo>
                    <a:pt x="7131" y="2152"/>
                    <a:pt x="7107" y="2173"/>
                    <a:pt x="7086" y="2190"/>
                  </a:cubicBezTo>
                  <a:cubicBezTo>
                    <a:pt x="7082" y="2183"/>
                    <a:pt x="7079" y="2173"/>
                    <a:pt x="7072" y="2165"/>
                  </a:cubicBezTo>
                  <a:cubicBezTo>
                    <a:pt x="7054" y="2144"/>
                    <a:pt x="7038" y="2128"/>
                    <a:pt x="7013" y="2114"/>
                  </a:cubicBezTo>
                  <a:cubicBezTo>
                    <a:pt x="7075" y="2040"/>
                    <a:pt x="7107" y="1989"/>
                    <a:pt x="7110" y="1961"/>
                  </a:cubicBezTo>
                  <a:cubicBezTo>
                    <a:pt x="7110" y="1947"/>
                    <a:pt x="7103" y="1920"/>
                    <a:pt x="7092" y="1909"/>
                  </a:cubicBezTo>
                  <a:cubicBezTo>
                    <a:pt x="7041" y="1847"/>
                    <a:pt x="6971" y="1816"/>
                    <a:pt x="6881" y="1812"/>
                  </a:cubicBezTo>
                  <a:cubicBezTo>
                    <a:pt x="6873" y="1811"/>
                    <a:pt x="6865" y="1811"/>
                    <a:pt x="6857" y="1811"/>
                  </a:cubicBezTo>
                  <a:cubicBezTo>
                    <a:pt x="6772" y="1811"/>
                    <a:pt x="6669" y="1842"/>
                    <a:pt x="6552" y="1895"/>
                  </a:cubicBezTo>
                  <a:cubicBezTo>
                    <a:pt x="6539" y="1885"/>
                    <a:pt x="6524" y="1878"/>
                    <a:pt x="6507" y="1871"/>
                  </a:cubicBezTo>
                  <a:cubicBezTo>
                    <a:pt x="6667" y="1729"/>
                    <a:pt x="6750" y="1629"/>
                    <a:pt x="6760" y="1562"/>
                  </a:cubicBezTo>
                  <a:cubicBezTo>
                    <a:pt x="6763" y="1528"/>
                    <a:pt x="6750" y="1504"/>
                    <a:pt x="6739" y="1490"/>
                  </a:cubicBezTo>
                  <a:cubicBezTo>
                    <a:pt x="6708" y="1455"/>
                    <a:pt x="6667" y="1431"/>
                    <a:pt x="6618" y="1424"/>
                  </a:cubicBezTo>
                  <a:cubicBezTo>
                    <a:pt x="6635" y="1396"/>
                    <a:pt x="6628" y="1386"/>
                    <a:pt x="6618" y="1372"/>
                  </a:cubicBezTo>
                  <a:cubicBezTo>
                    <a:pt x="6608" y="1362"/>
                    <a:pt x="6594" y="1354"/>
                    <a:pt x="6580" y="1351"/>
                  </a:cubicBezTo>
                  <a:cubicBezTo>
                    <a:pt x="6563" y="1351"/>
                    <a:pt x="6549" y="1354"/>
                    <a:pt x="6534" y="1365"/>
                  </a:cubicBezTo>
                  <a:lnTo>
                    <a:pt x="6424" y="1458"/>
                  </a:lnTo>
                  <a:cubicBezTo>
                    <a:pt x="6005" y="1621"/>
                    <a:pt x="5242" y="2318"/>
                    <a:pt x="4359" y="3191"/>
                  </a:cubicBezTo>
                  <a:lnTo>
                    <a:pt x="3271" y="4106"/>
                  </a:lnTo>
                  <a:cubicBezTo>
                    <a:pt x="2949" y="4341"/>
                    <a:pt x="2630" y="4577"/>
                    <a:pt x="2325" y="4813"/>
                  </a:cubicBezTo>
                  <a:cubicBezTo>
                    <a:pt x="3517" y="3735"/>
                    <a:pt x="5138" y="2311"/>
                    <a:pt x="6403" y="1216"/>
                  </a:cubicBezTo>
                  <a:cubicBezTo>
                    <a:pt x="6427" y="1199"/>
                    <a:pt x="6431" y="1161"/>
                    <a:pt x="6410" y="1137"/>
                  </a:cubicBezTo>
                  <a:cubicBezTo>
                    <a:pt x="6365" y="1081"/>
                    <a:pt x="6299" y="1053"/>
                    <a:pt x="6223" y="1050"/>
                  </a:cubicBezTo>
                  <a:cubicBezTo>
                    <a:pt x="6202" y="1050"/>
                    <a:pt x="6178" y="1053"/>
                    <a:pt x="6154" y="1057"/>
                  </a:cubicBezTo>
                  <a:cubicBezTo>
                    <a:pt x="6154" y="1043"/>
                    <a:pt x="6150" y="1026"/>
                    <a:pt x="6139" y="1015"/>
                  </a:cubicBezTo>
                  <a:cubicBezTo>
                    <a:pt x="6128" y="1002"/>
                    <a:pt x="6113" y="996"/>
                    <a:pt x="6098" y="996"/>
                  </a:cubicBezTo>
                  <a:cubicBezTo>
                    <a:pt x="6085" y="996"/>
                    <a:pt x="6072" y="1000"/>
                    <a:pt x="6060" y="1008"/>
                  </a:cubicBezTo>
                  <a:lnTo>
                    <a:pt x="5883" y="1157"/>
                  </a:lnTo>
                  <a:cubicBezTo>
                    <a:pt x="5533" y="1348"/>
                    <a:pt x="5058" y="1770"/>
                    <a:pt x="4532" y="2294"/>
                  </a:cubicBezTo>
                  <a:lnTo>
                    <a:pt x="3614" y="3063"/>
                  </a:lnTo>
                  <a:lnTo>
                    <a:pt x="6264" y="686"/>
                  </a:lnTo>
                  <a:cubicBezTo>
                    <a:pt x="6289" y="665"/>
                    <a:pt x="6292" y="631"/>
                    <a:pt x="6272" y="606"/>
                  </a:cubicBezTo>
                  <a:cubicBezTo>
                    <a:pt x="6258" y="589"/>
                    <a:pt x="6227" y="569"/>
                    <a:pt x="6178" y="564"/>
                  </a:cubicBezTo>
                  <a:cubicBezTo>
                    <a:pt x="6176" y="564"/>
                    <a:pt x="6173" y="564"/>
                    <a:pt x="6171" y="564"/>
                  </a:cubicBezTo>
                  <a:cubicBezTo>
                    <a:pt x="6091" y="564"/>
                    <a:pt x="5962" y="623"/>
                    <a:pt x="5790" y="731"/>
                  </a:cubicBezTo>
                  <a:cubicBezTo>
                    <a:pt x="5960" y="548"/>
                    <a:pt x="5939" y="527"/>
                    <a:pt x="5918" y="499"/>
                  </a:cubicBezTo>
                  <a:cubicBezTo>
                    <a:pt x="5907" y="489"/>
                    <a:pt x="5894" y="481"/>
                    <a:pt x="5880" y="478"/>
                  </a:cubicBezTo>
                  <a:cubicBezTo>
                    <a:pt x="5863" y="478"/>
                    <a:pt x="5848" y="481"/>
                    <a:pt x="5838" y="492"/>
                  </a:cubicBezTo>
                  <a:lnTo>
                    <a:pt x="3088" y="2800"/>
                  </a:lnTo>
                  <a:lnTo>
                    <a:pt x="3088" y="2800"/>
                  </a:lnTo>
                  <a:lnTo>
                    <a:pt x="5890" y="184"/>
                  </a:lnTo>
                  <a:cubicBezTo>
                    <a:pt x="5915" y="163"/>
                    <a:pt x="5915" y="128"/>
                    <a:pt x="5897" y="104"/>
                  </a:cubicBezTo>
                  <a:cubicBezTo>
                    <a:pt x="5877" y="80"/>
                    <a:pt x="5835" y="49"/>
                    <a:pt x="5762" y="45"/>
                  </a:cubicBezTo>
                  <a:cubicBezTo>
                    <a:pt x="5731" y="45"/>
                    <a:pt x="5693" y="49"/>
                    <a:pt x="5655" y="62"/>
                  </a:cubicBezTo>
                  <a:cubicBezTo>
                    <a:pt x="5651" y="41"/>
                    <a:pt x="5641" y="28"/>
                    <a:pt x="5634" y="21"/>
                  </a:cubicBezTo>
                  <a:cubicBezTo>
                    <a:pt x="5622" y="7"/>
                    <a:pt x="5605" y="0"/>
                    <a:pt x="55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57"/>
            <p:cNvSpPr/>
            <p:nvPr/>
          </p:nvSpPr>
          <p:spPr>
            <a:xfrm>
              <a:off x="1155610" y="1299275"/>
              <a:ext cx="483095" cy="287093"/>
            </a:xfrm>
            <a:custGeom>
              <a:rect b="b" l="l" r="r" t="t"/>
              <a:pathLst>
                <a:path extrusionOk="0" h="8163" w="13736">
                  <a:moveTo>
                    <a:pt x="6153" y="0"/>
                  </a:moveTo>
                  <a:cubicBezTo>
                    <a:pt x="6143" y="0"/>
                    <a:pt x="6132" y="3"/>
                    <a:pt x="6123" y="10"/>
                  </a:cubicBezTo>
                  <a:cubicBezTo>
                    <a:pt x="6102" y="21"/>
                    <a:pt x="6092" y="31"/>
                    <a:pt x="6119" y="86"/>
                  </a:cubicBezTo>
                  <a:lnTo>
                    <a:pt x="6106" y="93"/>
                  </a:lnTo>
                  <a:cubicBezTo>
                    <a:pt x="6109" y="93"/>
                    <a:pt x="6130" y="125"/>
                    <a:pt x="6171" y="184"/>
                  </a:cubicBezTo>
                  <a:cubicBezTo>
                    <a:pt x="6261" y="325"/>
                    <a:pt x="6448" y="606"/>
                    <a:pt x="6822" y="1161"/>
                  </a:cubicBezTo>
                  <a:cubicBezTo>
                    <a:pt x="7256" y="1801"/>
                    <a:pt x="7831" y="2658"/>
                    <a:pt x="8410" y="3513"/>
                  </a:cubicBezTo>
                  <a:cubicBezTo>
                    <a:pt x="8659" y="3884"/>
                    <a:pt x="8912" y="4254"/>
                    <a:pt x="9147" y="4608"/>
                  </a:cubicBezTo>
                  <a:cubicBezTo>
                    <a:pt x="8884" y="4251"/>
                    <a:pt x="8604" y="3873"/>
                    <a:pt x="8323" y="3499"/>
                  </a:cubicBezTo>
                  <a:cubicBezTo>
                    <a:pt x="6403" y="925"/>
                    <a:pt x="5911" y="318"/>
                    <a:pt x="5756" y="197"/>
                  </a:cubicBezTo>
                  <a:lnTo>
                    <a:pt x="5756" y="194"/>
                  </a:lnTo>
                  <a:lnTo>
                    <a:pt x="5752" y="194"/>
                  </a:lnTo>
                  <a:cubicBezTo>
                    <a:pt x="5727" y="175"/>
                    <a:pt x="5711" y="170"/>
                    <a:pt x="5699" y="170"/>
                  </a:cubicBezTo>
                  <a:cubicBezTo>
                    <a:pt x="5688" y="170"/>
                    <a:pt x="5681" y="175"/>
                    <a:pt x="5672" y="179"/>
                  </a:cubicBezTo>
                  <a:cubicBezTo>
                    <a:pt x="5658" y="187"/>
                    <a:pt x="5652" y="200"/>
                    <a:pt x="5648" y="218"/>
                  </a:cubicBezTo>
                  <a:cubicBezTo>
                    <a:pt x="5645" y="232"/>
                    <a:pt x="5648" y="249"/>
                    <a:pt x="5658" y="259"/>
                  </a:cubicBezTo>
                  <a:cubicBezTo>
                    <a:pt x="6635" y="1701"/>
                    <a:pt x="8174" y="3967"/>
                    <a:pt x="9189" y="5477"/>
                  </a:cubicBezTo>
                  <a:lnTo>
                    <a:pt x="5253" y="288"/>
                  </a:lnTo>
                  <a:cubicBezTo>
                    <a:pt x="5240" y="272"/>
                    <a:pt x="5222" y="264"/>
                    <a:pt x="5203" y="264"/>
                  </a:cubicBezTo>
                  <a:cubicBezTo>
                    <a:pt x="5192" y="264"/>
                    <a:pt x="5181" y="267"/>
                    <a:pt x="5170" y="273"/>
                  </a:cubicBezTo>
                  <a:cubicBezTo>
                    <a:pt x="5146" y="294"/>
                    <a:pt x="5139" y="329"/>
                    <a:pt x="5156" y="353"/>
                  </a:cubicBezTo>
                  <a:lnTo>
                    <a:pt x="9498" y="6790"/>
                  </a:lnTo>
                  <a:cubicBezTo>
                    <a:pt x="8423" y="5408"/>
                    <a:pt x="6185" y="2352"/>
                    <a:pt x="4595" y="145"/>
                  </a:cubicBezTo>
                  <a:cubicBezTo>
                    <a:pt x="4582" y="130"/>
                    <a:pt x="4563" y="122"/>
                    <a:pt x="4545" y="122"/>
                  </a:cubicBezTo>
                  <a:cubicBezTo>
                    <a:pt x="4534" y="122"/>
                    <a:pt x="4524" y="125"/>
                    <a:pt x="4515" y="131"/>
                  </a:cubicBezTo>
                  <a:cubicBezTo>
                    <a:pt x="4502" y="138"/>
                    <a:pt x="4491" y="159"/>
                    <a:pt x="4487" y="173"/>
                  </a:cubicBezTo>
                  <a:cubicBezTo>
                    <a:pt x="4460" y="312"/>
                    <a:pt x="5780" y="2272"/>
                    <a:pt x="7138" y="4244"/>
                  </a:cubicBezTo>
                  <a:cubicBezTo>
                    <a:pt x="7089" y="4178"/>
                    <a:pt x="7041" y="4113"/>
                    <a:pt x="6992" y="4043"/>
                  </a:cubicBezTo>
                  <a:cubicBezTo>
                    <a:pt x="4454" y="616"/>
                    <a:pt x="4164" y="282"/>
                    <a:pt x="4081" y="282"/>
                  </a:cubicBezTo>
                  <a:cubicBezTo>
                    <a:pt x="4072" y="282"/>
                    <a:pt x="4065" y="286"/>
                    <a:pt x="4058" y="291"/>
                  </a:cubicBezTo>
                  <a:cubicBezTo>
                    <a:pt x="4048" y="298"/>
                    <a:pt x="4037" y="312"/>
                    <a:pt x="4033" y="329"/>
                  </a:cubicBezTo>
                  <a:cubicBezTo>
                    <a:pt x="4030" y="357"/>
                    <a:pt x="4019" y="412"/>
                    <a:pt x="8489" y="6974"/>
                  </a:cubicBezTo>
                  <a:cubicBezTo>
                    <a:pt x="7699" y="5925"/>
                    <a:pt x="6514" y="4292"/>
                    <a:pt x="5551" y="2973"/>
                  </a:cubicBezTo>
                  <a:cubicBezTo>
                    <a:pt x="4182" y="1091"/>
                    <a:pt x="3757" y="509"/>
                    <a:pt x="3604" y="339"/>
                  </a:cubicBezTo>
                  <a:cubicBezTo>
                    <a:pt x="3594" y="329"/>
                    <a:pt x="3587" y="318"/>
                    <a:pt x="3579" y="304"/>
                  </a:cubicBezTo>
                  <a:lnTo>
                    <a:pt x="3573" y="312"/>
                  </a:lnTo>
                  <a:cubicBezTo>
                    <a:pt x="3547" y="288"/>
                    <a:pt x="3532" y="280"/>
                    <a:pt x="3520" y="280"/>
                  </a:cubicBezTo>
                  <a:cubicBezTo>
                    <a:pt x="3511" y="280"/>
                    <a:pt x="3504" y="285"/>
                    <a:pt x="3496" y="291"/>
                  </a:cubicBezTo>
                  <a:cubicBezTo>
                    <a:pt x="3486" y="298"/>
                    <a:pt x="3475" y="312"/>
                    <a:pt x="3472" y="329"/>
                  </a:cubicBezTo>
                  <a:cubicBezTo>
                    <a:pt x="3469" y="342"/>
                    <a:pt x="3472" y="360"/>
                    <a:pt x="3483" y="371"/>
                  </a:cubicBezTo>
                  <a:cubicBezTo>
                    <a:pt x="4276" y="1531"/>
                    <a:pt x="5853" y="3846"/>
                    <a:pt x="6965" y="5495"/>
                  </a:cubicBezTo>
                  <a:cubicBezTo>
                    <a:pt x="6576" y="4972"/>
                    <a:pt x="6140" y="4379"/>
                    <a:pt x="5703" y="3793"/>
                  </a:cubicBezTo>
                  <a:cubicBezTo>
                    <a:pt x="3346" y="629"/>
                    <a:pt x="3055" y="298"/>
                    <a:pt x="2971" y="298"/>
                  </a:cubicBezTo>
                  <a:cubicBezTo>
                    <a:pt x="2961" y="298"/>
                    <a:pt x="2953" y="303"/>
                    <a:pt x="2946" y="308"/>
                  </a:cubicBezTo>
                  <a:cubicBezTo>
                    <a:pt x="2935" y="315"/>
                    <a:pt x="2925" y="332"/>
                    <a:pt x="2922" y="346"/>
                  </a:cubicBezTo>
                  <a:cubicBezTo>
                    <a:pt x="2901" y="457"/>
                    <a:pt x="4428" y="2712"/>
                    <a:pt x="5894" y="4836"/>
                  </a:cubicBezTo>
                  <a:lnTo>
                    <a:pt x="2606" y="530"/>
                  </a:lnTo>
                  <a:cubicBezTo>
                    <a:pt x="2593" y="515"/>
                    <a:pt x="2576" y="507"/>
                    <a:pt x="2560" y="507"/>
                  </a:cubicBezTo>
                  <a:cubicBezTo>
                    <a:pt x="2548" y="507"/>
                    <a:pt x="2537" y="511"/>
                    <a:pt x="2527" y="520"/>
                  </a:cubicBezTo>
                  <a:cubicBezTo>
                    <a:pt x="2498" y="537"/>
                    <a:pt x="2492" y="574"/>
                    <a:pt x="2513" y="599"/>
                  </a:cubicBezTo>
                  <a:cubicBezTo>
                    <a:pt x="3275" y="1715"/>
                    <a:pt x="4876" y="4054"/>
                    <a:pt x="5849" y="5501"/>
                  </a:cubicBezTo>
                  <a:lnTo>
                    <a:pt x="2103" y="616"/>
                  </a:lnTo>
                  <a:cubicBezTo>
                    <a:pt x="2092" y="602"/>
                    <a:pt x="2073" y="594"/>
                    <a:pt x="2052" y="594"/>
                  </a:cubicBezTo>
                  <a:cubicBezTo>
                    <a:pt x="2049" y="594"/>
                    <a:pt x="2045" y="595"/>
                    <a:pt x="2041" y="595"/>
                  </a:cubicBezTo>
                  <a:cubicBezTo>
                    <a:pt x="2020" y="603"/>
                    <a:pt x="2003" y="620"/>
                    <a:pt x="1999" y="644"/>
                  </a:cubicBezTo>
                  <a:cubicBezTo>
                    <a:pt x="1996" y="654"/>
                    <a:pt x="1996" y="658"/>
                    <a:pt x="2014" y="686"/>
                  </a:cubicBezTo>
                  <a:lnTo>
                    <a:pt x="2010" y="689"/>
                  </a:lnTo>
                  <a:lnTo>
                    <a:pt x="2028" y="713"/>
                  </a:lnTo>
                  <a:cubicBezTo>
                    <a:pt x="2058" y="758"/>
                    <a:pt x="2118" y="845"/>
                    <a:pt x="2228" y="1008"/>
                  </a:cubicBezTo>
                  <a:cubicBezTo>
                    <a:pt x="4006" y="3600"/>
                    <a:pt x="4993" y="5055"/>
                    <a:pt x="5520" y="5842"/>
                  </a:cubicBezTo>
                  <a:cubicBezTo>
                    <a:pt x="4799" y="4916"/>
                    <a:pt x="3496" y="3225"/>
                    <a:pt x="1802" y="1001"/>
                  </a:cubicBezTo>
                  <a:cubicBezTo>
                    <a:pt x="1748" y="927"/>
                    <a:pt x="1725" y="898"/>
                    <a:pt x="1700" y="898"/>
                  </a:cubicBezTo>
                  <a:cubicBezTo>
                    <a:pt x="1690" y="898"/>
                    <a:pt x="1680" y="903"/>
                    <a:pt x="1667" y="911"/>
                  </a:cubicBezTo>
                  <a:cubicBezTo>
                    <a:pt x="1654" y="921"/>
                    <a:pt x="1646" y="935"/>
                    <a:pt x="1643" y="953"/>
                  </a:cubicBezTo>
                  <a:cubicBezTo>
                    <a:pt x="1639" y="956"/>
                    <a:pt x="1639" y="963"/>
                    <a:pt x="1657" y="994"/>
                  </a:cubicBezTo>
                  <a:lnTo>
                    <a:pt x="1654" y="998"/>
                  </a:lnTo>
                  <a:lnTo>
                    <a:pt x="1663" y="1008"/>
                  </a:lnTo>
                  <a:cubicBezTo>
                    <a:pt x="1750" y="1171"/>
                    <a:pt x="2169" y="1836"/>
                    <a:pt x="4169" y="4757"/>
                  </a:cubicBezTo>
                  <a:cubicBezTo>
                    <a:pt x="3909" y="4417"/>
                    <a:pt x="3632" y="4057"/>
                    <a:pt x="3351" y="3693"/>
                  </a:cubicBezTo>
                  <a:cubicBezTo>
                    <a:pt x="1812" y="1694"/>
                    <a:pt x="1348" y="1094"/>
                    <a:pt x="1185" y="928"/>
                  </a:cubicBezTo>
                  <a:cubicBezTo>
                    <a:pt x="1179" y="918"/>
                    <a:pt x="1168" y="904"/>
                    <a:pt x="1161" y="894"/>
                  </a:cubicBezTo>
                  <a:lnTo>
                    <a:pt x="1155" y="900"/>
                  </a:lnTo>
                  <a:cubicBezTo>
                    <a:pt x="1129" y="878"/>
                    <a:pt x="1115" y="871"/>
                    <a:pt x="1104" y="871"/>
                  </a:cubicBezTo>
                  <a:cubicBezTo>
                    <a:pt x="1096" y="871"/>
                    <a:pt x="1089" y="875"/>
                    <a:pt x="1081" y="880"/>
                  </a:cubicBezTo>
                  <a:cubicBezTo>
                    <a:pt x="1067" y="886"/>
                    <a:pt x="1061" y="900"/>
                    <a:pt x="1057" y="918"/>
                  </a:cubicBezTo>
                  <a:cubicBezTo>
                    <a:pt x="1054" y="932"/>
                    <a:pt x="1057" y="949"/>
                    <a:pt x="1064" y="959"/>
                  </a:cubicBezTo>
                  <a:cubicBezTo>
                    <a:pt x="2187" y="2578"/>
                    <a:pt x="3701" y="4785"/>
                    <a:pt x="4522" y="6018"/>
                  </a:cubicBezTo>
                  <a:cubicBezTo>
                    <a:pt x="3573" y="4795"/>
                    <a:pt x="1861" y="2578"/>
                    <a:pt x="818" y="1223"/>
                  </a:cubicBezTo>
                  <a:cubicBezTo>
                    <a:pt x="808" y="1208"/>
                    <a:pt x="792" y="1199"/>
                    <a:pt x="776" y="1199"/>
                  </a:cubicBezTo>
                  <a:cubicBezTo>
                    <a:pt x="770" y="1199"/>
                    <a:pt x="765" y="1200"/>
                    <a:pt x="760" y="1202"/>
                  </a:cubicBezTo>
                  <a:cubicBezTo>
                    <a:pt x="739" y="1206"/>
                    <a:pt x="721" y="1223"/>
                    <a:pt x="714" y="1247"/>
                  </a:cubicBezTo>
                  <a:cubicBezTo>
                    <a:pt x="714" y="1254"/>
                    <a:pt x="714" y="1257"/>
                    <a:pt x="731" y="1289"/>
                  </a:cubicBezTo>
                  <a:lnTo>
                    <a:pt x="728" y="1292"/>
                  </a:lnTo>
                  <a:cubicBezTo>
                    <a:pt x="728" y="1292"/>
                    <a:pt x="739" y="1310"/>
                    <a:pt x="763" y="1340"/>
                  </a:cubicBezTo>
                  <a:cubicBezTo>
                    <a:pt x="859" y="1497"/>
                    <a:pt x="1158" y="1937"/>
                    <a:pt x="2044" y="3246"/>
                  </a:cubicBezTo>
                  <a:cubicBezTo>
                    <a:pt x="2647" y="4137"/>
                    <a:pt x="3375" y="5210"/>
                    <a:pt x="3899" y="5987"/>
                  </a:cubicBezTo>
                  <a:cubicBezTo>
                    <a:pt x="3437" y="5394"/>
                    <a:pt x="2842" y="4615"/>
                    <a:pt x="2315" y="3926"/>
                  </a:cubicBezTo>
                  <a:cubicBezTo>
                    <a:pt x="753" y="1881"/>
                    <a:pt x="569" y="1640"/>
                    <a:pt x="500" y="1640"/>
                  </a:cubicBezTo>
                  <a:cubicBezTo>
                    <a:pt x="491" y="1640"/>
                    <a:pt x="483" y="1644"/>
                    <a:pt x="475" y="1649"/>
                  </a:cubicBezTo>
                  <a:cubicBezTo>
                    <a:pt x="464" y="1660"/>
                    <a:pt x="454" y="1673"/>
                    <a:pt x="451" y="1690"/>
                  </a:cubicBezTo>
                  <a:cubicBezTo>
                    <a:pt x="434" y="1777"/>
                    <a:pt x="1414" y="3246"/>
                    <a:pt x="3362" y="6059"/>
                  </a:cubicBezTo>
                  <a:cubicBezTo>
                    <a:pt x="2506" y="4978"/>
                    <a:pt x="1130" y="3184"/>
                    <a:pt x="115" y="1843"/>
                  </a:cubicBezTo>
                  <a:cubicBezTo>
                    <a:pt x="103" y="1829"/>
                    <a:pt x="86" y="1822"/>
                    <a:pt x="69" y="1822"/>
                  </a:cubicBezTo>
                  <a:cubicBezTo>
                    <a:pt x="56" y="1822"/>
                    <a:pt x="43" y="1825"/>
                    <a:pt x="32" y="1833"/>
                  </a:cubicBezTo>
                  <a:cubicBezTo>
                    <a:pt x="7" y="1850"/>
                    <a:pt x="0" y="1884"/>
                    <a:pt x="18" y="1912"/>
                  </a:cubicBezTo>
                  <a:lnTo>
                    <a:pt x="3413" y="6947"/>
                  </a:lnTo>
                  <a:cubicBezTo>
                    <a:pt x="3220" y="6944"/>
                    <a:pt x="3106" y="6942"/>
                    <a:pt x="3038" y="6942"/>
                  </a:cubicBezTo>
                  <a:cubicBezTo>
                    <a:pt x="2942" y="6942"/>
                    <a:pt x="2937" y="6946"/>
                    <a:pt x="2925" y="6953"/>
                  </a:cubicBezTo>
                  <a:cubicBezTo>
                    <a:pt x="2914" y="6961"/>
                    <a:pt x="2904" y="6974"/>
                    <a:pt x="2901" y="6992"/>
                  </a:cubicBezTo>
                  <a:cubicBezTo>
                    <a:pt x="2897" y="7016"/>
                    <a:pt x="2897" y="7016"/>
                    <a:pt x="2994" y="7158"/>
                  </a:cubicBezTo>
                  <a:cubicBezTo>
                    <a:pt x="3042" y="7227"/>
                    <a:pt x="3122" y="7342"/>
                    <a:pt x="3133" y="7362"/>
                  </a:cubicBezTo>
                  <a:lnTo>
                    <a:pt x="3188" y="7338"/>
                  </a:lnTo>
                  <a:lnTo>
                    <a:pt x="3243" y="7348"/>
                  </a:lnTo>
                  <a:cubicBezTo>
                    <a:pt x="3250" y="7321"/>
                    <a:pt x="3250" y="7321"/>
                    <a:pt x="3091" y="7092"/>
                  </a:cubicBezTo>
                  <a:cubicBezTo>
                    <a:pt x="3084" y="7078"/>
                    <a:pt x="3077" y="7068"/>
                    <a:pt x="3067" y="7057"/>
                  </a:cubicBezTo>
                  <a:lnTo>
                    <a:pt x="3067" y="7057"/>
                  </a:lnTo>
                  <a:cubicBezTo>
                    <a:pt x="3188" y="7061"/>
                    <a:pt x="3386" y="7061"/>
                    <a:pt x="3525" y="7065"/>
                  </a:cubicBezTo>
                  <a:cubicBezTo>
                    <a:pt x="3545" y="7065"/>
                    <a:pt x="3566" y="7051"/>
                    <a:pt x="3576" y="7033"/>
                  </a:cubicBezTo>
                  <a:cubicBezTo>
                    <a:pt x="3587" y="7012"/>
                    <a:pt x="3583" y="6992"/>
                    <a:pt x="3573" y="6974"/>
                  </a:cubicBezTo>
                  <a:lnTo>
                    <a:pt x="1234" y="3506"/>
                  </a:lnTo>
                  <a:lnTo>
                    <a:pt x="1234" y="3506"/>
                  </a:lnTo>
                  <a:cubicBezTo>
                    <a:pt x="1480" y="3828"/>
                    <a:pt x="1747" y="4175"/>
                    <a:pt x="2014" y="4521"/>
                  </a:cubicBezTo>
                  <a:cubicBezTo>
                    <a:pt x="3510" y="6462"/>
                    <a:pt x="3926" y="6964"/>
                    <a:pt x="4068" y="7078"/>
                  </a:cubicBezTo>
                  <a:lnTo>
                    <a:pt x="4068" y="7081"/>
                  </a:lnTo>
                  <a:lnTo>
                    <a:pt x="4072" y="7081"/>
                  </a:lnTo>
                  <a:cubicBezTo>
                    <a:pt x="4096" y="7100"/>
                    <a:pt x="4112" y="7107"/>
                    <a:pt x="4125" y="7107"/>
                  </a:cubicBezTo>
                  <a:cubicBezTo>
                    <a:pt x="4135" y="7107"/>
                    <a:pt x="4143" y="7102"/>
                    <a:pt x="4152" y="7096"/>
                  </a:cubicBezTo>
                  <a:cubicBezTo>
                    <a:pt x="4161" y="7089"/>
                    <a:pt x="4172" y="7075"/>
                    <a:pt x="4176" y="7057"/>
                  </a:cubicBezTo>
                  <a:cubicBezTo>
                    <a:pt x="4179" y="7044"/>
                    <a:pt x="4176" y="7027"/>
                    <a:pt x="4165" y="7016"/>
                  </a:cubicBezTo>
                  <a:cubicBezTo>
                    <a:pt x="3157" y="5568"/>
                    <a:pt x="1792" y="3582"/>
                    <a:pt x="1067" y="2487"/>
                  </a:cubicBezTo>
                  <a:lnTo>
                    <a:pt x="1067" y="2487"/>
                  </a:lnTo>
                  <a:cubicBezTo>
                    <a:pt x="1393" y="2910"/>
                    <a:pt x="1812" y="3457"/>
                    <a:pt x="2225" y="3998"/>
                  </a:cubicBezTo>
                  <a:cubicBezTo>
                    <a:pt x="3982" y="6299"/>
                    <a:pt x="4439" y="6884"/>
                    <a:pt x="4588" y="7016"/>
                  </a:cubicBezTo>
                  <a:cubicBezTo>
                    <a:pt x="4616" y="7040"/>
                    <a:pt x="4633" y="7048"/>
                    <a:pt x="4646" y="7048"/>
                  </a:cubicBezTo>
                  <a:cubicBezTo>
                    <a:pt x="4656" y="7048"/>
                    <a:pt x="4663" y="7043"/>
                    <a:pt x="4671" y="7036"/>
                  </a:cubicBezTo>
                  <a:cubicBezTo>
                    <a:pt x="4723" y="7006"/>
                    <a:pt x="4723" y="7006"/>
                    <a:pt x="4449" y="6600"/>
                  </a:cubicBezTo>
                  <a:cubicBezTo>
                    <a:pt x="4300" y="6375"/>
                    <a:pt x="4086" y="6059"/>
                    <a:pt x="3840" y="5689"/>
                  </a:cubicBezTo>
                  <a:cubicBezTo>
                    <a:pt x="3341" y="4954"/>
                    <a:pt x="2703" y="4012"/>
                    <a:pt x="2142" y="3184"/>
                  </a:cubicBezTo>
                  <a:cubicBezTo>
                    <a:pt x="2044" y="3038"/>
                    <a:pt x="1951" y="2896"/>
                    <a:pt x="1857" y="2761"/>
                  </a:cubicBezTo>
                  <a:lnTo>
                    <a:pt x="1857" y="2761"/>
                  </a:lnTo>
                  <a:cubicBezTo>
                    <a:pt x="2183" y="3184"/>
                    <a:pt x="2551" y="3659"/>
                    <a:pt x="2917" y="4137"/>
                  </a:cubicBezTo>
                  <a:cubicBezTo>
                    <a:pt x="3465" y="4847"/>
                    <a:pt x="4016" y="5557"/>
                    <a:pt x="4428" y="6088"/>
                  </a:cubicBezTo>
                  <a:cubicBezTo>
                    <a:pt x="5038" y="6873"/>
                    <a:pt x="5132" y="6994"/>
                    <a:pt x="5176" y="6994"/>
                  </a:cubicBezTo>
                  <a:cubicBezTo>
                    <a:pt x="5184" y="6994"/>
                    <a:pt x="5190" y="6990"/>
                    <a:pt x="5198" y="6985"/>
                  </a:cubicBezTo>
                  <a:cubicBezTo>
                    <a:pt x="5212" y="6974"/>
                    <a:pt x="5222" y="6961"/>
                    <a:pt x="5225" y="6943"/>
                  </a:cubicBezTo>
                  <a:cubicBezTo>
                    <a:pt x="5225" y="6936"/>
                    <a:pt x="5218" y="6923"/>
                    <a:pt x="5208" y="6894"/>
                  </a:cubicBezTo>
                  <a:cubicBezTo>
                    <a:pt x="5063" y="6597"/>
                    <a:pt x="4048" y="5076"/>
                    <a:pt x="2180" y="2366"/>
                  </a:cubicBezTo>
                  <a:lnTo>
                    <a:pt x="2180" y="2366"/>
                  </a:lnTo>
                  <a:cubicBezTo>
                    <a:pt x="3205" y="3693"/>
                    <a:pt x="4689" y="5626"/>
                    <a:pt x="5423" y="6587"/>
                  </a:cubicBezTo>
                  <a:cubicBezTo>
                    <a:pt x="5435" y="6601"/>
                    <a:pt x="5452" y="6608"/>
                    <a:pt x="5469" y="6608"/>
                  </a:cubicBezTo>
                  <a:cubicBezTo>
                    <a:pt x="5481" y="6608"/>
                    <a:pt x="5493" y="6604"/>
                    <a:pt x="5503" y="6597"/>
                  </a:cubicBezTo>
                  <a:cubicBezTo>
                    <a:pt x="5530" y="6579"/>
                    <a:pt x="5534" y="6541"/>
                    <a:pt x="5516" y="6517"/>
                  </a:cubicBezTo>
                  <a:cubicBezTo>
                    <a:pt x="4595" y="5176"/>
                    <a:pt x="3386" y="3409"/>
                    <a:pt x="2589" y="2224"/>
                  </a:cubicBezTo>
                  <a:lnTo>
                    <a:pt x="2589" y="2224"/>
                  </a:lnTo>
                  <a:cubicBezTo>
                    <a:pt x="3021" y="2789"/>
                    <a:pt x="3552" y="3482"/>
                    <a:pt x="4065" y="4150"/>
                  </a:cubicBezTo>
                  <a:cubicBezTo>
                    <a:pt x="5842" y="6464"/>
                    <a:pt x="6056" y="6731"/>
                    <a:pt x="6124" y="6731"/>
                  </a:cubicBezTo>
                  <a:cubicBezTo>
                    <a:pt x="6133" y="6731"/>
                    <a:pt x="6140" y="6727"/>
                    <a:pt x="6147" y="6721"/>
                  </a:cubicBezTo>
                  <a:cubicBezTo>
                    <a:pt x="6161" y="6711"/>
                    <a:pt x="6171" y="6697"/>
                    <a:pt x="6175" y="6680"/>
                  </a:cubicBezTo>
                  <a:cubicBezTo>
                    <a:pt x="6181" y="6638"/>
                    <a:pt x="6192" y="6590"/>
                    <a:pt x="3341" y="2421"/>
                  </a:cubicBezTo>
                  <a:lnTo>
                    <a:pt x="3341" y="2421"/>
                  </a:lnTo>
                  <a:lnTo>
                    <a:pt x="6667" y="6760"/>
                  </a:lnTo>
                  <a:cubicBezTo>
                    <a:pt x="6677" y="6774"/>
                    <a:pt x="6693" y="6781"/>
                    <a:pt x="6709" y="6781"/>
                  </a:cubicBezTo>
                  <a:cubicBezTo>
                    <a:pt x="6721" y="6781"/>
                    <a:pt x="6733" y="6777"/>
                    <a:pt x="6743" y="6770"/>
                  </a:cubicBezTo>
                  <a:cubicBezTo>
                    <a:pt x="6757" y="6763"/>
                    <a:pt x="6768" y="6749"/>
                    <a:pt x="6771" y="6732"/>
                  </a:cubicBezTo>
                  <a:cubicBezTo>
                    <a:pt x="6771" y="6728"/>
                    <a:pt x="6771" y="6721"/>
                    <a:pt x="6753" y="6691"/>
                  </a:cubicBezTo>
                  <a:lnTo>
                    <a:pt x="6757" y="6686"/>
                  </a:lnTo>
                  <a:lnTo>
                    <a:pt x="6747" y="6673"/>
                  </a:lnTo>
                  <a:cubicBezTo>
                    <a:pt x="6650" y="6489"/>
                    <a:pt x="6168" y="5741"/>
                    <a:pt x="3878" y="2387"/>
                  </a:cubicBezTo>
                  <a:lnTo>
                    <a:pt x="3878" y="2387"/>
                  </a:lnTo>
                  <a:lnTo>
                    <a:pt x="7315" y="6888"/>
                  </a:lnTo>
                  <a:cubicBezTo>
                    <a:pt x="7327" y="6902"/>
                    <a:pt x="7345" y="6911"/>
                    <a:pt x="7362" y="6911"/>
                  </a:cubicBezTo>
                  <a:cubicBezTo>
                    <a:pt x="7374" y="6911"/>
                    <a:pt x="7385" y="6907"/>
                    <a:pt x="7395" y="6898"/>
                  </a:cubicBezTo>
                  <a:cubicBezTo>
                    <a:pt x="7422" y="6881"/>
                    <a:pt x="7425" y="6846"/>
                    <a:pt x="7408" y="6819"/>
                  </a:cubicBezTo>
                  <a:cubicBezTo>
                    <a:pt x="6040" y="4850"/>
                    <a:pt x="4127" y="2068"/>
                    <a:pt x="3368" y="897"/>
                  </a:cubicBezTo>
                  <a:lnTo>
                    <a:pt x="3368" y="897"/>
                  </a:lnTo>
                  <a:cubicBezTo>
                    <a:pt x="4300" y="2089"/>
                    <a:pt x="6597" y="5186"/>
                    <a:pt x="8215" y="7387"/>
                  </a:cubicBezTo>
                  <a:cubicBezTo>
                    <a:pt x="8226" y="7402"/>
                    <a:pt x="8244" y="7410"/>
                    <a:pt x="8263" y="7410"/>
                  </a:cubicBezTo>
                  <a:cubicBezTo>
                    <a:pt x="8274" y="7410"/>
                    <a:pt x="8285" y="7407"/>
                    <a:pt x="8295" y="7401"/>
                  </a:cubicBezTo>
                  <a:cubicBezTo>
                    <a:pt x="8306" y="7393"/>
                    <a:pt x="8316" y="7380"/>
                    <a:pt x="8319" y="7362"/>
                  </a:cubicBezTo>
                  <a:cubicBezTo>
                    <a:pt x="8319" y="7359"/>
                    <a:pt x="8319" y="7352"/>
                    <a:pt x="8306" y="7321"/>
                  </a:cubicBezTo>
                  <a:lnTo>
                    <a:pt x="8309" y="7318"/>
                  </a:lnTo>
                  <a:cubicBezTo>
                    <a:pt x="8309" y="7318"/>
                    <a:pt x="8298" y="7307"/>
                    <a:pt x="8285" y="7286"/>
                  </a:cubicBezTo>
                  <a:cubicBezTo>
                    <a:pt x="8164" y="7075"/>
                    <a:pt x="7623" y="6243"/>
                    <a:pt x="5260" y="2771"/>
                  </a:cubicBezTo>
                  <a:lnTo>
                    <a:pt x="5260" y="2771"/>
                  </a:lnTo>
                  <a:cubicBezTo>
                    <a:pt x="5326" y="2861"/>
                    <a:pt x="5391" y="2952"/>
                    <a:pt x="5458" y="3042"/>
                  </a:cubicBezTo>
                  <a:cubicBezTo>
                    <a:pt x="8860" y="7716"/>
                    <a:pt x="9231" y="8162"/>
                    <a:pt x="9335" y="8162"/>
                  </a:cubicBezTo>
                  <a:cubicBezTo>
                    <a:pt x="9345" y="8162"/>
                    <a:pt x="9352" y="8159"/>
                    <a:pt x="9362" y="8152"/>
                  </a:cubicBezTo>
                  <a:cubicBezTo>
                    <a:pt x="9376" y="8146"/>
                    <a:pt x="9383" y="8132"/>
                    <a:pt x="9387" y="8114"/>
                  </a:cubicBezTo>
                  <a:cubicBezTo>
                    <a:pt x="9390" y="8100"/>
                    <a:pt x="9387" y="8083"/>
                    <a:pt x="9380" y="8073"/>
                  </a:cubicBezTo>
                  <a:cubicBezTo>
                    <a:pt x="8049" y="6122"/>
                    <a:pt x="5818" y="2840"/>
                    <a:pt x="4751" y="1244"/>
                  </a:cubicBezTo>
                  <a:lnTo>
                    <a:pt x="4751" y="1244"/>
                  </a:lnTo>
                  <a:cubicBezTo>
                    <a:pt x="5863" y="2699"/>
                    <a:pt x="8081" y="5709"/>
                    <a:pt x="9685" y="7900"/>
                  </a:cubicBezTo>
                  <a:cubicBezTo>
                    <a:pt x="9695" y="7914"/>
                    <a:pt x="9711" y="7922"/>
                    <a:pt x="9728" y="7922"/>
                  </a:cubicBezTo>
                  <a:cubicBezTo>
                    <a:pt x="9740" y="7922"/>
                    <a:pt x="9753" y="7918"/>
                    <a:pt x="9765" y="7910"/>
                  </a:cubicBezTo>
                  <a:cubicBezTo>
                    <a:pt x="9789" y="7892"/>
                    <a:pt x="9795" y="7858"/>
                    <a:pt x="9778" y="7830"/>
                  </a:cubicBezTo>
                  <a:cubicBezTo>
                    <a:pt x="8302" y="5727"/>
                    <a:pt x="6296" y="2837"/>
                    <a:pt x="5271" y="1278"/>
                  </a:cubicBezTo>
                  <a:lnTo>
                    <a:pt x="5271" y="1278"/>
                  </a:lnTo>
                  <a:cubicBezTo>
                    <a:pt x="5786" y="1988"/>
                    <a:pt x="6504" y="2973"/>
                    <a:pt x="7221" y="3946"/>
                  </a:cubicBezTo>
                  <a:cubicBezTo>
                    <a:pt x="9681" y="7289"/>
                    <a:pt x="10007" y="7629"/>
                    <a:pt x="10100" y="7629"/>
                  </a:cubicBezTo>
                  <a:cubicBezTo>
                    <a:pt x="10112" y="7629"/>
                    <a:pt x="10120" y="7624"/>
                    <a:pt x="10128" y="7619"/>
                  </a:cubicBezTo>
                  <a:cubicBezTo>
                    <a:pt x="10152" y="7601"/>
                    <a:pt x="10163" y="7564"/>
                    <a:pt x="10142" y="7539"/>
                  </a:cubicBezTo>
                  <a:lnTo>
                    <a:pt x="6424" y="2026"/>
                  </a:lnTo>
                  <a:lnTo>
                    <a:pt x="10232" y="7044"/>
                  </a:lnTo>
                  <a:cubicBezTo>
                    <a:pt x="10243" y="7057"/>
                    <a:pt x="10261" y="7067"/>
                    <a:pt x="10278" y="7067"/>
                  </a:cubicBezTo>
                  <a:cubicBezTo>
                    <a:pt x="10282" y="7067"/>
                    <a:pt x="10287" y="7066"/>
                    <a:pt x="10291" y="7065"/>
                  </a:cubicBezTo>
                  <a:cubicBezTo>
                    <a:pt x="10315" y="7061"/>
                    <a:pt x="10332" y="7040"/>
                    <a:pt x="10336" y="7019"/>
                  </a:cubicBezTo>
                  <a:cubicBezTo>
                    <a:pt x="10336" y="7012"/>
                    <a:pt x="10339" y="7009"/>
                    <a:pt x="10322" y="6977"/>
                  </a:cubicBezTo>
                  <a:lnTo>
                    <a:pt x="10326" y="6974"/>
                  </a:lnTo>
                  <a:lnTo>
                    <a:pt x="10294" y="6933"/>
                  </a:lnTo>
                  <a:cubicBezTo>
                    <a:pt x="10142" y="6680"/>
                    <a:pt x="9456" y="5647"/>
                    <a:pt x="6410" y="1164"/>
                  </a:cubicBezTo>
                  <a:lnTo>
                    <a:pt x="6410" y="1164"/>
                  </a:lnTo>
                  <a:cubicBezTo>
                    <a:pt x="7443" y="2495"/>
                    <a:pt x="9341" y="5055"/>
                    <a:pt x="10721" y="6929"/>
                  </a:cubicBezTo>
                  <a:cubicBezTo>
                    <a:pt x="10731" y="6946"/>
                    <a:pt x="10748" y="6954"/>
                    <a:pt x="10766" y="6954"/>
                  </a:cubicBezTo>
                  <a:cubicBezTo>
                    <a:pt x="10777" y="6954"/>
                    <a:pt x="10789" y="6950"/>
                    <a:pt x="10801" y="6943"/>
                  </a:cubicBezTo>
                  <a:cubicBezTo>
                    <a:pt x="10825" y="6926"/>
                    <a:pt x="10831" y="6888"/>
                    <a:pt x="10814" y="6864"/>
                  </a:cubicBezTo>
                  <a:cubicBezTo>
                    <a:pt x="9972" y="5616"/>
                    <a:pt x="8718" y="3763"/>
                    <a:pt x="7734" y="2300"/>
                  </a:cubicBezTo>
                  <a:lnTo>
                    <a:pt x="7734" y="2300"/>
                  </a:lnTo>
                  <a:cubicBezTo>
                    <a:pt x="7994" y="2653"/>
                    <a:pt x="8268" y="3021"/>
                    <a:pt x="8541" y="3392"/>
                  </a:cubicBezTo>
                  <a:cubicBezTo>
                    <a:pt x="10735" y="6332"/>
                    <a:pt x="11037" y="6646"/>
                    <a:pt x="11126" y="6646"/>
                  </a:cubicBezTo>
                  <a:cubicBezTo>
                    <a:pt x="11138" y="6646"/>
                    <a:pt x="11146" y="6640"/>
                    <a:pt x="11154" y="6635"/>
                  </a:cubicBezTo>
                  <a:cubicBezTo>
                    <a:pt x="11167" y="6628"/>
                    <a:pt x="11178" y="6611"/>
                    <a:pt x="11181" y="6597"/>
                  </a:cubicBezTo>
                  <a:cubicBezTo>
                    <a:pt x="11191" y="6538"/>
                    <a:pt x="11043" y="6275"/>
                    <a:pt x="8063" y="1922"/>
                  </a:cubicBezTo>
                  <a:lnTo>
                    <a:pt x="8063" y="1922"/>
                  </a:lnTo>
                  <a:lnTo>
                    <a:pt x="11476" y="6379"/>
                  </a:lnTo>
                  <a:cubicBezTo>
                    <a:pt x="11486" y="6395"/>
                    <a:pt x="11503" y="6403"/>
                    <a:pt x="11520" y="6403"/>
                  </a:cubicBezTo>
                  <a:cubicBezTo>
                    <a:pt x="11532" y="6403"/>
                    <a:pt x="11545" y="6399"/>
                    <a:pt x="11556" y="6392"/>
                  </a:cubicBezTo>
                  <a:cubicBezTo>
                    <a:pt x="11580" y="6371"/>
                    <a:pt x="11586" y="6337"/>
                    <a:pt x="11570" y="6309"/>
                  </a:cubicBezTo>
                  <a:cubicBezTo>
                    <a:pt x="10495" y="4778"/>
                    <a:pt x="9064" y="2709"/>
                    <a:pt x="8229" y="1455"/>
                  </a:cubicBezTo>
                  <a:lnTo>
                    <a:pt x="8229" y="1455"/>
                  </a:lnTo>
                  <a:cubicBezTo>
                    <a:pt x="8614" y="1971"/>
                    <a:pt x="9103" y="2616"/>
                    <a:pt x="9587" y="3256"/>
                  </a:cubicBezTo>
                  <a:cubicBezTo>
                    <a:pt x="11511" y="5790"/>
                    <a:pt x="11785" y="6078"/>
                    <a:pt x="11870" y="6078"/>
                  </a:cubicBezTo>
                  <a:cubicBezTo>
                    <a:pt x="11882" y="6078"/>
                    <a:pt x="11890" y="6073"/>
                    <a:pt x="11898" y="6067"/>
                  </a:cubicBezTo>
                  <a:cubicBezTo>
                    <a:pt x="11912" y="6059"/>
                    <a:pt x="11919" y="6046"/>
                    <a:pt x="11923" y="6029"/>
                  </a:cubicBezTo>
                  <a:cubicBezTo>
                    <a:pt x="11927" y="6014"/>
                    <a:pt x="11923" y="5997"/>
                    <a:pt x="11912" y="5987"/>
                  </a:cubicBezTo>
                  <a:cubicBezTo>
                    <a:pt x="11206" y="4948"/>
                    <a:pt x="9715" y="2765"/>
                    <a:pt x="8815" y="1420"/>
                  </a:cubicBezTo>
                  <a:lnTo>
                    <a:pt x="8815" y="1420"/>
                  </a:lnTo>
                  <a:lnTo>
                    <a:pt x="11927" y="5373"/>
                  </a:lnTo>
                  <a:cubicBezTo>
                    <a:pt x="11937" y="5388"/>
                    <a:pt x="11953" y="5396"/>
                    <a:pt x="11971" y="5396"/>
                  </a:cubicBezTo>
                  <a:cubicBezTo>
                    <a:pt x="11983" y="5396"/>
                    <a:pt x="11995" y="5393"/>
                    <a:pt x="12006" y="5384"/>
                  </a:cubicBezTo>
                  <a:cubicBezTo>
                    <a:pt x="12031" y="5367"/>
                    <a:pt x="12037" y="5332"/>
                    <a:pt x="12020" y="5304"/>
                  </a:cubicBezTo>
                  <a:cubicBezTo>
                    <a:pt x="11313" y="4265"/>
                    <a:pt x="10201" y="2623"/>
                    <a:pt x="9466" y="1535"/>
                  </a:cubicBezTo>
                  <a:lnTo>
                    <a:pt x="9466" y="1535"/>
                  </a:lnTo>
                  <a:cubicBezTo>
                    <a:pt x="9667" y="1794"/>
                    <a:pt x="9889" y="2079"/>
                    <a:pt x="10107" y="2359"/>
                  </a:cubicBezTo>
                  <a:cubicBezTo>
                    <a:pt x="11774" y="4511"/>
                    <a:pt x="12207" y="5052"/>
                    <a:pt x="12349" y="5165"/>
                  </a:cubicBezTo>
                  <a:lnTo>
                    <a:pt x="12349" y="5169"/>
                  </a:lnTo>
                  <a:cubicBezTo>
                    <a:pt x="12374" y="5189"/>
                    <a:pt x="12390" y="5196"/>
                    <a:pt x="12402" y="5196"/>
                  </a:cubicBezTo>
                  <a:cubicBezTo>
                    <a:pt x="12413" y="5196"/>
                    <a:pt x="12420" y="5190"/>
                    <a:pt x="12429" y="5183"/>
                  </a:cubicBezTo>
                  <a:cubicBezTo>
                    <a:pt x="12456" y="5165"/>
                    <a:pt x="12464" y="5131"/>
                    <a:pt x="12446" y="5103"/>
                  </a:cubicBezTo>
                  <a:lnTo>
                    <a:pt x="10243" y="1836"/>
                  </a:lnTo>
                  <a:lnTo>
                    <a:pt x="10243" y="1836"/>
                  </a:lnTo>
                  <a:cubicBezTo>
                    <a:pt x="10974" y="2720"/>
                    <a:pt x="12079" y="4074"/>
                    <a:pt x="12619" y="4732"/>
                  </a:cubicBezTo>
                  <a:cubicBezTo>
                    <a:pt x="12630" y="4745"/>
                    <a:pt x="12647" y="4753"/>
                    <a:pt x="12665" y="4753"/>
                  </a:cubicBezTo>
                  <a:cubicBezTo>
                    <a:pt x="12676" y="4753"/>
                    <a:pt x="12686" y="4750"/>
                    <a:pt x="12696" y="4743"/>
                  </a:cubicBezTo>
                  <a:cubicBezTo>
                    <a:pt x="12713" y="4729"/>
                    <a:pt x="12727" y="4722"/>
                    <a:pt x="12699" y="4667"/>
                  </a:cubicBezTo>
                  <a:lnTo>
                    <a:pt x="12709" y="4657"/>
                  </a:lnTo>
                  <a:cubicBezTo>
                    <a:pt x="12696" y="4642"/>
                    <a:pt x="12682" y="4625"/>
                    <a:pt x="12667" y="4608"/>
                  </a:cubicBezTo>
                  <a:cubicBezTo>
                    <a:pt x="12584" y="4466"/>
                    <a:pt x="12370" y="4143"/>
                    <a:pt x="11868" y="3402"/>
                  </a:cubicBezTo>
                  <a:cubicBezTo>
                    <a:pt x="11536" y="2912"/>
                    <a:pt x="11163" y="2359"/>
                    <a:pt x="10845" y="1888"/>
                  </a:cubicBezTo>
                  <a:lnTo>
                    <a:pt x="10845" y="1888"/>
                  </a:lnTo>
                  <a:cubicBezTo>
                    <a:pt x="10845" y="1888"/>
                    <a:pt x="10845" y="1888"/>
                    <a:pt x="10846" y="1888"/>
                  </a:cubicBezTo>
                  <a:cubicBezTo>
                    <a:pt x="12501" y="3921"/>
                    <a:pt x="12979" y="4511"/>
                    <a:pt x="13139" y="4667"/>
                  </a:cubicBezTo>
                  <a:cubicBezTo>
                    <a:pt x="13142" y="4670"/>
                    <a:pt x="13146" y="4677"/>
                    <a:pt x="13146" y="4677"/>
                  </a:cubicBezTo>
                  <a:lnTo>
                    <a:pt x="13153" y="4677"/>
                  </a:lnTo>
                  <a:cubicBezTo>
                    <a:pt x="13186" y="4708"/>
                    <a:pt x="13203" y="4717"/>
                    <a:pt x="13215" y="4717"/>
                  </a:cubicBezTo>
                  <a:cubicBezTo>
                    <a:pt x="13223" y="4717"/>
                    <a:pt x="13229" y="4713"/>
                    <a:pt x="13236" y="4708"/>
                  </a:cubicBezTo>
                  <a:cubicBezTo>
                    <a:pt x="13246" y="4701"/>
                    <a:pt x="13257" y="4687"/>
                    <a:pt x="13260" y="4670"/>
                  </a:cubicBezTo>
                  <a:cubicBezTo>
                    <a:pt x="13267" y="4642"/>
                    <a:pt x="13270" y="4608"/>
                    <a:pt x="11417" y="1895"/>
                  </a:cubicBezTo>
                  <a:lnTo>
                    <a:pt x="11417" y="1895"/>
                  </a:lnTo>
                  <a:cubicBezTo>
                    <a:pt x="11660" y="2179"/>
                    <a:pt x="11954" y="2525"/>
                    <a:pt x="12218" y="2834"/>
                  </a:cubicBezTo>
                  <a:cubicBezTo>
                    <a:pt x="12955" y="3700"/>
                    <a:pt x="13198" y="3988"/>
                    <a:pt x="13299" y="4071"/>
                  </a:cubicBezTo>
                  <a:lnTo>
                    <a:pt x="13299" y="4074"/>
                  </a:lnTo>
                  <a:lnTo>
                    <a:pt x="13302" y="4071"/>
                  </a:lnTo>
                  <a:cubicBezTo>
                    <a:pt x="13326" y="4093"/>
                    <a:pt x="13341" y="4100"/>
                    <a:pt x="13353" y="4100"/>
                  </a:cubicBezTo>
                  <a:cubicBezTo>
                    <a:pt x="13364" y="4100"/>
                    <a:pt x="13372" y="4094"/>
                    <a:pt x="13382" y="4088"/>
                  </a:cubicBezTo>
                  <a:cubicBezTo>
                    <a:pt x="13395" y="4081"/>
                    <a:pt x="13403" y="4067"/>
                    <a:pt x="13406" y="4050"/>
                  </a:cubicBezTo>
                  <a:cubicBezTo>
                    <a:pt x="13409" y="4036"/>
                    <a:pt x="13406" y="4019"/>
                    <a:pt x="13395" y="4009"/>
                  </a:cubicBezTo>
                  <a:lnTo>
                    <a:pt x="12238" y="2290"/>
                  </a:lnTo>
                  <a:lnTo>
                    <a:pt x="12238" y="2290"/>
                  </a:lnTo>
                  <a:lnTo>
                    <a:pt x="13631" y="3728"/>
                  </a:lnTo>
                  <a:cubicBezTo>
                    <a:pt x="13641" y="3739"/>
                    <a:pt x="13655" y="3746"/>
                    <a:pt x="13670" y="3746"/>
                  </a:cubicBezTo>
                  <a:cubicBezTo>
                    <a:pt x="13681" y="3746"/>
                    <a:pt x="13693" y="3742"/>
                    <a:pt x="13704" y="3734"/>
                  </a:cubicBezTo>
                  <a:cubicBezTo>
                    <a:pt x="13718" y="3728"/>
                    <a:pt x="13728" y="3714"/>
                    <a:pt x="13728" y="3697"/>
                  </a:cubicBezTo>
                  <a:cubicBezTo>
                    <a:pt x="13735" y="3662"/>
                    <a:pt x="13735" y="3662"/>
                    <a:pt x="13403" y="3184"/>
                  </a:cubicBezTo>
                  <a:cubicBezTo>
                    <a:pt x="13236" y="2949"/>
                    <a:pt x="13011" y="2626"/>
                    <a:pt x="12979" y="2564"/>
                  </a:cubicBezTo>
                  <a:cubicBezTo>
                    <a:pt x="12976" y="2557"/>
                    <a:pt x="12973" y="2549"/>
                    <a:pt x="12969" y="2539"/>
                  </a:cubicBezTo>
                  <a:cubicBezTo>
                    <a:pt x="12958" y="2524"/>
                    <a:pt x="12939" y="2516"/>
                    <a:pt x="12921" y="2516"/>
                  </a:cubicBezTo>
                  <a:cubicBezTo>
                    <a:pt x="12909" y="2516"/>
                    <a:pt x="12899" y="2519"/>
                    <a:pt x="12890" y="2525"/>
                  </a:cubicBezTo>
                  <a:cubicBezTo>
                    <a:pt x="12875" y="2533"/>
                    <a:pt x="12865" y="2549"/>
                    <a:pt x="12862" y="2564"/>
                  </a:cubicBezTo>
                  <a:cubicBezTo>
                    <a:pt x="12855" y="2598"/>
                    <a:pt x="12855" y="2605"/>
                    <a:pt x="13240" y="3156"/>
                  </a:cubicBezTo>
                  <a:lnTo>
                    <a:pt x="11861" y="1732"/>
                  </a:lnTo>
                  <a:cubicBezTo>
                    <a:pt x="11850" y="1721"/>
                    <a:pt x="11835" y="1716"/>
                    <a:pt x="11821" y="1716"/>
                  </a:cubicBezTo>
                  <a:cubicBezTo>
                    <a:pt x="11807" y="1716"/>
                    <a:pt x="11794" y="1720"/>
                    <a:pt x="11784" y="1729"/>
                  </a:cubicBezTo>
                  <a:cubicBezTo>
                    <a:pt x="11760" y="1749"/>
                    <a:pt x="11753" y="1780"/>
                    <a:pt x="11770" y="1808"/>
                  </a:cubicBezTo>
                  <a:lnTo>
                    <a:pt x="12817" y="3360"/>
                  </a:lnTo>
                  <a:cubicBezTo>
                    <a:pt x="12657" y="3170"/>
                    <a:pt x="12477" y="2959"/>
                    <a:pt x="12307" y="2757"/>
                  </a:cubicBezTo>
                  <a:cubicBezTo>
                    <a:pt x="11137" y="1383"/>
                    <a:pt x="10962" y="1186"/>
                    <a:pt x="10895" y="1186"/>
                  </a:cubicBezTo>
                  <a:cubicBezTo>
                    <a:pt x="10884" y="1186"/>
                    <a:pt x="10876" y="1192"/>
                    <a:pt x="10866" y="1198"/>
                  </a:cubicBezTo>
                  <a:cubicBezTo>
                    <a:pt x="10856" y="1209"/>
                    <a:pt x="10846" y="1219"/>
                    <a:pt x="10842" y="1236"/>
                  </a:cubicBezTo>
                  <a:cubicBezTo>
                    <a:pt x="10838" y="1251"/>
                    <a:pt x="10842" y="1268"/>
                    <a:pt x="10852" y="1281"/>
                  </a:cubicBezTo>
                  <a:cubicBezTo>
                    <a:pt x="11407" y="2089"/>
                    <a:pt x="12138" y="3156"/>
                    <a:pt x="12623" y="3880"/>
                  </a:cubicBezTo>
                  <a:cubicBezTo>
                    <a:pt x="12124" y="3274"/>
                    <a:pt x="11431" y="2421"/>
                    <a:pt x="10935" y="1815"/>
                  </a:cubicBezTo>
                  <a:cubicBezTo>
                    <a:pt x="10471" y="1247"/>
                    <a:pt x="10260" y="987"/>
                    <a:pt x="10156" y="873"/>
                  </a:cubicBezTo>
                  <a:cubicBezTo>
                    <a:pt x="10135" y="838"/>
                    <a:pt x="10121" y="821"/>
                    <a:pt x="10118" y="817"/>
                  </a:cubicBezTo>
                  <a:lnTo>
                    <a:pt x="10107" y="824"/>
                  </a:lnTo>
                  <a:cubicBezTo>
                    <a:pt x="10081" y="799"/>
                    <a:pt x="10066" y="792"/>
                    <a:pt x="10056" y="792"/>
                  </a:cubicBezTo>
                  <a:cubicBezTo>
                    <a:pt x="10048" y="792"/>
                    <a:pt x="10042" y="796"/>
                    <a:pt x="10035" y="800"/>
                  </a:cubicBezTo>
                  <a:cubicBezTo>
                    <a:pt x="10024" y="811"/>
                    <a:pt x="10014" y="821"/>
                    <a:pt x="10011" y="838"/>
                  </a:cubicBezTo>
                  <a:cubicBezTo>
                    <a:pt x="10011" y="845"/>
                    <a:pt x="10011" y="852"/>
                    <a:pt x="10031" y="886"/>
                  </a:cubicBezTo>
                  <a:lnTo>
                    <a:pt x="10027" y="890"/>
                  </a:lnTo>
                  <a:cubicBezTo>
                    <a:pt x="10027" y="890"/>
                    <a:pt x="10031" y="894"/>
                    <a:pt x="10038" y="900"/>
                  </a:cubicBezTo>
                  <a:cubicBezTo>
                    <a:pt x="10076" y="966"/>
                    <a:pt x="10169" y="1102"/>
                    <a:pt x="10385" y="1417"/>
                  </a:cubicBezTo>
                  <a:cubicBezTo>
                    <a:pt x="10762" y="1975"/>
                    <a:pt x="11431" y="2965"/>
                    <a:pt x="11940" y="3718"/>
                  </a:cubicBezTo>
                  <a:cubicBezTo>
                    <a:pt x="10339" y="1759"/>
                    <a:pt x="9834" y="1147"/>
                    <a:pt x="9657" y="966"/>
                  </a:cubicBezTo>
                  <a:lnTo>
                    <a:pt x="9626" y="918"/>
                  </a:lnTo>
                  <a:lnTo>
                    <a:pt x="9616" y="925"/>
                  </a:lnTo>
                  <a:cubicBezTo>
                    <a:pt x="9588" y="903"/>
                    <a:pt x="9572" y="896"/>
                    <a:pt x="9562" y="896"/>
                  </a:cubicBezTo>
                  <a:cubicBezTo>
                    <a:pt x="9554" y="896"/>
                    <a:pt x="9549" y="899"/>
                    <a:pt x="9542" y="904"/>
                  </a:cubicBezTo>
                  <a:cubicBezTo>
                    <a:pt x="9515" y="921"/>
                    <a:pt x="9508" y="956"/>
                    <a:pt x="9528" y="984"/>
                  </a:cubicBezTo>
                  <a:lnTo>
                    <a:pt x="11725" y="4244"/>
                  </a:lnTo>
                  <a:cubicBezTo>
                    <a:pt x="11275" y="3676"/>
                    <a:pt x="10689" y="2917"/>
                    <a:pt x="10198" y="2287"/>
                  </a:cubicBezTo>
                  <a:cubicBezTo>
                    <a:pt x="9175" y="966"/>
                    <a:pt x="8856" y="554"/>
                    <a:pt x="8732" y="436"/>
                  </a:cubicBezTo>
                  <a:cubicBezTo>
                    <a:pt x="8732" y="433"/>
                    <a:pt x="8728" y="429"/>
                    <a:pt x="8728" y="429"/>
                  </a:cubicBezTo>
                  <a:lnTo>
                    <a:pt x="8725" y="429"/>
                  </a:lnTo>
                  <a:cubicBezTo>
                    <a:pt x="8697" y="403"/>
                    <a:pt x="8680" y="395"/>
                    <a:pt x="8668" y="395"/>
                  </a:cubicBezTo>
                  <a:cubicBezTo>
                    <a:pt x="8659" y="395"/>
                    <a:pt x="8653" y="399"/>
                    <a:pt x="8645" y="405"/>
                  </a:cubicBezTo>
                  <a:cubicBezTo>
                    <a:pt x="8631" y="416"/>
                    <a:pt x="8621" y="426"/>
                    <a:pt x="8618" y="443"/>
                  </a:cubicBezTo>
                  <a:cubicBezTo>
                    <a:pt x="8614" y="471"/>
                    <a:pt x="8610" y="485"/>
                    <a:pt x="10998" y="4009"/>
                  </a:cubicBezTo>
                  <a:lnTo>
                    <a:pt x="8063" y="277"/>
                  </a:lnTo>
                  <a:cubicBezTo>
                    <a:pt x="8050" y="262"/>
                    <a:pt x="8032" y="253"/>
                    <a:pt x="8014" y="253"/>
                  </a:cubicBezTo>
                  <a:cubicBezTo>
                    <a:pt x="8003" y="253"/>
                    <a:pt x="7992" y="256"/>
                    <a:pt x="7983" y="263"/>
                  </a:cubicBezTo>
                  <a:cubicBezTo>
                    <a:pt x="7969" y="273"/>
                    <a:pt x="7963" y="288"/>
                    <a:pt x="7959" y="301"/>
                  </a:cubicBezTo>
                  <a:cubicBezTo>
                    <a:pt x="7959" y="308"/>
                    <a:pt x="7956" y="312"/>
                    <a:pt x="7973" y="346"/>
                  </a:cubicBezTo>
                  <a:lnTo>
                    <a:pt x="7969" y="350"/>
                  </a:lnTo>
                  <a:lnTo>
                    <a:pt x="7987" y="371"/>
                  </a:lnTo>
                  <a:cubicBezTo>
                    <a:pt x="8101" y="571"/>
                    <a:pt x="8655" y="1413"/>
                    <a:pt x="11261" y="5235"/>
                  </a:cubicBezTo>
                  <a:cubicBezTo>
                    <a:pt x="10371" y="4113"/>
                    <a:pt x="8725" y="1930"/>
                    <a:pt x="7537" y="332"/>
                  </a:cubicBezTo>
                  <a:cubicBezTo>
                    <a:pt x="7524" y="317"/>
                    <a:pt x="7505" y="309"/>
                    <a:pt x="7487" y="309"/>
                  </a:cubicBezTo>
                  <a:cubicBezTo>
                    <a:pt x="7476" y="309"/>
                    <a:pt x="7466" y="312"/>
                    <a:pt x="7457" y="318"/>
                  </a:cubicBezTo>
                  <a:cubicBezTo>
                    <a:pt x="7443" y="325"/>
                    <a:pt x="7433" y="342"/>
                    <a:pt x="7429" y="360"/>
                  </a:cubicBezTo>
                  <a:cubicBezTo>
                    <a:pt x="7408" y="478"/>
                    <a:pt x="8708" y="2394"/>
                    <a:pt x="10006" y="4272"/>
                  </a:cubicBezTo>
                  <a:lnTo>
                    <a:pt x="6851" y="149"/>
                  </a:lnTo>
                  <a:cubicBezTo>
                    <a:pt x="6840" y="135"/>
                    <a:pt x="6822" y="126"/>
                    <a:pt x="6805" y="126"/>
                  </a:cubicBezTo>
                  <a:cubicBezTo>
                    <a:pt x="6801" y="126"/>
                    <a:pt x="6796" y="126"/>
                    <a:pt x="6792" y="128"/>
                  </a:cubicBezTo>
                  <a:cubicBezTo>
                    <a:pt x="6768" y="131"/>
                    <a:pt x="6750" y="152"/>
                    <a:pt x="6747" y="173"/>
                  </a:cubicBezTo>
                  <a:cubicBezTo>
                    <a:pt x="6747" y="179"/>
                    <a:pt x="6743" y="187"/>
                    <a:pt x="6760" y="218"/>
                  </a:cubicBezTo>
                  <a:lnTo>
                    <a:pt x="6757" y="221"/>
                  </a:lnTo>
                  <a:lnTo>
                    <a:pt x="6781" y="249"/>
                  </a:lnTo>
                  <a:cubicBezTo>
                    <a:pt x="6851" y="363"/>
                    <a:pt x="7051" y="658"/>
                    <a:pt x="7627" y="1497"/>
                  </a:cubicBezTo>
                  <a:cubicBezTo>
                    <a:pt x="8551" y="2845"/>
                    <a:pt x="10100" y="5100"/>
                    <a:pt x="10755" y="6101"/>
                  </a:cubicBezTo>
                  <a:cubicBezTo>
                    <a:pt x="9878" y="5010"/>
                    <a:pt x="7713" y="2092"/>
                    <a:pt x="6202" y="24"/>
                  </a:cubicBezTo>
                  <a:cubicBezTo>
                    <a:pt x="6189" y="9"/>
                    <a:pt x="6171" y="0"/>
                    <a:pt x="61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57"/>
            <p:cNvSpPr/>
            <p:nvPr/>
          </p:nvSpPr>
          <p:spPr>
            <a:xfrm>
              <a:off x="1528630" y="1476959"/>
              <a:ext cx="276893" cy="363623"/>
            </a:xfrm>
            <a:custGeom>
              <a:rect b="b" l="l" r="r" t="t"/>
              <a:pathLst>
                <a:path extrusionOk="0" h="10339" w="7873">
                  <a:moveTo>
                    <a:pt x="4630" y="0"/>
                  </a:moveTo>
                  <a:cubicBezTo>
                    <a:pt x="4619" y="0"/>
                    <a:pt x="4608" y="3"/>
                    <a:pt x="4598" y="10"/>
                  </a:cubicBezTo>
                  <a:cubicBezTo>
                    <a:pt x="4584" y="20"/>
                    <a:pt x="4577" y="34"/>
                    <a:pt x="4574" y="51"/>
                  </a:cubicBezTo>
                  <a:cubicBezTo>
                    <a:pt x="4567" y="75"/>
                    <a:pt x="4556" y="131"/>
                    <a:pt x="5953" y="2151"/>
                  </a:cubicBezTo>
                  <a:lnTo>
                    <a:pt x="4210" y="155"/>
                  </a:lnTo>
                  <a:cubicBezTo>
                    <a:pt x="4200" y="142"/>
                    <a:pt x="4184" y="135"/>
                    <a:pt x="4168" y="135"/>
                  </a:cubicBezTo>
                  <a:cubicBezTo>
                    <a:pt x="4162" y="135"/>
                    <a:pt x="4157" y="136"/>
                    <a:pt x="4151" y="138"/>
                  </a:cubicBezTo>
                  <a:cubicBezTo>
                    <a:pt x="4130" y="145"/>
                    <a:pt x="4116" y="163"/>
                    <a:pt x="4110" y="183"/>
                  </a:cubicBezTo>
                  <a:cubicBezTo>
                    <a:pt x="4110" y="190"/>
                    <a:pt x="4110" y="193"/>
                    <a:pt x="4127" y="228"/>
                  </a:cubicBezTo>
                  <a:lnTo>
                    <a:pt x="4124" y="232"/>
                  </a:lnTo>
                  <a:lnTo>
                    <a:pt x="4140" y="249"/>
                  </a:lnTo>
                  <a:cubicBezTo>
                    <a:pt x="4248" y="433"/>
                    <a:pt x="4722" y="1143"/>
                    <a:pt x="6781" y="4175"/>
                  </a:cubicBezTo>
                  <a:cubicBezTo>
                    <a:pt x="6050" y="3273"/>
                    <a:pt x="4810" y="1690"/>
                    <a:pt x="3902" y="516"/>
                  </a:cubicBezTo>
                  <a:cubicBezTo>
                    <a:pt x="3891" y="503"/>
                    <a:pt x="3874" y="495"/>
                    <a:pt x="3856" y="495"/>
                  </a:cubicBezTo>
                  <a:cubicBezTo>
                    <a:pt x="3845" y="495"/>
                    <a:pt x="3834" y="498"/>
                    <a:pt x="3825" y="505"/>
                  </a:cubicBezTo>
                  <a:cubicBezTo>
                    <a:pt x="3812" y="512"/>
                    <a:pt x="3804" y="529"/>
                    <a:pt x="3801" y="543"/>
                  </a:cubicBezTo>
                  <a:cubicBezTo>
                    <a:pt x="3798" y="550"/>
                    <a:pt x="3804" y="564"/>
                    <a:pt x="3815" y="585"/>
                  </a:cubicBezTo>
                  <a:lnTo>
                    <a:pt x="3812" y="588"/>
                  </a:lnTo>
                  <a:cubicBezTo>
                    <a:pt x="3812" y="588"/>
                    <a:pt x="3815" y="592"/>
                    <a:pt x="3822" y="599"/>
                  </a:cubicBezTo>
                  <a:cubicBezTo>
                    <a:pt x="3964" y="883"/>
                    <a:pt x="4826" y="2175"/>
                    <a:pt x="6390" y="4452"/>
                  </a:cubicBezTo>
                  <a:cubicBezTo>
                    <a:pt x="6344" y="4389"/>
                    <a:pt x="6299" y="4330"/>
                    <a:pt x="6251" y="4268"/>
                  </a:cubicBezTo>
                  <a:cubicBezTo>
                    <a:pt x="3793" y="1018"/>
                    <a:pt x="3506" y="671"/>
                    <a:pt x="3419" y="671"/>
                  </a:cubicBezTo>
                  <a:cubicBezTo>
                    <a:pt x="3408" y="671"/>
                    <a:pt x="3400" y="676"/>
                    <a:pt x="3392" y="682"/>
                  </a:cubicBezTo>
                  <a:cubicBezTo>
                    <a:pt x="3344" y="716"/>
                    <a:pt x="3344" y="716"/>
                    <a:pt x="4044" y="1759"/>
                  </a:cubicBezTo>
                  <a:cubicBezTo>
                    <a:pt x="4449" y="2359"/>
                    <a:pt x="4986" y="3156"/>
                    <a:pt x="5523" y="3949"/>
                  </a:cubicBezTo>
                  <a:cubicBezTo>
                    <a:pt x="6126" y="4843"/>
                    <a:pt x="6729" y="5734"/>
                    <a:pt x="7145" y="6347"/>
                  </a:cubicBezTo>
                  <a:cubicBezTo>
                    <a:pt x="6223" y="5179"/>
                    <a:pt x="4452" y="2809"/>
                    <a:pt x="3181" y="1081"/>
                  </a:cubicBezTo>
                  <a:cubicBezTo>
                    <a:pt x="3170" y="1066"/>
                    <a:pt x="3153" y="1058"/>
                    <a:pt x="3134" y="1058"/>
                  </a:cubicBezTo>
                  <a:cubicBezTo>
                    <a:pt x="3123" y="1058"/>
                    <a:pt x="3112" y="1061"/>
                    <a:pt x="3101" y="1066"/>
                  </a:cubicBezTo>
                  <a:cubicBezTo>
                    <a:pt x="3091" y="1077"/>
                    <a:pt x="3080" y="1091"/>
                    <a:pt x="3077" y="1105"/>
                  </a:cubicBezTo>
                  <a:cubicBezTo>
                    <a:pt x="3077" y="1111"/>
                    <a:pt x="3080" y="1125"/>
                    <a:pt x="3091" y="1146"/>
                  </a:cubicBezTo>
                  <a:lnTo>
                    <a:pt x="3088" y="1150"/>
                  </a:lnTo>
                  <a:cubicBezTo>
                    <a:pt x="3088" y="1150"/>
                    <a:pt x="3094" y="1156"/>
                    <a:pt x="3101" y="1170"/>
                  </a:cubicBezTo>
                  <a:cubicBezTo>
                    <a:pt x="3292" y="1530"/>
                    <a:pt x="4515" y="3357"/>
                    <a:pt x="6756" y="6614"/>
                  </a:cubicBezTo>
                  <a:cubicBezTo>
                    <a:pt x="6050" y="5682"/>
                    <a:pt x="5122" y="4434"/>
                    <a:pt x="4401" y="3464"/>
                  </a:cubicBezTo>
                  <a:cubicBezTo>
                    <a:pt x="3288" y="1967"/>
                    <a:pt x="2935" y="1493"/>
                    <a:pt x="2803" y="1351"/>
                  </a:cubicBezTo>
                  <a:cubicBezTo>
                    <a:pt x="2800" y="1348"/>
                    <a:pt x="2800" y="1343"/>
                    <a:pt x="2800" y="1343"/>
                  </a:cubicBezTo>
                  <a:lnTo>
                    <a:pt x="2797" y="1343"/>
                  </a:lnTo>
                  <a:cubicBezTo>
                    <a:pt x="2763" y="1310"/>
                    <a:pt x="2746" y="1299"/>
                    <a:pt x="2734" y="1299"/>
                  </a:cubicBezTo>
                  <a:cubicBezTo>
                    <a:pt x="2726" y="1299"/>
                    <a:pt x="2720" y="1304"/>
                    <a:pt x="2713" y="1309"/>
                  </a:cubicBezTo>
                  <a:cubicBezTo>
                    <a:pt x="2699" y="1316"/>
                    <a:pt x="2689" y="1330"/>
                    <a:pt x="2689" y="1348"/>
                  </a:cubicBezTo>
                  <a:cubicBezTo>
                    <a:pt x="2682" y="1372"/>
                    <a:pt x="2669" y="1451"/>
                    <a:pt x="6573" y="7161"/>
                  </a:cubicBezTo>
                  <a:cubicBezTo>
                    <a:pt x="5364" y="5550"/>
                    <a:pt x="3566" y="3135"/>
                    <a:pt x="2426" y="1600"/>
                  </a:cubicBezTo>
                  <a:cubicBezTo>
                    <a:pt x="2415" y="1585"/>
                    <a:pt x="2397" y="1577"/>
                    <a:pt x="2378" y="1577"/>
                  </a:cubicBezTo>
                  <a:cubicBezTo>
                    <a:pt x="2367" y="1577"/>
                    <a:pt x="2356" y="1580"/>
                    <a:pt x="2346" y="1586"/>
                  </a:cubicBezTo>
                  <a:cubicBezTo>
                    <a:pt x="2322" y="1604"/>
                    <a:pt x="2315" y="1639"/>
                    <a:pt x="2332" y="1666"/>
                  </a:cubicBezTo>
                  <a:lnTo>
                    <a:pt x="6140" y="7310"/>
                  </a:lnTo>
                  <a:cubicBezTo>
                    <a:pt x="5616" y="6607"/>
                    <a:pt x="5024" y="5806"/>
                    <a:pt x="4460" y="5044"/>
                  </a:cubicBezTo>
                  <a:cubicBezTo>
                    <a:pt x="2797" y="2809"/>
                    <a:pt x="2304" y="2162"/>
                    <a:pt x="2138" y="1988"/>
                  </a:cubicBezTo>
                  <a:cubicBezTo>
                    <a:pt x="2131" y="1975"/>
                    <a:pt x="2121" y="1964"/>
                    <a:pt x="2114" y="1954"/>
                  </a:cubicBezTo>
                  <a:lnTo>
                    <a:pt x="2107" y="1957"/>
                  </a:lnTo>
                  <a:cubicBezTo>
                    <a:pt x="2081" y="1935"/>
                    <a:pt x="2066" y="1928"/>
                    <a:pt x="2055" y="1928"/>
                  </a:cubicBezTo>
                  <a:cubicBezTo>
                    <a:pt x="2047" y="1928"/>
                    <a:pt x="2041" y="1932"/>
                    <a:pt x="2034" y="1936"/>
                  </a:cubicBezTo>
                  <a:cubicBezTo>
                    <a:pt x="2024" y="1946"/>
                    <a:pt x="2013" y="1960"/>
                    <a:pt x="2010" y="1975"/>
                  </a:cubicBezTo>
                  <a:cubicBezTo>
                    <a:pt x="2007" y="1988"/>
                    <a:pt x="2010" y="2005"/>
                    <a:pt x="2020" y="2019"/>
                  </a:cubicBezTo>
                  <a:cubicBezTo>
                    <a:pt x="3628" y="4327"/>
                    <a:pt x="5832" y="7525"/>
                    <a:pt x="6871" y="9105"/>
                  </a:cubicBezTo>
                  <a:lnTo>
                    <a:pt x="1975" y="2567"/>
                  </a:lnTo>
                  <a:cubicBezTo>
                    <a:pt x="1965" y="2551"/>
                    <a:pt x="1943" y="2522"/>
                    <a:pt x="1913" y="2522"/>
                  </a:cubicBezTo>
                  <a:cubicBezTo>
                    <a:pt x="1903" y="2522"/>
                    <a:pt x="1893" y="2525"/>
                    <a:pt x="1882" y="2532"/>
                  </a:cubicBezTo>
                  <a:cubicBezTo>
                    <a:pt x="1871" y="2542"/>
                    <a:pt x="1858" y="2560"/>
                    <a:pt x="1858" y="2577"/>
                  </a:cubicBezTo>
                  <a:cubicBezTo>
                    <a:pt x="1829" y="2712"/>
                    <a:pt x="2661" y="3932"/>
                    <a:pt x="5010" y="7300"/>
                  </a:cubicBezTo>
                  <a:cubicBezTo>
                    <a:pt x="5229" y="7612"/>
                    <a:pt x="5447" y="7923"/>
                    <a:pt x="5655" y="8224"/>
                  </a:cubicBezTo>
                  <a:cubicBezTo>
                    <a:pt x="5246" y="7674"/>
                    <a:pt x="4792" y="7057"/>
                    <a:pt x="4335" y="6444"/>
                  </a:cubicBezTo>
                  <a:cubicBezTo>
                    <a:pt x="2207" y="3585"/>
                    <a:pt x="1660" y="2854"/>
                    <a:pt x="1494" y="2685"/>
                  </a:cubicBezTo>
                  <a:cubicBezTo>
                    <a:pt x="1456" y="2649"/>
                    <a:pt x="1438" y="2639"/>
                    <a:pt x="1426" y="2639"/>
                  </a:cubicBezTo>
                  <a:cubicBezTo>
                    <a:pt x="1419" y="2639"/>
                    <a:pt x="1413" y="2643"/>
                    <a:pt x="1407" y="2646"/>
                  </a:cubicBezTo>
                  <a:cubicBezTo>
                    <a:pt x="1393" y="2657"/>
                    <a:pt x="1383" y="2671"/>
                    <a:pt x="1383" y="2685"/>
                  </a:cubicBezTo>
                  <a:cubicBezTo>
                    <a:pt x="1369" y="2757"/>
                    <a:pt x="2550" y="4532"/>
                    <a:pt x="4900" y="7965"/>
                  </a:cubicBezTo>
                  <a:lnTo>
                    <a:pt x="1164" y="3006"/>
                  </a:lnTo>
                  <a:cubicBezTo>
                    <a:pt x="1154" y="2992"/>
                    <a:pt x="1138" y="2985"/>
                    <a:pt x="1121" y="2985"/>
                  </a:cubicBezTo>
                  <a:cubicBezTo>
                    <a:pt x="1109" y="2985"/>
                    <a:pt x="1096" y="2989"/>
                    <a:pt x="1084" y="2996"/>
                  </a:cubicBezTo>
                  <a:cubicBezTo>
                    <a:pt x="1060" y="3014"/>
                    <a:pt x="1054" y="3048"/>
                    <a:pt x="1071" y="3076"/>
                  </a:cubicBezTo>
                  <a:cubicBezTo>
                    <a:pt x="2194" y="4722"/>
                    <a:pt x="4033" y="7428"/>
                    <a:pt x="5042" y="8931"/>
                  </a:cubicBezTo>
                  <a:cubicBezTo>
                    <a:pt x="3923" y="7469"/>
                    <a:pt x="1933" y="4829"/>
                    <a:pt x="1012" y="3599"/>
                  </a:cubicBezTo>
                  <a:cubicBezTo>
                    <a:pt x="999" y="3584"/>
                    <a:pt x="980" y="3576"/>
                    <a:pt x="962" y="3576"/>
                  </a:cubicBezTo>
                  <a:cubicBezTo>
                    <a:pt x="952" y="3576"/>
                    <a:pt x="941" y="3579"/>
                    <a:pt x="932" y="3585"/>
                  </a:cubicBezTo>
                  <a:cubicBezTo>
                    <a:pt x="908" y="3606"/>
                    <a:pt x="901" y="3641"/>
                    <a:pt x="918" y="3665"/>
                  </a:cubicBezTo>
                  <a:cubicBezTo>
                    <a:pt x="2076" y="5332"/>
                    <a:pt x="3635" y="7597"/>
                    <a:pt x="4490" y="8883"/>
                  </a:cubicBezTo>
                  <a:lnTo>
                    <a:pt x="2876" y="6773"/>
                  </a:lnTo>
                  <a:cubicBezTo>
                    <a:pt x="2294" y="6011"/>
                    <a:pt x="1712" y="5248"/>
                    <a:pt x="1276" y="4677"/>
                  </a:cubicBezTo>
                  <a:cubicBezTo>
                    <a:pt x="624" y="3831"/>
                    <a:pt x="527" y="3705"/>
                    <a:pt x="485" y="3705"/>
                  </a:cubicBezTo>
                  <a:cubicBezTo>
                    <a:pt x="477" y="3705"/>
                    <a:pt x="472" y="3709"/>
                    <a:pt x="465" y="3713"/>
                  </a:cubicBezTo>
                  <a:cubicBezTo>
                    <a:pt x="451" y="3721"/>
                    <a:pt x="444" y="3738"/>
                    <a:pt x="440" y="3752"/>
                  </a:cubicBezTo>
                  <a:cubicBezTo>
                    <a:pt x="419" y="3863"/>
                    <a:pt x="1785" y="5875"/>
                    <a:pt x="3105" y="7785"/>
                  </a:cubicBezTo>
                  <a:lnTo>
                    <a:pt x="793" y="4788"/>
                  </a:lnTo>
                  <a:cubicBezTo>
                    <a:pt x="430" y="4316"/>
                    <a:pt x="250" y="4084"/>
                    <a:pt x="156" y="3974"/>
                  </a:cubicBezTo>
                  <a:lnTo>
                    <a:pt x="107" y="3900"/>
                  </a:lnTo>
                  <a:lnTo>
                    <a:pt x="97" y="3908"/>
                  </a:lnTo>
                  <a:cubicBezTo>
                    <a:pt x="73" y="3883"/>
                    <a:pt x="59" y="3876"/>
                    <a:pt x="48" y="3876"/>
                  </a:cubicBezTo>
                  <a:cubicBezTo>
                    <a:pt x="41" y="3876"/>
                    <a:pt x="35" y="3879"/>
                    <a:pt x="28" y="3884"/>
                  </a:cubicBezTo>
                  <a:cubicBezTo>
                    <a:pt x="18" y="3894"/>
                    <a:pt x="8" y="3905"/>
                    <a:pt x="3" y="3921"/>
                  </a:cubicBezTo>
                  <a:cubicBezTo>
                    <a:pt x="0" y="3935"/>
                    <a:pt x="3" y="3953"/>
                    <a:pt x="14" y="3963"/>
                  </a:cubicBezTo>
                  <a:lnTo>
                    <a:pt x="3320" y="8869"/>
                  </a:lnTo>
                  <a:cubicBezTo>
                    <a:pt x="2738" y="8180"/>
                    <a:pt x="1850" y="7116"/>
                    <a:pt x="1185" y="6316"/>
                  </a:cubicBezTo>
                  <a:cubicBezTo>
                    <a:pt x="1174" y="6302"/>
                    <a:pt x="1155" y="6294"/>
                    <a:pt x="1138" y="6294"/>
                  </a:cubicBezTo>
                  <a:cubicBezTo>
                    <a:pt x="1134" y="6294"/>
                    <a:pt x="1130" y="6295"/>
                    <a:pt x="1126" y="6295"/>
                  </a:cubicBezTo>
                  <a:cubicBezTo>
                    <a:pt x="1105" y="6302"/>
                    <a:pt x="1089" y="6319"/>
                    <a:pt x="1084" y="6340"/>
                  </a:cubicBezTo>
                  <a:cubicBezTo>
                    <a:pt x="1084" y="6347"/>
                    <a:pt x="1081" y="6353"/>
                    <a:pt x="1102" y="6385"/>
                  </a:cubicBezTo>
                  <a:lnTo>
                    <a:pt x="1099" y="6388"/>
                  </a:lnTo>
                  <a:cubicBezTo>
                    <a:pt x="1102" y="6395"/>
                    <a:pt x="1109" y="6403"/>
                    <a:pt x="1116" y="6409"/>
                  </a:cubicBezTo>
                  <a:cubicBezTo>
                    <a:pt x="1202" y="6555"/>
                    <a:pt x="1535" y="7050"/>
                    <a:pt x="2762" y="8859"/>
                  </a:cubicBezTo>
                  <a:cubicBezTo>
                    <a:pt x="1850" y="7909"/>
                    <a:pt x="1535" y="7580"/>
                    <a:pt x="1410" y="7473"/>
                  </a:cubicBezTo>
                  <a:cubicBezTo>
                    <a:pt x="1407" y="7469"/>
                    <a:pt x="1404" y="7466"/>
                    <a:pt x="1404" y="7463"/>
                  </a:cubicBezTo>
                  <a:lnTo>
                    <a:pt x="1400" y="7463"/>
                  </a:lnTo>
                  <a:cubicBezTo>
                    <a:pt x="1363" y="7434"/>
                    <a:pt x="1346" y="7426"/>
                    <a:pt x="1334" y="7426"/>
                  </a:cubicBezTo>
                  <a:cubicBezTo>
                    <a:pt x="1328" y="7426"/>
                    <a:pt x="1323" y="7429"/>
                    <a:pt x="1317" y="7431"/>
                  </a:cubicBezTo>
                  <a:cubicBezTo>
                    <a:pt x="1306" y="7442"/>
                    <a:pt x="1296" y="7455"/>
                    <a:pt x="1292" y="7469"/>
                  </a:cubicBezTo>
                  <a:cubicBezTo>
                    <a:pt x="1286" y="7508"/>
                    <a:pt x="1286" y="7508"/>
                    <a:pt x="1816" y="8266"/>
                  </a:cubicBezTo>
                  <a:cubicBezTo>
                    <a:pt x="1978" y="8506"/>
                    <a:pt x="2183" y="8793"/>
                    <a:pt x="2318" y="8998"/>
                  </a:cubicBezTo>
                  <a:cubicBezTo>
                    <a:pt x="2069" y="8800"/>
                    <a:pt x="1674" y="8478"/>
                    <a:pt x="1380" y="8242"/>
                  </a:cubicBezTo>
                  <a:cubicBezTo>
                    <a:pt x="1370" y="8234"/>
                    <a:pt x="1356" y="8229"/>
                    <a:pt x="1343" y="8229"/>
                  </a:cubicBezTo>
                  <a:cubicBezTo>
                    <a:pt x="1329" y="8229"/>
                    <a:pt x="1314" y="8234"/>
                    <a:pt x="1303" y="8245"/>
                  </a:cubicBezTo>
                  <a:cubicBezTo>
                    <a:pt x="1282" y="8263"/>
                    <a:pt x="1279" y="8294"/>
                    <a:pt x="1296" y="8318"/>
                  </a:cubicBezTo>
                  <a:cubicBezTo>
                    <a:pt x="1455" y="8544"/>
                    <a:pt x="1625" y="8793"/>
                    <a:pt x="1708" y="8918"/>
                  </a:cubicBezTo>
                  <a:lnTo>
                    <a:pt x="1241" y="8886"/>
                  </a:lnTo>
                  <a:cubicBezTo>
                    <a:pt x="1220" y="8886"/>
                    <a:pt x="1196" y="8897"/>
                    <a:pt x="1185" y="8915"/>
                  </a:cubicBezTo>
                  <a:cubicBezTo>
                    <a:pt x="1175" y="8935"/>
                    <a:pt x="1175" y="8960"/>
                    <a:pt x="1188" y="8977"/>
                  </a:cubicBezTo>
                  <a:lnTo>
                    <a:pt x="1220" y="9025"/>
                  </a:lnTo>
                  <a:lnTo>
                    <a:pt x="1255" y="9004"/>
                  </a:lnTo>
                  <a:lnTo>
                    <a:pt x="1317" y="9008"/>
                  </a:lnTo>
                  <a:lnTo>
                    <a:pt x="1324" y="9008"/>
                  </a:lnTo>
                  <a:lnTo>
                    <a:pt x="1809" y="9039"/>
                  </a:lnTo>
                  <a:cubicBezTo>
                    <a:pt x="1823" y="9039"/>
                    <a:pt x="1833" y="9039"/>
                    <a:pt x="1847" y="9032"/>
                  </a:cubicBezTo>
                  <a:cubicBezTo>
                    <a:pt x="1858" y="9022"/>
                    <a:pt x="1868" y="9008"/>
                    <a:pt x="1871" y="8994"/>
                  </a:cubicBezTo>
                  <a:cubicBezTo>
                    <a:pt x="1874" y="8970"/>
                    <a:pt x="1879" y="8952"/>
                    <a:pt x="1625" y="8589"/>
                  </a:cubicBezTo>
                  <a:lnTo>
                    <a:pt x="1625" y="8589"/>
                  </a:lnTo>
                  <a:cubicBezTo>
                    <a:pt x="2361" y="9185"/>
                    <a:pt x="2491" y="9288"/>
                    <a:pt x="2540" y="9288"/>
                  </a:cubicBezTo>
                  <a:cubicBezTo>
                    <a:pt x="2550" y="9288"/>
                    <a:pt x="2557" y="9284"/>
                    <a:pt x="2565" y="9278"/>
                  </a:cubicBezTo>
                  <a:cubicBezTo>
                    <a:pt x="2578" y="9271"/>
                    <a:pt x="2585" y="9257"/>
                    <a:pt x="2589" y="9240"/>
                  </a:cubicBezTo>
                  <a:cubicBezTo>
                    <a:pt x="2595" y="9202"/>
                    <a:pt x="2599" y="9192"/>
                    <a:pt x="1909" y="8200"/>
                  </a:cubicBezTo>
                  <a:cubicBezTo>
                    <a:pt x="1854" y="8125"/>
                    <a:pt x="1799" y="8045"/>
                    <a:pt x="1746" y="7965"/>
                  </a:cubicBezTo>
                  <a:lnTo>
                    <a:pt x="1746" y="7965"/>
                  </a:lnTo>
                  <a:cubicBezTo>
                    <a:pt x="2180" y="8416"/>
                    <a:pt x="2827" y="9094"/>
                    <a:pt x="3147" y="9427"/>
                  </a:cubicBezTo>
                  <a:cubicBezTo>
                    <a:pt x="3158" y="9438"/>
                    <a:pt x="3172" y="9443"/>
                    <a:pt x="3186" y="9443"/>
                  </a:cubicBezTo>
                  <a:cubicBezTo>
                    <a:pt x="3199" y="9443"/>
                    <a:pt x="3212" y="9439"/>
                    <a:pt x="3222" y="9430"/>
                  </a:cubicBezTo>
                  <a:cubicBezTo>
                    <a:pt x="3246" y="9414"/>
                    <a:pt x="3251" y="9379"/>
                    <a:pt x="3236" y="9355"/>
                  </a:cubicBezTo>
                  <a:cubicBezTo>
                    <a:pt x="2845" y="8776"/>
                    <a:pt x="2256" y="7906"/>
                    <a:pt x="1809" y="7244"/>
                  </a:cubicBezTo>
                  <a:lnTo>
                    <a:pt x="1809" y="7244"/>
                  </a:lnTo>
                  <a:cubicBezTo>
                    <a:pt x="3212" y="8928"/>
                    <a:pt x="3656" y="9451"/>
                    <a:pt x="3815" y="9604"/>
                  </a:cubicBezTo>
                  <a:lnTo>
                    <a:pt x="3839" y="9635"/>
                  </a:lnTo>
                  <a:lnTo>
                    <a:pt x="3846" y="9631"/>
                  </a:lnTo>
                  <a:cubicBezTo>
                    <a:pt x="3874" y="9654"/>
                    <a:pt x="3890" y="9661"/>
                    <a:pt x="3900" y="9661"/>
                  </a:cubicBezTo>
                  <a:cubicBezTo>
                    <a:pt x="3908" y="9661"/>
                    <a:pt x="3913" y="9657"/>
                    <a:pt x="3919" y="9652"/>
                  </a:cubicBezTo>
                  <a:cubicBezTo>
                    <a:pt x="3943" y="9635"/>
                    <a:pt x="3950" y="9597"/>
                    <a:pt x="3932" y="9572"/>
                  </a:cubicBezTo>
                  <a:lnTo>
                    <a:pt x="1099" y="5370"/>
                  </a:lnTo>
                  <a:lnTo>
                    <a:pt x="1099" y="5370"/>
                  </a:lnTo>
                  <a:cubicBezTo>
                    <a:pt x="2391" y="7047"/>
                    <a:pt x="4387" y="9638"/>
                    <a:pt x="4418" y="9676"/>
                  </a:cubicBezTo>
                  <a:cubicBezTo>
                    <a:pt x="4428" y="9691"/>
                    <a:pt x="4446" y="9698"/>
                    <a:pt x="4463" y="9698"/>
                  </a:cubicBezTo>
                  <a:cubicBezTo>
                    <a:pt x="4475" y="9698"/>
                    <a:pt x="4488" y="9694"/>
                    <a:pt x="4498" y="9687"/>
                  </a:cubicBezTo>
                  <a:cubicBezTo>
                    <a:pt x="4522" y="9670"/>
                    <a:pt x="4529" y="9631"/>
                    <a:pt x="4511" y="9607"/>
                  </a:cubicBezTo>
                  <a:cubicBezTo>
                    <a:pt x="3413" y="8031"/>
                    <a:pt x="1927" y="5879"/>
                    <a:pt x="1123" y="4670"/>
                  </a:cubicBezTo>
                  <a:lnTo>
                    <a:pt x="1123" y="4670"/>
                  </a:lnTo>
                  <a:cubicBezTo>
                    <a:pt x="2405" y="6344"/>
                    <a:pt x="5083" y="9846"/>
                    <a:pt x="5117" y="9892"/>
                  </a:cubicBezTo>
                  <a:cubicBezTo>
                    <a:pt x="5130" y="9907"/>
                    <a:pt x="5147" y="9915"/>
                    <a:pt x="5165" y="9915"/>
                  </a:cubicBezTo>
                  <a:cubicBezTo>
                    <a:pt x="5176" y="9915"/>
                    <a:pt x="5187" y="9912"/>
                    <a:pt x="5197" y="9905"/>
                  </a:cubicBezTo>
                  <a:cubicBezTo>
                    <a:pt x="5208" y="9898"/>
                    <a:pt x="5218" y="9881"/>
                    <a:pt x="5221" y="9867"/>
                  </a:cubicBezTo>
                  <a:cubicBezTo>
                    <a:pt x="5221" y="9860"/>
                    <a:pt x="5218" y="9846"/>
                    <a:pt x="5208" y="9825"/>
                  </a:cubicBezTo>
                  <a:lnTo>
                    <a:pt x="5208" y="9822"/>
                  </a:lnTo>
                  <a:lnTo>
                    <a:pt x="5208" y="9819"/>
                  </a:lnTo>
                  <a:cubicBezTo>
                    <a:pt x="5066" y="9510"/>
                    <a:pt x="3932" y="7834"/>
                    <a:pt x="2630" y="5942"/>
                  </a:cubicBezTo>
                  <a:lnTo>
                    <a:pt x="2630" y="5942"/>
                  </a:lnTo>
                  <a:cubicBezTo>
                    <a:pt x="2859" y="6240"/>
                    <a:pt x="3094" y="6551"/>
                    <a:pt x="3330" y="6863"/>
                  </a:cubicBezTo>
                  <a:cubicBezTo>
                    <a:pt x="5111" y="9219"/>
                    <a:pt x="5600" y="9857"/>
                    <a:pt x="5755" y="10012"/>
                  </a:cubicBezTo>
                  <a:cubicBezTo>
                    <a:pt x="5759" y="10016"/>
                    <a:pt x="5759" y="10020"/>
                    <a:pt x="5762" y="10023"/>
                  </a:cubicBezTo>
                  <a:lnTo>
                    <a:pt x="5766" y="10020"/>
                  </a:lnTo>
                  <a:cubicBezTo>
                    <a:pt x="5797" y="10050"/>
                    <a:pt x="5814" y="10059"/>
                    <a:pt x="5826" y="10059"/>
                  </a:cubicBezTo>
                  <a:cubicBezTo>
                    <a:pt x="5834" y="10059"/>
                    <a:pt x="5840" y="10055"/>
                    <a:pt x="5845" y="10051"/>
                  </a:cubicBezTo>
                  <a:cubicBezTo>
                    <a:pt x="5859" y="10044"/>
                    <a:pt x="5870" y="10030"/>
                    <a:pt x="5870" y="10012"/>
                  </a:cubicBezTo>
                  <a:cubicBezTo>
                    <a:pt x="5877" y="9985"/>
                    <a:pt x="5883" y="9943"/>
                    <a:pt x="2516" y="4989"/>
                  </a:cubicBezTo>
                  <a:lnTo>
                    <a:pt x="2516" y="4989"/>
                  </a:lnTo>
                  <a:lnTo>
                    <a:pt x="6365" y="10100"/>
                  </a:lnTo>
                  <a:cubicBezTo>
                    <a:pt x="6376" y="10115"/>
                    <a:pt x="6393" y="10123"/>
                    <a:pt x="6411" y="10123"/>
                  </a:cubicBezTo>
                  <a:cubicBezTo>
                    <a:pt x="6423" y="10123"/>
                    <a:pt x="6434" y="10120"/>
                    <a:pt x="6445" y="10113"/>
                  </a:cubicBezTo>
                  <a:cubicBezTo>
                    <a:pt x="6469" y="10092"/>
                    <a:pt x="6476" y="10058"/>
                    <a:pt x="6455" y="10033"/>
                  </a:cubicBezTo>
                  <a:cubicBezTo>
                    <a:pt x="5461" y="8585"/>
                    <a:pt x="3288" y="5411"/>
                    <a:pt x="2176" y="3745"/>
                  </a:cubicBezTo>
                  <a:lnTo>
                    <a:pt x="2176" y="3745"/>
                  </a:lnTo>
                  <a:cubicBezTo>
                    <a:pt x="3375" y="5339"/>
                    <a:pt x="5679" y="8443"/>
                    <a:pt x="7062" y="10314"/>
                  </a:cubicBezTo>
                  <a:cubicBezTo>
                    <a:pt x="7076" y="10332"/>
                    <a:pt x="7092" y="10338"/>
                    <a:pt x="7110" y="10338"/>
                  </a:cubicBezTo>
                  <a:cubicBezTo>
                    <a:pt x="7121" y="10338"/>
                    <a:pt x="7131" y="10335"/>
                    <a:pt x="7141" y="10328"/>
                  </a:cubicBezTo>
                  <a:cubicBezTo>
                    <a:pt x="7155" y="10321"/>
                    <a:pt x="7162" y="10303"/>
                    <a:pt x="7166" y="10290"/>
                  </a:cubicBezTo>
                  <a:cubicBezTo>
                    <a:pt x="7180" y="10224"/>
                    <a:pt x="6988" y="9933"/>
                    <a:pt x="5104" y="7234"/>
                  </a:cubicBezTo>
                  <a:cubicBezTo>
                    <a:pt x="4231" y="5983"/>
                    <a:pt x="3139" y="4420"/>
                    <a:pt x="2502" y="3460"/>
                  </a:cubicBezTo>
                  <a:lnTo>
                    <a:pt x="2502" y="3460"/>
                  </a:lnTo>
                  <a:cubicBezTo>
                    <a:pt x="3957" y="5405"/>
                    <a:pt x="7418" y="10030"/>
                    <a:pt x="7463" y="10089"/>
                  </a:cubicBezTo>
                  <a:cubicBezTo>
                    <a:pt x="7474" y="10103"/>
                    <a:pt x="7490" y="10110"/>
                    <a:pt x="7506" y="10110"/>
                  </a:cubicBezTo>
                  <a:cubicBezTo>
                    <a:pt x="7518" y="10110"/>
                    <a:pt x="7530" y="10107"/>
                    <a:pt x="7540" y="10100"/>
                  </a:cubicBezTo>
                  <a:cubicBezTo>
                    <a:pt x="7554" y="10092"/>
                    <a:pt x="7564" y="10075"/>
                    <a:pt x="7567" y="10061"/>
                  </a:cubicBezTo>
                  <a:cubicBezTo>
                    <a:pt x="7595" y="9905"/>
                    <a:pt x="5322" y="6579"/>
                    <a:pt x="3521" y="3977"/>
                  </a:cubicBezTo>
                  <a:lnTo>
                    <a:pt x="3521" y="3977"/>
                  </a:lnTo>
                  <a:cubicBezTo>
                    <a:pt x="4327" y="5058"/>
                    <a:pt x="5558" y="6711"/>
                    <a:pt x="7415" y="9227"/>
                  </a:cubicBezTo>
                  <a:cubicBezTo>
                    <a:pt x="7508" y="9355"/>
                    <a:pt x="7561" y="9424"/>
                    <a:pt x="7591" y="9462"/>
                  </a:cubicBezTo>
                  <a:lnTo>
                    <a:pt x="7609" y="9489"/>
                  </a:lnTo>
                  <a:lnTo>
                    <a:pt x="7612" y="9486"/>
                  </a:lnTo>
                  <a:cubicBezTo>
                    <a:pt x="7633" y="9510"/>
                    <a:pt x="7640" y="9510"/>
                    <a:pt x="7650" y="9513"/>
                  </a:cubicBezTo>
                  <a:cubicBezTo>
                    <a:pt x="7653" y="9514"/>
                    <a:pt x="7656" y="9514"/>
                    <a:pt x="7659" y="9514"/>
                  </a:cubicBezTo>
                  <a:cubicBezTo>
                    <a:pt x="7677" y="9514"/>
                    <a:pt x="7694" y="9504"/>
                    <a:pt x="7706" y="9486"/>
                  </a:cubicBezTo>
                  <a:cubicBezTo>
                    <a:pt x="7716" y="9469"/>
                    <a:pt x="7716" y="9444"/>
                    <a:pt x="7706" y="9424"/>
                  </a:cubicBezTo>
                  <a:lnTo>
                    <a:pt x="3825" y="3676"/>
                  </a:lnTo>
                  <a:lnTo>
                    <a:pt x="3825" y="3676"/>
                  </a:lnTo>
                  <a:cubicBezTo>
                    <a:pt x="4203" y="4181"/>
                    <a:pt x="4619" y="4739"/>
                    <a:pt x="5034" y="5297"/>
                  </a:cubicBezTo>
                  <a:cubicBezTo>
                    <a:pt x="6972" y="7892"/>
                    <a:pt x="7540" y="8648"/>
                    <a:pt x="7734" y="8852"/>
                  </a:cubicBezTo>
                  <a:cubicBezTo>
                    <a:pt x="7744" y="8869"/>
                    <a:pt x="7754" y="8886"/>
                    <a:pt x="7765" y="8901"/>
                  </a:cubicBezTo>
                  <a:lnTo>
                    <a:pt x="7775" y="8894"/>
                  </a:lnTo>
                  <a:cubicBezTo>
                    <a:pt x="7800" y="8918"/>
                    <a:pt x="7814" y="8926"/>
                    <a:pt x="7826" y="8926"/>
                  </a:cubicBezTo>
                  <a:cubicBezTo>
                    <a:pt x="7833" y="8926"/>
                    <a:pt x="7839" y="8922"/>
                    <a:pt x="7845" y="8918"/>
                  </a:cubicBezTo>
                  <a:cubicBezTo>
                    <a:pt x="7855" y="8907"/>
                    <a:pt x="7866" y="8894"/>
                    <a:pt x="7869" y="8880"/>
                  </a:cubicBezTo>
                  <a:cubicBezTo>
                    <a:pt x="7872" y="8866"/>
                    <a:pt x="7869" y="8848"/>
                    <a:pt x="7858" y="8838"/>
                  </a:cubicBezTo>
                  <a:cubicBezTo>
                    <a:pt x="6885" y="7414"/>
                    <a:pt x="4799" y="4365"/>
                    <a:pt x="3631" y="2622"/>
                  </a:cubicBezTo>
                  <a:lnTo>
                    <a:pt x="3631" y="2622"/>
                  </a:lnTo>
                  <a:cubicBezTo>
                    <a:pt x="3843" y="2907"/>
                    <a:pt x="4075" y="3219"/>
                    <a:pt x="4311" y="3534"/>
                  </a:cubicBezTo>
                  <a:cubicBezTo>
                    <a:pt x="6919" y="7044"/>
                    <a:pt x="7540" y="7854"/>
                    <a:pt x="7720" y="8017"/>
                  </a:cubicBezTo>
                  <a:cubicBezTo>
                    <a:pt x="7724" y="8021"/>
                    <a:pt x="7727" y="8024"/>
                    <a:pt x="7727" y="8027"/>
                  </a:cubicBezTo>
                  <a:lnTo>
                    <a:pt x="7730" y="8027"/>
                  </a:lnTo>
                  <a:cubicBezTo>
                    <a:pt x="7754" y="8048"/>
                    <a:pt x="7769" y="8054"/>
                    <a:pt x="7781" y="8054"/>
                  </a:cubicBezTo>
                  <a:cubicBezTo>
                    <a:pt x="7791" y="8054"/>
                    <a:pt x="7799" y="8050"/>
                    <a:pt x="7807" y="8045"/>
                  </a:cubicBezTo>
                  <a:cubicBezTo>
                    <a:pt x="7820" y="8034"/>
                    <a:pt x="7827" y="8021"/>
                    <a:pt x="7831" y="8007"/>
                  </a:cubicBezTo>
                  <a:cubicBezTo>
                    <a:pt x="7834" y="7992"/>
                    <a:pt x="7831" y="7975"/>
                    <a:pt x="7824" y="7965"/>
                  </a:cubicBezTo>
                  <a:cubicBezTo>
                    <a:pt x="6978" y="6742"/>
                    <a:pt x="5232" y="4196"/>
                    <a:pt x="4140" y="2570"/>
                  </a:cubicBezTo>
                  <a:lnTo>
                    <a:pt x="4140" y="2570"/>
                  </a:lnTo>
                  <a:cubicBezTo>
                    <a:pt x="4501" y="3056"/>
                    <a:pt x="4920" y="3617"/>
                    <a:pt x="5339" y="4175"/>
                  </a:cubicBezTo>
                  <a:cubicBezTo>
                    <a:pt x="7361" y="6864"/>
                    <a:pt x="7644" y="7162"/>
                    <a:pt x="7730" y="7162"/>
                  </a:cubicBezTo>
                  <a:cubicBezTo>
                    <a:pt x="7741" y="7162"/>
                    <a:pt x="7749" y="7157"/>
                    <a:pt x="7758" y="7151"/>
                  </a:cubicBezTo>
                  <a:cubicBezTo>
                    <a:pt x="7768" y="7140"/>
                    <a:pt x="7778" y="7130"/>
                    <a:pt x="7783" y="7113"/>
                  </a:cubicBezTo>
                  <a:cubicBezTo>
                    <a:pt x="7783" y="7099"/>
                    <a:pt x="7778" y="7085"/>
                    <a:pt x="7772" y="7071"/>
                  </a:cubicBezTo>
                  <a:cubicBezTo>
                    <a:pt x="6718" y="5515"/>
                    <a:pt x="4983" y="2952"/>
                    <a:pt x="4075" y="1597"/>
                  </a:cubicBezTo>
                  <a:lnTo>
                    <a:pt x="4075" y="1597"/>
                  </a:lnTo>
                  <a:cubicBezTo>
                    <a:pt x="4647" y="2335"/>
                    <a:pt x="5482" y="3440"/>
                    <a:pt x="6161" y="4337"/>
                  </a:cubicBezTo>
                  <a:cubicBezTo>
                    <a:pt x="7138" y="5626"/>
                    <a:pt x="7477" y="6077"/>
                    <a:pt x="7609" y="6219"/>
                  </a:cubicBezTo>
                  <a:cubicBezTo>
                    <a:pt x="7620" y="6233"/>
                    <a:pt x="7630" y="6246"/>
                    <a:pt x="7637" y="6257"/>
                  </a:cubicBezTo>
                  <a:lnTo>
                    <a:pt x="7644" y="6254"/>
                  </a:lnTo>
                  <a:cubicBezTo>
                    <a:pt x="7670" y="6275"/>
                    <a:pt x="7684" y="6282"/>
                    <a:pt x="7695" y="6282"/>
                  </a:cubicBezTo>
                  <a:cubicBezTo>
                    <a:pt x="7703" y="6282"/>
                    <a:pt x="7709" y="6279"/>
                    <a:pt x="7716" y="6274"/>
                  </a:cubicBezTo>
                  <a:cubicBezTo>
                    <a:pt x="7730" y="6264"/>
                    <a:pt x="7737" y="6250"/>
                    <a:pt x="7741" y="6236"/>
                  </a:cubicBezTo>
                  <a:cubicBezTo>
                    <a:pt x="7744" y="6222"/>
                    <a:pt x="7741" y="6205"/>
                    <a:pt x="7730" y="6195"/>
                  </a:cubicBezTo>
                  <a:cubicBezTo>
                    <a:pt x="6708" y="4711"/>
                    <a:pt x="5333" y="2712"/>
                    <a:pt x="4543" y="1527"/>
                  </a:cubicBezTo>
                  <a:lnTo>
                    <a:pt x="4543" y="1527"/>
                  </a:lnTo>
                  <a:cubicBezTo>
                    <a:pt x="4834" y="1901"/>
                    <a:pt x="5184" y="2349"/>
                    <a:pt x="5533" y="2792"/>
                  </a:cubicBezTo>
                  <a:cubicBezTo>
                    <a:pt x="7071" y="4745"/>
                    <a:pt x="7287" y="4978"/>
                    <a:pt x="7361" y="4978"/>
                  </a:cubicBezTo>
                  <a:cubicBezTo>
                    <a:pt x="7371" y="4978"/>
                    <a:pt x="7379" y="4973"/>
                    <a:pt x="7388" y="4968"/>
                  </a:cubicBezTo>
                  <a:cubicBezTo>
                    <a:pt x="7401" y="4957"/>
                    <a:pt x="7408" y="4944"/>
                    <a:pt x="7412" y="4930"/>
                  </a:cubicBezTo>
                  <a:cubicBezTo>
                    <a:pt x="7415" y="4916"/>
                    <a:pt x="7412" y="4898"/>
                    <a:pt x="7401" y="4888"/>
                  </a:cubicBezTo>
                  <a:cubicBezTo>
                    <a:pt x="6635" y="3755"/>
                    <a:pt x="5374" y="1895"/>
                    <a:pt x="4692" y="879"/>
                  </a:cubicBezTo>
                  <a:lnTo>
                    <a:pt x="4692" y="879"/>
                  </a:lnTo>
                  <a:lnTo>
                    <a:pt x="6545" y="3003"/>
                  </a:lnTo>
                  <a:cubicBezTo>
                    <a:pt x="6557" y="3015"/>
                    <a:pt x="6574" y="3021"/>
                    <a:pt x="6590" y="3021"/>
                  </a:cubicBezTo>
                  <a:cubicBezTo>
                    <a:pt x="6602" y="3021"/>
                    <a:pt x="6615" y="3018"/>
                    <a:pt x="6625" y="3011"/>
                  </a:cubicBezTo>
                  <a:cubicBezTo>
                    <a:pt x="6649" y="2990"/>
                    <a:pt x="6653" y="2955"/>
                    <a:pt x="6635" y="2931"/>
                  </a:cubicBezTo>
                  <a:cubicBezTo>
                    <a:pt x="5887" y="1853"/>
                    <a:pt x="4757" y="217"/>
                    <a:pt x="4688" y="54"/>
                  </a:cubicBezTo>
                  <a:cubicBezTo>
                    <a:pt x="4685" y="44"/>
                    <a:pt x="4685" y="34"/>
                    <a:pt x="4678" y="27"/>
                  </a:cubicBezTo>
                  <a:cubicBezTo>
                    <a:pt x="4666" y="10"/>
                    <a:pt x="4649" y="0"/>
                    <a:pt x="46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62" name="Google Shape;2962;p57"/>
          <p:cNvSpPr/>
          <p:nvPr/>
        </p:nvSpPr>
        <p:spPr>
          <a:xfrm>
            <a:off x="1746475" y="1263602"/>
            <a:ext cx="2750067" cy="781635"/>
          </a:xfrm>
          <a:custGeom>
            <a:rect b="b" l="l" r="r" t="t"/>
            <a:pathLst>
              <a:path extrusionOk="0" h="14462" w="65268">
                <a:moveTo>
                  <a:pt x="56960" y="12649"/>
                </a:moveTo>
                <a:cubicBezTo>
                  <a:pt x="56960" y="12651"/>
                  <a:pt x="56961" y="12652"/>
                  <a:pt x="56962" y="12653"/>
                </a:cubicBezTo>
                <a:cubicBezTo>
                  <a:pt x="56961" y="12652"/>
                  <a:pt x="56960" y="12651"/>
                  <a:pt x="56960" y="12649"/>
                </a:cubicBezTo>
                <a:close/>
                <a:moveTo>
                  <a:pt x="22540" y="1"/>
                </a:moveTo>
                <a:cubicBezTo>
                  <a:pt x="22511" y="1"/>
                  <a:pt x="22481" y="9"/>
                  <a:pt x="22456" y="27"/>
                </a:cubicBezTo>
                <a:cubicBezTo>
                  <a:pt x="22425" y="48"/>
                  <a:pt x="22401" y="86"/>
                  <a:pt x="22390" y="124"/>
                </a:cubicBezTo>
                <a:cubicBezTo>
                  <a:pt x="22390" y="138"/>
                  <a:pt x="22387" y="152"/>
                  <a:pt x="22425" y="228"/>
                </a:cubicBezTo>
                <a:lnTo>
                  <a:pt x="22414" y="235"/>
                </a:lnTo>
                <a:lnTo>
                  <a:pt x="22422" y="239"/>
                </a:lnTo>
                <a:cubicBezTo>
                  <a:pt x="22422" y="242"/>
                  <a:pt x="22428" y="249"/>
                  <a:pt x="22435" y="260"/>
                </a:cubicBezTo>
                <a:lnTo>
                  <a:pt x="22449" y="276"/>
                </a:lnTo>
                <a:cubicBezTo>
                  <a:pt x="22792" y="917"/>
                  <a:pt x="24878" y="4043"/>
                  <a:pt x="28658" y="9569"/>
                </a:cubicBezTo>
                <a:cubicBezTo>
                  <a:pt x="28201" y="8974"/>
                  <a:pt x="27677" y="8294"/>
                  <a:pt x="27151" y="7611"/>
                </a:cubicBezTo>
                <a:cubicBezTo>
                  <a:pt x="22696" y="1843"/>
                  <a:pt x="22121" y="1172"/>
                  <a:pt x="21934" y="1172"/>
                </a:cubicBezTo>
                <a:cubicBezTo>
                  <a:pt x="21909" y="1172"/>
                  <a:pt x="21890" y="1185"/>
                  <a:pt x="21870" y="1198"/>
                </a:cubicBezTo>
                <a:cubicBezTo>
                  <a:pt x="21836" y="1219"/>
                  <a:pt x="21811" y="1257"/>
                  <a:pt x="21805" y="1295"/>
                </a:cubicBezTo>
                <a:cubicBezTo>
                  <a:pt x="21784" y="1413"/>
                  <a:pt x="21777" y="1448"/>
                  <a:pt x="25238" y="6420"/>
                </a:cubicBezTo>
                <a:cubicBezTo>
                  <a:pt x="26347" y="8017"/>
                  <a:pt x="27719" y="9985"/>
                  <a:pt x="28772" y="11534"/>
                </a:cubicBezTo>
                <a:cubicBezTo>
                  <a:pt x="28717" y="11465"/>
                  <a:pt x="28665" y="11395"/>
                  <a:pt x="28609" y="11323"/>
                </a:cubicBezTo>
                <a:cubicBezTo>
                  <a:pt x="24888" y="6489"/>
                  <a:pt x="22972" y="4029"/>
                  <a:pt x="21992" y="2830"/>
                </a:cubicBezTo>
                <a:cubicBezTo>
                  <a:pt x="21220" y="1886"/>
                  <a:pt x="21019" y="1714"/>
                  <a:pt x="20922" y="1714"/>
                </a:cubicBezTo>
                <a:cubicBezTo>
                  <a:pt x="20897" y="1714"/>
                  <a:pt x="20878" y="1726"/>
                  <a:pt x="20858" y="1739"/>
                </a:cubicBezTo>
                <a:cubicBezTo>
                  <a:pt x="20824" y="1760"/>
                  <a:pt x="20800" y="1798"/>
                  <a:pt x="20793" y="1835"/>
                </a:cubicBezTo>
                <a:cubicBezTo>
                  <a:pt x="20775" y="1926"/>
                  <a:pt x="20769" y="1974"/>
                  <a:pt x="26628" y="10588"/>
                </a:cubicBezTo>
                <a:cubicBezTo>
                  <a:pt x="26087" y="9895"/>
                  <a:pt x="25491" y="9132"/>
                  <a:pt x="24912" y="8391"/>
                </a:cubicBezTo>
                <a:lnTo>
                  <a:pt x="24778" y="8218"/>
                </a:lnTo>
                <a:cubicBezTo>
                  <a:pt x="21129" y="3527"/>
                  <a:pt x="20159" y="2286"/>
                  <a:pt x="19812" y="1964"/>
                </a:cubicBezTo>
                <a:lnTo>
                  <a:pt x="19785" y="1926"/>
                </a:lnTo>
                <a:lnTo>
                  <a:pt x="19777" y="1929"/>
                </a:lnTo>
                <a:cubicBezTo>
                  <a:pt x="19716" y="1879"/>
                  <a:pt x="19678" y="1863"/>
                  <a:pt x="19649" y="1863"/>
                </a:cubicBezTo>
                <a:cubicBezTo>
                  <a:pt x="19623" y="1863"/>
                  <a:pt x="19605" y="1875"/>
                  <a:pt x="19584" y="1888"/>
                </a:cubicBezTo>
                <a:cubicBezTo>
                  <a:pt x="19549" y="1912"/>
                  <a:pt x="19525" y="1947"/>
                  <a:pt x="19518" y="1985"/>
                </a:cubicBezTo>
                <a:cubicBezTo>
                  <a:pt x="19511" y="2023"/>
                  <a:pt x="19521" y="2064"/>
                  <a:pt x="19542" y="2096"/>
                </a:cubicBezTo>
                <a:lnTo>
                  <a:pt x="25997" y="11669"/>
                </a:lnTo>
                <a:cubicBezTo>
                  <a:pt x="24199" y="9476"/>
                  <a:pt x="21133" y="5561"/>
                  <a:pt x="19022" y="2837"/>
                </a:cubicBezTo>
                <a:cubicBezTo>
                  <a:pt x="18993" y="2799"/>
                  <a:pt x="18948" y="2779"/>
                  <a:pt x="18903" y="2779"/>
                </a:cubicBezTo>
                <a:cubicBezTo>
                  <a:pt x="18875" y="2779"/>
                  <a:pt x="18847" y="2787"/>
                  <a:pt x="18821" y="2803"/>
                </a:cubicBezTo>
                <a:cubicBezTo>
                  <a:pt x="18790" y="2827"/>
                  <a:pt x="18763" y="2865"/>
                  <a:pt x="18755" y="2903"/>
                </a:cubicBezTo>
                <a:cubicBezTo>
                  <a:pt x="18731" y="3041"/>
                  <a:pt x="18877" y="3298"/>
                  <a:pt x="22310" y="8225"/>
                </a:cubicBezTo>
                <a:lnTo>
                  <a:pt x="22352" y="8284"/>
                </a:lnTo>
                <a:cubicBezTo>
                  <a:pt x="23233" y="9552"/>
                  <a:pt x="24226" y="10979"/>
                  <a:pt x="25010" y="12126"/>
                </a:cubicBezTo>
                <a:lnTo>
                  <a:pt x="18375" y="3914"/>
                </a:lnTo>
                <a:cubicBezTo>
                  <a:pt x="18344" y="3877"/>
                  <a:pt x="18300" y="3858"/>
                  <a:pt x="18255" y="3858"/>
                </a:cubicBezTo>
                <a:cubicBezTo>
                  <a:pt x="18224" y="3858"/>
                  <a:pt x="18194" y="3867"/>
                  <a:pt x="18167" y="3887"/>
                </a:cubicBezTo>
                <a:cubicBezTo>
                  <a:pt x="18101" y="3939"/>
                  <a:pt x="18087" y="4029"/>
                  <a:pt x="18135" y="4095"/>
                </a:cubicBezTo>
                <a:cubicBezTo>
                  <a:pt x="19886" y="6593"/>
                  <a:pt x="22411" y="10238"/>
                  <a:pt x="23863" y="12414"/>
                </a:cubicBezTo>
                <a:cubicBezTo>
                  <a:pt x="23156" y="11548"/>
                  <a:pt x="22276" y="10456"/>
                  <a:pt x="21427" y="9399"/>
                </a:cubicBezTo>
                <a:lnTo>
                  <a:pt x="21320" y="9268"/>
                </a:lnTo>
                <a:cubicBezTo>
                  <a:pt x="20311" y="8021"/>
                  <a:pt x="19268" y="6725"/>
                  <a:pt x="18485" y="5765"/>
                </a:cubicBezTo>
                <a:cubicBezTo>
                  <a:pt x="17345" y="4356"/>
                  <a:pt x="17136" y="4097"/>
                  <a:pt x="17028" y="4097"/>
                </a:cubicBezTo>
                <a:cubicBezTo>
                  <a:pt x="17004" y="4097"/>
                  <a:pt x="16984" y="4110"/>
                  <a:pt x="16961" y="4126"/>
                </a:cubicBezTo>
                <a:cubicBezTo>
                  <a:pt x="16926" y="4147"/>
                  <a:pt x="16902" y="4185"/>
                  <a:pt x="16895" y="4223"/>
                </a:cubicBezTo>
                <a:cubicBezTo>
                  <a:pt x="16874" y="4330"/>
                  <a:pt x="16871" y="4362"/>
                  <a:pt x="21427" y="11032"/>
                </a:cubicBezTo>
                <a:lnTo>
                  <a:pt x="21600" y="11288"/>
                </a:lnTo>
                <a:cubicBezTo>
                  <a:pt x="21648" y="11357"/>
                  <a:pt x="21694" y="11427"/>
                  <a:pt x="21739" y="11492"/>
                </a:cubicBezTo>
                <a:cubicBezTo>
                  <a:pt x="21486" y="11177"/>
                  <a:pt x="21223" y="10848"/>
                  <a:pt x="20956" y="10522"/>
                </a:cubicBezTo>
                <a:lnTo>
                  <a:pt x="20821" y="10352"/>
                </a:lnTo>
                <a:cubicBezTo>
                  <a:pt x="16981" y="5590"/>
                  <a:pt x="16447" y="4976"/>
                  <a:pt x="16253" y="4976"/>
                </a:cubicBezTo>
                <a:cubicBezTo>
                  <a:pt x="16224" y="4976"/>
                  <a:pt x="16202" y="4990"/>
                  <a:pt x="16178" y="5006"/>
                </a:cubicBezTo>
                <a:cubicBezTo>
                  <a:pt x="16144" y="5030"/>
                  <a:pt x="16119" y="5069"/>
                  <a:pt x="16112" y="5107"/>
                </a:cubicBezTo>
                <a:cubicBezTo>
                  <a:pt x="16098" y="5179"/>
                  <a:pt x="16070" y="5332"/>
                  <a:pt x="20415" y="11624"/>
                </a:cubicBezTo>
                <a:lnTo>
                  <a:pt x="15966" y="6471"/>
                </a:lnTo>
                <a:cubicBezTo>
                  <a:pt x="15937" y="6438"/>
                  <a:pt x="15894" y="6420"/>
                  <a:pt x="15852" y="6420"/>
                </a:cubicBezTo>
                <a:cubicBezTo>
                  <a:pt x="15820" y="6420"/>
                  <a:pt x="15788" y="6430"/>
                  <a:pt x="15762" y="6451"/>
                </a:cubicBezTo>
                <a:cubicBezTo>
                  <a:pt x="15699" y="6500"/>
                  <a:pt x="15686" y="6589"/>
                  <a:pt x="15731" y="6655"/>
                </a:cubicBezTo>
                <a:cubicBezTo>
                  <a:pt x="16812" y="8214"/>
                  <a:pt x="18419" y="10557"/>
                  <a:pt x="19456" y="12095"/>
                </a:cubicBezTo>
                <a:lnTo>
                  <a:pt x="15097" y="7224"/>
                </a:lnTo>
                <a:cubicBezTo>
                  <a:pt x="15066" y="7191"/>
                  <a:pt x="15025" y="7173"/>
                  <a:pt x="14983" y="7173"/>
                </a:cubicBezTo>
                <a:cubicBezTo>
                  <a:pt x="14951" y="7173"/>
                  <a:pt x="14919" y="7184"/>
                  <a:pt x="14892" y="7206"/>
                </a:cubicBezTo>
                <a:cubicBezTo>
                  <a:pt x="14830" y="7255"/>
                  <a:pt x="14816" y="7344"/>
                  <a:pt x="14861" y="7407"/>
                </a:cubicBezTo>
                <a:cubicBezTo>
                  <a:pt x="15960" y="8963"/>
                  <a:pt x="17532" y="11225"/>
                  <a:pt x="18405" y="12546"/>
                </a:cubicBezTo>
                <a:cubicBezTo>
                  <a:pt x="17353" y="11406"/>
                  <a:pt x="15606" y="9444"/>
                  <a:pt x="14757" y="8492"/>
                </a:cubicBezTo>
                <a:lnTo>
                  <a:pt x="14740" y="8475"/>
                </a:lnTo>
                <a:cubicBezTo>
                  <a:pt x="14366" y="8055"/>
                  <a:pt x="14182" y="7848"/>
                  <a:pt x="14065" y="7733"/>
                </a:cubicBezTo>
                <a:cubicBezTo>
                  <a:pt x="14044" y="7702"/>
                  <a:pt x="14033" y="7685"/>
                  <a:pt x="14033" y="7685"/>
                </a:cubicBezTo>
                <a:lnTo>
                  <a:pt x="14030" y="7681"/>
                </a:lnTo>
                <a:lnTo>
                  <a:pt x="14016" y="7688"/>
                </a:lnTo>
                <a:cubicBezTo>
                  <a:pt x="13958" y="7636"/>
                  <a:pt x="13924" y="7617"/>
                  <a:pt x="13895" y="7617"/>
                </a:cubicBezTo>
                <a:cubicBezTo>
                  <a:pt x="13872" y="7617"/>
                  <a:pt x="13851" y="7629"/>
                  <a:pt x="13825" y="7646"/>
                </a:cubicBezTo>
                <a:cubicBezTo>
                  <a:pt x="13794" y="7667"/>
                  <a:pt x="13769" y="7702"/>
                  <a:pt x="13763" y="7739"/>
                </a:cubicBezTo>
                <a:cubicBezTo>
                  <a:pt x="13756" y="7778"/>
                  <a:pt x="13763" y="7819"/>
                  <a:pt x="13784" y="7854"/>
                </a:cubicBezTo>
                <a:cubicBezTo>
                  <a:pt x="14470" y="8866"/>
                  <a:pt x="15807" y="10841"/>
                  <a:pt x="16729" y="12206"/>
                </a:cubicBezTo>
                <a:cubicBezTo>
                  <a:pt x="16358" y="11793"/>
                  <a:pt x="15946" y="11340"/>
                  <a:pt x="15551" y="10899"/>
                </a:cubicBezTo>
                <a:lnTo>
                  <a:pt x="15523" y="10869"/>
                </a:lnTo>
                <a:cubicBezTo>
                  <a:pt x="13711" y="8859"/>
                  <a:pt x="13101" y="8184"/>
                  <a:pt x="12841" y="7962"/>
                </a:cubicBezTo>
                <a:cubicBezTo>
                  <a:pt x="12831" y="7947"/>
                  <a:pt x="12827" y="7937"/>
                  <a:pt x="12824" y="7937"/>
                </a:cubicBezTo>
                <a:lnTo>
                  <a:pt x="12821" y="7931"/>
                </a:lnTo>
                <a:lnTo>
                  <a:pt x="12810" y="7937"/>
                </a:lnTo>
                <a:cubicBezTo>
                  <a:pt x="12748" y="7887"/>
                  <a:pt x="12710" y="7869"/>
                  <a:pt x="12680" y="7869"/>
                </a:cubicBezTo>
                <a:cubicBezTo>
                  <a:pt x="12656" y="7869"/>
                  <a:pt x="12637" y="7880"/>
                  <a:pt x="12616" y="7896"/>
                </a:cubicBezTo>
                <a:cubicBezTo>
                  <a:pt x="12584" y="7917"/>
                  <a:pt x="12564" y="7944"/>
                  <a:pt x="12554" y="7979"/>
                </a:cubicBezTo>
                <a:cubicBezTo>
                  <a:pt x="12550" y="8000"/>
                  <a:pt x="12547" y="8014"/>
                  <a:pt x="12619" y="8134"/>
                </a:cubicBezTo>
                <a:lnTo>
                  <a:pt x="12616" y="8139"/>
                </a:lnTo>
                <a:lnTo>
                  <a:pt x="12623" y="8145"/>
                </a:lnTo>
                <a:cubicBezTo>
                  <a:pt x="12623" y="8145"/>
                  <a:pt x="12626" y="8149"/>
                  <a:pt x="12630" y="8152"/>
                </a:cubicBezTo>
                <a:cubicBezTo>
                  <a:pt x="12803" y="8436"/>
                  <a:pt x="13358" y="9261"/>
                  <a:pt x="15291" y="12130"/>
                </a:cubicBezTo>
                <a:cubicBezTo>
                  <a:pt x="13219" y="9981"/>
                  <a:pt x="12453" y="9220"/>
                  <a:pt x="12162" y="8998"/>
                </a:cubicBezTo>
                <a:lnTo>
                  <a:pt x="12145" y="8970"/>
                </a:lnTo>
                <a:lnTo>
                  <a:pt x="12135" y="8977"/>
                </a:lnTo>
                <a:cubicBezTo>
                  <a:pt x="12068" y="8928"/>
                  <a:pt x="12028" y="8911"/>
                  <a:pt x="11998" y="8911"/>
                </a:cubicBezTo>
                <a:cubicBezTo>
                  <a:pt x="11975" y="8911"/>
                  <a:pt x="11958" y="8921"/>
                  <a:pt x="11940" y="8935"/>
                </a:cubicBezTo>
                <a:cubicBezTo>
                  <a:pt x="11906" y="8956"/>
                  <a:pt x="11885" y="8991"/>
                  <a:pt x="11878" y="9028"/>
                </a:cubicBezTo>
                <a:cubicBezTo>
                  <a:pt x="11868" y="9070"/>
                  <a:pt x="11878" y="9108"/>
                  <a:pt x="11898" y="9143"/>
                </a:cubicBezTo>
                <a:lnTo>
                  <a:pt x="14081" y="12375"/>
                </a:lnTo>
                <a:cubicBezTo>
                  <a:pt x="13576" y="11860"/>
                  <a:pt x="12966" y="11222"/>
                  <a:pt x="12471" y="10709"/>
                </a:cubicBezTo>
                <a:cubicBezTo>
                  <a:pt x="11008" y="9189"/>
                  <a:pt x="10751" y="8923"/>
                  <a:pt x="10636" y="8923"/>
                </a:cubicBezTo>
                <a:cubicBezTo>
                  <a:pt x="10612" y="8923"/>
                  <a:pt x="10594" y="8935"/>
                  <a:pt x="10572" y="8949"/>
                </a:cubicBezTo>
                <a:cubicBezTo>
                  <a:pt x="10540" y="8970"/>
                  <a:pt x="10516" y="9008"/>
                  <a:pt x="10510" y="9046"/>
                </a:cubicBezTo>
                <a:cubicBezTo>
                  <a:pt x="10489" y="9143"/>
                  <a:pt x="10485" y="9167"/>
                  <a:pt x="12352" y="11867"/>
                </a:cubicBezTo>
                <a:lnTo>
                  <a:pt x="12505" y="12084"/>
                </a:lnTo>
                <a:cubicBezTo>
                  <a:pt x="12595" y="12217"/>
                  <a:pt x="12682" y="12345"/>
                  <a:pt x="12768" y="12466"/>
                </a:cubicBezTo>
                <a:cubicBezTo>
                  <a:pt x="11844" y="11548"/>
                  <a:pt x="10454" y="10130"/>
                  <a:pt x="9533" y="9185"/>
                </a:cubicBezTo>
                <a:cubicBezTo>
                  <a:pt x="9505" y="9155"/>
                  <a:pt x="9466" y="9140"/>
                  <a:pt x="9427" y="9140"/>
                </a:cubicBezTo>
                <a:cubicBezTo>
                  <a:pt x="9393" y="9140"/>
                  <a:pt x="9359" y="9151"/>
                  <a:pt x="9331" y="9174"/>
                </a:cubicBezTo>
                <a:cubicBezTo>
                  <a:pt x="9269" y="9223"/>
                  <a:pt x="9258" y="9309"/>
                  <a:pt x="9300" y="9372"/>
                </a:cubicBezTo>
                <a:cubicBezTo>
                  <a:pt x="10011" y="10421"/>
                  <a:pt x="11036" y="11939"/>
                  <a:pt x="11708" y="12937"/>
                </a:cubicBezTo>
                <a:cubicBezTo>
                  <a:pt x="10655" y="11929"/>
                  <a:pt x="9106" y="10439"/>
                  <a:pt x="8805" y="10148"/>
                </a:cubicBezTo>
                <a:cubicBezTo>
                  <a:pt x="8776" y="10121"/>
                  <a:pt x="8738" y="10107"/>
                  <a:pt x="8700" y="10107"/>
                </a:cubicBezTo>
                <a:cubicBezTo>
                  <a:pt x="8666" y="10107"/>
                  <a:pt x="8632" y="10118"/>
                  <a:pt x="8604" y="10141"/>
                </a:cubicBezTo>
                <a:cubicBezTo>
                  <a:pt x="8545" y="10189"/>
                  <a:pt x="8535" y="10276"/>
                  <a:pt x="8576" y="10338"/>
                </a:cubicBezTo>
                <a:cubicBezTo>
                  <a:pt x="8874" y="10779"/>
                  <a:pt x="9626" y="11881"/>
                  <a:pt x="10208" y="12746"/>
                </a:cubicBezTo>
                <a:lnTo>
                  <a:pt x="9266" y="11846"/>
                </a:lnTo>
                <a:lnTo>
                  <a:pt x="9262" y="11846"/>
                </a:lnTo>
                <a:cubicBezTo>
                  <a:pt x="8087" y="10726"/>
                  <a:pt x="7603" y="10262"/>
                  <a:pt x="7381" y="10085"/>
                </a:cubicBezTo>
                <a:lnTo>
                  <a:pt x="7381" y="10082"/>
                </a:lnTo>
                <a:lnTo>
                  <a:pt x="7377" y="10075"/>
                </a:lnTo>
                <a:lnTo>
                  <a:pt x="7371" y="10079"/>
                </a:lnTo>
                <a:cubicBezTo>
                  <a:pt x="7286" y="10011"/>
                  <a:pt x="7242" y="9988"/>
                  <a:pt x="7211" y="9988"/>
                </a:cubicBezTo>
                <a:cubicBezTo>
                  <a:pt x="7191" y="9988"/>
                  <a:pt x="7176" y="9997"/>
                  <a:pt x="7159" y="10010"/>
                </a:cubicBezTo>
                <a:cubicBezTo>
                  <a:pt x="7124" y="10030"/>
                  <a:pt x="7100" y="10068"/>
                  <a:pt x="7093" y="10106"/>
                </a:cubicBezTo>
                <a:cubicBezTo>
                  <a:pt x="7075" y="10197"/>
                  <a:pt x="7075" y="10197"/>
                  <a:pt x="8174" y="11777"/>
                </a:cubicBezTo>
                <a:lnTo>
                  <a:pt x="8188" y="11797"/>
                </a:lnTo>
                <a:cubicBezTo>
                  <a:pt x="8506" y="12251"/>
                  <a:pt x="8895" y="12812"/>
                  <a:pt x="9196" y="13253"/>
                </a:cubicBezTo>
                <a:cubicBezTo>
                  <a:pt x="8482" y="12639"/>
                  <a:pt x="7412" y="11700"/>
                  <a:pt x="6635" y="11017"/>
                </a:cubicBezTo>
                <a:cubicBezTo>
                  <a:pt x="6607" y="10994"/>
                  <a:pt x="6573" y="10982"/>
                  <a:pt x="6538" y="10982"/>
                </a:cubicBezTo>
                <a:cubicBezTo>
                  <a:pt x="6521" y="10982"/>
                  <a:pt x="6504" y="10984"/>
                  <a:pt x="6487" y="10990"/>
                </a:cubicBezTo>
                <a:cubicBezTo>
                  <a:pt x="6438" y="11008"/>
                  <a:pt x="6400" y="11049"/>
                  <a:pt x="6389" y="11104"/>
                </a:cubicBezTo>
                <a:cubicBezTo>
                  <a:pt x="6376" y="11174"/>
                  <a:pt x="6369" y="11201"/>
                  <a:pt x="7748" y="13214"/>
                </a:cubicBezTo>
                <a:cubicBezTo>
                  <a:pt x="7609" y="13090"/>
                  <a:pt x="7460" y="12962"/>
                  <a:pt x="7315" y="12833"/>
                </a:cubicBezTo>
                <a:cubicBezTo>
                  <a:pt x="5616" y="11341"/>
                  <a:pt x="5322" y="11082"/>
                  <a:pt x="5204" y="11082"/>
                </a:cubicBezTo>
                <a:cubicBezTo>
                  <a:pt x="5179" y="11082"/>
                  <a:pt x="5162" y="11094"/>
                  <a:pt x="5142" y="11107"/>
                </a:cubicBezTo>
                <a:cubicBezTo>
                  <a:pt x="5111" y="11128"/>
                  <a:pt x="5087" y="11163"/>
                  <a:pt x="5080" y="11205"/>
                </a:cubicBezTo>
                <a:cubicBezTo>
                  <a:pt x="5066" y="11270"/>
                  <a:pt x="5066" y="11270"/>
                  <a:pt x="5565" y="11991"/>
                </a:cubicBezTo>
                <a:cubicBezTo>
                  <a:pt x="5776" y="12296"/>
                  <a:pt x="6092" y="12750"/>
                  <a:pt x="6348" y="13128"/>
                </a:cubicBezTo>
                <a:cubicBezTo>
                  <a:pt x="4560" y="11815"/>
                  <a:pt x="4260" y="11602"/>
                  <a:pt x="4160" y="11602"/>
                </a:cubicBezTo>
                <a:cubicBezTo>
                  <a:pt x="4140" y="11602"/>
                  <a:pt x="4128" y="11611"/>
                  <a:pt x="4113" y="11620"/>
                </a:cubicBezTo>
                <a:cubicBezTo>
                  <a:pt x="4078" y="11641"/>
                  <a:pt x="4054" y="11676"/>
                  <a:pt x="4048" y="11718"/>
                </a:cubicBezTo>
                <a:cubicBezTo>
                  <a:pt x="4034" y="11797"/>
                  <a:pt x="4034" y="11797"/>
                  <a:pt x="4924" y="13093"/>
                </a:cubicBezTo>
                <a:cubicBezTo>
                  <a:pt x="5028" y="13242"/>
                  <a:pt x="5135" y="13402"/>
                  <a:pt x="5243" y="13554"/>
                </a:cubicBezTo>
                <a:cubicBezTo>
                  <a:pt x="3450" y="12125"/>
                  <a:pt x="3116" y="11879"/>
                  <a:pt x="2992" y="11879"/>
                </a:cubicBezTo>
                <a:cubicBezTo>
                  <a:pt x="2965" y="11879"/>
                  <a:pt x="2948" y="11891"/>
                  <a:pt x="2928" y="11905"/>
                </a:cubicBezTo>
                <a:cubicBezTo>
                  <a:pt x="2893" y="11926"/>
                  <a:pt x="2869" y="11960"/>
                  <a:pt x="2863" y="12001"/>
                </a:cubicBezTo>
                <a:cubicBezTo>
                  <a:pt x="2855" y="12039"/>
                  <a:pt x="2866" y="12081"/>
                  <a:pt x="2887" y="12113"/>
                </a:cubicBezTo>
                <a:cubicBezTo>
                  <a:pt x="3195" y="12559"/>
                  <a:pt x="3663" y="13239"/>
                  <a:pt x="3975" y="13706"/>
                </a:cubicBezTo>
                <a:lnTo>
                  <a:pt x="2311" y="12799"/>
                </a:lnTo>
                <a:cubicBezTo>
                  <a:pt x="2290" y="12786"/>
                  <a:pt x="2266" y="12780"/>
                  <a:pt x="2243" y="12780"/>
                </a:cubicBezTo>
                <a:cubicBezTo>
                  <a:pt x="2221" y="12780"/>
                  <a:pt x="2198" y="12785"/>
                  <a:pt x="2177" y="12795"/>
                </a:cubicBezTo>
                <a:cubicBezTo>
                  <a:pt x="2132" y="12816"/>
                  <a:pt x="2104" y="12854"/>
                  <a:pt x="2094" y="12903"/>
                </a:cubicBezTo>
                <a:cubicBezTo>
                  <a:pt x="2079" y="12968"/>
                  <a:pt x="2079" y="12986"/>
                  <a:pt x="2558" y="13675"/>
                </a:cubicBezTo>
                <a:cubicBezTo>
                  <a:pt x="2471" y="13637"/>
                  <a:pt x="2385" y="13592"/>
                  <a:pt x="2298" y="13550"/>
                </a:cubicBezTo>
                <a:lnTo>
                  <a:pt x="2228" y="13515"/>
                </a:lnTo>
                <a:cubicBezTo>
                  <a:pt x="1249" y="13032"/>
                  <a:pt x="1024" y="12922"/>
                  <a:pt x="934" y="12922"/>
                </a:cubicBezTo>
                <a:cubicBezTo>
                  <a:pt x="907" y="12922"/>
                  <a:pt x="893" y="12931"/>
                  <a:pt x="874" y="12944"/>
                </a:cubicBezTo>
                <a:cubicBezTo>
                  <a:pt x="843" y="12965"/>
                  <a:pt x="818" y="13003"/>
                  <a:pt x="811" y="13041"/>
                </a:cubicBezTo>
                <a:cubicBezTo>
                  <a:pt x="797" y="13111"/>
                  <a:pt x="797" y="13114"/>
                  <a:pt x="1324" y="13883"/>
                </a:cubicBezTo>
                <a:cubicBezTo>
                  <a:pt x="998" y="13856"/>
                  <a:pt x="499" y="13807"/>
                  <a:pt x="170" y="13772"/>
                </a:cubicBezTo>
                <a:cubicBezTo>
                  <a:pt x="111" y="13772"/>
                  <a:pt x="56" y="13800"/>
                  <a:pt x="28" y="13845"/>
                </a:cubicBezTo>
                <a:cubicBezTo>
                  <a:pt x="0" y="13897"/>
                  <a:pt x="0" y="13960"/>
                  <a:pt x="32" y="14008"/>
                </a:cubicBezTo>
                <a:cubicBezTo>
                  <a:pt x="35" y="14008"/>
                  <a:pt x="160" y="14195"/>
                  <a:pt x="170" y="14212"/>
                </a:cubicBezTo>
                <a:lnTo>
                  <a:pt x="173" y="14216"/>
                </a:lnTo>
                <a:lnTo>
                  <a:pt x="298" y="14139"/>
                </a:lnTo>
                <a:lnTo>
                  <a:pt x="420" y="14205"/>
                </a:lnTo>
                <a:lnTo>
                  <a:pt x="427" y="14205"/>
                </a:lnTo>
                <a:lnTo>
                  <a:pt x="430" y="14202"/>
                </a:lnTo>
                <a:cubicBezTo>
                  <a:pt x="448" y="14163"/>
                  <a:pt x="461" y="14142"/>
                  <a:pt x="444" y="14101"/>
                </a:cubicBezTo>
                <a:lnTo>
                  <a:pt x="444" y="14101"/>
                </a:lnTo>
                <a:cubicBezTo>
                  <a:pt x="1194" y="14175"/>
                  <a:pt x="1477" y="14201"/>
                  <a:pt x="1598" y="14201"/>
                </a:cubicBezTo>
                <a:cubicBezTo>
                  <a:pt x="1670" y="14201"/>
                  <a:pt x="1684" y="14192"/>
                  <a:pt x="1705" y="14177"/>
                </a:cubicBezTo>
                <a:cubicBezTo>
                  <a:pt x="1740" y="14157"/>
                  <a:pt x="1761" y="14122"/>
                  <a:pt x="1771" y="14084"/>
                </a:cubicBezTo>
                <a:cubicBezTo>
                  <a:pt x="1778" y="14043"/>
                  <a:pt x="1768" y="14001"/>
                  <a:pt x="1747" y="13970"/>
                </a:cubicBezTo>
                <a:cubicBezTo>
                  <a:pt x="1639" y="13814"/>
                  <a:pt x="1501" y="13609"/>
                  <a:pt x="1379" y="13432"/>
                </a:cubicBezTo>
                <a:lnTo>
                  <a:pt x="1379" y="13432"/>
                </a:lnTo>
                <a:cubicBezTo>
                  <a:pt x="1580" y="13530"/>
                  <a:pt x="1823" y="13648"/>
                  <a:pt x="2034" y="13755"/>
                </a:cubicBezTo>
                <a:lnTo>
                  <a:pt x="2111" y="13793"/>
                </a:lnTo>
                <a:cubicBezTo>
                  <a:pt x="2778" y="14120"/>
                  <a:pt x="2949" y="14204"/>
                  <a:pt x="3024" y="14204"/>
                </a:cubicBezTo>
                <a:cubicBezTo>
                  <a:pt x="3050" y="14204"/>
                  <a:pt x="3064" y="14194"/>
                  <a:pt x="3084" y="14181"/>
                </a:cubicBezTo>
                <a:cubicBezTo>
                  <a:pt x="3119" y="14160"/>
                  <a:pt x="3143" y="14126"/>
                  <a:pt x="3150" y="14084"/>
                </a:cubicBezTo>
                <a:cubicBezTo>
                  <a:pt x="3157" y="14046"/>
                  <a:pt x="3146" y="14004"/>
                  <a:pt x="3125" y="13973"/>
                </a:cubicBezTo>
                <a:cubicBezTo>
                  <a:pt x="3012" y="13807"/>
                  <a:pt x="2845" y="13568"/>
                  <a:pt x="2693" y="13346"/>
                </a:cubicBezTo>
                <a:lnTo>
                  <a:pt x="2693" y="13346"/>
                </a:lnTo>
                <a:lnTo>
                  <a:pt x="4349" y="14246"/>
                </a:lnTo>
                <a:cubicBezTo>
                  <a:pt x="4371" y="14260"/>
                  <a:pt x="4396" y="14266"/>
                  <a:pt x="4421" y="14266"/>
                </a:cubicBezTo>
                <a:cubicBezTo>
                  <a:pt x="4442" y="14266"/>
                  <a:pt x="4464" y="14262"/>
                  <a:pt x="4484" y="14254"/>
                </a:cubicBezTo>
                <a:cubicBezTo>
                  <a:pt x="4526" y="14233"/>
                  <a:pt x="4557" y="14192"/>
                  <a:pt x="4567" y="14147"/>
                </a:cubicBezTo>
                <a:cubicBezTo>
                  <a:pt x="4581" y="14073"/>
                  <a:pt x="4585" y="14049"/>
                  <a:pt x="3642" y="12677"/>
                </a:cubicBezTo>
                <a:lnTo>
                  <a:pt x="3642" y="12677"/>
                </a:lnTo>
                <a:cubicBezTo>
                  <a:pt x="4283" y="13176"/>
                  <a:pt x="5204" y="13907"/>
                  <a:pt x="5807" y="14385"/>
                </a:cubicBezTo>
                <a:cubicBezTo>
                  <a:pt x="5832" y="14408"/>
                  <a:pt x="5866" y="14419"/>
                  <a:pt x="5899" y="14419"/>
                </a:cubicBezTo>
                <a:cubicBezTo>
                  <a:pt x="5918" y="14419"/>
                  <a:pt x="5936" y="14416"/>
                  <a:pt x="5953" y="14409"/>
                </a:cubicBezTo>
                <a:cubicBezTo>
                  <a:pt x="6002" y="14392"/>
                  <a:pt x="6036" y="14347"/>
                  <a:pt x="6047" y="14299"/>
                </a:cubicBezTo>
                <a:cubicBezTo>
                  <a:pt x="6061" y="14219"/>
                  <a:pt x="6061" y="14219"/>
                  <a:pt x="5174" y="12923"/>
                </a:cubicBezTo>
                <a:cubicBezTo>
                  <a:pt x="5046" y="12740"/>
                  <a:pt x="4903" y="12535"/>
                  <a:pt x="4779" y="12348"/>
                </a:cubicBezTo>
                <a:lnTo>
                  <a:pt x="4779" y="12348"/>
                </a:lnTo>
                <a:cubicBezTo>
                  <a:pt x="5396" y="12799"/>
                  <a:pt x="6261" y="13436"/>
                  <a:pt x="6823" y="13848"/>
                </a:cubicBezTo>
                <a:cubicBezTo>
                  <a:pt x="6848" y="13868"/>
                  <a:pt x="6879" y="13877"/>
                  <a:pt x="6910" y="13877"/>
                </a:cubicBezTo>
                <a:cubicBezTo>
                  <a:pt x="6940" y="13877"/>
                  <a:pt x="6971" y="13869"/>
                  <a:pt x="6996" y="13851"/>
                </a:cubicBezTo>
                <a:cubicBezTo>
                  <a:pt x="7027" y="13827"/>
                  <a:pt x="7051" y="13793"/>
                  <a:pt x="7059" y="13755"/>
                </a:cubicBezTo>
                <a:cubicBezTo>
                  <a:pt x="7075" y="13664"/>
                  <a:pt x="7075" y="13651"/>
                  <a:pt x="5978" y="12057"/>
                </a:cubicBezTo>
                <a:lnTo>
                  <a:pt x="5978" y="12057"/>
                </a:lnTo>
                <a:cubicBezTo>
                  <a:pt x="6341" y="12375"/>
                  <a:pt x="6771" y="12754"/>
                  <a:pt x="7117" y="13058"/>
                </a:cubicBezTo>
                <a:cubicBezTo>
                  <a:pt x="7876" y="13723"/>
                  <a:pt x="8223" y="14029"/>
                  <a:pt x="8396" y="14153"/>
                </a:cubicBezTo>
                <a:cubicBezTo>
                  <a:pt x="8399" y="14157"/>
                  <a:pt x="8399" y="14163"/>
                  <a:pt x="8403" y="14167"/>
                </a:cubicBezTo>
                <a:lnTo>
                  <a:pt x="8410" y="14174"/>
                </a:lnTo>
                <a:lnTo>
                  <a:pt x="8417" y="14167"/>
                </a:lnTo>
                <a:cubicBezTo>
                  <a:pt x="8483" y="14214"/>
                  <a:pt x="8520" y="14231"/>
                  <a:pt x="8549" y="14231"/>
                </a:cubicBezTo>
                <a:cubicBezTo>
                  <a:pt x="8572" y="14231"/>
                  <a:pt x="8589" y="14220"/>
                  <a:pt x="8610" y="14205"/>
                </a:cubicBezTo>
                <a:cubicBezTo>
                  <a:pt x="8645" y="14184"/>
                  <a:pt x="8666" y="14150"/>
                  <a:pt x="8673" y="14112"/>
                </a:cubicBezTo>
                <a:cubicBezTo>
                  <a:pt x="8684" y="14070"/>
                  <a:pt x="8673" y="14032"/>
                  <a:pt x="8652" y="13997"/>
                </a:cubicBezTo>
                <a:cubicBezTo>
                  <a:pt x="8143" y="13259"/>
                  <a:pt x="7630" y="12508"/>
                  <a:pt x="7267" y="11970"/>
                </a:cubicBezTo>
                <a:lnTo>
                  <a:pt x="7267" y="11970"/>
                </a:lnTo>
                <a:cubicBezTo>
                  <a:pt x="9385" y="13834"/>
                  <a:pt x="9734" y="14129"/>
                  <a:pt x="9861" y="14129"/>
                </a:cubicBezTo>
                <a:cubicBezTo>
                  <a:pt x="9885" y="14129"/>
                  <a:pt x="9901" y="14118"/>
                  <a:pt x="9920" y="14105"/>
                </a:cubicBezTo>
                <a:cubicBezTo>
                  <a:pt x="9952" y="14084"/>
                  <a:pt x="9976" y="14046"/>
                  <a:pt x="9982" y="14008"/>
                </a:cubicBezTo>
                <a:cubicBezTo>
                  <a:pt x="10003" y="13910"/>
                  <a:pt x="10007" y="13886"/>
                  <a:pt x="8420" y="11603"/>
                </a:cubicBezTo>
                <a:cubicBezTo>
                  <a:pt x="8319" y="11457"/>
                  <a:pt x="8215" y="11309"/>
                  <a:pt x="8115" y="11163"/>
                </a:cubicBezTo>
                <a:lnTo>
                  <a:pt x="8115" y="11163"/>
                </a:lnTo>
                <a:cubicBezTo>
                  <a:pt x="9158" y="12154"/>
                  <a:pt x="10676" y="13606"/>
                  <a:pt x="10974" y="13890"/>
                </a:cubicBezTo>
                <a:cubicBezTo>
                  <a:pt x="11003" y="13917"/>
                  <a:pt x="11040" y="13932"/>
                  <a:pt x="11078" y="13932"/>
                </a:cubicBezTo>
                <a:cubicBezTo>
                  <a:pt x="11093" y="13932"/>
                  <a:pt x="11108" y="13930"/>
                  <a:pt x="11123" y="13925"/>
                </a:cubicBezTo>
                <a:cubicBezTo>
                  <a:pt x="11175" y="13907"/>
                  <a:pt x="11217" y="13862"/>
                  <a:pt x="11227" y="13810"/>
                </a:cubicBezTo>
                <a:cubicBezTo>
                  <a:pt x="11230" y="13786"/>
                  <a:pt x="11233" y="13768"/>
                  <a:pt x="11185" y="13682"/>
                </a:cubicBezTo>
                <a:lnTo>
                  <a:pt x="11185" y="13678"/>
                </a:lnTo>
                <a:lnTo>
                  <a:pt x="11178" y="13672"/>
                </a:lnTo>
                <a:cubicBezTo>
                  <a:pt x="11067" y="13474"/>
                  <a:pt x="10710" y="12944"/>
                  <a:pt x="9632" y="11361"/>
                </a:cubicBezTo>
                <a:lnTo>
                  <a:pt x="9632" y="11361"/>
                </a:lnTo>
                <a:cubicBezTo>
                  <a:pt x="9913" y="11631"/>
                  <a:pt x="10225" y="11929"/>
                  <a:pt x="10537" y="12230"/>
                </a:cubicBezTo>
                <a:cubicBezTo>
                  <a:pt x="11719" y="13367"/>
                  <a:pt x="12210" y="13838"/>
                  <a:pt x="12439" y="14022"/>
                </a:cubicBezTo>
                <a:cubicBezTo>
                  <a:pt x="12453" y="14043"/>
                  <a:pt x="12464" y="14056"/>
                  <a:pt x="12464" y="14063"/>
                </a:cubicBezTo>
                <a:lnTo>
                  <a:pt x="12467" y="14067"/>
                </a:lnTo>
                <a:lnTo>
                  <a:pt x="12485" y="14059"/>
                </a:lnTo>
                <a:cubicBezTo>
                  <a:pt x="12554" y="14112"/>
                  <a:pt x="12593" y="14129"/>
                  <a:pt x="12622" y="14129"/>
                </a:cubicBezTo>
                <a:cubicBezTo>
                  <a:pt x="12644" y="14129"/>
                  <a:pt x="12659" y="14120"/>
                  <a:pt x="12678" y="14108"/>
                </a:cubicBezTo>
                <a:cubicBezTo>
                  <a:pt x="12709" y="14084"/>
                  <a:pt x="12730" y="14053"/>
                  <a:pt x="12737" y="14014"/>
                </a:cubicBezTo>
                <a:cubicBezTo>
                  <a:pt x="12744" y="13997"/>
                  <a:pt x="12744" y="13984"/>
                  <a:pt x="12682" y="13880"/>
                </a:cubicBezTo>
                <a:lnTo>
                  <a:pt x="12688" y="13872"/>
                </a:lnTo>
                <a:lnTo>
                  <a:pt x="12685" y="13866"/>
                </a:lnTo>
                <a:cubicBezTo>
                  <a:pt x="12682" y="13862"/>
                  <a:pt x="12675" y="13859"/>
                  <a:pt x="12668" y="13851"/>
                </a:cubicBezTo>
                <a:cubicBezTo>
                  <a:pt x="12509" y="13592"/>
                  <a:pt x="12031" y="12882"/>
                  <a:pt x="10481" y="10588"/>
                </a:cubicBezTo>
                <a:lnTo>
                  <a:pt x="10481" y="10588"/>
                </a:lnTo>
                <a:cubicBezTo>
                  <a:pt x="13107" y="13273"/>
                  <a:pt x="13522" y="13646"/>
                  <a:pt x="13665" y="13646"/>
                </a:cubicBezTo>
                <a:cubicBezTo>
                  <a:pt x="13690" y="13646"/>
                  <a:pt x="13706" y="13635"/>
                  <a:pt x="13725" y="13623"/>
                </a:cubicBezTo>
                <a:cubicBezTo>
                  <a:pt x="13759" y="13599"/>
                  <a:pt x="13780" y="13565"/>
                  <a:pt x="13787" y="13526"/>
                </a:cubicBezTo>
                <a:cubicBezTo>
                  <a:pt x="13804" y="13440"/>
                  <a:pt x="13804" y="13440"/>
                  <a:pt x="12599" y="11697"/>
                </a:cubicBezTo>
                <a:cubicBezTo>
                  <a:pt x="12308" y="11274"/>
                  <a:pt x="11909" y="10699"/>
                  <a:pt x="11573" y="10207"/>
                </a:cubicBezTo>
                <a:lnTo>
                  <a:pt x="11573" y="10207"/>
                </a:lnTo>
                <a:cubicBezTo>
                  <a:pt x="11770" y="10415"/>
                  <a:pt x="12002" y="10654"/>
                  <a:pt x="12256" y="10917"/>
                </a:cubicBezTo>
                <a:cubicBezTo>
                  <a:pt x="14511" y="13263"/>
                  <a:pt x="14871" y="13637"/>
                  <a:pt x="15021" y="13637"/>
                </a:cubicBezTo>
                <a:cubicBezTo>
                  <a:pt x="15048" y="13637"/>
                  <a:pt x="15069" y="13623"/>
                  <a:pt x="15093" y="13606"/>
                </a:cubicBezTo>
                <a:cubicBezTo>
                  <a:pt x="15125" y="13585"/>
                  <a:pt x="15149" y="13550"/>
                  <a:pt x="15156" y="13512"/>
                </a:cubicBezTo>
                <a:cubicBezTo>
                  <a:pt x="15162" y="13474"/>
                  <a:pt x="15156" y="13432"/>
                  <a:pt x="15131" y="13398"/>
                </a:cubicBezTo>
                <a:lnTo>
                  <a:pt x="12945" y="10158"/>
                </a:lnTo>
                <a:lnTo>
                  <a:pt x="12945" y="10158"/>
                </a:lnTo>
                <a:cubicBezTo>
                  <a:pt x="13905" y="11128"/>
                  <a:pt x="15329" y="12594"/>
                  <a:pt x="16268" y="13571"/>
                </a:cubicBezTo>
                <a:cubicBezTo>
                  <a:pt x="16297" y="13602"/>
                  <a:pt x="16336" y="13618"/>
                  <a:pt x="16377" y="13618"/>
                </a:cubicBezTo>
                <a:cubicBezTo>
                  <a:pt x="16409" y="13618"/>
                  <a:pt x="16442" y="13607"/>
                  <a:pt x="16469" y="13585"/>
                </a:cubicBezTo>
                <a:cubicBezTo>
                  <a:pt x="16531" y="13536"/>
                  <a:pt x="16545" y="13450"/>
                  <a:pt x="16500" y="13384"/>
                </a:cubicBezTo>
                <a:cubicBezTo>
                  <a:pt x="16479" y="13357"/>
                  <a:pt x="15499" y="11901"/>
                  <a:pt x="14546" y="10491"/>
                </a:cubicBezTo>
                <a:lnTo>
                  <a:pt x="13870" y="9486"/>
                </a:lnTo>
                <a:lnTo>
                  <a:pt x="13870" y="9486"/>
                </a:lnTo>
                <a:cubicBezTo>
                  <a:pt x="14338" y="10002"/>
                  <a:pt x="14875" y="10595"/>
                  <a:pt x="15308" y="11080"/>
                </a:cubicBezTo>
                <a:cubicBezTo>
                  <a:pt x="16902" y="12847"/>
                  <a:pt x="17501" y="13512"/>
                  <a:pt x="17748" y="13727"/>
                </a:cubicBezTo>
                <a:lnTo>
                  <a:pt x="17751" y="13731"/>
                </a:lnTo>
                <a:cubicBezTo>
                  <a:pt x="17754" y="13738"/>
                  <a:pt x="17758" y="13741"/>
                  <a:pt x="17758" y="13744"/>
                </a:cubicBezTo>
                <a:lnTo>
                  <a:pt x="17761" y="13752"/>
                </a:lnTo>
                <a:lnTo>
                  <a:pt x="17772" y="13744"/>
                </a:lnTo>
                <a:cubicBezTo>
                  <a:pt x="17840" y="13802"/>
                  <a:pt x="17880" y="13822"/>
                  <a:pt x="17912" y="13822"/>
                </a:cubicBezTo>
                <a:cubicBezTo>
                  <a:pt x="17935" y="13822"/>
                  <a:pt x="17954" y="13811"/>
                  <a:pt x="17976" y="13797"/>
                </a:cubicBezTo>
                <a:cubicBezTo>
                  <a:pt x="18101" y="13710"/>
                  <a:pt x="18101" y="13710"/>
                  <a:pt x="17397" y="12663"/>
                </a:cubicBezTo>
                <a:cubicBezTo>
                  <a:pt x="17047" y="12143"/>
                  <a:pt x="16597" y="11475"/>
                  <a:pt x="16029" y="10633"/>
                </a:cubicBezTo>
                <a:cubicBezTo>
                  <a:pt x="15776" y="10259"/>
                  <a:pt x="15520" y="9885"/>
                  <a:pt x="15284" y="9531"/>
                </a:cubicBezTo>
                <a:lnTo>
                  <a:pt x="15284" y="9531"/>
                </a:lnTo>
                <a:cubicBezTo>
                  <a:pt x="18551" y="13197"/>
                  <a:pt x="19026" y="13682"/>
                  <a:pt x="19192" y="13682"/>
                </a:cubicBezTo>
                <a:cubicBezTo>
                  <a:pt x="19216" y="13682"/>
                  <a:pt x="19237" y="13672"/>
                  <a:pt x="19258" y="13658"/>
                </a:cubicBezTo>
                <a:cubicBezTo>
                  <a:pt x="19289" y="13634"/>
                  <a:pt x="19317" y="13595"/>
                  <a:pt x="19324" y="13554"/>
                </a:cubicBezTo>
                <a:cubicBezTo>
                  <a:pt x="19334" y="13491"/>
                  <a:pt x="19362" y="13339"/>
                  <a:pt x="16552" y="9299"/>
                </a:cubicBezTo>
                <a:lnTo>
                  <a:pt x="16552" y="9299"/>
                </a:lnTo>
                <a:lnTo>
                  <a:pt x="20468" y="13675"/>
                </a:lnTo>
                <a:cubicBezTo>
                  <a:pt x="20498" y="13708"/>
                  <a:pt x="20539" y="13725"/>
                  <a:pt x="20580" y="13725"/>
                </a:cubicBezTo>
                <a:cubicBezTo>
                  <a:pt x="20610" y="13725"/>
                  <a:pt x="20639" y="13716"/>
                  <a:pt x="20665" y="13699"/>
                </a:cubicBezTo>
                <a:cubicBezTo>
                  <a:pt x="20696" y="13678"/>
                  <a:pt x="20720" y="13640"/>
                  <a:pt x="20727" y="13602"/>
                </a:cubicBezTo>
                <a:cubicBezTo>
                  <a:pt x="20730" y="13585"/>
                  <a:pt x="20734" y="13568"/>
                  <a:pt x="20692" y="13485"/>
                </a:cubicBezTo>
                <a:lnTo>
                  <a:pt x="20696" y="13481"/>
                </a:lnTo>
                <a:lnTo>
                  <a:pt x="20689" y="13474"/>
                </a:lnTo>
                <a:cubicBezTo>
                  <a:pt x="20567" y="13235"/>
                  <a:pt x="20107" y="12484"/>
                  <a:pt x="17546" y="8762"/>
                </a:cubicBezTo>
                <a:lnTo>
                  <a:pt x="17546" y="8762"/>
                </a:lnTo>
                <a:lnTo>
                  <a:pt x="22030" y="13952"/>
                </a:lnTo>
                <a:cubicBezTo>
                  <a:pt x="22060" y="13986"/>
                  <a:pt x="22102" y="14004"/>
                  <a:pt x="22144" y="14004"/>
                </a:cubicBezTo>
                <a:cubicBezTo>
                  <a:pt x="22176" y="14004"/>
                  <a:pt x="22208" y="13994"/>
                  <a:pt x="22235" y="13973"/>
                </a:cubicBezTo>
                <a:cubicBezTo>
                  <a:pt x="22300" y="13925"/>
                  <a:pt x="22314" y="13835"/>
                  <a:pt x="22265" y="13768"/>
                </a:cubicBezTo>
                <a:cubicBezTo>
                  <a:pt x="20692" y="11506"/>
                  <a:pt x="18454" y="8253"/>
                  <a:pt x="17238" y="6426"/>
                </a:cubicBezTo>
                <a:lnTo>
                  <a:pt x="17238" y="6426"/>
                </a:lnTo>
                <a:cubicBezTo>
                  <a:pt x="18146" y="7515"/>
                  <a:pt x="19483" y="9171"/>
                  <a:pt x="20561" y="10509"/>
                </a:cubicBezTo>
                <a:lnTo>
                  <a:pt x="20588" y="10539"/>
                </a:lnTo>
                <a:cubicBezTo>
                  <a:pt x="22505" y="12920"/>
                  <a:pt x="23153" y="13723"/>
                  <a:pt x="23409" y="13952"/>
                </a:cubicBezTo>
                <a:lnTo>
                  <a:pt x="23423" y="13966"/>
                </a:lnTo>
                <a:cubicBezTo>
                  <a:pt x="23486" y="14020"/>
                  <a:pt x="23525" y="14039"/>
                  <a:pt x="23557" y="14039"/>
                </a:cubicBezTo>
                <a:cubicBezTo>
                  <a:pt x="23582" y="14039"/>
                  <a:pt x="23603" y="14027"/>
                  <a:pt x="23628" y="14011"/>
                </a:cubicBezTo>
                <a:cubicBezTo>
                  <a:pt x="23658" y="13987"/>
                  <a:pt x="23682" y="13952"/>
                  <a:pt x="23690" y="13914"/>
                </a:cubicBezTo>
                <a:cubicBezTo>
                  <a:pt x="23703" y="13838"/>
                  <a:pt x="23703" y="13838"/>
                  <a:pt x="21673" y="10862"/>
                </a:cubicBezTo>
                <a:lnTo>
                  <a:pt x="21597" y="10754"/>
                </a:lnTo>
                <a:cubicBezTo>
                  <a:pt x="20703" y="9444"/>
                  <a:pt x="19598" y="7823"/>
                  <a:pt x="18714" y="6520"/>
                </a:cubicBezTo>
                <a:lnTo>
                  <a:pt x="18714" y="6520"/>
                </a:lnTo>
                <a:cubicBezTo>
                  <a:pt x="19431" y="7407"/>
                  <a:pt x="20273" y="8450"/>
                  <a:pt x="21091" y="9462"/>
                </a:cubicBezTo>
                <a:lnTo>
                  <a:pt x="21105" y="9479"/>
                </a:lnTo>
                <a:cubicBezTo>
                  <a:pt x="22189" y="10827"/>
                  <a:pt x="23076" y="11926"/>
                  <a:pt x="23776" y="12785"/>
                </a:cubicBezTo>
                <a:cubicBezTo>
                  <a:pt x="24824" y="14077"/>
                  <a:pt x="25022" y="14322"/>
                  <a:pt x="25126" y="14322"/>
                </a:cubicBezTo>
                <a:cubicBezTo>
                  <a:pt x="25151" y="14322"/>
                  <a:pt x="25170" y="14309"/>
                  <a:pt x="25193" y="14292"/>
                </a:cubicBezTo>
                <a:cubicBezTo>
                  <a:pt x="25228" y="14271"/>
                  <a:pt x="25252" y="14230"/>
                  <a:pt x="25262" y="14192"/>
                </a:cubicBezTo>
                <a:cubicBezTo>
                  <a:pt x="25297" y="14001"/>
                  <a:pt x="23794" y="11710"/>
                  <a:pt x="20796" y="7386"/>
                </a:cubicBezTo>
                <a:lnTo>
                  <a:pt x="20796" y="7386"/>
                </a:lnTo>
                <a:lnTo>
                  <a:pt x="26458" y="14392"/>
                </a:lnTo>
                <a:cubicBezTo>
                  <a:pt x="26487" y="14429"/>
                  <a:pt x="26531" y="14448"/>
                  <a:pt x="26575" y="14448"/>
                </a:cubicBezTo>
                <a:cubicBezTo>
                  <a:pt x="26605" y="14448"/>
                  <a:pt x="26634" y="14440"/>
                  <a:pt x="26659" y="14424"/>
                </a:cubicBezTo>
                <a:cubicBezTo>
                  <a:pt x="26693" y="14403"/>
                  <a:pt x="26718" y="14361"/>
                  <a:pt x="26725" y="14323"/>
                </a:cubicBezTo>
                <a:cubicBezTo>
                  <a:pt x="26759" y="14147"/>
                  <a:pt x="26271" y="13391"/>
                  <a:pt x="22553" y="8055"/>
                </a:cubicBezTo>
                <a:cubicBezTo>
                  <a:pt x="22131" y="7445"/>
                  <a:pt x="21680" y="6797"/>
                  <a:pt x="21253" y="6188"/>
                </a:cubicBezTo>
                <a:lnTo>
                  <a:pt x="21253" y="6188"/>
                </a:lnTo>
                <a:cubicBezTo>
                  <a:pt x="21877" y="6981"/>
                  <a:pt x="22425" y="7677"/>
                  <a:pt x="22924" y="8308"/>
                </a:cubicBezTo>
                <a:cubicBezTo>
                  <a:pt x="26604" y="12968"/>
                  <a:pt x="27162" y="13547"/>
                  <a:pt x="27352" y="13547"/>
                </a:cubicBezTo>
                <a:cubicBezTo>
                  <a:pt x="27383" y="13547"/>
                  <a:pt x="27404" y="13533"/>
                  <a:pt x="27424" y="13515"/>
                </a:cubicBezTo>
                <a:cubicBezTo>
                  <a:pt x="27459" y="13495"/>
                  <a:pt x="27480" y="13461"/>
                  <a:pt x="27487" y="13422"/>
                </a:cubicBezTo>
                <a:cubicBezTo>
                  <a:pt x="27498" y="13384"/>
                  <a:pt x="27487" y="13343"/>
                  <a:pt x="27466" y="13308"/>
                </a:cubicBezTo>
                <a:lnTo>
                  <a:pt x="21673" y="4722"/>
                </a:lnTo>
                <a:lnTo>
                  <a:pt x="21673" y="4722"/>
                </a:lnTo>
                <a:cubicBezTo>
                  <a:pt x="22567" y="5862"/>
                  <a:pt x="23613" y="7206"/>
                  <a:pt x="24542" y="8401"/>
                </a:cubicBezTo>
                <a:cubicBezTo>
                  <a:pt x="27511" y="12213"/>
                  <a:pt x="28409" y="13367"/>
                  <a:pt x="28748" y="13706"/>
                </a:cubicBezTo>
                <a:cubicBezTo>
                  <a:pt x="28769" y="13734"/>
                  <a:pt x="28783" y="13755"/>
                  <a:pt x="28786" y="13762"/>
                </a:cubicBezTo>
                <a:lnTo>
                  <a:pt x="28793" y="13768"/>
                </a:lnTo>
                <a:lnTo>
                  <a:pt x="28807" y="13762"/>
                </a:lnTo>
                <a:cubicBezTo>
                  <a:pt x="28868" y="13814"/>
                  <a:pt x="28905" y="13833"/>
                  <a:pt x="28935" y="13833"/>
                </a:cubicBezTo>
                <a:cubicBezTo>
                  <a:pt x="28958" y="13833"/>
                  <a:pt x="28977" y="13822"/>
                  <a:pt x="28998" y="13807"/>
                </a:cubicBezTo>
                <a:cubicBezTo>
                  <a:pt x="29028" y="13786"/>
                  <a:pt x="29053" y="13752"/>
                  <a:pt x="29060" y="13713"/>
                </a:cubicBezTo>
                <a:cubicBezTo>
                  <a:pt x="29074" y="13651"/>
                  <a:pt x="29074" y="13651"/>
                  <a:pt x="28360" y="12601"/>
                </a:cubicBezTo>
                <a:lnTo>
                  <a:pt x="28339" y="12573"/>
                </a:lnTo>
                <a:cubicBezTo>
                  <a:pt x="27068" y="10706"/>
                  <a:pt x="24119" y="6375"/>
                  <a:pt x="22390" y="3800"/>
                </a:cubicBezTo>
                <a:lnTo>
                  <a:pt x="22390" y="3800"/>
                </a:lnTo>
                <a:cubicBezTo>
                  <a:pt x="24064" y="5907"/>
                  <a:pt x="26753" y="9399"/>
                  <a:pt x="28374" y="11506"/>
                </a:cubicBezTo>
                <a:lnTo>
                  <a:pt x="28564" y="11756"/>
                </a:lnTo>
                <a:cubicBezTo>
                  <a:pt x="29081" y="12428"/>
                  <a:pt x="29527" y="13007"/>
                  <a:pt x="29853" y="13426"/>
                </a:cubicBezTo>
                <a:lnTo>
                  <a:pt x="29864" y="13443"/>
                </a:lnTo>
                <a:cubicBezTo>
                  <a:pt x="30365" y="14086"/>
                  <a:pt x="30484" y="14240"/>
                  <a:pt x="30567" y="14240"/>
                </a:cubicBezTo>
                <a:cubicBezTo>
                  <a:pt x="30592" y="14240"/>
                  <a:pt x="30614" y="14225"/>
                  <a:pt x="30643" y="14205"/>
                </a:cubicBezTo>
                <a:cubicBezTo>
                  <a:pt x="30678" y="14184"/>
                  <a:pt x="30702" y="14142"/>
                  <a:pt x="30712" y="14101"/>
                </a:cubicBezTo>
                <a:cubicBezTo>
                  <a:pt x="30751" y="13886"/>
                  <a:pt x="29774" y="12417"/>
                  <a:pt x="25484" y="6250"/>
                </a:cubicBezTo>
                <a:lnTo>
                  <a:pt x="25390" y="6118"/>
                </a:lnTo>
                <a:cubicBezTo>
                  <a:pt x="24784" y="5245"/>
                  <a:pt x="24157" y="4344"/>
                  <a:pt x="23623" y="3568"/>
                </a:cubicBezTo>
                <a:lnTo>
                  <a:pt x="23623" y="3568"/>
                </a:lnTo>
                <a:cubicBezTo>
                  <a:pt x="25782" y="6305"/>
                  <a:pt x="29396" y="11011"/>
                  <a:pt x="31877" y="14257"/>
                </a:cubicBezTo>
                <a:cubicBezTo>
                  <a:pt x="31906" y="14296"/>
                  <a:pt x="31951" y="14317"/>
                  <a:pt x="31996" y="14317"/>
                </a:cubicBezTo>
                <a:cubicBezTo>
                  <a:pt x="32026" y="14317"/>
                  <a:pt x="32056" y="14308"/>
                  <a:pt x="32081" y="14288"/>
                </a:cubicBezTo>
                <a:cubicBezTo>
                  <a:pt x="32147" y="14240"/>
                  <a:pt x="32164" y="14150"/>
                  <a:pt x="32119" y="14084"/>
                </a:cubicBezTo>
                <a:cubicBezTo>
                  <a:pt x="30072" y="11107"/>
                  <a:pt x="27189" y="6895"/>
                  <a:pt x="25131" y="3845"/>
                </a:cubicBezTo>
                <a:lnTo>
                  <a:pt x="25131" y="3845"/>
                </a:lnTo>
                <a:cubicBezTo>
                  <a:pt x="26039" y="5048"/>
                  <a:pt x="26946" y="6247"/>
                  <a:pt x="27771" y="7331"/>
                </a:cubicBezTo>
                <a:cubicBezTo>
                  <a:pt x="32588" y="13661"/>
                  <a:pt x="33225" y="14368"/>
                  <a:pt x="33422" y="14368"/>
                </a:cubicBezTo>
                <a:cubicBezTo>
                  <a:pt x="33450" y="14368"/>
                  <a:pt x="33471" y="14355"/>
                  <a:pt x="33491" y="14340"/>
                </a:cubicBezTo>
                <a:cubicBezTo>
                  <a:pt x="33523" y="14320"/>
                  <a:pt x="33547" y="14285"/>
                  <a:pt x="33554" y="14246"/>
                </a:cubicBezTo>
                <a:cubicBezTo>
                  <a:pt x="33568" y="14163"/>
                  <a:pt x="33578" y="14115"/>
                  <a:pt x="29906" y="8734"/>
                </a:cubicBezTo>
                <a:lnTo>
                  <a:pt x="29906" y="8734"/>
                </a:lnTo>
                <a:cubicBezTo>
                  <a:pt x="31482" y="10536"/>
                  <a:pt x="33651" y="13020"/>
                  <a:pt x="34288" y="13747"/>
                </a:cubicBezTo>
                <a:cubicBezTo>
                  <a:pt x="34318" y="13781"/>
                  <a:pt x="34360" y="13799"/>
                  <a:pt x="34403" y="13799"/>
                </a:cubicBezTo>
                <a:cubicBezTo>
                  <a:pt x="34434" y="13799"/>
                  <a:pt x="34466" y="13789"/>
                  <a:pt x="34493" y="13768"/>
                </a:cubicBezTo>
                <a:cubicBezTo>
                  <a:pt x="34555" y="13720"/>
                  <a:pt x="34569" y="13630"/>
                  <a:pt x="34524" y="13568"/>
                </a:cubicBezTo>
                <a:lnTo>
                  <a:pt x="31264" y="8734"/>
                </a:lnTo>
                <a:lnTo>
                  <a:pt x="31264" y="8734"/>
                </a:lnTo>
                <a:cubicBezTo>
                  <a:pt x="31766" y="9334"/>
                  <a:pt x="32258" y="9912"/>
                  <a:pt x="32719" y="10463"/>
                </a:cubicBezTo>
                <a:cubicBezTo>
                  <a:pt x="35075" y="13253"/>
                  <a:pt x="35764" y="14070"/>
                  <a:pt x="36045" y="14316"/>
                </a:cubicBezTo>
                <a:lnTo>
                  <a:pt x="36066" y="14344"/>
                </a:lnTo>
                <a:lnTo>
                  <a:pt x="36073" y="14340"/>
                </a:lnTo>
                <a:cubicBezTo>
                  <a:pt x="36133" y="14390"/>
                  <a:pt x="36173" y="14406"/>
                  <a:pt x="36203" y="14406"/>
                </a:cubicBezTo>
                <a:cubicBezTo>
                  <a:pt x="36230" y="14406"/>
                  <a:pt x="36249" y="14393"/>
                  <a:pt x="36270" y="14379"/>
                </a:cubicBezTo>
                <a:cubicBezTo>
                  <a:pt x="36301" y="14358"/>
                  <a:pt x="36325" y="14323"/>
                  <a:pt x="36333" y="14285"/>
                </a:cubicBezTo>
                <a:cubicBezTo>
                  <a:pt x="36340" y="14246"/>
                  <a:pt x="36333" y="14205"/>
                  <a:pt x="36309" y="14171"/>
                </a:cubicBezTo>
                <a:lnTo>
                  <a:pt x="32435" y="8426"/>
                </a:lnTo>
                <a:lnTo>
                  <a:pt x="32435" y="8426"/>
                </a:lnTo>
                <a:cubicBezTo>
                  <a:pt x="33848" y="10085"/>
                  <a:pt x="35917" y="12528"/>
                  <a:pt x="37403" y="14281"/>
                </a:cubicBezTo>
                <a:cubicBezTo>
                  <a:pt x="37432" y="14317"/>
                  <a:pt x="37474" y="14336"/>
                  <a:pt x="37517" y="14336"/>
                </a:cubicBezTo>
                <a:cubicBezTo>
                  <a:pt x="37545" y="14336"/>
                  <a:pt x="37575" y="14327"/>
                  <a:pt x="37601" y="14309"/>
                </a:cubicBezTo>
                <a:cubicBezTo>
                  <a:pt x="37632" y="14288"/>
                  <a:pt x="37660" y="14251"/>
                  <a:pt x="37667" y="14209"/>
                </a:cubicBezTo>
                <a:cubicBezTo>
                  <a:pt x="37677" y="14139"/>
                  <a:pt x="37712" y="13952"/>
                  <a:pt x="33367" y="7698"/>
                </a:cubicBezTo>
                <a:lnTo>
                  <a:pt x="33367" y="7698"/>
                </a:lnTo>
                <a:cubicBezTo>
                  <a:pt x="34833" y="9417"/>
                  <a:pt x="36977" y="11998"/>
                  <a:pt x="38394" y="13713"/>
                </a:cubicBezTo>
                <a:cubicBezTo>
                  <a:pt x="38422" y="13746"/>
                  <a:pt x="38466" y="13766"/>
                  <a:pt x="38511" y="13766"/>
                </a:cubicBezTo>
                <a:cubicBezTo>
                  <a:pt x="38523" y="13766"/>
                  <a:pt x="38535" y="13765"/>
                  <a:pt x="38546" y="13762"/>
                </a:cubicBezTo>
                <a:cubicBezTo>
                  <a:pt x="38602" y="13747"/>
                  <a:pt x="38644" y="13703"/>
                  <a:pt x="38654" y="13644"/>
                </a:cubicBezTo>
                <a:cubicBezTo>
                  <a:pt x="38658" y="13630"/>
                  <a:pt x="38661" y="13619"/>
                  <a:pt x="38612" y="13540"/>
                </a:cubicBezTo>
                <a:lnTo>
                  <a:pt x="38630" y="13526"/>
                </a:lnTo>
                <a:lnTo>
                  <a:pt x="38623" y="13523"/>
                </a:lnTo>
                <a:cubicBezTo>
                  <a:pt x="38623" y="13523"/>
                  <a:pt x="38591" y="13485"/>
                  <a:pt x="38536" y="13415"/>
                </a:cubicBezTo>
                <a:cubicBezTo>
                  <a:pt x="38273" y="13003"/>
                  <a:pt x="37469" y="11807"/>
                  <a:pt x="34857" y="7934"/>
                </a:cubicBezTo>
                <a:lnTo>
                  <a:pt x="34857" y="7934"/>
                </a:lnTo>
                <a:lnTo>
                  <a:pt x="39950" y="13976"/>
                </a:lnTo>
                <a:cubicBezTo>
                  <a:pt x="39980" y="14012"/>
                  <a:pt x="40023" y="14031"/>
                  <a:pt x="40066" y="14031"/>
                </a:cubicBezTo>
                <a:cubicBezTo>
                  <a:pt x="40097" y="14031"/>
                  <a:pt x="40129" y="14021"/>
                  <a:pt x="40155" y="14001"/>
                </a:cubicBezTo>
                <a:cubicBezTo>
                  <a:pt x="40220" y="13952"/>
                  <a:pt x="40234" y="13862"/>
                  <a:pt x="40185" y="13797"/>
                </a:cubicBezTo>
                <a:cubicBezTo>
                  <a:pt x="38848" y="11884"/>
                  <a:pt x="36853" y="9004"/>
                  <a:pt x="35570" y="7095"/>
                </a:cubicBezTo>
                <a:lnTo>
                  <a:pt x="35570" y="7095"/>
                </a:lnTo>
                <a:cubicBezTo>
                  <a:pt x="36371" y="8072"/>
                  <a:pt x="37105" y="8966"/>
                  <a:pt x="37756" y="9760"/>
                </a:cubicBezTo>
                <a:lnTo>
                  <a:pt x="37833" y="9853"/>
                </a:lnTo>
                <a:cubicBezTo>
                  <a:pt x="41032" y="13740"/>
                  <a:pt x="41461" y="14260"/>
                  <a:pt x="41617" y="14260"/>
                </a:cubicBezTo>
                <a:cubicBezTo>
                  <a:pt x="41641" y="14260"/>
                  <a:pt x="41659" y="14247"/>
                  <a:pt x="41679" y="14233"/>
                </a:cubicBezTo>
                <a:cubicBezTo>
                  <a:pt x="41714" y="14212"/>
                  <a:pt x="41738" y="14174"/>
                  <a:pt x="41745" y="14136"/>
                </a:cubicBezTo>
                <a:cubicBezTo>
                  <a:pt x="41755" y="14070"/>
                  <a:pt x="41776" y="13960"/>
                  <a:pt x="37871" y="8253"/>
                </a:cubicBezTo>
                <a:lnTo>
                  <a:pt x="37871" y="8253"/>
                </a:lnTo>
                <a:cubicBezTo>
                  <a:pt x="38273" y="8755"/>
                  <a:pt x="38650" y="9230"/>
                  <a:pt x="39000" y="9663"/>
                </a:cubicBezTo>
                <a:cubicBezTo>
                  <a:pt x="40903" y="12029"/>
                  <a:pt x="41949" y="13298"/>
                  <a:pt x="42496" y="13904"/>
                </a:cubicBezTo>
                <a:cubicBezTo>
                  <a:pt x="42885" y="14335"/>
                  <a:pt x="43022" y="14430"/>
                  <a:pt x="43099" y="14430"/>
                </a:cubicBezTo>
                <a:cubicBezTo>
                  <a:pt x="43127" y="14430"/>
                  <a:pt x="43147" y="14417"/>
                  <a:pt x="43169" y="14403"/>
                </a:cubicBezTo>
                <a:cubicBezTo>
                  <a:pt x="43203" y="14379"/>
                  <a:pt x="43227" y="14344"/>
                  <a:pt x="43235" y="14305"/>
                </a:cubicBezTo>
                <a:cubicBezTo>
                  <a:pt x="43252" y="14202"/>
                  <a:pt x="43256" y="14188"/>
                  <a:pt x="40529" y="10238"/>
                </a:cubicBezTo>
                <a:lnTo>
                  <a:pt x="40483" y="10168"/>
                </a:lnTo>
                <a:cubicBezTo>
                  <a:pt x="39731" y="9081"/>
                  <a:pt x="38887" y="7858"/>
                  <a:pt x="38201" y="6850"/>
                </a:cubicBezTo>
                <a:lnTo>
                  <a:pt x="38201" y="6850"/>
                </a:lnTo>
                <a:lnTo>
                  <a:pt x="44066" y="13955"/>
                </a:lnTo>
                <a:cubicBezTo>
                  <a:pt x="44096" y="13992"/>
                  <a:pt x="44140" y="14011"/>
                  <a:pt x="44184" y="14011"/>
                </a:cubicBezTo>
                <a:cubicBezTo>
                  <a:pt x="44213" y="14011"/>
                  <a:pt x="44241" y="14003"/>
                  <a:pt x="44267" y="13987"/>
                </a:cubicBezTo>
                <a:cubicBezTo>
                  <a:pt x="44298" y="13963"/>
                  <a:pt x="44322" y="13928"/>
                  <a:pt x="44329" y="13886"/>
                </a:cubicBezTo>
                <a:cubicBezTo>
                  <a:pt x="44354" y="13762"/>
                  <a:pt x="44233" y="13544"/>
                  <a:pt x="41104" y="9033"/>
                </a:cubicBezTo>
                <a:cubicBezTo>
                  <a:pt x="40598" y="8305"/>
                  <a:pt x="39978" y="7407"/>
                  <a:pt x="39434" y="6621"/>
                </a:cubicBezTo>
                <a:lnTo>
                  <a:pt x="39434" y="6621"/>
                </a:lnTo>
                <a:cubicBezTo>
                  <a:pt x="40130" y="7483"/>
                  <a:pt x="40871" y="8401"/>
                  <a:pt x="41610" y="9313"/>
                </a:cubicBezTo>
                <a:cubicBezTo>
                  <a:pt x="42698" y="10664"/>
                  <a:pt x="43705" y="11908"/>
                  <a:pt x="44444" y="12819"/>
                </a:cubicBezTo>
                <a:cubicBezTo>
                  <a:pt x="45573" y="14212"/>
                  <a:pt x="45778" y="14462"/>
                  <a:pt x="45882" y="14462"/>
                </a:cubicBezTo>
                <a:cubicBezTo>
                  <a:pt x="45906" y="14462"/>
                  <a:pt x="45923" y="14448"/>
                  <a:pt x="45947" y="14434"/>
                </a:cubicBezTo>
                <a:cubicBezTo>
                  <a:pt x="45979" y="14413"/>
                  <a:pt x="46003" y="14375"/>
                  <a:pt x="46010" y="14337"/>
                </a:cubicBezTo>
                <a:cubicBezTo>
                  <a:pt x="46030" y="14222"/>
                  <a:pt x="46041" y="14174"/>
                  <a:pt x="41374" y="7369"/>
                </a:cubicBezTo>
                <a:cubicBezTo>
                  <a:pt x="41340" y="7317"/>
                  <a:pt x="41305" y="7266"/>
                  <a:pt x="41270" y="7216"/>
                </a:cubicBezTo>
                <a:lnTo>
                  <a:pt x="41270" y="7216"/>
                </a:lnTo>
                <a:cubicBezTo>
                  <a:pt x="41821" y="7902"/>
                  <a:pt x="42365" y="8579"/>
                  <a:pt x="42881" y="9223"/>
                </a:cubicBezTo>
                <a:cubicBezTo>
                  <a:pt x="45747" y="12785"/>
                  <a:pt x="46627" y="13862"/>
                  <a:pt x="46949" y="14150"/>
                </a:cubicBezTo>
                <a:cubicBezTo>
                  <a:pt x="46959" y="14160"/>
                  <a:pt x="46963" y="14167"/>
                  <a:pt x="46966" y="14171"/>
                </a:cubicBezTo>
                <a:lnTo>
                  <a:pt x="46969" y="14174"/>
                </a:lnTo>
                <a:lnTo>
                  <a:pt x="46977" y="14171"/>
                </a:lnTo>
                <a:cubicBezTo>
                  <a:pt x="47041" y="14223"/>
                  <a:pt x="47080" y="14240"/>
                  <a:pt x="47110" y="14240"/>
                </a:cubicBezTo>
                <a:cubicBezTo>
                  <a:pt x="47135" y="14240"/>
                  <a:pt x="47153" y="14228"/>
                  <a:pt x="47174" y="14216"/>
                </a:cubicBezTo>
                <a:cubicBezTo>
                  <a:pt x="47209" y="14192"/>
                  <a:pt x="47230" y="14160"/>
                  <a:pt x="47236" y="14118"/>
                </a:cubicBezTo>
                <a:cubicBezTo>
                  <a:pt x="47250" y="14056"/>
                  <a:pt x="47250" y="14056"/>
                  <a:pt x="46720" y="13287"/>
                </a:cubicBezTo>
                <a:cubicBezTo>
                  <a:pt x="44503" y="10085"/>
                  <a:pt x="42840" y="7664"/>
                  <a:pt x="41780" y="6084"/>
                </a:cubicBezTo>
                <a:lnTo>
                  <a:pt x="41780" y="6084"/>
                </a:lnTo>
                <a:cubicBezTo>
                  <a:pt x="42389" y="6846"/>
                  <a:pt x="43269" y="7941"/>
                  <a:pt x="44180" y="9070"/>
                </a:cubicBezTo>
                <a:cubicBezTo>
                  <a:pt x="47841" y="13614"/>
                  <a:pt x="48295" y="14177"/>
                  <a:pt x="48454" y="14177"/>
                </a:cubicBezTo>
                <a:cubicBezTo>
                  <a:pt x="48476" y="14177"/>
                  <a:pt x="48493" y="14166"/>
                  <a:pt x="48512" y="14153"/>
                </a:cubicBezTo>
                <a:cubicBezTo>
                  <a:pt x="48543" y="14133"/>
                  <a:pt x="48570" y="14091"/>
                  <a:pt x="48578" y="14053"/>
                </a:cubicBezTo>
                <a:cubicBezTo>
                  <a:pt x="48612" y="13869"/>
                  <a:pt x="47964" y="12868"/>
                  <a:pt x="43862" y="6954"/>
                </a:cubicBezTo>
                <a:cubicBezTo>
                  <a:pt x="43606" y="6586"/>
                  <a:pt x="43356" y="6222"/>
                  <a:pt x="43117" y="5876"/>
                </a:cubicBezTo>
                <a:lnTo>
                  <a:pt x="43117" y="5876"/>
                </a:lnTo>
                <a:cubicBezTo>
                  <a:pt x="44849" y="7996"/>
                  <a:pt x="47434" y="11211"/>
                  <a:pt x="49298" y="13547"/>
                </a:cubicBezTo>
                <a:cubicBezTo>
                  <a:pt x="49328" y="13583"/>
                  <a:pt x="49371" y="13603"/>
                  <a:pt x="49415" y="13603"/>
                </a:cubicBezTo>
                <a:cubicBezTo>
                  <a:pt x="49427" y="13603"/>
                  <a:pt x="49439" y="13602"/>
                  <a:pt x="49451" y="13599"/>
                </a:cubicBezTo>
                <a:cubicBezTo>
                  <a:pt x="49510" y="13585"/>
                  <a:pt x="49551" y="13540"/>
                  <a:pt x="49565" y="13485"/>
                </a:cubicBezTo>
                <a:cubicBezTo>
                  <a:pt x="49568" y="13467"/>
                  <a:pt x="49568" y="13453"/>
                  <a:pt x="49526" y="13377"/>
                </a:cubicBezTo>
                <a:lnTo>
                  <a:pt x="49537" y="13367"/>
                </a:lnTo>
                <a:lnTo>
                  <a:pt x="49534" y="13360"/>
                </a:lnTo>
                <a:cubicBezTo>
                  <a:pt x="49534" y="13360"/>
                  <a:pt x="49513" y="13336"/>
                  <a:pt x="49475" y="13287"/>
                </a:cubicBezTo>
                <a:cubicBezTo>
                  <a:pt x="49243" y="12909"/>
                  <a:pt x="48432" y="11707"/>
                  <a:pt x="45584" y="7494"/>
                </a:cubicBezTo>
                <a:lnTo>
                  <a:pt x="45584" y="7494"/>
                </a:lnTo>
                <a:cubicBezTo>
                  <a:pt x="49104" y="11745"/>
                  <a:pt x="50241" y="13114"/>
                  <a:pt x="50615" y="13456"/>
                </a:cubicBezTo>
                <a:lnTo>
                  <a:pt x="50653" y="13512"/>
                </a:lnTo>
                <a:lnTo>
                  <a:pt x="50666" y="13502"/>
                </a:lnTo>
                <a:cubicBezTo>
                  <a:pt x="50727" y="13553"/>
                  <a:pt x="50765" y="13571"/>
                  <a:pt x="50795" y="13571"/>
                </a:cubicBezTo>
                <a:cubicBezTo>
                  <a:pt x="50818" y="13571"/>
                  <a:pt x="50836" y="13560"/>
                  <a:pt x="50857" y="13547"/>
                </a:cubicBezTo>
                <a:cubicBezTo>
                  <a:pt x="50888" y="13526"/>
                  <a:pt x="50913" y="13491"/>
                  <a:pt x="50919" y="13450"/>
                </a:cubicBezTo>
                <a:cubicBezTo>
                  <a:pt x="50927" y="13412"/>
                  <a:pt x="50919" y="13373"/>
                  <a:pt x="50895" y="13339"/>
                </a:cubicBezTo>
                <a:lnTo>
                  <a:pt x="46478" y="6787"/>
                </a:lnTo>
                <a:lnTo>
                  <a:pt x="46478" y="6787"/>
                </a:lnTo>
                <a:cubicBezTo>
                  <a:pt x="47999" y="8579"/>
                  <a:pt x="50452" y="11582"/>
                  <a:pt x="52112" y="13634"/>
                </a:cubicBezTo>
                <a:cubicBezTo>
                  <a:pt x="52142" y="13670"/>
                  <a:pt x="52186" y="13691"/>
                  <a:pt x="52231" y="13691"/>
                </a:cubicBezTo>
                <a:cubicBezTo>
                  <a:pt x="52262" y="13691"/>
                  <a:pt x="52293" y="13681"/>
                  <a:pt x="52320" y="13661"/>
                </a:cubicBezTo>
                <a:cubicBezTo>
                  <a:pt x="52382" y="13613"/>
                  <a:pt x="52399" y="13523"/>
                  <a:pt x="52350" y="13456"/>
                </a:cubicBezTo>
                <a:cubicBezTo>
                  <a:pt x="51148" y="11694"/>
                  <a:pt x="49377" y="9091"/>
                  <a:pt x="48283" y="7466"/>
                </a:cubicBezTo>
                <a:lnTo>
                  <a:pt x="48283" y="7466"/>
                </a:lnTo>
                <a:cubicBezTo>
                  <a:pt x="49742" y="9164"/>
                  <a:pt x="52184" y="12126"/>
                  <a:pt x="53850" y="14171"/>
                </a:cubicBezTo>
                <a:cubicBezTo>
                  <a:pt x="53881" y="14207"/>
                  <a:pt x="53923" y="14225"/>
                  <a:pt x="53966" y="14225"/>
                </a:cubicBezTo>
                <a:cubicBezTo>
                  <a:pt x="53997" y="14225"/>
                  <a:pt x="54029" y="14215"/>
                  <a:pt x="54055" y="14195"/>
                </a:cubicBezTo>
                <a:cubicBezTo>
                  <a:pt x="54121" y="14150"/>
                  <a:pt x="54135" y="14059"/>
                  <a:pt x="54090" y="13994"/>
                </a:cubicBezTo>
                <a:lnTo>
                  <a:pt x="51072" y="9517"/>
                </a:lnTo>
                <a:lnTo>
                  <a:pt x="55382" y="14396"/>
                </a:lnTo>
                <a:cubicBezTo>
                  <a:pt x="55409" y="14428"/>
                  <a:pt x="55451" y="14447"/>
                  <a:pt x="55492" y="14447"/>
                </a:cubicBezTo>
                <a:cubicBezTo>
                  <a:pt x="55505" y="14447"/>
                  <a:pt x="55519" y="14445"/>
                  <a:pt x="55531" y="14441"/>
                </a:cubicBezTo>
                <a:cubicBezTo>
                  <a:pt x="55587" y="14427"/>
                  <a:pt x="55628" y="14382"/>
                  <a:pt x="55638" y="14326"/>
                </a:cubicBezTo>
                <a:cubicBezTo>
                  <a:pt x="55646" y="14309"/>
                  <a:pt x="55646" y="14292"/>
                  <a:pt x="55597" y="14216"/>
                </a:cubicBezTo>
                <a:lnTo>
                  <a:pt x="55611" y="14205"/>
                </a:lnTo>
                <a:lnTo>
                  <a:pt x="55555" y="14142"/>
                </a:lnTo>
                <a:cubicBezTo>
                  <a:pt x="55358" y="13824"/>
                  <a:pt x="54693" y="12833"/>
                  <a:pt x="52843" y="10099"/>
                </a:cubicBezTo>
                <a:lnTo>
                  <a:pt x="52843" y="10099"/>
                </a:lnTo>
                <a:cubicBezTo>
                  <a:pt x="53317" y="10619"/>
                  <a:pt x="53871" y="11232"/>
                  <a:pt x="54364" y="11780"/>
                </a:cubicBezTo>
                <a:lnTo>
                  <a:pt x="54388" y="11801"/>
                </a:lnTo>
                <a:cubicBezTo>
                  <a:pt x="55881" y="13461"/>
                  <a:pt x="56442" y="14080"/>
                  <a:pt x="56678" y="14278"/>
                </a:cubicBezTo>
                <a:lnTo>
                  <a:pt x="56695" y="14305"/>
                </a:lnTo>
                <a:lnTo>
                  <a:pt x="56703" y="14299"/>
                </a:lnTo>
                <a:cubicBezTo>
                  <a:pt x="56766" y="14349"/>
                  <a:pt x="56805" y="14366"/>
                  <a:pt x="56834" y="14366"/>
                </a:cubicBezTo>
                <a:cubicBezTo>
                  <a:pt x="56859" y="14366"/>
                  <a:pt x="56878" y="14354"/>
                  <a:pt x="56900" y="14340"/>
                </a:cubicBezTo>
                <a:cubicBezTo>
                  <a:pt x="56931" y="14316"/>
                  <a:pt x="56955" y="14285"/>
                  <a:pt x="56962" y="14243"/>
                </a:cubicBezTo>
                <a:cubicBezTo>
                  <a:pt x="56969" y="14205"/>
                  <a:pt x="56962" y="14163"/>
                  <a:pt x="56938" y="14133"/>
                </a:cubicBezTo>
                <a:lnTo>
                  <a:pt x="54453" y="10446"/>
                </a:lnTo>
                <a:lnTo>
                  <a:pt x="54453" y="10446"/>
                </a:lnTo>
                <a:cubicBezTo>
                  <a:pt x="55181" y="11205"/>
                  <a:pt x="56113" y="12192"/>
                  <a:pt x="56737" y="12850"/>
                </a:cubicBezTo>
                <a:cubicBezTo>
                  <a:pt x="57434" y="13585"/>
                  <a:pt x="57752" y="13921"/>
                  <a:pt x="57918" y="14070"/>
                </a:cubicBezTo>
                <a:lnTo>
                  <a:pt x="57922" y="14077"/>
                </a:lnTo>
                <a:cubicBezTo>
                  <a:pt x="57925" y="14084"/>
                  <a:pt x="57929" y="14088"/>
                  <a:pt x="57933" y="14091"/>
                </a:cubicBezTo>
                <a:lnTo>
                  <a:pt x="57936" y="14098"/>
                </a:lnTo>
                <a:lnTo>
                  <a:pt x="57943" y="14091"/>
                </a:lnTo>
                <a:cubicBezTo>
                  <a:pt x="58017" y="14155"/>
                  <a:pt x="58058" y="14177"/>
                  <a:pt x="58091" y="14177"/>
                </a:cubicBezTo>
                <a:cubicBezTo>
                  <a:pt x="58112" y="14177"/>
                  <a:pt x="58130" y="14167"/>
                  <a:pt x="58150" y="14153"/>
                </a:cubicBezTo>
                <a:cubicBezTo>
                  <a:pt x="58182" y="14129"/>
                  <a:pt x="58206" y="14094"/>
                  <a:pt x="58213" y="14056"/>
                </a:cubicBezTo>
                <a:cubicBezTo>
                  <a:pt x="58227" y="13976"/>
                  <a:pt x="58227" y="13976"/>
                  <a:pt x="56733" y="11787"/>
                </a:cubicBezTo>
                <a:cubicBezTo>
                  <a:pt x="56522" y="11478"/>
                  <a:pt x="56304" y="11153"/>
                  <a:pt x="56100" y="10855"/>
                </a:cubicBezTo>
                <a:lnTo>
                  <a:pt x="56100" y="10855"/>
                </a:lnTo>
                <a:lnTo>
                  <a:pt x="59280" y="14046"/>
                </a:lnTo>
                <a:cubicBezTo>
                  <a:pt x="59308" y="14075"/>
                  <a:pt x="59346" y="14090"/>
                  <a:pt x="59384" y="14090"/>
                </a:cubicBezTo>
                <a:cubicBezTo>
                  <a:pt x="59418" y="14090"/>
                  <a:pt x="59452" y="14079"/>
                  <a:pt x="59481" y="14056"/>
                </a:cubicBezTo>
                <a:cubicBezTo>
                  <a:pt x="59540" y="14008"/>
                  <a:pt x="59551" y="13921"/>
                  <a:pt x="59509" y="13859"/>
                </a:cubicBezTo>
                <a:lnTo>
                  <a:pt x="56927" y="10030"/>
                </a:lnTo>
                <a:lnTo>
                  <a:pt x="56927" y="10030"/>
                </a:lnTo>
                <a:cubicBezTo>
                  <a:pt x="57922" y="11056"/>
                  <a:pt x="59401" y="12604"/>
                  <a:pt x="60375" y="13634"/>
                </a:cubicBezTo>
                <a:cubicBezTo>
                  <a:pt x="60405" y="13664"/>
                  <a:pt x="60445" y="13680"/>
                  <a:pt x="60486" y="13680"/>
                </a:cubicBezTo>
                <a:cubicBezTo>
                  <a:pt x="60518" y="13680"/>
                  <a:pt x="60551" y="13669"/>
                  <a:pt x="60579" y="13648"/>
                </a:cubicBezTo>
                <a:cubicBezTo>
                  <a:pt x="60638" y="13599"/>
                  <a:pt x="60653" y="13509"/>
                  <a:pt x="60607" y="13446"/>
                </a:cubicBezTo>
                <a:cubicBezTo>
                  <a:pt x="59863" y="12355"/>
                  <a:pt x="58795" y="10789"/>
                  <a:pt x="58008" y="9625"/>
                </a:cubicBezTo>
                <a:lnTo>
                  <a:pt x="58008" y="9625"/>
                </a:lnTo>
                <a:lnTo>
                  <a:pt x="61792" y="13693"/>
                </a:lnTo>
                <a:cubicBezTo>
                  <a:pt x="61820" y="13723"/>
                  <a:pt x="61861" y="13739"/>
                  <a:pt x="61902" y="13739"/>
                </a:cubicBezTo>
                <a:cubicBezTo>
                  <a:pt x="61931" y="13739"/>
                  <a:pt x="61960" y="13731"/>
                  <a:pt x="61986" y="13713"/>
                </a:cubicBezTo>
                <a:cubicBezTo>
                  <a:pt x="62017" y="13693"/>
                  <a:pt x="62041" y="13654"/>
                  <a:pt x="62049" y="13616"/>
                </a:cubicBezTo>
                <a:cubicBezTo>
                  <a:pt x="62070" y="13506"/>
                  <a:pt x="62073" y="13481"/>
                  <a:pt x="59495" y="9746"/>
                </a:cubicBezTo>
                <a:lnTo>
                  <a:pt x="59484" y="9732"/>
                </a:lnTo>
                <a:cubicBezTo>
                  <a:pt x="59239" y="9375"/>
                  <a:pt x="58985" y="9012"/>
                  <a:pt x="58743" y="8658"/>
                </a:cubicBezTo>
                <a:lnTo>
                  <a:pt x="58743" y="8658"/>
                </a:lnTo>
                <a:cubicBezTo>
                  <a:pt x="59225" y="9220"/>
                  <a:pt x="59769" y="9857"/>
                  <a:pt x="60312" y="10491"/>
                </a:cubicBezTo>
                <a:cubicBezTo>
                  <a:pt x="61269" y="11603"/>
                  <a:pt x="61990" y="12445"/>
                  <a:pt x="62519" y="13061"/>
                </a:cubicBezTo>
                <a:cubicBezTo>
                  <a:pt x="63036" y="13661"/>
                  <a:pt x="63320" y="13994"/>
                  <a:pt x="63472" y="14147"/>
                </a:cubicBezTo>
                <a:lnTo>
                  <a:pt x="63521" y="14216"/>
                </a:lnTo>
                <a:lnTo>
                  <a:pt x="63535" y="14205"/>
                </a:lnTo>
                <a:cubicBezTo>
                  <a:pt x="63595" y="14259"/>
                  <a:pt x="63631" y="14279"/>
                  <a:pt x="63661" y="14279"/>
                </a:cubicBezTo>
                <a:cubicBezTo>
                  <a:pt x="63684" y="14279"/>
                  <a:pt x="63703" y="14267"/>
                  <a:pt x="63725" y="14251"/>
                </a:cubicBezTo>
                <a:cubicBezTo>
                  <a:pt x="63795" y="14205"/>
                  <a:pt x="63812" y="14112"/>
                  <a:pt x="63763" y="14046"/>
                </a:cubicBezTo>
                <a:lnTo>
                  <a:pt x="59991" y="8446"/>
                </a:lnTo>
                <a:lnTo>
                  <a:pt x="59991" y="8446"/>
                </a:lnTo>
                <a:cubicBezTo>
                  <a:pt x="60465" y="9008"/>
                  <a:pt x="60978" y="9607"/>
                  <a:pt x="61494" y="10218"/>
                </a:cubicBezTo>
                <a:cubicBezTo>
                  <a:pt x="62415" y="11299"/>
                  <a:pt x="63192" y="12213"/>
                  <a:pt x="63743" y="12854"/>
                </a:cubicBezTo>
                <a:lnTo>
                  <a:pt x="63750" y="12861"/>
                </a:lnTo>
                <a:cubicBezTo>
                  <a:pt x="64336" y="13544"/>
                  <a:pt x="64606" y="13859"/>
                  <a:pt x="64751" y="13997"/>
                </a:cubicBezTo>
                <a:cubicBezTo>
                  <a:pt x="64758" y="14008"/>
                  <a:pt x="64765" y="14014"/>
                  <a:pt x="64765" y="14018"/>
                </a:cubicBezTo>
                <a:lnTo>
                  <a:pt x="64769" y="14025"/>
                </a:lnTo>
                <a:lnTo>
                  <a:pt x="64775" y="14022"/>
                </a:lnTo>
                <a:cubicBezTo>
                  <a:pt x="64840" y="14078"/>
                  <a:pt x="64878" y="14099"/>
                  <a:pt x="64910" y="14099"/>
                </a:cubicBezTo>
                <a:cubicBezTo>
                  <a:pt x="64934" y="14099"/>
                  <a:pt x="64954" y="14087"/>
                  <a:pt x="64980" y="14070"/>
                </a:cubicBezTo>
                <a:cubicBezTo>
                  <a:pt x="65042" y="14025"/>
                  <a:pt x="65066" y="14001"/>
                  <a:pt x="64987" y="13845"/>
                </a:cubicBezTo>
                <a:lnTo>
                  <a:pt x="64997" y="13835"/>
                </a:lnTo>
                <a:lnTo>
                  <a:pt x="64990" y="13831"/>
                </a:lnTo>
                <a:cubicBezTo>
                  <a:pt x="64983" y="13824"/>
                  <a:pt x="64977" y="13817"/>
                  <a:pt x="64963" y="13803"/>
                </a:cubicBezTo>
                <a:cubicBezTo>
                  <a:pt x="64859" y="13613"/>
                  <a:pt x="64616" y="13259"/>
                  <a:pt x="64141" y="12553"/>
                </a:cubicBezTo>
                <a:cubicBezTo>
                  <a:pt x="63597" y="11742"/>
                  <a:pt x="62856" y="10643"/>
                  <a:pt x="62201" y="9677"/>
                </a:cubicBezTo>
                <a:cubicBezTo>
                  <a:pt x="61588" y="8769"/>
                  <a:pt x="60974" y="7858"/>
                  <a:pt x="60475" y="7123"/>
                </a:cubicBezTo>
                <a:lnTo>
                  <a:pt x="60475" y="7123"/>
                </a:lnTo>
                <a:cubicBezTo>
                  <a:pt x="60936" y="7636"/>
                  <a:pt x="61459" y="8225"/>
                  <a:pt x="61927" y="8748"/>
                </a:cubicBezTo>
                <a:lnTo>
                  <a:pt x="61934" y="8758"/>
                </a:lnTo>
                <a:cubicBezTo>
                  <a:pt x="63600" y="10633"/>
                  <a:pt x="64228" y="11333"/>
                  <a:pt x="64481" y="11558"/>
                </a:cubicBezTo>
                <a:cubicBezTo>
                  <a:pt x="64491" y="11572"/>
                  <a:pt x="64499" y="11585"/>
                  <a:pt x="64508" y="11596"/>
                </a:cubicBezTo>
                <a:lnTo>
                  <a:pt x="64512" y="11603"/>
                </a:lnTo>
                <a:lnTo>
                  <a:pt x="64523" y="11596"/>
                </a:lnTo>
                <a:cubicBezTo>
                  <a:pt x="64584" y="11644"/>
                  <a:pt x="64622" y="11661"/>
                  <a:pt x="64652" y="11661"/>
                </a:cubicBezTo>
                <a:cubicBezTo>
                  <a:pt x="64676" y="11661"/>
                  <a:pt x="64695" y="11650"/>
                  <a:pt x="64716" y="11635"/>
                </a:cubicBezTo>
                <a:cubicBezTo>
                  <a:pt x="64748" y="11614"/>
                  <a:pt x="64772" y="11579"/>
                  <a:pt x="64779" y="11537"/>
                </a:cubicBezTo>
                <a:cubicBezTo>
                  <a:pt x="64785" y="11499"/>
                  <a:pt x="64775" y="11457"/>
                  <a:pt x="64755" y="11427"/>
                </a:cubicBezTo>
                <a:cubicBezTo>
                  <a:pt x="63590" y="9756"/>
                  <a:pt x="61872" y="7272"/>
                  <a:pt x="60811" y="5689"/>
                </a:cubicBezTo>
                <a:lnTo>
                  <a:pt x="60811" y="5689"/>
                </a:lnTo>
                <a:cubicBezTo>
                  <a:pt x="63701" y="8908"/>
                  <a:pt x="64598" y="9895"/>
                  <a:pt x="64938" y="10193"/>
                </a:cubicBezTo>
                <a:lnTo>
                  <a:pt x="64977" y="10248"/>
                </a:lnTo>
                <a:lnTo>
                  <a:pt x="64993" y="10238"/>
                </a:lnTo>
                <a:cubicBezTo>
                  <a:pt x="65057" y="10288"/>
                  <a:pt x="65094" y="10304"/>
                  <a:pt x="65123" y="10304"/>
                </a:cubicBezTo>
                <a:cubicBezTo>
                  <a:pt x="65144" y="10304"/>
                  <a:pt x="65161" y="10295"/>
                  <a:pt x="65180" y="10283"/>
                </a:cubicBezTo>
                <a:cubicBezTo>
                  <a:pt x="65247" y="10238"/>
                  <a:pt x="65268" y="10144"/>
                  <a:pt x="65219" y="10075"/>
                </a:cubicBezTo>
                <a:lnTo>
                  <a:pt x="62049" y="5374"/>
                </a:lnTo>
                <a:lnTo>
                  <a:pt x="62049" y="5374"/>
                </a:lnTo>
                <a:cubicBezTo>
                  <a:pt x="63947" y="7282"/>
                  <a:pt x="64689" y="7996"/>
                  <a:pt x="64973" y="8201"/>
                </a:cubicBezTo>
                <a:lnTo>
                  <a:pt x="64983" y="8218"/>
                </a:lnTo>
                <a:lnTo>
                  <a:pt x="64990" y="8214"/>
                </a:lnTo>
                <a:cubicBezTo>
                  <a:pt x="65056" y="8259"/>
                  <a:pt x="65096" y="8274"/>
                  <a:pt x="65126" y="8274"/>
                </a:cubicBezTo>
                <a:cubicBezTo>
                  <a:pt x="65150" y="8274"/>
                  <a:pt x="65168" y="8265"/>
                  <a:pt x="65188" y="8253"/>
                </a:cubicBezTo>
                <a:cubicBezTo>
                  <a:pt x="65219" y="8232"/>
                  <a:pt x="65243" y="8197"/>
                  <a:pt x="65250" y="8155"/>
                </a:cubicBezTo>
                <a:cubicBezTo>
                  <a:pt x="65257" y="8118"/>
                  <a:pt x="65250" y="8080"/>
                  <a:pt x="65226" y="8045"/>
                </a:cubicBezTo>
                <a:lnTo>
                  <a:pt x="62561" y="4095"/>
                </a:lnTo>
                <a:lnTo>
                  <a:pt x="62561" y="4095"/>
                </a:lnTo>
                <a:lnTo>
                  <a:pt x="64533" y="5491"/>
                </a:lnTo>
                <a:cubicBezTo>
                  <a:pt x="64559" y="5511"/>
                  <a:pt x="64590" y="5521"/>
                  <a:pt x="64622" y="5521"/>
                </a:cubicBezTo>
                <a:cubicBezTo>
                  <a:pt x="64660" y="5521"/>
                  <a:pt x="64698" y="5506"/>
                  <a:pt x="64727" y="5478"/>
                </a:cubicBezTo>
                <a:cubicBezTo>
                  <a:pt x="64779" y="5425"/>
                  <a:pt x="64785" y="5345"/>
                  <a:pt x="64740" y="5283"/>
                </a:cubicBezTo>
                <a:cubicBezTo>
                  <a:pt x="64176" y="4476"/>
                  <a:pt x="63445" y="3420"/>
                  <a:pt x="63074" y="2858"/>
                </a:cubicBezTo>
                <a:lnTo>
                  <a:pt x="63074" y="2858"/>
                </a:lnTo>
                <a:cubicBezTo>
                  <a:pt x="64314" y="3420"/>
                  <a:pt x="64590" y="3541"/>
                  <a:pt x="64689" y="3541"/>
                </a:cubicBezTo>
                <a:cubicBezTo>
                  <a:pt x="64717" y="3541"/>
                  <a:pt x="64730" y="3532"/>
                  <a:pt x="64748" y="3519"/>
                </a:cubicBezTo>
                <a:cubicBezTo>
                  <a:pt x="64782" y="3499"/>
                  <a:pt x="64803" y="3468"/>
                  <a:pt x="64814" y="3430"/>
                </a:cubicBezTo>
                <a:cubicBezTo>
                  <a:pt x="64827" y="3364"/>
                  <a:pt x="64827" y="3361"/>
                  <a:pt x="64048" y="2210"/>
                </a:cubicBezTo>
                <a:cubicBezTo>
                  <a:pt x="64315" y="2051"/>
                  <a:pt x="64894" y="1707"/>
                  <a:pt x="64894" y="1707"/>
                </a:cubicBezTo>
                <a:cubicBezTo>
                  <a:pt x="64928" y="1687"/>
                  <a:pt x="64952" y="1648"/>
                  <a:pt x="64963" y="1611"/>
                </a:cubicBezTo>
                <a:cubicBezTo>
                  <a:pt x="64969" y="1569"/>
                  <a:pt x="64963" y="1528"/>
                  <a:pt x="64938" y="1493"/>
                </a:cubicBezTo>
                <a:cubicBezTo>
                  <a:pt x="64782" y="1261"/>
                  <a:pt x="64515" y="872"/>
                  <a:pt x="64481" y="813"/>
                </a:cubicBezTo>
                <a:cubicBezTo>
                  <a:pt x="64478" y="807"/>
                  <a:pt x="64474" y="800"/>
                  <a:pt x="64470" y="796"/>
                </a:cubicBezTo>
                <a:cubicBezTo>
                  <a:pt x="64441" y="754"/>
                  <a:pt x="64394" y="731"/>
                  <a:pt x="64346" y="731"/>
                </a:cubicBezTo>
                <a:cubicBezTo>
                  <a:pt x="64316" y="731"/>
                  <a:pt x="64286" y="740"/>
                  <a:pt x="64259" y="759"/>
                </a:cubicBezTo>
                <a:cubicBezTo>
                  <a:pt x="64141" y="838"/>
                  <a:pt x="64134" y="845"/>
                  <a:pt x="64602" y="1531"/>
                </a:cubicBezTo>
                <a:cubicBezTo>
                  <a:pt x="63760" y="2033"/>
                  <a:pt x="63753" y="2037"/>
                  <a:pt x="63750" y="2040"/>
                </a:cubicBezTo>
                <a:cubicBezTo>
                  <a:pt x="63715" y="2061"/>
                  <a:pt x="63694" y="2096"/>
                  <a:pt x="63688" y="2134"/>
                </a:cubicBezTo>
                <a:cubicBezTo>
                  <a:pt x="63680" y="2172"/>
                  <a:pt x="63688" y="2214"/>
                  <a:pt x="63709" y="2248"/>
                </a:cubicBezTo>
                <a:lnTo>
                  <a:pt x="63781" y="2352"/>
                </a:lnTo>
                <a:cubicBezTo>
                  <a:pt x="63937" y="2581"/>
                  <a:pt x="64114" y="2844"/>
                  <a:pt x="64259" y="3062"/>
                </a:cubicBezTo>
                <a:cubicBezTo>
                  <a:pt x="63847" y="2879"/>
                  <a:pt x="63220" y="2595"/>
                  <a:pt x="62762" y="2387"/>
                </a:cubicBezTo>
                <a:cubicBezTo>
                  <a:pt x="62742" y="2378"/>
                  <a:pt x="62721" y="2374"/>
                  <a:pt x="62700" y="2374"/>
                </a:cubicBezTo>
                <a:cubicBezTo>
                  <a:pt x="62670" y="2374"/>
                  <a:pt x="62641" y="2382"/>
                  <a:pt x="62617" y="2401"/>
                </a:cubicBezTo>
                <a:cubicBezTo>
                  <a:pt x="62582" y="2422"/>
                  <a:pt x="62561" y="2459"/>
                  <a:pt x="62551" y="2497"/>
                </a:cubicBezTo>
                <a:cubicBezTo>
                  <a:pt x="62540" y="2567"/>
                  <a:pt x="62527" y="2630"/>
                  <a:pt x="64003" y="4750"/>
                </a:cubicBezTo>
                <a:lnTo>
                  <a:pt x="62066" y="3374"/>
                </a:lnTo>
                <a:cubicBezTo>
                  <a:pt x="62040" y="3356"/>
                  <a:pt x="62010" y="3347"/>
                  <a:pt x="61980" y="3347"/>
                </a:cubicBezTo>
                <a:cubicBezTo>
                  <a:pt x="61942" y="3347"/>
                  <a:pt x="61904" y="3361"/>
                  <a:pt x="61875" y="3388"/>
                </a:cubicBezTo>
                <a:cubicBezTo>
                  <a:pt x="61823" y="3440"/>
                  <a:pt x="61813" y="3519"/>
                  <a:pt x="61854" y="3578"/>
                </a:cubicBezTo>
                <a:lnTo>
                  <a:pt x="64256" y="7141"/>
                </a:lnTo>
                <a:cubicBezTo>
                  <a:pt x="63372" y="6278"/>
                  <a:pt x="62076" y="4975"/>
                  <a:pt x="61144" y="4036"/>
                </a:cubicBezTo>
                <a:cubicBezTo>
                  <a:pt x="61115" y="4006"/>
                  <a:pt x="61076" y="3992"/>
                  <a:pt x="61038" y="3992"/>
                </a:cubicBezTo>
                <a:cubicBezTo>
                  <a:pt x="61004" y="3992"/>
                  <a:pt x="60971" y="4003"/>
                  <a:pt x="60944" y="4026"/>
                </a:cubicBezTo>
                <a:cubicBezTo>
                  <a:pt x="60881" y="4074"/>
                  <a:pt x="60870" y="4160"/>
                  <a:pt x="60912" y="4226"/>
                </a:cubicBezTo>
                <a:lnTo>
                  <a:pt x="63912" y="8672"/>
                </a:lnTo>
                <a:cubicBezTo>
                  <a:pt x="62745" y="7390"/>
                  <a:pt x="61068" y="5526"/>
                  <a:pt x="59873" y="4195"/>
                </a:cubicBezTo>
                <a:cubicBezTo>
                  <a:pt x="59844" y="4163"/>
                  <a:pt x="59804" y="4146"/>
                  <a:pt x="59763" y="4146"/>
                </a:cubicBezTo>
                <a:cubicBezTo>
                  <a:pt x="59734" y="4146"/>
                  <a:pt x="59705" y="4154"/>
                  <a:pt x="59679" y="4171"/>
                </a:cubicBezTo>
                <a:cubicBezTo>
                  <a:pt x="59647" y="4192"/>
                  <a:pt x="59623" y="4230"/>
                  <a:pt x="59613" y="4272"/>
                </a:cubicBezTo>
                <a:cubicBezTo>
                  <a:pt x="59602" y="4341"/>
                  <a:pt x="59575" y="4483"/>
                  <a:pt x="63244" y="9777"/>
                </a:cubicBezTo>
                <a:cubicBezTo>
                  <a:pt x="62960" y="9458"/>
                  <a:pt x="62655" y="9116"/>
                  <a:pt x="62361" y="8786"/>
                </a:cubicBezTo>
                <a:lnTo>
                  <a:pt x="62149" y="8550"/>
                </a:lnTo>
                <a:cubicBezTo>
                  <a:pt x="60337" y="6510"/>
                  <a:pt x="59658" y="5748"/>
                  <a:pt x="59394" y="5523"/>
                </a:cubicBezTo>
                <a:cubicBezTo>
                  <a:pt x="59380" y="5502"/>
                  <a:pt x="59377" y="5494"/>
                  <a:pt x="59377" y="5494"/>
                </a:cubicBezTo>
                <a:lnTo>
                  <a:pt x="59370" y="5488"/>
                </a:lnTo>
                <a:lnTo>
                  <a:pt x="59364" y="5494"/>
                </a:lnTo>
                <a:cubicBezTo>
                  <a:pt x="59302" y="5445"/>
                  <a:pt x="59264" y="5428"/>
                  <a:pt x="59234" y="5428"/>
                </a:cubicBezTo>
                <a:cubicBezTo>
                  <a:pt x="59210" y="5428"/>
                  <a:pt x="59191" y="5439"/>
                  <a:pt x="59169" y="5453"/>
                </a:cubicBezTo>
                <a:cubicBezTo>
                  <a:pt x="59135" y="5478"/>
                  <a:pt x="59114" y="5512"/>
                  <a:pt x="59103" y="5550"/>
                </a:cubicBezTo>
                <a:cubicBezTo>
                  <a:pt x="59097" y="5588"/>
                  <a:pt x="59107" y="5630"/>
                  <a:pt x="59127" y="5661"/>
                </a:cubicBezTo>
                <a:cubicBezTo>
                  <a:pt x="60416" y="7570"/>
                  <a:pt x="62208" y="10221"/>
                  <a:pt x="63417" y="12012"/>
                </a:cubicBezTo>
                <a:cubicBezTo>
                  <a:pt x="61820" y="10141"/>
                  <a:pt x="59484" y="7390"/>
                  <a:pt x="58459" y="6177"/>
                </a:cubicBezTo>
                <a:cubicBezTo>
                  <a:pt x="58429" y="6143"/>
                  <a:pt x="58387" y="6126"/>
                  <a:pt x="58345" y="6126"/>
                </a:cubicBezTo>
                <a:cubicBezTo>
                  <a:pt x="58313" y="6126"/>
                  <a:pt x="58281" y="6136"/>
                  <a:pt x="58254" y="6156"/>
                </a:cubicBezTo>
                <a:cubicBezTo>
                  <a:pt x="58189" y="6201"/>
                  <a:pt x="58175" y="6292"/>
                  <a:pt x="58220" y="6357"/>
                </a:cubicBezTo>
                <a:lnTo>
                  <a:pt x="62111" y="12126"/>
                </a:lnTo>
                <a:cubicBezTo>
                  <a:pt x="60711" y="10498"/>
                  <a:pt x="58673" y="8121"/>
                  <a:pt x="57336" y="6555"/>
                </a:cubicBezTo>
                <a:cubicBezTo>
                  <a:pt x="57308" y="6522"/>
                  <a:pt x="57265" y="6504"/>
                  <a:pt x="57223" y="6504"/>
                </a:cubicBezTo>
                <a:cubicBezTo>
                  <a:pt x="57194" y="6504"/>
                  <a:pt x="57165" y="6512"/>
                  <a:pt x="57139" y="6530"/>
                </a:cubicBezTo>
                <a:cubicBezTo>
                  <a:pt x="57108" y="6551"/>
                  <a:pt x="57084" y="6586"/>
                  <a:pt x="57077" y="6628"/>
                </a:cubicBezTo>
                <a:cubicBezTo>
                  <a:pt x="57056" y="6732"/>
                  <a:pt x="57052" y="6742"/>
                  <a:pt x="59246" y="9916"/>
                </a:cubicBezTo>
                <a:lnTo>
                  <a:pt x="59252" y="9922"/>
                </a:lnTo>
                <a:cubicBezTo>
                  <a:pt x="59775" y="10678"/>
                  <a:pt x="60365" y="11531"/>
                  <a:pt x="60840" y="12227"/>
                </a:cubicBezTo>
                <a:lnTo>
                  <a:pt x="57000" y="8100"/>
                </a:lnTo>
                <a:cubicBezTo>
                  <a:pt x="56971" y="8071"/>
                  <a:pt x="56929" y="8054"/>
                  <a:pt x="56888" y="8054"/>
                </a:cubicBezTo>
                <a:cubicBezTo>
                  <a:pt x="56876" y="8054"/>
                  <a:pt x="56864" y="8056"/>
                  <a:pt x="56852" y="8059"/>
                </a:cubicBezTo>
                <a:cubicBezTo>
                  <a:pt x="56796" y="8076"/>
                  <a:pt x="56754" y="8121"/>
                  <a:pt x="56744" y="8176"/>
                </a:cubicBezTo>
                <a:cubicBezTo>
                  <a:pt x="56740" y="8197"/>
                  <a:pt x="56737" y="8214"/>
                  <a:pt x="56782" y="8297"/>
                </a:cubicBezTo>
                <a:lnTo>
                  <a:pt x="56778" y="8301"/>
                </a:lnTo>
                <a:lnTo>
                  <a:pt x="56796" y="8318"/>
                </a:lnTo>
                <a:cubicBezTo>
                  <a:pt x="56931" y="8564"/>
                  <a:pt x="57389" y="9261"/>
                  <a:pt x="59308" y="12074"/>
                </a:cubicBezTo>
                <a:cubicBezTo>
                  <a:pt x="57177" y="9833"/>
                  <a:pt x="56397" y="9039"/>
                  <a:pt x="56106" y="8814"/>
                </a:cubicBezTo>
                <a:lnTo>
                  <a:pt x="56089" y="8786"/>
                </a:lnTo>
                <a:lnTo>
                  <a:pt x="56079" y="8793"/>
                </a:lnTo>
                <a:cubicBezTo>
                  <a:pt x="56013" y="8745"/>
                  <a:pt x="55974" y="8728"/>
                  <a:pt x="55944" y="8728"/>
                </a:cubicBezTo>
                <a:cubicBezTo>
                  <a:pt x="55921" y="8728"/>
                  <a:pt x="55904" y="8738"/>
                  <a:pt x="55884" y="8751"/>
                </a:cubicBezTo>
                <a:cubicBezTo>
                  <a:pt x="55850" y="8772"/>
                  <a:pt x="55830" y="8807"/>
                  <a:pt x="55819" y="8849"/>
                </a:cubicBezTo>
                <a:cubicBezTo>
                  <a:pt x="55812" y="8887"/>
                  <a:pt x="55822" y="8924"/>
                  <a:pt x="55843" y="8959"/>
                </a:cubicBezTo>
                <a:lnTo>
                  <a:pt x="58382" y="12722"/>
                </a:lnTo>
                <a:lnTo>
                  <a:pt x="55223" y="9552"/>
                </a:lnTo>
                <a:cubicBezTo>
                  <a:pt x="55195" y="9524"/>
                  <a:pt x="55156" y="9507"/>
                  <a:pt x="55116" y="9507"/>
                </a:cubicBezTo>
                <a:cubicBezTo>
                  <a:pt x="55102" y="9507"/>
                  <a:pt x="55087" y="9509"/>
                  <a:pt x="55074" y="9514"/>
                </a:cubicBezTo>
                <a:cubicBezTo>
                  <a:pt x="55022" y="9531"/>
                  <a:pt x="54981" y="9573"/>
                  <a:pt x="54970" y="9628"/>
                </a:cubicBezTo>
                <a:cubicBezTo>
                  <a:pt x="54966" y="9652"/>
                  <a:pt x="54963" y="9673"/>
                  <a:pt x="55008" y="9753"/>
                </a:cubicBezTo>
                <a:lnTo>
                  <a:pt x="55005" y="9756"/>
                </a:lnTo>
                <a:lnTo>
                  <a:pt x="55011" y="9763"/>
                </a:lnTo>
                <a:cubicBezTo>
                  <a:pt x="55119" y="9947"/>
                  <a:pt x="55462" y="10456"/>
                  <a:pt x="56487" y="11956"/>
                </a:cubicBezTo>
                <a:lnTo>
                  <a:pt x="56650" y="12196"/>
                </a:lnTo>
                <a:cubicBezTo>
                  <a:pt x="56751" y="12344"/>
                  <a:pt x="56852" y="12491"/>
                  <a:pt x="56953" y="12640"/>
                </a:cubicBezTo>
                <a:lnTo>
                  <a:pt x="56953" y="12640"/>
                </a:lnTo>
                <a:cubicBezTo>
                  <a:pt x="54647" y="10209"/>
                  <a:pt x="53871" y="9386"/>
                  <a:pt x="53577" y="9146"/>
                </a:cubicBezTo>
                <a:lnTo>
                  <a:pt x="53553" y="9108"/>
                </a:lnTo>
                <a:lnTo>
                  <a:pt x="53543" y="9119"/>
                </a:lnTo>
                <a:cubicBezTo>
                  <a:pt x="53478" y="9068"/>
                  <a:pt x="53438" y="9050"/>
                  <a:pt x="53408" y="9050"/>
                </a:cubicBezTo>
                <a:cubicBezTo>
                  <a:pt x="53385" y="9050"/>
                  <a:pt x="53368" y="9060"/>
                  <a:pt x="53348" y="9074"/>
                </a:cubicBezTo>
                <a:cubicBezTo>
                  <a:pt x="53279" y="9122"/>
                  <a:pt x="53262" y="9216"/>
                  <a:pt x="53307" y="9282"/>
                </a:cubicBezTo>
                <a:lnTo>
                  <a:pt x="55646" y="12750"/>
                </a:lnTo>
                <a:cubicBezTo>
                  <a:pt x="55316" y="12386"/>
                  <a:pt x="54956" y="11988"/>
                  <a:pt x="54610" y="11603"/>
                </a:cubicBezTo>
                <a:cubicBezTo>
                  <a:pt x="52725" y="9517"/>
                  <a:pt x="52091" y="8814"/>
                  <a:pt x="51841" y="8617"/>
                </a:cubicBezTo>
                <a:lnTo>
                  <a:pt x="51838" y="8609"/>
                </a:lnTo>
                <a:lnTo>
                  <a:pt x="51834" y="8613"/>
                </a:lnTo>
                <a:cubicBezTo>
                  <a:pt x="51773" y="8564"/>
                  <a:pt x="51734" y="8547"/>
                  <a:pt x="51704" y="8547"/>
                </a:cubicBezTo>
                <a:cubicBezTo>
                  <a:pt x="51677" y="8547"/>
                  <a:pt x="51657" y="8562"/>
                  <a:pt x="51634" y="8579"/>
                </a:cubicBezTo>
                <a:cubicBezTo>
                  <a:pt x="51602" y="8599"/>
                  <a:pt x="51578" y="8633"/>
                  <a:pt x="51571" y="8672"/>
                </a:cubicBezTo>
                <a:cubicBezTo>
                  <a:pt x="51564" y="8710"/>
                  <a:pt x="51571" y="8751"/>
                  <a:pt x="51595" y="8786"/>
                </a:cubicBezTo>
                <a:lnTo>
                  <a:pt x="51706" y="8949"/>
                </a:lnTo>
                <a:cubicBezTo>
                  <a:pt x="52395" y="9971"/>
                  <a:pt x="53335" y="11361"/>
                  <a:pt x="54097" y="12490"/>
                </a:cubicBezTo>
                <a:lnTo>
                  <a:pt x="49772" y="7594"/>
                </a:lnTo>
                <a:cubicBezTo>
                  <a:pt x="49743" y="7561"/>
                  <a:pt x="49700" y="7543"/>
                  <a:pt x="49658" y="7543"/>
                </a:cubicBezTo>
                <a:cubicBezTo>
                  <a:pt x="49626" y="7543"/>
                  <a:pt x="49595" y="7553"/>
                  <a:pt x="49568" y="7573"/>
                </a:cubicBezTo>
                <a:cubicBezTo>
                  <a:pt x="49506" y="7622"/>
                  <a:pt x="49492" y="7709"/>
                  <a:pt x="49537" y="7774"/>
                </a:cubicBezTo>
                <a:lnTo>
                  <a:pt x="52059" y="11513"/>
                </a:lnTo>
                <a:cubicBezTo>
                  <a:pt x="51589" y="10941"/>
                  <a:pt x="51148" y="10411"/>
                  <a:pt x="50746" y="9930"/>
                </a:cubicBezTo>
                <a:cubicBezTo>
                  <a:pt x="47801" y="6381"/>
                  <a:pt x="47334" y="5899"/>
                  <a:pt x="47165" y="5899"/>
                </a:cubicBezTo>
                <a:cubicBezTo>
                  <a:pt x="47136" y="5899"/>
                  <a:pt x="47116" y="5913"/>
                  <a:pt x="47094" y="5928"/>
                </a:cubicBezTo>
                <a:cubicBezTo>
                  <a:pt x="47060" y="5948"/>
                  <a:pt x="47036" y="5983"/>
                  <a:pt x="47028" y="6025"/>
                </a:cubicBezTo>
                <a:cubicBezTo>
                  <a:pt x="47015" y="6094"/>
                  <a:pt x="47008" y="6139"/>
                  <a:pt x="50116" y="10706"/>
                </a:cubicBezTo>
                <a:cubicBezTo>
                  <a:pt x="49700" y="10200"/>
                  <a:pt x="49294" y="9704"/>
                  <a:pt x="48907" y="9236"/>
                </a:cubicBezTo>
                <a:cubicBezTo>
                  <a:pt x="45868" y="5548"/>
                  <a:pt x="45388" y="5054"/>
                  <a:pt x="45217" y="5054"/>
                </a:cubicBezTo>
                <a:cubicBezTo>
                  <a:pt x="45189" y="5054"/>
                  <a:pt x="45169" y="5068"/>
                  <a:pt x="45147" y="5083"/>
                </a:cubicBezTo>
                <a:cubicBezTo>
                  <a:pt x="45112" y="5103"/>
                  <a:pt x="45088" y="5138"/>
                  <a:pt x="45082" y="5176"/>
                </a:cubicBezTo>
                <a:cubicBezTo>
                  <a:pt x="45074" y="5217"/>
                  <a:pt x="45085" y="5256"/>
                  <a:pt x="45106" y="5291"/>
                </a:cubicBezTo>
                <a:lnTo>
                  <a:pt x="49256" y="11444"/>
                </a:lnTo>
                <a:cubicBezTo>
                  <a:pt x="48071" y="10030"/>
                  <a:pt x="46467" y="8093"/>
                  <a:pt x="45397" y="6801"/>
                </a:cubicBezTo>
                <a:lnTo>
                  <a:pt x="45306" y="6693"/>
                </a:lnTo>
                <a:cubicBezTo>
                  <a:pt x="44537" y="5765"/>
                  <a:pt x="44153" y="5301"/>
                  <a:pt x="43952" y="5086"/>
                </a:cubicBezTo>
                <a:cubicBezTo>
                  <a:pt x="43927" y="5051"/>
                  <a:pt x="43903" y="5013"/>
                  <a:pt x="43879" y="4979"/>
                </a:cubicBezTo>
                <a:lnTo>
                  <a:pt x="43876" y="4971"/>
                </a:lnTo>
                <a:lnTo>
                  <a:pt x="43855" y="4989"/>
                </a:lnTo>
                <a:cubicBezTo>
                  <a:pt x="43795" y="4933"/>
                  <a:pt x="43759" y="4914"/>
                  <a:pt x="43730" y="4914"/>
                </a:cubicBezTo>
                <a:cubicBezTo>
                  <a:pt x="43709" y="4914"/>
                  <a:pt x="43692" y="4924"/>
                  <a:pt x="43671" y="4937"/>
                </a:cubicBezTo>
                <a:cubicBezTo>
                  <a:pt x="43601" y="4985"/>
                  <a:pt x="43585" y="5079"/>
                  <a:pt x="43633" y="5145"/>
                </a:cubicBezTo>
                <a:cubicBezTo>
                  <a:pt x="44645" y="6642"/>
                  <a:pt x="46128" y="8835"/>
                  <a:pt x="47309" y="10588"/>
                </a:cubicBezTo>
                <a:cubicBezTo>
                  <a:pt x="46741" y="9877"/>
                  <a:pt x="46149" y="9143"/>
                  <a:pt x="45591" y="8454"/>
                </a:cubicBezTo>
                <a:cubicBezTo>
                  <a:pt x="42069" y="4092"/>
                  <a:pt x="41601" y="3543"/>
                  <a:pt x="41434" y="3543"/>
                </a:cubicBezTo>
                <a:cubicBezTo>
                  <a:pt x="41409" y="3543"/>
                  <a:pt x="41391" y="3555"/>
                  <a:pt x="41370" y="3568"/>
                </a:cubicBezTo>
                <a:cubicBezTo>
                  <a:pt x="41340" y="3593"/>
                  <a:pt x="41315" y="3627"/>
                  <a:pt x="41308" y="3665"/>
                </a:cubicBezTo>
                <a:cubicBezTo>
                  <a:pt x="41287" y="3769"/>
                  <a:pt x="41287" y="3769"/>
                  <a:pt x="43616" y="7123"/>
                </a:cubicBezTo>
                <a:cubicBezTo>
                  <a:pt x="44697" y="8682"/>
                  <a:pt x="46166" y="10800"/>
                  <a:pt x="47171" y="12292"/>
                </a:cubicBezTo>
                <a:cubicBezTo>
                  <a:pt x="45279" y="9968"/>
                  <a:pt x="41884" y="5740"/>
                  <a:pt x="40331" y="3800"/>
                </a:cubicBezTo>
                <a:cubicBezTo>
                  <a:pt x="40302" y="3763"/>
                  <a:pt x="40257" y="3743"/>
                  <a:pt x="40212" y="3743"/>
                </a:cubicBezTo>
                <a:cubicBezTo>
                  <a:pt x="40183" y="3743"/>
                  <a:pt x="40154" y="3751"/>
                  <a:pt x="40130" y="3769"/>
                </a:cubicBezTo>
                <a:cubicBezTo>
                  <a:pt x="40096" y="3790"/>
                  <a:pt x="40072" y="3828"/>
                  <a:pt x="40064" y="3869"/>
                </a:cubicBezTo>
                <a:cubicBezTo>
                  <a:pt x="40043" y="3981"/>
                  <a:pt x="40019" y="4109"/>
                  <a:pt x="45196" y="11610"/>
                </a:cubicBezTo>
                <a:cubicBezTo>
                  <a:pt x="43419" y="9423"/>
                  <a:pt x="40896" y="6274"/>
                  <a:pt x="39101" y="4022"/>
                </a:cubicBezTo>
                <a:cubicBezTo>
                  <a:pt x="39073" y="3986"/>
                  <a:pt x="39029" y="3966"/>
                  <a:pt x="38984" y="3966"/>
                </a:cubicBezTo>
                <a:cubicBezTo>
                  <a:pt x="38972" y="3966"/>
                  <a:pt x="38960" y="3967"/>
                  <a:pt x="38949" y="3970"/>
                </a:cubicBezTo>
                <a:cubicBezTo>
                  <a:pt x="38893" y="3984"/>
                  <a:pt x="38848" y="4029"/>
                  <a:pt x="38838" y="4088"/>
                </a:cubicBezTo>
                <a:cubicBezTo>
                  <a:pt x="38834" y="4109"/>
                  <a:pt x="38831" y="4126"/>
                  <a:pt x="38869" y="4199"/>
                </a:cubicBezTo>
                <a:lnTo>
                  <a:pt x="38866" y="4202"/>
                </a:lnTo>
                <a:lnTo>
                  <a:pt x="38890" y="4234"/>
                </a:lnTo>
                <a:cubicBezTo>
                  <a:pt x="39028" y="4472"/>
                  <a:pt x="39503" y="5169"/>
                  <a:pt x="41086" y="7480"/>
                </a:cubicBezTo>
                <a:lnTo>
                  <a:pt x="41128" y="7539"/>
                </a:lnTo>
                <a:cubicBezTo>
                  <a:pt x="42039" y="8866"/>
                  <a:pt x="43276" y="10667"/>
                  <a:pt x="44236" y="12089"/>
                </a:cubicBezTo>
                <a:cubicBezTo>
                  <a:pt x="42469" y="9909"/>
                  <a:pt x="39638" y="6399"/>
                  <a:pt x="37726" y="4022"/>
                </a:cubicBezTo>
                <a:cubicBezTo>
                  <a:pt x="37696" y="3985"/>
                  <a:pt x="37653" y="3966"/>
                  <a:pt x="37609" y="3966"/>
                </a:cubicBezTo>
                <a:cubicBezTo>
                  <a:pt x="37580" y="3966"/>
                  <a:pt x="37551" y="3974"/>
                  <a:pt x="37524" y="3991"/>
                </a:cubicBezTo>
                <a:cubicBezTo>
                  <a:pt x="37490" y="4015"/>
                  <a:pt x="37465" y="4050"/>
                  <a:pt x="37459" y="4091"/>
                </a:cubicBezTo>
                <a:cubicBezTo>
                  <a:pt x="37435" y="4220"/>
                  <a:pt x="37573" y="4469"/>
                  <a:pt x="40857" y="9202"/>
                </a:cubicBezTo>
                <a:cubicBezTo>
                  <a:pt x="41398" y="9981"/>
                  <a:pt x="42008" y="10862"/>
                  <a:pt x="42541" y="11638"/>
                </a:cubicBezTo>
                <a:lnTo>
                  <a:pt x="36766" y="4639"/>
                </a:lnTo>
                <a:cubicBezTo>
                  <a:pt x="36737" y="4604"/>
                  <a:pt x="36695" y="4586"/>
                  <a:pt x="36652" y="4586"/>
                </a:cubicBezTo>
                <a:cubicBezTo>
                  <a:pt x="36623" y="4586"/>
                  <a:pt x="36594" y="4594"/>
                  <a:pt x="36568" y="4611"/>
                </a:cubicBezTo>
                <a:cubicBezTo>
                  <a:pt x="36533" y="4635"/>
                  <a:pt x="36509" y="4670"/>
                  <a:pt x="36503" y="4712"/>
                </a:cubicBezTo>
                <a:cubicBezTo>
                  <a:pt x="36478" y="4840"/>
                  <a:pt x="36645" y="5131"/>
                  <a:pt x="40283" y="10408"/>
                </a:cubicBezTo>
                <a:lnTo>
                  <a:pt x="40369" y="10529"/>
                </a:lnTo>
                <a:cubicBezTo>
                  <a:pt x="40886" y="11281"/>
                  <a:pt x="41423" y="12060"/>
                  <a:pt x="41866" y="12705"/>
                </a:cubicBezTo>
                <a:cubicBezTo>
                  <a:pt x="40203" y="10706"/>
                  <a:pt x="37365" y="7151"/>
                  <a:pt x="35411" y="4674"/>
                </a:cubicBezTo>
                <a:cubicBezTo>
                  <a:pt x="35382" y="4637"/>
                  <a:pt x="35338" y="4617"/>
                  <a:pt x="35293" y="4617"/>
                </a:cubicBezTo>
                <a:cubicBezTo>
                  <a:pt x="35263" y="4617"/>
                  <a:pt x="35232" y="4626"/>
                  <a:pt x="35207" y="4646"/>
                </a:cubicBezTo>
                <a:cubicBezTo>
                  <a:pt x="35140" y="4694"/>
                  <a:pt x="35124" y="4784"/>
                  <a:pt x="35172" y="4850"/>
                </a:cubicBezTo>
                <a:cubicBezTo>
                  <a:pt x="36696" y="7064"/>
                  <a:pt x="38938" y="10335"/>
                  <a:pt x="40300" y="12365"/>
                </a:cubicBezTo>
                <a:cubicBezTo>
                  <a:pt x="38679" y="10418"/>
                  <a:pt x="36076" y="7245"/>
                  <a:pt x="34316" y="5089"/>
                </a:cubicBezTo>
                <a:cubicBezTo>
                  <a:pt x="34287" y="5054"/>
                  <a:pt x="34243" y="5035"/>
                  <a:pt x="34199" y="5035"/>
                </a:cubicBezTo>
                <a:cubicBezTo>
                  <a:pt x="34170" y="5035"/>
                  <a:pt x="34140" y="5043"/>
                  <a:pt x="34115" y="5062"/>
                </a:cubicBezTo>
                <a:cubicBezTo>
                  <a:pt x="34084" y="5083"/>
                  <a:pt x="34056" y="5124"/>
                  <a:pt x="34049" y="5162"/>
                </a:cubicBezTo>
                <a:cubicBezTo>
                  <a:pt x="34035" y="5235"/>
                  <a:pt x="34005" y="5422"/>
                  <a:pt x="38068" y="11281"/>
                </a:cubicBezTo>
                <a:lnTo>
                  <a:pt x="33280" y="5598"/>
                </a:lnTo>
                <a:cubicBezTo>
                  <a:pt x="33250" y="5563"/>
                  <a:pt x="33208" y="5545"/>
                  <a:pt x="33166" y="5545"/>
                </a:cubicBezTo>
                <a:cubicBezTo>
                  <a:pt x="33134" y="5545"/>
                  <a:pt x="33102" y="5555"/>
                  <a:pt x="33076" y="5574"/>
                </a:cubicBezTo>
                <a:cubicBezTo>
                  <a:pt x="33013" y="5623"/>
                  <a:pt x="32996" y="5713"/>
                  <a:pt x="33041" y="5779"/>
                </a:cubicBezTo>
                <a:cubicBezTo>
                  <a:pt x="33058" y="5799"/>
                  <a:pt x="33488" y="6437"/>
                  <a:pt x="34084" y="7320"/>
                </a:cubicBezTo>
                <a:cubicBezTo>
                  <a:pt x="34825" y="8422"/>
                  <a:pt x="35844" y="9933"/>
                  <a:pt x="36704" y="11205"/>
                </a:cubicBezTo>
                <a:cubicBezTo>
                  <a:pt x="36236" y="10640"/>
                  <a:pt x="35778" y="10096"/>
                  <a:pt x="35348" y="9583"/>
                </a:cubicBezTo>
                <a:cubicBezTo>
                  <a:pt x="32986" y="6762"/>
                  <a:pt x="32262" y="5931"/>
                  <a:pt x="31985" y="5716"/>
                </a:cubicBezTo>
                <a:lnTo>
                  <a:pt x="31980" y="5716"/>
                </a:lnTo>
                <a:cubicBezTo>
                  <a:pt x="31919" y="5669"/>
                  <a:pt x="31879" y="5654"/>
                  <a:pt x="31849" y="5654"/>
                </a:cubicBezTo>
                <a:cubicBezTo>
                  <a:pt x="31821" y="5654"/>
                  <a:pt x="31802" y="5667"/>
                  <a:pt x="31780" y="5681"/>
                </a:cubicBezTo>
                <a:cubicBezTo>
                  <a:pt x="31745" y="5702"/>
                  <a:pt x="31724" y="5740"/>
                  <a:pt x="31718" y="5779"/>
                </a:cubicBezTo>
                <a:cubicBezTo>
                  <a:pt x="31707" y="5817"/>
                  <a:pt x="31718" y="5859"/>
                  <a:pt x="31742" y="5889"/>
                </a:cubicBezTo>
                <a:cubicBezTo>
                  <a:pt x="33093" y="7823"/>
                  <a:pt x="35086" y="10699"/>
                  <a:pt x="36315" y="12535"/>
                </a:cubicBezTo>
                <a:cubicBezTo>
                  <a:pt x="35740" y="11856"/>
                  <a:pt x="35023" y="11014"/>
                  <a:pt x="34313" y="10176"/>
                </a:cubicBezTo>
                <a:cubicBezTo>
                  <a:pt x="33419" y="9122"/>
                  <a:pt x="32608" y="8169"/>
                  <a:pt x="32030" y="7490"/>
                </a:cubicBezTo>
                <a:cubicBezTo>
                  <a:pt x="31468" y="6829"/>
                  <a:pt x="31184" y="6500"/>
                  <a:pt x="31032" y="6343"/>
                </a:cubicBezTo>
                <a:lnTo>
                  <a:pt x="30990" y="6281"/>
                </a:lnTo>
                <a:lnTo>
                  <a:pt x="30976" y="6292"/>
                </a:lnTo>
                <a:cubicBezTo>
                  <a:pt x="30918" y="6239"/>
                  <a:pt x="30881" y="6220"/>
                  <a:pt x="30851" y="6220"/>
                </a:cubicBezTo>
                <a:cubicBezTo>
                  <a:pt x="30827" y="6220"/>
                  <a:pt x="30808" y="6232"/>
                  <a:pt x="30786" y="6247"/>
                </a:cubicBezTo>
                <a:cubicBezTo>
                  <a:pt x="30751" y="6271"/>
                  <a:pt x="30730" y="6305"/>
                  <a:pt x="30720" y="6343"/>
                </a:cubicBezTo>
                <a:cubicBezTo>
                  <a:pt x="30712" y="6382"/>
                  <a:pt x="30723" y="6423"/>
                  <a:pt x="30744" y="6455"/>
                </a:cubicBezTo>
                <a:lnTo>
                  <a:pt x="34756" y="12404"/>
                </a:lnTo>
                <a:cubicBezTo>
                  <a:pt x="33301" y="10699"/>
                  <a:pt x="31177" y="8166"/>
                  <a:pt x="29652" y="6343"/>
                </a:cubicBezTo>
                <a:cubicBezTo>
                  <a:pt x="29622" y="6309"/>
                  <a:pt x="29579" y="6291"/>
                  <a:pt x="29536" y="6291"/>
                </a:cubicBezTo>
                <a:cubicBezTo>
                  <a:pt x="29505" y="6291"/>
                  <a:pt x="29474" y="6300"/>
                  <a:pt x="29448" y="6319"/>
                </a:cubicBezTo>
                <a:cubicBezTo>
                  <a:pt x="29382" y="6367"/>
                  <a:pt x="29369" y="6458"/>
                  <a:pt x="29413" y="6524"/>
                </a:cubicBezTo>
                <a:lnTo>
                  <a:pt x="32937" y="11745"/>
                </a:lnTo>
                <a:lnTo>
                  <a:pt x="29438" y="7747"/>
                </a:lnTo>
                <a:cubicBezTo>
                  <a:pt x="28970" y="7210"/>
                  <a:pt x="28710" y="6915"/>
                  <a:pt x="28561" y="6770"/>
                </a:cubicBezTo>
                <a:lnTo>
                  <a:pt x="28502" y="6683"/>
                </a:lnTo>
                <a:lnTo>
                  <a:pt x="28485" y="6693"/>
                </a:lnTo>
                <a:cubicBezTo>
                  <a:pt x="28426" y="6646"/>
                  <a:pt x="28389" y="6629"/>
                  <a:pt x="28358" y="6629"/>
                </a:cubicBezTo>
                <a:cubicBezTo>
                  <a:pt x="28329" y="6629"/>
                  <a:pt x="28306" y="6644"/>
                  <a:pt x="28277" y="6663"/>
                </a:cubicBezTo>
                <a:lnTo>
                  <a:pt x="28277" y="6666"/>
                </a:lnTo>
                <a:cubicBezTo>
                  <a:pt x="28190" y="6752"/>
                  <a:pt x="28232" y="6815"/>
                  <a:pt x="28336" y="6967"/>
                </a:cubicBezTo>
                <a:cubicBezTo>
                  <a:pt x="29826" y="9146"/>
                  <a:pt x="31056" y="10952"/>
                  <a:pt x="31905" y="12209"/>
                </a:cubicBezTo>
                <a:cubicBezTo>
                  <a:pt x="29770" y="9493"/>
                  <a:pt x="25748" y="4185"/>
                  <a:pt x="22660" y="62"/>
                </a:cubicBezTo>
                <a:cubicBezTo>
                  <a:pt x="22631" y="22"/>
                  <a:pt x="22586" y="1"/>
                  <a:pt x="225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63" name="Google Shape;2963;p57"/>
          <p:cNvGrpSpPr/>
          <p:nvPr/>
        </p:nvGrpSpPr>
        <p:grpSpPr>
          <a:xfrm>
            <a:off x="1693400" y="2230375"/>
            <a:ext cx="2803121" cy="43275"/>
            <a:chOff x="2112700" y="2230375"/>
            <a:chExt cx="2803121" cy="43275"/>
          </a:xfrm>
        </p:grpSpPr>
        <p:sp>
          <p:nvSpPr>
            <p:cNvPr id="2964" name="Google Shape;2964;p57"/>
            <p:cNvSpPr/>
            <p:nvPr/>
          </p:nvSpPr>
          <p:spPr>
            <a:xfrm>
              <a:off x="2112700" y="2230375"/>
              <a:ext cx="2803121" cy="10800"/>
            </a:xfrm>
            <a:custGeom>
              <a:rect b="b" l="l" r="r" t="t"/>
              <a:pathLst>
                <a:path extrusionOk="0" h="432" w="25735">
                  <a:moveTo>
                    <a:pt x="9797" y="1"/>
                  </a:moveTo>
                  <a:cubicBezTo>
                    <a:pt x="6566" y="1"/>
                    <a:pt x="3339" y="23"/>
                    <a:pt x="129" y="68"/>
                  </a:cubicBezTo>
                  <a:cubicBezTo>
                    <a:pt x="57" y="71"/>
                    <a:pt x="1" y="126"/>
                    <a:pt x="4" y="196"/>
                  </a:cubicBezTo>
                  <a:cubicBezTo>
                    <a:pt x="4" y="263"/>
                    <a:pt x="57" y="321"/>
                    <a:pt x="127" y="321"/>
                  </a:cubicBezTo>
                  <a:cubicBezTo>
                    <a:pt x="128" y="321"/>
                    <a:pt x="130" y="321"/>
                    <a:pt x="132" y="321"/>
                  </a:cubicBezTo>
                  <a:cubicBezTo>
                    <a:pt x="3341" y="276"/>
                    <a:pt x="6567" y="254"/>
                    <a:pt x="9796" y="254"/>
                  </a:cubicBezTo>
                  <a:cubicBezTo>
                    <a:pt x="15075" y="254"/>
                    <a:pt x="20363" y="313"/>
                    <a:pt x="25606" y="431"/>
                  </a:cubicBezTo>
                  <a:lnTo>
                    <a:pt x="25610" y="431"/>
                  </a:lnTo>
                  <a:cubicBezTo>
                    <a:pt x="25675" y="431"/>
                    <a:pt x="25731" y="376"/>
                    <a:pt x="25734" y="306"/>
                  </a:cubicBezTo>
                  <a:cubicBezTo>
                    <a:pt x="25734" y="237"/>
                    <a:pt x="25679" y="182"/>
                    <a:pt x="25610" y="178"/>
                  </a:cubicBezTo>
                  <a:cubicBezTo>
                    <a:pt x="20366" y="60"/>
                    <a:pt x="15077" y="1"/>
                    <a:pt x="97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57"/>
            <p:cNvSpPr/>
            <p:nvPr/>
          </p:nvSpPr>
          <p:spPr>
            <a:xfrm>
              <a:off x="2130455" y="2263800"/>
              <a:ext cx="2783841" cy="9850"/>
            </a:xfrm>
            <a:custGeom>
              <a:rect b="b" l="l" r="r" t="t"/>
              <a:pathLst>
                <a:path extrusionOk="0" h="394" w="25558">
                  <a:moveTo>
                    <a:pt x="12045" y="1"/>
                  </a:moveTo>
                  <a:cubicBezTo>
                    <a:pt x="10708" y="1"/>
                    <a:pt x="9382" y="38"/>
                    <a:pt x="8091" y="71"/>
                  </a:cubicBezTo>
                  <a:cubicBezTo>
                    <a:pt x="6806" y="106"/>
                    <a:pt x="5500" y="141"/>
                    <a:pt x="4166" y="141"/>
                  </a:cubicBezTo>
                  <a:cubicBezTo>
                    <a:pt x="2853" y="141"/>
                    <a:pt x="1513" y="107"/>
                    <a:pt x="143" y="6"/>
                  </a:cubicBezTo>
                  <a:cubicBezTo>
                    <a:pt x="139" y="5"/>
                    <a:pt x="135" y="5"/>
                    <a:pt x="131" y="5"/>
                  </a:cubicBezTo>
                  <a:cubicBezTo>
                    <a:pt x="64" y="5"/>
                    <a:pt x="11" y="58"/>
                    <a:pt x="8" y="124"/>
                  </a:cubicBezTo>
                  <a:cubicBezTo>
                    <a:pt x="1" y="193"/>
                    <a:pt x="53" y="252"/>
                    <a:pt x="122" y="258"/>
                  </a:cubicBezTo>
                  <a:cubicBezTo>
                    <a:pt x="1501" y="359"/>
                    <a:pt x="2846" y="394"/>
                    <a:pt x="4162" y="394"/>
                  </a:cubicBezTo>
                  <a:cubicBezTo>
                    <a:pt x="5499" y="394"/>
                    <a:pt x="6809" y="359"/>
                    <a:pt x="8098" y="324"/>
                  </a:cubicBezTo>
                  <a:cubicBezTo>
                    <a:pt x="9373" y="289"/>
                    <a:pt x="10684" y="253"/>
                    <a:pt x="12004" y="253"/>
                  </a:cubicBezTo>
                  <a:cubicBezTo>
                    <a:pt x="12359" y="253"/>
                    <a:pt x="12715" y="256"/>
                    <a:pt x="13071" y="262"/>
                  </a:cubicBezTo>
                  <a:cubicBezTo>
                    <a:pt x="15632" y="303"/>
                    <a:pt x="18291" y="342"/>
                    <a:pt x="20926" y="342"/>
                  </a:cubicBezTo>
                  <a:cubicBezTo>
                    <a:pt x="22444" y="342"/>
                    <a:pt x="23954" y="329"/>
                    <a:pt x="25432" y="297"/>
                  </a:cubicBezTo>
                  <a:cubicBezTo>
                    <a:pt x="25502" y="297"/>
                    <a:pt x="25557" y="238"/>
                    <a:pt x="25554" y="169"/>
                  </a:cubicBezTo>
                  <a:cubicBezTo>
                    <a:pt x="25554" y="99"/>
                    <a:pt x="25498" y="44"/>
                    <a:pt x="25426" y="44"/>
                  </a:cubicBezTo>
                  <a:cubicBezTo>
                    <a:pt x="23948" y="77"/>
                    <a:pt x="22439" y="90"/>
                    <a:pt x="20922" y="90"/>
                  </a:cubicBezTo>
                  <a:cubicBezTo>
                    <a:pt x="18289" y="90"/>
                    <a:pt x="15633" y="51"/>
                    <a:pt x="13074" y="9"/>
                  </a:cubicBezTo>
                  <a:cubicBezTo>
                    <a:pt x="12730" y="3"/>
                    <a:pt x="12387" y="1"/>
                    <a:pt x="120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6" name="Google Shape;2966;p57"/>
          <p:cNvGrpSpPr/>
          <p:nvPr/>
        </p:nvGrpSpPr>
        <p:grpSpPr>
          <a:xfrm>
            <a:off x="628675" y="3103328"/>
            <a:ext cx="631795" cy="1143379"/>
            <a:chOff x="878625" y="3103328"/>
            <a:chExt cx="631795" cy="1143379"/>
          </a:xfrm>
        </p:grpSpPr>
        <p:sp>
          <p:nvSpPr>
            <p:cNvPr id="2967" name="Google Shape;2967;p57"/>
            <p:cNvSpPr/>
            <p:nvPr/>
          </p:nvSpPr>
          <p:spPr>
            <a:xfrm>
              <a:off x="941433" y="3103328"/>
              <a:ext cx="206259" cy="313477"/>
            </a:xfrm>
            <a:custGeom>
              <a:rect b="b" l="l" r="r" t="t"/>
              <a:pathLst>
                <a:path extrusionOk="0" h="17867" w="11756">
                  <a:moveTo>
                    <a:pt x="9185" y="1"/>
                  </a:moveTo>
                  <a:cubicBezTo>
                    <a:pt x="8923" y="1"/>
                    <a:pt x="8661" y="15"/>
                    <a:pt x="8403" y="54"/>
                  </a:cubicBezTo>
                  <a:cubicBezTo>
                    <a:pt x="8292" y="70"/>
                    <a:pt x="8178" y="76"/>
                    <a:pt x="8065" y="76"/>
                  </a:cubicBezTo>
                  <a:cubicBezTo>
                    <a:pt x="7889" y="76"/>
                    <a:pt x="7716" y="61"/>
                    <a:pt x="7564" y="46"/>
                  </a:cubicBezTo>
                  <a:cubicBezTo>
                    <a:pt x="7529" y="43"/>
                    <a:pt x="7493" y="41"/>
                    <a:pt x="7458" y="41"/>
                  </a:cubicBezTo>
                  <a:cubicBezTo>
                    <a:pt x="7276" y="41"/>
                    <a:pt x="7098" y="80"/>
                    <a:pt x="6916" y="80"/>
                  </a:cubicBezTo>
                  <a:cubicBezTo>
                    <a:pt x="6881" y="80"/>
                    <a:pt x="6845" y="78"/>
                    <a:pt x="6809" y="75"/>
                  </a:cubicBezTo>
                  <a:cubicBezTo>
                    <a:pt x="6756" y="70"/>
                    <a:pt x="6701" y="68"/>
                    <a:pt x="6647" y="68"/>
                  </a:cubicBezTo>
                  <a:cubicBezTo>
                    <a:pt x="6292" y="68"/>
                    <a:pt x="5928" y="161"/>
                    <a:pt x="5571" y="216"/>
                  </a:cubicBezTo>
                  <a:cubicBezTo>
                    <a:pt x="5298" y="256"/>
                    <a:pt x="5062" y="368"/>
                    <a:pt x="4847" y="558"/>
                  </a:cubicBezTo>
                  <a:cubicBezTo>
                    <a:pt x="4704" y="686"/>
                    <a:pt x="4852" y="761"/>
                    <a:pt x="4831" y="860"/>
                  </a:cubicBezTo>
                  <a:cubicBezTo>
                    <a:pt x="4827" y="880"/>
                    <a:pt x="4811" y="905"/>
                    <a:pt x="4790" y="921"/>
                  </a:cubicBezTo>
                  <a:cubicBezTo>
                    <a:pt x="4683" y="1045"/>
                    <a:pt x="4786" y="1136"/>
                    <a:pt x="4864" y="1178"/>
                  </a:cubicBezTo>
                  <a:cubicBezTo>
                    <a:pt x="5079" y="1287"/>
                    <a:pt x="5274" y="1421"/>
                    <a:pt x="5547" y="1421"/>
                  </a:cubicBezTo>
                  <a:cubicBezTo>
                    <a:pt x="5552" y="1421"/>
                    <a:pt x="5557" y="1421"/>
                    <a:pt x="5562" y="1421"/>
                  </a:cubicBezTo>
                  <a:cubicBezTo>
                    <a:pt x="5603" y="1420"/>
                    <a:pt x="5645" y="1419"/>
                    <a:pt x="5686" y="1419"/>
                  </a:cubicBezTo>
                  <a:cubicBezTo>
                    <a:pt x="6161" y="1419"/>
                    <a:pt x="6636" y="1478"/>
                    <a:pt x="7107" y="1512"/>
                  </a:cubicBezTo>
                  <a:cubicBezTo>
                    <a:pt x="7589" y="1544"/>
                    <a:pt x="8073" y="1582"/>
                    <a:pt x="8572" y="1619"/>
                  </a:cubicBezTo>
                  <a:cubicBezTo>
                    <a:pt x="8514" y="1767"/>
                    <a:pt x="8477" y="1916"/>
                    <a:pt x="8325" y="1933"/>
                  </a:cubicBezTo>
                  <a:cubicBezTo>
                    <a:pt x="7919" y="1975"/>
                    <a:pt x="7771" y="2367"/>
                    <a:pt x="7461" y="2540"/>
                  </a:cubicBezTo>
                  <a:cubicBezTo>
                    <a:pt x="7362" y="2598"/>
                    <a:pt x="7231" y="2623"/>
                    <a:pt x="7164" y="2693"/>
                  </a:cubicBezTo>
                  <a:cubicBezTo>
                    <a:pt x="6949" y="2928"/>
                    <a:pt x="6714" y="3135"/>
                    <a:pt x="6491" y="3353"/>
                  </a:cubicBezTo>
                  <a:cubicBezTo>
                    <a:pt x="6396" y="3444"/>
                    <a:pt x="6206" y="3498"/>
                    <a:pt x="6190" y="3535"/>
                  </a:cubicBezTo>
                  <a:cubicBezTo>
                    <a:pt x="6070" y="3783"/>
                    <a:pt x="5813" y="3869"/>
                    <a:pt x="5645" y="4056"/>
                  </a:cubicBezTo>
                  <a:cubicBezTo>
                    <a:pt x="5434" y="4294"/>
                    <a:pt x="5141" y="4473"/>
                    <a:pt x="4963" y="4732"/>
                  </a:cubicBezTo>
                  <a:cubicBezTo>
                    <a:pt x="4765" y="5018"/>
                    <a:pt x="4481" y="5211"/>
                    <a:pt x="4298" y="5500"/>
                  </a:cubicBezTo>
                  <a:cubicBezTo>
                    <a:pt x="4063" y="5872"/>
                    <a:pt x="3696" y="6128"/>
                    <a:pt x="3506" y="6558"/>
                  </a:cubicBezTo>
                  <a:cubicBezTo>
                    <a:pt x="3378" y="6838"/>
                    <a:pt x="3183" y="7127"/>
                    <a:pt x="2953" y="7387"/>
                  </a:cubicBezTo>
                  <a:cubicBezTo>
                    <a:pt x="2746" y="7610"/>
                    <a:pt x="2618" y="7957"/>
                    <a:pt x="2482" y="8263"/>
                  </a:cubicBezTo>
                  <a:cubicBezTo>
                    <a:pt x="2400" y="8444"/>
                    <a:pt x="2201" y="8626"/>
                    <a:pt x="2221" y="8791"/>
                  </a:cubicBezTo>
                  <a:cubicBezTo>
                    <a:pt x="2240" y="8989"/>
                    <a:pt x="2193" y="9037"/>
                    <a:pt x="2041" y="9037"/>
                  </a:cubicBezTo>
                  <a:cubicBezTo>
                    <a:pt x="2022" y="9037"/>
                    <a:pt x="2001" y="9036"/>
                    <a:pt x="1978" y="9035"/>
                  </a:cubicBezTo>
                  <a:lnTo>
                    <a:pt x="1978" y="9035"/>
                  </a:lnTo>
                  <a:cubicBezTo>
                    <a:pt x="2226" y="9266"/>
                    <a:pt x="1998" y="9423"/>
                    <a:pt x="1891" y="9510"/>
                  </a:cubicBezTo>
                  <a:cubicBezTo>
                    <a:pt x="1771" y="9605"/>
                    <a:pt x="1784" y="9683"/>
                    <a:pt x="1747" y="9794"/>
                  </a:cubicBezTo>
                  <a:cubicBezTo>
                    <a:pt x="1664" y="10067"/>
                    <a:pt x="1660" y="10377"/>
                    <a:pt x="1421" y="10592"/>
                  </a:cubicBezTo>
                  <a:cubicBezTo>
                    <a:pt x="1305" y="10699"/>
                    <a:pt x="1239" y="10864"/>
                    <a:pt x="1226" y="11017"/>
                  </a:cubicBezTo>
                  <a:cubicBezTo>
                    <a:pt x="1206" y="11202"/>
                    <a:pt x="1070" y="11397"/>
                    <a:pt x="1074" y="11520"/>
                  </a:cubicBezTo>
                  <a:cubicBezTo>
                    <a:pt x="1087" y="11900"/>
                    <a:pt x="677" y="12132"/>
                    <a:pt x="776" y="12536"/>
                  </a:cubicBezTo>
                  <a:cubicBezTo>
                    <a:pt x="793" y="12594"/>
                    <a:pt x="698" y="12809"/>
                    <a:pt x="677" y="12933"/>
                  </a:cubicBezTo>
                  <a:cubicBezTo>
                    <a:pt x="649" y="13127"/>
                    <a:pt x="426" y="13247"/>
                    <a:pt x="508" y="13461"/>
                  </a:cubicBezTo>
                  <a:cubicBezTo>
                    <a:pt x="553" y="13585"/>
                    <a:pt x="504" y="13697"/>
                    <a:pt x="496" y="13813"/>
                  </a:cubicBezTo>
                  <a:cubicBezTo>
                    <a:pt x="483" y="13965"/>
                    <a:pt x="376" y="14051"/>
                    <a:pt x="347" y="14171"/>
                  </a:cubicBezTo>
                  <a:cubicBezTo>
                    <a:pt x="285" y="14432"/>
                    <a:pt x="281" y="14712"/>
                    <a:pt x="231" y="14981"/>
                  </a:cubicBezTo>
                  <a:cubicBezTo>
                    <a:pt x="186" y="15249"/>
                    <a:pt x="29" y="15492"/>
                    <a:pt x="25" y="15778"/>
                  </a:cubicBezTo>
                  <a:cubicBezTo>
                    <a:pt x="21" y="16191"/>
                    <a:pt x="1" y="16595"/>
                    <a:pt x="71" y="17020"/>
                  </a:cubicBezTo>
                  <a:cubicBezTo>
                    <a:pt x="145" y="17479"/>
                    <a:pt x="442" y="17636"/>
                    <a:pt x="735" y="17834"/>
                  </a:cubicBezTo>
                  <a:cubicBezTo>
                    <a:pt x="769" y="17856"/>
                    <a:pt x="819" y="17866"/>
                    <a:pt x="875" y="17866"/>
                  </a:cubicBezTo>
                  <a:cubicBezTo>
                    <a:pt x="1091" y="17866"/>
                    <a:pt x="1417" y="17723"/>
                    <a:pt x="1466" y="17569"/>
                  </a:cubicBezTo>
                  <a:cubicBezTo>
                    <a:pt x="1524" y="17375"/>
                    <a:pt x="1751" y="17293"/>
                    <a:pt x="1747" y="17087"/>
                  </a:cubicBezTo>
                  <a:cubicBezTo>
                    <a:pt x="1747" y="16616"/>
                    <a:pt x="1726" y="16149"/>
                    <a:pt x="1726" y="15678"/>
                  </a:cubicBezTo>
                  <a:cubicBezTo>
                    <a:pt x="1726" y="15315"/>
                    <a:pt x="1743" y="14956"/>
                    <a:pt x="1756" y="14592"/>
                  </a:cubicBezTo>
                  <a:cubicBezTo>
                    <a:pt x="1759" y="14501"/>
                    <a:pt x="1855" y="14436"/>
                    <a:pt x="1838" y="14324"/>
                  </a:cubicBezTo>
                  <a:cubicBezTo>
                    <a:pt x="1775" y="13977"/>
                    <a:pt x="1879" y="13639"/>
                    <a:pt x="1945" y="13308"/>
                  </a:cubicBezTo>
                  <a:cubicBezTo>
                    <a:pt x="2073" y="12677"/>
                    <a:pt x="2255" y="12054"/>
                    <a:pt x="2453" y="11442"/>
                  </a:cubicBezTo>
                  <a:cubicBezTo>
                    <a:pt x="2692" y="10711"/>
                    <a:pt x="3002" y="10001"/>
                    <a:pt x="3366" y="9328"/>
                  </a:cubicBezTo>
                  <a:cubicBezTo>
                    <a:pt x="3708" y="8696"/>
                    <a:pt x="4022" y="8044"/>
                    <a:pt x="4481" y="7470"/>
                  </a:cubicBezTo>
                  <a:cubicBezTo>
                    <a:pt x="4955" y="6876"/>
                    <a:pt x="5409" y="6268"/>
                    <a:pt x="5893" y="5682"/>
                  </a:cubicBezTo>
                  <a:cubicBezTo>
                    <a:pt x="6124" y="5401"/>
                    <a:pt x="6446" y="5199"/>
                    <a:pt x="6631" y="4914"/>
                  </a:cubicBezTo>
                  <a:cubicBezTo>
                    <a:pt x="6863" y="4555"/>
                    <a:pt x="7210" y="4353"/>
                    <a:pt x="7494" y="4080"/>
                  </a:cubicBezTo>
                  <a:cubicBezTo>
                    <a:pt x="7730" y="3848"/>
                    <a:pt x="7982" y="3593"/>
                    <a:pt x="8283" y="3415"/>
                  </a:cubicBezTo>
                  <a:cubicBezTo>
                    <a:pt x="8436" y="3328"/>
                    <a:pt x="8544" y="3105"/>
                    <a:pt x="8687" y="3085"/>
                  </a:cubicBezTo>
                  <a:cubicBezTo>
                    <a:pt x="8832" y="3065"/>
                    <a:pt x="8874" y="2994"/>
                    <a:pt x="8944" y="2920"/>
                  </a:cubicBezTo>
                  <a:cubicBezTo>
                    <a:pt x="8977" y="2883"/>
                    <a:pt x="8964" y="2782"/>
                    <a:pt x="9030" y="2782"/>
                  </a:cubicBezTo>
                  <a:cubicBezTo>
                    <a:pt x="9045" y="2782"/>
                    <a:pt x="9064" y="2788"/>
                    <a:pt x="9089" y="2800"/>
                  </a:cubicBezTo>
                  <a:cubicBezTo>
                    <a:pt x="9188" y="2850"/>
                    <a:pt x="9220" y="2945"/>
                    <a:pt x="9183" y="3044"/>
                  </a:cubicBezTo>
                  <a:cubicBezTo>
                    <a:pt x="9009" y="3535"/>
                    <a:pt x="8799" y="4018"/>
                    <a:pt x="8659" y="4517"/>
                  </a:cubicBezTo>
                  <a:cubicBezTo>
                    <a:pt x="8539" y="4943"/>
                    <a:pt x="8258" y="5294"/>
                    <a:pt x="8201" y="5736"/>
                  </a:cubicBezTo>
                  <a:cubicBezTo>
                    <a:pt x="8167" y="5988"/>
                    <a:pt x="8134" y="6272"/>
                    <a:pt x="8312" y="6463"/>
                  </a:cubicBezTo>
                  <a:cubicBezTo>
                    <a:pt x="8409" y="6570"/>
                    <a:pt x="8607" y="6654"/>
                    <a:pt x="8762" y="6654"/>
                  </a:cubicBezTo>
                  <a:cubicBezTo>
                    <a:pt x="8785" y="6654"/>
                    <a:pt x="8807" y="6652"/>
                    <a:pt x="8828" y="6648"/>
                  </a:cubicBezTo>
                  <a:cubicBezTo>
                    <a:pt x="8985" y="6615"/>
                    <a:pt x="9303" y="6615"/>
                    <a:pt x="9241" y="6272"/>
                  </a:cubicBezTo>
                  <a:cubicBezTo>
                    <a:pt x="9237" y="6248"/>
                    <a:pt x="9278" y="6190"/>
                    <a:pt x="9303" y="6190"/>
                  </a:cubicBezTo>
                  <a:cubicBezTo>
                    <a:pt x="9493" y="6161"/>
                    <a:pt x="9505" y="6009"/>
                    <a:pt x="9538" y="5872"/>
                  </a:cubicBezTo>
                  <a:cubicBezTo>
                    <a:pt x="9617" y="5583"/>
                    <a:pt x="9757" y="5298"/>
                    <a:pt x="9910" y="5062"/>
                  </a:cubicBezTo>
                  <a:cubicBezTo>
                    <a:pt x="10030" y="4877"/>
                    <a:pt x="10137" y="4650"/>
                    <a:pt x="10211" y="4473"/>
                  </a:cubicBezTo>
                  <a:cubicBezTo>
                    <a:pt x="10463" y="3865"/>
                    <a:pt x="10818" y="3303"/>
                    <a:pt x="11012" y="2676"/>
                  </a:cubicBezTo>
                  <a:cubicBezTo>
                    <a:pt x="11078" y="2457"/>
                    <a:pt x="11285" y="2317"/>
                    <a:pt x="11330" y="2123"/>
                  </a:cubicBezTo>
                  <a:cubicBezTo>
                    <a:pt x="11417" y="1735"/>
                    <a:pt x="11582" y="1376"/>
                    <a:pt x="11660" y="984"/>
                  </a:cubicBezTo>
                  <a:cubicBezTo>
                    <a:pt x="11755" y="525"/>
                    <a:pt x="11631" y="294"/>
                    <a:pt x="11149" y="178"/>
                  </a:cubicBezTo>
                  <a:cubicBezTo>
                    <a:pt x="10760" y="88"/>
                    <a:pt x="10352" y="63"/>
                    <a:pt x="9964" y="33"/>
                  </a:cubicBezTo>
                  <a:cubicBezTo>
                    <a:pt x="9707" y="15"/>
                    <a:pt x="9446" y="1"/>
                    <a:pt x="91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57"/>
            <p:cNvSpPr/>
            <p:nvPr/>
          </p:nvSpPr>
          <p:spPr>
            <a:xfrm>
              <a:off x="946626" y="4058712"/>
              <a:ext cx="232506" cy="187995"/>
            </a:xfrm>
            <a:custGeom>
              <a:rect b="b" l="l" r="r" t="t"/>
              <a:pathLst>
                <a:path extrusionOk="0" h="10715" w="13252">
                  <a:moveTo>
                    <a:pt x="6580" y="574"/>
                  </a:moveTo>
                  <a:cubicBezTo>
                    <a:pt x="6587" y="574"/>
                    <a:pt x="6595" y="574"/>
                    <a:pt x="6604" y="575"/>
                  </a:cubicBezTo>
                  <a:cubicBezTo>
                    <a:pt x="6939" y="625"/>
                    <a:pt x="7276" y="683"/>
                    <a:pt x="7615" y="712"/>
                  </a:cubicBezTo>
                  <a:cubicBezTo>
                    <a:pt x="7826" y="733"/>
                    <a:pt x="8036" y="758"/>
                    <a:pt x="8252" y="770"/>
                  </a:cubicBezTo>
                  <a:cubicBezTo>
                    <a:pt x="8490" y="783"/>
                    <a:pt x="8722" y="869"/>
                    <a:pt x="8957" y="935"/>
                  </a:cubicBezTo>
                  <a:cubicBezTo>
                    <a:pt x="9445" y="1067"/>
                    <a:pt x="9932" y="1195"/>
                    <a:pt x="10419" y="1339"/>
                  </a:cubicBezTo>
                  <a:cubicBezTo>
                    <a:pt x="10828" y="1459"/>
                    <a:pt x="11232" y="1600"/>
                    <a:pt x="11642" y="1728"/>
                  </a:cubicBezTo>
                  <a:cubicBezTo>
                    <a:pt x="11869" y="1798"/>
                    <a:pt x="12099" y="1860"/>
                    <a:pt x="12326" y="1934"/>
                  </a:cubicBezTo>
                  <a:cubicBezTo>
                    <a:pt x="12603" y="2025"/>
                    <a:pt x="12661" y="2186"/>
                    <a:pt x="12533" y="2442"/>
                  </a:cubicBezTo>
                  <a:cubicBezTo>
                    <a:pt x="12484" y="2533"/>
                    <a:pt x="12459" y="2645"/>
                    <a:pt x="12450" y="2752"/>
                  </a:cubicBezTo>
                  <a:cubicBezTo>
                    <a:pt x="12418" y="3107"/>
                    <a:pt x="12298" y="3437"/>
                    <a:pt x="12174" y="3771"/>
                  </a:cubicBezTo>
                  <a:cubicBezTo>
                    <a:pt x="12088" y="4007"/>
                    <a:pt x="12000" y="4242"/>
                    <a:pt x="11918" y="4478"/>
                  </a:cubicBezTo>
                  <a:cubicBezTo>
                    <a:pt x="11835" y="4730"/>
                    <a:pt x="11785" y="5002"/>
                    <a:pt x="11558" y="5179"/>
                  </a:cubicBezTo>
                  <a:cubicBezTo>
                    <a:pt x="11542" y="5192"/>
                    <a:pt x="11530" y="5208"/>
                    <a:pt x="11530" y="5225"/>
                  </a:cubicBezTo>
                  <a:cubicBezTo>
                    <a:pt x="11505" y="5638"/>
                    <a:pt x="11175" y="5898"/>
                    <a:pt x="11013" y="6245"/>
                  </a:cubicBezTo>
                  <a:cubicBezTo>
                    <a:pt x="10960" y="6357"/>
                    <a:pt x="10857" y="6484"/>
                    <a:pt x="10729" y="6576"/>
                  </a:cubicBezTo>
                  <a:cubicBezTo>
                    <a:pt x="10552" y="6695"/>
                    <a:pt x="10510" y="6926"/>
                    <a:pt x="10373" y="7091"/>
                  </a:cubicBezTo>
                  <a:cubicBezTo>
                    <a:pt x="10142" y="7368"/>
                    <a:pt x="9932" y="7674"/>
                    <a:pt x="9668" y="7921"/>
                  </a:cubicBezTo>
                  <a:cubicBezTo>
                    <a:pt x="9275" y="8293"/>
                    <a:pt x="8896" y="8685"/>
                    <a:pt x="8458" y="8999"/>
                  </a:cubicBezTo>
                  <a:cubicBezTo>
                    <a:pt x="8350" y="9077"/>
                    <a:pt x="8223" y="9241"/>
                    <a:pt x="8043" y="9241"/>
                  </a:cubicBezTo>
                  <a:cubicBezTo>
                    <a:pt x="8022" y="9241"/>
                    <a:pt x="8001" y="9239"/>
                    <a:pt x="7979" y="9234"/>
                  </a:cubicBezTo>
                  <a:cubicBezTo>
                    <a:pt x="7966" y="9234"/>
                    <a:pt x="7950" y="9230"/>
                    <a:pt x="7950" y="9230"/>
                  </a:cubicBezTo>
                  <a:cubicBezTo>
                    <a:pt x="7842" y="9524"/>
                    <a:pt x="7491" y="9453"/>
                    <a:pt x="7339" y="9627"/>
                  </a:cubicBezTo>
                  <a:cubicBezTo>
                    <a:pt x="7215" y="9772"/>
                    <a:pt x="7038" y="9787"/>
                    <a:pt x="6935" y="9812"/>
                  </a:cubicBezTo>
                  <a:cubicBezTo>
                    <a:pt x="6575" y="9890"/>
                    <a:pt x="6241" y="10077"/>
                    <a:pt x="5869" y="10085"/>
                  </a:cubicBezTo>
                  <a:cubicBezTo>
                    <a:pt x="5610" y="10092"/>
                    <a:pt x="5353" y="10123"/>
                    <a:pt x="5092" y="10123"/>
                  </a:cubicBezTo>
                  <a:cubicBezTo>
                    <a:pt x="4922" y="10123"/>
                    <a:pt x="4749" y="10110"/>
                    <a:pt x="4572" y="10069"/>
                  </a:cubicBezTo>
                  <a:cubicBezTo>
                    <a:pt x="4200" y="9982"/>
                    <a:pt x="3825" y="9907"/>
                    <a:pt x="3457" y="9787"/>
                  </a:cubicBezTo>
                  <a:cubicBezTo>
                    <a:pt x="3293" y="9734"/>
                    <a:pt x="3222" y="9593"/>
                    <a:pt x="3082" y="9519"/>
                  </a:cubicBezTo>
                  <a:cubicBezTo>
                    <a:pt x="2768" y="9350"/>
                    <a:pt x="2470" y="9152"/>
                    <a:pt x="2231" y="8855"/>
                  </a:cubicBezTo>
                  <a:cubicBezTo>
                    <a:pt x="1921" y="8466"/>
                    <a:pt x="1538" y="8136"/>
                    <a:pt x="1372" y="7661"/>
                  </a:cubicBezTo>
                  <a:cubicBezTo>
                    <a:pt x="1265" y="7348"/>
                    <a:pt x="1088" y="7058"/>
                    <a:pt x="1029" y="6728"/>
                  </a:cubicBezTo>
                  <a:cubicBezTo>
                    <a:pt x="972" y="6422"/>
                    <a:pt x="732" y="6155"/>
                    <a:pt x="827" y="5840"/>
                  </a:cubicBezTo>
                  <a:cubicBezTo>
                    <a:pt x="803" y="5349"/>
                    <a:pt x="786" y="4874"/>
                    <a:pt x="918" y="4432"/>
                  </a:cubicBezTo>
                  <a:cubicBezTo>
                    <a:pt x="1088" y="3866"/>
                    <a:pt x="1336" y="3338"/>
                    <a:pt x="1686" y="2843"/>
                  </a:cubicBezTo>
                  <a:cubicBezTo>
                    <a:pt x="2041" y="2339"/>
                    <a:pt x="2550" y="2033"/>
                    <a:pt x="2987" y="1646"/>
                  </a:cubicBezTo>
                  <a:cubicBezTo>
                    <a:pt x="3280" y="1389"/>
                    <a:pt x="3672" y="1240"/>
                    <a:pt x="4044" y="1092"/>
                  </a:cubicBezTo>
                  <a:cubicBezTo>
                    <a:pt x="4316" y="985"/>
                    <a:pt x="4581" y="815"/>
                    <a:pt x="4861" y="774"/>
                  </a:cubicBezTo>
                  <a:cubicBezTo>
                    <a:pt x="5196" y="728"/>
                    <a:pt x="5537" y="614"/>
                    <a:pt x="5877" y="614"/>
                  </a:cubicBezTo>
                  <a:cubicBezTo>
                    <a:pt x="5990" y="614"/>
                    <a:pt x="6103" y="627"/>
                    <a:pt x="6216" y="659"/>
                  </a:cubicBezTo>
                  <a:cubicBezTo>
                    <a:pt x="6243" y="667"/>
                    <a:pt x="6267" y="670"/>
                    <a:pt x="6290" y="670"/>
                  </a:cubicBezTo>
                  <a:cubicBezTo>
                    <a:pt x="6410" y="670"/>
                    <a:pt x="6478" y="574"/>
                    <a:pt x="6580" y="574"/>
                  </a:cubicBezTo>
                  <a:close/>
                  <a:moveTo>
                    <a:pt x="6619" y="1"/>
                  </a:moveTo>
                  <a:cubicBezTo>
                    <a:pt x="6275" y="1"/>
                    <a:pt x="5932" y="31"/>
                    <a:pt x="5588" y="47"/>
                  </a:cubicBezTo>
                  <a:cubicBezTo>
                    <a:pt x="5307" y="60"/>
                    <a:pt x="5035" y="188"/>
                    <a:pt x="4754" y="221"/>
                  </a:cubicBezTo>
                  <a:cubicBezTo>
                    <a:pt x="4275" y="274"/>
                    <a:pt x="3863" y="535"/>
                    <a:pt x="3396" y="638"/>
                  </a:cubicBezTo>
                  <a:cubicBezTo>
                    <a:pt x="3169" y="691"/>
                    <a:pt x="2983" y="890"/>
                    <a:pt x="2788" y="1026"/>
                  </a:cubicBezTo>
                  <a:cubicBezTo>
                    <a:pt x="2355" y="1335"/>
                    <a:pt x="1905" y="1625"/>
                    <a:pt x="1529" y="2017"/>
                  </a:cubicBezTo>
                  <a:cubicBezTo>
                    <a:pt x="1212" y="2347"/>
                    <a:pt x="926" y="2711"/>
                    <a:pt x="692" y="3086"/>
                  </a:cubicBezTo>
                  <a:cubicBezTo>
                    <a:pt x="484" y="3424"/>
                    <a:pt x="402" y="3858"/>
                    <a:pt x="208" y="4226"/>
                  </a:cubicBezTo>
                  <a:cubicBezTo>
                    <a:pt x="196" y="4255"/>
                    <a:pt x="221" y="4300"/>
                    <a:pt x="229" y="4337"/>
                  </a:cubicBezTo>
                  <a:cubicBezTo>
                    <a:pt x="257" y="4490"/>
                    <a:pt x="254" y="4619"/>
                    <a:pt x="142" y="4762"/>
                  </a:cubicBezTo>
                  <a:cubicBezTo>
                    <a:pt x="63" y="4870"/>
                    <a:pt x="200" y="5080"/>
                    <a:pt x="42" y="5213"/>
                  </a:cubicBezTo>
                  <a:cubicBezTo>
                    <a:pt x="42" y="5213"/>
                    <a:pt x="72" y="5258"/>
                    <a:pt x="92" y="5278"/>
                  </a:cubicBezTo>
                  <a:cubicBezTo>
                    <a:pt x="204" y="5387"/>
                    <a:pt x="23" y="5564"/>
                    <a:pt x="183" y="5659"/>
                  </a:cubicBezTo>
                  <a:cubicBezTo>
                    <a:pt x="163" y="5662"/>
                    <a:pt x="139" y="5677"/>
                    <a:pt x="123" y="5677"/>
                  </a:cubicBezTo>
                  <a:cubicBezTo>
                    <a:pt x="119" y="5677"/>
                    <a:pt x="116" y="5676"/>
                    <a:pt x="113" y="5675"/>
                  </a:cubicBezTo>
                  <a:cubicBezTo>
                    <a:pt x="89" y="5667"/>
                    <a:pt x="69" y="5662"/>
                    <a:pt x="53" y="5662"/>
                  </a:cubicBezTo>
                  <a:cubicBezTo>
                    <a:pt x="13" y="5662"/>
                    <a:pt x="0" y="5688"/>
                    <a:pt x="38" y="5741"/>
                  </a:cubicBezTo>
                  <a:cubicBezTo>
                    <a:pt x="130" y="5865"/>
                    <a:pt x="138" y="6050"/>
                    <a:pt x="130" y="6142"/>
                  </a:cubicBezTo>
                  <a:cubicBezTo>
                    <a:pt x="113" y="6348"/>
                    <a:pt x="501" y="6492"/>
                    <a:pt x="208" y="6711"/>
                  </a:cubicBezTo>
                  <a:cubicBezTo>
                    <a:pt x="204" y="6711"/>
                    <a:pt x="212" y="6732"/>
                    <a:pt x="216" y="6736"/>
                  </a:cubicBezTo>
                  <a:cubicBezTo>
                    <a:pt x="381" y="6873"/>
                    <a:pt x="332" y="7096"/>
                    <a:pt x="398" y="7232"/>
                  </a:cubicBezTo>
                  <a:cubicBezTo>
                    <a:pt x="497" y="7426"/>
                    <a:pt x="406" y="7752"/>
                    <a:pt x="724" y="7826"/>
                  </a:cubicBezTo>
                  <a:cubicBezTo>
                    <a:pt x="695" y="8107"/>
                    <a:pt x="980" y="8223"/>
                    <a:pt x="1063" y="8450"/>
                  </a:cubicBezTo>
                  <a:cubicBezTo>
                    <a:pt x="1207" y="8863"/>
                    <a:pt x="1628" y="9048"/>
                    <a:pt x="1876" y="9379"/>
                  </a:cubicBezTo>
                  <a:cubicBezTo>
                    <a:pt x="2112" y="9688"/>
                    <a:pt x="2479" y="9808"/>
                    <a:pt x="2768" y="10048"/>
                  </a:cubicBezTo>
                  <a:cubicBezTo>
                    <a:pt x="3003" y="10242"/>
                    <a:pt x="3305" y="10296"/>
                    <a:pt x="3573" y="10424"/>
                  </a:cubicBezTo>
                  <a:cubicBezTo>
                    <a:pt x="3891" y="10572"/>
                    <a:pt x="4238" y="10626"/>
                    <a:pt x="4576" y="10663"/>
                  </a:cubicBezTo>
                  <a:cubicBezTo>
                    <a:pt x="4800" y="10685"/>
                    <a:pt x="5026" y="10715"/>
                    <a:pt x="5242" y="10715"/>
                  </a:cubicBezTo>
                  <a:cubicBezTo>
                    <a:pt x="5396" y="10715"/>
                    <a:pt x="5546" y="10699"/>
                    <a:pt x="5687" y="10654"/>
                  </a:cubicBezTo>
                  <a:cubicBezTo>
                    <a:pt x="5752" y="10669"/>
                    <a:pt x="5782" y="10684"/>
                    <a:pt x="5809" y="10684"/>
                  </a:cubicBezTo>
                  <a:cubicBezTo>
                    <a:pt x="5813" y="10684"/>
                    <a:pt x="5816" y="10684"/>
                    <a:pt x="5820" y="10683"/>
                  </a:cubicBezTo>
                  <a:cubicBezTo>
                    <a:pt x="6657" y="10559"/>
                    <a:pt x="7495" y="10407"/>
                    <a:pt x="8272" y="10039"/>
                  </a:cubicBezTo>
                  <a:cubicBezTo>
                    <a:pt x="8846" y="9767"/>
                    <a:pt x="9374" y="9433"/>
                    <a:pt x="9833" y="8966"/>
                  </a:cubicBezTo>
                  <a:cubicBezTo>
                    <a:pt x="10134" y="8661"/>
                    <a:pt x="10361" y="8293"/>
                    <a:pt x="10675" y="8004"/>
                  </a:cubicBezTo>
                  <a:cubicBezTo>
                    <a:pt x="11038" y="7670"/>
                    <a:pt x="11327" y="7256"/>
                    <a:pt x="11530" y="6843"/>
                  </a:cubicBezTo>
                  <a:cubicBezTo>
                    <a:pt x="11749" y="6410"/>
                    <a:pt x="12000" y="5981"/>
                    <a:pt x="12174" y="5510"/>
                  </a:cubicBezTo>
                  <a:cubicBezTo>
                    <a:pt x="12364" y="4973"/>
                    <a:pt x="12603" y="4453"/>
                    <a:pt x="12806" y="3920"/>
                  </a:cubicBezTo>
                  <a:cubicBezTo>
                    <a:pt x="13033" y="3309"/>
                    <a:pt x="13169" y="2694"/>
                    <a:pt x="13235" y="2054"/>
                  </a:cubicBezTo>
                  <a:cubicBezTo>
                    <a:pt x="13252" y="1881"/>
                    <a:pt x="13222" y="1749"/>
                    <a:pt x="13070" y="1625"/>
                  </a:cubicBezTo>
                  <a:cubicBezTo>
                    <a:pt x="12871" y="1467"/>
                    <a:pt x="12620" y="1488"/>
                    <a:pt x="12425" y="1389"/>
                  </a:cubicBezTo>
                  <a:cubicBezTo>
                    <a:pt x="11914" y="1129"/>
                    <a:pt x="11335" y="1063"/>
                    <a:pt x="10824" y="803"/>
                  </a:cubicBezTo>
                  <a:cubicBezTo>
                    <a:pt x="10712" y="746"/>
                    <a:pt x="10569" y="665"/>
                    <a:pt x="10412" y="665"/>
                  </a:cubicBezTo>
                  <a:cubicBezTo>
                    <a:pt x="10367" y="665"/>
                    <a:pt x="10321" y="672"/>
                    <a:pt x="10274" y="687"/>
                  </a:cubicBezTo>
                  <a:cubicBezTo>
                    <a:pt x="10260" y="693"/>
                    <a:pt x="10245" y="696"/>
                    <a:pt x="10231" y="696"/>
                  </a:cubicBezTo>
                  <a:cubicBezTo>
                    <a:pt x="10186" y="696"/>
                    <a:pt x="10145" y="666"/>
                    <a:pt x="10114" y="609"/>
                  </a:cubicBezTo>
                  <a:cubicBezTo>
                    <a:pt x="10066" y="525"/>
                    <a:pt x="9977" y="503"/>
                    <a:pt x="9890" y="503"/>
                  </a:cubicBezTo>
                  <a:cubicBezTo>
                    <a:pt x="9871" y="503"/>
                    <a:pt x="9852" y="504"/>
                    <a:pt x="9833" y="506"/>
                  </a:cubicBezTo>
                  <a:cubicBezTo>
                    <a:pt x="9808" y="508"/>
                    <a:pt x="9784" y="509"/>
                    <a:pt x="9760" y="509"/>
                  </a:cubicBezTo>
                  <a:cubicBezTo>
                    <a:pt x="9508" y="509"/>
                    <a:pt x="9279" y="398"/>
                    <a:pt x="9065" y="303"/>
                  </a:cubicBezTo>
                  <a:cubicBezTo>
                    <a:pt x="8772" y="171"/>
                    <a:pt x="8458" y="200"/>
                    <a:pt x="8160" y="126"/>
                  </a:cubicBezTo>
                  <a:cubicBezTo>
                    <a:pt x="7880" y="55"/>
                    <a:pt x="7524" y="85"/>
                    <a:pt x="7211" y="39"/>
                  </a:cubicBezTo>
                  <a:cubicBezTo>
                    <a:pt x="7013" y="11"/>
                    <a:pt x="6816" y="1"/>
                    <a:pt x="66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57"/>
            <p:cNvSpPr/>
            <p:nvPr/>
          </p:nvSpPr>
          <p:spPr>
            <a:xfrm>
              <a:off x="878625" y="3424806"/>
              <a:ext cx="631795" cy="731819"/>
            </a:xfrm>
            <a:custGeom>
              <a:rect b="b" l="l" r="r" t="t"/>
              <a:pathLst>
                <a:path extrusionOk="0" h="41711" w="36010">
                  <a:moveTo>
                    <a:pt x="17755" y="847"/>
                  </a:moveTo>
                  <a:cubicBezTo>
                    <a:pt x="17896" y="847"/>
                    <a:pt x="18038" y="852"/>
                    <a:pt x="18180" y="864"/>
                  </a:cubicBezTo>
                  <a:cubicBezTo>
                    <a:pt x="18713" y="909"/>
                    <a:pt x="19266" y="872"/>
                    <a:pt x="19803" y="930"/>
                  </a:cubicBezTo>
                  <a:cubicBezTo>
                    <a:pt x="20988" y="1054"/>
                    <a:pt x="22132" y="1347"/>
                    <a:pt x="23259" y="1751"/>
                  </a:cubicBezTo>
                  <a:cubicBezTo>
                    <a:pt x="24080" y="2045"/>
                    <a:pt x="24911" y="2342"/>
                    <a:pt x="25645" y="2788"/>
                  </a:cubicBezTo>
                  <a:cubicBezTo>
                    <a:pt x="26249" y="3156"/>
                    <a:pt x="26901" y="3466"/>
                    <a:pt x="27438" y="3952"/>
                  </a:cubicBezTo>
                  <a:cubicBezTo>
                    <a:pt x="27602" y="4105"/>
                    <a:pt x="27817" y="4270"/>
                    <a:pt x="28069" y="4369"/>
                  </a:cubicBezTo>
                  <a:cubicBezTo>
                    <a:pt x="28235" y="4427"/>
                    <a:pt x="28441" y="4600"/>
                    <a:pt x="28589" y="4766"/>
                  </a:cubicBezTo>
                  <a:cubicBezTo>
                    <a:pt x="28974" y="5195"/>
                    <a:pt x="29407" y="5587"/>
                    <a:pt x="29832" y="5959"/>
                  </a:cubicBezTo>
                  <a:cubicBezTo>
                    <a:pt x="30283" y="6351"/>
                    <a:pt x="30550" y="6880"/>
                    <a:pt x="31026" y="7247"/>
                  </a:cubicBezTo>
                  <a:cubicBezTo>
                    <a:pt x="31318" y="7474"/>
                    <a:pt x="31438" y="7895"/>
                    <a:pt x="31724" y="8173"/>
                  </a:cubicBezTo>
                  <a:cubicBezTo>
                    <a:pt x="31987" y="8432"/>
                    <a:pt x="32128" y="8796"/>
                    <a:pt x="32297" y="9105"/>
                  </a:cubicBezTo>
                  <a:cubicBezTo>
                    <a:pt x="32661" y="9770"/>
                    <a:pt x="33094" y="10414"/>
                    <a:pt x="33346" y="11133"/>
                  </a:cubicBezTo>
                  <a:cubicBezTo>
                    <a:pt x="33479" y="11500"/>
                    <a:pt x="33702" y="11839"/>
                    <a:pt x="33738" y="12240"/>
                  </a:cubicBezTo>
                  <a:cubicBezTo>
                    <a:pt x="33755" y="12421"/>
                    <a:pt x="33916" y="12533"/>
                    <a:pt x="33978" y="12690"/>
                  </a:cubicBezTo>
                  <a:cubicBezTo>
                    <a:pt x="34073" y="12933"/>
                    <a:pt x="34077" y="13202"/>
                    <a:pt x="34184" y="13445"/>
                  </a:cubicBezTo>
                  <a:cubicBezTo>
                    <a:pt x="34382" y="13887"/>
                    <a:pt x="34445" y="14374"/>
                    <a:pt x="34564" y="14841"/>
                  </a:cubicBezTo>
                  <a:cubicBezTo>
                    <a:pt x="34701" y="15377"/>
                    <a:pt x="34824" y="15927"/>
                    <a:pt x="34886" y="16488"/>
                  </a:cubicBezTo>
                  <a:cubicBezTo>
                    <a:pt x="34944" y="16968"/>
                    <a:pt x="35034" y="17450"/>
                    <a:pt x="35068" y="17934"/>
                  </a:cubicBezTo>
                  <a:cubicBezTo>
                    <a:pt x="35093" y="18288"/>
                    <a:pt x="35158" y="18652"/>
                    <a:pt x="35105" y="19024"/>
                  </a:cubicBezTo>
                  <a:cubicBezTo>
                    <a:pt x="35059" y="19362"/>
                    <a:pt x="35076" y="19725"/>
                    <a:pt x="35109" y="20064"/>
                  </a:cubicBezTo>
                  <a:cubicBezTo>
                    <a:pt x="35146" y="20469"/>
                    <a:pt x="35023" y="20848"/>
                    <a:pt x="35055" y="21244"/>
                  </a:cubicBezTo>
                  <a:cubicBezTo>
                    <a:pt x="35080" y="21595"/>
                    <a:pt x="34931" y="21938"/>
                    <a:pt x="34960" y="22289"/>
                  </a:cubicBezTo>
                  <a:cubicBezTo>
                    <a:pt x="34981" y="22550"/>
                    <a:pt x="34832" y="22769"/>
                    <a:pt x="34804" y="23020"/>
                  </a:cubicBezTo>
                  <a:cubicBezTo>
                    <a:pt x="34779" y="23247"/>
                    <a:pt x="34693" y="23453"/>
                    <a:pt x="34701" y="23706"/>
                  </a:cubicBezTo>
                  <a:cubicBezTo>
                    <a:pt x="34705" y="23883"/>
                    <a:pt x="34605" y="24131"/>
                    <a:pt x="34548" y="24341"/>
                  </a:cubicBezTo>
                  <a:cubicBezTo>
                    <a:pt x="34428" y="24754"/>
                    <a:pt x="34283" y="25155"/>
                    <a:pt x="34180" y="25568"/>
                  </a:cubicBezTo>
                  <a:cubicBezTo>
                    <a:pt x="34056" y="26064"/>
                    <a:pt x="33887" y="26538"/>
                    <a:pt x="33697" y="27005"/>
                  </a:cubicBezTo>
                  <a:cubicBezTo>
                    <a:pt x="33503" y="27472"/>
                    <a:pt x="33292" y="27930"/>
                    <a:pt x="33119" y="28404"/>
                  </a:cubicBezTo>
                  <a:cubicBezTo>
                    <a:pt x="32925" y="28924"/>
                    <a:pt x="32627" y="29395"/>
                    <a:pt x="32380" y="29887"/>
                  </a:cubicBezTo>
                  <a:cubicBezTo>
                    <a:pt x="32210" y="30217"/>
                    <a:pt x="32025" y="30548"/>
                    <a:pt x="31839" y="30874"/>
                  </a:cubicBezTo>
                  <a:cubicBezTo>
                    <a:pt x="31695" y="31138"/>
                    <a:pt x="31455" y="31336"/>
                    <a:pt x="31327" y="31625"/>
                  </a:cubicBezTo>
                  <a:cubicBezTo>
                    <a:pt x="31244" y="31819"/>
                    <a:pt x="31104" y="32050"/>
                    <a:pt x="30968" y="32149"/>
                  </a:cubicBezTo>
                  <a:cubicBezTo>
                    <a:pt x="30658" y="32372"/>
                    <a:pt x="30609" y="32744"/>
                    <a:pt x="30336" y="32991"/>
                  </a:cubicBezTo>
                  <a:cubicBezTo>
                    <a:pt x="30142" y="33165"/>
                    <a:pt x="29853" y="33363"/>
                    <a:pt x="29866" y="33710"/>
                  </a:cubicBezTo>
                  <a:cubicBezTo>
                    <a:pt x="29857" y="33709"/>
                    <a:pt x="29848" y="33709"/>
                    <a:pt x="29840" y="33709"/>
                  </a:cubicBezTo>
                  <a:cubicBezTo>
                    <a:pt x="29540" y="33709"/>
                    <a:pt x="29603" y="34175"/>
                    <a:pt x="29305" y="34175"/>
                  </a:cubicBezTo>
                  <a:cubicBezTo>
                    <a:pt x="29293" y="34175"/>
                    <a:pt x="29280" y="34174"/>
                    <a:pt x="29267" y="34173"/>
                  </a:cubicBezTo>
                  <a:cubicBezTo>
                    <a:pt x="29265" y="34172"/>
                    <a:pt x="29262" y="34172"/>
                    <a:pt x="29260" y="34172"/>
                  </a:cubicBezTo>
                  <a:cubicBezTo>
                    <a:pt x="29209" y="34172"/>
                    <a:pt x="29217" y="34216"/>
                    <a:pt x="29209" y="34247"/>
                  </a:cubicBezTo>
                  <a:cubicBezTo>
                    <a:pt x="29138" y="34503"/>
                    <a:pt x="28990" y="34676"/>
                    <a:pt x="28751" y="34809"/>
                  </a:cubicBezTo>
                  <a:cubicBezTo>
                    <a:pt x="28660" y="34858"/>
                    <a:pt x="28610" y="35036"/>
                    <a:pt x="28494" y="35135"/>
                  </a:cubicBezTo>
                  <a:cubicBezTo>
                    <a:pt x="28189" y="35394"/>
                    <a:pt x="27924" y="35701"/>
                    <a:pt x="27602" y="35939"/>
                  </a:cubicBezTo>
                  <a:cubicBezTo>
                    <a:pt x="27657" y="36047"/>
                    <a:pt x="27751" y="35956"/>
                    <a:pt x="27793" y="36035"/>
                  </a:cubicBezTo>
                  <a:cubicBezTo>
                    <a:pt x="27781" y="36047"/>
                    <a:pt x="27768" y="36072"/>
                    <a:pt x="27756" y="36072"/>
                  </a:cubicBezTo>
                  <a:cubicBezTo>
                    <a:pt x="27541" y="36101"/>
                    <a:pt x="27363" y="36217"/>
                    <a:pt x="27202" y="36349"/>
                  </a:cubicBezTo>
                  <a:cubicBezTo>
                    <a:pt x="26810" y="36671"/>
                    <a:pt x="26492" y="37079"/>
                    <a:pt x="26054" y="37348"/>
                  </a:cubicBezTo>
                  <a:cubicBezTo>
                    <a:pt x="26083" y="37624"/>
                    <a:pt x="25819" y="37505"/>
                    <a:pt x="25712" y="37595"/>
                  </a:cubicBezTo>
                  <a:cubicBezTo>
                    <a:pt x="25595" y="37692"/>
                    <a:pt x="25610" y="37924"/>
                    <a:pt x="25407" y="37924"/>
                  </a:cubicBezTo>
                  <a:cubicBezTo>
                    <a:pt x="25394" y="37924"/>
                    <a:pt x="25380" y="37923"/>
                    <a:pt x="25365" y="37921"/>
                  </a:cubicBezTo>
                  <a:cubicBezTo>
                    <a:pt x="25270" y="38264"/>
                    <a:pt x="24915" y="38252"/>
                    <a:pt x="24688" y="38409"/>
                  </a:cubicBezTo>
                  <a:cubicBezTo>
                    <a:pt x="24572" y="38491"/>
                    <a:pt x="24614" y="38670"/>
                    <a:pt x="24411" y="38719"/>
                  </a:cubicBezTo>
                  <a:cubicBezTo>
                    <a:pt x="24080" y="38797"/>
                    <a:pt x="23941" y="39226"/>
                    <a:pt x="23556" y="39247"/>
                  </a:cubicBezTo>
                  <a:cubicBezTo>
                    <a:pt x="23490" y="39524"/>
                    <a:pt x="23118" y="39404"/>
                    <a:pt x="23024" y="39676"/>
                  </a:cubicBezTo>
                  <a:cubicBezTo>
                    <a:pt x="23005" y="39726"/>
                    <a:pt x="22851" y="39840"/>
                    <a:pt x="22694" y="39840"/>
                  </a:cubicBezTo>
                  <a:cubicBezTo>
                    <a:pt x="22681" y="39840"/>
                    <a:pt x="22669" y="39839"/>
                    <a:pt x="22656" y="39838"/>
                  </a:cubicBezTo>
                  <a:cubicBezTo>
                    <a:pt x="22637" y="39835"/>
                    <a:pt x="22617" y="39833"/>
                    <a:pt x="22598" y="39833"/>
                  </a:cubicBezTo>
                  <a:cubicBezTo>
                    <a:pt x="22478" y="39833"/>
                    <a:pt x="22369" y="39892"/>
                    <a:pt x="22334" y="40048"/>
                  </a:cubicBezTo>
                  <a:cubicBezTo>
                    <a:pt x="22325" y="40097"/>
                    <a:pt x="22268" y="40164"/>
                    <a:pt x="22226" y="40172"/>
                  </a:cubicBezTo>
                  <a:cubicBezTo>
                    <a:pt x="21810" y="40238"/>
                    <a:pt x="21488" y="40564"/>
                    <a:pt x="21058" y="40581"/>
                  </a:cubicBezTo>
                  <a:cubicBezTo>
                    <a:pt x="20821" y="40592"/>
                    <a:pt x="20673" y="40830"/>
                    <a:pt x="20423" y="40830"/>
                  </a:cubicBezTo>
                  <a:cubicBezTo>
                    <a:pt x="20403" y="40830"/>
                    <a:pt x="20382" y="40828"/>
                    <a:pt x="20360" y="40825"/>
                  </a:cubicBezTo>
                  <a:cubicBezTo>
                    <a:pt x="20191" y="40800"/>
                    <a:pt x="20092" y="40808"/>
                    <a:pt x="20179" y="40577"/>
                  </a:cubicBezTo>
                  <a:cubicBezTo>
                    <a:pt x="20265" y="40349"/>
                    <a:pt x="20265" y="40044"/>
                    <a:pt x="20195" y="39850"/>
                  </a:cubicBezTo>
                  <a:cubicBezTo>
                    <a:pt x="20109" y="39598"/>
                    <a:pt x="20249" y="39400"/>
                    <a:pt x="20212" y="39169"/>
                  </a:cubicBezTo>
                  <a:cubicBezTo>
                    <a:pt x="20183" y="38971"/>
                    <a:pt x="20145" y="38739"/>
                    <a:pt x="20200" y="38533"/>
                  </a:cubicBezTo>
                  <a:cubicBezTo>
                    <a:pt x="20290" y="38194"/>
                    <a:pt x="20076" y="37856"/>
                    <a:pt x="20233" y="37513"/>
                  </a:cubicBezTo>
                  <a:cubicBezTo>
                    <a:pt x="20274" y="37422"/>
                    <a:pt x="20158" y="37245"/>
                    <a:pt x="20175" y="37096"/>
                  </a:cubicBezTo>
                  <a:cubicBezTo>
                    <a:pt x="20191" y="36939"/>
                    <a:pt x="20084" y="36770"/>
                    <a:pt x="20240" y="36638"/>
                  </a:cubicBezTo>
                  <a:cubicBezTo>
                    <a:pt x="20063" y="36435"/>
                    <a:pt x="20352" y="36175"/>
                    <a:pt x="20158" y="35973"/>
                  </a:cubicBezTo>
                  <a:cubicBezTo>
                    <a:pt x="20113" y="35924"/>
                    <a:pt x="20133" y="35870"/>
                    <a:pt x="20175" y="35821"/>
                  </a:cubicBezTo>
                  <a:cubicBezTo>
                    <a:pt x="20204" y="35783"/>
                    <a:pt x="20257" y="35725"/>
                    <a:pt x="20225" y="35697"/>
                  </a:cubicBezTo>
                  <a:cubicBezTo>
                    <a:pt x="19972" y="35486"/>
                    <a:pt x="20170" y="35275"/>
                    <a:pt x="20208" y="35060"/>
                  </a:cubicBezTo>
                  <a:cubicBezTo>
                    <a:pt x="20229" y="34944"/>
                    <a:pt x="20212" y="34834"/>
                    <a:pt x="20051" y="34809"/>
                  </a:cubicBezTo>
                  <a:cubicBezTo>
                    <a:pt x="19787" y="34767"/>
                    <a:pt x="19522" y="34714"/>
                    <a:pt x="19262" y="34656"/>
                  </a:cubicBezTo>
                  <a:cubicBezTo>
                    <a:pt x="19146" y="34635"/>
                    <a:pt x="19006" y="34668"/>
                    <a:pt x="18927" y="34536"/>
                  </a:cubicBezTo>
                  <a:cubicBezTo>
                    <a:pt x="18921" y="34519"/>
                    <a:pt x="18885" y="34505"/>
                    <a:pt x="18864" y="34505"/>
                  </a:cubicBezTo>
                  <a:cubicBezTo>
                    <a:pt x="18859" y="34505"/>
                    <a:pt x="18856" y="34506"/>
                    <a:pt x="18853" y="34507"/>
                  </a:cubicBezTo>
                  <a:cubicBezTo>
                    <a:pt x="18736" y="34592"/>
                    <a:pt x="18613" y="34618"/>
                    <a:pt x="18488" y="34618"/>
                  </a:cubicBezTo>
                  <a:cubicBezTo>
                    <a:pt x="18284" y="34618"/>
                    <a:pt x="18075" y="34548"/>
                    <a:pt x="17883" y="34548"/>
                  </a:cubicBezTo>
                  <a:cubicBezTo>
                    <a:pt x="17703" y="34548"/>
                    <a:pt x="17513" y="34563"/>
                    <a:pt x="17322" y="34563"/>
                  </a:cubicBezTo>
                  <a:cubicBezTo>
                    <a:pt x="17206" y="34563"/>
                    <a:pt x="17090" y="34557"/>
                    <a:pt x="16974" y="34540"/>
                  </a:cubicBezTo>
                  <a:cubicBezTo>
                    <a:pt x="16820" y="34521"/>
                    <a:pt x="16645" y="34468"/>
                    <a:pt x="16465" y="34468"/>
                  </a:cubicBezTo>
                  <a:cubicBezTo>
                    <a:pt x="16372" y="34468"/>
                    <a:pt x="16276" y="34482"/>
                    <a:pt x="16182" y="34523"/>
                  </a:cubicBezTo>
                  <a:cubicBezTo>
                    <a:pt x="16145" y="34540"/>
                    <a:pt x="16107" y="34547"/>
                    <a:pt x="16070" y="34547"/>
                  </a:cubicBezTo>
                  <a:cubicBezTo>
                    <a:pt x="15916" y="34547"/>
                    <a:pt x="15752" y="34436"/>
                    <a:pt x="15583" y="34416"/>
                  </a:cubicBezTo>
                  <a:cubicBezTo>
                    <a:pt x="15257" y="34375"/>
                    <a:pt x="14918" y="34408"/>
                    <a:pt x="14592" y="34334"/>
                  </a:cubicBezTo>
                  <a:cubicBezTo>
                    <a:pt x="14464" y="34309"/>
                    <a:pt x="14369" y="34235"/>
                    <a:pt x="14249" y="34214"/>
                  </a:cubicBezTo>
                  <a:cubicBezTo>
                    <a:pt x="13799" y="34136"/>
                    <a:pt x="13387" y="33946"/>
                    <a:pt x="12920" y="33896"/>
                  </a:cubicBezTo>
                  <a:cubicBezTo>
                    <a:pt x="12652" y="33863"/>
                    <a:pt x="12375" y="33648"/>
                    <a:pt x="12090" y="33541"/>
                  </a:cubicBezTo>
                  <a:cubicBezTo>
                    <a:pt x="11562" y="33347"/>
                    <a:pt x="11029" y="33149"/>
                    <a:pt x="10529" y="32901"/>
                  </a:cubicBezTo>
                  <a:cubicBezTo>
                    <a:pt x="10269" y="32773"/>
                    <a:pt x="9959" y="32678"/>
                    <a:pt x="9811" y="32381"/>
                  </a:cubicBezTo>
                  <a:cubicBezTo>
                    <a:pt x="9799" y="32356"/>
                    <a:pt x="9740" y="32356"/>
                    <a:pt x="9704" y="32352"/>
                  </a:cubicBezTo>
                  <a:cubicBezTo>
                    <a:pt x="9538" y="32331"/>
                    <a:pt x="9406" y="32282"/>
                    <a:pt x="9315" y="32116"/>
                  </a:cubicBezTo>
                  <a:cubicBezTo>
                    <a:pt x="9225" y="31956"/>
                    <a:pt x="8997" y="31960"/>
                    <a:pt x="8844" y="31876"/>
                  </a:cubicBezTo>
                  <a:cubicBezTo>
                    <a:pt x="8625" y="31758"/>
                    <a:pt x="8477" y="31567"/>
                    <a:pt x="8267" y="31443"/>
                  </a:cubicBezTo>
                  <a:cubicBezTo>
                    <a:pt x="7903" y="31232"/>
                    <a:pt x="7552" y="30985"/>
                    <a:pt x="7259" y="30692"/>
                  </a:cubicBezTo>
                  <a:cubicBezTo>
                    <a:pt x="6962" y="30390"/>
                    <a:pt x="6619" y="30147"/>
                    <a:pt x="6306" y="29866"/>
                  </a:cubicBezTo>
                  <a:cubicBezTo>
                    <a:pt x="5740" y="29350"/>
                    <a:pt x="5290" y="28735"/>
                    <a:pt x="4766" y="28185"/>
                  </a:cubicBezTo>
                  <a:cubicBezTo>
                    <a:pt x="4497" y="27901"/>
                    <a:pt x="4307" y="27537"/>
                    <a:pt x="4072" y="27215"/>
                  </a:cubicBezTo>
                  <a:cubicBezTo>
                    <a:pt x="3960" y="27066"/>
                    <a:pt x="3890" y="26897"/>
                    <a:pt x="3791" y="26744"/>
                  </a:cubicBezTo>
                  <a:cubicBezTo>
                    <a:pt x="3547" y="26369"/>
                    <a:pt x="3283" y="26005"/>
                    <a:pt x="3064" y="25618"/>
                  </a:cubicBezTo>
                  <a:cubicBezTo>
                    <a:pt x="2957" y="25435"/>
                    <a:pt x="2891" y="25225"/>
                    <a:pt x="2779" y="25044"/>
                  </a:cubicBezTo>
                  <a:cubicBezTo>
                    <a:pt x="2750" y="24992"/>
                    <a:pt x="2750" y="24921"/>
                    <a:pt x="2680" y="24921"/>
                  </a:cubicBezTo>
                  <a:cubicBezTo>
                    <a:pt x="2671" y="24921"/>
                    <a:pt x="2662" y="24922"/>
                    <a:pt x="2651" y="24924"/>
                  </a:cubicBezTo>
                  <a:cubicBezTo>
                    <a:pt x="2641" y="24927"/>
                    <a:pt x="2630" y="24928"/>
                    <a:pt x="2619" y="24928"/>
                  </a:cubicBezTo>
                  <a:cubicBezTo>
                    <a:pt x="2587" y="24928"/>
                    <a:pt x="2558" y="24915"/>
                    <a:pt x="2577" y="24886"/>
                  </a:cubicBezTo>
                  <a:cubicBezTo>
                    <a:pt x="2738" y="24635"/>
                    <a:pt x="2531" y="24532"/>
                    <a:pt x="2399" y="24391"/>
                  </a:cubicBezTo>
                  <a:cubicBezTo>
                    <a:pt x="2251" y="24242"/>
                    <a:pt x="2255" y="24015"/>
                    <a:pt x="2209" y="23846"/>
                  </a:cubicBezTo>
                  <a:cubicBezTo>
                    <a:pt x="2144" y="23602"/>
                    <a:pt x="2028" y="23396"/>
                    <a:pt x="1908" y="23190"/>
                  </a:cubicBezTo>
                  <a:cubicBezTo>
                    <a:pt x="1829" y="23045"/>
                    <a:pt x="1829" y="22868"/>
                    <a:pt x="1759" y="22744"/>
                  </a:cubicBezTo>
                  <a:cubicBezTo>
                    <a:pt x="1590" y="22443"/>
                    <a:pt x="1689" y="22083"/>
                    <a:pt x="1475" y="21790"/>
                  </a:cubicBezTo>
                  <a:cubicBezTo>
                    <a:pt x="1359" y="21637"/>
                    <a:pt x="1380" y="21385"/>
                    <a:pt x="1342" y="21174"/>
                  </a:cubicBezTo>
                  <a:cubicBezTo>
                    <a:pt x="1338" y="21141"/>
                    <a:pt x="1347" y="21092"/>
                    <a:pt x="1330" y="21071"/>
                  </a:cubicBezTo>
                  <a:cubicBezTo>
                    <a:pt x="1103" y="20803"/>
                    <a:pt x="1128" y="20444"/>
                    <a:pt x="1115" y="20154"/>
                  </a:cubicBezTo>
                  <a:cubicBezTo>
                    <a:pt x="1103" y="19853"/>
                    <a:pt x="938" y="19622"/>
                    <a:pt x="934" y="19354"/>
                  </a:cubicBezTo>
                  <a:cubicBezTo>
                    <a:pt x="930" y="19127"/>
                    <a:pt x="951" y="18900"/>
                    <a:pt x="926" y="18668"/>
                  </a:cubicBezTo>
                  <a:cubicBezTo>
                    <a:pt x="909" y="18523"/>
                    <a:pt x="756" y="18445"/>
                    <a:pt x="793" y="18260"/>
                  </a:cubicBezTo>
                  <a:cubicBezTo>
                    <a:pt x="876" y="17854"/>
                    <a:pt x="896" y="17421"/>
                    <a:pt x="859" y="17033"/>
                  </a:cubicBezTo>
                  <a:cubicBezTo>
                    <a:pt x="806" y="16467"/>
                    <a:pt x="979" y="15918"/>
                    <a:pt x="855" y="15365"/>
                  </a:cubicBezTo>
                  <a:cubicBezTo>
                    <a:pt x="1058" y="15245"/>
                    <a:pt x="777" y="14973"/>
                    <a:pt x="1012" y="14857"/>
                  </a:cubicBezTo>
                  <a:cubicBezTo>
                    <a:pt x="1065" y="14832"/>
                    <a:pt x="1054" y="14778"/>
                    <a:pt x="991" y="14750"/>
                  </a:cubicBezTo>
                  <a:cubicBezTo>
                    <a:pt x="958" y="14733"/>
                    <a:pt x="905" y="14696"/>
                    <a:pt x="934" y="14675"/>
                  </a:cubicBezTo>
                  <a:cubicBezTo>
                    <a:pt x="1103" y="14527"/>
                    <a:pt x="962" y="14312"/>
                    <a:pt x="1041" y="14155"/>
                  </a:cubicBezTo>
                  <a:cubicBezTo>
                    <a:pt x="1268" y="13717"/>
                    <a:pt x="1256" y="13218"/>
                    <a:pt x="1441" y="12764"/>
                  </a:cubicBezTo>
                  <a:cubicBezTo>
                    <a:pt x="1586" y="12404"/>
                    <a:pt x="1631" y="12013"/>
                    <a:pt x="1763" y="11641"/>
                  </a:cubicBezTo>
                  <a:cubicBezTo>
                    <a:pt x="1892" y="11270"/>
                    <a:pt x="2065" y="10923"/>
                    <a:pt x="2214" y="10563"/>
                  </a:cubicBezTo>
                  <a:cubicBezTo>
                    <a:pt x="2375" y="10175"/>
                    <a:pt x="2581" y="9803"/>
                    <a:pt x="2771" y="9431"/>
                  </a:cubicBezTo>
                  <a:cubicBezTo>
                    <a:pt x="3155" y="8680"/>
                    <a:pt x="3630" y="7979"/>
                    <a:pt x="4141" y="7318"/>
                  </a:cubicBezTo>
                  <a:cubicBezTo>
                    <a:pt x="4815" y="6450"/>
                    <a:pt x="5599" y="5675"/>
                    <a:pt x="6475" y="4997"/>
                  </a:cubicBezTo>
                  <a:cubicBezTo>
                    <a:pt x="6668" y="4853"/>
                    <a:pt x="6776" y="4617"/>
                    <a:pt x="7011" y="4501"/>
                  </a:cubicBezTo>
                  <a:cubicBezTo>
                    <a:pt x="7280" y="4362"/>
                    <a:pt x="7531" y="4179"/>
                    <a:pt x="7779" y="4006"/>
                  </a:cubicBezTo>
                  <a:cubicBezTo>
                    <a:pt x="7907" y="3916"/>
                    <a:pt x="8080" y="3824"/>
                    <a:pt x="8151" y="3733"/>
                  </a:cubicBezTo>
                  <a:cubicBezTo>
                    <a:pt x="8432" y="3371"/>
                    <a:pt x="8903" y="3358"/>
                    <a:pt x="9216" y="3085"/>
                  </a:cubicBezTo>
                  <a:cubicBezTo>
                    <a:pt x="9513" y="2826"/>
                    <a:pt x="9894" y="2722"/>
                    <a:pt x="10232" y="2549"/>
                  </a:cubicBezTo>
                  <a:cubicBezTo>
                    <a:pt x="10691" y="2309"/>
                    <a:pt x="11198" y="2173"/>
                    <a:pt x="11673" y="1966"/>
                  </a:cubicBezTo>
                  <a:cubicBezTo>
                    <a:pt x="12053" y="1806"/>
                    <a:pt x="12454" y="1727"/>
                    <a:pt x="12829" y="1562"/>
                  </a:cubicBezTo>
                  <a:cubicBezTo>
                    <a:pt x="13155" y="1417"/>
                    <a:pt x="13540" y="1413"/>
                    <a:pt x="13890" y="1314"/>
                  </a:cubicBezTo>
                  <a:cubicBezTo>
                    <a:pt x="14064" y="1269"/>
                    <a:pt x="14254" y="1248"/>
                    <a:pt x="14439" y="1223"/>
                  </a:cubicBezTo>
                  <a:cubicBezTo>
                    <a:pt x="14980" y="1162"/>
                    <a:pt x="15509" y="968"/>
                    <a:pt x="16046" y="951"/>
                  </a:cubicBezTo>
                  <a:cubicBezTo>
                    <a:pt x="16616" y="931"/>
                    <a:pt x="17181" y="847"/>
                    <a:pt x="17755" y="847"/>
                  </a:cubicBezTo>
                  <a:close/>
                  <a:moveTo>
                    <a:pt x="17334" y="0"/>
                  </a:moveTo>
                  <a:cubicBezTo>
                    <a:pt x="17158" y="0"/>
                    <a:pt x="16985" y="12"/>
                    <a:pt x="16818" y="51"/>
                  </a:cubicBezTo>
                  <a:cubicBezTo>
                    <a:pt x="16454" y="137"/>
                    <a:pt x="16082" y="125"/>
                    <a:pt x="15720" y="179"/>
                  </a:cubicBezTo>
                  <a:cubicBezTo>
                    <a:pt x="15295" y="245"/>
                    <a:pt x="14828" y="240"/>
                    <a:pt x="14428" y="352"/>
                  </a:cubicBezTo>
                  <a:cubicBezTo>
                    <a:pt x="13919" y="497"/>
                    <a:pt x="13382" y="497"/>
                    <a:pt x="12887" y="724"/>
                  </a:cubicBezTo>
                  <a:cubicBezTo>
                    <a:pt x="12648" y="831"/>
                    <a:pt x="12354" y="893"/>
                    <a:pt x="12078" y="943"/>
                  </a:cubicBezTo>
                  <a:cubicBezTo>
                    <a:pt x="11653" y="1021"/>
                    <a:pt x="11285" y="1265"/>
                    <a:pt x="10855" y="1339"/>
                  </a:cubicBezTo>
                  <a:cubicBezTo>
                    <a:pt x="10554" y="1389"/>
                    <a:pt x="10290" y="1566"/>
                    <a:pt x="10001" y="1661"/>
                  </a:cubicBezTo>
                  <a:cubicBezTo>
                    <a:pt x="9898" y="1694"/>
                    <a:pt x="9736" y="1732"/>
                    <a:pt x="9625" y="1814"/>
                  </a:cubicBezTo>
                  <a:cubicBezTo>
                    <a:pt x="9353" y="2020"/>
                    <a:pt x="9056" y="2185"/>
                    <a:pt x="8737" y="2313"/>
                  </a:cubicBezTo>
                  <a:cubicBezTo>
                    <a:pt x="8486" y="2416"/>
                    <a:pt x="8345" y="2689"/>
                    <a:pt x="8044" y="2722"/>
                  </a:cubicBezTo>
                  <a:cubicBezTo>
                    <a:pt x="7792" y="2751"/>
                    <a:pt x="7689" y="3036"/>
                    <a:pt x="7428" y="3127"/>
                  </a:cubicBezTo>
                  <a:cubicBezTo>
                    <a:pt x="7305" y="3172"/>
                    <a:pt x="7078" y="3238"/>
                    <a:pt x="6990" y="3391"/>
                  </a:cubicBezTo>
                  <a:cubicBezTo>
                    <a:pt x="6900" y="3560"/>
                    <a:pt x="6767" y="3643"/>
                    <a:pt x="6599" y="3684"/>
                  </a:cubicBezTo>
                  <a:cubicBezTo>
                    <a:pt x="6508" y="3709"/>
                    <a:pt x="6454" y="3746"/>
                    <a:pt x="6413" y="3837"/>
                  </a:cubicBezTo>
                  <a:cubicBezTo>
                    <a:pt x="6367" y="3940"/>
                    <a:pt x="6293" y="4019"/>
                    <a:pt x="6169" y="4076"/>
                  </a:cubicBezTo>
                  <a:cubicBezTo>
                    <a:pt x="5913" y="4200"/>
                    <a:pt x="5653" y="4341"/>
                    <a:pt x="5463" y="4560"/>
                  </a:cubicBezTo>
                  <a:cubicBezTo>
                    <a:pt x="5141" y="4922"/>
                    <a:pt x="4885" y="5344"/>
                    <a:pt x="4414" y="5559"/>
                  </a:cubicBezTo>
                  <a:cubicBezTo>
                    <a:pt x="4373" y="5579"/>
                    <a:pt x="4332" y="5641"/>
                    <a:pt x="4389" y="5703"/>
                  </a:cubicBezTo>
                  <a:cubicBezTo>
                    <a:pt x="4427" y="5749"/>
                    <a:pt x="4431" y="5814"/>
                    <a:pt x="4377" y="5819"/>
                  </a:cubicBezTo>
                  <a:cubicBezTo>
                    <a:pt x="4130" y="5839"/>
                    <a:pt x="4047" y="6071"/>
                    <a:pt x="3907" y="6211"/>
                  </a:cubicBezTo>
                  <a:cubicBezTo>
                    <a:pt x="3609" y="6513"/>
                    <a:pt x="3291" y="6814"/>
                    <a:pt x="3106" y="7202"/>
                  </a:cubicBezTo>
                  <a:cubicBezTo>
                    <a:pt x="3019" y="7384"/>
                    <a:pt x="2903" y="7524"/>
                    <a:pt x="2759" y="7648"/>
                  </a:cubicBezTo>
                  <a:cubicBezTo>
                    <a:pt x="2713" y="7685"/>
                    <a:pt x="2643" y="7714"/>
                    <a:pt x="2630" y="7764"/>
                  </a:cubicBezTo>
                  <a:cubicBezTo>
                    <a:pt x="2457" y="8297"/>
                    <a:pt x="2106" y="8734"/>
                    <a:pt x="1846" y="9221"/>
                  </a:cubicBezTo>
                  <a:cubicBezTo>
                    <a:pt x="1603" y="9688"/>
                    <a:pt x="1429" y="10183"/>
                    <a:pt x="1198" y="10658"/>
                  </a:cubicBezTo>
                  <a:cubicBezTo>
                    <a:pt x="1124" y="10807"/>
                    <a:pt x="1086" y="10972"/>
                    <a:pt x="1016" y="11129"/>
                  </a:cubicBezTo>
                  <a:cubicBezTo>
                    <a:pt x="846" y="11488"/>
                    <a:pt x="756" y="11884"/>
                    <a:pt x="653" y="12272"/>
                  </a:cubicBezTo>
                  <a:cubicBezTo>
                    <a:pt x="640" y="12314"/>
                    <a:pt x="728" y="12417"/>
                    <a:pt x="669" y="12446"/>
                  </a:cubicBezTo>
                  <a:cubicBezTo>
                    <a:pt x="455" y="12541"/>
                    <a:pt x="475" y="12850"/>
                    <a:pt x="488" y="12892"/>
                  </a:cubicBezTo>
                  <a:cubicBezTo>
                    <a:pt x="579" y="13193"/>
                    <a:pt x="360" y="13408"/>
                    <a:pt x="339" y="13673"/>
                  </a:cubicBezTo>
                  <a:cubicBezTo>
                    <a:pt x="306" y="14077"/>
                    <a:pt x="198" y="14477"/>
                    <a:pt x="153" y="14882"/>
                  </a:cubicBezTo>
                  <a:cubicBezTo>
                    <a:pt x="99" y="15352"/>
                    <a:pt x="21" y="15828"/>
                    <a:pt x="38" y="16307"/>
                  </a:cubicBezTo>
                  <a:cubicBezTo>
                    <a:pt x="50" y="16707"/>
                    <a:pt x="0" y="17111"/>
                    <a:pt x="25" y="17508"/>
                  </a:cubicBezTo>
                  <a:cubicBezTo>
                    <a:pt x="59" y="18037"/>
                    <a:pt x="170" y="18561"/>
                    <a:pt x="194" y="19089"/>
                  </a:cubicBezTo>
                  <a:cubicBezTo>
                    <a:pt x="223" y="19853"/>
                    <a:pt x="409" y="20588"/>
                    <a:pt x="558" y="21336"/>
                  </a:cubicBezTo>
                  <a:cubicBezTo>
                    <a:pt x="673" y="21909"/>
                    <a:pt x="851" y="22475"/>
                    <a:pt x="1050" y="23016"/>
                  </a:cubicBezTo>
                  <a:cubicBezTo>
                    <a:pt x="1326" y="23771"/>
                    <a:pt x="1635" y="24524"/>
                    <a:pt x="2016" y="25237"/>
                  </a:cubicBezTo>
                  <a:cubicBezTo>
                    <a:pt x="2251" y="25671"/>
                    <a:pt x="2466" y="26117"/>
                    <a:pt x="2717" y="26542"/>
                  </a:cubicBezTo>
                  <a:cubicBezTo>
                    <a:pt x="2833" y="26736"/>
                    <a:pt x="2957" y="26943"/>
                    <a:pt x="3106" y="27108"/>
                  </a:cubicBezTo>
                  <a:cubicBezTo>
                    <a:pt x="3266" y="27289"/>
                    <a:pt x="3246" y="27566"/>
                    <a:pt x="3453" y="27695"/>
                  </a:cubicBezTo>
                  <a:cubicBezTo>
                    <a:pt x="3596" y="27781"/>
                    <a:pt x="3708" y="27913"/>
                    <a:pt x="3787" y="28037"/>
                  </a:cubicBezTo>
                  <a:cubicBezTo>
                    <a:pt x="4097" y="28532"/>
                    <a:pt x="4463" y="28983"/>
                    <a:pt x="4840" y="29424"/>
                  </a:cubicBezTo>
                  <a:cubicBezTo>
                    <a:pt x="5067" y="29692"/>
                    <a:pt x="5311" y="29944"/>
                    <a:pt x="5542" y="30205"/>
                  </a:cubicBezTo>
                  <a:cubicBezTo>
                    <a:pt x="5801" y="30494"/>
                    <a:pt x="6095" y="30758"/>
                    <a:pt x="6409" y="30990"/>
                  </a:cubicBezTo>
                  <a:cubicBezTo>
                    <a:pt x="6561" y="31105"/>
                    <a:pt x="6668" y="31262"/>
                    <a:pt x="6847" y="31356"/>
                  </a:cubicBezTo>
                  <a:cubicBezTo>
                    <a:pt x="7268" y="31571"/>
                    <a:pt x="7585" y="31935"/>
                    <a:pt x="7953" y="32223"/>
                  </a:cubicBezTo>
                  <a:cubicBezTo>
                    <a:pt x="8263" y="32467"/>
                    <a:pt x="8606" y="32674"/>
                    <a:pt x="8936" y="32802"/>
                  </a:cubicBezTo>
                  <a:cubicBezTo>
                    <a:pt x="9219" y="32917"/>
                    <a:pt x="9382" y="33258"/>
                    <a:pt x="9710" y="33258"/>
                  </a:cubicBezTo>
                  <a:cubicBezTo>
                    <a:pt x="9735" y="33258"/>
                    <a:pt x="9762" y="33256"/>
                    <a:pt x="9790" y="33252"/>
                  </a:cubicBezTo>
                  <a:cubicBezTo>
                    <a:pt x="9799" y="33252"/>
                    <a:pt x="9811" y="33281"/>
                    <a:pt x="9820" y="33298"/>
                  </a:cubicBezTo>
                  <a:cubicBezTo>
                    <a:pt x="9947" y="33520"/>
                    <a:pt x="10228" y="33665"/>
                    <a:pt x="10389" y="33665"/>
                  </a:cubicBezTo>
                  <a:cubicBezTo>
                    <a:pt x="10392" y="33665"/>
                    <a:pt x="10395" y="33665"/>
                    <a:pt x="10398" y="33665"/>
                  </a:cubicBezTo>
                  <a:cubicBezTo>
                    <a:pt x="10764" y="33665"/>
                    <a:pt x="10932" y="33979"/>
                    <a:pt x="11244" y="34062"/>
                  </a:cubicBezTo>
                  <a:cubicBezTo>
                    <a:pt x="11495" y="34131"/>
                    <a:pt x="11777" y="34325"/>
                    <a:pt x="12032" y="34392"/>
                  </a:cubicBezTo>
                  <a:cubicBezTo>
                    <a:pt x="12349" y="34476"/>
                    <a:pt x="12606" y="34718"/>
                    <a:pt x="12961" y="34718"/>
                  </a:cubicBezTo>
                  <a:cubicBezTo>
                    <a:pt x="12966" y="34718"/>
                    <a:pt x="12972" y="34718"/>
                    <a:pt x="12978" y="34718"/>
                  </a:cubicBezTo>
                  <a:cubicBezTo>
                    <a:pt x="13038" y="34718"/>
                    <a:pt x="13121" y="34711"/>
                    <a:pt x="13197" y="34711"/>
                  </a:cubicBezTo>
                  <a:cubicBezTo>
                    <a:pt x="13279" y="34711"/>
                    <a:pt x="13352" y="34719"/>
                    <a:pt x="13382" y="34750"/>
                  </a:cubicBezTo>
                  <a:cubicBezTo>
                    <a:pt x="13660" y="35040"/>
                    <a:pt x="14047" y="34912"/>
                    <a:pt x="14365" y="35060"/>
                  </a:cubicBezTo>
                  <a:cubicBezTo>
                    <a:pt x="14832" y="35283"/>
                    <a:pt x="15369" y="35242"/>
                    <a:pt x="15876" y="35291"/>
                  </a:cubicBezTo>
                  <a:cubicBezTo>
                    <a:pt x="16206" y="35323"/>
                    <a:pt x="16534" y="35379"/>
                    <a:pt x="16864" y="35379"/>
                  </a:cubicBezTo>
                  <a:cubicBezTo>
                    <a:pt x="16964" y="35379"/>
                    <a:pt x="17064" y="35374"/>
                    <a:pt x="17165" y="35362"/>
                  </a:cubicBezTo>
                  <a:cubicBezTo>
                    <a:pt x="17237" y="35351"/>
                    <a:pt x="17315" y="35341"/>
                    <a:pt x="17394" y="35341"/>
                  </a:cubicBezTo>
                  <a:cubicBezTo>
                    <a:pt x="17441" y="35341"/>
                    <a:pt x="17489" y="35345"/>
                    <a:pt x="17536" y="35354"/>
                  </a:cubicBezTo>
                  <a:cubicBezTo>
                    <a:pt x="17763" y="35397"/>
                    <a:pt x="17990" y="35407"/>
                    <a:pt x="18218" y="35407"/>
                  </a:cubicBezTo>
                  <a:cubicBezTo>
                    <a:pt x="18429" y="35407"/>
                    <a:pt x="18639" y="35398"/>
                    <a:pt x="18850" y="35398"/>
                  </a:cubicBezTo>
                  <a:cubicBezTo>
                    <a:pt x="18890" y="35398"/>
                    <a:pt x="18930" y="35399"/>
                    <a:pt x="18969" y="35399"/>
                  </a:cubicBezTo>
                  <a:cubicBezTo>
                    <a:pt x="19308" y="35403"/>
                    <a:pt x="19365" y="35453"/>
                    <a:pt x="19345" y="35800"/>
                  </a:cubicBezTo>
                  <a:cubicBezTo>
                    <a:pt x="19324" y="36225"/>
                    <a:pt x="19312" y="36654"/>
                    <a:pt x="19312" y="37079"/>
                  </a:cubicBezTo>
                  <a:cubicBezTo>
                    <a:pt x="19312" y="37372"/>
                    <a:pt x="19377" y="37674"/>
                    <a:pt x="19349" y="37963"/>
                  </a:cubicBezTo>
                  <a:cubicBezTo>
                    <a:pt x="19287" y="38611"/>
                    <a:pt x="19402" y="39255"/>
                    <a:pt x="19369" y="39899"/>
                  </a:cubicBezTo>
                  <a:cubicBezTo>
                    <a:pt x="19353" y="40221"/>
                    <a:pt x="19423" y="40543"/>
                    <a:pt x="19373" y="40854"/>
                  </a:cubicBezTo>
                  <a:cubicBezTo>
                    <a:pt x="19328" y="41117"/>
                    <a:pt x="19440" y="41353"/>
                    <a:pt x="19398" y="41605"/>
                  </a:cubicBezTo>
                  <a:cubicBezTo>
                    <a:pt x="19386" y="41683"/>
                    <a:pt x="19476" y="41679"/>
                    <a:pt x="19526" y="41683"/>
                  </a:cubicBezTo>
                  <a:cubicBezTo>
                    <a:pt x="19648" y="41701"/>
                    <a:pt x="19768" y="41710"/>
                    <a:pt x="19887" y="41710"/>
                  </a:cubicBezTo>
                  <a:cubicBezTo>
                    <a:pt x="20205" y="41710"/>
                    <a:pt x="20515" y="41645"/>
                    <a:pt x="20814" y="41510"/>
                  </a:cubicBezTo>
                  <a:cubicBezTo>
                    <a:pt x="20918" y="41464"/>
                    <a:pt x="21033" y="41435"/>
                    <a:pt x="21145" y="41419"/>
                  </a:cubicBezTo>
                  <a:cubicBezTo>
                    <a:pt x="21496" y="41370"/>
                    <a:pt x="21818" y="41233"/>
                    <a:pt x="22136" y="41088"/>
                  </a:cubicBezTo>
                  <a:cubicBezTo>
                    <a:pt x="22396" y="40969"/>
                    <a:pt x="22656" y="40841"/>
                    <a:pt x="22895" y="40688"/>
                  </a:cubicBezTo>
                  <a:cubicBezTo>
                    <a:pt x="22919" y="40674"/>
                    <a:pt x="22944" y="40670"/>
                    <a:pt x="22969" y="40670"/>
                  </a:cubicBezTo>
                  <a:cubicBezTo>
                    <a:pt x="23010" y="40670"/>
                    <a:pt x="23052" y="40681"/>
                    <a:pt x="23091" y="40681"/>
                  </a:cubicBezTo>
                  <a:cubicBezTo>
                    <a:pt x="23133" y="40681"/>
                    <a:pt x="23173" y="40668"/>
                    <a:pt x="23205" y="40614"/>
                  </a:cubicBezTo>
                  <a:cubicBezTo>
                    <a:pt x="23404" y="40296"/>
                    <a:pt x="23808" y="40242"/>
                    <a:pt x="24056" y="39983"/>
                  </a:cubicBezTo>
                  <a:cubicBezTo>
                    <a:pt x="24071" y="39966"/>
                    <a:pt x="24091" y="39961"/>
                    <a:pt x="24113" y="39961"/>
                  </a:cubicBezTo>
                  <a:cubicBezTo>
                    <a:pt x="24156" y="39961"/>
                    <a:pt x="24204" y="39981"/>
                    <a:pt x="24238" y="39981"/>
                  </a:cubicBezTo>
                  <a:cubicBezTo>
                    <a:pt x="24261" y="39981"/>
                    <a:pt x="24277" y="39971"/>
                    <a:pt x="24279" y="39937"/>
                  </a:cubicBezTo>
                  <a:cubicBezTo>
                    <a:pt x="24295" y="39640"/>
                    <a:pt x="24593" y="39598"/>
                    <a:pt x="24729" y="39528"/>
                  </a:cubicBezTo>
                  <a:cubicBezTo>
                    <a:pt x="25159" y="39309"/>
                    <a:pt x="25468" y="38946"/>
                    <a:pt x="25860" y="38694"/>
                  </a:cubicBezTo>
                  <a:cubicBezTo>
                    <a:pt x="26165" y="38500"/>
                    <a:pt x="26360" y="38157"/>
                    <a:pt x="26666" y="38005"/>
                  </a:cubicBezTo>
                  <a:cubicBezTo>
                    <a:pt x="27141" y="37769"/>
                    <a:pt x="27454" y="37356"/>
                    <a:pt x="27846" y="37038"/>
                  </a:cubicBezTo>
                  <a:cubicBezTo>
                    <a:pt x="28227" y="36737"/>
                    <a:pt x="28561" y="36345"/>
                    <a:pt x="28915" y="35994"/>
                  </a:cubicBezTo>
                  <a:cubicBezTo>
                    <a:pt x="29361" y="35548"/>
                    <a:pt x="29771" y="35060"/>
                    <a:pt x="30188" y="34582"/>
                  </a:cubicBezTo>
                  <a:cubicBezTo>
                    <a:pt x="30670" y="34028"/>
                    <a:pt x="31150" y="33467"/>
                    <a:pt x="31546" y="32848"/>
                  </a:cubicBezTo>
                  <a:cubicBezTo>
                    <a:pt x="31789" y="32467"/>
                    <a:pt x="32075" y="32116"/>
                    <a:pt x="32301" y="31716"/>
                  </a:cubicBezTo>
                  <a:cubicBezTo>
                    <a:pt x="32492" y="31381"/>
                    <a:pt x="32719" y="31043"/>
                    <a:pt x="32942" y="30717"/>
                  </a:cubicBezTo>
                  <a:cubicBezTo>
                    <a:pt x="33033" y="30584"/>
                    <a:pt x="33062" y="30502"/>
                    <a:pt x="32884" y="30378"/>
                  </a:cubicBezTo>
                  <a:lnTo>
                    <a:pt x="32884" y="30378"/>
                  </a:lnTo>
                  <a:cubicBezTo>
                    <a:pt x="32893" y="30378"/>
                    <a:pt x="32902" y="30378"/>
                    <a:pt x="32910" y="30378"/>
                  </a:cubicBezTo>
                  <a:cubicBezTo>
                    <a:pt x="33080" y="30378"/>
                    <a:pt x="33151" y="30339"/>
                    <a:pt x="33226" y="30201"/>
                  </a:cubicBezTo>
                  <a:cubicBezTo>
                    <a:pt x="33437" y="29829"/>
                    <a:pt x="33569" y="29424"/>
                    <a:pt x="33751" y="29044"/>
                  </a:cubicBezTo>
                  <a:cubicBezTo>
                    <a:pt x="33929" y="28686"/>
                    <a:pt x="34176" y="28359"/>
                    <a:pt x="34279" y="27967"/>
                  </a:cubicBezTo>
                  <a:cubicBezTo>
                    <a:pt x="34445" y="27348"/>
                    <a:pt x="34878" y="26803"/>
                    <a:pt x="34812" y="26113"/>
                  </a:cubicBezTo>
                  <a:cubicBezTo>
                    <a:pt x="34808" y="26096"/>
                    <a:pt x="34845" y="26060"/>
                    <a:pt x="34861" y="26060"/>
                  </a:cubicBezTo>
                  <a:cubicBezTo>
                    <a:pt x="34866" y="26060"/>
                    <a:pt x="34870" y="26060"/>
                    <a:pt x="34874" y="26060"/>
                  </a:cubicBezTo>
                  <a:cubicBezTo>
                    <a:pt x="35023" y="26060"/>
                    <a:pt x="35034" y="25928"/>
                    <a:pt x="35023" y="25845"/>
                  </a:cubicBezTo>
                  <a:cubicBezTo>
                    <a:pt x="34985" y="25580"/>
                    <a:pt x="35179" y="25366"/>
                    <a:pt x="35158" y="25101"/>
                  </a:cubicBezTo>
                  <a:cubicBezTo>
                    <a:pt x="35146" y="24961"/>
                    <a:pt x="35175" y="24738"/>
                    <a:pt x="35225" y="24672"/>
                  </a:cubicBezTo>
                  <a:cubicBezTo>
                    <a:pt x="35465" y="24325"/>
                    <a:pt x="35419" y="23920"/>
                    <a:pt x="35547" y="23561"/>
                  </a:cubicBezTo>
                  <a:cubicBezTo>
                    <a:pt x="35604" y="23400"/>
                    <a:pt x="35452" y="23301"/>
                    <a:pt x="35514" y="23198"/>
                  </a:cubicBezTo>
                  <a:cubicBezTo>
                    <a:pt x="35699" y="22859"/>
                    <a:pt x="35703" y="22487"/>
                    <a:pt x="35758" y="22128"/>
                  </a:cubicBezTo>
                  <a:cubicBezTo>
                    <a:pt x="35770" y="22062"/>
                    <a:pt x="35588" y="22009"/>
                    <a:pt x="35695" y="21930"/>
                  </a:cubicBezTo>
                  <a:cubicBezTo>
                    <a:pt x="35836" y="21831"/>
                    <a:pt x="35840" y="21679"/>
                    <a:pt x="35815" y="21571"/>
                  </a:cubicBezTo>
                  <a:cubicBezTo>
                    <a:pt x="35774" y="21414"/>
                    <a:pt x="36010" y="21233"/>
                    <a:pt x="35774" y="21100"/>
                  </a:cubicBezTo>
                  <a:cubicBezTo>
                    <a:pt x="35935" y="20989"/>
                    <a:pt x="35819" y="20799"/>
                    <a:pt x="35877" y="20688"/>
                  </a:cubicBezTo>
                  <a:cubicBezTo>
                    <a:pt x="35960" y="20539"/>
                    <a:pt x="35762" y="20465"/>
                    <a:pt x="35844" y="20349"/>
                  </a:cubicBezTo>
                  <a:cubicBezTo>
                    <a:pt x="35976" y="20154"/>
                    <a:pt x="35911" y="19944"/>
                    <a:pt x="35907" y="19737"/>
                  </a:cubicBezTo>
                  <a:cubicBezTo>
                    <a:pt x="35894" y="19312"/>
                    <a:pt x="35832" y="18883"/>
                    <a:pt x="35869" y="18466"/>
                  </a:cubicBezTo>
                  <a:cubicBezTo>
                    <a:pt x="35882" y="18281"/>
                    <a:pt x="35695" y="18148"/>
                    <a:pt x="35766" y="18049"/>
                  </a:cubicBezTo>
                  <a:cubicBezTo>
                    <a:pt x="35943" y="17793"/>
                    <a:pt x="35758" y="17582"/>
                    <a:pt x="35745" y="17359"/>
                  </a:cubicBezTo>
                  <a:cubicBezTo>
                    <a:pt x="35733" y="17141"/>
                    <a:pt x="35679" y="16926"/>
                    <a:pt x="35654" y="16711"/>
                  </a:cubicBezTo>
                  <a:cubicBezTo>
                    <a:pt x="35642" y="16596"/>
                    <a:pt x="35712" y="16459"/>
                    <a:pt x="35560" y="16389"/>
                  </a:cubicBezTo>
                  <a:cubicBezTo>
                    <a:pt x="35802" y="16145"/>
                    <a:pt x="35510" y="15927"/>
                    <a:pt x="35514" y="15687"/>
                  </a:cubicBezTo>
                  <a:cubicBezTo>
                    <a:pt x="35518" y="15344"/>
                    <a:pt x="35353" y="14994"/>
                    <a:pt x="35266" y="14655"/>
                  </a:cubicBezTo>
                  <a:cubicBezTo>
                    <a:pt x="35163" y="14246"/>
                    <a:pt x="35019" y="13841"/>
                    <a:pt x="34956" y="13425"/>
                  </a:cubicBezTo>
                  <a:cubicBezTo>
                    <a:pt x="34935" y="13284"/>
                    <a:pt x="34762" y="13181"/>
                    <a:pt x="34832" y="13008"/>
                  </a:cubicBezTo>
                  <a:cubicBezTo>
                    <a:pt x="34622" y="12941"/>
                    <a:pt x="34828" y="12821"/>
                    <a:pt x="34800" y="12726"/>
                  </a:cubicBezTo>
                  <a:cubicBezTo>
                    <a:pt x="34717" y="12475"/>
                    <a:pt x="34399" y="12305"/>
                    <a:pt x="34523" y="11979"/>
                  </a:cubicBezTo>
                  <a:cubicBezTo>
                    <a:pt x="34255" y="11893"/>
                    <a:pt x="34350" y="11624"/>
                    <a:pt x="34283" y="11451"/>
                  </a:cubicBezTo>
                  <a:cubicBezTo>
                    <a:pt x="34192" y="11228"/>
                    <a:pt x="33965" y="11083"/>
                    <a:pt x="33953" y="10819"/>
                  </a:cubicBezTo>
                  <a:cubicBezTo>
                    <a:pt x="33944" y="10704"/>
                    <a:pt x="33986" y="10526"/>
                    <a:pt x="33875" y="10477"/>
                  </a:cubicBezTo>
                  <a:cubicBezTo>
                    <a:pt x="33622" y="10365"/>
                    <a:pt x="33668" y="10134"/>
                    <a:pt x="33586" y="9948"/>
                  </a:cubicBezTo>
                  <a:cubicBezTo>
                    <a:pt x="33537" y="9838"/>
                    <a:pt x="33568" y="9621"/>
                    <a:pt x="33433" y="9621"/>
                  </a:cubicBezTo>
                  <a:cubicBezTo>
                    <a:pt x="33432" y="9621"/>
                    <a:pt x="33430" y="9622"/>
                    <a:pt x="33429" y="9622"/>
                  </a:cubicBezTo>
                  <a:cubicBezTo>
                    <a:pt x="33400" y="9623"/>
                    <a:pt x="33374" y="9625"/>
                    <a:pt x="33353" y="9625"/>
                  </a:cubicBezTo>
                  <a:cubicBezTo>
                    <a:pt x="33228" y="9625"/>
                    <a:pt x="33239" y="9587"/>
                    <a:pt x="33313" y="9456"/>
                  </a:cubicBezTo>
                  <a:cubicBezTo>
                    <a:pt x="33355" y="9391"/>
                    <a:pt x="33272" y="9332"/>
                    <a:pt x="33239" y="9283"/>
                  </a:cubicBezTo>
                  <a:cubicBezTo>
                    <a:pt x="33086" y="9023"/>
                    <a:pt x="32917" y="8775"/>
                    <a:pt x="32760" y="8515"/>
                  </a:cubicBezTo>
                  <a:cubicBezTo>
                    <a:pt x="32339" y="7813"/>
                    <a:pt x="31897" y="7132"/>
                    <a:pt x="31310" y="6542"/>
                  </a:cubicBezTo>
                  <a:cubicBezTo>
                    <a:pt x="31013" y="6248"/>
                    <a:pt x="30782" y="5885"/>
                    <a:pt x="30481" y="5587"/>
                  </a:cubicBezTo>
                  <a:cubicBezTo>
                    <a:pt x="29965" y="5084"/>
                    <a:pt x="29456" y="4576"/>
                    <a:pt x="28907" y="4114"/>
                  </a:cubicBezTo>
                  <a:cubicBezTo>
                    <a:pt x="28425" y="3701"/>
                    <a:pt x="27892" y="3342"/>
                    <a:pt x="27388" y="2953"/>
                  </a:cubicBezTo>
                  <a:cubicBezTo>
                    <a:pt x="27037" y="2681"/>
                    <a:pt x="26632" y="2487"/>
                    <a:pt x="26228" y="2292"/>
                  </a:cubicBezTo>
                  <a:cubicBezTo>
                    <a:pt x="26062" y="2214"/>
                    <a:pt x="25967" y="1987"/>
                    <a:pt x="25790" y="1979"/>
                  </a:cubicBezTo>
                  <a:cubicBezTo>
                    <a:pt x="25427" y="1962"/>
                    <a:pt x="25220" y="1620"/>
                    <a:pt x="24882" y="1595"/>
                  </a:cubicBezTo>
                  <a:cubicBezTo>
                    <a:pt x="24642" y="1574"/>
                    <a:pt x="24477" y="1397"/>
                    <a:pt x="24263" y="1322"/>
                  </a:cubicBezTo>
                  <a:cubicBezTo>
                    <a:pt x="24123" y="1275"/>
                    <a:pt x="24003" y="1177"/>
                    <a:pt x="23847" y="1177"/>
                  </a:cubicBezTo>
                  <a:cubicBezTo>
                    <a:pt x="23841" y="1177"/>
                    <a:pt x="23835" y="1177"/>
                    <a:pt x="23829" y="1178"/>
                  </a:cubicBezTo>
                  <a:cubicBezTo>
                    <a:pt x="23882" y="955"/>
                    <a:pt x="23701" y="1008"/>
                    <a:pt x="23594" y="975"/>
                  </a:cubicBezTo>
                  <a:cubicBezTo>
                    <a:pt x="23417" y="925"/>
                    <a:pt x="23252" y="859"/>
                    <a:pt x="23053" y="859"/>
                  </a:cubicBezTo>
                  <a:cubicBezTo>
                    <a:pt x="23042" y="859"/>
                    <a:pt x="23030" y="859"/>
                    <a:pt x="23019" y="859"/>
                  </a:cubicBezTo>
                  <a:cubicBezTo>
                    <a:pt x="23012" y="860"/>
                    <a:pt x="23005" y="860"/>
                    <a:pt x="22997" y="860"/>
                  </a:cubicBezTo>
                  <a:cubicBezTo>
                    <a:pt x="22758" y="860"/>
                    <a:pt x="22534" y="720"/>
                    <a:pt x="22310" y="608"/>
                  </a:cubicBezTo>
                  <a:cubicBezTo>
                    <a:pt x="22045" y="472"/>
                    <a:pt x="21731" y="447"/>
                    <a:pt x="21443" y="381"/>
                  </a:cubicBezTo>
                  <a:cubicBezTo>
                    <a:pt x="21260" y="335"/>
                    <a:pt x="21046" y="295"/>
                    <a:pt x="20860" y="257"/>
                  </a:cubicBezTo>
                  <a:cubicBezTo>
                    <a:pt x="20811" y="247"/>
                    <a:pt x="20762" y="244"/>
                    <a:pt x="20713" y="244"/>
                  </a:cubicBezTo>
                  <a:cubicBezTo>
                    <a:pt x="20632" y="244"/>
                    <a:pt x="20551" y="252"/>
                    <a:pt x="20476" y="252"/>
                  </a:cubicBezTo>
                  <a:cubicBezTo>
                    <a:pt x="20404" y="252"/>
                    <a:pt x="20335" y="245"/>
                    <a:pt x="20274" y="215"/>
                  </a:cubicBezTo>
                  <a:cubicBezTo>
                    <a:pt x="20018" y="100"/>
                    <a:pt x="19749" y="125"/>
                    <a:pt x="19493" y="88"/>
                  </a:cubicBezTo>
                  <a:cubicBezTo>
                    <a:pt x="18994" y="22"/>
                    <a:pt x="18486" y="30"/>
                    <a:pt x="17978" y="22"/>
                  </a:cubicBezTo>
                  <a:cubicBezTo>
                    <a:pt x="17765" y="17"/>
                    <a:pt x="17548" y="0"/>
                    <a:pt x="173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70" name="Google Shape;2970;p57"/>
          <p:cNvGrpSpPr/>
          <p:nvPr/>
        </p:nvGrpSpPr>
        <p:grpSpPr>
          <a:xfrm>
            <a:off x="952626" y="2896675"/>
            <a:ext cx="1124082" cy="629655"/>
            <a:chOff x="1202576" y="2896675"/>
            <a:chExt cx="1124082" cy="629655"/>
          </a:xfrm>
        </p:grpSpPr>
        <p:sp>
          <p:nvSpPr>
            <p:cNvPr id="2971" name="Google Shape;2971;p57"/>
            <p:cNvSpPr/>
            <p:nvPr/>
          </p:nvSpPr>
          <p:spPr>
            <a:xfrm>
              <a:off x="1202576" y="2953237"/>
              <a:ext cx="190539" cy="228366"/>
            </a:xfrm>
            <a:custGeom>
              <a:rect b="b" l="l" r="r" t="t"/>
              <a:pathLst>
                <a:path extrusionOk="0" h="13016" w="10860">
                  <a:moveTo>
                    <a:pt x="5231" y="767"/>
                  </a:moveTo>
                  <a:cubicBezTo>
                    <a:pt x="5781" y="767"/>
                    <a:pt x="6320" y="833"/>
                    <a:pt x="6842" y="1028"/>
                  </a:cubicBezTo>
                  <a:cubicBezTo>
                    <a:pt x="7313" y="1202"/>
                    <a:pt x="7696" y="1537"/>
                    <a:pt x="8131" y="1780"/>
                  </a:cubicBezTo>
                  <a:cubicBezTo>
                    <a:pt x="8270" y="1859"/>
                    <a:pt x="8345" y="2015"/>
                    <a:pt x="8444" y="2131"/>
                  </a:cubicBezTo>
                  <a:cubicBezTo>
                    <a:pt x="8832" y="2593"/>
                    <a:pt x="9270" y="3019"/>
                    <a:pt x="9505" y="3593"/>
                  </a:cubicBezTo>
                  <a:cubicBezTo>
                    <a:pt x="9650" y="3944"/>
                    <a:pt x="9897" y="4266"/>
                    <a:pt x="9968" y="4624"/>
                  </a:cubicBezTo>
                  <a:cubicBezTo>
                    <a:pt x="10050" y="5079"/>
                    <a:pt x="10273" y="5537"/>
                    <a:pt x="10116" y="6025"/>
                  </a:cubicBezTo>
                  <a:cubicBezTo>
                    <a:pt x="10079" y="6141"/>
                    <a:pt x="10252" y="6194"/>
                    <a:pt x="10240" y="6330"/>
                  </a:cubicBezTo>
                  <a:cubicBezTo>
                    <a:pt x="10203" y="6661"/>
                    <a:pt x="10227" y="7003"/>
                    <a:pt x="10149" y="7330"/>
                  </a:cubicBezTo>
                  <a:cubicBezTo>
                    <a:pt x="10108" y="7498"/>
                    <a:pt x="10133" y="7668"/>
                    <a:pt x="10120" y="7833"/>
                  </a:cubicBezTo>
                  <a:cubicBezTo>
                    <a:pt x="10092" y="8390"/>
                    <a:pt x="9914" y="8915"/>
                    <a:pt x="9827" y="9460"/>
                  </a:cubicBezTo>
                  <a:cubicBezTo>
                    <a:pt x="9707" y="10215"/>
                    <a:pt x="9427" y="10934"/>
                    <a:pt x="9278" y="11685"/>
                  </a:cubicBezTo>
                  <a:cubicBezTo>
                    <a:pt x="9241" y="11888"/>
                    <a:pt x="9270" y="12165"/>
                    <a:pt x="9034" y="12325"/>
                  </a:cubicBezTo>
                  <a:cubicBezTo>
                    <a:pt x="8968" y="12371"/>
                    <a:pt x="8907" y="12405"/>
                    <a:pt x="8844" y="12405"/>
                  </a:cubicBezTo>
                  <a:cubicBezTo>
                    <a:pt x="8821" y="12405"/>
                    <a:pt x="8798" y="12401"/>
                    <a:pt x="8775" y="12392"/>
                  </a:cubicBezTo>
                  <a:cubicBezTo>
                    <a:pt x="8390" y="12214"/>
                    <a:pt x="7948" y="12296"/>
                    <a:pt x="7569" y="12136"/>
                  </a:cubicBezTo>
                  <a:cubicBezTo>
                    <a:pt x="7140" y="11950"/>
                    <a:pt x="6673" y="11888"/>
                    <a:pt x="6239" y="11694"/>
                  </a:cubicBezTo>
                  <a:cubicBezTo>
                    <a:pt x="6016" y="11591"/>
                    <a:pt x="5789" y="11467"/>
                    <a:pt x="5537" y="11401"/>
                  </a:cubicBezTo>
                  <a:cubicBezTo>
                    <a:pt x="5248" y="11322"/>
                    <a:pt x="4996" y="11124"/>
                    <a:pt x="4740" y="10963"/>
                  </a:cubicBezTo>
                  <a:cubicBezTo>
                    <a:pt x="4426" y="10764"/>
                    <a:pt x="4096" y="10579"/>
                    <a:pt x="3807" y="10356"/>
                  </a:cubicBezTo>
                  <a:cubicBezTo>
                    <a:pt x="3563" y="10170"/>
                    <a:pt x="3304" y="9988"/>
                    <a:pt x="3073" y="9773"/>
                  </a:cubicBezTo>
                  <a:cubicBezTo>
                    <a:pt x="2663" y="9398"/>
                    <a:pt x="2284" y="8990"/>
                    <a:pt x="1912" y="8580"/>
                  </a:cubicBezTo>
                  <a:cubicBezTo>
                    <a:pt x="1804" y="8460"/>
                    <a:pt x="1611" y="8300"/>
                    <a:pt x="1652" y="8068"/>
                  </a:cubicBezTo>
                  <a:cubicBezTo>
                    <a:pt x="1367" y="8007"/>
                    <a:pt x="1421" y="7705"/>
                    <a:pt x="1280" y="7553"/>
                  </a:cubicBezTo>
                  <a:cubicBezTo>
                    <a:pt x="1057" y="7313"/>
                    <a:pt x="1045" y="7003"/>
                    <a:pt x="912" y="6739"/>
                  </a:cubicBezTo>
                  <a:cubicBezTo>
                    <a:pt x="670" y="6248"/>
                    <a:pt x="681" y="5710"/>
                    <a:pt x="586" y="5165"/>
                  </a:cubicBezTo>
                  <a:cubicBezTo>
                    <a:pt x="689" y="4906"/>
                    <a:pt x="636" y="4609"/>
                    <a:pt x="723" y="4319"/>
                  </a:cubicBezTo>
                  <a:cubicBezTo>
                    <a:pt x="789" y="4100"/>
                    <a:pt x="830" y="3869"/>
                    <a:pt x="880" y="3642"/>
                  </a:cubicBezTo>
                  <a:cubicBezTo>
                    <a:pt x="912" y="3490"/>
                    <a:pt x="1028" y="3435"/>
                    <a:pt x="1091" y="3328"/>
                  </a:cubicBezTo>
                  <a:cubicBezTo>
                    <a:pt x="1276" y="2998"/>
                    <a:pt x="1421" y="2647"/>
                    <a:pt x="1730" y="2383"/>
                  </a:cubicBezTo>
                  <a:cubicBezTo>
                    <a:pt x="2110" y="2057"/>
                    <a:pt x="2424" y="1640"/>
                    <a:pt x="2903" y="1445"/>
                  </a:cubicBezTo>
                  <a:cubicBezTo>
                    <a:pt x="3208" y="1318"/>
                    <a:pt x="3494" y="1148"/>
                    <a:pt x="3811" y="1045"/>
                  </a:cubicBezTo>
                  <a:cubicBezTo>
                    <a:pt x="4158" y="938"/>
                    <a:pt x="4485" y="793"/>
                    <a:pt x="4856" y="777"/>
                  </a:cubicBezTo>
                  <a:cubicBezTo>
                    <a:pt x="4982" y="770"/>
                    <a:pt x="5106" y="767"/>
                    <a:pt x="5231" y="767"/>
                  </a:cubicBezTo>
                  <a:close/>
                  <a:moveTo>
                    <a:pt x="5037" y="0"/>
                  </a:moveTo>
                  <a:cubicBezTo>
                    <a:pt x="5009" y="0"/>
                    <a:pt x="4985" y="76"/>
                    <a:pt x="4951" y="112"/>
                  </a:cubicBezTo>
                  <a:cubicBezTo>
                    <a:pt x="4917" y="145"/>
                    <a:pt x="4873" y="167"/>
                    <a:pt x="4829" y="167"/>
                  </a:cubicBezTo>
                  <a:cubicBezTo>
                    <a:pt x="4807" y="167"/>
                    <a:pt x="4786" y="161"/>
                    <a:pt x="4765" y="149"/>
                  </a:cubicBezTo>
                  <a:cubicBezTo>
                    <a:pt x="4683" y="99"/>
                    <a:pt x="4608" y="80"/>
                    <a:pt x="4537" y="80"/>
                  </a:cubicBezTo>
                  <a:cubicBezTo>
                    <a:pt x="4343" y="80"/>
                    <a:pt x="4180" y="225"/>
                    <a:pt x="4001" y="298"/>
                  </a:cubicBezTo>
                  <a:cubicBezTo>
                    <a:pt x="3967" y="311"/>
                    <a:pt x="3926" y="370"/>
                    <a:pt x="3905" y="370"/>
                  </a:cubicBezTo>
                  <a:cubicBezTo>
                    <a:pt x="3900" y="370"/>
                    <a:pt x="3896" y="367"/>
                    <a:pt x="3894" y="359"/>
                  </a:cubicBezTo>
                  <a:cubicBezTo>
                    <a:pt x="3854" y="246"/>
                    <a:pt x="3821" y="207"/>
                    <a:pt x="3792" y="207"/>
                  </a:cubicBezTo>
                  <a:cubicBezTo>
                    <a:pt x="3731" y="207"/>
                    <a:pt x="3689" y="384"/>
                    <a:pt x="3627" y="384"/>
                  </a:cubicBezTo>
                  <a:cubicBezTo>
                    <a:pt x="3627" y="384"/>
                    <a:pt x="3626" y="384"/>
                    <a:pt x="3626" y="384"/>
                  </a:cubicBezTo>
                  <a:cubicBezTo>
                    <a:pt x="3567" y="384"/>
                    <a:pt x="3525" y="451"/>
                    <a:pt x="3453" y="451"/>
                  </a:cubicBezTo>
                  <a:cubicBezTo>
                    <a:pt x="3442" y="451"/>
                    <a:pt x="3431" y="450"/>
                    <a:pt x="3419" y="447"/>
                  </a:cubicBezTo>
                  <a:cubicBezTo>
                    <a:pt x="3382" y="437"/>
                    <a:pt x="3345" y="433"/>
                    <a:pt x="3309" y="433"/>
                  </a:cubicBezTo>
                  <a:cubicBezTo>
                    <a:pt x="3106" y="433"/>
                    <a:pt x="2925" y="566"/>
                    <a:pt x="2791" y="661"/>
                  </a:cubicBezTo>
                  <a:cubicBezTo>
                    <a:pt x="2585" y="805"/>
                    <a:pt x="2383" y="988"/>
                    <a:pt x="2160" y="1111"/>
                  </a:cubicBezTo>
                  <a:cubicBezTo>
                    <a:pt x="1668" y="1384"/>
                    <a:pt x="1350" y="1842"/>
                    <a:pt x="1020" y="2251"/>
                  </a:cubicBezTo>
                  <a:cubicBezTo>
                    <a:pt x="748" y="2585"/>
                    <a:pt x="496" y="2994"/>
                    <a:pt x="351" y="3440"/>
                  </a:cubicBezTo>
                  <a:cubicBezTo>
                    <a:pt x="215" y="3873"/>
                    <a:pt x="87" y="4311"/>
                    <a:pt x="62" y="4757"/>
                  </a:cubicBezTo>
                  <a:cubicBezTo>
                    <a:pt x="41" y="5145"/>
                    <a:pt x="1" y="5550"/>
                    <a:pt x="100" y="5822"/>
                  </a:cubicBezTo>
                  <a:cubicBezTo>
                    <a:pt x="157" y="6388"/>
                    <a:pt x="289" y="6817"/>
                    <a:pt x="405" y="7255"/>
                  </a:cubicBezTo>
                  <a:cubicBezTo>
                    <a:pt x="628" y="8118"/>
                    <a:pt x="1045" y="8886"/>
                    <a:pt x="1602" y="9559"/>
                  </a:cubicBezTo>
                  <a:cubicBezTo>
                    <a:pt x="2052" y="10099"/>
                    <a:pt x="2655" y="10488"/>
                    <a:pt x="3208" y="10922"/>
                  </a:cubicBezTo>
                  <a:cubicBezTo>
                    <a:pt x="3841" y="11417"/>
                    <a:pt x="4579" y="11743"/>
                    <a:pt x="5318" y="12032"/>
                  </a:cubicBezTo>
                  <a:cubicBezTo>
                    <a:pt x="5950" y="12285"/>
                    <a:pt x="6598" y="12507"/>
                    <a:pt x="7254" y="12697"/>
                  </a:cubicBezTo>
                  <a:cubicBezTo>
                    <a:pt x="7870" y="12870"/>
                    <a:pt x="8481" y="12973"/>
                    <a:pt x="9113" y="13015"/>
                  </a:cubicBezTo>
                  <a:cubicBezTo>
                    <a:pt x="9125" y="13015"/>
                    <a:pt x="9136" y="13016"/>
                    <a:pt x="9148" y="13016"/>
                  </a:cubicBezTo>
                  <a:cubicBezTo>
                    <a:pt x="9295" y="13016"/>
                    <a:pt x="9402" y="12968"/>
                    <a:pt x="9505" y="12833"/>
                  </a:cubicBezTo>
                  <a:cubicBezTo>
                    <a:pt x="9757" y="12499"/>
                    <a:pt x="9707" y="12073"/>
                    <a:pt x="9873" y="11710"/>
                  </a:cubicBezTo>
                  <a:cubicBezTo>
                    <a:pt x="10013" y="11405"/>
                    <a:pt x="10000" y="11025"/>
                    <a:pt x="10149" y="10724"/>
                  </a:cubicBezTo>
                  <a:cubicBezTo>
                    <a:pt x="10311" y="10385"/>
                    <a:pt x="10232" y="9988"/>
                    <a:pt x="10455" y="9678"/>
                  </a:cubicBezTo>
                  <a:cubicBezTo>
                    <a:pt x="10480" y="9646"/>
                    <a:pt x="10471" y="9584"/>
                    <a:pt x="10463" y="9539"/>
                  </a:cubicBezTo>
                  <a:cubicBezTo>
                    <a:pt x="10406" y="9270"/>
                    <a:pt x="10542" y="9018"/>
                    <a:pt x="10624" y="8795"/>
                  </a:cubicBezTo>
                  <a:cubicBezTo>
                    <a:pt x="10736" y="8481"/>
                    <a:pt x="10690" y="8163"/>
                    <a:pt x="10761" y="7858"/>
                  </a:cubicBezTo>
                  <a:cubicBezTo>
                    <a:pt x="10810" y="7643"/>
                    <a:pt x="10777" y="7346"/>
                    <a:pt x="10802" y="7102"/>
                  </a:cubicBezTo>
                  <a:cubicBezTo>
                    <a:pt x="10860" y="6528"/>
                    <a:pt x="10785" y="5962"/>
                    <a:pt x="10748" y="5392"/>
                  </a:cubicBezTo>
                  <a:cubicBezTo>
                    <a:pt x="10723" y="5026"/>
                    <a:pt x="10538" y="4687"/>
                    <a:pt x="10475" y="4319"/>
                  </a:cubicBezTo>
                  <a:cubicBezTo>
                    <a:pt x="10406" y="3894"/>
                    <a:pt x="10120" y="3543"/>
                    <a:pt x="10025" y="3122"/>
                  </a:cubicBezTo>
                  <a:cubicBezTo>
                    <a:pt x="9976" y="2895"/>
                    <a:pt x="9762" y="2730"/>
                    <a:pt x="9621" y="2560"/>
                  </a:cubicBezTo>
                  <a:cubicBezTo>
                    <a:pt x="9291" y="2156"/>
                    <a:pt x="9022" y="1701"/>
                    <a:pt x="8588" y="1371"/>
                  </a:cubicBezTo>
                  <a:cubicBezTo>
                    <a:pt x="8134" y="1024"/>
                    <a:pt x="7717" y="641"/>
                    <a:pt x="7164" y="458"/>
                  </a:cubicBezTo>
                  <a:cubicBezTo>
                    <a:pt x="6816" y="346"/>
                    <a:pt x="6483" y="154"/>
                    <a:pt x="6101" y="154"/>
                  </a:cubicBezTo>
                  <a:cubicBezTo>
                    <a:pt x="6049" y="154"/>
                    <a:pt x="5996" y="157"/>
                    <a:pt x="5941" y="165"/>
                  </a:cubicBezTo>
                  <a:cubicBezTo>
                    <a:pt x="5934" y="166"/>
                    <a:pt x="5927" y="167"/>
                    <a:pt x="5919" y="167"/>
                  </a:cubicBezTo>
                  <a:cubicBezTo>
                    <a:pt x="5864" y="167"/>
                    <a:pt x="5804" y="138"/>
                    <a:pt x="5764" y="83"/>
                  </a:cubicBezTo>
                  <a:cubicBezTo>
                    <a:pt x="5742" y="50"/>
                    <a:pt x="5711" y="19"/>
                    <a:pt x="5677" y="19"/>
                  </a:cubicBezTo>
                  <a:cubicBezTo>
                    <a:pt x="5660" y="19"/>
                    <a:pt x="5642" y="27"/>
                    <a:pt x="5624" y="46"/>
                  </a:cubicBezTo>
                  <a:cubicBezTo>
                    <a:pt x="5597" y="77"/>
                    <a:pt x="5566" y="88"/>
                    <a:pt x="5533" y="88"/>
                  </a:cubicBezTo>
                  <a:cubicBezTo>
                    <a:pt x="5448" y="88"/>
                    <a:pt x="5350" y="14"/>
                    <a:pt x="5267" y="14"/>
                  </a:cubicBezTo>
                  <a:cubicBezTo>
                    <a:pt x="5215" y="14"/>
                    <a:pt x="5168" y="43"/>
                    <a:pt x="5133" y="140"/>
                  </a:cubicBezTo>
                  <a:cubicBezTo>
                    <a:pt x="5120" y="128"/>
                    <a:pt x="5099" y="116"/>
                    <a:pt x="5095" y="104"/>
                  </a:cubicBezTo>
                  <a:cubicBezTo>
                    <a:pt x="5072" y="27"/>
                    <a:pt x="5054" y="0"/>
                    <a:pt x="50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57"/>
            <p:cNvSpPr/>
            <p:nvPr/>
          </p:nvSpPr>
          <p:spPr>
            <a:xfrm>
              <a:off x="1298191" y="2896675"/>
              <a:ext cx="732556" cy="629655"/>
            </a:xfrm>
            <a:custGeom>
              <a:rect b="b" l="l" r="r" t="t"/>
              <a:pathLst>
                <a:path extrusionOk="0" h="35888" w="41753">
                  <a:moveTo>
                    <a:pt x="23632" y="794"/>
                  </a:moveTo>
                  <a:cubicBezTo>
                    <a:pt x="23914" y="794"/>
                    <a:pt x="24195" y="845"/>
                    <a:pt x="24471" y="845"/>
                  </a:cubicBezTo>
                  <a:cubicBezTo>
                    <a:pt x="24542" y="845"/>
                    <a:pt x="24613" y="842"/>
                    <a:pt x="24684" y="833"/>
                  </a:cubicBezTo>
                  <a:cubicBezTo>
                    <a:pt x="24787" y="821"/>
                    <a:pt x="24890" y="816"/>
                    <a:pt x="24992" y="816"/>
                  </a:cubicBezTo>
                  <a:cubicBezTo>
                    <a:pt x="25309" y="816"/>
                    <a:pt x="25622" y="862"/>
                    <a:pt x="25935" y="862"/>
                  </a:cubicBezTo>
                  <a:cubicBezTo>
                    <a:pt x="26075" y="862"/>
                    <a:pt x="26215" y="853"/>
                    <a:pt x="26355" y="825"/>
                  </a:cubicBezTo>
                  <a:cubicBezTo>
                    <a:pt x="26392" y="890"/>
                    <a:pt x="26443" y="908"/>
                    <a:pt x="26499" y="908"/>
                  </a:cubicBezTo>
                  <a:cubicBezTo>
                    <a:pt x="26567" y="908"/>
                    <a:pt x="26643" y="882"/>
                    <a:pt x="26711" y="882"/>
                  </a:cubicBezTo>
                  <a:cubicBezTo>
                    <a:pt x="26769" y="882"/>
                    <a:pt x="26822" y="901"/>
                    <a:pt x="26860" y="970"/>
                  </a:cubicBezTo>
                  <a:cubicBezTo>
                    <a:pt x="26867" y="989"/>
                    <a:pt x="26906" y="1007"/>
                    <a:pt x="26925" y="1007"/>
                  </a:cubicBezTo>
                  <a:cubicBezTo>
                    <a:pt x="26927" y="1007"/>
                    <a:pt x="26929" y="1007"/>
                    <a:pt x="26930" y="1007"/>
                  </a:cubicBezTo>
                  <a:cubicBezTo>
                    <a:pt x="27030" y="969"/>
                    <a:pt x="27126" y="954"/>
                    <a:pt x="27220" y="954"/>
                  </a:cubicBezTo>
                  <a:cubicBezTo>
                    <a:pt x="27563" y="954"/>
                    <a:pt x="27877" y="1155"/>
                    <a:pt x="28214" y="1209"/>
                  </a:cubicBezTo>
                  <a:cubicBezTo>
                    <a:pt x="28783" y="1304"/>
                    <a:pt x="29353" y="1457"/>
                    <a:pt x="29898" y="1651"/>
                  </a:cubicBezTo>
                  <a:cubicBezTo>
                    <a:pt x="30180" y="1746"/>
                    <a:pt x="30456" y="1887"/>
                    <a:pt x="30736" y="1986"/>
                  </a:cubicBezTo>
                  <a:cubicBezTo>
                    <a:pt x="31369" y="2209"/>
                    <a:pt x="31946" y="2547"/>
                    <a:pt x="32533" y="2853"/>
                  </a:cubicBezTo>
                  <a:cubicBezTo>
                    <a:pt x="33086" y="3141"/>
                    <a:pt x="33585" y="3534"/>
                    <a:pt x="34094" y="3901"/>
                  </a:cubicBezTo>
                  <a:cubicBezTo>
                    <a:pt x="34250" y="4017"/>
                    <a:pt x="34416" y="4124"/>
                    <a:pt x="34569" y="4248"/>
                  </a:cubicBezTo>
                  <a:cubicBezTo>
                    <a:pt x="35382" y="4905"/>
                    <a:pt x="36097" y="5656"/>
                    <a:pt x="36753" y="6470"/>
                  </a:cubicBezTo>
                  <a:cubicBezTo>
                    <a:pt x="36893" y="6647"/>
                    <a:pt x="37079" y="6788"/>
                    <a:pt x="37227" y="6969"/>
                  </a:cubicBezTo>
                  <a:cubicBezTo>
                    <a:pt x="37401" y="7188"/>
                    <a:pt x="37488" y="7452"/>
                    <a:pt x="37702" y="7655"/>
                  </a:cubicBezTo>
                  <a:cubicBezTo>
                    <a:pt x="37859" y="7808"/>
                    <a:pt x="37959" y="8047"/>
                    <a:pt x="38115" y="8225"/>
                  </a:cubicBezTo>
                  <a:cubicBezTo>
                    <a:pt x="38363" y="8509"/>
                    <a:pt x="38416" y="8902"/>
                    <a:pt x="38656" y="9191"/>
                  </a:cubicBezTo>
                  <a:cubicBezTo>
                    <a:pt x="38908" y="9496"/>
                    <a:pt x="39015" y="9876"/>
                    <a:pt x="39193" y="10219"/>
                  </a:cubicBezTo>
                  <a:cubicBezTo>
                    <a:pt x="39436" y="10686"/>
                    <a:pt x="39573" y="11202"/>
                    <a:pt x="39775" y="11688"/>
                  </a:cubicBezTo>
                  <a:cubicBezTo>
                    <a:pt x="39932" y="12065"/>
                    <a:pt x="40040" y="12452"/>
                    <a:pt x="40163" y="12833"/>
                  </a:cubicBezTo>
                  <a:cubicBezTo>
                    <a:pt x="40283" y="13192"/>
                    <a:pt x="40362" y="13580"/>
                    <a:pt x="40415" y="13968"/>
                  </a:cubicBezTo>
                  <a:cubicBezTo>
                    <a:pt x="40497" y="14567"/>
                    <a:pt x="40675" y="15153"/>
                    <a:pt x="40733" y="15747"/>
                  </a:cubicBezTo>
                  <a:cubicBezTo>
                    <a:pt x="40812" y="16565"/>
                    <a:pt x="40907" y="17378"/>
                    <a:pt x="40865" y="18213"/>
                  </a:cubicBezTo>
                  <a:cubicBezTo>
                    <a:pt x="40836" y="18724"/>
                    <a:pt x="40844" y="19253"/>
                    <a:pt x="40795" y="19765"/>
                  </a:cubicBezTo>
                  <a:cubicBezTo>
                    <a:pt x="40724" y="20529"/>
                    <a:pt x="40576" y="21276"/>
                    <a:pt x="40370" y="22024"/>
                  </a:cubicBezTo>
                  <a:cubicBezTo>
                    <a:pt x="40221" y="22548"/>
                    <a:pt x="40072" y="23084"/>
                    <a:pt x="39878" y="23576"/>
                  </a:cubicBezTo>
                  <a:cubicBezTo>
                    <a:pt x="39676" y="24071"/>
                    <a:pt x="39495" y="24588"/>
                    <a:pt x="39243" y="25075"/>
                  </a:cubicBezTo>
                  <a:cubicBezTo>
                    <a:pt x="38937" y="25661"/>
                    <a:pt x="38512" y="26173"/>
                    <a:pt x="38247" y="26789"/>
                  </a:cubicBezTo>
                  <a:cubicBezTo>
                    <a:pt x="38153" y="27012"/>
                    <a:pt x="37913" y="27197"/>
                    <a:pt x="37772" y="27412"/>
                  </a:cubicBezTo>
                  <a:cubicBezTo>
                    <a:pt x="37644" y="27610"/>
                    <a:pt x="37500" y="27833"/>
                    <a:pt x="37364" y="28014"/>
                  </a:cubicBezTo>
                  <a:cubicBezTo>
                    <a:pt x="37162" y="28279"/>
                    <a:pt x="37004" y="28584"/>
                    <a:pt x="36720" y="28807"/>
                  </a:cubicBezTo>
                  <a:cubicBezTo>
                    <a:pt x="36513" y="28969"/>
                    <a:pt x="36335" y="29200"/>
                    <a:pt x="36166" y="29415"/>
                  </a:cubicBezTo>
                  <a:cubicBezTo>
                    <a:pt x="35964" y="29666"/>
                    <a:pt x="35695" y="29844"/>
                    <a:pt x="35506" y="30125"/>
                  </a:cubicBezTo>
                  <a:cubicBezTo>
                    <a:pt x="35382" y="30306"/>
                    <a:pt x="35085" y="30442"/>
                    <a:pt x="34878" y="30621"/>
                  </a:cubicBezTo>
                  <a:cubicBezTo>
                    <a:pt x="34635" y="30823"/>
                    <a:pt x="34428" y="31078"/>
                    <a:pt x="34164" y="31240"/>
                  </a:cubicBezTo>
                  <a:cubicBezTo>
                    <a:pt x="33713" y="31508"/>
                    <a:pt x="33342" y="31888"/>
                    <a:pt x="32863" y="32115"/>
                  </a:cubicBezTo>
                  <a:cubicBezTo>
                    <a:pt x="32665" y="32206"/>
                    <a:pt x="32463" y="32305"/>
                    <a:pt x="32281" y="32441"/>
                  </a:cubicBezTo>
                  <a:cubicBezTo>
                    <a:pt x="31954" y="32672"/>
                    <a:pt x="31567" y="32796"/>
                    <a:pt x="31232" y="33015"/>
                  </a:cubicBezTo>
                  <a:cubicBezTo>
                    <a:pt x="30795" y="33300"/>
                    <a:pt x="30287" y="33457"/>
                    <a:pt x="29804" y="33626"/>
                  </a:cubicBezTo>
                  <a:cubicBezTo>
                    <a:pt x="29296" y="33804"/>
                    <a:pt x="28813" y="34047"/>
                    <a:pt x="28280" y="34163"/>
                  </a:cubicBezTo>
                  <a:cubicBezTo>
                    <a:pt x="27491" y="34332"/>
                    <a:pt x="26719" y="34568"/>
                    <a:pt x="25939" y="34762"/>
                  </a:cubicBezTo>
                  <a:cubicBezTo>
                    <a:pt x="25757" y="34806"/>
                    <a:pt x="25568" y="34837"/>
                    <a:pt x="25382" y="34837"/>
                  </a:cubicBezTo>
                  <a:cubicBezTo>
                    <a:pt x="25361" y="34837"/>
                    <a:pt x="25341" y="34837"/>
                    <a:pt x="25320" y="34836"/>
                  </a:cubicBezTo>
                  <a:cubicBezTo>
                    <a:pt x="25311" y="34836"/>
                    <a:pt x="25302" y="34836"/>
                    <a:pt x="25293" y="34836"/>
                  </a:cubicBezTo>
                  <a:cubicBezTo>
                    <a:pt x="25011" y="34836"/>
                    <a:pt x="24761" y="34968"/>
                    <a:pt x="24482" y="34985"/>
                  </a:cubicBezTo>
                  <a:cubicBezTo>
                    <a:pt x="24006" y="35014"/>
                    <a:pt x="23526" y="35103"/>
                    <a:pt x="23059" y="35103"/>
                  </a:cubicBezTo>
                  <a:cubicBezTo>
                    <a:pt x="23006" y="35103"/>
                    <a:pt x="22953" y="35102"/>
                    <a:pt x="22900" y="35100"/>
                  </a:cubicBezTo>
                  <a:cubicBezTo>
                    <a:pt x="22755" y="35093"/>
                    <a:pt x="22609" y="35091"/>
                    <a:pt x="22464" y="35091"/>
                  </a:cubicBezTo>
                  <a:cubicBezTo>
                    <a:pt x="22242" y="35091"/>
                    <a:pt x="22019" y="35096"/>
                    <a:pt x="21796" y="35096"/>
                  </a:cubicBezTo>
                  <a:cubicBezTo>
                    <a:pt x="21481" y="35096"/>
                    <a:pt x="21165" y="35086"/>
                    <a:pt x="20848" y="35038"/>
                  </a:cubicBezTo>
                  <a:cubicBezTo>
                    <a:pt x="20419" y="34976"/>
                    <a:pt x="19969" y="34943"/>
                    <a:pt x="19527" y="34931"/>
                  </a:cubicBezTo>
                  <a:cubicBezTo>
                    <a:pt x="19171" y="34922"/>
                    <a:pt x="18837" y="34827"/>
                    <a:pt x="18507" y="34699"/>
                  </a:cubicBezTo>
                  <a:cubicBezTo>
                    <a:pt x="18445" y="34675"/>
                    <a:pt x="18378" y="34659"/>
                    <a:pt x="18313" y="34659"/>
                  </a:cubicBezTo>
                  <a:cubicBezTo>
                    <a:pt x="17709" y="34659"/>
                    <a:pt x="17169" y="34406"/>
                    <a:pt x="16599" y="34278"/>
                  </a:cubicBezTo>
                  <a:cubicBezTo>
                    <a:pt x="16046" y="34154"/>
                    <a:pt x="15521" y="33948"/>
                    <a:pt x="14976" y="33792"/>
                  </a:cubicBezTo>
                  <a:cubicBezTo>
                    <a:pt x="14736" y="33721"/>
                    <a:pt x="14506" y="33609"/>
                    <a:pt x="14283" y="33494"/>
                  </a:cubicBezTo>
                  <a:cubicBezTo>
                    <a:pt x="13850" y="33275"/>
                    <a:pt x="13383" y="33143"/>
                    <a:pt x="12949" y="32933"/>
                  </a:cubicBezTo>
                  <a:cubicBezTo>
                    <a:pt x="12573" y="32751"/>
                    <a:pt x="12202" y="32553"/>
                    <a:pt x="11855" y="32346"/>
                  </a:cubicBezTo>
                  <a:cubicBezTo>
                    <a:pt x="11466" y="32111"/>
                    <a:pt x="11025" y="31974"/>
                    <a:pt x="10674" y="31677"/>
                  </a:cubicBezTo>
                  <a:cubicBezTo>
                    <a:pt x="10426" y="31467"/>
                    <a:pt x="10075" y="31359"/>
                    <a:pt x="9865" y="31157"/>
                  </a:cubicBezTo>
                  <a:cubicBezTo>
                    <a:pt x="9514" y="30819"/>
                    <a:pt x="9076" y="30616"/>
                    <a:pt x="8716" y="30294"/>
                  </a:cubicBezTo>
                  <a:cubicBezTo>
                    <a:pt x="8519" y="30117"/>
                    <a:pt x="8362" y="29822"/>
                    <a:pt x="8033" y="29822"/>
                  </a:cubicBezTo>
                  <a:cubicBezTo>
                    <a:pt x="8024" y="29822"/>
                    <a:pt x="8016" y="29822"/>
                    <a:pt x="8007" y="29823"/>
                  </a:cubicBezTo>
                  <a:cubicBezTo>
                    <a:pt x="8060" y="29472"/>
                    <a:pt x="7478" y="29596"/>
                    <a:pt x="7561" y="29224"/>
                  </a:cubicBezTo>
                  <a:cubicBezTo>
                    <a:pt x="7565" y="29213"/>
                    <a:pt x="7531" y="29175"/>
                    <a:pt x="7514" y="29175"/>
                  </a:cubicBezTo>
                  <a:cubicBezTo>
                    <a:pt x="7513" y="29175"/>
                    <a:pt x="7512" y="29175"/>
                    <a:pt x="7511" y="29175"/>
                  </a:cubicBezTo>
                  <a:cubicBezTo>
                    <a:pt x="7489" y="29179"/>
                    <a:pt x="7467" y="29180"/>
                    <a:pt x="7445" y="29180"/>
                  </a:cubicBezTo>
                  <a:cubicBezTo>
                    <a:pt x="7215" y="29180"/>
                    <a:pt x="7064" y="28970"/>
                    <a:pt x="6966" y="28857"/>
                  </a:cubicBezTo>
                  <a:cubicBezTo>
                    <a:pt x="6624" y="28452"/>
                    <a:pt x="6186" y="28130"/>
                    <a:pt x="5897" y="27680"/>
                  </a:cubicBezTo>
                  <a:cubicBezTo>
                    <a:pt x="5818" y="27557"/>
                    <a:pt x="5640" y="27593"/>
                    <a:pt x="5587" y="27465"/>
                  </a:cubicBezTo>
                  <a:cubicBezTo>
                    <a:pt x="5484" y="27242"/>
                    <a:pt x="5339" y="27040"/>
                    <a:pt x="5137" y="26916"/>
                  </a:cubicBezTo>
                  <a:cubicBezTo>
                    <a:pt x="4906" y="26776"/>
                    <a:pt x="4802" y="26541"/>
                    <a:pt x="4634" y="26355"/>
                  </a:cubicBezTo>
                  <a:cubicBezTo>
                    <a:pt x="4468" y="26169"/>
                    <a:pt x="4175" y="26070"/>
                    <a:pt x="4167" y="25744"/>
                  </a:cubicBezTo>
                  <a:cubicBezTo>
                    <a:pt x="4167" y="25670"/>
                    <a:pt x="4072" y="25607"/>
                    <a:pt x="3985" y="25579"/>
                  </a:cubicBezTo>
                  <a:cubicBezTo>
                    <a:pt x="3940" y="25562"/>
                    <a:pt x="3882" y="25554"/>
                    <a:pt x="3857" y="25521"/>
                  </a:cubicBezTo>
                  <a:cubicBezTo>
                    <a:pt x="3675" y="25273"/>
                    <a:pt x="3452" y="25038"/>
                    <a:pt x="3337" y="24757"/>
                  </a:cubicBezTo>
                  <a:cubicBezTo>
                    <a:pt x="3258" y="24563"/>
                    <a:pt x="3031" y="24580"/>
                    <a:pt x="2986" y="24365"/>
                  </a:cubicBezTo>
                  <a:cubicBezTo>
                    <a:pt x="2919" y="24035"/>
                    <a:pt x="2494" y="23898"/>
                    <a:pt x="2478" y="23522"/>
                  </a:cubicBezTo>
                  <a:cubicBezTo>
                    <a:pt x="2478" y="23506"/>
                    <a:pt x="2467" y="23473"/>
                    <a:pt x="2462" y="23473"/>
                  </a:cubicBezTo>
                  <a:cubicBezTo>
                    <a:pt x="2462" y="23473"/>
                    <a:pt x="2462" y="23473"/>
                    <a:pt x="2462" y="23473"/>
                  </a:cubicBezTo>
                  <a:cubicBezTo>
                    <a:pt x="2440" y="23477"/>
                    <a:pt x="2421" y="23479"/>
                    <a:pt x="2404" y="23479"/>
                  </a:cubicBezTo>
                  <a:cubicBezTo>
                    <a:pt x="2233" y="23479"/>
                    <a:pt x="2306" y="23279"/>
                    <a:pt x="2235" y="23196"/>
                  </a:cubicBezTo>
                  <a:cubicBezTo>
                    <a:pt x="2135" y="23084"/>
                    <a:pt x="2052" y="22957"/>
                    <a:pt x="1953" y="22842"/>
                  </a:cubicBezTo>
                  <a:cubicBezTo>
                    <a:pt x="1904" y="22783"/>
                    <a:pt x="1900" y="22722"/>
                    <a:pt x="1896" y="22651"/>
                  </a:cubicBezTo>
                  <a:cubicBezTo>
                    <a:pt x="1892" y="22490"/>
                    <a:pt x="1863" y="22350"/>
                    <a:pt x="1669" y="22301"/>
                  </a:cubicBezTo>
                  <a:cubicBezTo>
                    <a:pt x="1627" y="22288"/>
                    <a:pt x="1545" y="22251"/>
                    <a:pt x="1557" y="22185"/>
                  </a:cubicBezTo>
                  <a:cubicBezTo>
                    <a:pt x="1582" y="22015"/>
                    <a:pt x="1491" y="21933"/>
                    <a:pt x="1392" y="21809"/>
                  </a:cubicBezTo>
                  <a:cubicBezTo>
                    <a:pt x="1276" y="21664"/>
                    <a:pt x="1264" y="21433"/>
                    <a:pt x="1215" y="21239"/>
                  </a:cubicBezTo>
                  <a:cubicBezTo>
                    <a:pt x="1156" y="21016"/>
                    <a:pt x="1136" y="20785"/>
                    <a:pt x="958" y="20607"/>
                  </a:cubicBezTo>
                  <a:cubicBezTo>
                    <a:pt x="868" y="20513"/>
                    <a:pt x="905" y="20368"/>
                    <a:pt x="905" y="20244"/>
                  </a:cubicBezTo>
                  <a:cubicBezTo>
                    <a:pt x="908" y="20148"/>
                    <a:pt x="948" y="20115"/>
                    <a:pt x="1011" y="20115"/>
                  </a:cubicBezTo>
                  <a:cubicBezTo>
                    <a:pt x="1031" y="20115"/>
                    <a:pt x="1054" y="20118"/>
                    <a:pt x="1078" y="20124"/>
                  </a:cubicBezTo>
                  <a:cubicBezTo>
                    <a:pt x="1233" y="20165"/>
                    <a:pt x="1390" y="20184"/>
                    <a:pt x="1547" y="20184"/>
                  </a:cubicBezTo>
                  <a:cubicBezTo>
                    <a:pt x="1708" y="20184"/>
                    <a:pt x="1869" y="20164"/>
                    <a:pt x="2027" y="20128"/>
                  </a:cubicBezTo>
                  <a:cubicBezTo>
                    <a:pt x="2049" y="20123"/>
                    <a:pt x="2069" y="20121"/>
                    <a:pt x="2089" y="20121"/>
                  </a:cubicBezTo>
                  <a:cubicBezTo>
                    <a:pt x="2195" y="20121"/>
                    <a:pt x="2273" y="20187"/>
                    <a:pt x="2370" y="20191"/>
                  </a:cubicBezTo>
                  <a:cubicBezTo>
                    <a:pt x="2394" y="20192"/>
                    <a:pt x="2417" y="20193"/>
                    <a:pt x="2440" y="20193"/>
                  </a:cubicBezTo>
                  <a:cubicBezTo>
                    <a:pt x="2629" y="20193"/>
                    <a:pt x="2817" y="20153"/>
                    <a:pt x="3004" y="20153"/>
                  </a:cubicBezTo>
                  <a:cubicBezTo>
                    <a:pt x="3129" y="20153"/>
                    <a:pt x="3254" y="20171"/>
                    <a:pt x="3378" y="20231"/>
                  </a:cubicBezTo>
                  <a:cubicBezTo>
                    <a:pt x="3422" y="20171"/>
                    <a:pt x="3475" y="20154"/>
                    <a:pt x="3530" y="20154"/>
                  </a:cubicBezTo>
                  <a:cubicBezTo>
                    <a:pt x="3611" y="20154"/>
                    <a:pt x="3700" y="20191"/>
                    <a:pt x="3781" y="20191"/>
                  </a:cubicBezTo>
                  <a:cubicBezTo>
                    <a:pt x="3832" y="20191"/>
                    <a:pt x="3881" y="20176"/>
                    <a:pt x="3923" y="20128"/>
                  </a:cubicBezTo>
                  <a:cubicBezTo>
                    <a:pt x="3932" y="20120"/>
                    <a:pt x="3951" y="20115"/>
                    <a:pt x="3964" y="20115"/>
                  </a:cubicBezTo>
                  <a:cubicBezTo>
                    <a:pt x="3969" y="20115"/>
                    <a:pt x="3974" y="20115"/>
                    <a:pt x="3977" y="20116"/>
                  </a:cubicBezTo>
                  <a:cubicBezTo>
                    <a:pt x="4052" y="20153"/>
                    <a:pt x="4130" y="20166"/>
                    <a:pt x="4208" y="20166"/>
                  </a:cubicBezTo>
                  <a:cubicBezTo>
                    <a:pt x="4381" y="20166"/>
                    <a:pt x="4556" y="20102"/>
                    <a:pt x="4715" y="20102"/>
                  </a:cubicBezTo>
                  <a:cubicBezTo>
                    <a:pt x="4771" y="20102"/>
                    <a:pt x="4825" y="20110"/>
                    <a:pt x="4876" y="20132"/>
                  </a:cubicBezTo>
                  <a:cubicBezTo>
                    <a:pt x="4936" y="20157"/>
                    <a:pt x="4995" y="20165"/>
                    <a:pt x="5052" y="20165"/>
                  </a:cubicBezTo>
                  <a:cubicBezTo>
                    <a:pt x="5151" y="20165"/>
                    <a:pt x="5246" y="20142"/>
                    <a:pt x="5337" y="20142"/>
                  </a:cubicBezTo>
                  <a:cubicBezTo>
                    <a:pt x="5407" y="20142"/>
                    <a:pt x="5475" y="20155"/>
                    <a:pt x="5541" y="20203"/>
                  </a:cubicBezTo>
                  <a:cubicBezTo>
                    <a:pt x="5565" y="20220"/>
                    <a:pt x="5586" y="20227"/>
                    <a:pt x="5606" y="20227"/>
                  </a:cubicBezTo>
                  <a:cubicBezTo>
                    <a:pt x="5638" y="20227"/>
                    <a:pt x="5665" y="20208"/>
                    <a:pt x="5690" y="20182"/>
                  </a:cubicBezTo>
                  <a:cubicBezTo>
                    <a:pt x="5735" y="20137"/>
                    <a:pt x="5779" y="20112"/>
                    <a:pt x="5823" y="20112"/>
                  </a:cubicBezTo>
                  <a:cubicBezTo>
                    <a:pt x="5860" y="20112"/>
                    <a:pt x="5898" y="20130"/>
                    <a:pt x="5938" y="20170"/>
                  </a:cubicBezTo>
                  <a:cubicBezTo>
                    <a:pt x="5959" y="20191"/>
                    <a:pt x="6014" y="20212"/>
                    <a:pt x="6031" y="20212"/>
                  </a:cubicBezTo>
                  <a:cubicBezTo>
                    <a:pt x="6034" y="20212"/>
                    <a:pt x="6036" y="20212"/>
                    <a:pt x="6037" y="20211"/>
                  </a:cubicBezTo>
                  <a:cubicBezTo>
                    <a:pt x="6112" y="20106"/>
                    <a:pt x="6188" y="20072"/>
                    <a:pt x="6266" y="20072"/>
                  </a:cubicBezTo>
                  <a:cubicBezTo>
                    <a:pt x="6402" y="20072"/>
                    <a:pt x="6540" y="20178"/>
                    <a:pt x="6677" y="20191"/>
                  </a:cubicBezTo>
                  <a:cubicBezTo>
                    <a:pt x="6698" y="20193"/>
                    <a:pt x="6722" y="20195"/>
                    <a:pt x="6746" y="20195"/>
                  </a:cubicBezTo>
                  <a:cubicBezTo>
                    <a:pt x="6823" y="20195"/>
                    <a:pt x="6904" y="20175"/>
                    <a:pt x="6904" y="20075"/>
                  </a:cubicBezTo>
                  <a:cubicBezTo>
                    <a:pt x="6904" y="19852"/>
                    <a:pt x="7073" y="19666"/>
                    <a:pt x="7020" y="19418"/>
                  </a:cubicBezTo>
                  <a:cubicBezTo>
                    <a:pt x="7020" y="19385"/>
                    <a:pt x="7007" y="19332"/>
                    <a:pt x="7024" y="19290"/>
                  </a:cubicBezTo>
                  <a:cubicBezTo>
                    <a:pt x="7230" y="18815"/>
                    <a:pt x="7123" y="18316"/>
                    <a:pt x="7161" y="17824"/>
                  </a:cubicBezTo>
                  <a:cubicBezTo>
                    <a:pt x="7193" y="17337"/>
                    <a:pt x="7156" y="16846"/>
                    <a:pt x="7214" y="16359"/>
                  </a:cubicBezTo>
                  <a:cubicBezTo>
                    <a:pt x="7255" y="15979"/>
                    <a:pt x="7325" y="15608"/>
                    <a:pt x="7367" y="15231"/>
                  </a:cubicBezTo>
                  <a:cubicBezTo>
                    <a:pt x="7392" y="15038"/>
                    <a:pt x="7350" y="14844"/>
                    <a:pt x="7388" y="14645"/>
                  </a:cubicBezTo>
                  <a:cubicBezTo>
                    <a:pt x="7433" y="14413"/>
                    <a:pt x="7557" y="14211"/>
                    <a:pt x="7611" y="14001"/>
                  </a:cubicBezTo>
                  <a:cubicBezTo>
                    <a:pt x="7656" y="13799"/>
                    <a:pt x="7660" y="13576"/>
                    <a:pt x="7750" y="13382"/>
                  </a:cubicBezTo>
                  <a:cubicBezTo>
                    <a:pt x="7862" y="13159"/>
                    <a:pt x="7759" y="12870"/>
                    <a:pt x="7904" y="12688"/>
                  </a:cubicBezTo>
                  <a:cubicBezTo>
                    <a:pt x="8213" y="12308"/>
                    <a:pt x="8283" y="11825"/>
                    <a:pt x="8457" y="11404"/>
                  </a:cubicBezTo>
                  <a:cubicBezTo>
                    <a:pt x="8622" y="11000"/>
                    <a:pt x="8878" y="10623"/>
                    <a:pt x="8969" y="10190"/>
                  </a:cubicBezTo>
                  <a:cubicBezTo>
                    <a:pt x="9002" y="10025"/>
                    <a:pt x="9147" y="9967"/>
                    <a:pt x="9237" y="9868"/>
                  </a:cubicBezTo>
                  <a:cubicBezTo>
                    <a:pt x="9415" y="9670"/>
                    <a:pt x="9522" y="9414"/>
                    <a:pt x="9633" y="9199"/>
                  </a:cubicBezTo>
                  <a:cubicBezTo>
                    <a:pt x="9848" y="8786"/>
                    <a:pt x="10174" y="8473"/>
                    <a:pt x="10410" y="8092"/>
                  </a:cubicBezTo>
                  <a:cubicBezTo>
                    <a:pt x="10703" y="7625"/>
                    <a:pt x="11087" y="7242"/>
                    <a:pt x="11405" y="6804"/>
                  </a:cubicBezTo>
                  <a:cubicBezTo>
                    <a:pt x="11739" y="6342"/>
                    <a:pt x="12181" y="5990"/>
                    <a:pt x="12556" y="5574"/>
                  </a:cubicBezTo>
                  <a:cubicBezTo>
                    <a:pt x="12747" y="5363"/>
                    <a:pt x="13007" y="5206"/>
                    <a:pt x="13230" y="5020"/>
                  </a:cubicBezTo>
                  <a:cubicBezTo>
                    <a:pt x="13606" y="4698"/>
                    <a:pt x="13998" y="4397"/>
                    <a:pt x="14407" y="4116"/>
                  </a:cubicBezTo>
                  <a:cubicBezTo>
                    <a:pt x="14799" y="3848"/>
                    <a:pt x="15216" y="3617"/>
                    <a:pt x="15600" y="3328"/>
                  </a:cubicBezTo>
                  <a:cubicBezTo>
                    <a:pt x="15931" y="3080"/>
                    <a:pt x="16352" y="2960"/>
                    <a:pt x="16694" y="2712"/>
                  </a:cubicBezTo>
                  <a:cubicBezTo>
                    <a:pt x="16780" y="2648"/>
                    <a:pt x="16857" y="2580"/>
                    <a:pt x="16974" y="2580"/>
                  </a:cubicBezTo>
                  <a:cubicBezTo>
                    <a:pt x="16991" y="2580"/>
                    <a:pt x="17009" y="2581"/>
                    <a:pt x="17029" y="2584"/>
                  </a:cubicBezTo>
                  <a:cubicBezTo>
                    <a:pt x="17041" y="2586"/>
                    <a:pt x="17052" y="2587"/>
                    <a:pt x="17064" y="2587"/>
                  </a:cubicBezTo>
                  <a:cubicBezTo>
                    <a:pt x="17265" y="2587"/>
                    <a:pt x="17322" y="2322"/>
                    <a:pt x="17553" y="2287"/>
                  </a:cubicBezTo>
                  <a:cubicBezTo>
                    <a:pt x="17953" y="2230"/>
                    <a:pt x="18300" y="1952"/>
                    <a:pt x="18676" y="1820"/>
                  </a:cubicBezTo>
                  <a:cubicBezTo>
                    <a:pt x="18974" y="1719"/>
                    <a:pt x="19291" y="1573"/>
                    <a:pt x="19652" y="1573"/>
                  </a:cubicBezTo>
                  <a:cubicBezTo>
                    <a:pt x="19657" y="1573"/>
                    <a:pt x="19662" y="1573"/>
                    <a:pt x="19667" y="1573"/>
                  </a:cubicBezTo>
                  <a:cubicBezTo>
                    <a:pt x="19894" y="1573"/>
                    <a:pt x="20142" y="1395"/>
                    <a:pt x="20398" y="1338"/>
                  </a:cubicBezTo>
                  <a:cubicBezTo>
                    <a:pt x="20608" y="1292"/>
                    <a:pt x="20844" y="1176"/>
                    <a:pt x="21017" y="1159"/>
                  </a:cubicBezTo>
                  <a:cubicBezTo>
                    <a:pt x="21187" y="1141"/>
                    <a:pt x="21364" y="1067"/>
                    <a:pt x="21547" y="1067"/>
                  </a:cubicBezTo>
                  <a:cubicBezTo>
                    <a:pt x="21613" y="1067"/>
                    <a:pt x="21680" y="1077"/>
                    <a:pt x="21748" y="1102"/>
                  </a:cubicBezTo>
                  <a:cubicBezTo>
                    <a:pt x="21769" y="1109"/>
                    <a:pt x="21789" y="1113"/>
                    <a:pt x="21810" y="1113"/>
                  </a:cubicBezTo>
                  <a:cubicBezTo>
                    <a:pt x="21940" y="1113"/>
                    <a:pt x="22061" y="985"/>
                    <a:pt x="22189" y="949"/>
                  </a:cubicBezTo>
                  <a:cubicBezTo>
                    <a:pt x="22271" y="926"/>
                    <a:pt x="22356" y="920"/>
                    <a:pt x="22441" y="920"/>
                  </a:cubicBezTo>
                  <a:cubicBezTo>
                    <a:pt x="22555" y="920"/>
                    <a:pt x="22671" y="932"/>
                    <a:pt x="22785" y="932"/>
                  </a:cubicBezTo>
                  <a:cubicBezTo>
                    <a:pt x="22890" y="932"/>
                    <a:pt x="22994" y="922"/>
                    <a:pt x="23094" y="883"/>
                  </a:cubicBezTo>
                  <a:cubicBezTo>
                    <a:pt x="23273" y="815"/>
                    <a:pt x="23453" y="794"/>
                    <a:pt x="23632" y="794"/>
                  </a:cubicBezTo>
                  <a:close/>
                  <a:moveTo>
                    <a:pt x="24250" y="0"/>
                  </a:moveTo>
                  <a:cubicBezTo>
                    <a:pt x="23664" y="0"/>
                    <a:pt x="23077" y="86"/>
                    <a:pt x="22496" y="144"/>
                  </a:cubicBezTo>
                  <a:cubicBezTo>
                    <a:pt x="21793" y="214"/>
                    <a:pt x="21095" y="355"/>
                    <a:pt x="20406" y="524"/>
                  </a:cubicBezTo>
                  <a:cubicBezTo>
                    <a:pt x="20167" y="582"/>
                    <a:pt x="19931" y="652"/>
                    <a:pt x="19700" y="747"/>
                  </a:cubicBezTo>
                  <a:cubicBezTo>
                    <a:pt x="19424" y="858"/>
                    <a:pt x="19121" y="904"/>
                    <a:pt x="18837" y="1016"/>
                  </a:cubicBezTo>
                  <a:cubicBezTo>
                    <a:pt x="18597" y="1110"/>
                    <a:pt x="18321" y="1197"/>
                    <a:pt x="18065" y="1279"/>
                  </a:cubicBezTo>
                  <a:cubicBezTo>
                    <a:pt x="17644" y="1416"/>
                    <a:pt x="17239" y="1597"/>
                    <a:pt x="16842" y="1800"/>
                  </a:cubicBezTo>
                  <a:cubicBezTo>
                    <a:pt x="16058" y="2196"/>
                    <a:pt x="15274" y="2601"/>
                    <a:pt x="14563" y="3117"/>
                  </a:cubicBezTo>
                  <a:cubicBezTo>
                    <a:pt x="14395" y="3240"/>
                    <a:pt x="14159" y="3212"/>
                    <a:pt x="14039" y="3427"/>
                  </a:cubicBezTo>
                  <a:cubicBezTo>
                    <a:pt x="13869" y="3724"/>
                    <a:pt x="13531" y="3844"/>
                    <a:pt x="13275" y="4042"/>
                  </a:cubicBezTo>
                  <a:cubicBezTo>
                    <a:pt x="13011" y="4248"/>
                    <a:pt x="12668" y="4430"/>
                    <a:pt x="12457" y="4658"/>
                  </a:cubicBezTo>
                  <a:cubicBezTo>
                    <a:pt x="12082" y="5054"/>
                    <a:pt x="11645" y="5376"/>
                    <a:pt x="11277" y="5788"/>
                  </a:cubicBezTo>
                  <a:cubicBezTo>
                    <a:pt x="10946" y="6160"/>
                    <a:pt x="10629" y="6548"/>
                    <a:pt x="10298" y="6920"/>
                  </a:cubicBezTo>
                  <a:cubicBezTo>
                    <a:pt x="9964" y="7303"/>
                    <a:pt x="9650" y="7700"/>
                    <a:pt x="9328" y="8092"/>
                  </a:cubicBezTo>
                  <a:cubicBezTo>
                    <a:pt x="9237" y="8200"/>
                    <a:pt x="9237" y="8435"/>
                    <a:pt x="9208" y="8448"/>
                  </a:cubicBezTo>
                  <a:cubicBezTo>
                    <a:pt x="8969" y="8551"/>
                    <a:pt x="8973" y="8795"/>
                    <a:pt x="8915" y="8968"/>
                  </a:cubicBezTo>
                  <a:cubicBezTo>
                    <a:pt x="8812" y="9269"/>
                    <a:pt x="8440" y="9409"/>
                    <a:pt x="8465" y="9769"/>
                  </a:cubicBezTo>
                  <a:cubicBezTo>
                    <a:pt x="7994" y="10053"/>
                    <a:pt x="8135" y="10710"/>
                    <a:pt x="7697" y="11015"/>
                  </a:cubicBezTo>
                  <a:cubicBezTo>
                    <a:pt x="7689" y="11024"/>
                    <a:pt x="7697" y="11053"/>
                    <a:pt x="7693" y="11069"/>
                  </a:cubicBezTo>
                  <a:cubicBezTo>
                    <a:pt x="7643" y="11358"/>
                    <a:pt x="7544" y="11644"/>
                    <a:pt x="7388" y="11871"/>
                  </a:cubicBezTo>
                  <a:cubicBezTo>
                    <a:pt x="7222" y="12110"/>
                    <a:pt x="7226" y="12391"/>
                    <a:pt x="7073" y="12639"/>
                  </a:cubicBezTo>
                  <a:cubicBezTo>
                    <a:pt x="6913" y="12902"/>
                    <a:pt x="7012" y="13312"/>
                    <a:pt x="6830" y="13617"/>
                  </a:cubicBezTo>
                  <a:cubicBezTo>
                    <a:pt x="6723" y="13799"/>
                    <a:pt x="6871" y="14013"/>
                    <a:pt x="6727" y="14175"/>
                  </a:cubicBezTo>
                  <a:cubicBezTo>
                    <a:pt x="6627" y="14290"/>
                    <a:pt x="6591" y="14443"/>
                    <a:pt x="6566" y="14575"/>
                  </a:cubicBezTo>
                  <a:cubicBezTo>
                    <a:pt x="6504" y="14963"/>
                    <a:pt x="6454" y="15355"/>
                    <a:pt x="6446" y="15747"/>
                  </a:cubicBezTo>
                  <a:cubicBezTo>
                    <a:pt x="6433" y="16185"/>
                    <a:pt x="6269" y="16606"/>
                    <a:pt x="6384" y="17060"/>
                  </a:cubicBezTo>
                  <a:cubicBezTo>
                    <a:pt x="6417" y="17188"/>
                    <a:pt x="6408" y="17382"/>
                    <a:pt x="6376" y="17556"/>
                  </a:cubicBezTo>
                  <a:cubicBezTo>
                    <a:pt x="6281" y="18006"/>
                    <a:pt x="6326" y="18465"/>
                    <a:pt x="6330" y="18922"/>
                  </a:cubicBezTo>
                  <a:cubicBezTo>
                    <a:pt x="6334" y="19224"/>
                    <a:pt x="6279" y="19321"/>
                    <a:pt x="6020" y="19321"/>
                  </a:cubicBezTo>
                  <a:cubicBezTo>
                    <a:pt x="5999" y="19321"/>
                    <a:pt x="5975" y="19320"/>
                    <a:pt x="5951" y="19319"/>
                  </a:cubicBezTo>
                  <a:cubicBezTo>
                    <a:pt x="5526" y="19299"/>
                    <a:pt x="5099" y="19282"/>
                    <a:pt x="4678" y="19278"/>
                  </a:cubicBezTo>
                  <a:cubicBezTo>
                    <a:pt x="4417" y="19278"/>
                    <a:pt x="4159" y="19318"/>
                    <a:pt x="3900" y="19318"/>
                  </a:cubicBezTo>
                  <a:cubicBezTo>
                    <a:pt x="3839" y="19318"/>
                    <a:pt x="3778" y="19316"/>
                    <a:pt x="3717" y="19311"/>
                  </a:cubicBezTo>
                  <a:cubicBezTo>
                    <a:pt x="3581" y="19298"/>
                    <a:pt x="3444" y="19294"/>
                    <a:pt x="3308" y="19294"/>
                  </a:cubicBezTo>
                  <a:cubicBezTo>
                    <a:pt x="2885" y="19294"/>
                    <a:pt x="2463" y="19339"/>
                    <a:pt x="2042" y="19339"/>
                  </a:cubicBezTo>
                  <a:cubicBezTo>
                    <a:pt x="1975" y="19339"/>
                    <a:pt x="1909" y="19338"/>
                    <a:pt x="1842" y="19336"/>
                  </a:cubicBezTo>
                  <a:cubicBezTo>
                    <a:pt x="1818" y="19335"/>
                    <a:pt x="1794" y="19334"/>
                    <a:pt x="1770" y="19334"/>
                  </a:cubicBezTo>
                  <a:cubicBezTo>
                    <a:pt x="1565" y="19334"/>
                    <a:pt x="1354" y="19364"/>
                    <a:pt x="1152" y="19364"/>
                  </a:cubicBezTo>
                  <a:cubicBezTo>
                    <a:pt x="1066" y="19364"/>
                    <a:pt x="982" y="19358"/>
                    <a:pt x="901" y="19344"/>
                  </a:cubicBezTo>
                  <a:cubicBezTo>
                    <a:pt x="859" y="19336"/>
                    <a:pt x="817" y="19333"/>
                    <a:pt x="776" y="19333"/>
                  </a:cubicBezTo>
                  <a:cubicBezTo>
                    <a:pt x="605" y="19333"/>
                    <a:pt x="443" y="19386"/>
                    <a:pt x="278" y="19386"/>
                  </a:cubicBezTo>
                  <a:cubicBezTo>
                    <a:pt x="223" y="19386"/>
                    <a:pt x="168" y="19380"/>
                    <a:pt x="112" y="19364"/>
                  </a:cubicBezTo>
                  <a:cubicBezTo>
                    <a:pt x="109" y="19363"/>
                    <a:pt x="105" y="19363"/>
                    <a:pt x="102" y="19363"/>
                  </a:cubicBezTo>
                  <a:cubicBezTo>
                    <a:pt x="50" y="19363"/>
                    <a:pt x="13" y="19477"/>
                    <a:pt x="21" y="19492"/>
                  </a:cubicBezTo>
                  <a:cubicBezTo>
                    <a:pt x="104" y="19641"/>
                    <a:pt x="1" y="19782"/>
                    <a:pt x="17" y="19930"/>
                  </a:cubicBezTo>
                  <a:cubicBezTo>
                    <a:pt x="66" y="20327"/>
                    <a:pt x="203" y="20694"/>
                    <a:pt x="293" y="21074"/>
                  </a:cubicBezTo>
                  <a:cubicBezTo>
                    <a:pt x="384" y="21437"/>
                    <a:pt x="521" y="21771"/>
                    <a:pt x="649" y="22114"/>
                  </a:cubicBezTo>
                  <a:cubicBezTo>
                    <a:pt x="748" y="22383"/>
                    <a:pt x="942" y="22598"/>
                    <a:pt x="1045" y="22866"/>
                  </a:cubicBezTo>
                  <a:cubicBezTo>
                    <a:pt x="1086" y="22969"/>
                    <a:pt x="979" y="23105"/>
                    <a:pt x="1111" y="23176"/>
                  </a:cubicBezTo>
                  <a:cubicBezTo>
                    <a:pt x="1450" y="23366"/>
                    <a:pt x="1471" y="23791"/>
                    <a:pt x="1747" y="24026"/>
                  </a:cubicBezTo>
                  <a:cubicBezTo>
                    <a:pt x="1821" y="24084"/>
                    <a:pt x="1690" y="24249"/>
                    <a:pt x="1785" y="24249"/>
                  </a:cubicBezTo>
                  <a:cubicBezTo>
                    <a:pt x="2094" y="24254"/>
                    <a:pt x="2132" y="24563"/>
                    <a:pt x="2197" y="24704"/>
                  </a:cubicBezTo>
                  <a:cubicBezTo>
                    <a:pt x="2408" y="25125"/>
                    <a:pt x="2763" y="25422"/>
                    <a:pt x="3010" y="25806"/>
                  </a:cubicBezTo>
                  <a:cubicBezTo>
                    <a:pt x="3213" y="26116"/>
                    <a:pt x="3568" y="26326"/>
                    <a:pt x="3725" y="26644"/>
                  </a:cubicBezTo>
                  <a:cubicBezTo>
                    <a:pt x="3965" y="27111"/>
                    <a:pt x="4369" y="27420"/>
                    <a:pt x="4678" y="27808"/>
                  </a:cubicBezTo>
                  <a:cubicBezTo>
                    <a:pt x="4996" y="28201"/>
                    <a:pt x="5402" y="28548"/>
                    <a:pt x="5768" y="28915"/>
                  </a:cubicBezTo>
                  <a:cubicBezTo>
                    <a:pt x="6210" y="29352"/>
                    <a:pt x="6685" y="29754"/>
                    <a:pt x="7152" y="30162"/>
                  </a:cubicBezTo>
                  <a:cubicBezTo>
                    <a:pt x="7718" y="30653"/>
                    <a:pt x="8291" y="31128"/>
                    <a:pt x="8920" y="31541"/>
                  </a:cubicBezTo>
                  <a:cubicBezTo>
                    <a:pt x="9035" y="31620"/>
                    <a:pt x="9113" y="31735"/>
                    <a:pt x="9261" y="31789"/>
                  </a:cubicBezTo>
                  <a:cubicBezTo>
                    <a:pt x="9555" y="31892"/>
                    <a:pt x="9774" y="32136"/>
                    <a:pt x="10038" y="32300"/>
                  </a:cubicBezTo>
                  <a:cubicBezTo>
                    <a:pt x="10385" y="32519"/>
                    <a:pt x="10757" y="32714"/>
                    <a:pt x="11087" y="32961"/>
                  </a:cubicBezTo>
                  <a:cubicBezTo>
                    <a:pt x="11118" y="32982"/>
                    <a:pt x="11147" y="33004"/>
                    <a:pt x="11178" y="33004"/>
                  </a:cubicBezTo>
                  <a:cubicBezTo>
                    <a:pt x="11196" y="33004"/>
                    <a:pt x="11215" y="32996"/>
                    <a:pt x="11235" y="32974"/>
                  </a:cubicBezTo>
                  <a:cubicBezTo>
                    <a:pt x="11283" y="32925"/>
                    <a:pt x="11311" y="32906"/>
                    <a:pt x="11327" y="32906"/>
                  </a:cubicBezTo>
                  <a:cubicBezTo>
                    <a:pt x="11358" y="32906"/>
                    <a:pt x="11346" y="32977"/>
                    <a:pt x="11351" y="33040"/>
                  </a:cubicBezTo>
                  <a:cubicBezTo>
                    <a:pt x="11359" y="33123"/>
                    <a:pt x="11438" y="33148"/>
                    <a:pt x="11508" y="33188"/>
                  </a:cubicBezTo>
                  <a:cubicBezTo>
                    <a:pt x="12041" y="33478"/>
                    <a:pt x="12644" y="33638"/>
                    <a:pt x="13151" y="33952"/>
                  </a:cubicBezTo>
                  <a:cubicBezTo>
                    <a:pt x="13820" y="34361"/>
                    <a:pt x="14593" y="34472"/>
                    <a:pt x="15274" y="34819"/>
                  </a:cubicBezTo>
                  <a:cubicBezTo>
                    <a:pt x="15283" y="34823"/>
                    <a:pt x="15298" y="34825"/>
                    <a:pt x="15313" y="34825"/>
                  </a:cubicBezTo>
                  <a:cubicBezTo>
                    <a:pt x="15331" y="34825"/>
                    <a:pt x="15348" y="34822"/>
                    <a:pt x="15352" y="34815"/>
                  </a:cubicBezTo>
                  <a:cubicBezTo>
                    <a:pt x="15379" y="34759"/>
                    <a:pt x="15405" y="34739"/>
                    <a:pt x="15431" y="34739"/>
                  </a:cubicBezTo>
                  <a:cubicBezTo>
                    <a:pt x="15493" y="34739"/>
                    <a:pt x="15551" y="34855"/>
                    <a:pt x="15612" y="34855"/>
                  </a:cubicBezTo>
                  <a:cubicBezTo>
                    <a:pt x="15630" y="34855"/>
                    <a:pt x="15648" y="34845"/>
                    <a:pt x="15666" y="34819"/>
                  </a:cubicBezTo>
                  <a:cubicBezTo>
                    <a:pt x="15669" y="34986"/>
                    <a:pt x="15777" y="35017"/>
                    <a:pt x="15878" y="35017"/>
                  </a:cubicBezTo>
                  <a:cubicBezTo>
                    <a:pt x="15917" y="35017"/>
                    <a:pt x="15954" y="35013"/>
                    <a:pt x="15984" y="35010"/>
                  </a:cubicBezTo>
                  <a:cubicBezTo>
                    <a:pt x="16004" y="35007"/>
                    <a:pt x="16023" y="35006"/>
                    <a:pt x="16042" y="35006"/>
                  </a:cubicBezTo>
                  <a:cubicBezTo>
                    <a:pt x="16256" y="35006"/>
                    <a:pt x="16440" y="35138"/>
                    <a:pt x="16660" y="35138"/>
                  </a:cubicBezTo>
                  <a:cubicBezTo>
                    <a:pt x="16669" y="35138"/>
                    <a:pt x="16677" y="35138"/>
                    <a:pt x="16686" y="35137"/>
                  </a:cubicBezTo>
                  <a:cubicBezTo>
                    <a:pt x="16715" y="35135"/>
                    <a:pt x="16753" y="35133"/>
                    <a:pt x="16794" y="35133"/>
                  </a:cubicBezTo>
                  <a:cubicBezTo>
                    <a:pt x="16900" y="35133"/>
                    <a:pt x="17030" y="35147"/>
                    <a:pt x="17107" y="35204"/>
                  </a:cubicBezTo>
                  <a:cubicBezTo>
                    <a:pt x="17322" y="35360"/>
                    <a:pt x="17561" y="35393"/>
                    <a:pt x="17804" y="35447"/>
                  </a:cubicBezTo>
                  <a:cubicBezTo>
                    <a:pt x="18176" y="35534"/>
                    <a:pt x="18561" y="35505"/>
                    <a:pt x="18928" y="35645"/>
                  </a:cubicBezTo>
                  <a:cubicBezTo>
                    <a:pt x="19146" y="35728"/>
                    <a:pt x="19403" y="35703"/>
                    <a:pt x="19638" y="35744"/>
                  </a:cubicBezTo>
                  <a:cubicBezTo>
                    <a:pt x="19642" y="35745"/>
                    <a:pt x="19647" y="35745"/>
                    <a:pt x="19651" y="35745"/>
                  </a:cubicBezTo>
                  <a:cubicBezTo>
                    <a:pt x="19706" y="35745"/>
                    <a:pt x="19719" y="35667"/>
                    <a:pt x="19772" y="35667"/>
                  </a:cubicBezTo>
                  <a:cubicBezTo>
                    <a:pt x="19786" y="35667"/>
                    <a:pt x="19803" y="35672"/>
                    <a:pt x="19824" y="35686"/>
                  </a:cubicBezTo>
                  <a:cubicBezTo>
                    <a:pt x="20019" y="35810"/>
                    <a:pt x="20235" y="35819"/>
                    <a:pt x="20453" y="35819"/>
                  </a:cubicBezTo>
                  <a:cubicBezTo>
                    <a:pt x="20491" y="35819"/>
                    <a:pt x="20528" y="35818"/>
                    <a:pt x="20566" y="35818"/>
                  </a:cubicBezTo>
                  <a:cubicBezTo>
                    <a:pt x="20683" y="35818"/>
                    <a:pt x="20801" y="35821"/>
                    <a:pt x="20914" y="35843"/>
                  </a:cubicBezTo>
                  <a:cubicBezTo>
                    <a:pt x="20934" y="35847"/>
                    <a:pt x="20955" y="35849"/>
                    <a:pt x="20977" y="35849"/>
                  </a:cubicBezTo>
                  <a:cubicBezTo>
                    <a:pt x="21075" y="35849"/>
                    <a:pt x="21182" y="35813"/>
                    <a:pt x="21274" y="35813"/>
                  </a:cubicBezTo>
                  <a:cubicBezTo>
                    <a:pt x="21305" y="35813"/>
                    <a:pt x="21334" y="35817"/>
                    <a:pt x="21360" y="35827"/>
                  </a:cubicBezTo>
                  <a:cubicBezTo>
                    <a:pt x="21460" y="35868"/>
                    <a:pt x="21559" y="35877"/>
                    <a:pt x="21656" y="35877"/>
                  </a:cubicBezTo>
                  <a:cubicBezTo>
                    <a:pt x="21735" y="35877"/>
                    <a:pt x="21814" y="35871"/>
                    <a:pt x="21892" y="35871"/>
                  </a:cubicBezTo>
                  <a:cubicBezTo>
                    <a:pt x="21931" y="35871"/>
                    <a:pt x="21970" y="35872"/>
                    <a:pt x="22008" y="35877"/>
                  </a:cubicBezTo>
                  <a:cubicBezTo>
                    <a:pt x="22070" y="35884"/>
                    <a:pt x="22132" y="35888"/>
                    <a:pt x="22193" y="35888"/>
                  </a:cubicBezTo>
                  <a:cubicBezTo>
                    <a:pt x="22455" y="35888"/>
                    <a:pt x="22713" y="35830"/>
                    <a:pt x="22970" y="35827"/>
                  </a:cubicBezTo>
                  <a:cubicBezTo>
                    <a:pt x="23073" y="35827"/>
                    <a:pt x="23176" y="35843"/>
                    <a:pt x="23276" y="35843"/>
                  </a:cubicBezTo>
                  <a:cubicBezTo>
                    <a:pt x="23380" y="35843"/>
                    <a:pt x="23482" y="35826"/>
                    <a:pt x="23581" y="35757"/>
                  </a:cubicBezTo>
                  <a:cubicBezTo>
                    <a:pt x="23612" y="35734"/>
                    <a:pt x="23643" y="35722"/>
                    <a:pt x="23674" y="35722"/>
                  </a:cubicBezTo>
                  <a:cubicBezTo>
                    <a:pt x="23711" y="35722"/>
                    <a:pt x="23747" y="35741"/>
                    <a:pt x="23784" y="35782"/>
                  </a:cubicBezTo>
                  <a:cubicBezTo>
                    <a:pt x="23812" y="35818"/>
                    <a:pt x="23854" y="35833"/>
                    <a:pt x="23896" y="35833"/>
                  </a:cubicBezTo>
                  <a:cubicBezTo>
                    <a:pt x="23921" y="35833"/>
                    <a:pt x="23946" y="35827"/>
                    <a:pt x="23969" y="35818"/>
                  </a:cubicBezTo>
                  <a:cubicBezTo>
                    <a:pt x="24320" y="35678"/>
                    <a:pt x="24696" y="35682"/>
                    <a:pt x="25059" y="35633"/>
                  </a:cubicBezTo>
                  <a:cubicBezTo>
                    <a:pt x="25146" y="35619"/>
                    <a:pt x="25250" y="35547"/>
                    <a:pt x="25355" y="35547"/>
                  </a:cubicBezTo>
                  <a:cubicBezTo>
                    <a:pt x="25410" y="35547"/>
                    <a:pt x="25465" y="35567"/>
                    <a:pt x="25518" y="35625"/>
                  </a:cubicBezTo>
                  <a:cubicBezTo>
                    <a:pt x="25519" y="35626"/>
                    <a:pt x="25520" y="35627"/>
                    <a:pt x="25522" y="35627"/>
                  </a:cubicBezTo>
                  <a:cubicBezTo>
                    <a:pt x="25542" y="35627"/>
                    <a:pt x="25617" y="35577"/>
                    <a:pt x="25662" y="35559"/>
                  </a:cubicBezTo>
                  <a:cubicBezTo>
                    <a:pt x="25718" y="35536"/>
                    <a:pt x="25785" y="35487"/>
                    <a:pt x="25834" y="35487"/>
                  </a:cubicBezTo>
                  <a:cubicBezTo>
                    <a:pt x="25839" y="35487"/>
                    <a:pt x="25844" y="35487"/>
                    <a:pt x="25848" y="35488"/>
                  </a:cubicBezTo>
                  <a:cubicBezTo>
                    <a:pt x="25919" y="35512"/>
                    <a:pt x="25988" y="35521"/>
                    <a:pt x="26056" y="35521"/>
                  </a:cubicBezTo>
                  <a:cubicBezTo>
                    <a:pt x="26313" y="35521"/>
                    <a:pt x="26551" y="35384"/>
                    <a:pt x="26790" y="35336"/>
                  </a:cubicBezTo>
                  <a:cubicBezTo>
                    <a:pt x="27070" y="35278"/>
                    <a:pt x="27396" y="35236"/>
                    <a:pt x="27657" y="35071"/>
                  </a:cubicBezTo>
                  <a:cubicBezTo>
                    <a:pt x="27676" y="35060"/>
                    <a:pt x="27694" y="35055"/>
                    <a:pt x="27712" y="35055"/>
                  </a:cubicBezTo>
                  <a:cubicBezTo>
                    <a:pt x="27767" y="35055"/>
                    <a:pt x="27816" y="35096"/>
                    <a:pt x="27864" y="35096"/>
                  </a:cubicBezTo>
                  <a:cubicBezTo>
                    <a:pt x="27884" y="35096"/>
                    <a:pt x="27905" y="35088"/>
                    <a:pt x="27925" y="35067"/>
                  </a:cubicBezTo>
                  <a:cubicBezTo>
                    <a:pt x="28086" y="34894"/>
                    <a:pt x="28350" y="35017"/>
                    <a:pt x="28544" y="34836"/>
                  </a:cubicBezTo>
                  <a:cubicBezTo>
                    <a:pt x="28644" y="34741"/>
                    <a:pt x="28907" y="34691"/>
                    <a:pt x="29105" y="34679"/>
                  </a:cubicBezTo>
                  <a:cubicBezTo>
                    <a:pt x="29300" y="34667"/>
                    <a:pt x="29395" y="34493"/>
                    <a:pt x="29560" y="34456"/>
                  </a:cubicBezTo>
                  <a:cubicBezTo>
                    <a:pt x="29849" y="34381"/>
                    <a:pt x="30134" y="34299"/>
                    <a:pt x="30410" y="34192"/>
                  </a:cubicBezTo>
                  <a:cubicBezTo>
                    <a:pt x="30567" y="34130"/>
                    <a:pt x="30650" y="33965"/>
                    <a:pt x="30852" y="33940"/>
                  </a:cubicBezTo>
                  <a:cubicBezTo>
                    <a:pt x="30884" y="33936"/>
                    <a:pt x="30919" y="33935"/>
                    <a:pt x="30956" y="33935"/>
                  </a:cubicBezTo>
                  <a:cubicBezTo>
                    <a:pt x="30968" y="33935"/>
                    <a:pt x="30980" y="33935"/>
                    <a:pt x="30993" y="33935"/>
                  </a:cubicBezTo>
                  <a:cubicBezTo>
                    <a:pt x="31120" y="33935"/>
                    <a:pt x="31256" y="33929"/>
                    <a:pt x="31306" y="33787"/>
                  </a:cubicBezTo>
                  <a:cubicBezTo>
                    <a:pt x="31360" y="33647"/>
                    <a:pt x="31459" y="33655"/>
                    <a:pt x="31554" y="33605"/>
                  </a:cubicBezTo>
                  <a:cubicBezTo>
                    <a:pt x="31744" y="33506"/>
                    <a:pt x="32103" y="33655"/>
                    <a:pt x="32108" y="33255"/>
                  </a:cubicBezTo>
                  <a:cubicBezTo>
                    <a:pt x="32108" y="33248"/>
                    <a:pt x="32172" y="33228"/>
                    <a:pt x="32195" y="33228"/>
                  </a:cubicBezTo>
                  <a:cubicBezTo>
                    <a:pt x="32199" y="33228"/>
                    <a:pt x="32201" y="33229"/>
                    <a:pt x="32202" y="33230"/>
                  </a:cubicBezTo>
                  <a:cubicBezTo>
                    <a:pt x="32234" y="33279"/>
                    <a:pt x="32264" y="33296"/>
                    <a:pt x="32292" y="33296"/>
                  </a:cubicBezTo>
                  <a:cubicBezTo>
                    <a:pt x="32345" y="33296"/>
                    <a:pt x="32392" y="33236"/>
                    <a:pt x="32438" y="33209"/>
                  </a:cubicBezTo>
                  <a:cubicBezTo>
                    <a:pt x="32718" y="33052"/>
                    <a:pt x="33008" y="32900"/>
                    <a:pt x="33276" y="32714"/>
                  </a:cubicBezTo>
                  <a:cubicBezTo>
                    <a:pt x="33673" y="32441"/>
                    <a:pt x="34094" y="32206"/>
                    <a:pt x="34469" y="31896"/>
                  </a:cubicBezTo>
                  <a:cubicBezTo>
                    <a:pt x="34704" y="31698"/>
                    <a:pt x="34936" y="31492"/>
                    <a:pt x="35175" y="31297"/>
                  </a:cubicBezTo>
                  <a:cubicBezTo>
                    <a:pt x="35436" y="31082"/>
                    <a:pt x="35695" y="30855"/>
                    <a:pt x="35952" y="30633"/>
                  </a:cubicBezTo>
                  <a:cubicBezTo>
                    <a:pt x="36567" y="30091"/>
                    <a:pt x="37099" y="29464"/>
                    <a:pt x="37637" y="28845"/>
                  </a:cubicBezTo>
                  <a:cubicBezTo>
                    <a:pt x="38041" y="28382"/>
                    <a:pt x="38355" y="27846"/>
                    <a:pt x="38767" y="27387"/>
                  </a:cubicBezTo>
                  <a:cubicBezTo>
                    <a:pt x="38961" y="27172"/>
                    <a:pt x="38982" y="26838"/>
                    <a:pt x="39243" y="26661"/>
                  </a:cubicBezTo>
                  <a:cubicBezTo>
                    <a:pt x="39119" y="26404"/>
                    <a:pt x="39387" y="26285"/>
                    <a:pt x="39482" y="26137"/>
                  </a:cubicBezTo>
                  <a:cubicBezTo>
                    <a:pt x="39560" y="26013"/>
                    <a:pt x="39618" y="25921"/>
                    <a:pt x="39581" y="25798"/>
                  </a:cubicBezTo>
                  <a:cubicBezTo>
                    <a:pt x="39590" y="25788"/>
                    <a:pt x="39601" y="25784"/>
                    <a:pt x="39611" y="25784"/>
                  </a:cubicBezTo>
                  <a:cubicBezTo>
                    <a:pt x="39659" y="25784"/>
                    <a:pt x="39712" y="25866"/>
                    <a:pt x="39733" y="25866"/>
                  </a:cubicBezTo>
                  <a:cubicBezTo>
                    <a:pt x="39743" y="25866"/>
                    <a:pt x="39746" y="25848"/>
                    <a:pt x="39738" y="25794"/>
                  </a:cubicBezTo>
                  <a:cubicBezTo>
                    <a:pt x="39684" y="25430"/>
                    <a:pt x="40072" y="25289"/>
                    <a:pt x="40072" y="24938"/>
                  </a:cubicBezTo>
                  <a:cubicBezTo>
                    <a:pt x="40072" y="24749"/>
                    <a:pt x="40246" y="24493"/>
                    <a:pt x="40398" y="24298"/>
                  </a:cubicBezTo>
                  <a:cubicBezTo>
                    <a:pt x="40526" y="24138"/>
                    <a:pt x="40469" y="23907"/>
                    <a:pt x="40692" y="23758"/>
                  </a:cubicBezTo>
                  <a:cubicBezTo>
                    <a:pt x="40804" y="23684"/>
                    <a:pt x="40878" y="23370"/>
                    <a:pt x="40878" y="23159"/>
                  </a:cubicBezTo>
                  <a:cubicBezTo>
                    <a:pt x="40878" y="22981"/>
                    <a:pt x="40907" y="22829"/>
                    <a:pt x="40956" y="22655"/>
                  </a:cubicBezTo>
                  <a:cubicBezTo>
                    <a:pt x="41018" y="22436"/>
                    <a:pt x="41183" y="22267"/>
                    <a:pt x="41195" y="22028"/>
                  </a:cubicBezTo>
                  <a:cubicBezTo>
                    <a:pt x="41200" y="21866"/>
                    <a:pt x="41233" y="21702"/>
                    <a:pt x="41315" y="21540"/>
                  </a:cubicBezTo>
                  <a:cubicBezTo>
                    <a:pt x="41414" y="21342"/>
                    <a:pt x="41423" y="21107"/>
                    <a:pt x="41464" y="20892"/>
                  </a:cubicBezTo>
                  <a:cubicBezTo>
                    <a:pt x="41547" y="20483"/>
                    <a:pt x="41555" y="20058"/>
                    <a:pt x="41621" y="19650"/>
                  </a:cubicBezTo>
                  <a:cubicBezTo>
                    <a:pt x="41703" y="19121"/>
                    <a:pt x="41650" y="18592"/>
                    <a:pt x="41691" y="18068"/>
                  </a:cubicBezTo>
                  <a:cubicBezTo>
                    <a:pt x="41720" y="17659"/>
                    <a:pt x="41753" y="17243"/>
                    <a:pt x="41679" y="16846"/>
                  </a:cubicBezTo>
                  <a:cubicBezTo>
                    <a:pt x="41600" y="16462"/>
                    <a:pt x="41608" y="16069"/>
                    <a:pt x="41542" y="15682"/>
                  </a:cubicBezTo>
                  <a:cubicBezTo>
                    <a:pt x="41473" y="15261"/>
                    <a:pt x="41431" y="14827"/>
                    <a:pt x="41398" y="14394"/>
                  </a:cubicBezTo>
                  <a:cubicBezTo>
                    <a:pt x="41368" y="13992"/>
                    <a:pt x="41067" y="13630"/>
                    <a:pt x="41162" y="13200"/>
                  </a:cubicBezTo>
                  <a:cubicBezTo>
                    <a:pt x="41204" y="13014"/>
                    <a:pt x="41014" y="12957"/>
                    <a:pt x="40993" y="12816"/>
                  </a:cubicBezTo>
                  <a:cubicBezTo>
                    <a:pt x="40956" y="12564"/>
                    <a:pt x="40903" y="12321"/>
                    <a:pt x="40804" y="12090"/>
                  </a:cubicBezTo>
                  <a:cubicBezTo>
                    <a:pt x="40700" y="11850"/>
                    <a:pt x="40600" y="11585"/>
                    <a:pt x="40560" y="11354"/>
                  </a:cubicBezTo>
                  <a:cubicBezTo>
                    <a:pt x="40497" y="11004"/>
                    <a:pt x="40362" y="10678"/>
                    <a:pt x="40229" y="10380"/>
                  </a:cubicBezTo>
                  <a:cubicBezTo>
                    <a:pt x="40085" y="10058"/>
                    <a:pt x="39961" y="9711"/>
                    <a:pt x="39771" y="9397"/>
                  </a:cubicBezTo>
                  <a:cubicBezTo>
                    <a:pt x="39606" y="9121"/>
                    <a:pt x="39379" y="8856"/>
                    <a:pt x="39321" y="8513"/>
                  </a:cubicBezTo>
                  <a:cubicBezTo>
                    <a:pt x="39313" y="8483"/>
                    <a:pt x="39309" y="8401"/>
                    <a:pt x="39238" y="8401"/>
                  </a:cubicBezTo>
                  <a:cubicBezTo>
                    <a:pt x="39233" y="8401"/>
                    <a:pt x="39228" y="8401"/>
                    <a:pt x="39222" y="8402"/>
                  </a:cubicBezTo>
                  <a:cubicBezTo>
                    <a:pt x="39213" y="8403"/>
                    <a:pt x="39205" y="8404"/>
                    <a:pt x="39197" y="8404"/>
                  </a:cubicBezTo>
                  <a:cubicBezTo>
                    <a:pt x="39061" y="8404"/>
                    <a:pt x="39069" y="8282"/>
                    <a:pt x="39061" y="8200"/>
                  </a:cubicBezTo>
                  <a:cubicBezTo>
                    <a:pt x="39057" y="8117"/>
                    <a:pt x="39123" y="8027"/>
                    <a:pt x="38982" y="8002"/>
                  </a:cubicBezTo>
                  <a:cubicBezTo>
                    <a:pt x="39024" y="7774"/>
                    <a:pt x="38702" y="7844"/>
                    <a:pt x="38693" y="7642"/>
                  </a:cubicBezTo>
                  <a:cubicBezTo>
                    <a:pt x="38689" y="7498"/>
                    <a:pt x="38590" y="7391"/>
                    <a:pt x="38512" y="7271"/>
                  </a:cubicBezTo>
                  <a:cubicBezTo>
                    <a:pt x="38396" y="7089"/>
                    <a:pt x="38210" y="6953"/>
                    <a:pt x="38144" y="6779"/>
                  </a:cubicBezTo>
                  <a:cubicBezTo>
                    <a:pt x="38054" y="6544"/>
                    <a:pt x="37938" y="6379"/>
                    <a:pt x="37719" y="6276"/>
                  </a:cubicBezTo>
                  <a:cubicBezTo>
                    <a:pt x="37677" y="6259"/>
                    <a:pt x="37686" y="6238"/>
                    <a:pt x="37673" y="6205"/>
                  </a:cubicBezTo>
                  <a:cubicBezTo>
                    <a:pt x="37558" y="5916"/>
                    <a:pt x="37401" y="5640"/>
                    <a:pt x="37170" y="5433"/>
                  </a:cubicBezTo>
                  <a:cubicBezTo>
                    <a:pt x="36815" y="5115"/>
                    <a:pt x="36398" y="4864"/>
                    <a:pt x="36183" y="4410"/>
                  </a:cubicBezTo>
                  <a:cubicBezTo>
                    <a:pt x="36163" y="4367"/>
                    <a:pt x="36130" y="4328"/>
                    <a:pt x="36087" y="4328"/>
                  </a:cubicBezTo>
                  <a:cubicBezTo>
                    <a:pt x="36067" y="4328"/>
                    <a:pt x="36045" y="4336"/>
                    <a:pt x="36022" y="4355"/>
                  </a:cubicBezTo>
                  <a:cubicBezTo>
                    <a:pt x="35998" y="4377"/>
                    <a:pt x="35973" y="4390"/>
                    <a:pt x="35952" y="4390"/>
                  </a:cubicBezTo>
                  <a:cubicBezTo>
                    <a:pt x="35933" y="4390"/>
                    <a:pt x="35919" y="4379"/>
                    <a:pt x="35914" y="4355"/>
                  </a:cubicBezTo>
                  <a:cubicBezTo>
                    <a:pt x="35886" y="4128"/>
                    <a:pt x="35691" y="4054"/>
                    <a:pt x="35556" y="3930"/>
                  </a:cubicBezTo>
                  <a:cubicBezTo>
                    <a:pt x="35188" y="3596"/>
                    <a:pt x="34891" y="3171"/>
                    <a:pt x="34382" y="3022"/>
                  </a:cubicBezTo>
                  <a:cubicBezTo>
                    <a:pt x="34353" y="3014"/>
                    <a:pt x="34321" y="3002"/>
                    <a:pt x="34308" y="2981"/>
                  </a:cubicBezTo>
                  <a:cubicBezTo>
                    <a:pt x="34073" y="2572"/>
                    <a:pt x="33614" y="2472"/>
                    <a:pt x="33255" y="2246"/>
                  </a:cubicBezTo>
                  <a:cubicBezTo>
                    <a:pt x="32636" y="1845"/>
                    <a:pt x="31971" y="1519"/>
                    <a:pt x="31290" y="1247"/>
                  </a:cubicBezTo>
                  <a:cubicBezTo>
                    <a:pt x="30799" y="1048"/>
                    <a:pt x="30295" y="829"/>
                    <a:pt x="29762" y="726"/>
                  </a:cubicBezTo>
                  <a:cubicBezTo>
                    <a:pt x="29601" y="698"/>
                    <a:pt x="29370" y="698"/>
                    <a:pt x="29296" y="623"/>
                  </a:cubicBezTo>
                  <a:cubicBezTo>
                    <a:pt x="29175" y="495"/>
                    <a:pt x="28984" y="461"/>
                    <a:pt x="28879" y="461"/>
                  </a:cubicBezTo>
                  <a:cubicBezTo>
                    <a:pt x="28854" y="461"/>
                    <a:pt x="28834" y="463"/>
                    <a:pt x="28821" y="466"/>
                  </a:cubicBezTo>
                  <a:cubicBezTo>
                    <a:pt x="28782" y="474"/>
                    <a:pt x="28744" y="478"/>
                    <a:pt x="28708" y="478"/>
                  </a:cubicBezTo>
                  <a:cubicBezTo>
                    <a:pt x="28476" y="478"/>
                    <a:pt x="28295" y="327"/>
                    <a:pt x="28074" y="305"/>
                  </a:cubicBezTo>
                  <a:cubicBezTo>
                    <a:pt x="27665" y="273"/>
                    <a:pt x="27256" y="157"/>
                    <a:pt x="26851" y="132"/>
                  </a:cubicBezTo>
                  <a:cubicBezTo>
                    <a:pt x="26420" y="100"/>
                    <a:pt x="26000" y="15"/>
                    <a:pt x="25559" y="15"/>
                  </a:cubicBezTo>
                  <a:cubicBezTo>
                    <a:pt x="25539" y="15"/>
                    <a:pt x="25520" y="16"/>
                    <a:pt x="25501" y="16"/>
                  </a:cubicBezTo>
                  <a:cubicBezTo>
                    <a:pt x="25430" y="17"/>
                    <a:pt x="25359" y="18"/>
                    <a:pt x="25286" y="18"/>
                  </a:cubicBezTo>
                  <a:cubicBezTo>
                    <a:pt x="24943" y="18"/>
                    <a:pt x="24591" y="3"/>
                    <a:pt x="242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57"/>
            <p:cNvSpPr/>
            <p:nvPr/>
          </p:nvSpPr>
          <p:spPr>
            <a:xfrm>
              <a:off x="2011866" y="2956044"/>
              <a:ext cx="314792" cy="204487"/>
            </a:xfrm>
            <a:custGeom>
              <a:rect b="b" l="l" r="r" t="t"/>
              <a:pathLst>
                <a:path extrusionOk="0" h="11655" w="17942">
                  <a:moveTo>
                    <a:pt x="1463" y="0"/>
                  </a:moveTo>
                  <a:cubicBezTo>
                    <a:pt x="1264" y="0"/>
                    <a:pt x="1062" y="23"/>
                    <a:pt x="855" y="100"/>
                  </a:cubicBezTo>
                  <a:cubicBezTo>
                    <a:pt x="521" y="228"/>
                    <a:pt x="108" y="460"/>
                    <a:pt x="50" y="815"/>
                  </a:cubicBezTo>
                  <a:cubicBezTo>
                    <a:pt x="1" y="1137"/>
                    <a:pt x="451" y="1744"/>
                    <a:pt x="777" y="1764"/>
                  </a:cubicBezTo>
                  <a:cubicBezTo>
                    <a:pt x="855" y="1768"/>
                    <a:pt x="934" y="1770"/>
                    <a:pt x="1013" y="1770"/>
                  </a:cubicBezTo>
                  <a:cubicBezTo>
                    <a:pt x="1296" y="1770"/>
                    <a:pt x="1581" y="1748"/>
                    <a:pt x="1868" y="1748"/>
                  </a:cubicBezTo>
                  <a:cubicBezTo>
                    <a:pt x="1958" y="1748"/>
                    <a:pt x="2049" y="1750"/>
                    <a:pt x="2139" y="1756"/>
                  </a:cubicBezTo>
                  <a:cubicBezTo>
                    <a:pt x="2189" y="1759"/>
                    <a:pt x="2239" y="1761"/>
                    <a:pt x="2289" y="1761"/>
                  </a:cubicBezTo>
                  <a:cubicBezTo>
                    <a:pt x="2449" y="1761"/>
                    <a:pt x="2613" y="1748"/>
                    <a:pt x="2774" y="1748"/>
                  </a:cubicBezTo>
                  <a:cubicBezTo>
                    <a:pt x="2891" y="1748"/>
                    <a:pt x="3006" y="1755"/>
                    <a:pt x="3117" y="1777"/>
                  </a:cubicBezTo>
                  <a:cubicBezTo>
                    <a:pt x="3538" y="1859"/>
                    <a:pt x="3973" y="1847"/>
                    <a:pt x="4402" y="1954"/>
                  </a:cubicBezTo>
                  <a:cubicBezTo>
                    <a:pt x="4748" y="2037"/>
                    <a:pt x="5112" y="2082"/>
                    <a:pt x="5463" y="2190"/>
                  </a:cubicBezTo>
                  <a:cubicBezTo>
                    <a:pt x="5731" y="2268"/>
                    <a:pt x="6050" y="2219"/>
                    <a:pt x="6252" y="2479"/>
                  </a:cubicBezTo>
                  <a:cubicBezTo>
                    <a:pt x="6314" y="2457"/>
                    <a:pt x="6374" y="2448"/>
                    <a:pt x="6432" y="2448"/>
                  </a:cubicBezTo>
                  <a:cubicBezTo>
                    <a:pt x="6703" y="2448"/>
                    <a:pt x="6929" y="2646"/>
                    <a:pt x="7160" y="2735"/>
                  </a:cubicBezTo>
                  <a:cubicBezTo>
                    <a:pt x="7631" y="2917"/>
                    <a:pt x="8114" y="3098"/>
                    <a:pt x="8552" y="3355"/>
                  </a:cubicBezTo>
                  <a:cubicBezTo>
                    <a:pt x="9125" y="3688"/>
                    <a:pt x="9745" y="3953"/>
                    <a:pt x="10273" y="4370"/>
                  </a:cubicBezTo>
                  <a:cubicBezTo>
                    <a:pt x="10574" y="4605"/>
                    <a:pt x="10921" y="4786"/>
                    <a:pt x="11190" y="5047"/>
                  </a:cubicBezTo>
                  <a:cubicBezTo>
                    <a:pt x="11685" y="5530"/>
                    <a:pt x="12325" y="5832"/>
                    <a:pt x="12742" y="6418"/>
                  </a:cubicBezTo>
                  <a:cubicBezTo>
                    <a:pt x="12924" y="6665"/>
                    <a:pt x="13259" y="6810"/>
                    <a:pt x="13457" y="7071"/>
                  </a:cubicBezTo>
                  <a:cubicBezTo>
                    <a:pt x="13522" y="7157"/>
                    <a:pt x="13572" y="7264"/>
                    <a:pt x="13651" y="7334"/>
                  </a:cubicBezTo>
                  <a:cubicBezTo>
                    <a:pt x="13998" y="7631"/>
                    <a:pt x="14246" y="8020"/>
                    <a:pt x="14534" y="8363"/>
                  </a:cubicBezTo>
                  <a:cubicBezTo>
                    <a:pt x="14633" y="8478"/>
                    <a:pt x="14848" y="8515"/>
                    <a:pt x="14831" y="8668"/>
                  </a:cubicBezTo>
                  <a:cubicBezTo>
                    <a:pt x="14807" y="8854"/>
                    <a:pt x="14919" y="8899"/>
                    <a:pt x="15026" y="8965"/>
                  </a:cubicBezTo>
                  <a:cubicBezTo>
                    <a:pt x="15063" y="8990"/>
                    <a:pt x="15142" y="8961"/>
                    <a:pt x="15133" y="9023"/>
                  </a:cubicBezTo>
                  <a:cubicBezTo>
                    <a:pt x="15125" y="9072"/>
                    <a:pt x="15079" y="9131"/>
                    <a:pt x="15034" y="9160"/>
                  </a:cubicBezTo>
                  <a:cubicBezTo>
                    <a:pt x="15005" y="9175"/>
                    <a:pt x="14976" y="9182"/>
                    <a:pt x="14946" y="9182"/>
                  </a:cubicBezTo>
                  <a:cubicBezTo>
                    <a:pt x="14896" y="9182"/>
                    <a:pt x="14844" y="9165"/>
                    <a:pt x="14791" y="9147"/>
                  </a:cubicBezTo>
                  <a:cubicBezTo>
                    <a:pt x="14477" y="9032"/>
                    <a:pt x="14151" y="8945"/>
                    <a:pt x="13840" y="8825"/>
                  </a:cubicBezTo>
                  <a:cubicBezTo>
                    <a:pt x="13428" y="8668"/>
                    <a:pt x="12994" y="8557"/>
                    <a:pt x="12611" y="8329"/>
                  </a:cubicBezTo>
                  <a:cubicBezTo>
                    <a:pt x="12425" y="8219"/>
                    <a:pt x="12232" y="8187"/>
                    <a:pt x="12036" y="8187"/>
                  </a:cubicBezTo>
                  <a:cubicBezTo>
                    <a:pt x="11878" y="8187"/>
                    <a:pt x="11718" y="8208"/>
                    <a:pt x="11557" y="8226"/>
                  </a:cubicBezTo>
                  <a:cubicBezTo>
                    <a:pt x="11334" y="8251"/>
                    <a:pt x="11397" y="8449"/>
                    <a:pt x="11326" y="8561"/>
                  </a:cubicBezTo>
                  <a:cubicBezTo>
                    <a:pt x="11149" y="8862"/>
                    <a:pt x="11277" y="9131"/>
                    <a:pt x="11628" y="9238"/>
                  </a:cubicBezTo>
                  <a:cubicBezTo>
                    <a:pt x="11669" y="9251"/>
                    <a:pt x="11710" y="9255"/>
                    <a:pt x="11714" y="9300"/>
                  </a:cubicBezTo>
                  <a:cubicBezTo>
                    <a:pt x="11727" y="9514"/>
                    <a:pt x="11908" y="9506"/>
                    <a:pt x="12045" y="9543"/>
                  </a:cubicBezTo>
                  <a:cubicBezTo>
                    <a:pt x="12325" y="9626"/>
                    <a:pt x="12615" y="9746"/>
                    <a:pt x="12825" y="9899"/>
                  </a:cubicBezTo>
                  <a:cubicBezTo>
                    <a:pt x="13007" y="10031"/>
                    <a:pt x="13225" y="10138"/>
                    <a:pt x="13395" y="10200"/>
                  </a:cubicBezTo>
                  <a:cubicBezTo>
                    <a:pt x="14043" y="10452"/>
                    <a:pt x="14633" y="10819"/>
                    <a:pt x="15286" y="11038"/>
                  </a:cubicBezTo>
                  <a:cubicBezTo>
                    <a:pt x="15557" y="11133"/>
                    <a:pt x="15734" y="11397"/>
                    <a:pt x="16055" y="11397"/>
                  </a:cubicBezTo>
                  <a:cubicBezTo>
                    <a:pt x="16057" y="11397"/>
                    <a:pt x="16060" y="11397"/>
                    <a:pt x="16062" y="11397"/>
                  </a:cubicBezTo>
                  <a:cubicBezTo>
                    <a:pt x="16065" y="11397"/>
                    <a:pt x="16067" y="11397"/>
                    <a:pt x="16069" y="11397"/>
                  </a:cubicBezTo>
                  <a:cubicBezTo>
                    <a:pt x="16236" y="11397"/>
                    <a:pt x="16379" y="11530"/>
                    <a:pt x="16562" y="11559"/>
                  </a:cubicBezTo>
                  <a:cubicBezTo>
                    <a:pt x="16752" y="11591"/>
                    <a:pt x="16946" y="11620"/>
                    <a:pt x="17135" y="11649"/>
                  </a:cubicBezTo>
                  <a:cubicBezTo>
                    <a:pt x="17164" y="11653"/>
                    <a:pt x="17192" y="11654"/>
                    <a:pt x="17220" y="11654"/>
                  </a:cubicBezTo>
                  <a:cubicBezTo>
                    <a:pt x="17444" y="11654"/>
                    <a:pt x="17631" y="11534"/>
                    <a:pt x="17693" y="11302"/>
                  </a:cubicBezTo>
                  <a:cubicBezTo>
                    <a:pt x="17813" y="10869"/>
                    <a:pt x="17817" y="10419"/>
                    <a:pt x="17879" y="9977"/>
                  </a:cubicBezTo>
                  <a:cubicBezTo>
                    <a:pt x="17941" y="9490"/>
                    <a:pt x="17888" y="8986"/>
                    <a:pt x="17850" y="8495"/>
                  </a:cubicBezTo>
                  <a:cubicBezTo>
                    <a:pt x="17825" y="8173"/>
                    <a:pt x="17879" y="7858"/>
                    <a:pt x="17854" y="7536"/>
                  </a:cubicBezTo>
                  <a:cubicBezTo>
                    <a:pt x="17838" y="7264"/>
                    <a:pt x="17804" y="6975"/>
                    <a:pt x="17825" y="6690"/>
                  </a:cubicBezTo>
                  <a:cubicBezTo>
                    <a:pt x="17842" y="6484"/>
                    <a:pt x="17751" y="6290"/>
                    <a:pt x="17730" y="6088"/>
                  </a:cubicBezTo>
                  <a:cubicBezTo>
                    <a:pt x="17684" y="5666"/>
                    <a:pt x="17697" y="5262"/>
                    <a:pt x="17375" y="4898"/>
                  </a:cubicBezTo>
                  <a:cubicBezTo>
                    <a:pt x="17314" y="4830"/>
                    <a:pt x="17247" y="4815"/>
                    <a:pt x="17182" y="4815"/>
                  </a:cubicBezTo>
                  <a:cubicBezTo>
                    <a:pt x="17131" y="4815"/>
                    <a:pt x="17080" y="4824"/>
                    <a:pt x="17034" y="4824"/>
                  </a:cubicBezTo>
                  <a:cubicBezTo>
                    <a:pt x="16972" y="4824"/>
                    <a:pt x="16918" y="4807"/>
                    <a:pt x="16880" y="4729"/>
                  </a:cubicBezTo>
                  <a:cubicBezTo>
                    <a:pt x="16867" y="4789"/>
                    <a:pt x="16817" y="4794"/>
                    <a:pt x="16770" y="4794"/>
                  </a:cubicBezTo>
                  <a:cubicBezTo>
                    <a:pt x="16760" y="4794"/>
                    <a:pt x="16750" y="4794"/>
                    <a:pt x="16741" y="4794"/>
                  </a:cubicBezTo>
                  <a:cubicBezTo>
                    <a:pt x="16707" y="4794"/>
                    <a:pt x="16680" y="4797"/>
                    <a:pt x="16682" y="4828"/>
                  </a:cubicBezTo>
                  <a:cubicBezTo>
                    <a:pt x="16689" y="5101"/>
                    <a:pt x="16446" y="5270"/>
                    <a:pt x="16475" y="5571"/>
                  </a:cubicBezTo>
                  <a:cubicBezTo>
                    <a:pt x="16516" y="6038"/>
                    <a:pt x="16409" y="6517"/>
                    <a:pt x="16376" y="6987"/>
                  </a:cubicBezTo>
                  <a:cubicBezTo>
                    <a:pt x="16343" y="7450"/>
                    <a:pt x="16347" y="7917"/>
                    <a:pt x="16285" y="8379"/>
                  </a:cubicBezTo>
                  <a:cubicBezTo>
                    <a:pt x="16277" y="8437"/>
                    <a:pt x="16367" y="8508"/>
                    <a:pt x="16272" y="8552"/>
                  </a:cubicBezTo>
                  <a:cubicBezTo>
                    <a:pt x="16259" y="8559"/>
                    <a:pt x="16246" y="8562"/>
                    <a:pt x="16235" y="8562"/>
                  </a:cubicBezTo>
                  <a:cubicBezTo>
                    <a:pt x="16175" y="8562"/>
                    <a:pt x="16141" y="8476"/>
                    <a:pt x="16074" y="8466"/>
                  </a:cubicBezTo>
                  <a:cubicBezTo>
                    <a:pt x="16033" y="8458"/>
                    <a:pt x="15980" y="8379"/>
                    <a:pt x="15980" y="8334"/>
                  </a:cubicBezTo>
                  <a:cubicBezTo>
                    <a:pt x="15963" y="7925"/>
                    <a:pt x="15550" y="7784"/>
                    <a:pt x="15389" y="7471"/>
                  </a:cubicBezTo>
                  <a:cubicBezTo>
                    <a:pt x="15340" y="7372"/>
                    <a:pt x="15265" y="7190"/>
                    <a:pt x="15212" y="7174"/>
                  </a:cubicBezTo>
                  <a:cubicBezTo>
                    <a:pt x="14939" y="7083"/>
                    <a:pt x="14951" y="6740"/>
                    <a:pt x="14662" y="6633"/>
                  </a:cubicBezTo>
                  <a:cubicBezTo>
                    <a:pt x="14435" y="6550"/>
                    <a:pt x="14419" y="6154"/>
                    <a:pt x="14142" y="6025"/>
                  </a:cubicBezTo>
                  <a:cubicBezTo>
                    <a:pt x="14126" y="6017"/>
                    <a:pt x="14126" y="5972"/>
                    <a:pt x="14113" y="5947"/>
                  </a:cubicBezTo>
                  <a:cubicBezTo>
                    <a:pt x="13964" y="5666"/>
                    <a:pt x="13676" y="5518"/>
                    <a:pt x="13507" y="5232"/>
                  </a:cubicBezTo>
                  <a:cubicBezTo>
                    <a:pt x="13366" y="4998"/>
                    <a:pt x="13048" y="4845"/>
                    <a:pt x="12813" y="4655"/>
                  </a:cubicBezTo>
                  <a:cubicBezTo>
                    <a:pt x="12581" y="4469"/>
                    <a:pt x="12388" y="4241"/>
                    <a:pt x="12123" y="4081"/>
                  </a:cubicBezTo>
                  <a:cubicBezTo>
                    <a:pt x="11826" y="3904"/>
                    <a:pt x="11603" y="3606"/>
                    <a:pt x="11268" y="3445"/>
                  </a:cubicBezTo>
                  <a:cubicBezTo>
                    <a:pt x="10984" y="3305"/>
                    <a:pt x="10723" y="3115"/>
                    <a:pt x="10471" y="2909"/>
                  </a:cubicBezTo>
                  <a:cubicBezTo>
                    <a:pt x="10269" y="2747"/>
                    <a:pt x="9976" y="2590"/>
                    <a:pt x="9695" y="2507"/>
                  </a:cubicBezTo>
                  <a:cubicBezTo>
                    <a:pt x="9487" y="2447"/>
                    <a:pt x="9321" y="2213"/>
                    <a:pt x="9148" y="2213"/>
                  </a:cubicBezTo>
                  <a:cubicBezTo>
                    <a:pt x="9132" y="2213"/>
                    <a:pt x="9116" y="2215"/>
                    <a:pt x="9101" y="2219"/>
                  </a:cubicBezTo>
                  <a:cubicBezTo>
                    <a:pt x="9055" y="2231"/>
                    <a:pt x="9018" y="2237"/>
                    <a:pt x="8989" y="2237"/>
                  </a:cubicBezTo>
                  <a:cubicBezTo>
                    <a:pt x="8841" y="2237"/>
                    <a:pt x="8873" y="2095"/>
                    <a:pt x="8807" y="1950"/>
                  </a:cubicBezTo>
                  <a:cubicBezTo>
                    <a:pt x="8788" y="2064"/>
                    <a:pt x="8749" y="2107"/>
                    <a:pt x="8703" y="2107"/>
                  </a:cubicBezTo>
                  <a:cubicBezTo>
                    <a:pt x="8671" y="2107"/>
                    <a:pt x="8635" y="2086"/>
                    <a:pt x="8601" y="2053"/>
                  </a:cubicBezTo>
                  <a:cubicBezTo>
                    <a:pt x="8390" y="1863"/>
                    <a:pt x="8163" y="1727"/>
                    <a:pt x="7879" y="1686"/>
                  </a:cubicBezTo>
                  <a:cubicBezTo>
                    <a:pt x="7730" y="1665"/>
                    <a:pt x="7544" y="1645"/>
                    <a:pt x="7458" y="1550"/>
                  </a:cubicBezTo>
                  <a:cubicBezTo>
                    <a:pt x="7222" y="1298"/>
                    <a:pt x="6925" y="1236"/>
                    <a:pt x="6619" y="1194"/>
                  </a:cubicBezTo>
                  <a:cubicBezTo>
                    <a:pt x="6498" y="1180"/>
                    <a:pt x="6457" y="1041"/>
                    <a:pt x="6342" y="1041"/>
                  </a:cubicBezTo>
                  <a:cubicBezTo>
                    <a:pt x="6330" y="1041"/>
                    <a:pt x="6318" y="1043"/>
                    <a:pt x="6305" y="1046"/>
                  </a:cubicBezTo>
                  <a:cubicBezTo>
                    <a:pt x="6280" y="1052"/>
                    <a:pt x="6255" y="1055"/>
                    <a:pt x="6231" y="1055"/>
                  </a:cubicBezTo>
                  <a:cubicBezTo>
                    <a:pt x="6094" y="1055"/>
                    <a:pt x="5982" y="956"/>
                    <a:pt x="5855" y="914"/>
                  </a:cubicBezTo>
                  <a:cubicBezTo>
                    <a:pt x="5722" y="869"/>
                    <a:pt x="5601" y="794"/>
                    <a:pt x="5450" y="794"/>
                  </a:cubicBezTo>
                  <a:cubicBezTo>
                    <a:pt x="5446" y="794"/>
                    <a:pt x="5442" y="794"/>
                    <a:pt x="5438" y="794"/>
                  </a:cubicBezTo>
                  <a:cubicBezTo>
                    <a:pt x="5433" y="794"/>
                    <a:pt x="5429" y="794"/>
                    <a:pt x="5424" y="794"/>
                  </a:cubicBezTo>
                  <a:cubicBezTo>
                    <a:pt x="5177" y="794"/>
                    <a:pt x="4939" y="693"/>
                    <a:pt x="4724" y="609"/>
                  </a:cubicBezTo>
                  <a:cubicBezTo>
                    <a:pt x="4621" y="567"/>
                    <a:pt x="4544" y="526"/>
                    <a:pt x="4452" y="526"/>
                  </a:cubicBezTo>
                  <a:cubicBezTo>
                    <a:pt x="4414" y="526"/>
                    <a:pt x="4373" y="533"/>
                    <a:pt x="4327" y="550"/>
                  </a:cubicBezTo>
                  <a:cubicBezTo>
                    <a:pt x="4312" y="555"/>
                    <a:pt x="4296" y="557"/>
                    <a:pt x="4279" y="557"/>
                  </a:cubicBezTo>
                  <a:cubicBezTo>
                    <a:pt x="4225" y="557"/>
                    <a:pt x="4163" y="537"/>
                    <a:pt x="4104" y="521"/>
                  </a:cubicBezTo>
                  <a:cubicBezTo>
                    <a:pt x="3973" y="485"/>
                    <a:pt x="3849" y="414"/>
                    <a:pt x="3721" y="386"/>
                  </a:cubicBezTo>
                  <a:cubicBezTo>
                    <a:pt x="3540" y="344"/>
                    <a:pt x="3360" y="279"/>
                    <a:pt x="3165" y="279"/>
                  </a:cubicBezTo>
                  <a:cubicBezTo>
                    <a:pt x="3128" y="279"/>
                    <a:pt x="3090" y="281"/>
                    <a:pt x="3052" y="287"/>
                  </a:cubicBezTo>
                  <a:cubicBezTo>
                    <a:pt x="3018" y="291"/>
                    <a:pt x="2974" y="295"/>
                    <a:pt x="2929" y="295"/>
                  </a:cubicBezTo>
                  <a:cubicBezTo>
                    <a:pt x="2843" y="295"/>
                    <a:pt x="2751" y="278"/>
                    <a:pt x="2705" y="208"/>
                  </a:cubicBezTo>
                  <a:cubicBezTo>
                    <a:pt x="2614" y="62"/>
                    <a:pt x="2478" y="37"/>
                    <a:pt x="2348" y="37"/>
                  </a:cubicBezTo>
                  <a:cubicBezTo>
                    <a:pt x="2283" y="37"/>
                    <a:pt x="2220" y="43"/>
                    <a:pt x="2164" y="43"/>
                  </a:cubicBezTo>
                  <a:cubicBezTo>
                    <a:pt x="2154" y="43"/>
                    <a:pt x="2145" y="43"/>
                    <a:pt x="2135" y="43"/>
                  </a:cubicBezTo>
                  <a:cubicBezTo>
                    <a:pt x="1912" y="30"/>
                    <a:pt x="1689" y="0"/>
                    <a:pt x="14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74" name="Google Shape;2974;p57"/>
          <p:cNvGrpSpPr/>
          <p:nvPr/>
        </p:nvGrpSpPr>
        <p:grpSpPr>
          <a:xfrm>
            <a:off x="1632739" y="3210294"/>
            <a:ext cx="630444" cy="1179017"/>
            <a:chOff x="1882689" y="3210294"/>
            <a:chExt cx="630444" cy="1179017"/>
          </a:xfrm>
        </p:grpSpPr>
        <p:sp>
          <p:nvSpPr>
            <p:cNvPr id="2975" name="Google Shape;2975;p57"/>
            <p:cNvSpPr/>
            <p:nvPr/>
          </p:nvSpPr>
          <p:spPr>
            <a:xfrm>
              <a:off x="2225272" y="3210294"/>
              <a:ext cx="222769" cy="192907"/>
            </a:xfrm>
            <a:custGeom>
              <a:rect b="b" l="l" r="r" t="t"/>
              <a:pathLst>
                <a:path extrusionOk="0" h="10995" w="12697">
                  <a:moveTo>
                    <a:pt x="7170" y="566"/>
                  </a:moveTo>
                  <a:cubicBezTo>
                    <a:pt x="7368" y="566"/>
                    <a:pt x="7568" y="584"/>
                    <a:pt x="7767" y="596"/>
                  </a:cubicBezTo>
                  <a:cubicBezTo>
                    <a:pt x="8023" y="609"/>
                    <a:pt x="8266" y="650"/>
                    <a:pt x="8514" y="680"/>
                  </a:cubicBezTo>
                  <a:cubicBezTo>
                    <a:pt x="8676" y="700"/>
                    <a:pt x="8733" y="811"/>
                    <a:pt x="8840" y="865"/>
                  </a:cubicBezTo>
                  <a:cubicBezTo>
                    <a:pt x="9142" y="1022"/>
                    <a:pt x="9489" y="1055"/>
                    <a:pt x="9762" y="1336"/>
                  </a:cubicBezTo>
                  <a:cubicBezTo>
                    <a:pt x="9997" y="1579"/>
                    <a:pt x="10315" y="1774"/>
                    <a:pt x="10570" y="2013"/>
                  </a:cubicBezTo>
                  <a:cubicBezTo>
                    <a:pt x="10930" y="2347"/>
                    <a:pt x="11119" y="2797"/>
                    <a:pt x="11351" y="3211"/>
                  </a:cubicBezTo>
                  <a:cubicBezTo>
                    <a:pt x="11549" y="3561"/>
                    <a:pt x="11784" y="3912"/>
                    <a:pt x="11793" y="4341"/>
                  </a:cubicBezTo>
                  <a:cubicBezTo>
                    <a:pt x="11793" y="4379"/>
                    <a:pt x="11826" y="4412"/>
                    <a:pt x="11834" y="4449"/>
                  </a:cubicBezTo>
                  <a:cubicBezTo>
                    <a:pt x="11838" y="4474"/>
                    <a:pt x="11822" y="4503"/>
                    <a:pt x="11805" y="4560"/>
                  </a:cubicBezTo>
                  <a:cubicBezTo>
                    <a:pt x="11908" y="4870"/>
                    <a:pt x="11917" y="5229"/>
                    <a:pt x="11867" y="5568"/>
                  </a:cubicBezTo>
                  <a:cubicBezTo>
                    <a:pt x="11788" y="6142"/>
                    <a:pt x="11710" y="6725"/>
                    <a:pt x="11363" y="7224"/>
                  </a:cubicBezTo>
                  <a:cubicBezTo>
                    <a:pt x="11190" y="7463"/>
                    <a:pt x="11124" y="7756"/>
                    <a:pt x="10896" y="7983"/>
                  </a:cubicBezTo>
                  <a:cubicBezTo>
                    <a:pt x="10381" y="8495"/>
                    <a:pt x="9926" y="9065"/>
                    <a:pt x="9249" y="9391"/>
                  </a:cubicBezTo>
                  <a:cubicBezTo>
                    <a:pt x="9105" y="9462"/>
                    <a:pt x="8935" y="9507"/>
                    <a:pt x="8853" y="9685"/>
                  </a:cubicBezTo>
                  <a:cubicBezTo>
                    <a:pt x="8799" y="9792"/>
                    <a:pt x="8617" y="9788"/>
                    <a:pt x="8548" y="9808"/>
                  </a:cubicBezTo>
                  <a:cubicBezTo>
                    <a:pt x="8158" y="9903"/>
                    <a:pt x="7797" y="10149"/>
                    <a:pt x="7395" y="10149"/>
                  </a:cubicBezTo>
                  <a:cubicBezTo>
                    <a:pt x="7340" y="10149"/>
                    <a:pt x="7286" y="10144"/>
                    <a:pt x="7230" y="10134"/>
                  </a:cubicBezTo>
                  <a:cubicBezTo>
                    <a:pt x="7214" y="10132"/>
                    <a:pt x="7199" y="10130"/>
                    <a:pt x="7185" y="10130"/>
                  </a:cubicBezTo>
                  <a:cubicBezTo>
                    <a:pt x="7039" y="10130"/>
                    <a:pt x="7009" y="10275"/>
                    <a:pt x="6892" y="10279"/>
                  </a:cubicBezTo>
                  <a:cubicBezTo>
                    <a:pt x="6644" y="10285"/>
                    <a:pt x="6392" y="10310"/>
                    <a:pt x="6144" y="10310"/>
                  </a:cubicBezTo>
                  <a:cubicBezTo>
                    <a:pt x="6061" y="10310"/>
                    <a:pt x="5979" y="10307"/>
                    <a:pt x="5897" y="10300"/>
                  </a:cubicBezTo>
                  <a:cubicBezTo>
                    <a:pt x="5861" y="10297"/>
                    <a:pt x="5825" y="10295"/>
                    <a:pt x="5790" y="10295"/>
                  </a:cubicBezTo>
                  <a:cubicBezTo>
                    <a:pt x="5642" y="10295"/>
                    <a:pt x="5500" y="10319"/>
                    <a:pt x="5364" y="10329"/>
                  </a:cubicBezTo>
                  <a:cubicBezTo>
                    <a:pt x="5303" y="10332"/>
                    <a:pt x="5242" y="10333"/>
                    <a:pt x="5182" y="10333"/>
                  </a:cubicBezTo>
                  <a:cubicBezTo>
                    <a:pt x="4709" y="10333"/>
                    <a:pt x="4247" y="10244"/>
                    <a:pt x="3778" y="10222"/>
                  </a:cubicBezTo>
                  <a:cubicBezTo>
                    <a:pt x="2982" y="10184"/>
                    <a:pt x="2210" y="9970"/>
                    <a:pt x="1413" y="9908"/>
                  </a:cubicBezTo>
                  <a:cubicBezTo>
                    <a:pt x="1206" y="9891"/>
                    <a:pt x="925" y="9940"/>
                    <a:pt x="739" y="9709"/>
                  </a:cubicBezTo>
                  <a:cubicBezTo>
                    <a:pt x="661" y="9610"/>
                    <a:pt x="620" y="9494"/>
                    <a:pt x="686" y="9437"/>
                  </a:cubicBezTo>
                  <a:cubicBezTo>
                    <a:pt x="818" y="9317"/>
                    <a:pt x="760" y="9164"/>
                    <a:pt x="756" y="9061"/>
                  </a:cubicBezTo>
                  <a:cubicBezTo>
                    <a:pt x="739" y="8706"/>
                    <a:pt x="781" y="8368"/>
                    <a:pt x="868" y="8025"/>
                  </a:cubicBezTo>
                  <a:cubicBezTo>
                    <a:pt x="925" y="7806"/>
                    <a:pt x="946" y="7575"/>
                    <a:pt x="992" y="7352"/>
                  </a:cubicBezTo>
                  <a:cubicBezTo>
                    <a:pt x="1053" y="7051"/>
                    <a:pt x="1173" y="6765"/>
                    <a:pt x="1239" y="6477"/>
                  </a:cubicBezTo>
                  <a:cubicBezTo>
                    <a:pt x="1322" y="6105"/>
                    <a:pt x="1478" y="5774"/>
                    <a:pt x="1611" y="5427"/>
                  </a:cubicBezTo>
                  <a:cubicBezTo>
                    <a:pt x="1676" y="5267"/>
                    <a:pt x="1743" y="5109"/>
                    <a:pt x="1871" y="4977"/>
                  </a:cubicBezTo>
                  <a:cubicBezTo>
                    <a:pt x="2011" y="4837"/>
                    <a:pt x="2019" y="4619"/>
                    <a:pt x="2118" y="4440"/>
                  </a:cubicBezTo>
                  <a:cubicBezTo>
                    <a:pt x="2345" y="4024"/>
                    <a:pt x="2589" y="3619"/>
                    <a:pt x="2878" y="3243"/>
                  </a:cubicBezTo>
                  <a:cubicBezTo>
                    <a:pt x="3142" y="2900"/>
                    <a:pt x="3395" y="2542"/>
                    <a:pt x="3708" y="2256"/>
                  </a:cubicBezTo>
                  <a:cubicBezTo>
                    <a:pt x="3826" y="2151"/>
                    <a:pt x="3921" y="1943"/>
                    <a:pt x="4131" y="1943"/>
                  </a:cubicBezTo>
                  <a:cubicBezTo>
                    <a:pt x="4133" y="1943"/>
                    <a:pt x="4136" y="1943"/>
                    <a:pt x="4138" y="1943"/>
                  </a:cubicBezTo>
                  <a:cubicBezTo>
                    <a:pt x="4167" y="1943"/>
                    <a:pt x="4212" y="1930"/>
                    <a:pt x="4212" y="1922"/>
                  </a:cubicBezTo>
                  <a:cubicBezTo>
                    <a:pt x="4224" y="1555"/>
                    <a:pt x="4617" y="1572"/>
                    <a:pt x="4807" y="1377"/>
                  </a:cubicBezTo>
                  <a:cubicBezTo>
                    <a:pt x="5017" y="1162"/>
                    <a:pt x="5372" y="1051"/>
                    <a:pt x="5674" y="927"/>
                  </a:cubicBezTo>
                  <a:cubicBezTo>
                    <a:pt x="6029" y="779"/>
                    <a:pt x="6404" y="667"/>
                    <a:pt x="6784" y="596"/>
                  </a:cubicBezTo>
                  <a:cubicBezTo>
                    <a:pt x="6910" y="574"/>
                    <a:pt x="7039" y="566"/>
                    <a:pt x="7170" y="566"/>
                  </a:cubicBezTo>
                  <a:close/>
                  <a:moveTo>
                    <a:pt x="7366" y="1"/>
                  </a:moveTo>
                  <a:cubicBezTo>
                    <a:pt x="7160" y="1"/>
                    <a:pt x="6954" y="13"/>
                    <a:pt x="6747" y="40"/>
                  </a:cubicBezTo>
                  <a:cubicBezTo>
                    <a:pt x="5855" y="151"/>
                    <a:pt x="5009" y="469"/>
                    <a:pt x="4228" y="886"/>
                  </a:cubicBezTo>
                  <a:cubicBezTo>
                    <a:pt x="3588" y="1229"/>
                    <a:pt x="2989" y="1675"/>
                    <a:pt x="2519" y="2269"/>
                  </a:cubicBezTo>
                  <a:cubicBezTo>
                    <a:pt x="2147" y="2740"/>
                    <a:pt x="1846" y="3256"/>
                    <a:pt x="1545" y="3768"/>
                  </a:cubicBezTo>
                  <a:cubicBezTo>
                    <a:pt x="1280" y="4222"/>
                    <a:pt x="1041" y="4709"/>
                    <a:pt x="901" y="5246"/>
                  </a:cubicBezTo>
                  <a:cubicBezTo>
                    <a:pt x="760" y="5791"/>
                    <a:pt x="571" y="6328"/>
                    <a:pt x="442" y="6881"/>
                  </a:cubicBezTo>
                  <a:cubicBezTo>
                    <a:pt x="228" y="7843"/>
                    <a:pt x="1" y="8806"/>
                    <a:pt x="95" y="9804"/>
                  </a:cubicBezTo>
                  <a:cubicBezTo>
                    <a:pt x="125" y="10106"/>
                    <a:pt x="277" y="10346"/>
                    <a:pt x="575" y="10370"/>
                  </a:cubicBezTo>
                  <a:cubicBezTo>
                    <a:pt x="950" y="10399"/>
                    <a:pt x="1314" y="10510"/>
                    <a:pt x="1680" y="10560"/>
                  </a:cubicBezTo>
                  <a:cubicBezTo>
                    <a:pt x="2296" y="10651"/>
                    <a:pt x="2915" y="10721"/>
                    <a:pt x="3523" y="10866"/>
                  </a:cubicBezTo>
                  <a:cubicBezTo>
                    <a:pt x="3538" y="10869"/>
                    <a:pt x="3552" y="10871"/>
                    <a:pt x="3567" y="10871"/>
                  </a:cubicBezTo>
                  <a:cubicBezTo>
                    <a:pt x="3666" y="10871"/>
                    <a:pt x="3755" y="10803"/>
                    <a:pt x="3837" y="10803"/>
                  </a:cubicBezTo>
                  <a:cubicBezTo>
                    <a:pt x="3859" y="10803"/>
                    <a:pt x="3881" y="10808"/>
                    <a:pt x="3902" y="10820"/>
                  </a:cubicBezTo>
                  <a:cubicBezTo>
                    <a:pt x="4025" y="10894"/>
                    <a:pt x="4154" y="10902"/>
                    <a:pt x="4282" y="10902"/>
                  </a:cubicBezTo>
                  <a:cubicBezTo>
                    <a:pt x="4317" y="10902"/>
                    <a:pt x="4352" y="10901"/>
                    <a:pt x="4387" y="10901"/>
                  </a:cubicBezTo>
                  <a:cubicBezTo>
                    <a:pt x="4475" y="10901"/>
                    <a:pt x="4562" y="10905"/>
                    <a:pt x="4645" y="10931"/>
                  </a:cubicBezTo>
                  <a:cubicBezTo>
                    <a:pt x="4708" y="10953"/>
                    <a:pt x="4769" y="10995"/>
                    <a:pt x="4837" y="10995"/>
                  </a:cubicBezTo>
                  <a:cubicBezTo>
                    <a:pt x="4862" y="10995"/>
                    <a:pt x="4889" y="10989"/>
                    <a:pt x="4918" y="10973"/>
                  </a:cubicBezTo>
                  <a:cubicBezTo>
                    <a:pt x="4995" y="10929"/>
                    <a:pt x="5073" y="10915"/>
                    <a:pt x="5152" y="10915"/>
                  </a:cubicBezTo>
                  <a:cubicBezTo>
                    <a:pt x="5279" y="10915"/>
                    <a:pt x="5410" y="10950"/>
                    <a:pt x="5543" y="10950"/>
                  </a:cubicBezTo>
                  <a:cubicBezTo>
                    <a:pt x="5581" y="10950"/>
                    <a:pt x="5619" y="10948"/>
                    <a:pt x="5657" y="10940"/>
                  </a:cubicBezTo>
                  <a:cubicBezTo>
                    <a:pt x="6078" y="10857"/>
                    <a:pt x="6520" y="10891"/>
                    <a:pt x="6949" y="10870"/>
                  </a:cubicBezTo>
                  <a:cubicBezTo>
                    <a:pt x="7068" y="10866"/>
                    <a:pt x="7149" y="10754"/>
                    <a:pt x="7276" y="10754"/>
                  </a:cubicBezTo>
                  <a:cubicBezTo>
                    <a:pt x="7295" y="10754"/>
                    <a:pt x="7316" y="10757"/>
                    <a:pt x="7338" y="10763"/>
                  </a:cubicBezTo>
                  <a:cubicBezTo>
                    <a:pt x="7385" y="10775"/>
                    <a:pt x="7432" y="10781"/>
                    <a:pt x="7479" y="10781"/>
                  </a:cubicBezTo>
                  <a:cubicBezTo>
                    <a:pt x="7629" y="10781"/>
                    <a:pt x="7778" y="10724"/>
                    <a:pt x="7919" y="10668"/>
                  </a:cubicBezTo>
                  <a:cubicBezTo>
                    <a:pt x="8230" y="10548"/>
                    <a:pt x="8535" y="10420"/>
                    <a:pt x="8849" y="10312"/>
                  </a:cubicBezTo>
                  <a:cubicBezTo>
                    <a:pt x="9261" y="10168"/>
                    <a:pt x="9629" y="9928"/>
                    <a:pt x="10001" y="9722"/>
                  </a:cubicBezTo>
                  <a:cubicBezTo>
                    <a:pt x="10364" y="9519"/>
                    <a:pt x="10661" y="9189"/>
                    <a:pt x="10938" y="8871"/>
                  </a:cubicBezTo>
                  <a:cubicBezTo>
                    <a:pt x="11115" y="8677"/>
                    <a:pt x="11363" y="8545"/>
                    <a:pt x="11487" y="8310"/>
                  </a:cubicBezTo>
                  <a:cubicBezTo>
                    <a:pt x="11714" y="7884"/>
                    <a:pt x="12020" y="7512"/>
                    <a:pt x="12205" y="7058"/>
                  </a:cubicBezTo>
                  <a:cubicBezTo>
                    <a:pt x="12317" y="6794"/>
                    <a:pt x="12428" y="6502"/>
                    <a:pt x="12462" y="6249"/>
                  </a:cubicBezTo>
                  <a:cubicBezTo>
                    <a:pt x="12495" y="5961"/>
                    <a:pt x="12697" y="5654"/>
                    <a:pt x="12516" y="5345"/>
                  </a:cubicBezTo>
                  <a:cubicBezTo>
                    <a:pt x="12487" y="5296"/>
                    <a:pt x="12536" y="5221"/>
                    <a:pt x="12577" y="5159"/>
                  </a:cubicBezTo>
                  <a:cubicBezTo>
                    <a:pt x="12672" y="5015"/>
                    <a:pt x="12445" y="4825"/>
                    <a:pt x="12631" y="4684"/>
                  </a:cubicBezTo>
                  <a:cubicBezTo>
                    <a:pt x="12615" y="4676"/>
                    <a:pt x="12602" y="4655"/>
                    <a:pt x="12586" y="4651"/>
                  </a:cubicBezTo>
                  <a:cubicBezTo>
                    <a:pt x="12268" y="4569"/>
                    <a:pt x="12487" y="4495"/>
                    <a:pt x="12611" y="4412"/>
                  </a:cubicBezTo>
                  <a:cubicBezTo>
                    <a:pt x="12536" y="4354"/>
                    <a:pt x="12333" y="4263"/>
                    <a:pt x="12449" y="4238"/>
                  </a:cubicBezTo>
                  <a:cubicBezTo>
                    <a:pt x="12668" y="4198"/>
                    <a:pt x="12520" y="4189"/>
                    <a:pt x="12499" y="4094"/>
                  </a:cubicBezTo>
                  <a:cubicBezTo>
                    <a:pt x="12441" y="3826"/>
                    <a:pt x="12304" y="3611"/>
                    <a:pt x="12152" y="3396"/>
                  </a:cubicBezTo>
                  <a:cubicBezTo>
                    <a:pt x="12135" y="3375"/>
                    <a:pt x="12123" y="3355"/>
                    <a:pt x="12110" y="3331"/>
                  </a:cubicBezTo>
                  <a:cubicBezTo>
                    <a:pt x="12396" y="3165"/>
                    <a:pt x="12057" y="3148"/>
                    <a:pt x="12041" y="3053"/>
                  </a:cubicBezTo>
                  <a:cubicBezTo>
                    <a:pt x="12032" y="2992"/>
                    <a:pt x="11929" y="2959"/>
                    <a:pt x="11954" y="2885"/>
                  </a:cubicBezTo>
                  <a:cubicBezTo>
                    <a:pt x="12045" y="2599"/>
                    <a:pt x="11797" y="2430"/>
                    <a:pt x="11681" y="2260"/>
                  </a:cubicBezTo>
                  <a:cubicBezTo>
                    <a:pt x="11540" y="2054"/>
                    <a:pt x="11310" y="1885"/>
                    <a:pt x="11157" y="1671"/>
                  </a:cubicBezTo>
                  <a:cubicBezTo>
                    <a:pt x="10835" y="1212"/>
                    <a:pt x="10343" y="939"/>
                    <a:pt x="9905" y="667"/>
                  </a:cubicBezTo>
                  <a:cubicBezTo>
                    <a:pt x="9563" y="457"/>
                    <a:pt x="9146" y="266"/>
                    <a:pt x="8704" y="163"/>
                  </a:cubicBezTo>
                  <a:cubicBezTo>
                    <a:pt x="8255" y="59"/>
                    <a:pt x="7810" y="1"/>
                    <a:pt x="73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57"/>
            <p:cNvSpPr/>
            <p:nvPr/>
          </p:nvSpPr>
          <p:spPr>
            <a:xfrm>
              <a:off x="1882689" y="3342507"/>
              <a:ext cx="630444" cy="731574"/>
            </a:xfrm>
            <a:custGeom>
              <a:rect b="b" l="l" r="r" t="t"/>
              <a:pathLst>
                <a:path extrusionOk="0" h="41697" w="35933">
                  <a:moveTo>
                    <a:pt x="15579" y="849"/>
                  </a:moveTo>
                  <a:cubicBezTo>
                    <a:pt x="15622" y="849"/>
                    <a:pt x="15667" y="856"/>
                    <a:pt x="15717" y="873"/>
                  </a:cubicBezTo>
                  <a:cubicBezTo>
                    <a:pt x="15824" y="910"/>
                    <a:pt x="15844" y="951"/>
                    <a:pt x="15820" y="1030"/>
                  </a:cubicBezTo>
                  <a:cubicBezTo>
                    <a:pt x="15720" y="1373"/>
                    <a:pt x="15737" y="1719"/>
                    <a:pt x="15820" y="2057"/>
                  </a:cubicBezTo>
                  <a:cubicBezTo>
                    <a:pt x="15856" y="2198"/>
                    <a:pt x="15728" y="2231"/>
                    <a:pt x="15732" y="2355"/>
                  </a:cubicBezTo>
                  <a:cubicBezTo>
                    <a:pt x="15741" y="2682"/>
                    <a:pt x="15869" y="3016"/>
                    <a:pt x="15708" y="3338"/>
                  </a:cubicBezTo>
                  <a:cubicBezTo>
                    <a:pt x="15890" y="3486"/>
                    <a:pt x="15658" y="3701"/>
                    <a:pt x="15791" y="3862"/>
                  </a:cubicBezTo>
                  <a:cubicBezTo>
                    <a:pt x="15816" y="3887"/>
                    <a:pt x="15836" y="3945"/>
                    <a:pt x="15820" y="3965"/>
                  </a:cubicBezTo>
                  <a:cubicBezTo>
                    <a:pt x="15658" y="4254"/>
                    <a:pt x="15831" y="4535"/>
                    <a:pt x="15824" y="4820"/>
                  </a:cubicBezTo>
                  <a:cubicBezTo>
                    <a:pt x="15824" y="4894"/>
                    <a:pt x="15828" y="4936"/>
                    <a:pt x="15762" y="4986"/>
                  </a:cubicBezTo>
                  <a:cubicBezTo>
                    <a:pt x="15704" y="5026"/>
                    <a:pt x="15696" y="5121"/>
                    <a:pt x="15720" y="5200"/>
                  </a:cubicBezTo>
                  <a:cubicBezTo>
                    <a:pt x="15795" y="5440"/>
                    <a:pt x="15799" y="5683"/>
                    <a:pt x="15753" y="5927"/>
                  </a:cubicBezTo>
                  <a:cubicBezTo>
                    <a:pt x="15745" y="5964"/>
                    <a:pt x="15724" y="6005"/>
                    <a:pt x="15757" y="6030"/>
                  </a:cubicBezTo>
                  <a:cubicBezTo>
                    <a:pt x="15985" y="6219"/>
                    <a:pt x="15803" y="6410"/>
                    <a:pt x="15770" y="6604"/>
                  </a:cubicBezTo>
                  <a:cubicBezTo>
                    <a:pt x="15745" y="6724"/>
                    <a:pt x="15724" y="6856"/>
                    <a:pt x="15911" y="6884"/>
                  </a:cubicBezTo>
                  <a:cubicBezTo>
                    <a:pt x="16174" y="6930"/>
                    <a:pt x="16435" y="6983"/>
                    <a:pt x="16699" y="7037"/>
                  </a:cubicBezTo>
                  <a:cubicBezTo>
                    <a:pt x="16815" y="7062"/>
                    <a:pt x="16946" y="7037"/>
                    <a:pt x="17030" y="7157"/>
                  </a:cubicBezTo>
                  <a:cubicBezTo>
                    <a:pt x="17043" y="7175"/>
                    <a:pt x="17074" y="7196"/>
                    <a:pt x="17095" y="7196"/>
                  </a:cubicBezTo>
                  <a:cubicBezTo>
                    <a:pt x="17098" y="7196"/>
                    <a:pt x="17101" y="7196"/>
                    <a:pt x="17104" y="7194"/>
                  </a:cubicBezTo>
                  <a:cubicBezTo>
                    <a:pt x="17258" y="7147"/>
                    <a:pt x="17413" y="7132"/>
                    <a:pt x="17568" y="7132"/>
                  </a:cubicBezTo>
                  <a:cubicBezTo>
                    <a:pt x="17819" y="7132"/>
                    <a:pt x="18069" y="7171"/>
                    <a:pt x="18317" y="7171"/>
                  </a:cubicBezTo>
                  <a:cubicBezTo>
                    <a:pt x="18383" y="7171"/>
                    <a:pt x="18450" y="7168"/>
                    <a:pt x="18516" y="7161"/>
                  </a:cubicBezTo>
                  <a:cubicBezTo>
                    <a:pt x="18611" y="7150"/>
                    <a:pt x="18705" y="7146"/>
                    <a:pt x="18799" y="7146"/>
                  </a:cubicBezTo>
                  <a:cubicBezTo>
                    <a:pt x="19141" y="7146"/>
                    <a:pt x="19477" y="7201"/>
                    <a:pt x="19817" y="7201"/>
                  </a:cubicBezTo>
                  <a:cubicBezTo>
                    <a:pt x="19858" y="7201"/>
                    <a:pt x="19899" y="7200"/>
                    <a:pt x="19940" y="7198"/>
                  </a:cubicBezTo>
                  <a:cubicBezTo>
                    <a:pt x="19946" y="7198"/>
                    <a:pt x="19953" y="7198"/>
                    <a:pt x="19959" y="7198"/>
                  </a:cubicBezTo>
                  <a:cubicBezTo>
                    <a:pt x="20169" y="7198"/>
                    <a:pt x="20402" y="7322"/>
                    <a:pt x="20626" y="7322"/>
                  </a:cubicBezTo>
                  <a:cubicBezTo>
                    <a:pt x="21096" y="7330"/>
                    <a:pt x="21526" y="7446"/>
                    <a:pt x="21975" y="7570"/>
                  </a:cubicBezTo>
                  <a:cubicBezTo>
                    <a:pt x="22302" y="7659"/>
                    <a:pt x="22641" y="7814"/>
                    <a:pt x="23025" y="7814"/>
                  </a:cubicBezTo>
                  <a:cubicBezTo>
                    <a:pt x="23035" y="7814"/>
                    <a:pt x="23044" y="7814"/>
                    <a:pt x="23054" y="7814"/>
                  </a:cubicBezTo>
                  <a:cubicBezTo>
                    <a:pt x="23056" y="7814"/>
                    <a:pt x="23058" y="7814"/>
                    <a:pt x="23060" y="7814"/>
                  </a:cubicBezTo>
                  <a:cubicBezTo>
                    <a:pt x="23306" y="7814"/>
                    <a:pt x="23618" y="8050"/>
                    <a:pt x="23908" y="8165"/>
                  </a:cubicBezTo>
                  <a:cubicBezTo>
                    <a:pt x="24511" y="8392"/>
                    <a:pt x="25097" y="8660"/>
                    <a:pt x="25688" y="8908"/>
                  </a:cubicBezTo>
                  <a:cubicBezTo>
                    <a:pt x="25874" y="8986"/>
                    <a:pt x="26010" y="9123"/>
                    <a:pt x="26133" y="9230"/>
                  </a:cubicBezTo>
                  <a:cubicBezTo>
                    <a:pt x="26328" y="9395"/>
                    <a:pt x="26596" y="9420"/>
                    <a:pt x="26770" y="9630"/>
                  </a:cubicBezTo>
                  <a:cubicBezTo>
                    <a:pt x="26836" y="9709"/>
                    <a:pt x="27046" y="9779"/>
                    <a:pt x="27191" y="9845"/>
                  </a:cubicBezTo>
                  <a:cubicBezTo>
                    <a:pt x="27351" y="9920"/>
                    <a:pt x="27480" y="10072"/>
                    <a:pt x="27633" y="10183"/>
                  </a:cubicBezTo>
                  <a:cubicBezTo>
                    <a:pt x="28132" y="10555"/>
                    <a:pt x="28628" y="10935"/>
                    <a:pt x="29094" y="11353"/>
                  </a:cubicBezTo>
                  <a:cubicBezTo>
                    <a:pt x="29346" y="11576"/>
                    <a:pt x="29631" y="11778"/>
                    <a:pt x="29866" y="12016"/>
                  </a:cubicBezTo>
                  <a:cubicBezTo>
                    <a:pt x="30242" y="12401"/>
                    <a:pt x="30606" y="12805"/>
                    <a:pt x="30940" y="13226"/>
                  </a:cubicBezTo>
                  <a:cubicBezTo>
                    <a:pt x="31241" y="13607"/>
                    <a:pt x="31551" y="13970"/>
                    <a:pt x="31811" y="14379"/>
                  </a:cubicBezTo>
                  <a:cubicBezTo>
                    <a:pt x="32178" y="14953"/>
                    <a:pt x="32579" y="15506"/>
                    <a:pt x="32918" y="16096"/>
                  </a:cubicBezTo>
                  <a:cubicBezTo>
                    <a:pt x="33013" y="16262"/>
                    <a:pt x="33137" y="16451"/>
                    <a:pt x="33161" y="16637"/>
                  </a:cubicBezTo>
                  <a:cubicBezTo>
                    <a:pt x="33182" y="16811"/>
                    <a:pt x="33426" y="16773"/>
                    <a:pt x="33367" y="16832"/>
                  </a:cubicBezTo>
                  <a:cubicBezTo>
                    <a:pt x="33228" y="16967"/>
                    <a:pt x="33380" y="17051"/>
                    <a:pt x="33405" y="17133"/>
                  </a:cubicBezTo>
                  <a:cubicBezTo>
                    <a:pt x="33438" y="17261"/>
                    <a:pt x="33603" y="17314"/>
                    <a:pt x="33640" y="17492"/>
                  </a:cubicBezTo>
                  <a:cubicBezTo>
                    <a:pt x="33727" y="17905"/>
                    <a:pt x="33962" y="18268"/>
                    <a:pt x="34107" y="18656"/>
                  </a:cubicBezTo>
                  <a:cubicBezTo>
                    <a:pt x="34219" y="18945"/>
                    <a:pt x="34387" y="19255"/>
                    <a:pt x="34354" y="19627"/>
                  </a:cubicBezTo>
                  <a:cubicBezTo>
                    <a:pt x="34338" y="19833"/>
                    <a:pt x="34516" y="20085"/>
                    <a:pt x="34585" y="20333"/>
                  </a:cubicBezTo>
                  <a:cubicBezTo>
                    <a:pt x="34697" y="20742"/>
                    <a:pt x="34871" y="21158"/>
                    <a:pt x="34863" y="21563"/>
                  </a:cubicBezTo>
                  <a:cubicBezTo>
                    <a:pt x="34854" y="21836"/>
                    <a:pt x="35007" y="22025"/>
                    <a:pt x="35007" y="22265"/>
                  </a:cubicBezTo>
                  <a:cubicBezTo>
                    <a:pt x="35007" y="22430"/>
                    <a:pt x="34982" y="22604"/>
                    <a:pt x="35011" y="22764"/>
                  </a:cubicBezTo>
                  <a:cubicBezTo>
                    <a:pt x="35036" y="22901"/>
                    <a:pt x="34937" y="23083"/>
                    <a:pt x="35135" y="23174"/>
                  </a:cubicBezTo>
                  <a:cubicBezTo>
                    <a:pt x="35164" y="23186"/>
                    <a:pt x="35164" y="23281"/>
                    <a:pt x="35164" y="23334"/>
                  </a:cubicBezTo>
                  <a:cubicBezTo>
                    <a:pt x="35130" y="23772"/>
                    <a:pt x="35201" y="24218"/>
                    <a:pt x="35081" y="24656"/>
                  </a:cubicBezTo>
                  <a:cubicBezTo>
                    <a:pt x="35056" y="24759"/>
                    <a:pt x="35115" y="24870"/>
                    <a:pt x="35122" y="24982"/>
                  </a:cubicBezTo>
                  <a:cubicBezTo>
                    <a:pt x="35155" y="25440"/>
                    <a:pt x="35015" y="25899"/>
                    <a:pt x="35115" y="26357"/>
                  </a:cubicBezTo>
                  <a:cubicBezTo>
                    <a:pt x="34903" y="26465"/>
                    <a:pt x="35210" y="26745"/>
                    <a:pt x="34949" y="26844"/>
                  </a:cubicBezTo>
                  <a:cubicBezTo>
                    <a:pt x="34896" y="26865"/>
                    <a:pt x="34916" y="26926"/>
                    <a:pt x="34974" y="26947"/>
                  </a:cubicBezTo>
                  <a:cubicBezTo>
                    <a:pt x="35027" y="26968"/>
                    <a:pt x="35065" y="27034"/>
                    <a:pt x="35031" y="27054"/>
                  </a:cubicBezTo>
                  <a:cubicBezTo>
                    <a:pt x="34854" y="27153"/>
                    <a:pt x="34991" y="27315"/>
                    <a:pt x="34941" y="27431"/>
                  </a:cubicBezTo>
                  <a:cubicBezTo>
                    <a:pt x="34792" y="27806"/>
                    <a:pt x="34739" y="28203"/>
                    <a:pt x="34631" y="28586"/>
                  </a:cubicBezTo>
                  <a:cubicBezTo>
                    <a:pt x="34524" y="28983"/>
                    <a:pt x="34421" y="29379"/>
                    <a:pt x="34297" y="29771"/>
                  </a:cubicBezTo>
                  <a:cubicBezTo>
                    <a:pt x="34115" y="30358"/>
                    <a:pt x="33876" y="30919"/>
                    <a:pt x="33590" y="31464"/>
                  </a:cubicBezTo>
                  <a:cubicBezTo>
                    <a:pt x="33434" y="31761"/>
                    <a:pt x="33256" y="32055"/>
                    <a:pt x="33137" y="32365"/>
                  </a:cubicBezTo>
                  <a:cubicBezTo>
                    <a:pt x="32988" y="32744"/>
                    <a:pt x="32719" y="33042"/>
                    <a:pt x="32517" y="33381"/>
                  </a:cubicBezTo>
                  <a:cubicBezTo>
                    <a:pt x="32266" y="33802"/>
                    <a:pt x="31968" y="34198"/>
                    <a:pt x="31650" y="34582"/>
                  </a:cubicBezTo>
                  <a:cubicBezTo>
                    <a:pt x="31142" y="35197"/>
                    <a:pt x="30585" y="35767"/>
                    <a:pt x="29982" y="36300"/>
                  </a:cubicBezTo>
                  <a:cubicBezTo>
                    <a:pt x="29718" y="36531"/>
                    <a:pt x="29432" y="36733"/>
                    <a:pt x="29205" y="37009"/>
                  </a:cubicBezTo>
                  <a:cubicBezTo>
                    <a:pt x="29086" y="37158"/>
                    <a:pt x="28908" y="37278"/>
                    <a:pt x="28714" y="37352"/>
                  </a:cubicBezTo>
                  <a:cubicBezTo>
                    <a:pt x="28471" y="37451"/>
                    <a:pt x="28310" y="37670"/>
                    <a:pt x="28091" y="37806"/>
                  </a:cubicBezTo>
                  <a:cubicBezTo>
                    <a:pt x="27744" y="38021"/>
                    <a:pt x="27450" y="38315"/>
                    <a:pt x="27050" y="38446"/>
                  </a:cubicBezTo>
                  <a:cubicBezTo>
                    <a:pt x="26869" y="38509"/>
                    <a:pt x="26707" y="38641"/>
                    <a:pt x="26543" y="38748"/>
                  </a:cubicBezTo>
                  <a:cubicBezTo>
                    <a:pt x="26241" y="38942"/>
                    <a:pt x="25903" y="39075"/>
                    <a:pt x="25564" y="39202"/>
                  </a:cubicBezTo>
                  <a:cubicBezTo>
                    <a:pt x="25407" y="39264"/>
                    <a:pt x="25275" y="39372"/>
                    <a:pt x="25110" y="39429"/>
                  </a:cubicBezTo>
                  <a:cubicBezTo>
                    <a:pt x="24755" y="39549"/>
                    <a:pt x="24420" y="39735"/>
                    <a:pt x="24061" y="39822"/>
                  </a:cubicBezTo>
                  <a:cubicBezTo>
                    <a:pt x="23818" y="39883"/>
                    <a:pt x="23582" y="39970"/>
                    <a:pt x="23347" y="40041"/>
                  </a:cubicBezTo>
                  <a:cubicBezTo>
                    <a:pt x="23086" y="40123"/>
                    <a:pt x="22818" y="40173"/>
                    <a:pt x="22562" y="40251"/>
                  </a:cubicBezTo>
                  <a:cubicBezTo>
                    <a:pt x="21956" y="40428"/>
                    <a:pt x="21336" y="40515"/>
                    <a:pt x="20721" y="40611"/>
                  </a:cubicBezTo>
                  <a:cubicBezTo>
                    <a:pt x="19906" y="40740"/>
                    <a:pt x="19091" y="40842"/>
                    <a:pt x="18263" y="40842"/>
                  </a:cubicBezTo>
                  <a:cubicBezTo>
                    <a:pt x="18092" y="40842"/>
                    <a:pt x="17920" y="40838"/>
                    <a:pt x="17748" y="40829"/>
                  </a:cubicBezTo>
                  <a:cubicBezTo>
                    <a:pt x="17228" y="40800"/>
                    <a:pt x="16699" y="40813"/>
                    <a:pt x="16178" y="40767"/>
                  </a:cubicBezTo>
                  <a:cubicBezTo>
                    <a:pt x="14981" y="40655"/>
                    <a:pt x="13825" y="40354"/>
                    <a:pt x="12698" y="39937"/>
                  </a:cubicBezTo>
                  <a:cubicBezTo>
                    <a:pt x="11942" y="39660"/>
                    <a:pt x="11199" y="39380"/>
                    <a:pt x="10497" y="38983"/>
                  </a:cubicBezTo>
                  <a:cubicBezTo>
                    <a:pt x="9866" y="38633"/>
                    <a:pt x="9251" y="38257"/>
                    <a:pt x="8647" y="37861"/>
                  </a:cubicBezTo>
                  <a:cubicBezTo>
                    <a:pt x="8391" y="37687"/>
                    <a:pt x="8115" y="37514"/>
                    <a:pt x="7892" y="37328"/>
                  </a:cubicBezTo>
                  <a:cubicBezTo>
                    <a:pt x="7644" y="37121"/>
                    <a:pt x="7297" y="37002"/>
                    <a:pt x="7128" y="36667"/>
                  </a:cubicBezTo>
                  <a:cubicBezTo>
                    <a:pt x="7025" y="36468"/>
                    <a:pt x="6777" y="36337"/>
                    <a:pt x="6600" y="36205"/>
                  </a:cubicBezTo>
                  <a:cubicBezTo>
                    <a:pt x="6323" y="35994"/>
                    <a:pt x="6162" y="35685"/>
                    <a:pt x="5844" y="35502"/>
                  </a:cubicBezTo>
                  <a:cubicBezTo>
                    <a:pt x="5634" y="35383"/>
                    <a:pt x="5476" y="35048"/>
                    <a:pt x="5299" y="34813"/>
                  </a:cubicBezTo>
                  <a:cubicBezTo>
                    <a:pt x="5134" y="34582"/>
                    <a:pt x="4873" y="34442"/>
                    <a:pt x="4742" y="34177"/>
                  </a:cubicBezTo>
                  <a:cubicBezTo>
                    <a:pt x="4543" y="33781"/>
                    <a:pt x="4184" y="33496"/>
                    <a:pt x="3990" y="33091"/>
                  </a:cubicBezTo>
                  <a:cubicBezTo>
                    <a:pt x="3911" y="32922"/>
                    <a:pt x="3709" y="32740"/>
                    <a:pt x="3672" y="32604"/>
                  </a:cubicBezTo>
                  <a:cubicBezTo>
                    <a:pt x="3577" y="32241"/>
                    <a:pt x="3309" y="31993"/>
                    <a:pt x="3156" y="31671"/>
                  </a:cubicBezTo>
                  <a:cubicBezTo>
                    <a:pt x="2987" y="31304"/>
                    <a:pt x="2792" y="30936"/>
                    <a:pt x="2632" y="30568"/>
                  </a:cubicBezTo>
                  <a:cubicBezTo>
                    <a:pt x="2483" y="30225"/>
                    <a:pt x="2285" y="29879"/>
                    <a:pt x="2231" y="29491"/>
                  </a:cubicBezTo>
                  <a:cubicBezTo>
                    <a:pt x="2231" y="29482"/>
                    <a:pt x="2236" y="29470"/>
                    <a:pt x="2227" y="29462"/>
                  </a:cubicBezTo>
                  <a:cubicBezTo>
                    <a:pt x="1938" y="29024"/>
                    <a:pt x="1889" y="28500"/>
                    <a:pt x="1698" y="28025"/>
                  </a:cubicBezTo>
                  <a:cubicBezTo>
                    <a:pt x="1607" y="27790"/>
                    <a:pt x="1571" y="27534"/>
                    <a:pt x="1517" y="27286"/>
                  </a:cubicBezTo>
                  <a:cubicBezTo>
                    <a:pt x="1388" y="26700"/>
                    <a:pt x="1161" y="26134"/>
                    <a:pt x="1129" y="25535"/>
                  </a:cubicBezTo>
                  <a:cubicBezTo>
                    <a:pt x="1104" y="25072"/>
                    <a:pt x="938" y="24639"/>
                    <a:pt x="951" y="24165"/>
                  </a:cubicBezTo>
                  <a:cubicBezTo>
                    <a:pt x="959" y="23830"/>
                    <a:pt x="877" y="23467"/>
                    <a:pt x="864" y="23120"/>
                  </a:cubicBezTo>
                  <a:cubicBezTo>
                    <a:pt x="843" y="22641"/>
                    <a:pt x="868" y="22166"/>
                    <a:pt x="852" y="21691"/>
                  </a:cubicBezTo>
                  <a:cubicBezTo>
                    <a:pt x="827" y="20891"/>
                    <a:pt x="976" y="20106"/>
                    <a:pt x="1017" y="19313"/>
                  </a:cubicBezTo>
                  <a:cubicBezTo>
                    <a:pt x="1030" y="19052"/>
                    <a:pt x="1100" y="18785"/>
                    <a:pt x="1195" y="18537"/>
                  </a:cubicBezTo>
                  <a:cubicBezTo>
                    <a:pt x="1264" y="18368"/>
                    <a:pt x="1245" y="18210"/>
                    <a:pt x="1264" y="18049"/>
                  </a:cubicBezTo>
                  <a:cubicBezTo>
                    <a:pt x="1298" y="17802"/>
                    <a:pt x="1384" y="17558"/>
                    <a:pt x="1447" y="17310"/>
                  </a:cubicBezTo>
                  <a:cubicBezTo>
                    <a:pt x="1558" y="16852"/>
                    <a:pt x="1727" y="16410"/>
                    <a:pt x="1814" y="15944"/>
                  </a:cubicBezTo>
                  <a:cubicBezTo>
                    <a:pt x="1843" y="15787"/>
                    <a:pt x="1929" y="15646"/>
                    <a:pt x="1979" y="15494"/>
                  </a:cubicBezTo>
                  <a:cubicBezTo>
                    <a:pt x="2255" y="14635"/>
                    <a:pt x="2615" y="13809"/>
                    <a:pt x="2991" y="12992"/>
                  </a:cubicBezTo>
                  <a:cubicBezTo>
                    <a:pt x="3202" y="12529"/>
                    <a:pt x="3478" y="12100"/>
                    <a:pt x="3705" y="11654"/>
                  </a:cubicBezTo>
                  <a:cubicBezTo>
                    <a:pt x="3846" y="11381"/>
                    <a:pt x="4027" y="11134"/>
                    <a:pt x="4138" y="10836"/>
                  </a:cubicBezTo>
                  <a:cubicBezTo>
                    <a:pt x="4242" y="10551"/>
                    <a:pt x="4527" y="10332"/>
                    <a:pt x="4663" y="10040"/>
                  </a:cubicBezTo>
                  <a:cubicBezTo>
                    <a:pt x="4746" y="9861"/>
                    <a:pt x="4873" y="9668"/>
                    <a:pt x="4993" y="9569"/>
                  </a:cubicBezTo>
                  <a:cubicBezTo>
                    <a:pt x="5266" y="9337"/>
                    <a:pt x="5348" y="8994"/>
                    <a:pt x="5600" y="8755"/>
                  </a:cubicBezTo>
                  <a:cubicBezTo>
                    <a:pt x="5803" y="8561"/>
                    <a:pt x="5960" y="8268"/>
                    <a:pt x="6133" y="8045"/>
                  </a:cubicBezTo>
                  <a:cubicBezTo>
                    <a:pt x="6265" y="7875"/>
                    <a:pt x="6360" y="7528"/>
                    <a:pt x="6695" y="7528"/>
                  </a:cubicBezTo>
                  <a:cubicBezTo>
                    <a:pt x="6715" y="7528"/>
                    <a:pt x="6752" y="7504"/>
                    <a:pt x="6752" y="7496"/>
                  </a:cubicBezTo>
                  <a:cubicBezTo>
                    <a:pt x="6720" y="7231"/>
                    <a:pt x="6943" y="7067"/>
                    <a:pt x="7082" y="6959"/>
                  </a:cubicBezTo>
                  <a:cubicBezTo>
                    <a:pt x="7334" y="6769"/>
                    <a:pt x="7479" y="6484"/>
                    <a:pt x="7755" y="6315"/>
                  </a:cubicBezTo>
                  <a:cubicBezTo>
                    <a:pt x="7978" y="6175"/>
                    <a:pt x="8111" y="5902"/>
                    <a:pt x="8375" y="5778"/>
                  </a:cubicBezTo>
                  <a:cubicBezTo>
                    <a:pt x="8305" y="5659"/>
                    <a:pt x="8206" y="5741"/>
                    <a:pt x="8172" y="5659"/>
                  </a:cubicBezTo>
                  <a:cubicBezTo>
                    <a:pt x="8185" y="5642"/>
                    <a:pt x="8193" y="5617"/>
                    <a:pt x="8206" y="5617"/>
                  </a:cubicBezTo>
                  <a:cubicBezTo>
                    <a:pt x="8487" y="5592"/>
                    <a:pt x="8721" y="5447"/>
                    <a:pt x="8887" y="5245"/>
                  </a:cubicBezTo>
                  <a:cubicBezTo>
                    <a:pt x="9192" y="4870"/>
                    <a:pt x="9672" y="4668"/>
                    <a:pt x="9903" y="4218"/>
                  </a:cubicBezTo>
                  <a:cubicBezTo>
                    <a:pt x="9927" y="4172"/>
                    <a:pt x="10039" y="4155"/>
                    <a:pt x="10109" y="4151"/>
                  </a:cubicBezTo>
                  <a:cubicBezTo>
                    <a:pt x="10192" y="4143"/>
                    <a:pt x="10287" y="4123"/>
                    <a:pt x="10303" y="4052"/>
                  </a:cubicBezTo>
                  <a:cubicBezTo>
                    <a:pt x="10356" y="3776"/>
                    <a:pt x="10708" y="3804"/>
                    <a:pt x="10794" y="3553"/>
                  </a:cubicBezTo>
                  <a:cubicBezTo>
                    <a:pt x="10823" y="3469"/>
                    <a:pt x="10993" y="3450"/>
                    <a:pt x="11080" y="3387"/>
                  </a:cubicBezTo>
                  <a:cubicBezTo>
                    <a:pt x="11257" y="3267"/>
                    <a:pt x="11389" y="3057"/>
                    <a:pt x="11575" y="2974"/>
                  </a:cubicBezTo>
                  <a:cubicBezTo>
                    <a:pt x="11873" y="2846"/>
                    <a:pt x="12041" y="2549"/>
                    <a:pt x="12368" y="2446"/>
                  </a:cubicBezTo>
                  <a:cubicBezTo>
                    <a:pt x="12624" y="2368"/>
                    <a:pt x="12834" y="2145"/>
                    <a:pt x="13049" y="1963"/>
                  </a:cubicBezTo>
                  <a:cubicBezTo>
                    <a:pt x="13140" y="1889"/>
                    <a:pt x="13226" y="1872"/>
                    <a:pt x="13334" y="1868"/>
                  </a:cubicBezTo>
                  <a:cubicBezTo>
                    <a:pt x="13409" y="1864"/>
                    <a:pt x="13524" y="1843"/>
                    <a:pt x="13544" y="1798"/>
                  </a:cubicBezTo>
                  <a:cubicBezTo>
                    <a:pt x="13643" y="1571"/>
                    <a:pt x="13920" y="1587"/>
                    <a:pt x="14019" y="1480"/>
                  </a:cubicBezTo>
                  <a:cubicBezTo>
                    <a:pt x="14329" y="1150"/>
                    <a:pt x="14737" y="1236"/>
                    <a:pt x="15080" y="1083"/>
                  </a:cubicBezTo>
                  <a:cubicBezTo>
                    <a:pt x="15247" y="1008"/>
                    <a:pt x="15380" y="849"/>
                    <a:pt x="15579" y="849"/>
                  </a:cubicBezTo>
                  <a:close/>
                  <a:moveTo>
                    <a:pt x="15965" y="1"/>
                  </a:moveTo>
                  <a:cubicBezTo>
                    <a:pt x="15899" y="1"/>
                    <a:pt x="15833" y="3"/>
                    <a:pt x="15766" y="10"/>
                  </a:cubicBezTo>
                  <a:cubicBezTo>
                    <a:pt x="15406" y="51"/>
                    <a:pt x="15093" y="224"/>
                    <a:pt x="14741" y="283"/>
                  </a:cubicBezTo>
                  <a:cubicBezTo>
                    <a:pt x="14415" y="336"/>
                    <a:pt x="14106" y="493"/>
                    <a:pt x="13800" y="629"/>
                  </a:cubicBezTo>
                  <a:cubicBezTo>
                    <a:pt x="13540" y="749"/>
                    <a:pt x="13325" y="931"/>
                    <a:pt x="13053" y="1022"/>
                  </a:cubicBezTo>
                  <a:cubicBezTo>
                    <a:pt x="13038" y="1026"/>
                    <a:pt x="13022" y="1028"/>
                    <a:pt x="13006" y="1028"/>
                  </a:cubicBezTo>
                  <a:cubicBezTo>
                    <a:pt x="12965" y="1028"/>
                    <a:pt x="12923" y="1017"/>
                    <a:pt x="12882" y="1017"/>
                  </a:cubicBezTo>
                  <a:cubicBezTo>
                    <a:pt x="12839" y="1017"/>
                    <a:pt x="12798" y="1029"/>
                    <a:pt x="12764" y="1079"/>
                  </a:cubicBezTo>
                  <a:cubicBezTo>
                    <a:pt x="12561" y="1397"/>
                    <a:pt x="12157" y="1443"/>
                    <a:pt x="11922" y="1711"/>
                  </a:cubicBezTo>
                  <a:cubicBezTo>
                    <a:pt x="11905" y="1729"/>
                    <a:pt x="11883" y="1735"/>
                    <a:pt x="11860" y="1735"/>
                  </a:cubicBezTo>
                  <a:cubicBezTo>
                    <a:pt x="11815" y="1735"/>
                    <a:pt x="11763" y="1712"/>
                    <a:pt x="11725" y="1712"/>
                  </a:cubicBezTo>
                  <a:cubicBezTo>
                    <a:pt x="11697" y="1712"/>
                    <a:pt x="11677" y="1725"/>
                    <a:pt x="11674" y="1769"/>
                  </a:cubicBezTo>
                  <a:cubicBezTo>
                    <a:pt x="11658" y="2070"/>
                    <a:pt x="11364" y="2099"/>
                    <a:pt x="11216" y="2173"/>
                  </a:cubicBezTo>
                  <a:cubicBezTo>
                    <a:pt x="10807" y="2379"/>
                    <a:pt x="10518" y="2726"/>
                    <a:pt x="10142" y="2966"/>
                  </a:cubicBezTo>
                  <a:cubicBezTo>
                    <a:pt x="9820" y="3168"/>
                    <a:pt x="9597" y="3519"/>
                    <a:pt x="9275" y="3701"/>
                  </a:cubicBezTo>
                  <a:cubicBezTo>
                    <a:pt x="8825" y="3957"/>
                    <a:pt x="8498" y="4345"/>
                    <a:pt x="8115" y="4664"/>
                  </a:cubicBezTo>
                  <a:cubicBezTo>
                    <a:pt x="7739" y="4973"/>
                    <a:pt x="7400" y="5352"/>
                    <a:pt x="7050" y="5708"/>
                  </a:cubicBezTo>
                  <a:cubicBezTo>
                    <a:pt x="6596" y="6162"/>
                    <a:pt x="6162" y="6641"/>
                    <a:pt x="5753" y="7136"/>
                  </a:cubicBezTo>
                  <a:cubicBezTo>
                    <a:pt x="5274" y="7711"/>
                    <a:pt x="4782" y="8276"/>
                    <a:pt x="4386" y="8912"/>
                  </a:cubicBezTo>
                  <a:cubicBezTo>
                    <a:pt x="4155" y="9279"/>
                    <a:pt x="3879" y="9613"/>
                    <a:pt x="3652" y="9994"/>
                  </a:cubicBezTo>
                  <a:cubicBezTo>
                    <a:pt x="3445" y="10337"/>
                    <a:pt x="3238" y="10692"/>
                    <a:pt x="2999" y="11018"/>
                  </a:cubicBezTo>
                  <a:cubicBezTo>
                    <a:pt x="2899" y="11158"/>
                    <a:pt x="2958" y="11208"/>
                    <a:pt x="3082" y="11340"/>
                  </a:cubicBezTo>
                  <a:cubicBezTo>
                    <a:pt x="3029" y="11326"/>
                    <a:pt x="2985" y="11320"/>
                    <a:pt x="2949" y="11320"/>
                  </a:cubicBezTo>
                  <a:cubicBezTo>
                    <a:pt x="2848" y="11320"/>
                    <a:pt x="2800" y="11369"/>
                    <a:pt x="2751" y="11460"/>
                  </a:cubicBezTo>
                  <a:cubicBezTo>
                    <a:pt x="2553" y="11848"/>
                    <a:pt x="2425" y="12269"/>
                    <a:pt x="2223" y="12641"/>
                  </a:cubicBezTo>
                  <a:cubicBezTo>
                    <a:pt x="1921" y="13181"/>
                    <a:pt x="1682" y="13739"/>
                    <a:pt x="1468" y="14313"/>
                  </a:cubicBezTo>
                  <a:cubicBezTo>
                    <a:pt x="1364" y="14589"/>
                    <a:pt x="1319" y="14886"/>
                    <a:pt x="1186" y="15147"/>
                  </a:cubicBezTo>
                  <a:cubicBezTo>
                    <a:pt x="1058" y="15407"/>
                    <a:pt x="938" y="15683"/>
                    <a:pt x="926" y="15961"/>
                  </a:cubicBezTo>
                  <a:cubicBezTo>
                    <a:pt x="914" y="16208"/>
                    <a:pt x="807" y="16422"/>
                    <a:pt x="790" y="16670"/>
                  </a:cubicBezTo>
                  <a:cubicBezTo>
                    <a:pt x="782" y="16786"/>
                    <a:pt x="807" y="16959"/>
                    <a:pt x="728" y="17070"/>
                  </a:cubicBezTo>
                  <a:cubicBezTo>
                    <a:pt x="580" y="17281"/>
                    <a:pt x="513" y="17516"/>
                    <a:pt x="492" y="17760"/>
                  </a:cubicBezTo>
                  <a:cubicBezTo>
                    <a:pt x="472" y="18012"/>
                    <a:pt x="456" y="18272"/>
                    <a:pt x="422" y="18512"/>
                  </a:cubicBezTo>
                  <a:cubicBezTo>
                    <a:pt x="378" y="18863"/>
                    <a:pt x="170" y="19189"/>
                    <a:pt x="303" y="19569"/>
                  </a:cubicBezTo>
                  <a:cubicBezTo>
                    <a:pt x="319" y="19618"/>
                    <a:pt x="319" y="19701"/>
                    <a:pt x="290" y="19738"/>
                  </a:cubicBezTo>
                  <a:cubicBezTo>
                    <a:pt x="1" y="20077"/>
                    <a:pt x="204" y="20498"/>
                    <a:pt x="100" y="20874"/>
                  </a:cubicBezTo>
                  <a:cubicBezTo>
                    <a:pt x="59" y="21018"/>
                    <a:pt x="159" y="21208"/>
                    <a:pt x="109" y="21348"/>
                  </a:cubicBezTo>
                  <a:cubicBezTo>
                    <a:pt x="35" y="21559"/>
                    <a:pt x="63" y="21758"/>
                    <a:pt x="55" y="21968"/>
                  </a:cubicBezTo>
                  <a:cubicBezTo>
                    <a:pt x="47" y="22286"/>
                    <a:pt x="146" y="22616"/>
                    <a:pt x="100" y="22913"/>
                  </a:cubicBezTo>
                  <a:cubicBezTo>
                    <a:pt x="47" y="23256"/>
                    <a:pt x="311" y="23582"/>
                    <a:pt x="105" y="23908"/>
                  </a:cubicBezTo>
                  <a:cubicBezTo>
                    <a:pt x="92" y="23925"/>
                    <a:pt x="138" y="23970"/>
                    <a:pt x="150" y="24007"/>
                  </a:cubicBezTo>
                  <a:cubicBezTo>
                    <a:pt x="216" y="24214"/>
                    <a:pt x="278" y="24458"/>
                    <a:pt x="262" y="24647"/>
                  </a:cubicBezTo>
                  <a:cubicBezTo>
                    <a:pt x="241" y="24841"/>
                    <a:pt x="447" y="25023"/>
                    <a:pt x="273" y="25205"/>
                  </a:cubicBezTo>
                  <a:cubicBezTo>
                    <a:pt x="460" y="25366"/>
                    <a:pt x="422" y="25651"/>
                    <a:pt x="418" y="25808"/>
                  </a:cubicBezTo>
                  <a:cubicBezTo>
                    <a:pt x="406" y="26353"/>
                    <a:pt x="641" y="26827"/>
                    <a:pt x="761" y="27332"/>
                  </a:cubicBezTo>
                  <a:cubicBezTo>
                    <a:pt x="852" y="27723"/>
                    <a:pt x="898" y="28136"/>
                    <a:pt x="1066" y="28508"/>
                  </a:cubicBezTo>
                  <a:cubicBezTo>
                    <a:pt x="1149" y="28689"/>
                    <a:pt x="1203" y="28884"/>
                    <a:pt x="1249" y="29070"/>
                  </a:cubicBezTo>
                  <a:cubicBezTo>
                    <a:pt x="1294" y="29251"/>
                    <a:pt x="1459" y="29363"/>
                    <a:pt x="1479" y="29524"/>
                  </a:cubicBezTo>
                  <a:cubicBezTo>
                    <a:pt x="1521" y="29796"/>
                    <a:pt x="1624" y="30044"/>
                    <a:pt x="1723" y="30288"/>
                  </a:cubicBezTo>
                  <a:cubicBezTo>
                    <a:pt x="1839" y="30577"/>
                    <a:pt x="2057" y="30825"/>
                    <a:pt x="2053" y="31163"/>
                  </a:cubicBezTo>
                  <a:cubicBezTo>
                    <a:pt x="2053" y="31208"/>
                    <a:pt x="2120" y="31287"/>
                    <a:pt x="2152" y="31287"/>
                  </a:cubicBezTo>
                  <a:cubicBezTo>
                    <a:pt x="2310" y="31291"/>
                    <a:pt x="2280" y="31403"/>
                    <a:pt x="2326" y="31494"/>
                  </a:cubicBezTo>
                  <a:cubicBezTo>
                    <a:pt x="2421" y="31696"/>
                    <a:pt x="2272" y="32055"/>
                    <a:pt x="2677" y="32072"/>
                  </a:cubicBezTo>
                  <a:cubicBezTo>
                    <a:pt x="2685" y="32072"/>
                    <a:pt x="2710" y="32154"/>
                    <a:pt x="2693" y="32171"/>
                  </a:cubicBezTo>
                  <a:cubicBezTo>
                    <a:pt x="2582" y="32302"/>
                    <a:pt x="2710" y="32386"/>
                    <a:pt x="2760" y="32472"/>
                  </a:cubicBezTo>
                  <a:cubicBezTo>
                    <a:pt x="2916" y="32744"/>
                    <a:pt x="3094" y="33005"/>
                    <a:pt x="3251" y="33278"/>
                  </a:cubicBezTo>
                  <a:cubicBezTo>
                    <a:pt x="3680" y="34021"/>
                    <a:pt x="4197" y="34705"/>
                    <a:pt x="4774" y="35334"/>
                  </a:cubicBezTo>
                  <a:cubicBezTo>
                    <a:pt x="5109" y="35696"/>
                    <a:pt x="5431" y="36072"/>
                    <a:pt x="5786" y="36419"/>
                  </a:cubicBezTo>
                  <a:cubicBezTo>
                    <a:pt x="6207" y="36824"/>
                    <a:pt x="6649" y="37200"/>
                    <a:pt x="7074" y="37596"/>
                  </a:cubicBezTo>
                  <a:cubicBezTo>
                    <a:pt x="7408" y="37905"/>
                    <a:pt x="7789" y="38183"/>
                    <a:pt x="8185" y="38418"/>
                  </a:cubicBezTo>
                  <a:cubicBezTo>
                    <a:pt x="8363" y="38525"/>
                    <a:pt x="8470" y="38686"/>
                    <a:pt x="8639" y="38785"/>
                  </a:cubicBezTo>
                  <a:cubicBezTo>
                    <a:pt x="8978" y="38987"/>
                    <a:pt x="9312" y="39210"/>
                    <a:pt x="9668" y="39380"/>
                  </a:cubicBezTo>
                  <a:cubicBezTo>
                    <a:pt x="9847" y="39466"/>
                    <a:pt x="9964" y="39708"/>
                    <a:pt x="10127" y="39708"/>
                  </a:cubicBezTo>
                  <a:cubicBezTo>
                    <a:pt x="10136" y="39708"/>
                    <a:pt x="10145" y="39707"/>
                    <a:pt x="10154" y="39706"/>
                  </a:cubicBezTo>
                  <a:cubicBezTo>
                    <a:pt x="10175" y="39703"/>
                    <a:pt x="10194" y="39701"/>
                    <a:pt x="10213" y="39701"/>
                  </a:cubicBezTo>
                  <a:cubicBezTo>
                    <a:pt x="10495" y="39701"/>
                    <a:pt x="10631" y="40031"/>
                    <a:pt x="10888" y="40031"/>
                  </a:cubicBezTo>
                  <a:cubicBezTo>
                    <a:pt x="10923" y="40031"/>
                    <a:pt x="10960" y="40025"/>
                    <a:pt x="11001" y="40011"/>
                  </a:cubicBezTo>
                  <a:cubicBezTo>
                    <a:pt x="11137" y="40209"/>
                    <a:pt x="11385" y="40209"/>
                    <a:pt x="11570" y="40313"/>
                  </a:cubicBezTo>
                  <a:cubicBezTo>
                    <a:pt x="11680" y="40369"/>
                    <a:pt x="11789" y="40507"/>
                    <a:pt x="11938" y="40507"/>
                  </a:cubicBezTo>
                  <a:cubicBezTo>
                    <a:pt x="11975" y="40507"/>
                    <a:pt x="12015" y="40498"/>
                    <a:pt x="12058" y="40478"/>
                  </a:cubicBezTo>
                  <a:cubicBezTo>
                    <a:pt x="12063" y="40475"/>
                    <a:pt x="12069" y="40474"/>
                    <a:pt x="12075" y="40474"/>
                  </a:cubicBezTo>
                  <a:cubicBezTo>
                    <a:pt x="12108" y="40474"/>
                    <a:pt x="12151" y="40508"/>
                    <a:pt x="12140" y="40536"/>
                  </a:cubicBezTo>
                  <a:cubicBezTo>
                    <a:pt x="12079" y="40700"/>
                    <a:pt x="12186" y="40714"/>
                    <a:pt x="12270" y="40714"/>
                  </a:cubicBezTo>
                  <a:cubicBezTo>
                    <a:pt x="12287" y="40714"/>
                    <a:pt x="12302" y="40713"/>
                    <a:pt x="12316" y="40713"/>
                  </a:cubicBezTo>
                  <a:cubicBezTo>
                    <a:pt x="12321" y="40713"/>
                    <a:pt x="12326" y="40713"/>
                    <a:pt x="12330" y="40714"/>
                  </a:cubicBezTo>
                  <a:cubicBezTo>
                    <a:pt x="12523" y="40733"/>
                    <a:pt x="12688" y="40841"/>
                    <a:pt x="12893" y="40841"/>
                  </a:cubicBezTo>
                  <a:cubicBezTo>
                    <a:pt x="12913" y="40841"/>
                    <a:pt x="12933" y="40840"/>
                    <a:pt x="12954" y="40838"/>
                  </a:cubicBezTo>
                  <a:cubicBezTo>
                    <a:pt x="12971" y="40836"/>
                    <a:pt x="12989" y="40835"/>
                    <a:pt x="13006" y="40835"/>
                  </a:cubicBezTo>
                  <a:cubicBezTo>
                    <a:pt x="13249" y="40835"/>
                    <a:pt x="13466" y="41012"/>
                    <a:pt x="13697" y="41089"/>
                  </a:cubicBezTo>
                  <a:cubicBezTo>
                    <a:pt x="14114" y="41225"/>
                    <a:pt x="14543" y="41320"/>
                    <a:pt x="14964" y="41440"/>
                  </a:cubicBezTo>
                  <a:cubicBezTo>
                    <a:pt x="15050" y="41464"/>
                    <a:pt x="15139" y="41468"/>
                    <a:pt x="15229" y="41468"/>
                  </a:cubicBezTo>
                  <a:cubicBezTo>
                    <a:pt x="15284" y="41468"/>
                    <a:pt x="15340" y="41466"/>
                    <a:pt x="15396" y="41466"/>
                  </a:cubicBezTo>
                  <a:cubicBezTo>
                    <a:pt x="15549" y="41466"/>
                    <a:pt x="15703" y="41479"/>
                    <a:pt x="15848" y="41577"/>
                  </a:cubicBezTo>
                  <a:cubicBezTo>
                    <a:pt x="15860" y="41583"/>
                    <a:pt x="15883" y="41585"/>
                    <a:pt x="15915" y="41585"/>
                  </a:cubicBezTo>
                  <a:cubicBezTo>
                    <a:pt x="15979" y="41585"/>
                    <a:pt x="16076" y="41577"/>
                    <a:pt x="16168" y="41577"/>
                  </a:cubicBezTo>
                  <a:cubicBezTo>
                    <a:pt x="16213" y="41577"/>
                    <a:pt x="16256" y="41579"/>
                    <a:pt x="16294" y="41585"/>
                  </a:cubicBezTo>
                  <a:cubicBezTo>
                    <a:pt x="16893" y="41671"/>
                    <a:pt x="17496" y="41638"/>
                    <a:pt x="18095" y="41676"/>
                  </a:cubicBezTo>
                  <a:cubicBezTo>
                    <a:pt x="18252" y="41686"/>
                    <a:pt x="18410" y="41697"/>
                    <a:pt x="18565" y="41697"/>
                  </a:cubicBezTo>
                  <a:cubicBezTo>
                    <a:pt x="18593" y="41697"/>
                    <a:pt x="18620" y="41696"/>
                    <a:pt x="18648" y="41696"/>
                  </a:cubicBezTo>
                  <a:cubicBezTo>
                    <a:pt x="18999" y="41692"/>
                    <a:pt x="19345" y="41602"/>
                    <a:pt x="19705" y="41585"/>
                  </a:cubicBezTo>
                  <a:cubicBezTo>
                    <a:pt x="19708" y="41584"/>
                    <a:pt x="19711" y="41584"/>
                    <a:pt x="19714" y="41584"/>
                  </a:cubicBezTo>
                  <a:cubicBezTo>
                    <a:pt x="19788" y="41584"/>
                    <a:pt x="19853" y="41652"/>
                    <a:pt x="19890" y="41652"/>
                  </a:cubicBezTo>
                  <a:cubicBezTo>
                    <a:pt x="19901" y="41652"/>
                    <a:pt x="19910" y="41646"/>
                    <a:pt x="19915" y="41630"/>
                  </a:cubicBezTo>
                  <a:cubicBezTo>
                    <a:pt x="19957" y="41516"/>
                    <a:pt x="20029" y="41494"/>
                    <a:pt x="20103" y="41494"/>
                  </a:cubicBezTo>
                  <a:cubicBezTo>
                    <a:pt x="20149" y="41494"/>
                    <a:pt x="20195" y="41503"/>
                    <a:pt x="20236" y="41503"/>
                  </a:cubicBezTo>
                  <a:cubicBezTo>
                    <a:pt x="20240" y="41503"/>
                    <a:pt x="20243" y="41503"/>
                    <a:pt x="20246" y="41502"/>
                  </a:cubicBezTo>
                  <a:cubicBezTo>
                    <a:pt x="20717" y="41478"/>
                    <a:pt x="21175" y="41390"/>
                    <a:pt x="21638" y="41329"/>
                  </a:cubicBezTo>
                  <a:cubicBezTo>
                    <a:pt x="21949" y="41291"/>
                    <a:pt x="22237" y="41098"/>
                    <a:pt x="22554" y="41098"/>
                  </a:cubicBezTo>
                  <a:cubicBezTo>
                    <a:pt x="22615" y="41098"/>
                    <a:pt x="22676" y="41105"/>
                    <a:pt x="22739" y="41122"/>
                  </a:cubicBezTo>
                  <a:cubicBezTo>
                    <a:pt x="22763" y="41128"/>
                    <a:pt x="22785" y="41131"/>
                    <a:pt x="22805" y="41131"/>
                  </a:cubicBezTo>
                  <a:cubicBezTo>
                    <a:pt x="22947" y="41131"/>
                    <a:pt x="23001" y="40983"/>
                    <a:pt x="23128" y="40957"/>
                  </a:cubicBezTo>
                  <a:cubicBezTo>
                    <a:pt x="23372" y="40912"/>
                    <a:pt x="23619" y="40870"/>
                    <a:pt x="23842" y="40775"/>
                  </a:cubicBezTo>
                  <a:cubicBezTo>
                    <a:pt x="24081" y="40672"/>
                    <a:pt x="24346" y="40577"/>
                    <a:pt x="24569" y="40536"/>
                  </a:cubicBezTo>
                  <a:cubicBezTo>
                    <a:pt x="25072" y="40437"/>
                    <a:pt x="25489" y="40119"/>
                    <a:pt x="25989" y="40045"/>
                  </a:cubicBezTo>
                  <a:cubicBezTo>
                    <a:pt x="26013" y="39927"/>
                    <a:pt x="26088" y="39913"/>
                    <a:pt x="26169" y="39913"/>
                  </a:cubicBezTo>
                  <a:cubicBezTo>
                    <a:pt x="26194" y="39913"/>
                    <a:pt x="26220" y="39915"/>
                    <a:pt x="26245" y="39915"/>
                  </a:cubicBezTo>
                  <a:cubicBezTo>
                    <a:pt x="26306" y="39915"/>
                    <a:pt x="26361" y="39907"/>
                    <a:pt x="26390" y="39851"/>
                  </a:cubicBezTo>
                  <a:cubicBezTo>
                    <a:pt x="26522" y="39590"/>
                    <a:pt x="26960" y="39755"/>
                    <a:pt x="27009" y="39397"/>
                  </a:cubicBezTo>
                  <a:cubicBezTo>
                    <a:pt x="27044" y="39403"/>
                    <a:pt x="27077" y="39406"/>
                    <a:pt x="27108" y="39406"/>
                  </a:cubicBezTo>
                  <a:cubicBezTo>
                    <a:pt x="27337" y="39406"/>
                    <a:pt x="27482" y="39244"/>
                    <a:pt x="27616" y="39066"/>
                  </a:cubicBezTo>
                  <a:cubicBezTo>
                    <a:pt x="27637" y="39036"/>
                    <a:pt x="27673" y="39015"/>
                    <a:pt x="27707" y="39015"/>
                  </a:cubicBezTo>
                  <a:cubicBezTo>
                    <a:pt x="27720" y="39015"/>
                    <a:pt x="27733" y="39018"/>
                    <a:pt x="27744" y="39025"/>
                  </a:cubicBezTo>
                  <a:cubicBezTo>
                    <a:pt x="27765" y="39037"/>
                    <a:pt x="27784" y="39041"/>
                    <a:pt x="27802" y="39041"/>
                  </a:cubicBezTo>
                  <a:cubicBezTo>
                    <a:pt x="27871" y="39041"/>
                    <a:pt x="27917" y="38971"/>
                    <a:pt x="27946" y="38971"/>
                  </a:cubicBezTo>
                  <a:cubicBezTo>
                    <a:pt x="27948" y="38971"/>
                    <a:pt x="27950" y="38971"/>
                    <a:pt x="27951" y="38971"/>
                  </a:cubicBezTo>
                  <a:cubicBezTo>
                    <a:pt x="28177" y="38971"/>
                    <a:pt x="28158" y="38669"/>
                    <a:pt x="28314" y="38669"/>
                  </a:cubicBezTo>
                  <a:cubicBezTo>
                    <a:pt x="28586" y="38669"/>
                    <a:pt x="28797" y="38459"/>
                    <a:pt x="28917" y="38339"/>
                  </a:cubicBezTo>
                  <a:cubicBezTo>
                    <a:pt x="29177" y="38079"/>
                    <a:pt x="29540" y="37968"/>
                    <a:pt x="29767" y="37674"/>
                  </a:cubicBezTo>
                  <a:cubicBezTo>
                    <a:pt x="29958" y="37427"/>
                    <a:pt x="30320" y="37398"/>
                    <a:pt x="30518" y="37133"/>
                  </a:cubicBezTo>
                  <a:cubicBezTo>
                    <a:pt x="30800" y="36758"/>
                    <a:pt x="31080" y="36374"/>
                    <a:pt x="31518" y="36159"/>
                  </a:cubicBezTo>
                  <a:cubicBezTo>
                    <a:pt x="31584" y="36127"/>
                    <a:pt x="31637" y="36085"/>
                    <a:pt x="31588" y="36003"/>
                  </a:cubicBezTo>
                  <a:cubicBezTo>
                    <a:pt x="31559" y="35961"/>
                    <a:pt x="31522" y="35899"/>
                    <a:pt x="31580" y="35887"/>
                  </a:cubicBezTo>
                  <a:cubicBezTo>
                    <a:pt x="31791" y="35849"/>
                    <a:pt x="31869" y="35672"/>
                    <a:pt x="31997" y="35536"/>
                  </a:cubicBezTo>
                  <a:cubicBezTo>
                    <a:pt x="32340" y="35164"/>
                    <a:pt x="32757" y="34846"/>
                    <a:pt x="32918" y="34334"/>
                  </a:cubicBezTo>
                  <a:cubicBezTo>
                    <a:pt x="32922" y="34318"/>
                    <a:pt x="32925" y="34293"/>
                    <a:pt x="32938" y="34284"/>
                  </a:cubicBezTo>
                  <a:cubicBezTo>
                    <a:pt x="33376" y="34070"/>
                    <a:pt x="33471" y="33595"/>
                    <a:pt x="33690" y="33232"/>
                  </a:cubicBezTo>
                  <a:cubicBezTo>
                    <a:pt x="33962" y="32777"/>
                    <a:pt x="34243" y="32315"/>
                    <a:pt x="34442" y="31807"/>
                  </a:cubicBezTo>
                  <a:cubicBezTo>
                    <a:pt x="34495" y="31667"/>
                    <a:pt x="34520" y="31514"/>
                    <a:pt x="34598" y="31374"/>
                  </a:cubicBezTo>
                  <a:cubicBezTo>
                    <a:pt x="34768" y="31064"/>
                    <a:pt x="34928" y="30742"/>
                    <a:pt x="35011" y="30404"/>
                  </a:cubicBezTo>
                  <a:cubicBezTo>
                    <a:pt x="35130" y="29924"/>
                    <a:pt x="35374" y="29474"/>
                    <a:pt x="35370" y="28962"/>
                  </a:cubicBezTo>
                  <a:cubicBezTo>
                    <a:pt x="35622" y="28809"/>
                    <a:pt x="35507" y="28516"/>
                    <a:pt x="35560" y="28310"/>
                  </a:cubicBezTo>
                  <a:cubicBezTo>
                    <a:pt x="35688" y="27839"/>
                    <a:pt x="35783" y="27336"/>
                    <a:pt x="35816" y="26844"/>
                  </a:cubicBezTo>
                  <a:cubicBezTo>
                    <a:pt x="35841" y="26402"/>
                    <a:pt x="35923" y="25960"/>
                    <a:pt x="35915" y="25506"/>
                  </a:cubicBezTo>
                  <a:cubicBezTo>
                    <a:pt x="35907" y="25003"/>
                    <a:pt x="35932" y="24491"/>
                    <a:pt x="35915" y="23982"/>
                  </a:cubicBezTo>
                  <a:cubicBezTo>
                    <a:pt x="35903" y="23471"/>
                    <a:pt x="35845" y="22951"/>
                    <a:pt x="35783" y="22438"/>
                  </a:cubicBezTo>
                  <a:cubicBezTo>
                    <a:pt x="35705" y="21840"/>
                    <a:pt x="35585" y="21241"/>
                    <a:pt x="35461" y="20643"/>
                  </a:cubicBezTo>
                  <a:cubicBezTo>
                    <a:pt x="35321" y="19961"/>
                    <a:pt x="35094" y="19313"/>
                    <a:pt x="34899" y="18652"/>
                  </a:cubicBezTo>
                  <a:cubicBezTo>
                    <a:pt x="34730" y="18091"/>
                    <a:pt x="34412" y="17579"/>
                    <a:pt x="34214" y="17026"/>
                  </a:cubicBezTo>
                  <a:cubicBezTo>
                    <a:pt x="34021" y="16497"/>
                    <a:pt x="33682" y="16055"/>
                    <a:pt x="33471" y="15539"/>
                  </a:cubicBezTo>
                  <a:cubicBezTo>
                    <a:pt x="33331" y="15200"/>
                    <a:pt x="33083" y="14928"/>
                    <a:pt x="32876" y="14631"/>
                  </a:cubicBezTo>
                  <a:cubicBezTo>
                    <a:pt x="32740" y="14432"/>
                    <a:pt x="32723" y="14168"/>
                    <a:pt x="32517" y="14011"/>
                  </a:cubicBezTo>
                  <a:cubicBezTo>
                    <a:pt x="32389" y="13912"/>
                    <a:pt x="32253" y="13800"/>
                    <a:pt x="32170" y="13664"/>
                  </a:cubicBezTo>
                  <a:cubicBezTo>
                    <a:pt x="31869" y="13169"/>
                    <a:pt x="31509" y="12719"/>
                    <a:pt x="31134" y="12281"/>
                  </a:cubicBezTo>
                  <a:cubicBezTo>
                    <a:pt x="30878" y="11988"/>
                    <a:pt x="30659" y="11641"/>
                    <a:pt x="30349" y="11431"/>
                  </a:cubicBezTo>
                  <a:cubicBezTo>
                    <a:pt x="30096" y="11259"/>
                    <a:pt x="30045" y="10857"/>
                    <a:pt x="29668" y="10857"/>
                  </a:cubicBezTo>
                  <a:cubicBezTo>
                    <a:pt x="29664" y="10857"/>
                    <a:pt x="29660" y="10857"/>
                    <a:pt x="29655" y="10857"/>
                  </a:cubicBezTo>
                  <a:cubicBezTo>
                    <a:pt x="29581" y="10625"/>
                    <a:pt x="29363" y="10485"/>
                    <a:pt x="29194" y="10394"/>
                  </a:cubicBezTo>
                  <a:cubicBezTo>
                    <a:pt x="28744" y="10154"/>
                    <a:pt x="28413" y="9771"/>
                    <a:pt x="28020" y="9478"/>
                  </a:cubicBezTo>
                  <a:cubicBezTo>
                    <a:pt x="27707" y="9247"/>
                    <a:pt x="27364" y="9060"/>
                    <a:pt x="27042" y="8883"/>
                  </a:cubicBezTo>
                  <a:cubicBezTo>
                    <a:pt x="26575" y="8622"/>
                    <a:pt x="26146" y="8305"/>
                    <a:pt x="25676" y="8066"/>
                  </a:cubicBezTo>
                  <a:cubicBezTo>
                    <a:pt x="25641" y="8046"/>
                    <a:pt x="25610" y="7998"/>
                    <a:pt x="25569" y="7998"/>
                  </a:cubicBezTo>
                  <a:cubicBezTo>
                    <a:pt x="25566" y="7998"/>
                    <a:pt x="25563" y="7999"/>
                    <a:pt x="25560" y="7999"/>
                  </a:cubicBezTo>
                  <a:cubicBezTo>
                    <a:pt x="25533" y="8003"/>
                    <a:pt x="25507" y="8005"/>
                    <a:pt x="25482" y="8005"/>
                  </a:cubicBezTo>
                  <a:cubicBezTo>
                    <a:pt x="25150" y="8005"/>
                    <a:pt x="24975" y="7668"/>
                    <a:pt x="24672" y="7595"/>
                  </a:cubicBezTo>
                  <a:cubicBezTo>
                    <a:pt x="24346" y="7517"/>
                    <a:pt x="24056" y="7294"/>
                    <a:pt x="23730" y="7235"/>
                  </a:cubicBezTo>
                  <a:cubicBezTo>
                    <a:pt x="23479" y="7192"/>
                    <a:pt x="23292" y="6960"/>
                    <a:pt x="23034" y="6960"/>
                  </a:cubicBezTo>
                  <a:cubicBezTo>
                    <a:pt x="22996" y="6960"/>
                    <a:pt x="22958" y="6964"/>
                    <a:pt x="22917" y="6975"/>
                  </a:cubicBezTo>
                  <a:cubicBezTo>
                    <a:pt x="22886" y="6912"/>
                    <a:pt x="22850" y="6891"/>
                    <a:pt x="22813" y="6891"/>
                  </a:cubicBezTo>
                  <a:cubicBezTo>
                    <a:pt x="22740" y="6891"/>
                    <a:pt x="22663" y="6977"/>
                    <a:pt x="22617" y="6977"/>
                  </a:cubicBezTo>
                  <a:cubicBezTo>
                    <a:pt x="22606" y="6977"/>
                    <a:pt x="22598" y="6973"/>
                    <a:pt x="22591" y="6963"/>
                  </a:cubicBezTo>
                  <a:cubicBezTo>
                    <a:pt x="22352" y="6629"/>
                    <a:pt x="21943" y="6827"/>
                    <a:pt x="21641" y="6633"/>
                  </a:cubicBezTo>
                  <a:cubicBezTo>
                    <a:pt x="21411" y="6488"/>
                    <a:pt x="21064" y="6513"/>
                    <a:pt x="20761" y="6488"/>
                  </a:cubicBezTo>
                  <a:cubicBezTo>
                    <a:pt x="20242" y="6441"/>
                    <a:pt x="19730" y="6346"/>
                    <a:pt x="19210" y="6346"/>
                  </a:cubicBezTo>
                  <a:cubicBezTo>
                    <a:pt x="19099" y="6346"/>
                    <a:pt x="18987" y="6350"/>
                    <a:pt x="18875" y="6360"/>
                  </a:cubicBezTo>
                  <a:cubicBezTo>
                    <a:pt x="18794" y="6367"/>
                    <a:pt x="18711" y="6370"/>
                    <a:pt x="18628" y="6370"/>
                  </a:cubicBezTo>
                  <a:cubicBezTo>
                    <a:pt x="18446" y="6370"/>
                    <a:pt x="18261" y="6354"/>
                    <a:pt x="18091" y="6323"/>
                  </a:cubicBezTo>
                  <a:cubicBezTo>
                    <a:pt x="18000" y="6306"/>
                    <a:pt x="17909" y="6300"/>
                    <a:pt x="17819" y="6300"/>
                  </a:cubicBezTo>
                  <a:cubicBezTo>
                    <a:pt x="17655" y="6300"/>
                    <a:pt x="17492" y="6319"/>
                    <a:pt x="17329" y="6319"/>
                  </a:cubicBezTo>
                  <a:cubicBezTo>
                    <a:pt x="17225" y="6319"/>
                    <a:pt x="17121" y="6311"/>
                    <a:pt x="17017" y="6286"/>
                  </a:cubicBezTo>
                  <a:cubicBezTo>
                    <a:pt x="16995" y="6281"/>
                    <a:pt x="16971" y="6279"/>
                    <a:pt x="16945" y="6279"/>
                  </a:cubicBezTo>
                  <a:cubicBezTo>
                    <a:pt x="16898" y="6279"/>
                    <a:pt x="16845" y="6285"/>
                    <a:pt x="16795" y="6285"/>
                  </a:cubicBezTo>
                  <a:cubicBezTo>
                    <a:pt x="16695" y="6285"/>
                    <a:pt x="16607" y="6262"/>
                    <a:pt x="16599" y="6120"/>
                  </a:cubicBezTo>
                  <a:cubicBezTo>
                    <a:pt x="16584" y="5762"/>
                    <a:pt x="16624" y="5398"/>
                    <a:pt x="16637" y="5039"/>
                  </a:cubicBezTo>
                  <a:cubicBezTo>
                    <a:pt x="16662" y="4382"/>
                    <a:pt x="16620" y="3726"/>
                    <a:pt x="16641" y="3069"/>
                  </a:cubicBezTo>
                  <a:cubicBezTo>
                    <a:pt x="16654" y="2627"/>
                    <a:pt x="16604" y="2173"/>
                    <a:pt x="16599" y="1727"/>
                  </a:cubicBezTo>
                  <a:cubicBezTo>
                    <a:pt x="16592" y="1195"/>
                    <a:pt x="16612" y="666"/>
                    <a:pt x="16575" y="134"/>
                  </a:cubicBezTo>
                  <a:cubicBezTo>
                    <a:pt x="16571" y="60"/>
                    <a:pt x="16559" y="26"/>
                    <a:pt x="16492" y="22"/>
                  </a:cubicBezTo>
                  <a:cubicBezTo>
                    <a:pt x="16317" y="19"/>
                    <a:pt x="16143" y="1"/>
                    <a:pt x="159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57"/>
            <p:cNvSpPr/>
            <p:nvPr/>
          </p:nvSpPr>
          <p:spPr>
            <a:xfrm>
              <a:off x="2260185" y="4067238"/>
              <a:ext cx="189398" cy="322074"/>
            </a:xfrm>
            <a:custGeom>
              <a:rect b="b" l="l" r="r" t="t"/>
              <a:pathLst>
                <a:path extrusionOk="0" h="18357" w="10795">
                  <a:moveTo>
                    <a:pt x="9810" y="0"/>
                  </a:moveTo>
                  <a:cubicBezTo>
                    <a:pt x="9593" y="0"/>
                    <a:pt x="9230" y="162"/>
                    <a:pt x="9200" y="312"/>
                  </a:cubicBezTo>
                  <a:cubicBezTo>
                    <a:pt x="9163" y="519"/>
                    <a:pt x="8927" y="598"/>
                    <a:pt x="8940" y="792"/>
                  </a:cubicBezTo>
                  <a:cubicBezTo>
                    <a:pt x="8965" y="1259"/>
                    <a:pt x="9022" y="1721"/>
                    <a:pt x="9051" y="2187"/>
                  </a:cubicBezTo>
                  <a:cubicBezTo>
                    <a:pt x="9068" y="2460"/>
                    <a:pt x="9080" y="2740"/>
                    <a:pt x="9085" y="3013"/>
                  </a:cubicBezTo>
                  <a:cubicBezTo>
                    <a:pt x="9097" y="3546"/>
                    <a:pt x="9060" y="4083"/>
                    <a:pt x="8981" y="4607"/>
                  </a:cubicBezTo>
                  <a:cubicBezTo>
                    <a:pt x="8882" y="5255"/>
                    <a:pt x="8742" y="5895"/>
                    <a:pt x="8576" y="6531"/>
                  </a:cubicBezTo>
                  <a:cubicBezTo>
                    <a:pt x="8386" y="7266"/>
                    <a:pt x="8122" y="7980"/>
                    <a:pt x="7808" y="8661"/>
                  </a:cubicBezTo>
                  <a:cubicBezTo>
                    <a:pt x="7503" y="9318"/>
                    <a:pt x="7222" y="9987"/>
                    <a:pt x="6801" y="10594"/>
                  </a:cubicBezTo>
                  <a:cubicBezTo>
                    <a:pt x="6367" y="11213"/>
                    <a:pt x="5942" y="11845"/>
                    <a:pt x="5508" y="12464"/>
                  </a:cubicBezTo>
                  <a:cubicBezTo>
                    <a:pt x="5331" y="12716"/>
                    <a:pt x="5108" y="12922"/>
                    <a:pt x="4927" y="13166"/>
                  </a:cubicBezTo>
                  <a:cubicBezTo>
                    <a:pt x="4811" y="13328"/>
                    <a:pt x="4700" y="13542"/>
                    <a:pt x="4567" y="13637"/>
                  </a:cubicBezTo>
                  <a:cubicBezTo>
                    <a:pt x="4060" y="14004"/>
                    <a:pt x="3729" y="14557"/>
                    <a:pt x="3208" y="14896"/>
                  </a:cubicBezTo>
                  <a:cubicBezTo>
                    <a:pt x="3061" y="14996"/>
                    <a:pt x="3052" y="15240"/>
                    <a:pt x="2875" y="15240"/>
                  </a:cubicBezTo>
                  <a:cubicBezTo>
                    <a:pt x="2870" y="15240"/>
                    <a:pt x="2864" y="15240"/>
                    <a:pt x="2858" y="15239"/>
                  </a:cubicBezTo>
                  <a:cubicBezTo>
                    <a:pt x="2851" y="15239"/>
                    <a:pt x="2845" y="15239"/>
                    <a:pt x="2840" y="15239"/>
                  </a:cubicBezTo>
                  <a:cubicBezTo>
                    <a:pt x="2700" y="15239"/>
                    <a:pt x="2690" y="15328"/>
                    <a:pt x="2627" y="15396"/>
                  </a:cubicBezTo>
                  <a:cubicBezTo>
                    <a:pt x="2589" y="15433"/>
                    <a:pt x="2627" y="15556"/>
                    <a:pt x="2551" y="15556"/>
                  </a:cubicBezTo>
                  <a:cubicBezTo>
                    <a:pt x="2534" y="15556"/>
                    <a:pt x="2512" y="15551"/>
                    <a:pt x="2482" y="15536"/>
                  </a:cubicBezTo>
                  <a:cubicBezTo>
                    <a:pt x="2371" y="15483"/>
                    <a:pt x="2354" y="15380"/>
                    <a:pt x="2379" y="15289"/>
                  </a:cubicBezTo>
                  <a:cubicBezTo>
                    <a:pt x="2544" y="14723"/>
                    <a:pt x="2743" y="14166"/>
                    <a:pt x="2874" y="13591"/>
                  </a:cubicBezTo>
                  <a:cubicBezTo>
                    <a:pt x="2961" y="13232"/>
                    <a:pt x="3200" y="12922"/>
                    <a:pt x="3200" y="12539"/>
                  </a:cubicBezTo>
                  <a:cubicBezTo>
                    <a:pt x="3200" y="12295"/>
                    <a:pt x="3221" y="12015"/>
                    <a:pt x="3048" y="11837"/>
                  </a:cubicBezTo>
                  <a:cubicBezTo>
                    <a:pt x="2949" y="11739"/>
                    <a:pt x="2756" y="11673"/>
                    <a:pt x="2596" y="11673"/>
                  </a:cubicBezTo>
                  <a:cubicBezTo>
                    <a:pt x="2568" y="11673"/>
                    <a:pt x="2540" y="11675"/>
                    <a:pt x="2515" y="11680"/>
                  </a:cubicBezTo>
                  <a:cubicBezTo>
                    <a:pt x="2341" y="11708"/>
                    <a:pt x="2053" y="11754"/>
                    <a:pt x="2127" y="12085"/>
                  </a:cubicBezTo>
                  <a:cubicBezTo>
                    <a:pt x="2139" y="12138"/>
                    <a:pt x="2093" y="12171"/>
                    <a:pt x="2040" y="12179"/>
                  </a:cubicBezTo>
                  <a:cubicBezTo>
                    <a:pt x="1883" y="12192"/>
                    <a:pt x="1891" y="12328"/>
                    <a:pt x="1863" y="12432"/>
                  </a:cubicBezTo>
                  <a:cubicBezTo>
                    <a:pt x="1830" y="12547"/>
                    <a:pt x="1809" y="12663"/>
                    <a:pt x="1756" y="12774"/>
                  </a:cubicBezTo>
                  <a:cubicBezTo>
                    <a:pt x="1578" y="13150"/>
                    <a:pt x="1388" y="13530"/>
                    <a:pt x="1264" y="13913"/>
                  </a:cubicBezTo>
                  <a:cubicBezTo>
                    <a:pt x="1062" y="14542"/>
                    <a:pt x="731" y="15119"/>
                    <a:pt x="587" y="15763"/>
                  </a:cubicBezTo>
                  <a:cubicBezTo>
                    <a:pt x="538" y="15990"/>
                    <a:pt x="319" y="16156"/>
                    <a:pt x="294" y="16358"/>
                  </a:cubicBezTo>
                  <a:cubicBezTo>
                    <a:pt x="240" y="16808"/>
                    <a:pt x="1" y="17213"/>
                    <a:pt x="54" y="17696"/>
                  </a:cubicBezTo>
                  <a:cubicBezTo>
                    <a:pt x="92" y="18006"/>
                    <a:pt x="161" y="18183"/>
                    <a:pt x="467" y="18258"/>
                  </a:cubicBezTo>
                  <a:cubicBezTo>
                    <a:pt x="896" y="18357"/>
                    <a:pt x="1338" y="18332"/>
                    <a:pt x="1767" y="18348"/>
                  </a:cubicBezTo>
                  <a:cubicBezTo>
                    <a:pt x="1875" y="18352"/>
                    <a:pt x="1985" y="18355"/>
                    <a:pt x="2095" y="18355"/>
                  </a:cubicBezTo>
                  <a:cubicBezTo>
                    <a:pt x="2478" y="18355"/>
                    <a:pt x="2871" y="18324"/>
                    <a:pt x="3250" y="18241"/>
                  </a:cubicBezTo>
                  <a:cubicBezTo>
                    <a:pt x="3560" y="18170"/>
                    <a:pt x="3873" y="18216"/>
                    <a:pt x="4183" y="18183"/>
                  </a:cubicBezTo>
                  <a:cubicBezTo>
                    <a:pt x="4460" y="18155"/>
                    <a:pt x="4736" y="18084"/>
                    <a:pt x="5013" y="18080"/>
                  </a:cubicBezTo>
                  <a:cubicBezTo>
                    <a:pt x="5224" y="18080"/>
                    <a:pt x="5409" y="18001"/>
                    <a:pt x="5607" y="17976"/>
                  </a:cubicBezTo>
                  <a:cubicBezTo>
                    <a:pt x="6053" y="17919"/>
                    <a:pt x="6487" y="17902"/>
                    <a:pt x="6817" y="17514"/>
                  </a:cubicBezTo>
                  <a:cubicBezTo>
                    <a:pt x="6958" y="17345"/>
                    <a:pt x="6920" y="17159"/>
                    <a:pt x="6880" y="17031"/>
                  </a:cubicBezTo>
                  <a:cubicBezTo>
                    <a:pt x="6807" y="16812"/>
                    <a:pt x="6537" y="16697"/>
                    <a:pt x="6352" y="16697"/>
                  </a:cubicBezTo>
                  <a:cubicBezTo>
                    <a:pt x="6349" y="16697"/>
                    <a:pt x="6346" y="16697"/>
                    <a:pt x="6343" y="16697"/>
                  </a:cubicBezTo>
                  <a:cubicBezTo>
                    <a:pt x="6314" y="16697"/>
                    <a:pt x="6286" y="16697"/>
                    <a:pt x="6257" y="16697"/>
                  </a:cubicBezTo>
                  <a:cubicBezTo>
                    <a:pt x="5988" y="16697"/>
                    <a:pt x="5720" y="16683"/>
                    <a:pt x="5453" y="16683"/>
                  </a:cubicBezTo>
                  <a:cubicBezTo>
                    <a:pt x="5425" y="16683"/>
                    <a:pt x="5397" y="16684"/>
                    <a:pt x="5369" y="16684"/>
                  </a:cubicBezTo>
                  <a:cubicBezTo>
                    <a:pt x="5181" y="16687"/>
                    <a:pt x="4994" y="16689"/>
                    <a:pt x="4807" y="16689"/>
                  </a:cubicBezTo>
                  <a:cubicBezTo>
                    <a:pt x="4296" y="16689"/>
                    <a:pt x="3785" y="16679"/>
                    <a:pt x="3275" y="16676"/>
                  </a:cubicBezTo>
                  <a:cubicBezTo>
                    <a:pt x="3238" y="16676"/>
                    <a:pt x="3196" y="16706"/>
                    <a:pt x="3156" y="16706"/>
                  </a:cubicBezTo>
                  <a:cubicBezTo>
                    <a:pt x="3133" y="16706"/>
                    <a:pt x="3112" y="16695"/>
                    <a:pt x="3093" y="16663"/>
                  </a:cubicBezTo>
                  <a:cubicBezTo>
                    <a:pt x="3052" y="16581"/>
                    <a:pt x="3147" y="16527"/>
                    <a:pt x="3168" y="16461"/>
                  </a:cubicBezTo>
                  <a:cubicBezTo>
                    <a:pt x="3204" y="16358"/>
                    <a:pt x="3320" y="16350"/>
                    <a:pt x="3407" y="16321"/>
                  </a:cubicBezTo>
                  <a:cubicBezTo>
                    <a:pt x="3547" y="16276"/>
                    <a:pt x="3692" y="16209"/>
                    <a:pt x="3745" y="16081"/>
                  </a:cubicBezTo>
                  <a:cubicBezTo>
                    <a:pt x="3803" y="15937"/>
                    <a:pt x="3898" y="15870"/>
                    <a:pt x="4022" y="15817"/>
                  </a:cubicBezTo>
                  <a:cubicBezTo>
                    <a:pt x="4171" y="15747"/>
                    <a:pt x="4262" y="15607"/>
                    <a:pt x="4394" y="15516"/>
                  </a:cubicBezTo>
                  <a:cubicBezTo>
                    <a:pt x="4683" y="15317"/>
                    <a:pt x="4910" y="15012"/>
                    <a:pt x="5125" y="14723"/>
                  </a:cubicBezTo>
                  <a:cubicBezTo>
                    <a:pt x="5199" y="14624"/>
                    <a:pt x="5306" y="14656"/>
                    <a:pt x="5381" y="14549"/>
                  </a:cubicBezTo>
                  <a:cubicBezTo>
                    <a:pt x="5579" y="14281"/>
                    <a:pt x="5855" y="14079"/>
                    <a:pt x="6053" y="13802"/>
                  </a:cubicBezTo>
                  <a:cubicBezTo>
                    <a:pt x="6103" y="13736"/>
                    <a:pt x="6227" y="13827"/>
                    <a:pt x="6264" y="13670"/>
                  </a:cubicBezTo>
                  <a:cubicBezTo>
                    <a:pt x="6322" y="13435"/>
                    <a:pt x="6528" y="13261"/>
                    <a:pt x="6661" y="13059"/>
                  </a:cubicBezTo>
                  <a:cubicBezTo>
                    <a:pt x="6838" y="12779"/>
                    <a:pt x="7139" y="12584"/>
                    <a:pt x="7309" y="12249"/>
                  </a:cubicBezTo>
                  <a:cubicBezTo>
                    <a:pt x="7458" y="11952"/>
                    <a:pt x="7730" y="11725"/>
                    <a:pt x="7875" y="11391"/>
                  </a:cubicBezTo>
                  <a:cubicBezTo>
                    <a:pt x="7995" y="11106"/>
                    <a:pt x="8172" y="10829"/>
                    <a:pt x="8353" y="10561"/>
                  </a:cubicBezTo>
                  <a:cubicBezTo>
                    <a:pt x="8523" y="10313"/>
                    <a:pt x="8655" y="9983"/>
                    <a:pt x="8754" y="9669"/>
                  </a:cubicBezTo>
                  <a:cubicBezTo>
                    <a:pt x="8816" y="9479"/>
                    <a:pt x="9026" y="9273"/>
                    <a:pt x="8981" y="9132"/>
                  </a:cubicBezTo>
                  <a:cubicBezTo>
                    <a:pt x="8898" y="8872"/>
                    <a:pt x="9051" y="8901"/>
                    <a:pt x="9237" y="8859"/>
                  </a:cubicBezTo>
                  <a:cubicBezTo>
                    <a:pt x="9064" y="8781"/>
                    <a:pt x="9039" y="8682"/>
                    <a:pt x="9138" y="8587"/>
                  </a:cubicBezTo>
                  <a:cubicBezTo>
                    <a:pt x="9344" y="8385"/>
                    <a:pt x="9394" y="8121"/>
                    <a:pt x="9447" y="7861"/>
                  </a:cubicBezTo>
                  <a:cubicBezTo>
                    <a:pt x="9476" y="7712"/>
                    <a:pt x="9464" y="7518"/>
                    <a:pt x="9567" y="7427"/>
                  </a:cubicBezTo>
                  <a:cubicBezTo>
                    <a:pt x="9865" y="7171"/>
                    <a:pt x="9893" y="6778"/>
                    <a:pt x="9927" y="6481"/>
                  </a:cubicBezTo>
                  <a:cubicBezTo>
                    <a:pt x="9972" y="6077"/>
                    <a:pt x="10269" y="5743"/>
                    <a:pt x="10191" y="5309"/>
                  </a:cubicBezTo>
                  <a:cubicBezTo>
                    <a:pt x="10179" y="5231"/>
                    <a:pt x="10219" y="5065"/>
                    <a:pt x="10244" y="4941"/>
                  </a:cubicBezTo>
                  <a:cubicBezTo>
                    <a:pt x="10294" y="4710"/>
                    <a:pt x="10517" y="4508"/>
                    <a:pt x="10364" y="4236"/>
                  </a:cubicBezTo>
                  <a:cubicBezTo>
                    <a:pt x="10339" y="4190"/>
                    <a:pt x="10368" y="4112"/>
                    <a:pt x="10385" y="4045"/>
                  </a:cubicBezTo>
                  <a:cubicBezTo>
                    <a:pt x="10414" y="3910"/>
                    <a:pt x="10492" y="3777"/>
                    <a:pt x="10497" y="3666"/>
                  </a:cubicBezTo>
                  <a:cubicBezTo>
                    <a:pt x="10509" y="3430"/>
                    <a:pt x="10649" y="3191"/>
                    <a:pt x="10541" y="2955"/>
                  </a:cubicBezTo>
                  <a:cubicBezTo>
                    <a:pt x="10442" y="2745"/>
                    <a:pt x="10794" y="2633"/>
                    <a:pt x="10641" y="2402"/>
                  </a:cubicBezTo>
                  <a:cubicBezTo>
                    <a:pt x="10600" y="2340"/>
                    <a:pt x="10703" y="2245"/>
                    <a:pt x="10711" y="2142"/>
                  </a:cubicBezTo>
                  <a:cubicBezTo>
                    <a:pt x="10736" y="1692"/>
                    <a:pt x="10732" y="1263"/>
                    <a:pt x="10625" y="804"/>
                  </a:cubicBezTo>
                  <a:cubicBezTo>
                    <a:pt x="10526" y="358"/>
                    <a:pt x="10224" y="222"/>
                    <a:pt x="9931" y="28"/>
                  </a:cubicBezTo>
                  <a:cubicBezTo>
                    <a:pt x="9902" y="9"/>
                    <a:pt x="9860" y="0"/>
                    <a:pt x="98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78" name="Google Shape;2978;p57"/>
          <p:cNvGrpSpPr/>
          <p:nvPr/>
        </p:nvGrpSpPr>
        <p:grpSpPr>
          <a:xfrm>
            <a:off x="798677" y="3982623"/>
            <a:ext cx="1152620" cy="629883"/>
            <a:chOff x="1048627" y="3982623"/>
            <a:chExt cx="1152620" cy="629883"/>
          </a:xfrm>
        </p:grpSpPr>
        <p:sp>
          <p:nvSpPr>
            <p:cNvPr id="2979" name="Google Shape;2979;p57"/>
            <p:cNvSpPr/>
            <p:nvPr/>
          </p:nvSpPr>
          <p:spPr>
            <a:xfrm>
              <a:off x="1358894" y="3982623"/>
              <a:ext cx="732416" cy="629883"/>
            </a:xfrm>
            <a:custGeom>
              <a:rect b="b" l="l" r="r" t="t"/>
              <a:pathLst>
                <a:path extrusionOk="0" h="35901" w="41745">
                  <a:moveTo>
                    <a:pt x="19820" y="788"/>
                  </a:moveTo>
                  <a:cubicBezTo>
                    <a:pt x="20180" y="788"/>
                    <a:pt x="20541" y="804"/>
                    <a:pt x="20902" y="862"/>
                  </a:cubicBezTo>
                  <a:cubicBezTo>
                    <a:pt x="21327" y="929"/>
                    <a:pt x="21777" y="957"/>
                    <a:pt x="22215" y="965"/>
                  </a:cubicBezTo>
                  <a:cubicBezTo>
                    <a:pt x="22586" y="969"/>
                    <a:pt x="22916" y="1102"/>
                    <a:pt x="23259" y="1205"/>
                  </a:cubicBezTo>
                  <a:cubicBezTo>
                    <a:pt x="23322" y="1221"/>
                    <a:pt x="23391" y="1242"/>
                    <a:pt x="23457" y="1242"/>
                  </a:cubicBezTo>
                  <a:cubicBezTo>
                    <a:pt x="24048" y="1246"/>
                    <a:pt x="24585" y="1494"/>
                    <a:pt x="25146" y="1617"/>
                  </a:cubicBezTo>
                  <a:cubicBezTo>
                    <a:pt x="25704" y="1741"/>
                    <a:pt x="26228" y="1948"/>
                    <a:pt x="26769" y="2109"/>
                  </a:cubicBezTo>
                  <a:cubicBezTo>
                    <a:pt x="27021" y="2183"/>
                    <a:pt x="27273" y="2282"/>
                    <a:pt x="27499" y="2410"/>
                  </a:cubicBezTo>
                  <a:cubicBezTo>
                    <a:pt x="27892" y="2625"/>
                    <a:pt x="28326" y="2741"/>
                    <a:pt x="28726" y="2930"/>
                  </a:cubicBezTo>
                  <a:cubicBezTo>
                    <a:pt x="29131" y="3125"/>
                    <a:pt x="29531" y="3340"/>
                    <a:pt x="29919" y="3550"/>
                  </a:cubicBezTo>
                  <a:cubicBezTo>
                    <a:pt x="30308" y="3769"/>
                    <a:pt x="30733" y="3951"/>
                    <a:pt x="31088" y="4228"/>
                  </a:cubicBezTo>
                  <a:cubicBezTo>
                    <a:pt x="31343" y="4426"/>
                    <a:pt x="31699" y="4533"/>
                    <a:pt x="31897" y="4735"/>
                  </a:cubicBezTo>
                  <a:cubicBezTo>
                    <a:pt x="32231" y="5078"/>
                    <a:pt x="32669" y="5259"/>
                    <a:pt x="33008" y="5590"/>
                  </a:cubicBezTo>
                  <a:cubicBezTo>
                    <a:pt x="33196" y="5771"/>
                    <a:pt x="33389" y="6066"/>
                    <a:pt x="33727" y="6066"/>
                  </a:cubicBezTo>
                  <a:cubicBezTo>
                    <a:pt x="33737" y="6066"/>
                    <a:pt x="33746" y="6065"/>
                    <a:pt x="33755" y="6065"/>
                  </a:cubicBezTo>
                  <a:lnTo>
                    <a:pt x="33755" y="6065"/>
                  </a:lnTo>
                  <a:cubicBezTo>
                    <a:pt x="33731" y="6399"/>
                    <a:pt x="34259" y="6309"/>
                    <a:pt x="34209" y="6659"/>
                  </a:cubicBezTo>
                  <a:cubicBezTo>
                    <a:pt x="34203" y="6720"/>
                    <a:pt x="34245" y="6731"/>
                    <a:pt x="34283" y="6731"/>
                  </a:cubicBezTo>
                  <a:cubicBezTo>
                    <a:pt x="34292" y="6731"/>
                    <a:pt x="34301" y="6731"/>
                    <a:pt x="34308" y="6730"/>
                  </a:cubicBezTo>
                  <a:cubicBezTo>
                    <a:pt x="34319" y="6729"/>
                    <a:pt x="34330" y="6729"/>
                    <a:pt x="34340" y="6729"/>
                  </a:cubicBezTo>
                  <a:cubicBezTo>
                    <a:pt x="34573" y="6729"/>
                    <a:pt x="34713" y="6945"/>
                    <a:pt x="34812" y="7060"/>
                  </a:cubicBezTo>
                  <a:cubicBezTo>
                    <a:pt x="35035" y="7332"/>
                    <a:pt x="35303" y="7555"/>
                    <a:pt x="35543" y="7811"/>
                  </a:cubicBezTo>
                  <a:cubicBezTo>
                    <a:pt x="35737" y="8018"/>
                    <a:pt x="35894" y="8257"/>
                    <a:pt x="36158" y="8422"/>
                  </a:cubicBezTo>
                  <a:cubicBezTo>
                    <a:pt x="36336" y="8534"/>
                    <a:pt x="36427" y="8827"/>
                    <a:pt x="36625" y="8984"/>
                  </a:cubicBezTo>
                  <a:cubicBezTo>
                    <a:pt x="36839" y="9154"/>
                    <a:pt x="36980" y="9389"/>
                    <a:pt x="37161" y="9591"/>
                  </a:cubicBezTo>
                  <a:cubicBezTo>
                    <a:pt x="37323" y="9768"/>
                    <a:pt x="37591" y="9867"/>
                    <a:pt x="37603" y="10164"/>
                  </a:cubicBezTo>
                  <a:cubicBezTo>
                    <a:pt x="37603" y="10202"/>
                    <a:pt x="37653" y="10252"/>
                    <a:pt x="37694" y="10273"/>
                  </a:cubicBezTo>
                  <a:cubicBezTo>
                    <a:pt x="38082" y="10458"/>
                    <a:pt x="38231" y="10846"/>
                    <a:pt x="38450" y="11172"/>
                  </a:cubicBezTo>
                  <a:cubicBezTo>
                    <a:pt x="38499" y="11247"/>
                    <a:pt x="38528" y="11284"/>
                    <a:pt x="38607" y="11325"/>
                  </a:cubicBezTo>
                  <a:cubicBezTo>
                    <a:pt x="38726" y="11391"/>
                    <a:pt x="38838" y="11494"/>
                    <a:pt x="38800" y="11660"/>
                  </a:cubicBezTo>
                  <a:cubicBezTo>
                    <a:pt x="38784" y="11734"/>
                    <a:pt x="38834" y="11800"/>
                    <a:pt x="38863" y="11805"/>
                  </a:cubicBezTo>
                  <a:cubicBezTo>
                    <a:pt x="39160" y="11874"/>
                    <a:pt x="39172" y="12131"/>
                    <a:pt x="39280" y="12345"/>
                  </a:cubicBezTo>
                  <a:cubicBezTo>
                    <a:pt x="39408" y="12597"/>
                    <a:pt x="39602" y="12824"/>
                    <a:pt x="39791" y="13038"/>
                  </a:cubicBezTo>
                  <a:cubicBezTo>
                    <a:pt x="39862" y="13118"/>
                    <a:pt x="39871" y="13187"/>
                    <a:pt x="39866" y="13266"/>
                  </a:cubicBezTo>
                  <a:cubicBezTo>
                    <a:pt x="39866" y="13348"/>
                    <a:pt x="39878" y="13448"/>
                    <a:pt x="39932" y="13480"/>
                  </a:cubicBezTo>
                  <a:cubicBezTo>
                    <a:pt x="40138" y="13604"/>
                    <a:pt x="40151" y="13886"/>
                    <a:pt x="40262" y="13980"/>
                  </a:cubicBezTo>
                  <a:cubicBezTo>
                    <a:pt x="40498" y="14191"/>
                    <a:pt x="40481" y="14446"/>
                    <a:pt x="40559" y="14682"/>
                  </a:cubicBezTo>
                  <a:cubicBezTo>
                    <a:pt x="40634" y="14896"/>
                    <a:pt x="40679" y="15111"/>
                    <a:pt x="40824" y="15298"/>
                  </a:cubicBezTo>
                  <a:cubicBezTo>
                    <a:pt x="40902" y="15397"/>
                    <a:pt x="40881" y="15529"/>
                    <a:pt x="40865" y="15652"/>
                  </a:cubicBezTo>
                  <a:cubicBezTo>
                    <a:pt x="40856" y="15748"/>
                    <a:pt x="40822" y="15787"/>
                    <a:pt x="40760" y="15787"/>
                  </a:cubicBezTo>
                  <a:cubicBezTo>
                    <a:pt x="40741" y="15787"/>
                    <a:pt x="40720" y="15783"/>
                    <a:pt x="40696" y="15776"/>
                  </a:cubicBezTo>
                  <a:cubicBezTo>
                    <a:pt x="40543" y="15734"/>
                    <a:pt x="40390" y="15715"/>
                    <a:pt x="40236" y="15715"/>
                  </a:cubicBezTo>
                  <a:cubicBezTo>
                    <a:pt x="40062" y="15715"/>
                    <a:pt x="39888" y="15739"/>
                    <a:pt x="39717" y="15776"/>
                  </a:cubicBezTo>
                  <a:cubicBezTo>
                    <a:pt x="39698" y="15780"/>
                    <a:pt x="39681" y="15782"/>
                    <a:pt x="39664" y="15782"/>
                  </a:cubicBezTo>
                  <a:cubicBezTo>
                    <a:pt x="39554" y="15782"/>
                    <a:pt x="39470" y="15710"/>
                    <a:pt x="39359" y="15710"/>
                  </a:cubicBezTo>
                  <a:cubicBezTo>
                    <a:pt x="39345" y="15710"/>
                    <a:pt x="39331" y="15712"/>
                    <a:pt x="39317" y="15714"/>
                  </a:cubicBezTo>
                  <a:cubicBezTo>
                    <a:pt x="39135" y="15743"/>
                    <a:pt x="38940" y="15764"/>
                    <a:pt x="38752" y="15764"/>
                  </a:cubicBezTo>
                  <a:cubicBezTo>
                    <a:pt x="38672" y="15764"/>
                    <a:pt x="38592" y="15760"/>
                    <a:pt x="38516" y="15752"/>
                  </a:cubicBezTo>
                  <a:cubicBezTo>
                    <a:pt x="38475" y="15747"/>
                    <a:pt x="38434" y="15745"/>
                    <a:pt x="38393" y="15745"/>
                  </a:cubicBezTo>
                  <a:cubicBezTo>
                    <a:pt x="38232" y="15745"/>
                    <a:pt x="38076" y="15774"/>
                    <a:pt x="37929" y="15774"/>
                  </a:cubicBezTo>
                  <a:cubicBezTo>
                    <a:pt x="37883" y="15774"/>
                    <a:pt x="37838" y="15771"/>
                    <a:pt x="37794" y="15763"/>
                  </a:cubicBezTo>
                  <a:cubicBezTo>
                    <a:pt x="37744" y="15754"/>
                    <a:pt x="37693" y="15750"/>
                    <a:pt x="37643" y="15750"/>
                  </a:cubicBezTo>
                  <a:cubicBezTo>
                    <a:pt x="37450" y="15750"/>
                    <a:pt x="37258" y="15806"/>
                    <a:pt x="37087" y="15806"/>
                  </a:cubicBezTo>
                  <a:cubicBezTo>
                    <a:pt x="37015" y="15806"/>
                    <a:pt x="36948" y="15796"/>
                    <a:pt x="36885" y="15768"/>
                  </a:cubicBezTo>
                  <a:cubicBezTo>
                    <a:pt x="36822" y="15739"/>
                    <a:pt x="36761" y="15730"/>
                    <a:pt x="36702" y="15730"/>
                  </a:cubicBezTo>
                  <a:cubicBezTo>
                    <a:pt x="36603" y="15730"/>
                    <a:pt x="36509" y="15756"/>
                    <a:pt x="36419" y="15756"/>
                  </a:cubicBezTo>
                  <a:cubicBezTo>
                    <a:pt x="36355" y="15756"/>
                    <a:pt x="36293" y="15743"/>
                    <a:pt x="36233" y="15698"/>
                  </a:cubicBezTo>
                  <a:cubicBezTo>
                    <a:pt x="36206" y="15678"/>
                    <a:pt x="36183" y="15670"/>
                    <a:pt x="36162" y="15670"/>
                  </a:cubicBezTo>
                  <a:cubicBezTo>
                    <a:pt x="36121" y="15670"/>
                    <a:pt x="36088" y="15701"/>
                    <a:pt x="36055" y="15731"/>
                  </a:cubicBezTo>
                  <a:cubicBezTo>
                    <a:pt x="36016" y="15768"/>
                    <a:pt x="35978" y="15789"/>
                    <a:pt x="35940" y="15789"/>
                  </a:cubicBezTo>
                  <a:cubicBezTo>
                    <a:pt x="35905" y="15789"/>
                    <a:pt x="35869" y="15772"/>
                    <a:pt x="35832" y="15735"/>
                  </a:cubicBezTo>
                  <a:cubicBezTo>
                    <a:pt x="35812" y="15714"/>
                    <a:pt x="35762" y="15696"/>
                    <a:pt x="35741" y="15696"/>
                  </a:cubicBezTo>
                  <a:cubicBezTo>
                    <a:pt x="35737" y="15696"/>
                    <a:pt x="35735" y="15697"/>
                    <a:pt x="35733" y="15698"/>
                  </a:cubicBezTo>
                  <a:cubicBezTo>
                    <a:pt x="35652" y="15796"/>
                    <a:pt x="35570" y="15829"/>
                    <a:pt x="35488" y="15829"/>
                  </a:cubicBezTo>
                  <a:cubicBezTo>
                    <a:pt x="35357" y="15829"/>
                    <a:pt x="35225" y="15746"/>
                    <a:pt x="35093" y="15719"/>
                  </a:cubicBezTo>
                  <a:cubicBezTo>
                    <a:pt x="35067" y="15714"/>
                    <a:pt x="35036" y="15709"/>
                    <a:pt x="35005" y="15709"/>
                  </a:cubicBezTo>
                  <a:cubicBezTo>
                    <a:pt x="34936" y="15709"/>
                    <a:pt x="34869" y="15733"/>
                    <a:pt x="34866" y="15830"/>
                  </a:cubicBezTo>
                  <a:cubicBezTo>
                    <a:pt x="34853" y="16036"/>
                    <a:pt x="34709" y="16214"/>
                    <a:pt x="34750" y="16466"/>
                  </a:cubicBezTo>
                  <a:cubicBezTo>
                    <a:pt x="34750" y="16470"/>
                    <a:pt x="34758" y="16512"/>
                    <a:pt x="34746" y="16544"/>
                  </a:cubicBezTo>
                  <a:cubicBezTo>
                    <a:pt x="34560" y="17048"/>
                    <a:pt x="34626" y="17568"/>
                    <a:pt x="34618" y="18088"/>
                  </a:cubicBezTo>
                  <a:cubicBezTo>
                    <a:pt x="34606" y="18671"/>
                    <a:pt x="34573" y="19261"/>
                    <a:pt x="34556" y="19847"/>
                  </a:cubicBezTo>
                  <a:cubicBezTo>
                    <a:pt x="34552" y="20017"/>
                    <a:pt x="34490" y="20186"/>
                    <a:pt x="34457" y="20318"/>
                  </a:cubicBezTo>
                  <a:cubicBezTo>
                    <a:pt x="34362" y="20682"/>
                    <a:pt x="34453" y="21040"/>
                    <a:pt x="34379" y="21400"/>
                  </a:cubicBezTo>
                  <a:cubicBezTo>
                    <a:pt x="34354" y="21511"/>
                    <a:pt x="34276" y="21573"/>
                    <a:pt x="34242" y="21669"/>
                  </a:cubicBezTo>
                  <a:cubicBezTo>
                    <a:pt x="34110" y="22011"/>
                    <a:pt x="34003" y="22378"/>
                    <a:pt x="33954" y="22717"/>
                  </a:cubicBezTo>
                  <a:cubicBezTo>
                    <a:pt x="33879" y="23180"/>
                    <a:pt x="33631" y="23547"/>
                    <a:pt x="33516" y="23972"/>
                  </a:cubicBezTo>
                  <a:cubicBezTo>
                    <a:pt x="33380" y="24484"/>
                    <a:pt x="33144" y="24955"/>
                    <a:pt x="32917" y="25421"/>
                  </a:cubicBezTo>
                  <a:cubicBezTo>
                    <a:pt x="32851" y="25548"/>
                    <a:pt x="32891" y="25863"/>
                    <a:pt x="32589" y="25863"/>
                  </a:cubicBezTo>
                  <a:cubicBezTo>
                    <a:pt x="32586" y="25863"/>
                    <a:pt x="32582" y="25863"/>
                    <a:pt x="32578" y="25863"/>
                  </a:cubicBezTo>
                  <a:cubicBezTo>
                    <a:pt x="32562" y="25863"/>
                    <a:pt x="32422" y="26124"/>
                    <a:pt x="32422" y="26198"/>
                  </a:cubicBezTo>
                  <a:cubicBezTo>
                    <a:pt x="32429" y="26528"/>
                    <a:pt x="32067" y="26619"/>
                    <a:pt x="32021" y="26941"/>
                  </a:cubicBezTo>
                  <a:cubicBezTo>
                    <a:pt x="31980" y="27230"/>
                    <a:pt x="31612" y="27437"/>
                    <a:pt x="31442" y="27717"/>
                  </a:cubicBezTo>
                  <a:cubicBezTo>
                    <a:pt x="31076" y="28324"/>
                    <a:pt x="30563" y="28824"/>
                    <a:pt x="30138" y="29385"/>
                  </a:cubicBezTo>
                  <a:cubicBezTo>
                    <a:pt x="29965" y="29608"/>
                    <a:pt x="29704" y="29785"/>
                    <a:pt x="29515" y="29997"/>
                  </a:cubicBezTo>
                  <a:cubicBezTo>
                    <a:pt x="29243" y="30294"/>
                    <a:pt x="28920" y="30517"/>
                    <a:pt x="28631" y="30785"/>
                  </a:cubicBezTo>
                  <a:cubicBezTo>
                    <a:pt x="28227" y="31169"/>
                    <a:pt x="27785" y="31508"/>
                    <a:pt x="27322" y="31813"/>
                  </a:cubicBezTo>
                  <a:cubicBezTo>
                    <a:pt x="26765" y="32181"/>
                    <a:pt x="26220" y="32573"/>
                    <a:pt x="25633" y="32887"/>
                  </a:cubicBezTo>
                  <a:cubicBezTo>
                    <a:pt x="25315" y="33056"/>
                    <a:pt x="24989" y="33250"/>
                    <a:pt x="24635" y="33349"/>
                  </a:cubicBezTo>
                  <a:cubicBezTo>
                    <a:pt x="24473" y="33391"/>
                    <a:pt x="24436" y="33585"/>
                    <a:pt x="24229" y="33610"/>
                  </a:cubicBezTo>
                  <a:cubicBezTo>
                    <a:pt x="23792" y="33663"/>
                    <a:pt x="23440" y="33997"/>
                    <a:pt x="23015" y="34088"/>
                  </a:cubicBezTo>
                  <a:cubicBezTo>
                    <a:pt x="22731" y="34149"/>
                    <a:pt x="22481" y="34328"/>
                    <a:pt x="22170" y="34328"/>
                  </a:cubicBezTo>
                  <a:cubicBezTo>
                    <a:pt x="22143" y="34328"/>
                    <a:pt x="22115" y="34327"/>
                    <a:pt x="22087" y="34324"/>
                  </a:cubicBezTo>
                  <a:cubicBezTo>
                    <a:pt x="22078" y="34323"/>
                    <a:pt x="22068" y="34322"/>
                    <a:pt x="22059" y="34322"/>
                  </a:cubicBezTo>
                  <a:cubicBezTo>
                    <a:pt x="21886" y="34322"/>
                    <a:pt x="21708" y="34499"/>
                    <a:pt x="21496" y="34534"/>
                  </a:cubicBezTo>
                  <a:cubicBezTo>
                    <a:pt x="21062" y="34607"/>
                    <a:pt x="20639" y="34820"/>
                    <a:pt x="20213" y="34820"/>
                  </a:cubicBezTo>
                  <a:cubicBezTo>
                    <a:pt x="20202" y="34820"/>
                    <a:pt x="20191" y="34820"/>
                    <a:pt x="20179" y="34820"/>
                  </a:cubicBezTo>
                  <a:cubicBezTo>
                    <a:pt x="20175" y="34819"/>
                    <a:pt x="20170" y="34819"/>
                    <a:pt x="20166" y="34819"/>
                  </a:cubicBezTo>
                  <a:cubicBezTo>
                    <a:pt x="19884" y="34819"/>
                    <a:pt x="19684" y="34972"/>
                    <a:pt x="19432" y="34980"/>
                  </a:cubicBezTo>
                  <a:cubicBezTo>
                    <a:pt x="19344" y="34982"/>
                    <a:pt x="19255" y="34989"/>
                    <a:pt x="19167" y="34989"/>
                  </a:cubicBezTo>
                  <a:cubicBezTo>
                    <a:pt x="19107" y="34989"/>
                    <a:pt x="19046" y="34986"/>
                    <a:pt x="18986" y="34976"/>
                  </a:cubicBezTo>
                  <a:cubicBezTo>
                    <a:pt x="18947" y="34971"/>
                    <a:pt x="18906" y="34968"/>
                    <a:pt x="18865" y="34968"/>
                  </a:cubicBezTo>
                  <a:cubicBezTo>
                    <a:pt x="18776" y="34968"/>
                    <a:pt x="18690" y="34983"/>
                    <a:pt x="18639" y="35026"/>
                  </a:cubicBezTo>
                  <a:cubicBezTo>
                    <a:pt x="18548" y="35101"/>
                    <a:pt x="18456" y="35120"/>
                    <a:pt x="18363" y="35120"/>
                  </a:cubicBezTo>
                  <a:cubicBezTo>
                    <a:pt x="18259" y="35120"/>
                    <a:pt x="18154" y="35095"/>
                    <a:pt x="18050" y="35095"/>
                  </a:cubicBezTo>
                  <a:cubicBezTo>
                    <a:pt x="18039" y="35095"/>
                    <a:pt x="18027" y="35095"/>
                    <a:pt x="18015" y="35096"/>
                  </a:cubicBezTo>
                  <a:cubicBezTo>
                    <a:pt x="17915" y="35103"/>
                    <a:pt x="17817" y="35108"/>
                    <a:pt x="17719" y="35108"/>
                  </a:cubicBezTo>
                  <a:cubicBezTo>
                    <a:pt x="17597" y="35108"/>
                    <a:pt x="17475" y="35100"/>
                    <a:pt x="17351" y="35079"/>
                  </a:cubicBezTo>
                  <a:cubicBezTo>
                    <a:pt x="17284" y="35067"/>
                    <a:pt x="17216" y="35063"/>
                    <a:pt x="17148" y="35063"/>
                  </a:cubicBezTo>
                  <a:cubicBezTo>
                    <a:pt x="16974" y="35063"/>
                    <a:pt x="16799" y="35092"/>
                    <a:pt x="16621" y="35092"/>
                  </a:cubicBezTo>
                  <a:cubicBezTo>
                    <a:pt x="16522" y="35092"/>
                    <a:pt x="16423" y="35083"/>
                    <a:pt x="16322" y="35054"/>
                  </a:cubicBezTo>
                  <a:cubicBezTo>
                    <a:pt x="16256" y="35036"/>
                    <a:pt x="16187" y="35030"/>
                    <a:pt x="16116" y="35030"/>
                  </a:cubicBezTo>
                  <a:cubicBezTo>
                    <a:pt x="15987" y="35030"/>
                    <a:pt x="15853" y="35050"/>
                    <a:pt x="15719" y="35050"/>
                  </a:cubicBezTo>
                  <a:cubicBezTo>
                    <a:pt x="15646" y="35050"/>
                    <a:pt x="15573" y="35044"/>
                    <a:pt x="15501" y="35026"/>
                  </a:cubicBezTo>
                  <a:cubicBezTo>
                    <a:pt x="15466" y="35017"/>
                    <a:pt x="15429" y="35014"/>
                    <a:pt x="15392" y="35014"/>
                  </a:cubicBezTo>
                  <a:cubicBezTo>
                    <a:pt x="15318" y="35014"/>
                    <a:pt x="15242" y="35026"/>
                    <a:pt x="15168" y="35026"/>
                  </a:cubicBezTo>
                  <a:cubicBezTo>
                    <a:pt x="15072" y="35026"/>
                    <a:pt x="14979" y="35006"/>
                    <a:pt x="14898" y="34914"/>
                  </a:cubicBezTo>
                  <a:cubicBezTo>
                    <a:pt x="14881" y="34895"/>
                    <a:pt x="14863" y="34886"/>
                    <a:pt x="14847" y="34886"/>
                  </a:cubicBezTo>
                  <a:cubicBezTo>
                    <a:pt x="14824" y="34886"/>
                    <a:pt x="14804" y="34905"/>
                    <a:pt x="14794" y="34943"/>
                  </a:cubicBezTo>
                  <a:cubicBezTo>
                    <a:pt x="14786" y="34986"/>
                    <a:pt x="14749" y="35011"/>
                    <a:pt x="14721" y="35011"/>
                  </a:cubicBezTo>
                  <a:cubicBezTo>
                    <a:pt x="14708" y="35011"/>
                    <a:pt x="14698" y="35007"/>
                    <a:pt x="14691" y="34997"/>
                  </a:cubicBezTo>
                  <a:cubicBezTo>
                    <a:pt x="14641" y="34916"/>
                    <a:pt x="14580" y="34896"/>
                    <a:pt x="14516" y="34896"/>
                  </a:cubicBezTo>
                  <a:cubicBezTo>
                    <a:pt x="14452" y="34896"/>
                    <a:pt x="14386" y="34915"/>
                    <a:pt x="14325" y="34915"/>
                  </a:cubicBezTo>
                  <a:cubicBezTo>
                    <a:pt x="14299" y="34915"/>
                    <a:pt x="14273" y="34912"/>
                    <a:pt x="14249" y="34902"/>
                  </a:cubicBezTo>
                  <a:cubicBezTo>
                    <a:pt x="13655" y="34662"/>
                    <a:pt x="13020" y="34563"/>
                    <a:pt x="12404" y="34406"/>
                  </a:cubicBezTo>
                  <a:cubicBezTo>
                    <a:pt x="12057" y="34319"/>
                    <a:pt x="11703" y="34208"/>
                    <a:pt x="11376" y="34088"/>
                  </a:cubicBezTo>
                  <a:cubicBezTo>
                    <a:pt x="11062" y="33972"/>
                    <a:pt x="10712" y="33848"/>
                    <a:pt x="10418" y="33663"/>
                  </a:cubicBezTo>
                  <a:cubicBezTo>
                    <a:pt x="10087" y="33452"/>
                    <a:pt x="9733" y="33288"/>
                    <a:pt x="9386" y="33118"/>
                  </a:cubicBezTo>
                  <a:cubicBezTo>
                    <a:pt x="9027" y="32941"/>
                    <a:pt x="8713" y="32693"/>
                    <a:pt x="8370" y="32495"/>
                  </a:cubicBezTo>
                  <a:cubicBezTo>
                    <a:pt x="7949" y="32251"/>
                    <a:pt x="7573" y="31925"/>
                    <a:pt x="7185" y="31628"/>
                  </a:cubicBezTo>
                  <a:cubicBezTo>
                    <a:pt x="6661" y="31227"/>
                    <a:pt x="6190" y="30768"/>
                    <a:pt x="5744" y="30281"/>
                  </a:cubicBezTo>
                  <a:cubicBezTo>
                    <a:pt x="5323" y="29815"/>
                    <a:pt x="4873" y="29369"/>
                    <a:pt x="4488" y="28874"/>
                  </a:cubicBezTo>
                  <a:cubicBezTo>
                    <a:pt x="4324" y="28659"/>
                    <a:pt x="4183" y="28411"/>
                    <a:pt x="4047" y="28171"/>
                  </a:cubicBezTo>
                  <a:cubicBezTo>
                    <a:pt x="3968" y="28035"/>
                    <a:pt x="3861" y="27862"/>
                    <a:pt x="3779" y="27788"/>
                  </a:cubicBezTo>
                  <a:cubicBezTo>
                    <a:pt x="3415" y="27474"/>
                    <a:pt x="3390" y="26970"/>
                    <a:pt x="3097" y="26652"/>
                  </a:cubicBezTo>
                  <a:cubicBezTo>
                    <a:pt x="2834" y="26363"/>
                    <a:pt x="2784" y="25991"/>
                    <a:pt x="2577" y="25686"/>
                  </a:cubicBezTo>
                  <a:cubicBezTo>
                    <a:pt x="2491" y="25558"/>
                    <a:pt x="2396" y="25389"/>
                    <a:pt x="2358" y="25215"/>
                  </a:cubicBezTo>
                  <a:cubicBezTo>
                    <a:pt x="2239" y="24682"/>
                    <a:pt x="1978" y="24199"/>
                    <a:pt x="1818" y="23679"/>
                  </a:cubicBezTo>
                  <a:cubicBezTo>
                    <a:pt x="1673" y="23208"/>
                    <a:pt x="1524" y="22734"/>
                    <a:pt x="1405" y="22254"/>
                  </a:cubicBezTo>
                  <a:cubicBezTo>
                    <a:pt x="1289" y="21792"/>
                    <a:pt x="1243" y="21313"/>
                    <a:pt x="1161" y="20842"/>
                  </a:cubicBezTo>
                  <a:cubicBezTo>
                    <a:pt x="1107" y="20541"/>
                    <a:pt x="1033" y="20247"/>
                    <a:pt x="1012" y="19938"/>
                  </a:cubicBezTo>
                  <a:cubicBezTo>
                    <a:pt x="987" y="19521"/>
                    <a:pt x="951" y="19104"/>
                    <a:pt x="901" y="18687"/>
                  </a:cubicBezTo>
                  <a:cubicBezTo>
                    <a:pt x="831" y="18166"/>
                    <a:pt x="926" y="17651"/>
                    <a:pt x="888" y="17131"/>
                  </a:cubicBezTo>
                  <a:cubicBezTo>
                    <a:pt x="864" y="16792"/>
                    <a:pt x="926" y="16432"/>
                    <a:pt x="979" y="16090"/>
                  </a:cubicBezTo>
                  <a:cubicBezTo>
                    <a:pt x="1045" y="15669"/>
                    <a:pt x="1058" y="15243"/>
                    <a:pt x="1153" y="14827"/>
                  </a:cubicBezTo>
                  <a:cubicBezTo>
                    <a:pt x="1317" y="14116"/>
                    <a:pt x="1532" y="13419"/>
                    <a:pt x="1763" y="12725"/>
                  </a:cubicBezTo>
                  <a:cubicBezTo>
                    <a:pt x="1801" y="12617"/>
                    <a:pt x="1801" y="12506"/>
                    <a:pt x="1851" y="12403"/>
                  </a:cubicBezTo>
                  <a:cubicBezTo>
                    <a:pt x="1867" y="12361"/>
                    <a:pt x="1834" y="12279"/>
                    <a:pt x="1858" y="12266"/>
                  </a:cubicBezTo>
                  <a:cubicBezTo>
                    <a:pt x="2205" y="12047"/>
                    <a:pt x="2123" y="11626"/>
                    <a:pt x="2300" y="11321"/>
                  </a:cubicBezTo>
                  <a:cubicBezTo>
                    <a:pt x="2590" y="10829"/>
                    <a:pt x="2767" y="10276"/>
                    <a:pt x="3135" y="9827"/>
                  </a:cubicBezTo>
                  <a:cubicBezTo>
                    <a:pt x="3259" y="9674"/>
                    <a:pt x="3316" y="9471"/>
                    <a:pt x="3423" y="9306"/>
                  </a:cubicBezTo>
                  <a:cubicBezTo>
                    <a:pt x="3680" y="8910"/>
                    <a:pt x="3985" y="8542"/>
                    <a:pt x="4246" y="8154"/>
                  </a:cubicBezTo>
                  <a:cubicBezTo>
                    <a:pt x="4406" y="7906"/>
                    <a:pt x="4662" y="7700"/>
                    <a:pt x="4741" y="7390"/>
                  </a:cubicBezTo>
                  <a:cubicBezTo>
                    <a:pt x="4745" y="7357"/>
                    <a:pt x="4799" y="7340"/>
                    <a:pt x="4827" y="7315"/>
                  </a:cubicBezTo>
                  <a:cubicBezTo>
                    <a:pt x="5256" y="6953"/>
                    <a:pt x="5628" y="6519"/>
                    <a:pt x="5992" y="6102"/>
                  </a:cubicBezTo>
                  <a:cubicBezTo>
                    <a:pt x="6380" y="5648"/>
                    <a:pt x="6933" y="5404"/>
                    <a:pt x="7276" y="4901"/>
                  </a:cubicBezTo>
                  <a:cubicBezTo>
                    <a:pt x="7425" y="4682"/>
                    <a:pt x="7764" y="4603"/>
                    <a:pt x="7982" y="4417"/>
                  </a:cubicBezTo>
                  <a:cubicBezTo>
                    <a:pt x="8284" y="4157"/>
                    <a:pt x="8639" y="3992"/>
                    <a:pt x="8965" y="3773"/>
                  </a:cubicBezTo>
                  <a:cubicBezTo>
                    <a:pt x="9418" y="3472"/>
                    <a:pt x="9910" y="3233"/>
                    <a:pt x="10381" y="2960"/>
                  </a:cubicBezTo>
                  <a:cubicBezTo>
                    <a:pt x="10769" y="2732"/>
                    <a:pt x="11211" y="2576"/>
                    <a:pt x="11632" y="2398"/>
                  </a:cubicBezTo>
                  <a:cubicBezTo>
                    <a:pt x="11975" y="2250"/>
                    <a:pt x="12355" y="2217"/>
                    <a:pt x="12681" y="1989"/>
                  </a:cubicBezTo>
                  <a:cubicBezTo>
                    <a:pt x="12896" y="1840"/>
                    <a:pt x="13201" y="1816"/>
                    <a:pt x="13469" y="1746"/>
                  </a:cubicBezTo>
                  <a:cubicBezTo>
                    <a:pt x="14258" y="1535"/>
                    <a:pt x="15047" y="1320"/>
                    <a:pt x="15844" y="1135"/>
                  </a:cubicBezTo>
                  <a:cubicBezTo>
                    <a:pt x="16088" y="1077"/>
                    <a:pt x="16364" y="1093"/>
                    <a:pt x="16603" y="1036"/>
                  </a:cubicBezTo>
                  <a:cubicBezTo>
                    <a:pt x="17346" y="862"/>
                    <a:pt x="18110" y="813"/>
                    <a:pt x="18853" y="805"/>
                  </a:cubicBezTo>
                  <a:cubicBezTo>
                    <a:pt x="19173" y="801"/>
                    <a:pt x="19495" y="788"/>
                    <a:pt x="19820" y="788"/>
                  </a:cubicBezTo>
                  <a:close/>
                  <a:moveTo>
                    <a:pt x="19822" y="0"/>
                  </a:moveTo>
                  <a:cubicBezTo>
                    <a:pt x="19415" y="0"/>
                    <a:pt x="19006" y="43"/>
                    <a:pt x="18598" y="62"/>
                  </a:cubicBezTo>
                  <a:cubicBezTo>
                    <a:pt x="18591" y="62"/>
                    <a:pt x="18583" y="62"/>
                    <a:pt x="18576" y="62"/>
                  </a:cubicBezTo>
                  <a:cubicBezTo>
                    <a:pt x="18528" y="62"/>
                    <a:pt x="18479" y="58"/>
                    <a:pt x="18430" y="58"/>
                  </a:cubicBezTo>
                  <a:cubicBezTo>
                    <a:pt x="18340" y="58"/>
                    <a:pt x="18251" y="71"/>
                    <a:pt x="18173" y="148"/>
                  </a:cubicBezTo>
                  <a:cubicBezTo>
                    <a:pt x="18151" y="168"/>
                    <a:pt x="18125" y="178"/>
                    <a:pt x="18099" y="178"/>
                  </a:cubicBezTo>
                  <a:cubicBezTo>
                    <a:pt x="18064" y="178"/>
                    <a:pt x="18028" y="161"/>
                    <a:pt x="17995" y="123"/>
                  </a:cubicBezTo>
                  <a:cubicBezTo>
                    <a:pt x="17957" y="83"/>
                    <a:pt x="17913" y="64"/>
                    <a:pt x="17865" y="64"/>
                  </a:cubicBezTo>
                  <a:cubicBezTo>
                    <a:pt x="17839" y="64"/>
                    <a:pt x="17812" y="70"/>
                    <a:pt x="17784" y="81"/>
                  </a:cubicBezTo>
                  <a:cubicBezTo>
                    <a:pt x="17433" y="226"/>
                    <a:pt x="17054" y="201"/>
                    <a:pt x="16694" y="272"/>
                  </a:cubicBezTo>
                  <a:cubicBezTo>
                    <a:pt x="16604" y="290"/>
                    <a:pt x="16494" y="358"/>
                    <a:pt x="16449" y="358"/>
                  </a:cubicBezTo>
                  <a:cubicBezTo>
                    <a:pt x="16443" y="358"/>
                    <a:pt x="16438" y="357"/>
                    <a:pt x="16434" y="354"/>
                  </a:cubicBezTo>
                  <a:cubicBezTo>
                    <a:pt x="16368" y="304"/>
                    <a:pt x="16306" y="285"/>
                    <a:pt x="16245" y="285"/>
                  </a:cubicBezTo>
                  <a:cubicBezTo>
                    <a:pt x="16084" y="285"/>
                    <a:pt x="15937" y="416"/>
                    <a:pt x="15772" y="416"/>
                  </a:cubicBezTo>
                  <a:cubicBezTo>
                    <a:pt x="15756" y="416"/>
                    <a:pt x="15740" y="415"/>
                    <a:pt x="15724" y="412"/>
                  </a:cubicBezTo>
                  <a:cubicBezTo>
                    <a:pt x="15708" y="410"/>
                    <a:pt x="15691" y="409"/>
                    <a:pt x="15674" y="409"/>
                  </a:cubicBezTo>
                  <a:cubicBezTo>
                    <a:pt x="15493" y="409"/>
                    <a:pt x="15296" y="541"/>
                    <a:pt x="15133" y="544"/>
                  </a:cubicBezTo>
                  <a:cubicBezTo>
                    <a:pt x="14857" y="544"/>
                    <a:pt x="14646" y="701"/>
                    <a:pt x="14382" y="731"/>
                  </a:cubicBezTo>
                  <a:cubicBezTo>
                    <a:pt x="14142" y="759"/>
                    <a:pt x="13891" y="883"/>
                    <a:pt x="13639" y="916"/>
                  </a:cubicBezTo>
                  <a:cubicBezTo>
                    <a:pt x="13292" y="965"/>
                    <a:pt x="12999" y="1168"/>
                    <a:pt x="12660" y="1226"/>
                  </a:cubicBezTo>
                  <a:cubicBezTo>
                    <a:pt x="12475" y="1255"/>
                    <a:pt x="12367" y="1424"/>
                    <a:pt x="12206" y="1449"/>
                  </a:cubicBezTo>
                  <a:cubicBezTo>
                    <a:pt x="11892" y="1499"/>
                    <a:pt x="11570" y="1573"/>
                    <a:pt x="11331" y="1741"/>
                  </a:cubicBezTo>
                  <a:cubicBezTo>
                    <a:pt x="11099" y="1903"/>
                    <a:pt x="10868" y="1960"/>
                    <a:pt x="10617" y="2002"/>
                  </a:cubicBezTo>
                  <a:cubicBezTo>
                    <a:pt x="10542" y="2014"/>
                    <a:pt x="10468" y="2048"/>
                    <a:pt x="10459" y="2109"/>
                  </a:cubicBezTo>
                  <a:cubicBezTo>
                    <a:pt x="10434" y="2262"/>
                    <a:pt x="10315" y="2242"/>
                    <a:pt x="10216" y="2291"/>
                  </a:cubicBezTo>
                  <a:cubicBezTo>
                    <a:pt x="10026" y="2390"/>
                    <a:pt x="9666" y="2242"/>
                    <a:pt x="9662" y="2638"/>
                  </a:cubicBezTo>
                  <a:cubicBezTo>
                    <a:pt x="9662" y="2662"/>
                    <a:pt x="9631" y="2677"/>
                    <a:pt x="9603" y="2677"/>
                  </a:cubicBezTo>
                  <a:cubicBezTo>
                    <a:pt x="9588" y="2677"/>
                    <a:pt x="9574" y="2673"/>
                    <a:pt x="9567" y="2663"/>
                  </a:cubicBezTo>
                  <a:cubicBezTo>
                    <a:pt x="9532" y="2619"/>
                    <a:pt x="9502" y="2604"/>
                    <a:pt x="9474" y="2604"/>
                  </a:cubicBezTo>
                  <a:cubicBezTo>
                    <a:pt x="9419" y="2604"/>
                    <a:pt x="9374" y="2664"/>
                    <a:pt x="9324" y="2692"/>
                  </a:cubicBezTo>
                  <a:cubicBezTo>
                    <a:pt x="9163" y="2787"/>
                    <a:pt x="8997" y="2964"/>
                    <a:pt x="8862" y="2997"/>
                  </a:cubicBezTo>
                  <a:cubicBezTo>
                    <a:pt x="8622" y="3054"/>
                    <a:pt x="8482" y="3224"/>
                    <a:pt x="8292" y="3327"/>
                  </a:cubicBezTo>
                  <a:cubicBezTo>
                    <a:pt x="7978" y="3492"/>
                    <a:pt x="7689" y="3707"/>
                    <a:pt x="7387" y="3906"/>
                  </a:cubicBezTo>
                  <a:cubicBezTo>
                    <a:pt x="7131" y="4070"/>
                    <a:pt x="6896" y="4281"/>
                    <a:pt x="6685" y="4483"/>
                  </a:cubicBezTo>
                  <a:cubicBezTo>
                    <a:pt x="6454" y="4706"/>
                    <a:pt x="6215" y="4929"/>
                    <a:pt x="5975" y="5135"/>
                  </a:cubicBezTo>
                  <a:cubicBezTo>
                    <a:pt x="5401" y="5627"/>
                    <a:pt x="4915" y="6197"/>
                    <a:pt x="4394" y="6742"/>
                  </a:cubicBezTo>
                  <a:cubicBezTo>
                    <a:pt x="4336" y="6804"/>
                    <a:pt x="4353" y="6903"/>
                    <a:pt x="4278" y="6965"/>
                  </a:cubicBezTo>
                  <a:cubicBezTo>
                    <a:pt x="3989" y="7208"/>
                    <a:pt x="3775" y="7514"/>
                    <a:pt x="3560" y="7824"/>
                  </a:cubicBezTo>
                  <a:cubicBezTo>
                    <a:pt x="3428" y="8018"/>
                    <a:pt x="3316" y="8291"/>
                    <a:pt x="3164" y="8394"/>
                  </a:cubicBezTo>
                  <a:cubicBezTo>
                    <a:pt x="2817" y="8625"/>
                    <a:pt x="2817" y="9055"/>
                    <a:pt x="2519" y="9297"/>
                  </a:cubicBezTo>
                  <a:cubicBezTo>
                    <a:pt x="2453" y="9352"/>
                    <a:pt x="2403" y="9537"/>
                    <a:pt x="2342" y="9661"/>
                  </a:cubicBezTo>
                  <a:cubicBezTo>
                    <a:pt x="2255" y="9838"/>
                    <a:pt x="2007" y="9946"/>
                    <a:pt x="2028" y="10124"/>
                  </a:cubicBezTo>
                  <a:cubicBezTo>
                    <a:pt x="2061" y="10475"/>
                    <a:pt x="1735" y="10640"/>
                    <a:pt x="1685" y="10966"/>
                  </a:cubicBezTo>
                  <a:cubicBezTo>
                    <a:pt x="1635" y="11338"/>
                    <a:pt x="1277" y="11635"/>
                    <a:pt x="1252" y="12047"/>
                  </a:cubicBezTo>
                  <a:cubicBezTo>
                    <a:pt x="1252" y="12082"/>
                    <a:pt x="1224" y="12110"/>
                    <a:pt x="1190" y="12110"/>
                  </a:cubicBezTo>
                  <a:cubicBezTo>
                    <a:pt x="1183" y="12110"/>
                    <a:pt x="1176" y="12109"/>
                    <a:pt x="1169" y="12106"/>
                  </a:cubicBezTo>
                  <a:cubicBezTo>
                    <a:pt x="1141" y="12095"/>
                    <a:pt x="1119" y="12090"/>
                    <a:pt x="1102" y="12090"/>
                  </a:cubicBezTo>
                  <a:cubicBezTo>
                    <a:pt x="1019" y="12090"/>
                    <a:pt x="1042" y="12198"/>
                    <a:pt x="1029" y="12246"/>
                  </a:cubicBezTo>
                  <a:cubicBezTo>
                    <a:pt x="884" y="12712"/>
                    <a:pt x="926" y="13225"/>
                    <a:pt x="645" y="13658"/>
                  </a:cubicBezTo>
                  <a:cubicBezTo>
                    <a:pt x="488" y="13897"/>
                    <a:pt x="496" y="14212"/>
                    <a:pt x="426" y="14488"/>
                  </a:cubicBezTo>
                  <a:cubicBezTo>
                    <a:pt x="381" y="14665"/>
                    <a:pt x="277" y="14847"/>
                    <a:pt x="318" y="15058"/>
                  </a:cubicBezTo>
                  <a:cubicBezTo>
                    <a:pt x="381" y="15392"/>
                    <a:pt x="277" y="15755"/>
                    <a:pt x="191" y="16036"/>
                  </a:cubicBezTo>
                  <a:cubicBezTo>
                    <a:pt x="25" y="16586"/>
                    <a:pt x="252" y="17147"/>
                    <a:pt x="13" y="17663"/>
                  </a:cubicBezTo>
                  <a:cubicBezTo>
                    <a:pt x="187" y="18014"/>
                    <a:pt x="0" y="18385"/>
                    <a:pt x="79" y="18757"/>
                  </a:cubicBezTo>
                  <a:cubicBezTo>
                    <a:pt x="124" y="18972"/>
                    <a:pt x="124" y="19220"/>
                    <a:pt x="162" y="19451"/>
                  </a:cubicBezTo>
                  <a:cubicBezTo>
                    <a:pt x="195" y="19649"/>
                    <a:pt x="153" y="19843"/>
                    <a:pt x="207" y="20054"/>
                  </a:cubicBezTo>
                  <a:cubicBezTo>
                    <a:pt x="298" y="20413"/>
                    <a:pt x="286" y="20797"/>
                    <a:pt x="339" y="21169"/>
                  </a:cubicBezTo>
                  <a:cubicBezTo>
                    <a:pt x="381" y="21450"/>
                    <a:pt x="372" y="21743"/>
                    <a:pt x="521" y="22002"/>
                  </a:cubicBezTo>
                  <a:cubicBezTo>
                    <a:pt x="591" y="22122"/>
                    <a:pt x="694" y="22309"/>
                    <a:pt x="648" y="22387"/>
                  </a:cubicBezTo>
                  <a:cubicBezTo>
                    <a:pt x="450" y="22717"/>
                    <a:pt x="690" y="22997"/>
                    <a:pt x="789" y="23229"/>
                  </a:cubicBezTo>
                  <a:cubicBezTo>
                    <a:pt x="967" y="23642"/>
                    <a:pt x="955" y="24112"/>
                    <a:pt x="1210" y="24514"/>
                  </a:cubicBezTo>
                  <a:cubicBezTo>
                    <a:pt x="1302" y="24649"/>
                    <a:pt x="1351" y="24914"/>
                    <a:pt x="1376" y="25128"/>
                  </a:cubicBezTo>
                  <a:cubicBezTo>
                    <a:pt x="1388" y="25248"/>
                    <a:pt x="1532" y="25248"/>
                    <a:pt x="1528" y="25322"/>
                  </a:cubicBezTo>
                  <a:cubicBezTo>
                    <a:pt x="1491" y="25698"/>
                    <a:pt x="1763" y="25970"/>
                    <a:pt x="1871" y="26297"/>
                  </a:cubicBezTo>
                  <a:cubicBezTo>
                    <a:pt x="1986" y="26648"/>
                    <a:pt x="2259" y="26953"/>
                    <a:pt x="2412" y="27308"/>
                  </a:cubicBezTo>
                  <a:cubicBezTo>
                    <a:pt x="2440" y="27380"/>
                    <a:pt x="2445" y="27495"/>
                    <a:pt x="2576" y="27495"/>
                  </a:cubicBezTo>
                  <a:cubicBezTo>
                    <a:pt x="2581" y="27495"/>
                    <a:pt x="2585" y="27495"/>
                    <a:pt x="2590" y="27494"/>
                  </a:cubicBezTo>
                  <a:cubicBezTo>
                    <a:pt x="2591" y="27494"/>
                    <a:pt x="2592" y="27494"/>
                    <a:pt x="2594" y="27494"/>
                  </a:cubicBezTo>
                  <a:cubicBezTo>
                    <a:pt x="2670" y="27494"/>
                    <a:pt x="2713" y="27602"/>
                    <a:pt x="2705" y="27635"/>
                  </a:cubicBezTo>
                  <a:cubicBezTo>
                    <a:pt x="2622" y="28060"/>
                    <a:pt x="3139" y="28171"/>
                    <a:pt x="3180" y="28547"/>
                  </a:cubicBezTo>
                  <a:cubicBezTo>
                    <a:pt x="3184" y="28621"/>
                    <a:pt x="3287" y="28824"/>
                    <a:pt x="3374" y="28886"/>
                  </a:cubicBezTo>
                  <a:cubicBezTo>
                    <a:pt x="3696" y="29117"/>
                    <a:pt x="3816" y="29497"/>
                    <a:pt x="4084" y="29766"/>
                  </a:cubicBezTo>
                  <a:cubicBezTo>
                    <a:pt x="4336" y="30017"/>
                    <a:pt x="4538" y="30323"/>
                    <a:pt x="4786" y="30591"/>
                  </a:cubicBezTo>
                  <a:cubicBezTo>
                    <a:pt x="5054" y="30888"/>
                    <a:pt x="5484" y="31062"/>
                    <a:pt x="5591" y="31508"/>
                  </a:cubicBezTo>
                  <a:cubicBezTo>
                    <a:pt x="5599" y="31542"/>
                    <a:pt x="5635" y="31574"/>
                    <a:pt x="5679" y="31574"/>
                  </a:cubicBezTo>
                  <a:cubicBezTo>
                    <a:pt x="5704" y="31574"/>
                    <a:pt x="5731" y="31564"/>
                    <a:pt x="5757" y="31536"/>
                  </a:cubicBezTo>
                  <a:cubicBezTo>
                    <a:pt x="5772" y="31519"/>
                    <a:pt x="5796" y="31509"/>
                    <a:pt x="5816" y="31509"/>
                  </a:cubicBezTo>
                  <a:cubicBezTo>
                    <a:pt x="5833" y="31509"/>
                    <a:pt x="5847" y="31517"/>
                    <a:pt x="5847" y="31536"/>
                  </a:cubicBezTo>
                  <a:cubicBezTo>
                    <a:pt x="5860" y="31797"/>
                    <a:pt x="6108" y="31871"/>
                    <a:pt x="6247" y="32015"/>
                  </a:cubicBezTo>
                  <a:cubicBezTo>
                    <a:pt x="6545" y="32312"/>
                    <a:pt x="6842" y="32623"/>
                    <a:pt x="7219" y="32808"/>
                  </a:cubicBezTo>
                  <a:cubicBezTo>
                    <a:pt x="7421" y="32907"/>
                    <a:pt x="7573" y="33031"/>
                    <a:pt x="7714" y="33196"/>
                  </a:cubicBezTo>
                  <a:cubicBezTo>
                    <a:pt x="7747" y="33234"/>
                    <a:pt x="7755" y="33291"/>
                    <a:pt x="7825" y="33316"/>
                  </a:cubicBezTo>
                  <a:cubicBezTo>
                    <a:pt x="8135" y="33423"/>
                    <a:pt x="8420" y="33576"/>
                    <a:pt x="8692" y="33758"/>
                  </a:cubicBezTo>
                  <a:cubicBezTo>
                    <a:pt x="9262" y="34134"/>
                    <a:pt x="9885" y="34406"/>
                    <a:pt x="10505" y="34658"/>
                  </a:cubicBezTo>
                  <a:cubicBezTo>
                    <a:pt x="11009" y="34864"/>
                    <a:pt x="11520" y="35087"/>
                    <a:pt x="12069" y="35186"/>
                  </a:cubicBezTo>
                  <a:cubicBezTo>
                    <a:pt x="12210" y="35211"/>
                    <a:pt x="12433" y="35207"/>
                    <a:pt x="12479" y="35273"/>
                  </a:cubicBezTo>
                  <a:cubicBezTo>
                    <a:pt x="12575" y="35414"/>
                    <a:pt x="12760" y="35439"/>
                    <a:pt x="12861" y="35439"/>
                  </a:cubicBezTo>
                  <a:cubicBezTo>
                    <a:pt x="12894" y="35439"/>
                    <a:pt x="12918" y="35436"/>
                    <a:pt x="12928" y="35434"/>
                  </a:cubicBezTo>
                  <a:cubicBezTo>
                    <a:pt x="12974" y="35422"/>
                    <a:pt x="13018" y="35417"/>
                    <a:pt x="13061" y="35417"/>
                  </a:cubicBezTo>
                  <a:cubicBezTo>
                    <a:pt x="13298" y="35417"/>
                    <a:pt x="13489" y="35574"/>
                    <a:pt x="13713" y="35595"/>
                  </a:cubicBezTo>
                  <a:cubicBezTo>
                    <a:pt x="14110" y="35632"/>
                    <a:pt x="14510" y="35752"/>
                    <a:pt x="14898" y="35773"/>
                  </a:cubicBezTo>
                  <a:cubicBezTo>
                    <a:pt x="15312" y="35796"/>
                    <a:pt x="15722" y="35881"/>
                    <a:pt x="16146" y="35881"/>
                  </a:cubicBezTo>
                  <a:cubicBezTo>
                    <a:pt x="16174" y="35881"/>
                    <a:pt x="16203" y="35881"/>
                    <a:pt x="16231" y="35880"/>
                  </a:cubicBezTo>
                  <a:cubicBezTo>
                    <a:pt x="16277" y="35879"/>
                    <a:pt x="16322" y="35879"/>
                    <a:pt x="16368" y="35879"/>
                  </a:cubicBezTo>
                  <a:cubicBezTo>
                    <a:pt x="16719" y="35879"/>
                    <a:pt x="17078" y="35901"/>
                    <a:pt x="17428" y="35901"/>
                  </a:cubicBezTo>
                  <a:cubicBezTo>
                    <a:pt x="17452" y="35901"/>
                    <a:pt x="17476" y="35901"/>
                    <a:pt x="17500" y="35901"/>
                  </a:cubicBezTo>
                  <a:cubicBezTo>
                    <a:pt x="18089" y="35897"/>
                    <a:pt x="18689" y="35830"/>
                    <a:pt x="19278" y="35748"/>
                  </a:cubicBezTo>
                  <a:cubicBezTo>
                    <a:pt x="19878" y="35666"/>
                    <a:pt x="20477" y="35563"/>
                    <a:pt x="21075" y="35430"/>
                  </a:cubicBezTo>
                  <a:cubicBezTo>
                    <a:pt x="21748" y="35281"/>
                    <a:pt x="22413" y="35087"/>
                    <a:pt x="23061" y="34873"/>
                  </a:cubicBezTo>
                  <a:cubicBezTo>
                    <a:pt x="23829" y="34612"/>
                    <a:pt x="24576" y="34282"/>
                    <a:pt x="25303" y="33907"/>
                  </a:cubicBezTo>
                  <a:cubicBezTo>
                    <a:pt x="25733" y="33684"/>
                    <a:pt x="26162" y="33461"/>
                    <a:pt x="26579" y="33213"/>
                  </a:cubicBezTo>
                  <a:cubicBezTo>
                    <a:pt x="26773" y="33093"/>
                    <a:pt x="26979" y="32969"/>
                    <a:pt x="27153" y="32821"/>
                  </a:cubicBezTo>
                  <a:cubicBezTo>
                    <a:pt x="27335" y="32664"/>
                    <a:pt x="27619" y="32672"/>
                    <a:pt x="27739" y="32470"/>
                  </a:cubicBezTo>
                  <a:cubicBezTo>
                    <a:pt x="27825" y="32317"/>
                    <a:pt x="27966" y="32213"/>
                    <a:pt x="28082" y="32139"/>
                  </a:cubicBezTo>
                  <a:cubicBezTo>
                    <a:pt x="28569" y="31834"/>
                    <a:pt x="29007" y="31475"/>
                    <a:pt x="29441" y="31107"/>
                  </a:cubicBezTo>
                  <a:cubicBezTo>
                    <a:pt x="29729" y="30860"/>
                    <a:pt x="30060" y="30637"/>
                    <a:pt x="30278" y="30335"/>
                  </a:cubicBezTo>
                  <a:cubicBezTo>
                    <a:pt x="30468" y="30071"/>
                    <a:pt x="30811" y="29976"/>
                    <a:pt x="30922" y="29604"/>
                  </a:cubicBezTo>
                  <a:cubicBezTo>
                    <a:pt x="30968" y="29455"/>
                    <a:pt x="31249" y="29290"/>
                    <a:pt x="31373" y="29092"/>
                  </a:cubicBezTo>
                  <a:cubicBezTo>
                    <a:pt x="31637" y="28680"/>
                    <a:pt x="32000" y="28349"/>
                    <a:pt x="32285" y="27948"/>
                  </a:cubicBezTo>
                  <a:cubicBezTo>
                    <a:pt x="32433" y="27746"/>
                    <a:pt x="32562" y="27515"/>
                    <a:pt x="32698" y="27308"/>
                  </a:cubicBezTo>
                  <a:cubicBezTo>
                    <a:pt x="32904" y="27003"/>
                    <a:pt x="32954" y="26603"/>
                    <a:pt x="33285" y="26376"/>
                  </a:cubicBezTo>
                  <a:cubicBezTo>
                    <a:pt x="33325" y="26347"/>
                    <a:pt x="33363" y="26305"/>
                    <a:pt x="33309" y="26264"/>
                  </a:cubicBezTo>
                  <a:cubicBezTo>
                    <a:pt x="33186" y="26168"/>
                    <a:pt x="33293" y="26140"/>
                    <a:pt x="33350" y="26103"/>
                  </a:cubicBezTo>
                  <a:cubicBezTo>
                    <a:pt x="33462" y="26029"/>
                    <a:pt x="33520" y="25917"/>
                    <a:pt x="33573" y="25806"/>
                  </a:cubicBezTo>
                  <a:cubicBezTo>
                    <a:pt x="33742" y="25430"/>
                    <a:pt x="33904" y="25046"/>
                    <a:pt x="34081" y="24674"/>
                  </a:cubicBezTo>
                  <a:cubicBezTo>
                    <a:pt x="34259" y="24295"/>
                    <a:pt x="34420" y="23910"/>
                    <a:pt x="34564" y="23514"/>
                  </a:cubicBezTo>
                  <a:cubicBezTo>
                    <a:pt x="34634" y="23315"/>
                    <a:pt x="34672" y="23089"/>
                    <a:pt x="34758" y="22936"/>
                  </a:cubicBezTo>
                  <a:cubicBezTo>
                    <a:pt x="34857" y="22759"/>
                    <a:pt x="34713" y="22606"/>
                    <a:pt x="34779" y="22548"/>
                  </a:cubicBezTo>
                  <a:cubicBezTo>
                    <a:pt x="35089" y="22279"/>
                    <a:pt x="34907" y="21875"/>
                    <a:pt x="35097" y="21569"/>
                  </a:cubicBezTo>
                  <a:cubicBezTo>
                    <a:pt x="35250" y="21330"/>
                    <a:pt x="35213" y="21015"/>
                    <a:pt x="35246" y="20731"/>
                  </a:cubicBezTo>
                  <a:cubicBezTo>
                    <a:pt x="35332" y="20009"/>
                    <a:pt x="35444" y="19294"/>
                    <a:pt x="35382" y="18563"/>
                  </a:cubicBezTo>
                  <a:cubicBezTo>
                    <a:pt x="35366" y="18394"/>
                    <a:pt x="35378" y="18208"/>
                    <a:pt x="35415" y="18055"/>
                  </a:cubicBezTo>
                  <a:cubicBezTo>
                    <a:pt x="35501" y="17688"/>
                    <a:pt x="35411" y="17329"/>
                    <a:pt x="35431" y="16965"/>
                  </a:cubicBezTo>
                  <a:cubicBezTo>
                    <a:pt x="35443" y="16669"/>
                    <a:pt x="35486" y="16579"/>
                    <a:pt x="35753" y="16579"/>
                  </a:cubicBezTo>
                  <a:cubicBezTo>
                    <a:pt x="35776" y="16579"/>
                    <a:pt x="35801" y="16580"/>
                    <a:pt x="35827" y="16581"/>
                  </a:cubicBezTo>
                  <a:cubicBezTo>
                    <a:pt x="36249" y="16606"/>
                    <a:pt x="36670" y="16623"/>
                    <a:pt x="37091" y="16623"/>
                  </a:cubicBezTo>
                  <a:cubicBezTo>
                    <a:pt x="37342" y="16623"/>
                    <a:pt x="37592" y="16574"/>
                    <a:pt x="37840" y="16574"/>
                  </a:cubicBezTo>
                  <a:cubicBezTo>
                    <a:pt x="37891" y="16574"/>
                    <a:pt x="37941" y="16576"/>
                    <a:pt x="37992" y="16581"/>
                  </a:cubicBezTo>
                  <a:cubicBezTo>
                    <a:pt x="38134" y="16595"/>
                    <a:pt x="38277" y="16601"/>
                    <a:pt x="38418" y="16601"/>
                  </a:cubicBezTo>
                  <a:cubicBezTo>
                    <a:pt x="38837" y="16601"/>
                    <a:pt x="39253" y="16554"/>
                    <a:pt x="39670" y="16554"/>
                  </a:cubicBezTo>
                  <a:cubicBezTo>
                    <a:pt x="39758" y="16554"/>
                    <a:pt x="39847" y="16556"/>
                    <a:pt x="39936" y="16561"/>
                  </a:cubicBezTo>
                  <a:cubicBezTo>
                    <a:pt x="39966" y="16563"/>
                    <a:pt x="39995" y="16563"/>
                    <a:pt x="40025" y="16563"/>
                  </a:cubicBezTo>
                  <a:cubicBezTo>
                    <a:pt x="40231" y="16563"/>
                    <a:pt x="40440" y="16533"/>
                    <a:pt x="40643" y="16533"/>
                  </a:cubicBezTo>
                  <a:cubicBezTo>
                    <a:pt x="40734" y="16533"/>
                    <a:pt x="40823" y="16539"/>
                    <a:pt x="40911" y="16556"/>
                  </a:cubicBezTo>
                  <a:cubicBezTo>
                    <a:pt x="40955" y="16565"/>
                    <a:pt x="40997" y="16569"/>
                    <a:pt x="41040" y="16569"/>
                  </a:cubicBezTo>
                  <a:cubicBezTo>
                    <a:pt x="41201" y="16569"/>
                    <a:pt x="41354" y="16517"/>
                    <a:pt x="41510" y="16517"/>
                  </a:cubicBezTo>
                  <a:cubicBezTo>
                    <a:pt x="41560" y="16517"/>
                    <a:pt x="41611" y="16522"/>
                    <a:pt x="41662" y="16536"/>
                  </a:cubicBezTo>
                  <a:cubicBezTo>
                    <a:pt x="41662" y="16536"/>
                    <a:pt x="41663" y="16536"/>
                    <a:pt x="41663" y="16536"/>
                  </a:cubicBezTo>
                  <a:cubicBezTo>
                    <a:pt x="41677" y="16536"/>
                    <a:pt x="41744" y="16448"/>
                    <a:pt x="41744" y="16400"/>
                  </a:cubicBezTo>
                  <a:cubicBezTo>
                    <a:pt x="41744" y="15974"/>
                    <a:pt x="41740" y="15549"/>
                    <a:pt x="41563" y="15149"/>
                  </a:cubicBezTo>
                  <a:cubicBezTo>
                    <a:pt x="41514" y="15033"/>
                    <a:pt x="41472" y="14913"/>
                    <a:pt x="41460" y="14789"/>
                  </a:cubicBezTo>
                  <a:cubicBezTo>
                    <a:pt x="41426" y="14426"/>
                    <a:pt x="41262" y="14109"/>
                    <a:pt x="41113" y="13781"/>
                  </a:cubicBezTo>
                  <a:cubicBezTo>
                    <a:pt x="40989" y="13514"/>
                    <a:pt x="40766" y="13261"/>
                    <a:pt x="40725" y="12985"/>
                  </a:cubicBezTo>
                  <a:cubicBezTo>
                    <a:pt x="40675" y="12651"/>
                    <a:pt x="40279" y="12539"/>
                    <a:pt x="40320" y="12192"/>
                  </a:cubicBezTo>
                  <a:cubicBezTo>
                    <a:pt x="39994" y="12085"/>
                    <a:pt x="40052" y="11689"/>
                    <a:pt x="39800" y="11507"/>
                  </a:cubicBezTo>
                  <a:cubicBezTo>
                    <a:pt x="39577" y="11346"/>
                    <a:pt x="39519" y="11037"/>
                    <a:pt x="39326" y="10825"/>
                  </a:cubicBezTo>
                  <a:cubicBezTo>
                    <a:pt x="39094" y="10578"/>
                    <a:pt x="38875" y="10301"/>
                    <a:pt x="38693" y="10012"/>
                  </a:cubicBezTo>
                  <a:cubicBezTo>
                    <a:pt x="38425" y="9591"/>
                    <a:pt x="38049" y="9269"/>
                    <a:pt x="37752" y="8876"/>
                  </a:cubicBezTo>
                  <a:cubicBezTo>
                    <a:pt x="37447" y="8472"/>
                    <a:pt x="37104" y="8092"/>
                    <a:pt x="36719" y="7753"/>
                  </a:cubicBezTo>
                  <a:cubicBezTo>
                    <a:pt x="36464" y="7527"/>
                    <a:pt x="36265" y="7229"/>
                    <a:pt x="36014" y="6993"/>
                  </a:cubicBezTo>
                  <a:cubicBezTo>
                    <a:pt x="35456" y="6473"/>
                    <a:pt x="34895" y="5958"/>
                    <a:pt x="34308" y="5474"/>
                  </a:cubicBezTo>
                  <a:cubicBezTo>
                    <a:pt x="34102" y="5305"/>
                    <a:pt x="33945" y="5070"/>
                    <a:pt x="33706" y="4962"/>
                  </a:cubicBezTo>
                  <a:cubicBezTo>
                    <a:pt x="33454" y="4851"/>
                    <a:pt x="33247" y="4657"/>
                    <a:pt x="33024" y="4512"/>
                  </a:cubicBezTo>
                  <a:cubicBezTo>
                    <a:pt x="32599" y="4232"/>
                    <a:pt x="32195" y="3910"/>
                    <a:pt x="31757" y="3629"/>
                  </a:cubicBezTo>
                  <a:cubicBezTo>
                    <a:pt x="31418" y="3414"/>
                    <a:pt x="31067" y="3212"/>
                    <a:pt x="30741" y="2976"/>
                  </a:cubicBezTo>
                  <a:cubicBezTo>
                    <a:pt x="30685" y="2936"/>
                    <a:pt x="30640" y="2914"/>
                    <a:pt x="30596" y="2914"/>
                  </a:cubicBezTo>
                  <a:cubicBezTo>
                    <a:pt x="30537" y="2914"/>
                    <a:pt x="30481" y="2955"/>
                    <a:pt x="30407" y="3050"/>
                  </a:cubicBezTo>
                  <a:cubicBezTo>
                    <a:pt x="30493" y="2663"/>
                    <a:pt x="30188" y="2679"/>
                    <a:pt x="30039" y="2601"/>
                  </a:cubicBezTo>
                  <a:cubicBezTo>
                    <a:pt x="29560" y="2349"/>
                    <a:pt x="29039" y="2171"/>
                    <a:pt x="28565" y="1911"/>
                  </a:cubicBezTo>
                  <a:cubicBezTo>
                    <a:pt x="27995" y="1606"/>
                    <a:pt x="27388" y="1411"/>
                    <a:pt x="26777" y="1221"/>
                  </a:cubicBezTo>
                  <a:cubicBezTo>
                    <a:pt x="26558" y="1156"/>
                    <a:pt x="26306" y="1147"/>
                    <a:pt x="26129" y="998"/>
                  </a:cubicBezTo>
                  <a:cubicBezTo>
                    <a:pt x="26001" y="895"/>
                    <a:pt x="25868" y="891"/>
                    <a:pt x="25737" y="883"/>
                  </a:cubicBezTo>
                  <a:cubicBezTo>
                    <a:pt x="25502" y="870"/>
                    <a:pt x="25279" y="796"/>
                    <a:pt x="25056" y="750"/>
                  </a:cubicBezTo>
                  <a:cubicBezTo>
                    <a:pt x="25016" y="742"/>
                    <a:pt x="24973" y="740"/>
                    <a:pt x="24931" y="740"/>
                  </a:cubicBezTo>
                  <a:cubicBezTo>
                    <a:pt x="24899" y="740"/>
                    <a:pt x="24867" y="741"/>
                    <a:pt x="24836" y="741"/>
                  </a:cubicBezTo>
                  <a:cubicBezTo>
                    <a:pt x="24774" y="741"/>
                    <a:pt x="24718" y="736"/>
                    <a:pt x="24675" y="710"/>
                  </a:cubicBezTo>
                  <a:cubicBezTo>
                    <a:pt x="24431" y="548"/>
                    <a:pt x="24176" y="470"/>
                    <a:pt x="23886" y="449"/>
                  </a:cubicBezTo>
                  <a:cubicBezTo>
                    <a:pt x="23668" y="437"/>
                    <a:pt x="23391" y="453"/>
                    <a:pt x="23251" y="388"/>
                  </a:cubicBezTo>
                  <a:cubicBezTo>
                    <a:pt x="22987" y="264"/>
                    <a:pt x="22706" y="264"/>
                    <a:pt x="22446" y="193"/>
                  </a:cubicBezTo>
                  <a:cubicBezTo>
                    <a:pt x="22207" y="131"/>
                    <a:pt x="21921" y="205"/>
                    <a:pt x="21657" y="115"/>
                  </a:cubicBezTo>
                  <a:cubicBezTo>
                    <a:pt x="21545" y="75"/>
                    <a:pt x="21427" y="73"/>
                    <a:pt x="21307" y="73"/>
                  </a:cubicBezTo>
                  <a:cubicBezTo>
                    <a:pt x="21290" y="73"/>
                    <a:pt x="21273" y="73"/>
                    <a:pt x="21256" y="73"/>
                  </a:cubicBezTo>
                  <a:cubicBezTo>
                    <a:pt x="21157" y="73"/>
                    <a:pt x="21057" y="71"/>
                    <a:pt x="20959" y="49"/>
                  </a:cubicBezTo>
                  <a:cubicBezTo>
                    <a:pt x="20853" y="25"/>
                    <a:pt x="20743" y="20"/>
                    <a:pt x="20633" y="20"/>
                  </a:cubicBezTo>
                  <a:cubicBezTo>
                    <a:pt x="20554" y="20"/>
                    <a:pt x="20475" y="22"/>
                    <a:pt x="20396" y="22"/>
                  </a:cubicBezTo>
                  <a:cubicBezTo>
                    <a:pt x="20336" y="22"/>
                    <a:pt x="20276" y="21"/>
                    <a:pt x="20216" y="16"/>
                  </a:cubicBezTo>
                  <a:cubicBezTo>
                    <a:pt x="20085" y="5"/>
                    <a:pt x="19953" y="0"/>
                    <a:pt x="198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57"/>
            <p:cNvSpPr/>
            <p:nvPr/>
          </p:nvSpPr>
          <p:spPr>
            <a:xfrm>
              <a:off x="2009533" y="4334979"/>
              <a:ext cx="191714" cy="223172"/>
            </a:xfrm>
            <a:custGeom>
              <a:rect b="b" l="l" r="r" t="t"/>
              <a:pathLst>
                <a:path extrusionOk="0" h="12720" w="10927">
                  <a:moveTo>
                    <a:pt x="1518" y="622"/>
                  </a:moveTo>
                  <a:cubicBezTo>
                    <a:pt x="1582" y="622"/>
                    <a:pt x="1658" y="638"/>
                    <a:pt x="1748" y="668"/>
                  </a:cubicBezTo>
                  <a:cubicBezTo>
                    <a:pt x="1819" y="691"/>
                    <a:pt x="1900" y="707"/>
                    <a:pt x="1980" y="707"/>
                  </a:cubicBezTo>
                  <a:cubicBezTo>
                    <a:pt x="1998" y="707"/>
                    <a:pt x="2015" y="706"/>
                    <a:pt x="2032" y="705"/>
                  </a:cubicBezTo>
                  <a:cubicBezTo>
                    <a:pt x="2088" y="698"/>
                    <a:pt x="2144" y="696"/>
                    <a:pt x="2199" y="696"/>
                  </a:cubicBezTo>
                  <a:cubicBezTo>
                    <a:pt x="2506" y="696"/>
                    <a:pt x="2801" y="781"/>
                    <a:pt x="3102" y="837"/>
                  </a:cubicBezTo>
                  <a:cubicBezTo>
                    <a:pt x="3349" y="882"/>
                    <a:pt x="3589" y="952"/>
                    <a:pt x="3833" y="994"/>
                  </a:cubicBezTo>
                  <a:cubicBezTo>
                    <a:pt x="4081" y="1036"/>
                    <a:pt x="4325" y="1093"/>
                    <a:pt x="4539" y="1238"/>
                  </a:cubicBezTo>
                  <a:cubicBezTo>
                    <a:pt x="4622" y="1291"/>
                    <a:pt x="4733" y="1278"/>
                    <a:pt x="4816" y="1299"/>
                  </a:cubicBezTo>
                  <a:cubicBezTo>
                    <a:pt x="5245" y="1402"/>
                    <a:pt x="5609" y="1642"/>
                    <a:pt x="5975" y="1840"/>
                  </a:cubicBezTo>
                  <a:cubicBezTo>
                    <a:pt x="6223" y="1977"/>
                    <a:pt x="6513" y="2051"/>
                    <a:pt x="6728" y="2220"/>
                  </a:cubicBezTo>
                  <a:cubicBezTo>
                    <a:pt x="7078" y="2492"/>
                    <a:pt x="7467" y="2707"/>
                    <a:pt x="7805" y="2993"/>
                  </a:cubicBezTo>
                  <a:cubicBezTo>
                    <a:pt x="8131" y="3265"/>
                    <a:pt x="8441" y="3558"/>
                    <a:pt x="8738" y="3851"/>
                  </a:cubicBezTo>
                  <a:cubicBezTo>
                    <a:pt x="8841" y="3950"/>
                    <a:pt x="9093" y="4066"/>
                    <a:pt x="9043" y="4310"/>
                  </a:cubicBezTo>
                  <a:cubicBezTo>
                    <a:pt x="9043" y="4326"/>
                    <a:pt x="9047" y="4363"/>
                    <a:pt x="9052" y="4363"/>
                  </a:cubicBezTo>
                  <a:cubicBezTo>
                    <a:pt x="9354" y="4392"/>
                    <a:pt x="9325" y="4706"/>
                    <a:pt x="9477" y="4842"/>
                  </a:cubicBezTo>
                  <a:cubicBezTo>
                    <a:pt x="9700" y="5049"/>
                    <a:pt x="9754" y="5316"/>
                    <a:pt x="9878" y="5556"/>
                  </a:cubicBezTo>
                  <a:cubicBezTo>
                    <a:pt x="10068" y="5932"/>
                    <a:pt x="10245" y="6324"/>
                    <a:pt x="10233" y="6766"/>
                  </a:cubicBezTo>
                  <a:cubicBezTo>
                    <a:pt x="10229" y="6886"/>
                    <a:pt x="10385" y="6981"/>
                    <a:pt x="10332" y="7113"/>
                  </a:cubicBezTo>
                  <a:cubicBezTo>
                    <a:pt x="10320" y="7691"/>
                    <a:pt x="10385" y="8294"/>
                    <a:pt x="10130" y="8785"/>
                  </a:cubicBezTo>
                  <a:cubicBezTo>
                    <a:pt x="9927" y="9181"/>
                    <a:pt x="9811" y="9632"/>
                    <a:pt x="9453" y="9979"/>
                  </a:cubicBezTo>
                  <a:cubicBezTo>
                    <a:pt x="9081" y="10334"/>
                    <a:pt x="8809" y="10804"/>
                    <a:pt x="8338" y="11039"/>
                  </a:cubicBezTo>
                  <a:cubicBezTo>
                    <a:pt x="7660" y="11378"/>
                    <a:pt x="7041" y="11820"/>
                    <a:pt x="6223" y="11878"/>
                  </a:cubicBezTo>
                  <a:cubicBezTo>
                    <a:pt x="5998" y="11893"/>
                    <a:pt x="5775" y="11905"/>
                    <a:pt x="5555" y="11905"/>
                  </a:cubicBezTo>
                  <a:cubicBezTo>
                    <a:pt x="5193" y="11905"/>
                    <a:pt x="4839" y="11872"/>
                    <a:pt x="4494" y="11767"/>
                  </a:cubicBezTo>
                  <a:cubicBezTo>
                    <a:pt x="4172" y="11668"/>
                    <a:pt x="3816" y="11609"/>
                    <a:pt x="3544" y="11357"/>
                  </a:cubicBezTo>
                  <a:cubicBezTo>
                    <a:pt x="3325" y="11159"/>
                    <a:pt x="3023" y="11089"/>
                    <a:pt x="2804" y="10858"/>
                  </a:cubicBezTo>
                  <a:cubicBezTo>
                    <a:pt x="2322" y="10346"/>
                    <a:pt x="1781" y="9888"/>
                    <a:pt x="1476" y="9231"/>
                  </a:cubicBezTo>
                  <a:cubicBezTo>
                    <a:pt x="1397" y="9066"/>
                    <a:pt x="1335" y="8889"/>
                    <a:pt x="1169" y="8781"/>
                  </a:cubicBezTo>
                  <a:cubicBezTo>
                    <a:pt x="1062" y="8707"/>
                    <a:pt x="1244" y="8496"/>
                    <a:pt x="1026" y="8468"/>
                  </a:cubicBezTo>
                  <a:cubicBezTo>
                    <a:pt x="984" y="8013"/>
                    <a:pt x="683" y="7605"/>
                    <a:pt x="769" y="7138"/>
                  </a:cubicBezTo>
                  <a:cubicBezTo>
                    <a:pt x="798" y="6960"/>
                    <a:pt x="641" y="6919"/>
                    <a:pt x="637" y="6795"/>
                  </a:cubicBezTo>
                  <a:cubicBezTo>
                    <a:pt x="629" y="6486"/>
                    <a:pt x="616" y="6180"/>
                    <a:pt x="629" y="5874"/>
                  </a:cubicBezTo>
                  <a:cubicBezTo>
                    <a:pt x="637" y="5610"/>
                    <a:pt x="633" y="5354"/>
                    <a:pt x="604" y="5090"/>
                  </a:cubicBezTo>
                  <a:cubicBezTo>
                    <a:pt x="580" y="4875"/>
                    <a:pt x="679" y="4660"/>
                    <a:pt x="679" y="4430"/>
                  </a:cubicBezTo>
                  <a:cubicBezTo>
                    <a:pt x="683" y="4020"/>
                    <a:pt x="786" y="3620"/>
                    <a:pt x="822" y="3211"/>
                  </a:cubicBezTo>
                  <a:cubicBezTo>
                    <a:pt x="860" y="2798"/>
                    <a:pt x="1005" y="2389"/>
                    <a:pt x="1062" y="1968"/>
                  </a:cubicBezTo>
                  <a:cubicBezTo>
                    <a:pt x="1104" y="1642"/>
                    <a:pt x="1174" y="1320"/>
                    <a:pt x="1224" y="994"/>
                  </a:cubicBezTo>
                  <a:cubicBezTo>
                    <a:pt x="1263" y="738"/>
                    <a:pt x="1346" y="622"/>
                    <a:pt x="1518" y="622"/>
                  </a:cubicBezTo>
                  <a:close/>
                  <a:moveTo>
                    <a:pt x="1458" y="0"/>
                  </a:moveTo>
                  <a:cubicBezTo>
                    <a:pt x="1388" y="0"/>
                    <a:pt x="1318" y="1"/>
                    <a:pt x="1249" y="3"/>
                  </a:cubicBezTo>
                  <a:cubicBezTo>
                    <a:pt x="1087" y="7"/>
                    <a:pt x="967" y="32"/>
                    <a:pt x="864" y="193"/>
                  </a:cubicBezTo>
                  <a:cubicBezTo>
                    <a:pt x="715" y="424"/>
                    <a:pt x="740" y="668"/>
                    <a:pt x="687" y="907"/>
                  </a:cubicBezTo>
                  <a:cubicBezTo>
                    <a:pt x="629" y="1196"/>
                    <a:pt x="538" y="1473"/>
                    <a:pt x="492" y="1766"/>
                  </a:cubicBezTo>
                  <a:cubicBezTo>
                    <a:pt x="464" y="1981"/>
                    <a:pt x="468" y="2216"/>
                    <a:pt x="377" y="2406"/>
                  </a:cubicBezTo>
                  <a:cubicBezTo>
                    <a:pt x="216" y="2745"/>
                    <a:pt x="262" y="3117"/>
                    <a:pt x="174" y="3467"/>
                  </a:cubicBezTo>
                  <a:cubicBezTo>
                    <a:pt x="96" y="3789"/>
                    <a:pt x="63" y="4148"/>
                    <a:pt x="43" y="4495"/>
                  </a:cubicBezTo>
                  <a:cubicBezTo>
                    <a:pt x="22" y="4813"/>
                    <a:pt x="22" y="5139"/>
                    <a:pt x="26" y="5461"/>
                  </a:cubicBezTo>
                  <a:cubicBezTo>
                    <a:pt x="30" y="5866"/>
                    <a:pt x="67" y="6271"/>
                    <a:pt x="22" y="6675"/>
                  </a:cubicBezTo>
                  <a:cubicBezTo>
                    <a:pt x="1" y="6852"/>
                    <a:pt x="187" y="7014"/>
                    <a:pt x="154" y="7155"/>
                  </a:cubicBezTo>
                  <a:cubicBezTo>
                    <a:pt x="59" y="7571"/>
                    <a:pt x="266" y="7902"/>
                    <a:pt x="385" y="8261"/>
                  </a:cubicBezTo>
                  <a:cubicBezTo>
                    <a:pt x="485" y="8554"/>
                    <a:pt x="662" y="8834"/>
                    <a:pt x="708" y="9141"/>
                  </a:cubicBezTo>
                  <a:cubicBezTo>
                    <a:pt x="748" y="9446"/>
                    <a:pt x="1066" y="9574"/>
                    <a:pt x="1087" y="9900"/>
                  </a:cubicBezTo>
                  <a:cubicBezTo>
                    <a:pt x="1100" y="10139"/>
                    <a:pt x="1392" y="10280"/>
                    <a:pt x="1550" y="10469"/>
                  </a:cubicBezTo>
                  <a:cubicBezTo>
                    <a:pt x="1983" y="10995"/>
                    <a:pt x="2466" y="11477"/>
                    <a:pt x="3044" y="11857"/>
                  </a:cubicBezTo>
                  <a:cubicBezTo>
                    <a:pt x="3309" y="12030"/>
                    <a:pt x="3664" y="12051"/>
                    <a:pt x="3854" y="12340"/>
                  </a:cubicBezTo>
                  <a:cubicBezTo>
                    <a:pt x="3891" y="12330"/>
                    <a:pt x="3928" y="12325"/>
                    <a:pt x="3963" y="12325"/>
                  </a:cubicBezTo>
                  <a:cubicBezTo>
                    <a:pt x="4179" y="12325"/>
                    <a:pt x="4364" y="12491"/>
                    <a:pt x="4576" y="12491"/>
                  </a:cubicBezTo>
                  <a:cubicBezTo>
                    <a:pt x="4590" y="12491"/>
                    <a:pt x="4604" y="12491"/>
                    <a:pt x="4618" y="12489"/>
                  </a:cubicBezTo>
                  <a:cubicBezTo>
                    <a:pt x="4621" y="12489"/>
                    <a:pt x="4624" y="12488"/>
                    <a:pt x="4627" y="12488"/>
                  </a:cubicBezTo>
                  <a:cubicBezTo>
                    <a:pt x="4701" y="12488"/>
                    <a:pt x="4767" y="12590"/>
                    <a:pt x="4838" y="12590"/>
                  </a:cubicBezTo>
                  <a:cubicBezTo>
                    <a:pt x="4869" y="12590"/>
                    <a:pt x="4901" y="12570"/>
                    <a:pt x="4935" y="12514"/>
                  </a:cubicBezTo>
                  <a:cubicBezTo>
                    <a:pt x="4977" y="12611"/>
                    <a:pt x="5030" y="12641"/>
                    <a:pt x="5087" y="12641"/>
                  </a:cubicBezTo>
                  <a:cubicBezTo>
                    <a:pt x="5158" y="12641"/>
                    <a:pt x="5237" y="12593"/>
                    <a:pt x="5312" y="12567"/>
                  </a:cubicBezTo>
                  <a:cubicBezTo>
                    <a:pt x="5331" y="12561"/>
                    <a:pt x="5350" y="12559"/>
                    <a:pt x="5369" y="12559"/>
                  </a:cubicBezTo>
                  <a:cubicBezTo>
                    <a:pt x="5487" y="12559"/>
                    <a:pt x="5605" y="12658"/>
                    <a:pt x="5723" y="12658"/>
                  </a:cubicBezTo>
                  <a:cubicBezTo>
                    <a:pt x="5780" y="12658"/>
                    <a:pt x="5836" y="12635"/>
                    <a:pt x="5893" y="12567"/>
                  </a:cubicBezTo>
                  <a:cubicBezTo>
                    <a:pt x="5893" y="12567"/>
                    <a:pt x="5910" y="12575"/>
                    <a:pt x="5914" y="12584"/>
                  </a:cubicBezTo>
                  <a:cubicBezTo>
                    <a:pt x="5973" y="12683"/>
                    <a:pt x="6014" y="12719"/>
                    <a:pt x="6046" y="12719"/>
                  </a:cubicBezTo>
                  <a:cubicBezTo>
                    <a:pt x="6119" y="12719"/>
                    <a:pt x="6143" y="12533"/>
                    <a:pt x="6223" y="12493"/>
                  </a:cubicBezTo>
                  <a:cubicBezTo>
                    <a:pt x="6247" y="12557"/>
                    <a:pt x="6278" y="12652"/>
                    <a:pt x="6321" y="12652"/>
                  </a:cubicBezTo>
                  <a:cubicBezTo>
                    <a:pt x="6347" y="12652"/>
                    <a:pt x="6377" y="12616"/>
                    <a:pt x="6413" y="12518"/>
                  </a:cubicBezTo>
                  <a:cubicBezTo>
                    <a:pt x="6420" y="12503"/>
                    <a:pt x="6448" y="12486"/>
                    <a:pt x="6474" y="12486"/>
                  </a:cubicBezTo>
                  <a:cubicBezTo>
                    <a:pt x="6499" y="12486"/>
                    <a:pt x="6523" y="12503"/>
                    <a:pt x="6520" y="12559"/>
                  </a:cubicBezTo>
                  <a:cubicBezTo>
                    <a:pt x="6517" y="12624"/>
                    <a:pt x="6526" y="12644"/>
                    <a:pt x="6542" y="12644"/>
                  </a:cubicBezTo>
                  <a:cubicBezTo>
                    <a:pt x="6564" y="12644"/>
                    <a:pt x="6598" y="12606"/>
                    <a:pt x="6628" y="12592"/>
                  </a:cubicBezTo>
                  <a:cubicBezTo>
                    <a:pt x="6793" y="12526"/>
                    <a:pt x="6958" y="12464"/>
                    <a:pt x="7128" y="12411"/>
                  </a:cubicBezTo>
                  <a:cubicBezTo>
                    <a:pt x="7219" y="12381"/>
                    <a:pt x="7291" y="12241"/>
                    <a:pt x="7391" y="12241"/>
                  </a:cubicBezTo>
                  <a:cubicBezTo>
                    <a:pt x="7431" y="12241"/>
                    <a:pt x="7476" y="12264"/>
                    <a:pt x="7528" y="12327"/>
                  </a:cubicBezTo>
                  <a:cubicBezTo>
                    <a:pt x="7660" y="12117"/>
                    <a:pt x="7921" y="12146"/>
                    <a:pt x="8094" y="12039"/>
                  </a:cubicBezTo>
                  <a:cubicBezTo>
                    <a:pt x="8268" y="11931"/>
                    <a:pt x="8453" y="11824"/>
                    <a:pt x="8618" y="11688"/>
                  </a:cubicBezTo>
                  <a:cubicBezTo>
                    <a:pt x="8817" y="11531"/>
                    <a:pt x="9003" y="11329"/>
                    <a:pt x="9238" y="11197"/>
                  </a:cubicBezTo>
                  <a:cubicBezTo>
                    <a:pt x="9581" y="11003"/>
                    <a:pt x="9692" y="10574"/>
                    <a:pt x="9977" y="10321"/>
                  </a:cubicBezTo>
                  <a:cubicBezTo>
                    <a:pt x="10253" y="10078"/>
                    <a:pt x="10353" y="9726"/>
                    <a:pt x="10493" y="9425"/>
                  </a:cubicBezTo>
                  <a:cubicBezTo>
                    <a:pt x="10703" y="8979"/>
                    <a:pt x="10811" y="8480"/>
                    <a:pt x="10865" y="7959"/>
                  </a:cubicBezTo>
                  <a:cubicBezTo>
                    <a:pt x="10926" y="7357"/>
                    <a:pt x="10865" y="6778"/>
                    <a:pt x="10732" y="6213"/>
                  </a:cubicBezTo>
                  <a:cubicBezTo>
                    <a:pt x="10551" y="5416"/>
                    <a:pt x="10257" y="4653"/>
                    <a:pt x="9832" y="3942"/>
                  </a:cubicBezTo>
                  <a:cubicBezTo>
                    <a:pt x="9588" y="3533"/>
                    <a:pt x="9308" y="3136"/>
                    <a:pt x="8965" y="2827"/>
                  </a:cubicBezTo>
                  <a:cubicBezTo>
                    <a:pt x="8466" y="2373"/>
                    <a:pt x="7883" y="2002"/>
                    <a:pt x="7313" y="1634"/>
                  </a:cubicBezTo>
                  <a:cubicBezTo>
                    <a:pt x="6632" y="1196"/>
                    <a:pt x="5864" y="916"/>
                    <a:pt x="5096" y="680"/>
                  </a:cubicBezTo>
                  <a:cubicBezTo>
                    <a:pt x="4439" y="478"/>
                    <a:pt x="3771" y="304"/>
                    <a:pt x="3094" y="168"/>
                  </a:cubicBezTo>
                  <a:cubicBezTo>
                    <a:pt x="2548" y="59"/>
                    <a:pt x="2006" y="0"/>
                    <a:pt x="14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57"/>
            <p:cNvSpPr/>
            <p:nvPr/>
          </p:nvSpPr>
          <p:spPr>
            <a:xfrm>
              <a:off x="1048627" y="4308365"/>
              <a:ext cx="302546" cy="233612"/>
            </a:xfrm>
            <a:custGeom>
              <a:rect b="b" l="l" r="r" t="t"/>
              <a:pathLst>
                <a:path extrusionOk="0" h="13315" w="17244">
                  <a:moveTo>
                    <a:pt x="1180" y="0"/>
                  </a:moveTo>
                  <a:cubicBezTo>
                    <a:pt x="980" y="0"/>
                    <a:pt x="789" y="98"/>
                    <a:pt x="732" y="298"/>
                  </a:cubicBezTo>
                  <a:cubicBezTo>
                    <a:pt x="595" y="781"/>
                    <a:pt x="476" y="1272"/>
                    <a:pt x="406" y="1776"/>
                  </a:cubicBezTo>
                  <a:cubicBezTo>
                    <a:pt x="344" y="2201"/>
                    <a:pt x="273" y="2631"/>
                    <a:pt x="265" y="3060"/>
                  </a:cubicBezTo>
                  <a:cubicBezTo>
                    <a:pt x="261" y="3382"/>
                    <a:pt x="216" y="3712"/>
                    <a:pt x="158" y="4001"/>
                  </a:cubicBezTo>
                  <a:cubicBezTo>
                    <a:pt x="105" y="4262"/>
                    <a:pt x="166" y="4518"/>
                    <a:pt x="105" y="4777"/>
                  </a:cubicBezTo>
                  <a:cubicBezTo>
                    <a:pt x="59" y="4975"/>
                    <a:pt x="84" y="5244"/>
                    <a:pt x="113" y="5484"/>
                  </a:cubicBezTo>
                  <a:cubicBezTo>
                    <a:pt x="162" y="5897"/>
                    <a:pt x="1" y="6338"/>
                    <a:pt x="381" y="6681"/>
                  </a:cubicBezTo>
                  <a:cubicBezTo>
                    <a:pt x="466" y="6759"/>
                    <a:pt x="734" y="6892"/>
                    <a:pt x="871" y="6892"/>
                  </a:cubicBezTo>
                  <a:cubicBezTo>
                    <a:pt x="900" y="6892"/>
                    <a:pt x="924" y="6886"/>
                    <a:pt x="938" y="6871"/>
                  </a:cubicBezTo>
                  <a:cubicBezTo>
                    <a:pt x="1071" y="6734"/>
                    <a:pt x="1235" y="6574"/>
                    <a:pt x="1264" y="6404"/>
                  </a:cubicBezTo>
                  <a:cubicBezTo>
                    <a:pt x="1314" y="6082"/>
                    <a:pt x="1384" y="5764"/>
                    <a:pt x="1434" y="5442"/>
                  </a:cubicBezTo>
                  <a:cubicBezTo>
                    <a:pt x="1550" y="4691"/>
                    <a:pt x="1715" y="3948"/>
                    <a:pt x="1822" y="3122"/>
                  </a:cubicBezTo>
                  <a:cubicBezTo>
                    <a:pt x="1946" y="3271"/>
                    <a:pt x="2112" y="3291"/>
                    <a:pt x="2115" y="3464"/>
                  </a:cubicBezTo>
                  <a:cubicBezTo>
                    <a:pt x="2127" y="3870"/>
                    <a:pt x="2478" y="4084"/>
                    <a:pt x="2648" y="4398"/>
                  </a:cubicBezTo>
                  <a:cubicBezTo>
                    <a:pt x="2706" y="4501"/>
                    <a:pt x="2676" y="4629"/>
                    <a:pt x="2784" y="4733"/>
                  </a:cubicBezTo>
                  <a:cubicBezTo>
                    <a:pt x="2974" y="4914"/>
                    <a:pt x="3122" y="5149"/>
                    <a:pt x="3284" y="5360"/>
                  </a:cubicBezTo>
                  <a:cubicBezTo>
                    <a:pt x="3358" y="5463"/>
                    <a:pt x="3593" y="5562"/>
                    <a:pt x="3440" y="5773"/>
                  </a:cubicBezTo>
                  <a:cubicBezTo>
                    <a:pt x="3713" y="5777"/>
                    <a:pt x="3672" y="6086"/>
                    <a:pt x="3850" y="6210"/>
                  </a:cubicBezTo>
                  <a:cubicBezTo>
                    <a:pt x="3970" y="6293"/>
                    <a:pt x="4084" y="6458"/>
                    <a:pt x="4168" y="6603"/>
                  </a:cubicBezTo>
                  <a:cubicBezTo>
                    <a:pt x="4316" y="6867"/>
                    <a:pt x="4444" y="7131"/>
                    <a:pt x="4745" y="7255"/>
                  </a:cubicBezTo>
                  <a:cubicBezTo>
                    <a:pt x="4778" y="7268"/>
                    <a:pt x="4820" y="7296"/>
                    <a:pt x="4824" y="7325"/>
                  </a:cubicBezTo>
                  <a:cubicBezTo>
                    <a:pt x="4881" y="7631"/>
                    <a:pt x="5138" y="7837"/>
                    <a:pt x="5332" y="7990"/>
                  </a:cubicBezTo>
                  <a:cubicBezTo>
                    <a:pt x="5658" y="8242"/>
                    <a:pt x="5852" y="8617"/>
                    <a:pt x="6244" y="8815"/>
                  </a:cubicBezTo>
                  <a:cubicBezTo>
                    <a:pt x="6508" y="8952"/>
                    <a:pt x="6748" y="9196"/>
                    <a:pt x="6979" y="9427"/>
                  </a:cubicBezTo>
                  <a:cubicBezTo>
                    <a:pt x="7181" y="9629"/>
                    <a:pt x="7487" y="9815"/>
                    <a:pt x="7780" y="9960"/>
                  </a:cubicBezTo>
                  <a:cubicBezTo>
                    <a:pt x="7955" y="10048"/>
                    <a:pt x="8113" y="10273"/>
                    <a:pt x="8266" y="10273"/>
                  </a:cubicBezTo>
                  <a:cubicBezTo>
                    <a:pt x="8269" y="10273"/>
                    <a:pt x="8272" y="10273"/>
                    <a:pt x="8275" y="10273"/>
                  </a:cubicBezTo>
                  <a:cubicBezTo>
                    <a:pt x="8293" y="10272"/>
                    <a:pt x="8309" y="10271"/>
                    <a:pt x="8324" y="10271"/>
                  </a:cubicBezTo>
                  <a:cubicBezTo>
                    <a:pt x="8528" y="10271"/>
                    <a:pt x="8499" y="10401"/>
                    <a:pt x="8511" y="10620"/>
                  </a:cubicBezTo>
                  <a:cubicBezTo>
                    <a:pt x="8559" y="10479"/>
                    <a:pt x="8605" y="10433"/>
                    <a:pt x="8650" y="10433"/>
                  </a:cubicBezTo>
                  <a:cubicBezTo>
                    <a:pt x="8699" y="10433"/>
                    <a:pt x="8745" y="10487"/>
                    <a:pt x="8788" y="10530"/>
                  </a:cubicBezTo>
                  <a:cubicBezTo>
                    <a:pt x="8965" y="10703"/>
                    <a:pt x="9138" y="10856"/>
                    <a:pt x="9403" y="10926"/>
                  </a:cubicBezTo>
                  <a:cubicBezTo>
                    <a:pt x="9568" y="10967"/>
                    <a:pt x="9786" y="11012"/>
                    <a:pt x="9898" y="11174"/>
                  </a:cubicBezTo>
                  <a:cubicBezTo>
                    <a:pt x="10129" y="11504"/>
                    <a:pt x="10514" y="11578"/>
                    <a:pt x="10836" y="11698"/>
                  </a:cubicBezTo>
                  <a:cubicBezTo>
                    <a:pt x="11208" y="11838"/>
                    <a:pt x="11517" y="12123"/>
                    <a:pt x="11934" y="12173"/>
                  </a:cubicBezTo>
                  <a:cubicBezTo>
                    <a:pt x="11947" y="12174"/>
                    <a:pt x="11961" y="12175"/>
                    <a:pt x="11976" y="12175"/>
                  </a:cubicBezTo>
                  <a:cubicBezTo>
                    <a:pt x="11988" y="12175"/>
                    <a:pt x="12001" y="12174"/>
                    <a:pt x="12013" y="12174"/>
                  </a:cubicBezTo>
                  <a:cubicBezTo>
                    <a:pt x="12068" y="12174"/>
                    <a:pt x="12126" y="12178"/>
                    <a:pt x="12170" y="12222"/>
                  </a:cubicBezTo>
                  <a:cubicBezTo>
                    <a:pt x="12450" y="12503"/>
                    <a:pt x="12826" y="12491"/>
                    <a:pt x="13177" y="12536"/>
                  </a:cubicBezTo>
                  <a:cubicBezTo>
                    <a:pt x="13321" y="12556"/>
                    <a:pt x="13296" y="12701"/>
                    <a:pt x="13424" y="12726"/>
                  </a:cubicBezTo>
                  <a:cubicBezTo>
                    <a:pt x="13650" y="12764"/>
                    <a:pt x="13865" y="12881"/>
                    <a:pt x="14093" y="12881"/>
                  </a:cubicBezTo>
                  <a:cubicBezTo>
                    <a:pt x="14111" y="12881"/>
                    <a:pt x="14129" y="12880"/>
                    <a:pt x="14147" y="12878"/>
                  </a:cubicBezTo>
                  <a:cubicBezTo>
                    <a:pt x="14154" y="12878"/>
                    <a:pt x="14162" y="12878"/>
                    <a:pt x="14169" y="12878"/>
                  </a:cubicBezTo>
                  <a:cubicBezTo>
                    <a:pt x="14400" y="12878"/>
                    <a:pt x="14490" y="13111"/>
                    <a:pt x="14741" y="13139"/>
                  </a:cubicBezTo>
                  <a:cubicBezTo>
                    <a:pt x="15144" y="13186"/>
                    <a:pt x="15527" y="13315"/>
                    <a:pt x="15941" y="13315"/>
                  </a:cubicBezTo>
                  <a:cubicBezTo>
                    <a:pt x="16036" y="13315"/>
                    <a:pt x="16133" y="13308"/>
                    <a:pt x="16233" y="13292"/>
                  </a:cubicBezTo>
                  <a:cubicBezTo>
                    <a:pt x="16604" y="13230"/>
                    <a:pt x="16976" y="13019"/>
                    <a:pt x="17120" y="12668"/>
                  </a:cubicBezTo>
                  <a:cubicBezTo>
                    <a:pt x="17243" y="12358"/>
                    <a:pt x="17037" y="12156"/>
                    <a:pt x="16885" y="11986"/>
                  </a:cubicBezTo>
                  <a:cubicBezTo>
                    <a:pt x="16782" y="11872"/>
                    <a:pt x="16687" y="11673"/>
                    <a:pt x="16505" y="11649"/>
                  </a:cubicBezTo>
                  <a:cubicBezTo>
                    <a:pt x="16034" y="11590"/>
                    <a:pt x="15559" y="11557"/>
                    <a:pt x="15088" y="11508"/>
                  </a:cubicBezTo>
                  <a:cubicBezTo>
                    <a:pt x="14791" y="11479"/>
                    <a:pt x="14494" y="11462"/>
                    <a:pt x="14209" y="11401"/>
                  </a:cubicBezTo>
                  <a:cubicBezTo>
                    <a:pt x="13643" y="11273"/>
                    <a:pt x="13073" y="11157"/>
                    <a:pt x="12528" y="10963"/>
                  </a:cubicBezTo>
                  <a:cubicBezTo>
                    <a:pt x="11959" y="10757"/>
                    <a:pt x="11364" y="10595"/>
                    <a:pt x="10832" y="10273"/>
                  </a:cubicBezTo>
                  <a:cubicBezTo>
                    <a:pt x="10575" y="10120"/>
                    <a:pt x="10307" y="9955"/>
                    <a:pt x="10043" y="9836"/>
                  </a:cubicBezTo>
                  <a:cubicBezTo>
                    <a:pt x="9643" y="9650"/>
                    <a:pt x="9275" y="9419"/>
                    <a:pt x="8919" y="9179"/>
                  </a:cubicBezTo>
                  <a:cubicBezTo>
                    <a:pt x="8263" y="8733"/>
                    <a:pt x="7594" y="8295"/>
                    <a:pt x="7025" y="7721"/>
                  </a:cubicBezTo>
                  <a:cubicBezTo>
                    <a:pt x="6546" y="7239"/>
                    <a:pt x="6062" y="6764"/>
                    <a:pt x="5575" y="6288"/>
                  </a:cubicBezTo>
                  <a:cubicBezTo>
                    <a:pt x="5336" y="6058"/>
                    <a:pt x="5159" y="5785"/>
                    <a:pt x="4952" y="5537"/>
                  </a:cubicBezTo>
                  <a:cubicBezTo>
                    <a:pt x="4778" y="5331"/>
                    <a:pt x="4526" y="5183"/>
                    <a:pt x="4431" y="4926"/>
                  </a:cubicBezTo>
                  <a:cubicBezTo>
                    <a:pt x="4307" y="4609"/>
                    <a:pt x="4039" y="4394"/>
                    <a:pt x="3878" y="4100"/>
                  </a:cubicBezTo>
                  <a:cubicBezTo>
                    <a:pt x="3697" y="3754"/>
                    <a:pt x="3370" y="3485"/>
                    <a:pt x="3288" y="3073"/>
                  </a:cubicBezTo>
                  <a:cubicBezTo>
                    <a:pt x="3284" y="3035"/>
                    <a:pt x="3206" y="3010"/>
                    <a:pt x="3197" y="2974"/>
                  </a:cubicBezTo>
                  <a:cubicBezTo>
                    <a:pt x="3177" y="2886"/>
                    <a:pt x="2945" y="2949"/>
                    <a:pt x="3065" y="2791"/>
                  </a:cubicBezTo>
                  <a:cubicBezTo>
                    <a:pt x="3107" y="2735"/>
                    <a:pt x="3156" y="2712"/>
                    <a:pt x="3209" y="2712"/>
                  </a:cubicBezTo>
                  <a:cubicBezTo>
                    <a:pt x="3261" y="2712"/>
                    <a:pt x="3316" y="2733"/>
                    <a:pt x="3375" y="2763"/>
                  </a:cubicBezTo>
                  <a:cubicBezTo>
                    <a:pt x="3539" y="2854"/>
                    <a:pt x="3722" y="2907"/>
                    <a:pt x="3882" y="3002"/>
                  </a:cubicBezTo>
                  <a:cubicBezTo>
                    <a:pt x="4208" y="3201"/>
                    <a:pt x="4568" y="3332"/>
                    <a:pt x="4906" y="3502"/>
                  </a:cubicBezTo>
                  <a:cubicBezTo>
                    <a:pt x="5241" y="3667"/>
                    <a:pt x="5530" y="3940"/>
                    <a:pt x="5906" y="4009"/>
                  </a:cubicBezTo>
                  <a:cubicBezTo>
                    <a:pt x="6035" y="4034"/>
                    <a:pt x="6176" y="4070"/>
                    <a:pt x="6309" y="4070"/>
                  </a:cubicBezTo>
                  <a:cubicBezTo>
                    <a:pt x="6423" y="4070"/>
                    <a:pt x="6531" y="4044"/>
                    <a:pt x="6620" y="3960"/>
                  </a:cubicBezTo>
                  <a:cubicBezTo>
                    <a:pt x="6744" y="3845"/>
                    <a:pt x="6884" y="3647"/>
                    <a:pt x="6855" y="3456"/>
                  </a:cubicBezTo>
                  <a:cubicBezTo>
                    <a:pt x="6828" y="3282"/>
                    <a:pt x="6853" y="3013"/>
                    <a:pt x="6556" y="3013"/>
                  </a:cubicBezTo>
                  <a:cubicBezTo>
                    <a:pt x="6544" y="3013"/>
                    <a:pt x="6530" y="3013"/>
                    <a:pt x="6516" y="3014"/>
                  </a:cubicBezTo>
                  <a:cubicBezTo>
                    <a:pt x="6516" y="3014"/>
                    <a:pt x="6515" y="3015"/>
                    <a:pt x="6514" y="3015"/>
                  </a:cubicBezTo>
                  <a:cubicBezTo>
                    <a:pt x="6493" y="3015"/>
                    <a:pt x="6447" y="2964"/>
                    <a:pt x="6447" y="2940"/>
                  </a:cubicBezTo>
                  <a:cubicBezTo>
                    <a:pt x="6459" y="2767"/>
                    <a:pt x="6323" y="2738"/>
                    <a:pt x="6211" y="2696"/>
                  </a:cubicBezTo>
                  <a:cubicBezTo>
                    <a:pt x="6026" y="2627"/>
                    <a:pt x="5877" y="2498"/>
                    <a:pt x="5712" y="2399"/>
                  </a:cubicBezTo>
                  <a:cubicBezTo>
                    <a:pt x="5530" y="2296"/>
                    <a:pt x="5365" y="2135"/>
                    <a:pt x="5191" y="2073"/>
                  </a:cubicBezTo>
                  <a:cubicBezTo>
                    <a:pt x="4997" y="2003"/>
                    <a:pt x="4865" y="1879"/>
                    <a:pt x="4700" y="1785"/>
                  </a:cubicBezTo>
                  <a:cubicBezTo>
                    <a:pt x="4361" y="1594"/>
                    <a:pt x="4019" y="1400"/>
                    <a:pt x="3697" y="1181"/>
                  </a:cubicBezTo>
                  <a:cubicBezTo>
                    <a:pt x="3387" y="971"/>
                    <a:pt x="3040" y="843"/>
                    <a:pt x="2743" y="599"/>
                  </a:cubicBezTo>
                  <a:cubicBezTo>
                    <a:pt x="2512" y="409"/>
                    <a:pt x="2206" y="310"/>
                    <a:pt x="1921" y="186"/>
                  </a:cubicBezTo>
                  <a:cubicBezTo>
                    <a:pt x="1731" y="104"/>
                    <a:pt x="1525" y="66"/>
                    <a:pt x="1323" y="17"/>
                  </a:cubicBezTo>
                  <a:cubicBezTo>
                    <a:pt x="1276" y="6"/>
                    <a:pt x="1228" y="0"/>
                    <a:pt x="11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82" name="Google Shape;2982;p57"/>
          <p:cNvGrpSpPr/>
          <p:nvPr/>
        </p:nvGrpSpPr>
        <p:grpSpPr>
          <a:xfrm>
            <a:off x="3351778" y="2739817"/>
            <a:ext cx="870216" cy="1804171"/>
            <a:chOff x="3744717" y="2896675"/>
            <a:chExt cx="797558" cy="1653534"/>
          </a:xfrm>
        </p:grpSpPr>
        <p:sp>
          <p:nvSpPr>
            <p:cNvPr id="2983" name="Google Shape;2983;p57"/>
            <p:cNvSpPr/>
            <p:nvPr/>
          </p:nvSpPr>
          <p:spPr>
            <a:xfrm>
              <a:off x="3744717" y="2896675"/>
              <a:ext cx="797558" cy="1653534"/>
            </a:xfrm>
            <a:custGeom>
              <a:rect b="b" l="l" r="r" t="t"/>
              <a:pathLst>
                <a:path extrusionOk="0" h="83840" w="40439">
                  <a:moveTo>
                    <a:pt x="19970" y="804"/>
                  </a:moveTo>
                  <a:cubicBezTo>
                    <a:pt x="20185" y="804"/>
                    <a:pt x="20427" y="844"/>
                    <a:pt x="20645" y="846"/>
                  </a:cubicBezTo>
                  <a:cubicBezTo>
                    <a:pt x="20765" y="846"/>
                    <a:pt x="20872" y="822"/>
                    <a:pt x="20987" y="818"/>
                  </a:cubicBezTo>
                  <a:cubicBezTo>
                    <a:pt x="21036" y="816"/>
                    <a:pt x="21084" y="815"/>
                    <a:pt x="21133" y="815"/>
                  </a:cubicBezTo>
                  <a:cubicBezTo>
                    <a:pt x="21582" y="815"/>
                    <a:pt x="22027" y="895"/>
                    <a:pt x="22474" y="921"/>
                  </a:cubicBezTo>
                  <a:cubicBezTo>
                    <a:pt x="23324" y="978"/>
                    <a:pt x="24117" y="1234"/>
                    <a:pt x="24910" y="1527"/>
                  </a:cubicBezTo>
                  <a:cubicBezTo>
                    <a:pt x="25232" y="1647"/>
                    <a:pt x="25599" y="1742"/>
                    <a:pt x="25855" y="1932"/>
                  </a:cubicBezTo>
                  <a:cubicBezTo>
                    <a:pt x="26326" y="2287"/>
                    <a:pt x="26916" y="2411"/>
                    <a:pt x="27358" y="2811"/>
                  </a:cubicBezTo>
                  <a:cubicBezTo>
                    <a:pt x="27867" y="3265"/>
                    <a:pt x="28432" y="3637"/>
                    <a:pt x="28853" y="4207"/>
                  </a:cubicBezTo>
                  <a:cubicBezTo>
                    <a:pt x="29010" y="4418"/>
                    <a:pt x="29192" y="4677"/>
                    <a:pt x="29419" y="4881"/>
                  </a:cubicBezTo>
                  <a:cubicBezTo>
                    <a:pt x="29675" y="5108"/>
                    <a:pt x="29906" y="5441"/>
                    <a:pt x="30013" y="5830"/>
                  </a:cubicBezTo>
                  <a:cubicBezTo>
                    <a:pt x="30129" y="6226"/>
                    <a:pt x="30377" y="6585"/>
                    <a:pt x="30518" y="6981"/>
                  </a:cubicBezTo>
                  <a:cubicBezTo>
                    <a:pt x="30682" y="7448"/>
                    <a:pt x="30823" y="7928"/>
                    <a:pt x="30922" y="8414"/>
                  </a:cubicBezTo>
                  <a:cubicBezTo>
                    <a:pt x="30958" y="8601"/>
                    <a:pt x="31042" y="8765"/>
                    <a:pt x="31078" y="8947"/>
                  </a:cubicBezTo>
                  <a:cubicBezTo>
                    <a:pt x="31177" y="9393"/>
                    <a:pt x="31231" y="9843"/>
                    <a:pt x="31256" y="10289"/>
                  </a:cubicBezTo>
                  <a:cubicBezTo>
                    <a:pt x="31269" y="10570"/>
                    <a:pt x="31273" y="10846"/>
                    <a:pt x="31265" y="11124"/>
                  </a:cubicBezTo>
                  <a:cubicBezTo>
                    <a:pt x="31261" y="11227"/>
                    <a:pt x="31252" y="11330"/>
                    <a:pt x="31248" y="11433"/>
                  </a:cubicBezTo>
                  <a:cubicBezTo>
                    <a:pt x="31215" y="11945"/>
                    <a:pt x="31202" y="12465"/>
                    <a:pt x="31132" y="12977"/>
                  </a:cubicBezTo>
                  <a:cubicBezTo>
                    <a:pt x="31091" y="13266"/>
                    <a:pt x="31021" y="13563"/>
                    <a:pt x="30905" y="13832"/>
                  </a:cubicBezTo>
                  <a:cubicBezTo>
                    <a:pt x="30785" y="14129"/>
                    <a:pt x="30844" y="14463"/>
                    <a:pt x="30682" y="14741"/>
                  </a:cubicBezTo>
                  <a:cubicBezTo>
                    <a:pt x="30472" y="15107"/>
                    <a:pt x="30550" y="15541"/>
                    <a:pt x="30364" y="15930"/>
                  </a:cubicBezTo>
                  <a:cubicBezTo>
                    <a:pt x="30211" y="16239"/>
                    <a:pt x="30191" y="16618"/>
                    <a:pt x="30063" y="16957"/>
                  </a:cubicBezTo>
                  <a:cubicBezTo>
                    <a:pt x="29927" y="17333"/>
                    <a:pt x="29857" y="17767"/>
                    <a:pt x="29662" y="18085"/>
                  </a:cubicBezTo>
                  <a:cubicBezTo>
                    <a:pt x="29315" y="18659"/>
                    <a:pt x="29105" y="19299"/>
                    <a:pt x="28717" y="19852"/>
                  </a:cubicBezTo>
                  <a:cubicBezTo>
                    <a:pt x="28420" y="20277"/>
                    <a:pt x="28151" y="20719"/>
                    <a:pt x="27879" y="21157"/>
                  </a:cubicBezTo>
                  <a:cubicBezTo>
                    <a:pt x="27676" y="21483"/>
                    <a:pt x="27421" y="21756"/>
                    <a:pt x="27210" y="22065"/>
                  </a:cubicBezTo>
                  <a:cubicBezTo>
                    <a:pt x="27012" y="22362"/>
                    <a:pt x="26689" y="22589"/>
                    <a:pt x="26558" y="22874"/>
                  </a:cubicBezTo>
                  <a:cubicBezTo>
                    <a:pt x="26446" y="23118"/>
                    <a:pt x="26251" y="23279"/>
                    <a:pt x="26148" y="23506"/>
                  </a:cubicBezTo>
                  <a:cubicBezTo>
                    <a:pt x="26123" y="23554"/>
                    <a:pt x="26098" y="23670"/>
                    <a:pt x="26012" y="23670"/>
                  </a:cubicBezTo>
                  <a:cubicBezTo>
                    <a:pt x="25986" y="23670"/>
                    <a:pt x="25955" y="23660"/>
                    <a:pt x="25917" y="23634"/>
                  </a:cubicBezTo>
                  <a:cubicBezTo>
                    <a:pt x="25916" y="23634"/>
                    <a:pt x="25915" y="23634"/>
                    <a:pt x="25913" y="23634"/>
                  </a:cubicBezTo>
                  <a:cubicBezTo>
                    <a:pt x="25890" y="23634"/>
                    <a:pt x="25810" y="23692"/>
                    <a:pt x="25810" y="23696"/>
                  </a:cubicBezTo>
                  <a:cubicBezTo>
                    <a:pt x="25897" y="23919"/>
                    <a:pt x="25649" y="23976"/>
                    <a:pt x="25603" y="24134"/>
                  </a:cubicBezTo>
                  <a:cubicBezTo>
                    <a:pt x="25583" y="24199"/>
                    <a:pt x="25563" y="24254"/>
                    <a:pt x="25492" y="24274"/>
                  </a:cubicBezTo>
                  <a:cubicBezTo>
                    <a:pt x="25327" y="24328"/>
                    <a:pt x="25203" y="24410"/>
                    <a:pt x="25224" y="24617"/>
                  </a:cubicBezTo>
                  <a:cubicBezTo>
                    <a:pt x="25228" y="24650"/>
                    <a:pt x="25186" y="24700"/>
                    <a:pt x="25153" y="24720"/>
                  </a:cubicBezTo>
                  <a:cubicBezTo>
                    <a:pt x="24786" y="24923"/>
                    <a:pt x="24704" y="25360"/>
                    <a:pt x="24389" y="25628"/>
                  </a:cubicBezTo>
                  <a:cubicBezTo>
                    <a:pt x="24274" y="25727"/>
                    <a:pt x="24109" y="25918"/>
                    <a:pt x="24014" y="26107"/>
                  </a:cubicBezTo>
                  <a:cubicBezTo>
                    <a:pt x="23956" y="26215"/>
                    <a:pt x="23903" y="26339"/>
                    <a:pt x="23709" y="26343"/>
                  </a:cubicBezTo>
                  <a:cubicBezTo>
                    <a:pt x="23531" y="26347"/>
                    <a:pt x="23551" y="26615"/>
                    <a:pt x="23411" y="26751"/>
                  </a:cubicBezTo>
                  <a:cubicBezTo>
                    <a:pt x="23126" y="27020"/>
                    <a:pt x="22891" y="27370"/>
                    <a:pt x="22634" y="27664"/>
                  </a:cubicBezTo>
                  <a:cubicBezTo>
                    <a:pt x="22036" y="28357"/>
                    <a:pt x="21565" y="29200"/>
                    <a:pt x="20702" y="29642"/>
                  </a:cubicBezTo>
                  <a:cubicBezTo>
                    <a:pt x="20633" y="29679"/>
                    <a:pt x="20603" y="29683"/>
                    <a:pt x="20616" y="29773"/>
                  </a:cubicBezTo>
                  <a:cubicBezTo>
                    <a:pt x="20633" y="29931"/>
                    <a:pt x="20475" y="29956"/>
                    <a:pt x="20376" y="29996"/>
                  </a:cubicBezTo>
                  <a:cubicBezTo>
                    <a:pt x="20357" y="30005"/>
                    <a:pt x="20342" y="30008"/>
                    <a:pt x="20328" y="30008"/>
                  </a:cubicBezTo>
                  <a:cubicBezTo>
                    <a:pt x="20252" y="30008"/>
                    <a:pt x="20249" y="29894"/>
                    <a:pt x="20207" y="29848"/>
                  </a:cubicBezTo>
                  <a:cubicBezTo>
                    <a:pt x="20063" y="29683"/>
                    <a:pt x="19810" y="29600"/>
                    <a:pt x="19810" y="29324"/>
                  </a:cubicBezTo>
                  <a:cubicBezTo>
                    <a:pt x="19431" y="29303"/>
                    <a:pt x="19500" y="28725"/>
                    <a:pt x="19068" y="28725"/>
                  </a:cubicBezTo>
                  <a:cubicBezTo>
                    <a:pt x="19064" y="28725"/>
                    <a:pt x="19060" y="28725"/>
                    <a:pt x="19055" y="28725"/>
                  </a:cubicBezTo>
                  <a:cubicBezTo>
                    <a:pt x="19054" y="28725"/>
                    <a:pt x="19053" y="28725"/>
                    <a:pt x="19053" y="28725"/>
                  </a:cubicBezTo>
                  <a:cubicBezTo>
                    <a:pt x="18943" y="28725"/>
                    <a:pt x="18910" y="28476"/>
                    <a:pt x="18819" y="28353"/>
                  </a:cubicBezTo>
                  <a:cubicBezTo>
                    <a:pt x="18646" y="28106"/>
                    <a:pt x="18324" y="28003"/>
                    <a:pt x="18238" y="27664"/>
                  </a:cubicBezTo>
                  <a:cubicBezTo>
                    <a:pt x="18175" y="27412"/>
                    <a:pt x="17820" y="27366"/>
                    <a:pt x="17689" y="27094"/>
                  </a:cubicBezTo>
                  <a:cubicBezTo>
                    <a:pt x="17462" y="26632"/>
                    <a:pt x="17020" y="26322"/>
                    <a:pt x="16710" y="25905"/>
                  </a:cubicBezTo>
                  <a:cubicBezTo>
                    <a:pt x="16536" y="25678"/>
                    <a:pt x="16400" y="25356"/>
                    <a:pt x="16065" y="25232"/>
                  </a:cubicBezTo>
                  <a:cubicBezTo>
                    <a:pt x="15789" y="25129"/>
                    <a:pt x="15665" y="24828"/>
                    <a:pt x="15520" y="24596"/>
                  </a:cubicBezTo>
                  <a:cubicBezTo>
                    <a:pt x="15351" y="24311"/>
                    <a:pt x="15103" y="24096"/>
                    <a:pt x="14947" y="23803"/>
                  </a:cubicBezTo>
                  <a:cubicBezTo>
                    <a:pt x="14777" y="23490"/>
                    <a:pt x="14518" y="23229"/>
                    <a:pt x="14377" y="22886"/>
                  </a:cubicBezTo>
                  <a:cubicBezTo>
                    <a:pt x="14323" y="22747"/>
                    <a:pt x="14183" y="22635"/>
                    <a:pt x="14072" y="22528"/>
                  </a:cubicBezTo>
                  <a:cubicBezTo>
                    <a:pt x="14018" y="22474"/>
                    <a:pt x="13906" y="22457"/>
                    <a:pt x="14083" y="22346"/>
                  </a:cubicBezTo>
                  <a:cubicBezTo>
                    <a:pt x="13790" y="22213"/>
                    <a:pt x="13853" y="21838"/>
                    <a:pt x="13605" y="21706"/>
                  </a:cubicBezTo>
                  <a:cubicBezTo>
                    <a:pt x="13419" y="21611"/>
                    <a:pt x="13390" y="21458"/>
                    <a:pt x="13300" y="21314"/>
                  </a:cubicBezTo>
                  <a:cubicBezTo>
                    <a:pt x="13167" y="21108"/>
                    <a:pt x="13126" y="20835"/>
                    <a:pt x="12944" y="20690"/>
                  </a:cubicBezTo>
                  <a:cubicBezTo>
                    <a:pt x="12738" y="20517"/>
                    <a:pt x="12635" y="20323"/>
                    <a:pt x="12631" y="20079"/>
                  </a:cubicBezTo>
                  <a:cubicBezTo>
                    <a:pt x="12626" y="19889"/>
                    <a:pt x="12469" y="19790"/>
                    <a:pt x="12403" y="19646"/>
                  </a:cubicBezTo>
                  <a:cubicBezTo>
                    <a:pt x="12304" y="19418"/>
                    <a:pt x="12267" y="19121"/>
                    <a:pt x="12040" y="18977"/>
                  </a:cubicBezTo>
                  <a:cubicBezTo>
                    <a:pt x="11871" y="18873"/>
                    <a:pt x="11903" y="18688"/>
                    <a:pt x="11891" y="18585"/>
                  </a:cubicBezTo>
                  <a:cubicBezTo>
                    <a:pt x="11842" y="18209"/>
                    <a:pt x="11408" y="17998"/>
                    <a:pt x="11499" y="17585"/>
                  </a:cubicBezTo>
                  <a:cubicBezTo>
                    <a:pt x="11524" y="17461"/>
                    <a:pt x="11362" y="17515"/>
                    <a:pt x="11346" y="17367"/>
                  </a:cubicBezTo>
                  <a:cubicBezTo>
                    <a:pt x="11297" y="16850"/>
                    <a:pt x="10996" y="16412"/>
                    <a:pt x="10793" y="15946"/>
                  </a:cubicBezTo>
                  <a:cubicBezTo>
                    <a:pt x="10752" y="15851"/>
                    <a:pt x="10752" y="15743"/>
                    <a:pt x="10739" y="15669"/>
                  </a:cubicBezTo>
                  <a:cubicBezTo>
                    <a:pt x="10644" y="15112"/>
                    <a:pt x="10409" y="14600"/>
                    <a:pt x="10285" y="14059"/>
                  </a:cubicBezTo>
                  <a:cubicBezTo>
                    <a:pt x="10207" y="13700"/>
                    <a:pt x="10285" y="13304"/>
                    <a:pt x="10240" y="12927"/>
                  </a:cubicBezTo>
                  <a:cubicBezTo>
                    <a:pt x="10148" y="12193"/>
                    <a:pt x="10223" y="11462"/>
                    <a:pt x="10281" y="10735"/>
                  </a:cubicBezTo>
                  <a:cubicBezTo>
                    <a:pt x="10293" y="10541"/>
                    <a:pt x="10306" y="10351"/>
                    <a:pt x="10314" y="10161"/>
                  </a:cubicBezTo>
                  <a:cubicBezTo>
                    <a:pt x="10322" y="10058"/>
                    <a:pt x="10335" y="9950"/>
                    <a:pt x="10356" y="9847"/>
                  </a:cubicBezTo>
                  <a:cubicBezTo>
                    <a:pt x="10413" y="9571"/>
                    <a:pt x="10516" y="9302"/>
                    <a:pt x="10603" y="9038"/>
                  </a:cubicBezTo>
                  <a:cubicBezTo>
                    <a:pt x="10817" y="8410"/>
                    <a:pt x="11020" y="7770"/>
                    <a:pt x="11375" y="7196"/>
                  </a:cubicBezTo>
                  <a:cubicBezTo>
                    <a:pt x="11532" y="6937"/>
                    <a:pt x="11825" y="6680"/>
                    <a:pt x="11838" y="6436"/>
                  </a:cubicBezTo>
                  <a:cubicBezTo>
                    <a:pt x="11858" y="6078"/>
                    <a:pt x="12321" y="6053"/>
                    <a:pt x="12238" y="5710"/>
                  </a:cubicBezTo>
                  <a:cubicBezTo>
                    <a:pt x="12626" y="5504"/>
                    <a:pt x="12651" y="4992"/>
                    <a:pt x="12989" y="4793"/>
                  </a:cubicBezTo>
                  <a:cubicBezTo>
                    <a:pt x="13167" y="4686"/>
                    <a:pt x="13279" y="4653"/>
                    <a:pt x="13237" y="4439"/>
                  </a:cubicBezTo>
                  <a:cubicBezTo>
                    <a:pt x="13233" y="4426"/>
                    <a:pt x="13263" y="4393"/>
                    <a:pt x="13277" y="4393"/>
                  </a:cubicBezTo>
                  <a:cubicBezTo>
                    <a:pt x="13277" y="4393"/>
                    <a:pt x="13278" y="4393"/>
                    <a:pt x="13279" y="4393"/>
                  </a:cubicBezTo>
                  <a:cubicBezTo>
                    <a:pt x="13286" y="4393"/>
                    <a:pt x="13293" y="4393"/>
                    <a:pt x="13300" y="4393"/>
                  </a:cubicBezTo>
                  <a:cubicBezTo>
                    <a:pt x="13682" y="4393"/>
                    <a:pt x="13656" y="3940"/>
                    <a:pt x="13948" y="3791"/>
                  </a:cubicBezTo>
                  <a:cubicBezTo>
                    <a:pt x="14142" y="3691"/>
                    <a:pt x="14302" y="3357"/>
                    <a:pt x="14489" y="3191"/>
                  </a:cubicBezTo>
                  <a:cubicBezTo>
                    <a:pt x="14712" y="2993"/>
                    <a:pt x="14943" y="2762"/>
                    <a:pt x="15236" y="2617"/>
                  </a:cubicBezTo>
                  <a:cubicBezTo>
                    <a:pt x="15446" y="2518"/>
                    <a:pt x="15595" y="2299"/>
                    <a:pt x="15822" y="2192"/>
                  </a:cubicBezTo>
                  <a:cubicBezTo>
                    <a:pt x="16090" y="2068"/>
                    <a:pt x="16280" y="1837"/>
                    <a:pt x="16595" y="1742"/>
                  </a:cubicBezTo>
                  <a:cubicBezTo>
                    <a:pt x="16879" y="1660"/>
                    <a:pt x="17159" y="1462"/>
                    <a:pt x="17457" y="1387"/>
                  </a:cubicBezTo>
                  <a:cubicBezTo>
                    <a:pt x="17837" y="1288"/>
                    <a:pt x="18196" y="1140"/>
                    <a:pt x="18564" y="1011"/>
                  </a:cubicBezTo>
                  <a:cubicBezTo>
                    <a:pt x="18914" y="892"/>
                    <a:pt x="19282" y="986"/>
                    <a:pt x="19654" y="850"/>
                  </a:cubicBezTo>
                  <a:cubicBezTo>
                    <a:pt x="19746" y="816"/>
                    <a:pt x="19854" y="804"/>
                    <a:pt x="19970" y="804"/>
                  </a:cubicBezTo>
                  <a:close/>
                  <a:moveTo>
                    <a:pt x="9372" y="10846"/>
                  </a:moveTo>
                  <a:cubicBezTo>
                    <a:pt x="9356" y="11069"/>
                    <a:pt x="9372" y="11297"/>
                    <a:pt x="9380" y="11520"/>
                  </a:cubicBezTo>
                  <a:cubicBezTo>
                    <a:pt x="9385" y="11669"/>
                    <a:pt x="9228" y="11780"/>
                    <a:pt x="9286" y="11916"/>
                  </a:cubicBezTo>
                  <a:cubicBezTo>
                    <a:pt x="9460" y="12304"/>
                    <a:pt x="9323" y="12717"/>
                    <a:pt x="9410" y="13121"/>
                  </a:cubicBezTo>
                  <a:cubicBezTo>
                    <a:pt x="9550" y="13807"/>
                    <a:pt x="9509" y="14526"/>
                    <a:pt x="9782" y="15187"/>
                  </a:cubicBezTo>
                  <a:cubicBezTo>
                    <a:pt x="9918" y="15521"/>
                    <a:pt x="9889" y="15905"/>
                    <a:pt x="10037" y="16214"/>
                  </a:cubicBezTo>
                  <a:cubicBezTo>
                    <a:pt x="10434" y="17020"/>
                    <a:pt x="10689" y="17878"/>
                    <a:pt x="11053" y="18692"/>
                  </a:cubicBezTo>
                  <a:cubicBezTo>
                    <a:pt x="11470" y="19629"/>
                    <a:pt x="11953" y="20521"/>
                    <a:pt x="12412" y="21434"/>
                  </a:cubicBezTo>
                  <a:cubicBezTo>
                    <a:pt x="12700" y="22011"/>
                    <a:pt x="13163" y="22461"/>
                    <a:pt x="13468" y="23035"/>
                  </a:cubicBezTo>
                  <a:cubicBezTo>
                    <a:pt x="13729" y="23523"/>
                    <a:pt x="14083" y="23976"/>
                    <a:pt x="14410" y="24435"/>
                  </a:cubicBezTo>
                  <a:cubicBezTo>
                    <a:pt x="14897" y="25116"/>
                    <a:pt x="15475" y="25715"/>
                    <a:pt x="16025" y="26343"/>
                  </a:cubicBezTo>
                  <a:cubicBezTo>
                    <a:pt x="16553" y="26949"/>
                    <a:pt x="17085" y="27561"/>
                    <a:pt x="17647" y="28143"/>
                  </a:cubicBezTo>
                  <a:cubicBezTo>
                    <a:pt x="18072" y="28584"/>
                    <a:pt x="18407" y="29105"/>
                    <a:pt x="18886" y="29506"/>
                  </a:cubicBezTo>
                  <a:cubicBezTo>
                    <a:pt x="19225" y="29786"/>
                    <a:pt x="19484" y="30145"/>
                    <a:pt x="19781" y="30463"/>
                  </a:cubicBezTo>
                  <a:cubicBezTo>
                    <a:pt x="19929" y="30621"/>
                    <a:pt x="20088" y="30844"/>
                    <a:pt x="20365" y="30844"/>
                  </a:cubicBezTo>
                  <a:cubicBezTo>
                    <a:pt x="20421" y="30844"/>
                    <a:pt x="20482" y="30835"/>
                    <a:pt x="20549" y="30814"/>
                  </a:cubicBezTo>
                  <a:cubicBezTo>
                    <a:pt x="20831" y="30728"/>
                    <a:pt x="20938" y="30497"/>
                    <a:pt x="21140" y="30352"/>
                  </a:cubicBezTo>
                  <a:cubicBezTo>
                    <a:pt x="21656" y="29981"/>
                    <a:pt x="22085" y="29514"/>
                    <a:pt x="22531" y="29068"/>
                  </a:cubicBezTo>
                  <a:cubicBezTo>
                    <a:pt x="22718" y="28878"/>
                    <a:pt x="22833" y="28614"/>
                    <a:pt x="23031" y="28436"/>
                  </a:cubicBezTo>
                  <a:cubicBezTo>
                    <a:pt x="23176" y="28308"/>
                    <a:pt x="23328" y="28147"/>
                    <a:pt x="23383" y="28015"/>
                  </a:cubicBezTo>
                  <a:cubicBezTo>
                    <a:pt x="23597" y="27499"/>
                    <a:pt x="24096" y="27255"/>
                    <a:pt x="24410" y="26842"/>
                  </a:cubicBezTo>
                  <a:cubicBezTo>
                    <a:pt x="24576" y="26623"/>
                    <a:pt x="24848" y="26483"/>
                    <a:pt x="24997" y="26280"/>
                  </a:cubicBezTo>
                  <a:cubicBezTo>
                    <a:pt x="25277" y="25901"/>
                    <a:pt x="25504" y="25476"/>
                    <a:pt x="25826" y="25129"/>
                  </a:cubicBezTo>
                  <a:cubicBezTo>
                    <a:pt x="26087" y="24852"/>
                    <a:pt x="26306" y="24542"/>
                    <a:pt x="26533" y="24245"/>
                  </a:cubicBezTo>
                  <a:cubicBezTo>
                    <a:pt x="26710" y="24014"/>
                    <a:pt x="26937" y="23828"/>
                    <a:pt x="27099" y="23580"/>
                  </a:cubicBezTo>
                  <a:cubicBezTo>
                    <a:pt x="27259" y="23345"/>
                    <a:pt x="27383" y="23056"/>
                    <a:pt x="27656" y="22907"/>
                  </a:cubicBezTo>
                  <a:cubicBezTo>
                    <a:pt x="27759" y="22850"/>
                    <a:pt x="27800" y="22762"/>
                    <a:pt x="27842" y="22655"/>
                  </a:cubicBezTo>
                  <a:cubicBezTo>
                    <a:pt x="28002" y="22259"/>
                    <a:pt x="28321" y="21958"/>
                    <a:pt x="28555" y="21607"/>
                  </a:cubicBezTo>
                  <a:cubicBezTo>
                    <a:pt x="28799" y="21243"/>
                    <a:pt x="29085" y="20889"/>
                    <a:pt x="29312" y="20504"/>
                  </a:cubicBezTo>
                  <a:cubicBezTo>
                    <a:pt x="29630" y="19947"/>
                    <a:pt x="29927" y="19377"/>
                    <a:pt x="30240" y="18815"/>
                  </a:cubicBezTo>
                  <a:cubicBezTo>
                    <a:pt x="30493" y="18362"/>
                    <a:pt x="30695" y="17887"/>
                    <a:pt x="30848" y="17395"/>
                  </a:cubicBezTo>
                  <a:cubicBezTo>
                    <a:pt x="31025" y="16813"/>
                    <a:pt x="31162" y="16218"/>
                    <a:pt x="31355" y="15636"/>
                  </a:cubicBezTo>
                  <a:cubicBezTo>
                    <a:pt x="31566" y="14996"/>
                    <a:pt x="31661" y="14323"/>
                    <a:pt x="31846" y="13670"/>
                  </a:cubicBezTo>
                  <a:cubicBezTo>
                    <a:pt x="32016" y="13085"/>
                    <a:pt x="32094" y="12461"/>
                    <a:pt x="32161" y="11850"/>
                  </a:cubicBezTo>
                  <a:cubicBezTo>
                    <a:pt x="32181" y="11656"/>
                    <a:pt x="32206" y="11462"/>
                    <a:pt x="32222" y="11263"/>
                  </a:cubicBezTo>
                  <a:cubicBezTo>
                    <a:pt x="32226" y="11264"/>
                    <a:pt x="32230" y="11265"/>
                    <a:pt x="32234" y="11265"/>
                  </a:cubicBezTo>
                  <a:cubicBezTo>
                    <a:pt x="32248" y="11265"/>
                    <a:pt x="32257" y="11257"/>
                    <a:pt x="32264" y="11235"/>
                  </a:cubicBezTo>
                  <a:cubicBezTo>
                    <a:pt x="32282" y="11140"/>
                    <a:pt x="32328" y="11112"/>
                    <a:pt x="32376" y="11112"/>
                  </a:cubicBezTo>
                  <a:cubicBezTo>
                    <a:pt x="32424" y="11112"/>
                    <a:pt x="32476" y="11140"/>
                    <a:pt x="32507" y="11156"/>
                  </a:cubicBezTo>
                  <a:cubicBezTo>
                    <a:pt x="32792" y="11322"/>
                    <a:pt x="33098" y="11284"/>
                    <a:pt x="33403" y="11301"/>
                  </a:cubicBezTo>
                  <a:cubicBezTo>
                    <a:pt x="33544" y="11309"/>
                    <a:pt x="33697" y="11322"/>
                    <a:pt x="33828" y="11499"/>
                  </a:cubicBezTo>
                  <a:cubicBezTo>
                    <a:pt x="33973" y="11693"/>
                    <a:pt x="34303" y="11677"/>
                    <a:pt x="34551" y="11738"/>
                  </a:cubicBezTo>
                  <a:cubicBezTo>
                    <a:pt x="34947" y="11837"/>
                    <a:pt x="35274" y="12115"/>
                    <a:pt x="35670" y="12184"/>
                  </a:cubicBezTo>
                  <a:cubicBezTo>
                    <a:pt x="35877" y="12221"/>
                    <a:pt x="36007" y="12429"/>
                    <a:pt x="36219" y="12429"/>
                  </a:cubicBezTo>
                  <a:cubicBezTo>
                    <a:pt x="36244" y="12429"/>
                    <a:pt x="36270" y="12426"/>
                    <a:pt x="36298" y="12420"/>
                  </a:cubicBezTo>
                  <a:cubicBezTo>
                    <a:pt x="36310" y="12420"/>
                    <a:pt x="36330" y="12449"/>
                    <a:pt x="36347" y="12465"/>
                  </a:cubicBezTo>
                  <a:cubicBezTo>
                    <a:pt x="36785" y="12820"/>
                    <a:pt x="37325" y="13018"/>
                    <a:pt x="37792" y="13344"/>
                  </a:cubicBezTo>
                  <a:cubicBezTo>
                    <a:pt x="38003" y="13489"/>
                    <a:pt x="38173" y="13691"/>
                    <a:pt x="38337" y="13853"/>
                  </a:cubicBezTo>
                  <a:cubicBezTo>
                    <a:pt x="38523" y="14030"/>
                    <a:pt x="38680" y="14303"/>
                    <a:pt x="38808" y="14554"/>
                  </a:cubicBezTo>
                  <a:cubicBezTo>
                    <a:pt x="38985" y="14897"/>
                    <a:pt x="39147" y="15256"/>
                    <a:pt x="39267" y="15616"/>
                  </a:cubicBezTo>
                  <a:cubicBezTo>
                    <a:pt x="39378" y="15934"/>
                    <a:pt x="39423" y="16301"/>
                    <a:pt x="39448" y="16643"/>
                  </a:cubicBezTo>
                  <a:cubicBezTo>
                    <a:pt x="39490" y="17131"/>
                    <a:pt x="39324" y="17614"/>
                    <a:pt x="39514" y="18118"/>
                  </a:cubicBezTo>
                  <a:cubicBezTo>
                    <a:pt x="39605" y="18362"/>
                    <a:pt x="39601" y="18724"/>
                    <a:pt x="39341" y="18989"/>
                  </a:cubicBezTo>
                  <a:cubicBezTo>
                    <a:pt x="39254" y="19071"/>
                    <a:pt x="39254" y="19286"/>
                    <a:pt x="39271" y="19385"/>
                  </a:cubicBezTo>
                  <a:cubicBezTo>
                    <a:pt x="39378" y="20017"/>
                    <a:pt x="39271" y="20637"/>
                    <a:pt x="39258" y="21256"/>
                  </a:cubicBezTo>
                  <a:cubicBezTo>
                    <a:pt x="39242" y="22036"/>
                    <a:pt x="39295" y="22808"/>
                    <a:pt x="39263" y="23589"/>
                  </a:cubicBezTo>
                  <a:cubicBezTo>
                    <a:pt x="39250" y="23845"/>
                    <a:pt x="39134" y="24134"/>
                    <a:pt x="39204" y="24332"/>
                  </a:cubicBezTo>
                  <a:cubicBezTo>
                    <a:pt x="39391" y="24848"/>
                    <a:pt x="39019" y="25335"/>
                    <a:pt x="39192" y="25823"/>
                  </a:cubicBezTo>
                  <a:cubicBezTo>
                    <a:pt x="39233" y="25938"/>
                    <a:pt x="39168" y="26004"/>
                    <a:pt x="39159" y="26091"/>
                  </a:cubicBezTo>
                  <a:cubicBezTo>
                    <a:pt x="39139" y="26360"/>
                    <a:pt x="39114" y="26615"/>
                    <a:pt x="39164" y="26896"/>
                  </a:cubicBezTo>
                  <a:cubicBezTo>
                    <a:pt x="39225" y="27214"/>
                    <a:pt x="39130" y="27574"/>
                    <a:pt x="39151" y="27891"/>
                  </a:cubicBezTo>
                  <a:cubicBezTo>
                    <a:pt x="39179" y="28325"/>
                    <a:pt x="39151" y="28750"/>
                    <a:pt x="39118" y="29167"/>
                  </a:cubicBezTo>
                  <a:cubicBezTo>
                    <a:pt x="39080" y="29650"/>
                    <a:pt x="39068" y="30137"/>
                    <a:pt x="39060" y="30616"/>
                  </a:cubicBezTo>
                  <a:cubicBezTo>
                    <a:pt x="39052" y="31380"/>
                    <a:pt x="38998" y="32144"/>
                    <a:pt x="38994" y="32912"/>
                  </a:cubicBezTo>
                  <a:cubicBezTo>
                    <a:pt x="38985" y="33733"/>
                    <a:pt x="38953" y="34564"/>
                    <a:pt x="38837" y="35389"/>
                  </a:cubicBezTo>
                  <a:cubicBezTo>
                    <a:pt x="38800" y="35641"/>
                    <a:pt x="38874" y="35959"/>
                    <a:pt x="38878" y="36248"/>
                  </a:cubicBezTo>
                  <a:cubicBezTo>
                    <a:pt x="38878" y="36925"/>
                    <a:pt x="38849" y="37602"/>
                    <a:pt x="38808" y="38284"/>
                  </a:cubicBezTo>
                  <a:cubicBezTo>
                    <a:pt x="38800" y="38440"/>
                    <a:pt x="38842" y="38610"/>
                    <a:pt x="38837" y="38779"/>
                  </a:cubicBezTo>
                  <a:cubicBezTo>
                    <a:pt x="38817" y="39399"/>
                    <a:pt x="38882" y="40018"/>
                    <a:pt x="38874" y="40633"/>
                  </a:cubicBezTo>
                  <a:cubicBezTo>
                    <a:pt x="38870" y="41137"/>
                    <a:pt x="38817" y="41657"/>
                    <a:pt x="38738" y="42169"/>
                  </a:cubicBezTo>
                  <a:cubicBezTo>
                    <a:pt x="38663" y="42661"/>
                    <a:pt x="38619" y="43164"/>
                    <a:pt x="38585" y="43668"/>
                  </a:cubicBezTo>
                  <a:cubicBezTo>
                    <a:pt x="38556" y="44093"/>
                    <a:pt x="38659" y="44523"/>
                    <a:pt x="38614" y="44931"/>
                  </a:cubicBezTo>
                  <a:cubicBezTo>
                    <a:pt x="38548" y="45514"/>
                    <a:pt x="38627" y="46080"/>
                    <a:pt x="38630" y="46653"/>
                  </a:cubicBezTo>
                  <a:cubicBezTo>
                    <a:pt x="38634" y="47004"/>
                    <a:pt x="38722" y="47313"/>
                    <a:pt x="38804" y="47644"/>
                  </a:cubicBezTo>
                  <a:cubicBezTo>
                    <a:pt x="38891" y="48020"/>
                    <a:pt x="38829" y="48428"/>
                    <a:pt x="38837" y="48821"/>
                  </a:cubicBezTo>
                  <a:cubicBezTo>
                    <a:pt x="38853" y="49482"/>
                    <a:pt x="38825" y="50138"/>
                    <a:pt x="38899" y="50799"/>
                  </a:cubicBezTo>
                  <a:cubicBezTo>
                    <a:pt x="38969" y="51422"/>
                    <a:pt x="38920" y="52054"/>
                    <a:pt x="38924" y="52681"/>
                  </a:cubicBezTo>
                  <a:cubicBezTo>
                    <a:pt x="38928" y="53144"/>
                    <a:pt x="38949" y="53602"/>
                    <a:pt x="38945" y="54061"/>
                  </a:cubicBezTo>
                  <a:cubicBezTo>
                    <a:pt x="38941" y="54606"/>
                    <a:pt x="38916" y="55147"/>
                    <a:pt x="38903" y="55692"/>
                  </a:cubicBezTo>
                  <a:cubicBezTo>
                    <a:pt x="38895" y="55927"/>
                    <a:pt x="38907" y="56163"/>
                    <a:pt x="38891" y="56398"/>
                  </a:cubicBezTo>
                  <a:cubicBezTo>
                    <a:pt x="38812" y="57318"/>
                    <a:pt x="38833" y="58239"/>
                    <a:pt x="38792" y="59160"/>
                  </a:cubicBezTo>
                  <a:cubicBezTo>
                    <a:pt x="38767" y="59681"/>
                    <a:pt x="38783" y="60213"/>
                    <a:pt x="38758" y="60737"/>
                  </a:cubicBezTo>
                  <a:cubicBezTo>
                    <a:pt x="38722" y="61505"/>
                    <a:pt x="38638" y="62269"/>
                    <a:pt x="38630" y="63041"/>
                  </a:cubicBezTo>
                  <a:cubicBezTo>
                    <a:pt x="38627" y="63363"/>
                    <a:pt x="38668" y="63694"/>
                    <a:pt x="38630" y="64016"/>
                  </a:cubicBezTo>
                  <a:cubicBezTo>
                    <a:pt x="38589" y="64392"/>
                    <a:pt x="38614" y="64767"/>
                    <a:pt x="38581" y="65139"/>
                  </a:cubicBezTo>
                  <a:cubicBezTo>
                    <a:pt x="38556" y="65387"/>
                    <a:pt x="38573" y="65638"/>
                    <a:pt x="38602" y="65865"/>
                  </a:cubicBezTo>
                  <a:cubicBezTo>
                    <a:pt x="38647" y="66250"/>
                    <a:pt x="38482" y="66608"/>
                    <a:pt x="38560" y="66984"/>
                  </a:cubicBezTo>
                  <a:cubicBezTo>
                    <a:pt x="38585" y="67088"/>
                    <a:pt x="38535" y="67187"/>
                    <a:pt x="38408" y="67187"/>
                  </a:cubicBezTo>
                  <a:cubicBezTo>
                    <a:pt x="38195" y="67196"/>
                    <a:pt x="37988" y="67257"/>
                    <a:pt x="37776" y="67257"/>
                  </a:cubicBezTo>
                  <a:cubicBezTo>
                    <a:pt x="37696" y="67257"/>
                    <a:pt x="37615" y="67248"/>
                    <a:pt x="37533" y="67224"/>
                  </a:cubicBezTo>
                  <a:cubicBezTo>
                    <a:pt x="37494" y="67213"/>
                    <a:pt x="37453" y="67206"/>
                    <a:pt x="37413" y="67206"/>
                  </a:cubicBezTo>
                  <a:cubicBezTo>
                    <a:pt x="37387" y="67206"/>
                    <a:pt x="37362" y="67209"/>
                    <a:pt x="37338" y="67216"/>
                  </a:cubicBezTo>
                  <a:cubicBezTo>
                    <a:pt x="37137" y="67269"/>
                    <a:pt x="36935" y="67301"/>
                    <a:pt x="36733" y="67301"/>
                  </a:cubicBezTo>
                  <a:cubicBezTo>
                    <a:pt x="36546" y="67301"/>
                    <a:pt x="36359" y="67273"/>
                    <a:pt x="36174" y="67212"/>
                  </a:cubicBezTo>
                  <a:cubicBezTo>
                    <a:pt x="36150" y="67204"/>
                    <a:pt x="36127" y="67201"/>
                    <a:pt x="36106" y="67201"/>
                  </a:cubicBezTo>
                  <a:cubicBezTo>
                    <a:pt x="35999" y="67201"/>
                    <a:pt x="35922" y="67281"/>
                    <a:pt x="35819" y="67298"/>
                  </a:cubicBezTo>
                  <a:cubicBezTo>
                    <a:pt x="35667" y="67320"/>
                    <a:pt x="35516" y="67326"/>
                    <a:pt x="35365" y="67326"/>
                  </a:cubicBezTo>
                  <a:cubicBezTo>
                    <a:pt x="35141" y="67326"/>
                    <a:pt x="34917" y="67312"/>
                    <a:pt x="34693" y="67312"/>
                  </a:cubicBezTo>
                  <a:cubicBezTo>
                    <a:pt x="34554" y="67312"/>
                    <a:pt x="34414" y="67318"/>
                    <a:pt x="34274" y="67336"/>
                  </a:cubicBezTo>
                  <a:cubicBezTo>
                    <a:pt x="33958" y="67373"/>
                    <a:pt x="33638" y="67402"/>
                    <a:pt x="33318" y="67402"/>
                  </a:cubicBezTo>
                  <a:cubicBezTo>
                    <a:pt x="33082" y="67402"/>
                    <a:pt x="32845" y="67386"/>
                    <a:pt x="32610" y="67348"/>
                  </a:cubicBezTo>
                  <a:cubicBezTo>
                    <a:pt x="32588" y="67344"/>
                    <a:pt x="32564" y="67341"/>
                    <a:pt x="32541" y="67341"/>
                  </a:cubicBezTo>
                  <a:cubicBezTo>
                    <a:pt x="32519" y="67341"/>
                    <a:pt x="32497" y="67344"/>
                    <a:pt x="32479" y="67352"/>
                  </a:cubicBezTo>
                  <a:cubicBezTo>
                    <a:pt x="32283" y="67423"/>
                    <a:pt x="32083" y="67440"/>
                    <a:pt x="31883" y="67440"/>
                  </a:cubicBezTo>
                  <a:cubicBezTo>
                    <a:pt x="31702" y="67440"/>
                    <a:pt x="31520" y="67427"/>
                    <a:pt x="31339" y="67427"/>
                  </a:cubicBezTo>
                  <a:cubicBezTo>
                    <a:pt x="31201" y="67427"/>
                    <a:pt x="31062" y="67435"/>
                    <a:pt x="30926" y="67464"/>
                  </a:cubicBezTo>
                  <a:cubicBezTo>
                    <a:pt x="30468" y="67559"/>
                    <a:pt x="30001" y="67509"/>
                    <a:pt x="29538" y="67571"/>
                  </a:cubicBezTo>
                  <a:cubicBezTo>
                    <a:pt x="29449" y="67583"/>
                    <a:pt x="29357" y="67587"/>
                    <a:pt x="29264" y="67587"/>
                  </a:cubicBezTo>
                  <a:cubicBezTo>
                    <a:pt x="29046" y="67587"/>
                    <a:pt x="28820" y="67564"/>
                    <a:pt x="28599" y="67564"/>
                  </a:cubicBezTo>
                  <a:cubicBezTo>
                    <a:pt x="28557" y="67564"/>
                    <a:pt x="28515" y="67565"/>
                    <a:pt x="28473" y="67567"/>
                  </a:cubicBezTo>
                  <a:cubicBezTo>
                    <a:pt x="28160" y="67582"/>
                    <a:pt x="27852" y="67600"/>
                    <a:pt x="27540" y="67600"/>
                  </a:cubicBezTo>
                  <a:cubicBezTo>
                    <a:pt x="27510" y="67600"/>
                    <a:pt x="27480" y="67600"/>
                    <a:pt x="27450" y="67599"/>
                  </a:cubicBezTo>
                  <a:cubicBezTo>
                    <a:pt x="27428" y="67599"/>
                    <a:pt x="27407" y="67599"/>
                    <a:pt x="27386" y="67599"/>
                  </a:cubicBezTo>
                  <a:cubicBezTo>
                    <a:pt x="27108" y="67599"/>
                    <a:pt x="26830" y="67632"/>
                    <a:pt x="26551" y="67632"/>
                  </a:cubicBezTo>
                  <a:cubicBezTo>
                    <a:pt x="26440" y="67632"/>
                    <a:pt x="26330" y="67627"/>
                    <a:pt x="26219" y="67612"/>
                  </a:cubicBezTo>
                  <a:cubicBezTo>
                    <a:pt x="26140" y="67601"/>
                    <a:pt x="26062" y="67597"/>
                    <a:pt x="25984" y="67597"/>
                  </a:cubicBezTo>
                  <a:cubicBezTo>
                    <a:pt x="25699" y="67597"/>
                    <a:pt x="25416" y="67655"/>
                    <a:pt x="25128" y="67655"/>
                  </a:cubicBezTo>
                  <a:cubicBezTo>
                    <a:pt x="25079" y="67655"/>
                    <a:pt x="25030" y="67653"/>
                    <a:pt x="24980" y="67649"/>
                  </a:cubicBezTo>
                  <a:cubicBezTo>
                    <a:pt x="24901" y="67642"/>
                    <a:pt x="24821" y="67640"/>
                    <a:pt x="24742" y="67640"/>
                  </a:cubicBezTo>
                  <a:cubicBezTo>
                    <a:pt x="24319" y="67640"/>
                    <a:pt x="23898" y="67718"/>
                    <a:pt x="23473" y="67718"/>
                  </a:cubicBezTo>
                  <a:cubicBezTo>
                    <a:pt x="23426" y="67718"/>
                    <a:pt x="23380" y="67717"/>
                    <a:pt x="23333" y="67715"/>
                  </a:cubicBezTo>
                  <a:cubicBezTo>
                    <a:pt x="23189" y="67710"/>
                    <a:pt x="23045" y="67707"/>
                    <a:pt x="22900" y="67707"/>
                  </a:cubicBezTo>
                  <a:cubicBezTo>
                    <a:pt x="22461" y="67707"/>
                    <a:pt x="22021" y="67734"/>
                    <a:pt x="21586" y="67801"/>
                  </a:cubicBezTo>
                  <a:cubicBezTo>
                    <a:pt x="21568" y="67804"/>
                    <a:pt x="21550" y="67805"/>
                    <a:pt x="21533" y="67805"/>
                  </a:cubicBezTo>
                  <a:cubicBezTo>
                    <a:pt x="21391" y="67805"/>
                    <a:pt x="21263" y="67724"/>
                    <a:pt x="21134" y="67724"/>
                  </a:cubicBezTo>
                  <a:cubicBezTo>
                    <a:pt x="21107" y="67724"/>
                    <a:pt x="21081" y="67728"/>
                    <a:pt x="21054" y="67736"/>
                  </a:cubicBezTo>
                  <a:cubicBezTo>
                    <a:pt x="20748" y="67828"/>
                    <a:pt x="20437" y="67846"/>
                    <a:pt x="20125" y="67846"/>
                  </a:cubicBezTo>
                  <a:cubicBezTo>
                    <a:pt x="19938" y="67846"/>
                    <a:pt x="19751" y="67839"/>
                    <a:pt x="19564" y="67839"/>
                  </a:cubicBezTo>
                  <a:cubicBezTo>
                    <a:pt x="19491" y="67839"/>
                    <a:pt x="19418" y="67840"/>
                    <a:pt x="19344" y="67843"/>
                  </a:cubicBezTo>
                  <a:cubicBezTo>
                    <a:pt x="18708" y="67864"/>
                    <a:pt x="18064" y="67876"/>
                    <a:pt x="17428" y="67893"/>
                  </a:cubicBezTo>
                  <a:cubicBezTo>
                    <a:pt x="16793" y="67910"/>
                    <a:pt x="16157" y="67921"/>
                    <a:pt x="15520" y="67971"/>
                  </a:cubicBezTo>
                  <a:cubicBezTo>
                    <a:pt x="15228" y="67994"/>
                    <a:pt x="14934" y="67999"/>
                    <a:pt x="14639" y="67999"/>
                  </a:cubicBezTo>
                  <a:cubicBezTo>
                    <a:pt x="14430" y="67999"/>
                    <a:pt x="14220" y="67996"/>
                    <a:pt x="14010" y="67996"/>
                  </a:cubicBezTo>
                  <a:cubicBezTo>
                    <a:pt x="13832" y="67996"/>
                    <a:pt x="13654" y="67998"/>
                    <a:pt x="13477" y="68005"/>
                  </a:cubicBezTo>
                  <a:cubicBezTo>
                    <a:pt x="13039" y="68020"/>
                    <a:pt x="12601" y="68054"/>
                    <a:pt x="12168" y="68083"/>
                  </a:cubicBezTo>
                  <a:cubicBezTo>
                    <a:pt x="11863" y="68099"/>
                    <a:pt x="11549" y="68104"/>
                    <a:pt x="11238" y="68120"/>
                  </a:cubicBezTo>
                  <a:cubicBezTo>
                    <a:pt x="10872" y="68136"/>
                    <a:pt x="10506" y="68186"/>
                    <a:pt x="10139" y="68186"/>
                  </a:cubicBezTo>
                  <a:cubicBezTo>
                    <a:pt x="10126" y="68186"/>
                    <a:pt x="10112" y="68186"/>
                    <a:pt x="10099" y="68186"/>
                  </a:cubicBezTo>
                  <a:cubicBezTo>
                    <a:pt x="9664" y="68186"/>
                    <a:pt x="9240" y="68286"/>
                    <a:pt x="8803" y="68286"/>
                  </a:cubicBezTo>
                  <a:cubicBezTo>
                    <a:pt x="8779" y="68286"/>
                    <a:pt x="8756" y="68286"/>
                    <a:pt x="8732" y="68285"/>
                  </a:cubicBezTo>
                  <a:cubicBezTo>
                    <a:pt x="8699" y="68284"/>
                    <a:pt x="8665" y="68283"/>
                    <a:pt x="8632" y="68283"/>
                  </a:cubicBezTo>
                  <a:cubicBezTo>
                    <a:pt x="8268" y="68283"/>
                    <a:pt x="7902" y="68345"/>
                    <a:pt x="7539" y="68409"/>
                  </a:cubicBezTo>
                  <a:cubicBezTo>
                    <a:pt x="7184" y="68470"/>
                    <a:pt x="6821" y="68458"/>
                    <a:pt x="6462" y="68500"/>
                  </a:cubicBezTo>
                  <a:cubicBezTo>
                    <a:pt x="5950" y="68561"/>
                    <a:pt x="5426" y="68674"/>
                    <a:pt x="4918" y="68674"/>
                  </a:cubicBezTo>
                  <a:cubicBezTo>
                    <a:pt x="4910" y="68674"/>
                    <a:pt x="4901" y="68674"/>
                    <a:pt x="4892" y="68674"/>
                  </a:cubicBezTo>
                  <a:cubicBezTo>
                    <a:pt x="4875" y="68673"/>
                    <a:pt x="4857" y="68673"/>
                    <a:pt x="4839" y="68673"/>
                  </a:cubicBezTo>
                  <a:cubicBezTo>
                    <a:pt x="4305" y="68673"/>
                    <a:pt x="3783" y="68786"/>
                    <a:pt x="3245" y="68786"/>
                  </a:cubicBezTo>
                  <a:cubicBezTo>
                    <a:pt x="3178" y="68786"/>
                    <a:pt x="3111" y="68785"/>
                    <a:pt x="3043" y="68781"/>
                  </a:cubicBezTo>
                  <a:cubicBezTo>
                    <a:pt x="2976" y="68777"/>
                    <a:pt x="2908" y="68775"/>
                    <a:pt x="2839" y="68775"/>
                  </a:cubicBezTo>
                  <a:cubicBezTo>
                    <a:pt x="2530" y="68775"/>
                    <a:pt x="2208" y="68815"/>
                    <a:pt x="1908" y="68916"/>
                  </a:cubicBezTo>
                  <a:cubicBezTo>
                    <a:pt x="1887" y="68923"/>
                    <a:pt x="1867" y="68926"/>
                    <a:pt x="1847" y="68926"/>
                  </a:cubicBezTo>
                  <a:cubicBezTo>
                    <a:pt x="1768" y="68926"/>
                    <a:pt x="1689" y="68885"/>
                    <a:pt x="1609" y="68885"/>
                  </a:cubicBezTo>
                  <a:cubicBezTo>
                    <a:pt x="1571" y="68885"/>
                    <a:pt x="1533" y="68894"/>
                    <a:pt x="1494" y="68921"/>
                  </a:cubicBezTo>
                  <a:cubicBezTo>
                    <a:pt x="1488" y="68926"/>
                    <a:pt x="1483" y="68929"/>
                    <a:pt x="1477" y="68929"/>
                  </a:cubicBezTo>
                  <a:cubicBezTo>
                    <a:pt x="1454" y="68929"/>
                    <a:pt x="1438" y="68875"/>
                    <a:pt x="1424" y="68693"/>
                  </a:cubicBezTo>
                  <a:cubicBezTo>
                    <a:pt x="1424" y="67889"/>
                    <a:pt x="1474" y="67216"/>
                    <a:pt x="1412" y="66559"/>
                  </a:cubicBezTo>
                  <a:cubicBezTo>
                    <a:pt x="1350" y="65936"/>
                    <a:pt x="1428" y="65320"/>
                    <a:pt x="1441" y="64710"/>
                  </a:cubicBezTo>
                  <a:cubicBezTo>
                    <a:pt x="1449" y="64160"/>
                    <a:pt x="1428" y="63599"/>
                    <a:pt x="1532" y="63050"/>
                  </a:cubicBezTo>
                  <a:cubicBezTo>
                    <a:pt x="1610" y="62624"/>
                    <a:pt x="1660" y="62191"/>
                    <a:pt x="1502" y="61753"/>
                  </a:cubicBezTo>
                  <a:cubicBezTo>
                    <a:pt x="1482" y="61695"/>
                    <a:pt x="1586" y="61522"/>
                    <a:pt x="1586" y="61365"/>
                  </a:cubicBezTo>
                  <a:cubicBezTo>
                    <a:pt x="1582" y="60910"/>
                    <a:pt x="1544" y="60444"/>
                    <a:pt x="1593" y="60015"/>
                  </a:cubicBezTo>
                  <a:cubicBezTo>
                    <a:pt x="1643" y="59589"/>
                    <a:pt x="1631" y="59176"/>
                    <a:pt x="1660" y="58759"/>
                  </a:cubicBezTo>
                  <a:cubicBezTo>
                    <a:pt x="1676" y="58511"/>
                    <a:pt x="1738" y="58264"/>
                    <a:pt x="1589" y="58021"/>
                  </a:cubicBezTo>
                  <a:cubicBezTo>
                    <a:pt x="1527" y="57917"/>
                    <a:pt x="1725" y="57818"/>
                    <a:pt x="1676" y="57665"/>
                  </a:cubicBezTo>
                  <a:cubicBezTo>
                    <a:pt x="1586" y="57392"/>
                    <a:pt x="1820" y="57070"/>
                    <a:pt x="1540" y="56807"/>
                  </a:cubicBezTo>
                  <a:cubicBezTo>
                    <a:pt x="1478" y="56752"/>
                    <a:pt x="1668" y="56653"/>
                    <a:pt x="1672" y="56529"/>
                  </a:cubicBezTo>
                  <a:cubicBezTo>
                    <a:pt x="1681" y="56207"/>
                    <a:pt x="1561" y="55898"/>
                    <a:pt x="1569" y="55593"/>
                  </a:cubicBezTo>
                  <a:cubicBezTo>
                    <a:pt x="1577" y="55357"/>
                    <a:pt x="1284" y="55159"/>
                    <a:pt x="1507" y="54886"/>
                  </a:cubicBezTo>
                  <a:cubicBezTo>
                    <a:pt x="1544" y="54841"/>
                    <a:pt x="1532" y="54581"/>
                    <a:pt x="1507" y="54440"/>
                  </a:cubicBezTo>
                  <a:cubicBezTo>
                    <a:pt x="1387" y="53813"/>
                    <a:pt x="1478" y="53181"/>
                    <a:pt x="1416" y="52558"/>
                  </a:cubicBezTo>
                  <a:cubicBezTo>
                    <a:pt x="1329" y="51670"/>
                    <a:pt x="1370" y="50787"/>
                    <a:pt x="1367" y="49903"/>
                  </a:cubicBezTo>
                  <a:cubicBezTo>
                    <a:pt x="1367" y="49366"/>
                    <a:pt x="1420" y="48834"/>
                    <a:pt x="1391" y="48300"/>
                  </a:cubicBezTo>
                  <a:cubicBezTo>
                    <a:pt x="1374" y="47995"/>
                    <a:pt x="1346" y="47685"/>
                    <a:pt x="1338" y="47376"/>
                  </a:cubicBezTo>
                  <a:cubicBezTo>
                    <a:pt x="1309" y="46545"/>
                    <a:pt x="1263" y="45720"/>
                    <a:pt x="1214" y="44891"/>
                  </a:cubicBezTo>
                  <a:cubicBezTo>
                    <a:pt x="1164" y="44056"/>
                    <a:pt x="1140" y="43218"/>
                    <a:pt x="1090" y="42388"/>
                  </a:cubicBezTo>
                  <a:cubicBezTo>
                    <a:pt x="1061" y="41872"/>
                    <a:pt x="982" y="41331"/>
                    <a:pt x="1007" y="40823"/>
                  </a:cubicBezTo>
                  <a:cubicBezTo>
                    <a:pt x="1032" y="40179"/>
                    <a:pt x="978" y="39539"/>
                    <a:pt x="995" y="38895"/>
                  </a:cubicBezTo>
                  <a:cubicBezTo>
                    <a:pt x="1016" y="38118"/>
                    <a:pt x="917" y="37338"/>
                    <a:pt x="966" y="36562"/>
                  </a:cubicBezTo>
                  <a:cubicBezTo>
                    <a:pt x="1003" y="35951"/>
                    <a:pt x="921" y="35344"/>
                    <a:pt x="987" y="34733"/>
                  </a:cubicBezTo>
                  <a:cubicBezTo>
                    <a:pt x="1028" y="34353"/>
                    <a:pt x="1024" y="33965"/>
                    <a:pt x="1020" y="33581"/>
                  </a:cubicBezTo>
                  <a:cubicBezTo>
                    <a:pt x="1012" y="33180"/>
                    <a:pt x="1052" y="32784"/>
                    <a:pt x="1065" y="32388"/>
                  </a:cubicBezTo>
                  <a:cubicBezTo>
                    <a:pt x="1081" y="31962"/>
                    <a:pt x="1077" y="31532"/>
                    <a:pt x="1061" y="31103"/>
                  </a:cubicBezTo>
                  <a:cubicBezTo>
                    <a:pt x="1037" y="30467"/>
                    <a:pt x="1119" y="29836"/>
                    <a:pt x="1077" y="29200"/>
                  </a:cubicBezTo>
                  <a:cubicBezTo>
                    <a:pt x="1037" y="28560"/>
                    <a:pt x="1106" y="27920"/>
                    <a:pt x="1086" y="27276"/>
                  </a:cubicBezTo>
                  <a:cubicBezTo>
                    <a:pt x="1065" y="26636"/>
                    <a:pt x="1094" y="25992"/>
                    <a:pt x="1069" y="25348"/>
                  </a:cubicBezTo>
                  <a:cubicBezTo>
                    <a:pt x="1024" y="24340"/>
                    <a:pt x="1065" y="23332"/>
                    <a:pt x="1007" y="22325"/>
                  </a:cubicBezTo>
                  <a:cubicBezTo>
                    <a:pt x="970" y="21731"/>
                    <a:pt x="1123" y="21140"/>
                    <a:pt x="1090" y="20558"/>
                  </a:cubicBezTo>
                  <a:cubicBezTo>
                    <a:pt x="1061" y="20017"/>
                    <a:pt x="1210" y="19505"/>
                    <a:pt x="1210" y="18972"/>
                  </a:cubicBezTo>
                  <a:cubicBezTo>
                    <a:pt x="1210" y="18469"/>
                    <a:pt x="1275" y="17928"/>
                    <a:pt x="1408" y="17411"/>
                  </a:cubicBezTo>
                  <a:cubicBezTo>
                    <a:pt x="1466" y="17180"/>
                    <a:pt x="1668" y="16986"/>
                    <a:pt x="1631" y="16751"/>
                  </a:cubicBezTo>
                  <a:cubicBezTo>
                    <a:pt x="1573" y="16367"/>
                    <a:pt x="1721" y="16029"/>
                    <a:pt x="1845" y="15698"/>
                  </a:cubicBezTo>
                  <a:cubicBezTo>
                    <a:pt x="2176" y="14819"/>
                    <a:pt x="2444" y="13878"/>
                    <a:pt x="3113" y="13188"/>
                  </a:cubicBezTo>
                  <a:cubicBezTo>
                    <a:pt x="3530" y="12763"/>
                    <a:pt x="4013" y="12395"/>
                    <a:pt x="4570" y="12098"/>
                  </a:cubicBezTo>
                  <a:cubicBezTo>
                    <a:pt x="5326" y="11693"/>
                    <a:pt x="6127" y="11441"/>
                    <a:pt x="6924" y="11177"/>
                  </a:cubicBezTo>
                  <a:cubicBezTo>
                    <a:pt x="7436" y="11008"/>
                    <a:pt x="7998" y="10966"/>
                    <a:pt x="8547" y="10913"/>
                  </a:cubicBezTo>
                  <a:cubicBezTo>
                    <a:pt x="8820" y="10888"/>
                    <a:pt x="9096" y="10876"/>
                    <a:pt x="9372" y="10846"/>
                  </a:cubicBezTo>
                  <a:close/>
                  <a:moveTo>
                    <a:pt x="37718" y="67798"/>
                  </a:moveTo>
                  <a:cubicBezTo>
                    <a:pt x="37887" y="67798"/>
                    <a:pt x="38062" y="67818"/>
                    <a:pt x="38235" y="67818"/>
                  </a:cubicBezTo>
                  <a:cubicBezTo>
                    <a:pt x="38290" y="67818"/>
                    <a:pt x="38345" y="67816"/>
                    <a:pt x="38400" y="67810"/>
                  </a:cubicBezTo>
                  <a:cubicBezTo>
                    <a:pt x="38408" y="67809"/>
                    <a:pt x="38417" y="67809"/>
                    <a:pt x="38425" y="67809"/>
                  </a:cubicBezTo>
                  <a:cubicBezTo>
                    <a:pt x="38636" y="67809"/>
                    <a:pt x="38601" y="68109"/>
                    <a:pt x="38585" y="68252"/>
                  </a:cubicBezTo>
                  <a:cubicBezTo>
                    <a:pt x="38511" y="68929"/>
                    <a:pt x="38486" y="69606"/>
                    <a:pt x="38556" y="70292"/>
                  </a:cubicBezTo>
                  <a:cubicBezTo>
                    <a:pt x="38589" y="70618"/>
                    <a:pt x="38627" y="70981"/>
                    <a:pt x="38585" y="71275"/>
                  </a:cubicBezTo>
                  <a:cubicBezTo>
                    <a:pt x="38490" y="71960"/>
                    <a:pt x="38577" y="72632"/>
                    <a:pt x="38539" y="73306"/>
                  </a:cubicBezTo>
                  <a:cubicBezTo>
                    <a:pt x="38507" y="73896"/>
                    <a:pt x="38548" y="74495"/>
                    <a:pt x="38482" y="75073"/>
                  </a:cubicBezTo>
                  <a:cubicBezTo>
                    <a:pt x="38424" y="75589"/>
                    <a:pt x="38436" y="76122"/>
                    <a:pt x="38280" y="76646"/>
                  </a:cubicBezTo>
                  <a:cubicBezTo>
                    <a:pt x="38139" y="77101"/>
                    <a:pt x="38074" y="77592"/>
                    <a:pt x="37900" y="78046"/>
                  </a:cubicBezTo>
                  <a:cubicBezTo>
                    <a:pt x="37689" y="78595"/>
                    <a:pt x="37611" y="79218"/>
                    <a:pt x="37008" y="79557"/>
                  </a:cubicBezTo>
                  <a:cubicBezTo>
                    <a:pt x="36780" y="79685"/>
                    <a:pt x="36612" y="79946"/>
                    <a:pt x="36471" y="80152"/>
                  </a:cubicBezTo>
                  <a:cubicBezTo>
                    <a:pt x="36111" y="80680"/>
                    <a:pt x="35608" y="81011"/>
                    <a:pt x="35101" y="81349"/>
                  </a:cubicBezTo>
                  <a:cubicBezTo>
                    <a:pt x="34890" y="81490"/>
                    <a:pt x="34634" y="81510"/>
                    <a:pt x="34390" y="81551"/>
                  </a:cubicBezTo>
                  <a:cubicBezTo>
                    <a:pt x="34184" y="81585"/>
                    <a:pt x="33948" y="81638"/>
                    <a:pt x="33808" y="81724"/>
                  </a:cubicBezTo>
                  <a:cubicBezTo>
                    <a:pt x="33403" y="81981"/>
                    <a:pt x="32945" y="81932"/>
                    <a:pt x="32528" y="82063"/>
                  </a:cubicBezTo>
                  <a:cubicBezTo>
                    <a:pt x="32461" y="82085"/>
                    <a:pt x="32393" y="82095"/>
                    <a:pt x="32323" y="82095"/>
                  </a:cubicBezTo>
                  <a:cubicBezTo>
                    <a:pt x="32269" y="82095"/>
                    <a:pt x="32214" y="82089"/>
                    <a:pt x="32157" y="82076"/>
                  </a:cubicBezTo>
                  <a:cubicBezTo>
                    <a:pt x="32109" y="82065"/>
                    <a:pt x="32061" y="82060"/>
                    <a:pt x="32015" y="82060"/>
                  </a:cubicBezTo>
                  <a:cubicBezTo>
                    <a:pt x="31812" y="82060"/>
                    <a:pt x="31620" y="82154"/>
                    <a:pt x="31425" y="82208"/>
                  </a:cubicBezTo>
                  <a:cubicBezTo>
                    <a:pt x="31227" y="82266"/>
                    <a:pt x="31025" y="82250"/>
                    <a:pt x="30819" y="82307"/>
                  </a:cubicBezTo>
                  <a:cubicBezTo>
                    <a:pt x="30493" y="82398"/>
                    <a:pt x="30083" y="82349"/>
                    <a:pt x="29782" y="82439"/>
                  </a:cubicBezTo>
                  <a:cubicBezTo>
                    <a:pt x="29580" y="82500"/>
                    <a:pt x="29378" y="82508"/>
                    <a:pt x="29179" y="82508"/>
                  </a:cubicBezTo>
                  <a:cubicBezTo>
                    <a:pt x="29108" y="82508"/>
                    <a:pt x="29036" y="82507"/>
                    <a:pt x="28966" y="82507"/>
                  </a:cubicBezTo>
                  <a:cubicBezTo>
                    <a:pt x="28873" y="82507"/>
                    <a:pt x="28782" y="82509"/>
                    <a:pt x="28692" y="82517"/>
                  </a:cubicBezTo>
                  <a:cubicBezTo>
                    <a:pt x="28448" y="82540"/>
                    <a:pt x="28191" y="82659"/>
                    <a:pt x="27922" y="82659"/>
                  </a:cubicBezTo>
                  <a:cubicBezTo>
                    <a:pt x="27800" y="82659"/>
                    <a:pt x="27676" y="82635"/>
                    <a:pt x="27549" y="82567"/>
                  </a:cubicBezTo>
                  <a:cubicBezTo>
                    <a:pt x="27515" y="82549"/>
                    <a:pt x="27479" y="82542"/>
                    <a:pt x="27439" y="82542"/>
                  </a:cubicBezTo>
                  <a:cubicBezTo>
                    <a:pt x="27259" y="82542"/>
                    <a:pt x="27022" y="82696"/>
                    <a:pt x="26805" y="82696"/>
                  </a:cubicBezTo>
                  <a:cubicBezTo>
                    <a:pt x="26335" y="82696"/>
                    <a:pt x="25872" y="82799"/>
                    <a:pt x="25409" y="82860"/>
                  </a:cubicBezTo>
                  <a:cubicBezTo>
                    <a:pt x="24963" y="82926"/>
                    <a:pt x="24505" y="82919"/>
                    <a:pt x="24080" y="83075"/>
                  </a:cubicBezTo>
                  <a:cubicBezTo>
                    <a:pt x="24049" y="83086"/>
                    <a:pt x="24019" y="83091"/>
                    <a:pt x="23991" y="83091"/>
                  </a:cubicBezTo>
                  <a:cubicBezTo>
                    <a:pt x="23883" y="83091"/>
                    <a:pt x="23801" y="83024"/>
                    <a:pt x="23745" y="83005"/>
                  </a:cubicBezTo>
                  <a:cubicBezTo>
                    <a:pt x="23709" y="82993"/>
                    <a:pt x="23673" y="82988"/>
                    <a:pt x="23636" y="82988"/>
                  </a:cubicBezTo>
                  <a:cubicBezTo>
                    <a:pt x="23492" y="82988"/>
                    <a:pt x="23350" y="83064"/>
                    <a:pt x="23211" y="83064"/>
                  </a:cubicBezTo>
                  <a:cubicBezTo>
                    <a:pt x="23142" y="83064"/>
                    <a:pt x="23074" y="83045"/>
                    <a:pt x="23006" y="82988"/>
                  </a:cubicBezTo>
                  <a:cubicBezTo>
                    <a:pt x="22928" y="83046"/>
                    <a:pt x="22845" y="83066"/>
                    <a:pt x="22759" y="83066"/>
                  </a:cubicBezTo>
                  <a:cubicBezTo>
                    <a:pt x="22591" y="83066"/>
                    <a:pt x="22412" y="82992"/>
                    <a:pt x="22242" y="82992"/>
                  </a:cubicBezTo>
                  <a:cubicBezTo>
                    <a:pt x="22131" y="82992"/>
                    <a:pt x="22023" y="83024"/>
                    <a:pt x="21925" y="83129"/>
                  </a:cubicBezTo>
                  <a:cubicBezTo>
                    <a:pt x="21899" y="83157"/>
                    <a:pt x="21875" y="83167"/>
                    <a:pt x="21852" y="83167"/>
                  </a:cubicBezTo>
                  <a:cubicBezTo>
                    <a:pt x="21777" y="83167"/>
                    <a:pt x="21716" y="83049"/>
                    <a:pt x="21640" y="83030"/>
                  </a:cubicBezTo>
                  <a:cubicBezTo>
                    <a:pt x="21571" y="83011"/>
                    <a:pt x="21505" y="83003"/>
                    <a:pt x="21440" y="83003"/>
                  </a:cubicBezTo>
                  <a:cubicBezTo>
                    <a:pt x="21248" y="83003"/>
                    <a:pt x="21066" y="83066"/>
                    <a:pt x="20884" y="83075"/>
                  </a:cubicBezTo>
                  <a:cubicBezTo>
                    <a:pt x="20859" y="83077"/>
                    <a:pt x="20833" y="83078"/>
                    <a:pt x="20808" y="83078"/>
                  </a:cubicBezTo>
                  <a:cubicBezTo>
                    <a:pt x="20585" y="83078"/>
                    <a:pt x="20364" y="83016"/>
                    <a:pt x="20140" y="83016"/>
                  </a:cubicBezTo>
                  <a:cubicBezTo>
                    <a:pt x="20033" y="83016"/>
                    <a:pt x="19925" y="83030"/>
                    <a:pt x="19815" y="83071"/>
                  </a:cubicBezTo>
                  <a:cubicBezTo>
                    <a:pt x="19771" y="83087"/>
                    <a:pt x="19704" y="83099"/>
                    <a:pt x="19629" y="83099"/>
                  </a:cubicBezTo>
                  <a:cubicBezTo>
                    <a:pt x="19528" y="83099"/>
                    <a:pt x="19410" y="83077"/>
                    <a:pt x="19311" y="83013"/>
                  </a:cubicBezTo>
                  <a:cubicBezTo>
                    <a:pt x="19276" y="82991"/>
                    <a:pt x="19241" y="82982"/>
                    <a:pt x="19206" y="82982"/>
                  </a:cubicBezTo>
                  <a:cubicBezTo>
                    <a:pt x="19078" y="82982"/>
                    <a:pt x="18945" y="83096"/>
                    <a:pt x="18790" y="83096"/>
                  </a:cubicBezTo>
                  <a:cubicBezTo>
                    <a:pt x="18766" y="83096"/>
                    <a:pt x="18741" y="83093"/>
                    <a:pt x="18716" y="83087"/>
                  </a:cubicBezTo>
                  <a:cubicBezTo>
                    <a:pt x="18592" y="83054"/>
                    <a:pt x="18419" y="83083"/>
                    <a:pt x="18283" y="83037"/>
                  </a:cubicBezTo>
                  <a:cubicBezTo>
                    <a:pt x="18206" y="83011"/>
                    <a:pt x="18134" y="82997"/>
                    <a:pt x="18063" y="82997"/>
                  </a:cubicBezTo>
                  <a:cubicBezTo>
                    <a:pt x="17990" y="82997"/>
                    <a:pt x="17917" y="83013"/>
                    <a:pt x="17841" y="83046"/>
                  </a:cubicBezTo>
                  <a:cubicBezTo>
                    <a:pt x="17774" y="83077"/>
                    <a:pt x="17703" y="83129"/>
                    <a:pt x="17636" y="83129"/>
                  </a:cubicBezTo>
                  <a:cubicBezTo>
                    <a:pt x="17585" y="83129"/>
                    <a:pt x="17535" y="83098"/>
                    <a:pt x="17490" y="83001"/>
                  </a:cubicBezTo>
                  <a:cubicBezTo>
                    <a:pt x="17471" y="82958"/>
                    <a:pt x="17452" y="82942"/>
                    <a:pt x="17434" y="82942"/>
                  </a:cubicBezTo>
                  <a:cubicBezTo>
                    <a:pt x="17388" y="82942"/>
                    <a:pt x="17342" y="83036"/>
                    <a:pt x="17292" y="83042"/>
                  </a:cubicBezTo>
                  <a:cubicBezTo>
                    <a:pt x="17127" y="83061"/>
                    <a:pt x="16946" y="83076"/>
                    <a:pt x="16776" y="83076"/>
                  </a:cubicBezTo>
                  <a:cubicBezTo>
                    <a:pt x="16606" y="83076"/>
                    <a:pt x="16446" y="83061"/>
                    <a:pt x="16322" y="83018"/>
                  </a:cubicBezTo>
                  <a:cubicBezTo>
                    <a:pt x="16267" y="82998"/>
                    <a:pt x="16212" y="82990"/>
                    <a:pt x="16157" y="82990"/>
                  </a:cubicBezTo>
                  <a:cubicBezTo>
                    <a:pt x="15995" y="82990"/>
                    <a:pt x="15834" y="83053"/>
                    <a:pt x="15685" y="83053"/>
                  </a:cubicBezTo>
                  <a:cubicBezTo>
                    <a:pt x="15576" y="83053"/>
                    <a:pt x="15473" y="83020"/>
                    <a:pt x="15381" y="82906"/>
                  </a:cubicBezTo>
                  <a:cubicBezTo>
                    <a:pt x="15253" y="82963"/>
                    <a:pt x="15128" y="82984"/>
                    <a:pt x="15003" y="82984"/>
                  </a:cubicBezTo>
                  <a:cubicBezTo>
                    <a:pt x="14655" y="82984"/>
                    <a:pt x="14315" y="82819"/>
                    <a:pt x="13963" y="82819"/>
                  </a:cubicBezTo>
                  <a:cubicBezTo>
                    <a:pt x="13959" y="82819"/>
                    <a:pt x="13956" y="82819"/>
                    <a:pt x="13952" y="82819"/>
                  </a:cubicBezTo>
                  <a:cubicBezTo>
                    <a:pt x="13751" y="82823"/>
                    <a:pt x="13546" y="82833"/>
                    <a:pt x="13338" y="82833"/>
                  </a:cubicBezTo>
                  <a:cubicBezTo>
                    <a:pt x="13128" y="82833"/>
                    <a:pt x="12914" y="82823"/>
                    <a:pt x="12700" y="82786"/>
                  </a:cubicBezTo>
                  <a:cubicBezTo>
                    <a:pt x="12488" y="82749"/>
                    <a:pt x="12261" y="82711"/>
                    <a:pt x="12028" y="82711"/>
                  </a:cubicBezTo>
                  <a:cubicBezTo>
                    <a:pt x="11893" y="82711"/>
                    <a:pt x="11756" y="82724"/>
                    <a:pt x="11619" y="82757"/>
                  </a:cubicBezTo>
                  <a:cubicBezTo>
                    <a:pt x="11556" y="82772"/>
                    <a:pt x="11492" y="82778"/>
                    <a:pt x="11425" y="82778"/>
                  </a:cubicBezTo>
                  <a:cubicBezTo>
                    <a:pt x="11189" y="82778"/>
                    <a:pt x="10933" y="82699"/>
                    <a:pt x="10693" y="82641"/>
                  </a:cubicBezTo>
                  <a:cubicBezTo>
                    <a:pt x="10611" y="82620"/>
                    <a:pt x="10499" y="82619"/>
                    <a:pt x="10389" y="82619"/>
                  </a:cubicBezTo>
                  <a:cubicBezTo>
                    <a:pt x="10380" y="82619"/>
                    <a:pt x="10371" y="82619"/>
                    <a:pt x="10362" y="82619"/>
                  </a:cubicBezTo>
                  <a:cubicBezTo>
                    <a:pt x="10223" y="82619"/>
                    <a:pt x="10093" y="82618"/>
                    <a:pt x="10037" y="82576"/>
                  </a:cubicBezTo>
                  <a:cubicBezTo>
                    <a:pt x="9957" y="82515"/>
                    <a:pt x="9882" y="82498"/>
                    <a:pt x="9811" y="82498"/>
                  </a:cubicBezTo>
                  <a:cubicBezTo>
                    <a:pt x="9712" y="82498"/>
                    <a:pt x="9618" y="82531"/>
                    <a:pt x="9523" y="82531"/>
                  </a:cubicBezTo>
                  <a:cubicBezTo>
                    <a:pt x="9504" y="82531"/>
                    <a:pt x="9484" y="82530"/>
                    <a:pt x="9464" y="82526"/>
                  </a:cubicBezTo>
                  <a:cubicBezTo>
                    <a:pt x="9294" y="82495"/>
                    <a:pt x="9122" y="82489"/>
                    <a:pt x="8951" y="82489"/>
                  </a:cubicBezTo>
                  <a:cubicBezTo>
                    <a:pt x="8838" y="82489"/>
                    <a:pt x="8725" y="82492"/>
                    <a:pt x="8613" y="82492"/>
                  </a:cubicBezTo>
                  <a:cubicBezTo>
                    <a:pt x="8510" y="82492"/>
                    <a:pt x="8408" y="82489"/>
                    <a:pt x="8307" y="82481"/>
                  </a:cubicBezTo>
                  <a:cubicBezTo>
                    <a:pt x="7932" y="82448"/>
                    <a:pt x="7539" y="82393"/>
                    <a:pt x="7164" y="82286"/>
                  </a:cubicBezTo>
                  <a:cubicBezTo>
                    <a:pt x="6746" y="82170"/>
                    <a:pt x="6317" y="82092"/>
                    <a:pt x="5900" y="81952"/>
                  </a:cubicBezTo>
                  <a:cubicBezTo>
                    <a:pt x="5483" y="81808"/>
                    <a:pt x="5115" y="81581"/>
                    <a:pt x="4728" y="81394"/>
                  </a:cubicBezTo>
                  <a:cubicBezTo>
                    <a:pt x="4480" y="81279"/>
                    <a:pt x="4187" y="81160"/>
                    <a:pt x="4034" y="80952"/>
                  </a:cubicBezTo>
                  <a:cubicBezTo>
                    <a:pt x="3856" y="80705"/>
                    <a:pt x="3571" y="80585"/>
                    <a:pt x="3410" y="80317"/>
                  </a:cubicBezTo>
                  <a:cubicBezTo>
                    <a:pt x="3229" y="80015"/>
                    <a:pt x="2861" y="79866"/>
                    <a:pt x="2704" y="79528"/>
                  </a:cubicBezTo>
                  <a:cubicBezTo>
                    <a:pt x="2510" y="79111"/>
                    <a:pt x="2275" y="78723"/>
                    <a:pt x="2106" y="78290"/>
                  </a:cubicBezTo>
                  <a:cubicBezTo>
                    <a:pt x="1891" y="77736"/>
                    <a:pt x="1899" y="77175"/>
                    <a:pt x="1780" y="76626"/>
                  </a:cubicBezTo>
                  <a:cubicBezTo>
                    <a:pt x="1643" y="75998"/>
                    <a:pt x="1693" y="75370"/>
                    <a:pt x="1586" y="74755"/>
                  </a:cubicBezTo>
                  <a:cubicBezTo>
                    <a:pt x="1507" y="74305"/>
                    <a:pt x="1548" y="73846"/>
                    <a:pt x="1462" y="73413"/>
                  </a:cubicBezTo>
                  <a:cubicBezTo>
                    <a:pt x="1325" y="72748"/>
                    <a:pt x="1420" y="72079"/>
                    <a:pt x="1378" y="71415"/>
                  </a:cubicBezTo>
                  <a:cubicBezTo>
                    <a:pt x="1350" y="70890"/>
                    <a:pt x="1359" y="70349"/>
                    <a:pt x="1420" y="69821"/>
                  </a:cubicBezTo>
                  <a:cubicBezTo>
                    <a:pt x="1433" y="69743"/>
                    <a:pt x="1441" y="69664"/>
                    <a:pt x="1433" y="69556"/>
                  </a:cubicBezTo>
                  <a:lnTo>
                    <a:pt x="1433" y="69556"/>
                  </a:lnTo>
                  <a:cubicBezTo>
                    <a:pt x="1519" y="69732"/>
                    <a:pt x="1635" y="69782"/>
                    <a:pt x="1753" y="69782"/>
                  </a:cubicBezTo>
                  <a:cubicBezTo>
                    <a:pt x="1892" y="69782"/>
                    <a:pt x="2032" y="69714"/>
                    <a:pt x="2131" y="69701"/>
                  </a:cubicBezTo>
                  <a:cubicBezTo>
                    <a:pt x="2779" y="69606"/>
                    <a:pt x="3423" y="69577"/>
                    <a:pt x="4075" y="69569"/>
                  </a:cubicBezTo>
                  <a:cubicBezTo>
                    <a:pt x="4703" y="69560"/>
                    <a:pt x="5330" y="69491"/>
                    <a:pt x="5954" y="69437"/>
                  </a:cubicBezTo>
                  <a:cubicBezTo>
                    <a:pt x="6014" y="69431"/>
                    <a:pt x="6076" y="69429"/>
                    <a:pt x="6138" y="69429"/>
                  </a:cubicBezTo>
                  <a:cubicBezTo>
                    <a:pt x="6209" y="69429"/>
                    <a:pt x="6282" y="69431"/>
                    <a:pt x="6354" y="69431"/>
                  </a:cubicBezTo>
                  <a:cubicBezTo>
                    <a:pt x="6569" y="69431"/>
                    <a:pt x="6784" y="69413"/>
                    <a:pt x="6973" y="69272"/>
                  </a:cubicBezTo>
                  <a:cubicBezTo>
                    <a:pt x="7035" y="69331"/>
                    <a:pt x="7100" y="69350"/>
                    <a:pt x="7167" y="69350"/>
                  </a:cubicBezTo>
                  <a:cubicBezTo>
                    <a:pt x="7282" y="69350"/>
                    <a:pt x="7402" y="69294"/>
                    <a:pt x="7523" y="69294"/>
                  </a:cubicBezTo>
                  <a:cubicBezTo>
                    <a:pt x="7546" y="69294"/>
                    <a:pt x="7569" y="69296"/>
                    <a:pt x="7593" y="69301"/>
                  </a:cubicBezTo>
                  <a:cubicBezTo>
                    <a:pt x="7637" y="69309"/>
                    <a:pt x="7683" y="69313"/>
                    <a:pt x="7729" y="69313"/>
                  </a:cubicBezTo>
                  <a:cubicBezTo>
                    <a:pt x="7956" y="69313"/>
                    <a:pt x="8198" y="69227"/>
                    <a:pt x="8431" y="69210"/>
                  </a:cubicBezTo>
                  <a:cubicBezTo>
                    <a:pt x="8877" y="69177"/>
                    <a:pt x="9319" y="69123"/>
                    <a:pt x="9769" y="69099"/>
                  </a:cubicBezTo>
                  <a:cubicBezTo>
                    <a:pt x="10277" y="69070"/>
                    <a:pt x="10793" y="69036"/>
                    <a:pt x="11301" y="68996"/>
                  </a:cubicBezTo>
                  <a:cubicBezTo>
                    <a:pt x="11454" y="68985"/>
                    <a:pt x="11629" y="68918"/>
                    <a:pt x="11801" y="68918"/>
                  </a:cubicBezTo>
                  <a:cubicBezTo>
                    <a:pt x="11907" y="68918"/>
                    <a:pt x="12012" y="68944"/>
                    <a:pt x="12110" y="69024"/>
                  </a:cubicBezTo>
                  <a:cubicBezTo>
                    <a:pt x="12115" y="69027"/>
                    <a:pt x="12122" y="69028"/>
                    <a:pt x="12128" y="69028"/>
                  </a:cubicBezTo>
                  <a:cubicBezTo>
                    <a:pt x="12143" y="69028"/>
                    <a:pt x="12162" y="69023"/>
                    <a:pt x="12176" y="69020"/>
                  </a:cubicBezTo>
                  <a:cubicBezTo>
                    <a:pt x="12406" y="68954"/>
                    <a:pt x="12641" y="68939"/>
                    <a:pt x="12876" y="68939"/>
                  </a:cubicBezTo>
                  <a:cubicBezTo>
                    <a:pt x="13063" y="68939"/>
                    <a:pt x="13251" y="68948"/>
                    <a:pt x="13438" y="68948"/>
                  </a:cubicBezTo>
                  <a:cubicBezTo>
                    <a:pt x="13674" y="68948"/>
                    <a:pt x="13910" y="68933"/>
                    <a:pt x="14142" y="68867"/>
                  </a:cubicBezTo>
                  <a:cubicBezTo>
                    <a:pt x="14194" y="68851"/>
                    <a:pt x="14250" y="68845"/>
                    <a:pt x="14308" y="68845"/>
                  </a:cubicBezTo>
                  <a:cubicBezTo>
                    <a:pt x="14433" y="68845"/>
                    <a:pt x="14566" y="68872"/>
                    <a:pt x="14691" y="68884"/>
                  </a:cubicBezTo>
                  <a:cubicBezTo>
                    <a:pt x="14820" y="68896"/>
                    <a:pt x="14950" y="68905"/>
                    <a:pt x="15078" y="68905"/>
                  </a:cubicBezTo>
                  <a:cubicBezTo>
                    <a:pt x="15327" y="68905"/>
                    <a:pt x="15573" y="68873"/>
                    <a:pt x="15810" y="68781"/>
                  </a:cubicBezTo>
                  <a:cubicBezTo>
                    <a:pt x="15831" y="68772"/>
                    <a:pt x="15850" y="68768"/>
                    <a:pt x="15868" y="68768"/>
                  </a:cubicBezTo>
                  <a:cubicBezTo>
                    <a:pt x="15943" y="68768"/>
                    <a:pt x="15990" y="68833"/>
                    <a:pt x="16071" y="68833"/>
                  </a:cubicBezTo>
                  <a:cubicBezTo>
                    <a:pt x="16080" y="68833"/>
                    <a:pt x="16089" y="68832"/>
                    <a:pt x="16099" y="68830"/>
                  </a:cubicBezTo>
                  <a:cubicBezTo>
                    <a:pt x="16432" y="68776"/>
                    <a:pt x="16775" y="68714"/>
                    <a:pt x="17110" y="68714"/>
                  </a:cubicBezTo>
                  <a:cubicBezTo>
                    <a:pt x="17207" y="68714"/>
                    <a:pt x="17304" y="68719"/>
                    <a:pt x="17399" y="68731"/>
                  </a:cubicBezTo>
                  <a:cubicBezTo>
                    <a:pt x="17531" y="68747"/>
                    <a:pt x="17661" y="68753"/>
                    <a:pt x="17790" y="68753"/>
                  </a:cubicBezTo>
                  <a:cubicBezTo>
                    <a:pt x="18085" y="68753"/>
                    <a:pt x="18375" y="68722"/>
                    <a:pt x="18671" y="68710"/>
                  </a:cubicBezTo>
                  <a:cubicBezTo>
                    <a:pt x="19080" y="68698"/>
                    <a:pt x="19488" y="68681"/>
                    <a:pt x="19897" y="68677"/>
                  </a:cubicBezTo>
                  <a:cubicBezTo>
                    <a:pt x="20393" y="68669"/>
                    <a:pt x="20888" y="68681"/>
                    <a:pt x="21388" y="68657"/>
                  </a:cubicBezTo>
                  <a:cubicBezTo>
                    <a:pt x="21448" y="68654"/>
                    <a:pt x="21508" y="68653"/>
                    <a:pt x="21569" y="68653"/>
                  </a:cubicBezTo>
                  <a:cubicBezTo>
                    <a:pt x="21706" y="68653"/>
                    <a:pt x="21845" y="68658"/>
                    <a:pt x="21983" y="68658"/>
                  </a:cubicBezTo>
                  <a:cubicBezTo>
                    <a:pt x="22201" y="68658"/>
                    <a:pt x="22416" y="68647"/>
                    <a:pt x="22615" y="68590"/>
                  </a:cubicBezTo>
                  <a:cubicBezTo>
                    <a:pt x="22652" y="68580"/>
                    <a:pt x="22688" y="68576"/>
                    <a:pt x="22723" y="68576"/>
                  </a:cubicBezTo>
                  <a:cubicBezTo>
                    <a:pt x="22839" y="68576"/>
                    <a:pt x="22940" y="68622"/>
                    <a:pt x="23052" y="68622"/>
                  </a:cubicBezTo>
                  <a:cubicBezTo>
                    <a:pt x="23099" y="68622"/>
                    <a:pt x="23148" y="68614"/>
                    <a:pt x="23200" y="68590"/>
                  </a:cubicBezTo>
                  <a:cubicBezTo>
                    <a:pt x="23283" y="68556"/>
                    <a:pt x="23372" y="68546"/>
                    <a:pt x="23466" y="68546"/>
                  </a:cubicBezTo>
                  <a:cubicBezTo>
                    <a:pt x="23625" y="68546"/>
                    <a:pt x="23796" y="68576"/>
                    <a:pt x="23961" y="68576"/>
                  </a:cubicBezTo>
                  <a:cubicBezTo>
                    <a:pt x="23983" y="68576"/>
                    <a:pt x="24005" y="68576"/>
                    <a:pt x="24027" y="68574"/>
                  </a:cubicBezTo>
                  <a:cubicBezTo>
                    <a:pt x="24276" y="68563"/>
                    <a:pt x="24533" y="68541"/>
                    <a:pt x="24790" y="68541"/>
                  </a:cubicBezTo>
                  <a:cubicBezTo>
                    <a:pt x="24983" y="68541"/>
                    <a:pt x="25177" y="68553"/>
                    <a:pt x="25369" y="68590"/>
                  </a:cubicBezTo>
                  <a:cubicBezTo>
                    <a:pt x="25407" y="68598"/>
                    <a:pt x="25438" y="68604"/>
                    <a:pt x="25462" y="68604"/>
                  </a:cubicBezTo>
                  <a:cubicBezTo>
                    <a:pt x="25507" y="68604"/>
                    <a:pt x="25533" y="68584"/>
                    <a:pt x="25554" y="68512"/>
                  </a:cubicBezTo>
                  <a:cubicBezTo>
                    <a:pt x="25564" y="68475"/>
                    <a:pt x="25592" y="68455"/>
                    <a:pt x="25629" y="68455"/>
                  </a:cubicBezTo>
                  <a:cubicBezTo>
                    <a:pt x="25638" y="68455"/>
                    <a:pt x="25647" y="68456"/>
                    <a:pt x="25657" y="68458"/>
                  </a:cubicBezTo>
                  <a:cubicBezTo>
                    <a:pt x="25919" y="68521"/>
                    <a:pt x="26181" y="68540"/>
                    <a:pt x="26443" y="68540"/>
                  </a:cubicBezTo>
                  <a:cubicBezTo>
                    <a:pt x="26842" y="68540"/>
                    <a:pt x="27240" y="68495"/>
                    <a:pt x="27639" y="68487"/>
                  </a:cubicBezTo>
                  <a:cubicBezTo>
                    <a:pt x="27758" y="68485"/>
                    <a:pt x="27878" y="68484"/>
                    <a:pt x="27997" y="68484"/>
                  </a:cubicBezTo>
                  <a:cubicBezTo>
                    <a:pt x="28430" y="68484"/>
                    <a:pt x="28861" y="68498"/>
                    <a:pt x="29295" y="68508"/>
                  </a:cubicBezTo>
                  <a:cubicBezTo>
                    <a:pt x="29301" y="68508"/>
                    <a:pt x="29308" y="68508"/>
                    <a:pt x="29315" y="68508"/>
                  </a:cubicBezTo>
                  <a:cubicBezTo>
                    <a:pt x="29622" y="68508"/>
                    <a:pt x="29930" y="68420"/>
                    <a:pt x="30236" y="68363"/>
                  </a:cubicBezTo>
                  <a:cubicBezTo>
                    <a:pt x="30337" y="68346"/>
                    <a:pt x="30437" y="68310"/>
                    <a:pt x="30534" y="68310"/>
                  </a:cubicBezTo>
                  <a:cubicBezTo>
                    <a:pt x="30619" y="68310"/>
                    <a:pt x="30702" y="68339"/>
                    <a:pt x="30777" y="68434"/>
                  </a:cubicBezTo>
                  <a:cubicBezTo>
                    <a:pt x="30786" y="68444"/>
                    <a:pt x="30809" y="68449"/>
                    <a:pt x="30834" y="68449"/>
                  </a:cubicBezTo>
                  <a:cubicBezTo>
                    <a:pt x="30858" y="68449"/>
                    <a:pt x="30883" y="68444"/>
                    <a:pt x="30893" y="68434"/>
                  </a:cubicBezTo>
                  <a:cubicBezTo>
                    <a:pt x="31025" y="68310"/>
                    <a:pt x="31164" y="68275"/>
                    <a:pt x="31307" y="68275"/>
                  </a:cubicBezTo>
                  <a:cubicBezTo>
                    <a:pt x="31495" y="68275"/>
                    <a:pt x="31688" y="68336"/>
                    <a:pt x="31875" y="68339"/>
                  </a:cubicBezTo>
                  <a:cubicBezTo>
                    <a:pt x="31970" y="68339"/>
                    <a:pt x="32065" y="68277"/>
                    <a:pt x="32157" y="68272"/>
                  </a:cubicBezTo>
                  <a:cubicBezTo>
                    <a:pt x="32908" y="68252"/>
                    <a:pt x="33655" y="68252"/>
                    <a:pt x="34402" y="68207"/>
                  </a:cubicBezTo>
                  <a:cubicBezTo>
                    <a:pt x="34436" y="68205"/>
                    <a:pt x="34470" y="68204"/>
                    <a:pt x="34504" y="68204"/>
                  </a:cubicBezTo>
                  <a:cubicBezTo>
                    <a:pt x="34626" y="68204"/>
                    <a:pt x="34749" y="68213"/>
                    <a:pt x="34872" y="68213"/>
                  </a:cubicBezTo>
                  <a:cubicBezTo>
                    <a:pt x="35044" y="68213"/>
                    <a:pt x="35216" y="68196"/>
                    <a:pt x="35385" y="68112"/>
                  </a:cubicBezTo>
                  <a:cubicBezTo>
                    <a:pt x="35408" y="68100"/>
                    <a:pt x="35434" y="68096"/>
                    <a:pt x="35461" y="68096"/>
                  </a:cubicBezTo>
                  <a:cubicBezTo>
                    <a:pt x="35545" y="68096"/>
                    <a:pt x="35648" y="68134"/>
                    <a:pt x="35737" y="68134"/>
                  </a:cubicBezTo>
                  <a:cubicBezTo>
                    <a:pt x="35748" y="68134"/>
                    <a:pt x="35759" y="68134"/>
                    <a:pt x="35770" y="68132"/>
                  </a:cubicBezTo>
                  <a:cubicBezTo>
                    <a:pt x="36269" y="68054"/>
                    <a:pt x="36776" y="68112"/>
                    <a:pt x="37268" y="67881"/>
                  </a:cubicBezTo>
                  <a:cubicBezTo>
                    <a:pt x="37407" y="67815"/>
                    <a:pt x="37560" y="67798"/>
                    <a:pt x="37718" y="67798"/>
                  </a:cubicBezTo>
                  <a:close/>
                  <a:moveTo>
                    <a:pt x="20338" y="0"/>
                  </a:moveTo>
                  <a:cubicBezTo>
                    <a:pt x="20316" y="0"/>
                    <a:pt x="20296" y="15"/>
                    <a:pt x="20277" y="54"/>
                  </a:cubicBezTo>
                  <a:cubicBezTo>
                    <a:pt x="20245" y="122"/>
                    <a:pt x="20221" y="152"/>
                    <a:pt x="20192" y="152"/>
                  </a:cubicBezTo>
                  <a:cubicBezTo>
                    <a:pt x="20168" y="152"/>
                    <a:pt x="20141" y="132"/>
                    <a:pt x="20104" y="94"/>
                  </a:cubicBezTo>
                  <a:cubicBezTo>
                    <a:pt x="20071" y="63"/>
                    <a:pt x="20039" y="34"/>
                    <a:pt x="19995" y="34"/>
                  </a:cubicBezTo>
                  <a:cubicBezTo>
                    <a:pt x="19977" y="34"/>
                    <a:pt x="19957" y="39"/>
                    <a:pt x="19934" y="50"/>
                  </a:cubicBezTo>
                  <a:cubicBezTo>
                    <a:pt x="19812" y="114"/>
                    <a:pt x="19680" y="119"/>
                    <a:pt x="19547" y="119"/>
                  </a:cubicBezTo>
                  <a:cubicBezTo>
                    <a:pt x="19523" y="119"/>
                    <a:pt x="19499" y="119"/>
                    <a:pt x="19474" y="119"/>
                  </a:cubicBezTo>
                  <a:cubicBezTo>
                    <a:pt x="19377" y="119"/>
                    <a:pt x="19280" y="122"/>
                    <a:pt x="19187" y="149"/>
                  </a:cubicBezTo>
                  <a:cubicBezTo>
                    <a:pt x="18497" y="231"/>
                    <a:pt x="17816" y="322"/>
                    <a:pt x="17164" y="599"/>
                  </a:cubicBezTo>
                  <a:cubicBezTo>
                    <a:pt x="16372" y="937"/>
                    <a:pt x="15549" y="1230"/>
                    <a:pt x="14880" y="1792"/>
                  </a:cubicBezTo>
                  <a:cubicBezTo>
                    <a:pt x="14464" y="2147"/>
                    <a:pt x="14009" y="2453"/>
                    <a:pt x="13646" y="2882"/>
                  </a:cubicBezTo>
                  <a:cubicBezTo>
                    <a:pt x="13275" y="3324"/>
                    <a:pt x="12886" y="3766"/>
                    <a:pt x="12457" y="4145"/>
                  </a:cubicBezTo>
                  <a:cubicBezTo>
                    <a:pt x="12155" y="4414"/>
                    <a:pt x="11949" y="4752"/>
                    <a:pt x="11739" y="5049"/>
                  </a:cubicBezTo>
                  <a:cubicBezTo>
                    <a:pt x="11470" y="5421"/>
                    <a:pt x="11139" y="5760"/>
                    <a:pt x="10950" y="6206"/>
                  </a:cubicBezTo>
                  <a:cubicBezTo>
                    <a:pt x="10785" y="6598"/>
                    <a:pt x="10413" y="6887"/>
                    <a:pt x="10352" y="7349"/>
                  </a:cubicBezTo>
                  <a:cubicBezTo>
                    <a:pt x="10343" y="7432"/>
                    <a:pt x="10363" y="7597"/>
                    <a:pt x="10223" y="7626"/>
                  </a:cubicBezTo>
                  <a:cubicBezTo>
                    <a:pt x="10013" y="7667"/>
                    <a:pt x="9992" y="7882"/>
                    <a:pt x="10005" y="7981"/>
                  </a:cubicBezTo>
                  <a:cubicBezTo>
                    <a:pt x="10058" y="8435"/>
                    <a:pt x="9702" y="8745"/>
                    <a:pt x="9645" y="9182"/>
                  </a:cubicBezTo>
                  <a:cubicBezTo>
                    <a:pt x="9620" y="9409"/>
                    <a:pt x="9608" y="9653"/>
                    <a:pt x="9575" y="9897"/>
                  </a:cubicBezTo>
                  <a:cubicBezTo>
                    <a:pt x="9559" y="9897"/>
                    <a:pt x="9542" y="9901"/>
                    <a:pt x="9521" y="9901"/>
                  </a:cubicBezTo>
                  <a:cubicBezTo>
                    <a:pt x="9022" y="9963"/>
                    <a:pt x="8530" y="10087"/>
                    <a:pt x="8027" y="10141"/>
                  </a:cubicBezTo>
                  <a:cubicBezTo>
                    <a:pt x="7994" y="10145"/>
                    <a:pt x="7961" y="10146"/>
                    <a:pt x="7928" y="10146"/>
                  </a:cubicBezTo>
                  <a:cubicBezTo>
                    <a:pt x="7841" y="10146"/>
                    <a:pt x="7752" y="10136"/>
                    <a:pt x="7663" y="10136"/>
                  </a:cubicBezTo>
                  <a:cubicBezTo>
                    <a:pt x="7607" y="10136"/>
                    <a:pt x="7550" y="10140"/>
                    <a:pt x="7494" y="10152"/>
                  </a:cubicBezTo>
                  <a:cubicBezTo>
                    <a:pt x="7217" y="10215"/>
                    <a:pt x="6933" y="10301"/>
                    <a:pt x="6680" y="10392"/>
                  </a:cubicBezTo>
                  <a:cubicBezTo>
                    <a:pt x="6400" y="10495"/>
                    <a:pt x="6106" y="10524"/>
                    <a:pt x="5826" y="10632"/>
                  </a:cubicBezTo>
                  <a:cubicBezTo>
                    <a:pt x="5338" y="10817"/>
                    <a:pt x="4888" y="11082"/>
                    <a:pt x="4401" y="11248"/>
                  </a:cubicBezTo>
                  <a:cubicBezTo>
                    <a:pt x="4214" y="11312"/>
                    <a:pt x="4154" y="11554"/>
                    <a:pt x="3964" y="11554"/>
                  </a:cubicBezTo>
                  <a:cubicBezTo>
                    <a:pt x="3948" y="11554"/>
                    <a:pt x="3932" y="11552"/>
                    <a:pt x="3914" y="11549"/>
                  </a:cubicBezTo>
                  <a:cubicBezTo>
                    <a:pt x="3888" y="11543"/>
                    <a:pt x="3863" y="11541"/>
                    <a:pt x="3841" y="11541"/>
                  </a:cubicBezTo>
                  <a:cubicBezTo>
                    <a:pt x="3742" y="11541"/>
                    <a:pt x="3678" y="11590"/>
                    <a:pt x="3604" y="11664"/>
                  </a:cubicBezTo>
                  <a:cubicBezTo>
                    <a:pt x="3241" y="12019"/>
                    <a:pt x="2849" y="12349"/>
                    <a:pt x="2506" y="12721"/>
                  </a:cubicBezTo>
                  <a:cubicBezTo>
                    <a:pt x="2138" y="13117"/>
                    <a:pt x="1750" y="13485"/>
                    <a:pt x="1502" y="14001"/>
                  </a:cubicBezTo>
                  <a:cubicBezTo>
                    <a:pt x="1136" y="14760"/>
                    <a:pt x="957" y="15570"/>
                    <a:pt x="747" y="16367"/>
                  </a:cubicBezTo>
                  <a:cubicBezTo>
                    <a:pt x="606" y="16900"/>
                    <a:pt x="615" y="17486"/>
                    <a:pt x="528" y="18047"/>
                  </a:cubicBezTo>
                  <a:cubicBezTo>
                    <a:pt x="458" y="18493"/>
                    <a:pt x="492" y="18964"/>
                    <a:pt x="396" y="19418"/>
                  </a:cubicBezTo>
                  <a:cubicBezTo>
                    <a:pt x="322" y="19782"/>
                    <a:pt x="400" y="20141"/>
                    <a:pt x="318" y="20517"/>
                  </a:cubicBezTo>
                  <a:cubicBezTo>
                    <a:pt x="219" y="20975"/>
                    <a:pt x="326" y="21466"/>
                    <a:pt x="248" y="21954"/>
                  </a:cubicBezTo>
                  <a:cubicBezTo>
                    <a:pt x="194" y="22276"/>
                    <a:pt x="252" y="22631"/>
                    <a:pt x="235" y="22970"/>
                  </a:cubicBezTo>
                  <a:cubicBezTo>
                    <a:pt x="214" y="23345"/>
                    <a:pt x="198" y="23721"/>
                    <a:pt x="198" y="24088"/>
                  </a:cubicBezTo>
                  <a:cubicBezTo>
                    <a:pt x="198" y="24452"/>
                    <a:pt x="223" y="24836"/>
                    <a:pt x="297" y="25186"/>
                  </a:cubicBezTo>
                  <a:cubicBezTo>
                    <a:pt x="347" y="25409"/>
                    <a:pt x="153" y="25575"/>
                    <a:pt x="252" y="25752"/>
                  </a:cubicBezTo>
                  <a:cubicBezTo>
                    <a:pt x="417" y="26057"/>
                    <a:pt x="256" y="26372"/>
                    <a:pt x="301" y="26686"/>
                  </a:cubicBezTo>
                  <a:cubicBezTo>
                    <a:pt x="343" y="26933"/>
                    <a:pt x="297" y="27202"/>
                    <a:pt x="313" y="27469"/>
                  </a:cubicBezTo>
                  <a:cubicBezTo>
                    <a:pt x="330" y="27722"/>
                    <a:pt x="425" y="27978"/>
                    <a:pt x="284" y="28262"/>
                  </a:cubicBezTo>
                  <a:cubicBezTo>
                    <a:pt x="177" y="28473"/>
                    <a:pt x="280" y="28775"/>
                    <a:pt x="264" y="29039"/>
                  </a:cubicBezTo>
                  <a:cubicBezTo>
                    <a:pt x="252" y="29245"/>
                    <a:pt x="326" y="29472"/>
                    <a:pt x="288" y="29691"/>
                  </a:cubicBezTo>
                  <a:cubicBezTo>
                    <a:pt x="252" y="29935"/>
                    <a:pt x="210" y="30244"/>
                    <a:pt x="252" y="30418"/>
                  </a:cubicBezTo>
                  <a:cubicBezTo>
                    <a:pt x="322" y="30732"/>
                    <a:pt x="256" y="31025"/>
                    <a:pt x="260" y="31314"/>
                  </a:cubicBezTo>
                  <a:cubicBezTo>
                    <a:pt x="260" y="31702"/>
                    <a:pt x="161" y="32098"/>
                    <a:pt x="256" y="32483"/>
                  </a:cubicBezTo>
                  <a:cubicBezTo>
                    <a:pt x="297" y="32660"/>
                    <a:pt x="260" y="32759"/>
                    <a:pt x="149" y="32870"/>
                  </a:cubicBezTo>
                  <a:cubicBezTo>
                    <a:pt x="384" y="33036"/>
                    <a:pt x="149" y="33276"/>
                    <a:pt x="248" y="33478"/>
                  </a:cubicBezTo>
                  <a:cubicBezTo>
                    <a:pt x="396" y="33779"/>
                    <a:pt x="0" y="34118"/>
                    <a:pt x="273" y="34431"/>
                  </a:cubicBezTo>
                  <a:cubicBezTo>
                    <a:pt x="284" y="34452"/>
                    <a:pt x="269" y="34518"/>
                    <a:pt x="244" y="34551"/>
                  </a:cubicBezTo>
                  <a:cubicBezTo>
                    <a:pt x="21" y="34840"/>
                    <a:pt x="206" y="35166"/>
                    <a:pt x="219" y="35452"/>
                  </a:cubicBezTo>
                  <a:cubicBezTo>
                    <a:pt x="231" y="35715"/>
                    <a:pt x="273" y="36041"/>
                    <a:pt x="194" y="36228"/>
                  </a:cubicBezTo>
                  <a:cubicBezTo>
                    <a:pt x="90" y="36471"/>
                    <a:pt x="334" y="36719"/>
                    <a:pt x="107" y="36908"/>
                  </a:cubicBezTo>
                  <a:cubicBezTo>
                    <a:pt x="301" y="37215"/>
                    <a:pt x="124" y="37557"/>
                    <a:pt x="223" y="37880"/>
                  </a:cubicBezTo>
                  <a:cubicBezTo>
                    <a:pt x="313" y="38172"/>
                    <a:pt x="115" y="38469"/>
                    <a:pt x="169" y="38783"/>
                  </a:cubicBezTo>
                  <a:cubicBezTo>
                    <a:pt x="189" y="38882"/>
                    <a:pt x="280" y="38953"/>
                    <a:pt x="248" y="39073"/>
                  </a:cubicBezTo>
                  <a:cubicBezTo>
                    <a:pt x="132" y="39490"/>
                    <a:pt x="301" y="39915"/>
                    <a:pt x="223" y="40344"/>
                  </a:cubicBezTo>
                  <a:cubicBezTo>
                    <a:pt x="165" y="40658"/>
                    <a:pt x="161" y="41009"/>
                    <a:pt x="252" y="41306"/>
                  </a:cubicBezTo>
                  <a:cubicBezTo>
                    <a:pt x="305" y="41492"/>
                    <a:pt x="153" y="41620"/>
                    <a:pt x="235" y="41769"/>
                  </a:cubicBezTo>
                  <a:cubicBezTo>
                    <a:pt x="343" y="41962"/>
                    <a:pt x="309" y="42194"/>
                    <a:pt x="305" y="42388"/>
                  </a:cubicBezTo>
                  <a:cubicBezTo>
                    <a:pt x="288" y="42937"/>
                    <a:pt x="343" y="43486"/>
                    <a:pt x="301" y="44035"/>
                  </a:cubicBezTo>
                  <a:cubicBezTo>
                    <a:pt x="288" y="44217"/>
                    <a:pt x="507" y="44337"/>
                    <a:pt x="417" y="44456"/>
                  </a:cubicBezTo>
                  <a:cubicBezTo>
                    <a:pt x="223" y="44717"/>
                    <a:pt x="574" y="45005"/>
                    <a:pt x="343" y="45245"/>
                  </a:cubicBezTo>
                  <a:cubicBezTo>
                    <a:pt x="532" y="45741"/>
                    <a:pt x="404" y="46261"/>
                    <a:pt x="454" y="46768"/>
                  </a:cubicBezTo>
                  <a:cubicBezTo>
                    <a:pt x="516" y="47363"/>
                    <a:pt x="595" y="47954"/>
                    <a:pt x="599" y="48557"/>
                  </a:cubicBezTo>
                  <a:cubicBezTo>
                    <a:pt x="599" y="48726"/>
                    <a:pt x="520" y="48982"/>
                    <a:pt x="528" y="48990"/>
                  </a:cubicBezTo>
                  <a:cubicBezTo>
                    <a:pt x="863" y="49242"/>
                    <a:pt x="586" y="49560"/>
                    <a:pt x="582" y="49808"/>
                  </a:cubicBezTo>
                  <a:cubicBezTo>
                    <a:pt x="582" y="50138"/>
                    <a:pt x="685" y="50465"/>
                    <a:pt x="603" y="50807"/>
                  </a:cubicBezTo>
                  <a:cubicBezTo>
                    <a:pt x="536" y="51092"/>
                    <a:pt x="734" y="51484"/>
                    <a:pt x="603" y="51698"/>
                  </a:cubicBezTo>
                  <a:cubicBezTo>
                    <a:pt x="425" y="51992"/>
                    <a:pt x="644" y="52232"/>
                    <a:pt x="561" y="52496"/>
                  </a:cubicBezTo>
                  <a:cubicBezTo>
                    <a:pt x="528" y="52590"/>
                    <a:pt x="442" y="52788"/>
                    <a:pt x="520" y="52929"/>
                  </a:cubicBezTo>
                  <a:cubicBezTo>
                    <a:pt x="751" y="53334"/>
                    <a:pt x="619" y="53779"/>
                    <a:pt x="665" y="54206"/>
                  </a:cubicBezTo>
                  <a:cubicBezTo>
                    <a:pt x="714" y="54639"/>
                    <a:pt x="722" y="55081"/>
                    <a:pt x="743" y="55519"/>
                  </a:cubicBezTo>
                  <a:cubicBezTo>
                    <a:pt x="759" y="55890"/>
                    <a:pt x="818" y="56270"/>
                    <a:pt x="776" y="56658"/>
                  </a:cubicBezTo>
                  <a:cubicBezTo>
                    <a:pt x="734" y="57066"/>
                    <a:pt x="714" y="57496"/>
                    <a:pt x="759" y="57909"/>
                  </a:cubicBezTo>
                  <a:cubicBezTo>
                    <a:pt x="822" y="58570"/>
                    <a:pt x="734" y="59222"/>
                    <a:pt x="722" y="59874"/>
                  </a:cubicBezTo>
                  <a:cubicBezTo>
                    <a:pt x="710" y="60266"/>
                    <a:pt x="710" y="60663"/>
                    <a:pt x="706" y="61059"/>
                  </a:cubicBezTo>
                  <a:cubicBezTo>
                    <a:pt x="706" y="61377"/>
                    <a:pt x="759" y="61707"/>
                    <a:pt x="694" y="62009"/>
                  </a:cubicBezTo>
                  <a:cubicBezTo>
                    <a:pt x="603" y="62393"/>
                    <a:pt x="702" y="62772"/>
                    <a:pt x="615" y="63161"/>
                  </a:cubicBezTo>
                  <a:cubicBezTo>
                    <a:pt x="566" y="63388"/>
                    <a:pt x="467" y="63735"/>
                    <a:pt x="710" y="63982"/>
                  </a:cubicBezTo>
                  <a:cubicBezTo>
                    <a:pt x="730" y="64003"/>
                    <a:pt x="665" y="64098"/>
                    <a:pt x="652" y="64160"/>
                  </a:cubicBezTo>
                  <a:cubicBezTo>
                    <a:pt x="595" y="64416"/>
                    <a:pt x="492" y="64660"/>
                    <a:pt x="511" y="64933"/>
                  </a:cubicBezTo>
                  <a:cubicBezTo>
                    <a:pt x="520" y="65027"/>
                    <a:pt x="586" y="65089"/>
                    <a:pt x="553" y="65225"/>
                  </a:cubicBezTo>
                  <a:cubicBezTo>
                    <a:pt x="462" y="65621"/>
                    <a:pt x="425" y="66055"/>
                    <a:pt x="492" y="66452"/>
                  </a:cubicBezTo>
                  <a:cubicBezTo>
                    <a:pt x="545" y="66766"/>
                    <a:pt x="437" y="67063"/>
                    <a:pt x="507" y="67364"/>
                  </a:cubicBezTo>
                  <a:cubicBezTo>
                    <a:pt x="591" y="67723"/>
                    <a:pt x="412" y="68104"/>
                    <a:pt x="524" y="68442"/>
                  </a:cubicBezTo>
                  <a:cubicBezTo>
                    <a:pt x="619" y="68743"/>
                    <a:pt x="322" y="69036"/>
                    <a:pt x="574" y="69309"/>
                  </a:cubicBezTo>
                  <a:cubicBezTo>
                    <a:pt x="380" y="69850"/>
                    <a:pt x="492" y="70424"/>
                    <a:pt x="442" y="70981"/>
                  </a:cubicBezTo>
                  <a:cubicBezTo>
                    <a:pt x="408" y="71365"/>
                    <a:pt x="483" y="71786"/>
                    <a:pt x="499" y="72191"/>
                  </a:cubicBezTo>
                  <a:cubicBezTo>
                    <a:pt x="507" y="72447"/>
                    <a:pt x="619" y="72707"/>
                    <a:pt x="603" y="72935"/>
                  </a:cubicBezTo>
                  <a:cubicBezTo>
                    <a:pt x="586" y="73215"/>
                    <a:pt x="615" y="73488"/>
                    <a:pt x="623" y="73760"/>
                  </a:cubicBezTo>
                  <a:cubicBezTo>
                    <a:pt x="635" y="74185"/>
                    <a:pt x="681" y="74606"/>
                    <a:pt x="706" y="75032"/>
                  </a:cubicBezTo>
                  <a:cubicBezTo>
                    <a:pt x="730" y="75511"/>
                    <a:pt x="714" y="75994"/>
                    <a:pt x="854" y="76472"/>
                  </a:cubicBezTo>
                  <a:cubicBezTo>
                    <a:pt x="937" y="76745"/>
                    <a:pt x="913" y="77055"/>
                    <a:pt x="1024" y="77307"/>
                  </a:cubicBezTo>
                  <a:cubicBezTo>
                    <a:pt x="904" y="77484"/>
                    <a:pt x="1102" y="77551"/>
                    <a:pt x="1102" y="77682"/>
                  </a:cubicBezTo>
                  <a:cubicBezTo>
                    <a:pt x="1090" y="78302"/>
                    <a:pt x="1433" y="78818"/>
                    <a:pt x="1664" y="79351"/>
                  </a:cubicBezTo>
                  <a:cubicBezTo>
                    <a:pt x="1940" y="79974"/>
                    <a:pt x="2468" y="80461"/>
                    <a:pt x="2948" y="80952"/>
                  </a:cubicBezTo>
                  <a:cubicBezTo>
                    <a:pt x="3406" y="81427"/>
                    <a:pt x="3886" y="81894"/>
                    <a:pt x="4521" y="82166"/>
                  </a:cubicBezTo>
                  <a:cubicBezTo>
                    <a:pt x="4728" y="82258"/>
                    <a:pt x="5016" y="82274"/>
                    <a:pt x="5132" y="82497"/>
                  </a:cubicBezTo>
                  <a:cubicBezTo>
                    <a:pt x="5252" y="82732"/>
                    <a:pt x="5500" y="82778"/>
                    <a:pt x="5669" y="82839"/>
                  </a:cubicBezTo>
                  <a:cubicBezTo>
                    <a:pt x="6346" y="83096"/>
                    <a:pt x="7076" y="83129"/>
                    <a:pt x="7791" y="83232"/>
                  </a:cubicBezTo>
                  <a:cubicBezTo>
                    <a:pt x="8469" y="83327"/>
                    <a:pt x="9150" y="83352"/>
                    <a:pt x="9835" y="83360"/>
                  </a:cubicBezTo>
                  <a:cubicBezTo>
                    <a:pt x="10313" y="83368"/>
                    <a:pt x="10781" y="83514"/>
                    <a:pt x="11266" y="83514"/>
                  </a:cubicBezTo>
                  <a:cubicBezTo>
                    <a:pt x="11321" y="83514"/>
                    <a:pt x="11377" y="83512"/>
                    <a:pt x="11433" y="83508"/>
                  </a:cubicBezTo>
                  <a:cubicBezTo>
                    <a:pt x="11460" y="83506"/>
                    <a:pt x="11489" y="83506"/>
                    <a:pt x="11518" y="83506"/>
                  </a:cubicBezTo>
                  <a:cubicBezTo>
                    <a:pt x="11624" y="83506"/>
                    <a:pt x="11739" y="83516"/>
                    <a:pt x="11850" y="83525"/>
                  </a:cubicBezTo>
                  <a:cubicBezTo>
                    <a:pt x="12412" y="83582"/>
                    <a:pt x="12978" y="83632"/>
                    <a:pt x="13534" y="83649"/>
                  </a:cubicBezTo>
                  <a:cubicBezTo>
                    <a:pt x="13919" y="83662"/>
                    <a:pt x="14302" y="83715"/>
                    <a:pt x="14678" y="83736"/>
                  </a:cubicBezTo>
                  <a:cubicBezTo>
                    <a:pt x="15322" y="83773"/>
                    <a:pt x="15966" y="83781"/>
                    <a:pt x="16606" y="83802"/>
                  </a:cubicBezTo>
                  <a:cubicBezTo>
                    <a:pt x="16872" y="83813"/>
                    <a:pt x="17138" y="83820"/>
                    <a:pt x="17404" y="83820"/>
                  </a:cubicBezTo>
                  <a:cubicBezTo>
                    <a:pt x="17536" y="83820"/>
                    <a:pt x="17667" y="83818"/>
                    <a:pt x="17800" y="83814"/>
                  </a:cubicBezTo>
                  <a:cubicBezTo>
                    <a:pt x="17878" y="83812"/>
                    <a:pt x="17957" y="83811"/>
                    <a:pt x="18037" y="83811"/>
                  </a:cubicBezTo>
                  <a:cubicBezTo>
                    <a:pt x="18434" y="83811"/>
                    <a:pt x="18835" y="83837"/>
                    <a:pt x="19234" y="83837"/>
                  </a:cubicBezTo>
                  <a:cubicBezTo>
                    <a:pt x="19293" y="83837"/>
                    <a:pt x="19351" y="83836"/>
                    <a:pt x="19410" y="83835"/>
                  </a:cubicBezTo>
                  <a:cubicBezTo>
                    <a:pt x="19675" y="83828"/>
                    <a:pt x="19960" y="83790"/>
                    <a:pt x="20221" y="83790"/>
                  </a:cubicBezTo>
                  <a:cubicBezTo>
                    <a:pt x="20297" y="83790"/>
                    <a:pt x="20371" y="83793"/>
                    <a:pt x="20442" y="83802"/>
                  </a:cubicBezTo>
                  <a:cubicBezTo>
                    <a:pt x="20652" y="83829"/>
                    <a:pt x="20869" y="83840"/>
                    <a:pt x="21079" y="83840"/>
                  </a:cubicBezTo>
                  <a:cubicBezTo>
                    <a:pt x="21221" y="83840"/>
                    <a:pt x="21359" y="83835"/>
                    <a:pt x="21491" y="83826"/>
                  </a:cubicBezTo>
                  <a:cubicBezTo>
                    <a:pt x="21942" y="83798"/>
                    <a:pt x="22393" y="83781"/>
                    <a:pt x="22845" y="83781"/>
                  </a:cubicBezTo>
                  <a:cubicBezTo>
                    <a:pt x="22976" y="83781"/>
                    <a:pt x="23107" y="83783"/>
                    <a:pt x="23238" y="83786"/>
                  </a:cubicBezTo>
                  <a:cubicBezTo>
                    <a:pt x="23290" y="83787"/>
                    <a:pt x="23342" y="83788"/>
                    <a:pt x="23393" y="83788"/>
                  </a:cubicBezTo>
                  <a:cubicBezTo>
                    <a:pt x="23943" y="83788"/>
                    <a:pt x="24487" y="83716"/>
                    <a:pt x="25034" y="83678"/>
                  </a:cubicBezTo>
                  <a:cubicBezTo>
                    <a:pt x="25211" y="83662"/>
                    <a:pt x="25418" y="83607"/>
                    <a:pt x="25595" y="83582"/>
                  </a:cubicBezTo>
                  <a:cubicBezTo>
                    <a:pt x="25845" y="83545"/>
                    <a:pt x="26070" y="83399"/>
                    <a:pt x="26313" y="83399"/>
                  </a:cubicBezTo>
                  <a:cubicBezTo>
                    <a:pt x="26331" y="83399"/>
                    <a:pt x="26349" y="83399"/>
                    <a:pt x="26367" y="83401"/>
                  </a:cubicBezTo>
                  <a:cubicBezTo>
                    <a:pt x="26449" y="83409"/>
                    <a:pt x="26531" y="83412"/>
                    <a:pt x="26612" y="83412"/>
                  </a:cubicBezTo>
                  <a:cubicBezTo>
                    <a:pt x="26848" y="83412"/>
                    <a:pt x="27082" y="83386"/>
                    <a:pt x="27309" y="83364"/>
                  </a:cubicBezTo>
                  <a:cubicBezTo>
                    <a:pt x="27734" y="83323"/>
                    <a:pt x="28172" y="83319"/>
                    <a:pt x="28593" y="83281"/>
                  </a:cubicBezTo>
                  <a:cubicBezTo>
                    <a:pt x="29006" y="83245"/>
                    <a:pt x="29468" y="83256"/>
                    <a:pt x="29861" y="83178"/>
                  </a:cubicBezTo>
                  <a:cubicBezTo>
                    <a:pt x="30290" y="83092"/>
                    <a:pt x="30728" y="83125"/>
                    <a:pt x="31162" y="82997"/>
                  </a:cubicBezTo>
                  <a:cubicBezTo>
                    <a:pt x="31612" y="82869"/>
                    <a:pt x="32107" y="82811"/>
                    <a:pt x="32590" y="82770"/>
                  </a:cubicBezTo>
                  <a:cubicBezTo>
                    <a:pt x="32856" y="82747"/>
                    <a:pt x="33101" y="82582"/>
                    <a:pt x="33372" y="82582"/>
                  </a:cubicBezTo>
                  <a:cubicBezTo>
                    <a:pt x="33446" y="82582"/>
                    <a:pt x="33522" y="82594"/>
                    <a:pt x="33601" y="82625"/>
                  </a:cubicBezTo>
                  <a:cubicBezTo>
                    <a:pt x="33603" y="82626"/>
                    <a:pt x="33606" y="82626"/>
                    <a:pt x="33608" y="82626"/>
                  </a:cubicBezTo>
                  <a:cubicBezTo>
                    <a:pt x="33637" y="82626"/>
                    <a:pt x="33694" y="82589"/>
                    <a:pt x="33704" y="82563"/>
                  </a:cubicBezTo>
                  <a:cubicBezTo>
                    <a:pt x="33743" y="82470"/>
                    <a:pt x="33819" y="82463"/>
                    <a:pt x="33897" y="82463"/>
                  </a:cubicBezTo>
                  <a:cubicBezTo>
                    <a:pt x="33911" y="82463"/>
                    <a:pt x="33924" y="82463"/>
                    <a:pt x="33938" y="82463"/>
                  </a:cubicBezTo>
                  <a:cubicBezTo>
                    <a:pt x="34013" y="82463"/>
                    <a:pt x="34085" y="82457"/>
                    <a:pt x="34122" y="82374"/>
                  </a:cubicBezTo>
                  <a:cubicBezTo>
                    <a:pt x="34180" y="82410"/>
                    <a:pt x="34234" y="82424"/>
                    <a:pt x="34286" y="82424"/>
                  </a:cubicBezTo>
                  <a:cubicBezTo>
                    <a:pt x="34470" y="82424"/>
                    <a:pt x="34624" y="82242"/>
                    <a:pt x="34811" y="82216"/>
                  </a:cubicBezTo>
                  <a:cubicBezTo>
                    <a:pt x="35002" y="82191"/>
                    <a:pt x="35303" y="82175"/>
                    <a:pt x="35509" y="81932"/>
                  </a:cubicBezTo>
                  <a:cubicBezTo>
                    <a:pt x="35608" y="81816"/>
                    <a:pt x="35938" y="81713"/>
                    <a:pt x="36100" y="81597"/>
                  </a:cubicBezTo>
                  <a:cubicBezTo>
                    <a:pt x="36327" y="81440"/>
                    <a:pt x="36587" y="81160"/>
                    <a:pt x="36793" y="81110"/>
                  </a:cubicBezTo>
                  <a:cubicBezTo>
                    <a:pt x="37338" y="80986"/>
                    <a:pt x="37417" y="80470"/>
                    <a:pt x="37763" y="80197"/>
                  </a:cubicBezTo>
                  <a:cubicBezTo>
                    <a:pt x="37982" y="80028"/>
                    <a:pt x="38044" y="79772"/>
                    <a:pt x="38164" y="79549"/>
                  </a:cubicBezTo>
                  <a:cubicBezTo>
                    <a:pt x="38333" y="79252"/>
                    <a:pt x="38552" y="78955"/>
                    <a:pt x="38614" y="78628"/>
                  </a:cubicBezTo>
                  <a:cubicBezTo>
                    <a:pt x="38701" y="78195"/>
                    <a:pt x="38837" y="77794"/>
                    <a:pt x="39015" y="77402"/>
                  </a:cubicBezTo>
                  <a:cubicBezTo>
                    <a:pt x="39044" y="77339"/>
                    <a:pt x="39093" y="77278"/>
                    <a:pt x="39065" y="77225"/>
                  </a:cubicBezTo>
                  <a:cubicBezTo>
                    <a:pt x="38945" y="77006"/>
                    <a:pt x="39068" y="76770"/>
                    <a:pt x="39105" y="76588"/>
                  </a:cubicBezTo>
                  <a:cubicBezTo>
                    <a:pt x="39229" y="75977"/>
                    <a:pt x="39204" y="75358"/>
                    <a:pt x="39271" y="74743"/>
                  </a:cubicBezTo>
                  <a:cubicBezTo>
                    <a:pt x="39312" y="74317"/>
                    <a:pt x="39316" y="73884"/>
                    <a:pt x="39275" y="73442"/>
                  </a:cubicBezTo>
                  <a:cubicBezTo>
                    <a:pt x="39225" y="72954"/>
                    <a:pt x="39366" y="72451"/>
                    <a:pt x="39295" y="71944"/>
                  </a:cubicBezTo>
                  <a:cubicBezTo>
                    <a:pt x="39263" y="71708"/>
                    <a:pt x="39295" y="71448"/>
                    <a:pt x="39303" y="71196"/>
                  </a:cubicBezTo>
                  <a:cubicBezTo>
                    <a:pt x="39324" y="70746"/>
                    <a:pt x="39316" y="70292"/>
                    <a:pt x="39328" y="69842"/>
                  </a:cubicBezTo>
                  <a:cubicBezTo>
                    <a:pt x="39337" y="69524"/>
                    <a:pt x="39287" y="69210"/>
                    <a:pt x="39324" y="68888"/>
                  </a:cubicBezTo>
                  <a:cubicBezTo>
                    <a:pt x="39353" y="68615"/>
                    <a:pt x="39452" y="68347"/>
                    <a:pt x="39415" y="68066"/>
                  </a:cubicBezTo>
                  <a:cubicBezTo>
                    <a:pt x="39395" y="67934"/>
                    <a:pt x="39328" y="67818"/>
                    <a:pt x="39337" y="67674"/>
                  </a:cubicBezTo>
                  <a:cubicBezTo>
                    <a:pt x="39362" y="67368"/>
                    <a:pt x="39481" y="67067"/>
                    <a:pt x="39362" y="66757"/>
                  </a:cubicBezTo>
                  <a:cubicBezTo>
                    <a:pt x="39332" y="66679"/>
                    <a:pt x="39283" y="66559"/>
                    <a:pt x="39316" y="66518"/>
                  </a:cubicBezTo>
                  <a:cubicBezTo>
                    <a:pt x="39610" y="66158"/>
                    <a:pt x="39295" y="65762"/>
                    <a:pt x="39406" y="65387"/>
                  </a:cubicBezTo>
                  <a:cubicBezTo>
                    <a:pt x="39539" y="64928"/>
                    <a:pt x="39275" y="64441"/>
                    <a:pt x="39461" y="63970"/>
                  </a:cubicBezTo>
                  <a:cubicBezTo>
                    <a:pt x="39477" y="63929"/>
                    <a:pt x="39461" y="63858"/>
                    <a:pt x="39431" y="63818"/>
                  </a:cubicBezTo>
                  <a:cubicBezTo>
                    <a:pt x="39283" y="63595"/>
                    <a:pt x="39382" y="63302"/>
                    <a:pt x="39427" y="63140"/>
                  </a:cubicBezTo>
                  <a:cubicBezTo>
                    <a:pt x="39535" y="62772"/>
                    <a:pt x="39357" y="62426"/>
                    <a:pt x="39490" y="62046"/>
                  </a:cubicBezTo>
                  <a:cubicBezTo>
                    <a:pt x="39605" y="61720"/>
                    <a:pt x="39514" y="61274"/>
                    <a:pt x="39526" y="60886"/>
                  </a:cubicBezTo>
                  <a:cubicBezTo>
                    <a:pt x="39539" y="60291"/>
                    <a:pt x="39535" y="59692"/>
                    <a:pt x="39593" y="59098"/>
                  </a:cubicBezTo>
                  <a:cubicBezTo>
                    <a:pt x="39621" y="58768"/>
                    <a:pt x="39605" y="58417"/>
                    <a:pt x="39617" y="58086"/>
                  </a:cubicBezTo>
                  <a:cubicBezTo>
                    <a:pt x="39646" y="57467"/>
                    <a:pt x="39617" y="56843"/>
                    <a:pt x="39671" y="56220"/>
                  </a:cubicBezTo>
                  <a:cubicBezTo>
                    <a:pt x="39717" y="55675"/>
                    <a:pt x="39679" y="55122"/>
                    <a:pt x="39717" y="54572"/>
                  </a:cubicBezTo>
                  <a:cubicBezTo>
                    <a:pt x="39725" y="54404"/>
                    <a:pt x="39783" y="54230"/>
                    <a:pt x="39749" y="54032"/>
                  </a:cubicBezTo>
                  <a:cubicBezTo>
                    <a:pt x="39688" y="53672"/>
                    <a:pt x="39646" y="53289"/>
                    <a:pt x="39675" y="52929"/>
                  </a:cubicBezTo>
                  <a:cubicBezTo>
                    <a:pt x="39704" y="52582"/>
                    <a:pt x="39667" y="52243"/>
                    <a:pt x="39679" y="51897"/>
                  </a:cubicBezTo>
                  <a:cubicBezTo>
                    <a:pt x="39696" y="51538"/>
                    <a:pt x="39535" y="51178"/>
                    <a:pt x="39629" y="50823"/>
                  </a:cubicBezTo>
                  <a:cubicBezTo>
                    <a:pt x="39713" y="50522"/>
                    <a:pt x="39614" y="50225"/>
                    <a:pt x="39625" y="49928"/>
                  </a:cubicBezTo>
                  <a:cubicBezTo>
                    <a:pt x="39634" y="49667"/>
                    <a:pt x="39568" y="49350"/>
                    <a:pt x="39589" y="49085"/>
                  </a:cubicBezTo>
                  <a:cubicBezTo>
                    <a:pt x="39634" y="48523"/>
                    <a:pt x="39568" y="47966"/>
                    <a:pt x="39535" y="47417"/>
                  </a:cubicBezTo>
                  <a:cubicBezTo>
                    <a:pt x="39502" y="46880"/>
                    <a:pt x="39650" y="46356"/>
                    <a:pt x="39530" y="45815"/>
                  </a:cubicBezTo>
                  <a:cubicBezTo>
                    <a:pt x="39481" y="45604"/>
                    <a:pt x="39530" y="45324"/>
                    <a:pt x="39560" y="45084"/>
                  </a:cubicBezTo>
                  <a:cubicBezTo>
                    <a:pt x="39617" y="44613"/>
                    <a:pt x="39374" y="44188"/>
                    <a:pt x="39402" y="43721"/>
                  </a:cubicBezTo>
                  <a:cubicBezTo>
                    <a:pt x="39415" y="43486"/>
                    <a:pt x="39629" y="43275"/>
                    <a:pt x="39510" y="43040"/>
                  </a:cubicBezTo>
                  <a:cubicBezTo>
                    <a:pt x="39391" y="42801"/>
                    <a:pt x="39522" y="42591"/>
                    <a:pt x="39564" y="42379"/>
                  </a:cubicBezTo>
                  <a:cubicBezTo>
                    <a:pt x="39601" y="42198"/>
                    <a:pt x="39679" y="42033"/>
                    <a:pt x="39654" y="41834"/>
                  </a:cubicBezTo>
                  <a:cubicBezTo>
                    <a:pt x="39634" y="41686"/>
                    <a:pt x="39663" y="41533"/>
                    <a:pt x="39700" y="41377"/>
                  </a:cubicBezTo>
                  <a:cubicBezTo>
                    <a:pt x="39725" y="41269"/>
                    <a:pt x="39791" y="41095"/>
                    <a:pt x="39717" y="40951"/>
                  </a:cubicBezTo>
                  <a:cubicBezTo>
                    <a:pt x="39576" y="40674"/>
                    <a:pt x="39675" y="40386"/>
                    <a:pt x="39688" y="40100"/>
                  </a:cubicBezTo>
                  <a:cubicBezTo>
                    <a:pt x="39704" y="39683"/>
                    <a:pt x="39745" y="39262"/>
                    <a:pt x="39709" y="38846"/>
                  </a:cubicBezTo>
                  <a:cubicBezTo>
                    <a:pt x="39684" y="38610"/>
                    <a:pt x="39812" y="38370"/>
                    <a:pt x="39634" y="38127"/>
                  </a:cubicBezTo>
                  <a:cubicBezTo>
                    <a:pt x="39597" y="38082"/>
                    <a:pt x="39745" y="37792"/>
                    <a:pt x="39728" y="37607"/>
                  </a:cubicBezTo>
                  <a:cubicBezTo>
                    <a:pt x="39717" y="37409"/>
                    <a:pt x="39869" y="37186"/>
                    <a:pt x="39663" y="37007"/>
                  </a:cubicBezTo>
                  <a:cubicBezTo>
                    <a:pt x="39634" y="36983"/>
                    <a:pt x="39605" y="36925"/>
                    <a:pt x="39646" y="36893"/>
                  </a:cubicBezTo>
                  <a:cubicBezTo>
                    <a:pt x="39877" y="36719"/>
                    <a:pt x="39572" y="36458"/>
                    <a:pt x="39745" y="36294"/>
                  </a:cubicBezTo>
                  <a:cubicBezTo>
                    <a:pt x="39919" y="36132"/>
                    <a:pt x="39469" y="35930"/>
                    <a:pt x="39795" y="35798"/>
                  </a:cubicBezTo>
                  <a:cubicBezTo>
                    <a:pt x="39659" y="35542"/>
                    <a:pt x="39758" y="35290"/>
                    <a:pt x="39824" y="35042"/>
                  </a:cubicBezTo>
                  <a:cubicBezTo>
                    <a:pt x="39840" y="34993"/>
                    <a:pt x="39844" y="34960"/>
                    <a:pt x="39799" y="34931"/>
                  </a:cubicBezTo>
                  <a:cubicBezTo>
                    <a:pt x="39650" y="34827"/>
                    <a:pt x="39709" y="34609"/>
                    <a:pt x="39745" y="34555"/>
                  </a:cubicBezTo>
                  <a:cubicBezTo>
                    <a:pt x="40018" y="34143"/>
                    <a:pt x="39828" y="33672"/>
                    <a:pt x="39923" y="33234"/>
                  </a:cubicBezTo>
                  <a:cubicBezTo>
                    <a:pt x="39981" y="32986"/>
                    <a:pt x="39824" y="32706"/>
                    <a:pt x="39997" y="32449"/>
                  </a:cubicBezTo>
                  <a:cubicBezTo>
                    <a:pt x="40047" y="32380"/>
                    <a:pt x="39993" y="32338"/>
                    <a:pt x="39911" y="32321"/>
                  </a:cubicBezTo>
                  <a:cubicBezTo>
                    <a:pt x="39873" y="32313"/>
                    <a:pt x="39820" y="32243"/>
                    <a:pt x="39857" y="32222"/>
                  </a:cubicBezTo>
                  <a:cubicBezTo>
                    <a:pt x="40159" y="32045"/>
                    <a:pt x="39947" y="31760"/>
                    <a:pt x="39981" y="31532"/>
                  </a:cubicBezTo>
                  <a:cubicBezTo>
                    <a:pt x="40043" y="31132"/>
                    <a:pt x="39869" y="30707"/>
                    <a:pt x="40043" y="30303"/>
                  </a:cubicBezTo>
                  <a:cubicBezTo>
                    <a:pt x="40051" y="30282"/>
                    <a:pt x="40063" y="30257"/>
                    <a:pt x="40055" y="30240"/>
                  </a:cubicBezTo>
                  <a:cubicBezTo>
                    <a:pt x="39902" y="29968"/>
                    <a:pt x="39976" y="29630"/>
                    <a:pt x="40018" y="29390"/>
                  </a:cubicBezTo>
                  <a:cubicBezTo>
                    <a:pt x="40084" y="28977"/>
                    <a:pt x="39997" y="28572"/>
                    <a:pt x="40035" y="28168"/>
                  </a:cubicBezTo>
                  <a:cubicBezTo>
                    <a:pt x="40051" y="28015"/>
                    <a:pt x="40266" y="27797"/>
                    <a:pt x="40043" y="27623"/>
                  </a:cubicBezTo>
                  <a:cubicBezTo>
                    <a:pt x="40237" y="27503"/>
                    <a:pt x="40270" y="27404"/>
                    <a:pt x="40001" y="27342"/>
                  </a:cubicBezTo>
                  <a:cubicBezTo>
                    <a:pt x="39989" y="27342"/>
                    <a:pt x="39976" y="27259"/>
                    <a:pt x="39976" y="27259"/>
                  </a:cubicBezTo>
                  <a:cubicBezTo>
                    <a:pt x="40319" y="27152"/>
                    <a:pt x="40088" y="26888"/>
                    <a:pt x="40039" y="26789"/>
                  </a:cubicBezTo>
                  <a:cubicBezTo>
                    <a:pt x="39869" y="26471"/>
                    <a:pt x="40100" y="26181"/>
                    <a:pt x="40071" y="25864"/>
                  </a:cubicBezTo>
                  <a:cubicBezTo>
                    <a:pt x="40043" y="25587"/>
                    <a:pt x="40134" y="25240"/>
                    <a:pt x="40105" y="24931"/>
                  </a:cubicBezTo>
                  <a:cubicBezTo>
                    <a:pt x="40080" y="24687"/>
                    <a:pt x="40439" y="24422"/>
                    <a:pt x="40067" y="24199"/>
                  </a:cubicBezTo>
                  <a:cubicBezTo>
                    <a:pt x="40059" y="24195"/>
                    <a:pt x="40071" y="24134"/>
                    <a:pt x="40092" y="24113"/>
                  </a:cubicBezTo>
                  <a:cubicBezTo>
                    <a:pt x="40245" y="23972"/>
                    <a:pt x="40307" y="23852"/>
                    <a:pt x="40159" y="23634"/>
                  </a:cubicBezTo>
                  <a:cubicBezTo>
                    <a:pt x="40100" y="23547"/>
                    <a:pt x="40336" y="23332"/>
                    <a:pt x="40270" y="23134"/>
                  </a:cubicBezTo>
                  <a:cubicBezTo>
                    <a:pt x="40262" y="23114"/>
                    <a:pt x="40266" y="23089"/>
                    <a:pt x="40262" y="23069"/>
                  </a:cubicBezTo>
                  <a:cubicBezTo>
                    <a:pt x="40166" y="22787"/>
                    <a:pt x="40170" y="22486"/>
                    <a:pt x="40266" y="22185"/>
                  </a:cubicBezTo>
                  <a:cubicBezTo>
                    <a:pt x="40282" y="22139"/>
                    <a:pt x="40270" y="22061"/>
                    <a:pt x="40241" y="22032"/>
                  </a:cubicBezTo>
                  <a:cubicBezTo>
                    <a:pt x="40138" y="21950"/>
                    <a:pt x="40174" y="21859"/>
                    <a:pt x="40204" y="21764"/>
                  </a:cubicBezTo>
                  <a:cubicBezTo>
                    <a:pt x="40286" y="21487"/>
                    <a:pt x="40174" y="21211"/>
                    <a:pt x="40183" y="20929"/>
                  </a:cubicBezTo>
                  <a:cubicBezTo>
                    <a:pt x="40191" y="20670"/>
                    <a:pt x="40174" y="20405"/>
                    <a:pt x="40170" y="20145"/>
                  </a:cubicBezTo>
                  <a:cubicBezTo>
                    <a:pt x="40163" y="19819"/>
                    <a:pt x="40254" y="19476"/>
                    <a:pt x="40266" y="19138"/>
                  </a:cubicBezTo>
                  <a:cubicBezTo>
                    <a:pt x="40273" y="18943"/>
                    <a:pt x="40163" y="18779"/>
                    <a:pt x="40187" y="18572"/>
                  </a:cubicBezTo>
                  <a:cubicBezTo>
                    <a:pt x="40220" y="18328"/>
                    <a:pt x="40397" y="18040"/>
                    <a:pt x="40105" y="17821"/>
                  </a:cubicBezTo>
                  <a:cubicBezTo>
                    <a:pt x="40096" y="17817"/>
                    <a:pt x="40130" y="17717"/>
                    <a:pt x="40150" y="17717"/>
                  </a:cubicBezTo>
                  <a:cubicBezTo>
                    <a:pt x="40336" y="17693"/>
                    <a:pt x="40233" y="17590"/>
                    <a:pt x="40212" y="17510"/>
                  </a:cubicBezTo>
                  <a:cubicBezTo>
                    <a:pt x="40191" y="17424"/>
                    <a:pt x="40125" y="17321"/>
                    <a:pt x="40155" y="17263"/>
                  </a:cubicBezTo>
                  <a:cubicBezTo>
                    <a:pt x="40273" y="17032"/>
                    <a:pt x="40237" y="16809"/>
                    <a:pt x="40179" y="16574"/>
                  </a:cubicBezTo>
                  <a:cubicBezTo>
                    <a:pt x="40130" y="16371"/>
                    <a:pt x="40195" y="16161"/>
                    <a:pt x="40138" y="15946"/>
                  </a:cubicBezTo>
                  <a:cubicBezTo>
                    <a:pt x="40055" y="15648"/>
                    <a:pt x="40035" y="15330"/>
                    <a:pt x="39944" y="15038"/>
                  </a:cubicBezTo>
                  <a:cubicBezTo>
                    <a:pt x="39877" y="14815"/>
                    <a:pt x="39749" y="14596"/>
                    <a:pt x="39688" y="14381"/>
                  </a:cubicBezTo>
                  <a:cubicBezTo>
                    <a:pt x="39436" y="13518"/>
                    <a:pt x="38787" y="12969"/>
                    <a:pt x="38152" y="12437"/>
                  </a:cubicBezTo>
                  <a:cubicBezTo>
                    <a:pt x="37752" y="12106"/>
                    <a:pt x="37222" y="11920"/>
                    <a:pt x="36765" y="11660"/>
                  </a:cubicBezTo>
                  <a:cubicBezTo>
                    <a:pt x="36227" y="11355"/>
                    <a:pt x="35678" y="11094"/>
                    <a:pt x="35109" y="10876"/>
                  </a:cubicBezTo>
                  <a:cubicBezTo>
                    <a:pt x="34874" y="10784"/>
                    <a:pt x="34610" y="10670"/>
                    <a:pt x="34373" y="10670"/>
                  </a:cubicBezTo>
                  <a:cubicBezTo>
                    <a:pt x="34331" y="10670"/>
                    <a:pt x="34290" y="10674"/>
                    <a:pt x="34249" y="10682"/>
                  </a:cubicBezTo>
                  <a:cubicBezTo>
                    <a:pt x="34169" y="10697"/>
                    <a:pt x="34085" y="10704"/>
                    <a:pt x="34003" y="10704"/>
                  </a:cubicBezTo>
                  <a:cubicBezTo>
                    <a:pt x="33847" y="10704"/>
                    <a:pt x="33700" y="10679"/>
                    <a:pt x="33605" y="10644"/>
                  </a:cubicBezTo>
                  <a:cubicBezTo>
                    <a:pt x="33155" y="10480"/>
                    <a:pt x="32698" y="10413"/>
                    <a:pt x="32235" y="10375"/>
                  </a:cubicBezTo>
                  <a:cubicBezTo>
                    <a:pt x="32231" y="10314"/>
                    <a:pt x="32222" y="10252"/>
                    <a:pt x="32214" y="10190"/>
                  </a:cubicBezTo>
                  <a:cubicBezTo>
                    <a:pt x="32057" y="9142"/>
                    <a:pt x="31880" y="8092"/>
                    <a:pt x="31467" y="7101"/>
                  </a:cubicBezTo>
                  <a:cubicBezTo>
                    <a:pt x="31417" y="6986"/>
                    <a:pt x="31434" y="6838"/>
                    <a:pt x="31368" y="6730"/>
                  </a:cubicBezTo>
                  <a:cubicBezTo>
                    <a:pt x="31017" y="6164"/>
                    <a:pt x="30872" y="5508"/>
                    <a:pt x="30501" y="4934"/>
                  </a:cubicBezTo>
                  <a:cubicBezTo>
                    <a:pt x="30203" y="4475"/>
                    <a:pt x="29864" y="4063"/>
                    <a:pt x="29510" y="3667"/>
                  </a:cubicBezTo>
                  <a:cubicBezTo>
                    <a:pt x="28952" y="3038"/>
                    <a:pt x="28300" y="2506"/>
                    <a:pt x="27585" y="2064"/>
                  </a:cubicBezTo>
                  <a:cubicBezTo>
                    <a:pt x="27358" y="1928"/>
                    <a:pt x="27173" y="1680"/>
                    <a:pt x="26950" y="1626"/>
                  </a:cubicBezTo>
                  <a:cubicBezTo>
                    <a:pt x="26499" y="1511"/>
                    <a:pt x="26198" y="1094"/>
                    <a:pt x="25715" y="1085"/>
                  </a:cubicBezTo>
                  <a:cubicBezTo>
                    <a:pt x="25706" y="1085"/>
                    <a:pt x="25698" y="1077"/>
                    <a:pt x="25691" y="1069"/>
                  </a:cubicBezTo>
                  <a:cubicBezTo>
                    <a:pt x="25265" y="698"/>
                    <a:pt x="24696" y="685"/>
                    <a:pt x="24204" y="491"/>
                  </a:cubicBezTo>
                  <a:cubicBezTo>
                    <a:pt x="24032" y="423"/>
                    <a:pt x="23854" y="296"/>
                    <a:pt x="23647" y="296"/>
                  </a:cubicBezTo>
                  <a:cubicBezTo>
                    <a:pt x="23565" y="296"/>
                    <a:pt x="23479" y="315"/>
                    <a:pt x="23387" y="367"/>
                  </a:cubicBezTo>
                  <a:cubicBezTo>
                    <a:pt x="23384" y="368"/>
                    <a:pt x="23381" y="369"/>
                    <a:pt x="23377" y="369"/>
                  </a:cubicBezTo>
                  <a:cubicBezTo>
                    <a:pt x="23318" y="369"/>
                    <a:pt x="23094" y="256"/>
                    <a:pt x="22924" y="256"/>
                  </a:cubicBezTo>
                  <a:cubicBezTo>
                    <a:pt x="22899" y="256"/>
                    <a:pt x="22875" y="258"/>
                    <a:pt x="22853" y="264"/>
                  </a:cubicBezTo>
                  <a:cubicBezTo>
                    <a:pt x="22829" y="271"/>
                    <a:pt x="22806" y="274"/>
                    <a:pt x="22785" y="274"/>
                  </a:cubicBezTo>
                  <a:cubicBezTo>
                    <a:pt x="22628" y="274"/>
                    <a:pt x="22552" y="107"/>
                    <a:pt x="22408" y="107"/>
                  </a:cubicBezTo>
                  <a:cubicBezTo>
                    <a:pt x="22406" y="107"/>
                    <a:pt x="22403" y="107"/>
                    <a:pt x="22400" y="107"/>
                  </a:cubicBezTo>
                  <a:cubicBezTo>
                    <a:pt x="22263" y="113"/>
                    <a:pt x="22126" y="117"/>
                    <a:pt x="21989" y="117"/>
                  </a:cubicBezTo>
                  <a:cubicBezTo>
                    <a:pt x="21716" y="117"/>
                    <a:pt x="21445" y="99"/>
                    <a:pt x="21186" y="33"/>
                  </a:cubicBezTo>
                  <a:cubicBezTo>
                    <a:pt x="21110" y="15"/>
                    <a:pt x="21024" y="7"/>
                    <a:pt x="20944" y="7"/>
                  </a:cubicBezTo>
                  <a:cubicBezTo>
                    <a:pt x="20804" y="7"/>
                    <a:pt x="20679" y="30"/>
                    <a:pt x="20653" y="62"/>
                  </a:cubicBezTo>
                  <a:cubicBezTo>
                    <a:pt x="20618" y="99"/>
                    <a:pt x="20586" y="113"/>
                    <a:pt x="20555" y="113"/>
                  </a:cubicBezTo>
                  <a:cubicBezTo>
                    <a:pt x="20469" y="113"/>
                    <a:pt x="20398" y="0"/>
                    <a:pt x="203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57"/>
            <p:cNvSpPr/>
            <p:nvPr/>
          </p:nvSpPr>
          <p:spPr>
            <a:xfrm>
              <a:off x="3884535" y="3945774"/>
              <a:ext cx="569310" cy="17750"/>
            </a:xfrm>
            <a:custGeom>
              <a:rect b="b" l="l" r="r" t="t"/>
              <a:pathLst>
                <a:path extrusionOk="0" h="900" w="28866">
                  <a:moveTo>
                    <a:pt x="23789" y="0"/>
                  </a:moveTo>
                  <a:cubicBezTo>
                    <a:pt x="23676" y="0"/>
                    <a:pt x="23562" y="2"/>
                    <a:pt x="23448" y="7"/>
                  </a:cubicBezTo>
                  <a:cubicBezTo>
                    <a:pt x="23231" y="13"/>
                    <a:pt x="23013" y="15"/>
                    <a:pt x="22795" y="15"/>
                  </a:cubicBezTo>
                  <a:cubicBezTo>
                    <a:pt x="22461" y="15"/>
                    <a:pt x="22127" y="11"/>
                    <a:pt x="21797" y="11"/>
                  </a:cubicBezTo>
                  <a:cubicBezTo>
                    <a:pt x="21081" y="11"/>
                    <a:pt x="20366" y="3"/>
                    <a:pt x="19650" y="3"/>
                  </a:cubicBezTo>
                  <a:cubicBezTo>
                    <a:pt x="19292" y="3"/>
                    <a:pt x="18935" y="5"/>
                    <a:pt x="18577" y="11"/>
                  </a:cubicBezTo>
                  <a:cubicBezTo>
                    <a:pt x="18535" y="12"/>
                    <a:pt x="18493" y="12"/>
                    <a:pt x="18452" y="12"/>
                  </a:cubicBezTo>
                  <a:cubicBezTo>
                    <a:pt x="18229" y="12"/>
                    <a:pt x="18007" y="2"/>
                    <a:pt x="17784" y="2"/>
                  </a:cubicBezTo>
                  <a:cubicBezTo>
                    <a:pt x="17643" y="2"/>
                    <a:pt x="17502" y="6"/>
                    <a:pt x="17359" y="19"/>
                  </a:cubicBezTo>
                  <a:cubicBezTo>
                    <a:pt x="17162" y="37"/>
                    <a:pt x="16948" y="69"/>
                    <a:pt x="16735" y="69"/>
                  </a:cubicBezTo>
                  <a:cubicBezTo>
                    <a:pt x="16662" y="69"/>
                    <a:pt x="16589" y="66"/>
                    <a:pt x="16517" y="56"/>
                  </a:cubicBezTo>
                  <a:cubicBezTo>
                    <a:pt x="16303" y="29"/>
                    <a:pt x="16088" y="19"/>
                    <a:pt x="15873" y="19"/>
                  </a:cubicBezTo>
                  <a:cubicBezTo>
                    <a:pt x="15566" y="19"/>
                    <a:pt x="15259" y="39"/>
                    <a:pt x="14960" y="56"/>
                  </a:cubicBezTo>
                  <a:cubicBezTo>
                    <a:pt x="14356" y="93"/>
                    <a:pt x="13758" y="60"/>
                    <a:pt x="13155" y="106"/>
                  </a:cubicBezTo>
                  <a:cubicBezTo>
                    <a:pt x="12701" y="139"/>
                    <a:pt x="12239" y="127"/>
                    <a:pt x="11776" y="155"/>
                  </a:cubicBezTo>
                  <a:cubicBezTo>
                    <a:pt x="11343" y="176"/>
                    <a:pt x="10905" y="155"/>
                    <a:pt x="10467" y="197"/>
                  </a:cubicBezTo>
                  <a:cubicBezTo>
                    <a:pt x="10323" y="211"/>
                    <a:pt x="10177" y="216"/>
                    <a:pt x="10030" y="216"/>
                  </a:cubicBezTo>
                  <a:cubicBezTo>
                    <a:pt x="9817" y="216"/>
                    <a:pt x="9601" y="207"/>
                    <a:pt x="9386" y="207"/>
                  </a:cubicBezTo>
                  <a:cubicBezTo>
                    <a:pt x="9328" y="207"/>
                    <a:pt x="9270" y="207"/>
                    <a:pt x="9212" y="209"/>
                  </a:cubicBezTo>
                  <a:cubicBezTo>
                    <a:pt x="8755" y="224"/>
                    <a:pt x="8291" y="261"/>
                    <a:pt x="7832" y="261"/>
                  </a:cubicBezTo>
                  <a:cubicBezTo>
                    <a:pt x="7769" y="261"/>
                    <a:pt x="7706" y="260"/>
                    <a:pt x="7643" y="258"/>
                  </a:cubicBezTo>
                  <a:cubicBezTo>
                    <a:pt x="7568" y="256"/>
                    <a:pt x="7493" y="255"/>
                    <a:pt x="7418" y="255"/>
                  </a:cubicBezTo>
                  <a:cubicBezTo>
                    <a:pt x="6890" y="255"/>
                    <a:pt x="6366" y="309"/>
                    <a:pt x="5840" y="309"/>
                  </a:cubicBezTo>
                  <a:cubicBezTo>
                    <a:pt x="5809" y="309"/>
                    <a:pt x="5778" y="308"/>
                    <a:pt x="5748" y="308"/>
                  </a:cubicBezTo>
                  <a:cubicBezTo>
                    <a:pt x="5742" y="308"/>
                    <a:pt x="5736" y="308"/>
                    <a:pt x="5730" y="308"/>
                  </a:cubicBezTo>
                  <a:cubicBezTo>
                    <a:pt x="5463" y="308"/>
                    <a:pt x="5189" y="376"/>
                    <a:pt x="4927" y="376"/>
                  </a:cubicBezTo>
                  <a:cubicBezTo>
                    <a:pt x="4863" y="376"/>
                    <a:pt x="4799" y="372"/>
                    <a:pt x="4736" y="362"/>
                  </a:cubicBezTo>
                  <a:cubicBezTo>
                    <a:pt x="4553" y="333"/>
                    <a:pt x="4371" y="326"/>
                    <a:pt x="4189" y="326"/>
                  </a:cubicBezTo>
                  <a:cubicBezTo>
                    <a:pt x="3978" y="326"/>
                    <a:pt x="3767" y="336"/>
                    <a:pt x="3557" y="336"/>
                  </a:cubicBezTo>
                  <a:cubicBezTo>
                    <a:pt x="3494" y="336"/>
                    <a:pt x="3432" y="335"/>
                    <a:pt x="3370" y="333"/>
                  </a:cubicBezTo>
                  <a:cubicBezTo>
                    <a:pt x="2589" y="312"/>
                    <a:pt x="1801" y="300"/>
                    <a:pt x="1016" y="296"/>
                  </a:cubicBezTo>
                  <a:cubicBezTo>
                    <a:pt x="941" y="296"/>
                    <a:pt x="865" y="295"/>
                    <a:pt x="788" y="295"/>
                  </a:cubicBezTo>
                  <a:cubicBezTo>
                    <a:pt x="575" y="295"/>
                    <a:pt x="356" y="306"/>
                    <a:pt x="153" y="390"/>
                  </a:cubicBezTo>
                  <a:cubicBezTo>
                    <a:pt x="54" y="436"/>
                    <a:pt x="33" y="485"/>
                    <a:pt x="17" y="564"/>
                  </a:cubicBezTo>
                  <a:cubicBezTo>
                    <a:pt x="0" y="663"/>
                    <a:pt x="103" y="659"/>
                    <a:pt x="149" y="704"/>
                  </a:cubicBezTo>
                  <a:cubicBezTo>
                    <a:pt x="226" y="777"/>
                    <a:pt x="307" y="797"/>
                    <a:pt x="390" y="797"/>
                  </a:cubicBezTo>
                  <a:cubicBezTo>
                    <a:pt x="499" y="797"/>
                    <a:pt x="611" y="762"/>
                    <a:pt x="720" y="762"/>
                  </a:cubicBezTo>
                  <a:cubicBezTo>
                    <a:pt x="742" y="762"/>
                    <a:pt x="763" y="763"/>
                    <a:pt x="785" y="767"/>
                  </a:cubicBezTo>
                  <a:cubicBezTo>
                    <a:pt x="1140" y="818"/>
                    <a:pt x="1506" y="857"/>
                    <a:pt x="1868" y="857"/>
                  </a:cubicBezTo>
                  <a:cubicBezTo>
                    <a:pt x="1885" y="857"/>
                    <a:pt x="1903" y="857"/>
                    <a:pt x="1920" y="857"/>
                  </a:cubicBezTo>
                  <a:cubicBezTo>
                    <a:pt x="1943" y="857"/>
                    <a:pt x="1967" y="857"/>
                    <a:pt x="1991" y="857"/>
                  </a:cubicBezTo>
                  <a:cubicBezTo>
                    <a:pt x="2357" y="857"/>
                    <a:pt x="2723" y="882"/>
                    <a:pt x="3088" y="882"/>
                  </a:cubicBezTo>
                  <a:cubicBezTo>
                    <a:pt x="3111" y="882"/>
                    <a:pt x="3135" y="882"/>
                    <a:pt x="3158" y="882"/>
                  </a:cubicBezTo>
                  <a:cubicBezTo>
                    <a:pt x="3241" y="882"/>
                    <a:pt x="3319" y="888"/>
                    <a:pt x="3399" y="888"/>
                  </a:cubicBezTo>
                  <a:cubicBezTo>
                    <a:pt x="3472" y="888"/>
                    <a:pt x="3546" y="883"/>
                    <a:pt x="3625" y="861"/>
                  </a:cubicBezTo>
                  <a:cubicBezTo>
                    <a:pt x="3648" y="855"/>
                    <a:pt x="3672" y="852"/>
                    <a:pt x="3696" y="852"/>
                  </a:cubicBezTo>
                  <a:cubicBezTo>
                    <a:pt x="3801" y="852"/>
                    <a:pt x="3916" y="899"/>
                    <a:pt x="4028" y="899"/>
                  </a:cubicBezTo>
                  <a:cubicBezTo>
                    <a:pt x="4099" y="899"/>
                    <a:pt x="4169" y="880"/>
                    <a:pt x="4233" y="816"/>
                  </a:cubicBezTo>
                  <a:cubicBezTo>
                    <a:pt x="4314" y="858"/>
                    <a:pt x="4398" y="871"/>
                    <a:pt x="4483" y="871"/>
                  </a:cubicBezTo>
                  <a:cubicBezTo>
                    <a:pt x="4645" y="871"/>
                    <a:pt x="4813" y="822"/>
                    <a:pt x="4976" y="822"/>
                  </a:cubicBezTo>
                  <a:cubicBezTo>
                    <a:pt x="5075" y="822"/>
                    <a:pt x="5171" y="840"/>
                    <a:pt x="5264" y="899"/>
                  </a:cubicBezTo>
                  <a:cubicBezTo>
                    <a:pt x="5401" y="817"/>
                    <a:pt x="5545" y="793"/>
                    <a:pt x="5691" y="793"/>
                  </a:cubicBezTo>
                  <a:cubicBezTo>
                    <a:pt x="5894" y="793"/>
                    <a:pt x="6104" y="839"/>
                    <a:pt x="6315" y="839"/>
                  </a:cubicBezTo>
                  <a:cubicBezTo>
                    <a:pt x="6392" y="839"/>
                    <a:pt x="6468" y="833"/>
                    <a:pt x="6545" y="816"/>
                  </a:cubicBezTo>
                  <a:cubicBezTo>
                    <a:pt x="6719" y="779"/>
                    <a:pt x="6907" y="763"/>
                    <a:pt x="7099" y="763"/>
                  </a:cubicBezTo>
                  <a:cubicBezTo>
                    <a:pt x="7340" y="763"/>
                    <a:pt x="7587" y="789"/>
                    <a:pt x="7821" y="832"/>
                  </a:cubicBezTo>
                  <a:cubicBezTo>
                    <a:pt x="7839" y="835"/>
                    <a:pt x="7856" y="837"/>
                    <a:pt x="7872" y="837"/>
                  </a:cubicBezTo>
                  <a:cubicBezTo>
                    <a:pt x="8007" y="837"/>
                    <a:pt x="8097" y="736"/>
                    <a:pt x="8237" y="736"/>
                  </a:cubicBezTo>
                  <a:cubicBezTo>
                    <a:pt x="8256" y="736"/>
                    <a:pt x="8275" y="738"/>
                    <a:pt x="8296" y="742"/>
                  </a:cubicBezTo>
                  <a:cubicBezTo>
                    <a:pt x="8413" y="763"/>
                    <a:pt x="8531" y="769"/>
                    <a:pt x="8651" y="769"/>
                  </a:cubicBezTo>
                  <a:cubicBezTo>
                    <a:pt x="8792" y="769"/>
                    <a:pt x="8934" y="761"/>
                    <a:pt x="9076" y="761"/>
                  </a:cubicBezTo>
                  <a:cubicBezTo>
                    <a:pt x="9202" y="761"/>
                    <a:pt x="9327" y="767"/>
                    <a:pt x="9451" y="792"/>
                  </a:cubicBezTo>
                  <a:cubicBezTo>
                    <a:pt x="9466" y="794"/>
                    <a:pt x="9482" y="796"/>
                    <a:pt x="9498" y="796"/>
                  </a:cubicBezTo>
                  <a:cubicBezTo>
                    <a:pt x="9549" y="796"/>
                    <a:pt x="9604" y="784"/>
                    <a:pt x="9654" y="775"/>
                  </a:cubicBezTo>
                  <a:cubicBezTo>
                    <a:pt x="10104" y="684"/>
                    <a:pt x="10571" y="729"/>
                    <a:pt x="11033" y="692"/>
                  </a:cubicBezTo>
                  <a:cubicBezTo>
                    <a:pt x="11178" y="680"/>
                    <a:pt x="11324" y="676"/>
                    <a:pt x="11472" y="676"/>
                  </a:cubicBezTo>
                  <a:cubicBezTo>
                    <a:pt x="11734" y="676"/>
                    <a:pt x="11999" y="689"/>
                    <a:pt x="12261" y="689"/>
                  </a:cubicBezTo>
                  <a:cubicBezTo>
                    <a:pt x="12307" y="689"/>
                    <a:pt x="12353" y="688"/>
                    <a:pt x="12399" y="688"/>
                  </a:cubicBezTo>
                  <a:cubicBezTo>
                    <a:pt x="13017" y="677"/>
                    <a:pt x="13635" y="646"/>
                    <a:pt x="14250" y="646"/>
                  </a:cubicBezTo>
                  <a:cubicBezTo>
                    <a:pt x="14321" y="646"/>
                    <a:pt x="14393" y="646"/>
                    <a:pt x="14464" y="647"/>
                  </a:cubicBezTo>
                  <a:cubicBezTo>
                    <a:pt x="14479" y="647"/>
                    <a:pt x="14494" y="647"/>
                    <a:pt x="14509" y="647"/>
                  </a:cubicBezTo>
                  <a:cubicBezTo>
                    <a:pt x="14812" y="647"/>
                    <a:pt x="15115" y="625"/>
                    <a:pt x="15418" y="625"/>
                  </a:cubicBezTo>
                  <a:cubicBezTo>
                    <a:pt x="15628" y="625"/>
                    <a:pt x="15837" y="635"/>
                    <a:pt x="16046" y="672"/>
                  </a:cubicBezTo>
                  <a:cubicBezTo>
                    <a:pt x="16061" y="674"/>
                    <a:pt x="16076" y="675"/>
                    <a:pt x="16090" y="675"/>
                  </a:cubicBezTo>
                  <a:cubicBezTo>
                    <a:pt x="16243" y="675"/>
                    <a:pt x="16380" y="563"/>
                    <a:pt x="16512" y="563"/>
                  </a:cubicBezTo>
                  <a:cubicBezTo>
                    <a:pt x="16529" y="563"/>
                    <a:pt x="16545" y="565"/>
                    <a:pt x="16561" y="569"/>
                  </a:cubicBezTo>
                  <a:cubicBezTo>
                    <a:pt x="16668" y="592"/>
                    <a:pt x="16773" y="600"/>
                    <a:pt x="16877" y="600"/>
                  </a:cubicBezTo>
                  <a:cubicBezTo>
                    <a:pt x="17134" y="600"/>
                    <a:pt x="17386" y="551"/>
                    <a:pt x="17640" y="551"/>
                  </a:cubicBezTo>
                  <a:cubicBezTo>
                    <a:pt x="17685" y="551"/>
                    <a:pt x="17730" y="552"/>
                    <a:pt x="17775" y="556"/>
                  </a:cubicBezTo>
                  <a:cubicBezTo>
                    <a:pt x="17834" y="561"/>
                    <a:pt x="17893" y="562"/>
                    <a:pt x="17952" y="562"/>
                  </a:cubicBezTo>
                  <a:cubicBezTo>
                    <a:pt x="18210" y="562"/>
                    <a:pt x="18466" y="525"/>
                    <a:pt x="18720" y="525"/>
                  </a:cubicBezTo>
                  <a:cubicBezTo>
                    <a:pt x="18802" y="525"/>
                    <a:pt x="18883" y="529"/>
                    <a:pt x="18964" y="539"/>
                  </a:cubicBezTo>
                  <a:cubicBezTo>
                    <a:pt x="19113" y="560"/>
                    <a:pt x="19260" y="565"/>
                    <a:pt x="19405" y="565"/>
                  </a:cubicBezTo>
                  <a:cubicBezTo>
                    <a:pt x="19568" y="565"/>
                    <a:pt x="19729" y="559"/>
                    <a:pt x="19892" y="559"/>
                  </a:cubicBezTo>
                  <a:cubicBezTo>
                    <a:pt x="19928" y="559"/>
                    <a:pt x="19964" y="559"/>
                    <a:pt x="20001" y="560"/>
                  </a:cubicBezTo>
                  <a:cubicBezTo>
                    <a:pt x="20151" y="562"/>
                    <a:pt x="20306" y="562"/>
                    <a:pt x="20461" y="562"/>
                  </a:cubicBezTo>
                  <a:cubicBezTo>
                    <a:pt x="20616" y="562"/>
                    <a:pt x="20771" y="562"/>
                    <a:pt x="20921" y="564"/>
                  </a:cubicBezTo>
                  <a:cubicBezTo>
                    <a:pt x="21314" y="564"/>
                    <a:pt x="21719" y="601"/>
                    <a:pt x="22111" y="601"/>
                  </a:cubicBezTo>
                  <a:cubicBezTo>
                    <a:pt x="22561" y="597"/>
                    <a:pt x="23015" y="593"/>
                    <a:pt x="23465" y="548"/>
                  </a:cubicBezTo>
                  <a:cubicBezTo>
                    <a:pt x="23524" y="542"/>
                    <a:pt x="23585" y="540"/>
                    <a:pt x="23646" y="540"/>
                  </a:cubicBezTo>
                  <a:cubicBezTo>
                    <a:pt x="23904" y="540"/>
                    <a:pt x="24180" y="581"/>
                    <a:pt x="24444" y="597"/>
                  </a:cubicBezTo>
                  <a:cubicBezTo>
                    <a:pt x="24960" y="630"/>
                    <a:pt x="25472" y="630"/>
                    <a:pt x="25984" y="684"/>
                  </a:cubicBezTo>
                  <a:cubicBezTo>
                    <a:pt x="26504" y="737"/>
                    <a:pt x="27029" y="729"/>
                    <a:pt x="27549" y="811"/>
                  </a:cubicBezTo>
                  <a:cubicBezTo>
                    <a:pt x="27729" y="839"/>
                    <a:pt x="27911" y="868"/>
                    <a:pt x="28087" y="868"/>
                  </a:cubicBezTo>
                  <a:cubicBezTo>
                    <a:pt x="28368" y="868"/>
                    <a:pt x="28635" y="794"/>
                    <a:pt x="28866" y="523"/>
                  </a:cubicBezTo>
                  <a:lnTo>
                    <a:pt x="28866" y="523"/>
                  </a:lnTo>
                  <a:cubicBezTo>
                    <a:pt x="28860" y="523"/>
                    <a:pt x="28853" y="524"/>
                    <a:pt x="28848" y="524"/>
                  </a:cubicBezTo>
                  <a:cubicBezTo>
                    <a:pt x="28674" y="524"/>
                    <a:pt x="28650" y="361"/>
                    <a:pt x="28477" y="346"/>
                  </a:cubicBezTo>
                  <a:cubicBezTo>
                    <a:pt x="28024" y="308"/>
                    <a:pt x="27574" y="230"/>
                    <a:pt x="27124" y="192"/>
                  </a:cubicBezTo>
                  <a:cubicBezTo>
                    <a:pt x="26537" y="139"/>
                    <a:pt x="25951" y="102"/>
                    <a:pt x="25369" y="68"/>
                  </a:cubicBezTo>
                  <a:cubicBezTo>
                    <a:pt x="24843" y="41"/>
                    <a:pt x="24314" y="0"/>
                    <a:pt x="237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85" name="Google Shape;2985;p57"/>
          <p:cNvGrpSpPr/>
          <p:nvPr/>
        </p:nvGrpSpPr>
        <p:grpSpPr>
          <a:xfrm>
            <a:off x="2566986" y="2972083"/>
            <a:ext cx="718398" cy="1645101"/>
            <a:chOff x="3025450" y="3109548"/>
            <a:chExt cx="658416" cy="1507746"/>
          </a:xfrm>
        </p:grpSpPr>
        <p:sp>
          <p:nvSpPr>
            <p:cNvPr id="2986" name="Google Shape;2986;p57"/>
            <p:cNvSpPr/>
            <p:nvPr/>
          </p:nvSpPr>
          <p:spPr>
            <a:xfrm>
              <a:off x="3025450" y="3109548"/>
              <a:ext cx="658416" cy="1507746"/>
            </a:xfrm>
            <a:custGeom>
              <a:rect b="b" l="l" r="r" t="t"/>
              <a:pathLst>
                <a:path extrusionOk="0" h="76448" w="33384">
                  <a:moveTo>
                    <a:pt x="25162" y="12136"/>
                  </a:moveTo>
                  <a:cubicBezTo>
                    <a:pt x="25162" y="12141"/>
                    <a:pt x="25161" y="12144"/>
                    <a:pt x="25158" y="12148"/>
                  </a:cubicBezTo>
                  <a:cubicBezTo>
                    <a:pt x="25160" y="12144"/>
                    <a:pt x="25161" y="12140"/>
                    <a:pt x="25162" y="12136"/>
                  </a:cubicBezTo>
                  <a:close/>
                  <a:moveTo>
                    <a:pt x="16499" y="753"/>
                  </a:moveTo>
                  <a:cubicBezTo>
                    <a:pt x="16615" y="753"/>
                    <a:pt x="16753" y="779"/>
                    <a:pt x="16851" y="863"/>
                  </a:cubicBezTo>
                  <a:cubicBezTo>
                    <a:pt x="16896" y="898"/>
                    <a:pt x="16974" y="918"/>
                    <a:pt x="17040" y="918"/>
                  </a:cubicBezTo>
                  <a:cubicBezTo>
                    <a:pt x="17052" y="918"/>
                    <a:pt x="17063" y="918"/>
                    <a:pt x="17074" y="916"/>
                  </a:cubicBezTo>
                  <a:cubicBezTo>
                    <a:pt x="17185" y="902"/>
                    <a:pt x="17294" y="895"/>
                    <a:pt x="17401" y="895"/>
                  </a:cubicBezTo>
                  <a:cubicBezTo>
                    <a:pt x="17785" y="895"/>
                    <a:pt x="18150" y="980"/>
                    <a:pt x="18528" y="1107"/>
                  </a:cubicBezTo>
                  <a:cubicBezTo>
                    <a:pt x="18745" y="1177"/>
                    <a:pt x="18999" y="1277"/>
                    <a:pt x="19260" y="1277"/>
                  </a:cubicBezTo>
                  <a:cubicBezTo>
                    <a:pt x="19291" y="1277"/>
                    <a:pt x="19322" y="1275"/>
                    <a:pt x="19353" y="1272"/>
                  </a:cubicBezTo>
                  <a:cubicBezTo>
                    <a:pt x="19361" y="1271"/>
                    <a:pt x="19369" y="1271"/>
                    <a:pt x="19377" y="1271"/>
                  </a:cubicBezTo>
                  <a:cubicBezTo>
                    <a:pt x="19572" y="1271"/>
                    <a:pt x="19715" y="1469"/>
                    <a:pt x="19911" y="1469"/>
                  </a:cubicBezTo>
                  <a:cubicBezTo>
                    <a:pt x="19947" y="1469"/>
                    <a:pt x="19985" y="1462"/>
                    <a:pt x="20026" y="1445"/>
                  </a:cubicBezTo>
                  <a:lnTo>
                    <a:pt x="20026" y="1445"/>
                  </a:lnTo>
                  <a:cubicBezTo>
                    <a:pt x="19982" y="1565"/>
                    <a:pt x="19994" y="1598"/>
                    <a:pt x="20027" y="1598"/>
                  </a:cubicBezTo>
                  <a:cubicBezTo>
                    <a:pt x="20066" y="1598"/>
                    <a:pt x="20138" y="1550"/>
                    <a:pt x="20181" y="1550"/>
                  </a:cubicBezTo>
                  <a:cubicBezTo>
                    <a:pt x="20186" y="1550"/>
                    <a:pt x="20191" y="1551"/>
                    <a:pt x="20195" y="1552"/>
                  </a:cubicBezTo>
                  <a:cubicBezTo>
                    <a:pt x="20323" y="1594"/>
                    <a:pt x="20439" y="1656"/>
                    <a:pt x="20542" y="1747"/>
                  </a:cubicBezTo>
                  <a:cubicBezTo>
                    <a:pt x="20641" y="1829"/>
                    <a:pt x="20765" y="1928"/>
                    <a:pt x="20881" y="1936"/>
                  </a:cubicBezTo>
                  <a:cubicBezTo>
                    <a:pt x="21071" y="1949"/>
                    <a:pt x="21050" y="2159"/>
                    <a:pt x="21179" y="2176"/>
                  </a:cubicBezTo>
                  <a:cubicBezTo>
                    <a:pt x="21446" y="2209"/>
                    <a:pt x="21604" y="2382"/>
                    <a:pt x="21760" y="2560"/>
                  </a:cubicBezTo>
                  <a:cubicBezTo>
                    <a:pt x="21991" y="2820"/>
                    <a:pt x="22326" y="2957"/>
                    <a:pt x="22516" y="3283"/>
                  </a:cubicBezTo>
                  <a:cubicBezTo>
                    <a:pt x="22631" y="3485"/>
                    <a:pt x="22871" y="3650"/>
                    <a:pt x="23028" y="3856"/>
                  </a:cubicBezTo>
                  <a:cubicBezTo>
                    <a:pt x="23359" y="4290"/>
                    <a:pt x="23606" y="4769"/>
                    <a:pt x="23862" y="5244"/>
                  </a:cubicBezTo>
                  <a:cubicBezTo>
                    <a:pt x="24114" y="5711"/>
                    <a:pt x="24238" y="6218"/>
                    <a:pt x="24493" y="6685"/>
                  </a:cubicBezTo>
                  <a:cubicBezTo>
                    <a:pt x="24667" y="6999"/>
                    <a:pt x="24622" y="7416"/>
                    <a:pt x="24766" y="7750"/>
                  </a:cubicBezTo>
                  <a:cubicBezTo>
                    <a:pt x="24890" y="8035"/>
                    <a:pt x="24712" y="8324"/>
                    <a:pt x="24878" y="8588"/>
                  </a:cubicBezTo>
                  <a:cubicBezTo>
                    <a:pt x="24956" y="8708"/>
                    <a:pt x="24716" y="8695"/>
                    <a:pt x="24750" y="8807"/>
                  </a:cubicBezTo>
                  <a:cubicBezTo>
                    <a:pt x="24845" y="9116"/>
                    <a:pt x="24737" y="9423"/>
                    <a:pt x="24721" y="9728"/>
                  </a:cubicBezTo>
                  <a:cubicBezTo>
                    <a:pt x="24691" y="10161"/>
                    <a:pt x="24672" y="10587"/>
                    <a:pt x="24573" y="11024"/>
                  </a:cubicBezTo>
                  <a:cubicBezTo>
                    <a:pt x="24481" y="11424"/>
                    <a:pt x="24374" y="11821"/>
                    <a:pt x="24254" y="12213"/>
                  </a:cubicBezTo>
                  <a:cubicBezTo>
                    <a:pt x="24171" y="12474"/>
                    <a:pt x="24085" y="12733"/>
                    <a:pt x="23990" y="12994"/>
                  </a:cubicBezTo>
                  <a:cubicBezTo>
                    <a:pt x="23912" y="13208"/>
                    <a:pt x="23829" y="13419"/>
                    <a:pt x="23742" y="13629"/>
                  </a:cubicBezTo>
                  <a:cubicBezTo>
                    <a:pt x="23486" y="14262"/>
                    <a:pt x="23201" y="14881"/>
                    <a:pt x="22875" y="15483"/>
                  </a:cubicBezTo>
                  <a:cubicBezTo>
                    <a:pt x="22739" y="15735"/>
                    <a:pt x="22541" y="15983"/>
                    <a:pt x="22532" y="16289"/>
                  </a:cubicBezTo>
                  <a:cubicBezTo>
                    <a:pt x="22528" y="16442"/>
                    <a:pt x="22351" y="16495"/>
                    <a:pt x="22277" y="16569"/>
                  </a:cubicBezTo>
                  <a:cubicBezTo>
                    <a:pt x="22074" y="16781"/>
                    <a:pt x="22000" y="17044"/>
                    <a:pt x="21847" y="17267"/>
                  </a:cubicBezTo>
                  <a:cubicBezTo>
                    <a:pt x="21686" y="17499"/>
                    <a:pt x="21520" y="17747"/>
                    <a:pt x="21381" y="18002"/>
                  </a:cubicBezTo>
                  <a:cubicBezTo>
                    <a:pt x="21232" y="18283"/>
                    <a:pt x="20971" y="18539"/>
                    <a:pt x="20790" y="18812"/>
                  </a:cubicBezTo>
                  <a:cubicBezTo>
                    <a:pt x="20571" y="19129"/>
                    <a:pt x="20270" y="19373"/>
                    <a:pt x="20064" y="19704"/>
                  </a:cubicBezTo>
                  <a:cubicBezTo>
                    <a:pt x="19866" y="20021"/>
                    <a:pt x="19572" y="20293"/>
                    <a:pt x="19349" y="20600"/>
                  </a:cubicBezTo>
                  <a:cubicBezTo>
                    <a:pt x="19052" y="21000"/>
                    <a:pt x="18597" y="21260"/>
                    <a:pt x="18379" y="21726"/>
                  </a:cubicBezTo>
                  <a:cubicBezTo>
                    <a:pt x="18280" y="21941"/>
                    <a:pt x="18052" y="22061"/>
                    <a:pt x="17842" y="22197"/>
                  </a:cubicBezTo>
                  <a:cubicBezTo>
                    <a:pt x="17652" y="22317"/>
                    <a:pt x="17400" y="22437"/>
                    <a:pt x="17343" y="22656"/>
                  </a:cubicBezTo>
                  <a:cubicBezTo>
                    <a:pt x="17280" y="22891"/>
                    <a:pt x="17078" y="22912"/>
                    <a:pt x="16929" y="23019"/>
                  </a:cubicBezTo>
                  <a:cubicBezTo>
                    <a:pt x="16901" y="23040"/>
                    <a:pt x="16877" y="23048"/>
                    <a:pt x="16855" y="23048"/>
                  </a:cubicBezTo>
                  <a:cubicBezTo>
                    <a:pt x="16805" y="23048"/>
                    <a:pt x="16770" y="23000"/>
                    <a:pt x="16735" y="22957"/>
                  </a:cubicBezTo>
                  <a:cubicBezTo>
                    <a:pt x="16632" y="22829"/>
                    <a:pt x="16479" y="22738"/>
                    <a:pt x="16417" y="22578"/>
                  </a:cubicBezTo>
                  <a:cubicBezTo>
                    <a:pt x="16392" y="22513"/>
                    <a:pt x="16340" y="22439"/>
                    <a:pt x="16278" y="22439"/>
                  </a:cubicBezTo>
                  <a:cubicBezTo>
                    <a:pt x="16268" y="22439"/>
                    <a:pt x="16258" y="22441"/>
                    <a:pt x="16249" y="22445"/>
                  </a:cubicBezTo>
                  <a:cubicBezTo>
                    <a:pt x="16195" y="22466"/>
                    <a:pt x="16151" y="22476"/>
                    <a:pt x="16114" y="22476"/>
                  </a:cubicBezTo>
                  <a:cubicBezTo>
                    <a:pt x="15952" y="22476"/>
                    <a:pt x="15931" y="22295"/>
                    <a:pt x="15864" y="22181"/>
                  </a:cubicBezTo>
                  <a:cubicBezTo>
                    <a:pt x="15748" y="21987"/>
                    <a:pt x="15492" y="21884"/>
                    <a:pt x="15401" y="21760"/>
                  </a:cubicBezTo>
                  <a:cubicBezTo>
                    <a:pt x="15224" y="21512"/>
                    <a:pt x="14943" y="21396"/>
                    <a:pt x="14770" y="21161"/>
                  </a:cubicBezTo>
                  <a:cubicBezTo>
                    <a:pt x="14613" y="20950"/>
                    <a:pt x="14551" y="20674"/>
                    <a:pt x="14291" y="20529"/>
                  </a:cubicBezTo>
                  <a:cubicBezTo>
                    <a:pt x="14212" y="20488"/>
                    <a:pt x="14229" y="20368"/>
                    <a:pt x="14254" y="20282"/>
                  </a:cubicBezTo>
                  <a:cubicBezTo>
                    <a:pt x="13960" y="20240"/>
                    <a:pt x="14039" y="19918"/>
                    <a:pt x="13849" y="19798"/>
                  </a:cubicBezTo>
                  <a:cubicBezTo>
                    <a:pt x="13494" y="19571"/>
                    <a:pt x="13255" y="19216"/>
                    <a:pt x="13048" y="18890"/>
                  </a:cubicBezTo>
                  <a:cubicBezTo>
                    <a:pt x="12821" y="18539"/>
                    <a:pt x="12577" y="18193"/>
                    <a:pt x="12350" y="17837"/>
                  </a:cubicBezTo>
                  <a:cubicBezTo>
                    <a:pt x="12106" y="17465"/>
                    <a:pt x="11843" y="17094"/>
                    <a:pt x="11570" y="16756"/>
                  </a:cubicBezTo>
                  <a:cubicBezTo>
                    <a:pt x="11355" y="16487"/>
                    <a:pt x="11260" y="16169"/>
                    <a:pt x="11054" y="15938"/>
                  </a:cubicBezTo>
                  <a:cubicBezTo>
                    <a:pt x="10777" y="15628"/>
                    <a:pt x="10678" y="15224"/>
                    <a:pt x="10385" y="14938"/>
                  </a:cubicBezTo>
                  <a:cubicBezTo>
                    <a:pt x="10343" y="14902"/>
                    <a:pt x="10335" y="14839"/>
                    <a:pt x="10307" y="14794"/>
                  </a:cubicBezTo>
                  <a:cubicBezTo>
                    <a:pt x="10001" y="14353"/>
                    <a:pt x="9802" y="13852"/>
                    <a:pt x="9464" y="13423"/>
                  </a:cubicBezTo>
                  <a:cubicBezTo>
                    <a:pt x="9352" y="13282"/>
                    <a:pt x="9163" y="13143"/>
                    <a:pt x="9126" y="12941"/>
                  </a:cubicBezTo>
                  <a:cubicBezTo>
                    <a:pt x="9118" y="12891"/>
                    <a:pt x="9118" y="12837"/>
                    <a:pt x="9129" y="12779"/>
                  </a:cubicBezTo>
                  <a:cubicBezTo>
                    <a:pt x="9138" y="12730"/>
                    <a:pt x="9059" y="12680"/>
                    <a:pt x="9026" y="12634"/>
                  </a:cubicBezTo>
                  <a:cubicBezTo>
                    <a:pt x="8965" y="12560"/>
                    <a:pt x="8771" y="12514"/>
                    <a:pt x="8915" y="12329"/>
                  </a:cubicBezTo>
                  <a:cubicBezTo>
                    <a:pt x="8895" y="12312"/>
                    <a:pt x="8874" y="12292"/>
                    <a:pt x="8853" y="12267"/>
                  </a:cubicBezTo>
                  <a:cubicBezTo>
                    <a:pt x="8762" y="12156"/>
                    <a:pt x="8729" y="12007"/>
                    <a:pt x="8672" y="11870"/>
                  </a:cubicBezTo>
                  <a:cubicBezTo>
                    <a:pt x="8514" y="11520"/>
                    <a:pt x="8382" y="11165"/>
                    <a:pt x="8247" y="10814"/>
                  </a:cubicBezTo>
                  <a:cubicBezTo>
                    <a:pt x="8127" y="10513"/>
                    <a:pt x="8176" y="10215"/>
                    <a:pt x="8131" y="9926"/>
                  </a:cubicBezTo>
                  <a:cubicBezTo>
                    <a:pt x="8110" y="9781"/>
                    <a:pt x="8039" y="9591"/>
                    <a:pt x="8081" y="9480"/>
                  </a:cubicBezTo>
                  <a:cubicBezTo>
                    <a:pt x="8188" y="9150"/>
                    <a:pt x="8056" y="8844"/>
                    <a:pt x="8077" y="8526"/>
                  </a:cubicBezTo>
                  <a:cubicBezTo>
                    <a:pt x="8098" y="8089"/>
                    <a:pt x="8184" y="7651"/>
                    <a:pt x="8222" y="7218"/>
                  </a:cubicBezTo>
                  <a:cubicBezTo>
                    <a:pt x="8258" y="6751"/>
                    <a:pt x="8539" y="6355"/>
                    <a:pt x="8531" y="5884"/>
                  </a:cubicBezTo>
                  <a:cubicBezTo>
                    <a:pt x="8531" y="5789"/>
                    <a:pt x="8708" y="5698"/>
                    <a:pt x="8758" y="5587"/>
                  </a:cubicBezTo>
                  <a:cubicBezTo>
                    <a:pt x="8853" y="5368"/>
                    <a:pt x="8919" y="5137"/>
                    <a:pt x="8994" y="4914"/>
                  </a:cubicBezTo>
                  <a:cubicBezTo>
                    <a:pt x="8998" y="4893"/>
                    <a:pt x="8985" y="4859"/>
                    <a:pt x="8998" y="4855"/>
                  </a:cubicBezTo>
                  <a:cubicBezTo>
                    <a:pt x="9411" y="4546"/>
                    <a:pt x="9455" y="4017"/>
                    <a:pt x="9794" y="3662"/>
                  </a:cubicBezTo>
                  <a:cubicBezTo>
                    <a:pt x="10021" y="3418"/>
                    <a:pt x="10187" y="3117"/>
                    <a:pt x="10509" y="2969"/>
                  </a:cubicBezTo>
                  <a:cubicBezTo>
                    <a:pt x="10608" y="2923"/>
                    <a:pt x="10625" y="2803"/>
                    <a:pt x="10690" y="2750"/>
                  </a:cubicBezTo>
                  <a:cubicBezTo>
                    <a:pt x="10976" y="2494"/>
                    <a:pt x="11281" y="2267"/>
                    <a:pt x="11648" y="2109"/>
                  </a:cubicBezTo>
                  <a:cubicBezTo>
                    <a:pt x="11867" y="2015"/>
                    <a:pt x="12032" y="1804"/>
                    <a:pt x="12247" y="1693"/>
                  </a:cubicBezTo>
                  <a:cubicBezTo>
                    <a:pt x="12491" y="1564"/>
                    <a:pt x="12767" y="1486"/>
                    <a:pt x="13023" y="1375"/>
                  </a:cubicBezTo>
                  <a:cubicBezTo>
                    <a:pt x="13482" y="1181"/>
                    <a:pt x="13969" y="1049"/>
                    <a:pt x="14427" y="851"/>
                  </a:cubicBezTo>
                  <a:cubicBezTo>
                    <a:pt x="14451" y="841"/>
                    <a:pt x="14477" y="837"/>
                    <a:pt x="14505" y="837"/>
                  </a:cubicBezTo>
                  <a:cubicBezTo>
                    <a:pt x="14608" y="837"/>
                    <a:pt x="14737" y="890"/>
                    <a:pt x="14857" y="890"/>
                  </a:cubicBezTo>
                  <a:cubicBezTo>
                    <a:pt x="14896" y="890"/>
                    <a:pt x="14933" y="885"/>
                    <a:pt x="14968" y="871"/>
                  </a:cubicBezTo>
                  <a:cubicBezTo>
                    <a:pt x="15082" y="827"/>
                    <a:pt x="15198" y="813"/>
                    <a:pt x="15316" y="813"/>
                  </a:cubicBezTo>
                  <a:cubicBezTo>
                    <a:pt x="15513" y="813"/>
                    <a:pt x="15713" y="852"/>
                    <a:pt x="15913" y="852"/>
                  </a:cubicBezTo>
                  <a:cubicBezTo>
                    <a:pt x="16040" y="852"/>
                    <a:pt x="16167" y="836"/>
                    <a:pt x="16293" y="784"/>
                  </a:cubicBezTo>
                  <a:cubicBezTo>
                    <a:pt x="16331" y="768"/>
                    <a:pt x="16409" y="753"/>
                    <a:pt x="16499" y="753"/>
                  </a:cubicBezTo>
                  <a:close/>
                  <a:moveTo>
                    <a:pt x="8230" y="12916"/>
                  </a:moveTo>
                  <a:cubicBezTo>
                    <a:pt x="8234" y="12932"/>
                    <a:pt x="8242" y="12949"/>
                    <a:pt x="8250" y="12965"/>
                  </a:cubicBezTo>
                  <a:cubicBezTo>
                    <a:pt x="8420" y="13307"/>
                    <a:pt x="8605" y="13646"/>
                    <a:pt x="8820" y="13972"/>
                  </a:cubicBezTo>
                  <a:cubicBezTo>
                    <a:pt x="9282" y="14666"/>
                    <a:pt x="9733" y="15368"/>
                    <a:pt x="10124" y="16107"/>
                  </a:cubicBezTo>
                  <a:cubicBezTo>
                    <a:pt x="10328" y="16495"/>
                    <a:pt x="10546" y="16880"/>
                    <a:pt x="10810" y="17226"/>
                  </a:cubicBezTo>
                  <a:cubicBezTo>
                    <a:pt x="10996" y="17469"/>
                    <a:pt x="11214" y="17705"/>
                    <a:pt x="11359" y="17957"/>
                  </a:cubicBezTo>
                  <a:cubicBezTo>
                    <a:pt x="11603" y="18374"/>
                    <a:pt x="11933" y="18725"/>
                    <a:pt x="12201" y="19121"/>
                  </a:cubicBezTo>
                  <a:cubicBezTo>
                    <a:pt x="12548" y="19641"/>
                    <a:pt x="12920" y="20158"/>
                    <a:pt x="13337" y="20640"/>
                  </a:cubicBezTo>
                  <a:cubicBezTo>
                    <a:pt x="13878" y="21273"/>
                    <a:pt x="14374" y="21934"/>
                    <a:pt x="14964" y="22528"/>
                  </a:cubicBezTo>
                  <a:cubicBezTo>
                    <a:pt x="15258" y="22825"/>
                    <a:pt x="15604" y="23039"/>
                    <a:pt x="15918" y="23304"/>
                  </a:cubicBezTo>
                  <a:cubicBezTo>
                    <a:pt x="16142" y="23495"/>
                    <a:pt x="16306" y="23803"/>
                    <a:pt x="16600" y="23803"/>
                  </a:cubicBezTo>
                  <a:cubicBezTo>
                    <a:pt x="16674" y="23803"/>
                    <a:pt x="16757" y="23783"/>
                    <a:pt x="16851" y="23737"/>
                  </a:cubicBezTo>
                  <a:cubicBezTo>
                    <a:pt x="16885" y="23750"/>
                    <a:pt x="16914" y="23755"/>
                    <a:pt x="16940" y="23755"/>
                  </a:cubicBezTo>
                  <a:cubicBezTo>
                    <a:pt x="17006" y="23755"/>
                    <a:pt x="17053" y="23722"/>
                    <a:pt x="17107" y="23704"/>
                  </a:cubicBezTo>
                  <a:cubicBezTo>
                    <a:pt x="17442" y="23597"/>
                    <a:pt x="17673" y="23346"/>
                    <a:pt x="17908" y="23135"/>
                  </a:cubicBezTo>
                  <a:cubicBezTo>
                    <a:pt x="18556" y="22544"/>
                    <a:pt x="19233" y="21978"/>
                    <a:pt x="19757" y="21269"/>
                  </a:cubicBezTo>
                  <a:cubicBezTo>
                    <a:pt x="19952" y="21000"/>
                    <a:pt x="20179" y="20744"/>
                    <a:pt x="20398" y="20488"/>
                  </a:cubicBezTo>
                  <a:cubicBezTo>
                    <a:pt x="20699" y="20133"/>
                    <a:pt x="21017" y="19790"/>
                    <a:pt x="21273" y="19407"/>
                  </a:cubicBezTo>
                  <a:cubicBezTo>
                    <a:pt x="21438" y="19159"/>
                    <a:pt x="21674" y="18969"/>
                    <a:pt x="21831" y="18721"/>
                  </a:cubicBezTo>
                  <a:cubicBezTo>
                    <a:pt x="22202" y="18134"/>
                    <a:pt x="22570" y="17549"/>
                    <a:pt x="22970" y="16979"/>
                  </a:cubicBezTo>
                  <a:cubicBezTo>
                    <a:pt x="23131" y="16760"/>
                    <a:pt x="23284" y="16516"/>
                    <a:pt x="23387" y="16239"/>
                  </a:cubicBezTo>
                  <a:cubicBezTo>
                    <a:pt x="23502" y="15908"/>
                    <a:pt x="23693" y="15591"/>
                    <a:pt x="23866" y="15281"/>
                  </a:cubicBezTo>
                  <a:cubicBezTo>
                    <a:pt x="24035" y="14980"/>
                    <a:pt x="24238" y="14679"/>
                    <a:pt x="24358" y="14377"/>
                  </a:cubicBezTo>
                  <a:cubicBezTo>
                    <a:pt x="24506" y="13997"/>
                    <a:pt x="24688" y="13617"/>
                    <a:pt x="24779" y="13213"/>
                  </a:cubicBezTo>
                  <a:cubicBezTo>
                    <a:pt x="24796" y="13139"/>
                    <a:pt x="24815" y="13064"/>
                    <a:pt x="24840" y="12990"/>
                  </a:cubicBezTo>
                  <a:cubicBezTo>
                    <a:pt x="24849" y="12973"/>
                    <a:pt x="24853" y="12956"/>
                    <a:pt x="24857" y="12941"/>
                  </a:cubicBezTo>
                  <a:cubicBezTo>
                    <a:pt x="25427" y="12945"/>
                    <a:pt x="25997" y="12969"/>
                    <a:pt x="26562" y="13015"/>
                  </a:cubicBezTo>
                  <a:cubicBezTo>
                    <a:pt x="27462" y="13089"/>
                    <a:pt x="28350" y="13238"/>
                    <a:pt x="29188" y="13613"/>
                  </a:cubicBezTo>
                  <a:cubicBezTo>
                    <a:pt x="29857" y="13919"/>
                    <a:pt x="30431" y="14315"/>
                    <a:pt x="30906" y="14893"/>
                  </a:cubicBezTo>
                  <a:cubicBezTo>
                    <a:pt x="31117" y="15149"/>
                    <a:pt x="31117" y="15487"/>
                    <a:pt x="31311" y="15690"/>
                  </a:cubicBezTo>
                  <a:cubicBezTo>
                    <a:pt x="31666" y="16070"/>
                    <a:pt x="31599" y="16541"/>
                    <a:pt x="31711" y="16974"/>
                  </a:cubicBezTo>
                  <a:cubicBezTo>
                    <a:pt x="31777" y="17234"/>
                    <a:pt x="31765" y="17524"/>
                    <a:pt x="31814" y="17779"/>
                  </a:cubicBezTo>
                  <a:cubicBezTo>
                    <a:pt x="31864" y="18023"/>
                    <a:pt x="31798" y="18267"/>
                    <a:pt x="31881" y="18502"/>
                  </a:cubicBezTo>
                  <a:cubicBezTo>
                    <a:pt x="31959" y="18717"/>
                    <a:pt x="32120" y="18936"/>
                    <a:pt x="31901" y="19163"/>
                  </a:cubicBezTo>
                  <a:cubicBezTo>
                    <a:pt x="32182" y="19522"/>
                    <a:pt x="31963" y="19943"/>
                    <a:pt x="32054" y="20339"/>
                  </a:cubicBezTo>
                  <a:cubicBezTo>
                    <a:pt x="32173" y="20847"/>
                    <a:pt x="32120" y="21392"/>
                    <a:pt x="32148" y="21921"/>
                  </a:cubicBezTo>
                  <a:cubicBezTo>
                    <a:pt x="32178" y="22486"/>
                    <a:pt x="32219" y="23073"/>
                    <a:pt x="32186" y="23613"/>
                  </a:cubicBezTo>
                  <a:cubicBezTo>
                    <a:pt x="32153" y="24171"/>
                    <a:pt x="32108" y="24741"/>
                    <a:pt x="32099" y="25298"/>
                  </a:cubicBezTo>
                  <a:cubicBezTo>
                    <a:pt x="32091" y="25976"/>
                    <a:pt x="32062" y="26656"/>
                    <a:pt x="32133" y="27338"/>
                  </a:cubicBezTo>
                  <a:cubicBezTo>
                    <a:pt x="32157" y="27565"/>
                    <a:pt x="32157" y="27838"/>
                    <a:pt x="32062" y="28110"/>
                  </a:cubicBezTo>
                  <a:cubicBezTo>
                    <a:pt x="31996" y="28292"/>
                    <a:pt x="32083" y="28614"/>
                    <a:pt x="32091" y="28874"/>
                  </a:cubicBezTo>
                  <a:cubicBezTo>
                    <a:pt x="32108" y="29320"/>
                    <a:pt x="32099" y="29770"/>
                    <a:pt x="32104" y="30212"/>
                  </a:cubicBezTo>
                  <a:cubicBezTo>
                    <a:pt x="32104" y="30786"/>
                    <a:pt x="32062" y="31384"/>
                    <a:pt x="32207" y="31962"/>
                  </a:cubicBezTo>
                  <a:cubicBezTo>
                    <a:pt x="32248" y="32131"/>
                    <a:pt x="32116" y="32314"/>
                    <a:pt x="32157" y="32499"/>
                  </a:cubicBezTo>
                  <a:cubicBezTo>
                    <a:pt x="32252" y="32896"/>
                    <a:pt x="32116" y="33292"/>
                    <a:pt x="32148" y="33692"/>
                  </a:cubicBezTo>
                  <a:cubicBezTo>
                    <a:pt x="32161" y="33833"/>
                    <a:pt x="32144" y="33978"/>
                    <a:pt x="32232" y="34105"/>
                  </a:cubicBezTo>
                  <a:cubicBezTo>
                    <a:pt x="32285" y="34188"/>
                    <a:pt x="32310" y="34271"/>
                    <a:pt x="32215" y="34336"/>
                  </a:cubicBezTo>
                  <a:cubicBezTo>
                    <a:pt x="32165" y="34374"/>
                    <a:pt x="32116" y="34428"/>
                    <a:pt x="32140" y="34473"/>
                  </a:cubicBezTo>
                  <a:cubicBezTo>
                    <a:pt x="32318" y="34853"/>
                    <a:pt x="32178" y="35266"/>
                    <a:pt x="32264" y="35641"/>
                  </a:cubicBezTo>
                  <a:cubicBezTo>
                    <a:pt x="32322" y="35889"/>
                    <a:pt x="32211" y="36095"/>
                    <a:pt x="32264" y="36335"/>
                  </a:cubicBezTo>
                  <a:cubicBezTo>
                    <a:pt x="32396" y="36951"/>
                    <a:pt x="32260" y="37591"/>
                    <a:pt x="32343" y="38205"/>
                  </a:cubicBezTo>
                  <a:cubicBezTo>
                    <a:pt x="32442" y="38932"/>
                    <a:pt x="32343" y="39651"/>
                    <a:pt x="32371" y="40373"/>
                  </a:cubicBezTo>
                  <a:cubicBezTo>
                    <a:pt x="32388" y="40873"/>
                    <a:pt x="32367" y="41372"/>
                    <a:pt x="32396" y="41872"/>
                  </a:cubicBezTo>
                  <a:cubicBezTo>
                    <a:pt x="32417" y="42231"/>
                    <a:pt x="32232" y="42611"/>
                    <a:pt x="32339" y="42971"/>
                  </a:cubicBezTo>
                  <a:cubicBezTo>
                    <a:pt x="32413" y="43218"/>
                    <a:pt x="32272" y="43424"/>
                    <a:pt x="32318" y="43672"/>
                  </a:cubicBezTo>
                  <a:cubicBezTo>
                    <a:pt x="32363" y="43928"/>
                    <a:pt x="32339" y="44234"/>
                    <a:pt x="32293" y="44503"/>
                  </a:cubicBezTo>
                  <a:cubicBezTo>
                    <a:pt x="32256" y="44701"/>
                    <a:pt x="32244" y="44865"/>
                    <a:pt x="32359" y="45018"/>
                  </a:cubicBezTo>
                  <a:cubicBezTo>
                    <a:pt x="32413" y="45088"/>
                    <a:pt x="32401" y="45151"/>
                    <a:pt x="32380" y="45196"/>
                  </a:cubicBezTo>
                  <a:cubicBezTo>
                    <a:pt x="32215" y="45568"/>
                    <a:pt x="32392" y="45943"/>
                    <a:pt x="32376" y="46319"/>
                  </a:cubicBezTo>
                  <a:cubicBezTo>
                    <a:pt x="32367" y="46472"/>
                    <a:pt x="32392" y="46603"/>
                    <a:pt x="32306" y="46744"/>
                  </a:cubicBezTo>
                  <a:cubicBezTo>
                    <a:pt x="32232" y="46864"/>
                    <a:pt x="32438" y="46872"/>
                    <a:pt x="32426" y="46984"/>
                  </a:cubicBezTo>
                  <a:cubicBezTo>
                    <a:pt x="32396" y="47256"/>
                    <a:pt x="32463" y="47541"/>
                    <a:pt x="32306" y="47798"/>
                  </a:cubicBezTo>
                  <a:cubicBezTo>
                    <a:pt x="32240" y="47909"/>
                    <a:pt x="32339" y="48020"/>
                    <a:pt x="32352" y="48103"/>
                  </a:cubicBezTo>
                  <a:cubicBezTo>
                    <a:pt x="32426" y="48557"/>
                    <a:pt x="32285" y="48995"/>
                    <a:pt x="32314" y="49448"/>
                  </a:cubicBezTo>
                  <a:cubicBezTo>
                    <a:pt x="32339" y="49799"/>
                    <a:pt x="32356" y="50196"/>
                    <a:pt x="32277" y="50584"/>
                  </a:cubicBezTo>
                  <a:cubicBezTo>
                    <a:pt x="32219" y="50881"/>
                    <a:pt x="32161" y="51270"/>
                    <a:pt x="32322" y="51621"/>
                  </a:cubicBezTo>
                  <a:cubicBezTo>
                    <a:pt x="32401" y="51794"/>
                    <a:pt x="32314" y="52042"/>
                    <a:pt x="32306" y="52257"/>
                  </a:cubicBezTo>
                  <a:cubicBezTo>
                    <a:pt x="32285" y="52732"/>
                    <a:pt x="32302" y="53202"/>
                    <a:pt x="32302" y="53673"/>
                  </a:cubicBezTo>
                  <a:cubicBezTo>
                    <a:pt x="32302" y="54148"/>
                    <a:pt x="32293" y="54626"/>
                    <a:pt x="32293" y="55106"/>
                  </a:cubicBezTo>
                  <a:cubicBezTo>
                    <a:pt x="32293" y="55552"/>
                    <a:pt x="32186" y="56010"/>
                    <a:pt x="32347" y="56452"/>
                  </a:cubicBezTo>
                  <a:cubicBezTo>
                    <a:pt x="32147" y="56512"/>
                    <a:pt x="32534" y="56835"/>
                    <a:pt x="32192" y="56835"/>
                  </a:cubicBezTo>
                  <a:cubicBezTo>
                    <a:pt x="32188" y="56835"/>
                    <a:pt x="32183" y="56835"/>
                    <a:pt x="32178" y="56835"/>
                  </a:cubicBezTo>
                  <a:lnTo>
                    <a:pt x="32178" y="56835"/>
                  </a:lnTo>
                  <a:cubicBezTo>
                    <a:pt x="32401" y="57008"/>
                    <a:pt x="32074" y="57207"/>
                    <a:pt x="32207" y="57397"/>
                  </a:cubicBezTo>
                  <a:cubicBezTo>
                    <a:pt x="32302" y="57529"/>
                    <a:pt x="32186" y="57744"/>
                    <a:pt x="32236" y="57818"/>
                  </a:cubicBezTo>
                  <a:cubicBezTo>
                    <a:pt x="32388" y="58054"/>
                    <a:pt x="32095" y="58306"/>
                    <a:pt x="32310" y="58516"/>
                  </a:cubicBezTo>
                  <a:cubicBezTo>
                    <a:pt x="32413" y="58615"/>
                    <a:pt x="32310" y="58776"/>
                    <a:pt x="32302" y="58867"/>
                  </a:cubicBezTo>
                  <a:cubicBezTo>
                    <a:pt x="32252" y="59309"/>
                    <a:pt x="32405" y="59743"/>
                    <a:pt x="32359" y="60155"/>
                  </a:cubicBezTo>
                  <a:cubicBezTo>
                    <a:pt x="32318" y="60556"/>
                    <a:pt x="32388" y="60940"/>
                    <a:pt x="32352" y="61324"/>
                  </a:cubicBezTo>
                  <a:cubicBezTo>
                    <a:pt x="32322" y="61621"/>
                    <a:pt x="32148" y="61914"/>
                    <a:pt x="32451" y="62170"/>
                  </a:cubicBezTo>
                  <a:cubicBezTo>
                    <a:pt x="32285" y="62380"/>
                    <a:pt x="32327" y="62628"/>
                    <a:pt x="32318" y="62868"/>
                  </a:cubicBezTo>
                  <a:cubicBezTo>
                    <a:pt x="32306" y="63421"/>
                    <a:pt x="32335" y="63979"/>
                    <a:pt x="32314" y="64524"/>
                  </a:cubicBezTo>
                  <a:cubicBezTo>
                    <a:pt x="32293" y="64978"/>
                    <a:pt x="32446" y="65437"/>
                    <a:pt x="32289" y="65894"/>
                  </a:cubicBezTo>
                  <a:cubicBezTo>
                    <a:pt x="32252" y="66006"/>
                    <a:pt x="32207" y="66196"/>
                    <a:pt x="32371" y="66308"/>
                  </a:cubicBezTo>
                  <a:cubicBezTo>
                    <a:pt x="32401" y="66328"/>
                    <a:pt x="32430" y="66403"/>
                    <a:pt x="32413" y="66428"/>
                  </a:cubicBezTo>
                  <a:cubicBezTo>
                    <a:pt x="32129" y="66840"/>
                    <a:pt x="32533" y="67257"/>
                    <a:pt x="32409" y="67666"/>
                  </a:cubicBezTo>
                  <a:cubicBezTo>
                    <a:pt x="32384" y="67745"/>
                    <a:pt x="32421" y="67823"/>
                    <a:pt x="32339" y="67914"/>
                  </a:cubicBezTo>
                  <a:cubicBezTo>
                    <a:pt x="32207" y="68058"/>
                    <a:pt x="32331" y="68215"/>
                    <a:pt x="32413" y="68372"/>
                  </a:cubicBezTo>
                  <a:cubicBezTo>
                    <a:pt x="32575" y="68677"/>
                    <a:pt x="32285" y="68970"/>
                    <a:pt x="32356" y="69288"/>
                  </a:cubicBezTo>
                  <a:cubicBezTo>
                    <a:pt x="32401" y="69487"/>
                    <a:pt x="32252" y="69689"/>
                    <a:pt x="32363" y="69916"/>
                  </a:cubicBezTo>
                  <a:cubicBezTo>
                    <a:pt x="32401" y="69990"/>
                    <a:pt x="32236" y="70188"/>
                    <a:pt x="32219" y="70367"/>
                  </a:cubicBezTo>
                  <a:cubicBezTo>
                    <a:pt x="32153" y="70961"/>
                    <a:pt x="32037" y="71539"/>
                    <a:pt x="31818" y="72117"/>
                  </a:cubicBezTo>
                  <a:cubicBezTo>
                    <a:pt x="31521" y="72898"/>
                    <a:pt x="31054" y="73513"/>
                    <a:pt x="30427" y="74020"/>
                  </a:cubicBezTo>
                  <a:cubicBezTo>
                    <a:pt x="30109" y="74281"/>
                    <a:pt x="29849" y="74636"/>
                    <a:pt x="29507" y="74817"/>
                  </a:cubicBezTo>
                  <a:cubicBezTo>
                    <a:pt x="29122" y="75015"/>
                    <a:pt x="28784" y="75341"/>
                    <a:pt x="28301" y="75358"/>
                  </a:cubicBezTo>
                  <a:cubicBezTo>
                    <a:pt x="27995" y="75371"/>
                    <a:pt x="27689" y="75465"/>
                    <a:pt x="27384" y="75539"/>
                  </a:cubicBezTo>
                  <a:cubicBezTo>
                    <a:pt x="27349" y="75548"/>
                    <a:pt x="27315" y="75551"/>
                    <a:pt x="27282" y="75551"/>
                  </a:cubicBezTo>
                  <a:cubicBezTo>
                    <a:pt x="27190" y="75551"/>
                    <a:pt x="27102" y="75527"/>
                    <a:pt x="27015" y="75527"/>
                  </a:cubicBezTo>
                  <a:cubicBezTo>
                    <a:pt x="27010" y="75527"/>
                    <a:pt x="27005" y="75527"/>
                    <a:pt x="27000" y="75528"/>
                  </a:cubicBezTo>
                  <a:cubicBezTo>
                    <a:pt x="26673" y="75531"/>
                    <a:pt x="26347" y="75577"/>
                    <a:pt x="26021" y="75610"/>
                  </a:cubicBezTo>
                  <a:cubicBezTo>
                    <a:pt x="26000" y="75610"/>
                    <a:pt x="25979" y="75628"/>
                    <a:pt x="25966" y="75628"/>
                  </a:cubicBezTo>
                  <a:cubicBezTo>
                    <a:pt x="25963" y="75628"/>
                    <a:pt x="25962" y="75628"/>
                    <a:pt x="25960" y="75627"/>
                  </a:cubicBezTo>
                  <a:cubicBezTo>
                    <a:pt x="25863" y="75590"/>
                    <a:pt x="25765" y="75580"/>
                    <a:pt x="25668" y="75580"/>
                  </a:cubicBezTo>
                  <a:cubicBezTo>
                    <a:pt x="25525" y="75580"/>
                    <a:pt x="25381" y="75603"/>
                    <a:pt x="25238" y="75603"/>
                  </a:cubicBezTo>
                  <a:cubicBezTo>
                    <a:pt x="25202" y="75603"/>
                    <a:pt x="25166" y="75602"/>
                    <a:pt x="25129" y="75598"/>
                  </a:cubicBezTo>
                  <a:cubicBezTo>
                    <a:pt x="24849" y="75571"/>
                    <a:pt x="24573" y="75533"/>
                    <a:pt x="24290" y="75533"/>
                  </a:cubicBezTo>
                  <a:cubicBezTo>
                    <a:pt x="24172" y="75533"/>
                    <a:pt x="24053" y="75539"/>
                    <a:pt x="23932" y="75556"/>
                  </a:cubicBezTo>
                  <a:cubicBezTo>
                    <a:pt x="23862" y="75566"/>
                    <a:pt x="23790" y="75570"/>
                    <a:pt x="23717" y="75570"/>
                  </a:cubicBezTo>
                  <a:cubicBezTo>
                    <a:pt x="23487" y="75570"/>
                    <a:pt x="23248" y="75530"/>
                    <a:pt x="23016" y="75515"/>
                  </a:cubicBezTo>
                  <a:cubicBezTo>
                    <a:pt x="22832" y="75501"/>
                    <a:pt x="22649" y="75492"/>
                    <a:pt x="22469" y="75492"/>
                  </a:cubicBezTo>
                  <a:cubicBezTo>
                    <a:pt x="22324" y="75492"/>
                    <a:pt x="22181" y="75498"/>
                    <a:pt x="22041" y="75511"/>
                  </a:cubicBezTo>
                  <a:cubicBezTo>
                    <a:pt x="21993" y="75515"/>
                    <a:pt x="21946" y="75517"/>
                    <a:pt x="21899" y="75517"/>
                  </a:cubicBezTo>
                  <a:cubicBezTo>
                    <a:pt x="21620" y="75517"/>
                    <a:pt x="21349" y="75447"/>
                    <a:pt x="21079" y="75447"/>
                  </a:cubicBezTo>
                  <a:cubicBezTo>
                    <a:pt x="20991" y="75447"/>
                    <a:pt x="20903" y="75454"/>
                    <a:pt x="20815" y="75474"/>
                  </a:cubicBezTo>
                  <a:cubicBezTo>
                    <a:pt x="20659" y="75509"/>
                    <a:pt x="20502" y="75520"/>
                    <a:pt x="20346" y="75520"/>
                  </a:cubicBezTo>
                  <a:cubicBezTo>
                    <a:pt x="20068" y="75520"/>
                    <a:pt x="19790" y="75485"/>
                    <a:pt x="19513" y="75485"/>
                  </a:cubicBezTo>
                  <a:cubicBezTo>
                    <a:pt x="19487" y="75485"/>
                    <a:pt x="19461" y="75485"/>
                    <a:pt x="19435" y="75486"/>
                  </a:cubicBezTo>
                  <a:cubicBezTo>
                    <a:pt x="19403" y="75487"/>
                    <a:pt x="19369" y="75487"/>
                    <a:pt x="19336" y="75487"/>
                  </a:cubicBezTo>
                  <a:cubicBezTo>
                    <a:pt x="19095" y="75487"/>
                    <a:pt x="18846" y="75468"/>
                    <a:pt x="18600" y="75468"/>
                  </a:cubicBezTo>
                  <a:cubicBezTo>
                    <a:pt x="18509" y="75468"/>
                    <a:pt x="18419" y="75471"/>
                    <a:pt x="18330" y="75478"/>
                  </a:cubicBezTo>
                  <a:cubicBezTo>
                    <a:pt x="18305" y="75480"/>
                    <a:pt x="18281" y="75480"/>
                    <a:pt x="18257" y="75480"/>
                  </a:cubicBezTo>
                  <a:cubicBezTo>
                    <a:pt x="17989" y="75480"/>
                    <a:pt x="17726" y="75384"/>
                    <a:pt x="17462" y="75384"/>
                  </a:cubicBezTo>
                  <a:cubicBezTo>
                    <a:pt x="17348" y="75384"/>
                    <a:pt x="17234" y="75402"/>
                    <a:pt x="17120" y="75453"/>
                  </a:cubicBezTo>
                  <a:cubicBezTo>
                    <a:pt x="17103" y="75461"/>
                    <a:pt x="17087" y="75464"/>
                    <a:pt x="17073" y="75464"/>
                  </a:cubicBezTo>
                  <a:cubicBezTo>
                    <a:pt x="16994" y="75464"/>
                    <a:pt x="16952" y="75362"/>
                    <a:pt x="16868" y="75341"/>
                  </a:cubicBezTo>
                  <a:cubicBezTo>
                    <a:pt x="16765" y="75317"/>
                    <a:pt x="16664" y="75307"/>
                    <a:pt x="16564" y="75307"/>
                  </a:cubicBezTo>
                  <a:cubicBezTo>
                    <a:pt x="16294" y="75307"/>
                    <a:pt x="16031" y="75376"/>
                    <a:pt x="15769" y="75404"/>
                  </a:cubicBezTo>
                  <a:cubicBezTo>
                    <a:pt x="15760" y="75405"/>
                    <a:pt x="15751" y="75405"/>
                    <a:pt x="15743" y="75405"/>
                  </a:cubicBezTo>
                  <a:cubicBezTo>
                    <a:pt x="15601" y="75405"/>
                    <a:pt x="15490" y="75280"/>
                    <a:pt x="15376" y="75280"/>
                  </a:cubicBezTo>
                  <a:cubicBezTo>
                    <a:pt x="15349" y="75280"/>
                    <a:pt x="15322" y="75287"/>
                    <a:pt x="15294" y="75305"/>
                  </a:cubicBezTo>
                  <a:cubicBezTo>
                    <a:pt x="15129" y="75402"/>
                    <a:pt x="14955" y="75418"/>
                    <a:pt x="14777" y="75418"/>
                  </a:cubicBezTo>
                  <a:cubicBezTo>
                    <a:pt x="14694" y="75418"/>
                    <a:pt x="14609" y="75414"/>
                    <a:pt x="14525" y="75414"/>
                  </a:cubicBezTo>
                  <a:cubicBezTo>
                    <a:pt x="14395" y="75414"/>
                    <a:pt x="14265" y="75423"/>
                    <a:pt x="14138" y="75465"/>
                  </a:cubicBezTo>
                  <a:cubicBezTo>
                    <a:pt x="14087" y="75482"/>
                    <a:pt x="14028" y="75487"/>
                    <a:pt x="13963" y="75487"/>
                  </a:cubicBezTo>
                  <a:cubicBezTo>
                    <a:pt x="13834" y="75487"/>
                    <a:pt x="13684" y="75465"/>
                    <a:pt x="13540" y="75465"/>
                  </a:cubicBezTo>
                  <a:cubicBezTo>
                    <a:pt x="13503" y="75465"/>
                    <a:pt x="13467" y="75466"/>
                    <a:pt x="13432" y="75470"/>
                  </a:cubicBezTo>
                  <a:cubicBezTo>
                    <a:pt x="13308" y="75483"/>
                    <a:pt x="13181" y="75490"/>
                    <a:pt x="13054" y="75490"/>
                  </a:cubicBezTo>
                  <a:cubicBezTo>
                    <a:pt x="12864" y="75490"/>
                    <a:pt x="12674" y="75475"/>
                    <a:pt x="12491" y="75445"/>
                  </a:cubicBezTo>
                  <a:cubicBezTo>
                    <a:pt x="12402" y="75430"/>
                    <a:pt x="12312" y="75426"/>
                    <a:pt x="12221" y="75426"/>
                  </a:cubicBezTo>
                  <a:cubicBezTo>
                    <a:pt x="12081" y="75426"/>
                    <a:pt x="11940" y="75436"/>
                    <a:pt x="11801" y="75436"/>
                  </a:cubicBezTo>
                  <a:cubicBezTo>
                    <a:pt x="11583" y="75436"/>
                    <a:pt x="11370" y="75410"/>
                    <a:pt x="11174" y="75276"/>
                  </a:cubicBezTo>
                  <a:cubicBezTo>
                    <a:pt x="11138" y="75252"/>
                    <a:pt x="11109" y="75242"/>
                    <a:pt x="11084" y="75242"/>
                  </a:cubicBezTo>
                  <a:cubicBezTo>
                    <a:pt x="10996" y="75242"/>
                    <a:pt x="10954" y="75354"/>
                    <a:pt x="10868" y="75354"/>
                  </a:cubicBezTo>
                  <a:cubicBezTo>
                    <a:pt x="10752" y="75352"/>
                    <a:pt x="10627" y="75295"/>
                    <a:pt x="10509" y="75295"/>
                  </a:cubicBezTo>
                  <a:cubicBezTo>
                    <a:pt x="10421" y="75295"/>
                    <a:pt x="10338" y="75327"/>
                    <a:pt x="10265" y="75436"/>
                  </a:cubicBezTo>
                  <a:cubicBezTo>
                    <a:pt x="10264" y="75439"/>
                    <a:pt x="10260" y="75440"/>
                    <a:pt x="10254" y="75440"/>
                  </a:cubicBezTo>
                  <a:cubicBezTo>
                    <a:pt x="10228" y="75440"/>
                    <a:pt x="10164" y="75420"/>
                    <a:pt x="10154" y="75404"/>
                  </a:cubicBezTo>
                  <a:cubicBezTo>
                    <a:pt x="10097" y="75259"/>
                    <a:pt x="10031" y="75210"/>
                    <a:pt x="9960" y="75210"/>
                  </a:cubicBezTo>
                  <a:cubicBezTo>
                    <a:pt x="9866" y="75210"/>
                    <a:pt x="9763" y="75297"/>
                    <a:pt x="9667" y="75358"/>
                  </a:cubicBezTo>
                  <a:cubicBezTo>
                    <a:pt x="9632" y="75378"/>
                    <a:pt x="9576" y="75433"/>
                    <a:pt x="9552" y="75433"/>
                  </a:cubicBezTo>
                  <a:cubicBezTo>
                    <a:pt x="9548" y="75433"/>
                    <a:pt x="9544" y="75430"/>
                    <a:pt x="9543" y="75424"/>
                  </a:cubicBezTo>
                  <a:cubicBezTo>
                    <a:pt x="9508" y="75309"/>
                    <a:pt x="9442" y="75286"/>
                    <a:pt x="9370" y="75286"/>
                  </a:cubicBezTo>
                  <a:cubicBezTo>
                    <a:pt x="9322" y="75286"/>
                    <a:pt x="9272" y="75296"/>
                    <a:pt x="9225" y="75296"/>
                  </a:cubicBezTo>
                  <a:cubicBezTo>
                    <a:pt x="9194" y="75296"/>
                    <a:pt x="9164" y="75292"/>
                    <a:pt x="9138" y="75276"/>
                  </a:cubicBezTo>
                  <a:cubicBezTo>
                    <a:pt x="9081" y="75241"/>
                    <a:pt x="9027" y="75214"/>
                    <a:pt x="8977" y="75214"/>
                  </a:cubicBezTo>
                  <a:cubicBezTo>
                    <a:pt x="8925" y="75214"/>
                    <a:pt x="8879" y="75243"/>
                    <a:pt x="8841" y="75325"/>
                  </a:cubicBezTo>
                  <a:cubicBezTo>
                    <a:pt x="8839" y="75312"/>
                    <a:pt x="8834" y="75306"/>
                    <a:pt x="8827" y="75306"/>
                  </a:cubicBezTo>
                  <a:cubicBezTo>
                    <a:pt x="8796" y="75306"/>
                    <a:pt x="8726" y="75399"/>
                    <a:pt x="8694" y="75399"/>
                  </a:cubicBezTo>
                  <a:cubicBezTo>
                    <a:pt x="8676" y="75399"/>
                    <a:pt x="8671" y="75367"/>
                    <a:pt x="8696" y="75263"/>
                  </a:cubicBezTo>
                  <a:cubicBezTo>
                    <a:pt x="8708" y="75217"/>
                    <a:pt x="8669" y="75207"/>
                    <a:pt x="8632" y="75207"/>
                  </a:cubicBezTo>
                  <a:cubicBezTo>
                    <a:pt x="8619" y="75207"/>
                    <a:pt x="8607" y="75208"/>
                    <a:pt x="8597" y="75209"/>
                  </a:cubicBezTo>
                  <a:cubicBezTo>
                    <a:pt x="8532" y="75217"/>
                    <a:pt x="8466" y="75220"/>
                    <a:pt x="8402" y="75220"/>
                  </a:cubicBezTo>
                  <a:cubicBezTo>
                    <a:pt x="7968" y="75220"/>
                    <a:pt x="7550" y="75073"/>
                    <a:pt x="7119" y="75040"/>
                  </a:cubicBezTo>
                  <a:cubicBezTo>
                    <a:pt x="7002" y="75031"/>
                    <a:pt x="6882" y="75021"/>
                    <a:pt x="6764" y="75021"/>
                  </a:cubicBezTo>
                  <a:cubicBezTo>
                    <a:pt x="6728" y="75021"/>
                    <a:pt x="6692" y="75022"/>
                    <a:pt x="6656" y="75024"/>
                  </a:cubicBezTo>
                  <a:cubicBezTo>
                    <a:pt x="6626" y="75026"/>
                    <a:pt x="6596" y="75029"/>
                    <a:pt x="6569" y="75029"/>
                  </a:cubicBezTo>
                  <a:cubicBezTo>
                    <a:pt x="6521" y="75029"/>
                    <a:pt x="6480" y="75018"/>
                    <a:pt x="6454" y="74966"/>
                  </a:cubicBezTo>
                  <a:cubicBezTo>
                    <a:pt x="6416" y="74897"/>
                    <a:pt x="6385" y="74850"/>
                    <a:pt x="6345" y="74850"/>
                  </a:cubicBezTo>
                  <a:cubicBezTo>
                    <a:pt x="6315" y="74850"/>
                    <a:pt x="6281" y="74875"/>
                    <a:pt x="6235" y="74937"/>
                  </a:cubicBezTo>
                  <a:cubicBezTo>
                    <a:pt x="6222" y="74954"/>
                    <a:pt x="6198" y="74963"/>
                    <a:pt x="6172" y="74963"/>
                  </a:cubicBezTo>
                  <a:cubicBezTo>
                    <a:pt x="6122" y="74963"/>
                    <a:pt x="6062" y="74932"/>
                    <a:pt x="6046" y="74871"/>
                  </a:cubicBezTo>
                  <a:cubicBezTo>
                    <a:pt x="6024" y="74788"/>
                    <a:pt x="6006" y="74756"/>
                    <a:pt x="5989" y="74756"/>
                  </a:cubicBezTo>
                  <a:cubicBezTo>
                    <a:pt x="5968" y="74756"/>
                    <a:pt x="5947" y="74808"/>
                    <a:pt x="5922" y="74871"/>
                  </a:cubicBezTo>
                  <a:cubicBezTo>
                    <a:pt x="5919" y="74878"/>
                    <a:pt x="5896" y="74883"/>
                    <a:pt x="5874" y="74883"/>
                  </a:cubicBezTo>
                  <a:cubicBezTo>
                    <a:pt x="5858" y="74883"/>
                    <a:pt x="5844" y="74880"/>
                    <a:pt x="5839" y="74875"/>
                  </a:cubicBezTo>
                  <a:cubicBezTo>
                    <a:pt x="5546" y="74533"/>
                    <a:pt x="5017" y="74718"/>
                    <a:pt x="4712" y="74363"/>
                  </a:cubicBezTo>
                  <a:cubicBezTo>
                    <a:pt x="4658" y="74306"/>
                    <a:pt x="4394" y="74334"/>
                    <a:pt x="4274" y="74214"/>
                  </a:cubicBezTo>
                  <a:cubicBezTo>
                    <a:pt x="4096" y="74028"/>
                    <a:pt x="3857" y="73925"/>
                    <a:pt x="3647" y="73810"/>
                  </a:cubicBezTo>
                  <a:cubicBezTo>
                    <a:pt x="3353" y="73649"/>
                    <a:pt x="3201" y="73414"/>
                    <a:pt x="3064" y="73136"/>
                  </a:cubicBezTo>
                  <a:cubicBezTo>
                    <a:pt x="3006" y="73017"/>
                    <a:pt x="2957" y="72894"/>
                    <a:pt x="2837" y="72823"/>
                  </a:cubicBezTo>
                  <a:cubicBezTo>
                    <a:pt x="2705" y="72745"/>
                    <a:pt x="2610" y="72596"/>
                    <a:pt x="2618" y="72476"/>
                  </a:cubicBezTo>
                  <a:cubicBezTo>
                    <a:pt x="2639" y="72249"/>
                    <a:pt x="2519" y="72105"/>
                    <a:pt x="2395" y="71968"/>
                  </a:cubicBezTo>
                  <a:cubicBezTo>
                    <a:pt x="2255" y="71811"/>
                    <a:pt x="2197" y="71646"/>
                    <a:pt x="2210" y="71440"/>
                  </a:cubicBezTo>
                  <a:cubicBezTo>
                    <a:pt x="2222" y="71242"/>
                    <a:pt x="1974" y="71171"/>
                    <a:pt x="1958" y="70998"/>
                  </a:cubicBezTo>
                  <a:cubicBezTo>
                    <a:pt x="1904" y="70470"/>
                    <a:pt x="1768" y="69957"/>
                    <a:pt x="1714" y="69429"/>
                  </a:cubicBezTo>
                  <a:cubicBezTo>
                    <a:pt x="1685" y="69181"/>
                    <a:pt x="1747" y="68892"/>
                    <a:pt x="1602" y="68669"/>
                  </a:cubicBezTo>
                  <a:cubicBezTo>
                    <a:pt x="1495" y="68513"/>
                    <a:pt x="1607" y="68380"/>
                    <a:pt x="1586" y="68236"/>
                  </a:cubicBezTo>
                  <a:cubicBezTo>
                    <a:pt x="1516" y="67748"/>
                    <a:pt x="1450" y="67257"/>
                    <a:pt x="1375" y="66778"/>
                  </a:cubicBezTo>
                  <a:cubicBezTo>
                    <a:pt x="1314" y="66386"/>
                    <a:pt x="1198" y="65948"/>
                    <a:pt x="1219" y="65593"/>
                  </a:cubicBezTo>
                  <a:cubicBezTo>
                    <a:pt x="1268" y="64788"/>
                    <a:pt x="1099" y="64012"/>
                    <a:pt x="1091" y="63219"/>
                  </a:cubicBezTo>
                  <a:cubicBezTo>
                    <a:pt x="1087" y="62508"/>
                    <a:pt x="1124" y="61786"/>
                    <a:pt x="1037" y="61084"/>
                  </a:cubicBezTo>
                  <a:cubicBezTo>
                    <a:pt x="954" y="60440"/>
                    <a:pt x="1127" y="59821"/>
                    <a:pt x="1082" y="59189"/>
                  </a:cubicBezTo>
                  <a:cubicBezTo>
                    <a:pt x="1066" y="58954"/>
                    <a:pt x="967" y="58689"/>
                    <a:pt x="1037" y="58487"/>
                  </a:cubicBezTo>
                  <a:cubicBezTo>
                    <a:pt x="1156" y="58140"/>
                    <a:pt x="1053" y="57793"/>
                    <a:pt x="1124" y="57450"/>
                  </a:cubicBezTo>
                  <a:cubicBezTo>
                    <a:pt x="1173" y="57220"/>
                    <a:pt x="1120" y="56947"/>
                    <a:pt x="1120" y="56691"/>
                  </a:cubicBezTo>
                  <a:cubicBezTo>
                    <a:pt x="1120" y="56240"/>
                    <a:pt x="1107" y="55795"/>
                    <a:pt x="1198" y="55349"/>
                  </a:cubicBezTo>
                  <a:cubicBezTo>
                    <a:pt x="1231" y="55171"/>
                    <a:pt x="1173" y="54998"/>
                    <a:pt x="1177" y="54816"/>
                  </a:cubicBezTo>
                  <a:cubicBezTo>
                    <a:pt x="1186" y="54283"/>
                    <a:pt x="1243" y="53751"/>
                    <a:pt x="1219" y="53218"/>
                  </a:cubicBezTo>
                  <a:cubicBezTo>
                    <a:pt x="1181" y="52496"/>
                    <a:pt x="1223" y="51777"/>
                    <a:pt x="1215" y="51059"/>
                  </a:cubicBezTo>
                  <a:cubicBezTo>
                    <a:pt x="1211" y="50683"/>
                    <a:pt x="1219" y="50304"/>
                    <a:pt x="1219" y="49928"/>
                  </a:cubicBezTo>
                  <a:cubicBezTo>
                    <a:pt x="1223" y="49482"/>
                    <a:pt x="1260" y="49040"/>
                    <a:pt x="1359" y="48598"/>
                  </a:cubicBezTo>
                  <a:cubicBezTo>
                    <a:pt x="1429" y="48293"/>
                    <a:pt x="1478" y="47954"/>
                    <a:pt x="1276" y="47657"/>
                  </a:cubicBezTo>
                  <a:cubicBezTo>
                    <a:pt x="1268" y="47644"/>
                    <a:pt x="1268" y="47611"/>
                    <a:pt x="1276" y="47603"/>
                  </a:cubicBezTo>
                  <a:cubicBezTo>
                    <a:pt x="1706" y="47223"/>
                    <a:pt x="1260" y="46719"/>
                    <a:pt x="1466" y="46311"/>
                  </a:cubicBezTo>
                  <a:cubicBezTo>
                    <a:pt x="1227" y="46054"/>
                    <a:pt x="1706" y="45835"/>
                    <a:pt x="1499" y="45580"/>
                  </a:cubicBezTo>
                  <a:cubicBezTo>
                    <a:pt x="1346" y="45390"/>
                    <a:pt x="1565" y="45216"/>
                    <a:pt x="1533" y="45014"/>
                  </a:cubicBezTo>
                  <a:cubicBezTo>
                    <a:pt x="1508" y="44849"/>
                    <a:pt x="1354" y="44626"/>
                    <a:pt x="1611" y="44490"/>
                  </a:cubicBezTo>
                  <a:cubicBezTo>
                    <a:pt x="1339" y="44011"/>
                    <a:pt x="1607" y="43491"/>
                    <a:pt x="1499" y="42986"/>
                  </a:cubicBezTo>
                  <a:cubicBezTo>
                    <a:pt x="1446" y="42735"/>
                    <a:pt x="1231" y="42446"/>
                    <a:pt x="1413" y="42190"/>
                  </a:cubicBezTo>
                  <a:cubicBezTo>
                    <a:pt x="1528" y="42025"/>
                    <a:pt x="1577" y="41868"/>
                    <a:pt x="1533" y="41707"/>
                  </a:cubicBezTo>
                  <a:cubicBezTo>
                    <a:pt x="1421" y="41302"/>
                    <a:pt x="1495" y="40894"/>
                    <a:pt x="1528" y="40497"/>
                  </a:cubicBezTo>
                  <a:cubicBezTo>
                    <a:pt x="1553" y="40175"/>
                    <a:pt x="1508" y="39840"/>
                    <a:pt x="1577" y="39548"/>
                  </a:cubicBezTo>
                  <a:cubicBezTo>
                    <a:pt x="1657" y="39196"/>
                    <a:pt x="1487" y="38870"/>
                    <a:pt x="1598" y="38540"/>
                  </a:cubicBezTo>
                  <a:cubicBezTo>
                    <a:pt x="1731" y="38148"/>
                    <a:pt x="1470" y="37751"/>
                    <a:pt x="1607" y="37355"/>
                  </a:cubicBezTo>
                  <a:cubicBezTo>
                    <a:pt x="1685" y="37132"/>
                    <a:pt x="1470" y="36913"/>
                    <a:pt x="1562" y="36682"/>
                  </a:cubicBezTo>
                  <a:cubicBezTo>
                    <a:pt x="1652" y="36459"/>
                    <a:pt x="1363" y="36215"/>
                    <a:pt x="1607" y="36000"/>
                  </a:cubicBezTo>
                  <a:cubicBezTo>
                    <a:pt x="1619" y="35992"/>
                    <a:pt x="1623" y="35956"/>
                    <a:pt x="1615" y="35939"/>
                  </a:cubicBezTo>
                  <a:cubicBezTo>
                    <a:pt x="1442" y="35443"/>
                    <a:pt x="1838" y="34910"/>
                    <a:pt x="1537" y="34403"/>
                  </a:cubicBezTo>
                  <a:lnTo>
                    <a:pt x="1537" y="34403"/>
                  </a:lnTo>
                  <a:cubicBezTo>
                    <a:pt x="1602" y="34431"/>
                    <a:pt x="1665" y="34460"/>
                    <a:pt x="1760" y="34506"/>
                  </a:cubicBezTo>
                  <a:cubicBezTo>
                    <a:pt x="1640" y="34130"/>
                    <a:pt x="1714" y="33775"/>
                    <a:pt x="1714" y="33424"/>
                  </a:cubicBezTo>
                  <a:cubicBezTo>
                    <a:pt x="1714" y="32834"/>
                    <a:pt x="1912" y="32259"/>
                    <a:pt x="1834" y="31674"/>
                  </a:cubicBezTo>
                  <a:cubicBezTo>
                    <a:pt x="1792" y="31352"/>
                    <a:pt x="1800" y="31017"/>
                    <a:pt x="1800" y="30707"/>
                  </a:cubicBezTo>
                  <a:cubicBezTo>
                    <a:pt x="1800" y="30311"/>
                    <a:pt x="1792" y="29890"/>
                    <a:pt x="1892" y="29494"/>
                  </a:cubicBezTo>
                  <a:cubicBezTo>
                    <a:pt x="1954" y="29242"/>
                    <a:pt x="1863" y="28989"/>
                    <a:pt x="1895" y="28737"/>
                  </a:cubicBezTo>
                  <a:cubicBezTo>
                    <a:pt x="1908" y="28655"/>
                    <a:pt x="1838" y="28556"/>
                    <a:pt x="1937" y="28478"/>
                  </a:cubicBezTo>
                  <a:cubicBezTo>
                    <a:pt x="2023" y="28407"/>
                    <a:pt x="1933" y="28403"/>
                    <a:pt x="1908" y="28358"/>
                  </a:cubicBezTo>
                  <a:cubicBezTo>
                    <a:pt x="1855" y="28263"/>
                    <a:pt x="1788" y="28139"/>
                    <a:pt x="1937" y="28048"/>
                  </a:cubicBezTo>
                  <a:cubicBezTo>
                    <a:pt x="1962" y="28036"/>
                    <a:pt x="1987" y="28023"/>
                    <a:pt x="2011" y="28007"/>
                  </a:cubicBezTo>
                  <a:cubicBezTo>
                    <a:pt x="1697" y="27891"/>
                    <a:pt x="1933" y="27619"/>
                    <a:pt x="1933" y="27487"/>
                  </a:cubicBezTo>
                  <a:cubicBezTo>
                    <a:pt x="1941" y="27090"/>
                    <a:pt x="1813" y="26723"/>
                    <a:pt x="1809" y="26343"/>
                  </a:cubicBezTo>
                  <a:cubicBezTo>
                    <a:pt x="1800" y="25637"/>
                    <a:pt x="1792" y="24926"/>
                    <a:pt x="1817" y="24221"/>
                  </a:cubicBezTo>
                  <a:cubicBezTo>
                    <a:pt x="1838" y="23750"/>
                    <a:pt x="1916" y="23279"/>
                    <a:pt x="1974" y="22809"/>
                  </a:cubicBezTo>
                  <a:cubicBezTo>
                    <a:pt x="2086" y="21896"/>
                    <a:pt x="2135" y="20975"/>
                    <a:pt x="2238" y="20063"/>
                  </a:cubicBezTo>
                  <a:cubicBezTo>
                    <a:pt x="2280" y="19666"/>
                    <a:pt x="2301" y="19241"/>
                    <a:pt x="2251" y="18845"/>
                  </a:cubicBezTo>
                  <a:cubicBezTo>
                    <a:pt x="2206" y="18494"/>
                    <a:pt x="2350" y="18217"/>
                    <a:pt x="2425" y="17911"/>
                  </a:cubicBezTo>
                  <a:cubicBezTo>
                    <a:pt x="2465" y="17742"/>
                    <a:pt x="2549" y="17577"/>
                    <a:pt x="2379" y="17433"/>
                  </a:cubicBezTo>
                  <a:cubicBezTo>
                    <a:pt x="2333" y="17395"/>
                    <a:pt x="2341" y="17330"/>
                    <a:pt x="2366" y="17326"/>
                  </a:cubicBezTo>
                  <a:cubicBezTo>
                    <a:pt x="2730" y="17238"/>
                    <a:pt x="2528" y="16920"/>
                    <a:pt x="2618" y="16726"/>
                  </a:cubicBezTo>
                  <a:cubicBezTo>
                    <a:pt x="2722" y="16499"/>
                    <a:pt x="2841" y="16280"/>
                    <a:pt x="2829" y="16008"/>
                  </a:cubicBezTo>
                  <a:cubicBezTo>
                    <a:pt x="2816" y="15843"/>
                    <a:pt x="2974" y="15690"/>
                    <a:pt x="3056" y="15558"/>
                  </a:cubicBezTo>
                  <a:cubicBezTo>
                    <a:pt x="3366" y="15058"/>
                    <a:pt x="3605" y="14488"/>
                    <a:pt x="4142" y="14174"/>
                  </a:cubicBezTo>
                  <a:cubicBezTo>
                    <a:pt x="4819" y="13774"/>
                    <a:pt x="5497" y="13419"/>
                    <a:pt x="6289" y="13254"/>
                  </a:cubicBezTo>
                  <a:cubicBezTo>
                    <a:pt x="6772" y="13155"/>
                    <a:pt x="7267" y="13006"/>
                    <a:pt x="7746" y="12956"/>
                  </a:cubicBezTo>
                  <a:cubicBezTo>
                    <a:pt x="7908" y="12945"/>
                    <a:pt x="8068" y="12928"/>
                    <a:pt x="8230" y="12916"/>
                  </a:cubicBezTo>
                  <a:close/>
                  <a:moveTo>
                    <a:pt x="16238" y="1"/>
                  </a:moveTo>
                  <a:cubicBezTo>
                    <a:pt x="15841" y="1"/>
                    <a:pt x="15436" y="33"/>
                    <a:pt x="15046" y="70"/>
                  </a:cubicBezTo>
                  <a:cubicBezTo>
                    <a:pt x="14282" y="144"/>
                    <a:pt x="13514" y="326"/>
                    <a:pt x="12809" y="669"/>
                  </a:cubicBezTo>
                  <a:cubicBezTo>
                    <a:pt x="12264" y="933"/>
                    <a:pt x="11727" y="1218"/>
                    <a:pt x="11182" y="1486"/>
                  </a:cubicBezTo>
                  <a:cubicBezTo>
                    <a:pt x="10711" y="1713"/>
                    <a:pt x="10311" y="2040"/>
                    <a:pt x="9976" y="2407"/>
                  </a:cubicBezTo>
                  <a:cubicBezTo>
                    <a:pt x="9663" y="2754"/>
                    <a:pt x="9287" y="3056"/>
                    <a:pt x="9039" y="3477"/>
                  </a:cubicBezTo>
                  <a:cubicBezTo>
                    <a:pt x="8910" y="3700"/>
                    <a:pt x="8767" y="3918"/>
                    <a:pt x="8634" y="4146"/>
                  </a:cubicBezTo>
                  <a:cubicBezTo>
                    <a:pt x="8445" y="4484"/>
                    <a:pt x="8238" y="4810"/>
                    <a:pt x="8052" y="5153"/>
                  </a:cubicBezTo>
                  <a:cubicBezTo>
                    <a:pt x="7924" y="5380"/>
                    <a:pt x="7816" y="5627"/>
                    <a:pt x="7734" y="5859"/>
                  </a:cubicBezTo>
                  <a:cubicBezTo>
                    <a:pt x="7548" y="6375"/>
                    <a:pt x="7408" y="6912"/>
                    <a:pt x="7325" y="7457"/>
                  </a:cubicBezTo>
                  <a:cubicBezTo>
                    <a:pt x="7275" y="7796"/>
                    <a:pt x="7140" y="8200"/>
                    <a:pt x="7210" y="8464"/>
                  </a:cubicBezTo>
                  <a:cubicBezTo>
                    <a:pt x="7346" y="8956"/>
                    <a:pt x="6941" y="9463"/>
                    <a:pt x="7334" y="9905"/>
                  </a:cubicBezTo>
                  <a:cubicBezTo>
                    <a:pt x="7098" y="10111"/>
                    <a:pt x="7280" y="10397"/>
                    <a:pt x="7342" y="10525"/>
                  </a:cubicBezTo>
                  <a:cubicBezTo>
                    <a:pt x="7519" y="10900"/>
                    <a:pt x="7528" y="11305"/>
                    <a:pt x="7685" y="11681"/>
                  </a:cubicBezTo>
                  <a:cubicBezTo>
                    <a:pt x="7759" y="11862"/>
                    <a:pt x="7833" y="12044"/>
                    <a:pt x="7912" y="12222"/>
                  </a:cubicBezTo>
                  <a:cubicBezTo>
                    <a:pt x="7718" y="12226"/>
                    <a:pt x="7509" y="12286"/>
                    <a:pt x="7331" y="12286"/>
                  </a:cubicBezTo>
                  <a:cubicBezTo>
                    <a:pt x="7311" y="12286"/>
                    <a:pt x="7291" y="12285"/>
                    <a:pt x="7271" y="12284"/>
                  </a:cubicBezTo>
                  <a:cubicBezTo>
                    <a:pt x="7232" y="12280"/>
                    <a:pt x="7193" y="12278"/>
                    <a:pt x="7155" y="12278"/>
                  </a:cubicBezTo>
                  <a:cubicBezTo>
                    <a:pt x="6784" y="12278"/>
                    <a:pt x="6464" y="12446"/>
                    <a:pt x="6116" y="12503"/>
                  </a:cubicBezTo>
                  <a:cubicBezTo>
                    <a:pt x="5731" y="12569"/>
                    <a:pt x="5368" y="12742"/>
                    <a:pt x="4971" y="12750"/>
                  </a:cubicBezTo>
                  <a:cubicBezTo>
                    <a:pt x="4963" y="12726"/>
                    <a:pt x="4956" y="12697"/>
                    <a:pt x="4947" y="12668"/>
                  </a:cubicBezTo>
                  <a:cubicBezTo>
                    <a:pt x="4922" y="12701"/>
                    <a:pt x="4897" y="12737"/>
                    <a:pt x="4864" y="12758"/>
                  </a:cubicBezTo>
                  <a:cubicBezTo>
                    <a:pt x="4340" y="13035"/>
                    <a:pt x="3738" y="13233"/>
                    <a:pt x="3370" y="13700"/>
                  </a:cubicBezTo>
                  <a:cubicBezTo>
                    <a:pt x="3197" y="13923"/>
                    <a:pt x="2932" y="14010"/>
                    <a:pt x="2771" y="14290"/>
                  </a:cubicBezTo>
                  <a:cubicBezTo>
                    <a:pt x="2598" y="14604"/>
                    <a:pt x="2478" y="14955"/>
                    <a:pt x="2267" y="15252"/>
                  </a:cubicBezTo>
                  <a:cubicBezTo>
                    <a:pt x="1933" y="15715"/>
                    <a:pt x="1743" y="16231"/>
                    <a:pt x="1594" y="16785"/>
                  </a:cubicBezTo>
                  <a:cubicBezTo>
                    <a:pt x="1442" y="17337"/>
                    <a:pt x="1466" y="17907"/>
                    <a:pt x="1335" y="18460"/>
                  </a:cubicBezTo>
                  <a:cubicBezTo>
                    <a:pt x="1148" y="19228"/>
                    <a:pt x="1421" y="20042"/>
                    <a:pt x="1190" y="20823"/>
                  </a:cubicBezTo>
                  <a:cubicBezTo>
                    <a:pt x="1177" y="20863"/>
                    <a:pt x="1227" y="20922"/>
                    <a:pt x="1239" y="20975"/>
                  </a:cubicBezTo>
                  <a:cubicBezTo>
                    <a:pt x="1255" y="21033"/>
                    <a:pt x="1301" y="21082"/>
                    <a:pt x="1251" y="21157"/>
                  </a:cubicBezTo>
                  <a:cubicBezTo>
                    <a:pt x="1049" y="21475"/>
                    <a:pt x="1165" y="21834"/>
                    <a:pt x="1136" y="22172"/>
                  </a:cubicBezTo>
                  <a:cubicBezTo>
                    <a:pt x="1112" y="22462"/>
                    <a:pt x="1091" y="22751"/>
                    <a:pt x="1078" y="23043"/>
                  </a:cubicBezTo>
                  <a:cubicBezTo>
                    <a:pt x="1066" y="23329"/>
                    <a:pt x="847" y="23605"/>
                    <a:pt x="1116" y="23882"/>
                  </a:cubicBezTo>
                  <a:cubicBezTo>
                    <a:pt x="1173" y="23944"/>
                    <a:pt x="1116" y="23981"/>
                    <a:pt x="1078" y="24015"/>
                  </a:cubicBezTo>
                  <a:cubicBezTo>
                    <a:pt x="826" y="24238"/>
                    <a:pt x="859" y="24522"/>
                    <a:pt x="905" y="24811"/>
                  </a:cubicBezTo>
                  <a:cubicBezTo>
                    <a:pt x="933" y="25025"/>
                    <a:pt x="950" y="25244"/>
                    <a:pt x="967" y="25459"/>
                  </a:cubicBezTo>
                  <a:cubicBezTo>
                    <a:pt x="1004" y="25884"/>
                    <a:pt x="731" y="26334"/>
                    <a:pt x="1066" y="26744"/>
                  </a:cubicBezTo>
                  <a:cubicBezTo>
                    <a:pt x="1087" y="26768"/>
                    <a:pt x="1078" y="26843"/>
                    <a:pt x="1053" y="26868"/>
                  </a:cubicBezTo>
                  <a:cubicBezTo>
                    <a:pt x="913" y="27020"/>
                    <a:pt x="992" y="27201"/>
                    <a:pt x="1008" y="27359"/>
                  </a:cubicBezTo>
                  <a:cubicBezTo>
                    <a:pt x="1057" y="27834"/>
                    <a:pt x="1004" y="28312"/>
                    <a:pt x="1049" y="28783"/>
                  </a:cubicBezTo>
                  <a:cubicBezTo>
                    <a:pt x="1074" y="29052"/>
                    <a:pt x="917" y="29275"/>
                    <a:pt x="950" y="29530"/>
                  </a:cubicBezTo>
                  <a:cubicBezTo>
                    <a:pt x="1013" y="30039"/>
                    <a:pt x="954" y="30559"/>
                    <a:pt x="925" y="31054"/>
                  </a:cubicBezTo>
                  <a:cubicBezTo>
                    <a:pt x="897" y="31529"/>
                    <a:pt x="963" y="32020"/>
                    <a:pt x="868" y="32507"/>
                  </a:cubicBezTo>
                  <a:cubicBezTo>
                    <a:pt x="814" y="32772"/>
                    <a:pt x="876" y="33122"/>
                    <a:pt x="834" y="33366"/>
                  </a:cubicBezTo>
                  <a:cubicBezTo>
                    <a:pt x="765" y="33779"/>
                    <a:pt x="678" y="34201"/>
                    <a:pt x="735" y="34597"/>
                  </a:cubicBezTo>
                  <a:cubicBezTo>
                    <a:pt x="790" y="34977"/>
                    <a:pt x="661" y="35315"/>
                    <a:pt x="670" y="35678"/>
                  </a:cubicBezTo>
                  <a:cubicBezTo>
                    <a:pt x="682" y="36244"/>
                    <a:pt x="641" y="36810"/>
                    <a:pt x="653" y="37376"/>
                  </a:cubicBezTo>
                  <a:cubicBezTo>
                    <a:pt x="661" y="37793"/>
                    <a:pt x="690" y="38210"/>
                    <a:pt x="661" y="38626"/>
                  </a:cubicBezTo>
                  <a:cubicBezTo>
                    <a:pt x="620" y="39196"/>
                    <a:pt x="512" y="39779"/>
                    <a:pt x="582" y="40336"/>
                  </a:cubicBezTo>
                  <a:cubicBezTo>
                    <a:pt x="641" y="40811"/>
                    <a:pt x="451" y="41257"/>
                    <a:pt x="529" y="41703"/>
                  </a:cubicBezTo>
                  <a:cubicBezTo>
                    <a:pt x="591" y="42041"/>
                    <a:pt x="496" y="42359"/>
                    <a:pt x="521" y="42685"/>
                  </a:cubicBezTo>
                  <a:cubicBezTo>
                    <a:pt x="571" y="43417"/>
                    <a:pt x="591" y="44151"/>
                    <a:pt x="653" y="44886"/>
                  </a:cubicBezTo>
                  <a:cubicBezTo>
                    <a:pt x="690" y="45311"/>
                    <a:pt x="521" y="45724"/>
                    <a:pt x="591" y="46154"/>
                  </a:cubicBezTo>
                  <a:cubicBezTo>
                    <a:pt x="641" y="46472"/>
                    <a:pt x="591" y="46798"/>
                    <a:pt x="616" y="47116"/>
                  </a:cubicBezTo>
                  <a:cubicBezTo>
                    <a:pt x="636" y="47339"/>
                    <a:pt x="542" y="47529"/>
                    <a:pt x="558" y="47739"/>
                  </a:cubicBezTo>
                  <a:cubicBezTo>
                    <a:pt x="599" y="48255"/>
                    <a:pt x="508" y="48768"/>
                    <a:pt x="512" y="49284"/>
                  </a:cubicBezTo>
                  <a:cubicBezTo>
                    <a:pt x="512" y="49544"/>
                    <a:pt x="360" y="49771"/>
                    <a:pt x="401" y="50031"/>
                  </a:cubicBezTo>
                  <a:cubicBezTo>
                    <a:pt x="409" y="50081"/>
                    <a:pt x="368" y="50378"/>
                    <a:pt x="339" y="50435"/>
                  </a:cubicBezTo>
                  <a:cubicBezTo>
                    <a:pt x="327" y="50460"/>
                    <a:pt x="319" y="50510"/>
                    <a:pt x="331" y="50523"/>
                  </a:cubicBezTo>
                  <a:cubicBezTo>
                    <a:pt x="504" y="50651"/>
                    <a:pt x="438" y="50790"/>
                    <a:pt x="380" y="50952"/>
                  </a:cubicBezTo>
                  <a:cubicBezTo>
                    <a:pt x="331" y="51088"/>
                    <a:pt x="504" y="51249"/>
                    <a:pt x="323" y="51394"/>
                  </a:cubicBezTo>
                  <a:cubicBezTo>
                    <a:pt x="273" y="51434"/>
                    <a:pt x="586" y="51468"/>
                    <a:pt x="388" y="51687"/>
                  </a:cubicBezTo>
                  <a:cubicBezTo>
                    <a:pt x="298" y="51781"/>
                    <a:pt x="186" y="52166"/>
                    <a:pt x="352" y="52343"/>
                  </a:cubicBezTo>
                  <a:cubicBezTo>
                    <a:pt x="504" y="52505"/>
                    <a:pt x="228" y="52678"/>
                    <a:pt x="430" y="52785"/>
                  </a:cubicBezTo>
                  <a:cubicBezTo>
                    <a:pt x="236" y="52926"/>
                    <a:pt x="352" y="53078"/>
                    <a:pt x="413" y="53223"/>
                  </a:cubicBezTo>
                  <a:cubicBezTo>
                    <a:pt x="451" y="53305"/>
                    <a:pt x="468" y="53396"/>
                    <a:pt x="401" y="53437"/>
                  </a:cubicBezTo>
                  <a:cubicBezTo>
                    <a:pt x="236" y="53553"/>
                    <a:pt x="281" y="53714"/>
                    <a:pt x="323" y="53842"/>
                  </a:cubicBezTo>
                  <a:cubicBezTo>
                    <a:pt x="405" y="54085"/>
                    <a:pt x="368" y="54317"/>
                    <a:pt x="310" y="54548"/>
                  </a:cubicBezTo>
                  <a:cubicBezTo>
                    <a:pt x="281" y="54655"/>
                    <a:pt x="294" y="54750"/>
                    <a:pt x="319" y="54858"/>
                  </a:cubicBezTo>
                  <a:cubicBezTo>
                    <a:pt x="363" y="55081"/>
                    <a:pt x="475" y="55411"/>
                    <a:pt x="372" y="55522"/>
                  </a:cubicBezTo>
                  <a:cubicBezTo>
                    <a:pt x="220" y="55688"/>
                    <a:pt x="298" y="55800"/>
                    <a:pt x="277" y="55948"/>
                  </a:cubicBezTo>
                  <a:cubicBezTo>
                    <a:pt x="224" y="56377"/>
                    <a:pt x="352" y="56798"/>
                    <a:pt x="232" y="57244"/>
                  </a:cubicBezTo>
                  <a:cubicBezTo>
                    <a:pt x="149" y="57542"/>
                    <a:pt x="252" y="57900"/>
                    <a:pt x="236" y="58243"/>
                  </a:cubicBezTo>
                  <a:cubicBezTo>
                    <a:pt x="220" y="58640"/>
                    <a:pt x="256" y="59053"/>
                    <a:pt x="269" y="59457"/>
                  </a:cubicBezTo>
                  <a:cubicBezTo>
                    <a:pt x="281" y="59949"/>
                    <a:pt x="50" y="60448"/>
                    <a:pt x="289" y="60940"/>
                  </a:cubicBezTo>
                  <a:cubicBezTo>
                    <a:pt x="1" y="61328"/>
                    <a:pt x="426" y="61749"/>
                    <a:pt x="211" y="62182"/>
                  </a:cubicBezTo>
                  <a:cubicBezTo>
                    <a:pt x="125" y="62365"/>
                    <a:pt x="232" y="62748"/>
                    <a:pt x="260" y="63029"/>
                  </a:cubicBezTo>
                  <a:cubicBezTo>
                    <a:pt x="314" y="63487"/>
                    <a:pt x="352" y="63975"/>
                    <a:pt x="281" y="64450"/>
                  </a:cubicBezTo>
                  <a:cubicBezTo>
                    <a:pt x="252" y="64635"/>
                    <a:pt x="438" y="64784"/>
                    <a:pt x="363" y="64961"/>
                  </a:cubicBezTo>
                  <a:cubicBezTo>
                    <a:pt x="289" y="65143"/>
                    <a:pt x="281" y="65292"/>
                    <a:pt x="443" y="65432"/>
                  </a:cubicBezTo>
                  <a:cubicBezTo>
                    <a:pt x="542" y="65519"/>
                    <a:pt x="451" y="65688"/>
                    <a:pt x="426" y="65692"/>
                  </a:cubicBezTo>
                  <a:cubicBezTo>
                    <a:pt x="195" y="65738"/>
                    <a:pt x="323" y="65833"/>
                    <a:pt x="384" y="65911"/>
                  </a:cubicBezTo>
                  <a:cubicBezTo>
                    <a:pt x="430" y="65969"/>
                    <a:pt x="426" y="66035"/>
                    <a:pt x="451" y="66093"/>
                  </a:cubicBezTo>
                  <a:cubicBezTo>
                    <a:pt x="558" y="66344"/>
                    <a:pt x="463" y="66605"/>
                    <a:pt x="487" y="66849"/>
                  </a:cubicBezTo>
                  <a:cubicBezTo>
                    <a:pt x="517" y="67072"/>
                    <a:pt x="599" y="67303"/>
                    <a:pt x="628" y="67542"/>
                  </a:cubicBezTo>
                  <a:cubicBezTo>
                    <a:pt x="674" y="67914"/>
                    <a:pt x="670" y="68297"/>
                    <a:pt x="740" y="68661"/>
                  </a:cubicBezTo>
                  <a:cubicBezTo>
                    <a:pt x="809" y="69054"/>
                    <a:pt x="769" y="69458"/>
                    <a:pt x="876" y="69850"/>
                  </a:cubicBezTo>
                  <a:cubicBezTo>
                    <a:pt x="925" y="70036"/>
                    <a:pt x="1095" y="70213"/>
                    <a:pt x="1049" y="70375"/>
                  </a:cubicBezTo>
                  <a:cubicBezTo>
                    <a:pt x="963" y="70713"/>
                    <a:pt x="1148" y="71006"/>
                    <a:pt x="1173" y="71316"/>
                  </a:cubicBezTo>
                  <a:cubicBezTo>
                    <a:pt x="1194" y="71535"/>
                    <a:pt x="1339" y="71844"/>
                    <a:pt x="1446" y="72092"/>
                  </a:cubicBezTo>
                  <a:cubicBezTo>
                    <a:pt x="1676" y="72625"/>
                    <a:pt x="1974" y="73100"/>
                    <a:pt x="2271" y="73587"/>
                  </a:cubicBezTo>
                  <a:cubicBezTo>
                    <a:pt x="2437" y="73860"/>
                    <a:pt x="2713" y="74003"/>
                    <a:pt x="2862" y="74297"/>
                  </a:cubicBezTo>
                  <a:cubicBezTo>
                    <a:pt x="2970" y="74512"/>
                    <a:pt x="3262" y="74710"/>
                    <a:pt x="3502" y="74760"/>
                  </a:cubicBezTo>
                  <a:cubicBezTo>
                    <a:pt x="3700" y="74796"/>
                    <a:pt x="3919" y="74855"/>
                    <a:pt x="4043" y="74950"/>
                  </a:cubicBezTo>
                  <a:cubicBezTo>
                    <a:pt x="4518" y="75305"/>
                    <a:pt x="5091" y="75375"/>
                    <a:pt x="5616" y="75585"/>
                  </a:cubicBezTo>
                  <a:cubicBezTo>
                    <a:pt x="5905" y="75705"/>
                    <a:pt x="6215" y="75730"/>
                    <a:pt x="6524" y="75771"/>
                  </a:cubicBezTo>
                  <a:cubicBezTo>
                    <a:pt x="6970" y="75830"/>
                    <a:pt x="7403" y="75997"/>
                    <a:pt x="7859" y="75997"/>
                  </a:cubicBezTo>
                  <a:cubicBezTo>
                    <a:pt x="7909" y="75997"/>
                    <a:pt x="7960" y="75995"/>
                    <a:pt x="8011" y="75990"/>
                  </a:cubicBezTo>
                  <a:cubicBezTo>
                    <a:pt x="8034" y="75987"/>
                    <a:pt x="8067" y="75982"/>
                    <a:pt x="8094" y="75982"/>
                  </a:cubicBezTo>
                  <a:cubicBezTo>
                    <a:pt x="8115" y="75982"/>
                    <a:pt x="8132" y="75985"/>
                    <a:pt x="8139" y="75994"/>
                  </a:cubicBezTo>
                  <a:cubicBezTo>
                    <a:pt x="8243" y="76137"/>
                    <a:pt x="8383" y="76174"/>
                    <a:pt x="8524" y="76174"/>
                  </a:cubicBezTo>
                  <a:cubicBezTo>
                    <a:pt x="8662" y="76174"/>
                    <a:pt x="8800" y="76138"/>
                    <a:pt x="8903" y="76134"/>
                  </a:cubicBezTo>
                  <a:cubicBezTo>
                    <a:pt x="8977" y="76131"/>
                    <a:pt x="9052" y="76130"/>
                    <a:pt x="9126" y="76130"/>
                  </a:cubicBezTo>
                  <a:cubicBezTo>
                    <a:pt x="9604" y="76130"/>
                    <a:pt x="10080" y="76185"/>
                    <a:pt x="10558" y="76185"/>
                  </a:cubicBezTo>
                  <a:cubicBezTo>
                    <a:pt x="10600" y="76185"/>
                    <a:pt x="10641" y="76184"/>
                    <a:pt x="10682" y="76184"/>
                  </a:cubicBezTo>
                  <a:cubicBezTo>
                    <a:pt x="10857" y="76181"/>
                    <a:pt x="11027" y="76139"/>
                    <a:pt x="11209" y="76139"/>
                  </a:cubicBezTo>
                  <a:cubicBezTo>
                    <a:pt x="11267" y="76139"/>
                    <a:pt x="11327" y="76144"/>
                    <a:pt x="11388" y="76155"/>
                  </a:cubicBezTo>
                  <a:cubicBezTo>
                    <a:pt x="11831" y="76236"/>
                    <a:pt x="12286" y="76264"/>
                    <a:pt x="12737" y="76264"/>
                  </a:cubicBezTo>
                  <a:cubicBezTo>
                    <a:pt x="12795" y="76264"/>
                    <a:pt x="12854" y="76264"/>
                    <a:pt x="12912" y="76263"/>
                  </a:cubicBezTo>
                  <a:cubicBezTo>
                    <a:pt x="13800" y="76247"/>
                    <a:pt x="14684" y="76172"/>
                    <a:pt x="15572" y="76172"/>
                  </a:cubicBezTo>
                  <a:cubicBezTo>
                    <a:pt x="15876" y="76172"/>
                    <a:pt x="16182" y="76181"/>
                    <a:pt x="16487" y="76204"/>
                  </a:cubicBezTo>
                  <a:cubicBezTo>
                    <a:pt x="17318" y="76263"/>
                    <a:pt x="18151" y="76221"/>
                    <a:pt x="18986" y="76299"/>
                  </a:cubicBezTo>
                  <a:cubicBezTo>
                    <a:pt x="18989" y="76300"/>
                    <a:pt x="18992" y="76300"/>
                    <a:pt x="18995" y="76300"/>
                  </a:cubicBezTo>
                  <a:cubicBezTo>
                    <a:pt x="19083" y="76300"/>
                    <a:pt x="19121" y="76210"/>
                    <a:pt x="19215" y="76210"/>
                  </a:cubicBezTo>
                  <a:cubicBezTo>
                    <a:pt x="19233" y="76210"/>
                    <a:pt x="19252" y="76214"/>
                    <a:pt x="19275" y="76221"/>
                  </a:cubicBezTo>
                  <a:cubicBezTo>
                    <a:pt x="19436" y="76279"/>
                    <a:pt x="19602" y="76327"/>
                    <a:pt x="19777" y="76327"/>
                  </a:cubicBezTo>
                  <a:cubicBezTo>
                    <a:pt x="19876" y="76327"/>
                    <a:pt x="19978" y="76312"/>
                    <a:pt x="20084" y="76275"/>
                  </a:cubicBezTo>
                  <a:cubicBezTo>
                    <a:pt x="20193" y="76236"/>
                    <a:pt x="20339" y="76206"/>
                    <a:pt x="20465" y="76206"/>
                  </a:cubicBezTo>
                  <a:cubicBezTo>
                    <a:pt x="20525" y="76206"/>
                    <a:pt x="20580" y="76213"/>
                    <a:pt x="20625" y="76229"/>
                  </a:cubicBezTo>
                  <a:cubicBezTo>
                    <a:pt x="20760" y="76277"/>
                    <a:pt x="20895" y="76288"/>
                    <a:pt x="21029" y="76288"/>
                  </a:cubicBezTo>
                  <a:cubicBezTo>
                    <a:pt x="21143" y="76288"/>
                    <a:pt x="21257" y="76280"/>
                    <a:pt x="21369" y="76280"/>
                  </a:cubicBezTo>
                  <a:cubicBezTo>
                    <a:pt x="21436" y="76280"/>
                    <a:pt x="21503" y="76283"/>
                    <a:pt x="21570" y="76292"/>
                  </a:cubicBezTo>
                  <a:cubicBezTo>
                    <a:pt x="21691" y="76308"/>
                    <a:pt x="21825" y="76329"/>
                    <a:pt x="21956" y="76329"/>
                  </a:cubicBezTo>
                  <a:cubicBezTo>
                    <a:pt x="21992" y="76329"/>
                    <a:pt x="22027" y="76328"/>
                    <a:pt x="22061" y="76324"/>
                  </a:cubicBezTo>
                  <a:cubicBezTo>
                    <a:pt x="22196" y="76313"/>
                    <a:pt x="22334" y="76270"/>
                    <a:pt x="22467" y="76270"/>
                  </a:cubicBezTo>
                  <a:cubicBezTo>
                    <a:pt x="22579" y="76270"/>
                    <a:pt x="22689" y="76301"/>
                    <a:pt x="22789" y="76406"/>
                  </a:cubicBezTo>
                  <a:cubicBezTo>
                    <a:pt x="22804" y="76425"/>
                    <a:pt x="22823" y="76432"/>
                    <a:pt x="22844" y="76432"/>
                  </a:cubicBezTo>
                  <a:cubicBezTo>
                    <a:pt x="22861" y="76432"/>
                    <a:pt x="22881" y="76427"/>
                    <a:pt x="22904" y="76419"/>
                  </a:cubicBezTo>
                  <a:cubicBezTo>
                    <a:pt x="23083" y="76350"/>
                    <a:pt x="23270" y="76333"/>
                    <a:pt x="23458" y="76333"/>
                  </a:cubicBezTo>
                  <a:cubicBezTo>
                    <a:pt x="23517" y="76333"/>
                    <a:pt x="23576" y="76335"/>
                    <a:pt x="23635" y="76337"/>
                  </a:cubicBezTo>
                  <a:cubicBezTo>
                    <a:pt x="24109" y="76350"/>
                    <a:pt x="24583" y="76447"/>
                    <a:pt x="25060" y="76447"/>
                  </a:cubicBezTo>
                  <a:cubicBezTo>
                    <a:pt x="25164" y="76447"/>
                    <a:pt x="25269" y="76442"/>
                    <a:pt x="25373" y="76431"/>
                  </a:cubicBezTo>
                  <a:cubicBezTo>
                    <a:pt x="25473" y="76420"/>
                    <a:pt x="25573" y="76417"/>
                    <a:pt x="25672" y="76417"/>
                  </a:cubicBezTo>
                  <a:cubicBezTo>
                    <a:pt x="25860" y="76417"/>
                    <a:pt x="26048" y="76429"/>
                    <a:pt x="26238" y="76429"/>
                  </a:cubicBezTo>
                  <a:cubicBezTo>
                    <a:pt x="26324" y="76429"/>
                    <a:pt x="26410" y="76427"/>
                    <a:pt x="26496" y="76419"/>
                  </a:cubicBezTo>
                  <a:cubicBezTo>
                    <a:pt x="26856" y="76391"/>
                    <a:pt x="27235" y="76387"/>
                    <a:pt x="27590" y="76345"/>
                  </a:cubicBezTo>
                  <a:cubicBezTo>
                    <a:pt x="28201" y="76283"/>
                    <a:pt x="28792" y="76118"/>
                    <a:pt x="29362" y="75858"/>
                  </a:cubicBezTo>
                  <a:cubicBezTo>
                    <a:pt x="29800" y="75655"/>
                    <a:pt x="30101" y="75305"/>
                    <a:pt x="30494" y="75057"/>
                  </a:cubicBezTo>
                  <a:cubicBezTo>
                    <a:pt x="30761" y="74887"/>
                    <a:pt x="30980" y="74615"/>
                    <a:pt x="31228" y="74396"/>
                  </a:cubicBezTo>
                  <a:cubicBezTo>
                    <a:pt x="31460" y="74194"/>
                    <a:pt x="31835" y="74111"/>
                    <a:pt x="31807" y="73690"/>
                  </a:cubicBezTo>
                  <a:cubicBezTo>
                    <a:pt x="31802" y="73637"/>
                    <a:pt x="31881" y="73653"/>
                    <a:pt x="31901" y="73628"/>
                  </a:cubicBezTo>
                  <a:cubicBezTo>
                    <a:pt x="32289" y="73216"/>
                    <a:pt x="32545" y="72724"/>
                    <a:pt x="32674" y="72175"/>
                  </a:cubicBezTo>
                  <a:cubicBezTo>
                    <a:pt x="32822" y="71526"/>
                    <a:pt x="32979" y="70878"/>
                    <a:pt x="33078" y="70222"/>
                  </a:cubicBezTo>
                  <a:cubicBezTo>
                    <a:pt x="33111" y="70024"/>
                    <a:pt x="33194" y="69826"/>
                    <a:pt x="33169" y="69631"/>
                  </a:cubicBezTo>
                  <a:cubicBezTo>
                    <a:pt x="33099" y="69058"/>
                    <a:pt x="33219" y="68496"/>
                    <a:pt x="33202" y="67926"/>
                  </a:cubicBezTo>
                  <a:cubicBezTo>
                    <a:pt x="33189" y="67550"/>
                    <a:pt x="33206" y="67154"/>
                    <a:pt x="33210" y="66782"/>
                  </a:cubicBezTo>
                  <a:cubicBezTo>
                    <a:pt x="33219" y="66224"/>
                    <a:pt x="33160" y="65660"/>
                    <a:pt x="33181" y="65090"/>
                  </a:cubicBezTo>
                  <a:cubicBezTo>
                    <a:pt x="33185" y="64999"/>
                    <a:pt x="33057" y="64862"/>
                    <a:pt x="33082" y="64743"/>
                  </a:cubicBezTo>
                  <a:cubicBezTo>
                    <a:pt x="33194" y="64263"/>
                    <a:pt x="33053" y="63772"/>
                    <a:pt x="33202" y="63301"/>
                  </a:cubicBezTo>
                  <a:cubicBezTo>
                    <a:pt x="33219" y="63240"/>
                    <a:pt x="33206" y="63190"/>
                    <a:pt x="33173" y="63145"/>
                  </a:cubicBezTo>
                  <a:cubicBezTo>
                    <a:pt x="32971" y="62901"/>
                    <a:pt x="33210" y="62632"/>
                    <a:pt x="33135" y="62365"/>
                  </a:cubicBezTo>
                  <a:cubicBezTo>
                    <a:pt x="33111" y="62273"/>
                    <a:pt x="33160" y="62096"/>
                    <a:pt x="33135" y="61963"/>
                  </a:cubicBezTo>
                  <a:cubicBezTo>
                    <a:pt x="33103" y="61786"/>
                    <a:pt x="33061" y="61629"/>
                    <a:pt x="33160" y="61452"/>
                  </a:cubicBezTo>
                  <a:cubicBezTo>
                    <a:pt x="33214" y="61357"/>
                    <a:pt x="33223" y="61208"/>
                    <a:pt x="33189" y="61101"/>
                  </a:cubicBezTo>
                  <a:cubicBezTo>
                    <a:pt x="33045" y="60560"/>
                    <a:pt x="33219" y="60006"/>
                    <a:pt x="33115" y="59474"/>
                  </a:cubicBezTo>
                  <a:cubicBezTo>
                    <a:pt x="33074" y="59276"/>
                    <a:pt x="33198" y="59123"/>
                    <a:pt x="33156" y="58975"/>
                  </a:cubicBezTo>
                  <a:cubicBezTo>
                    <a:pt x="33028" y="58520"/>
                    <a:pt x="33012" y="58058"/>
                    <a:pt x="33045" y="57595"/>
                  </a:cubicBezTo>
                  <a:cubicBezTo>
                    <a:pt x="33057" y="57439"/>
                    <a:pt x="33160" y="57286"/>
                    <a:pt x="33008" y="57145"/>
                  </a:cubicBezTo>
                  <a:cubicBezTo>
                    <a:pt x="32996" y="57128"/>
                    <a:pt x="33000" y="57054"/>
                    <a:pt x="33012" y="57050"/>
                  </a:cubicBezTo>
                  <a:cubicBezTo>
                    <a:pt x="33318" y="56947"/>
                    <a:pt x="33111" y="56745"/>
                    <a:pt x="33074" y="56612"/>
                  </a:cubicBezTo>
                  <a:cubicBezTo>
                    <a:pt x="32933" y="56051"/>
                    <a:pt x="33148" y="55477"/>
                    <a:pt x="33000" y="54920"/>
                  </a:cubicBezTo>
                  <a:cubicBezTo>
                    <a:pt x="33276" y="54689"/>
                    <a:pt x="33053" y="54378"/>
                    <a:pt x="33074" y="54123"/>
                  </a:cubicBezTo>
                  <a:cubicBezTo>
                    <a:pt x="33099" y="53833"/>
                    <a:pt x="33057" y="53524"/>
                    <a:pt x="33107" y="53227"/>
                  </a:cubicBezTo>
                  <a:cubicBezTo>
                    <a:pt x="33131" y="53086"/>
                    <a:pt x="32929" y="52958"/>
                    <a:pt x="33061" y="52843"/>
                  </a:cubicBezTo>
                  <a:cubicBezTo>
                    <a:pt x="33227" y="52694"/>
                    <a:pt x="33156" y="52516"/>
                    <a:pt x="33144" y="52364"/>
                  </a:cubicBezTo>
                  <a:cubicBezTo>
                    <a:pt x="33124" y="52112"/>
                    <a:pt x="33078" y="51864"/>
                    <a:pt x="33127" y="51608"/>
                  </a:cubicBezTo>
                  <a:cubicBezTo>
                    <a:pt x="33144" y="51522"/>
                    <a:pt x="33227" y="51418"/>
                    <a:pt x="33135" y="51327"/>
                  </a:cubicBezTo>
                  <a:cubicBezTo>
                    <a:pt x="32950" y="51142"/>
                    <a:pt x="33238" y="50870"/>
                    <a:pt x="33020" y="50687"/>
                  </a:cubicBezTo>
                  <a:cubicBezTo>
                    <a:pt x="33016" y="50683"/>
                    <a:pt x="33028" y="50651"/>
                    <a:pt x="33040" y="50634"/>
                  </a:cubicBezTo>
                  <a:cubicBezTo>
                    <a:pt x="33131" y="50514"/>
                    <a:pt x="33127" y="50518"/>
                    <a:pt x="33103" y="50432"/>
                  </a:cubicBezTo>
                  <a:cubicBezTo>
                    <a:pt x="33028" y="50151"/>
                    <a:pt x="33020" y="49820"/>
                    <a:pt x="33090" y="49593"/>
                  </a:cubicBezTo>
                  <a:cubicBezTo>
                    <a:pt x="33181" y="49309"/>
                    <a:pt x="33065" y="49065"/>
                    <a:pt x="33099" y="48800"/>
                  </a:cubicBezTo>
                  <a:cubicBezTo>
                    <a:pt x="33124" y="48644"/>
                    <a:pt x="33301" y="48516"/>
                    <a:pt x="33223" y="48408"/>
                  </a:cubicBezTo>
                  <a:cubicBezTo>
                    <a:pt x="32859" y="47916"/>
                    <a:pt x="33309" y="47384"/>
                    <a:pt x="33099" y="46860"/>
                  </a:cubicBezTo>
                  <a:cubicBezTo>
                    <a:pt x="32996" y="46599"/>
                    <a:pt x="33202" y="46224"/>
                    <a:pt x="33131" y="45881"/>
                  </a:cubicBezTo>
                  <a:cubicBezTo>
                    <a:pt x="33082" y="45642"/>
                    <a:pt x="33152" y="45382"/>
                    <a:pt x="33107" y="45142"/>
                  </a:cubicBezTo>
                  <a:cubicBezTo>
                    <a:pt x="33078" y="45006"/>
                    <a:pt x="33074" y="44882"/>
                    <a:pt x="33090" y="44750"/>
                  </a:cubicBezTo>
                  <a:cubicBezTo>
                    <a:pt x="33115" y="44522"/>
                    <a:pt x="33214" y="44312"/>
                    <a:pt x="33135" y="44057"/>
                  </a:cubicBezTo>
                  <a:cubicBezTo>
                    <a:pt x="33065" y="43829"/>
                    <a:pt x="33181" y="43556"/>
                    <a:pt x="33040" y="43321"/>
                  </a:cubicBezTo>
                  <a:cubicBezTo>
                    <a:pt x="33383" y="43049"/>
                    <a:pt x="33008" y="42723"/>
                    <a:pt x="33082" y="42413"/>
                  </a:cubicBezTo>
                  <a:cubicBezTo>
                    <a:pt x="33111" y="42302"/>
                    <a:pt x="33231" y="42161"/>
                    <a:pt x="33173" y="42016"/>
                  </a:cubicBezTo>
                  <a:cubicBezTo>
                    <a:pt x="33086" y="41814"/>
                    <a:pt x="33099" y="41616"/>
                    <a:pt x="33111" y="41393"/>
                  </a:cubicBezTo>
                  <a:cubicBezTo>
                    <a:pt x="33124" y="41203"/>
                    <a:pt x="33144" y="41013"/>
                    <a:pt x="33156" y="40827"/>
                  </a:cubicBezTo>
                  <a:cubicBezTo>
                    <a:pt x="33181" y="40352"/>
                    <a:pt x="33322" y="39874"/>
                    <a:pt x="33194" y="39394"/>
                  </a:cubicBezTo>
                  <a:cubicBezTo>
                    <a:pt x="33169" y="39287"/>
                    <a:pt x="33284" y="39135"/>
                    <a:pt x="33086" y="39089"/>
                  </a:cubicBezTo>
                  <a:cubicBezTo>
                    <a:pt x="33346" y="38887"/>
                    <a:pt x="33198" y="38618"/>
                    <a:pt x="33194" y="38378"/>
                  </a:cubicBezTo>
                  <a:cubicBezTo>
                    <a:pt x="33189" y="38111"/>
                    <a:pt x="33272" y="37822"/>
                    <a:pt x="33202" y="37591"/>
                  </a:cubicBezTo>
                  <a:cubicBezTo>
                    <a:pt x="33139" y="37368"/>
                    <a:pt x="33152" y="37128"/>
                    <a:pt x="33164" y="36958"/>
                  </a:cubicBezTo>
                  <a:cubicBezTo>
                    <a:pt x="33202" y="36529"/>
                    <a:pt x="33144" y="36104"/>
                    <a:pt x="33160" y="35674"/>
                  </a:cubicBezTo>
                  <a:cubicBezTo>
                    <a:pt x="33185" y="35047"/>
                    <a:pt x="33032" y="34407"/>
                    <a:pt x="33078" y="33783"/>
                  </a:cubicBezTo>
                  <a:cubicBezTo>
                    <a:pt x="33127" y="33122"/>
                    <a:pt x="33032" y="32470"/>
                    <a:pt x="33090" y="31809"/>
                  </a:cubicBezTo>
                  <a:cubicBezTo>
                    <a:pt x="33148" y="31182"/>
                    <a:pt x="33000" y="30546"/>
                    <a:pt x="33036" y="29902"/>
                  </a:cubicBezTo>
                  <a:cubicBezTo>
                    <a:pt x="33061" y="29494"/>
                    <a:pt x="33053" y="29072"/>
                    <a:pt x="33024" y="28672"/>
                  </a:cubicBezTo>
                  <a:cubicBezTo>
                    <a:pt x="32987" y="28217"/>
                    <a:pt x="33164" y="27739"/>
                    <a:pt x="32905" y="27305"/>
                  </a:cubicBezTo>
                  <a:cubicBezTo>
                    <a:pt x="32897" y="27289"/>
                    <a:pt x="32892" y="27260"/>
                    <a:pt x="32905" y="27243"/>
                  </a:cubicBezTo>
                  <a:cubicBezTo>
                    <a:pt x="33115" y="26954"/>
                    <a:pt x="33057" y="26611"/>
                    <a:pt x="33016" y="26310"/>
                  </a:cubicBezTo>
                  <a:cubicBezTo>
                    <a:pt x="32958" y="25926"/>
                    <a:pt x="33016" y="25546"/>
                    <a:pt x="33012" y="25174"/>
                  </a:cubicBezTo>
                  <a:cubicBezTo>
                    <a:pt x="33004" y="24663"/>
                    <a:pt x="33004" y="24138"/>
                    <a:pt x="33040" y="23622"/>
                  </a:cubicBezTo>
                  <a:cubicBezTo>
                    <a:pt x="33090" y="22949"/>
                    <a:pt x="33024" y="22280"/>
                    <a:pt x="32991" y="21607"/>
                  </a:cubicBezTo>
                  <a:cubicBezTo>
                    <a:pt x="32962" y="20962"/>
                    <a:pt x="32925" y="20318"/>
                    <a:pt x="32916" y="19674"/>
                  </a:cubicBezTo>
                  <a:cubicBezTo>
                    <a:pt x="32908" y="19026"/>
                    <a:pt x="32743" y="18391"/>
                    <a:pt x="32785" y="17738"/>
                  </a:cubicBezTo>
                  <a:cubicBezTo>
                    <a:pt x="32801" y="17511"/>
                    <a:pt x="32756" y="17280"/>
                    <a:pt x="32723" y="17053"/>
                  </a:cubicBezTo>
                  <a:cubicBezTo>
                    <a:pt x="32640" y="16487"/>
                    <a:pt x="32529" y="15929"/>
                    <a:pt x="32293" y="15405"/>
                  </a:cubicBezTo>
                  <a:cubicBezTo>
                    <a:pt x="32045" y="14848"/>
                    <a:pt x="31711" y="14344"/>
                    <a:pt x="31257" y="13947"/>
                  </a:cubicBezTo>
                  <a:cubicBezTo>
                    <a:pt x="30906" y="13638"/>
                    <a:pt x="30494" y="13402"/>
                    <a:pt x="30130" y="13105"/>
                  </a:cubicBezTo>
                  <a:cubicBezTo>
                    <a:pt x="29659" y="12722"/>
                    <a:pt x="28998" y="12800"/>
                    <a:pt x="28527" y="12428"/>
                  </a:cubicBezTo>
                  <a:cubicBezTo>
                    <a:pt x="28522" y="12425"/>
                    <a:pt x="28512" y="12423"/>
                    <a:pt x="28504" y="12423"/>
                  </a:cubicBezTo>
                  <a:cubicBezTo>
                    <a:pt x="28500" y="12423"/>
                    <a:pt x="28497" y="12423"/>
                    <a:pt x="28495" y="12424"/>
                  </a:cubicBezTo>
                  <a:cubicBezTo>
                    <a:pt x="28430" y="12480"/>
                    <a:pt x="28370" y="12500"/>
                    <a:pt x="28310" y="12500"/>
                  </a:cubicBezTo>
                  <a:cubicBezTo>
                    <a:pt x="28144" y="12500"/>
                    <a:pt x="27989" y="12338"/>
                    <a:pt x="27793" y="12338"/>
                  </a:cubicBezTo>
                  <a:cubicBezTo>
                    <a:pt x="27769" y="12338"/>
                    <a:pt x="27744" y="12340"/>
                    <a:pt x="27719" y="12346"/>
                  </a:cubicBezTo>
                  <a:cubicBezTo>
                    <a:pt x="27687" y="12353"/>
                    <a:pt x="27653" y="12356"/>
                    <a:pt x="27617" y="12356"/>
                  </a:cubicBezTo>
                  <a:cubicBezTo>
                    <a:pt x="27395" y="12356"/>
                    <a:pt x="27111" y="12241"/>
                    <a:pt x="26852" y="12234"/>
                  </a:cubicBezTo>
                  <a:cubicBezTo>
                    <a:pt x="26294" y="12217"/>
                    <a:pt x="25737" y="12160"/>
                    <a:pt x="25175" y="12135"/>
                  </a:cubicBezTo>
                  <a:cubicBezTo>
                    <a:pt x="25172" y="12135"/>
                    <a:pt x="25168" y="12132"/>
                    <a:pt x="25164" y="12131"/>
                  </a:cubicBezTo>
                  <a:lnTo>
                    <a:pt x="25164" y="12131"/>
                  </a:lnTo>
                  <a:cubicBezTo>
                    <a:pt x="25195" y="12038"/>
                    <a:pt x="25222" y="11944"/>
                    <a:pt x="25241" y="11846"/>
                  </a:cubicBezTo>
                  <a:cubicBezTo>
                    <a:pt x="25328" y="11409"/>
                    <a:pt x="25472" y="10967"/>
                    <a:pt x="25555" y="10538"/>
                  </a:cubicBezTo>
                  <a:cubicBezTo>
                    <a:pt x="25642" y="10067"/>
                    <a:pt x="25617" y="9554"/>
                    <a:pt x="25625" y="9063"/>
                  </a:cubicBezTo>
                  <a:cubicBezTo>
                    <a:pt x="25633" y="8762"/>
                    <a:pt x="25699" y="8468"/>
                    <a:pt x="25682" y="8154"/>
                  </a:cubicBezTo>
                  <a:cubicBezTo>
                    <a:pt x="25667" y="7911"/>
                    <a:pt x="25455" y="7634"/>
                    <a:pt x="25671" y="7366"/>
                  </a:cubicBezTo>
                  <a:cubicBezTo>
                    <a:pt x="25737" y="7287"/>
                    <a:pt x="25625" y="7163"/>
                    <a:pt x="25567" y="7069"/>
                  </a:cubicBezTo>
                  <a:cubicBezTo>
                    <a:pt x="25526" y="7003"/>
                    <a:pt x="25480" y="6965"/>
                    <a:pt x="25501" y="6846"/>
                  </a:cubicBezTo>
                  <a:cubicBezTo>
                    <a:pt x="25522" y="6702"/>
                    <a:pt x="25452" y="6490"/>
                    <a:pt x="25377" y="6342"/>
                  </a:cubicBezTo>
                  <a:cubicBezTo>
                    <a:pt x="25295" y="6181"/>
                    <a:pt x="25146" y="6045"/>
                    <a:pt x="25113" y="5850"/>
                  </a:cubicBezTo>
                  <a:cubicBezTo>
                    <a:pt x="25055" y="5492"/>
                    <a:pt x="24939" y="5157"/>
                    <a:pt x="24750" y="4835"/>
                  </a:cubicBezTo>
                  <a:cubicBezTo>
                    <a:pt x="24560" y="4509"/>
                    <a:pt x="24465" y="4116"/>
                    <a:pt x="24226" y="3832"/>
                  </a:cubicBezTo>
                  <a:cubicBezTo>
                    <a:pt x="23693" y="3208"/>
                    <a:pt x="23235" y="2527"/>
                    <a:pt x="22492" y="2073"/>
                  </a:cubicBezTo>
                  <a:cubicBezTo>
                    <a:pt x="22227" y="1911"/>
                    <a:pt x="21987" y="1639"/>
                    <a:pt x="21699" y="1482"/>
                  </a:cubicBezTo>
                  <a:cubicBezTo>
                    <a:pt x="21505" y="1375"/>
                    <a:pt x="21381" y="1189"/>
                    <a:pt x="21198" y="1107"/>
                  </a:cubicBezTo>
                  <a:cubicBezTo>
                    <a:pt x="20695" y="880"/>
                    <a:pt x="20175" y="677"/>
                    <a:pt x="19643" y="512"/>
                  </a:cubicBezTo>
                  <a:cubicBezTo>
                    <a:pt x="18713" y="223"/>
                    <a:pt x="17739" y="120"/>
                    <a:pt x="16781" y="24"/>
                  </a:cubicBezTo>
                  <a:cubicBezTo>
                    <a:pt x="16603" y="8"/>
                    <a:pt x="16422" y="1"/>
                    <a:pt x="16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57"/>
            <p:cNvSpPr/>
            <p:nvPr/>
          </p:nvSpPr>
          <p:spPr>
            <a:xfrm>
              <a:off x="3161856" y="4390414"/>
              <a:ext cx="400603" cy="166813"/>
            </a:xfrm>
            <a:custGeom>
              <a:rect b="b" l="l" r="r" t="t"/>
              <a:pathLst>
                <a:path extrusionOk="0" h="8458" w="20312">
                  <a:moveTo>
                    <a:pt x="6142" y="578"/>
                  </a:moveTo>
                  <a:cubicBezTo>
                    <a:pt x="6272" y="578"/>
                    <a:pt x="6402" y="601"/>
                    <a:pt x="6528" y="672"/>
                  </a:cubicBezTo>
                  <a:cubicBezTo>
                    <a:pt x="6551" y="681"/>
                    <a:pt x="6573" y="690"/>
                    <a:pt x="6596" y="690"/>
                  </a:cubicBezTo>
                  <a:cubicBezTo>
                    <a:pt x="6613" y="690"/>
                    <a:pt x="6630" y="686"/>
                    <a:pt x="6648" y="676"/>
                  </a:cubicBezTo>
                  <a:cubicBezTo>
                    <a:pt x="6756" y="623"/>
                    <a:pt x="6865" y="606"/>
                    <a:pt x="6975" y="606"/>
                  </a:cubicBezTo>
                  <a:cubicBezTo>
                    <a:pt x="7160" y="606"/>
                    <a:pt x="7347" y="653"/>
                    <a:pt x="7536" y="653"/>
                  </a:cubicBezTo>
                  <a:cubicBezTo>
                    <a:pt x="7583" y="653"/>
                    <a:pt x="7630" y="650"/>
                    <a:pt x="7677" y="643"/>
                  </a:cubicBezTo>
                  <a:cubicBezTo>
                    <a:pt x="7794" y="625"/>
                    <a:pt x="7916" y="618"/>
                    <a:pt x="8038" y="618"/>
                  </a:cubicBezTo>
                  <a:cubicBezTo>
                    <a:pt x="8308" y="618"/>
                    <a:pt x="8586" y="651"/>
                    <a:pt x="8849" y="668"/>
                  </a:cubicBezTo>
                  <a:cubicBezTo>
                    <a:pt x="8926" y="673"/>
                    <a:pt x="9003" y="675"/>
                    <a:pt x="9079" y="675"/>
                  </a:cubicBezTo>
                  <a:cubicBezTo>
                    <a:pt x="9465" y="675"/>
                    <a:pt x="9847" y="623"/>
                    <a:pt x="10231" y="623"/>
                  </a:cubicBezTo>
                  <a:cubicBezTo>
                    <a:pt x="10282" y="623"/>
                    <a:pt x="10334" y="624"/>
                    <a:pt x="10385" y="626"/>
                  </a:cubicBezTo>
                  <a:cubicBezTo>
                    <a:pt x="10640" y="637"/>
                    <a:pt x="10903" y="683"/>
                    <a:pt x="11167" y="683"/>
                  </a:cubicBezTo>
                  <a:cubicBezTo>
                    <a:pt x="11331" y="683"/>
                    <a:pt x="11495" y="665"/>
                    <a:pt x="11656" y="610"/>
                  </a:cubicBezTo>
                  <a:cubicBezTo>
                    <a:pt x="11697" y="595"/>
                    <a:pt x="11739" y="590"/>
                    <a:pt x="11780" y="590"/>
                  </a:cubicBezTo>
                  <a:cubicBezTo>
                    <a:pt x="11919" y="590"/>
                    <a:pt x="12060" y="653"/>
                    <a:pt x="12193" y="672"/>
                  </a:cubicBezTo>
                  <a:cubicBezTo>
                    <a:pt x="12515" y="718"/>
                    <a:pt x="12841" y="713"/>
                    <a:pt x="13156" y="725"/>
                  </a:cubicBezTo>
                  <a:cubicBezTo>
                    <a:pt x="13527" y="736"/>
                    <a:pt x="13898" y="826"/>
                    <a:pt x="14259" y="826"/>
                  </a:cubicBezTo>
                  <a:cubicBezTo>
                    <a:pt x="14324" y="826"/>
                    <a:pt x="14388" y="823"/>
                    <a:pt x="14452" y="817"/>
                  </a:cubicBezTo>
                  <a:cubicBezTo>
                    <a:pt x="14782" y="782"/>
                    <a:pt x="15112" y="768"/>
                    <a:pt x="15440" y="768"/>
                  </a:cubicBezTo>
                  <a:cubicBezTo>
                    <a:pt x="15670" y="768"/>
                    <a:pt x="15898" y="775"/>
                    <a:pt x="16125" y="787"/>
                  </a:cubicBezTo>
                  <a:cubicBezTo>
                    <a:pt x="16611" y="812"/>
                    <a:pt x="17119" y="878"/>
                    <a:pt x="17615" y="1040"/>
                  </a:cubicBezTo>
                  <a:cubicBezTo>
                    <a:pt x="17933" y="1147"/>
                    <a:pt x="18226" y="1233"/>
                    <a:pt x="18503" y="1431"/>
                  </a:cubicBezTo>
                  <a:cubicBezTo>
                    <a:pt x="18758" y="1613"/>
                    <a:pt x="18870" y="1890"/>
                    <a:pt x="19056" y="2117"/>
                  </a:cubicBezTo>
                  <a:cubicBezTo>
                    <a:pt x="19118" y="2195"/>
                    <a:pt x="19151" y="2307"/>
                    <a:pt x="19233" y="2381"/>
                  </a:cubicBezTo>
                  <a:cubicBezTo>
                    <a:pt x="19271" y="2418"/>
                    <a:pt x="19324" y="2477"/>
                    <a:pt x="19316" y="2517"/>
                  </a:cubicBezTo>
                  <a:cubicBezTo>
                    <a:pt x="19237" y="3136"/>
                    <a:pt x="19460" y="3744"/>
                    <a:pt x="19361" y="4371"/>
                  </a:cubicBezTo>
                  <a:cubicBezTo>
                    <a:pt x="19292" y="4796"/>
                    <a:pt x="19292" y="5238"/>
                    <a:pt x="19233" y="5676"/>
                  </a:cubicBezTo>
                  <a:cubicBezTo>
                    <a:pt x="19193" y="5998"/>
                    <a:pt x="18911" y="6126"/>
                    <a:pt x="18796" y="6386"/>
                  </a:cubicBezTo>
                  <a:cubicBezTo>
                    <a:pt x="18734" y="6527"/>
                    <a:pt x="18639" y="6733"/>
                    <a:pt x="18482" y="6812"/>
                  </a:cubicBezTo>
                  <a:cubicBezTo>
                    <a:pt x="18168" y="6961"/>
                    <a:pt x="17887" y="7199"/>
                    <a:pt x="17541" y="7249"/>
                  </a:cubicBezTo>
                  <a:cubicBezTo>
                    <a:pt x="17114" y="7309"/>
                    <a:pt x="16690" y="7379"/>
                    <a:pt x="16255" y="7379"/>
                  </a:cubicBezTo>
                  <a:cubicBezTo>
                    <a:pt x="16211" y="7379"/>
                    <a:pt x="16166" y="7378"/>
                    <a:pt x="16121" y="7377"/>
                  </a:cubicBezTo>
                  <a:cubicBezTo>
                    <a:pt x="16087" y="7376"/>
                    <a:pt x="16053" y="7375"/>
                    <a:pt x="16020" y="7375"/>
                  </a:cubicBezTo>
                  <a:cubicBezTo>
                    <a:pt x="15538" y="7375"/>
                    <a:pt x="15052" y="7484"/>
                    <a:pt x="14577" y="7484"/>
                  </a:cubicBezTo>
                  <a:cubicBezTo>
                    <a:pt x="14507" y="7484"/>
                    <a:pt x="14436" y="7481"/>
                    <a:pt x="14366" y="7476"/>
                  </a:cubicBezTo>
                  <a:cubicBezTo>
                    <a:pt x="14195" y="7463"/>
                    <a:pt x="14026" y="7457"/>
                    <a:pt x="13858" y="7457"/>
                  </a:cubicBezTo>
                  <a:cubicBezTo>
                    <a:pt x="13448" y="7457"/>
                    <a:pt x="13046" y="7493"/>
                    <a:pt x="12656" y="7555"/>
                  </a:cubicBezTo>
                  <a:cubicBezTo>
                    <a:pt x="11747" y="7699"/>
                    <a:pt x="10839" y="7571"/>
                    <a:pt x="9935" y="7716"/>
                  </a:cubicBezTo>
                  <a:cubicBezTo>
                    <a:pt x="9819" y="7734"/>
                    <a:pt x="9700" y="7740"/>
                    <a:pt x="9579" y="7740"/>
                  </a:cubicBezTo>
                  <a:cubicBezTo>
                    <a:pt x="9270" y="7740"/>
                    <a:pt x="8949" y="7698"/>
                    <a:pt x="8634" y="7698"/>
                  </a:cubicBezTo>
                  <a:cubicBezTo>
                    <a:pt x="8569" y="7698"/>
                    <a:pt x="8505" y="7699"/>
                    <a:pt x="8441" y="7704"/>
                  </a:cubicBezTo>
                  <a:cubicBezTo>
                    <a:pt x="8292" y="7711"/>
                    <a:pt x="8141" y="7715"/>
                    <a:pt x="7992" y="7715"/>
                  </a:cubicBezTo>
                  <a:cubicBezTo>
                    <a:pt x="7805" y="7715"/>
                    <a:pt x="7620" y="7709"/>
                    <a:pt x="7441" y="7695"/>
                  </a:cubicBezTo>
                  <a:cubicBezTo>
                    <a:pt x="7389" y="7692"/>
                    <a:pt x="7338" y="7690"/>
                    <a:pt x="7286" y="7690"/>
                  </a:cubicBezTo>
                  <a:cubicBezTo>
                    <a:pt x="6992" y="7690"/>
                    <a:pt x="6703" y="7736"/>
                    <a:pt x="6409" y="7736"/>
                  </a:cubicBezTo>
                  <a:cubicBezTo>
                    <a:pt x="6365" y="7736"/>
                    <a:pt x="6321" y="7735"/>
                    <a:pt x="6276" y="7733"/>
                  </a:cubicBezTo>
                  <a:cubicBezTo>
                    <a:pt x="6036" y="7719"/>
                    <a:pt x="5794" y="7709"/>
                    <a:pt x="5552" y="7709"/>
                  </a:cubicBezTo>
                  <a:cubicBezTo>
                    <a:pt x="5269" y="7709"/>
                    <a:pt x="4986" y="7723"/>
                    <a:pt x="4704" y="7765"/>
                  </a:cubicBezTo>
                  <a:cubicBezTo>
                    <a:pt x="4624" y="7777"/>
                    <a:pt x="4543" y="7783"/>
                    <a:pt x="4461" y="7783"/>
                  </a:cubicBezTo>
                  <a:cubicBezTo>
                    <a:pt x="4236" y="7783"/>
                    <a:pt x="4006" y="7744"/>
                    <a:pt x="3791" y="7708"/>
                  </a:cubicBezTo>
                  <a:cubicBezTo>
                    <a:pt x="3324" y="7625"/>
                    <a:pt x="2850" y="7704"/>
                    <a:pt x="2387" y="7575"/>
                  </a:cubicBezTo>
                  <a:cubicBezTo>
                    <a:pt x="2086" y="7489"/>
                    <a:pt x="1784" y="7414"/>
                    <a:pt x="1499" y="7278"/>
                  </a:cubicBezTo>
                  <a:cubicBezTo>
                    <a:pt x="1462" y="7258"/>
                    <a:pt x="1413" y="7228"/>
                    <a:pt x="1400" y="7191"/>
                  </a:cubicBezTo>
                  <a:cubicBezTo>
                    <a:pt x="1264" y="6803"/>
                    <a:pt x="967" y="6502"/>
                    <a:pt x="904" y="6069"/>
                  </a:cubicBezTo>
                  <a:cubicBezTo>
                    <a:pt x="851" y="5692"/>
                    <a:pt x="731" y="5321"/>
                    <a:pt x="662" y="4941"/>
                  </a:cubicBezTo>
                  <a:cubicBezTo>
                    <a:pt x="632" y="4788"/>
                    <a:pt x="670" y="4648"/>
                    <a:pt x="632" y="4503"/>
                  </a:cubicBezTo>
                  <a:cubicBezTo>
                    <a:pt x="624" y="4177"/>
                    <a:pt x="595" y="3851"/>
                    <a:pt x="607" y="3529"/>
                  </a:cubicBezTo>
                  <a:cubicBezTo>
                    <a:pt x="612" y="3393"/>
                    <a:pt x="525" y="3203"/>
                    <a:pt x="744" y="3125"/>
                  </a:cubicBezTo>
                  <a:cubicBezTo>
                    <a:pt x="810" y="3100"/>
                    <a:pt x="765" y="3046"/>
                    <a:pt x="756" y="2992"/>
                  </a:cubicBezTo>
                  <a:cubicBezTo>
                    <a:pt x="694" y="2633"/>
                    <a:pt x="653" y="2254"/>
                    <a:pt x="830" y="1935"/>
                  </a:cubicBezTo>
                  <a:cubicBezTo>
                    <a:pt x="1041" y="1555"/>
                    <a:pt x="1388" y="1282"/>
                    <a:pt x="1826" y="1179"/>
                  </a:cubicBezTo>
                  <a:cubicBezTo>
                    <a:pt x="2536" y="1010"/>
                    <a:pt x="3238" y="836"/>
                    <a:pt x="3981" y="804"/>
                  </a:cubicBezTo>
                  <a:cubicBezTo>
                    <a:pt x="4420" y="784"/>
                    <a:pt x="4890" y="658"/>
                    <a:pt x="5317" y="658"/>
                  </a:cubicBezTo>
                  <a:cubicBezTo>
                    <a:pt x="5336" y="658"/>
                    <a:pt x="5354" y="659"/>
                    <a:pt x="5373" y="659"/>
                  </a:cubicBezTo>
                  <a:cubicBezTo>
                    <a:pt x="5384" y="659"/>
                    <a:pt x="5395" y="660"/>
                    <a:pt x="5407" y="660"/>
                  </a:cubicBezTo>
                  <a:cubicBezTo>
                    <a:pt x="5648" y="660"/>
                    <a:pt x="5897" y="578"/>
                    <a:pt x="6142" y="578"/>
                  </a:cubicBezTo>
                  <a:close/>
                  <a:moveTo>
                    <a:pt x="10850" y="0"/>
                  </a:moveTo>
                  <a:cubicBezTo>
                    <a:pt x="10700" y="0"/>
                    <a:pt x="10549" y="3"/>
                    <a:pt x="10398" y="11"/>
                  </a:cubicBezTo>
                  <a:cubicBezTo>
                    <a:pt x="10187" y="21"/>
                    <a:pt x="9975" y="23"/>
                    <a:pt x="9762" y="23"/>
                  </a:cubicBezTo>
                  <a:cubicBezTo>
                    <a:pt x="9644" y="23"/>
                    <a:pt x="9526" y="22"/>
                    <a:pt x="9409" y="22"/>
                  </a:cubicBezTo>
                  <a:cubicBezTo>
                    <a:pt x="9115" y="22"/>
                    <a:pt x="8823" y="25"/>
                    <a:pt x="8535" y="49"/>
                  </a:cubicBezTo>
                  <a:cubicBezTo>
                    <a:pt x="8387" y="61"/>
                    <a:pt x="8241" y="65"/>
                    <a:pt x="8094" y="65"/>
                  </a:cubicBezTo>
                  <a:cubicBezTo>
                    <a:pt x="7717" y="65"/>
                    <a:pt x="7343" y="36"/>
                    <a:pt x="6969" y="36"/>
                  </a:cubicBezTo>
                  <a:cubicBezTo>
                    <a:pt x="6898" y="36"/>
                    <a:pt x="6827" y="37"/>
                    <a:pt x="6756" y="40"/>
                  </a:cubicBezTo>
                  <a:cubicBezTo>
                    <a:pt x="6599" y="46"/>
                    <a:pt x="6441" y="47"/>
                    <a:pt x="6283" y="47"/>
                  </a:cubicBezTo>
                  <a:cubicBezTo>
                    <a:pt x="6198" y="47"/>
                    <a:pt x="6113" y="47"/>
                    <a:pt x="6027" y="47"/>
                  </a:cubicBezTo>
                  <a:cubicBezTo>
                    <a:pt x="5741" y="47"/>
                    <a:pt x="5454" y="50"/>
                    <a:pt x="5170" y="81"/>
                  </a:cubicBezTo>
                  <a:cubicBezTo>
                    <a:pt x="4563" y="148"/>
                    <a:pt x="3957" y="213"/>
                    <a:pt x="3341" y="242"/>
                  </a:cubicBezTo>
                  <a:cubicBezTo>
                    <a:pt x="2974" y="316"/>
                    <a:pt x="2610" y="399"/>
                    <a:pt x="2242" y="486"/>
                  </a:cubicBezTo>
                  <a:cubicBezTo>
                    <a:pt x="1710" y="614"/>
                    <a:pt x="1207" y="783"/>
                    <a:pt x="765" y="1105"/>
                  </a:cubicBezTo>
                  <a:cubicBezTo>
                    <a:pt x="666" y="1179"/>
                    <a:pt x="521" y="1175"/>
                    <a:pt x="463" y="1328"/>
                  </a:cubicBezTo>
                  <a:cubicBezTo>
                    <a:pt x="323" y="1696"/>
                    <a:pt x="117" y="2035"/>
                    <a:pt x="87" y="2443"/>
                  </a:cubicBezTo>
                  <a:cubicBezTo>
                    <a:pt x="67" y="2806"/>
                    <a:pt x="1" y="3190"/>
                    <a:pt x="50" y="3529"/>
                  </a:cubicBezTo>
                  <a:cubicBezTo>
                    <a:pt x="96" y="3859"/>
                    <a:pt x="18" y="4190"/>
                    <a:pt x="117" y="4516"/>
                  </a:cubicBezTo>
                  <a:cubicBezTo>
                    <a:pt x="199" y="4780"/>
                    <a:pt x="96" y="5069"/>
                    <a:pt x="153" y="5345"/>
                  </a:cubicBezTo>
                  <a:cubicBezTo>
                    <a:pt x="298" y="6060"/>
                    <a:pt x="517" y="6753"/>
                    <a:pt x="868" y="7390"/>
                  </a:cubicBezTo>
                  <a:cubicBezTo>
                    <a:pt x="1058" y="7733"/>
                    <a:pt x="1363" y="7931"/>
                    <a:pt x="1752" y="8042"/>
                  </a:cubicBezTo>
                  <a:cubicBezTo>
                    <a:pt x="1983" y="8108"/>
                    <a:pt x="2213" y="8129"/>
                    <a:pt x="2436" y="8182"/>
                  </a:cubicBezTo>
                  <a:cubicBezTo>
                    <a:pt x="2783" y="8269"/>
                    <a:pt x="3159" y="8207"/>
                    <a:pt x="3486" y="8393"/>
                  </a:cubicBezTo>
                  <a:cubicBezTo>
                    <a:pt x="3527" y="8416"/>
                    <a:pt x="3572" y="8424"/>
                    <a:pt x="3618" y="8424"/>
                  </a:cubicBezTo>
                  <a:cubicBezTo>
                    <a:pt x="3710" y="8424"/>
                    <a:pt x="3808" y="8393"/>
                    <a:pt x="3898" y="8393"/>
                  </a:cubicBezTo>
                  <a:cubicBezTo>
                    <a:pt x="4258" y="8393"/>
                    <a:pt x="4609" y="8442"/>
                    <a:pt x="4963" y="8455"/>
                  </a:cubicBezTo>
                  <a:cubicBezTo>
                    <a:pt x="5015" y="8457"/>
                    <a:pt x="5068" y="8458"/>
                    <a:pt x="5120" y="8458"/>
                  </a:cubicBezTo>
                  <a:cubicBezTo>
                    <a:pt x="5426" y="8458"/>
                    <a:pt x="5736" y="8428"/>
                    <a:pt x="6033" y="8368"/>
                  </a:cubicBezTo>
                  <a:cubicBezTo>
                    <a:pt x="6088" y="8357"/>
                    <a:pt x="6143" y="8353"/>
                    <a:pt x="6196" y="8353"/>
                  </a:cubicBezTo>
                  <a:cubicBezTo>
                    <a:pt x="6409" y="8353"/>
                    <a:pt x="6611" y="8419"/>
                    <a:pt x="6823" y="8419"/>
                  </a:cubicBezTo>
                  <a:cubicBezTo>
                    <a:pt x="6867" y="8419"/>
                    <a:pt x="6912" y="8416"/>
                    <a:pt x="6958" y="8409"/>
                  </a:cubicBezTo>
                  <a:cubicBezTo>
                    <a:pt x="7313" y="8357"/>
                    <a:pt x="7684" y="8330"/>
                    <a:pt x="8042" y="8330"/>
                  </a:cubicBezTo>
                  <a:cubicBezTo>
                    <a:pt x="8163" y="8330"/>
                    <a:pt x="8282" y="8333"/>
                    <a:pt x="8399" y="8339"/>
                  </a:cubicBezTo>
                  <a:cubicBezTo>
                    <a:pt x="8479" y="8344"/>
                    <a:pt x="8559" y="8345"/>
                    <a:pt x="8640" y="8345"/>
                  </a:cubicBezTo>
                  <a:cubicBezTo>
                    <a:pt x="8794" y="8345"/>
                    <a:pt x="8949" y="8340"/>
                    <a:pt x="9105" y="8340"/>
                  </a:cubicBezTo>
                  <a:cubicBezTo>
                    <a:pt x="9309" y="8340"/>
                    <a:pt x="9514" y="8349"/>
                    <a:pt x="9720" y="8393"/>
                  </a:cubicBezTo>
                  <a:cubicBezTo>
                    <a:pt x="9823" y="8414"/>
                    <a:pt x="9928" y="8422"/>
                    <a:pt x="10034" y="8422"/>
                  </a:cubicBezTo>
                  <a:cubicBezTo>
                    <a:pt x="10403" y="8422"/>
                    <a:pt x="10787" y="8321"/>
                    <a:pt x="11166" y="8314"/>
                  </a:cubicBezTo>
                  <a:cubicBezTo>
                    <a:pt x="11508" y="8306"/>
                    <a:pt x="11859" y="8306"/>
                    <a:pt x="12210" y="8269"/>
                  </a:cubicBezTo>
                  <a:cubicBezTo>
                    <a:pt x="12465" y="8240"/>
                    <a:pt x="12743" y="8213"/>
                    <a:pt x="13019" y="8213"/>
                  </a:cubicBezTo>
                  <a:cubicBezTo>
                    <a:pt x="13092" y="8213"/>
                    <a:pt x="13165" y="8215"/>
                    <a:pt x="13238" y="8219"/>
                  </a:cubicBezTo>
                  <a:cubicBezTo>
                    <a:pt x="13263" y="8221"/>
                    <a:pt x="13289" y="8222"/>
                    <a:pt x="13315" y="8222"/>
                  </a:cubicBezTo>
                  <a:cubicBezTo>
                    <a:pt x="13509" y="8222"/>
                    <a:pt x="13714" y="8180"/>
                    <a:pt x="13916" y="8180"/>
                  </a:cubicBezTo>
                  <a:cubicBezTo>
                    <a:pt x="13958" y="8180"/>
                    <a:pt x="14001" y="8182"/>
                    <a:pt x="14044" y="8186"/>
                  </a:cubicBezTo>
                  <a:cubicBezTo>
                    <a:pt x="14114" y="8193"/>
                    <a:pt x="14183" y="8196"/>
                    <a:pt x="14253" y="8196"/>
                  </a:cubicBezTo>
                  <a:cubicBezTo>
                    <a:pt x="14534" y="8196"/>
                    <a:pt x="14813" y="8152"/>
                    <a:pt x="15095" y="8152"/>
                  </a:cubicBezTo>
                  <a:cubicBezTo>
                    <a:pt x="15129" y="8152"/>
                    <a:pt x="15164" y="8152"/>
                    <a:pt x="15199" y="8154"/>
                  </a:cubicBezTo>
                  <a:cubicBezTo>
                    <a:pt x="15309" y="8158"/>
                    <a:pt x="15426" y="8163"/>
                    <a:pt x="15544" y="8163"/>
                  </a:cubicBezTo>
                  <a:cubicBezTo>
                    <a:pt x="15771" y="8163"/>
                    <a:pt x="16000" y="8143"/>
                    <a:pt x="16182" y="8051"/>
                  </a:cubicBezTo>
                  <a:cubicBezTo>
                    <a:pt x="16262" y="8011"/>
                    <a:pt x="16338" y="7999"/>
                    <a:pt x="16411" y="7999"/>
                  </a:cubicBezTo>
                  <a:cubicBezTo>
                    <a:pt x="16545" y="7999"/>
                    <a:pt x="16669" y="8041"/>
                    <a:pt x="16798" y="8041"/>
                  </a:cubicBezTo>
                  <a:cubicBezTo>
                    <a:pt x="16844" y="8041"/>
                    <a:pt x="16890" y="8036"/>
                    <a:pt x="16938" y="8021"/>
                  </a:cubicBezTo>
                  <a:cubicBezTo>
                    <a:pt x="17078" y="7976"/>
                    <a:pt x="17301" y="7988"/>
                    <a:pt x="17458" y="7897"/>
                  </a:cubicBezTo>
                  <a:cubicBezTo>
                    <a:pt x="17476" y="7887"/>
                    <a:pt x="17535" y="7820"/>
                    <a:pt x="17588" y="7820"/>
                  </a:cubicBezTo>
                  <a:cubicBezTo>
                    <a:pt x="17620" y="7820"/>
                    <a:pt x="17651" y="7846"/>
                    <a:pt x="17668" y="7927"/>
                  </a:cubicBezTo>
                  <a:cubicBezTo>
                    <a:pt x="17677" y="7963"/>
                    <a:pt x="17697" y="7976"/>
                    <a:pt x="17721" y="7976"/>
                  </a:cubicBezTo>
                  <a:cubicBezTo>
                    <a:pt x="17746" y="7976"/>
                    <a:pt x="17775" y="7960"/>
                    <a:pt x="17796" y="7939"/>
                  </a:cubicBezTo>
                  <a:cubicBezTo>
                    <a:pt x="17937" y="7794"/>
                    <a:pt x="18143" y="7786"/>
                    <a:pt x="18317" y="7699"/>
                  </a:cubicBezTo>
                  <a:cubicBezTo>
                    <a:pt x="18899" y="7402"/>
                    <a:pt x="19237" y="6894"/>
                    <a:pt x="19584" y="6386"/>
                  </a:cubicBezTo>
                  <a:cubicBezTo>
                    <a:pt x="19906" y="5911"/>
                    <a:pt x="19964" y="5354"/>
                    <a:pt x="20055" y="4809"/>
                  </a:cubicBezTo>
                  <a:cubicBezTo>
                    <a:pt x="20125" y="4396"/>
                    <a:pt x="20249" y="3992"/>
                    <a:pt x="20175" y="3567"/>
                  </a:cubicBezTo>
                  <a:cubicBezTo>
                    <a:pt x="20164" y="3514"/>
                    <a:pt x="20193" y="3427"/>
                    <a:pt x="20124" y="3427"/>
                  </a:cubicBezTo>
                  <a:cubicBezTo>
                    <a:pt x="20117" y="3427"/>
                    <a:pt x="20109" y="3428"/>
                    <a:pt x="20100" y="3430"/>
                  </a:cubicBezTo>
                  <a:cubicBezTo>
                    <a:pt x="20072" y="3436"/>
                    <a:pt x="20051" y="3438"/>
                    <a:pt x="20034" y="3438"/>
                  </a:cubicBezTo>
                  <a:cubicBezTo>
                    <a:pt x="19908" y="3438"/>
                    <a:pt x="20052" y="3294"/>
                    <a:pt x="19997" y="3260"/>
                  </a:cubicBezTo>
                  <a:cubicBezTo>
                    <a:pt x="20311" y="3100"/>
                    <a:pt x="20030" y="2848"/>
                    <a:pt x="20047" y="2658"/>
                  </a:cubicBezTo>
                  <a:cubicBezTo>
                    <a:pt x="20064" y="2460"/>
                    <a:pt x="19906" y="2179"/>
                    <a:pt x="19820" y="1939"/>
                  </a:cubicBezTo>
                  <a:cubicBezTo>
                    <a:pt x="19618" y="1390"/>
                    <a:pt x="19188" y="1048"/>
                    <a:pt x="18730" y="729"/>
                  </a:cubicBezTo>
                  <a:cubicBezTo>
                    <a:pt x="18370" y="482"/>
                    <a:pt x="17941" y="453"/>
                    <a:pt x="17537" y="333"/>
                  </a:cubicBezTo>
                  <a:cubicBezTo>
                    <a:pt x="17190" y="230"/>
                    <a:pt x="16847" y="222"/>
                    <a:pt x="16504" y="222"/>
                  </a:cubicBezTo>
                  <a:cubicBezTo>
                    <a:pt x="16459" y="222"/>
                    <a:pt x="16415" y="222"/>
                    <a:pt x="16370" y="222"/>
                  </a:cubicBezTo>
                  <a:cubicBezTo>
                    <a:pt x="15787" y="222"/>
                    <a:pt x="15204" y="199"/>
                    <a:pt x="14625" y="173"/>
                  </a:cubicBezTo>
                  <a:cubicBezTo>
                    <a:pt x="13857" y="139"/>
                    <a:pt x="13085" y="81"/>
                    <a:pt x="12321" y="53"/>
                  </a:cubicBezTo>
                  <a:cubicBezTo>
                    <a:pt x="11831" y="34"/>
                    <a:pt x="11342" y="0"/>
                    <a:pt x="10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57"/>
            <p:cNvSpPr/>
            <p:nvPr/>
          </p:nvSpPr>
          <p:spPr>
            <a:xfrm>
              <a:off x="3138326" y="3705683"/>
              <a:ext cx="439102" cy="17908"/>
            </a:xfrm>
            <a:custGeom>
              <a:rect b="b" l="l" r="r" t="t"/>
              <a:pathLst>
                <a:path extrusionOk="0" h="908" w="22264">
                  <a:moveTo>
                    <a:pt x="20138" y="0"/>
                  </a:moveTo>
                  <a:cubicBezTo>
                    <a:pt x="20008" y="0"/>
                    <a:pt x="19887" y="18"/>
                    <a:pt x="19799" y="82"/>
                  </a:cubicBezTo>
                  <a:cubicBezTo>
                    <a:pt x="19740" y="123"/>
                    <a:pt x="19681" y="137"/>
                    <a:pt x="19622" y="137"/>
                  </a:cubicBezTo>
                  <a:cubicBezTo>
                    <a:pt x="19518" y="137"/>
                    <a:pt x="19416" y="96"/>
                    <a:pt x="19323" y="96"/>
                  </a:cubicBezTo>
                  <a:cubicBezTo>
                    <a:pt x="19264" y="96"/>
                    <a:pt x="19208" y="113"/>
                    <a:pt x="19159" y="168"/>
                  </a:cubicBezTo>
                  <a:cubicBezTo>
                    <a:pt x="19029" y="96"/>
                    <a:pt x="18892" y="76"/>
                    <a:pt x="18754" y="76"/>
                  </a:cubicBezTo>
                  <a:cubicBezTo>
                    <a:pt x="18573" y="76"/>
                    <a:pt x="18388" y="111"/>
                    <a:pt x="18213" y="111"/>
                  </a:cubicBezTo>
                  <a:cubicBezTo>
                    <a:pt x="18207" y="111"/>
                    <a:pt x="18202" y="111"/>
                    <a:pt x="18197" y="111"/>
                  </a:cubicBezTo>
                  <a:cubicBezTo>
                    <a:pt x="18185" y="111"/>
                    <a:pt x="18174" y="111"/>
                    <a:pt x="18163" y="111"/>
                  </a:cubicBezTo>
                  <a:cubicBezTo>
                    <a:pt x="17711" y="111"/>
                    <a:pt x="17260" y="169"/>
                    <a:pt x="16807" y="169"/>
                  </a:cubicBezTo>
                  <a:cubicBezTo>
                    <a:pt x="16674" y="169"/>
                    <a:pt x="16542" y="164"/>
                    <a:pt x="16409" y="151"/>
                  </a:cubicBezTo>
                  <a:cubicBezTo>
                    <a:pt x="16332" y="144"/>
                    <a:pt x="16257" y="141"/>
                    <a:pt x="16182" y="141"/>
                  </a:cubicBezTo>
                  <a:cubicBezTo>
                    <a:pt x="15977" y="141"/>
                    <a:pt x="15776" y="163"/>
                    <a:pt x="15570" y="168"/>
                  </a:cubicBezTo>
                  <a:cubicBezTo>
                    <a:pt x="15219" y="180"/>
                    <a:pt x="14868" y="192"/>
                    <a:pt x="14517" y="192"/>
                  </a:cubicBezTo>
                  <a:cubicBezTo>
                    <a:pt x="14372" y="192"/>
                    <a:pt x="14228" y="190"/>
                    <a:pt x="14084" y="185"/>
                  </a:cubicBezTo>
                  <a:cubicBezTo>
                    <a:pt x="14054" y="184"/>
                    <a:pt x="14025" y="184"/>
                    <a:pt x="13995" y="184"/>
                  </a:cubicBezTo>
                  <a:cubicBezTo>
                    <a:pt x="13709" y="184"/>
                    <a:pt x="13424" y="226"/>
                    <a:pt x="13142" y="226"/>
                  </a:cubicBezTo>
                  <a:cubicBezTo>
                    <a:pt x="13076" y="226"/>
                    <a:pt x="13010" y="224"/>
                    <a:pt x="12944" y="218"/>
                  </a:cubicBezTo>
                  <a:cubicBezTo>
                    <a:pt x="12826" y="209"/>
                    <a:pt x="12709" y="205"/>
                    <a:pt x="12591" y="205"/>
                  </a:cubicBezTo>
                  <a:cubicBezTo>
                    <a:pt x="12286" y="205"/>
                    <a:pt x="11983" y="228"/>
                    <a:pt x="11679" y="228"/>
                  </a:cubicBezTo>
                  <a:cubicBezTo>
                    <a:pt x="11630" y="228"/>
                    <a:pt x="11581" y="227"/>
                    <a:pt x="11532" y="226"/>
                  </a:cubicBezTo>
                  <a:cubicBezTo>
                    <a:pt x="11507" y="225"/>
                    <a:pt x="11481" y="225"/>
                    <a:pt x="11455" y="225"/>
                  </a:cubicBezTo>
                  <a:cubicBezTo>
                    <a:pt x="11280" y="225"/>
                    <a:pt x="11104" y="239"/>
                    <a:pt x="10928" y="239"/>
                  </a:cubicBezTo>
                  <a:cubicBezTo>
                    <a:pt x="10843" y="239"/>
                    <a:pt x="10759" y="236"/>
                    <a:pt x="10674" y="226"/>
                  </a:cubicBezTo>
                  <a:cubicBezTo>
                    <a:pt x="10649" y="223"/>
                    <a:pt x="10624" y="222"/>
                    <a:pt x="10600" y="222"/>
                  </a:cubicBezTo>
                  <a:cubicBezTo>
                    <a:pt x="10435" y="222"/>
                    <a:pt x="10273" y="279"/>
                    <a:pt x="10107" y="279"/>
                  </a:cubicBezTo>
                  <a:cubicBezTo>
                    <a:pt x="10025" y="279"/>
                    <a:pt x="9941" y="264"/>
                    <a:pt x="9857" y="222"/>
                  </a:cubicBezTo>
                  <a:cubicBezTo>
                    <a:pt x="9828" y="207"/>
                    <a:pt x="9799" y="202"/>
                    <a:pt x="9771" y="202"/>
                  </a:cubicBezTo>
                  <a:cubicBezTo>
                    <a:pt x="9670" y="202"/>
                    <a:pt x="9571" y="276"/>
                    <a:pt x="9442" y="276"/>
                  </a:cubicBezTo>
                  <a:cubicBezTo>
                    <a:pt x="9435" y="276"/>
                    <a:pt x="9427" y="276"/>
                    <a:pt x="9419" y="275"/>
                  </a:cubicBezTo>
                  <a:cubicBezTo>
                    <a:pt x="9133" y="254"/>
                    <a:pt x="8844" y="235"/>
                    <a:pt x="8555" y="235"/>
                  </a:cubicBezTo>
                  <a:cubicBezTo>
                    <a:pt x="8251" y="235"/>
                    <a:pt x="7946" y="256"/>
                    <a:pt x="7643" y="313"/>
                  </a:cubicBezTo>
                  <a:cubicBezTo>
                    <a:pt x="7549" y="333"/>
                    <a:pt x="7420" y="349"/>
                    <a:pt x="7320" y="349"/>
                  </a:cubicBezTo>
                  <a:cubicBezTo>
                    <a:pt x="7274" y="349"/>
                    <a:pt x="7234" y="346"/>
                    <a:pt x="7206" y="338"/>
                  </a:cubicBezTo>
                  <a:cubicBezTo>
                    <a:pt x="6999" y="289"/>
                    <a:pt x="6794" y="277"/>
                    <a:pt x="6590" y="277"/>
                  </a:cubicBezTo>
                  <a:cubicBezTo>
                    <a:pt x="6411" y="277"/>
                    <a:pt x="6233" y="286"/>
                    <a:pt x="6053" y="288"/>
                  </a:cubicBezTo>
                  <a:cubicBezTo>
                    <a:pt x="5817" y="288"/>
                    <a:pt x="5550" y="325"/>
                    <a:pt x="5322" y="325"/>
                  </a:cubicBezTo>
                  <a:cubicBezTo>
                    <a:pt x="5244" y="325"/>
                    <a:pt x="5170" y="321"/>
                    <a:pt x="5104" y="309"/>
                  </a:cubicBezTo>
                  <a:cubicBezTo>
                    <a:pt x="4835" y="263"/>
                    <a:pt x="4570" y="254"/>
                    <a:pt x="4307" y="254"/>
                  </a:cubicBezTo>
                  <a:cubicBezTo>
                    <a:pt x="4138" y="254"/>
                    <a:pt x="3970" y="258"/>
                    <a:pt x="3802" y="258"/>
                  </a:cubicBezTo>
                  <a:cubicBezTo>
                    <a:pt x="3736" y="258"/>
                    <a:pt x="3670" y="257"/>
                    <a:pt x="3605" y="256"/>
                  </a:cubicBezTo>
                  <a:cubicBezTo>
                    <a:pt x="3559" y="254"/>
                    <a:pt x="3513" y="254"/>
                    <a:pt x="3467" y="254"/>
                  </a:cubicBezTo>
                  <a:cubicBezTo>
                    <a:pt x="2905" y="254"/>
                    <a:pt x="2343" y="333"/>
                    <a:pt x="1776" y="333"/>
                  </a:cubicBezTo>
                  <a:cubicBezTo>
                    <a:pt x="1710" y="333"/>
                    <a:pt x="1643" y="332"/>
                    <a:pt x="1577" y="330"/>
                  </a:cubicBezTo>
                  <a:cubicBezTo>
                    <a:pt x="1536" y="328"/>
                    <a:pt x="1495" y="327"/>
                    <a:pt x="1453" y="327"/>
                  </a:cubicBezTo>
                  <a:cubicBezTo>
                    <a:pt x="1304" y="327"/>
                    <a:pt x="1153" y="338"/>
                    <a:pt x="1000" y="338"/>
                  </a:cubicBezTo>
                  <a:cubicBezTo>
                    <a:pt x="852" y="338"/>
                    <a:pt x="703" y="328"/>
                    <a:pt x="554" y="288"/>
                  </a:cubicBezTo>
                  <a:cubicBezTo>
                    <a:pt x="543" y="288"/>
                    <a:pt x="533" y="288"/>
                    <a:pt x="523" y="288"/>
                  </a:cubicBezTo>
                  <a:cubicBezTo>
                    <a:pt x="257" y="288"/>
                    <a:pt x="1" y="445"/>
                    <a:pt x="108" y="553"/>
                  </a:cubicBezTo>
                  <a:cubicBezTo>
                    <a:pt x="193" y="635"/>
                    <a:pt x="210" y="844"/>
                    <a:pt x="390" y="844"/>
                  </a:cubicBezTo>
                  <a:cubicBezTo>
                    <a:pt x="436" y="844"/>
                    <a:pt x="494" y="830"/>
                    <a:pt x="566" y="796"/>
                  </a:cubicBezTo>
                  <a:cubicBezTo>
                    <a:pt x="571" y="794"/>
                    <a:pt x="577" y="793"/>
                    <a:pt x="583" y="793"/>
                  </a:cubicBezTo>
                  <a:cubicBezTo>
                    <a:pt x="624" y="793"/>
                    <a:pt x="693" y="834"/>
                    <a:pt x="748" y="837"/>
                  </a:cubicBezTo>
                  <a:cubicBezTo>
                    <a:pt x="981" y="856"/>
                    <a:pt x="1216" y="893"/>
                    <a:pt x="1449" y="893"/>
                  </a:cubicBezTo>
                  <a:cubicBezTo>
                    <a:pt x="1619" y="893"/>
                    <a:pt x="1789" y="873"/>
                    <a:pt x="1958" y="812"/>
                  </a:cubicBezTo>
                  <a:cubicBezTo>
                    <a:pt x="1984" y="803"/>
                    <a:pt x="2017" y="799"/>
                    <a:pt x="2050" y="799"/>
                  </a:cubicBezTo>
                  <a:cubicBezTo>
                    <a:pt x="2074" y="799"/>
                    <a:pt x="2097" y="801"/>
                    <a:pt x="2118" y="805"/>
                  </a:cubicBezTo>
                  <a:cubicBezTo>
                    <a:pt x="2274" y="841"/>
                    <a:pt x="2430" y="850"/>
                    <a:pt x="2587" y="850"/>
                  </a:cubicBezTo>
                  <a:cubicBezTo>
                    <a:pt x="2725" y="850"/>
                    <a:pt x="2863" y="843"/>
                    <a:pt x="3000" y="843"/>
                  </a:cubicBezTo>
                  <a:cubicBezTo>
                    <a:pt x="3040" y="843"/>
                    <a:pt x="3079" y="844"/>
                    <a:pt x="3118" y="845"/>
                  </a:cubicBezTo>
                  <a:cubicBezTo>
                    <a:pt x="3324" y="852"/>
                    <a:pt x="3529" y="855"/>
                    <a:pt x="3734" y="855"/>
                  </a:cubicBezTo>
                  <a:cubicBezTo>
                    <a:pt x="4232" y="855"/>
                    <a:pt x="4728" y="840"/>
                    <a:pt x="5224" y="840"/>
                  </a:cubicBezTo>
                  <a:cubicBezTo>
                    <a:pt x="5465" y="840"/>
                    <a:pt x="5706" y="843"/>
                    <a:pt x="5946" y="854"/>
                  </a:cubicBezTo>
                  <a:cubicBezTo>
                    <a:pt x="5978" y="856"/>
                    <a:pt x="6011" y="856"/>
                    <a:pt x="6043" y="856"/>
                  </a:cubicBezTo>
                  <a:cubicBezTo>
                    <a:pt x="6278" y="856"/>
                    <a:pt x="6519" y="823"/>
                    <a:pt x="6752" y="823"/>
                  </a:cubicBezTo>
                  <a:cubicBezTo>
                    <a:pt x="6841" y="823"/>
                    <a:pt x="6929" y="828"/>
                    <a:pt x="7016" y="841"/>
                  </a:cubicBezTo>
                  <a:cubicBezTo>
                    <a:pt x="7260" y="881"/>
                    <a:pt x="7513" y="908"/>
                    <a:pt x="7754" y="908"/>
                  </a:cubicBezTo>
                  <a:cubicBezTo>
                    <a:pt x="7913" y="908"/>
                    <a:pt x="8066" y="896"/>
                    <a:pt x="8209" y="870"/>
                  </a:cubicBezTo>
                  <a:cubicBezTo>
                    <a:pt x="8411" y="833"/>
                    <a:pt x="8614" y="822"/>
                    <a:pt x="8813" y="822"/>
                  </a:cubicBezTo>
                  <a:cubicBezTo>
                    <a:pt x="9032" y="822"/>
                    <a:pt x="9248" y="835"/>
                    <a:pt x="9455" y="841"/>
                  </a:cubicBezTo>
                  <a:cubicBezTo>
                    <a:pt x="9528" y="844"/>
                    <a:pt x="9600" y="845"/>
                    <a:pt x="9673" y="845"/>
                  </a:cubicBezTo>
                  <a:cubicBezTo>
                    <a:pt x="9966" y="845"/>
                    <a:pt x="10259" y="827"/>
                    <a:pt x="10551" y="827"/>
                  </a:cubicBezTo>
                  <a:cubicBezTo>
                    <a:pt x="10737" y="827"/>
                    <a:pt x="10922" y="834"/>
                    <a:pt x="11107" y="858"/>
                  </a:cubicBezTo>
                  <a:cubicBezTo>
                    <a:pt x="11123" y="860"/>
                    <a:pt x="11139" y="862"/>
                    <a:pt x="11155" y="862"/>
                  </a:cubicBezTo>
                  <a:cubicBezTo>
                    <a:pt x="11218" y="862"/>
                    <a:pt x="11278" y="842"/>
                    <a:pt x="11313" y="796"/>
                  </a:cubicBezTo>
                  <a:cubicBezTo>
                    <a:pt x="11337" y="767"/>
                    <a:pt x="11360" y="738"/>
                    <a:pt x="11391" y="738"/>
                  </a:cubicBezTo>
                  <a:cubicBezTo>
                    <a:pt x="11404" y="738"/>
                    <a:pt x="11418" y="743"/>
                    <a:pt x="11433" y="755"/>
                  </a:cubicBezTo>
                  <a:cubicBezTo>
                    <a:pt x="11542" y="839"/>
                    <a:pt x="11651" y="870"/>
                    <a:pt x="11760" y="870"/>
                  </a:cubicBezTo>
                  <a:cubicBezTo>
                    <a:pt x="11903" y="870"/>
                    <a:pt x="12045" y="817"/>
                    <a:pt x="12185" y="763"/>
                  </a:cubicBezTo>
                  <a:cubicBezTo>
                    <a:pt x="12243" y="741"/>
                    <a:pt x="12301" y="733"/>
                    <a:pt x="12357" y="733"/>
                  </a:cubicBezTo>
                  <a:cubicBezTo>
                    <a:pt x="12513" y="733"/>
                    <a:pt x="12664" y="795"/>
                    <a:pt x="12813" y="805"/>
                  </a:cubicBezTo>
                  <a:cubicBezTo>
                    <a:pt x="12959" y="814"/>
                    <a:pt x="13137" y="839"/>
                    <a:pt x="13285" y="839"/>
                  </a:cubicBezTo>
                  <a:cubicBezTo>
                    <a:pt x="13324" y="839"/>
                    <a:pt x="13361" y="838"/>
                    <a:pt x="13394" y="833"/>
                  </a:cubicBezTo>
                  <a:cubicBezTo>
                    <a:pt x="13960" y="767"/>
                    <a:pt x="14522" y="759"/>
                    <a:pt x="15088" y="755"/>
                  </a:cubicBezTo>
                  <a:cubicBezTo>
                    <a:pt x="15612" y="751"/>
                    <a:pt x="16132" y="693"/>
                    <a:pt x="16653" y="681"/>
                  </a:cubicBezTo>
                  <a:cubicBezTo>
                    <a:pt x="16667" y="680"/>
                    <a:pt x="16680" y="680"/>
                    <a:pt x="16694" y="680"/>
                  </a:cubicBezTo>
                  <a:cubicBezTo>
                    <a:pt x="16960" y="680"/>
                    <a:pt x="17219" y="738"/>
                    <a:pt x="17498" y="738"/>
                  </a:cubicBezTo>
                  <a:cubicBezTo>
                    <a:pt x="17593" y="738"/>
                    <a:pt x="17691" y="732"/>
                    <a:pt x="17792" y="713"/>
                  </a:cubicBezTo>
                  <a:cubicBezTo>
                    <a:pt x="17980" y="682"/>
                    <a:pt x="18177" y="672"/>
                    <a:pt x="18378" y="672"/>
                  </a:cubicBezTo>
                  <a:cubicBezTo>
                    <a:pt x="18646" y="672"/>
                    <a:pt x="18921" y="689"/>
                    <a:pt x="19187" y="689"/>
                  </a:cubicBezTo>
                  <a:cubicBezTo>
                    <a:pt x="19482" y="689"/>
                    <a:pt x="19779" y="639"/>
                    <a:pt x="20076" y="639"/>
                  </a:cubicBezTo>
                  <a:cubicBezTo>
                    <a:pt x="20224" y="639"/>
                    <a:pt x="20373" y="652"/>
                    <a:pt x="20521" y="689"/>
                  </a:cubicBezTo>
                  <a:cubicBezTo>
                    <a:pt x="20565" y="632"/>
                    <a:pt x="20619" y="614"/>
                    <a:pt x="20678" y="614"/>
                  </a:cubicBezTo>
                  <a:cubicBezTo>
                    <a:pt x="20790" y="614"/>
                    <a:pt x="20920" y="679"/>
                    <a:pt x="21032" y="679"/>
                  </a:cubicBezTo>
                  <a:cubicBezTo>
                    <a:pt x="21103" y="679"/>
                    <a:pt x="21168" y="652"/>
                    <a:pt x="21215" y="565"/>
                  </a:cubicBezTo>
                  <a:cubicBezTo>
                    <a:pt x="21215" y="565"/>
                    <a:pt x="21257" y="573"/>
                    <a:pt x="21272" y="586"/>
                  </a:cubicBezTo>
                  <a:cubicBezTo>
                    <a:pt x="21385" y="668"/>
                    <a:pt x="21496" y="703"/>
                    <a:pt x="21603" y="703"/>
                  </a:cubicBezTo>
                  <a:cubicBezTo>
                    <a:pt x="21748" y="703"/>
                    <a:pt x="21883" y="638"/>
                    <a:pt x="22000" y="536"/>
                  </a:cubicBezTo>
                  <a:cubicBezTo>
                    <a:pt x="22070" y="479"/>
                    <a:pt x="22263" y="507"/>
                    <a:pt x="22214" y="355"/>
                  </a:cubicBezTo>
                  <a:cubicBezTo>
                    <a:pt x="22173" y="222"/>
                    <a:pt x="22045" y="201"/>
                    <a:pt x="21922" y="151"/>
                  </a:cubicBezTo>
                  <a:cubicBezTo>
                    <a:pt x="21639" y="41"/>
                    <a:pt x="21342" y="27"/>
                    <a:pt x="21046" y="27"/>
                  </a:cubicBezTo>
                  <a:cubicBezTo>
                    <a:pt x="20944" y="27"/>
                    <a:pt x="20843" y="29"/>
                    <a:pt x="20742" y="29"/>
                  </a:cubicBezTo>
                  <a:cubicBezTo>
                    <a:pt x="20699" y="29"/>
                    <a:pt x="20655" y="29"/>
                    <a:pt x="20612" y="28"/>
                  </a:cubicBezTo>
                  <a:cubicBezTo>
                    <a:pt x="20464" y="25"/>
                    <a:pt x="20294" y="0"/>
                    <a:pt x="20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57"/>
            <p:cNvSpPr/>
            <p:nvPr/>
          </p:nvSpPr>
          <p:spPr>
            <a:xfrm>
              <a:off x="3125052" y="4074448"/>
              <a:ext cx="444170" cy="18894"/>
            </a:xfrm>
            <a:custGeom>
              <a:rect b="b" l="l" r="r" t="t"/>
              <a:pathLst>
                <a:path extrusionOk="0" h="958" w="22521">
                  <a:moveTo>
                    <a:pt x="17759" y="1"/>
                  </a:moveTo>
                  <a:cubicBezTo>
                    <a:pt x="17724" y="1"/>
                    <a:pt x="17690" y="1"/>
                    <a:pt x="17656" y="2"/>
                  </a:cubicBezTo>
                  <a:cubicBezTo>
                    <a:pt x="17275" y="18"/>
                    <a:pt x="16899" y="52"/>
                    <a:pt x="16516" y="52"/>
                  </a:cubicBezTo>
                  <a:cubicBezTo>
                    <a:pt x="16393" y="52"/>
                    <a:pt x="16269" y="49"/>
                    <a:pt x="16144" y="40"/>
                  </a:cubicBezTo>
                  <a:cubicBezTo>
                    <a:pt x="16074" y="34"/>
                    <a:pt x="16002" y="32"/>
                    <a:pt x="15928" y="32"/>
                  </a:cubicBezTo>
                  <a:cubicBezTo>
                    <a:pt x="15736" y="32"/>
                    <a:pt x="15535" y="47"/>
                    <a:pt x="15344" y="56"/>
                  </a:cubicBezTo>
                  <a:cubicBezTo>
                    <a:pt x="14803" y="79"/>
                    <a:pt x="14263" y="119"/>
                    <a:pt x="13726" y="119"/>
                  </a:cubicBezTo>
                  <a:cubicBezTo>
                    <a:pt x="13680" y="119"/>
                    <a:pt x="13634" y="119"/>
                    <a:pt x="13589" y="118"/>
                  </a:cubicBezTo>
                  <a:cubicBezTo>
                    <a:pt x="13503" y="117"/>
                    <a:pt x="13418" y="116"/>
                    <a:pt x="13333" y="116"/>
                  </a:cubicBezTo>
                  <a:cubicBezTo>
                    <a:pt x="12717" y="116"/>
                    <a:pt x="12104" y="152"/>
                    <a:pt x="11487" y="164"/>
                  </a:cubicBezTo>
                  <a:cubicBezTo>
                    <a:pt x="11075" y="168"/>
                    <a:pt x="10665" y="196"/>
                    <a:pt x="10252" y="213"/>
                  </a:cubicBezTo>
                  <a:cubicBezTo>
                    <a:pt x="9604" y="233"/>
                    <a:pt x="8956" y="254"/>
                    <a:pt x="8308" y="275"/>
                  </a:cubicBezTo>
                  <a:cubicBezTo>
                    <a:pt x="7957" y="286"/>
                    <a:pt x="7604" y="316"/>
                    <a:pt x="7254" y="316"/>
                  </a:cubicBezTo>
                  <a:cubicBezTo>
                    <a:pt x="7188" y="316"/>
                    <a:pt x="7122" y="315"/>
                    <a:pt x="7056" y="312"/>
                  </a:cubicBezTo>
                  <a:cubicBezTo>
                    <a:pt x="6999" y="311"/>
                    <a:pt x="6941" y="310"/>
                    <a:pt x="6883" y="310"/>
                  </a:cubicBezTo>
                  <a:cubicBezTo>
                    <a:pt x="6480" y="310"/>
                    <a:pt x="6082" y="351"/>
                    <a:pt x="5680" y="351"/>
                  </a:cubicBezTo>
                  <a:cubicBezTo>
                    <a:pt x="5635" y="351"/>
                    <a:pt x="5590" y="350"/>
                    <a:pt x="5545" y="349"/>
                  </a:cubicBezTo>
                  <a:cubicBezTo>
                    <a:pt x="5522" y="348"/>
                    <a:pt x="5498" y="348"/>
                    <a:pt x="5475" y="348"/>
                  </a:cubicBezTo>
                  <a:cubicBezTo>
                    <a:pt x="5206" y="348"/>
                    <a:pt x="4937" y="387"/>
                    <a:pt x="4674" y="391"/>
                  </a:cubicBezTo>
                  <a:cubicBezTo>
                    <a:pt x="4291" y="395"/>
                    <a:pt x="3906" y="415"/>
                    <a:pt x="3523" y="436"/>
                  </a:cubicBezTo>
                  <a:cubicBezTo>
                    <a:pt x="3309" y="448"/>
                    <a:pt x="3093" y="454"/>
                    <a:pt x="2880" y="454"/>
                  </a:cubicBezTo>
                  <a:cubicBezTo>
                    <a:pt x="2729" y="454"/>
                    <a:pt x="2579" y="451"/>
                    <a:pt x="2433" y="444"/>
                  </a:cubicBezTo>
                  <a:cubicBezTo>
                    <a:pt x="2365" y="441"/>
                    <a:pt x="2298" y="439"/>
                    <a:pt x="2230" y="439"/>
                  </a:cubicBezTo>
                  <a:cubicBezTo>
                    <a:pt x="1881" y="439"/>
                    <a:pt x="1536" y="478"/>
                    <a:pt x="1191" y="478"/>
                  </a:cubicBezTo>
                  <a:cubicBezTo>
                    <a:pt x="1047" y="478"/>
                    <a:pt x="904" y="471"/>
                    <a:pt x="760" y="452"/>
                  </a:cubicBezTo>
                  <a:cubicBezTo>
                    <a:pt x="725" y="444"/>
                    <a:pt x="691" y="440"/>
                    <a:pt x="658" y="440"/>
                  </a:cubicBezTo>
                  <a:cubicBezTo>
                    <a:pt x="492" y="440"/>
                    <a:pt x="347" y="526"/>
                    <a:pt x="182" y="526"/>
                  </a:cubicBezTo>
                  <a:cubicBezTo>
                    <a:pt x="66" y="526"/>
                    <a:pt x="1" y="601"/>
                    <a:pt x="83" y="688"/>
                  </a:cubicBezTo>
                  <a:cubicBezTo>
                    <a:pt x="215" y="820"/>
                    <a:pt x="348" y="948"/>
                    <a:pt x="615" y="952"/>
                  </a:cubicBezTo>
                  <a:cubicBezTo>
                    <a:pt x="802" y="952"/>
                    <a:pt x="986" y="943"/>
                    <a:pt x="1174" y="943"/>
                  </a:cubicBezTo>
                  <a:cubicBezTo>
                    <a:pt x="1245" y="943"/>
                    <a:pt x="1316" y="944"/>
                    <a:pt x="1388" y="948"/>
                  </a:cubicBezTo>
                  <a:cubicBezTo>
                    <a:pt x="1533" y="954"/>
                    <a:pt x="1678" y="957"/>
                    <a:pt x="1823" y="957"/>
                  </a:cubicBezTo>
                  <a:cubicBezTo>
                    <a:pt x="2384" y="957"/>
                    <a:pt x="2947" y="916"/>
                    <a:pt x="3513" y="916"/>
                  </a:cubicBezTo>
                  <a:cubicBezTo>
                    <a:pt x="3694" y="916"/>
                    <a:pt x="3876" y="921"/>
                    <a:pt x="4059" y="932"/>
                  </a:cubicBezTo>
                  <a:cubicBezTo>
                    <a:pt x="4129" y="936"/>
                    <a:pt x="4200" y="938"/>
                    <a:pt x="4271" y="938"/>
                  </a:cubicBezTo>
                  <a:cubicBezTo>
                    <a:pt x="4617" y="938"/>
                    <a:pt x="4969" y="895"/>
                    <a:pt x="5318" y="882"/>
                  </a:cubicBezTo>
                  <a:cubicBezTo>
                    <a:pt x="5511" y="875"/>
                    <a:pt x="5729" y="812"/>
                    <a:pt x="5900" y="812"/>
                  </a:cubicBezTo>
                  <a:cubicBezTo>
                    <a:pt x="5945" y="812"/>
                    <a:pt x="5987" y="816"/>
                    <a:pt x="6025" y="828"/>
                  </a:cubicBezTo>
                  <a:cubicBezTo>
                    <a:pt x="6159" y="869"/>
                    <a:pt x="6296" y="886"/>
                    <a:pt x="6421" y="886"/>
                  </a:cubicBezTo>
                  <a:cubicBezTo>
                    <a:pt x="6535" y="886"/>
                    <a:pt x="6640" y="872"/>
                    <a:pt x="6726" y="852"/>
                  </a:cubicBezTo>
                  <a:cubicBezTo>
                    <a:pt x="6962" y="797"/>
                    <a:pt x="7201" y="786"/>
                    <a:pt x="7440" y="786"/>
                  </a:cubicBezTo>
                  <a:cubicBezTo>
                    <a:pt x="7614" y="786"/>
                    <a:pt x="7788" y="792"/>
                    <a:pt x="7961" y="792"/>
                  </a:cubicBezTo>
                  <a:cubicBezTo>
                    <a:pt x="8084" y="792"/>
                    <a:pt x="8207" y="789"/>
                    <a:pt x="8329" y="778"/>
                  </a:cubicBezTo>
                  <a:cubicBezTo>
                    <a:pt x="8906" y="725"/>
                    <a:pt x="9522" y="766"/>
                    <a:pt x="10112" y="729"/>
                  </a:cubicBezTo>
                  <a:cubicBezTo>
                    <a:pt x="10206" y="723"/>
                    <a:pt x="10300" y="722"/>
                    <a:pt x="10393" y="722"/>
                  </a:cubicBezTo>
                  <a:cubicBezTo>
                    <a:pt x="10553" y="722"/>
                    <a:pt x="10712" y="726"/>
                    <a:pt x="10872" y="726"/>
                  </a:cubicBezTo>
                  <a:cubicBezTo>
                    <a:pt x="11057" y="726"/>
                    <a:pt x="11243" y="720"/>
                    <a:pt x="11429" y="692"/>
                  </a:cubicBezTo>
                  <a:cubicBezTo>
                    <a:pt x="11522" y="678"/>
                    <a:pt x="11618" y="673"/>
                    <a:pt x="11714" y="673"/>
                  </a:cubicBezTo>
                  <a:cubicBezTo>
                    <a:pt x="11956" y="673"/>
                    <a:pt x="12206" y="704"/>
                    <a:pt x="12452" y="704"/>
                  </a:cubicBezTo>
                  <a:cubicBezTo>
                    <a:pt x="12465" y="704"/>
                    <a:pt x="12478" y="704"/>
                    <a:pt x="12491" y="704"/>
                  </a:cubicBezTo>
                  <a:cubicBezTo>
                    <a:pt x="12644" y="700"/>
                    <a:pt x="12806" y="633"/>
                    <a:pt x="12946" y="633"/>
                  </a:cubicBezTo>
                  <a:cubicBezTo>
                    <a:pt x="12968" y="633"/>
                    <a:pt x="12990" y="635"/>
                    <a:pt x="13011" y="638"/>
                  </a:cubicBezTo>
                  <a:cubicBezTo>
                    <a:pt x="13116" y="659"/>
                    <a:pt x="13220" y="665"/>
                    <a:pt x="13323" y="665"/>
                  </a:cubicBezTo>
                  <a:cubicBezTo>
                    <a:pt x="13480" y="665"/>
                    <a:pt x="13636" y="651"/>
                    <a:pt x="13792" y="651"/>
                  </a:cubicBezTo>
                  <a:cubicBezTo>
                    <a:pt x="13866" y="651"/>
                    <a:pt x="13940" y="654"/>
                    <a:pt x="14014" y="663"/>
                  </a:cubicBezTo>
                  <a:cubicBezTo>
                    <a:pt x="14036" y="666"/>
                    <a:pt x="14058" y="667"/>
                    <a:pt x="14081" y="667"/>
                  </a:cubicBezTo>
                  <a:cubicBezTo>
                    <a:pt x="14228" y="667"/>
                    <a:pt x="14388" y="617"/>
                    <a:pt x="14552" y="617"/>
                  </a:cubicBezTo>
                  <a:cubicBezTo>
                    <a:pt x="14557" y="617"/>
                    <a:pt x="14562" y="618"/>
                    <a:pt x="14568" y="618"/>
                  </a:cubicBezTo>
                  <a:cubicBezTo>
                    <a:pt x="14806" y="621"/>
                    <a:pt x="15044" y="623"/>
                    <a:pt x="15283" y="623"/>
                  </a:cubicBezTo>
                  <a:cubicBezTo>
                    <a:pt x="15669" y="623"/>
                    <a:pt x="16056" y="618"/>
                    <a:pt x="16442" y="605"/>
                  </a:cubicBezTo>
                  <a:cubicBezTo>
                    <a:pt x="16706" y="597"/>
                    <a:pt x="16987" y="580"/>
                    <a:pt x="17249" y="580"/>
                  </a:cubicBezTo>
                  <a:cubicBezTo>
                    <a:pt x="17369" y="580"/>
                    <a:pt x="17485" y="584"/>
                    <a:pt x="17594" y="593"/>
                  </a:cubicBezTo>
                  <a:cubicBezTo>
                    <a:pt x="17796" y="609"/>
                    <a:pt x="17998" y="612"/>
                    <a:pt x="18200" y="612"/>
                  </a:cubicBezTo>
                  <a:cubicBezTo>
                    <a:pt x="18388" y="612"/>
                    <a:pt x="18576" y="609"/>
                    <a:pt x="18764" y="609"/>
                  </a:cubicBezTo>
                  <a:cubicBezTo>
                    <a:pt x="18905" y="609"/>
                    <a:pt x="19047" y="611"/>
                    <a:pt x="19188" y="618"/>
                  </a:cubicBezTo>
                  <a:cubicBezTo>
                    <a:pt x="19451" y="630"/>
                    <a:pt x="20236" y="725"/>
                    <a:pt x="20978" y="725"/>
                  </a:cubicBezTo>
                  <a:cubicBezTo>
                    <a:pt x="21762" y="725"/>
                    <a:pt x="22499" y="619"/>
                    <a:pt x="22520" y="196"/>
                  </a:cubicBezTo>
                  <a:cubicBezTo>
                    <a:pt x="22276" y="81"/>
                    <a:pt x="21945" y="52"/>
                    <a:pt x="21616" y="52"/>
                  </a:cubicBezTo>
                  <a:cubicBezTo>
                    <a:pt x="21360" y="52"/>
                    <a:pt x="21106" y="69"/>
                    <a:pt x="20897" y="77"/>
                  </a:cubicBezTo>
                  <a:cubicBezTo>
                    <a:pt x="20737" y="82"/>
                    <a:pt x="20578" y="84"/>
                    <a:pt x="20419" y="84"/>
                  </a:cubicBezTo>
                  <a:cubicBezTo>
                    <a:pt x="19869" y="84"/>
                    <a:pt x="19321" y="58"/>
                    <a:pt x="18770" y="52"/>
                  </a:cubicBezTo>
                  <a:cubicBezTo>
                    <a:pt x="18434" y="48"/>
                    <a:pt x="18093" y="1"/>
                    <a:pt x="177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90" name="Google Shape;2990;p57"/>
          <p:cNvGrpSpPr/>
          <p:nvPr/>
        </p:nvGrpSpPr>
        <p:grpSpPr>
          <a:xfrm>
            <a:off x="4344443" y="2972083"/>
            <a:ext cx="718398" cy="1645101"/>
            <a:chOff x="4654500" y="3109548"/>
            <a:chExt cx="658416" cy="1507746"/>
          </a:xfrm>
        </p:grpSpPr>
        <p:sp>
          <p:nvSpPr>
            <p:cNvPr id="2991" name="Google Shape;2991;p57"/>
            <p:cNvSpPr/>
            <p:nvPr/>
          </p:nvSpPr>
          <p:spPr>
            <a:xfrm>
              <a:off x="4654500" y="3109548"/>
              <a:ext cx="658416" cy="1507746"/>
            </a:xfrm>
            <a:custGeom>
              <a:rect b="b" l="l" r="r" t="t"/>
              <a:pathLst>
                <a:path extrusionOk="0" h="76448" w="33384">
                  <a:moveTo>
                    <a:pt x="25162" y="12136"/>
                  </a:moveTo>
                  <a:cubicBezTo>
                    <a:pt x="25162" y="12141"/>
                    <a:pt x="25161" y="12144"/>
                    <a:pt x="25158" y="12148"/>
                  </a:cubicBezTo>
                  <a:cubicBezTo>
                    <a:pt x="25160" y="12144"/>
                    <a:pt x="25161" y="12140"/>
                    <a:pt x="25162" y="12136"/>
                  </a:cubicBezTo>
                  <a:close/>
                  <a:moveTo>
                    <a:pt x="16499" y="753"/>
                  </a:moveTo>
                  <a:cubicBezTo>
                    <a:pt x="16615" y="753"/>
                    <a:pt x="16753" y="779"/>
                    <a:pt x="16851" y="863"/>
                  </a:cubicBezTo>
                  <a:cubicBezTo>
                    <a:pt x="16896" y="898"/>
                    <a:pt x="16974" y="918"/>
                    <a:pt x="17040" y="918"/>
                  </a:cubicBezTo>
                  <a:cubicBezTo>
                    <a:pt x="17052" y="918"/>
                    <a:pt x="17063" y="918"/>
                    <a:pt x="17074" y="916"/>
                  </a:cubicBezTo>
                  <a:cubicBezTo>
                    <a:pt x="17185" y="902"/>
                    <a:pt x="17294" y="895"/>
                    <a:pt x="17401" y="895"/>
                  </a:cubicBezTo>
                  <a:cubicBezTo>
                    <a:pt x="17785" y="895"/>
                    <a:pt x="18150" y="980"/>
                    <a:pt x="18528" y="1107"/>
                  </a:cubicBezTo>
                  <a:cubicBezTo>
                    <a:pt x="18745" y="1177"/>
                    <a:pt x="18999" y="1277"/>
                    <a:pt x="19260" y="1277"/>
                  </a:cubicBezTo>
                  <a:cubicBezTo>
                    <a:pt x="19291" y="1277"/>
                    <a:pt x="19322" y="1275"/>
                    <a:pt x="19353" y="1272"/>
                  </a:cubicBezTo>
                  <a:cubicBezTo>
                    <a:pt x="19361" y="1271"/>
                    <a:pt x="19369" y="1271"/>
                    <a:pt x="19377" y="1271"/>
                  </a:cubicBezTo>
                  <a:cubicBezTo>
                    <a:pt x="19572" y="1271"/>
                    <a:pt x="19715" y="1469"/>
                    <a:pt x="19911" y="1469"/>
                  </a:cubicBezTo>
                  <a:cubicBezTo>
                    <a:pt x="19947" y="1469"/>
                    <a:pt x="19985" y="1462"/>
                    <a:pt x="20026" y="1445"/>
                  </a:cubicBezTo>
                  <a:lnTo>
                    <a:pt x="20026" y="1445"/>
                  </a:lnTo>
                  <a:cubicBezTo>
                    <a:pt x="19982" y="1565"/>
                    <a:pt x="19994" y="1598"/>
                    <a:pt x="20027" y="1598"/>
                  </a:cubicBezTo>
                  <a:cubicBezTo>
                    <a:pt x="20066" y="1598"/>
                    <a:pt x="20138" y="1550"/>
                    <a:pt x="20181" y="1550"/>
                  </a:cubicBezTo>
                  <a:cubicBezTo>
                    <a:pt x="20186" y="1550"/>
                    <a:pt x="20191" y="1551"/>
                    <a:pt x="20195" y="1552"/>
                  </a:cubicBezTo>
                  <a:cubicBezTo>
                    <a:pt x="20323" y="1594"/>
                    <a:pt x="20439" y="1656"/>
                    <a:pt x="20542" y="1747"/>
                  </a:cubicBezTo>
                  <a:cubicBezTo>
                    <a:pt x="20641" y="1829"/>
                    <a:pt x="20765" y="1928"/>
                    <a:pt x="20881" y="1936"/>
                  </a:cubicBezTo>
                  <a:cubicBezTo>
                    <a:pt x="21071" y="1949"/>
                    <a:pt x="21050" y="2159"/>
                    <a:pt x="21179" y="2176"/>
                  </a:cubicBezTo>
                  <a:cubicBezTo>
                    <a:pt x="21446" y="2209"/>
                    <a:pt x="21604" y="2382"/>
                    <a:pt x="21760" y="2560"/>
                  </a:cubicBezTo>
                  <a:cubicBezTo>
                    <a:pt x="21991" y="2820"/>
                    <a:pt x="22326" y="2957"/>
                    <a:pt x="22516" y="3283"/>
                  </a:cubicBezTo>
                  <a:cubicBezTo>
                    <a:pt x="22631" y="3485"/>
                    <a:pt x="22871" y="3650"/>
                    <a:pt x="23028" y="3856"/>
                  </a:cubicBezTo>
                  <a:cubicBezTo>
                    <a:pt x="23359" y="4290"/>
                    <a:pt x="23606" y="4769"/>
                    <a:pt x="23862" y="5244"/>
                  </a:cubicBezTo>
                  <a:cubicBezTo>
                    <a:pt x="24114" y="5711"/>
                    <a:pt x="24238" y="6218"/>
                    <a:pt x="24493" y="6685"/>
                  </a:cubicBezTo>
                  <a:cubicBezTo>
                    <a:pt x="24667" y="6999"/>
                    <a:pt x="24622" y="7416"/>
                    <a:pt x="24766" y="7750"/>
                  </a:cubicBezTo>
                  <a:cubicBezTo>
                    <a:pt x="24890" y="8035"/>
                    <a:pt x="24712" y="8324"/>
                    <a:pt x="24878" y="8588"/>
                  </a:cubicBezTo>
                  <a:cubicBezTo>
                    <a:pt x="24956" y="8708"/>
                    <a:pt x="24716" y="8695"/>
                    <a:pt x="24750" y="8807"/>
                  </a:cubicBezTo>
                  <a:cubicBezTo>
                    <a:pt x="24845" y="9116"/>
                    <a:pt x="24737" y="9423"/>
                    <a:pt x="24721" y="9728"/>
                  </a:cubicBezTo>
                  <a:cubicBezTo>
                    <a:pt x="24691" y="10161"/>
                    <a:pt x="24672" y="10587"/>
                    <a:pt x="24573" y="11024"/>
                  </a:cubicBezTo>
                  <a:cubicBezTo>
                    <a:pt x="24481" y="11424"/>
                    <a:pt x="24374" y="11821"/>
                    <a:pt x="24254" y="12213"/>
                  </a:cubicBezTo>
                  <a:cubicBezTo>
                    <a:pt x="24171" y="12474"/>
                    <a:pt x="24085" y="12733"/>
                    <a:pt x="23990" y="12994"/>
                  </a:cubicBezTo>
                  <a:cubicBezTo>
                    <a:pt x="23912" y="13208"/>
                    <a:pt x="23829" y="13419"/>
                    <a:pt x="23742" y="13629"/>
                  </a:cubicBezTo>
                  <a:cubicBezTo>
                    <a:pt x="23486" y="14262"/>
                    <a:pt x="23201" y="14881"/>
                    <a:pt x="22875" y="15483"/>
                  </a:cubicBezTo>
                  <a:cubicBezTo>
                    <a:pt x="22739" y="15735"/>
                    <a:pt x="22541" y="15983"/>
                    <a:pt x="22532" y="16289"/>
                  </a:cubicBezTo>
                  <a:cubicBezTo>
                    <a:pt x="22528" y="16442"/>
                    <a:pt x="22351" y="16495"/>
                    <a:pt x="22277" y="16569"/>
                  </a:cubicBezTo>
                  <a:cubicBezTo>
                    <a:pt x="22074" y="16781"/>
                    <a:pt x="22000" y="17044"/>
                    <a:pt x="21847" y="17267"/>
                  </a:cubicBezTo>
                  <a:cubicBezTo>
                    <a:pt x="21686" y="17499"/>
                    <a:pt x="21520" y="17747"/>
                    <a:pt x="21381" y="18002"/>
                  </a:cubicBezTo>
                  <a:cubicBezTo>
                    <a:pt x="21232" y="18283"/>
                    <a:pt x="20971" y="18539"/>
                    <a:pt x="20790" y="18812"/>
                  </a:cubicBezTo>
                  <a:cubicBezTo>
                    <a:pt x="20571" y="19129"/>
                    <a:pt x="20270" y="19373"/>
                    <a:pt x="20064" y="19704"/>
                  </a:cubicBezTo>
                  <a:cubicBezTo>
                    <a:pt x="19866" y="20021"/>
                    <a:pt x="19572" y="20293"/>
                    <a:pt x="19349" y="20600"/>
                  </a:cubicBezTo>
                  <a:cubicBezTo>
                    <a:pt x="19052" y="21000"/>
                    <a:pt x="18597" y="21260"/>
                    <a:pt x="18379" y="21726"/>
                  </a:cubicBezTo>
                  <a:cubicBezTo>
                    <a:pt x="18280" y="21941"/>
                    <a:pt x="18052" y="22061"/>
                    <a:pt x="17842" y="22197"/>
                  </a:cubicBezTo>
                  <a:cubicBezTo>
                    <a:pt x="17652" y="22317"/>
                    <a:pt x="17400" y="22437"/>
                    <a:pt x="17343" y="22656"/>
                  </a:cubicBezTo>
                  <a:cubicBezTo>
                    <a:pt x="17280" y="22891"/>
                    <a:pt x="17078" y="22912"/>
                    <a:pt x="16929" y="23019"/>
                  </a:cubicBezTo>
                  <a:cubicBezTo>
                    <a:pt x="16901" y="23040"/>
                    <a:pt x="16877" y="23048"/>
                    <a:pt x="16855" y="23048"/>
                  </a:cubicBezTo>
                  <a:cubicBezTo>
                    <a:pt x="16805" y="23048"/>
                    <a:pt x="16770" y="23000"/>
                    <a:pt x="16735" y="22957"/>
                  </a:cubicBezTo>
                  <a:cubicBezTo>
                    <a:pt x="16632" y="22829"/>
                    <a:pt x="16479" y="22738"/>
                    <a:pt x="16417" y="22578"/>
                  </a:cubicBezTo>
                  <a:cubicBezTo>
                    <a:pt x="16392" y="22513"/>
                    <a:pt x="16340" y="22439"/>
                    <a:pt x="16278" y="22439"/>
                  </a:cubicBezTo>
                  <a:cubicBezTo>
                    <a:pt x="16268" y="22439"/>
                    <a:pt x="16258" y="22441"/>
                    <a:pt x="16249" y="22445"/>
                  </a:cubicBezTo>
                  <a:cubicBezTo>
                    <a:pt x="16195" y="22466"/>
                    <a:pt x="16151" y="22476"/>
                    <a:pt x="16114" y="22476"/>
                  </a:cubicBezTo>
                  <a:cubicBezTo>
                    <a:pt x="15952" y="22476"/>
                    <a:pt x="15931" y="22295"/>
                    <a:pt x="15864" y="22181"/>
                  </a:cubicBezTo>
                  <a:cubicBezTo>
                    <a:pt x="15748" y="21987"/>
                    <a:pt x="15492" y="21884"/>
                    <a:pt x="15401" y="21760"/>
                  </a:cubicBezTo>
                  <a:cubicBezTo>
                    <a:pt x="15224" y="21512"/>
                    <a:pt x="14943" y="21396"/>
                    <a:pt x="14770" y="21161"/>
                  </a:cubicBezTo>
                  <a:cubicBezTo>
                    <a:pt x="14613" y="20950"/>
                    <a:pt x="14551" y="20674"/>
                    <a:pt x="14291" y="20529"/>
                  </a:cubicBezTo>
                  <a:cubicBezTo>
                    <a:pt x="14212" y="20488"/>
                    <a:pt x="14229" y="20368"/>
                    <a:pt x="14254" y="20282"/>
                  </a:cubicBezTo>
                  <a:cubicBezTo>
                    <a:pt x="13960" y="20240"/>
                    <a:pt x="14039" y="19918"/>
                    <a:pt x="13849" y="19798"/>
                  </a:cubicBezTo>
                  <a:cubicBezTo>
                    <a:pt x="13494" y="19571"/>
                    <a:pt x="13255" y="19216"/>
                    <a:pt x="13048" y="18890"/>
                  </a:cubicBezTo>
                  <a:cubicBezTo>
                    <a:pt x="12821" y="18539"/>
                    <a:pt x="12577" y="18193"/>
                    <a:pt x="12350" y="17837"/>
                  </a:cubicBezTo>
                  <a:cubicBezTo>
                    <a:pt x="12106" y="17465"/>
                    <a:pt x="11843" y="17094"/>
                    <a:pt x="11570" y="16756"/>
                  </a:cubicBezTo>
                  <a:cubicBezTo>
                    <a:pt x="11355" y="16487"/>
                    <a:pt x="11260" y="16169"/>
                    <a:pt x="11054" y="15938"/>
                  </a:cubicBezTo>
                  <a:cubicBezTo>
                    <a:pt x="10777" y="15628"/>
                    <a:pt x="10678" y="15224"/>
                    <a:pt x="10385" y="14938"/>
                  </a:cubicBezTo>
                  <a:cubicBezTo>
                    <a:pt x="10343" y="14902"/>
                    <a:pt x="10335" y="14839"/>
                    <a:pt x="10307" y="14794"/>
                  </a:cubicBezTo>
                  <a:cubicBezTo>
                    <a:pt x="10001" y="14353"/>
                    <a:pt x="9802" y="13852"/>
                    <a:pt x="9464" y="13423"/>
                  </a:cubicBezTo>
                  <a:cubicBezTo>
                    <a:pt x="9352" y="13282"/>
                    <a:pt x="9163" y="13143"/>
                    <a:pt x="9126" y="12941"/>
                  </a:cubicBezTo>
                  <a:cubicBezTo>
                    <a:pt x="9118" y="12891"/>
                    <a:pt x="9118" y="12837"/>
                    <a:pt x="9129" y="12779"/>
                  </a:cubicBezTo>
                  <a:cubicBezTo>
                    <a:pt x="9138" y="12730"/>
                    <a:pt x="9059" y="12680"/>
                    <a:pt x="9026" y="12634"/>
                  </a:cubicBezTo>
                  <a:cubicBezTo>
                    <a:pt x="8965" y="12560"/>
                    <a:pt x="8771" y="12514"/>
                    <a:pt x="8915" y="12329"/>
                  </a:cubicBezTo>
                  <a:cubicBezTo>
                    <a:pt x="8895" y="12312"/>
                    <a:pt x="8874" y="12292"/>
                    <a:pt x="8853" y="12267"/>
                  </a:cubicBezTo>
                  <a:cubicBezTo>
                    <a:pt x="8762" y="12156"/>
                    <a:pt x="8729" y="12007"/>
                    <a:pt x="8672" y="11870"/>
                  </a:cubicBezTo>
                  <a:cubicBezTo>
                    <a:pt x="8514" y="11520"/>
                    <a:pt x="8382" y="11165"/>
                    <a:pt x="8247" y="10814"/>
                  </a:cubicBezTo>
                  <a:cubicBezTo>
                    <a:pt x="8127" y="10513"/>
                    <a:pt x="8176" y="10215"/>
                    <a:pt x="8131" y="9926"/>
                  </a:cubicBezTo>
                  <a:cubicBezTo>
                    <a:pt x="8110" y="9781"/>
                    <a:pt x="8039" y="9591"/>
                    <a:pt x="8081" y="9480"/>
                  </a:cubicBezTo>
                  <a:cubicBezTo>
                    <a:pt x="8188" y="9150"/>
                    <a:pt x="8056" y="8844"/>
                    <a:pt x="8077" y="8526"/>
                  </a:cubicBezTo>
                  <a:cubicBezTo>
                    <a:pt x="8098" y="8089"/>
                    <a:pt x="8184" y="7651"/>
                    <a:pt x="8222" y="7218"/>
                  </a:cubicBezTo>
                  <a:cubicBezTo>
                    <a:pt x="8258" y="6751"/>
                    <a:pt x="8539" y="6355"/>
                    <a:pt x="8531" y="5884"/>
                  </a:cubicBezTo>
                  <a:cubicBezTo>
                    <a:pt x="8531" y="5789"/>
                    <a:pt x="8708" y="5698"/>
                    <a:pt x="8758" y="5587"/>
                  </a:cubicBezTo>
                  <a:cubicBezTo>
                    <a:pt x="8853" y="5368"/>
                    <a:pt x="8919" y="5137"/>
                    <a:pt x="8994" y="4914"/>
                  </a:cubicBezTo>
                  <a:cubicBezTo>
                    <a:pt x="8998" y="4893"/>
                    <a:pt x="8985" y="4859"/>
                    <a:pt x="8998" y="4855"/>
                  </a:cubicBezTo>
                  <a:cubicBezTo>
                    <a:pt x="9411" y="4546"/>
                    <a:pt x="9455" y="4017"/>
                    <a:pt x="9794" y="3662"/>
                  </a:cubicBezTo>
                  <a:cubicBezTo>
                    <a:pt x="10021" y="3418"/>
                    <a:pt x="10187" y="3117"/>
                    <a:pt x="10509" y="2969"/>
                  </a:cubicBezTo>
                  <a:cubicBezTo>
                    <a:pt x="10608" y="2923"/>
                    <a:pt x="10625" y="2803"/>
                    <a:pt x="10690" y="2750"/>
                  </a:cubicBezTo>
                  <a:cubicBezTo>
                    <a:pt x="10976" y="2494"/>
                    <a:pt x="11281" y="2267"/>
                    <a:pt x="11648" y="2109"/>
                  </a:cubicBezTo>
                  <a:cubicBezTo>
                    <a:pt x="11867" y="2015"/>
                    <a:pt x="12032" y="1804"/>
                    <a:pt x="12247" y="1693"/>
                  </a:cubicBezTo>
                  <a:cubicBezTo>
                    <a:pt x="12491" y="1564"/>
                    <a:pt x="12767" y="1486"/>
                    <a:pt x="13023" y="1375"/>
                  </a:cubicBezTo>
                  <a:cubicBezTo>
                    <a:pt x="13482" y="1181"/>
                    <a:pt x="13969" y="1049"/>
                    <a:pt x="14427" y="851"/>
                  </a:cubicBezTo>
                  <a:cubicBezTo>
                    <a:pt x="14451" y="841"/>
                    <a:pt x="14477" y="837"/>
                    <a:pt x="14505" y="837"/>
                  </a:cubicBezTo>
                  <a:cubicBezTo>
                    <a:pt x="14608" y="837"/>
                    <a:pt x="14737" y="890"/>
                    <a:pt x="14857" y="890"/>
                  </a:cubicBezTo>
                  <a:cubicBezTo>
                    <a:pt x="14896" y="890"/>
                    <a:pt x="14933" y="885"/>
                    <a:pt x="14968" y="871"/>
                  </a:cubicBezTo>
                  <a:cubicBezTo>
                    <a:pt x="15082" y="827"/>
                    <a:pt x="15198" y="813"/>
                    <a:pt x="15316" y="813"/>
                  </a:cubicBezTo>
                  <a:cubicBezTo>
                    <a:pt x="15513" y="813"/>
                    <a:pt x="15713" y="852"/>
                    <a:pt x="15913" y="852"/>
                  </a:cubicBezTo>
                  <a:cubicBezTo>
                    <a:pt x="16040" y="852"/>
                    <a:pt x="16167" y="836"/>
                    <a:pt x="16293" y="784"/>
                  </a:cubicBezTo>
                  <a:cubicBezTo>
                    <a:pt x="16331" y="768"/>
                    <a:pt x="16409" y="753"/>
                    <a:pt x="16499" y="753"/>
                  </a:cubicBezTo>
                  <a:close/>
                  <a:moveTo>
                    <a:pt x="8230" y="12916"/>
                  </a:moveTo>
                  <a:cubicBezTo>
                    <a:pt x="8234" y="12932"/>
                    <a:pt x="8242" y="12949"/>
                    <a:pt x="8250" y="12965"/>
                  </a:cubicBezTo>
                  <a:cubicBezTo>
                    <a:pt x="8420" y="13307"/>
                    <a:pt x="8605" y="13646"/>
                    <a:pt x="8820" y="13972"/>
                  </a:cubicBezTo>
                  <a:cubicBezTo>
                    <a:pt x="9282" y="14666"/>
                    <a:pt x="9733" y="15368"/>
                    <a:pt x="10124" y="16107"/>
                  </a:cubicBezTo>
                  <a:cubicBezTo>
                    <a:pt x="10328" y="16495"/>
                    <a:pt x="10546" y="16880"/>
                    <a:pt x="10810" y="17226"/>
                  </a:cubicBezTo>
                  <a:cubicBezTo>
                    <a:pt x="10996" y="17469"/>
                    <a:pt x="11214" y="17705"/>
                    <a:pt x="11359" y="17957"/>
                  </a:cubicBezTo>
                  <a:cubicBezTo>
                    <a:pt x="11603" y="18374"/>
                    <a:pt x="11933" y="18725"/>
                    <a:pt x="12201" y="19121"/>
                  </a:cubicBezTo>
                  <a:cubicBezTo>
                    <a:pt x="12548" y="19641"/>
                    <a:pt x="12920" y="20158"/>
                    <a:pt x="13337" y="20640"/>
                  </a:cubicBezTo>
                  <a:cubicBezTo>
                    <a:pt x="13878" y="21273"/>
                    <a:pt x="14374" y="21934"/>
                    <a:pt x="14964" y="22528"/>
                  </a:cubicBezTo>
                  <a:cubicBezTo>
                    <a:pt x="15258" y="22825"/>
                    <a:pt x="15604" y="23039"/>
                    <a:pt x="15918" y="23304"/>
                  </a:cubicBezTo>
                  <a:cubicBezTo>
                    <a:pt x="16142" y="23495"/>
                    <a:pt x="16306" y="23803"/>
                    <a:pt x="16600" y="23803"/>
                  </a:cubicBezTo>
                  <a:cubicBezTo>
                    <a:pt x="16674" y="23803"/>
                    <a:pt x="16757" y="23783"/>
                    <a:pt x="16851" y="23737"/>
                  </a:cubicBezTo>
                  <a:cubicBezTo>
                    <a:pt x="16885" y="23750"/>
                    <a:pt x="16914" y="23755"/>
                    <a:pt x="16940" y="23755"/>
                  </a:cubicBezTo>
                  <a:cubicBezTo>
                    <a:pt x="17006" y="23755"/>
                    <a:pt x="17053" y="23722"/>
                    <a:pt x="17107" y="23704"/>
                  </a:cubicBezTo>
                  <a:cubicBezTo>
                    <a:pt x="17442" y="23597"/>
                    <a:pt x="17673" y="23346"/>
                    <a:pt x="17908" y="23135"/>
                  </a:cubicBezTo>
                  <a:cubicBezTo>
                    <a:pt x="18556" y="22544"/>
                    <a:pt x="19233" y="21978"/>
                    <a:pt x="19757" y="21269"/>
                  </a:cubicBezTo>
                  <a:cubicBezTo>
                    <a:pt x="19952" y="21000"/>
                    <a:pt x="20179" y="20744"/>
                    <a:pt x="20398" y="20488"/>
                  </a:cubicBezTo>
                  <a:cubicBezTo>
                    <a:pt x="20699" y="20133"/>
                    <a:pt x="21017" y="19790"/>
                    <a:pt x="21273" y="19407"/>
                  </a:cubicBezTo>
                  <a:cubicBezTo>
                    <a:pt x="21438" y="19159"/>
                    <a:pt x="21674" y="18969"/>
                    <a:pt x="21831" y="18721"/>
                  </a:cubicBezTo>
                  <a:cubicBezTo>
                    <a:pt x="22202" y="18134"/>
                    <a:pt x="22570" y="17549"/>
                    <a:pt x="22970" y="16979"/>
                  </a:cubicBezTo>
                  <a:cubicBezTo>
                    <a:pt x="23131" y="16760"/>
                    <a:pt x="23284" y="16516"/>
                    <a:pt x="23387" y="16239"/>
                  </a:cubicBezTo>
                  <a:cubicBezTo>
                    <a:pt x="23502" y="15908"/>
                    <a:pt x="23693" y="15591"/>
                    <a:pt x="23866" y="15281"/>
                  </a:cubicBezTo>
                  <a:cubicBezTo>
                    <a:pt x="24035" y="14980"/>
                    <a:pt x="24238" y="14679"/>
                    <a:pt x="24358" y="14377"/>
                  </a:cubicBezTo>
                  <a:cubicBezTo>
                    <a:pt x="24506" y="13997"/>
                    <a:pt x="24688" y="13617"/>
                    <a:pt x="24779" y="13213"/>
                  </a:cubicBezTo>
                  <a:cubicBezTo>
                    <a:pt x="24796" y="13139"/>
                    <a:pt x="24815" y="13064"/>
                    <a:pt x="24840" y="12990"/>
                  </a:cubicBezTo>
                  <a:cubicBezTo>
                    <a:pt x="24849" y="12973"/>
                    <a:pt x="24853" y="12956"/>
                    <a:pt x="24857" y="12941"/>
                  </a:cubicBezTo>
                  <a:cubicBezTo>
                    <a:pt x="25427" y="12945"/>
                    <a:pt x="25997" y="12969"/>
                    <a:pt x="26562" y="13015"/>
                  </a:cubicBezTo>
                  <a:cubicBezTo>
                    <a:pt x="27462" y="13089"/>
                    <a:pt x="28350" y="13238"/>
                    <a:pt x="29188" y="13613"/>
                  </a:cubicBezTo>
                  <a:cubicBezTo>
                    <a:pt x="29857" y="13919"/>
                    <a:pt x="30431" y="14315"/>
                    <a:pt x="30906" y="14893"/>
                  </a:cubicBezTo>
                  <a:cubicBezTo>
                    <a:pt x="31117" y="15149"/>
                    <a:pt x="31117" y="15487"/>
                    <a:pt x="31311" y="15690"/>
                  </a:cubicBezTo>
                  <a:cubicBezTo>
                    <a:pt x="31666" y="16070"/>
                    <a:pt x="31599" y="16541"/>
                    <a:pt x="31711" y="16974"/>
                  </a:cubicBezTo>
                  <a:cubicBezTo>
                    <a:pt x="31777" y="17234"/>
                    <a:pt x="31765" y="17524"/>
                    <a:pt x="31814" y="17779"/>
                  </a:cubicBezTo>
                  <a:cubicBezTo>
                    <a:pt x="31864" y="18023"/>
                    <a:pt x="31798" y="18267"/>
                    <a:pt x="31881" y="18502"/>
                  </a:cubicBezTo>
                  <a:cubicBezTo>
                    <a:pt x="31959" y="18717"/>
                    <a:pt x="32120" y="18936"/>
                    <a:pt x="31901" y="19163"/>
                  </a:cubicBezTo>
                  <a:cubicBezTo>
                    <a:pt x="32182" y="19522"/>
                    <a:pt x="31963" y="19943"/>
                    <a:pt x="32054" y="20339"/>
                  </a:cubicBezTo>
                  <a:cubicBezTo>
                    <a:pt x="32173" y="20847"/>
                    <a:pt x="32120" y="21392"/>
                    <a:pt x="32148" y="21921"/>
                  </a:cubicBezTo>
                  <a:cubicBezTo>
                    <a:pt x="32178" y="22486"/>
                    <a:pt x="32219" y="23073"/>
                    <a:pt x="32186" y="23613"/>
                  </a:cubicBezTo>
                  <a:cubicBezTo>
                    <a:pt x="32153" y="24171"/>
                    <a:pt x="32108" y="24741"/>
                    <a:pt x="32099" y="25298"/>
                  </a:cubicBezTo>
                  <a:cubicBezTo>
                    <a:pt x="32091" y="25976"/>
                    <a:pt x="32062" y="26656"/>
                    <a:pt x="32133" y="27338"/>
                  </a:cubicBezTo>
                  <a:cubicBezTo>
                    <a:pt x="32157" y="27565"/>
                    <a:pt x="32157" y="27838"/>
                    <a:pt x="32062" y="28110"/>
                  </a:cubicBezTo>
                  <a:cubicBezTo>
                    <a:pt x="31996" y="28292"/>
                    <a:pt x="32083" y="28614"/>
                    <a:pt x="32091" y="28874"/>
                  </a:cubicBezTo>
                  <a:cubicBezTo>
                    <a:pt x="32108" y="29320"/>
                    <a:pt x="32099" y="29770"/>
                    <a:pt x="32104" y="30212"/>
                  </a:cubicBezTo>
                  <a:cubicBezTo>
                    <a:pt x="32104" y="30786"/>
                    <a:pt x="32062" y="31384"/>
                    <a:pt x="32207" y="31962"/>
                  </a:cubicBezTo>
                  <a:cubicBezTo>
                    <a:pt x="32248" y="32131"/>
                    <a:pt x="32116" y="32314"/>
                    <a:pt x="32157" y="32499"/>
                  </a:cubicBezTo>
                  <a:cubicBezTo>
                    <a:pt x="32252" y="32896"/>
                    <a:pt x="32116" y="33292"/>
                    <a:pt x="32148" y="33692"/>
                  </a:cubicBezTo>
                  <a:cubicBezTo>
                    <a:pt x="32161" y="33833"/>
                    <a:pt x="32144" y="33978"/>
                    <a:pt x="32232" y="34105"/>
                  </a:cubicBezTo>
                  <a:cubicBezTo>
                    <a:pt x="32285" y="34188"/>
                    <a:pt x="32310" y="34271"/>
                    <a:pt x="32215" y="34336"/>
                  </a:cubicBezTo>
                  <a:cubicBezTo>
                    <a:pt x="32165" y="34374"/>
                    <a:pt x="32116" y="34428"/>
                    <a:pt x="32140" y="34473"/>
                  </a:cubicBezTo>
                  <a:cubicBezTo>
                    <a:pt x="32318" y="34853"/>
                    <a:pt x="32178" y="35266"/>
                    <a:pt x="32264" y="35641"/>
                  </a:cubicBezTo>
                  <a:cubicBezTo>
                    <a:pt x="32322" y="35889"/>
                    <a:pt x="32211" y="36095"/>
                    <a:pt x="32264" y="36335"/>
                  </a:cubicBezTo>
                  <a:cubicBezTo>
                    <a:pt x="32396" y="36951"/>
                    <a:pt x="32260" y="37591"/>
                    <a:pt x="32343" y="38205"/>
                  </a:cubicBezTo>
                  <a:cubicBezTo>
                    <a:pt x="32442" y="38932"/>
                    <a:pt x="32343" y="39651"/>
                    <a:pt x="32371" y="40373"/>
                  </a:cubicBezTo>
                  <a:cubicBezTo>
                    <a:pt x="32388" y="40873"/>
                    <a:pt x="32367" y="41372"/>
                    <a:pt x="32396" y="41872"/>
                  </a:cubicBezTo>
                  <a:cubicBezTo>
                    <a:pt x="32417" y="42231"/>
                    <a:pt x="32232" y="42611"/>
                    <a:pt x="32339" y="42971"/>
                  </a:cubicBezTo>
                  <a:cubicBezTo>
                    <a:pt x="32413" y="43218"/>
                    <a:pt x="32272" y="43424"/>
                    <a:pt x="32318" y="43672"/>
                  </a:cubicBezTo>
                  <a:cubicBezTo>
                    <a:pt x="32363" y="43928"/>
                    <a:pt x="32339" y="44234"/>
                    <a:pt x="32293" y="44503"/>
                  </a:cubicBezTo>
                  <a:cubicBezTo>
                    <a:pt x="32256" y="44701"/>
                    <a:pt x="32244" y="44865"/>
                    <a:pt x="32359" y="45018"/>
                  </a:cubicBezTo>
                  <a:cubicBezTo>
                    <a:pt x="32413" y="45088"/>
                    <a:pt x="32401" y="45151"/>
                    <a:pt x="32380" y="45196"/>
                  </a:cubicBezTo>
                  <a:cubicBezTo>
                    <a:pt x="32215" y="45568"/>
                    <a:pt x="32392" y="45943"/>
                    <a:pt x="32376" y="46319"/>
                  </a:cubicBezTo>
                  <a:cubicBezTo>
                    <a:pt x="32367" y="46472"/>
                    <a:pt x="32392" y="46603"/>
                    <a:pt x="32306" y="46744"/>
                  </a:cubicBezTo>
                  <a:cubicBezTo>
                    <a:pt x="32232" y="46864"/>
                    <a:pt x="32438" y="46872"/>
                    <a:pt x="32426" y="46984"/>
                  </a:cubicBezTo>
                  <a:cubicBezTo>
                    <a:pt x="32396" y="47256"/>
                    <a:pt x="32463" y="47541"/>
                    <a:pt x="32306" y="47798"/>
                  </a:cubicBezTo>
                  <a:cubicBezTo>
                    <a:pt x="32240" y="47909"/>
                    <a:pt x="32339" y="48020"/>
                    <a:pt x="32352" y="48103"/>
                  </a:cubicBezTo>
                  <a:cubicBezTo>
                    <a:pt x="32426" y="48557"/>
                    <a:pt x="32285" y="48995"/>
                    <a:pt x="32314" y="49448"/>
                  </a:cubicBezTo>
                  <a:cubicBezTo>
                    <a:pt x="32339" y="49799"/>
                    <a:pt x="32356" y="50196"/>
                    <a:pt x="32277" y="50584"/>
                  </a:cubicBezTo>
                  <a:cubicBezTo>
                    <a:pt x="32219" y="50881"/>
                    <a:pt x="32161" y="51270"/>
                    <a:pt x="32322" y="51621"/>
                  </a:cubicBezTo>
                  <a:cubicBezTo>
                    <a:pt x="32401" y="51794"/>
                    <a:pt x="32314" y="52042"/>
                    <a:pt x="32306" y="52257"/>
                  </a:cubicBezTo>
                  <a:cubicBezTo>
                    <a:pt x="32285" y="52732"/>
                    <a:pt x="32302" y="53202"/>
                    <a:pt x="32302" y="53673"/>
                  </a:cubicBezTo>
                  <a:cubicBezTo>
                    <a:pt x="32302" y="54148"/>
                    <a:pt x="32293" y="54626"/>
                    <a:pt x="32293" y="55106"/>
                  </a:cubicBezTo>
                  <a:cubicBezTo>
                    <a:pt x="32293" y="55552"/>
                    <a:pt x="32186" y="56010"/>
                    <a:pt x="32347" y="56452"/>
                  </a:cubicBezTo>
                  <a:cubicBezTo>
                    <a:pt x="32147" y="56512"/>
                    <a:pt x="32534" y="56835"/>
                    <a:pt x="32192" y="56835"/>
                  </a:cubicBezTo>
                  <a:cubicBezTo>
                    <a:pt x="32188" y="56835"/>
                    <a:pt x="32183" y="56835"/>
                    <a:pt x="32178" y="56835"/>
                  </a:cubicBezTo>
                  <a:lnTo>
                    <a:pt x="32178" y="56835"/>
                  </a:lnTo>
                  <a:cubicBezTo>
                    <a:pt x="32401" y="57008"/>
                    <a:pt x="32074" y="57207"/>
                    <a:pt x="32207" y="57397"/>
                  </a:cubicBezTo>
                  <a:cubicBezTo>
                    <a:pt x="32302" y="57529"/>
                    <a:pt x="32186" y="57744"/>
                    <a:pt x="32236" y="57818"/>
                  </a:cubicBezTo>
                  <a:cubicBezTo>
                    <a:pt x="32388" y="58054"/>
                    <a:pt x="32095" y="58306"/>
                    <a:pt x="32310" y="58516"/>
                  </a:cubicBezTo>
                  <a:cubicBezTo>
                    <a:pt x="32413" y="58615"/>
                    <a:pt x="32310" y="58776"/>
                    <a:pt x="32302" y="58867"/>
                  </a:cubicBezTo>
                  <a:cubicBezTo>
                    <a:pt x="32252" y="59309"/>
                    <a:pt x="32405" y="59743"/>
                    <a:pt x="32359" y="60155"/>
                  </a:cubicBezTo>
                  <a:cubicBezTo>
                    <a:pt x="32318" y="60556"/>
                    <a:pt x="32388" y="60940"/>
                    <a:pt x="32352" y="61324"/>
                  </a:cubicBezTo>
                  <a:cubicBezTo>
                    <a:pt x="32322" y="61621"/>
                    <a:pt x="32148" y="61914"/>
                    <a:pt x="32451" y="62170"/>
                  </a:cubicBezTo>
                  <a:cubicBezTo>
                    <a:pt x="32285" y="62380"/>
                    <a:pt x="32327" y="62628"/>
                    <a:pt x="32318" y="62868"/>
                  </a:cubicBezTo>
                  <a:cubicBezTo>
                    <a:pt x="32306" y="63421"/>
                    <a:pt x="32335" y="63979"/>
                    <a:pt x="32314" y="64524"/>
                  </a:cubicBezTo>
                  <a:cubicBezTo>
                    <a:pt x="32293" y="64978"/>
                    <a:pt x="32446" y="65437"/>
                    <a:pt x="32289" y="65894"/>
                  </a:cubicBezTo>
                  <a:cubicBezTo>
                    <a:pt x="32252" y="66006"/>
                    <a:pt x="32207" y="66196"/>
                    <a:pt x="32371" y="66308"/>
                  </a:cubicBezTo>
                  <a:cubicBezTo>
                    <a:pt x="32401" y="66328"/>
                    <a:pt x="32430" y="66403"/>
                    <a:pt x="32413" y="66428"/>
                  </a:cubicBezTo>
                  <a:cubicBezTo>
                    <a:pt x="32129" y="66840"/>
                    <a:pt x="32533" y="67257"/>
                    <a:pt x="32409" y="67666"/>
                  </a:cubicBezTo>
                  <a:cubicBezTo>
                    <a:pt x="32384" y="67745"/>
                    <a:pt x="32421" y="67823"/>
                    <a:pt x="32339" y="67914"/>
                  </a:cubicBezTo>
                  <a:cubicBezTo>
                    <a:pt x="32207" y="68058"/>
                    <a:pt x="32331" y="68215"/>
                    <a:pt x="32413" y="68372"/>
                  </a:cubicBezTo>
                  <a:cubicBezTo>
                    <a:pt x="32575" y="68677"/>
                    <a:pt x="32285" y="68970"/>
                    <a:pt x="32356" y="69288"/>
                  </a:cubicBezTo>
                  <a:cubicBezTo>
                    <a:pt x="32401" y="69487"/>
                    <a:pt x="32252" y="69689"/>
                    <a:pt x="32363" y="69916"/>
                  </a:cubicBezTo>
                  <a:cubicBezTo>
                    <a:pt x="32401" y="69990"/>
                    <a:pt x="32236" y="70188"/>
                    <a:pt x="32219" y="70367"/>
                  </a:cubicBezTo>
                  <a:cubicBezTo>
                    <a:pt x="32153" y="70961"/>
                    <a:pt x="32037" y="71539"/>
                    <a:pt x="31818" y="72117"/>
                  </a:cubicBezTo>
                  <a:cubicBezTo>
                    <a:pt x="31521" y="72898"/>
                    <a:pt x="31054" y="73513"/>
                    <a:pt x="30427" y="74020"/>
                  </a:cubicBezTo>
                  <a:cubicBezTo>
                    <a:pt x="30109" y="74281"/>
                    <a:pt x="29849" y="74636"/>
                    <a:pt x="29507" y="74817"/>
                  </a:cubicBezTo>
                  <a:cubicBezTo>
                    <a:pt x="29122" y="75015"/>
                    <a:pt x="28784" y="75341"/>
                    <a:pt x="28301" y="75358"/>
                  </a:cubicBezTo>
                  <a:cubicBezTo>
                    <a:pt x="27995" y="75371"/>
                    <a:pt x="27689" y="75465"/>
                    <a:pt x="27384" y="75539"/>
                  </a:cubicBezTo>
                  <a:cubicBezTo>
                    <a:pt x="27349" y="75548"/>
                    <a:pt x="27315" y="75551"/>
                    <a:pt x="27282" y="75551"/>
                  </a:cubicBezTo>
                  <a:cubicBezTo>
                    <a:pt x="27190" y="75551"/>
                    <a:pt x="27102" y="75527"/>
                    <a:pt x="27015" y="75527"/>
                  </a:cubicBezTo>
                  <a:cubicBezTo>
                    <a:pt x="27010" y="75527"/>
                    <a:pt x="27005" y="75527"/>
                    <a:pt x="27000" y="75528"/>
                  </a:cubicBezTo>
                  <a:cubicBezTo>
                    <a:pt x="26673" y="75531"/>
                    <a:pt x="26347" y="75577"/>
                    <a:pt x="26021" y="75610"/>
                  </a:cubicBezTo>
                  <a:cubicBezTo>
                    <a:pt x="26000" y="75610"/>
                    <a:pt x="25979" y="75628"/>
                    <a:pt x="25966" y="75628"/>
                  </a:cubicBezTo>
                  <a:cubicBezTo>
                    <a:pt x="25963" y="75628"/>
                    <a:pt x="25962" y="75628"/>
                    <a:pt x="25960" y="75627"/>
                  </a:cubicBezTo>
                  <a:cubicBezTo>
                    <a:pt x="25863" y="75590"/>
                    <a:pt x="25765" y="75580"/>
                    <a:pt x="25668" y="75580"/>
                  </a:cubicBezTo>
                  <a:cubicBezTo>
                    <a:pt x="25525" y="75580"/>
                    <a:pt x="25381" y="75603"/>
                    <a:pt x="25238" y="75603"/>
                  </a:cubicBezTo>
                  <a:cubicBezTo>
                    <a:pt x="25202" y="75603"/>
                    <a:pt x="25166" y="75602"/>
                    <a:pt x="25129" y="75598"/>
                  </a:cubicBezTo>
                  <a:cubicBezTo>
                    <a:pt x="24849" y="75571"/>
                    <a:pt x="24573" y="75533"/>
                    <a:pt x="24290" y="75533"/>
                  </a:cubicBezTo>
                  <a:cubicBezTo>
                    <a:pt x="24172" y="75533"/>
                    <a:pt x="24053" y="75539"/>
                    <a:pt x="23932" y="75556"/>
                  </a:cubicBezTo>
                  <a:cubicBezTo>
                    <a:pt x="23862" y="75566"/>
                    <a:pt x="23790" y="75570"/>
                    <a:pt x="23717" y="75570"/>
                  </a:cubicBezTo>
                  <a:cubicBezTo>
                    <a:pt x="23487" y="75570"/>
                    <a:pt x="23248" y="75530"/>
                    <a:pt x="23016" y="75515"/>
                  </a:cubicBezTo>
                  <a:cubicBezTo>
                    <a:pt x="22832" y="75501"/>
                    <a:pt x="22649" y="75492"/>
                    <a:pt x="22469" y="75492"/>
                  </a:cubicBezTo>
                  <a:cubicBezTo>
                    <a:pt x="22324" y="75492"/>
                    <a:pt x="22181" y="75498"/>
                    <a:pt x="22041" y="75511"/>
                  </a:cubicBezTo>
                  <a:cubicBezTo>
                    <a:pt x="21993" y="75515"/>
                    <a:pt x="21946" y="75517"/>
                    <a:pt x="21899" y="75517"/>
                  </a:cubicBezTo>
                  <a:cubicBezTo>
                    <a:pt x="21620" y="75517"/>
                    <a:pt x="21349" y="75447"/>
                    <a:pt x="21079" y="75447"/>
                  </a:cubicBezTo>
                  <a:cubicBezTo>
                    <a:pt x="20991" y="75447"/>
                    <a:pt x="20903" y="75454"/>
                    <a:pt x="20815" y="75474"/>
                  </a:cubicBezTo>
                  <a:cubicBezTo>
                    <a:pt x="20659" y="75509"/>
                    <a:pt x="20502" y="75520"/>
                    <a:pt x="20346" y="75520"/>
                  </a:cubicBezTo>
                  <a:cubicBezTo>
                    <a:pt x="20068" y="75520"/>
                    <a:pt x="19790" y="75485"/>
                    <a:pt x="19513" y="75485"/>
                  </a:cubicBezTo>
                  <a:cubicBezTo>
                    <a:pt x="19487" y="75485"/>
                    <a:pt x="19461" y="75485"/>
                    <a:pt x="19435" y="75486"/>
                  </a:cubicBezTo>
                  <a:cubicBezTo>
                    <a:pt x="19403" y="75487"/>
                    <a:pt x="19369" y="75487"/>
                    <a:pt x="19336" y="75487"/>
                  </a:cubicBezTo>
                  <a:cubicBezTo>
                    <a:pt x="19095" y="75487"/>
                    <a:pt x="18846" y="75468"/>
                    <a:pt x="18600" y="75468"/>
                  </a:cubicBezTo>
                  <a:cubicBezTo>
                    <a:pt x="18509" y="75468"/>
                    <a:pt x="18419" y="75471"/>
                    <a:pt x="18330" y="75478"/>
                  </a:cubicBezTo>
                  <a:cubicBezTo>
                    <a:pt x="18305" y="75480"/>
                    <a:pt x="18281" y="75480"/>
                    <a:pt x="18257" y="75480"/>
                  </a:cubicBezTo>
                  <a:cubicBezTo>
                    <a:pt x="17989" y="75480"/>
                    <a:pt x="17726" y="75384"/>
                    <a:pt x="17462" y="75384"/>
                  </a:cubicBezTo>
                  <a:cubicBezTo>
                    <a:pt x="17348" y="75384"/>
                    <a:pt x="17234" y="75402"/>
                    <a:pt x="17120" y="75453"/>
                  </a:cubicBezTo>
                  <a:cubicBezTo>
                    <a:pt x="17103" y="75461"/>
                    <a:pt x="17087" y="75464"/>
                    <a:pt x="17073" y="75464"/>
                  </a:cubicBezTo>
                  <a:cubicBezTo>
                    <a:pt x="16994" y="75464"/>
                    <a:pt x="16952" y="75362"/>
                    <a:pt x="16868" y="75341"/>
                  </a:cubicBezTo>
                  <a:cubicBezTo>
                    <a:pt x="16765" y="75317"/>
                    <a:pt x="16664" y="75307"/>
                    <a:pt x="16564" y="75307"/>
                  </a:cubicBezTo>
                  <a:cubicBezTo>
                    <a:pt x="16294" y="75307"/>
                    <a:pt x="16031" y="75376"/>
                    <a:pt x="15769" y="75404"/>
                  </a:cubicBezTo>
                  <a:cubicBezTo>
                    <a:pt x="15760" y="75405"/>
                    <a:pt x="15751" y="75405"/>
                    <a:pt x="15743" y="75405"/>
                  </a:cubicBezTo>
                  <a:cubicBezTo>
                    <a:pt x="15601" y="75405"/>
                    <a:pt x="15490" y="75280"/>
                    <a:pt x="15376" y="75280"/>
                  </a:cubicBezTo>
                  <a:cubicBezTo>
                    <a:pt x="15349" y="75280"/>
                    <a:pt x="15322" y="75287"/>
                    <a:pt x="15294" y="75305"/>
                  </a:cubicBezTo>
                  <a:cubicBezTo>
                    <a:pt x="15129" y="75402"/>
                    <a:pt x="14955" y="75418"/>
                    <a:pt x="14777" y="75418"/>
                  </a:cubicBezTo>
                  <a:cubicBezTo>
                    <a:pt x="14694" y="75418"/>
                    <a:pt x="14609" y="75414"/>
                    <a:pt x="14525" y="75414"/>
                  </a:cubicBezTo>
                  <a:cubicBezTo>
                    <a:pt x="14395" y="75414"/>
                    <a:pt x="14265" y="75423"/>
                    <a:pt x="14138" y="75465"/>
                  </a:cubicBezTo>
                  <a:cubicBezTo>
                    <a:pt x="14087" y="75482"/>
                    <a:pt x="14028" y="75487"/>
                    <a:pt x="13963" y="75487"/>
                  </a:cubicBezTo>
                  <a:cubicBezTo>
                    <a:pt x="13834" y="75487"/>
                    <a:pt x="13684" y="75465"/>
                    <a:pt x="13540" y="75465"/>
                  </a:cubicBezTo>
                  <a:cubicBezTo>
                    <a:pt x="13503" y="75465"/>
                    <a:pt x="13467" y="75466"/>
                    <a:pt x="13432" y="75470"/>
                  </a:cubicBezTo>
                  <a:cubicBezTo>
                    <a:pt x="13308" y="75483"/>
                    <a:pt x="13181" y="75490"/>
                    <a:pt x="13054" y="75490"/>
                  </a:cubicBezTo>
                  <a:cubicBezTo>
                    <a:pt x="12864" y="75490"/>
                    <a:pt x="12674" y="75475"/>
                    <a:pt x="12491" y="75445"/>
                  </a:cubicBezTo>
                  <a:cubicBezTo>
                    <a:pt x="12402" y="75430"/>
                    <a:pt x="12312" y="75426"/>
                    <a:pt x="12221" y="75426"/>
                  </a:cubicBezTo>
                  <a:cubicBezTo>
                    <a:pt x="12081" y="75426"/>
                    <a:pt x="11940" y="75436"/>
                    <a:pt x="11801" y="75436"/>
                  </a:cubicBezTo>
                  <a:cubicBezTo>
                    <a:pt x="11583" y="75436"/>
                    <a:pt x="11370" y="75410"/>
                    <a:pt x="11174" y="75276"/>
                  </a:cubicBezTo>
                  <a:cubicBezTo>
                    <a:pt x="11138" y="75252"/>
                    <a:pt x="11109" y="75242"/>
                    <a:pt x="11084" y="75242"/>
                  </a:cubicBezTo>
                  <a:cubicBezTo>
                    <a:pt x="10996" y="75242"/>
                    <a:pt x="10954" y="75354"/>
                    <a:pt x="10868" y="75354"/>
                  </a:cubicBezTo>
                  <a:cubicBezTo>
                    <a:pt x="10752" y="75352"/>
                    <a:pt x="10627" y="75295"/>
                    <a:pt x="10509" y="75295"/>
                  </a:cubicBezTo>
                  <a:cubicBezTo>
                    <a:pt x="10421" y="75295"/>
                    <a:pt x="10338" y="75327"/>
                    <a:pt x="10265" y="75436"/>
                  </a:cubicBezTo>
                  <a:cubicBezTo>
                    <a:pt x="10264" y="75439"/>
                    <a:pt x="10260" y="75440"/>
                    <a:pt x="10254" y="75440"/>
                  </a:cubicBezTo>
                  <a:cubicBezTo>
                    <a:pt x="10228" y="75440"/>
                    <a:pt x="10164" y="75420"/>
                    <a:pt x="10154" y="75404"/>
                  </a:cubicBezTo>
                  <a:cubicBezTo>
                    <a:pt x="10097" y="75259"/>
                    <a:pt x="10031" y="75210"/>
                    <a:pt x="9960" y="75210"/>
                  </a:cubicBezTo>
                  <a:cubicBezTo>
                    <a:pt x="9866" y="75210"/>
                    <a:pt x="9763" y="75297"/>
                    <a:pt x="9667" y="75358"/>
                  </a:cubicBezTo>
                  <a:cubicBezTo>
                    <a:pt x="9632" y="75378"/>
                    <a:pt x="9576" y="75433"/>
                    <a:pt x="9552" y="75433"/>
                  </a:cubicBezTo>
                  <a:cubicBezTo>
                    <a:pt x="9548" y="75433"/>
                    <a:pt x="9544" y="75430"/>
                    <a:pt x="9543" y="75424"/>
                  </a:cubicBezTo>
                  <a:cubicBezTo>
                    <a:pt x="9508" y="75309"/>
                    <a:pt x="9442" y="75286"/>
                    <a:pt x="9370" y="75286"/>
                  </a:cubicBezTo>
                  <a:cubicBezTo>
                    <a:pt x="9322" y="75286"/>
                    <a:pt x="9272" y="75296"/>
                    <a:pt x="9225" y="75296"/>
                  </a:cubicBezTo>
                  <a:cubicBezTo>
                    <a:pt x="9194" y="75296"/>
                    <a:pt x="9164" y="75292"/>
                    <a:pt x="9138" y="75276"/>
                  </a:cubicBezTo>
                  <a:cubicBezTo>
                    <a:pt x="9081" y="75241"/>
                    <a:pt x="9027" y="75214"/>
                    <a:pt x="8977" y="75214"/>
                  </a:cubicBezTo>
                  <a:cubicBezTo>
                    <a:pt x="8925" y="75214"/>
                    <a:pt x="8879" y="75243"/>
                    <a:pt x="8841" y="75325"/>
                  </a:cubicBezTo>
                  <a:cubicBezTo>
                    <a:pt x="8839" y="75312"/>
                    <a:pt x="8834" y="75306"/>
                    <a:pt x="8827" y="75306"/>
                  </a:cubicBezTo>
                  <a:cubicBezTo>
                    <a:pt x="8796" y="75306"/>
                    <a:pt x="8726" y="75399"/>
                    <a:pt x="8694" y="75399"/>
                  </a:cubicBezTo>
                  <a:cubicBezTo>
                    <a:pt x="8676" y="75399"/>
                    <a:pt x="8671" y="75367"/>
                    <a:pt x="8696" y="75263"/>
                  </a:cubicBezTo>
                  <a:cubicBezTo>
                    <a:pt x="8708" y="75217"/>
                    <a:pt x="8669" y="75207"/>
                    <a:pt x="8632" y="75207"/>
                  </a:cubicBezTo>
                  <a:cubicBezTo>
                    <a:pt x="8619" y="75207"/>
                    <a:pt x="8607" y="75208"/>
                    <a:pt x="8597" y="75209"/>
                  </a:cubicBezTo>
                  <a:cubicBezTo>
                    <a:pt x="8532" y="75217"/>
                    <a:pt x="8466" y="75220"/>
                    <a:pt x="8402" y="75220"/>
                  </a:cubicBezTo>
                  <a:cubicBezTo>
                    <a:pt x="7968" y="75220"/>
                    <a:pt x="7550" y="75073"/>
                    <a:pt x="7119" y="75040"/>
                  </a:cubicBezTo>
                  <a:cubicBezTo>
                    <a:pt x="7002" y="75031"/>
                    <a:pt x="6882" y="75021"/>
                    <a:pt x="6764" y="75021"/>
                  </a:cubicBezTo>
                  <a:cubicBezTo>
                    <a:pt x="6728" y="75021"/>
                    <a:pt x="6692" y="75022"/>
                    <a:pt x="6656" y="75024"/>
                  </a:cubicBezTo>
                  <a:cubicBezTo>
                    <a:pt x="6626" y="75026"/>
                    <a:pt x="6596" y="75029"/>
                    <a:pt x="6569" y="75029"/>
                  </a:cubicBezTo>
                  <a:cubicBezTo>
                    <a:pt x="6521" y="75029"/>
                    <a:pt x="6480" y="75018"/>
                    <a:pt x="6454" y="74966"/>
                  </a:cubicBezTo>
                  <a:cubicBezTo>
                    <a:pt x="6416" y="74897"/>
                    <a:pt x="6385" y="74850"/>
                    <a:pt x="6345" y="74850"/>
                  </a:cubicBezTo>
                  <a:cubicBezTo>
                    <a:pt x="6315" y="74850"/>
                    <a:pt x="6281" y="74875"/>
                    <a:pt x="6235" y="74937"/>
                  </a:cubicBezTo>
                  <a:cubicBezTo>
                    <a:pt x="6222" y="74954"/>
                    <a:pt x="6198" y="74963"/>
                    <a:pt x="6172" y="74963"/>
                  </a:cubicBezTo>
                  <a:cubicBezTo>
                    <a:pt x="6122" y="74963"/>
                    <a:pt x="6062" y="74932"/>
                    <a:pt x="6046" y="74871"/>
                  </a:cubicBezTo>
                  <a:cubicBezTo>
                    <a:pt x="6024" y="74788"/>
                    <a:pt x="6006" y="74756"/>
                    <a:pt x="5989" y="74756"/>
                  </a:cubicBezTo>
                  <a:cubicBezTo>
                    <a:pt x="5968" y="74756"/>
                    <a:pt x="5947" y="74808"/>
                    <a:pt x="5922" y="74871"/>
                  </a:cubicBezTo>
                  <a:cubicBezTo>
                    <a:pt x="5919" y="74878"/>
                    <a:pt x="5896" y="74883"/>
                    <a:pt x="5874" y="74883"/>
                  </a:cubicBezTo>
                  <a:cubicBezTo>
                    <a:pt x="5858" y="74883"/>
                    <a:pt x="5844" y="74880"/>
                    <a:pt x="5839" y="74875"/>
                  </a:cubicBezTo>
                  <a:cubicBezTo>
                    <a:pt x="5546" y="74533"/>
                    <a:pt x="5017" y="74718"/>
                    <a:pt x="4712" y="74363"/>
                  </a:cubicBezTo>
                  <a:cubicBezTo>
                    <a:pt x="4658" y="74306"/>
                    <a:pt x="4394" y="74334"/>
                    <a:pt x="4274" y="74214"/>
                  </a:cubicBezTo>
                  <a:cubicBezTo>
                    <a:pt x="4096" y="74028"/>
                    <a:pt x="3857" y="73925"/>
                    <a:pt x="3647" y="73810"/>
                  </a:cubicBezTo>
                  <a:cubicBezTo>
                    <a:pt x="3353" y="73649"/>
                    <a:pt x="3201" y="73414"/>
                    <a:pt x="3064" y="73136"/>
                  </a:cubicBezTo>
                  <a:cubicBezTo>
                    <a:pt x="3006" y="73017"/>
                    <a:pt x="2957" y="72894"/>
                    <a:pt x="2837" y="72823"/>
                  </a:cubicBezTo>
                  <a:cubicBezTo>
                    <a:pt x="2705" y="72745"/>
                    <a:pt x="2610" y="72596"/>
                    <a:pt x="2618" y="72476"/>
                  </a:cubicBezTo>
                  <a:cubicBezTo>
                    <a:pt x="2639" y="72249"/>
                    <a:pt x="2519" y="72105"/>
                    <a:pt x="2395" y="71968"/>
                  </a:cubicBezTo>
                  <a:cubicBezTo>
                    <a:pt x="2255" y="71811"/>
                    <a:pt x="2197" y="71646"/>
                    <a:pt x="2210" y="71440"/>
                  </a:cubicBezTo>
                  <a:cubicBezTo>
                    <a:pt x="2222" y="71242"/>
                    <a:pt x="1974" y="71171"/>
                    <a:pt x="1958" y="70998"/>
                  </a:cubicBezTo>
                  <a:cubicBezTo>
                    <a:pt x="1904" y="70470"/>
                    <a:pt x="1768" y="69957"/>
                    <a:pt x="1714" y="69429"/>
                  </a:cubicBezTo>
                  <a:cubicBezTo>
                    <a:pt x="1685" y="69181"/>
                    <a:pt x="1747" y="68892"/>
                    <a:pt x="1602" y="68669"/>
                  </a:cubicBezTo>
                  <a:cubicBezTo>
                    <a:pt x="1495" y="68513"/>
                    <a:pt x="1607" y="68380"/>
                    <a:pt x="1586" y="68236"/>
                  </a:cubicBezTo>
                  <a:cubicBezTo>
                    <a:pt x="1516" y="67748"/>
                    <a:pt x="1450" y="67257"/>
                    <a:pt x="1375" y="66778"/>
                  </a:cubicBezTo>
                  <a:cubicBezTo>
                    <a:pt x="1314" y="66386"/>
                    <a:pt x="1198" y="65948"/>
                    <a:pt x="1219" y="65593"/>
                  </a:cubicBezTo>
                  <a:cubicBezTo>
                    <a:pt x="1268" y="64788"/>
                    <a:pt x="1099" y="64012"/>
                    <a:pt x="1091" y="63219"/>
                  </a:cubicBezTo>
                  <a:cubicBezTo>
                    <a:pt x="1087" y="62508"/>
                    <a:pt x="1124" y="61786"/>
                    <a:pt x="1037" y="61084"/>
                  </a:cubicBezTo>
                  <a:cubicBezTo>
                    <a:pt x="954" y="60440"/>
                    <a:pt x="1127" y="59821"/>
                    <a:pt x="1082" y="59189"/>
                  </a:cubicBezTo>
                  <a:cubicBezTo>
                    <a:pt x="1066" y="58954"/>
                    <a:pt x="967" y="58689"/>
                    <a:pt x="1037" y="58487"/>
                  </a:cubicBezTo>
                  <a:cubicBezTo>
                    <a:pt x="1156" y="58140"/>
                    <a:pt x="1053" y="57793"/>
                    <a:pt x="1124" y="57450"/>
                  </a:cubicBezTo>
                  <a:cubicBezTo>
                    <a:pt x="1173" y="57220"/>
                    <a:pt x="1120" y="56947"/>
                    <a:pt x="1120" y="56691"/>
                  </a:cubicBezTo>
                  <a:cubicBezTo>
                    <a:pt x="1120" y="56240"/>
                    <a:pt x="1107" y="55795"/>
                    <a:pt x="1198" y="55349"/>
                  </a:cubicBezTo>
                  <a:cubicBezTo>
                    <a:pt x="1231" y="55171"/>
                    <a:pt x="1173" y="54998"/>
                    <a:pt x="1177" y="54816"/>
                  </a:cubicBezTo>
                  <a:cubicBezTo>
                    <a:pt x="1186" y="54283"/>
                    <a:pt x="1243" y="53751"/>
                    <a:pt x="1219" y="53218"/>
                  </a:cubicBezTo>
                  <a:cubicBezTo>
                    <a:pt x="1181" y="52496"/>
                    <a:pt x="1223" y="51777"/>
                    <a:pt x="1215" y="51059"/>
                  </a:cubicBezTo>
                  <a:cubicBezTo>
                    <a:pt x="1211" y="50683"/>
                    <a:pt x="1219" y="50304"/>
                    <a:pt x="1219" y="49928"/>
                  </a:cubicBezTo>
                  <a:cubicBezTo>
                    <a:pt x="1223" y="49482"/>
                    <a:pt x="1260" y="49040"/>
                    <a:pt x="1359" y="48598"/>
                  </a:cubicBezTo>
                  <a:cubicBezTo>
                    <a:pt x="1429" y="48293"/>
                    <a:pt x="1478" y="47954"/>
                    <a:pt x="1276" y="47657"/>
                  </a:cubicBezTo>
                  <a:cubicBezTo>
                    <a:pt x="1268" y="47644"/>
                    <a:pt x="1268" y="47611"/>
                    <a:pt x="1276" y="47603"/>
                  </a:cubicBezTo>
                  <a:cubicBezTo>
                    <a:pt x="1706" y="47223"/>
                    <a:pt x="1260" y="46719"/>
                    <a:pt x="1466" y="46311"/>
                  </a:cubicBezTo>
                  <a:cubicBezTo>
                    <a:pt x="1227" y="46054"/>
                    <a:pt x="1706" y="45835"/>
                    <a:pt x="1499" y="45580"/>
                  </a:cubicBezTo>
                  <a:cubicBezTo>
                    <a:pt x="1346" y="45390"/>
                    <a:pt x="1565" y="45216"/>
                    <a:pt x="1533" y="45014"/>
                  </a:cubicBezTo>
                  <a:cubicBezTo>
                    <a:pt x="1508" y="44849"/>
                    <a:pt x="1354" y="44626"/>
                    <a:pt x="1611" y="44490"/>
                  </a:cubicBezTo>
                  <a:cubicBezTo>
                    <a:pt x="1339" y="44011"/>
                    <a:pt x="1607" y="43491"/>
                    <a:pt x="1499" y="42986"/>
                  </a:cubicBezTo>
                  <a:cubicBezTo>
                    <a:pt x="1446" y="42735"/>
                    <a:pt x="1231" y="42446"/>
                    <a:pt x="1413" y="42190"/>
                  </a:cubicBezTo>
                  <a:cubicBezTo>
                    <a:pt x="1528" y="42025"/>
                    <a:pt x="1577" y="41868"/>
                    <a:pt x="1533" y="41707"/>
                  </a:cubicBezTo>
                  <a:cubicBezTo>
                    <a:pt x="1421" y="41302"/>
                    <a:pt x="1495" y="40894"/>
                    <a:pt x="1528" y="40497"/>
                  </a:cubicBezTo>
                  <a:cubicBezTo>
                    <a:pt x="1553" y="40175"/>
                    <a:pt x="1508" y="39840"/>
                    <a:pt x="1577" y="39548"/>
                  </a:cubicBezTo>
                  <a:cubicBezTo>
                    <a:pt x="1657" y="39196"/>
                    <a:pt x="1487" y="38870"/>
                    <a:pt x="1598" y="38540"/>
                  </a:cubicBezTo>
                  <a:cubicBezTo>
                    <a:pt x="1731" y="38148"/>
                    <a:pt x="1470" y="37751"/>
                    <a:pt x="1607" y="37355"/>
                  </a:cubicBezTo>
                  <a:cubicBezTo>
                    <a:pt x="1685" y="37132"/>
                    <a:pt x="1470" y="36913"/>
                    <a:pt x="1562" y="36682"/>
                  </a:cubicBezTo>
                  <a:cubicBezTo>
                    <a:pt x="1652" y="36459"/>
                    <a:pt x="1363" y="36215"/>
                    <a:pt x="1607" y="36000"/>
                  </a:cubicBezTo>
                  <a:cubicBezTo>
                    <a:pt x="1619" y="35992"/>
                    <a:pt x="1623" y="35956"/>
                    <a:pt x="1615" y="35939"/>
                  </a:cubicBezTo>
                  <a:cubicBezTo>
                    <a:pt x="1442" y="35443"/>
                    <a:pt x="1838" y="34910"/>
                    <a:pt x="1537" y="34403"/>
                  </a:cubicBezTo>
                  <a:lnTo>
                    <a:pt x="1537" y="34403"/>
                  </a:lnTo>
                  <a:cubicBezTo>
                    <a:pt x="1602" y="34431"/>
                    <a:pt x="1665" y="34460"/>
                    <a:pt x="1760" y="34506"/>
                  </a:cubicBezTo>
                  <a:cubicBezTo>
                    <a:pt x="1640" y="34130"/>
                    <a:pt x="1714" y="33775"/>
                    <a:pt x="1714" y="33424"/>
                  </a:cubicBezTo>
                  <a:cubicBezTo>
                    <a:pt x="1714" y="32834"/>
                    <a:pt x="1912" y="32259"/>
                    <a:pt x="1834" y="31674"/>
                  </a:cubicBezTo>
                  <a:cubicBezTo>
                    <a:pt x="1792" y="31352"/>
                    <a:pt x="1800" y="31017"/>
                    <a:pt x="1800" y="30707"/>
                  </a:cubicBezTo>
                  <a:cubicBezTo>
                    <a:pt x="1800" y="30311"/>
                    <a:pt x="1792" y="29890"/>
                    <a:pt x="1892" y="29494"/>
                  </a:cubicBezTo>
                  <a:cubicBezTo>
                    <a:pt x="1954" y="29242"/>
                    <a:pt x="1863" y="28989"/>
                    <a:pt x="1895" y="28737"/>
                  </a:cubicBezTo>
                  <a:cubicBezTo>
                    <a:pt x="1908" y="28655"/>
                    <a:pt x="1838" y="28556"/>
                    <a:pt x="1937" y="28478"/>
                  </a:cubicBezTo>
                  <a:cubicBezTo>
                    <a:pt x="2023" y="28407"/>
                    <a:pt x="1933" y="28403"/>
                    <a:pt x="1908" y="28358"/>
                  </a:cubicBezTo>
                  <a:cubicBezTo>
                    <a:pt x="1855" y="28263"/>
                    <a:pt x="1788" y="28139"/>
                    <a:pt x="1937" y="28048"/>
                  </a:cubicBezTo>
                  <a:cubicBezTo>
                    <a:pt x="1962" y="28036"/>
                    <a:pt x="1987" y="28023"/>
                    <a:pt x="2011" y="28007"/>
                  </a:cubicBezTo>
                  <a:cubicBezTo>
                    <a:pt x="1697" y="27891"/>
                    <a:pt x="1933" y="27619"/>
                    <a:pt x="1933" y="27487"/>
                  </a:cubicBezTo>
                  <a:cubicBezTo>
                    <a:pt x="1941" y="27090"/>
                    <a:pt x="1813" y="26723"/>
                    <a:pt x="1809" y="26343"/>
                  </a:cubicBezTo>
                  <a:cubicBezTo>
                    <a:pt x="1800" y="25637"/>
                    <a:pt x="1792" y="24926"/>
                    <a:pt x="1817" y="24221"/>
                  </a:cubicBezTo>
                  <a:cubicBezTo>
                    <a:pt x="1838" y="23750"/>
                    <a:pt x="1916" y="23279"/>
                    <a:pt x="1974" y="22809"/>
                  </a:cubicBezTo>
                  <a:cubicBezTo>
                    <a:pt x="2086" y="21896"/>
                    <a:pt x="2135" y="20975"/>
                    <a:pt x="2238" y="20063"/>
                  </a:cubicBezTo>
                  <a:cubicBezTo>
                    <a:pt x="2280" y="19666"/>
                    <a:pt x="2301" y="19241"/>
                    <a:pt x="2251" y="18845"/>
                  </a:cubicBezTo>
                  <a:cubicBezTo>
                    <a:pt x="2206" y="18494"/>
                    <a:pt x="2350" y="18217"/>
                    <a:pt x="2425" y="17911"/>
                  </a:cubicBezTo>
                  <a:cubicBezTo>
                    <a:pt x="2465" y="17742"/>
                    <a:pt x="2549" y="17577"/>
                    <a:pt x="2379" y="17433"/>
                  </a:cubicBezTo>
                  <a:cubicBezTo>
                    <a:pt x="2333" y="17395"/>
                    <a:pt x="2341" y="17330"/>
                    <a:pt x="2366" y="17326"/>
                  </a:cubicBezTo>
                  <a:cubicBezTo>
                    <a:pt x="2730" y="17238"/>
                    <a:pt x="2528" y="16920"/>
                    <a:pt x="2618" y="16726"/>
                  </a:cubicBezTo>
                  <a:cubicBezTo>
                    <a:pt x="2722" y="16499"/>
                    <a:pt x="2841" y="16280"/>
                    <a:pt x="2829" y="16008"/>
                  </a:cubicBezTo>
                  <a:cubicBezTo>
                    <a:pt x="2816" y="15843"/>
                    <a:pt x="2974" y="15690"/>
                    <a:pt x="3056" y="15558"/>
                  </a:cubicBezTo>
                  <a:cubicBezTo>
                    <a:pt x="3366" y="15058"/>
                    <a:pt x="3605" y="14488"/>
                    <a:pt x="4142" y="14174"/>
                  </a:cubicBezTo>
                  <a:cubicBezTo>
                    <a:pt x="4819" y="13774"/>
                    <a:pt x="5497" y="13419"/>
                    <a:pt x="6289" y="13254"/>
                  </a:cubicBezTo>
                  <a:cubicBezTo>
                    <a:pt x="6772" y="13155"/>
                    <a:pt x="7267" y="13006"/>
                    <a:pt x="7746" y="12956"/>
                  </a:cubicBezTo>
                  <a:cubicBezTo>
                    <a:pt x="7908" y="12945"/>
                    <a:pt x="8068" y="12928"/>
                    <a:pt x="8230" y="12916"/>
                  </a:cubicBezTo>
                  <a:close/>
                  <a:moveTo>
                    <a:pt x="16238" y="1"/>
                  </a:moveTo>
                  <a:cubicBezTo>
                    <a:pt x="15841" y="1"/>
                    <a:pt x="15436" y="33"/>
                    <a:pt x="15046" y="70"/>
                  </a:cubicBezTo>
                  <a:cubicBezTo>
                    <a:pt x="14282" y="144"/>
                    <a:pt x="13514" y="326"/>
                    <a:pt x="12809" y="669"/>
                  </a:cubicBezTo>
                  <a:cubicBezTo>
                    <a:pt x="12264" y="933"/>
                    <a:pt x="11727" y="1218"/>
                    <a:pt x="11182" y="1486"/>
                  </a:cubicBezTo>
                  <a:cubicBezTo>
                    <a:pt x="10711" y="1713"/>
                    <a:pt x="10311" y="2040"/>
                    <a:pt x="9976" y="2407"/>
                  </a:cubicBezTo>
                  <a:cubicBezTo>
                    <a:pt x="9663" y="2754"/>
                    <a:pt x="9287" y="3056"/>
                    <a:pt x="9039" y="3477"/>
                  </a:cubicBezTo>
                  <a:cubicBezTo>
                    <a:pt x="8910" y="3700"/>
                    <a:pt x="8767" y="3918"/>
                    <a:pt x="8634" y="4146"/>
                  </a:cubicBezTo>
                  <a:cubicBezTo>
                    <a:pt x="8445" y="4484"/>
                    <a:pt x="8238" y="4810"/>
                    <a:pt x="8052" y="5153"/>
                  </a:cubicBezTo>
                  <a:cubicBezTo>
                    <a:pt x="7924" y="5380"/>
                    <a:pt x="7816" y="5627"/>
                    <a:pt x="7734" y="5859"/>
                  </a:cubicBezTo>
                  <a:cubicBezTo>
                    <a:pt x="7548" y="6375"/>
                    <a:pt x="7408" y="6912"/>
                    <a:pt x="7325" y="7457"/>
                  </a:cubicBezTo>
                  <a:cubicBezTo>
                    <a:pt x="7275" y="7796"/>
                    <a:pt x="7140" y="8200"/>
                    <a:pt x="7210" y="8464"/>
                  </a:cubicBezTo>
                  <a:cubicBezTo>
                    <a:pt x="7346" y="8956"/>
                    <a:pt x="6941" y="9463"/>
                    <a:pt x="7334" y="9905"/>
                  </a:cubicBezTo>
                  <a:cubicBezTo>
                    <a:pt x="7098" y="10111"/>
                    <a:pt x="7280" y="10397"/>
                    <a:pt x="7342" y="10525"/>
                  </a:cubicBezTo>
                  <a:cubicBezTo>
                    <a:pt x="7519" y="10900"/>
                    <a:pt x="7528" y="11305"/>
                    <a:pt x="7685" y="11681"/>
                  </a:cubicBezTo>
                  <a:cubicBezTo>
                    <a:pt x="7759" y="11862"/>
                    <a:pt x="7833" y="12044"/>
                    <a:pt x="7912" y="12222"/>
                  </a:cubicBezTo>
                  <a:cubicBezTo>
                    <a:pt x="7718" y="12226"/>
                    <a:pt x="7509" y="12286"/>
                    <a:pt x="7331" y="12286"/>
                  </a:cubicBezTo>
                  <a:cubicBezTo>
                    <a:pt x="7311" y="12286"/>
                    <a:pt x="7291" y="12285"/>
                    <a:pt x="7271" y="12284"/>
                  </a:cubicBezTo>
                  <a:cubicBezTo>
                    <a:pt x="7232" y="12280"/>
                    <a:pt x="7193" y="12278"/>
                    <a:pt x="7155" y="12278"/>
                  </a:cubicBezTo>
                  <a:cubicBezTo>
                    <a:pt x="6784" y="12278"/>
                    <a:pt x="6464" y="12446"/>
                    <a:pt x="6116" y="12503"/>
                  </a:cubicBezTo>
                  <a:cubicBezTo>
                    <a:pt x="5731" y="12569"/>
                    <a:pt x="5368" y="12742"/>
                    <a:pt x="4971" y="12750"/>
                  </a:cubicBezTo>
                  <a:cubicBezTo>
                    <a:pt x="4963" y="12726"/>
                    <a:pt x="4956" y="12697"/>
                    <a:pt x="4947" y="12668"/>
                  </a:cubicBezTo>
                  <a:cubicBezTo>
                    <a:pt x="4922" y="12701"/>
                    <a:pt x="4897" y="12737"/>
                    <a:pt x="4864" y="12758"/>
                  </a:cubicBezTo>
                  <a:cubicBezTo>
                    <a:pt x="4340" y="13035"/>
                    <a:pt x="3738" y="13233"/>
                    <a:pt x="3370" y="13700"/>
                  </a:cubicBezTo>
                  <a:cubicBezTo>
                    <a:pt x="3197" y="13923"/>
                    <a:pt x="2932" y="14010"/>
                    <a:pt x="2771" y="14290"/>
                  </a:cubicBezTo>
                  <a:cubicBezTo>
                    <a:pt x="2598" y="14604"/>
                    <a:pt x="2478" y="14955"/>
                    <a:pt x="2267" y="15252"/>
                  </a:cubicBezTo>
                  <a:cubicBezTo>
                    <a:pt x="1933" y="15715"/>
                    <a:pt x="1743" y="16231"/>
                    <a:pt x="1594" y="16785"/>
                  </a:cubicBezTo>
                  <a:cubicBezTo>
                    <a:pt x="1442" y="17337"/>
                    <a:pt x="1466" y="17907"/>
                    <a:pt x="1335" y="18460"/>
                  </a:cubicBezTo>
                  <a:cubicBezTo>
                    <a:pt x="1148" y="19228"/>
                    <a:pt x="1421" y="20042"/>
                    <a:pt x="1190" y="20823"/>
                  </a:cubicBezTo>
                  <a:cubicBezTo>
                    <a:pt x="1177" y="20863"/>
                    <a:pt x="1227" y="20922"/>
                    <a:pt x="1239" y="20975"/>
                  </a:cubicBezTo>
                  <a:cubicBezTo>
                    <a:pt x="1255" y="21033"/>
                    <a:pt x="1301" y="21082"/>
                    <a:pt x="1251" y="21157"/>
                  </a:cubicBezTo>
                  <a:cubicBezTo>
                    <a:pt x="1049" y="21475"/>
                    <a:pt x="1165" y="21834"/>
                    <a:pt x="1136" y="22172"/>
                  </a:cubicBezTo>
                  <a:cubicBezTo>
                    <a:pt x="1112" y="22462"/>
                    <a:pt x="1091" y="22751"/>
                    <a:pt x="1078" y="23043"/>
                  </a:cubicBezTo>
                  <a:cubicBezTo>
                    <a:pt x="1066" y="23329"/>
                    <a:pt x="847" y="23605"/>
                    <a:pt x="1116" y="23882"/>
                  </a:cubicBezTo>
                  <a:cubicBezTo>
                    <a:pt x="1173" y="23944"/>
                    <a:pt x="1116" y="23981"/>
                    <a:pt x="1078" y="24015"/>
                  </a:cubicBezTo>
                  <a:cubicBezTo>
                    <a:pt x="826" y="24238"/>
                    <a:pt x="859" y="24522"/>
                    <a:pt x="905" y="24811"/>
                  </a:cubicBezTo>
                  <a:cubicBezTo>
                    <a:pt x="933" y="25025"/>
                    <a:pt x="950" y="25244"/>
                    <a:pt x="967" y="25459"/>
                  </a:cubicBezTo>
                  <a:cubicBezTo>
                    <a:pt x="1004" y="25884"/>
                    <a:pt x="731" y="26334"/>
                    <a:pt x="1066" y="26744"/>
                  </a:cubicBezTo>
                  <a:cubicBezTo>
                    <a:pt x="1087" y="26768"/>
                    <a:pt x="1078" y="26843"/>
                    <a:pt x="1053" y="26868"/>
                  </a:cubicBezTo>
                  <a:cubicBezTo>
                    <a:pt x="913" y="27020"/>
                    <a:pt x="992" y="27201"/>
                    <a:pt x="1008" y="27359"/>
                  </a:cubicBezTo>
                  <a:cubicBezTo>
                    <a:pt x="1057" y="27834"/>
                    <a:pt x="1004" y="28312"/>
                    <a:pt x="1049" y="28783"/>
                  </a:cubicBezTo>
                  <a:cubicBezTo>
                    <a:pt x="1074" y="29052"/>
                    <a:pt x="917" y="29275"/>
                    <a:pt x="950" y="29530"/>
                  </a:cubicBezTo>
                  <a:cubicBezTo>
                    <a:pt x="1013" y="30039"/>
                    <a:pt x="954" y="30559"/>
                    <a:pt x="925" y="31054"/>
                  </a:cubicBezTo>
                  <a:cubicBezTo>
                    <a:pt x="897" y="31529"/>
                    <a:pt x="963" y="32020"/>
                    <a:pt x="868" y="32507"/>
                  </a:cubicBezTo>
                  <a:cubicBezTo>
                    <a:pt x="814" y="32772"/>
                    <a:pt x="876" y="33122"/>
                    <a:pt x="834" y="33366"/>
                  </a:cubicBezTo>
                  <a:cubicBezTo>
                    <a:pt x="765" y="33779"/>
                    <a:pt x="678" y="34201"/>
                    <a:pt x="735" y="34597"/>
                  </a:cubicBezTo>
                  <a:cubicBezTo>
                    <a:pt x="790" y="34977"/>
                    <a:pt x="661" y="35315"/>
                    <a:pt x="670" y="35678"/>
                  </a:cubicBezTo>
                  <a:cubicBezTo>
                    <a:pt x="682" y="36244"/>
                    <a:pt x="641" y="36810"/>
                    <a:pt x="653" y="37376"/>
                  </a:cubicBezTo>
                  <a:cubicBezTo>
                    <a:pt x="661" y="37793"/>
                    <a:pt x="690" y="38210"/>
                    <a:pt x="661" y="38626"/>
                  </a:cubicBezTo>
                  <a:cubicBezTo>
                    <a:pt x="620" y="39196"/>
                    <a:pt x="512" y="39779"/>
                    <a:pt x="582" y="40336"/>
                  </a:cubicBezTo>
                  <a:cubicBezTo>
                    <a:pt x="641" y="40811"/>
                    <a:pt x="451" y="41257"/>
                    <a:pt x="529" y="41703"/>
                  </a:cubicBezTo>
                  <a:cubicBezTo>
                    <a:pt x="591" y="42041"/>
                    <a:pt x="496" y="42359"/>
                    <a:pt x="521" y="42685"/>
                  </a:cubicBezTo>
                  <a:cubicBezTo>
                    <a:pt x="571" y="43417"/>
                    <a:pt x="591" y="44151"/>
                    <a:pt x="653" y="44886"/>
                  </a:cubicBezTo>
                  <a:cubicBezTo>
                    <a:pt x="690" y="45311"/>
                    <a:pt x="521" y="45724"/>
                    <a:pt x="591" y="46154"/>
                  </a:cubicBezTo>
                  <a:cubicBezTo>
                    <a:pt x="641" y="46472"/>
                    <a:pt x="591" y="46798"/>
                    <a:pt x="616" y="47116"/>
                  </a:cubicBezTo>
                  <a:cubicBezTo>
                    <a:pt x="636" y="47339"/>
                    <a:pt x="542" y="47529"/>
                    <a:pt x="558" y="47739"/>
                  </a:cubicBezTo>
                  <a:cubicBezTo>
                    <a:pt x="599" y="48255"/>
                    <a:pt x="508" y="48768"/>
                    <a:pt x="512" y="49284"/>
                  </a:cubicBezTo>
                  <a:cubicBezTo>
                    <a:pt x="512" y="49544"/>
                    <a:pt x="360" y="49771"/>
                    <a:pt x="401" y="50031"/>
                  </a:cubicBezTo>
                  <a:cubicBezTo>
                    <a:pt x="409" y="50081"/>
                    <a:pt x="368" y="50378"/>
                    <a:pt x="339" y="50435"/>
                  </a:cubicBezTo>
                  <a:cubicBezTo>
                    <a:pt x="327" y="50460"/>
                    <a:pt x="319" y="50510"/>
                    <a:pt x="331" y="50523"/>
                  </a:cubicBezTo>
                  <a:cubicBezTo>
                    <a:pt x="504" y="50651"/>
                    <a:pt x="438" y="50790"/>
                    <a:pt x="380" y="50952"/>
                  </a:cubicBezTo>
                  <a:cubicBezTo>
                    <a:pt x="331" y="51088"/>
                    <a:pt x="504" y="51249"/>
                    <a:pt x="323" y="51394"/>
                  </a:cubicBezTo>
                  <a:cubicBezTo>
                    <a:pt x="273" y="51434"/>
                    <a:pt x="586" y="51468"/>
                    <a:pt x="388" y="51687"/>
                  </a:cubicBezTo>
                  <a:cubicBezTo>
                    <a:pt x="298" y="51781"/>
                    <a:pt x="186" y="52166"/>
                    <a:pt x="352" y="52343"/>
                  </a:cubicBezTo>
                  <a:cubicBezTo>
                    <a:pt x="504" y="52505"/>
                    <a:pt x="228" y="52678"/>
                    <a:pt x="430" y="52785"/>
                  </a:cubicBezTo>
                  <a:cubicBezTo>
                    <a:pt x="236" y="52926"/>
                    <a:pt x="352" y="53078"/>
                    <a:pt x="413" y="53223"/>
                  </a:cubicBezTo>
                  <a:cubicBezTo>
                    <a:pt x="451" y="53305"/>
                    <a:pt x="468" y="53396"/>
                    <a:pt x="401" y="53437"/>
                  </a:cubicBezTo>
                  <a:cubicBezTo>
                    <a:pt x="236" y="53553"/>
                    <a:pt x="281" y="53714"/>
                    <a:pt x="323" y="53842"/>
                  </a:cubicBezTo>
                  <a:cubicBezTo>
                    <a:pt x="405" y="54085"/>
                    <a:pt x="368" y="54317"/>
                    <a:pt x="310" y="54548"/>
                  </a:cubicBezTo>
                  <a:cubicBezTo>
                    <a:pt x="281" y="54655"/>
                    <a:pt x="294" y="54750"/>
                    <a:pt x="319" y="54858"/>
                  </a:cubicBezTo>
                  <a:cubicBezTo>
                    <a:pt x="363" y="55081"/>
                    <a:pt x="475" y="55411"/>
                    <a:pt x="372" y="55522"/>
                  </a:cubicBezTo>
                  <a:cubicBezTo>
                    <a:pt x="220" y="55688"/>
                    <a:pt x="298" y="55800"/>
                    <a:pt x="277" y="55948"/>
                  </a:cubicBezTo>
                  <a:cubicBezTo>
                    <a:pt x="224" y="56377"/>
                    <a:pt x="352" y="56798"/>
                    <a:pt x="232" y="57244"/>
                  </a:cubicBezTo>
                  <a:cubicBezTo>
                    <a:pt x="149" y="57542"/>
                    <a:pt x="252" y="57900"/>
                    <a:pt x="236" y="58243"/>
                  </a:cubicBezTo>
                  <a:cubicBezTo>
                    <a:pt x="220" y="58640"/>
                    <a:pt x="256" y="59053"/>
                    <a:pt x="269" y="59457"/>
                  </a:cubicBezTo>
                  <a:cubicBezTo>
                    <a:pt x="281" y="59949"/>
                    <a:pt x="50" y="60448"/>
                    <a:pt x="289" y="60940"/>
                  </a:cubicBezTo>
                  <a:cubicBezTo>
                    <a:pt x="1" y="61328"/>
                    <a:pt x="426" y="61749"/>
                    <a:pt x="211" y="62182"/>
                  </a:cubicBezTo>
                  <a:cubicBezTo>
                    <a:pt x="125" y="62365"/>
                    <a:pt x="232" y="62748"/>
                    <a:pt x="260" y="63029"/>
                  </a:cubicBezTo>
                  <a:cubicBezTo>
                    <a:pt x="314" y="63487"/>
                    <a:pt x="352" y="63975"/>
                    <a:pt x="281" y="64450"/>
                  </a:cubicBezTo>
                  <a:cubicBezTo>
                    <a:pt x="252" y="64635"/>
                    <a:pt x="438" y="64784"/>
                    <a:pt x="363" y="64961"/>
                  </a:cubicBezTo>
                  <a:cubicBezTo>
                    <a:pt x="289" y="65143"/>
                    <a:pt x="281" y="65292"/>
                    <a:pt x="443" y="65432"/>
                  </a:cubicBezTo>
                  <a:cubicBezTo>
                    <a:pt x="542" y="65519"/>
                    <a:pt x="451" y="65688"/>
                    <a:pt x="426" y="65692"/>
                  </a:cubicBezTo>
                  <a:cubicBezTo>
                    <a:pt x="195" y="65738"/>
                    <a:pt x="323" y="65833"/>
                    <a:pt x="384" y="65911"/>
                  </a:cubicBezTo>
                  <a:cubicBezTo>
                    <a:pt x="430" y="65969"/>
                    <a:pt x="426" y="66035"/>
                    <a:pt x="451" y="66093"/>
                  </a:cubicBezTo>
                  <a:cubicBezTo>
                    <a:pt x="558" y="66344"/>
                    <a:pt x="463" y="66605"/>
                    <a:pt x="487" y="66849"/>
                  </a:cubicBezTo>
                  <a:cubicBezTo>
                    <a:pt x="517" y="67072"/>
                    <a:pt x="599" y="67303"/>
                    <a:pt x="628" y="67542"/>
                  </a:cubicBezTo>
                  <a:cubicBezTo>
                    <a:pt x="674" y="67914"/>
                    <a:pt x="670" y="68297"/>
                    <a:pt x="740" y="68661"/>
                  </a:cubicBezTo>
                  <a:cubicBezTo>
                    <a:pt x="809" y="69054"/>
                    <a:pt x="769" y="69458"/>
                    <a:pt x="876" y="69850"/>
                  </a:cubicBezTo>
                  <a:cubicBezTo>
                    <a:pt x="925" y="70036"/>
                    <a:pt x="1095" y="70213"/>
                    <a:pt x="1049" y="70375"/>
                  </a:cubicBezTo>
                  <a:cubicBezTo>
                    <a:pt x="963" y="70713"/>
                    <a:pt x="1148" y="71006"/>
                    <a:pt x="1173" y="71316"/>
                  </a:cubicBezTo>
                  <a:cubicBezTo>
                    <a:pt x="1194" y="71535"/>
                    <a:pt x="1339" y="71844"/>
                    <a:pt x="1446" y="72092"/>
                  </a:cubicBezTo>
                  <a:cubicBezTo>
                    <a:pt x="1676" y="72625"/>
                    <a:pt x="1974" y="73100"/>
                    <a:pt x="2271" y="73587"/>
                  </a:cubicBezTo>
                  <a:cubicBezTo>
                    <a:pt x="2437" y="73860"/>
                    <a:pt x="2713" y="74003"/>
                    <a:pt x="2862" y="74297"/>
                  </a:cubicBezTo>
                  <a:cubicBezTo>
                    <a:pt x="2970" y="74512"/>
                    <a:pt x="3262" y="74710"/>
                    <a:pt x="3502" y="74760"/>
                  </a:cubicBezTo>
                  <a:cubicBezTo>
                    <a:pt x="3700" y="74796"/>
                    <a:pt x="3919" y="74855"/>
                    <a:pt x="4043" y="74950"/>
                  </a:cubicBezTo>
                  <a:cubicBezTo>
                    <a:pt x="4518" y="75305"/>
                    <a:pt x="5091" y="75375"/>
                    <a:pt x="5616" y="75585"/>
                  </a:cubicBezTo>
                  <a:cubicBezTo>
                    <a:pt x="5905" y="75705"/>
                    <a:pt x="6215" y="75730"/>
                    <a:pt x="6524" y="75771"/>
                  </a:cubicBezTo>
                  <a:cubicBezTo>
                    <a:pt x="6970" y="75830"/>
                    <a:pt x="7403" y="75997"/>
                    <a:pt x="7859" y="75997"/>
                  </a:cubicBezTo>
                  <a:cubicBezTo>
                    <a:pt x="7909" y="75997"/>
                    <a:pt x="7960" y="75995"/>
                    <a:pt x="8011" y="75990"/>
                  </a:cubicBezTo>
                  <a:cubicBezTo>
                    <a:pt x="8034" y="75987"/>
                    <a:pt x="8067" y="75982"/>
                    <a:pt x="8094" y="75982"/>
                  </a:cubicBezTo>
                  <a:cubicBezTo>
                    <a:pt x="8115" y="75982"/>
                    <a:pt x="8132" y="75985"/>
                    <a:pt x="8139" y="75994"/>
                  </a:cubicBezTo>
                  <a:cubicBezTo>
                    <a:pt x="8243" y="76137"/>
                    <a:pt x="8383" y="76174"/>
                    <a:pt x="8524" y="76174"/>
                  </a:cubicBezTo>
                  <a:cubicBezTo>
                    <a:pt x="8662" y="76174"/>
                    <a:pt x="8800" y="76138"/>
                    <a:pt x="8903" y="76134"/>
                  </a:cubicBezTo>
                  <a:cubicBezTo>
                    <a:pt x="8977" y="76131"/>
                    <a:pt x="9052" y="76130"/>
                    <a:pt x="9126" y="76130"/>
                  </a:cubicBezTo>
                  <a:cubicBezTo>
                    <a:pt x="9604" y="76130"/>
                    <a:pt x="10080" y="76185"/>
                    <a:pt x="10558" y="76185"/>
                  </a:cubicBezTo>
                  <a:cubicBezTo>
                    <a:pt x="10600" y="76185"/>
                    <a:pt x="10641" y="76184"/>
                    <a:pt x="10682" y="76184"/>
                  </a:cubicBezTo>
                  <a:cubicBezTo>
                    <a:pt x="10857" y="76181"/>
                    <a:pt x="11027" y="76139"/>
                    <a:pt x="11209" y="76139"/>
                  </a:cubicBezTo>
                  <a:cubicBezTo>
                    <a:pt x="11267" y="76139"/>
                    <a:pt x="11327" y="76144"/>
                    <a:pt x="11388" y="76155"/>
                  </a:cubicBezTo>
                  <a:cubicBezTo>
                    <a:pt x="11831" y="76236"/>
                    <a:pt x="12286" y="76264"/>
                    <a:pt x="12737" y="76264"/>
                  </a:cubicBezTo>
                  <a:cubicBezTo>
                    <a:pt x="12795" y="76264"/>
                    <a:pt x="12854" y="76264"/>
                    <a:pt x="12912" y="76263"/>
                  </a:cubicBezTo>
                  <a:cubicBezTo>
                    <a:pt x="13800" y="76247"/>
                    <a:pt x="14684" y="76172"/>
                    <a:pt x="15572" y="76172"/>
                  </a:cubicBezTo>
                  <a:cubicBezTo>
                    <a:pt x="15876" y="76172"/>
                    <a:pt x="16182" y="76181"/>
                    <a:pt x="16487" y="76204"/>
                  </a:cubicBezTo>
                  <a:cubicBezTo>
                    <a:pt x="17318" y="76263"/>
                    <a:pt x="18151" y="76221"/>
                    <a:pt x="18986" y="76299"/>
                  </a:cubicBezTo>
                  <a:cubicBezTo>
                    <a:pt x="18989" y="76300"/>
                    <a:pt x="18992" y="76300"/>
                    <a:pt x="18995" y="76300"/>
                  </a:cubicBezTo>
                  <a:cubicBezTo>
                    <a:pt x="19083" y="76300"/>
                    <a:pt x="19121" y="76210"/>
                    <a:pt x="19215" y="76210"/>
                  </a:cubicBezTo>
                  <a:cubicBezTo>
                    <a:pt x="19233" y="76210"/>
                    <a:pt x="19252" y="76214"/>
                    <a:pt x="19275" y="76221"/>
                  </a:cubicBezTo>
                  <a:cubicBezTo>
                    <a:pt x="19436" y="76279"/>
                    <a:pt x="19602" y="76327"/>
                    <a:pt x="19777" y="76327"/>
                  </a:cubicBezTo>
                  <a:cubicBezTo>
                    <a:pt x="19876" y="76327"/>
                    <a:pt x="19978" y="76312"/>
                    <a:pt x="20084" y="76275"/>
                  </a:cubicBezTo>
                  <a:cubicBezTo>
                    <a:pt x="20193" y="76236"/>
                    <a:pt x="20339" y="76206"/>
                    <a:pt x="20465" y="76206"/>
                  </a:cubicBezTo>
                  <a:cubicBezTo>
                    <a:pt x="20525" y="76206"/>
                    <a:pt x="20580" y="76213"/>
                    <a:pt x="20625" y="76229"/>
                  </a:cubicBezTo>
                  <a:cubicBezTo>
                    <a:pt x="20760" y="76277"/>
                    <a:pt x="20895" y="76288"/>
                    <a:pt x="21029" y="76288"/>
                  </a:cubicBezTo>
                  <a:cubicBezTo>
                    <a:pt x="21143" y="76288"/>
                    <a:pt x="21257" y="76280"/>
                    <a:pt x="21369" y="76280"/>
                  </a:cubicBezTo>
                  <a:cubicBezTo>
                    <a:pt x="21436" y="76280"/>
                    <a:pt x="21503" y="76283"/>
                    <a:pt x="21570" y="76292"/>
                  </a:cubicBezTo>
                  <a:cubicBezTo>
                    <a:pt x="21691" y="76308"/>
                    <a:pt x="21825" y="76329"/>
                    <a:pt x="21956" y="76329"/>
                  </a:cubicBezTo>
                  <a:cubicBezTo>
                    <a:pt x="21992" y="76329"/>
                    <a:pt x="22027" y="76328"/>
                    <a:pt x="22061" y="76324"/>
                  </a:cubicBezTo>
                  <a:cubicBezTo>
                    <a:pt x="22196" y="76313"/>
                    <a:pt x="22334" y="76270"/>
                    <a:pt x="22467" y="76270"/>
                  </a:cubicBezTo>
                  <a:cubicBezTo>
                    <a:pt x="22579" y="76270"/>
                    <a:pt x="22689" y="76301"/>
                    <a:pt x="22789" y="76406"/>
                  </a:cubicBezTo>
                  <a:cubicBezTo>
                    <a:pt x="22804" y="76425"/>
                    <a:pt x="22823" y="76432"/>
                    <a:pt x="22844" y="76432"/>
                  </a:cubicBezTo>
                  <a:cubicBezTo>
                    <a:pt x="22861" y="76432"/>
                    <a:pt x="22881" y="76427"/>
                    <a:pt x="22904" y="76419"/>
                  </a:cubicBezTo>
                  <a:cubicBezTo>
                    <a:pt x="23083" y="76350"/>
                    <a:pt x="23270" y="76333"/>
                    <a:pt x="23458" y="76333"/>
                  </a:cubicBezTo>
                  <a:cubicBezTo>
                    <a:pt x="23517" y="76333"/>
                    <a:pt x="23576" y="76335"/>
                    <a:pt x="23635" y="76337"/>
                  </a:cubicBezTo>
                  <a:cubicBezTo>
                    <a:pt x="24109" y="76350"/>
                    <a:pt x="24583" y="76447"/>
                    <a:pt x="25060" y="76447"/>
                  </a:cubicBezTo>
                  <a:cubicBezTo>
                    <a:pt x="25164" y="76447"/>
                    <a:pt x="25269" y="76442"/>
                    <a:pt x="25373" y="76431"/>
                  </a:cubicBezTo>
                  <a:cubicBezTo>
                    <a:pt x="25473" y="76420"/>
                    <a:pt x="25573" y="76417"/>
                    <a:pt x="25672" y="76417"/>
                  </a:cubicBezTo>
                  <a:cubicBezTo>
                    <a:pt x="25860" y="76417"/>
                    <a:pt x="26048" y="76429"/>
                    <a:pt x="26238" y="76429"/>
                  </a:cubicBezTo>
                  <a:cubicBezTo>
                    <a:pt x="26324" y="76429"/>
                    <a:pt x="26410" y="76427"/>
                    <a:pt x="26496" y="76419"/>
                  </a:cubicBezTo>
                  <a:cubicBezTo>
                    <a:pt x="26856" y="76391"/>
                    <a:pt x="27235" y="76387"/>
                    <a:pt x="27590" y="76345"/>
                  </a:cubicBezTo>
                  <a:cubicBezTo>
                    <a:pt x="28201" y="76283"/>
                    <a:pt x="28792" y="76118"/>
                    <a:pt x="29362" y="75858"/>
                  </a:cubicBezTo>
                  <a:cubicBezTo>
                    <a:pt x="29800" y="75655"/>
                    <a:pt x="30101" y="75305"/>
                    <a:pt x="30494" y="75057"/>
                  </a:cubicBezTo>
                  <a:cubicBezTo>
                    <a:pt x="30761" y="74887"/>
                    <a:pt x="30980" y="74615"/>
                    <a:pt x="31228" y="74396"/>
                  </a:cubicBezTo>
                  <a:cubicBezTo>
                    <a:pt x="31460" y="74194"/>
                    <a:pt x="31835" y="74111"/>
                    <a:pt x="31807" y="73690"/>
                  </a:cubicBezTo>
                  <a:cubicBezTo>
                    <a:pt x="31802" y="73637"/>
                    <a:pt x="31881" y="73653"/>
                    <a:pt x="31901" y="73628"/>
                  </a:cubicBezTo>
                  <a:cubicBezTo>
                    <a:pt x="32289" y="73216"/>
                    <a:pt x="32545" y="72724"/>
                    <a:pt x="32674" y="72175"/>
                  </a:cubicBezTo>
                  <a:cubicBezTo>
                    <a:pt x="32822" y="71526"/>
                    <a:pt x="32979" y="70878"/>
                    <a:pt x="33078" y="70222"/>
                  </a:cubicBezTo>
                  <a:cubicBezTo>
                    <a:pt x="33111" y="70024"/>
                    <a:pt x="33194" y="69826"/>
                    <a:pt x="33169" y="69631"/>
                  </a:cubicBezTo>
                  <a:cubicBezTo>
                    <a:pt x="33099" y="69058"/>
                    <a:pt x="33219" y="68496"/>
                    <a:pt x="33202" y="67926"/>
                  </a:cubicBezTo>
                  <a:cubicBezTo>
                    <a:pt x="33189" y="67550"/>
                    <a:pt x="33206" y="67154"/>
                    <a:pt x="33210" y="66782"/>
                  </a:cubicBezTo>
                  <a:cubicBezTo>
                    <a:pt x="33219" y="66224"/>
                    <a:pt x="33160" y="65660"/>
                    <a:pt x="33181" y="65090"/>
                  </a:cubicBezTo>
                  <a:cubicBezTo>
                    <a:pt x="33185" y="64999"/>
                    <a:pt x="33057" y="64862"/>
                    <a:pt x="33082" y="64743"/>
                  </a:cubicBezTo>
                  <a:cubicBezTo>
                    <a:pt x="33194" y="64263"/>
                    <a:pt x="33053" y="63772"/>
                    <a:pt x="33202" y="63301"/>
                  </a:cubicBezTo>
                  <a:cubicBezTo>
                    <a:pt x="33219" y="63240"/>
                    <a:pt x="33206" y="63190"/>
                    <a:pt x="33173" y="63145"/>
                  </a:cubicBezTo>
                  <a:cubicBezTo>
                    <a:pt x="32971" y="62901"/>
                    <a:pt x="33210" y="62632"/>
                    <a:pt x="33135" y="62365"/>
                  </a:cubicBezTo>
                  <a:cubicBezTo>
                    <a:pt x="33111" y="62273"/>
                    <a:pt x="33160" y="62096"/>
                    <a:pt x="33135" y="61963"/>
                  </a:cubicBezTo>
                  <a:cubicBezTo>
                    <a:pt x="33103" y="61786"/>
                    <a:pt x="33061" y="61629"/>
                    <a:pt x="33160" y="61452"/>
                  </a:cubicBezTo>
                  <a:cubicBezTo>
                    <a:pt x="33214" y="61357"/>
                    <a:pt x="33223" y="61208"/>
                    <a:pt x="33189" y="61101"/>
                  </a:cubicBezTo>
                  <a:cubicBezTo>
                    <a:pt x="33045" y="60560"/>
                    <a:pt x="33219" y="60006"/>
                    <a:pt x="33115" y="59474"/>
                  </a:cubicBezTo>
                  <a:cubicBezTo>
                    <a:pt x="33074" y="59276"/>
                    <a:pt x="33198" y="59123"/>
                    <a:pt x="33156" y="58975"/>
                  </a:cubicBezTo>
                  <a:cubicBezTo>
                    <a:pt x="33028" y="58520"/>
                    <a:pt x="33012" y="58058"/>
                    <a:pt x="33045" y="57595"/>
                  </a:cubicBezTo>
                  <a:cubicBezTo>
                    <a:pt x="33057" y="57439"/>
                    <a:pt x="33160" y="57286"/>
                    <a:pt x="33008" y="57145"/>
                  </a:cubicBezTo>
                  <a:cubicBezTo>
                    <a:pt x="32996" y="57128"/>
                    <a:pt x="33000" y="57054"/>
                    <a:pt x="33012" y="57050"/>
                  </a:cubicBezTo>
                  <a:cubicBezTo>
                    <a:pt x="33318" y="56947"/>
                    <a:pt x="33111" y="56745"/>
                    <a:pt x="33074" y="56612"/>
                  </a:cubicBezTo>
                  <a:cubicBezTo>
                    <a:pt x="32933" y="56051"/>
                    <a:pt x="33148" y="55477"/>
                    <a:pt x="33000" y="54920"/>
                  </a:cubicBezTo>
                  <a:cubicBezTo>
                    <a:pt x="33276" y="54689"/>
                    <a:pt x="33053" y="54378"/>
                    <a:pt x="33074" y="54123"/>
                  </a:cubicBezTo>
                  <a:cubicBezTo>
                    <a:pt x="33099" y="53833"/>
                    <a:pt x="33057" y="53524"/>
                    <a:pt x="33107" y="53227"/>
                  </a:cubicBezTo>
                  <a:cubicBezTo>
                    <a:pt x="33131" y="53086"/>
                    <a:pt x="32929" y="52958"/>
                    <a:pt x="33061" y="52843"/>
                  </a:cubicBezTo>
                  <a:cubicBezTo>
                    <a:pt x="33227" y="52694"/>
                    <a:pt x="33156" y="52516"/>
                    <a:pt x="33144" y="52364"/>
                  </a:cubicBezTo>
                  <a:cubicBezTo>
                    <a:pt x="33124" y="52112"/>
                    <a:pt x="33078" y="51864"/>
                    <a:pt x="33127" y="51608"/>
                  </a:cubicBezTo>
                  <a:cubicBezTo>
                    <a:pt x="33144" y="51522"/>
                    <a:pt x="33227" y="51418"/>
                    <a:pt x="33135" y="51327"/>
                  </a:cubicBezTo>
                  <a:cubicBezTo>
                    <a:pt x="32950" y="51142"/>
                    <a:pt x="33238" y="50870"/>
                    <a:pt x="33020" y="50687"/>
                  </a:cubicBezTo>
                  <a:cubicBezTo>
                    <a:pt x="33016" y="50683"/>
                    <a:pt x="33028" y="50651"/>
                    <a:pt x="33040" y="50634"/>
                  </a:cubicBezTo>
                  <a:cubicBezTo>
                    <a:pt x="33131" y="50514"/>
                    <a:pt x="33127" y="50518"/>
                    <a:pt x="33103" y="50432"/>
                  </a:cubicBezTo>
                  <a:cubicBezTo>
                    <a:pt x="33028" y="50151"/>
                    <a:pt x="33020" y="49820"/>
                    <a:pt x="33090" y="49593"/>
                  </a:cubicBezTo>
                  <a:cubicBezTo>
                    <a:pt x="33181" y="49309"/>
                    <a:pt x="33065" y="49065"/>
                    <a:pt x="33099" y="48800"/>
                  </a:cubicBezTo>
                  <a:cubicBezTo>
                    <a:pt x="33124" y="48644"/>
                    <a:pt x="33301" y="48516"/>
                    <a:pt x="33223" y="48408"/>
                  </a:cubicBezTo>
                  <a:cubicBezTo>
                    <a:pt x="32859" y="47916"/>
                    <a:pt x="33309" y="47384"/>
                    <a:pt x="33099" y="46860"/>
                  </a:cubicBezTo>
                  <a:cubicBezTo>
                    <a:pt x="32996" y="46599"/>
                    <a:pt x="33202" y="46224"/>
                    <a:pt x="33131" y="45881"/>
                  </a:cubicBezTo>
                  <a:cubicBezTo>
                    <a:pt x="33082" y="45642"/>
                    <a:pt x="33152" y="45382"/>
                    <a:pt x="33107" y="45142"/>
                  </a:cubicBezTo>
                  <a:cubicBezTo>
                    <a:pt x="33078" y="45006"/>
                    <a:pt x="33074" y="44882"/>
                    <a:pt x="33090" y="44750"/>
                  </a:cubicBezTo>
                  <a:cubicBezTo>
                    <a:pt x="33115" y="44522"/>
                    <a:pt x="33214" y="44312"/>
                    <a:pt x="33135" y="44057"/>
                  </a:cubicBezTo>
                  <a:cubicBezTo>
                    <a:pt x="33065" y="43829"/>
                    <a:pt x="33181" y="43556"/>
                    <a:pt x="33040" y="43321"/>
                  </a:cubicBezTo>
                  <a:cubicBezTo>
                    <a:pt x="33383" y="43049"/>
                    <a:pt x="33008" y="42723"/>
                    <a:pt x="33082" y="42413"/>
                  </a:cubicBezTo>
                  <a:cubicBezTo>
                    <a:pt x="33111" y="42302"/>
                    <a:pt x="33231" y="42161"/>
                    <a:pt x="33173" y="42016"/>
                  </a:cubicBezTo>
                  <a:cubicBezTo>
                    <a:pt x="33086" y="41814"/>
                    <a:pt x="33099" y="41616"/>
                    <a:pt x="33111" y="41393"/>
                  </a:cubicBezTo>
                  <a:cubicBezTo>
                    <a:pt x="33124" y="41203"/>
                    <a:pt x="33144" y="41013"/>
                    <a:pt x="33156" y="40827"/>
                  </a:cubicBezTo>
                  <a:cubicBezTo>
                    <a:pt x="33181" y="40352"/>
                    <a:pt x="33322" y="39874"/>
                    <a:pt x="33194" y="39394"/>
                  </a:cubicBezTo>
                  <a:cubicBezTo>
                    <a:pt x="33169" y="39287"/>
                    <a:pt x="33284" y="39135"/>
                    <a:pt x="33086" y="39089"/>
                  </a:cubicBezTo>
                  <a:cubicBezTo>
                    <a:pt x="33346" y="38887"/>
                    <a:pt x="33198" y="38618"/>
                    <a:pt x="33194" y="38378"/>
                  </a:cubicBezTo>
                  <a:cubicBezTo>
                    <a:pt x="33189" y="38111"/>
                    <a:pt x="33272" y="37822"/>
                    <a:pt x="33202" y="37591"/>
                  </a:cubicBezTo>
                  <a:cubicBezTo>
                    <a:pt x="33139" y="37368"/>
                    <a:pt x="33152" y="37128"/>
                    <a:pt x="33164" y="36958"/>
                  </a:cubicBezTo>
                  <a:cubicBezTo>
                    <a:pt x="33202" y="36529"/>
                    <a:pt x="33144" y="36104"/>
                    <a:pt x="33160" y="35674"/>
                  </a:cubicBezTo>
                  <a:cubicBezTo>
                    <a:pt x="33185" y="35047"/>
                    <a:pt x="33032" y="34407"/>
                    <a:pt x="33078" y="33783"/>
                  </a:cubicBezTo>
                  <a:cubicBezTo>
                    <a:pt x="33127" y="33122"/>
                    <a:pt x="33032" y="32470"/>
                    <a:pt x="33090" y="31809"/>
                  </a:cubicBezTo>
                  <a:cubicBezTo>
                    <a:pt x="33148" y="31182"/>
                    <a:pt x="33000" y="30546"/>
                    <a:pt x="33036" y="29902"/>
                  </a:cubicBezTo>
                  <a:cubicBezTo>
                    <a:pt x="33061" y="29494"/>
                    <a:pt x="33053" y="29072"/>
                    <a:pt x="33024" y="28672"/>
                  </a:cubicBezTo>
                  <a:cubicBezTo>
                    <a:pt x="32987" y="28217"/>
                    <a:pt x="33164" y="27739"/>
                    <a:pt x="32905" y="27305"/>
                  </a:cubicBezTo>
                  <a:cubicBezTo>
                    <a:pt x="32897" y="27289"/>
                    <a:pt x="32892" y="27260"/>
                    <a:pt x="32905" y="27243"/>
                  </a:cubicBezTo>
                  <a:cubicBezTo>
                    <a:pt x="33115" y="26954"/>
                    <a:pt x="33057" y="26611"/>
                    <a:pt x="33016" y="26310"/>
                  </a:cubicBezTo>
                  <a:cubicBezTo>
                    <a:pt x="32958" y="25926"/>
                    <a:pt x="33016" y="25546"/>
                    <a:pt x="33012" y="25174"/>
                  </a:cubicBezTo>
                  <a:cubicBezTo>
                    <a:pt x="33004" y="24663"/>
                    <a:pt x="33004" y="24138"/>
                    <a:pt x="33040" y="23622"/>
                  </a:cubicBezTo>
                  <a:cubicBezTo>
                    <a:pt x="33090" y="22949"/>
                    <a:pt x="33024" y="22280"/>
                    <a:pt x="32991" y="21607"/>
                  </a:cubicBezTo>
                  <a:cubicBezTo>
                    <a:pt x="32962" y="20962"/>
                    <a:pt x="32925" y="20318"/>
                    <a:pt x="32916" y="19674"/>
                  </a:cubicBezTo>
                  <a:cubicBezTo>
                    <a:pt x="32908" y="19026"/>
                    <a:pt x="32743" y="18391"/>
                    <a:pt x="32785" y="17738"/>
                  </a:cubicBezTo>
                  <a:cubicBezTo>
                    <a:pt x="32801" y="17511"/>
                    <a:pt x="32756" y="17280"/>
                    <a:pt x="32723" y="17053"/>
                  </a:cubicBezTo>
                  <a:cubicBezTo>
                    <a:pt x="32640" y="16487"/>
                    <a:pt x="32529" y="15929"/>
                    <a:pt x="32293" y="15405"/>
                  </a:cubicBezTo>
                  <a:cubicBezTo>
                    <a:pt x="32045" y="14848"/>
                    <a:pt x="31711" y="14344"/>
                    <a:pt x="31257" y="13947"/>
                  </a:cubicBezTo>
                  <a:cubicBezTo>
                    <a:pt x="30906" y="13638"/>
                    <a:pt x="30494" y="13402"/>
                    <a:pt x="30130" y="13105"/>
                  </a:cubicBezTo>
                  <a:cubicBezTo>
                    <a:pt x="29659" y="12722"/>
                    <a:pt x="28998" y="12800"/>
                    <a:pt x="28527" y="12428"/>
                  </a:cubicBezTo>
                  <a:cubicBezTo>
                    <a:pt x="28522" y="12425"/>
                    <a:pt x="28512" y="12423"/>
                    <a:pt x="28504" y="12423"/>
                  </a:cubicBezTo>
                  <a:cubicBezTo>
                    <a:pt x="28500" y="12423"/>
                    <a:pt x="28497" y="12423"/>
                    <a:pt x="28495" y="12424"/>
                  </a:cubicBezTo>
                  <a:cubicBezTo>
                    <a:pt x="28430" y="12480"/>
                    <a:pt x="28370" y="12500"/>
                    <a:pt x="28310" y="12500"/>
                  </a:cubicBezTo>
                  <a:cubicBezTo>
                    <a:pt x="28144" y="12500"/>
                    <a:pt x="27989" y="12338"/>
                    <a:pt x="27793" y="12338"/>
                  </a:cubicBezTo>
                  <a:cubicBezTo>
                    <a:pt x="27769" y="12338"/>
                    <a:pt x="27744" y="12340"/>
                    <a:pt x="27719" y="12346"/>
                  </a:cubicBezTo>
                  <a:cubicBezTo>
                    <a:pt x="27687" y="12353"/>
                    <a:pt x="27653" y="12356"/>
                    <a:pt x="27617" y="12356"/>
                  </a:cubicBezTo>
                  <a:cubicBezTo>
                    <a:pt x="27395" y="12356"/>
                    <a:pt x="27111" y="12241"/>
                    <a:pt x="26852" y="12234"/>
                  </a:cubicBezTo>
                  <a:cubicBezTo>
                    <a:pt x="26294" y="12217"/>
                    <a:pt x="25737" y="12160"/>
                    <a:pt x="25175" y="12135"/>
                  </a:cubicBezTo>
                  <a:cubicBezTo>
                    <a:pt x="25172" y="12135"/>
                    <a:pt x="25168" y="12132"/>
                    <a:pt x="25164" y="12131"/>
                  </a:cubicBezTo>
                  <a:lnTo>
                    <a:pt x="25164" y="12131"/>
                  </a:lnTo>
                  <a:cubicBezTo>
                    <a:pt x="25195" y="12038"/>
                    <a:pt x="25222" y="11944"/>
                    <a:pt x="25241" y="11846"/>
                  </a:cubicBezTo>
                  <a:cubicBezTo>
                    <a:pt x="25328" y="11409"/>
                    <a:pt x="25472" y="10967"/>
                    <a:pt x="25555" y="10538"/>
                  </a:cubicBezTo>
                  <a:cubicBezTo>
                    <a:pt x="25642" y="10067"/>
                    <a:pt x="25617" y="9554"/>
                    <a:pt x="25625" y="9063"/>
                  </a:cubicBezTo>
                  <a:cubicBezTo>
                    <a:pt x="25633" y="8762"/>
                    <a:pt x="25699" y="8468"/>
                    <a:pt x="25682" y="8154"/>
                  </a:cubicBezTo>
                  <a:cubicBezTo>
                    <a:pt x="25667" y="7911"/>
                    <a:pt x="25455" y="7634"/>
                    <a:pt x="25671" y="7366"/>
                  </a:cubicBezTo>
                  <a:cubicBezTo>
                    <a:pt x="25737" y="7287"/>
                    <a:pt x="25625" y="7163"/>
                    <a:pt x="25567" y="7069"/>
                  </a:cubicBezTo>
                  <a:cubicBezTo>
                    <a:pt x="25526" y="7003"/>
                    <a:pt x="25480" y="6965"/>
                    <a:pt x="25501" y="6846"/>
                  </a:cubicBezTo>
                  <a:cubicBezTo>
                    <a:pt x="25522" y="6702"/>
                    <a:pt x="25452" y="6490"/>
                    <a:pt x="25377" y="6342"/>
                  </a:cubicBezTo>
                  <a:cubicBezTo>
                    <a:pt x="25295" y="6181"/>
                    <a:pt x="25146" y="6045"/>
                    <a:pt x="25113" y="5850"/>
                  </a:cubicBezTo>
                  <a:cubicBezTo>
                    <a:pt x="25055" y="5492"/>
                    <a:pt x="24939" y="5157"/>
                    <a:pt x="24750" y="4835"/>
                  </a:cubicBezTo>
                  <a:cubicBezTo>
                    <a:pt x="24560" y="4509"/>
                    <a:pt x="24465" y="4116"/>
                    <a:pt x="24226" y="3832"/>
                  </a:cubicBezTo>
                  <a:cubicBezTo>
                    <a:pt x="23693" y="3208"/>
                    <a:pt x="23235" y="2527"/>
                    <a:pt x="22492" y="2073"/>
                  </a:cubicBezTo>
                  <a:cubicBezTo>
                    <a:pt x="22227" y="1911"/>
                    <a:pt x="21987" y="1639"/>
                    <a:pt x="21699" y="1482"/>
                  </a:cubicBezTo>
                  <a:cubicBezTo>
                    <a:pt x="21505" y="1375"/>
                    <a:pt x="21381" y="1189"/>
                    <a:pt x="21198" y="1107"/>
                  </a:cubicBezTo>
                  <a:cubicBezTo>
                    <a:pt x="20695" y="880"/>
                    <a:pt x="20175" y="677"/>
                    <a:pt x="19643" y="512"/>
                  </a:cubicBezTo>
                  <a:cubicBezTo>
                    <a:pt x="18713" y="223"/>
                    <a:pt x="17739" y="120"/>
                    <a:pt x="16781" y="24"/>
                  </a:cubicBezTo>
                  <a:cubicBezTo>
                    <a:pt x="16603" y="8"/>
                    <a:pt x="16422" y="1"/>
                    <a:pt x="16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57"/>
            <p:cNvSpPr/>
            <p:nvPr/>
          </p:nvSpPr>
          <p:spPr>
            <a:xfrm>
              <a:off x="4790906" y="4390414"/>
              <a:ext cx="400603" cy="166813"/>
            </a:xfrm>
            <a:custGeom>
              <a:rect b="b" l="l" r="r" t="t"/>
              <a:pathLst>
                <a:path extrusionOk="0" h="8458" w="20312">
                  <a:moveTo>
                    <a:pt x="6142" y="578"/>
                  </a:moveTo>
                  <a:cubicBezTo>
                    <a:pt x="6272" y="578"/>
                    <a:pt x="6402" y="601"/>
                    <a:pt x="6528" y="672"/>
                  </a:cubicBezTo>
                  <a:cubicBezTo>
                    <a:pt x="6551" y="681"/>
                    <a:pt x="6573" y="690"/>
                    <a:pt x="6596" y="690"/>
                  </a:cubicBezTo>
                  <a:cubicBezTo>
                    <a:pt x="6613" y="690"/>
                    <a:pt x="6630" y="686"/>
                    <a:pt x="6648" y="676"/>
                  </a:cubicBezTo>
                  <a:cubicBezTo>
                    <a:pt x="6756" y="623"/>
                    <a:pt x="6865" y="606"/>
                    <a:pt x="6975" y="606"/>
                  </a:cubicBezTo>
                  <a:cubicBezTo>
                    <a:pt x="7160" y="606"/>
                    <a:pt x="7347" y="653"/>
                    <a:pt x="7536" y="653"/>
                  </a:cubicBezTo>
                  <a:cubicBezTo>
                    <a:pt x="7583" y="653"/>
                    <a:pt x="7630" y="650"/>
                    <a:pt x="7677" y="643"/>
                  </a:cubicBezTo>
                  <a:cubicBezTo>
                    <a:pt x="7794" y="625"/>
                    <a:pt x="7916" y="618"/>
                    <a:pt x="8038" y="618"/>
                  </a:cubicBezTo>
                  <a:cubicBezTo>
                    <a:pt x="8308" y="618"/>
                    <a:pt x="8586" y="651"/>
                    <a:pt x="8849" y="668"/>
                  </a:cubicBezTo>
                  <a:cubicBezTo>
                    <a:pt x="8926" y="673"/>
                    <a:pt x="9003" y="675"/>
                    <a:pt x="9079" y="675"/>
                  </a:cubicBezTo>
                  <a:cubicBezTo>
                    <a:pt x="9465" y="675"/>
                    <a:pt x="9847" y="623"/>
                    <a:pt x="10231" y="623"/>
                  </a:cubicBezTo>
                  <a:cubicBezTo>
                    <a:pt x="10282" y="623"/>
                    <a:pt x="10334" y="624"/>
                    <a:pt x="10385" y="626"/>
                  </a:cubicBezTo>
                  <a:cubicBezTo>
                    <a:pt x="10640" y="637"/>
                    <a:pt x="10903" y="683"/>
                    <a:pt x="11167" y="683"/>
                  </a:cubicBezTo>
                  <a:cubicBezTo>
                    <a:pt x="11331" y="683"/>
                    <a:pt x="11495" y="665"/>
                    <a:pt x="11656" y="610"/>
                  </a:cubicBezTo>
                  <a:cubicBezTo>
                    <a:pt x="11697" y="595"/>
                    <a:pt x="11739" y="590"/>
                    <a:pt x="11780" y="590"/>
                  </a:cubicBezTo>
                  <a:cubicBezTo>
                    <a:pt x="11919" y="590"/>
                    <a:pt x="12060" y="653"/>
                    <a:pt x="12193" y="672"/>
                  </a:cubicBezTo>
                  <a:cubicBezTo>
                    <a:pt x="12515" y="718"/>
                    <a:pt x="12841" y="713"/>
                    <a:pt x="13156" y="725"/>
                  </a:cubicBezTo>
                  <a:cubicBezTo>
                    <a:pt x="13527" y="736"/>
                    <a:pt x="13898" y="826"/>
                    <a:pt x="14259" y="826"/>
                  </a:cubicBezTo>
                  <a:cubicBezTo>
                    <a:pt x="14324" y="826"/>
                    <a:pt x="14388" y="823"/>
                    <a:pt x="14452" y="817"/>
                  </a:cubicBezTo>
                  <a:cubicBezTo>
                    <a:pt x="14782" y="782"/>
                    <a:pt x="15112" y="768"/>
                    <a:pt x="15440" y="768"/>
                  </a:cubicBezTo>
                  <a:cubicBezTo>
                    <a:pt x="15670" y="768"/>
                    <a:pt x="15898" y="775"/>
                    <a:pt x="16125" y="787"/>
                  </a:cubicBezTo>
                  <a:cubicBezTo>
                    <a:pt x="16611" y="812"/>
                    <a:pt x="17119" y="878"/>
                    <a:pt x="17615" y="1040"/>
                  </a:cubicBezTo>
                  <a:cubicBezTo>
                    <a:pt x="17933" y="1147"/>
                    <a:pt x="18226" y="1233"/>
                    <a:pt x="18503" y="1431"/>
                  </a:cubicBezTo>
                  <a:cubicBezTo>
                    <a:pt x="18758" y="1613"/>
                    <a:pt x="18870" y="1890"/>
                    <a:pt x="19056" y="2117"/>
                  </a:cubicBezTo>
                  <a:cubicBezTo>
                    <a:pt x="19118" y="2195"/>
                    <a:pt x="19151" y="2307"/>
                    <a:pt x="19233" y="2381"/>
                  </a:cubicBezTo>
                  <a:cubicBezTo>
                    <a:pt x="19271" y="2418"/>
                    <a:pt x="19324" y="2477"/>
                    <a:pt x="19316" y="2517"/>
                  </a:cubicBezTo>
                  <a:cubicBezTo>
                    <a:pt x="19237" y="3136"/>
                    <a:pt x="19460" y="3744"/>
                    <a:pt x="19361" y="4371"/>
                  </a:cubicBezTo>
                  <a:cubicBezTo>
                    <a:pt x="19292" y="4796"/>
                    <a:pt x="19292" y="5238"/>
                    <a:pt x="19233" y="5676"/>
                  </a:cubicBezTo>
                  <a:cubicBezTo>
                    <a:pt x="19193" y="5998"/>
                    <a:pt x="18911" y="6126"/>
                    <a:pt x="18796" y="6386"/>
                  </a:cubicBezTo>
                  <a:cubicBezTo>
                    <a:pt x="18734" y="6527"/>
                    <a:pt x="18639" y="6733"/>
                    <a:pt x="18482" y="6812"/>
                  </a:cubicBezTo>
                  <a:cubicBezTo>
                    <a:pt x="18168" y="6961"/>
                    <a:pt x="17887" y="7199"/>
                    <a:pt x="17541" y="7249"/>
                  </a:cubicBezTo>
                  <a:cubicBezTo>
                    <a:pt x="17114" y="7309"/>
                    <a:pt x="16690" y="7379"/>
                    <a:pt x="16255" y="7379"/>
                  </a:cubicBezTo>
                  <a:cubicBezTo>
                    <a:pt x="16211" y="7379"/>
                    <a:pt x="16166" y="7378"/>
                    <a:pt x="16121" y="7377"/>
                  </a:cubicBezTo>
                  <a:cubicBezTo>
                    <a:pt x="16087" y="7376"/>
                    <a:pt x="16053" y="7375"/>
                    <a:pt x="16020" y="7375"/>
                  </a:cubicBezTo>
                  <a:cubicBezTo>
                    <a:pt x="15538" y="7375"/>
                    <a:pt x="15052" y="7484"/>
                    <a:pt x="14577" y="7484"/>
                  </a:cubicBezTo>
                  <a:cubicBezTo>
                    <a:pt x="14507" y="7484"/>
                    <a:pt x="14436" y="7481"/>
                    <a:pt x="14366" y="7476"/>
                  </a:cubicBezTo>
                  <a:cubicBezTo>
                    <a:pt x="14195" y="7463"/>
                    <a:pt x="14026" y="7457"/>
                    <a:pt x="13858" y="7457"/>
                  </a:cubicBezTo>
                  <a:cubicBezTo>
                    <a:pt x="13448" y="7457"/>
                    <a:pt x="13046" y="7493"/>
                    <a:pt x="12656" y="7555"/>
                  </a:cubicBezTo>
                  <a:cubicBezTo>
                    <a:pt x="11747" y="7699"/>
                    <a:pt x="10839" y="7571"/>
                    <a:pt x="9935" y="7716"/>
                  </a:cubicBezTo>
                  <a:cubicBezTo>
                    <a:pt x="9819" y="7734"/>
                    <a:pt x="9700" y="7740"/>
                    <a:pt x="9579" y="7740"/>
                  </a:cubicBezTo>
                  <a:cubicBezTo>
                    <a:pt x="9270" y="7740"/>
                    <a:pt x="8949" y="7698"/>
                    <a:pt x="8634" y="7698"/>
                  </a:cubicBezTo>
                  <a:cubicBezTo>
                    <a:pt x="8569" y="7698"/>
                    <a:pt x="8505" y="7699"/>
                    <a:pt x="8441" y="7704"/>
                  </a:cubicBezTo>
                  <a:cubicBezTo>
                    <a:pt x="8292" y="7711"/>
                    <a:pt x="8141" y="7715"/>
                    <a:pt x="7992" y="7715"/>
                  </a:cubicBezTo>
                  <a:cubicBezTo>
                    <a:pt x="7805" y="7715"/>
                    <a:pt x="7620" y="7709"/>
                    <a:pt x="7441" y="7695"/>
                  </a:cubicBezTo>
                  <a:cubicBezTo>
                    <a:pt x="7389" y="7692"/>
                    <a:pt x="7338" y="7690"/>
                    <a:pt x="7286" y="7690"/>
                  </a:cubicBezTo>
                  <a:cubicBezTo>
                    <a:pt x="6992" y="7690"/>
                    <a:pt x="6703" y="7736"/>
                    <a:pt x="6409" y="7736"/>
                  </a:cubicBezTo>
                  <a:cubicBezTo>
                    <a:pt x="6365" y="7736"/>
                    <a:pt x="6321" y="7735"/>
                    <a:pt x="6276" y="7733"/>
                  </a:cubicBezTo>
                  <a:cubicBezTo>
                    <a:pt x="6036" y="7719"/>
                    <a:pt x="5794" y="7709"/>
                    <a:pt x="5552" y="7709"/>
                  </a:cubicBezTo>
                  <a:cubicBezTo>
                    <a:pt x="5269" y="7709"/>
                    <a:pt x="4986" y="7723"/>
                    <a:pt x="4704" y="7765"/>
                  </a:cubicBezTo>
                  <a:cubicBezTo>
                    <a:pt x="4624" y="7777"/>
                    <a:pt x="4543" y="7783"/>
                    <a:pt x="4461" y="7783"/>
                  </a:cubicBezTo>
                  <a:cubicBezTo>
                    <a:pt x="4236" y="7783"/>
                    <a:pt x="4006" y="7744"/>
                    <a:pt x="3791" y="7708"/>
                  </a:cubicBezTo>
                  <a:cubicBezTo>
                    <a:pt x="3324" y="7625"/>
                    <a:pt x="2850" y="7704"/>
                    <a:pt x="2387" y="7575"/>
                  </a:cubicBezTo>
                  <a:cubicBezTo>
                    <a:pt x="2086" y="7489"/>
                    <a:pt x="1784" y="7414"/>
                    <a:pt x="1499" y="7278"/>
                  </a:cubicBezTo>
                  <a:cubicBezTo>
                    <a:pt x="1462" y="7258"/>
                    <a:pt x="1413" y="7228"/>
                    <a:pt x="1400" y="7191"/>
                  </a:cubicBezTo>
                  <a:cubicBezTo>
                    <a:pt x="1264" y="6803"/>
                    <a:pt x="967" y="6502"/>
                    <a:pt x="904" y="6069"/>
                  </a:cubicBezTo>
                  <a:cubicBezTo>
                    <a:pt x="851" y="5692"/>
                    <a:pt x="731" y="5321"/>
                    <a:pt x="662" y="4941"/>
                  </a:cubicBezTo>
                  <a:cubicBezTo>
                    <a:pt x="632" y="4788"/>
                    <a:pt x="670" y="4648"/>
                    <a:pt x="632" y="4503"/>
                  </a:cubicBezTo>
                  <a:cubicBezTo>
                    <a:pt x="624" y="4177"/>
                    <a:pt x="595" y="3851"/>
                    <a:pt x="607" y="3529"/>
                  </a:cubicBezTo>
                  <a:cubicBezTo>
                    <a:pt x="612" y="3393"/>
                    <a:pt x="525" y="3203"/>
                    <a:pt x="744" y="3125"/>
                  </a:cubicBezTo>
                  <a:cubicBezTo>
                    <a:pt x="810" y="3100"/>
                    <a:pt x="765" y="3046"/>
                    <a:pt x="756" y="2992"/>
                  </a:cubicBezTo>
                  <a:cubicBezTo>
                    <a:pt x="694" y="2633"/>
                    <a:pt x="653" y="2254"/>
                    <a:pt x="830" y="1935"/>
                  </a:cubicBezTo>
                  <a:cubicBezTo>
                    <a:pt x="1041" y="1555"/>
                    <a:pt x="1388" y="1282"/>
                    <a:pt x="1826" y="1179"/>
                  </a:cubicBezTo>
                  <a:cubicBezTo>
                    <a:pt x="2536" y="1010"/>
                    <a:pt x="3238" y="836"/>
                    <a:pt x="3981" y="804"/>
                  </a:cubicBezTo>
                  <a:cubicBezTo>
                    <a:pt x="4420" y="784"/>
                    <a:pt x="4890" y="658"/>
                    <a:pt x="5317" y="658"/>
                  </a:cubicBezTo>
                  <a:cubicBezTo>
                    <a:pt x="5336" y="658"/>
                    <a:pt x="5354" y="659"/>
                    <a:pt x="5373" y="659"/>
                  </a:cubicBezTo>
                  <a:cubicBezTo>
                    <a:pt x="5384" y="659"/>
                    <a:pt x="5395" y="660"/>
                    <a:pt x="5407" y="660"/>
                  </a:cubicBezTo>
                  <a:cubicBezTo>
                    <a:pt x="5648" y="660"/>
                    <a:pt x="5897" y="578"/>
                    <a:pt x="6142" y="578"/>
                  </a:cubicBezTo>
                  <a:close/>
                  <a:moveTo>
                    <a:pt x="10850" y="0"/>
                  </a:moveTo>
                  <a:cubicBezTo>
                    <a:pt x="10700" y="0"/>
                    <a:pt x="10549" y="3"/>
                    <a:pt x="10398" y="11"/>
                  </a:cubicBezTo>
                  <a:cubicBezTo>
                    <a:pt x="10187" y="21"/>
                    <a:pt x="9975" y="23"/>
                    <a:pt x="9762" y="23"/>
                  </a:cubicBezTo>
                  <a:cubicBezTo>
                    <a:pt x="9644" y="23"/>
                    <a:pt x="9526" y="22"/>
                    <a:pt x="9409" y="22"/>
                  </a:cubicBezTo>
                  <a:cubicBezTo>
                    <a:pt x="9115" y="22"/>
                    <a:pt x="8823" y="25"/>
                    <a:pt x="8535" y="49"/>
                  </a:cubicBezTo>
                  <a:cubicBezTo>
                    <a:pt x="8387" y="61"/>
                    <a:pt x="8241" y="65"/>
                    <a:pt x="8094" y="65"/>
                  </a:cubicBezTo>
                  <a:cubicBezTo>
                    <a:pt x="7717" y="65"/>
                    <a:pt x="7343" y="36"/>
                    <a:pt x="6969" y="36"/>
                  </a:cubicBezTo>
                  <a:cubicBezTo>
                    <a:pt x="6898" y="36"/>
                    <a:pt x="6827" y="37"/>
                    <a:pt x="6756" y="40"/>
                  </a:cubicBezTo>
                  <a:cubicBezTo>
                    <a:pt x="6599" y="46"/>
                    <a:pt x="6441" y="47"/>
                    <a:pt x="6283" y="47"/>
                  </a:cubicBezTo>
                  <a:cubicBezTo>
                    <a:pt x="6198" y="47"/>
                    <a:pt x="6113" y="47"/>
                    <a:pt x="6027" y="47"/>
                  </a:cubicBezTo>
                  <a:cubicBezTo>
                    <a:pt x="5741" y="47"/>
                    <a:pt x="5454" y="50"/>
                    <a:pt x="5170" y="81"/>
                  </a:cubicBezTo>
                  <a:cubicBezTo>
                    <a:pt x="4563" y="148"/>
                    <a:pt x="3957" y="213"/>
                    <a:pt x="3341" y="242"/>
                  </a:cubicBezTo>
                  <a:cubicBezTo>
                    <a:pt x="2974" y="316"/>
                    <a:pt x="2610" y="399"/>
                    <a:pt x="2242" y="486"/>
                  </a:cubicBezTo>
                  <a:cubicBezTo>
                    <a:pt x="1710" y="614"/>
                    <a:pt x="1207" y="783"/>
                    <a:pt x="765" y="1105"/>
                  </a:cubicBezTo>
                  <a:cubicBezTo>
                    <a:pt x="666" y="1179"/>
                    <a:pt x="521" y="1175"/>
                    <a:pt x="463" y="1328"/>
                  </a:cubicBezTo>
                  <a:cubicBezTo>
                    <a:pt x="323" y="1696"/>
                    <a:pt x="117" y="2035"/>
                    <a:pt x="87" y="2443"/>
                  </a:cubicBezTo>
                  <a:cubicBezTo>
                    <a:pt x="67" y="2806"/>
                    <a:pt x="1" y="3190"/>
                    <a:pt x="50" y="3529"/>
                  </a:cubicBezTo>
                  <a:cubicBezTo>
                    <a:pt x="96" y="3859"/>
                    <a:pt x="18" y="4190"/>
                    <a:pt x="117" y="4516"/>
                  </a:cubicBezTo>
                  <a:cubicBezTo>
                    <a:pt x="199" y="4780"/>
                    <a:pt x="96" y="5069"/>
                    <a:pt x="153" y="5345"/>
                  </a:cubicBezTo>
                  <a:cubicBezTo>
                    <a:pt x="298" y="6060"/>
                    <a:pt x="517" y="6753"/>
                    <a:pt x="868" y="7390"/>
                  </a:cubicBezTo>
                  <a:cubicBezTo>
                    <a:pt x="1058" y="7733"/>
                    <a:pt x="1363" y="7931"/>
                    <a:pt x="1752" y="8042"/>
                  </a:cubicBezTo>
                  <a:cubicBezTo>
                    <a:pt x="1983" y="8108"/>
                    <a:pt x="2213" y="8129"/>
                    <a:pt x="2436" y="8182"/>
                  </a:cubicBezTo>
                  <a:cubicBezTo>
                    <a:pt x="2783" y="8269"/>
                    <a:pt x="3159" y="8207"/>
                    <a:pt x="3486" y="8393"/>
                  </a:cubicBezTo>
                  <a:cubicBezTo>
                    <a:pt x="3527" y="8416"/>
                    <a:pt x="3572" y="8424"/>
                    <a:pt x="3618" y="8424"/>
                  </a:cubicBezTo>
                  <a:cubicBezTo>
                    <a:pt x="3710" y="8424"/>
                    <a:pt x="3808" y="8393"/>
                    <a:pt x="3898" y="8393"/>
                  </a:cubicBezTo>
                  <a:cubicBezTo>
                    <a:pt x="4258" y="8393"/>
                    <a:pt x="4609" y="8442"/>
                    <a:pt x="4963" y="8455"/>
                  </a:cubicBezTo>
                  <a:cubicBezTo>
                    <a:pt x="5015" y="8457"/>
                    <a:pt x="5068" y="8458"/>
                    <a:pt x="5120" y="8458"/>
                  </a:cubicBezTo>
                  <a:cubicBezTo>
                    <a:pt x="5426" y="8458"/>
                    <a:pt x="5736" y="8428"/>
                    <a:pt x="6033" y="8368"/>
                  </a:cubicBezTo>
                  <a:cubicBezTo>
                    <a:pt x="6088" y="8357"/>
                    <a:pt x="6143" y="8353"/>
                    <a:pt x="6196" y="8353"/>
                  </a:cubicBezTo>
                  <a:cubicBezTo>
                    <a:pt x="6409" y="8353"/>
                    <a:pt x="6611" y="8419"/>
                    <a:pt x="6823" y="8419"/>
                  </a:cubicBezTo>
                  <a:cubicBezTo>
                    <a:pt x="6867" y="8419"/>
                    <a:pt x="6912" y="8416"/>
                    <a:pt x="6958" y="8409"/>
                  </a:cubicBezTo>
                  <a:cubicBezTo>
                    <a:pt x="7313" y="8357"/>
                    <a:pt x="7684" y="8330"/>
                    <a:pt x="8042" y="8330"/>
                  </a:cubicBezTo>
                  <a:cubicBezTo>
                    <a:pt x="8163" y="8330"/>
                    <a:pt x="8282" y="8333"/>
                    <a:pt x="8399" y="8339"/>
                  </a:cubicBezTo>
                  <a:cubicBezTo>
                    <a:pt x="8479" y="8344"/>
                    <a:pt x="8559" y="8345"/>
                    <a:pt x="8640" y="8345"/>
                  </a:cubicBezTo>
                  <a:cubicBezTo>
                    <a:pt x="8794" y="8345"/>
                    <a:pt x="8949" y="8340"/>
                    <a:pt x="9105" y="8340"/>
                  </a:cubicBezTo>
                  <a:cubicBezTo>
                    <a:pt x="9309" y="8340"/>
                    <a:pt x="9514" y="8349"/>
                    <a:pt x="9720" y="8393"/>
                  </a:cubicBezTo>
                  <a:cubicBezTo>
                    <a:pt x="9823" y="8414"/>
                    <a:pt x="9928" y="8422"/>
                    <a:pt x="10034" y="8422"/>
                  </a:cubicBezTo>
                  <a:cubicBezTo>
                    <a:pt x="10403" y="8422"/>
                    <a:pt x="10787" y="8321"/>
                    <a:pt x="11166" y="8314"/>
                  </a:cubicBezTo>
                  <a:cubicBezTo>
                    <a:pt x="11508" y="8306"/>
                    <a:pt x="11859" y="8306"/>
                    <a:pt x="12210" y="8269"/>
                  </a:cubicBezTo>
                  <a:cubicBezTo>
                    <a:pt x="12465" y="8240"/>
                    <a:pt x="12743" y="8213"/>
                    <a:pt x="13019" y="8213"/>
                  </a:cubicBezTo>
                  <a:cubicBezTo>
                    <a:pt x="13092" y="8213"/>
                    <a:pt x="13165" y="8215"/>
                    <a:pt x="13238" y="8219"/>
                  </a:cubicBezTo>
                  <a:cubicBezTo>
                    <a:pt x="13263" y="8221"/>
                    <a:pt x="13289" y="8222"/>
                    <a:pt x="13315" y="8222"/>
                  </a:cubicBezTo>
                  <a:cubicBezTo>
                    <a:pt x="13509" y="8222"/>
                    <a:pt x="13714" y="8180"/>
                    <a:pt x="13916" y="8180"/>
                  </a:cubicBezTo>
                  <a:cubicBezTo>
                    <a:pt x="13958" y="8180"/>
                    <a:pt x="14001" y="8182"/>
                    <a:pt x="14044" y="8186"/>
                  </a:cubicBezTo>
                  <a:cubicBezTo>
                    <a:pt x="14114" y="8193"/>
                    <a:pt x="14183" y="8196"/>
                    <a:pt x="14253" y="8196"/>
                  </a:cubicBezTo>
                  <a:cubicBezTo>
                    <a:pt x="14534" y="8196"/>
                    <a:pt x="14813" y="8152"/>
                    <a:pt x="15095" y="8152"/>
                  </a:cubicBezTo>
                  <a:cubicBezTo>
                    <a:pt x="15129" y="8152"/>
                    <a:pt x="15164" y="8152"/>
                    <a:pt x="15199" y="8154"/>
                  </a:cubicBezTo>
                  <a:cubicBezTo>
                    <a:pt x="15309" y="8158"/>
                    <a:pt x="15426" y="8163"/>
                    <a:pt x="15544" y="8163"/>
                  </a:cubicBezTo>
                  <a:cubicBezTo>
                    <a:pt x="15771" y="8163"/>
                    <a:pt x="16000" y="8143"/>
                    <a:pt x="16182" y="8051"/>
                  </a:cubicBezTo>
                  <a:cubicBezTo>
                    <a:pt x="16262" y="8011"/>
                    <a:pt x="16338" y="7999"/>
                    <a:pt x="16411" y="7999"/>
                  </a:cubicBezTo>
                  <a:cubicBezTo>
                    <a:pt x="16545" y="7999"/>
                    <a:pt x="16669" y="8041"/>
                    <a:pt x="16798" y="8041"/>
                  </a:cubicBezTo>
                  <a:cubicBezTo>
                    <a:pt x="16844" y="8041"/>
                    <a:pt x="16890" y="8036"/>
                    <a:pt x="16938" y="8021"/>
                  </a:cubicBezTo>
                  <a:cubicBezTo>
                    <a:pt x="17078" y="7976"/>
                    <a:pt x="17301" y="7988"/>
                    <a:pt x="17458" y="7897"/>
                  </a:cubicBezTo>
                  <a:cubicBezTo>
                    <a:pt x="17476" y="7887"/>
                    <a:pt x="17535" y="7820"/>
                    <a:pt x="17588" y="7820"/>
                  </a:cubicBezTo>
                  <a:cubicBezTo>
                    <a:pt x="17620" y="7820"/>
                    <a:pt x="17651" y="7846"/>
                    <a:pt x="17668" y="7927"/>
                  </a:cubicBezTo>
                  <a:cubicBezTo>
                    <a:pt x="17677" y="7963"/>
                    <a:pt x="17697" y="7976"/>
                    <a:pt x="17721" y="7976"/>
                  </a:cubicBezTo>
                  <a:cubicBezTo>
                    <a:pt x="17746" y="7976"/>
                    <a:pt x="17775" y="7960"/>
                    <a:pt x="17796" y="7939"/>
                  </a:cubicBezTo>
                  <a:cubicBezTo>
                    <a:pt x="17937" y="7794"/>
                    <a:pt x="18143" y="7786"/>
                    <a:pt x="18317" y="7699"/>
                  </a:cubicBezTo>
                  <a:cubicBezTo>
                    <a:pt x="18899" y="7402"/>
                    <a:pt x="19237" y="6894"/>
                    <a:pt x="19584" y="6386"/>
                  </a:cubicBezTo>
                  <a:cubicBezTo>
                    <a:pt x="19906" y="5911"/>
                    <a:pt x="19964" y="5354"/>
                    <a:pt x="20055" y="4809"/>
                  </a:cubicBezTo>
                  <a:cubicBezTo>
                    <a:pt x="20125" y="4396"/>
                    <a:pt x="20249" y="3992"/>
                    <a:pt x="20175" y="3567"/>
                  </a:cubicBezTo>
                  <a:cubicBezTo>
                    <a:pt x="20164" y="3514"/>
                    <a:pt x="20193" y="3427"/>
                    <a:pt x="20124" y="3427"/>
                  </a:cubicBezTo>
                  <a:cubicBezTo>
                    <a:pt x="20117" y="3427"/>
                    <a:pt x="20109" y="3428"/>
                    <a:pt x="20100" y="3430"/>
                  </a:cubicBezTo>
                  <a:cubicBezTo>
                    <a:pt x="20072" y="3436"/>
                    <a:pt x="20051" y="3438"/>
                    <a:pt x="20034" y="3438"/>
                  </a:cubicBezTo>
                  <a:cubicBezTo>
                    <a:pt x="19908" y="3438"/>
                    <a:pt x="20052" y="3294"/>
                    <a:pt x="19997" y="3260"/>
                  </a:cubicBezTo>
                  <a:cubicBezTo>
                    <a:pt x="20311" y="3100"/>
                    <a:pt x="20030" y="2848"/>
                    <a:pt x="20047" y="2658"/>
                  </a:cubicBezTo>
                  <a:cubicBezTo>
                    <a:pt x="20064" y="2460"/>
                    <a:pt x="19906" y="2179"/>
                    <a:pt x="19820" y="1939"/>
                  </a:cubicBezTo>
                  <a:cubicBezTo>
                    <a:pt x="19618" y="1390"/>
                    <a:pt x="19188" y="1048"/>
                    <a:pt x="18730" y="729"/>
                  </a:cubicBezTo>
                  <a:cubicBezTo>
                    <a:pt x="18370" y="482"/>
                    <a:pt x="17941" y="453"/>
                    <a:pt x="17537" y="333"/>
                  </a:cubicBezTo>
                  <a:cubicBezTo>
                    <a:pt x="17190" y="230"/>
                    <a:pt x="16847" y="222"/>
                    <a:pt x="16504" y="222"/>
                  </a:cubicBezTo>
                  <a:cubicBezTo>
                    <a:pt x="16459" y="222"/>
                    <a:pt x="16415" y="222"/>
                    <a:pt x="16370" y="222"/>
                  </a:cubicBezTo>
                  <a:cubicBezTo>
                    <a:pt x="15787" y="222"/>
                    <a:pt x="15204" y="199"/>
                    <a:pt x="14625" y="173"/>
                  </a:cubicBezTo>
                  <a:cubicBezTo>
                    <a:pt x="13857" y="139"/>
                    <a:pt x="13085" y="81"/>
                    <a:pt x="12321" y="53"/>
                  </a:cubicBezTo>
                  <a:cubicBezTo>
                    <a:pt x="11831" y="34"/>
                    <a:pt x="11342" y="0"/>
                    <a:pt x="10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57"/>
            <p:cNvSpPr/>
            <p:nvPr/>
          </p:nvSpPr>
          <p:spPr>
            <a:xfrm>
              <a:off x="4767376" y="3705683"/>
              <a:ext cx="439102" cy="17908"/>
            </a:xfrm>
            <a:custGeom>
              <a:rect b="b" l="l" r="r" t="t"/>
              <a:pathLst>
                <a:path extrusionOk="0" h="908" w="22264">
                  <a:moveTo>
                    <a:pt x="20138" y="0"/>
                  </a:moveTo>
                  <a:cubicBezTo>
                    <a:pt x="20008" y="0"/>
                    <a:pt x="19887" y="18"/>
                    <a:pt x="19799" y="82"/>
                  </a:cubicBezTo>
                  <a:cubicBezTo>
                    <a:pt x="19740" y="123"/>
                    <a:pt x="19681" y="137"/>
                    <a:pt x="19622" y="137"/>
                  </a:cubicBezTo>
                  <a:cubicBezTo>
                    <a:pt x="19518" y="137"/>
                    <a:pt x="19416" y="96"/>
                    <a:pt x="19323" y="96"/>
                  </a:cubicBezTo>
                  <a:cubicBezTo>
                    <a:pt x="19264" y="96"/>
                    <a:pt x="19208" y="113"/>
                    <a:pt x="19159" y="168"/>
                  </a:cubicBezTo>
                  <a:cubicBezTo>
                    <a:pt x="19029" y="96"/>
                    <a:pt x="18892" y="76"/>
                    <a:pt x="18754" y="76"/>
                  </a:cubicBezTo>
                  <a:cubicBezTo>
                    <a:pt x="18573" y="76"/>
                    <a:pt x="18388" y="111"/>
                    <a:pt x="18213" y="111"/>
                  </a:cubicBezTo>
                  <a:cubicBezTo>
                    <a:pt x="18207" y="111"/>
                    <a:pt x="18202" y="111"/>
                    <a:pt x="18197" y="111"/>
                  </a:cubicBezTo>
                  <a:cubicBezTo>
                    <a:pt x="18185" y="111"/>
                    <a:pt x="18174" y="111"/>
                    <a:pt x="18163" y="111"/>
                  </a:cubicBezTo>
                  <a:cubicBezTo>
                    <a:pt x="17711" y="111"/>
                    <a:pt x="17260" y="169"/>
                    <a:pt x="16807" y="169"/>
                  </a:cubicBezTo>
                  <a:cubicBezTo>
                    <a:pt x="16674" y="169"/>
                    <a:pt x="16542" y="164"/>
                    <a:pt x="16409" y="151"/>
                  </a:cubicBezTo>
                  <a:cubicBezTo>
                    <a:pt x="16332" y="144"/>
                    <a:pt x="16257" y="141"/>
                    <a:pt x="16182" y="141"/>
                  </a:cubicBezTo>
                  <a:cubicBezTo>
                    <a:pt x="15977" y="141"/>
                    <a:pt x="15776" y="163"/>
                    <a:pt x="15570" y="168"/>
                  </a:cubicBezTo>
                  <a:cubicBezTo>
                    <a:pt x="15219" y="180"/>
                    <a:pt x="14868" y="192"/>
                    <a:pt x="14517" y="192"/>
                  </a:cubicBezTo>
                  <a:cubicBezTo>
                    <a:pt x="14372" y="192"/>
                    <a:pt x="14228" y="190"/>
                    <a:pt x="14084" y="185"/>
                  </a:cubicBezTo>
                  <a:cubicBezTo>
                    <a:pt x="14054" y="184"/>
                    <a:pt x="14025" y="184"/>
                    <a:pt x="13995" y="184"/>
                  </a:cubicBezTo>
                  <a:cubicBezTo>
                    <a:pt x="13709" y="184"/>
                    <a:pt x="13424" y="226"/>
                    <a:pt x="13142" y="226"/>
                  </a:cubicBezTo>
                  <a:cubicBezTo>
                    <a:pt x="13076" y="226"/>
                    <a:pt x="13010" y="224"/>
                    <a:pt x="12944" y="218"/>
                  </a:cubicBezTo>
                  <a:cubicBezTo>
                    <a:pt x="12826" y="209"/>
                    <a:pt x="12709" y="205"/>
                    <a:pt x="12591" y="205"/>
                  </a:cubicBezTo>
                  <a:cubicBezTo>
                    <a:pt x="12286" y="205"/>
                    <a:pt x="11983" y="228"/>
                    <a:pt x="11679" y="228"/>
                  </a:cubicBezTo>
                  <a:cubicBezTo>
                    <a:pt x="11630" y="228"/>
                    <a:pt x="11581" y="227"/>
                    <a:pt x="11532" y="226"/>
                  </a:cubicBezTo>
                  <a:cubicBezTo>
                    <a:pt x="11507" y="225"/>
                    <a:pt x="11481" y="225"/>
                    <a:pt x="11455" y="225"/>
                  </a:cubicBezTo>
                  <a:cubicBezTo>
                    <a:pt x="11280" y="225"/>
                    <a:pt x="11104" y="239"/>
                    <a:pt x="10928" y="239"/>
                  </a:cubicBezTo>
                  <a:cubicBezTo>
                    <a:pt x="10843" y="239"/>
                    <a:pt x="10759" y="236"/>
                    <a:pt x="10674" y="226"/>
                  </a:cubicBezTo>
                  <a:cubicBezTo>
                    <a:pt x="10649" y="223"/>
                    <a:pt x="10624" y="222"/>
                    <a:pt x="10600" y="222"/>
                  </a:cubicBezTo>
                  <a:cubicBezTo>
                    <a:pt x="10435" y="222"/>
                    <a:pt x="10273" y="279"/>
                    <a:pt x="10107" y="279"/>
                  </a:cubicBezTo>
                  <a:cubicBezTo>
                    <a:pt x="10025" y="279"/>
                    <a:pt x="9941" y="264"/>
                    <a:pt x="9857" y="222"/>
                  </a:cubicBezTo>
                  <a:cubicBezTo>
                    <a:pt x="9828" y="207"/>
                    <a:pt x="9799" y="202"/>
                    <a:pt x="9771" y="202"/>
                  </a:cubicBezTo>
                  <a:cubicBezTo>
                    <a:pt x="9670" y="202"/>
                    <a:pt x="9571" y="276"/>
                    <a:pt x="9442" y="276"/>
                  </a:cubicBezTo>
                  <a:cubicBezTo>
                    <a:pt x="9435" y="276"/>
                    <a:pt x="9427" y="276"/>
                    <a:pt x="9419" y="275"/>
                  </a:cubicBezTo>
                  <a:cubicBezTo>
                    <a:pt x="9133" y="254"/>
                    <a:pt x="8844" y="235"/>
                    <a:pt x="8555" y="235"/>
                  </a:cubicBezTo>
                  <a:cubicBezTo>
                    <a:pt x="8251" y="235"/>
                    <a:pt x="7946" y="256"/>
                    <a:pt x="7643" y="313"/>
                  </a:cubicBezTo>
                  <a:cubicBezTo>
                    <a:pt x="7549" y="333"/>
                    <a:pt x="7420" y="349"/>
                    <a:pt x="7320" y="349"/>
                  </a:cubicBezTo>
                  <a:cubicBezTo>
                    <a:pt x="7274" y="349"/>
                    <a:pt x="7234" y="346"/>
                    <a:pt x="7206" y="338"/>
                  </a:cubicBezTo>
                  <a:cubicBezTo>
                    <a:pt x="6999" y="289"/>
                    <a:pt x="6794" y="277"/>
                    <a:pt x="6590" y="277"/>
                  </a:cubicBezTo>
                  <a:cubicBezTo>
                    <a:pt x="6411" y="277"/>
                    <a:pt x="6233" y="286"/>
                    <a:pt x="6053" y="288"/>
                  </a:cubicBezTo>
                  <a:cubicBezTo>
                    <a:pt x="5817" y="288"/>
                    <a:pt x="5550" y="325"/>
                    <a:pt x="5322" y="325"/>
                  </a:cubicBezTo>
                  <a:cubicBezTo>
                    <a:pt x="5244" y="325"/>
                    <a:pt x="5170" y="321"/>
                    <a:pt x="5104" y="309"/>
                  </a:cubicBezTo>
                  <a:cubicBezTo>
                    <a:pt x="4835" y="263"/>
                    <a:pt x="4570" y="254"/>
                    <a:pt x="4307" y="254"/>
                  </a:cubicBezTo>
                  <a:cubicBezTo>
                    <a:pt x="4138" y="254"/>
                    <a:pt x="3970" y="258"/>
                    <a:pt x="3802" y="258"/>
                  </a:cubicBezTo>
                  <a:cubicBezTo>
                    <a:pt x="3736" y="258"/>
                    <a:pt x="3670" y="257"/>
                    <a:pt x="3605" y="256"/>
                  </a:cubicBezTo>
                  <a:cubicBezTo>
                    <a:pt x="3559" y="254"/>
                    <a:pt x="3513" y="254"/>
                    <a:pt x="3467" y="254"/>
                  </a:cubicBezTo>
                  <a:cubicBezTo>
                    <a:pt x="2905" y="254"/>
                    <a:pt x="2343" y="333"/>
                    <a:pt x="1776" y="333"/>
                  </a:cubicBezTo>
                  <a:cubicBezTo>
                    <a:pt x="1710" y="333"/>
                    <a:pt x="1643" y="332"/>
                    <a:pt x="1577" y="330"/>
                  </a:cubicBezTo>
                  <a:cubicBezTo>
                    <a:pt x="1536" y="328"/>
                    <a:pt x="1495" y="327"/>
                    <a:pt x="1453" y="327"/>
                  </a:cubicBezTo>
                  <a:cubicBezTo>
                    <a:pt x="1304" y="327"/>
                    <a:pt x="1153" y="338"/>
                    <a:pt x="1000" y="338"/>
                  </a:cubicBezTo>
                  <a:cubicBezTo>
                    <a:pt x="852" y="338"/>
                    <a:pt x="703" y="328"/>
                    <a:pt x="554" y="288"/>
                  </a:cubicBezTo>
                  <a:cubicBezTo>
                    <a:pt x="543" y="288"/>
                    <a:pt x="533" y="288"/>
                    <a:pt x="523" y="288"/>
                  </a:cubicBezTo>
                  <a:cubicBezTo>
                    <a:pt x="257" y="288"/>
                    <a:pt x="1" y="445"/>
                    <a:pt x="108" y="553"/>
                  </a:cubicBezTo>
                  <a:cubicBezTo>
                    <a:pt x="193" y="635"/>
                    <a:pt x="210" y="844"/>
                    <a:pt x="390" y="844"/>
                  </a:cubicBezTo>
                  <a:cubicBezTo>
                    <a:pt x="436" y="844"/>
                    <a:pt x="494" y="830"/>
                    <a:pt x="566" y="796"/>
                  </a:cubicBezTo>
                  <a:cubicBezTo>
                    <a:pt x="571" y="794"/>
                    <a:pt x="577" y="793"/>
                    <a:pt x="583" y="793"/>
                  </a:cubicBezTo>
                  <a:cubicBezTo>
                    <a:pt x="624" y="793"/>
                    <a:pt x="693" y="834"/>
                    <a:pt x="748" y="837"/>
                  </a:cubicBezTo>
                  <a:cubicBezTo>
                    <a:pt x="981" y="856"/>
                    <a:pt x="1216" y="893"/>
                    <a:pt x="1449" y="893"/>
                  </a:cubicBezTo>
                  <a:cubicBezTo>
                    <a:pt x="1619" y="893"/>
                    <a:pt x="1789" y="873"/>
                    <a:pt x="1958" y="812"/>
                  </a:cubicBezTo>
                  <a:cubicBezTo>
                    <a:pt x="1984" y="803"/>
                    <a:pt x="2017" y="799"/>
                    <a:pt x="2050" y="799"/>
                  </a:cubicBezTo>
                  <a:cubicBezTo>
                    <a:pt x="2074" y="799"/>
                    <a:pt x="2097" y="801"/>
                    <a:pt x="2118" y="805"/>
                  </a:cubicBezTo>
                  <a:cubicBezTo>
                    <a:pt x="2274" y="841"/>
                    <a:pt x="2430" y="850"/>
                    <a:pt x="2587" y="850"/>
                  </a:cubicBezTo>
                  <a:cubicBezTo>
                    <a:pt x="2725" y="850"/>
                    <a:pt x="2863" y="843"/>
                    <a:pt x="3000" y="843"/>
                  </a:cubicBezTo>
                  <a:cubicBezTo>
                    <a:pt x="3040" y="843"/>
                    <a:pt x="3079" y="844"/>
                    <a:pt x="3118" y="845"/>
                  </a:cubicBezTo>
                  <a:cubicBezTo>
                    <a:pt x="3324" y="852"/>
                    <a:pt x="3529" y="855"/>
                    <a:pt x="3734" y="855"/>
                  </a:cubicBezTo>
                  <a:cubicBezTo>
                    <a:pt x="4232" y="855"/>
                    <a:pt x="4728" y="840"/>
                    <a:pt x="5224" y="840"/>
                  </a:cubicBezTo>
                  <a:cubicBezTo>
                    <a:pt x="5465" y="840"/>
                    <a:pt x="5706" y="843"/>
                    <a:pt x="5946" y="854"/>
                  </a:cubicBezTo>
                  <a:cubicBezTo>
                    <a:pt x="5978" y="856"/>
                    <a:pt x="6011" y="856"/>
                    <a:pt x="6043" y="856"/>
                  </a:cubicBezTo>
                  <a:cubicBezTo>
                    <a:pt x="6278" y="856"/>
                    <a:pt x="6519" y="823"/>
                    <a:pt x="6752" y="823"/>
                  </a:cubicBezTo>
                  <a:cubicBezTo>
                    <a:pt x="6841" y="823"/>
                    <a:pt x="6929" y="828"/>
                    <a:pt x="7016" y="841"/>
                  </a:cubicBezTo>
                  <a:cubicBezTo>
                    <a:pt x="7260" y="881"/>
                    <a:pt x="7513" y="908"/>
                    <a:pt x="7754" y="908"/>
                  </a:cubicBezTo>
                  <a:cubicBezTo>
                    <a:pt x="7913" y="908"/>
                    <a:pt x="8066" y="896"/>
                    <a:pt x="8209" y="870"/>
                  </a:cubicBezTo>
                  <a:cubicBezTo>
                    <a:pt x="8411" y="833"/>
                    <a:pt x="8614" y="822"/>
                    <a:pt x="8813" y="822"/>
                  </a:cubicBezTo>
                  <a:cubicBezTo>
                    <a:pt x="9032" y="822"/>
                    <a:pt x="9248" y="835"/>
                    <a:pt x="9455" y="841"/>
                  </a:cubicBezTo>
                  <a:cubicBezTo>
                    <a:pt x="9528" y="844"/>
                    <a:pt x="9600" y="845"/>
                    <a:pt x="9673" y="845"/>
                  </a:cubicBezTo>
                  <a:cubicBezTo>
                    <a:pt x="9966" y="845"/>
                    <a:pt x="10259" y="827"/>
                    <a:pt x="10551" y="827"/>
                  </a:cubicBezTo>
                  <a:cubicBezTo>
                    <a:pt x="10737" y="827"/>
                    <a:pt x="10922" y="834"/>
                    <a:pt x="11107" y="858"/>
                  </a:cubicBezTo>
                  <a:cubicBezTo>
                    <a:pt x="11123" y="860"/>
                    <a:pt x="11139" y="862"/>
                    <a:pt x="11155" y="862"/>
                  </a:cubicBezTo>
                  <a:cubicBezTo>
                    <a:pt x="11218" y="862"/>
                    <a:pt x="11278" y="842"/>
                    <a:pt x="11313" y="796"/>
                  </a:cubicBezTo>
                  <a:cubicBezTo>
                    <a:pt x="11337" y="767"/>
                    <a:pt x="11360" y="738"/>
                    <a:pt x="11391" y="738"/>
                  </a:cubicBezTo>
                  <a:cubicBezTo>
                    <a:pt x="11404" y="738"/>
                    <a:pt x="11418" y="743"/>
                    <a:pt x="11433" y="755"/>
                  </a:cubicBezTo>
                  <a:cubicBezTo>
                    <a:pt x="11542" y="839"/>
                    <a:pt x="11651" y="870"/>
                    <a:pt x="11760" y="870"/>
                  </a:cubicBezTo>
                  <a:cubicBezTo>
                    <a:pt x="11903" y="870"/>
                    <a:pt x="12045" y="817"/>
                    <a:pt x="12185" y="763"/>
                  </a:cubicBezTo>
                  <a:cubicBezTo>
                    <a:pt x="12243" y="741"/>
                    <a:pt x="12301" y="733"/>
                    <a:pt x="12357" y="733"/>
                  </a:cubicBezTo>
                  <a:cubicBezTo>
                    <a:pt x="12513" y="733"/>
                    <a:pt x="12664" y="795"/>
                    <a:pt x="12813" y="805"/>
                  </a:cubicBezTo>
                  <a:cubicBezTo>
                    <a:pt x="12959" y="814"/>
                    <a:pt x="13137" y="839"/>
                    <a:pt x="13285" y="839"/>
                  </a:cubicBezTo>
                  <a:cubicBezTo>
                    <a:pt x="13324" y="839"/>
                    <a:pt x="13361" y="838"/>
                    <a:pt x="13394" y="833"/>
                  </a:cubicBezTo>
                  <a:cubicBezTo>
                    <a:pt x="13960" y="767"/>
                    <a:pt x="14522" y="759"/>
                    <a:pt x="15088" y="755"/>
                  </a:cubicBezTo>
                  <a:cubicBezTo>
                    <a:pt x="15612" y="751"/>
                    <a:pt x="16132" y="693"/>
                    <a:pt x="16653" y="681"/>
                  </a:cubicBezTo>
                  <a:cubicBezTo>
                    <a:pt x="16667" y="680"/>
                    <a:pt x="16680" y="680"/>
                    <a:pt x="16694" y="680"/>
                  </a:cubicBezTo>
                  <a:cubicBezTo>
                    <a:pt x="16960" y="680"/>
                    <a:pt x="17219" y="738"/>
                    <a:pt x="17498" y="738"/>
                  </a:cubicBezTo>
                  <a:cubicBezTo>
                    <a:pt x="17593" y="738"/>
                    <a:pt x="17691" y="732"/>
                    <a:pt x="17792" y="713"/>
                  </a:cubicBezTo>
                  <a:cubicBezTo>
                    <a:pt x="17980" y="682"/>
                    <a:pt x="18177" y="672"/>
                    <a:pt x="18378" y="672"/>
                  </a:cubicBezTo>
                  <a:cubicBezTo>
                    <a:pt x="18646" y="672"/>
                    <a:pt x="18921" y="689"/>
                    <a:pt x="19187" y="689"/>
                  </a:cubicBezTo>
                  <a:cubicBezTo>
                    <a:pt x="19482" y="689"/>
                    <a:pt x="19779" y="639"/>
                    <a:pt x="20076" y="639"/>
                  </a:cubicBezTo>
                  <a:cubicBezTo>
                    <a:pt x="20224" y="639"/>
                    <a:pt x="20373" y="652"/>
                    <a:pt x="20521" y="689"/>
                  </a:cubicBezTo>
                  <a:cubicBezTo>
                    <a:pt x="20565" y="632"/>
                    <a:pt x="20619" y="614"/>
                    <a:pt x="20678" y="614"/>
                  </a:cubicBezTo>
                  <a:cubicBezTo>
                    <a:pt x="20790" y="614"/>
                    <a:pt x="20920" y="679"/>
                    <a:pt x="21032" y="679"/>
                  </a:cubicBezTo>
                  <a:cubicBezTo>
                    <a:pt x="21103" y="679"/>
                    <a:pt x="21168" y="652"/>
                    <a:pt x="21215" y="565"/>
                  </a:cubicBezTo>
                  <a:cubicBezTo>
                    <a:pt x="21215" y="565"/>
                    <a:pt x="21257" y="573"/>
                    <a:pt x="21272" y="586"/>
                  </a:cubicBezTo>
                  <a:cubicBezTo>
                    <a:pt x="21385" y="668"/>
                    <a:pt x="21496" y="703"/>
                    <a:pt x="21603" y="703"/>
                  </a:cubicBezTo>
                  <a:cubicBezTo>
                    <a:pt x="21748" y="703"/>
                    <a:pt x="21883" y="638"/>
                    <a:pt x="22000" y="536"/>
                  </a:cubicBezTo>
                  <a:cubicBezTo>
                    <a:pt x="22070" y="479"/>
                    <a:pt x="22263" y="507"/>
                    <a:pt x="22214" y="355"/>
                  </a:cubicBezTo>
                  <a:cubicBezTo>
                    <a:pt x="22173" y="222"/>
                    <a:pt x="22045" y="201"/>
                    <a:pt x="21922" y="151"/>
                  </a:cubicBezTo>
                  <a:cubicBezTo>
                    <a:pt x="21639" y="41"/>
                    <a:pt x="21342" y="27"/>
                    <a:pt x="21046" y="27"/>
                  </a:cubicBezTo>
                  <a:cubicBezTo>
                    <a:pt x="20944" y="27"/>
                    <a:pt x="20843" y="29"/>
                    <a:pt x="20742" y="29"/>
                  </a:cubicBezTo>
                  <a:cubicBezTo>
                    <a:pt x="20699" y="29"/>
                    <a:pt x="20655" y="29"/>
                    <a:pt x="20612" y="28"/>
                  </a:cubicBezTo>
                  <a:cubicBezTo>
                    <a:pt x="20464" y="25"/>
                    <a:pt x="20294" y="0"/>
                    <a:pt x="20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57"/>
            <p:cNvSpPr/>
            <p:nvPr/>
          </p:nvSpPr>
          <p:spPr>
            <a:xfrm>
              <a:off x="4754102" y="4074448"/>
              <a:ext cx="444170" cy="18894"/>
            </a:xfrm>
            <a:custGeom>
              <a:rect b="b" l="l" r="r" t="t"/>
              <a:pathLst>
                <a:path extrusionOk="0" h="958" w="22521">
                  <a:moveTo>
                    <a:pt x="17759" y="1"/>
                  </a:moveTo>
                  <a:cubicBezTo>
                    <a:pt x="17724" y="1"/>
                    <a:pt x="17690" y="1"/>
                    <a:pt x="17656" y="2"/>
                  </a:cubicBezTo>
                  <a:cubicBezTo>
                    <a:pt x="17275" y="18"/>
                    <a:pt x="16899" y="52"/>
                    <a:pt x="16516" y="52"/>
                  </a:cubicBezTo>
                  <a:cubicBezTo>
                    <a:pt x="16393" y="52"/>
                    <a:pt x="16269" y="49"/>
                    <a:pt x="16144" y="40"/>
                  </a:cubicBezTo>
                  <a:cubicBezTo>
                    <a:pt x="16074" y="34"/>
                    <a:pt x="16002" y="32"/>
                    <a:pt x="15928" y="32"/>
                  </a:cubicBezTo>
                  <a:cubicBezTo>
                    <a:pt x="15736" y="32"/>
                    <a:pt x="15535" y="47"/>
                    <a:pt x="15344" y="56"/>
                  </a:cubicBezTo>
                  <a:cubicBezTo>
                    <a:pt x="14803" y="79"/>
                    <a:pt x="14263" y="119"/>
                    <a:pt x="13726" y="119"/>
                  </a:cubicBezTo>
                  <a:cubicBezTo>
                    <a:pt x="13680" y="119"/>
                    <a:pt x="13634" y="119"/>
                    <a:pt x="13589" y="118"/>
                  </a:cubicBezTo>
                  <a:cubicBezTo>
                    <a:pt x="13503" y="117"/>
                    <a:pt x="13418" y="116"/>
                    <a:pt x="13333" y="116"/>
                  </a:cubicBezTo>
                  <a:cubicBezTo>
                    <a:pt x="12717" y="116"/>
                    <a:pt x="12104" y="152"/>
                    <a:pt x="11487" y="164"/>
                  </a:cubicBezTo>
                  <a:cubicBezTo>
                    <a:pt x="11075" y="168"/>
                    <a:pt x="10665" y="196"/>
                    <a:pt x="10252" y="213"/>
                  </a:cubicBezTo>
                  <a:cubicBezTo>
                    <a:pt x="9604" y="233"/>
                    <a:pt x="8956" y="254"/>
                    <a:pt x="8308" y="275"/>
                  </a:cubicBezTo>
                  <a:cubicBezTo>
                    <a:pt x="7957" y="286"/>
                    <a:pt x="7604" y="316"/>
                    <a:pt x="7254" y="316"/>
                  </a:cubicBezTo>
                  <a:cubicBezTo>
                    <a:pt x="7188" y="316"/>
                    <a:pt x="7122" y="315"/>
                    <a:pt x="7056" y="312"/>
                  </a:cubicBezTo>
                  <a:cubicBezTo>
                    <a:pt x="6999" y="311"/>
                    <a:pt x="6941" y="310"/>
                    <a:pt x="6883" y="310"/>
                  </a:cubicBezTo>
                  <a:cubicBezTo>
                    <a:pt x="6480" y="310"/>
                    <a:pt x="6082" y="351"/>
                    <a:pt x="5680" y="351"/>
                  </a:cubicBezTo>
                  <a:cubicBezTo>
                    <a:pt x="5635" y="351"/>
                    <a:pt x="5590" y="350"/>
                    <a:pt x="5545" y="349"/>
                  </a:cubicBezTo>
                  <a:cubicBezTo>
                    <a:pt x="5522" y="348"/>
                    <a:pt x="5498" y="348"/>
                    <a:pt x="5475" y="348"/>
                  </a:cubicBezTo>
                  <a:cubicBezTo>
                    <a:pt x="5206" y="348"/>
                    <a:pt x="4937" y="387"/>
                    <a:pt x="4674" y="391"/>
                  </a:cubicBezTo>
                  <a:cubicBezTo>
                    <a:pt x="4291" y="395"/>
                    <a:pt x="3906" y="415"/>
                    <a:pt x="3523" y="436"/>
                  </a:cubicBezTo>
                  <a:cubicBezTo>
                    <a:pt x="3309" y="448"/>
                    <a:pt x="3093" y="454"/>
                    <a:pt x="2880" y="454"/>
                  </a:cubicBezTo>
                  <a:cubicBezTo>
                    <a:pt x="2729" y="454"/>
                    <a:pt x="2579" y="451"/>
                    <a:pt x="2433" y="444"/>
                  </a:cubicBezTo>
                  <a:cubicBezTo>
                    <a:pt x="2365" y="441"/>
                    <a:pt x="2298" y="439"/>
                    <a:pt x="2230" y="439"/>
                  </a:cubicBezTo>
                  <a:cubicBezTo>
                    <a:pt x="1881" y="439"/>
                    <a:pt x="1536" y="478"/>
                    <a:pt x="1191" y="478"/>
                  </a:cubicBezTo>
                  <a:cubicBezTo>
                    <a:pt x="1047" y="478"/>
                    <a:pt x="904" y="471"/>
                    <a:pt x="760" y="452"/>
                  </a:cubicBezTo>
                  <a:cubicBezTo>
                    <a:pt x="725" y="444"/>
                    <a:pt x="691" y="440"/>
                    <a:pt x="658" y="440"/>
                  </a:cubicBezTo>
                  <a:cubicBezTo>
                    <a:pt x="492" y="440"/>
                    <a:pt x="347" y="526"/>
                    <a:pt x="182" y="526"/>
                  </a:cubicBezTo>
                  <a:cubicBezTo>
                    <a:pt x="66" y="526"/>
                    <a:pt x="1" y="601"/>
                    <a:pt x="83" y="688"/>
                  </a:cubicBezTo>
                  <a:cubicBezTo>
                    <a:pt x="215" y="820"/>
                    <a:pt x="348" y="948"/>
                    <a:pt x="615" y="952"/>
                  </a:cubicBezTo>
                  <a:cubicBezTo>
                    <a:pt x="802" y="952"/>
                    <a:pt x="986" y="943"/>
                    <a:pt x="1174" y="943"/>
                  </a:cubicBezTo>
                  <a:cubicBezTo>
                    <a:pt x="1245" y="943"/>
                    <a:pt x="1316" y="944"/>
                    <a:pt x="1388" y="948"/>
                  </a:cubicBezTo>
                  <a:cubicBezTo>
                    <a:pt x="1533" y="954"/>
                    <a:pt x="1678" y="957"/>
                    <a:pt x="1823" y="957"/>
                  </a:cubicBezTo>
                  <a:cubicBezTo>
                    <a:pt x="2384" y="957"/>
                    <a:pt x="2947" y="916"/>
                    <a:pt x="3513" y="916"/>
                  </a:cubicBezTo>
                  <a:cubicBezTo>
                    <a:pt x="3694" y="916"/>
                    <a:pt x="3876" y="921"/>
                    <a:pt x="4059" y="932"/>
                  </a:cubicBezTo>
                  <a:cubicBezTo>
                    <a:pt x="4129" y="936"/>
                    <a:pt x="4200" y="938"/>
                    <a:pt x="4271" y="938"/>
                  </a:cubicBezTo>
                  <a:cubicBezTo>
                    <a:pt x="4617" y="938"/>
                    <a:pt x="4969" y="895"/>
                    <a:pt x="5318" y="882"/>
                  </a:cubicBezTo>
                  <a:cubicBezTo>
                    <a:pt x="5511" y="875"/>
                    <a:pt x="5729" y="812"/>
                    <a:pt x="5900" y="812"/>
                  </a:cubicBezTo>
                  <a:cubicBezTo>
                    <a:pt x="5945" y="812"/>
                    <a:pt x="5987" y="816"/>
                    <a:pt x="6025" y="828"/>
                  </a:cubicBezTo>
                  <a:cubicBezTo>
                    <a:pt x="6159" y="869"/>
                    <a:pt x="6296" y="886"/>
                    <a:pt x="6421" y="886"/>
                  </a:cubicBezTo>
                  <a:cubicBezTo>
                    <a:pt x="6535" y="886"/>
                    <a:pt x="6640" y="872"/>
                    <a:pt x="6726" y="852"/>
                  </a:cubicBezTo>
                  <a:cubicBezTo>
                    <a:pt x="6962" y="797"/>
                    <a:pt x="7201" y="786"/>
                    <a:pt x="7440" y="786"/>
                  </a:cubicBezTo>
                  <a:cubicBezTo>
                    <a:pt x="7614" y="786"/>
                    <a:pt x="7788" y="792"/>
                    <a:pt x="7961" y="792"/>
                  </a:cubicBezTo>
                  <a:cubicBezTo>
                    <a:pt x="8084" y="792"/>
                    <a:pt x="8207" y="789"/>
                    <a:pt x="8329" y="778"/>
                  </a:cubicBezTo>
                  <a:cubicBezTo>
                    <a:pt x="8906" y="725"/>
                    <a:pt x="9522" y="766"/>
                    <a:pt x="10112" y="729"/>
                  </a:cubicBezTo>
                  <a:cubicBezTo>
                    <a:pt x="10206" y="723"/>
                    <a:pt x="10300" y="722"/>
                    <a:pt x="10393" y="722"/>
                  </a:cubicBezTo>
                  <a:cubicBezTo>
                    <a:pt x="10553" y="722"/>
                    <a:pt x="10712" y="726"/>
                    <a:pt x="10872" y="726"/>
                  </a:cubicBezTo>
                  <a:cubicBezTo>
                    <a:pt x="11057" y="726"/>
                    <a:pt x="11243" y="720"/>
                    <a:pt x="11429" y="692"/>
                  </a:cubicBezTo>
                  <a:cubicBezTo>
                    <a:pt x="11522" y="678"/>
                    <a:pt x="11618" y="673"/>
                    <a:pt x="11714" y="673"/>
                  </a:cubicBezTo>
                  <a:cubicBezTo>
                    <a:pt x="11956" y="673"/>
                    <a:pt x="12206" y="704"/>
                    <a:pt x="12452" y="704"/>
                  </a:cubicBezTo>
                  <a:cubicBezTo>
                    <a:pt x="12465" y="704"/>
                    <a:pt x="12478" y="704"/>
                    <a:pt x="12491" y="704"/>
                  </a:cubicBezTo>
                  <a:cubicBezTo>
                    <a:pt x="12644" y="700"/>
                    <a:pt x="12806" y="633"/>
                    <a:pt x="12946" y="633"/>
                  </a:cubicBezTo>
                  <a:cubicBezTo>
                    <a:pt x="12968" y="633"/>
                    <a:pt x="12990" y="635"/>
                    <a:pt x="13011" y="638"/>
                  </a:cubicBezTo>
                  <a:cubicBezTo>
                    <a:pt x="13116" y="659"/>
                    <a:pt x="13220" y="665"/>
                    <a:pt x="13323" y="665"/>
                  </a:cubicBezTo>
                  <a:cubicBezTo>
                    <a:pt x="13480" y="665"/>
                    <a:pt x="13636" y="651"/>
                    <a:pt x="13792" y="651"/>
                  </a:cubicBezTo>
                  <a:cubicBezTo>
                    <a:pt x="13866" y="651"/>
                    <a:pt x="13940" y="654"/>
                    <a:pt x="14014" y="663"/>
                  </a:cubicBezTo>
                  <a:cubicBezTo>
                    <a:pt x="14036" y="666"/>
                    <a:pt x="14058" y="667"/>
                    <a:pt x="14081" y="667"/>
                  </a:cubicBezTo>
                  <a:cubicBezTo>
                    <a:pt x="14228" y="667"/>
                    <a:pt x="14388" y="617"/>
                    <a:pt x="14552" y="617"/>
                  </a:cubicBezTo>
                  <a:cubicBezTo>
                    <a:pt x="14557" y="617"/>
                    <a:pt x="14562" y="618"/>
                    <a:pt x="14568" y="618"/>
                  </a:cubicBezTo>
                  <a:cubicBezTo>
                    <a:pt x="14806" y="621"/>
                    <a:pt x="15044" y="623"/>
                    <a:pt x="15283" y="623"/>
                  </a:cubicBezTo>
                  <a:cubicBezTo>
                    <a:pt x="15669" y="623"/>
                    <a:pt x="16056" y="618"/>
                    <a:pt x="16442" y="605"/>
                  </a:cubicBezTo>
                  <a:cubicBezTo>
                    <a:pt x="16706" y="597"/>
                    <a:pt x="16987" y="580"/>
                    <a:pt x="17249" y="580"/>
                  </a:cubicBezTo>
                  <a:cubicBezTo>
                    <a:pt x="17369" y="580"/>
                    <a:pt x="17485" y="584"/>
                    <a:pt x="17594" y="593"/>
                  </a:cubicBezTo>
                  <a:cubicBezTo>
                    <a:pt x="17796" y="609"/>
                    <a:pt x="17998" y="612"/>
                    <a:pt x="18200" y="612"/>
                  </a:cubicBezTo>
                  <a:cubicBezTo>
                    <a:pt x="18388" y="612"/>
                    <a:pt x="18576" y="609"/>
                    <a:pt x="18764" y="609"/>
                  </a:cubicBezTo>
                  <a:cubicBezTo>
                    <a:pt x="18905" y="609"/>
                    <a:pt x="19047" y="611"/>
                    <a:pt x="19188" y="618"/>
                  </a:cubicBezTo>
                  <a:cubicBezTo>
                    <a:pt x="19451" y="630"/>
                    <a:pt x="20236" y="725"/>
                    <a:pt x="20978" y="725"/>
                  </a:cubicBezTo>
                  <a:cubicBezTo>
                    <a:pt x="21762" y="725"/>
                    <a:pt x="22499" y="619"/>
                    <a:pt x="22520" y="196"/>
                  </a:cubicBezTo>
                  <a:cubicBezTo>
                    <a:pt x="22276" y="81"/>
                    <a:pt x="21945" y="52"/>
                    <a:pt x="21616" y="52"/>
                  </a:cubicBezTo>
                  <a:cubicBezTo>
                    <a:pt x="21360" y="52"/>
                    <a:pt x="21106" y="69"/>
                    <a:pt x="20897" y="77"/>
                  </a:cubicBezTo>
                  <a:cubicBezTo>
                    <a:pt x="20737" y="82"/>
                    <a:pt x="20578" y="84"/>
                    <a:pt x="20419" y="84"/>
                  </a:cubicBezTo>
                  <a:cubicBezTo>
                    <a:pt x="19869" y="84"/>
                    <a:pt x="19321" y="58"/>
                    <a:pt x="18770" y="52"/>
                  </a:cubicBezTo>
                  <a:cubicBezTo>
                    <a:pt x="18434" y="48"/>
                    <a:pt x="18093" y="1"/>
                    <a:pt x="177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95" name="Google Shape;2995;p57"/>
          <p:cNvGrpSpPr/>
          <p:nvPr/>
        </p:nvGrpSpPr>
        <p:grpSpPr>
          <a:xfrm rot="-2434560">
            <a:off x="4538698" y="1376272"/>
            <a:ext cx="821745" cy="716223"/>
            <a:chOff x="4304400" y="3075800"/>
            <a:chExt cx="576850" cy="502775"/>
          </a:xfrm>
        </p:grpSpPr>
        <p:sp>
          <p:nvSpPr>
            <p:cNvPr id="2996" name="Google Shape;2996;p57"/>
            <p:cNvSpPr/>
            <p:nvPr/>
          </p:nvSpPr>
          <p:spPr>
            <a:xfrm>
              <a:off x="4304400" y="3075800"/>
              <a:ext cx="576850" cy="502775"/>
            </a:xfrm>
            <a:custGeom>
              <a:rect b="b" l="l" r="r" t="t"/>
              <a:pathLst>
                <a:path extrusionOk="0" h="20111" w="23074">
                  <a:moveTo>
                    <a:pt x="6116" y="15624"/>
                  </a:moveTo>
                  <a:cubicBezTo>
                    <a:pt x="6442" y="15395"/>
                    <a:pt x="6747" y="15138"/>
                    <a:pt x="7062" y="14896"/>
                  </a:cubicBezTo>
                  <a:cubicBezTo>
                    <a:pt x="7492" y="14574"/>
                    <a:pt x="7925" y="14258"/>
                    <a:pt x="8355" y="13936"/>
                  </a:cubicBezTo>
                  <a:cubicBezTo>
                    <a:pt x="8909" y="13520"/>
                    <a:pt x="9512" y="13157"/>
                    <a:pt x="9904" y="12575"/>
                  </a:cubicBezTo>
                  <a:cubicBezTo>
                    <a:pt x="9928" y="12540"/>
                    <a:pt x="9994" y="12536"/>
                    <a:pt x="10039" y="12519"/>
                  </a:cubicBezTo>
                  <a:cubicBezTo>
                    <a:pt x="10122" y="12734"/>
                    <a:pt x="10195" y="12942"/>
                    <a:pt x="10288" y="13139"/>
                  </a:cubicBezTo>
                  <a:cubicBezTo>
                    <a:pt x="10562" y="13707"/>
                    <a:pt x="10839" y="14273"/>
                    <a:pt x="11123" y="14837"/>
                  </a:cubicBezTo>
                  <a:cubicBezTo>
                    <a:pt x="11189" y="14972"/>
                    <a:pt x="11265" y="15108"/>
                    <a:pt x="11355" y="15232"/>
                  </a:cubicBezTo>
                  <a:cubicBezTo>
                    <a:pt x="11525" y="15474"/>
                    <a:pt x="11771" y="15495"/>
                    <a:pt x="11969" y="15277"/>
                  </a:cubicBezTo>
                  <a:cubicBezTo>
                    <a:pt x="12138" y="15083"/>
                    <a:pt x="12274" y="14865"/>
                    <a:pt x="12426" y="14657"/>
                  </a:cubicBezTo>
                  <a:cubicBezTo>
                    <a:pt x="12537" y="14505"/>
                    <a:pt x="12627" y="14335"/>
                    <a:pt x="12759" y="14203"/>
                  </a:cubicBezTo>
                  <a:cubicBezTo>
                    <a:pt x="13233" y="13728"/>
                    <a:pt x="13701" y="13246"/>
                    <a:pt x="14207" y="12800"/>
                  </a:cubicBezTo>
                  <a:cubicBezTo>
                    <a:pt x="14959" y="12131"/>
                    <a:pt x="15655" y="11420"/>
                    <a:pt x="16220" y="10596"/>
                  </a:cubicBezTo>
                  <a:cubicBezTo>
                    <a:pt x="16462" y="10243"/>
                    <a:pt x="16747" y="9924"/>
                    <a:pt x="17093" y="9653"/>
                  </a:cubicBezTo>
                  <a:cubicBezTo>
                    <a:pt x="17242" y="9536"/>
                    <a:pt x="17377" y="9401"/>
                    <a:pt x="17508" y="9266"/>
                  </a:cubicBezTo>
                  <a:cubicBezTo>
                    <a:pt x="17928" y="8833"/>
                    <a:pt x="18344" y="8399"/>
                    <a:pt x="18760" y="7963"/>
                  </a:cubicBezTo>
                  <a:cubicBezTo>
                    <a:pt x="18843" y="7876"/>
                    <a:pt x="18915" y="7779"/>
                    <a:pt x="18995" y="7689"/>
                  </a:cubicBezTo>
                  <a:cubicBezTo>
                    <a:pt x="19536" y="7069"/>
                    <a:pt x="20076" y="6445"/>
                    <a:pt x="20620" y="5825"/>
                  </a:cubicBezTo>
                  <a:cubicBezTo>
                    <a:pt x="20652" y="5787"/>
                    <a:pt x="20697" y="5756"/>
                    <a:pt x="20731" y="5718"/>
                  </a:cubicBezTo>
                  <a:cubicBezTo>
                    <a:pt x="21431" y="4938"/>
                    <a:pt x="22134" y="4158"/>
                    <a:pt x="22835" y="3379"/>
                  </a:cubicBezTo>
                  <a:cubicBezTo>
                    <a:pt x="23017" y="3175"/>
                    <a:pt x="23073" y="2932"/>
                    <a:pt x="23063" y="2672"/>
                  </a:cubicBezTo>
                  <a:cubicBezTo>
                    <a:pt x="23056" y="2513"/>
                    <a:pt x="23004" y="2364"/>
                    <a:pt x="22876" y="2263"/>
                  </a:cubicBezTo>
                  <a:cubicBezTo>
                    <a:pt x="22619" y="2062"/>
                    <a:pt x="22352" y="1872"/>
                    <a:pt x="22082" y="1681"/>
                  </a:cubicBezTo>
                  <a:cubicBezTo>
                    <a:pt x="21573" y="1321"/>
                    <a:pt x="21116" y="909"/>
                    <a:pt x="20693" y="503"/>
                  </a:cubicBezTo>
                  <a:cubicBezTo>
                    <a:pt x="20717" y="344"/>
                    <a:pt x="20731" y="229"/>
                    <a:pt x="20745" y="136"/>
                  </a:cubicBezTo>
                  <a:cubicBezTo>
                    <a:pt x="20575" y="1"/>
                    <a:pt x="20419" y="60"/>
                    <a:pt x="20270" y="101"/>
                  </a:cubicBezTo>
                  <a:cubicBezTo>
                    <a:pt x="19764" y="240"/>
                    <a:pt x="19262" y="392"/>
                    <a:pt x="18756" y="534"/>
                  </a:cubicBezTo>
                  <a:cubicBezTo>
                    <a:pt x="18514" y="603"/>
                    <a:pt x="18303" y="711"/>
                    <a:pt x="18143" y="905"/>
                  </a:cubicBezTo>
                  <a:cubicBezTo>
                    <a:pt x="17671" y="1483"/>
                    <a:pt x="17079" y="1937"/>
                    <a:pt x="16531" y="2436"/>
                  </a:cubicBezTo>
                  <a:cubicBezTo>
                    <a:pt x="16261" y="2679"/>
                    <a:pt x="16008" y="2938"/>
                    <a:pt x="15766" y="3205"/>
                  </a:cubicBezTo>
                  <a:cubicBezTo>
                    <a:pt x="15253" y="3760"/>
                    <a:pt x="14751" y="4325"/>
                    <a:pt x="14241" y="4883"/>
                  </a:cubicBezTo>
                  <a:cubicBezTo>
                    <a:pt x="14161" y="4972"/>
                    <a:pt x="14062" y="5046"/>
                    <a:pt x="13971" y="5125"/>
                  </a:cubicBezTo>
                  <a:cubicBezTo>
                    <a:pt x="13677" y="5388"/>
                    <a:pt x="13361" y="5634"/>
                    <a:pt x="13085" y="5919"/>
                  </a:cubicBezTo>
                  <a:cubicBezTo>
                    <a:pt x="12509" y="6511"/>
                    <a:pt x="11830" y="6982"/>
                    <a:pt x="11196" y="7499"/>
                  </a:cubicBezTo>
                  <a:cubicBezTo>
                    <a:pt x="10704" y="7149"/>
                    <a:pt x="10489" y="6681"/>
                    <a:pt x="10365" y="6154"/>
                  </a:cubicBezTo>
                  <a:cubicBezTo>
                    <a:pt x="10403" y="6040"/>
                    <a:pt x="10597" y="5953"/>
                    <a:pt x="10468" y="5807"/>
                  </a:cubicBezTo>
                  <a:cubicBezTo>
                    <a:pt x="10365" y="5690"/>
                    <a:pt x="10208" y="5728"/>
                    <a:pt x="10070" y="5762"/>
                  </a:cubicBezTo>
                  <a:cubicBezTo>
                    <a:pt x="10021" y="5777"/>
                    <a:pt x="9966" y="5787"/>
                    <a:pt x="9920" y="5812"/>
                  </a:cubicBezTo>
                  <a:cubicBezTo>
                    <a:pt x="9346" y="6113"/>
                    <a:pt x="8711" y="6265"/>
                    <a:pt x="8088" y="6435"/>
                  </a:cubicBezTo>
                  <a:cubicBezTo>
                    <a:pt x="7710" y="6535"/>
                    <a:pt x="7363" y="6698"/>
                    <a:pt x="7024" y="6875"/>
                  </a:cubicBezTo>
                  <a:cubicBezTo>
                    <a:pt x="6692" y="7048"/>
                    <a:pt x="6428" y="7288"/>
                    <a:pt x="6287" y="7637"/>
                  </a:cubicBezTo>
                  <a:cubicBezTo>
                    <a:pt x="6193" y="7876"/>
                    <a:pt x="6092" y="8112"/>
                    <a:pt x="5967" y="8334"/>
                  </a:cubicBezTo>
                  <a:cubicBezTo>
                    <a:pt x="5559" y="9082"/>
                    <a:pt x="5219" y="9861"/>
                    <a:pt x="4945" y="10665"/>
                  </a:cubicBezTo>
                  <a:cubicBezTo>
                    <a:pt x="4627" y="11604"/>
                    <a:pt x="4169" y="12481"/>
                    <a:pt x="3626" y="13312"/>
                  </a:cubicBezTo>
                  <a:cubicBezTo>
                    <a:pt x="3102" y="14113"/>
                    <a:pt x="2607" y="14930"/>
                    <a:pt x="2191" y="15790"/>
                  </a:cubicBezTo>
                  <a:cubicBezTo>
                    <a:pt x="1817" y="16573"/>
                    <a:pt x="1432" y="17353"/>
                    <a:pt x="1075" y="18143"/>
                  </a:cubicBezTo>
                  <a:cubicBezTo>
                    <a:pt x="864" y="18610"/>
                    <a:pt x="639" y="19061"/>
                    <a:pt x="271" y="19438"/>
                  </a:cubicBezTo>
                  <a:cubicBezTo>
                    <a:pt x="175" y="19536"/>
                    <a:pt x="91" y="19649"/>
                    <a:pt x="32" y="19771"/>
                  </a:cubicBezTo>
                  <a:cubicBezTo>
                    <a:pt x="1" y="19833"/>
                    <a:pt x="8" y="19948"/>
                    <a:pt x="50" y="20003"/>
                  </a:cubicBezTo>
                  <a:cubicBezTo>
                    <a:pt x="91" y="20059"/>
                    <a:pt x="209" y="20110"/>
                    <a:pt x="271" y="20094"/>
                  </a:cubicBezTo>
                  <a:cubicBezTo>
                    <a:pt x="507" y="20027"/>
                    <a:pt x="784" y="19990"/>
                    <a:pt x="947" y="19840"/>
                  </a:cubicBezTo>
                  <a:cubicBezTo>
                    <a:pt x="1182" y="19622"/>
                    <a:pt x="1464" y="19494"/>
                    <a:pt x="1726" y="19331"/>
                  </a:cubicBezTo>
                  <a:cubicBezTo>
                    <a:pt x="1972" y="19171"/>
                    <a:pt x="2236" y="19022"/>
                    <a:pt x="2457" y="18832"/>
                  </a:cubicBezTo>
                  <a:cubicBezTo>
                    <a:pt x="2991" y="18371"/>
                    <a:pt x="3525" y="17903"/>
                    <a:pt x="4031" y="17408"/>
                  </a:cubicBezTo>
                  <a:cubicBezTo>
                    <a:pt x="4682" y="16767"/>
                    <a:pt x="5361" y="16157"/>
                    <a:pt x="6116" y="15624"/>
                  </a:cubicBezTo>
                  <a:close/>
                  <a:moveTo>
                    <a:pt x="11851" y="7550"/>
                  </a:moveTo>
                  <a:cubicBezTo>
                    <a:pt x="12519" y="7051"/>
                    <a:pt x="13150" y="6518"/>
                    <a:pt x="13718" y="5915"/>
                  </a:cubicBezTo>
                  <a:cubicBezTo>
                    <a:pt x="13763" y="5863"/>
                    <a:pt x="13819" y="5822"/>
                    <a:pt x="13875" y="5780"/>
                  </a:cubicBezTo>
                  <a:cubicBezTo>
                    <a:pt x="14366" y="5417"/>
                    <a:pt x="14754" y="4963"/>
                    <a:pt x="15163" y="4518"/>
                  </a:cubicBezTo>
                  <a:cubicBezTo>
                    <a:pt x="15953" y="3663"/>
                    <a:pt x="16715" y="2776"/>
                    <a:pt x="17641" y="2041"/>
                  </a:cubicBezTo>
                  <a:cubicBezTo>
                    <a:pt x="17897" y="1841"/>
                    <a:pt x="18125" y="1598"/>
                    <a:pt x="18333" y="1349"/>
                  </a:cubicBezTo>
                  <a:cubicBezTo>
                    <a:pt x="18555" y="1085"/>
                    <a:pt x="18818" y="919"/>
                    <a:pt x="19165" y="867"/>
                  </a:cubicBezTo>
                  <a:cubicBezTo>
                    <a:pt x="19317" y="843"/>
                    <a:pt x="19470" y="808"/>
                    <a:pt x="19622" y="781"/>
                  </a:cubicBezTo>
                  <a:cubicBezTo>
                    <a:pt x="19681" y="957"/>
                    <a:pt x="19542" y="1009"/>
                    <a:pt x="19473" y="1088"/>
                  </a:cubicBezTo>
                  <a:cubicBezTo>
                    <a:pt x="18479" y="2232"/>
                    <a:pt x="17332" y="3230"/>
                    <a:pt x="16240" y="4280"/>
                  </a:cubicBezTo>
                  <a:cubicBezTo>
                    <a:pt x="15943" y="4564"/>
                    <a:pt x="15637" y="4848"/>
                    <a:pt x="15357" y="5150"/>
                  </a:cubicBezTo>
                  <a:cubicBezTo>
                    <a:pt x="15138" y="5388"/>
                    <a:pt x="14948" y="5655"/>
                    <a:pt x="14751" y="5911"/>
                  </a:cubicBezTo>
                  <a:cubicBezTo>
                    <a:pt x="14674" y="6005"/>
                    <a:pt x="14626" y="6119"/>
                    <a:pt x="14540" y="6202"/>
                  </a:cubicBezTo>
                  <a:cubicBezTo>
                    <a:pt x="14062" y="6671"/>
                    <a:pt x="13583" y="7142"/>
                    <a:pt x="13080" y="7585"/>
                  </a:cubicBezTo>
                  <a:cubicBezTo>
                    <a:pt x="12744" y="7880"/>
                    <a:pt x="12367" y="8129"/>
                    <a:pt x="11972" y="8427"/>
                  </a:cubicBezTo>
                  <a:cubicBezTo>
                    <a:pt x="11781" y="8265"/>
                    <a:pt x="11629" y="8129"/>
                    <a:pt x="11476" y="7994"/>
                  </a:cubicBezTo>
                  <a:cubicBezTo>
                    <a:pt x="11553" y="7782"/>
                    <a:pt x="11702" y="7662"/>
                    <a:pt x="11851" y="7550"/>
                  </a:cubicBezTo>
                  <a:close/>
                  <a:moveTo>
                    <a:pt x="3816" y="13860"/>
                  </a:moveTo>
                  <a:cubicBezTo>
                    <a:pt x="4488" y="12862"/>
                    <a:pt x="5035" y="11812"/>
                    <a:pt x="5420" y="10679"/>
                  </a:cubicBezTo>
                  <a:cubicBezTo>
                    <a:pt x="5666" y="9959"/>
                    <a:pt x="5978" y="9262"/>
                    <a:pt x="6338" y="8583"/>
                  </a:cubicBezTo>
                  <a:cubicBezTo>
                    <a:pt x="6435" y="8403"/>
                    <a:pt x="6522" y="8219"/>
                    <a:pt x="6591" y="8025"/>
                  </a:cubicBezTo>
                  <a:cubicBezTo>
                    <a:pt x="6747" y="7582"/>
                    <a:pt x="7048" y="7273"/>
                    <a:pt x="7496" y="7096"/>
                  </a:cubicBezTo>
                  <a:cubicBezTo>
                    <a:pt x="7769" y="6989"/>
                    <a:pt x="8046" y="6875"/>
                    <a:pt x="8327" y="6789"/>
                  </a:cubicBezTo>
                  <a:cubicBezTo>
                    <a:pt x="8673" y="6677"/>
                    <a:pt x="9027" y="6594"/>
                    <a:pt x="9450" y="6477"/>
                  </a:cubicBezTo>
                  <a:cubicBezTo>
                    <a:pt x="9394" y="6608"/>
                    <a:pt x="9373" y="6681"/>
                    <a:pt x="9332" y="6743"/>
                  </a:cubicBezTo>
                  <a:cubicBezTo>
                    <a:pt x="9031" y="7200"/>
                    <a:pt x="8740" y="7662"/>
                    <a:pt x="8417" y="8105"/>
                  </a:cubicBezTo>
                  <a:cubicBezTo>
                    <a:pt x="8137" y="8493"/>
                    <a:pt x="7832" y="8863"/>
                    <a:pt x="7520" y="9231"/>
                  </a:cubicBezTo>
                  <a:cubicBezTo>
                    <a:pt x="7197" y="9612"/>
                    <a:pt x="6914" y="10011"/>
                    <a:pt x="6706" y="10464"/>
                  </a:cubicBezTo>
                  <a:cubicBezTo>
                    <a:pt x="6477" y="10963"/>
                    <a:pt x="6144" y="11400"/>
                    <a:pt x="5711" y="11757"/>
                  </a:cubicBezTo>
                  <a:cubicBezTo>
                    <a:pt x="5441" y="11978"/>
                    <a:pt x="5212" y="12239"/>
                    <a:pt x="5063" y="12550"/>
                  </a:cubicBezTo>
                  <a:cubicBezTo>
                    <a:pt x="4862" y="12966"/>
                    <a:pt x="4595" y="13337"/>
                    <a:pt x="4294" y="13694"/>
                  </a:cubicBezTo>
                  <a:cubicBezTo>
                    <a:pt x="4048" y="13982"/>
                    <a:pt x="3823" y="14279"/>
                    <a:pt x="3584" y="14574"/>
                  </a:cubicBezTo>
                  <a:cubicBezTo>
                    <a:pt x="3508" y="14663"/>
                    <a:pt x="3424" y="14747"/>
                    <a:pt x="3345" y="14834"/>
                  </a:cubicBezTo>
                  <a:cubicBezTo>
                    <a:pt x="3317" y="14813"/>
                    <a:pt x="3289" y="14792"/>
                    <a:pt x="3261" y="14772"/>
                  </a:cubicBezTo>
                  <a:cubicBezTo>
                    <a:pt x="3445" y="14466"/>
                    <a:pt x="3618" y="14155"/>
                    <a:pt x="3816" y="13860"/>
                  </a:cubicBezTo>
                  <a:close/>
                  <a:moveTo>
                    <a:pt x="3701" y="16777"/>
                  </a:moveTo>
                  <a:cubicBezTo>
                    <a:pt x="3691" y="16576"/>
                    <a:pt x="3695" y="16372"/>
                    <a:pt x="3670" y="16171"/>
                  </a:cubicBezTo>
                  <a:cubicBezTo>
                    <a:pt x="3663" y="16105"/>
                    <a:pt x="3584" y="16046"/>
                    <a:pt x="3532" y="15973"/>
                  </a:cubicBezTo>
                  <a:cubicBezTo>
                    <a:pt x="3272" y="16174"/>
                    <a:pt x="3369" y="16431"/>
                    <a:pt x="3348" y="16653"/>
                  </a:cubicBezTo>
                  <a:cubicBezTo>
                    <a:pt x="3327" y="16875"/>
                    <a:pt x="3348" y="17092"/>
                    <a:pt x="3511" y="17259"/>
                  </a:cubicBezTo>
                  <a:cubicBezTo>
                    <a:pt x="2950" y="17959"/>
                    <a:pt x="1872" y="18821"/>
                    <a:pt x="1380" y="18967"/>
                  </a:cubicBezTo>
                  <a:cubicBezTo>
                    <a:pt x="1380" y="18915"/>
                    <a:pt x="1373" y="18863"/>
                    <a:pt x="1390" y="18821"/>
                  </a:cubicBezTo>
                  <a:cubicBezTo>
                    <a:pt x="1488" y="18530"/>
                    <a:pt x="1560" y="18229"/>
                    <a:pt x="1696" y="17959"/>
                  </a:cubicBezTo>
                  <a:cubicBezTo>
                    <a:pt x="1969" y="17412"/>
                    <a:pt x="2278" y="16881"/>
                    <a:pt x="2676" y="16400"/>
                  </a:cubicBezTo>
                  <a:cubicBezTo>
                    <a:pt x="3410" y="15516"/>
                    <a:pt x="4134" y="14622"/>
                    <a:pt x="4845" y="13721"/>
                  </a:cubicBezTo>
                  <a:cubicBezTo>
                    <a:pt x="5060" y="13451"/>
                    <a:pt x="5236" y="13157"/>
                    <a:pt x="5399" y="12862"/>
                  </a:cubicBezTo>
                  <a:cubicBezTo>
                    <a:pt x="5569" y="12557"/>
                    <a:pt x="5756" y="12277"/>
                    <a:pt x="6030" y="12055"/>
                  </a:cubicBezTo>
                  <a:cubicBezTo>
                    <a:pt x="6519" y="11653"/>
                    <a:pt x="6879" y="11154"/>
                    <a:pt x="7135" y="10589"/>
                  </a:cubicBezTo>
                  <a:cubicBezTo>
                    <a:pt x="7309" y="10215"/>
                    <a:pt x="7537" y="9879"/>
                    <a:pt x="7807" y="9564"/>
                  </a:cubicBezTo>
                  <a:cubicBezTo>
                    <a:pt x="8337" y="8954"/>
                    <a:pt x="8829" y="8316"/>
                    <a:pt x="9245" y="7627"/>
                  </a:cubicBezTo>
                  <a:cubicBezTo>
                    <a:pt x="9446" y="7291"/>
                    <a:pt x="9685" y="6976"/>
                    <a:pt x="9914" y="6653"/>
                  </a:cubicBezTo>
                  <a:cubicBezTo>
                    <a:pt x="9928" y="6629"/>
                    <a:pt x="9970" y="6622"/>
                    <a:pt x="10000" y="6608"/>
                  </a:cubicBezTo>
                  <a:cubicBezTo>
                    <a:pt x="10029" y="6622"/>
                    <a:pt x="10070" y="6636"/>
                    <a:pt x="10077" y="6656"/>
                  </a:cubicBezTo>
                  <a:cubicBezTo>
                    <a:pt x="10170" y="6989"/>
                    <a:pt x="10340" y="7277"/>
                    <a:pt x="10607" y="7516"/>
                  </a:cubicBezTo>
                  <a:cubicBezTo>
                    <a:pt x="10707" y="7606"/>
                    <a:pt x="10794" y="7720"/>
                    <a:pt x="10856" y="7841"/>
                  </a:cubicBezTo>
                  <a:cubicBezTo>
                    <a:pt x="11064" y="8226"/>
                    <a:pt x="11421" y="8482"/>
                    <a:pt x="11737" y="8774"/>
                  </a:cubicBezTo>
                  <a:cubicBezTo>
                    <a:pt x="11882" y="8912"/>
                    <a:pt x="12058" y="8922"/>
                    <a:pt x="12211" y="8780"/>
                  </a:cubicBezTo>
                  <a:cubicBezTo>
                    <a:pt x="12752" y="8271"/>
                    <a:pt x="13448" y="7939"/>
                    <a:pt x="13909" y="7346"/>
                  </a:cubicBezTo>
                  <a:cubicBezTo>
                    <a:pt x="13940" y="7304"/>
                    <a:pt x="13974" y="7263"/>
                    <a:pt x="14016" y="7235"/>
                  </a:cubicBezTo>
                  <a:cubicBezTo>
                    <a:pt x="14612" y="6795"/>
                    <a:pt x="15018" y="6202"/>
                    <a:pt x="15479" y="5649"/>
                  </a:cubicBezTo>
                  <a:cubicBezTo>
                    <a:pt x="15946" y="5084"/>
                    <a:pt x="16511" y="4588"/>
                    <a:pt x="17044" y="4075"/>
                  </a:cubicBezTo>
                  <a:cubicBezTo>
                    <a:pt x="17578" y="3559"/>
                    <a:pt x="18132" y="3063"/>
                    <a:pt x="18666" y="2551"/>
                  </a:cubicBezTo>
                  <a:cubicBezTo>
                    <a:pt x="18877" y="2346"/>
                    <a:pt x="19061" y="2121"/>
                    <a:pt x="19255" y="1899"/>
                  </a:cubicBezTo>
                  <a:cubicBezTo>
                    <a:pt x="19581" y="1529"/>
                    <a:pt x="19934" y="1179"/>
                    <a:pt x="20326" y="826"/>
                  </a:cubicBezTo>
                  <a:cubicBezTo>
                    <a:pt x="20790" y="1186"/>
                    <a:pt x="21199" y="1574"/>
                    <a:pt x="21587" y="1892"/>
                  </a:cubicBezTo>
                  <a:cubicBezTo>
                    <a:pt x="21635" y="2356"/>
                    <a:pt x="21674" y="2759"/>
                    <a:pt x="21725" y="3157"/>
                  </a:cubicBezTo>
                  <a:cubicBezTo>
                    <a:pt x="21736" y="3237"/>
                    <a:pt x="21791" y="3309"/>
                    <a:pt x="21837" y="3379"/>
                  </a:cubicBezTo>
                  <a:cubicBezTo>
                    <a:pt x="21850" y="3403"/>
                    <a:pt x="21902" y="3424"/>
                    <a:pt x="21926" y="3417"/>
                  </a:cubicBezTo>
                  <a:cubicBezTo>
                    <a:pt x="21971" y="3403"/>
                    <a:pt x="22034" y="3372"/>
                    <a:pt x="22040" y="3341"/>
                  </a:cubicBezTo>
                  <a:cubicBezTo>
                    <a:pt x="22065" y="3244"/>
                    <a:pt x="22079" y="3143"/>
                    <a:pt x="22072" y="3042"/>
                  </a:cubicBezTo>
                  <a:cubicBezTo>
                    <a:pt x="22061" y="2894"/>
                    <a:pt x="22037" y="2741"/>
                    <a:pt x="22006" y="2593"/>
                  </a:cubicBezTo>
                  <a:cubicBezTo>
                    <a:pt x="21975" y="2447"/>
                    <a:pt x="21923" y="2308"/>
                    <a:pt x="21861" y="2104"/>
                  </a:cubicBezTo>
                  <a:cubicBezTo>
                    <a:pt x="22203" y="2242"/>
                    <a:pt x="22384" y="2471"/>
                    <a:pt x="22553" y="2693"/>
                  </a:cubicBezTo>
                  <a:cubicBezTo>
                    <a:pt x="22654" y="2831"/>
                    <a:pt x="22578" y="2988"/>
                    <a:pt x="22474" y="3112"/>
                  </a:cubicBezTo>
                  <a:cubicBezTo>
                    <a:pt x="22252" y="3375"/>
                    <a:pt x="22027" y="3635"/>
                    <a:pt x="21802" y="3895"/>
                  </a:cubicBezTo>
                  <a:cubicBezTo>
                    <a:pt x="21656" y="4058"/>
                    <a:pt x="21500" y="4214"/>
                    <a:pt x="21306" y="4425"/>
                  </a:cubicBezTo>
                  <a:cubicBezTo>
                    <a:pt x="21271" y="4273"/>
                    <a:pt x="21237" y="4183"/>
                    <a:pt x="21234" y="4093"/>
                  </a:cubicBezTo>
                  <a:cubicBezTo>
                    <a:pt x="21209" y="3739"/>
                    <a:pt x="21209" y="3383"/>
                    <a:pt x="21167" y="3029"/>
                  </a:cubicBezTo>
                  <a:cubicBezTo>
                    <a:pt x="21137" y="2762"/>
                    <a:pt x="21060" y="2499"/>
                    <a:pt x="20984" y="2242"/>
                  </a:cubicBezTo>
                  <a:cubicBezTo>
                    <a:pt x="20953" y="2135"/>
                    <a:pt x="20880" y="2024"/>
                    <a:pt x="20689" y="2045"/>
                  </a:cubicBezTo>
                  <a:cubicBezTo>
                    <a:pt x="20682" y="2135"/>
                    <a:pt x="20655" y="2232"/>
                    <a:pt x="20676" y="2322"/>
                  </a:cubicBezTo>
                  <a:cubicBezTo>
                    <a:pt x="20801" y="2922"/>
                    <a:pt x="20849" y="3525"/>
                    <a:pt x="20845" y="4138"/>
                  </a:cubicBezTo>
                  <a:cubicBezTo>
                    <a:pt x="20842" y="4328"/>
                    <a:pt x="20870" y="4508"/>
                    <a:pt x="21116" y="4602"/>
                  </a:cubicBezTo>
                  <a:cubicBezTo>
                    <a:pt x="20967" y="4838"/>
                    <a:pt x="20814" y="5028"/>
                    <a:pt x="20572" y="5209"/>
                  </a:cubicBezTo>
                  <a:cubicBezTo>
                    <a:pt x="20485" y="4993"/>
                    <a:pt x="20513" y="4810"/>
                    <a:pt x="20502" y="4633"/>
                  </a:cubicBezTo>
                  <a:cubicBezTo>
                    <a:pt x="20478" y="4093"/>
                    <a:pt x="20460" y="3552"/>
                    <a:pt x="20426" y="3012"/>
                  </a:cubicBezTo>
                  <a:cubicBezTo>
                    <a:pt x="20412" y="2810"/>
                    <a:pt x="20367" y="2610"/>
                    <a:pt x="20319" y="2415"/>
                  </a:cubicBezTo>
                  <a:cubicBezTo>
                    <a:pt x="20298" y="2340"/>
                    <a:pt x="20228" y="2273"/>
                    <a:pt x="20174" y="2211"/>
                  </a:cubicBezTo>
                  <a:cubicBezTo>
                    <a:pt x="20128" y="2163"/>
                    <a:pt x="20014" y="2194"/>
                    <a:pt x="20003" y="2260"/>
                  </a:cubicBezTo>
                  <a:cubicBezTo>
                    <a:pt x="19986" y="2340"/>
                    <a:pt x="19972" y="2426"/>
                    <a:pt x="19982" y="2506"/>
                  </a:cubicBezTo>
                  <a:cubicBezTo>
                    <a:pt x="20083" y="3261"/>
                    <a:pt x="20121" y="4020"/>
                    <a:pt x="20115" y="4782"/>
                  </a:cubicBezTo>
                  <a:cubicBezTo>
                    <a:pt x="20115" y="5139"/>
                    <a:pt x="20121" y="5139"/>
                    <a:pt x="20347" y="5451"/>
                  </a:cubicBezTo>
                  <a:cubicBezTo>
                    <a:pt x="19969" y="5881"/>
                    <a:pt x="19584" y="6317"/>
                    <a:pt x="19196" y="6754"/>
                  </a:cubicBezTo>
                  <a:cubicBezTo>
                    <a:pt x="19117" y="6843"/>
                    <a:pt x="19013" y="6917"/>
                    <a:pt x="18947" y="7013"/>
                  </a:cubicBezTo>
                  <a:cubicBezTo>
                    <a:pt x="18437" y="7752"/>
                    <a:pt x="17700" y="8299"/>
                    <a:pt x="17145" y="8999"/>
                  </a:cubicBezTo>
                  <a:cubicBezTo>
                    <a:pt x="16989" y="9196"/>
                    <a:pt x="16788" y="9356"/>
                    <a:pt x="16542" y="9512"/>
                  </a:cubicBezTo>
                  <a:cubicBezTo>
                    <a:pt x="16445" y="9255"/>
                    <a:pt x="16469" y="9037"/>
                    <a:pt x="16452" y="8822"/>
                  </a:cubicBezTo>
                  <a:cubicBezTo>
                    <a:pt x="16435" y="8586"/>
                    <a:pt x="16435" y="8348"/>
                    <a:pt x="16421" y="8112"/>
                  </a:cubicBezTo>
                  <a:cubicBezTo>
                    <a:pt x="16407" y="7894"/>
                    <a:pt x="16393" y="7672"/>
                    <a:pt x="16358" y="7454"/>
                  </a:cubicBezTo>
                  <a:cubicBezTo>
                    <a:pt x="16328" y="7246"/>
                    <a:pt x="16373" y="7017"/>
                    <a:pt x="16234" y="6799"/>
                  </a:cubicBezTo>
                  <a:cubicBezTo>
                    <a:pt x="16189" y="6843"/>
                    <a:pt x="16133" y="6872"/>
                    <a:pt x="16130" y="6903"/>
                  </a:cubicBezTo>
                  <a:cubicBezTo>
                    <a:pt x="16106" y="7190"/>
                    <a:pt x="16074" y="7475"/>
                    <a:pt x="16074" y="7762"/>
                  </a:cubicBezTo>
                  <a:cubicBezTo>
                    <a:pt x="16074" y="8098"/>
                    <a:pt x="16091" y="8438"/>
                    <a:pt x="16120" y="8774"/>
                  </a:cubicBezTo>
                  <a:cubicBezTo>
                    <a:pt x="16141" y="9061"/>
                    <a:pt x="16171" y="9346"/>
                    <a:pt x="16224" y="9629"/>
                  </a:cubicBezTo>
                  <a:cubicBezTo>
                    <a:pt x="16254" y="9806"/>
                    <a:pt x="16203" y="9924"/>
                    <a:pt x="16016" y="10032"/>
                  </a:cubicBezTo>
                  <a:cubicBezTo>
                    <a:pt x="15981" y="9934"/>
                    <a:pt x="15933" y="9848"/>
                    <a:pt x="15925" y="9757"/>
                  </a:cubicBezTo>
                  <a:cubicBezTo>
                    <a:pt x="15877" y="9238"/>
                    <a:pt x="15839" y="8715"/>
                    <a:pt x="15790" y="8191"/>
                  </a:cubicBezTo>
                  <a:cubicBezTo>
                    <a:pt x="15759" y="7862"/>
                    <a:pt x="15658" y="7540"/>
                    <a:pt x="15554" y="7200"/>
                  </a:cubicBezTo>
                  <a:cubicBezTo>
                    <a:pt x="15533" y="7235"/>
                    <a:pt x="15499" y="7267"/>
                    <a:pt x="15496" y="7301"/>
                  </a:cubicBezTo>
                  <a:cubicBezTo>
                    <a:pt x="15489" y="7401"/>
                    <a:pt x="15492" y="7502"/>
                    <a:pt x="15499" y="7603"/>
                  </a:cubicBezTo>
                  <a:cubicBezTo>
                    <a:pt x="15554" y="8448"/>
                    <a:pt x="15613" y="9290"/>
                    <a:pt x="15672" y="10136"/>
                  </a:cubicBezTo>
                  <a:cubicBezTo>
                    <a:pt x="15707" y="10610"/>
                    <a:pt x="15690" y="10651"/>
                    <a:pt x="15250" y="11067"/>
                  </a:cubicBezTo>
                  <a:cubicBezTo>
                    <a:pt x="15114" y="10884"/>
                    <a:pt x="15173" y="10676"/>
                    <a:pt x="15149" y="10489"/>
                  </a:cubicBezTo>
                  <a:cubicBezTo>
                    <a:pt x="15125" y="10288"/>
                    <a:pt x="15114" y="10083"/>
                    <a:pt x="15097" y="9882"/>
                  </a:cubicBezTo>
                  <a:cubicBezTo>
                    <a:pt x="15084" y="9695"/>
                    <a:pt x="15069" y="9512"/>
                    <a:pt x="15052" y="9325"/>
                  </a:cubicBezTo>
                  <a:cubicBezTo>
                    <a:pt x="15031" y="9124"/>
                    <a:pt x="15010" y="8922"/>
                    <a:pt x="14993" y="8718"/>
                  </a:cubicBezTo>
                  <a:cubicBezTo>
                    <a:pt x="14972" y="8521"/>
                    <a:pt x="14959" y="8323"/>
                    <a:pt x="14931" y="8022"/>
                  </a:cubicBezTo>
                  <a:cubicBezTo>
                    <a:pt x="14813" y="8275"/>
                    <a:pt x="14844" y="8438"/>
                    <a:pt x="14841" y="8593"/>
                  </a:cubicBezTo>
                  <a:cubicBezTo>
                    <a:pt x="14837" y="8759"/>
                    <a:pt x="14841" y="8933"/>
                    <a:pt x="14855" y="9100"/>
                  </a:cubicBezTo>
                  <a:cubicBezTo>
                    <a:pt x="14910" y="9741"/>
                    <a:pt x="14959" y="10381"/>
                    <a:pt x="15035" y="11019"/>
                  </a:cubicBezTo>
                  <a:cubicBezTo>
                    <a:pt x="15076" y="11334"/>
                    <a:pt x="14945" y="11532"/>
                    <a:pt x="14671" y="11691"/>
                  </a:cubicBezTo>
                  <a:cubicBezTo>
                    <a:pt x="14553" y="11518"/>
                    <a:pt x="14567" y="11327"/>
                    <a:pt x="14543" y="11147"/>
                  </a:cubicBezTo>
                  <a:cubicBezTo>
                    <a:pt x="14463" y="10596"/>
                    <a:pt x="14401" y="10042"/>
                    <a:pt x="14318" y="9487"/>
                  </a:cubicBezTo>
                  <a:cubicBezTo>
                    <a:pt x="14283" y="9238"/>
                    <a:pt x="14224" y="8988"/>
                    <a:pt x="14166" y="8743"/>
                  </a:cubicBezTo>
                  <a:cubicBezTo>
                    <a:pt x="14145" y="8663"/>
                    <a:pt x="14107" y="8583"/>
                    <a:pt x="14065" y="8510"/>
                  </a:cubicBezTo>
                  <a:cubicBezTo>
                    <a:pt x="14051" y="8486"/>
                    <a:pt x="14009" y="8473"/>
                    <a:pt x="13982" y="8455"/>
                  </a:cubicBezTo>
                  <a:cubicBezTo>
                    <a:pt x="13968" y="8458"/>
                    <a:pt x="13950" y="8455"/>
                    <a:pt x="13944" y="8462"/>
                  </a:cubicBezTo>
                  <a:cubicBezTo>
                    <a:pt x="13929" y="8476"/>
                    <a:pt x="13916" y="8493"/>
                    <a:pt x="13919" y="8507"/>
                  </a:cubicBezTo>
                  <a:cubicBezTo>
                    <a:pt x="14099" y="9640"/>
                    <a:pt x="14283" y="10776"/>
                    <a:pt x="14470" y="11933"/>
                  </a:cubicBezTo>
                  <a:cubicBezTo>
                    <a:pt x="14387" y="12111"/>
                    <a:pt x="14220" y="12225"/>
                    <a:pt x="14009" y="12363"/>
                  </a:cubicBezTo>
                  <a:cubicBezTo>
                    <a:pt x="13978" y="12259"/>
                    <a:pt x="13944" y="12186"/>
                    <a:pt x="13940" y="12114"/>
                  </a:cubicBezTo>
                  <a:cubicBezTo>
                    <a:pt x="13923" y="11722"/>
                    <a:pt x="13923" y="11334"/>
                    <a:pt x="13895" y="10946"/>
                  </a:cubicBezTo>
                  <a:cubicBezTo>
                    <a:pt x="13870" y="10627"/>
                    <a:pt x="13819" y="10309"/>
                    <a:pt x="13771" y="9990"/>
                  </a:cubicBezTo>
                  <a:cubicBezTo>
                    <a:pt x="13760" y="9910"/>
                    <a:pt x="13732" y="9824"/>
                    <a:pt x="13683" y="9754"/>
                  </a:cubicBezTo>
                  <a:cubicBezTo>
                    <a:pt x="13652" y="9709"/>
                    <a:pt x="13566" y="9653"/>
                    <a:pt x="13524" y="9667"/>
                  </a:cubicBezTo>
                  <a:cubicBezTo>
                    <a:pt x="13472" y="9678"/>
                    <a:pt x="13413" y="9757"/>
                    <a:pt x="13403" y="9813"/>
                  </a:cubicBezTo>
                  <a:cubicBezTo>
                    <a:pt x="13386" y="9910"/>
                    <a:pt x="13392" y="10018"/>
                    <a:pt x="13406" y="10115"/>
                  </a:cubicBezTo>
                  <a:cubicBezTo>
                    <a:pt x="13521" y="10887"/>
                    <a:pt x="13517" y="11667"/>
                    <a:pt x="13545" y="12443"/>
                  </a:cubicBezTo>
                  <a:cubicBezTo>
                    <a:pt x="13559" y="12803"/>
                    <a:pt x="13365" y="12990"/>
                    <a:pt x="13074" y="13222"/>
                  </a:cubicBezTo>
                  <a:cubicBezTo>
                    <a:pt x="12914" y="12055"/>
                    <a:pt x="13039" y="10911"/>
                    <a:pt x="12675" y="9827"/>
                  </a:cubicBezTo>
                  <a:cubicBezTo>
                    <a:pt x="12669" y="9799"/>
                    <a:pt x="12623" y="9789"/>
                    <a:pt x="12565" y="9751"/>
                  </a:cubicBezTo>
                  <a:cubicBezTo>
                    <a:pt x="12523" y="9816"/>
                    <a:pt x="12453" y="9879"/>
                    <a:pt x="12450" y="9949"/>
                  </a:cubicBezTo>
                  <a:cubicBezTo>
                    <a:pt x="12436" y="10115"/>
                    <a:pt x="12450" y="10284"/>
                    <a:pt x="12457" y="10454"/>
                  </a:cubicBezTo>
                  <a:cubicBezTo>
                    <a:pt x="12516" y="11532"/>
                    <a:pt x="12578" y="12613"/>
                    <a:pt x="12634" y="13694"/>
                  </a:cubicBezTo>
                  <a:cubicBezTo>
                    <a:pt x="12640" y="13790"/>
                    <a:pt x="12655" y="13905"/>
                    <a:pt x="12478" y="13933"/>
                  </a:cubicBezTo>
                  <a:cubicBezTo>
                    <a:pt x="12457" y="13881"/>
                    <a:pt x="12415" y="13829"/>
                    <a:pt x="12412" y="13770"/>
                  </a:cubicBezTo>
                  <a:cubicBezTo>
                    <a:pt x="12381" y="13483"/>
                    <a:pt x="12357" y="13198"/>
                    <a:pt x="12339" y="12911"/>
                  </a:cubicBezTo>
                  <a:cubicBezTo>
                    <a:pt x="12280" y="12082"/>
                    <a:pt x="12221" y="11258"/>
                    <a:pt x="12162" y="10430"/>
                  </a:cubicBezTo>
                  <a:cubicBezTo>
                    <a:pt x="12159" y="10364"/>
                    <a:pt x="12152" y="10294"/>
                    <a:pt x="12142" y="10229"/>
                  </a:cubicBezTo>
                  <a:cubicBezTo>
                    <a:pt x="12111" y="10028"/>
                    <a:pt x="12020" y="9886"/>
                    <a:pt x="11941" y="9920"/>
                  </a:cubicBezTo>
                  <a:cubicBezTo>
                    <a:pt x="11781" y="9990"/>
                    <a:pt x="11791" y="10136"/>
                    <a:pt x="11788" y="10270"/>
                  </a:cubicBezTo>
                  <a:cubicBezTo>
                    <a:pt x="11788" y="10406"/>
                    <a:pt x="11791" y="10541"/>
                    <a:pt x="11802" y="10676"/>
                  </a:cubicBezTo>
                  <a:cubicBezTo>
                    <a:pt x="11851" y="11504"/>
                    <a:pt x="11900" y="12328"/>
                    <a:pt x="11948" y="13157"/>
                  </a:cubicBezTo>
                  <a:cubicBezTo>
                    <a:pt x="11962" y="13344"/>
                    <a:pt x="11969" y="13528"/>
                    <a:pt x="11986" y="13715"/>
                  </a:cubicBezTo>
                  <a:cubicBezTo>
                    <a:pt x="12017" y="14016"/>
                    <a:pt x="12017" y="14016"/>
                    <a:pt x="12277" y="14268"/>
                  </a:cubicBezTo>
                  <a:cubicBezTo>
                    <a:pt x="12058" y="14709"/>
                    <a:pt x="12058" y="14709"/>
                    <a:pt x="11712" y="14913"/>
                  </a:cubicBezTo>
                  <a:cubicBezTo>
                    <a:pt x="11657" y="14837"/>
                    <a:pt x="11598" y="14757"/>
                    <a:pt x="11525" y="14657"/>
                  </a:cubicBezTo>
                  <a:cubicBezTo>
                    <a:pt x="11705" y="14497"/>
                    <a:pt x="11750" y="14321"/>
                    <a:pt x="11716" y="14078"/>
                  </a:cubicBezTo>
                  <a:cubicBezTo>
                    <a:pt x="11577" y="13139"/>
                    <a:pt x="11480" y="12197"/>
                    <a:pt x="11362" y="11258"/>
                  </a:cubicBezTo>
                  <a:cubicBezTo>
                    <a:pt x="11342" y="11092"/>
                    <a:pt x="11303" y="10926"/>
                    <a:pt x="11255" y="10763"/>
                  </a:cubicBezTo>
                  <a:cubicBezTo>
                    <a:pt x="11241" y="10714"/>
                    <a:pt x="11161" y="10659"/>
                    <a:pt x="11105" y="10651"/>
                  </a:cubicBezTo>
                  <a:cubicBezTo>
                    <a:pt x="11001" y="10638"/>
                    <a:pt x="10950" y="10721"/>
                    <a:pt x="10947" y="10811"/>
                  </a:cubicBezTo>
                  <a:cubicBezTo>
                    <a:pt x="10939" y="10942"/>
                    <a:pt x="10943" y="11081"/>
                    <a:pt x="10960" y="11212"/>
                  </a:cubicBezTo>
                  <a:cubicBezTo>
                    <a:pt x="11047" y="11951"/>
                    <a:pt x="11144" y="12693"/>
                    <a:pt x="11227" y="13430"/>
                  </a:cubicBezTo>
                  <a:cubicBezTo>
                    <a:pt x="11244" y="13572"/>
                    <a:pt x="11230" y="13715"/>
                    <a:pt x="11199" y="13864"/>
                  </a:cubicBezTo>
                  <a:cubicBezTo>
                    <a:pt x="10939" y="13406"/>
                    <a:pt x="10641" y="12976"/>
                    <a:pt x="10503" y="12467"/>
                  </a:cubicBezTo>
                  <a:cubicBezTo>
                    <a:pt x="10448" y="12256"/>
                    <a:pt x="10399" y="12044"/>
                    <a:pt x="10257" y="11857"/>
                  </a:cubicBezTo>
                  <a:cubicBezTo>
                    <a:pt x="10181" y="11760"/>
                    <a:pt x="10163" y="11607"/>
                    <a:pt x="10153" y="11476"/>
                  </a:cubicBezTo>
                  <a:cubicBezTo>
                    <a:pt x="10122" y="11036"/>
                    <a:pt x="10115" y="10596"/>
                    <a:pt x="10083" y="10160"/>
                  </a:cubicBezTo>
                  <a:cubicBezTo>
                    <a:pt x="10066" y="9907"/>
                    <a:pt x="10029" y="9653"/>
                    <a:pt x="9983" y="9404"/>
                  </a:cubicBezTo>
                  <a:cubicBezTo>
                    <a:pt x="9959" y="9283"/>
                    <a:pt x="9879" y="9189"/>
                    <a:pt x="9685" y="9224"/>
                  </a:cubicBezTo>
                  <a:cubicBezTo>
                    <a:pt x="9678" y="9328"/>
                    <a:pt x="9658" y="9439"/>
                    <a:pt x="9661" y="9549"/>
                  </a:cubicBezTo>
                  <a:cubicBezTo>
                    <a:pt x="9692" y="10260"/>
                    <a:pt x="9730" y="10971"/>
                    <a:pt x="9762" y="11681"/>
                  </a:cubicBezTo>
                  <a:cubicBezTo>
                    <a:pt x="9768" y="11781"/>
                    <a:pt x="9779" y="11885"/>
                    <a:pt x="9754" y="11982"/>
                  </a:cubicBezTo>
                  <a:cubicBezTo>
                    <a:pt x="9744" y="12031"/>
                    <a:pt x="9664" y="12065"/>
                    <a:pt x="9619" y="12106"/>
                  </a:cubicBezTo>
                  <a:cubicBezTo>
                    <a:pt x="9367" y="12602"/>
                    <a:pt x="9335" y="12640"/>
                    <a:pt x="8989" y="12855"/>
                  </a:cubicBezTo>
                  <a:cubicBezTo>
                    <a:pt x="8868" y="12800"/>
                    <a:pt x="8898" y="12689"/>
                    <a:pt x="8892" y="12595"/>
                  </a:cubicBezTo>
                  <a:cubicBezTo>
                    <a:pt x="8868" y="12190"/>
                    <a:pt x="8857" y="11785"/>
                    <a:pt x="8815" y="11379"/>
                  </a:cubicBezTo>
                  <a:cubicBezTo>
                    <a:pt x="8791" y="11137"/>
                    <a:pt x="8777" y="10877"/>
                    <a:pt x="8573" y="10635"/>
                  </a:cubicBezTo>
                  <a:cubicBezTo>
                    <a:pt x="8532" y="10721"/>
                    <a:pt x="8490" y="10773"/>
                    <a:pt x="8486" y="10828"/>
                  </a:cubicBezTo>
                  <a:cubicBezTo>
                    <a:pt x="8469" y="10977"/>
                    <a:pt x="8459" y="11134"/>
                    <a:pt x="8462" y="11282"/>
                  </a:cubicBezTo>
                  <a:cubicBezTo>
                    <a:pt x="8479" y="11757"/>
                    <a:pt x="8497" y="12228"/>
                    <a:pt x="8521" y="12703"/>
                  </a:cubicBezTo>
                  <a:cubicBezTo>
                    <a:pt x="8528" y="12869"/>
                    <a:pt x="8556" y="13032"/>
                    <a:pt x="8580" y="13229"/>
                  </a:cubicBezTo>
                  <a:cubicBezTo>
                    <a:pt x="8428" y="13344"/>
                    <a:pt x="8268" y="13469"/>
                    <a:pt x="8126" y="13572"/>
                  </a:cubicBezTo>
                  <a:cubicBezTo>
                    <a:pt x="7966" y="13538"/>
                    <a:pt x="7980" y="13441"/>
                    <a:pt x="7974" y="13361"/>
                  </a:cubicBezTo>
                  <a:cubicBezTo>
                    <a:pt x="7939" y="12959"/>
                    <a:pt x="7915" y="12554"/>
                    <a:pt x="7873" y="12148"/>
                  </a:cubicBezTo>
                  <a:cubicBezTo>
                    <a:pt x="7846" y="11861"/>
                    <a:pt x="7835" y="11861"/>
                    <a:pt x="7648" y="11604"/>
                  </a:cubicBezTo>
                  <a:cubicBezTo>
                    <a:pt x="7534" y="11604"/>
                    <a:pt x="7513" y="11691"/>
                    <a:pt x="7499" y="11767"/>
                  </a:cubicBezTo>
                  <a:cubicBezTo>
                    <a:pt x="7485" y="11850"/>
                    <a:pt x="7492" y="11937"/>
                    <a:pt x="7499" y="12020"/>
                  </a:cubicBezTo>
                  <a:cubicBezTo>
                    <a:pt x="7523" y="12391"/>
                    <a:pt x="7561" y="12762"/>
                    <a:pt x="7579" y="13133"/>
                  </a:cubicBezTo>
                  <a:cubicBezTo>
                    <a:pt x="7592" y="13354"/>
                    <a:pt x="7603" y="13572"/>
                    <a:pt x="7811" y="13735"/>
                  </a:cubicBezTo>
                  <a:cubicBezTo>
                    <a:pt x="7651" y="13905"/>
                    <a:pt x="7499" y="14030"/>
                    <a:pt x="7264" y="14127"/>
                  </a:cubicBezTo>
                  <a:cubicBezTo>
                    <a:pt x="7250" y="13888"/>
                    <a:pt x="7243" y="13691"/>
                    <a:pt x="7225" y="13496"/>
                  </a:cubicBezTo>
                  <a:cubicBezTo>
                    <a:pt x="7205" y="13296"/>
                    <a:pt x="7176" y="13091"/>
                    <a:pt x="7142" y="12893"/>
                  </a:cubicBezTo>
                  <a:cubicBezTo>
                    <a:pt x="7118" y="12744"/>
                    <a:pt x="7087" y="12592"/>
                    <a:pt x="7038" y="12450"/>
                  </a:cubicBezTo>
                  <a:cubicBezTo>
                    <a:pt x="7007" y="12346"/>
                    <a:pt x="6931" y="12277"/>
                    <a:pt x="6799" y="12298"/>
                  </a:cubicBezTo>
                  <a:cubicBezTo>
                    <a:pt x="6688" y="12363"/>
                    <a:pt x="6712" y="12471"/>
                    <a:pt x="6723" y="12564"/>
                  </a:cubicBezTo>
                  <a:cubicBezTo>
                    <a:pt x="6768" y="13000"/>
                    <a:pt x="6806" y="13441"/>
                    <a:pt x="6869" y="13873"/>
                  </a:cubicBezTo>
                  <a:cubicBezTo>
                    <a:pt x="6889" y="14012"/>
                    <a:pt x="6976" y="14144"/>
                    <a:pt x="7048" y="14318"/>
                  </a:cubicBezTo>
                  <a:cubicBezTo>
                    <a:pt x="6875" y="14522"/>
                    <a:pt x="6629" y="14702"/>
                    <a:pt x="6359" y="14896"/>
                  </a:cubicBezTo>
                  <a:cubicBezTo>
                    <a:pt x="6231" y="14747"/>
                    <a:pt x="6238" y="14598"/>
                    <a:pt x="6228" y="14452"/>
                  </a:cubicBezTo>
                  <a:cubicBezTo>
                    <a:pt x="6210" y="14182"/>
                    <a:pt x="6217" y="13912"/>
                    <a:pt x="6186" y="13641"/>
                  </a:cubicBezTo>
                  <a:cubicBezTo>
                    <a:pt x="6172" y="13513"/>
                    <a:pt x="6109" y="13389"/>
                    <a:pt x="6044" y="13275"/>
                  </a:cubicBezTo>
                  <a:cubicBezTo>
                    <a:pt x="6020" y="13233"/>
                    <a:pt x="5922" y="13219"/>
                    <a:pt x="5860" y="13222"/>
                  </a:cubicBezTo>
                  <a:cubicBezTo>
                    <a:pt x="5836" y="13222"/>
                    <a:pt x="5791" y="13299"/>
                    <a:pt x="5794" y="13340"/>
                  </a:cubicBezTo>
                  <a:cubicBezTo>
                    <a:pt x="5839" y="13943"/>
                    <a:pt x="5887" y="14550"/>
                    <a:pt x="5940" y="15187"/>
                  </a:cubicBezTo>
                  <a:cubicBezTo>
                    <a:pt x="5822" y="15346"/>
                    <a:pt x="5638" y="15461"/>
                    <a:pt x="5448" y="15544"/>
                  </a:cubicBezTo>
                  <a:cubicBezTo>
                    <a:pt x="5313" y="15488"/>
                    <a:pt x="5344" y="15391"/>
                    <a:pt x="5337" y="15315"/>
                  </a:cubicBezTo>
                  <a:cubicBezTo>
                    <a:pt x="5305" y="14945"/>
                    <a:pt x="5285" y="14574"/>
                    <a:pt x="5243" y="14203"/>
                  </a:cubicBezTo>
                  <a:cubicBezTo>
                    <a:pt x="5230" y="14092"/>
                    <a:pt x="5171" y="13985"/>
                    <a:pt x="5115" y="13881"/>
                  </a:cubicBezTo>
                  <a:cubicBezTo>
                    <a:pt x="5097" y="13849"/>
                    <a:pt x="5022" y="13825"/>
                    <a:pt x="4980" y="13836"/>
                  </a:cubicBezTo>
                  <a:cubicBezTo>
                    <a:pt x="4939" y="13846"/>
                    <a:pt x="4894" y="13894"/>
                    <a:pt x="4880" y="13936"/>
                  </a:cubicBezTo>
                  <a:cubicBezTo>
                    <a:pt x="4859" y="13998"/>
                    <a:pt x="4859" y="14071"/>
                    <a:pt x="4862" y="14137"/>
                  </a:cubicBezTo>
                  <a:cubicBezTo>
                    <a:pt x="4900" y="14726"/>
                    <a:pt x="4942" y="15315"/>
                    <a:pt x="4987" y="15967"/>
                  </a:cubicBezTo>
                  <a:cubicBezTo>
                    <a:pt x="4869" y="16064"/>
                    <a:pt x="4723" y="16181"/>
                    <a:pt x="4582" y="16299"/>
                  </a:cubicBezTo>
                  <a:cubicBezTo>
                    <a:pt x="4325" y="16528"/>
                    <a:pt x="4069" y="16753"/>
                    <a:pt x="3819" y="16975"/>
                  </a:cubicBezTo>
                  <a:cubicBezTo>
                    <a:pt x="3684" y="16954"/>
                    <a:pt x="3705" y="16857"/>
                    <a:pt x="3701" y="1677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57"/>
            <p:cNvSpPr/>
            <p:nvPr/>
          </p:nvSpPr>
          <p:spPr>
            <a:xfrm>
              <a:off x="4544800" y="3378275"/>
              <a:ext cx="175" cy="200"/>
            </a:xfrm>
            <a:custGeom>
              <a:rect b="b" l="l" r="r" t="t"/>
              <a:pathLst>
                <a:path extrusionOk="0" h="8" w="7">
                  <a:moveTo>
                    <a:pt x="0" y="7"/>
                  </a:moveTo>
                  <a:lnTo>
                    <a:pt x="3" y="7"/>
                  </a:lnTo>
                  <a:cubicBezTo>
                    <a:pt x="3" y="4"/>
                    <a:pt x="3" y="1"/>
                    <a:pt x="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57"/>
            <p:cNvSpPr/>
            <p:nvPr/>
          </p:nvSpPr>
          <p:spPr>
            <a:xfrm>
              <a:off x="4418750" y="3483175"/>
              <a:ext cx="200" cy="275"/>
            </a:xfrm>
            <a:custGeom>
              <a:rect b="b" l="l" r="r" t="t"/>
              <a:pathLst>
                <a:path extrusionOk="0" h="11" w="8">
                  <a:moveTo>
                    <a:pt x="0" y="1"/>
                  </a:moveTo>
                  <a:lnTo>
                    <a:pt x="0" y="11"/>
                  </a:lnTo>
                  <a:lnTo>
                    <a:pt x="8" y="4"/>
                  </a:lnTo>
                  <a:lnTo>
                    <a:pt x="8" y="4"/>
                  </a:lnTo>
                  <a:cubicBezTo>
                    <a:pt x="8" y="4"/>
                    <a:pt x="4" y="4"/>
                    <a:pt x="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57"/>
            <p:cNvSpPr/>
            <p:nvPr/>
          </p:nvSpPr>
          <p:spPr>
            <a:xfrm>
              <a:off x="4410425" y="3444025"/>
              <a:ext cx="8950" cy="39175"/>
            </a:xfrm>
            <a:custGeom>
              <a:rect b="b" l="l" r="r" t="t"/>
              <a:pathLst>
                <a:path extrusionOk="0" h="1567" w="358">
                  <a:moveTo>
                    <a:pt x="348" y="309"/>
                  </a:moveTo>
                  <a:cubicBezTo>
                    <a:pt x="341" y="260"/>
                    <a:pt x="330" y="209"/>
                    <a:pt x="309" y="163"/>
                  </a:cubicBezTo>
                  <a:cubicBezTo>
                    <a:pt x="271" y="87"/>
                    <a:pt x="219" y="1"/>
                    <a:pt x="119" y="32"/>
                  </a:cubicBezTo>
                  <a:cubicBezTo>
                    <a:pt x="66" y="49"/>
                    <a:pt x="4" y="129"/>
                    <a:pt x="4" y="181"/>
                  </a:cubicBezTo>
                  <a:cubicBezTo>
                    <a:pt x="1" y="551"/>
                    <a:pt x="8" y="922"/>
                    <a:pt x="22" y="1293"/>
                  </a:cubicBezTo>
                  <a:cubicBezTo>
                    <a:pt x="29" y="1480"/>
                    <a:pt x="170" y="1543"/>
                    <a:pt x="333" y="1567"/>
                  </a:cubicBezTo>
                  <a:cubicBezTo>
                    <a:pt x="344" y="1199"/>
                    <a:pt x="351" y="833"/>
                    <a:pt x="358" y="462"/>
                  </a:cubicBezTo>
                  <a:cubicBezTo>
                    <a:pt x="358" y="413"/>
                    <a:pt x="358" y="361"/>
                    <a:pt x="348" y="309"/>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57"/>
            <p:cNvSpPr/>
            <p:nvPr/>
          </p:nvSpPr>
          <p:spPr>
            <a:xfrm>
              <a:off x="4749200" y="3165200"/>
              <a:ext cx="21425" cy="95300"/>
            </a:xfrm>
            <a:custGeom>
              <a:rect b="b" l="l" r="r" t="t"/>
              <a:pathLst>
                <a:path extrusionOk="0" h="3812" w="857">
                  <a:moveTo>
                    <a:pt x="87" y="3742"/>
                  </a:moveTo>
                  <a:cubicBezTo>
                    <a:pt x="108" y="3777"/>
                    <a:pt x="167" y="3811"/>
                    <a:pt x="209" y="3811"/>
                  </a:cubicBezTo>
                  <a:cubicBezTo>
                    <a:pt x="250" y="3811"/>
                    <a:pt x="323" y="3774"/>
                    <a:pt x="330" y="3742"/>
                  </a:cubicBezTo>
                  <a:cubicBezTo>
                    <a:pt x="361" y="3597"/>
                    <a:pt x="382" y="3448"/>
                    <a:pt x="396" y="3296"/>
                  </a:cubicBezTo>
                  <a:cubicBezTo>
                    <a:pt x="417" y="3084"/>
                    <a:pt x="365" y="2866"/>
                    <a:pt x="441" y="2651"/>
                  </a:cubicBezTo>
                  <a:cubicBezTo>
                    <a:pt x="490" y="2675"/>
                    <a:pt x="521" y="2689"/>
                    <a:pt x="548" y="2706"/>
                  </a:cubicBezTo>
                  <a:cubicBezTo>
                    <a:pt x="722" y="2810"/>
                    <a:pt x="822" y="2783"/>
                    <a:pt x="847" y="2623"/>
                  </a:cubicBezTo>
                  <a:cubicBezTo>
                    <a:pt x="850" y="2589"/>
                    <a:pt x="856" y="2557"/>
                    <a:pt x="853" y="2522"/>
                  </a:cubicBezTo>
                  <a:cubicBezTo>
                    <a:pt x="836" y="1812"/>
                    <a:pt x="815" y="1102"/>
                    <a:pt x="791" y="395"/>
                  </a:cubicBezTo>
                  <a:cubicBezTo>
                    <a:pt x="787" y="295"/>
                    <a:pt x="760" y="194"/>
                    <a:pt x="725" y="101"/>
                  </a:cubicBezTo>
                  <a:cubicBezTo>
                    <a:pt x="714" y="59"/>
                    <a:pt x="656" y="35"/>
                    <a:pt x="615" y="0"/>
                  </a:cubicBezTo>
                  <a:cubicBezTo>
                    <a:pt x="444" y="146"/>
                    <a:pt x="437" y="330"/>
                    <a:pt x="437" y="513"/>
                  </a:cubicBezTo>
                  <a:cubicBezTo>
                    <a:pt x="437" y="901"/>
                    <a:pt x="448" y="1289"/>
                    <a:pt x="448" y="1678"/>
                  </a:cubicBezTo>
                  <a:cubicBezTo>
                    <a:pt x="452" y="1820"/>
                    <a:pt x="434" y="1958"/>
                    <a:pt x="423" y="2100"/>
                  </a:cubicBezTo>
                  <a:cubicBezTo>
                    <a:pt x="306" y="1788"/>
                    <a:pt x="247" y="1476"/>
                    <a:pt x="178" y="1164"/>
                  </a:cubicBezTo>
                  <a:cubicBezTo>
                    <a:pt x="164" y="1095"/>
                    <a:pt x="160" y="992"/>
                    <a:pt x="25" y="1022"/>
                  </a:cubicBezTo>
                  <a:cubicBezTo>
                    <a:pt x="15" y="1071"/>
                    <a:pt x="1" y="1123"/>
                    <a:pt x="1" y="1171"/>
                  </a:cubicBezTo>
                  <a:cubicBezTo>
                    <a:pt x="7" y="1965"/>
                    <a:pt x="18" y="2759"/>
                    <a:pt x="32" y="3552"/>
                  </a:cubicBezTo>
                  <a:cubicBezTo>
                    <a:pt x="32" y="3618"/>
                    <a:pt x="53" y="3687"/>
                    <a:pt x="87" y="374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57"/>
            <p:cNvSpPr/>
            <p:nvPr/>
          </p:nvSpPr>
          <p:spPr>
            <a:xfrm>
              <a:off x="4774850" y="3151075"/>
              <a:ext cx="15600" cy="81025"/>
            </a:xfrm>
            <a:custGeom>
              <a:rect b="b" l="l" r="r" t="t"/>
              <a:pathLst>
                <a:path extrusionOk="0" h="3241" w="624">
                  <a:moveTo>
                    <a:pt x="156" y="2270"/>
                  </a:moveTo>
                  <a:cubicBezTo>
                    <a:pt x="171" y="2454"/>
                    <a:pt x="166" y="2641"/>
                    <a:pt x="184" y="2825"/>
                  </a:cubicBezTo>
                  <a:cubicBezTo>
                    <a:pt x="191" y="2925"/>
                    <a:pt x="208" y="3025"/>
                    <a:pt x="250" y="3116"/>
                  </a:cubicBezTo>
                  <a:cubicBezTo>
                    <a:pt x="270" y="3167"/>
                    <a:pt x="347" y="3220"/>
                    <a:pt x="406" y="3226"/>
                  </a:cubicBezTo>
                  <a:cubicBezTo>
                    <a:pt x="510" y="3240"/>
                    <a:pt x="561" y="3157"/>
                    <a:pt x="566" y="3071"/>
                  </a:cubicBezTo>
                  <a:cubicBezTo>
                    <a:pt x="569" y="2817"/>
                    <a:pt x="566" y="2564"/>
                    <a:pt x="566" y="2312"/>
                  </a:cubicBezTo>
                  <a:cubicBezTo>
                    <a:pt x="586" y="2312"/>
                    <a:pt x="603" y="2308"/>
                    <a:pt x="624" y="2308"/>
                  </a:cubicBezTo>
                  <a:cubicBezTo>
                    <a:pt x="545" y="1674"/>
                    <a:pt x="468" y="1040"/>
                    <a:pt x="382" y="410"/>
                  </a:cubicBezTo>
                  <a:cubicBezTo>
                    <a:pt x="364" y="264"/>
                    <a:pt x="354" y="94"/>
                    <a:pt x="171" y="36"/>
                  </a:cubicBezTo>
                  <a:cubicBezTo>
                    <a:pt x="59" y="1"/>
                    <a:pt x="0" y="170"/>
                    <a:pt x="21" y="461"/>
                  </a:cubicBezTo>
                  <a:cubicBezTo>
                    <a:pt x="67" y="1064"/>
                    <a:pt x="115" y="1667"/>
                    <a:pt x="156" y="227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57"/>
            <p:cNvSpPr/>
            <p:nvPr/>
          </p:nvSpPr>
          <p:spPr>
            <a:xfrm>
              <a:off x="4788350" y="3146125"/>
              <a:ext cx="12775" cy="69950"/>
            </a:xfrm>
            <a:custGeom>
              <a:rect b="b" l="l" r="r" t="t"/>
              <a:pathLst>
                <a:path extrusionOk="0" h="2798" w="511">
                  <a:moveTo>
                    <a:pt x="101" y="2461"/>
                  </a:moveTo>
                  <a:cubicBezTo>
                    <a:pt x="98" y="2541"/>
                    <a:pt x="112" y="2634"/>
                    <a:pt x="146" y="2703"/>
                  </a:cubicBezTo>
                  <a:cubicBezTo>
                    <a:pt x="174" y="2752"/>
                    <a:pt x="254" y="2783"/>
                    <a:pt x="317" y="2791"/>
                  </a:cubicBezTo>
                  <a:cubicBezTo>
                    <a:pt x="351" y="2797"/>
                    <a:pt x="421" y="2752"/>
                    <a:pt x="434" y="2714"/>
                  </a:cubicBezTo>
                  <a:cubicBezTo>
                    <a:pt x="469" y="2620"/>
                    <a:pt x="500" y="2520"/>
                    <a:pt x="504" y="2423"/>
                  </a:cubicBezTo>
                  <a:cubicBezTo>
                    <a:pt x="510" y="2153"/>
                    <a:pt x="507" y="1883"/>
                    <a:pt x="507" y="1564"/>
                  </a:cubicBezTo>
                  <a:cubicBezTo>
                    <a:pt x="462" y="1176"/>
                    <a:pt x="416" y="739"/>
                    <a:pt x="362" y="306"/>
                  </a:cubicBezTo>
                  <a:cubicBezTo>
                    <a:pt x="354" y="223"/>
                    <a:pt x="323" y="140"/>
                    <a:pt x="285" y="67"/>
                  </a:cubicBezTo>
                  <a:cubicBezTo>
                    <a:pt x="264" y="32"/>
                    <a:pt x="195" y="1"/>
                    <a:pt x="154" y="5"/>
                  </a:cubicBezTo>
                  <a:cubicBezTo>
                    <a:pt x="112" y="8"/>
                    <a:pt x="46" y="56"/>
                    <a:pt x="39" y="91"/>
                  </a:cubicBezTo>
                  <a:cubicBezTo>
                    <a:pt x="18" y="223"/>
                    <a:pt x="1" y="358"/>
                    <a:pt x="8" y="490"/>
                  </a:cubicBezTo>
                  <a:cubicBezTo>
                    <a:pt x="56" y="1148"/>
                    <a:pt x="130" y="1803"/>
                    <a:pt x="101" y="246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57"/>
            <p:cNvSpPr/>
            <p:nvPr/>
          </p:nvSpPr>
          <p:spPr>
            <a:xfrm>
              <a:off x="4562375" y="3290875"/>
              <a:ext cx="11275" cy="75825"/>
            </a:xfrm>
            <a:custGeom>
              <a:rect b="b" l="l" r="r" t="t"/>
              <a:pathLst>
                <a:path extrusionOk="0" h="3033" w="451">
                  <a:moveTo>
                    <a:pt x="94" y="2502"/>
                  </a:moveTo>
                  <a:cubicBezTo>
                    <a:pt x="105" y="2689"/>
                    <a:pt x="159" y="2863"/>
                    <a:pt x="257" y="3033"/>
                  </a:cubicBezTo>
                  <a:cubicBezTo>
                    <a:pt x="450" y="2911"/>
                    <a:pt x="420" y="2728"/>
                    <a:pt x="423" y="2568"/>
                  </a:cubicBezTo>
                  <a:cubicBezTo>
                    <a:pt x="441" y="1778"/>
                    <a:pt x="402" y="988"/>
                    <a:pt x="274" y="205"/>
                  </a:cubicBezTo>
                  <a:cubicBezTo>
                    <a:pt x="263" y="143"/>
                    <a:pt x="194" y="91"/>
                    <a:pt x="132" y="1"/>
                  </a:cubicBezTo>
                  <a:cubicBezTo>
                    <a:pt x="14" y="254"/>
                    <a:pt x="1" y="472"/>
                    <a:pt x="7" y="687"/>
                  </a:cubicBezTo>
                  <a:cubicBezTo>
                    <a:pt x="31" y="1293"/>
                    <a:pt x="63" y="1899"/>
                    <a:pt x="94" y="250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57"/>
            <p:cNvSpPr/>
            <p:nvPr/>
          </p:nvSpPr>
          <p:spPr>
            <a:xfrm>
              <a:off x="4720450" y="3215350"/>
              <a:ext cx="9375" cy="80075"/>
            </a:xfrm>
            <a:custGeom>
              <a:rect b="b" l="l" r="r" t="t"/>
              <a:pathLst>
                <a:path extrusionOk="0" h="3203" w="375">
                  <a:moveTo>
                    <a:pt x="60" y="3091"/>
                  </a:moveTo>
                  <a:cubicBezTo>
                    <a:pt x="76" y="3115"/>
                    <a:pt x="111" y="3133"/>
                    <a:pt x="205" y="3202"/>
                  </a:cubicBezTo>
                  <a:cubicBezTo>
                    <a:pt x="250" y="3063"/>
                    <a:pt x="295" y="2974"/>
                    <a:pt x="302" y="2880"/>
                  </a:cubicBezTo>
                  <a:cubicBezTo>
                    <a:pt x="375" y="2083"/>
                    <a:pt x="274" y="451"/>
                    <a:pt x="118" y="1"/>
                  </a:cubicBezTo>
                  <a:cubicBezTo>
                    <a:pt x="35" y="212"/>
                    <a:pt x="11" y="396"/>
                    <a:pt x="11" y="575"/>
                  </a:cubicBezTo>
                  <a:cubicBezTo>
                    <a:pt x="1" y="1365"/>
                    <a:pt x="4" y="2159"/>
                    <a:pt x="7" y="2949"/>
                  </a:cubicBezTo>
                  <a:cubicBezTo>
                    <a:pt x="7" y="2998"/>
                    <a:pt x="35" y="3046"/>
                    <a:pt x="60" y="309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57"/>
            <p:cNvSpPr/>
            <p:nvPr/>
          </p:nvSpPr>
          <p:spPr>
            <a:xfrm>
              <a:off x="4544700" y="3378275"/>
              <a:ext cx="275" cy="200"/>
            </a:xfrm>
            <a:custGeom>
              <a:rect b="b" l="l" r="r" t="t"/>
              <a:pathLst>
                <a:path extrusionOk="0" h="8" w="11">
                  <a:moveTo>
                    <a:pt x="4" y="7"/>
                  </a:moveTo>
                  <a:lnTo>
                    <a:pt x="11" y="1"/>
                  </a:lnTo>
                  <a:cubicBezTo>
                    <a:pt x="7" y="1"/>
                    <a:pt x="4" y="4"/>
                    <a:pt x="1" y="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57"/>
            <p:cNvSpPr/>
            <p:nvPr/>
          </p:nvSpPr>
          <p:spPr>
            <a:xfrm>
              <a:off x="4531450" y="3323800"/>
              <a:ext cx="13275" cy="60500"/>
            </a:xfrm>
            <a:custGeom>
              <a:rect b="b" l="l" r="r" t="t"/>
              <a:pathLst>
                <a:path extrusionOk="0" h="2420" w="531">
                  <a:moveTo>
                    <a:pt x="448" y="1868"/>
                  </a:moveTo>
                  <a:cubicBezTo>
                    <a:pt x="423" y="1431"/>
                    <a:pt x="413" y="995"/>
                    <a:pt x="381" y="562"/>
                  </a:cubicBezTo>
                  <a:cubicBezTo>
                    <a:pt x="371" y="413"/>
                    <a:pt x="319" y="267"/>
                    <a:pt x="264" y="128"/>
                  </a:cubicBezTo>
                  <a:cubicBezTo>
                    <a:pt x="232" y="49"/>
                    <a:pt x="157" y="0"/>
                    <a:pt x="35" y="77"/>
                  </a:cubicBezTo>
                  <a:cubicBezTo>
                    <a:pt x="24" y="174"/>
                    <a:pt x="0" y="291"/>
                    <a:pt x="4" y="406"/>
                  </a:cubicBezTo>
                  <a:cubicBezTo>
                    <a:pt x="21" y="908"/>
                    <a:pt x="45" y="1411"/>
                    <a:pt x="66" y="1913"/>
                  </a:cubicBezTo>
                  <a:cubicBezTo>
                    <a:pt x="69" y="2013"/>
                    <a:pt x="69" y="2114"/>
                    <a:pt x="83" y="2215"/>
                  </a:cubicBezTo>
                  <a:cubicBezTo>
                    <a:pt x="111" y="2374"/>
                    <a:pt x="256" y="2419"/>
                    <a:pt x="392" y="2315"/>
                  </a:cubicBezTo>
                  <a:cubicBezTo>
                    <a:pt x="440" y="2277"/>
                    <a:pt x="485" y="2228"/>
                    <a:pt x="531" y="2186"/>
                  </a:cubicBezTo>
                  <a:cubicBezTo>
                    <a:pt x="409" y="2103"/>
                    <a:pt x="451" y="1979"/>
                    <a:pt x="448" y="186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57"/>
            <p:cNvSpPr/>
            <p:nvPr/>
          </p:nvSpPr>
          <p:spPr>
            <a:xfrm>
              <a:off x="4733625" y="3210850"/>
              <a:ext cx="9450" cy="72425"/>
            </a:xfrm>
            <a:custGeom>
              <a:rect b="b" l="l" r="r" t="t"/>
              <a:pathLst>
                <a:path extrusionOk="0" h="2897" w="378">
                  <a:moveTo>
                    <a:pt x="246" y="2863"/>
                  </a:moveTo>
                  <a:cubicBezTo>
                    <a:pt x="364" y="2814"/>
                    <a:pt x="378" y="2710"/>
                    <a:pt x="378" y="2609"/>
                  </a:cubicBezTo>
                  <a:cubicBezTo>
                    <a:pt x="374" y="1782"/>
                    <a:pt x="344" y="957"/>
                    <a:pt x="160" y="146"/>
                  </a:cubicBezTo>
                  <a:cubicBezTo>
                    <a:pt x="146" y="87"/>
                    <a:pt x="139" y="7"/>
                    <a:pt x="32" y="0"/>
                  </a:cubicBezTo>
                  <a:cubicBezTo>
                    <a:pt x="21" y="45"/>
                    <a:pt x="0" y="90"/>
                    <a:pt x="0" y="132"/>
                  </a:cubicBezTo>
                  <a:cubicBezTo>
                    <a:pt x="18" y="960"/>
                    <a:pt x="35" y="1785"/>
                    <a:pt x="63" y="2609"/>
                  </a:cubicBezTo>
                  <a:cubicBezTo>
                    <a:pt x="66" y="2789"/>
                    <a:pt x="160" y="2897"/>
                    <a:pt x="246" y="286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08" name="Google Shape;3008;p57"/>
          <p:cNvGrpSpPr/>
          <p:nvPr/>
        </p:nvGrpSpPr>
        <p:grpSpPr>
          <a:xfrm>
            <a:off x="7663062" y="1347228"/>
            <a:ext cx="852256" cy="876113"/>
            <a:chOff x="8424000" y="2086413"/>
            <a:chExt cx="410825" cy="422325"/>
          </a:xfrm>
        </p:grpSpPr>
        <p:sp>
          <p:nvSpPr>
            <p:cNvPr id="3009" name="Google Shape;3009;p57"/>
            <p:cNvSpPr/>
            <p:nvPr/>
          </p:nvSpPr>
          <p:spPr>
            <a:xfrm>
              <a:off x="8690600" y="2091788"/>
              <a:ext cx="15850" cy="37700"/>
            </a:xfrm>
            <a:custGeom>
              <a:rect b="b" l="l" r="r" t="t"/>
              <a:pathLst>
                <a:path extrusionOk="0" h="1508" w="634">
                  <a:moveTo>
                    <a:pt x="532" y="0"/>
                  </a:moveTo>
                  <a:cubicBezTo>
                    <a:pt x="500" y="0"/>
                    <a:pt x="470" y="18"/>
                    <a:pt x="462" y="59"/>
                  </a:cubicBezTo>
                  <a:cubicBezTo>
                    <a:pt x="372" y="517"/>
                    <a:pt x="230" y="957"/>
                    <a:pt x="32" y="1383"/>
                  </a:cubicBezTo>
                  <a:cubicBezTo>
                    <a:pt x="1" y="1448"/>
                    <a:pt x="59" y="1507"/>
                    <a:pt x="112" y="1507"/>
                  </a:cubicBezTo>
                  <a:cubicBezTo>
                    <a:pt x="135" y="1507"/>
                    <a:pt x="158" y="1495"/>
                    <a:pt x="170" y="1466"/>
                  </a:cubicBezTo>
                  <a:cubicBezTo>
                    <a:pt x="375" y="1030"/>
                    <a:pt x="527" y="576"/>
                    <a:pt x="621" y="101"/>
                  </a:cubicBezTo>
                  <a:cubicBezTo>
                    <a:pt x="634" y="40"/>
                    <a:pt x="581" y="0"/>
                    <a:pt x="5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57"/>
            <p:cNvSpPr/>
            <p:nvPr/>
          </p:nvSpPr>
          <p:spPr>
            <a:xfrm>
              <a:off x="8701525" y="2091688"/>
              <a:ext cx="92700" cy="6200"/>
            </a:xfrm>
            <a:custGeom>
              <a:rect b="b" l="l" r="r" t="t"/>
              <a:pathLst>
                <a:path extrusionOk="0" h="248" w="3708">
                  <a:moveTo>
                    <a:pt x="439" y="1"/>
                  </a:moveTo>
                  <a:cubicBezTo>
                    <a:pt x="327" y="1"/>
                    <a:pt x="216" y="2"/>
                    <a:pt x="104" y="4"/>
                  </a:cubicBezTo>
                  <a:cubicBezTo>
                    <a:pt x="1" y="4"/>
                    <a:pt x="0" y="167"/>
                    <a:pt x="101" y="167"/>
                  </a:cubicBezTo>
                  <a:cubicBezTo>
                    <a:pt x="102" y="167"/>
                    <a:pt x="103" y="167"/>
                    <a:pt x="104" y="167"/>
                  </a:cubicBezTo>
                  <a:cubicBezTo>
                    <a:pt x="216" y="165"/>
                    <a:pt x="327" y="164"/>
                    <a:pt x="439" y="164"/>
                  </a:cubicBezTo>
                  <a:cubicBezTo>
                    <a:pt x="1383" y="164"/>
                    <a:pt x="2325" y="248"/>
                    <a:pt x="3269" y="248"/>
                  </a:cubicBezTo>
                  <a:cubicBezTo>
                    <a:pt x="3381" y="248"/>
                    <a:pt x="3492" y="246"/>
                    <a:pt x="3604" y="244"/>
                  </a:cubicBezTo>
                  <a:cubicBezTo>
                    <a:pt x="3706" y="241"/>
                    <a:pt x="3707" y="81"/>
                    <a:pt x="3607" y="81"/>
                  </a:cubicBezTo>
                  <a:cubicBezTo>
                    <a:pt x="3606" y="81"/>
                    <a:pt x="3605" y="81"/>
                    <a:pt x="3604" y="81"/>
                  </a:cubicBezTo>
                  <a:cubicBezTo>
                    <a:pt x="3492" y="83"/>
                    <a:pt x="3381" y="85"/>
                    <a:pt x="3269" y="85"/>
                  </a:cubicBezTo>
                  <a:cubicBezTo>
                    <a:pt x="2325" y="85"/>
                    <a:pt x="1383" y="1"/>
                    <a:pt x="4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57"/>
            <p:cNvSpPr/>
            <p:nvPr/>
          </p:nvSpPr>
          <p:spPr>
            <a:xfrm>
              <a:off x="8782075" y="2093738"/>
              <a:ext cx="11725" cy="164350"/>
            </a:xfrm>
            <a:custGeom>
              <a:rect b="b" l="l" r="r" t="t"/>
              <a:pathLst>
                <a:path extrusionOk="0" h="6574" w="469">
                  <a:moveTo>
                    <a:pt x="388" y="1"/>
                  </a:moveTo>
                  <a:cubicBezTo>
                    <a:pt x="347" y="1"/>
                    <a:pt x="304" y="27"/>
                    <a:pt x="298" y="79"/>
                  </a:cubicBezTo>
                  <a:cubicBezTo>
                    <a:pt x="108" y="2209"/>
                    <a:pt x="1" y="4355"/>
                    <a:pt x="63" y="6496"/>
                  </a:cubicBezTo>
                  <a:cubicBezTo>
                    <a:pt x="63" y="6548"/>
                    <a:pt x="105" y="6574"/>
                    <a:pt x="146" y="6574"/>
                  </a:cubicBezTo>
                  <a:cubicBezTo>
                    <a:pt x="187" y="6574"/>
                    <a:pt x="228" y="6548"/>
                    <a:pt x="226" y="6496"/>
                  </a:cubicBezTo>
                  <a:cubicBezTo>
                    <a:pt x="164" y="4355"/>
                    <a:pt x="271" y="2209"/>
                    <a:pt x="465" y="79"/>
                  </a:cubicBezTo>
                  <a:cubicBezTo>
                    <a:pt x="468" y="27"/>
                    <a:pt x="430" y="1"/>
                    <a:pt x="3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57"/>
            <p:cNvSpPr/>
            <p:nvPr/>
          </p:nvSpPr>
          <p:spPr>
            <a:xfrm>
              <a:off x="8685325" y="2254038"/>
              <a:ext cx="103025" cy="4300"/>
            </a:xfrm>
            <a:custGeom>
              <a:rect b="b" l="l" r="r" t="t"/>
              <a:pathLst>
                <a:path extrusionOk="0" h="172" w="4121">
                  <a:moveTo>
                    <a:pt x="4013" y="1"/>
                  </a:moveTo>
                  <a:cubicBezTo>
                    <a:pt x="3704" y="4"/>
                    <a:pt x="3395" y="5"/>
                    <a:pt x="3086" y="5"/>
                  </a:cubicBezTo>
                  <a:cubicBezTo>
                    <a:pt x="2469" y="5"/>
                    <a:pt x="1853" y="1"/>
                    <a:pt x="1237" y="1"/>
                  </a:cubicBezTo>
                  <a:cubicBezTo>
                    <a:pt x="859" y="1"/>
                    <a:pt x="482" y="2"/>
                    <a:pt x="105" y="7"/>
                  </a:cubicBezTo>
                  <a:cubicBezTo>
                    <a:pt x="1" y="7"/>
                    <a:pt x="1" y="170"/>
                    <a:pt x="105" y="170"/>
                  </a:cubicBezTo>
                  <a:cubicBezTo>
                    <a:pt x="421" y="167"/>
                    <a:pt x="738" y="166"/>
                    <a:pt x="1055" y="166"/>
                  </a:cubicBezTo>
                  <a:cubicBezTo>
                    <a:pt x="1738" y="166"/>
                    <a:pt x="2421" y="171"/>
                    <a:pt x="3105" y="171"/>
                  </a:cubicBezTo>
                  <a:cubicBezTo>
                    <a:pt x="3407" y="171"/>
                    <a:pt x="3710" y="170"/>
                    <a:pt x="4013" y="167"/>
                  </a:cubicBezTo>
                  <a:cubicBezTo>
                    <a:pt x="4120" y="163"/>
                    <a:pt x="4120" y="1"/>
                    <a:pt x="40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57"/>
            <p:cNvSpPr/>
            <p:nvPr/>
          </p:nvSpPr>
          <p:spPr>
            <a:xfrm>
              <a:off x="8560600" y="2186238"/>
              <a:ext cx="175775" cy="224450"/>
            </a:xfrm>
            <a:custGeom>
              <a:rect b="b" l="l" r="r" t="t"/>
              <a:pathLst>
                <a:path extrusionOk="0" h="8978" w="7031">
                  <a:moveTo>
                    <a:pt x="2684" y="0"/>
                  </a:moveTo>
                  <a:cubicBezTo>
                    <a:pt x="2495" y="0"/>
                    <a:pt x="2297" y="22"/>
                    <a:pt x="2092" y="68"/>
                  </a:cubicBezTo>
                  <a:cubicBezTo>
                    <a:pt x="1348" y="235"/>
                    <a:pt x="936" y="842"/>
                    <a:pt x="672" y="1514"/>
                  </a:cubicBezTo>
                  <a:cubicBezTo>
                    <a:pt x="260" y="2570"/>
                    <a:pt x="0" y="3769"/>
                    <a:pt x="31" y="4905"/>
                  </a:cubicBezTo>
                  <a:cubicBezTo>
                    <a:pt x="80" y="6565"/>
                    <a:pt x="963" y="8353"/>
                    <a:pt x="2658" y="8852"/>
                  </a:cubicBezTo>
                  <a:cubicBezTo>
                    <a:pt x="2948" y="8938"/>
                    <a:pt x="3228" y="8977"/>
                    <a:pt x="3495" y="8977"/>
                  </a:cubicBezTo>
                  <a:cubicBezTo>
                    <a:pt x="5042" y="8977"/>
                    <a:pt x="6212" y="7661"/>
                    <a:pt x="6992" y="6367"/>
                  </a:cubicBezTo>
                  <a:cubicBezTo>
                    <a:pt x="7031" y="6305"/>
                    <a:pt x="6974" y="6246"/>
                    <a:pt x="6918" y="6246"/>
                  </a:cubicBezTo>
                  <a:cubicBezTo>
                    <a:pt x="6893" y="6246"/>
                    <a:pt x="6869" y="6257"/>
                    <a:pt x="6853" y="6284"/>
                  </a:cubicBezTo>
                  <a:cubicBezTo>
                    <a:pt x="6098" y="7533"/>
                    <a:pt x="5037" y="8801"/>
                    <a:pt x="3498" y="8801"/>
                  </a:cubicBezTo>
                  <a:cubicBezTo>
                    <a:pt x="3358" y="8801"/>
                    <a:pt x="3214" y="8791"/>
                    <a:pt x="3066" y="8769"/>
                  </a:cubicBezTo>
                  <a:cubicBezTo>
                    <a:pt x="1531" y="8540"/>
                    <a:pt x="503" y="7082"/>
                    <a:pt x="263" y="5630"/>
                  </a:cubicBezTo>
                  <a:cubicBezTo>
                    <a:pt x="114" y="4732"/>
                    <a:pt x="215" y="3804"/>
                    <a:pt x="423" y="2924"/>
                  </a:cubicBezTo>
                  <a:cubicBezTo>
                    <a:pt x="592" y="2200"/>
                    <a:pt x="790" y="1282"/>
                    <a:pt x="1303" y="717"/>
                  </a:cubicBezTo>
                  <a:cubicBezTo>
                    <a:pt x="1644" y="340"/>
                    <a:pt x="2118" y="182"/>
                    <a:pt x="2607" y="182"/>
                  </a:cubicBezTo>
                  <a:cubicBezTo>
                    <a:pt x="3150" y="182"/>
                    <a:pt x="3711" y="377"/>
                    <a:pt x="4130" y="689"/>
                  </a:cubicBezTo>
                  <a:cubicBezTo>
                    <a:pt x="4771" y="1167"/>
                    <a:pt x="5003" y="2030"/>
                    <a:pt x="5010" y="2799"/>
                  </a:cubicBezTo>
                  <a:cubicBezTo>
                    <a:pt x="5012" y="2853"/>
                    <a:pt x="5054" y="2880"/>
                    <a:pt x="5095" y="2880"/>
                  </a:cubicBezTo>
                  <a:cubicBezTo>
                    <a:pt x="5136" y="2880"/>
                    <a:pt x="5177" y="2853"/>
                    <a:pt x="5177" y="2799"/>
                  </a:cubicBezTo>
                  <a:cubicBezTo>
                    <a:pt x="5161" y="1319"/>
                    <a:pt x="4159" y="0"/>
                    <a:pt x="26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57"/>
            <p:cNvSpPr/>
            <p:nvPr/>
          </p:nvSpPr>
          <p:spPr>
            <a:xfrm>
              <a:off x="8730700" y="2342363"/>
              <a:ext cx="72850" cy="79825"/>
            </a:xfrm>
            <a:custGeom>
              <a:rect b="b" l="l" r="r" t="t"/>
              <a:pathLst>
                <a:path extrusionOk="0" h="3193" w="2914">
                  <a:moveTo>
                    <a:pt x="123" y="1"/>
                  </a:moveTo>
                  <a:cubicBezTo>
                    <a:pt x="57" y="1"/>
                    <a:pt x="0" y="83"/>
                    <a:pt x="60" y="140"/>
                  </a:cubicBezTo>
                  <a:cubicBezTo>
                    <a:pt x="1058" y="1048"/>
                    <a:pt x="1886" y="2129"/>
                    <a:pt x="2745" y="3165"/>
                  </a:cubicBezTo>
                  <a:cubicBezTo>
                    <a:pt x="2762" y="3184"/>
                    <a:pt x="2781" y="3192"/>
                    <a:pt x="2799" y="3192"/>
                  </a:cubicBezTo>
                  <a:cubicBezTo>
                    <a:pt x="2859" y="3192"/>
                    <a:pt x="2913" y="3111"/>
                    <a:pt x="2863" y="3050"/>
                  </a:cubicBezTo>
                  <a:cubicBezTo>
                    <a:pt x="2000" y="2014"/>
                    <a:pt x="1172" y="933"/>
                    <a:pt x="178" y="23"/>
                  </a:cubicBezTo>
                  <a:cubicBezTo>
                    <a:pt x="161" y="7"/>
                    <a:pt x="141" y="1"/>
                    <a:pt x="1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57"/>
            <p:cNvSpPr/>
            <p:nvPr/>
          </p:nvSpPr>
          <p:spPr>
            <a:xfrm>
              <a:off x="8424000" y="2264413"/>
              <a:ext cx="379850" cy="238825"/>
            </a:xfrm>
            <a:custGeom>
              <a:rect b="b" l="l" r="r" t="t"/>
              <a:pathLst>
                <a:path extrusionOk="0" h="9553" w="15194">
                  <a:moveTo>
                    <a:pt x="329" y="0"/>
                  </a:moveTo>
                  <a:cubicBezTo>
                    <a:pt x="288" y="0"/>
                    <a:pt x="243" y="26"/>
                    <a:pt x="235" y="77"/>
                  </a:cubicBezTo>
                  <a:cubicBezTo>
                    <a:pt x="0" y="1872"/>
                    <a:pt x="298" y="3931"/>
                    <a:pt x="1366" y="5431"/>
                  </a:cubicBezTo>
                  <a:cubicBezTo>
                    <a:pt x="1885" y="6158"/>
                    <a:pt x="2325" y="6972"/>
                    <a:pt x="3035" y="7534"/>
                  </a:cubicBezTo>
                  <a:cubicBezTo>
                    <a:pt x="3707" y="8060"/>
                    <a:pt x="4484" y="8479"/>
                    <a:pt x="5266" y="8812"/>
                  </a:cubicBezTo>
                  <a:cubicBezTo>
                    <a:pt x="6332" y="9267"/>
                    <a:pt x="7496" y="9552"/>
                    <a:pt x="8655" y="9552"/>
                  </a:cubicBezTo>
                  <a:cubicBezTo>
                    <a:pt x="9313" y="9552"/>
                    <a:pt x="9970" y="9460"/>
                    <a:pt x="10606" y="9256"/>
                  </a:cubicBezTo>
                  <a:cubicBezTo>
                    <a:pt x="12342" y="8695"/>
                    <a:pt x="13772" y="7451"/>
                    <a:pt x="15131" y="6283"/>
                  </a:cubicBezTo>
                  <a:cubicBezTo>
                    <a:pt x="15194" y="6228"/>
                    <a:pt x="15135" y="6147"/>
                    <a:pt x="15068" y="6147"/>
                  </a:cubicBezTo>
                  <a:cubicBezTo>
                    <a:pt x="15050" y="6147"/>
                    <a:pt x="15030" y="6153"/>
                    <a:pt x="15013" y="6168"/>
                  </a:cubicBezTo>
                  <a:cubicBezTo>
                    <a:pt x="13703" y="7294"/>
                    <a:pt x="12328" y="8490"/>
                    <a:pt x="10668" y="9061"/>
                  </a:cubicBezTo>
                  <a:cubicBezTo>
                    <a:pt x="10010" y="9286"/>
                    <a:pt x="9329" y="9387"/>
                    <a:pt x="8646" y="9387"/>
                  </a:cubicBezTo>
                  <a:cubicBezTo>
                    <a:pt x="7580" y="9387"/>
                    <a:pt x="6511" y="9142"/>
                    <a:pt x="5523" y="8743"/>
                  </a:cubicBezTo>
                  <a:cubicBezTo>
                    <a:pt x="4684" y="8407"/>
                    <a:pt x="3856" y="7964"/>
                    <a:pt x="3146" y="7406"/>
                  </a:cubicBezTo>
                  <a:cubicBezTo>
                    <a:pt x="2453" y="6862"/>
                    <a:pt x="2013" y="6061"/>
                    <a:pt x="1507" y="5348"/>
                  </a:cubicBezTo>
                  <a:cubicBezTo>
                    <a:pt x="454" y="3868"/>
                    <a:pt x="166" y="1844"/>
                    <a:pt x="398" y="77"/>
                  </a:cubicBezTo>
                  <a:cubicBezTo>
                    <a:pt x="405" y="26"/>
                    <a:pt x="369" y="0"/>
                    <a:pt x="3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57"/>
            <p:cNvSpPr/>
            <p:nvPr/>
          </p:nvSpPr>
          <p:spPr>
            <a:xfrm>
              <a:off x="8435200" y="2086413"/>
              <a:ext cx="260975" cy="164050"/>
            </a:xfrm>
            <a:custGeom>
              <a:rect b="b" l="l" r="r" t="t"/>
              <a:pathLst>
                <a:path extrusionOk="0" h="6562" w="10439">
                  <a:moveTo>
                    <a:pt x="7098" y="0"/>
                  </a:moveTo>
                  <a:cubicBezTo>
                    <a:pt x="6034" y="0"/>
                    <a:pt x="4942" y="310"/>
                    <a:pt x="4004" y="773"/>
                  </a:cubicBezTo>
                  <a:cubicBezTo>
                    <a:pt x="1783" y="1875"/>
                    <a:pt x="325" y="4041"/>
                    <a:pt x="6" y="6484"/>
                  </a:cubicBezTo>
                  <a:cubicBezTo>
                    <a:pt x="1" y="6536"/>
                    <a:pt x="39" y="6562"/>
                    <a:pt x="80" y="6562"/>
                  </a:cubicBezTo>
                  <a:cubicBezTo>
                    <a:pt x="121" y="6562"/>
                    <a:pt x="165" y="6536"/>
                    <a:pt x="172" y="6484"/>
                  </a:cubicBezTo>
                  <a:cubicBezTo>
                    <a:pt x="470" y="4176"/>
                    <a:pt x="1828" y="2118"/>
                    <a:pt x="3890" y="1016"/>
                  </a:cubicBezTo>
                  <a:cubicBezTo>
                    <a:pt x="4881" y="490"/>
                    <a:pt x="6011" y="178"/>
                    <a:pt x="7133" y="170"/>
                  </a:cubicBezTo>
                  <a:cubicBezTo>
                    <a:pt x="7139" y="170"/>
                    <a:pt x="7145" y="170"/>
                    <a:pt x="7151" y="170"/>
                  </a:cubicBezTo>
                  <a:cubicBezTo>
                    <a:pt x="8417" y="170"/>
                    <a:pt x="9351" y="895"/>
                    <a:pt x="10258" y="1696"/>
                  </a:cubicBezTo>
                  <a:cubicBezTo>
                    <a:pt x="10276" y="1711"/>
                    <a:pt x="10295" y="1717"/>
                    <a:pt x="10313" y="1717"/>
                  </a:cubicBezTo>
                  <a:cubicBezTo>
                    <a:pt x="10380" y="1717"/>
                    <a:pt x="10438" y="1635"/>
                    <a:pt x="10377" y="1581"/>
                  </a:cubicBezTo>
                  <a:cubicBezTo>
                    <a:pt x="9572" y="871"/>
                    <a:pt x="8685" y="126"/>
                    <a:pt x="7573" y="22"/>
                  </a:cubicBezTo>
                  <a:cubicBezTo>
                    <a:pt x="7416" y="7"/>
                    <a:pt x="7257" y="0"/>
                    <a:pt x="70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57"/>
            <p:cNvSpPr/>
            <p:nvPr/>
          </p:nvSpPr>
          <p:spPr>
            <a:xfrm>
              <a:off x="8589500" y="2189588"/>
              <a:ext cx="101350" cy="211925"/>
            </a:xfrm>
            <a:custGeom>
              <a:rect b="b" l="l" r="r" t="t"/>
              <a:pathLst>
                <a:path extrusionOk="0" h="8477" w="4054">
                  <a:moveTo>
                    <a:pt x="2233" y="0"/>
                  </a:moveTo>
                  <a:cubicBezTo>
                    <a:pt x="2220" y="0"/>
                    <a:pt x="2206" y="4"/>
                    <a:pt x="2191" y="14"/>
                  </a:cubicBezTo>
                  <a:cubicBezTo>
                    <a:pt x="576" y="1154"/>
                    <a:pt x="1" y="3458"/>
                    <a:pt x="258" y="5336"/>
                  </a:cubicBezTo>
                  <a:cubicBezTo>
                    <a:pt x="480" y="6962"/>
                    <a:pt x="1558" y="8476"/>
                    <a:pt x="3170" y="8476"/>
                  </a:cubicBezTo>
                  <a:cubicBezTo>
                    <a:pt x="3420" y="8476"/>
                    <a:pt x="3684" y="8440"/>
                    <a:pt x="3958" y="8361"/>
                  </a:cubicBezTo>
                  <a:cubicBezTo>
                    <a:pt x="4054" y="8332"/>
                    <a:pt x="4024" y="8198"/>
                    <a:pt x="3940" y="8198"/>
                  </a:cubicBezTo>
                  <a:cubicBezTo>
                    <a:pt x="3933" y="8198"/>
                    <a:pt x="3925" y="8199"/>
                    <a:pt x="3917" y="8202"/>
                  </a:cubicBezTo>
                  <a:cubicBezTo>
                    <a:pt x="3648" y="8278"/>
                    <a:pt x="3394" y="8314"/>
                    <a:pt x="3154" y="8314"/>
                  </a:cubicBezTo>
                  <a:cubicBezTo>
                    <a:pt x="1416" y="8314"/>
                    <a:pt x="439" y="6447"/>
                    <a:pt x="372" y="4754"/>
                  </a:cubicBezTo>
                  <a:cubicBezTo>
                    <a:pt x="303" y="3098"/>
                    <a:pt x="861" y="1154"/>
                    <a:pt x="2274" y="156"/>
                  </a:cubicBezTo>
                  <a:cubicBezTo>
                    <a:pt x="2344" y="107"/>
                    <a:pt x="2300" y="0"/>
                    <a:pt x="22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57"/>
            <p:cNvSpPr/>
            <p:nvPr/>
          </p:nvSpPr>
          <p:spPr>
            <a:xfrm>
              <a:off x="8731075" y="2342288"/>
              <a:ext cx="50750" cy="6900"/>
            </a:xfrm>
            <a:custGeom>
              <a:rect b="b" l="l" r="r" t="t"/>
              <a:pathLst>
                <a:path extrusionOk="0" h="276" w="2030">
                  <a:moveTo>
                    <a:pt x="95" y="0"/>
                  </a:moveTo>
                  <a:cubicBezTo>
                    <a:pt x="0" y="0"/>
                    <a:pt x="3" y="154"/>
                    <a:pt x="104" y="164"/>
                  </a:cubicBezTo>
                  <a:cubicBezTo>
                    <a:pt x="710" y="233"/>
                    <a:pt x="1320" y="205"/>
                    <a:pt x="1926" y="275"/>
                  </a:cubicBezTo>
                  <a:cubicBezTo>
                    <a:pt x="1929" y="275"/>
                    <a:pt x="1932" y="275"/>
                    <a:pt x="1935" y="275"/>
                  </a:cubicBezTo>
                  <a:cubicBezTo>
                    <a:pt x="2030" y="275"/>
                    <a:pt x="2027" y="122"/>
                    <a:pt x="1926" y="109"/>
                  </a:cubicBezTo>
                  <a:cubicBezTo>
                    <a:pt x="1320" y="42"/>
                    <a:pt x="710" y="67"/>
                    <a:pt x="104" y="1"/>
                  </a:cubicBezTo>
                  <a:cubicBezTo>
                    <a:pt x="101" y="0"/>
                    <a:pt x="98" y="0"/>
                    <a:pt x="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57"/>
            <p:cNvSpPr/>
            <p:nvPr/>
          </p:nvSpPr>
          <p:spPr>
            <a:xfrm>
              <a:off x="8776375" y="2345113"/>
              <a:ext cx="58375" cy="80425"/>
            </a:xfrm>
            <a:custGeom>
              <a:rect b="b" l="l" r="r" t="t"/>
              <a:pathLst>
                <a:path extrusionOk="0" h="3217" w="2335">
                  <a:moveTo>
                    <a:pt x="116" y="0"/>
                  </a:moveTo>
                  <a:cubicBezTo>
                    <a:pt x="58" y="0"/>
                    <a:pt x="0" y="59"/>
                    <a:pt x="42" y="120"/>
                  </a:cubicBezTo>
                  <a:cubicBezTo>
                    <a:pt x="755" y="1132"/>
                    <a:pt x="1452" y="2158"/>
                    <a:pt x="2151" y="3180"/>
                  </a:cubicBezTo>
                  <a:cubicBezTo>
                    <a:pt x="2169" y="3206"/>
                    <a:pt x="2194" y="3216"/>
                    <a:pt x="2219" y="3216"/>
                  </a:cubicBezTo>
                  <a:cubicBezTo>
                    <a:pt x="2277" y="3216"/>
                    <a:pt x="2335" y="3157"/>
                    <a:pt x="2293" y="3097"/>
                  </a:cubicBezTo>
                  <a:cubicBezTo>
                    <a:pt x="1594" y="2075"/>
                    <a:pt x="897" y="1048"/>
                    <a:pt x="184" y="37"/>
                  </a:cubicBezTo>
                  <a:cubicBezTo>
                    <a:pt x="166" y="11"/>
                    <a:pt x="141" y="0"/>
                    <a:pt x="1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57"/>
            <p:cNvSpPr/>
            <p:nvPr/>
          </p:nvSpPr>
          <p:spPr>
            <a:xfrm>
              <a:off x="8798200" y="2417988"/>
              <a:ext cx="36500" cy="8700"/>
            </a:xfrm>
            <a:custGeom>
              <a:rect b="b" l="l" r="r" t="t"/>
              <a:pathLst>
                <a:path extrusionOk="0" h="348" w="1460">
                  <a:moveTo>
                    <a:pt x="92" y="0"/>
                  </a:moveTo>
                  <a:cubicBezTo>
                    <a:pt x="0" y="0"/>
                    <a:pt x="4" y="154"/>
                    <a:pt x="104" y="164"/>
                  </a:cubicBezTo>
                  <a:cubicBezTo>
                    <a:pt x="400" y="196"/>
                    <a:pt x="765" y="347"/>
                    <a:pt x="1092" y="347"/>
                  </a:cubicBezTo>
                  <a:cubicBezTo>
                    <a:pt x="1190" y="347"/>
                    <a:pt x="1284" y="333"/>
                    <a:pt x="1372" y="299"/>
                  </a:cubicBezTo>
                  <a:cubicBezTo>
                    <a:pt x="1459" y="265"/>
                    <a:pt x="1435" y="137"/>
                    <a:pt x="1358" y="137"/>
                  </a:cubicBezTo>
                  <a:cubicBezTo>
                    <a:pt x="1348" y="137"/>
                    <a:pt x="1338" y="139"/>
                    <a:pt x="1327" y="143"/>
                  </a:cubicBezTo>
                  <a:cubicBezTo>
                    <a:pt x="1266" y="167"/>
                    <a:pt x="1198" y="176"/>
                    <a:pt x="1128" y="176"/>
                  </a:cubicBezTo>
                  <a:cubicBezTo>
                    <a:pt x="972" y="176"/>
                    <a:pt x="804" y="131"/>
                    <a:pt x="665" y="105"/>
                  </a:cubicBezTo>
                  <a:cubicBezTo>
                    <a:pt x="478" y="67"/>
                    <a:pt x="295" y="19"/>
                    <a:pt x="104" y="1"/>
                  </a:cubicBezTo>
                  <a:cubicBezTo>
                    <a:pt x="100" y="1"/>
                    <a:pt x="96" y="0"/>
                    <a:pt x="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57"/>
            <p:cNvSpPr/>
            <p:nvPr/>
          </p:nvSpPr>
          <p:spPr>
            <a:xfrm>
              <a:off x="8600325" y="2421613"/>
              <a:ext cx="234500" cy="87125"/>
            </a:xfrm>
            <a:custGeom>
              <a:rect b="b" l="l" r="r" t="t"/>
              <a:pathLst>
                <a:path extrusionOk="0" h="3485" w="9380">
                  <a:moveTo>
                    <a:pt x="9263" y="0"/>
                  </a:moveTo>
                  <a:cubicBezTo>
                    <a:pt x="9238" y="0"/>
                    <a:pt x="9212" y="11"/>
                    <a:pt x="9193" y="37"/>
                  </a:cubicBezTo>
                  <a:cubicBezTo>
                    <a:pt x="7615" y="2198"/>
                    <a:pt x="5186" y="3321"/>
                    <a:pt x="2642" y="3321"/>
                  </a:cubicBezTo>
                  <a:cubicBezTo>
                    <a:pt x="1810" y="3321"/>
                    <a:pt x="965" y="3201"/>
                    <a:pt x="133" y="2957"/>
                  </a:cubicBezTo>
                  <a:cubicBezTo>
                    <a:pt x="125" y="2954"/>
                    <a:pt x="116" y="2953"/>
                    <a:pt x="108" y="2953"/>
                  </a:cubicBezTo>
                  <a:cubicBezTo>
                    <a:pt x="27" y="2953"/>
                    <a:pt x="0" y="3088"/>
                    <a:pt x="92" y="3113"/>
                  </a:cubicBezTo>
                  <a:cubicBezTo>
                    <a:pt x="937" y="3362"/>
                    <a:pt x="1796" y="3484"/>
                    <a:pt x="2642" y="3484"/>
                  </a:cubicBezTo>
                  <a:cubicBezTo>
                    <a:pt x="5241" y="3484"/>
                    <a:pt x="7720" y="2329"/>
                    <a:pt x="9335" y="120"/>
                  </a:cubicBezTo>
                  <a:cubicBezTo>
                    <a:pt x="9379" y="59"/>
                    <a:pt x="9322" y="0"/>
                    <a:pt x="92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57"/>
            <p:cNvSpPr/>
            <p:nvPr/>
          </p:nvSpPr>
          <p:spPr>
            <a:xfrm>
              <a:off x="8788700" y="2093688"/>
              <a:ext cx="31200" cy="10800"/>
            </a:xfrm>
            <a:custGeom>
              <a:rect b="b" l="l" r="r" t="t"/>
              <a:pathLst>
                <a:path extrusionOk="0" h="432" w="1248">
                  <a:moveTo>
                    <a:pt x="112" y="0"/>
                  </a:moveTo>
                  <a:cubicBezTo>
                    <a:pt x="30" y="0"/>
                    <a:pt x="1" y="135"/>
                    <a:pt x="96" y="160"/>
                  </a:cubicBezTo>
                  <a:cubicBezTo>
                    <a:pt x="432" y="257"/>
                    <a:pt x="775" y="323"/>
                    <a:pt x="1111" y="427"/>
                  </a:cubicBezTo>
                  <a:cubicBezTo>
                    <a:pt x="1120" y="430"/>
                    <a:pt x="1129" y="431"/>
                    <a:pt x="1137" y="431"/>
                  </a:cubicBezTo>
                  <a:cubicBezTo>
                    <a:pt x="1219" y="431"/>
                    <a:pt x="1247" y="300"/>
                    <a:pt x="1153" y="271"/>
                  </a:cubicBezTo>
                  <a:cubicBezTo>
                    <a:pt x="820" y="167"/>
                    <a:pt x="473" y="98"/>
                    <a:pt x="137" y="4"/>
                  </a:cubicBezTo>
                  <a:cubicBezTo>
                    <a:pt x="129" y="1"/>
                    <a:pt x="120" y="0"/>
                    <a:pt x="11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57"/>
            <p:cNvSpPr/>
            <p:nvPr/>
          </p:nvSpPr>
          <p:spPr>
            <a:xfrm>
              <a:off x="8782675" y="2254113"/>
              <a:ext cx="31125" cy="24400"/>
            </a:xfrm>
            <a:custGeom>
              <a:rect b="b" l="l" r="r" t="t"/>
              <a:pathLst>
                <a:path extrusionOk="0" h="976" w="1245">
                  <a:moveTo>
                    <a:pt x="123" y="0"/>
                  </a:moveTo>
                  <a:cubicBezTo>
                    <a:pt x="57" y="0"/>
                    <a:pt x="0" y="82"/>
                    <a:pt x="60" y="139"/>
                  </a:cubicBezTo>
                  <a:cubicBezTo>
                    <a:pt x="382" y="427"/>
                    <a:pt x="746" y="663"/>
                    <a:pt x="1068" y="954"/>
                  </a:cubicBezTo>
                  <a:cubicBezTo>
                    <a:pt x="1085" y="969"/>
                    <a:pt x="1104" y="975"/>
                    <a:pt x="1122" y="975"/>
                  </a:cubicBezTo>
                  <a:cubicBezTo>
                    <a:pt x="1188" y="975"/>
                    <a:pt x="1245" y="893"/>
                    <a:pt x="1182" y="836"/>
                  </a:cubicBezTo>
                  <a:cubicBezTo>
                    <a:pt x="864" y="548"/>
                    <a:pt x="500" y="309"/>
                    <a:pt x="178" y="22"/>
                  </a:cubicBezTo>
                  <a:cubicBezTo>
                    <a:pt x="160" y="6"/>
                    <a:pt x="141" y="0"/>
                    <a:pt x="1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57"/>
            <p:cNvSpPr/>
            <p:nvPr/>
          </p:nvSpPr>
          <p:spPr>
            <a:xfrm>
              <a:off x="8697450" y="2273513"/>
              <a:ext cx="114875" cy="6025"/>
            </a:xfrm>
            <a:custGeom>
              <a:rect b="b" l="l" r="r" t="t"/>
              <a:pathLst>
                <a:path extrusionOk="0" h="241" w="4595">
                  <a:moveTo>
                    <a:pt x="98" y="0"/>
                  </a:moveTo>
                  <a:cubicBezTo>
                    <a:pt x="1" y="0"/>
                    <a:pt x="4" y="153"/>
                    <a:pt x="108" y="164"/>
                  </a:cubicBezTo>
                  <a:cubicBezTo>
                    <a:pt x="846" y="222"/>
                    <a:pt x="1586" y="240"/>
                    <a:pt x="2327" y="240"/>
                  </a:cubicBezTo>
                  <a:cubicBezTo>
                    <a:pt x="3048" y="240"/>
                    <a:pt x="3769" y="223"/>
                    <a:pt x="4488" y="205"/>
                  </a:cubicBezTo>
                  <a:cubicBezTo>
                    <a:pt x="4594" y="202"/>
                    <a:pt x="4595" y="39"/>
                    <a:pt x="4491" y="39"/>
                  </a:cubicBezTo>
                  <a:cubicBezTo>
                    <a:pt x="4490" y="39"/>
                    <a:pt x="4489" y="39"/>
                    <a:pt x="4488" y="39"/>
                  </a:cubicBezTo>
                  <a:cubicBezTo>
                    <a:pt x="3758" y="58"/>
                    <a:pt x="3027" y="77"/>
                    <a:pt x="2296" y="77"/>
                  </a:cubicBezTo>
                  <a:cubicBezTo>
                    <a:pt x="1566" y="77"/>
                    <a:pt x="835" y="58"/>
                    <a:pt x="108" y="1"/>
                  </a:cubicBezTo>
                  <a:cubicBezTo>
                    <a:pt x="105" y="1"/>
                    <a:pt x="101" y="0"/>
                    <a:pt x="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57"/>
            <p:cNvSpPr/>
            <p:nvPr/>
          </p:nvSpPr>
          <p:spPr>
            <a:xfrm>
              <a:off x="8801825" y="2100413"/>
              <a:ext cx="19700" cy="178025"/>
            </a:xfrm>
            <a:custGeom>
              <a:rect b="b" l="l" r="r" t="t"/>
              <a:pathLst>
                <a:path extrusionOk="0" h="7121" w="788">
                  <a:moveTo>
                    <a:pt x="605" y="1"/>
                  </a:moveTo>
                  <a:cubicBezTo>
                    <a:pt x="564" y="1"/>
                    <a:pt x="524" y="27"/>
                    <a:pt x="527" y="79"/>
                  </a:cubicBezTo>
                  <a:cubicBezTo>
                    <a:pt x="624" y="2404"/>
                    <a:pt x="1" y="4725"/>
                    <a:pt x="278" y="7043"/>
                  </a:cubicBezTo>
                  <a:cubicBezTo>
                    <a:pt x="285" y="7095"/>
                    <a:pt x="329" y="7121"/>
                    <a:pt x="370" y="7121"/>
                  </a:cubicBezTo>
                  <a:cubicBezTo>
                    <a:pt x="410" y="7121"/>
                    <a:pt x="448" y="7095"/>
                    <a:pt x="441" y="7043"/>
                  </a:cubicBezTo>
                  <a:cubicBezTo>
                    <a:pt x="164" y="4725"/>
                    <a:pt x="787" y="2404"/>
                    <a:pt x="690" y="79"/>
                  </a:cubicBezTo>
                  <a:cubicBezTo>
                    <a:pt x="688" y="27"/>
                    <a:pt x="646" y="1"/>
                    <a:pt x="6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57"/>
            <p:cNvSpPr/>
            <p:nvPr/>
          </p:nvSpPr>
          <p:spPr>
            <a:xfrm>
              <a:off x="8685400" y="2254138"/>
              <a:ext cx="17550" cy="23500"/>
            </a:xfrm>
            <a:custGeom>
              <a:rect b="b" l="l" r="r" t="t"/>
              <a:pathLst>
                <a:path extrusionOk="0" h="940" w="702">
                  <a:moveTo>
                    <a:pt x="111" y="0"/>
                  </a:moveTo>
                  <a:cubicBezTo>
                    <a:pt x="57" y="0"/>
                    <a:pt x="1" y="60"/>
                    <a:pt x="32" y="125"/>
                  </a:cubicBezTo>
                  <a:cubicBezTo>
                    <a:pt x="164" y="402"/>
                    <a:pt x="316" y="689"/>
                    <a:pt x="531" y="915"/>
                  </a:cubicBezTo>
                  <a:cubicBezTo>
                    <a:pt x="547" y="932"/>
                    <a:pt x="566" y="939"/>
                    <a:pt x="584" y="939"/>
                  </a:cubicBezTo>
                  <a:cubicBezTo>
                    <a:pt x="646" y="939"/>
                    <a:pt x="701" y="856"/>
                    <a:pt x="645" y="797"/>
                  </a:cubicBezTo>
                  <a:cubicBezTo>
                    <a:pt x="441" y="585"/>
                    <a:pt x="299" y="308"/>
                    <a:pt x="174" y="42"/>
                  </a:cubicBezTo>
                  <a:cubicBezTo>
                    <a:pt x="159" y="12"/>
                    <a:pt x="135" y="0"/>
                    <a:pt x="11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57"/>
            <p:cNvSpPr/>
            <p:nvPr/>
          </p:nvSpPr>
          <p:spPr>
            <a:xfrm>
              <a:off x="8449025" y="2185813"/>
              <a:ext cx="43100" cy="214100"/>
            </a:xfrm>
            <a:custGeom>
              <a:rect b="b" l="l" r="r" t="t"/>
              <a:pathLst>
                <a:path extrusionOk="0" h="8564" w="1724">
                  <a:moveTo>
                    <a:pt x="1229" y="1"/>
                  </a:moveTo>
                  <a:cubicBezTo>
                    <a:pt x="1204" y="1"/>
                    <a:pt x="1179" y="11"/>
                    <a:pt x="1161" y="37"/>
                  </a:cubicBezTo>
                  <a:cubicBezTo>
                    <a:pt x="232" y="1319"/>
                    <a:pt x="14" y="3058"/>
                    <a:pt x="7" y="4607"/>
                  </a:cubicBezTo>
                  <a:cubicBezTo>
                    <a:pt x="0" y="6087"/>
                    <a:pt x="548" y="7455"/>
                    <a:pt x="1553" y="8536"/>
                  </a:cubicBezTo>
                  <a:cubicBezTo>
                    <a:pt x="1570" y="8555"/>
                    <a:pt x="1589" y="8563"/>
                    <a:pt x="1608" y="8563"/>
                  </a:cubicBezTo>
                  <a:cubicBezTo>
                    <a:pt x="1669" y="8563"/>
                    <a:pt x="1724" y="8480"/>
                    <a:pt x="1670" y="8422"/>
                  </a:cubicBezTo>
                  <a:cubicBezTo>
                    <a:pt x="624" y="7299"/>
                    <a:pt x="125" y="5885"/>
                    <a:pt x="177" y="4355"/>
                  </a:cubicBezTo>
                  <a:cubicBezTo>
                    <a:pt x="226" y="2899"/>
                    <a:pt x="427" y="1329"/>
                    <a:pt x="1300" y="120"/>
                  </a:cubicBezTo>
                  <a:cubicBezTo>
                    <a:pt x="1344" y="60"/>
                    <a:pt x="1287" y="1"/>
                    <a:pt x="12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57"/>
            <p:cNvSpPr/>
            <p:nvPr/>
          </p:nvSpPr>
          <p:spPr>
            <a:xfrm>
              <a:off x="8766825" y="2105438"/>
              <a:ext cx="6600" cy="50600"/>
            </a:xfrm>
            <a:custGeom>
              <a:rect b="b" l="l" r="r" t="t"/>
              <a:pathLst>
                <a:path extrusionOk="0" h="2024" w="264">
                  <a:moveTo>
                    <a:pt x="159" y="0"/>
                  </a:moveTo>
                  <a:cubicBezTo>
                    <a:pt x="118" y="0"/>
                    <a:pt x="79" y="26"/>
                    <a:pt x="80" y="78"/>
                  </a:cubicBezTo>
                  <a:cubicBezTo>
                    <a:pt x="98" y="702"/>
                    <a:pt x="74" y="1325"/>
                    <a:pt x="8" y="1946"/>
                  </a:cubicBezTo>
                  <a:cubicBezTo>
                    <a:pt x="1" y="1998"/>
                    <a:pt x="39" y="2024"/>
                    <a:pt x="80" y="2024"/>
                  </a:cubicBezTo>
                  <a:cubicBezTo>
                    <a:pt x="121" y="2024"/>
                    <a:pt x="165" y="1998"/>
                    <a:pt x="171" y="1946"/>
                  </a:cubicBezTo>
                  <a:cubicBezTo>
                    <a:pt x="240" y="1325"/>
                    <a:pt x="264" y="702"/>
                    <a:pt x="243" y="78"/>
                  </a:cubicBezTo>
                  <a:cubicBezTo>
                    <a:pt x="241" y="26"/>
                    <a:pt x="200" y="0"/>
                    <a:pt x="1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57"/>
            <p:cNvSpPr/>
            <p:nvPr/>
          </p:nvSpPr>
          <p:spPr>
            <a:xfrm>
              <a:off x="8751575" y="2107338"/>
              <a:ext cx="7075" cy="27100"/>
            </a:xfrm>
            <a:custGeom>
              <a:rect b="b" l="l" r="r" t="t"/>
              <a:pathLst>
                <a:path extrusionOk="0" h="1084" w="283">
                  <a:moveTo>
                    <a:pt x="184" y="0"/>
                  </a:moveTo>
                  <a:cubicBezTo>
                    <a:pt x="152" y="0"/>
                    <a:pt x="122" y="18"/>
                    <a:pt x="112" y="58"/>
                  </a:cubicBezTo>
                  <a:cubicBezTo>
                    <a:pt x="36" y="370"/>
                    <a:pt x="1" y="685"/>
                    <a:pt x="8" y="1004"/>
                  </a:cubicBezTo>
                  <a:cubicBezTo>
                    <a:pt x="8" y="1056"/>
                    <a:pt x="51" y="1083"/>
                    <a:pt x="92" y="1083"/>
                  </a:cubicBezTo>
                  <a:cubicBezTo>
                    <a:pt x="133" y="1083"/>
                    <a:pt x="173" y="1057"/>
                    <a:pt x="170" y="1004"/>
                  </a:cubicBezTo>
                  <a:cubicBezTo>
                    <a:pt x="164" y="699"/>
                    <a:pt x="199" y="401"/>
                    <a:pt x="268" y="103"/>
                  </a:cubicBezTo>
                  <a:cubicBezTo>
                    <a:pt x="282" y="40"/>
                    <a:pt x="232" y="0"/>
                    <a:pt x="1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57"/>
            <p:cNvSpPr/>
            <p:nvPr/>
          </p:nvSpPr>
          <p:spPr>
            <a:xfrm>
              <a:off x="8750100" y="2357913"/>
              <a:ext cx="24650" cy="4775"/>
            </a:xfrm>
            <a:custGeom>
              <a:rect b="b" l="l" r="r" t="t"/>
              <a:pathLst>
                <a:path extrusionOk="0" h="191" w="986">
                  <a:moveTo>
                    <a:pt x="297" y="1"/>
                  </a:moveTo>
                  <a:cubicBezTo>
                    <a:pt x="233" y="1"/>
                    <a:pt x="169" y="2"/>
                    <a:pt x="105" y="3"/>
                  </a:cubicBezTo>
                  <a:cubicBezTo>
                    <a:pt x="2" y="7"/>
                    <a:pt x="1" y="166"/>
                    <a:pt x="101" y="166"/>
                  </a:cubicBezTo>
                  <a:cubicBezTo>
                    <a:pt x="102" y="166"/>
                    <a:pt x="103" y="166"/>
                    <a:pt x="105" y="166"/>
                  </a:cubicBezTo>
                  <a:cubicBezTo>
                    <a:pt x="167" y="164"/>
                    <a:pt x="229" y="163"/>
                    <a:pt x="291" y="163"/>
                  </a:cubicBezTo>
                  <a:cubicBezTo>
                    <a:pt x="488" y="163"/>
                    <a:pt x="683" y="172"/>
                    <a:pt x="878" y="191"/>
                  </a:cubicBezTo>
                  <a:cubicBezTo>
                    <a:pt x="881" y="191"/>
                    <a:pt x="884" y="191"/>
                    <a:pt x="887" y="191"/>
                  </a:cubicBezTo>
                  <a:cubicBezTo>
                    <a:pt x="985" y="191"/>
                    <a:pt x="979" y="37"/>
                    <a:pt x="878" y="28"/>
                  </a:cubicBezTo>
                  <a:cubicBezTo>
                    <a:pt x="684" y="9"/>
                    <a:pt x="491" y="1"/>
                    <a:pt x="2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57"/>
            <p:cNvSpPr/>
            <p:nvPr/>
          </p:nvSpPr>
          <p:spPr>
            <a:xfrm>
              <a:off x="8759100" y="2369113"/>
              <a:ext cx="15050" cy="6125"/>
            </a:xfrm>
            <a:custGeom>
              <a:rect b="b" l="l" r="r" t="t"/>
              <a:pathLst>
                <a:path extrusionOk="0" h="245" w="602">
                  <a:moveTo>
                    <a:pt x="105" y="0"/>
                  </a:moveTo>
                  <a:cubicBezTo>
                    <a:pt x="26" y="0"/>
                    <a:pt x="1" y="130"/>
                    <a:pt x="91" y="162"/>
                  </a:cubicBezTo>
                  <a:cubicBezTo>
                    <a:pt x="223" y="210"/>
                    <a:pt x="358" y="234"/>
                    <a:pt x="497" y="245"/>
                  </a:cubicBezTo>
                  <a:cubicBezTo>
                    <a:pt x="499" y="245"/>
                    <a:pt x="501" y="245"/>
                    <a:pt x="503" y="245"/>
                  </a:cubicBezTo>
                  <a:cubicBezTo>
                    <a:pt x="601" y="245"/>
                    <a:pt x="599" y="88"/>
                    <a:pt x="497" y="82"/>
                  </a:cubicBezTo>
                  <a:cubicBezTo>
                    <a:pt x="373" y="71"/>
                    <a:pt x="251" y="47"/>
                    <a:pt x="133" y="5"/>
                  </a:cubicBezTo>
                  <a:cubicBezTo>
                    <a:pt x="123" y="2"/>
                    <a:pt x="114" y="0"/>
                    <a:pt x="1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57"/>
            <p:cNvSpPr/>
            <p:nvPr/>
          </p:nvSpPr>
          <p:spPr>
            <a:xfrm>
              <a:off x="8590075" y="2187388"/>
              <a:ext cx="37750" cy="47000"/>
            </a:xfrm>
            <a:custGeom>
              <a:rect b="b" l="l" r="r" t="t"/>
              <a:pathLst>
                <a:path extrusionOk="0" h="1880" w="1510">
                  <a:moveTo>
                    <a:pt x="1390" y="1"/>
                  </a:moveTo>
                  <a:cubicBezTo>
                    <a:pt x="1377" y="1"/>
                    <a:pt x="1364" y="4"/>
                    <a:pt x="1350" y="12"/>
                  </a:cubicBezTo>
                  <a:cubicBezTo>
                    <a:pt x="637" y="428"/>
                    <a:pt x="315" y="1031"/>
                    <a:pt x="24" y="1779"/>
                  </a:cubicBezTo>
                  <a:cubicBezTo>
                    <a:pt x="1" y="1840"/>
                    <a:pt x="48" y="1879"/>
                    <a:pt x="98" y="1879"/>
                  </a:cubicBezTo>
                  <a:cubicBezTo>
                    <a:pt x="131" y="1879"/>
                    <a:pt x="164" y="1863"/>
                    <a:pt x="179" y="1824"/>
                  </a:cubicBezTo>
                  <a:cubicBezTo>
                    <a:pt x="456" y="1117"/>
                    <a:pt x="758" y="546"/>
                    <a:pt x="1430" y="155"/>
                  </a:cubicBezTo>
                  <a:cubicBezTo>
                    <a:pt x="1510" y="110"/>
                    <a:pt x="1462" y="1"/>
                    <a:pt x="13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33" name="Google Shape;3033;p57"/>
          <p:cNvGrpSpPr/>
          <p:nvPr/>
        </p:nvGrpSpPr>
        <p:grpSpPr>
          <a:xfrm>
            <a:off x="5418373" y="1354384"/>
            <a:ext cx="977414" cy="876100"/>
            <a:chOff x="6664450" y="2853088"/>
            <a:chExt cx="474450" cy="425250"/>
          </a:xfrm>
        </p:grpSpPr>
        <p:sp>
          <p:nvSpPr>
            <p:cNvPr id="3034" name="Google Shape;3034;p57"/>
            <p:cNvSpPr/>
            <p:nvPr/>
          </p:nvSpPr>
          <p:spPr>
            <a:xfrm>
              <a:off x="6666725" y="3271738"/>
              <a:ext cx="187650" cy="6600"/>
            </a:xfrm>
            <a:custGeom>
              <a:rect b="b" l="l" r="r" t="t"/>
              <a:pathLst>
                <a:path extrusionOk="0" h="264" w="7506">
                  <a:moveTo>
                    <a:pt x="105" y="1"/>
                  </a:moveTo>
                  <a:cubicBezTo>
                    <a:pt x="1" y="1"/>
                    <a:pt x="2" y="160"/>
                    <a:pt x="108" y="167"/>
                  </a:cubicBezTo>
                  <a:cubicBezTo>
                    <a:pt x="1762" y="228"/>
                    <a:pt x="3418" y="264"/>
                    <a:pt x="5075" y="264"/>
                  </a:cubicBezTo>
                  <a:cubicBezTo>
                    <a:pt x="5850" y="264"/>
                    <a:pt x="6626" y="256"/>
                    <a:pt x="7401" y="239"/>
                  </a:cubicBezTo>
                  <a:cubicBezTo>
                    <a:pt x="7504" y="239"/>
                    <a:pt x="7505" y="76"/>
                    <a:pt x="7404" y="76"/>
                  </a:cubicBezTo>
                  <a:cubicBezTo>
                    <a:pt x="7403" y="76"/>
                    <a:pt x="7402" y="76"/>
                    <a:pt x="7401" y="76"/>
                  </a:cubicBezTo>
                  <a:cubicBezTo>
                    <a:pt x="6631" y="93"/>
                    <a:pt x="5861" y="101"/>
                    <a:pt x="5090" y="101"/>
                  </a:cubicBezTo>
                  <a:cubicBezTo>
                    <a:pt x="3429" y="101"/>
                    <a:pt x="1767" y="64"/>
                    <a:pt x="108" y="1"/>
                  </a:cubicBezTo>
                  <a:cubicBezTo>
                    <a:pt x="107" y="1"/>
                    <a:pt x="106" y="1"/>
                    <a:pt x="1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57"/>
            <p:cNvSpPr/>
            <p:nvPr/>
          </p:nvSpPr>
          <p:spPr>
            <a:xfrm>
              <a:off x="6846875" y="3198313"/>
              <a:ext cx="7925" cy="79800"/>
            </a:xfrm>
            <a:custGeom>
              <a:rect b="b" l="l" r="r" t="t"/>
              <a:pathLst>
                <a:path extrusionOk="0" h="3192" w="317">
                  <a:moveTo>
                    <a:pt x="82" y="1"/>
                  </a:moveTo>
                  <a:cubicBezTo>
                    <a:pt x="42" y="1"/>
                    <a:pt x="1" y="27"/>
                    <a:pt x="1" y="79"/>
                  </a:cubicBezTo>
                  <a:cubicBezTo>
                    <a:pt x="8" y="1094"/>
                    <a:pt x="71" y="2103"/>
                    <a:pt x="150" y="3114"/>
                  </a:cubicBezTo>
                  <a:cubicBezTo>
                    <a:pt x="154" y="3166"/>
                    <a:pt x="196" y="3192"/>
                    <a:pt x="237" y="3192"/>
                  </a:cubicBezTo>
                  <a:cubicBezTo>
                    <a:pt x="277" y="3192"/>
                    <a:pt x="316" y="3166"/>
                    <a:pt x="313" y="3114"/>
                  </a:cubicBezTo>
                  <a:cubicBezTo>
                    <a:pt x="237" y="2103"/>
                    <a:pt x="171" y="1094"/>
                    <a:pt x="164" y="79"/>
                  </a:cubicBezTo>
                  <a:cubicBezTo>
                    <a:pt x="164" y="27"/>
                    <a:pt x="123" y="1"/>
                    <a:pt x="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57"/>
            <p:cNvSpPr/>
            <p:nvPr/>
          </p:nvSpPr>
          <p:spPr>
            <a:xfrm>
              <a:off x="6803400" y="3196713"/>
              <a:ext cx="46625" cy="5800"/>
            </a:xfrm>
            <a:custGeom>
              <a:rect b="b" l="l" r="r" t="t"/>
              <a:pathLst>
                <a:path extrusionOk="0" h="232" w="1865">
                  <a:moveTo>
                    <a:pt x="1767" y="0"/>
                  </a:moveTo>
                  <a:cubicBezTo>
                    <a:pt x="1765" y="0"/>
                    <a:pt x="1763" y="0"/>
                    <a:pt x="1761" y="1"/>
                  </a:cubicBezTo>
                  <a:cubicBezTo>
                    <a:pt x="1270" y="44"/>
                    <a:pt x="779" y="68"/>
                    <a:pt x="286" y="68"/>
                  </a:cubicBezTo>
                  <a:cubicBezTo>
                    <a:pt x="226" y="68"/>
                    <a:pt x="165" y="68"/>
                    <a:pt x="105" y="67"/>
                  </a:cubicBezTo>
                  <a:cubicBezTo>
                    <a:pt x="1" y="67"/>
                    <a:pt x="1" y="229"/>
                    <a:pt x="105" y="229"/>
                  </a:cubicBezTo>
                  <a:cubicBezTo>
                    <a:pt x="186" y="231"/>
                    <a:pt x="268" y="232"/>
                    <a:pt x="349" y="232"/>
                  </a:cubicBezTo>
                  <a:cubicBezTo>
                    <a:pt x="821" y="232"/>
                    <a:pt x="1291" y="206"/>
                    <a:pt x="1761" y="167"/>
                  </a:cubicBezTo>
                  <a:cubicBezTo>
                    <a:pt x="1862" y="157"/>
                    <a:pt x="1864" y="0"/>
                    <a:pt x="17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57"/>
            <p:cNvSpPr/>
            <p:nvPr/>
          </p:nvSpPr>
          <p:spPr>
            <a:xfrm>
              <a:off x="6803550" y="3161388"/>
              <a:ext cx="18125" cy="41050"/>
            </a:xfrm>
            <a:custGeom>
              <a:rect b="b" l="l" r="r" t="t"/>
              <a:pathLst>
                <a:path extrusionOk="0" h="1642" w="725">
                  <a:moveTo>
                    <a:pt x="625" y="0"/>
                  </a:moveTo>
                  <a:cubicBezTo>
                    <a:pt x="593" y="0"/>
                    <a:pt x="559" y="17"/>
                    <a:pt x="545" y="56"/>
                  </a:cubicBezTo>
                  <a:cubicBezTo>
                    <a:pt x="366" y="551"/>
                    <a:pt x="179" y="1039"/>
                    <a:pt x="19" y="1543"/>
                  </a:cubicBezTo>
                  <a:cubicBezTo>
                    <a:pt x="0" y="1602"/>
                    <a:pt x="50" y="1641"/>
                    <a:pt x="100" y="1641"/>
                  </a:cubicBezTo>
                  <a:cubicBezTo>
                    <a:pt x="133" y="1641"/>
                    <a:pt x="166" y="1624"/>
                    <a:pt x="179" y="1584"/>
                  </a:cubicBezTo>
                  <a:cubicBezTo>
                    <a:pt x="334" y="1085"/>
                    <a:pt x="525" y="593"/>
                    <a:pt x="702" y="101"/>
                  </a:cubicBezTo>
                  <a:cubicBezTo>
                    <a:pt x="725" y="40"/>
                    <a:pt x="676" y="0"/>
                    <a:pt x="6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57"/>
            <p:cNvSpPr/>
            <p:nvPr/>
          </p:nvSpPr>
          <p:spPr>
            <a:xfrm>
              <a:off x="6816500" y="3159638"/>
              <a:ext cx="117375" cy="5750"/>
            </a:xfrm>
            <a:custGeom>
              <a:rect b="b" l="l" r="r" t="t"/>
              <a:pathLst>
                <a:path extrusionOk="0" h="230" w="4695">
                  <a:moveTo>
                    <a:pt x="4591" y="1"/>
                  </a:moveTo>
                  <a:cubicBezTo>
                    <a:pt x="3094" y="28"/>
                    <a:pt x="1601" y="39"/>
                    <a:pt x="104" y="67"/>
                  </a:cubicBezTo>
                  <a:cubicBezTo>
                    <a:pt x="1" y="70"/>
                    <a:pt x="0" y="230"/>
                    <a:pt x="101" y="230"/>
                  </a:cubicBezTo>
                  <a:cubicBezTo>
                    <a:pt x="102" y="230"/>
                    <a:pt x="103" y="230"/>
                    <a:pt x="104" y="230"/>
                  </a:cubicBezTo>
                  <a:cubicBezTo>
                    <a:pt x="1601" y="206"/>
                    <a:pt x="3094" y="191"/>
                    <a:pt x="4591" y="167"/>
                  </a:cubicBezTo>
                  <a:cubicBezTo>
                    <a:pt x="4695" y="164"/>
                    <a:pt x="4695" y="1"/>
                    <a:pt x="45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57"/>
            <p:cNvSpPr/>
            <p:nvPr/>
          </p:nvSpPr>
          <p:spPr>
            <a:xfrm>
              <a:off x="6928700" y="3159788"/>
              <a:ext cx="18400" cy="39125"/>
            </a:xfrm>
            <a:custGeom>
              <a:rect b="b" l="l" r="r" t="t"/>
              <a:pathLst>
                <a:path extrusionOk="0" h="1565" w="736">
                  <a:moveTo>
                    <a:pt x="100" y="0"/>
                  </a:moveTo>
                  <a:cubicBezTo>
                    <a:pt x="49" y="0"/>
                    <a:pt x="0" y="40"/>
                    <a:pt x="23" y="99"/>
                  </a:cubicBezTo>
                  <a:cubicBezTo>
                    <a:pt x="200" y="570"/>
                    <a:pt x="377" y="1038"/>
                    <a:pt x="553" y="1509"/>
                  </a:cubicBezTo>
                  <a:cubicBezTo>
                    <a:pt x="568" y="1548"/>
                    <a:pt x="602" y="1564"/>
                    <a:pt x="635" y="1564"/>
                  </a:cubicBezTo>
                  <a:cubicBezTo>
                    <a:pt x="686" y="1564"/>
                    <a:pt x="736" y="1525"/>
                    <a:pt x="713" y="1464"/>
                  </a:cubicBezTo>
                  <a:cubicBezTo>
                    <a:pt x="536" y="996"/>
                    <a:pt x="359" y="525"/>
                    <a:pt x="183" y="57"/>
                  </a:cubicBezTo>
                  <a:cubicBezTo>
                    <a:pt x="168" y="17"/>
                    <a:pt x="134" y="0"/>
                    <a:pt x="1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57"/>
            <p:cNvSpPr/>
            <p:nvPr/>
          </p:nvSpPr>
          <p:spPr>
            <a:xfrm>
              <a:off x="6885975" y="3194713"/>
              <a:ext cx="61225" cy="6225"/>
            </a:xfrm>
            <a:custGeom>
              <a:rect b="b" l="l" r="r" t="t"/>
              <a:pathLst>
                <a:path extrusionOk="0" h="249" w="2449">
                  <a:moveTo>
                    <a:pt x="2078" y="1"/>
                  </a:moveTo>
                  <a:cubicBezTo>
                    <a:pt x="1541" y="1"/>
                    <a:pt x="1007" y="86"/>
                    <a:pt x="470" y="86"/>
                  </a:cubicBezTo>
                  <a:cubicBezTo>
                    <a:pt x="348" y="86"/>
                    <a:pt x="226" y="81"/>
                    <a:pt x="104" y="71"/>
                  </a:cubicBezTo>
                  <a:cubicBezTo>
                    <a:pt x="101" y="70"/>
                    <a:pt x="98" y="70"/>
                    <a:pt x="95" y="70"/>
                  </a:cubicBezTo>
                  <a:cubicBezTo>
                    <a:pt x="0" y="70"/>
                    <a:pt x="3" y="226"/>
                    <a:pt x="104" y="234"/>
                  </a:cubicBezTo>
                  <a:cubicBezTo>
                    <a:pt x="226" y="244"/>
                    <a:pt x="348" y="249"/>
                    <a:pt x="470" y="249"/>
                  </a:cubicBezTo>
                  <a:cubicBezTo>
                    <a:pt x="1007" y="249"/>
                    <a:pt x="1541" y="164"/>
                    <a:pt x="2078" y="164"/>
                  </a:cubicBezTo>
                  <a:cubicBezTo>
                    <a:pt x="2166" y="164"/>
                    <a:pt x="2254" y="166"/>
                    <a:pt x="2342" y="171"/>
                  </a:cubicBezTo>
                  <a:cubicBezTo>
                    <a:pt x="2344" y="171"/>
                    <a:pt x="2346" y="171"/>
                    <a:pt x="2348" y="171"/>
                  </a:cubicBezTo>
                  <a:cubicBezTo>
                    <a:pt x="2449" y="171"/>
                    <a:pt x="2447" y="15"/>
                    <a:pt x="2342" y="8"/>
                  </a:cubicBezTo>
                  <a:cubicBezTo>
                    <a:pt x="2254" y="3"/>
                    <a:pt x="2166" y="1"/>
                    <a:pt x="20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57"/>
            <p:cNvSpPr/>
            <p:nvPr/>
          </p:nvSpPr>
          <p:spPr>
            <a:xfrm>
              <a:off x="6886425" y="3196538"/>
              <a:ext cx="7650" cy="80775"/>
            </a:xfrm>
            <a:custGeom>
              <a:rect b="b" l="l" r="r" t="t"/>
              <a:pathLst>
                <a:path extrusionOk="0" h="3231" w="306">
                  <a:moveTo>
                    <a:pt x="82" y="0"/>
                  </a:moveTo>
                  <a:cubicBezTo>
                    <a:pt x="41" y="0"/>
                    <a:pt x="1" y="27"/>
                    <a:pt x="3" y="81"/>
                  </a:cubicBezTo>
                  <a:cubicBezTo>
                    <a:pt x="54" y="1103"/>
                    <a:pt x="89" y="2128"/>
                    <a:pt x="138" y="3151"/>
                  </a:cubicBezTo>
                  <a:cubicBezTo>
                    <a:pt x="141" y="3203"/>
                    <a:pt x="184" y="3230"/>
                    <a:pt x="225" y="3230"/>
                  </a:cubicBezTo>
                  <a:cubicBezTo>
                    <a:pt x="266" y="3230"/>
                    <a:pt x="306" y="3204"/>
                    <a:pt x="304" y="3151"/>
                  </a:cubicBezTo>
                  <a:cubicBezTo>
                    <a:pt x="252" y="2128"/>
                    <a:pt x="217" y="1103"/>
                    <a:pt x="169" y="81"/>
                  </a:cubicBezTo>
                  <a:cubicBezTo>
                    <a:pt x="165" y="27"/>
                    <a:pt x="123" y="0"/>
                    <a:pt x="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57"/>
            <p:cNvSpPr/>
            <p:nvPr/>
          </p:nvSpPr>
          <p:spPr>
            <a:xfrm>
              <a:off x="6889325" y="3273113"/>
              <a:ext cx="231400" cy="5125"/>
            </a:xfrm>
            <a:custGeom>
              <a:rect b="b" l="l" r="r" t="t"/>
              <a:pathLst>
                <a:path extrusionOk="0" h="205" w="9256">
                  <a:moveTo>
                    <a:pt x="9148" y="1"/>
                  </a:moveTo>
                  <a:cubicBezTo>
                    <a:pt x="7532" y="27"/>
                    <a:pt x="5916" y="41"/>
                    <a:pt x="4299" y="41"/>
                  </a:cubicBezTo>
                  <a:cubicBezTo>
                    <a:pt x="2901" y="41"/>
                    <a:pt x="1503" y="30"/>
                    <a:pt x="105" y="8"/>
                  </a:cubicBezTo>
                  <a:cubicBezTo>
                    <a:pt x="104" y="8"/>
                    <a:pt x="103" y="8"/>
                    <a:pt x="102" y="8"/>
                  </a:cubicBezTo>
                  <a:cubicBezTo>
                    <a:pt x="1" y="8"/>
                    <a:pt x="2" y="167"/>
                    <a:pt x="105" y="171"/>
                  </a:cubicBezTo>
                  <a:cubicBezTo>
                    <a:pt x="1526" y="194"/>
                    <a:pt x="2947" y="204"/>
                    <a:pt x="4367" y="204"/>
                  </a:cubicBezTo>
                  <a:cubicBezTo>
                    <a:pt x="5961" y="204"/>
                    <a:pt x="7554" y="191"/>
                    <a:pt x="9148" y="167"/>
                  </a:cubicBezTo>
                  <a:cubicBezTo>
                    <a:pt x="9255" y="164"/>
                    <a:pt x="9255" y="1"/>
                    <a:pt x="91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57"/>
            <p:cNvSpPr/>
            <p:nvPr/>
          </p:nvSpPr>
          <p:spPr>
            <a:xfrm>
              <a:off x="7112025" y="3195613"/>
              <a:ext cx="8175" cy="81600"/>
            </a:xfrm>
            <a:custGeom>
              <a:rect b="b" l="l" r="r" t="t"/>
              <a:pathLst>
                <a:path extrusionOk="0" h="3264" w="327">
                  <a:moveTo>
                    <a:pt x="80" y="0"/>
                  </a:moveTo>
                  <a:cubicBezTo>
                    <a:pt x="39" y="0"/>
                    <a:pt x="1" y="26"/>
                    <a:pt x="5" y="80"/>
                  </a:cubicBezTo>
                  <a:cubicBezTo>
                    <a:pt x="64" y="1116"/>
                    <a:pt x="101" y="2148"/>
                    <a:pt x="160" y="3184"/>
                  </a:cubicBezTo>
                  <a:cubicBezTo>
                    <a:pt x="162" y="3236"/>
                    <a:pt x="205" y="3263"/>
                    <a:pt x="247" y="3263"/>
                  </a:cubicBezTo>
                  <a:cubicBezTo>
                    <a:pt x="287" y="3263"/>
                    <a:pt x="326" y="3237"/>
                    <a:pt x="323" y="3184"/>
                  </a:cubicBezTo>
                  <a:cubicBezTo>
                    <a:pt x="264" y="2148"/>
                    <a:pt x="226" y="1116"/>
                    <a:pt x="168" y="80"/>
                  </a:cubicBezTo>
                  <a:cubicBezTo>
                    <a:pt x="164" y="27"/>
                    <a:pt x="121" y="0"/>
                    <a:pt x="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57"/>
            <p:cNvSpPr/>
            <p:nvPr/>
          </p:nvSpPr>
          <p:spPr>
            <a:xfrm>
              <a:off x="7071150" y="3195513"/>
              <a:ext cx="45675" cy="6625"/>
            </a:xfrm>
            <a:custGeom>
              <a:rect b="b" l="l" r="r" t="t"/>
              <a:pathLst>
                <a:path extrusionOk="0" h="265" w="1827">
                  <a:moveTo>
                    <a:pt x="1723" y="0"/>
                  </a:moveTo>
                  <a:cubicBezTo>
                    <a:pt x="1722" y="0"/>
                    <a:pt x="1721" y="0"/>
                    <a:pt x="1719" y="0"/>
                  </a:cubicBezTo>
                  <a:cubicBezTo>
                    <a:pt x="1182" y="28"/>
                    <a:pt x="645" y="74"/>
                    <a:pt x="108" y="98"/>
                  </a:cubicBezTo>
                  <a:cubicBezTo>
                    <a:pt x="5" y="104"/>
                    <a:pt x="1" y="264"/>
                    <a:pt x="105" y="264"/>
                  </a:cubicBezTo>
                  <a:cubicBezTo>
                    <a:pt x="106" y="264"/>
                    <a:pt x="107" y="264"/>
                    <a:pt x="108" y="264"/>
                  </a:cubicBezTo>
                  <a:cubicBezTo>
                    <a:pt x="645" y="236"/>
                    <a:pt x="1182" y="191"/>
                    <a:pt x="1719" y="163"/>
                  </a:cubicBezTo>
                  <a:cubicBezTo>
                    <a:pt x="1826" y="160"/>
                    <a:pt x="1827" y="0"/>
                    <a:pt x="17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57"/>
            <p:cNvSpPr/>
            <p:nvPr/>
          </p:nvSpPr>
          <p:spPr>
            <a:xfrm>
              <a:off x="6664450" y="3197113"/>
              <a:ext cx="6875" cy="73300"/>
            </a:xfrm>
            <a:custGeom>
              <a:rect b="b" l="l" r="r" t="t"/>
              <a:pathLst>
                <a:path extrusionOk="0" h="2932" w="275">
                  <a:moveTo>
                    <a:pt x="195" y="1"/>
                  </a:moveTo>
                  <a:cubicBezTo>
                    <a:pt x="155" y="1"/>
                    <a:pt x="112" y="27"/>
                    <a:pt x="109" y="79"/>
                  </a:cubicBezTo>
                  <a:cubicBezTo>
                    <a:pt x="50" y="1003"/>
                    <a:pt x="1" y="1925"/>
                    <a:pt x="67" y="2853"/>
                  </a:cubicBezTo>
                  <a:cubicBezTo>
                    <a:pt x="71" y="2905"/>
                    <a:pt x="114" y="2931"/>
                    <a:pt x="155" y="2931"/>
                  </a:cubicBezTo>
                  <a:cubicBezTo>
                    <a:pt x="196" y="2931"/>
                    <a:pt x="235" y="2905"/>
                    <a:pt x="230" y="2853"/>
                  </a:cubicBezTo>
                  <a:cubicBezTo>
                    <a:pt x="164" y="1925"/>
                    <a:pt x="213" y="1003"/>
                    <a:pt x="271" y="79"/>
                  </a:cubicBezTo>
                  <a:cubicBezTo>
                    <a:pt x="275" y="27"/>
                    <a:pt x="236" y="1"/>
                    <a:pt x="1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57"/>
            <p:cNvSpPr/>
            <p:nvPr/>
          </p:nvSpPr>
          <p:spPr>
            <a:xfrm>
              <a:off x="6670100" y="3195263"/>
              <a:ext cx="38300" cy="4950"/>
            </a:xfrm>
            <a:custGeom>
              <a:rect b="b" l="l" r="r" t="t"/>
              <a:pathLst>
                <a:path extrusionOk="0" h="198" w="1532">
                  <a:moveTo>
                    <a:pt x="104" y="0"/>
                  </a:moveTo>
                  <a:cubicBezTo>
                    <a:pt x="0" y="0"/>
                    <a:pt x="2" y="163"/>
                    <a:pt x="107" y="163"/>
                  </a:cubicBezTo>
                  <a:cubicBezTo>
                    <a:pt x="548" y="173"/>
                    <a:pt x="988" y="188"/>
                    <a:pt x="1428" y="197"/>
                  </a:cubicBezTo>
                  <a:cubicBezTo>
                    <a:pt x="1532" y="197"/>
                    <a:pt x="1532" y="35"/>
                    <a:pt x="1428" y="31"/>
                  </a:cubicBezTo>
                  <a:cubicBezTo>
                    <a:pt x="988" y="21"/>
                    <a:pt x="548" y="10"/>
                    <a:pt x="107" y="0"/>
                  </a:cubicBezTo>
                  <a:cubicBezTo>
                    <a:pt x="106" y="0"/>
                    <a:pt x="105" y="0"/>
                    <a:pt x="1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57"/>
            <p:cNvSpPr/>
            <p:nvPr/>
          </p:nvSpPr>
          <p:spPr>
            <a:xfrm>
              <a:off x="6707650" y="2953113"/>
              <a:ext cx="77975" cy="248025"/>
            </a:xfrm>
            <a:custGeom>
              <a:rect b="b" l="l" r="r" t="t"/>
              <a:pathLst>
                <a:path extrusionOk="0" h="9921" w="3119">
                  <a:moveTo>
                    <a:pt x="3017" y="1"/>
                  </a:moveTo>
                  <a:cubicBezTo>
                    <a:pt x="2984" y="1"/>
                    <a:pt x="2952" y="18"/>
                    <a:pt x="2940" y="57"/>
                  </a:cubicBezTo>
                  <a:cubicBezTo>
                    <a:pt x="1894" y="3290"/>
                    <a:pt x="945" y="6547"/>
                    <a:pt x="19" y="9818"/>
                  </a:cubicBezTo>
                  <a:cubicBezTo>
                    <a:pt x="1" y="9880"/>
                    <a:pt x="51" y="9920"/>
                    <a:pt x="100" y="9920"/>
                  </a:cubicBezTo>
                  <a:cubicBezTo>
                    <a:pt x="133" y="9920"/>
                    <a:pt x="165" y="9903"/>
                    <a:pt x="175" y="9863"/>
                  </a:cubicBezTo>
                  <a:cubicBezTo>
                    <a:pt x="1100" y="6592"/>
                    <a:pt x="2050" y="3335"/>
                    <a:pt x="3100" y="103"/>
                  </a:cubicBezTo>
                  <a:cubicBezTo>
                    <a:pt x="3119" y="42"/>
                    <a:pt x="3067" y="1"/>
                    <a:pt x="30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57"/>
            <p:cNvSpPr/>
            <p:nvPr/>
          </p:nvSpPr>
          <p:spPr>
            <a:xfrm>
              <a:off x="6755150" y="2882688"/>
              <a:ext cx="5825" cy="73975"/>
            </a:xfrm>
            <a:custGeom>
              <a:rect b="b" l="l" r="r" t="t"/>
              <a:pathLst>
                <a:path extrusionOk="0" h="2959" w="233">
                  <a:moveTo>
                    <a:pt x="83" y="0"/>
                  </a:moveTo>
                  <a:cubicBezTo>
                    <a:pt x="43" y="0"/>
                    <a:pt x="3" y="26"/>
                    <a:pt x="4" y="78"/>
                  </a:cubicBezTo>
                  <a:cubicBezTo>
                    <a:pt x="15" y="1014"/>
                    <a:pt x="67" y="1946"/>
                    <a:pt x="4" y="2878"/>
                  </a:cubicBezTo>
                  <a:cubicBezTo>
                    <a:pt x="1" y="2932"/>
                    <a:pt x="40" y="2959"/>
                    <a:pt x="81" y="2959"/>
                  </a:cubicBezTo>
                  <a:cubicBezTo>
                    <a:pt x="122" y="2959"/>
                    <a:pt x="164" y="2932"/>
                    <a:pt x="167" y="2878"/>
                  </a:cubicBezTo>
                  <a:cubicBezTo>
                    <a:pt x="233" y="1946"/>
                    <a:pt x="177" y="1014"/>
                    <a:pt x="167" y="78"/>
                  </a:cubicBezTo>
                  <a:cubicBezTo>
                    <a:pt x="166" y="26"/>
                    <a:pt x="124" y="0"/>
                    <a:pt x="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57"/>
            <p:cNvSpPr/>
            <p:nvPr/>
          </p:nvSpPr>
          <p:spPr>
            <a:xfrm>
              <a:off x="6756025" y="2952188"/>
              <a:ext cx="29750" cy="4950"/>
            </a:xfrm>
            <a:custGeom>
              <a:rect b="b" l="l" r="r" t="t"/>
              <a:pathLst>
                <a:path extrusionOk="0" h="198" w="1190">
                  <a:moveTo>
                    <a:pt x="105" y="1"/>
                  </a:moveTo>
                  <a:cubicBezTo>
                    <a:pt x="1" y="1"/>
                    <a:pt x="1" y="164"/>
                    <a:pt x="105" y="164"/>
                  </a:cubicBezTo>
                  <a:cubicBezTo>
                    <a:pt x="433" y="167"/>
                    <a:pt x="759" y="195"/>
                    <a:pt x="1085" y="198"/>
                  </a:cubicBezTo>
                  <a:cubicBezTo>
                    <a:pt x="1189" y="198"/>
                    <a:pt x="1189" y="36"/>
                    <a:pt x="1085" y="36"/>
                  </a:cubicBezTo>
                  <a:cubicBezTo>
                    <a:pt x="759" y="32"/>
                    <a:pt x="433" y="1"/>
                    <a:pt x="1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57"/>
            <p:cNvSpPr/>
            <p:nvPr/>
          </p:nvSpPr>
          <p:spPr>
            <a:xfrm>
              <a:off x="6754650" y="2880963"/>
              <a:ext cx="226100" cy="6375"/>
            </a:xfrm>
            <a:custGeom>
              <a:rect b="b" l="l" r="r" t="t"/>
              <a:pathLst>
                <a:path extrusionOk="0" h="255" w="9044">
                  <a:moveTo>
                    <a:pt x="7772" y="0"/>
                  </a:moveTo>
                  <a:cubicBezTo>
                    <a:pt x="5765" y="0"/>
                    <a:pt x="3759" y="92"/>
                    <a:pt x="1752" y="92"/>
                  </a:cubicBezTo>
                  <a:cubicBezTo>
                    <a:pt x="1203" y="92"/>
                    <a:pt x="653" y="85"/>
                    <a:pt x="104" y="67"/>
                  </a:cubicBezTo>
                  <a:cubicBezTo>
                    <a:pt x="103" y="67"/>
                    <a:pt x="102" y="67"/>
                    <a:pt x="101" y="67"/>
                  </a:cubicBezTo>
                  <a:cubicBezTo>
                    <a:pt x="0" y="67"/>
                    <a:pt x="1" y="227"/>
                    <a:pt x="104" y="230"/>
                  </a:cubicBezTo>
                  <a:cubicBezTo>
                    <a:pt x="659" y="248"/>
                    <a:pt x="1214" y="255"/>
                    <a:pt x="1768" y="255"/>
                  </a:cubicBezTo>
                  <a:cubicBezTo>
                    <a:pt x="3763" y="255"/>
                    <a:pt x="5757" y="166"/>
                    <a:pt x="7751" y="166"/>
                  </a:cubicBezTo>
                  <a:cubicBezTo>
                    <a:pt x="8147" y="166"/>
                    <a:pt x="8543" y="170"/>
                    <a:pt x="8939" y="178"/>
                  </a:cubicBezTo>
                  <a:cubicBezTo>
                    <a:pt x="9043" y="178"/>
                    <a:pt x="9043" y="16"/>
                    <a:pt x="8939" y="12"/>
                  </a:cubicBezTo>
                  <a:cubicBezTo>
                    <a:pt x="8550" y="3"/>
                    <a:pt x="8161" y="0"/>
                    <a:pt x="77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57"/>
            <p:cNvSpPr/>
            <p:nvPr/>
          </p:nvSpPr>
          <p:spPr>
            <a:xfrm>
              <a:off x="6975725" y="2881338"/>
              <a:ext cx="100700" cy="320775"/>
            </a:xfrm>
            <a:custGeom>
              <a:rect b="b" l="l" r="r" t="t"/>
              <a:pathLst>
                <a:path extrusionOk="0" h="12831" w="4028">
                  <a:moveTo>
                    <a:pt x="99" y="0"/>
                  </a:moveTo>
                  <a:cubicBezTo>
                    <a:pt x="50" y="0"/>
                    <a:pt x="0" y="41"/>
                    <a:pt x="17" y="101"/>
                  </a:cubicBezTo>
                  <a:cubicBezTo>
                    <a:pt x="668" y="2350"/>
                    <a:pt x="1288" y="4609"/>
                    <a:pt x="1929" y="6857"/>
                  </a:cubicBezTo>
                  <a:cubicBezTo>
                    <a:pt x="2501" y="8846"/>
                    <a:pt x="2954" y="10915"/>
                    <a:pt x="3856" y="12789"/>
                  </a:cubicBezTo>
                  <a:cubicBezTo>
                    <a:pt x="3870" y="12818"/>
                    <a:pt x="3893" y="12830"/>
                    <a:pt x="3917" y="12830"/>
                  </a:cubicBezTo>
                  <a:cubicBezTo>
                    <a:pt x="3970" y="12830"/>
                    <a:pt x="4028" y="12771"/>
                    <a:pt x="3994" y="12706"/>
                  </a:cubicBezTo>
                  <a:cubicBezTo>
                    <a:pt x="3069" y="10776"/>
                    <a:pt x="2605" y="8628"/>
                    <a:pt x="2019" y="6577"/>
                  </a:cubicBezTo>
                  <a:cubicBezTo>
                    <a:pt x="1403" y="4404"/>
                    <a:pt x="803" y="2229"/>
                    <a:pt x="176" y="59"/>
                  </a:cubicBezTo>
                  <a:cubicBezTo>
                    <a:pt x="164" y="18"/>
                    <a:pt x="131" y="0"/>
                    <a:pt x="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57"/>
            <p:cNvSpPr/>
            <p:nvPr/>
          </p:nvSpPr>
          <p:spPr>
            <a:xfrm>
              <a:off x="6837250" y="2977188"/>
              <a:ext cx="36600" cy="123475"/>
            </a:xfrm>
            <a:custGeom>
              <a:rect b="b" l="l" r="r" t="t"/>
              <a:pathLst>
                <a:path extrusionOk="0" h="4939" w="1464">
                  <a:moveTo>
                    <a:pt x="1364" y="0"/>
                  </a:moveTo>
                  <a:cubicBezTo>
                    <a:pt x="1332" y="0"/>
                    <a:pt x="1299" y="18"/>
                    <a:pt x="1287" y="58"/>
                  </a:cubicBezTo>
                  <a:cubicBezTo>
                    <a:pt x="822" y="1641"/>
                    <a:pt x="400" y="3231"/>
                    <a:pt x="16" y="4836"/>
                  </a:cubicBezTo>
                  <a:cubicBezTo>
                    <a:pt x="1" y="4898"/>
                    <a:pt x="53" y="4938"/>
                    <a:pt x="101" y="4938"/>
                  </a:cubicBezTo>
                  <a:cubicBezTo>
                    <a:pt x="134" y="4938"/>
                    <a:pt x="165" y="4921"/>
                    <a:pt x="175" y="4881"/>
                  </a:cubicBezTo>
                  <a:cubicBezTo>
                    <a:pt x="556" y="3277"/>
                    <a:pt x="982" y="1683"/>
                    <a:pt x="1446" y="103"/>
                  </a:cubicBezTo>
                  <a:cubicBezTo>
                    <a:pt x="1463" y="40"/>
                    <a:pt x="1413" y="0"/>
                    <a:pt x="13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57"/>
            <p:cNvSpPr/>
            <p:nvPr/>
          </p:nvSpPr>
          <p:spPr>
            <a:xfrm>
              <a:off x="6869050" y="2977138"/>
              <a:ext cx="48050" cy="124300"/>
            </a:xfrm>
            <a:custGeom>
              <a:rect b="b" l="l" r="r" t="t"/>
              <a:pathLst>
                <a:path extrusionOk="0" h="4972" w="1922">
                  <a:moveTo>
                    <a:pt x="102" y="1"/>
                  </a:moveTo>
                  <a:cubicBezTo>
                    <a:pt x="53" y="1"/>
                    <a:pt x="1" y="42"/>
                    <a:pt x="15" y="105"/>
                  </a:cubicBezTo>
                  <a:cubicBezTo>
                    <a:pt x="202" y="946"/>
                    <a:pt x="673" y="1695"/>
                    <a:pt x="888" y="2534"/>
                  </a:cubicBezTo>
                  <a:cubicBezTo>
                    <a:pt x="1100" y="3362"/>
                    <a:pt x="1397" y="4152"/>
                    <a:pt x="1751" y="4928"/>
                  </a:cubicBezTo>
                  <a:cubicBezTo>
                    <a:pt x="1764" y="4958"/>
                    <a:pt x="1787" y="4971"/>
                    <a:pt x="1811" y="4971"/>
                  </a:cubicBezTo>
                  <a:cubicBezTo>
                    <a:pt x="1864" y="4971"/>
                    <a:pt x="1921" y="4911"/>
                    <a:pt x="1893" y="4845"/>
                  </a:cubicBezTo>
                  <a:cubicBezTo>
                    <a:pt x="1512" y="4006"/>
                    <a:pt x="1228" y="3164"/>
                    <a:pt x="992" y="2273"/>
                  </a:cubicBezTo>
                  <a:cubicBezTo>
                    <a:pt x="788" y="1507"/>
                    <a:pt x="344" y="832"/>
                    <a:pt x="174" y="60"/>
                  </a:cubicBezTo>
                  <a:cubicBezTo>
                    <a:pt x="164" y="19"/>
                    <a:pt x="134" y="1"/>
                    <a:pt x="1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57"/>
            <p:cNvSpPr/>
            <p:nvPr/>
          </p:nvSpPr>
          <p:spPr>
            <a:xfrm>
              <a:off x="6835975" y="3096488"/>
              <a:ext cx="81425" cy="4900"/>
            </a:xfrm>
            <a:custGeom>
              <a:rect b="b" l="l" r="r" t="t"/>
              <a:pathLst>
                <a:path extrusionOk="0" h="196" w="3257">
                  <a:moveTo>
                    <a:pt x="1513" y="0"/>
                  </a:moveTo>
                  <a:cubicBezTo>
                    <a:pt x="1043" y="0"/>
                    <a:pt x="578" y="5"/>
                    <a:pt x="136" y="5"/>
                  </a:cubicBezTo>
                  <a:cubicBezTo>
                    <a:pt x="0" y="5"/>
                    <a:pt x="0" y="168"/>
                    <a:pt x="136" y="168"/>
                  </a:cubicBezTo>
                  <a:cubicBezTo>
                    <a:pt x="136" y="168"/>
                    <a:pt x="567" y="163"/>
                    <a:pt x="1129" y="163"/>
                  </a:cubicBezTo>
                  <a:cubicBezTo>
                    <a:pt x="1781" y="163"/>
                    <a:pt x="2611" y="169"/>
                    <a:pt x="3150" y="195"/>
                  </a:cubicBezTo>
                  <a:cubicBezTo>
                    <a:pt x="3151" y="195"/>
                    <a:pt x="3152" y="195"/>
                    <a:pt x="3153" y="195"/>
                  </a:cubicBezTo>
                  <a:cubicBezTo>
                    <a:pt x="3254" y="195"/>
                    <a:pt x="3256" y="36"/>
                    <a:pt x="3153" y="32"/>
                  </a:cubicBezTo>
                  <a:cubicBezTo>
                    <a:pt x="2614" y="6"/>
                    <a:pt x="2059" y="0"/>
                    <a:pt x="151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57"/>
            <p:cNvSpPr/>
            <p:nvPr/>
          </p:nvSpPr>
          <p:spPr>
            <a:xfrm>
              <a:off x="6754550" y="2853088"/>
              <a:ext cx="57375" cy="33700"/>
            </a:xfrm>
            <a:custGeom>
              <a:rect b="b" l="l" r="r" t="t"/>
              <a:pathLst>
                <a:path extrusionOk="0" h="1348" w="2295">
                  <a:moveTo>
                    <a:pt x="2181" y="1"/>
                  </a:moveTo>
                  <a:cubicBezTo>
                    <a:pt x="2167" y="1"/>
                    <a:pt x="2153" y="5"/>
                    <a:pt x="2139" y="15"/>
                  </a:cubicBezTo>
                  <a:cubicBezTo>
                    <a:pt x="1490" y="441"/>
                    <a:pt x="815" y="906"/>
                    <a:pt x="87" y="1186"/>
                  </a:cubicBezTo>
                  <a:cubicBezTo>
                    <a:pt x="0" y="1217"/>
                    <a:pt x="24" y="1348"/>
                    <a:pt x="102" y="1348"/>
                  </a:cubicBezTo>
                  <a:cubicBezTo>
                    <a:pt x="112" y="1348"/>
                    <a:pt x="122" y="1346"/>
                    <a:pt x="132" y="1342"/>
                  </a:cubicBezTo>
                  <a:cubicBezTo>
                    <a:pt x="874" y="1058"/>
                    <a:pt x="1557" y="590"/>
                    <a:pt x="2222" y="157"/>
                  </a:cubicBezTo>
                  <a:cubicBezTo>
                    <a:pt x="2294" y="108"/>
                    <a:pt x="2248" y="1"/>
                    <a:pt x="21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57"/>
            <p:cNvSpPr/>
            <p:nvPr/>
          </p:nvSpPr>
          <p:spPr>
            <a:xfrm>
              <a:off x="6807300" y="2853188"/>
              <a:ext cx="205575" cy="10925"/>
            </a:xfrm>
            <a:custGeom>
              <a:rect b="b" l="l" r="r" t="t"/>
              <a:pathLst>
                <a:path extrusionOk="0" h="437" w="8223">
                  <a:moveTo>
                    <a:pt x="101" y="0"/>
                  </a:moveTo>
                  <a:cubicBezTo>
                    <a:pt x="0" y="0"/>
                    <a:pt x="2" y="160"/>
                    <a:pt x="104" y="163"/>
                  </a:cubicBezTo>
                  <a:cubicBezTo>
                    <a:pt x="2776" y="288"/>
                    <a:pt x="5447" y="403"/>
                    <a:pt x="8119" y="437"/>
                  </a:cubicBezTo>
                  <a:cubicBezTo>
                    <a:pt x="8223" y="437"/>
                    <a:pt x="8223" y="275"/>
                    <a:pt x="8119" y="275"/>
                  </a:cubicBezTo>
                  <a:cubicBezTo>
                    <a:pt x="5447" y="240"/>
                    <a:pt x="2776" y="125"/>
                    <a:pt x="104" y="0"/>
                  </a:cubicBezTo>
                  <a:cubicBezTo>
                    <a:pt x="103" y="0"/>
                    <a:pt x="102" y="0"/>
                    <a:pt x="1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57"/>
            <p:cNvSpPr/>
            <p:nvPr/>
          </p:nvSpPr>
          <p:spPr>
            <a:xfrm>
              <a:off x="6975300" y="2860113"/>
              <a:ext cx="37875" cy="25375"/>
            </a:xfrm>
            <a:custGeom>
              <a:rect b="b" l="l" r="r" t="t"/>
              <a:pathLst>
                <a:path extrusionOk="0" h="1015" w="1515">
                  <a:moveTo>
                    <a:pt x="1397" y="1"/>
                  </a:moveTo>
                  <a:cubicBezTo>
                    <a:pt x="1373" y="1"/>
                    <a:pt x="1347" y="11"/>
                    <a:pt x="1329" y="35"/>
                  </a:cubicBezTo>
                  <a:cubicBezTo>
                    <a:pt x="1035" y="430"/>
                    <a:pt x="463" y="586"/>
                    <a:pt x="72" y="857"/>
                  </a:cubicBezTo>
                  <a:cubicBezTo>
                    <a:pt x="0" y="908"/>
                    <a:pt x="45" y="1014"/>
                    <a:pt x="111" y="1014"/>
                  </a:cubicBezTo>
                  <a:cubicBezTo>
                    <a:pt x="125" y="1014"/>
                    <a:pt x="140" y="1010"/>
                    <a:pt x="155" y="999"/>
                  </a:cubicBezTo>
                  <a:cubicBezTo>
                    <a:pt x="574" y="708"/>
                    <a:pt x="1153" y="545"/>
                    <a:pt x="1468" y="118"/>
                  </a:cubicBezTo>
                  <a:cubicBezTo>
                    <a:pt x="1514" y="59"/>
                    <a:pt x="1457" y="1"/>
                    <a:pt x="13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57"/>
            <p:cNvSpPr/>
            <p:nvPr/>
          </p:nvSpPr>
          <p:spPr>
            <a:xfrm>
              <a:off x="7007800" y="2860063"/>
              <a:ext cx="103050" cy="324075"/>
            </a:xfrm>
            <a:custGeom>
              <a:rect b="b" l="l" r="r" t="t"/>
              <a:pathLst>
                <a:path extrusionOk="0" h="12963" w="4122">
                  <a:moveTo>
                    <a:pt x="101" y="1"/>
                  </a:moveTo>
                  <a:cubicBezTo>
                    <a:pt x="51" y="1"/>
                    <a:pt x="0" y="41"/>
                    <a:pt x="19" y="103"/>
                  </a:cubicBezTo>
                  <a:cubicBezTo>
                    <a:pt x="736" y="2522"/>
                    <a:pt x="1377" y="4961"/>
                    <a:pt x="2077" y="7383"/>
                  </a:cubicBezTo>
                  <a:cubicBezTo>
                    <a:pt x="2618" y="9236"/>
                    <a:pt x="3096" y="11180"/>
                    <a:pt x="3948" y="12919"/>
                  </a:cubicBezTo>
                  <a:cubicBezTo>
                    <a:pt x="3962" y="12950"/>
                    <a:pt x="3986" y="12963"/>
                    <a:pt x="4011" y="12963"/>
                  </a:cubicBezTo>
                  <a:cubicBezTo>
                    <a:pt x="4064" y="12963"/>
                    <a:pt x="4121" y="12903"/>
                    <a:pt x="4090" y="12836"/>
                  </a:cubicBezTo>
                  <a:cubicBezTo>
                    <a:pt x="3206" y="11042"/>
                    <a:pt x="2722" y="9022"/>
                    <a:pt x="2170" y="7105"/>
                  </a:cubicBezTo>
                  <a:cubicBezTo>
                    <a:pt x="1495" y="4760"/>
                    <a:pt x="871" y="2400"/>
                    <a:pt x="179" y="58"/>
                  </a:cubicBezTo>
                  <a:cubicBezTo>
                    <a:pt x="166" y="18"/>
                    <a:pt x="134" y="1"/>
                    <a:pt x="1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57"/>
            <p:cNvSpPr/>
            <p:nvPr/>
          </p:nvSpPr>
          <p:spPr>
            <a:xfrm>
              <a:off x="7070875" y="3180613"/>
              <a:ext cx="40275" cy="20675"/>
            </a:xfrm>
            <a:custGeom>
              <a:rect b="b" l="l" r="r" t="t"/>
              <a:pathLst>
                <a:path extrusionOk="0" h="827" w="1611">
                  <a:moveTo>
                    <a:pt x="1497" y="1"/>
                  </a:moveTo>
                  <a:cubicBezTo>
                    <a:pt x="1490" y="1"/>
                    <a:pt x="1482" y="2"/>
                    <a:pt x="1473" y="4"/>
                  </a:cubicBezTo>
                  <a:cubicBezTo>
                    <a:pt x="982" y="153"/>
                    <a:pt x="521" y="423"/>
                    <a:pt x="77" y="673"/>
                  </a:cubicBezTo>
                  <a:cubicBezTo>
                    <a:pt x="1" y="717"/>
                    <a:pt x="47" y="826"/>
                    <a:pt x="120" y="826"/>
                  </a:cubicBezTo>
                  <a:cubicBezTo>
                    <a:pt x="133" y="826"/>
                    <a:pt x="147" y="823"/>
                    <a:pt x="160" y="815"/>
                  </a:cubicBezTo>
                  <a:cubicBezTo>
                    <a:pt x="594" y="572"/>
                    <a:pt x="1040" y="305"/>
                    <a:pt x="1518" y="163"/>
                  </a:cubicBezTo>
                  <a:cubicBezTo>
                    <a:pt x="1611" y="135"/>
                    <a:pt x="1580" y="1"/>
                    <a:pt x="14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57"/>
            <p:cNvSpPr/>
            <p:nvPr/>
          </p:nvSpPr>
          <p:spPr>
            <a:xfrm>
              <a:off x="7105625" y="3179888"/>
              <a:ext cx="29900" cy="5575"/>
            </a:xfrm>
            <a:custGeom>
              <a:rect b="b" l="l" r="r" t="t"/>
              <a:pathLst>
                <a:path extrusionOk="0" h="223" w="1196">
                  <a:moveTo>
                    <a:pt x="553" y="1"/>
                  </a:moveTo>
                  <a:cubicBezTo>
                    <a:pt x="399" y="1"/>
                    <a:pt x="246" y="13"/>
                    <a:pt x="104" y="33"/>
                  </a:cubicBezTo>
                  <a:cubicBezTo>
                    <a:pt x="8" y="46"/>
                    <a:pt x="1" y="196"/>
                    <a:pt x="92" y="196"/>
                  </a:cubicBezTo>
                  <a:cubicBezTo>
                    <a:pt x="96" y="196"/>
                    <a:pt x="100" y="196"/>
                    <a:pt x="104" y="195"/>
                  </a:cubicBezTo>
                  <a:cubicBezTo>
                    <a:pt x="245" y="176"/>
                    <a:pt x="399" y="163"/>
                    <a:pt x="552" y="163"/>
                  </a:cubicBezTo>
                  <a:cubicBezTo>
                    <a:pt x="726" y="163"/>
                    <a:pt x="901" y="180"/>
                    <a:pt x="1057" y="220"/>
                  </a:cubicBezTo>
                  <a:cubicBezTo>
                    <a:pt x="1064" y="222"/>
                    <a:pt x="1071" y="223"/>
                    <a:pt x="1078" y="223"/>
                  </a:cubicBezTo>
                  <a:cubicBezTo>
                    <a:pt x="1163" y="223"/>
                    <a:pt x="1195" y="86"/>
                    <a:pt x="1099" y="61"/>
                  </a:cubicBezTo>
                  <a:cubicBezTo>
                    <a:pt x="929" y="19"/>
                    <a:pt x="741" y="1"/>
                    <a:pt x="55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57"/>
            <p:cNvSpPr/>
            <p:nvPr/>
          </p:nvSpPr>
          <p:spPr>
            <a:xfrm>
              <a:off x="7126925" y="3181438"/>
              <a:ext cx="11975" cy="87525"/>
            </a:xfrm>
            <a:custGeom>
              <a:rect b="b" l="l" r="r" t="t"/>
              <a:pathLst>
                <a:path extrusionOk="0" h="3501" w="479">
                  <a:moveTo>
                    <a:pt x="237" y="1"/>
                  </a:moveTo>
                  <a:cubicBezTo>
                    <a:pt x="195" y="1"/>
                    <a:pt x="150" y="27"/>
                    <a:pt x="143" y="79"/>
                  </a:cubicBezTo>
                  <a:cubicBezTo>
                    <a:pt x="1" y="1198"/>
                    <a:pt x="316" y="2303"/>
                    <a:pt x="229" y="3422"/>
                  </a:cubicBezTo>
                  <a:cubicBezTo>
                    <a:pt x="224" y="3474"/>
                    <a:pt x="263" y="3500"/>
                    <a:pt x="305" y="3500"/>
                  </a:cubicBezTo>
                  <a:cubicBezTo>
                    <a:pt x="346" y="3500"/>
                    <a:pt x="389" y="3474"/>
                    <a:pt x="392" y="3422"/>
                  </a:cubicBezTo>
                  <a:cubicBezTo>
                    <a:pt x="479" y="2303"/>
                    <a:pt x="167" y="1198"/>
                    <a:pt x="309" y="79"/>
                  </a:cubicBezTo>
                  <a:cubicBezTo>
                    <a:pt x="316" y="27"/>
                    <a:pt x="278" y="1"/>
                    <a:pt x="2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57"/>
            <p:cNvSpPr/>
            <p:nvPr/>
          </p:nvSpPr>
          <p:spPr>
            <a:xfrm>
              <a:off x="7111150" y="3181263"/>
              <a:ext cx="24275" cy="18350"/>
            </a:xfrm>
            <a:custGeom>
              <a:rect b="b" l="l" r="r" t="t"/>
              <a:pathLst>
                <a:path extrusionOk="0" h="734" w="971">
                  <a:moveTo>
                    <a:pt x="859" y="0"/>
                  </a:moveTo>
                  <a:cubicBezTo>
                    <a:pt x="845" y="0"/>
                    <a:pt x="830" y="5"/>
                    <a:pt x="815" y="16"/>
                  </a:cubicBezTo>
                  <a:cubicBezTo>
                    <a:pt x="566" y="193"/>
                    <a:pt x="348" y="432"/>
                    <a:pt x="78" y="581"/>
                  </a:cubicBezTo>
                  <a:cubicBezTo>
                    <a:pt x="1" y="625"/>
                    <a:pt x="49" y="734"/>
                    <a:pt x="121" y="734"/>
                  </a:cubicBezTo>
                  <a:cubicBezTo>
                    <a:pt x="134" y="734"/>
                    <a:pt x="147" y="730"/>
                    <a:pt x="161" y="723"/>
                  </a:cubicBezTo>
                  <a:cubicBezTo>
                    <a:pt x="431" y="574"/>
                    <a:pt x="649" y="335"/>
                    <a:pt x="899" y="155"/>
                  </a:cubicBezTo>
                  <a:cubicBezTo>
                    <a:pt x="970" y="106"/>
                    <a:pt x="926" y="0"/>
                    <a:pt x="8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57"/>
            <p:cNvSpPr/>
            <p:nvPr/>
          </p:nvSpPr>
          <p:spPr>
            <a:xfrm>
              <a:off x="7115300" y="3264838"/>
              <a:ext cx="22150" cy="12525"/>
            </a:xfrm>
            <a:custGeom>
              <a:rect b="b" l="l" r="r" t="t"/>
              <a:pathLst>
                <a:path extrusionOk="0" h="501" w="886">
                  <a:moveTo>
                    <a:pt x="783" y="1"/>
                  </a:moveTo>
                  <a:cubicBezTo>
                    <a:pt x="774" y="1"/>
                    <a:pt x="764" y="2"/>
                    <a:pt x="753" y="6"/>
                  </a:cubicBezTo>
                  <a:cubicBezTo>
                    <a:pt x="521" y="93"/>
                    <a:pt x="220" y="165"/>
                    <a:pt x="53" y="357"/>
                  </a:cubicBezTo>
                  <a:cubicBezTo>
                    <a:pt x="0" y="417"/>
                    <a:pt x="55" y="500"/>
                    <a:pt x="115" y="500"/>
                  </a:cubicBezTo>
                  <a:cubicBezTo>
                    <a:pt x="133" y="500"/>
                    <a:pt x="152" y="493"/>
                    <a:pt x="168" y="474"/>
                  </a:cubicBezTo>
                  <a:cubicBezTo>
                    <a:pt x="317" y="304"/>
                    <a:pt x="594" y="242"/>
                    <a:pt x="798" y="165"/>
                  </a:cubicBezTo>
                  <a:cubicBezTo>
                    <a:pt x="885" y="132"/>
                    <a:pt x="861" y="1"/>
                    <a:pt x="7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57"/>
            <p:cNvSpPr/>
            <p:nvPr/>
          </p:nvSpPr>
          <p:spPr>
            <a:xfrm>
              <a:off x="6861575" y="3004088"/>
              <a:ext cx="22075" cy="95725"/>
            </a:xfrm>
            <a:custGeom>
              <a:rect b="b" l="l" r="r" t="t"/>
              <a:pathLst>
                <a:path extrusionOk="0" h="3829" w="883">
                  <a:moveTo>
                    <a:pt x="782" y="0"/>
                  </a:moveTo>
                  <a:cubicBezTo>
                    <a:pt x="750" y="0"/>
                    <a:pt x="719" y="18"/>
                    <a:pt x="709" y="59"/>
                  </a:cubicBezTo>
                  <a:cubicBezTo>
                    <a:pt x="425" y="1269"/>
                    <a:pt x="189" y="2495"/>
                    <a:pt x="9" y="3725"/>
                  </a:cubicBezTo>
                  <a:cubicBezTo>
                    <a:pt x="0" y="3788"/>
                    <a:pt x="54" y="3829"/>
                    <a:pt x="102" y="3829"/>
                  </a:cubicBezTo>
                  <a:cubicBezTo>
                    <a:pt x="133" y="3829"/>
                    <a:pt x="162" y="3811"/>
                    <a:pt x="169" y="3770"/>
                  </a:cubicBezTo>
                  <a:cubicBezTo>
                    <a:pt x="348" y="2537"/>
                    <a:pt x="584" y="1313"/>
                    <a:pt x="868" y="101"/>
                  </a:cubicBezTo>
                  <a:cubicBezTo>
                    <a:pt x="883" y="41"/>
                    <a:pt x="831" y="0"/>
                    <a:pt x="7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57"/>
            <p:cNvSpPr/>
            <p:nvPr/>
          </p:nvSpPr>
          <p:spPr>
            <a:xfrm>
              <a:off x="6830325" y="3163338"/>
              <a:ext cx="9650" cy="28525"/>
            </a:xfrm>
            <a:custGeom>
              <a:rect b="b" l="l" r="r" t="t"/>
              <a:pathLst>
                <a:path extrusionOk="0" h="1141" w="386">
                  <a:moveTo>
                    <a:pt x="304" y="0"/>
                  </a:moveTo>
                  <a:cubicBezTo>
                    <a:pt x="263" y="0"/>
                    <a:pt x="220" y="26"/>
                    <a:pt x="216" y="78"/>
                  </a:cubicBezTo>
                  <a:cubicBezTo>
                    <a:pt x="195" y="404"/>
                    <a:pt x="91" y="719"/>
                    <a:pt x="15" y="1038"/>
                  </a:cubicBezTo>
                  <a:cubicBezTo>
                    <a:pt x="0" y="1100"/>
                    <a:pt x="52" y="1140"/>
                    <a:pt x="101" y="1140"/>
                  </a:cubicBezTo>
                  <a:cubicBezTo>
                    <a:pt x="134" y="1140"/>
                    <a:pt x="165" y="1123"/>
                    <a:pt x="175" y="1083"/>
                  </a:cubicBezTo>
                  <a:cubicBezTo>
                    <a:pt x="251" y="750"/>
                    <a:pt x="358" y="421"/>
                    <a:pt x="383" y="78"/>
                  </a:cubicBezTo>
                  <a:cubicBezTo>
                    <a:pt x="386" y="26"/>
                    <a:pt x="34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57"/>
            <p:cNvSpPr/>
            <p:nvPr/>
          </p:nvSpPr>
          <p:spPr>
            <a:xfrm>
              <a:off x="6803225" y="3187213"/>
              <a:ext cx="32700" cy="14425"/>
            </a:xfrm>
            <a:custGeom>
              <a:rect b="b" l="l" r="r" t="t"/>
              <a:pathLst>
                <a:path extrusionOk="0" h="577" w="1308">
                  <a:moveTo>
                    <a:pt x="1186" y="1"/>
                  </a:moveTo>
                  <a:cubicBezTo>
                    <a:pt x="1179" y="1"/>
                    <a:pt x="1172" y="1"/>
                    <a:pt x="1165" y="3"/>
                  </a:cubicBezTo>
                  <a:cubicBezTo>
                    <a:pt x="790" y="83"/>
                    <a:pt x="424" y="260"/>
                    <a:pt x="80" y="426"/>
                  </a:cubicBezTo>
                  <a:cubicBezTo>
                    <a:pt x="0" y="468"/>
                    <a:pt x="51" y="577"/>
                    <a:pt x="126" y="577"/>
                  </a:cubicBezTo>
                  <a:cubicBezTo>
                    <a:pt x="138" y="577"/>
                    <a:pt x="151" y="574"/>
                    <a:pt x="163" y="568"/>
                  </a:cubicBezTo>
                  <a:cubicBezTo>
                    <a:pt x="496" y="409"/>
                    <a:pt x="846" y="239"/>
                    <a:pt x="1210" y="159"/>
                  </a:cubicBezTo>
                  <a:cubicBezTo>
                    <a:pt x="1307" y="140"/>
                    <a:pt x="1274" y="1"/>
                    <a:pt x="11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57"/>
            <p:cNvSpPr/>
            <p:nvPr/>
          </p:nvSpPr>
          <p:spPr>
            <a:xfrm>
              <a:off x="6830075" y="3188138"/>
              <a:ext cx="33825" cy="5150"/>
            </a:xfrm>
            <a:custGeom>
              <a:rect b="b" l="l" r="r" t="t"/>
              <a:pathLst>
                <a:path extrusionOk="0" h="206" w="1353">
                  <a:moveTo>
                    <a:pt x="102" y="1"/>
                  </a:moveTo>
                  <a:cubicBezTo>
                    <a:pt x="1" y="1"/>
                    <a:pt x="2" y="161"/>
                    <a:pt x="105" y="164"/>
                  </a:cubicBezTo>
                  <a:cubicBezTo>
                    <a:pt x="486" y="185"/>
                    <a:pt x="867" y="191"/>
                    <a:pt x="1248" y="206"/>
                  </a:cubicBezTo>
                  <a:cubicBezTo>
                    <a:pt x="1250" y="206"/>
                    <a:pt x="1252" y="206"/>
                    <a:pt x="1254" y="206"/>
                  </a:cubicBezTo>
                  <a:cubicBezTo>
                    <a:pt x="1352" y="206"/>
                    <a:pt x="1350" y="46"/>
                    <a:pt x="1248" y="43"/>
                  </a:cubicBezTo>
                  <a:cubicBezTo>
                    <a:pt x="867" y="28"/>
                    <a:pt x="486" y="22"/>
                    <a:pt x="105" y="1"/>
                  </a:cubicBezTo>
                  <a:cubicBezTo>
                    <a:pt x="104" y="1"/>
                    <a:pt x="103" y="1"/>
                    <a:pt x="1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57"/>
            <p:cNvSpPr/>
            <p:nvPr/>
          </p:nvSpPr>
          <p:spPr>
            <a:xfrm>
              <a:off x="6844800" y="3189213"/>
              <a:ext cx="19575" cy="11775"/>
            </a:xfrm>
            <a:custGeom>
              <a:rect b="b" l="l" r="r" t="t"/>
              <a:pathLst>
                <a:path extrusionOk="0" h="471" w="783">
                  <a:moveTo>
                    <a:pt x="654" y="1"/>
                  </a:moveTo>
                  <a:cubicBezTo>
                    <a:pt x="643" y="1"/>
                    <a:pt x="630" y="4"/>
                    <a:pt x="618" y="10"/>
                  </a:cubicBezTo>
                  <a:cubicBezTo>
                    <a:pt x="431" y="100"/>
                    <a:pt x="264" y="225"/>
                    <a:pt x="80" y="321"/>
                  </a:cubicBezTo>
                  <a:cubicBezTo>
                    <a:pt x="1" y="361"/>
                    <a:pt x="50" y="470"/>
                    <a:pt x="125" y="470"/>
                  </a:cubicBezTo>
                  <a:cubicBezTo>
                    <a:pt x="137" y="470"/>
                    <a:pt x="150" y="467"/>
                    <a:pt x="164" y="460"/>
                  </a:cubicBezTo>
                  <a:cubicBezTo>
                    <a:pt x="347" y="367"/>
                    <a:pt x="514" y="242"/>
                    <a:pt x="701" y="152"/>
                  </a:cubicBezTo>
                  <a:cubicBezTo>
                    <a:pt x="782" y="113"/>
                    <a:pt x="731" y="1"/>
                    <a:pt x="6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57"/>
            <p:cNvSpPr/>
            <p:nvPr/>
          </p:nvSpPr>
          <p:spPr>
            <a:xfrm>
              <a:off x="6859200" y="3189263"/>
              <a:ext cx="9575" cy="79175"/>
            </a:xfrm>
            <a:custGeom>
              <a:rect b="b" l="l" r="r" t="t"/>
              <a:pathLst>
                <a:path extrusionOk="0" h="3167" w="383">
                  <a:moveTo>
                    <a:pt x="82" y="0"/>
                  </a:moveTo>
                  <a:cubicBezTo>
                    <a:pt x="41" y="0"/>
                    <a:pt x="0" y="27"/>
                    <a:pt x="0" y="81"/>
                  </a:cubicBezTo>
                  <a:cubicBezTo>
                    <a:pt x="21" y="1085"/>
                    <a:pt x="121" y="2086"/>
                    <a:pt x="215" y="3088"/>
                  </a:cubicBezTo>
                  <a:cubicBezTo>
                    <a:pt x="220" y="3140"/>
                    <a:pt x="263" y="3166"/>
                    <a:pt x="304" y="3166"/>
                  </a:cubicBezTo>
                  <a:cubicBezTo>
                    <a:pt x="345" y="3166"/>
                    <a:pt x="383" y="3140"/>
                    <a:pt x="378" y="3088"/>
                  </a:cubicBezTo>
                  <a:cubicBezTo>
                    <a:pt x="284" y="2086"/>
                    <a:pt x="184" y="1085"/>
                    <a:pt x="163" y="81"/>
                  </a:cubicBezTo>
                  <a:cubicBezTo>
                    <a:pt x="163" y="27"/>
                    <a:pt x="122" y="0"/>
                    <a:pt x="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57"/>
            <p:cNvSpPr/>
            <p:nvPr/>
          </p:nvSpPr>
          <p:spPr>
            <a:xfrm>
              <a:off x="6850275" y="3264413"/>
              <a:ext cx="19325" cy="12400"/>
            </a:xfrm>
            <a:custGeom>
              <a:rect b="b" l="l" r="r" t="t"/>
              <a:pathLst>
                <a:path extrusionOk="0" h="496" w="773">
                  <a:moveTo>
                    <a:pt x="652" y="0"/>
                  </a:moveTo>
                  <a:cubicBezTo>
                    <a:pt x="645" y="0"/>
                    <a:pt x="638" y="1"/>
                    <a:pt x="631" y="3"/>
                  </a:cubicBezTo>
                  <a:cubicBezTo>
                    <a:pt x="513" y="33"/>
                    <a:pt x="399" y="113"/>
                    <a:pt x="298" y="179"/>
                  </a:cubicBezTo>
                  <a:cubicBezTo>
                    <a:pt x="215" y="231"/>
                    <a:pt x="98" y="290"/>
                    <a:pt x="42" y="374"/>
                  </a:cubicBezTo>
                  <a:cubicBezTo>
                    <a:pt x="1" y="436"/>
                    <a:pt x="57" y="495"/>
                    <a:pt x="115" y="495"/>
                  </a:cubicBezTo>
                  <a:cubicBezTo>
                    <a:pt x="140" y="495"/>
                    <a:pt x="165" y="484"/>
                    <a:pt x="183" y="458"/>
                  </a:cubicBezTo>
                  <a:lnTo>
                    <a:pt x="183" y="458"/>
                  </a:lnTo>
                  <a:cubicBezTo>
                    <a:pt x="180" y="462"/>
                    <a:pt x="180" y="464"/>
                    <a:pt x="180" y="464"/>
                  </a:cubicBezTo>
                  <a:cubicBezTo>
                    <a:pt x="182" y="464"/>
                    <a:pt x="198" y="445"/>
                    <a:pt x="202" y="443"/>
                  </a:cubicBezTo>
                  <a:cubicBezTo>
                    <a:pt x="218" y="428"/>
                    <a:pt x="236" y="418"/>
                    <a:pt x="250" y="408"/>
                  </a:cubicBezTo>
                  <a:cubicBezTo>
                    <a:pt x="301" y="369"/>
                    <a:pt x="350" y="339"/>
                    <a:pt x="402" y="307"/>
                  </a:cubicBezTo>
                  <a:cubicBezTo>
                    <a:pt x="485" y="252"/>
                    <a:pt x="579" y="186"/>
                    <a:pt x="676" y="161"/>
                  </a:cubicBezTo>
                  <a:cubicBezTo>
                    <a:pt x="772" y="139"/>
                    <a:pt x="740" y="0"/>
                    <a:pt x="6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57"/>
            <p:cNvSpPr/>
            <p:nvPr/>
          </p:nvSpPr>
          <p:spPr>
            <a:xfrm>
              <a:off x="6799425" y="2862388"/>
              <a:ext cx="21775" cy="15525"/>
            </a:xfrm>
            <a:custGeom>
              <a:rect b="b" l="l" r="r" t="t"/>
              <a:pathLst>
                <a:path extrusionOk="0" h="621" w="871">
                  <a:moveTo>
                    <a:pt x="746" y="0"/>
                  </a:moveTo>
                  <a:cubicBezTo>
                    <a:pt x="734" y="0"/>
                    <a:pt x="721" y="3"/>
                    <a:pt x="707" y="10"/>
                  </a:cubicBezTo>
                  <a:cubicBezTo>
                    <a:pt x="468" y="135"/>
                    <a:pt x="250" y="291"/>
                    <a:pt x="59" y="481"/>
                  </a:cubicBezTo>
                  <a:cubicBezTo>
                    <a:pt x="0" y="538"/>
                    <a:pt x="55" y="620"/>
                    <a:pt x="118" y="620"/>
                  </a:cubicBezTo>
                  <a:cubicBezTo>
                    <a:pt x="137" y="620"/>
                    <a:pt x="156" y="613"/>
                    <a:pt x="173" y="596"/>
                  </a:cubicBezTo>
                  <a:cubicBezTo>
                    <a:pt x="357" y="419"/>
                    <a:pt x="562" y="270"/>
                    <a:pt x="787" y="152"/>
                  </a:cubicBezTo>
                  <a:cubicBezTo>
                    <a:pt x="870" y="111"/>
                    <a:pt x="821" y="0"/>
                    <a:pt x="7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57"/>
            <p:cNvSpPr/>
            <p:nvPr/>
          </p:nvSpPr>
          <p:spPr>
            <a:xfrm>
              <a:off x="6817525" y="2865763"/>
              <a:ext cx="14750" cy="10625"/>
            </a:xfrm>
            <a:custGeom>
              <a:rect b="b" l="l" r="r" t="t"/>
              <a:pathLst>
                <a:path extrusionOk="0" h="425" w="590">
                  <a:moveTo>
                    <a:pt x="461" y="1"/>
                  </a:moveTo>
                  <a:cubicBezTo>
                    <a:pt x="442" y="1"/>
                    <a:pt x="423" y="7"/>
                    <a:pt x="406" y="21"/>
                  </a:cubicBezTo>
                  <a:cubicBezTo>
                    <a:pt x="292" y="111"/>
                    <a:pt x="177" y="201"/>
                    <a:pt x="63" y="291"/>
                  </a:cubicBezTo>
                  <a:cubicBezTo>
                    <a:pt x="0" y="343"/>
                    <a:pt x="58" y="425"/>
                    <a:pt x="126" y="425"/>
                  </a:cubicBezTo>
                  <a:cubicBezTo>
                    <a:pt x="145" y="425"/>
                    <a:pt x="163" y="419"/>
                    <a:pt x="181" y="405"/>
                  </a:cubicBezTo>
                  <a:cubicBezTo>
                    <a:pt x="295" y="315"/>
                    <a:pt x="410" y="225"/>
                    <a:pt x="524" y="135"/>
                  </a:cubicBezTo>
                  <a:cubicBezTo>
                    <a:pt x="589" y="83"/>
                    <a:pt x="530" y="1"/>
                    <a:pt x="4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57"/>
            <p:cNvSpPr/>
            <p:nvPr/>
          </p:nvSpPr>
          <p:spPr>
            <a:xfrm>
              <a:off x="6992050" y="2890863"/>
              <a:ext cx="27425" cy="84450"/>
            </a:xfrm>
            <a:custGeom>
              <a:rect b="b" l="l" r="r" t="t"/>
              <a:pathLst>
                <a:path extrusionOk="0" h="3378" w="1097">
                  <a:moveTo>
                    <a:pt x="100" y="1"/>
                  </a:moveTo>
                  <a:cubicBezTo>
                    <a:pt x="51" y="1"/>
                    <a:pt x="0" y="41"/>
                    <a:pt x="15" y="101"/>
                  </a:cubicBezTo>
                  <a:cubicBezTo>
                    <a:pt x="139" y="589"/>
                    <a:pt x="257" y="1082"/>
                    <a:pt x="396" y="1563"/>
                  </a:cubicBezTo>
                  <a:cubicBezTo>
                    <a:pt x="563" y="2142"/>
                    <a:pt x="846" y="2697"/>
                    <a:pt x="923" y="3300"/>
                  </a:cubicBezTo>
                  <a:cubicBezTo>
                    <a:pt x="930" y="3352"/>
                    <a:pt x="975" y="3377"/>
                    <a:pt x="1016" y="3377"/>
                  </a:cubicBezTo>
                  <a:cubicBezTo>
                    <a:pt x="1058" y="3377"/>
                    <a:pt x="1096" y="3352"/>
                    <a:pt x="1089" y="3300"/>
                  </a:cubicBezTo>
                  <a:cubicBezTo>
                    <a:pt x="1017" y="2752"/>
                    <a:pt x="781" y="2263"/>
                    <a:pt x="618" y="1740"/>
                  </a:cubicBezTo>
                  <a:cubicBezTo>
                    <a:pt x="448" y="1186"/>
                    <a:pt x="317" y="621"/>
                    <a:pt x="174" y="60"/>
                  </a:cubicBezTo>
                  <a:cubicBezTo>
                    <a:pt x="163" y="18"/>
                    <a:pt x="132" y="1"/>
                    <a:pt x="1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57"/>
            <p:cNvSpPr/>
            <p:nvPr/>
          </p:nvSpPr>
          <p:spPr>
            <a:xfrm>
              <a:off x="6905600" y="3211613"/>
              <a:ext cx="73075" cy="5075"/>
            </a:xfrm>
            <a:custGeom>
              <a:rect b="b" l="l" r="r" t="t"/>
              <a:pathLst>
                <a:path extrusionOk="0" h="203" w="2923">
                  <a:moveTo>
                    <a:pt x="2815" y="1"/>
                  </a:moveTo>
                  <a:cubicBezTo>
                    <a:pt x="1913" y="25"/>
                    <a:pt x="1010" y="36"/>
                    <a:pt x="109" y="39"/>
                  </a:cubicBezTo>
                  <a:cubicBezTo>
                    <a:pt x="1" y="39"/>
                    <a:pt x="1" y="202"/>
                    <a:pt x="109" y="202"/>
                  </a:cubicBezTo>
                  <a:cubicBezTo>
                    <a:pt x="1010" y="202"/>
                    <a:pt x="1913" y="188"/>
                    <a:pt x="2815" y="167"/>
                  </a:cubicBezTo>
                  <a:cubicBezTo>
                    <a:pt x="2922" y="164"/>
                    <a:pt x="2922" y="1"/>
                    <a:pt x="28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57"/>
            <p:cNvSpPr/>
            <p:nvPr/>
          </p:nvSpPr>
          <p:spPr>
            <a:xfrm>
              <a:off x="6911950" y="3228238"/>
              <a:ext cx="33100" cy="4875"/>
            </a:xfrm>
            <a:custGeom>
              <a:rect b="b" l="l" r="r" t="t"/>
              <a:pathLst>
                <a:path extrusionOk="0" h="195" w="1324">
                  <a:moveTo>
                    <a:pt x="98" y="1"/>
                  </a:moveTo>
                  <a:cubicBezTo>
                    <a:pt x="1" y="1"/>
                    <a:pt x="3" y="158"/>
                    <a:pt x="104" y="164"/>
                  </a:cubicBezTo>
                  <a:cubicBezTo>
                    <a:pt x="475" y="185"/>
                    <a:pt x="849" y="195"/>
                    <a:pt x="1220" y="195"/>
                  </a:cubicBezTo>
                  <a:cubicBezTo>
                    <a:pt x="1324" y="195"/>
                    <a:pt x="1324" y="29"/>
                    <a:pt x="1220" y="29"/>
                  </a:cubicBezTo>
                  <a:cubicBezTo>
                    <a:pt x="1167" y="29"/>
                    <a:pt x="1114" y="29"/>
                    <a:pt x="1061" y="29"/>
                  </a:cubicBezTo>
                  <a:cubicBezTo>
                    <a:pt x="742" y="29"/>
                    <a:pt x="422" y="19"/>
                    <a:pt x="104" y="1"/>
                  </a:cubicBezTo>
                  <a:cubicBezTo>
                    <a:pt x="102" y="1"/>
                    <a:pt x="100" y="1"/>
                    <a:pt x="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57"/>
            <p:cNvSpPr/>
            <p:nvPr/>
          </p:nvSpPr>
          <p:spPr>
            <a:xfrm>
              <a:off x="6914725" y="3245238"/>
              <a:ext cx="12925" cy="3400"/>
            </a:xfrm>
            <a:custGeom>
              <a:rect b="b" l="l" r="r" t="t"/>
              <a:pathLst>
                <a:path extrusionOk="0" h="136" w="517">
                  <a:moveTo>
                    <a:pt x="107" y="0"/>
                  </a:moveTo>
                  <a:cubicBezTo>
                    <a:pt x="3" y="0"/>
                    <a:pt x="0" y="135"/>
                    <a:pt x="107" y="135"/>
                  </a:cubicBezTo>
                  <a:lnTo>
                    <a:pt x="381" y="135"/>
                  </a:lnTo>
                  <a:cubicBezTo>
                    <a:pt x="517" y="135"/>
                    <a:pt x="517" y="0"/>
                    <a:pt x="3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57"/>
            <p:cNvSpPr/>
            <p:nvPr/>
          </p:nvSpPr>
          <p:spPr>
            <a:xfrm>
              <a:off x="6776475" y="3145188"/>
              <a:ext cx="69050" cy="4300"/>
            </a:xfrm>
            <a:custGeom>
              <a:rect b="b" l="l" r="r" t="t"/>
              <a:pathLst>
                <a:path extrusionOk="0" h="172" w="2762">
                  <a:moveTo>
                    <a:pt x="2661" y="0"/>
                  </a:moveTo>
                  <a:cubicBezTo>
                    <a:pt x="2660" y="0"/>
                    <a:pt x="2659" y="0"/>
                    <a:pt x="2658" y="0"/>
                  </a:cubicBezTo>
                  <a:cubicBezTo>
                    <a:pt x="2193" y="6"/>
                    <a:pt x="1728" y="9"/>
                    <a:pt x="1265" y="9"/>
                  </a:cubicBezTo>
                  <a:cubicBezTo>
                    <a:pt x="879" y="9"/>
                    <a:pt x="493" y="7"/>
                    <a:pt x="108" y="4"/>
                  </a:cubicBezTo>
                  <a:cubicBezTo>
                    <a:pt x="0" y="4"/>
                    <a:pt x="0" y="167"/>
                    <a:pt x="108" y="167"/>
                  </a:cubicBezTo>
                  <a:cubicBezTo>
                    <a:pt x="493" y="170"/>
                    <a:pt x="879" y="172"/>
                    <a:pt x="1265" y="172"/>
                  </a:cubicBezTo>
                  <a:cubicBezTo>
                    <a:pt x="1728" y="172"/>
                    <a:pt x="2193" y="169"/>
                    <a:pt x="2658" y="163"/>
                  </a:cubicBezTo>
                  <a:cubicBezTo>
                    <a:pt x="2761" y="163"/>
                    <a:pt x="2762" y="0"/>
                    <a:pt x="26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57"/>
            <p:cNvSpPr/>
            <p:nvPr/>
          </p:nvSpPr>
          <p:spPr>
            <a:xfrm>
              <a:off x="6812050" y="3132538"/>
              <a:ext cx="23950" cy="3500"/>
            </a:xfrm>
            <a:custGeom>
              <a:rect b="b" l="l" r="r" t="t"/>
              <a:pathLst>
                <a:path extrusionOk="0" h="140" w="958">
                  <a:moveTo>
                    <a:pt x="136" y="1"/>
                  </a:moveTo>
                  <a:cubicBezTo>
                    <a:pt x="1" y="1"/>
                    <a:pt x="1" y="139"/>
                    <a:pt x="136" y="139"/>
                  </a:cubicBezTo>
                  <a:lnTo>
                    <a:pt x="819" y="139"/>
                  </a:lnTo>
                  <a:cubicBezTo>
                    <a:pt x="957" y="139"/>
                    <a:pt x="957" y="1"/>
                    <a:pt x="8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79" name="Google Shape;3079;p57"/>
          <p:cNvGrpSpPr/>
          <p:nvPr/>
        </p:nvGrpSpPr>
        <p:grpSpPr>
          <a:xfrm>
            <a:off x="6630646" y="1358837"/>
            <a:ext cx="797547" cy="855262"/>
            <a:chOff x="6539250" y="1865163"/>
            <a:chExt cx="356175" cy="381950"/>
          </a:xfrm>
        </p:grpSpPr>
        <p:sp>
          <p:nvSpPr>
            <p:cNvPr id="3080" name="Google Shape;3080;p57"/>
            <p:cNvSpPr/>
            <p:nvPr/>
          </p:nvSpPr>
          <p:spPr>
            <a:xfrm>
              <a:off x="6539950" y="1884138"/>
              <a:ext cx="5300" cy="68775"/>
            </a:xfrm>
            <a:custGeom>
              <a:rect b="b" l="l" r="r" t="t"/>
              <a:pathLst>
                <a:path extrusionOk="0" h="2751" w="212">
                  <a:moveTo>
                    <a:pt x="131" y="0"/>
                  </a:moveTo>
                  <a:cubicBezTo>
                    <a:pt x="90" y="0"/>
                    <a:pt x="49" y="26"/>
                    <a:pt x="47" y="78"/>
                  </a:cubicBezTo>
                  <a:cubicBezTo>
                    <a:pt x="33" y="944"/>
                    <a:pt x="16" y="1807"/>
                    <a:pt x="2" y="2673"/>
                  </a:cubicBezTo>
                  <a:cubicBezTo>
                    <a:pt x="1" y="2725"/>
                    <a:pt x="41" y="2750"/>
                    <a:pt x="83" y="2750"/>
                  </a:cubicBezTo>
                  <a:cubicBezTo>
                    <a:pt x="124" y="2750"/>
                    <a:pt x="165" y="2725"/>
                    <a:pt x="165" y="2673"/>
                  </a:cubicBezTo>
                  <a:cubicBezTo>
                    <a:pt x="183" y="1807"/>
                    <a:pt x="196" y="944"/>
                    <a:pt x="210" y="78"/>
                  </a:cubicBezTo>
                  <a:cubicBezTo>
                    <a:pt x="212" y="26"/>
                    <a:pt x="172" y="0"/>
                    <a:pt x="1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57"/>
            <p:cNvSpPr/>
            <p:nvPr/>
          </p:nvSpPr>
          <p:spPr>
            <a:xfrm>
              <a:off x="6539400" y="1948838"/>
              <a:ext cx="35875" cy="5525"/>
            </a:xfrm>
            <a:custGeom>
              <a:rect b="b" l="l" r="r" t="t"/>
              <a:pathLst>
                <a:path extrusionOk="0" h="221" w="1435">
                  <a:moveTo>
                    <a:pt x="98" y="1"/>
                  </a:moveTo>
                  <a:cubicBezTo>
                    <a:pt x="0" y="1"/>
                    <a:pt x="7" y="155"/>
                    <a:pt x="107" y="164"/>
                  </a:cubicBezTo>
                  <a:cubicBezTo>
                    <a:pt x="480" y="203"/>
                    <a:pt x="857" y="220"/>
                    <a:pt x="1233" y="220"/>
                  </a:cubicBezTo>
                  <a:cubicBezTo>
                    <a:pt x="1266" y="220"/>
                    <a:pt x="1298" y="220"/>
                    <a:pt x="1331" y="220"/>
                  </a:cubicBezTo>
                  <a:cubicBezTo>
                    <a:pt x="1435" y="220"/>
                    <a:pt x="1435" y="57"/>
                    <a:pt x="1331" y="57"/>
                  </a:cubicBezTo>
                  <a:cubicBezTo>
                    <a:pt x="922" y="57"/>
                    <a:pt x="512" y="43"/>
                    <a:pt x="107" y="1"/>
                  </a:cubicBezTo>
                  <a:cubicBezTo>
                    <a:pt x="104" y="1"/>
                    <a:pt x="101" y="1"/>
                    <a:pt x="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57"/>
            <p:cNvSpPr/>
            <p:nvPr/>
          </p:nvSpPr>
          <p:spPr>
            <a:xfrm>
              <a:off x="6567975" y="1951338"/>
              <a:ext cx="9725" cy="225050"/>
            </a:xfrm>
            <a:custGeom>
              <a:rect b="b" l="l" r="r" t="t"/>
              <a:pathLst>
                <a:path extrusionOk="0" h="9002" w="389">
                  <a:moveTo>
                    <a:pt x="164" y="1"/>
                  </a:moveTo>
                  <a:cubicBezTo>
                    <a:pt x="123" y="1"/>
                    <a:pt x="82" y="27"/>
                    <a:pt x="84" y="79"/>
                  </a:cubicBezTo>
                  <a:cubicBezTo>
                    <a:pt x="177" y="3045"/>
                    <a:pt x="226" y="5965"/>
                    <a:pt x="4" y="8924"/>
                  </a:cubicBezTo>
                  <a:cubicBezTo>
                    <a:pt x="1" y="8976"/>
                    <a:pt x="39" y="9002"/>
                    <a:pt x="81" y="9002"/>
                  </a:cubicBezTo>
                  <a:cubicBezTo>
                    <a:pt x="122" y="9002"/>
                    <a:pt x="165" y="8976"/>
                    <a:pt x="170" y="8924"/>
                  </a:cubicBezTo>
                  <a:cubicBezTo>
                    <a:pt x="388" y="5965"/>
                    <a:pt x="340" y="3045"/>
                    <a:pt x="250" y="79"/>
                  </a:cubicBezTo>
                  <a:cubicBezTo>
                    <a:pt x="248" y="27"/>
                    <a:pt x="206" y="1"/>
                    <a:pt x="16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57"/>
            <p:cNvSpPr/>
            <p:nvPr/>
          </p:nvSpPr>
          <p:spPr>
            <a:xfrm>
              <a:off x="6539250" y="2172338"/>
              <a:ext cx="33525" cy="5550"/>
            </a:xfrm>
            <a:custGeom>
              <a:rect b="b" l="l" r="r" t="t"/>
              <a:pathLst>
                <a:path extrusionOk="0" h="222" w="1341">
                  <a:moveTo>
                    <a:pt x="1239" y="1"/>
                  </a:moveTo>
                  <a:cubicBezTo>
                    <a:pt x="1238" y="1"/>
                    <a:pt x="1237" y="1"/>
                    <a:pt x="1236" y="1"/>
                  </a:cubicBezTo>
                  <a:cubicBezTo>
                    <a:pt x="961" y="11"/>
                    <a:pt x="687" y="61"/>
                    <a:pt x="413" y="61"/>
                  </a:cubicBezTo>
                  <a:cubicBezTo>
                    <a:pt x="323" y="61"/>
                    <a:pt x="234" y="56"/>
                    <a:pt x="144" y="42"/>
                  </a:cubicBezTo>
                  <a:cubicBezTo>
                    <a:pt x="139" y="41"/>
                    <a:pt x="134" y="41"/>
                    <a:pt x="129" y="41"/>
                  </a:cubicBezTo>
                  <a:cubicBezTo>
                    <a:pt x="36" y="41"/>
                    <a:pt x="1" y="185"/>
                    <a:pt x="99" y="202"/>
                  </a:cubicBezTo>
                  <a:cubicBezTo>
                    <a:pt x="196" y="216"/>
                    <a:pt x="292" y="221"/>
                    <a:pt x="388" y="221"/>
                  </a:cubicBezTo>
                  <a:cubicBezTo>
                    <a:pt x="671" y="221"/>
                    <a:pt x="952" y="174"/>
                    <a:pt x="1236" y="164"/>
                  </a:cubicBezTo>
                  <a:cubicBezTo>
                    <a:pt x="1339" y="160"/>
                    <a:pt x="1340" y="1"/>
                    <a:pt x="12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57"/>
            <p:cNvSpPr/>
            <p:nvPr/>
          </p:nvSpPr>
          <p:spPr>
            <a:xfrm>
              <a:off x="6540125" y="2174413"/>
              <a:ext cx="7600" cy="72650"/>
            </a:xfrm>
            <a:custGeom>
              <a:rect b="b" l="l" r="r" t="t"/>
              <a:pathLst>
                <a:path extrusionOk="0" h="2906" w="304">
                  <a:moveTo>
                    <a:pt x="102" y="1"/>
                  </a:moveTo>
                  <a:cubicBezTo>
                    <a:pt x="54" y="1"/>
                    <a:pt x="1" y="42"/>
                    <a:pt x="9" y="105"/>
                  </a:cubicBezTo>
                  <a:cubicBezTo>
                    <a:pt x="134" y="1003"/>
                    <a:pt x="141" y="1924"/>
                    <a:pt x="82" y="2825"/>
                  </a:cubicBezTo>
                  <a:cubicBezTo>
                    <a:pt x="78" y="2878"/>
                    <a:pt x="118" y="2905"/>
                    <a:pt x="158" y="2905"/>
                  </a:cubicBezTo>
                  <a:cubicBezTo>
                    <a:pt x="199" y="2905"/>
                    <a:pt x="241" y="2878"/>
                    <a:pt x="245" y="2825"/>
                  </a:cubicBezTo>
                  <a:cubicBezTo>
                    <a:pt x="304" y="1907"/>
                    <a:pt x="296" y="975"/>
                    <a:pt x="168" y="60"/>
                  </a:cubicBezTo>
                  <a:cubicBezTo>
                    <a:pt x="161" y="19"/>
                    <a:pt x="133" y="1"/>
                    <a:pt x="1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57"/>
            <p:cNvSpPr/>
            <p:nvPr/>
          </p:nvSpPr>
          <p:spPr>
            <a:xfrm>
              <a:off x="6540525" y="1881138"/>
              <a:ext cx="321725" cy="177275"/>
            </a:xfrm>
            <a:custGeom>
              <a:rect b="b" l="l" r="r" t="t"/>
              <a:pathLst>
                <a:path extrusionOk="0" h="7091" w="12869">
                  <a:moveTo>
                    <a:pt x="7883" y="0"/>
                  </a:moveTo>
                  <a:cubicBezTo>
                    <a:pt x="7261" y="0"/>
                    <a:pt x="6641" y="34"/>
                    <a:pt x="6056" y="42"/>
                  </a:cubicBezTo>
                  <a:cubicBezTo>
                    <a:pt x="4075" y="73"/>
                    <a:pt x="2089" y="80"/>
                    <a:pt x="107" y="115"/>
                  </a:cubicBezTo>
                  <a:cubicBezTo>
                    <a:pt x="0" y="118"/>
                    <a:pt x="0" y="281"/>
                    <a:pt x="107" y="281"/>
                  </a:cubicBezTo>
                  <a:cubicBezTo>
                    <a:pt x="1628" y="253"/>
                    <a:pt x="3146" y="243"/>
                    <a:pt x="4667" y="226"/>
                  </a:cubicBezTo>
                  <a:cubicBezTo>
                    <a:pt x="5579" y="216"/>
                    <a:pt x="6518" y="152"/>
                    <a:pt x="7450" y="152"/>
                  </a:cubicBezTo>
                  <a:cubicBezTo>
                    <a:pt x="8150" y="152"/>
                    <a:pt x="8847" y="188"/>
                    <a:pt x="9525" y="309"/>
                  </a:cubicBezTo>
                  <a:cubicBezTo>
                    <a:pt x="11136" y="593"/>
                    <a:pt x="12155" y="1681"/>
                    <a:pt x="12529" y="3264"/>
                  </a:cubicBezTo>
                  <a:cubicBezTo>
                    <a:pt x="12868" y="4716"/>
                    <a:pt x="12162" y="6216"/>
                    <a:pt x="10873" y="6937"/>
                  </a:cubicBezTo>
                  <a:cubicBezTo>
                    <a:pt x="10793" y="6981"/>
                    <a:pt x="10841" y="7090"/>
                    <a:pt x="10913" y="7090"/>
                  </a:cubicBezTo>
                  <a:cubicBezTo>
                    <a:pt x="10926" y="7090"/>
                    <a:pt x="10939" y="7087"/>
                    <a:pt x="10953" y="7079"/>
                  </a:cubicBezTo>
                  <a:cubicBezTo>
                    <a:pt x="12034" y="6476"/>
                    <a:pt x="12747" y="5340"/>
                    <a:pt x="12782" y="4096"/>
                  </a:cubicBezTo>
                  <a:cubicBezTo>
                    <a:pt x="12820" y="2810"/>
                    <a:pt x="12082" y="1233"/>
                    <a:pt x="10938" y="603"/>
                  </a:cubicBezTo>
                  <a:cubicBezTo>
                    <a:pt x="10021" y="100"/>
                    <a:pt x="8949" y="0"/>
                    <a:pt x="78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57"/>
            <p:cNvSpPr/>
            <p:nvPr/>
          </p:nvSpPr>
          <p:spPr>
            <a:xfrm>
              <a:off x="6541550" y="2052263"/>
              <a:ext cx="332475" cy="194850"/>
            </a:xfrm>
            <a:custGeom>
              <a:rect b="b" l="l" r="r" t="t"/>
              <a:pathLst>
                <a:path extrusionOk="0" h="7794" w="13299">
                  <a:moveTo>
                    <a:pt x="11016" y="1"/>
                  </a:moveTo>
                  <a:cubicBezTo>
                    <a:pt x="10942" y="1"/>
                    <a:pt x="10894" y="110"/>
                    <a:pt x="10974" y="154"/>
                  </a:cubicBezTo>
                  <a:cubicBezTo>
                    <a:pt x="12557" y="1055"/>
                    <a:pt x="13299" y="2825"/>
                    <a:pt x="13008" y="4600"/>
                  </a:cubicBezTo>
                  <a:cubicBezTo>
                    <a:pt x="12862" y="5476"/>
                    <a:pt x="12530" y="6404"/>
                    <a:pt x="11708" y="6855"/>
                  </a:cubicBezTo>
                  <a:cubicBezTo>
                    <a:pt x="10936" y="7282"/>
                    <a:pt x="10021" y="7351"/>
                    <a:pt x="9158" y="7402"/>
                  </a:cubicBezTo>
                  <a:cubicBezTo>
                    <a:pt x="6148" y="7593"/>
                    <a:pt x="3122" y="7618"/>
                    <a:pt x="105" y="7631"/>
                  </a:cubicBezTo>
                  <a:cubicBezTo>
                    <a:pt x="1" y="7631"/>
                    <a:pt x="1" y="7794"/>
                    <a:pt x="105" y="7794"/>
                  </a:cubicBezTo>
                  <a:cubicBezTo>
                    <a:pt x="2021" y="7787"/>
                    <a:pt x="3933" y="7763"/>
                    <a:pt x="5846" y="7704"/>
                  </a:cubicBezTo>
                  <a:cubicBezTo>
                    <a:pt x="6788" y="7677"/>
                    <a:pt x="7731" y="7642"/>
                    <a:pt x="8673" y="7593"/>
                  </a:cubicBezTo>
                  <a:cubicBezTo>
                    <a:pt x="9553" y="7548"/>
                    <a:pt x="10478" y="7517"/>
                    <a:pt x="11317" y="7212"/>
                  </a:cubicBezTo>
                  <a:cubicBezTo>
                    <a:pt x="12779" y="6682"/>
                    <a:pt x="13271" y="5105"/>
                    <a:pt x="13240" y="3660"/>
                  </a:cubicBezTo>
                  <a:cubicBezTo>
                    <a:pt x="13202" y="2153"/>
                    <a:pt x="12370" y="761"/>
                    <a:pt x="11057" y="12"/>
                  </a:cubicBezTo>
                  <a:cubicBezTo>
                    <a:pt x="11043" y="4"/>
                    <a:pt x="11029" y="1"/>
                    <a:pt x="110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57"/>
            <p:cNvSpPr/>
            <p:nvPr/>
          </p:nvSpPr>
          <p:spPr>
            <a:xfrm>
              <a:off x="6672275" y="1951338"/>
              <a:ext cx="8425" cy="78650"/>
            </a:xfrm>
            <a:custGeom>
              <a:rect b="b" l="l" r="r" t="t"/>
              <a:pathLst>
                <a:path extrusionOk="0" h="3146" w="337">
                  <a:moveTo>
                    <a:pt x="257" y="1"/>
                  </a:moveTo>
                  <a:cubicBezTo>
                    <a:pt x="216" y="1"/>
                    <a:pt x="173" y="27"/>
                    <a:pt x="170" y="79"/>
                  </a:cubicBezTo>
                  <a:cubicBezTo>
                    <a:pt x="111" y="1073"/>
                    <a:pt x="59" y="2071"/>
                    <a:pt x="4" y="3065"/>
                  </a:cubicBezTo>
                  <a:cubicBezTo>
                    <a:pt x="0" y="3119"/>
                    <a:pt x="39" y="3146"/>
                    <a:pt x="80" y="3146"/>
                  </a:cubicBezTo>
                  <a:cubicBezTo>
                    <a:pt x="120" y="3146"/>
                    <a:pt x="163" y="3119"/>
                    <a:pt x="166" y="3065"/>
                  </a:cubicBezTo>
                  <a:cubicBezTo>
                    <a:pt x="225" y="2071"/>
                    <a:pt x="277" y="1073"/>
                    <a:pt x="332" y="79"/>
                  </a:cubicBezTo>
                  <a:cubicBezTo>
                    <a:pt x="336" y="27"/>
                    <a:pt x="297" y="1"/>
                    <a:pt x="2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57"/>
            <p:cNvSpPr/>
            <p:nvPr/>
          </p:nvSpPr>
          <p:spPr>
            <a:xfrm>
              <a:off x="6671750" y="1951188"/>
              <a:ext cx="77225" cy="79600"/>
            </a:xfrm>
            <a:custGeom>
              <a:rect b="b" l="l" r="r" t="t"/>
              <a:pathLst>
                <a:path extrusionOk="0" h="3184" w="3089">
                  <a:moveTo>
                    <a:pt x="376" y="1"/>
                  </a:moveTo>
                  <a:cubicBezTo>
                    <a:pt x="342" y="1"/>
                    <a:pt x="308" y="1"/>
                    <a:pt x="274" y="1"/>
                  </a:cubicBezTo>
                  <a:cubicBezTo>
                    <a:pt x="166" y="5"/>
                    <a:pt x="166" y="168"/>
                    <a:pt x="274" y="168"/>
                  </a:cubicBezTo>
                  <a:cubicBezTo>
                    <a:pt x="311" y="167"/>
                    <a:pt x="348" y="167"/>
                    <a:pt x="385" y="167"/>
                  </a:cubicBezTo>
                  <a:cubicBezTo>
                    <a:pt x="1526" y="167"/>
                    <a:pt x="3088" y="441"/>
                    <a:pt x="2689" y="1990"/>
                  </a:cubicBezTo>
                  <a:cubicBezTo>
                    <a:pt x="2465" y="2855"/>
                    <a:pt x="1630" y="3026"/>
                    <a:pt x="828" y="3026"/>
                  </a:cubicBezTo>
                  <a:cubicBezTo>
                    <a:pt x="577" y="3026"/>
                    <a:pt x="329" y="3009"/>
                    <a:pt x="104" y="2992"/>
                  </a:cubicBezTo>
                  <a:cubicBezTo>
                    <a:pt x="101" y="2991"/>
                    <a:pt x="97" y="2991"/>
                    <a:pt x="94" y="2991"/>
                  </a:cubicBezTo>
                  <a:cubicBezTo>
                    <a:pt x="0" y="2991"/>
                    <a:pt x="3" y="3147"/>
                    <a:pt x="104" y="3155"/>
                  </a:cubicBezTo>
                  <a:cubicBezTo>
                    <a:pt x="316" y="3171"/>
                    <a:pt x="541" y="3184"/>
                    <a:pt x="767" y="3184"/>
                  </a:cubicBezTo>
                  <a:cubicBezTo>
                    <a:pt x="1758" y="3184"/>
                    <a:pt x="2776" y="2943"/>
                    <a:pt x="2897" y="1762"/>
                  </a:cubicBezTo>
                  <a:cubicBezTo>
                    <a:pt x="3048" y="250"/>
                    <a:pt x="1541" y="1"/>
                    <a:pt x="3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57"/>
            <p:cNvSpPr/>
            <p:nvPr/>
          </p:nvSpPr>
          <p:spPr>
            <a:xfrm>
              <a:off x="6671475" y="2084113"/>
              <a:ext cx="8175" cy="90175"/>
            </a:xfrm>
            <a:custGeom>
              <a:rect b="b" l="l" r="r" t="t"/>
              <a:pathLst>
                <a:path extrusionOk="0" h="3607" w="327">
                  <a:moveTo>
                    <a:pt x="246" y="1"/>
                  </a:moveTo>
                  <a:cubicBezTo>
                    <a:pt x="205" y="1"/>
                    <a:pt x="162" y="27"/>
                    <a:pt x="156" y="79"/>
                  </a:cubicBezTo>
                  <a:cubicBezTo>
                    <a:pt x="73" y="1230"/>
                    <a:pt x="1" y="2376"/>
                    <a:pt x="77" y="3526"/>
                  </a:cubicBezTo>
                  <a:cubicBezTo>
                    <a:pt x="81" y="3580"/>
                    <a:pt x="123" y="3607"/>
                    <a:pt x="164" y="3607"/>
                  </a:cubicBezTo>
                  <a:cubicBezTo>
                    <a:pt x="204" y="3607"/>
                    <a:pt x="243" y="3580"/>
                    <a:pt x="240" y="3526"/>
                  </a:cubicBezTo>
                  <a:cubicBezTo>
                    <a:pt x="164" y="2376"/>
                    <a:pt x="236" y="1230"/>
                    <a:pt x="323" y="79"/>
                  </a:cubicBezTo>
                  <a:cubicBezTo>
                    <a:pt x="326" y="27"/>
                    <a:pt x="288" y="1"/>
                    <a:pt x="2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57"/>
            <p:cNvSpPr/>
            <p:nvPr/>
          </p:nvSpPr>
          <p:spPr>
            <a:xfrm>
              <a:off x="6673000" y="2084088"/>
              <a:ext cx="85725" cy="90550"/>
            </a:xfrm>
            <a:custGeom>
              <a:rect b="b" l="l" r="r" t="t"/>
              <a:pathLst>
                <a:path extrusionOk="0" h="3622" w="3429">
                  <a:moveTo>
                    <a:pt x="274" y="1"/>
                  </a:moveTo>
                  <a:cubicBezTo>
                    <a:pt x="262" y="1"/>
                    <a:pt x="250" y="1"/>
                    <a:pt x="238" y="1"/>
                  </a:cubicBezTo>
                  <a:cubicBezTo>
                    <a:pt x="100" y="1"/>
                    <a:pt x="100" y="163"/>
                    <a:pt x="238" y="163"/>
                  </a:cubicBezTo>
                  <a:cubicBezTo>
                    <a:pt x="238" y="163"/>
                    <a:pt x="3269" y="305"/>
                    <a:pt x="3197" y="2027"/>
                  </a:cubicBezTo>
                  <a:cubicBezTo>
                    <a:pt x="3145" y="3293"/>
                    <a:pt x="1797" y="3459"/>
                    <a:pt x="702" y="3459"/>
                  </a:cubicBezTo>
                  <a:cubicBezTo>
                    <a:pt x="493" y="3459"/>
                    <a:pt x="293" y="3453"/>
                    <a:pt x="113" y="3447"/>
                  </a:cubicBezTo>
                  <a:cubicBezTo>
                    <a:pt x="112" y="3447"/>
                    <a:pt x="111" y="3447"/>
                    <a:pt x="110" y="3447"/>
                  </a:cubicBezTo>
                  <a:cubicBezTo>
                    <a:pt x="5" y="3447"/>
                    <a:pt x="0" y="3607"/>
                    <a:pt x="103" y="3610"/>
                  </a:cubicBezTo>
                  <a:cubicBezTo>
                    <a:pt x="281" y="3616"/>
                    <a:pt x="473" y="3621"/>
                    <a:pt x="673" y="3621"/>
                  </a:cubicBezTo>
                  <a:cubicBezTo>
                    <a:pt x="1866" y="3621"/>
                    <a:pt x="3316" y="3436"/>
                    <a:pt x="3367" y="2027"/>
                  </a:cubicBezTo>
                  <a:cubicBezTo>
                    <a:pt x="3429" y="238"/>
                    <a:pt x="1635" y="1"/>
                    <a:pt x="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57"/>
            <p:cNvSpPr/>
            <p:nvPr/>
          </p:nvSpPr>
          <p:spPr>
            <a:xfrm>
              <a:off x="6540425" y="1865213"/>
              <a:ext cx="48350" cy="23000"/>
            </a:xfrm>
            <a:custGeom>
              <a:rect b="b" l="l" r="r" t="t"/>
              <a:pathLst>
                <a:path extrusionOk="0" h="920" w="1934">
                  <a:moveTo>
                    <a:pt x="1832" y="1"/>
                  </a:moveTo>
                  <a:cubicBezTo>
                    <a:pt x="1823" y="1"/>
                    <a:pt x="1813" y="3"/>
                    <a:pt x="1802" y="7"/>
                  </a:cubicBezTo>
                  <a:cubicBezTo>
                    <a:pt x="1224" y="236"/>
                    <a:pt x="669" y="527"/>
                    <a:pt x="87" y="755"/>
                  </a:cubicBezTo>
                  <a:cubicBezTo>
                    <a:pt x="0" y="789"/>
                    <a:pt x="27" y="920"/>
                    <a:pt x="103" y="920"/>
                  </a:cubicBezTo>
                  <a:cubicBezTo>
                    <a:pt x="112" y="920"/>
                    <a:pt x="122" y="918"/>
                    <a:pt x="132" y="914"/>
                  </a:cubicBezTo>
                  <a:cubicBezTo>
                    <a:pt x="714" y="685"/>
                    <a:pt x="1266" y="391"/>
                    <a:pt x="1848" y="162"/>
                  </a:cubicBezTo>
                  <a:cubicBezTo>
                    <a:pt x="1934" y="128"/>
                    <a:pt x="1910" y="1"/>
                    <a:pt x="18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57"/>
            <p:cNvSpPr/>
            <p:nvPr/>
          </p:nvSpPr>
          <p:spPr>
            <a:xfrm>
              <a:off x="6583375" y="1865163"/>
              <a:ext cx="283025" cy="139775"/>
            </a:xfrm>
            <a:custGeom>
              <a:rect b="b" l="l" r="r" t="t"/>
              <a:pathLst>
                <a:path extrusionOk="0" h="5591" w="11321">
                  <a:moveTo>
                    <a:pt x="5837" y="0"/>
                  </a:moveTo>
                  <a:cubicBezTo>
                    <a:pt x="5374" y="0"/>
                    <a:pt x="4911" y="14"/>
                    <a:pt x="4457" y="15"/>
                  </a:cubicBezTo>
                  <a:cubicBezTo>
                    <a:pt x="4382" y="16"/>
                    <a:pt x="4306" y="16"/>
                    <a:pt x="4230" y="16"/>
                  </a:cubicBezTo>
                  <a:cubicBezTo>
                    <a:pt x="3179" y="16"/>
                    <a:pt x="2130" y="0"/>
                    <a:pt x="1081" y="0"/>
                  </a:cubicBezTo>
                  <a:cubicBezTo>
                    <a:pt x="757" y="0"/>
                    <a:pt x="433" y="2"/>
                    <a:pt x="109" y="6"/>
                  </a:cubicBezTo>
                  <a:cubicBezTo>
                    <a:pt x="2" y="6"/>
                    <a:pt x="1" y="168"/>
                    <a:pt x="105" y="168"/>
                  </a:cubicBezTo>
                  <a:cubicBezTo>
                    <a:pt x="106" y="168"/>
                    <a:pt x="108" y="168"/>
                    <a:pt x="109" y="168"/>
                  </a:cubicBezTo>
                  <a:cubicBezTo>
                    <a:pt x="421" y="164"/>
                    <a:pt x="734" y="163"/>
                    <a:pt x="1047" y="163"/>
                  </a:cubicBezTo>
                  <a:cubicBezTo>
                    <a:pt x="1924" y="163"/>
                    <a:pt x="2802" y="174"/>
                    <a:pt x="3680" y="178"/>
                  </a:cubicBezTo>
                  <a:cubicBezTo>
                    <a:pt x="3720" y="179"/>
                    <a:pt x="3760" y="179"/>
                    <a:pt x="3800" y="179"/>
                  </a:cubicBezTo>
                  <a:cubicBezTo>
                    <a:pt x="4403" y="179"/>
                    <a:pt x="5013" y="155"/>
                    <a:pt x="5622" y="155"/>
                  </a:cubicBezTo>
                  <a:cubicBezTo>
                    <a:pt x="6199" y="155"/>
                    <a:pt x="6776" y="176"/>
                    <a:pt x="7343" y="258"/>
                  </a:cubicBezTo>
                  <a:cubicBezTo>
                    <a:pt x="8618" y="445"/>
                    <a:pt x="9658" y="1024"/>
                    <a:pt x="10288" y="2174"/>
                  </a:cubicBezTo>
                  <a:cubicBezTo>
                    <a:pt x="10839" y="3175"/>
                    <a:pt x="11009" y="4367"/>
                    <a:pt x="10794" y="5486"/>
                  </a:cubicBezTo>
                  <a:cubicBezTo>
                    <a:pt x="10782" y="5549"/>
                    <a:pt x="10835" y="5590"/>
                    <a:pt x="10882" y="5590"/>
                  </a:cubicBezTo>
                  <a:cubicBezTo>
                    <a:pt x="10914" y="5590"/>
                    <a:pt x="10943" y="5572"/>
                    <a:pt x="10950" y="5531"/>
                  </a:cubicBezTo>
                  <a:cubicBezTo>
                    <a:pt x="11321" y="3609"/>
                    <a:pt x="10569" y="1228"/>
                    <a:pt x="8642" y="428"/>
                  </a:cubicBezTo>
                  <a:cubicBezTo>
                    <a:pt x="7753" y="61"/>
                    <a:pt x="6794" y="0"/>
                    <a:pt x="58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57"/>
            <p:cNvSpPr/>
            <p:nvPr/>
          </p:nvSpPr>
          <p:spPr>
            <a:xfrm>
              <a:off x="6788100" y="2042563"/>
              <a:ext cx="107325" cy="197150"/>
            </a:xfrm>
            <a:custGeom>
              <a:rect b="b" l="l" r="r" t="t"/>
              <a:pathLst>
                <a:path extrusionOk="0" h="7886" w="4293">
                  <a:moveTo>
                    <a:pt x="1661" y="1"/>
                  </a:moveTo>
                  <a:cubicBezTo>
                    <a:pt x="1582" y="1"/>
                    <a:pt x="1529" y="112"/>
                    <a:pt x="1614" y="151"/>
                  </a:cubicBezTo>
                  <a:cubicBezTo>
                    <a:pt x="3354" y="941"/>
                    <a:pt x="4154" y="3349"/>
                    <a:pt x="3578" y="5074"/>
                  </a:cubicBezTo>
                  <a:cubicBezTo>
                    <a:pt x="3263" y="6034"/>
                    <a:pt x="2862" y="6976"/>
                    <a:pt x="1870" y="7368"/>
                  </a:cubicBezTo>
                  <a:cubicBezTo>
                    <a:pt x="1306" y="7590"/>
                    <a:pt x="696" y="7645"/>
                    <a:pt x="100" y="7725"/>
                  </a:cubicBezTo>
                  <a:cubicBezTo>
                    <a:pt x="0" y="7738"/>
                    <a:pt x="37" y="7885"/>
                    <a:pt x="132" y="7885"/>
                  </a:cubicBezTo>
                  <a:cubicBezTo>
                    <a:pt x="136" y="7885"/>
                    <a:pt x="140" y="7885"/>
                    <a:pt x="145" y="7884"/>
                  </a:cubicBezTo>
                  <a:cubicBezTo>
                    <a:pt x="901" y="7780"/>
                    <a:pt x="1704" y="7711"/>
                    <a:pt x="2373" y="7302"/>
                  </a:cubicBezTo>
                  <a:cubicBezTo>
                    <a:pt x="3180" y="6807"/>
                    <a:pt x="3568" y="5753"/>
                    <a:pt x="3811" y="4884"/>
                  </a:cubicBezTo>
                  <a:cubicBezTo>
                    <a:pt x="4293" y="3144"/>
                    <a:pt x="3399" y="781"/>
                    <a:pt x="1697" y="9"/>
                  </a:cubicBezTo>
                  <a:cubicBezTo>
                    <a:pt x="1685" y="3"/>
                    <a:pt x="1673" y="1"/>
                    <a:pt x="16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57"/>
            <p:cNvSpPr/>
            <p:nvPr/>
          </p:nvSpPr>
          <p:spPr>
            <a:xfrm>
              <a:off x="6686725" y="1951588"/>
              <a:ext cx="8225" cy="78925"/>
            </a:xfrm>
            <a:custGeom>
              <a:rect b="b" l="l" r="r" t="t"/>
              <a:pathLst>
                <a:path extrusionOk="0" h="3157" w="329">
                  <a:moveTo>
                    <a:pt x="228" y="1"/>
                  </a:moveTo>
                  <a:cubicBezTo>
                    <a:pt x="196" y="1"/>
                    <a:pt x="164" y="18"/>
                    <a:pt x="153" y="58"/>
                  </a:cubicBezTo>
                  <a:cubicBezTo>
                    <a:pt x="35" y="467"/>
                    <a:pt x="94" y="893"/>
                    <a:pt x="87" y="1316"/>
                  </a:cubicBezTo>
                  <a:cubicBezTo>
                    <a:pt x="80" y="1905"/>
                    <a:pt x="0" y="2487"/>
                    <a:pt x="4" y="3076"/>
                  </a:cubicBezTo>
                  <a:cubicBezTo>
                    <a:pt x="4" y="3130"/>
                    <a:pt x="45" y="3157"/>
                    <a:pt x="85" y="3157"/>
                  </a:cubicBezTo>
                  <a:cubicBezTo>
                    <a:pt x="126" y="3157"/>
                    <a:pt x="167" y="3130"/>
                    <a:pt x="167" y="3076"/>
                  </a:cubicBezTo>
                  <a:cubicBezTo>
                    <a:pt x="163" y="2552"/>
                    <a:pt x="229" y="2029"/>
                    <a:pt x="247" y="1506"/>
                  </a:cubicBezTo>
                  <a:cubicBezTo>
                    <a:pt x="264" y="1042"/>
                    <a:pt x="181" y="550"/>
                    <a:pt x="309" y="103"/>
                  </a:cubicBezTo>
                  <a:cubicBezTo>
                    <a:pt x="328" y="41"/>
                    <a:pt x="278" y="1"/>
                    <a:pt x="2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57"/>
            <p:cNvSpPr/>
            <p:nvPr/>
          </p:nvSpPr>
          <p:spPr>
            <a:xfrm>
              <a:off x="6686200" y="2084388"/>
              <a:ext cx="8775" cy="90025"/>
            </a:xfrm>
            <a:custGeom>
              <a:rect b="b" l="l" r="r" t="t"/>
              <a:pathLst>
                <a:path extrusionOk="0" h="3601" w="351">
                  <a:moveTo>
                    <a:pt x="213" y="1"/>
                  </a:moveTo>
                  <a:cubicBezTo>
                    <a:pt x="172" y="1"/>
                    <a:pt x="127" y="26"/>
                    <a:pt x="122" y="78"/>
                  </a:cubicBezTo>
                  <a:cubicBezTo>
                    <a:pt x="1" y="1236"/>
                    <a:pt x="188" y="2375"/>
                    <a:pt x="80" y="3523"/>
                  </a:cubicBezTo>
                  <a:cubicBezTo>
                    <a:pt x="76" y="3575"/>
                    <a:pt x="115" y="3601"/>
                    <a:pt x="156" y="3601"/>
                  </a:cubicBezTo>
                  <a:cubicBezTo>
                    <a:pt x="197" y="3601"/>
                    <a:pt x="240" y="3575"/>
                    <a:pt x="243" y="3523"/>
                  </a:cubicBezTo>
                  <a:cubicBezTo>
                    <a:pt x="351" y="2372"/>
                    <a:pt x="164" y="1236"/>
                    <a:pt x="285" y="78"/>
                  </a:cubicBezTo>
                  <a:cubicBezTo>
                    <a:pt x="292" y="26"/>
                    <a:pt x="254" y="1"/>
                    <a:pt x="2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57"/>
            <p:cNvSpPr/>
            <p:nvPr/>
          </p:nvSpPr>
          <p:spPr>
            <a:xfrm>
              <a:off x="6546925" y="1896888"/>
              <a:ext cx="82125" cy="5150"/>
            </a:xfrm>
            <a:custGeom>
              <a:rect b="b" l="l" r="r" t="t"/>
              <a:pathLst>
                <a:path extrusionOk="0" h="206" w="3285">
                  <a:moveTo>
                    <a:pt x="2296" y="1"/>
                  </a:moveTo>
                  <a:cubicBezTo>
                    <a:pt x="1567" y="1"/>
                    <a:pt x="837" y="15"/>
                    <a:pt x="108" y="42"/>
                  </a:cubicBezTo>
                  <a:cubicBezTo>
                    <a:pt x="6" y="46"/>
                    <a:pt x="0" y="205"/>
                    <a:pt x="101" y="205"/>
                  </a:cubicBezTo>
                  <a:cubicBezTo>
                    <a:pt x="103" y="205"/>
                    <a:pt x="105" y="205"/>
                    <a:pt x="108" y="205"/>
                  </a:cubicBezTo>
                  <a:cubicBezTo>
                    <a:pt x="838" y="178"/>
                    <a:pt x="1569" y="165"/>
                    <a:pt x="2300" y="165"/>
                  </a:cubicBezTo>
                  <a:cubicBezTo>
                    <a:pt x="2593" y="165"/>
                    <a:pt x="2885" y="167"/>
                    <a:pt x="3178" y="171"/>
                  </a:cubicBezTo>
                  <a:cubicBezTo>
                    <a:pt x="3179" y="171"/>
                    <a:pt x="3180" y="171"/>
                    <a:pt x="3181" y="171"/>
                  </a:cubicBezTo>
                  <a:cubicBezTo>
                    <a:pt x="3285" y="171"/>
                    <a:pt x="3284" y="8"/>
                    <a:pt x="3178" y="8"/>
                  </a:cubicBezTo>
                  <a:cubicBezTo>
                    <a:pt x="2884" y="3"/>
                    <a:pt x="2590" y="1"/>
                    <a:pt x="22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57"/>
            <p:cNvSpPr/>
            <p:nvPr/>
          </p:nvSpPr>
          <p:spPr>
            <a:xfrm>
              <a:off x="6549175" y="1910588"/>
              <a:ext cx="34150" cy="3400"/>
            </a:xfrm>
            <a:custGeom>
              <a:rect b="b" l="l" r="r" t="t"/>
              <a:pathLst>
                <a:path extrusionOk="0" h="136" w="1366">
                  <a:moveTo>
                    <a:pt x="139" y="0"/>
                  </a:moveTo>
                  <a:cubicBezTo>
                    <a:pt x="1" y="0"/>
                    <a:pt x="1" y="135"/>
                    <a:pt x="139" y="135"/>
                  </a:cubicBezTo>
                  <a:lnTo>
                    <a:pt x="1231" y="135"/>
                  </a:lnTo>
                  <a:cubicBezTo>
                    <a:pt x="1365" y="135"/>
                    <a:pt x="1365" y="0"/>
                    <a:pt x="1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57"/>
            <p:cNvSpPr/>
            <p:nvPr/>
          </p:nvSpPr>
          <p:spPr>
            <a:xfrm>
              <a:off x="6560775" y="2222213"/>
              <a:ext cx="183650" cy="8825"/>
            </a:xfrm>
            <a:custGeom>
              <a:rect b="b" l="l" r="r" t="t"/>
              <a:pathLst>
                <a:path extrusionOk="0" h="353" w="7346">
                  <a:moveTo>
                    <a:pt x="7251" y="1"/>
                  </a:moveTo>
                  <a:cubicBezTo>
                    <a:pt x="7248" y="1"/>
                    <a:pt x="7245" y="1"/>
                    <a:pt x="7242" y="1"/>
                  </a:cubicBezTo>
                  <a:cubicBezTo>
                    <a:pt x="5633" y="138"/>
                    <a:pt x="4021" y="190"/>
                    <a:pt x="2410" y="190"/>
                  </a:cubicBezTo>
                  <a:cubicBezTo>
                    <a:pt x="1641" y="190"/>
                    <a:pt x="873" y="178"/>
                    <a:pt x="105" y="158"/>
                  </a:cubicBezTo>
                  <a:cubicBezTo>
                    <a:pt x="104" y="158"/>
                    <a:pt x="103" y="158"/>
                    <a:pt x="102" y="158"/>
                  </a:cubicBezTo>
                  <a:cubicBezTo>
                    <a:pt x="1" y="158"/>
                    <a:pt x="2" y="317"/>
                    <a:pt x="105" y="321"/>
                  </a:cubicBezTo>
                  <a:cubicBezTo>
                    <a:pt x="873" y="341"/>
                    <a:pt x="1641" y="353"/>
                    <a:pt x="2410" y="353"/>
                  </a:cubicBezTo>
                  <a:cubicBezTo>
                    <a:pt x="4021" y="353"/>
                    <a:pt x="5633" y="301"/>
                    <a:pt x="7242" y="164"/>
                  </a:cubicBezTo>
                  <a:cubicBezTo>
                    <a:pt x="7343" y="155"/>
                    <a:pt x="7346" y="1"/>
                    <a:pt x="72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57"/>
            <p:cNvSpPr/>
            <p:nvPr/>
          </p:nvSpPr>
          <p:spPr>
            <a:xfrm>
              <a:off x="6599600" y="2210988"/>
              <a:ext cx="69550" cy="4875"/>
            </a:xfrm>
            <a:custGeom>
              <a:rect b="b" l="l" r="r" t="t"/>
              <a:pathLst>
                <a:path extrusionOk="0" h="195" w="2782">
                  <a:moveTo>
                    <a:pt x="2678" y="0"/>
                  </a:moveTo>
                  <a:cubicBezTo>
                    <a:pt x="2677" y="0"/>
                    <a:pt x="2676" y="0"/>
                    <a:pt x="2675" y="0"/>
                  </a:cubicBezTo>
                  <a:cubicBezTo>
                    <a:pt x="1819" y="10"/>
                    <a:pt x="963" y="21"/>
                    <a:pt x="104" y="31"/>
                  </a:cubicBezTo>
                  <a:cubicBezTo>
                    <a:pt x="1" y="31"/>
                    <a:pt x="0" y="194"/>
                    <a:pt x="101" y="194"/>
                  </a:cubicBezTo>
                  <a:cubicBezTo>
                    <a:pt x="102" y="194"/>
                    <a:pt x="103" y="194"/>
                    <a:pt x="104" y="194"/>
                  </a:cubicBezTo>
                  <a:cubicBezTo>
                    <a:pt x="963" y="184"/>
                    <a:pt x="1819" y="173"/>
                    <a:pt x="2675" y="163"/>
                  </a:cubicBezTo>
                  <a:cubicBezTo>
                    <a:pt x="2781" y="163"/>
                    <a:pt x="2782" y="0"/>
                    <a:pt x="267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00" name="Google Shape;3100;p57"/>
          <p:cNvGrpSpPr/>
          <p:nvPr/>
        </p:nvGrpSpPr>
        <p:grpSpPr>
          <a:xfrm>
            <a:off x="5418366" y="2596282"/>
            <a:ext cx="414363" cy="781621"/>
            <a:chOff x="3442550" y="1604625"/>
            <a:chExt cx="130850" cy="246825"/>
          </a:xfrm>
        </p:grpSpPr>
        <p:sp>
          <p:nvSpPr>
            <p:cNvPr id="3101" name="Google Shape;3101;p57"/>
            <p:cNvSpPr/>
            <p:nvPr/>
          </p:nvSpPr>
          <p:spPr>
            <a:xfrm>
              <a:off x="3442550" y="1604625"/>
              <a:ext cx="130850" cy="203700"/>
            </a:xfrm>
            <a:custGeom>
              <a:rect b="b" l="l" r="r" t="t"/>
              <a:pathLst>
                <a:path extrusionOk="0" h="8148" w="5234">
                  <a:moveTo>
                    <a:pt x="2721" y="171"/>
                  </a:moveTo>
                  <a:cubicBezTo>
                    <a:pt x="4470" y="171"/>
                    <a:pt x="5233" y="2056"/>
                    <a:pt x="4449" y="3507"/>
                  </a:cubicBezTo>
                  <a:cubicBezTo>
                    <a:pt x="4009" y="4322"/>
                    <a:pt x="2990" y="4491"/>
                    <a:pt x="2842" y="5486"/>
                  </a:cubicBezTo>
                  <a:cubicBezTo>
                    <a:pt x="2765" y="5978"/>
                    <a:pt x="2852" y="6491"/>
                    <a:pt x="2831" y="6990"/>
                  </a:cubicBezTo>
                  <a:cubicBezTo>
                    <a:pt x="2824" y="7125"/>
                    <a:pt x="2834" y="7274"/>
                    <a:pt x="2810" y="7409"/>
                  </a:cubicBezTo>
                  <a:cubicBezTo>
                    <a:pt x="2758" y="7713"/>
                    <a:pt x="2641" y="7831"/>
                    <a:pt x="2516" y="7831"/>
                  </a:cubicBezTo>
                  <a:cubicBezTo>
                    <a:pt x="2347" y="7831"/>
                    <a:pt x="2164" y="7615"/>
                    <a:pt x="2110" y="7347"/>
                  </a:cubicBezTo>
                  <a:cubicBezTo>
                    <a:pt x="1899" y="6325"/>
                    <a:pt x="1972" y="4751"/>
                    <a:pt x="2956" y="4190"/>
                  </a:cubicBezTo>
                  <a:cubicBezTo>
                    <a:pt x="3624" y="3809"/>
                    <a:pt x="4227" y="3421"/>
                    <a:pt x="4393" y="2604"/>
                  </a:cubicBezTo>
                  <a:cubicBezTo>
                    <a:pt x="4521" y="1987"/>
                    <a:pt x="4283" y="1286"/>
                    <a:pt x="3721" y="961"/>
                  </a:cubicBezTo>
                  <a:cubicBezTo>
                    <a:pt x="3543" y="857"/>
                    <a:pt x="3352" y="811"/>
                    <a:pt x="3159" y="811"/>
                  </a:cubicBezTo>
                  <a:cubicBezTo>
                    <a:pt x="2738" y="811"/>
                    <a:pt x="2313" y="1029"/>
                    <a:pt x="2013" y="1321"/>
                  </a:cubicBezTo>
                  <a:cubicBezTo>
                    <a:pt x="1988" y="1346"/>
                    <a:pt x="1984" y="1375"/>
                    <a:pt x="1993" y="1401"/>
                  </a:cubicBezTo>
                  <a:lnTo>
                    <a:pt x="1993" y="1401"/>
                  </a:lnTo>
                  <a:cubicBezTo>
                    <a:pt x="1993" y="1401"/>
                    <a:pt x="1993" y="1401"/>
                    <a:pt x="1993" y="1401"/>
                  </a:cubicBezTo>
                  <a:cubicBezTo>
                    <a:pt x="2092" y="1940"/>
                    <a:pt x="1809" y="2624"/>
                    <a:pt x="1229" y="2624"/>
                  </a:cubicBezTo>
                  <a:cubicBezTo>
                    <a:pt x="1146" y="2624"/>
                    <a:pt x="1056" y="2610"/>
                    <a:pt x="960" y="2579"/>
                  </a:cubicBezTo>
                  <a:cubicBezTo>
                    <a:pt x="173" y="2326"/>
                    <a:pt x="264" y="1463"/>
                    <a:pt x="634" y="975"/>
                  </a:cubicBezTo>
                  <a:cubicBezTo>
                    <a:pt x="1091" y="372"/>
                    <a:pt x="1961" y="181"/>
                    <a:pt x="2682" y="171"/>
                  </a:cubicBezTo>
                  <a:cubicBezTo>
                    <a:pt x="2695" y="171"/>
                    <a:pt x="2708" y="171"/>
                    <a:pt x="2721" y="171"/>
                  </a:cubicBezTo>
                  <a:close/>
                  <a:moveTo>
                    <a:pt x="2777" y="1"/>
                  </a:moveTo>
                  <a:cubicBezTo>
                    <a:pt x="1891" y="1"/>
                    <a:pt x="764" y="265"/>
                    <a:pt x="336" y="1123"/>
                  </a:cubicBezTo>
                  <a:cubicBezTo>
                    <a:pt x="0" y="1793"/>
                    <a:pt x="301" y="2683"/>
                    <a:pt x="1105" y="2777"/>
                  </a:cubicBezTo>
                  <a:cubicBezTo>
                    <a:pt x="1151" y="2782"/>
                    <a:pt x="1195" y="2784"/>
                    <a:pt x="1237" y="2784"/>
                  </a:cubicBezTo>
                  <a:cubicBezTo>
                    <a:pt x="1951" y="2784"/>
                    <a:pt x="2257" y="2057"/>
                    <a:pt x="2160" y="1411"/>
                  </a:cubicBezTo>
                  <a:lnTo>
                    <a:pt x="2160" y="1411"/>
                  </a:lnTo>
                  <a:cubicBezTo>
                    <a:pt x="2441" y="1149"/>
                    <a:pt x="2784" y="1022"/>
                    <a:pt x="3110" y="1022"/>
                  </a:cubicBezTo>
                  <a:cubicBezTo>
                    <a:pt x="3693" y="1022"/>
                    <a:pt x="4226" y="1427"/>
                    <a:pt x="4265" y="2188"/>
                  </a:cubicBezTo>
                  <a:cubicBezTo>
                    <a:pt x="4303" y="2984"/>
                    <a:pt x="3725" y="3632"/>
                    <a:pt x="3053" y="3968"/>
                  </a:cubicBezTo>
                  <a:cubicBezTo>
                    <a:pt x="2561" y="4214"/>
                    <a:pt x="2505" y="4225"/>
                    <a:pt x="2235" y="4710"/>
                  </a:cubicBezTo>
                  <a:cubicBezTo>
                    <a:pt x="1978" y="5161"/>
                    <a:pt x="1964" y="5462"/>
                    <a:pt x="1927" y="5985"/>
                  </a:cubicBezTo>
                  <a:cubicBezTo>
                    <a:pt x="1895" y="6429"/>
                    <a:pt x="1712" y="7926"/>
                    <a:pt x="2329" y="8123"/>
                  </a:cubicBezTo>
                  <a:cubicBezTo>
                    <a:pt x="2381" y="8140"/>
                    <a:pt x="2430" y="8148"/>
                    <a:pt x="2474" y="8148"/>
                  </a:cubicBezTo>
                  <a:cubicBezTo>
                    <a:pt x="2910" y="8148"/>
                    <a:pt x="2971" y="7383"/>
                    <a:pt x="2987" y="7101"/>
                  </a:cubicBezTo>
                  <a:cubicBezTo>
                    <a:pt x="3021" y="6439"/>
                    <a:pt x="2852" y="5676"/>
                    <a:pt x="3167" y="5073"/>
                  </a:cubicBezTo>
                  <a:cubicBezTo>
                    <a:pt x="3437" y="4561"/>
                    <a:pt x="3985" y="4391"/>
                    <a:pt x="4345" y="3965"/>
                  </a:cubicBezTo>
                  <a:cubicBezTo>
                    <a:pt x="4934" y="3275"/>
                    <a:pt x="5093" y="2146"/>
                    <a:pt x="4750" y="1315"/>
                  </a:cubicBezTo>
                  <a:cubicBezTo>
                    <a:pt x="4422" y="514"/>
                    <a:pt x="3673" y="5"/>
                    <a:pt x="2810" y="1"/>
                  </a:cubicBezTo>
                  <a:cubicBezTo>
                    <a:pt x="2799" y="1"/>
                    <a:pt x="2788" y="1"/>
                    <a:pt x="27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57"/>
            <p:cNvSpPr/>
            <p:nvPr/>
          </p:nvSpPr>
          <p:spPr>
            <a:xfrm>
              <a:off x="3488275" y="1816925"/>
              <a:ext cx="35875" cy="34525"/>
            </a:xfrm>
            <a:custGeom>
              <a:rect b="b" l="l" r="r" t="t"/>
              <a:pathLst>
                <a:path extrusionOk="0" h="1381" w="1435">
                  <a:moveTo>
                    <a:pt x="736" y="168"/>
                  </a:moveTo>
                  <a:cubicBezTo>
                    <a:pt x="738" y="168"/>
                    <a:pt x="740" y="168"/>
                    <a:pt x="742" y="168"/>
                  </a:cubicBezTo>
                  <a:cubicBezTo>
                    <a:pt x="988" y="199"/>
                    <a:pt x="1168" y="344"/>
                    <a:pt x="1224" y="584"/>
                  </a:cubicBezTo>
                  <a:cubicBezTo>
                    <a:pt x="1299" y="915"/>
                    <a:pt x="1023" y="1217"/>
                    <a:pt x="695" y="1217"/>
                  </a:cubicBezTo>
                  <a:cubicBezTo>
                    <a:pt x="691" y="1217"/>
                    <a:pt x="687" y="1217"/>
                    <a:pt x="683" y="1217"/>
                  </a:cubicBezTo>
                  <a:cubicBezTo>
                    <a:pt x="413" y="1211"/>
                    <a:pt x="188" y="982"/>
                    <a:pt x="177" y="712"/>
                  </a:cubicBezTo>
                  <a:cubicBezTo>
                    <a:pt x="164" y="395"/>
                    <a:pt x="437" y="168"/>
                    <a:pt x="736" y="168"/>
                  </a:cubicBezTo>
                  <a:close/>
                  <a:moveTo>
                    <a:pt x="733" y="1"/>
                  </a:moveTo>
                  <a:cubicBezTo>
                    <a:pt x="729" y="1"/>
                    <a:pt x="725" y="1"/>
                    <a:pt x="721" y="2"/>
                  </a:cubicBezTo>
                  <a:lnTo>
                    <a:pt x="721" y="2"/>
                  </a:lnTo>
                  <a:cubicBezTo>
                    <a:pt x="341" y="12"/>
                    <a:pt x="1" y="310"/>
                    <a:pt x="15" y="712"/>
                  </a:cubicBezTo>
                  <a:cubicBezTo>
                    <a:pt x="28" y="1072"/>
                    <a:pt x="319" y="1374"/>
                    <a:pt x="683" y="1380"/>
                  </a:cubicBezTo>
                  <a:cubicBezTo>
                    <a:pt x="688" y="1380"/>
                    <a:pt x="692" y="1380"/>
                    <a:pt x="696" y="1380"/>
                  </a:cubicBezTo>
                  <a:cubicBezTo>
                    <a:pt x="1063" y="1380"/>
                    <a:pt x="1435" y="1061"/>
                    <a:pt x="1408" y="673"/>
                  </a:cubicBezTo>
                  <a:cubicBezTo>
                    <a:pt x="1383" y="300"/>
                    <a:pt x="1120" y="59"/>
                    <a:pt x="764" y="5"/>
                  </a:cubicBezTo>
                  <a:lnTo>
                    <a:pt x="764" y="5"/>
                  </a:lnTo>
                  <a:cubicBezTo>
                    <a:pt x="757" y="3"/>
                    <a:pt x="750" y="2"/>
                    <a:pt x="742" y="1"/>
                  </a:cubicBezTo>
                  <a:lnTo>
                    <a:pt x="742" y="1"/>
                  </a:lnTo>
                  <a:cubicBezTo>
                    <a:pt x="742" y="1"/>
                    <a:pt x="742" y="1"/>
                    <a:pt x="742" y="1"/>
                  </a:cubicBezTo>
                  <a:cubicBezTo>
                    <a:pt x="739" y="1"/>
                    <a:pt x="736" y="1"/>
                    <a:pt x="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03" name="Google Shape;3103;p57"/>
          <p:cNvGrpSpPr/>
          <p:nvPr/>
        </p:nvGrpSpPr>
        <p:grpSpPr>
          <a:xfrm>
            <a:off x="6395794" y="2613475"/>
            <a:ext cx="414359" cy="797102"/>
            <a:chOff x="6445850" y="2896675"/>
            <a:chExt cx="184800" cy="355500"/>
          </a:xfrm>
        </p:grpSpPr>
        <p:sp>
          <p:nvSpPr>
            <p:cNvPr id="3104" name="Google Shape;3104;p57"/>
            <p:cNvSpPr/>
            <p:nvPr/>
          </p:nvSpPr>
          <p:spPr>
            <a:xfrm>
              <a:off x="6445850" y="3078275"/>
              <a:ext cx="184800" cy="173900"/>
            </a:xfrm>
            <a:custGeom>
              <a:rect b="b" l="l" r="r" t="t"/>
              <a:pathLst>
                <a:path extrusionOk="0" h="6956" w="7392">
                  <a:moveTo>
                    <a:pt x="2459" y="0"/>
                  </a:moveTo>
                  <a:cubicBezTo>
                    <a:pt x="2451" y="0"/>
                    <a:pt x="2442" y="2"/>
                    <a:pt x="2433" y="4"/>
                  </a:cubicBezTo>
                  <a:cubicBezTo>
                    <a:pt x="992" y="486"/>
                    <a:pt x="1" y="2010"/>
                    <a:pt x="119" y="3514"/>
                  </a:cubicBezTo>
                  <a:cubicBezTo>
                    <a:pt x="254" y="5299"/>
                    <a:pt x="1280" y="6695"/>
                    <a:pt x="3106" y="6921"/>
                  </a:cubicBezTo>
                  <a:cubicBezTo>
                    <a:pt x="3291" y="6944"/>
                    <a:pt x="3475" y="6955"/>
                    <a:pt x="3657" y="6955"/>
                  </a:cubicBezTo>
                  <a:cubicBezTo>
                    <a:pt x="5265" y="6955"/>
                    <a:pt x="6685" y="6056"/>
                    <a:pt x="7152" y="4415"/>
                  </a:cubicBezTo>
                  <a:cubicBezTo>
                    <a:pt x="7392" y="3577"/>
                    <a:pt x="7347" y="2665"/>
                    <a:pt x="7014" y="1861"/>
                  </a:cubicBezTo>
                  <a:cubicBezTo>
                    <a:pt x="6682" y="1051"/>
                    <a:pt x="6054" y="635"/>
                    <a:pt x="5309" y="230"/>
                  </a:cubicBezTo>
                  <a:cubicBezTo>
                    <a:pt x="5296" y="223"/>
                    <a:pt x="5282" y="219"/>
                    <a:pt x="5270" y="219"/>
                  </a:cubicBezTo>
                  <a:cubicBezTo>
                    <a:pt x="5195" y="219"/>
                    <a:pt x="5146" y="327"/>
                    <a:pt x="5226" y="372"/>
                  </a:cubicBezTo>
                  <a:cubicBezTo>
                    <a:pt x="5822" y="697"/>
                    <a:pt x="6432" y="1044"/>
                    <a:pt x="6751" y="1674"/>
                  </a:cubicBezTo>
                  <a:cubicBezTo>
                    <a:pt x="7139" y="2437"/>
                    <a:pt x="7225" y="3327"/>
                    <a:pt x="7048" y="4159"/>
                  </a:cubicBezTo>
                  <a:cubicBezTo>
                    <a:pt x="6699" y="5798"/>
                    <a:pt x="5288" y="6797"/>
                    <a:pt x="3685" y="6797"/>
                  </a:cubicBezTo>
                  <a:cubicBezTo>
                    <a:pt x="3570" y="6797"/>
                    <a:pt x="3454" y="6792"/>
                    <a:pt x="3338" y="6782"/>
                  </a:cubicBezTo>
                  <a:cubicBezTo>
                    <a:pt x="1501" y="6619"/>
                    <a:pt x="424" y="5320"/>
                    <a:pt x="282" y="3514"/>
                  </a:cubicBezTo>
                  <a:cubicBezTo>
                    <a:pt x="167" y="2087"/>
                    <a:pt x="1103" y="621"/>
                    <a:pt x="2475" y="164"/>
                  </a:cubicBezTo>
                  <a:cubicBezTo>
                    <a:pt x="2566" y="132"/>
                    <a:pt x="2540" y="0"/>
                    <a:pt x="24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57"/>
            <p:cNvSpPr/>
            <p:nvPr/>
          </p:nvSpPr>
          <p:spPr>
            <a:xfrm>
              <a:off x="6505075" y="2946000"/>
              <a:ext cx="7550" cy="136400"/>
            </a:xfrm>
            <a:custGeom>
              <a:rect b="b" l="l" r="r" t="t"/>
              <a:pathLst>
                <a:path extrusionOk="0" h="5456" w="302">
                  <a:moveTo>
                    <a:pt x="221" y="0"/>
                  </a:moveTo>
                  <a:cubicBezTo>
                    <a:pt x="181" y="0"/>
                    <a:pt x="139" y="27"/>
                    <a:pt x="137" y="81"/>
                  </a:cubicBezTo>
                  <a:cubicBezTo>
                    <a:pt x="92" y="1844"/>
                    <a:pt x="47" y="3612"/>
                    <a:pt x="2" y="5375"/>
                  </a:cubicBezTo>
                  <a:cubicBezTo>
                    <a:pt x="0" y="5429"/>
                    <a:pt x="41" y="5456"/>
                    <a:pt x="82" y="5456"/>
                  </a:cubicBezTo>
                  <a:cubicBezTo>
                    <a:pt x="124" y="5456"/>
                    <a:pt x="166" y="5429"/>
                    <a:pt x="168" y="5375"/>
                  </a:cubicBezTo>
                  <a:cubicBezTo>
                    <a:pt x="210" y="3612"/>
                    <a:pt x="255" y="1844"/>
                    <a:pt x="300" y="81"/>
                  </a:cubicBezTo>
                  <a:cubicBezTo>
                    <a:pt x="302" y="27"/>
                    <a:pt x="262" y="0"/>
                    <a:pt x="2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57"/>
            <p:cNvSpPr/>
            <p:nvPr/>
          </p:nvSpPr>
          <p:spPr>
            <a:xfrm>
              <a:off x="6575400" y="2947625"/>
              <a:ext cx="7600" cy="140175"/>
            </a:xfrm>
            <a:custGeom>
              <a:rect b="b" l="l" r="r" t="t"/>
              <a:pathLst>
                <a:path extrusionOk="0" h="5607" w="304">
                  <a:moveTo>
                    <a:pt x="222" y="1"/>
                  </a:moveTo>
                  <a:cubicBezTo>
                    <a:pt x="181" y="1"/>
                    <a:pt x="139" y="28"/>
                    <a:pt x="137" y="81"/>
                  </a:cubicBezTo>
                  <a:cubicBezTo>
                    <a:pt x="93" y="1898"/>
                    <a:pt x="48" y="3713"/>
                    <a:pt x="3" y="5528"/>
                  </a:cubicBezTo>
                  <a:cubicBezTo>
                    <a:pt x="1" y="5580"/>
                    <a:pt x="41" y="5606"/>
                    <a:pt x="83" y="5606"/>
                  </a:cubicBezTo>
                  <a:cubicBezTo>
                    <a:pt x="124" y="5606"/>
                    <a:pt x="167" y="5580"/>
                    <a:pt x="169" y="5528"/>
                  </a:cubicBezTo>
                  <a:cubicBezTo>
                    <a:pt x="214" y="3713"/>
                    <a:pt x="259" y="1898"/>
                    <a:pt x="304" y="81"/>
                  </a:cubicBezTo>
                  <a:cubicBezTo>
                    <a:pt x="304" y="28"/>
                    <a:pt x="263" y="1"/>
                    <a:pt x="2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57"/>
            <p:cNvSpPr/>
            <p:nvPr/>
          </p:nvSpPr>
          <p:spPr>
            <a:xfrm>
              <a:off x="6504725" y="3078550"/>
              <a:ext cx="75025" cy="10900"/>
            </a:xfrm>
            <a:custGeom>
              <a:rect b="b" l="l" r="r" t="t"/>
              <a:pathLst>
                <a:path extrusionOk="0" h="436" w="3001">
                  <a:moveTo>
                    <a:pt x="130" y="0"/>
                  </a:moveTo>
                  <a:cubicBezTo>
                    <a:pt x="53" y="0"/>
                    <a:pt x="1" y="113"/>
                    <a:pt x="86" y="149"/>
                  </a:cubicBezTo>
                  <a:cubicBezTo>
                    <a:pt x="556" y="360"/>
                    <a:pt x="1113" y="436"/>
                    <a:pt x="1668" y="436"/>
                  </a:cubicBezTo>
                  <a:cubicBezTo>
                    <a:pt x="2095" y="436"/>
                    <a:pt x="2521" y="391"/>
                    <a:pt x="2905" y="329"/>
                  </a:cubicBezTo>
                  <a:cubicBezTo>
                    <a:pt x="3001" y="316"/>
                    <a:pt x="2968" y="173"/>
                    <a:pt x="2876" y="173"/>
                  </a:cubicBezTo>
                  <a:cubicBezTo>
                    <a:pt x="2871" y="173"/>
                    <a:pt x="2866" y="173"/>
                    <a:pt x="2861" y="174"/>
                  </a:cubicBezTo>
                  <a:cubicBezTo>
                    <a:pt x="2498" y="231"/>
                    <a:pt x="2086" y="274"/>
                    <a:pt x="1672" y="274"/>
                  </a:cubicBezTo>
                  <a:cubicBezTo>
                    <a:pt x="1141" y="274"/>
                    <a:pt x="605" y="204"/>
                    <a:pt x="165" y="8"/>
                  </a:cubicBezTo>
                  <a:cubicBezTo>
                    <a:pt x="153" y="2"/>
                    <a:pt x="141" y="0"/>
                    <a:pt x="1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57"/>
            <p:cNvSpPr/>
            <p:nvPr/>
          </p:nvSpPr>
          <p:spPr>
            <a:xfrm>
              <a:off x="6506375" y="2983325"/>
              <a:ext cx="76650" cy="9450"/>
            </a:xfrm>
            <a:custGeom>
              <a:rect b="b" l="l" r="r" t="t"/>
              <a:pathLst>
                <a:path extrusionOk="0" h="378" w="3066">
                  <a:moveTo>
                    <a:pt x="134" y="1"/>
                  </a:moveTo>
                  <a:cubicBezTo>
                    <a:pt x="56" y="1"/>
                    <a:pt x="0" y="114"/>
                    <a:pt x="85" y="150"/>
                  </a:cubicBezTo>
                  <a:cubicBezTo>
                    <a:pt x="467" y="319"/>
                    <a:pt x="911" y="378"/>
                    <a:pt x="1365" y="378"/>
                  </a:cubicBezTo>
                  <a:cubicBezTo>
                    <a:pt x="1917" y="378"/>
                    <a:pt x="2483" y="291"/>
                    <a:pt x="2967" y="209"/>
                  </a:cubicBezTo>
                  <a:cubicBezTo>
                    <a:pt x="3066" y="193"/>
                    <a:pt x="3031" y="52"/>
                    <a:pt x="2939" y="52"/>
                  </a:cubicBezTo>
                  <a:cubicBezTo>
                    <a:pt x="2933" y="52"/>
                    <a:pt x="2928" y="53"/>
                    <a:pt x="2923" y="54"/>
                  </a:cubicBezTo>
                  <a:cubicBezTo>
                    <a:pt x="2470" y="129"/>
                    <a:pt x="1907" y="214"/>
                    <a:pt x="1363" y="214"/>
                  </a:cubicBezTo>
                  <a:cubicBezTo>
                    <a:pt x="933" y="214"/>
                    <a:pt x="514" y="161"/>
                    <a:pt x="168" y="8"/>
                  </a:cubicBezTo>
                  <a:cubicBezTo>
                    <a:pt x="157" y="3"/>
                    <a:pt x="145" y="1"/>
                    <a:pt x="1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57"/>
            <p:cNvSpPr/>
            <p:nvPr/>
          </p:nvSpPr>
          <p:spPr>
            <a:xfrm>
              <a:off x="6485200" y="2929650"/>
              <a:ext cx="134575" cy="21700"/>
            </a:xfrm>
            <a:custGeom>
              <a:rect b="b" l="l" r="r" t="t"/>
              <a:pathLst>
                <a:path extrusionOk="0" h="868" w="5383">
                  <a:moveTo>
                    <a:pt x="690" y="0"/>
                  </a:moveTo>
                  <a:cubicBezTo>
                    <a:pt x="441" y="0"/>
                    <a:pt x="29" y="17"/>
                    <a:pt x="14" y="322"/>
                  </a:cubicBezTo>
                  <a:cubicBezTo>
                    <a:pt x="0" y="579"/>
                    <a:pt x="371" y="700"/>
                    <a:pt x="565" y="741"/>
                  </a:cubicBezTo>
                  <a:cubicBezTo>
                    <a:pt x="960" y="832"/>
                    <a:pt x="1424" y="797"/>
                    <a:pt x="1830" y="815"/>
                  </a:cubicBezTo>
                  <a:cubicBezTo>
                    <a:pt x="2195" y="831"/>
                    <a:pt x="2571" y="867"/>
                    <a:pt x="2942" y="867"/>
                  </a:cubicBezTo>
                  <a:cubicBezTo>
                    <a:pt x="3036" y="867"/>
                    <a:pt x="3129" y="865"/>
                    <a:pt x="3222" y="859"/>
                  </a:cubicBezTo>
                  <a:cubicBezTo>
                    <a:pt x="3328" y="856"/>
                    <a:pt x="3330" y="696"/>
                    <a:pt x="3229" y="696"/>
                  </a:cubicBezTo>
                  <a:cubicBezTo>
                    <a:pt x="3227" y="696"/>
                    <a:pt x="3225" y="696"/>
                    <a:pt x="3222" y="697"/>
                  </a:cubicBezTo>
                  <a:cubicBezTo>
                    <a:pt x="3128" y="702"/>
                    <a:pt x="3033" y="704"/>
                    <a:pt x="2937" y="704"/>
                  </a:cubicBezTo>
                  <a:cubicBezTo>
                    <a:pt x="2523" y="704"/>
                    <a:pt x="2102" y="662"/>
                    <a:pt x="1691" y="645"/>
                  </a:cubicBezTo>
                  <a:cubicBezTo>
                    <a:pt x="1476" y="634"/>
                    <a:pt x="1257" y="631"/>
                    <a:pt x="1040" y="617"/>
                  </a:cubicBezTo>
                  <a:cubicBezTo>
                    <a:pt x="1019" y="616"/>
                    <a:pt x="995" y="615"/>
                    <a:pt x="970" y="615"/>
                  </a:cubicBezTo>
                  <a:cubicBezTo>
                    <a:pt x="934" y="615"/>
                    <a:pt x="894" y="616"/>
                    <a:pt x="853" y="616"/>
                  </a:cubicBezTo>
                  <a:cubicBezTo>
                    <a:pt x="614" y="616"/>
                    <a:pt x="320" y="597"/>
                    <a:pt x="357" y="340"/>
                  </a:cubicBezTo>
                  <a:cubicBezTo>
                    <a:pt x="382" y="182"/>
                    <a:pt x="449" y="152"/>
                    <a:pt x="544" y="152"/>
                  </a:cubicBezTo>
                  <a:cubicBezTo>
                    <a:pt x="603" y="152"/>
                    <a:pt x="672" y="164"/>
                    <a:pt x="750" y="164"/>
                  </a:cubicBezTo>
                  <a:cubicBezTo>
                    <a:pt x="757" y="164"/>
                    <a:pt x="765" y="164"/>
                    <a:pt x="773" y="163"/>
                  </a:cubicBezTo>
                  <a:cubicBezTo>
                    <a:pt x="840" y="162"/>
                    <a:pt x="907" y="162"/>
                    <a:pt x="974" y="162"/>
                  </a:cubicBezTo>
                  <a:cubicBezTo>
                    <a:pt x="1671" y="162"/>
                    <a:pt x="2361" y="224"/>
                    <a:pt x="3056" y="242"/>
                  </a:cubicBezTo>
                  <a:cubicBezTo>
                    <a:pt x="3064" y="243"/>
                    <a:pt x="3073" y="243"/>
                    <a:pt x="3082" y="243"/>
                  </a:cubicBezTo>
                  <a:cubicBezTo>
                    <a:pt x="3219" y="243"/>
                    <a:pt x="3506" y="222"/>
                    <a:pt x="3796" y="222"/>
                  </a:cubicBezTo>
                  <a:cubicBezTo>
                    <a:pt x="4195" y="222"/>
                    <a:pt x="4601" y="261"/>
                    <a:pt x="4639" y="450"/>
                  </a:cubicBezTo>
                  <a:cubicBezTo>
                    <a:pt x="4685" y="666"/>
                    <a:pt x="4338" y="702"/>
                    <a:pt x="4064" y="702"/>
                  </a:cubicBezTo>
                  <a:cubicBezTo>
                    <a:pt x="3945" y="702"/>
                    <a:pt x="3841" y="695"/>
                    <a:pt x="3787" y="693"/>
                  </a:cubicBezTo>
                  <a:cubicBezTo>
                    <a:pt x="3785" y="693"/>
                    <a:pt x="3783" y="693"/>
                    <a:pt x="3781" y="693"/>
                  </a:cubicBezTo>
                  <a:cubicBezTo>
                    <a:pt x="3680" y="693"/>
                    <a:pt x="3685" y="850"/>
                    <a:pt x="3787" y="856"/>
                  </a:cubicBezTo>
                  <a:cubicBezTo>
                    <a:pt x="3800" y="857"/>
                    <a:pt x="3815" y="857"/>
                    <a:pt x="3831" y="857"/>
                  </a:cubicBezTo>
                  <a:cubicBezTo>
                    <a:pt x="4206" y="857"/>
                    <a:pt x="5382" y="660"/>
                    <a:pt x="4604" y="205"/>
                  </a:cubicBezTo>
                  <a:cubicBezTo>
                    <a:pt x="4362" y="61"/>
                    <a:pt x="4027" y="28"/>
                    <a:pt x="3681" y="28"/>
                  </a:cubicBezTo>
                  <a:cubicBezTo>
                    <a:pt x="3375" y="28"/>
                    <a:pt x="3060" y="54"/>
                    <a:pt x="2794" y="54"/>
                  </a:cubicBezTo>
                  <a:cubicBezTo>
                    <a:pt x="2729" y="54"/>
                    <a:pt x="2667" y="53"/>
                    <a:pt x="2609" y="49"/>
                  </a:cubicBezTo>
                  <a:cubicBezTo>
                    <a:pt x="1999" y="7"/>
                    <a:pt x="1386" y="0"/>
                    <a:pt x="773" y="0"/>
                  </a:cubicBezTo>
                  <a:cubicBezTo>
                    <a:pt x="748" y="0"/>
                    <a:pt x="720" y="0"/>
                    <a:pt x="6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57"/>
            <p:cNvSpPr/>
            <p:nvPr/>
          </p:nvSpPr>
          <p:spPr>
            <a:xfrm>
              <a:off x="6450725" y="3134800"/>
              <a:ext cx="175950" cy="14675"/>
            </a:xfrm>
            <a:custGeom>
              <a:rect b="b" l="l" r="r" t="t"/>
              <a:pathLst>
                <a:path extrusionOk="0" h="587" w="7038">
                  <a:moveTo>
                    <a:pt x="118" y="0"/>
                  </a:moveTo>
                  <a:cubicBezTo>
                    <a:pt x="32" y="0"/>
                    <a:pt x="0" y="139"/>
                    <a:pt x="97" y="162"/>
                  </a:cubicBezTo>
                  <a:cubicBezTo>
                    <a:pt x="1285" y="449"/>
                    <a:pt x="2505" y="532"/>
                    <a:pt x="3725" y="564"/>
                  </a:cubicBezTo>
                  <a:cubicBezTo>
                    <a:pt x="4072" y="573"/>
                    <a:pt x="4424" y="587"/>
                    <a:pt x="4775" y="587"/>
                  </a:cubicBezTo>
                  <a:cubicBezTo>
                    <a:pt x="5522" y="587"/>
                    <a:pt x="6265" y="523"/>
                    <a:pt x="6954" y="207"/>
                  </a:cubicBezTo>
                  <a:cubicBezTo>
                    <a:pt x="7038" y="168"/>
                    <a:pt x="6987" y="56"/>
                    <a:pt x="6909" y="56"/>
                  </a:cubicBezTo>
                  <a:cubicBezTo>
                    <a:pt x="6897" y="56"/>
                    <a:pt x="6884" y="59"/>
                    <a:pt x="6871" y="65"/>
                  </a:cubicBezTo>
                  <a:cubicBezTo>
                    <a:pt x="6221" y="364"/>
                    <a:pt x="5504" y="432"/>
                    <a:pt x="4785" y="432"/>
                  </a:cubicBezTo>
                  <a:cubicBezTo>
                    <a:pt x="4348" y="432"/>
                    <a:pt x="3909" y="407"/>
                    <a:pt x="3485" y="394"/>
                  </a:cubicBezTo>
                  <a:cubicBezTo>
                    <a:pt x="2360" y="363"/>
                    <a:pt x="1234" y="269"/>
                    <a:pt x="138" y="3"/>
                  </a:cubicBezTo>
                  <a:cubicBezTo>
                    <a:pt x="131" y="1"/>
                    <a:pt x="124" y="0"/>
                    <a:pt x="1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57"/>
            <p:cNvSpPr/>
            <p:nvPr/>
          </p:nvSpPr>
          <p:spPr>
            <a:xfrm>
              <a:off x="6455450" y="3197150"/>
              <a:ext cx="166025" cy="15525"/>
            </a:xfrm>
            <a:custGeom>
              <a:rect b="b" l="l" r="r" t="t"/>
              <a:pathLst>
                <a:path extrusionOk="0" h="621" w="6641">
                  <a:moveTo>
                    <a:pt x="6541" y="1"/>
                  </a:moveTo>
                  <a:cubicBezTo>
                    <a:pt x="6532" y="1"/>
                    <a:pt x="6522" y="3"/>
                    <a:pt x="6512" y="7"/>
                  </a:cubicBezTo>
                  <a:cubicBezTo>
                    <a:pt x="5564" y="368"/>
                    <a:pt x="4555" y="454"/>
                    <a:pt x="3550" y="454"/>
                  </a:cubicBezTo>
                  <a:cubicBezTo>
                    <a:pt x="3486" y="454"/>
                    <a:pt x="3422" y="454"/>
                    <a:pt x="3359" y="453"/>
                  </a:cubicBezTo>
                  <a:cubicBezTo>
                    <a:pt x="2268" y="447"/>
                    <a:pt x="1169" y="374"/>
                    <a:pt x="133" y="7"/>
                  </a:cubicBezTo>
                  <a:cubicBezTo>
                    <a:pt x="123" y="3"/>
                    <a:pt x="114" y="2"/>
                    <a:pt x="106" y="2"/>
                  </a:cubicBezTo>
                  <a:cubicBezTo>
                    <a:pt x="26" y="2"/>
                    <a:pt x="1" y="135"/>
                    <a:pt x="92" y="166"/>
                  </a:cubicBezTo>
                  <a:cubicBezTo>
                    <a:pt x="1138" y="536"/>
                    <a:pt x="2254" y="610"/>
                    <a:pt x="3359" y="620"/>
                  </a:cubicBezTo>
                  <a:cubicBezTo>
                    <a:pt x="3406" y="620"/>
                    <a:pt x="3453" y="620"/>
                    <a:pt x="3500" y="620"/>
                  </a:cubicBezTo>
                  <a:cubicBezTo>
                    <a:pt x="4535" y="620"/>
                    <a:pt x="5579" y="537"/>
                    <a:pt x="6554" y="166"/>
                  </a:cubicBezTo>
                  <a:cubicBezTo>
                    <a:pt x="6641" y="132"/>
                    <a:pt x="6617" y="1"/>
                    <a:pt x="65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57"/>
            <p:cNvSpPr/>
            <p:nvPr/>
          </p:nvSpPr>
          <p:spPr>
            <a:xfrm>
              <a:off x="6449300" y="3140975"/>
              <a:ext cx="55825" cy="12425"/>
            </a:xfrm>
            <a:custGeom>
              <a:rect b="b" l="l" r="r" t="t"/>
              <a:pathLst>
                <a:path extrusionOk="0" h="497" w="2233">
                  <a:moveTo>
                    <a:pt x="106" y="0"/>
                  </a:moveTo>
                  <a:cubicBezTo>
                    <a:pt x="29" y="0"/>
                    <a:pt x="1" y="133"/>
                    <a:pt x="92" y="164"/>
                  </a:cubicBezTo>
                  <a:cubicBezTo>
                    <a:pt x="739" y="404"/>
                    <a:pt x="1439" y="493"/>
                    <a:pt x="2125" y="497"/>
                  </a:cubicBezTo>
                  <a:cubicBezTo>
                    <a:pt x="2233" y="497"/>
                    <a:pt x="2233" y="330"/>
                    <a:pt x="2125" y="330"/>
                  </a:cubicBezTo>
                  <a:cubicBezTo>
                    <a:pt x="1450" y="327"/>
                    <a:pt x="771" y="241"/>
                    <a:pt x="133" y="5"/>
                  </a:cubicBezTo>
                  <a:cubicBezTo>
                    <a:pt x="124" y="2"/>
                    <a:pt x="115" y="0"/>
                    <a:pt x="1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57"/>
            <p:cNvSpPr/>
            <p:nvPr/>
          </p:nvSpPr>
          <p:spPr>
            <a:xfrm>
              <a:off x="6538450" y="2996825"/>
              <a:ext cx="4300" cy="87825"/>
            </a:xfrm>
            <a:custGeom>
              <a:rect b="b" l="l" r="r" t="t"/>
              <a:pathLst>
                <a:path extrusionOk="0" h="3513" w="172">
                  <a:moveTo>
                    <a:pt x="90" y="0"/>
                  </a:moveTo>
                  <a:cubicBezTo>
                    <a:pt x="49" y="0"/>
                    <a:pt x="8" y="26"/>
                    <a:pt x="8" y="78"/>
                  </a:cubicBezTo>
                  <a:cubicBezTo>
                    <a:pt x="5" y="1198"/>
                    <a:pt x="5" y="2316"/>
                    <a:pt x="1" y="3432"/>
                  </a:cubicBezTo>
                  <a:cubicBezTo>
                    <a:pt x="1" y="3486"/>
                    <a:pt x="41" y="3513"/>
                    <a:pt x="82" y="3513"/>
                  </a:cubicBezTo>
                  <a:cubicBezTo>
                    <a:pt x="123" y="3513"/>
                    <a:pt x="164" y="3486"/>
                    <a:pt x="164" y="3432"/>
                  </a:cubicBezTo>
                  <a:cubicBezTo>
                    <a:pt x="167" y="2316"/>
                    <a:pt x="171" y="1198"/>
                    <a:pt x="171" y="78"/>
                  </a:cubicBezTo>
                  <a:cubicBezTo>
                    <a:pt x="171" y="26"/>
                    <a:pt x="130" y="0"/>
                    <a:pt x="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57"/>
            <p:cNvSpPr/>
            <p:nvPr/>
          </p:nvSpPr>
          <p:spPr>
            <a:xfrm>
              <a:off x="6555425" y="2998625"/>
              <a:ext cx="5925" cy="83775"/>
            </a:xfrm>
            <a:custGeom>
              <a:rect b="b" l="l" r="r" t="t"/>
              <a:pathLst>
                <a:path extrusionOk="0" h="3351" w="237">
                  <a:moveTo>
                    <a:pt x="81" y="1"/>
                  </a:moveTo>
                  <a:cubicBezTo>
                    <a:pt x="40" y="1"/>
                    <a:pt x="1" y="27"/>
                    <a:pt x="4" y="79"/>
                  </a:cubicBezTo>
                  <a:cubicBezTo>
                    <a:pt x="57" y="1142"/>
                    <a:pt x="70" y="2207"/>
                    <a:pt x="46" y="3270"/>
                  </a:cubicBezTo>
                  <a:cubicBezTo>
                    <a:pt x="46" y="3324"/>
                    <a:pt x="87" y="3351"/>
                    <a:pt x="128" y="3351"/>
                  </a:cubicBezTo>
                  <a:cubicBezTo>
                    <a:pt x="169" y="3351"/>
                    <a:pt x="211" y="3324"/>
                    <a:pt x="212" y="3270"/>
                  </a:cubicBezTo>
                  <a:cubicBezTo>
                    <a:pt x="236" y="2207"/>
                    <a:pt x="220" y="1142"/>
                    <a:pt x="167" y="79"/>
                  </a:cubicBezTo>
                  <a:cubicBezTo>
                    <a:pt x="164" y="27"/>
                    <a:pt x="122" y="1"/>
                    <a:pt x="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57"/>
            <p:cNvSpPr/>
            <p:nvPr/>
          </p:nvSpPr>
          <p:spPr>
            <a:xfrm>
              <a:off x="6519400" y="3003150"/>
              <a:ext cx="6125" cy="80575"/>
            </a:xfrm>
            <a:custGeom>
              <a:rect b="b" l="l" r="r" t="t"/>
              <a:pathLst>
                <a:path extrusionOk="0" h="3223" w="245">
                  <a:moveTo>
                    <a:pt x="83" y="0"/>
                  </a:moveTo>
                  <a:cubicBezTo>
                    <a:pt x="42" y="0"/>
                    <a:pt x="1" y="26"/>
                    <a:pt x="1" y="78"/>
                  </a:cubicBezTo>
                  <a:cubicBezTo>
                    <a:pt x="28" y="1100"/>
                    <a:pt x="52" y="2122"/>
                    <a:pt x="81" y="3144"/>
                  </a:cubicBezTo>
                  <a:cubicBezTo>
                    <a:pt x="82" y="3196"/>
                    <a:pt x="124" y="3222"/>
                    <a:pt x="165" y="3222"/>
                  </a:cubicBezTo>
                  <a:cubicBezTo>
                    <a:pt x="205" y="3222"/>
                    <a:pt x="245" y="3196"/>
                    <a:pt x="243" y="3144"/>
                  </a:cubicBezTo>
                  <a:cubicBezTo>
                    <a:pt x="219" y="2122"/>
                    <a:pt x="191" y="1100"/>
                    <a:pt x="167" y="78"/>
                  </a:cubicBezTo>
                  <a:cubicBezTo>
                    <a:pt x="166" y="26"/>
                    <a:pt x="124" y="0"/>
                    <a:pt x="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57"/>
            <p:cNvSpPr/>
            <p:nvPr/>
          </p:nvSpPr>
          <p:spPr>
            <a:xfrm>
              <a:off x="6493525" y="3097125"/>
              <a:ext cx="23650" cy="20900"/>
            </a:xfrm>
            <a:custGeom>
              <a:rect b="b" l="l" r="r" t="t"/>
              <a:pathLst>
                <a:path extrusionOk="0" h="836" w="946">
                  <a:moveTo>
                    <a:pt x="459" y="163"/>
                  </a:moveTo>
                  <a:cubicBezTo>
                    <a:pt x="516" y="163"/>
                    <a:pt x="573" y="185"/>
                    <a:pt x="627" y="231"/>
                  </a:cubicBezTo>
                  <a:cubicBezTo>
                    <a:pt x="717" y="311"/>
                    <a:pt x="766" y="415"/>
                    <a:pt x="707" y="529"/>
                  </a:cubicBezTo>
                  <a:cubicBezTo>
                    <a:pt x="661" y="623"/>
                    <a:pt x="567" y="673"/>
                    <a:pt x="470" y="673"/>
                  </a:cubicBezTo>
                  <a:cubicBezTo>
                    <a:pt x="420" y="673"/>
                    <a:pt x="370" y="660"/>
                    <a:pt x="326" y="633"/>
                  </a:cubicBezTo>
                  <a:cubicBezTo>
                    <a:pt x="187" y="549"/>
                    <a:pt x="166" y="359"/>
                    <a:pt x="273" y="242"/>
                  </a:cubicBezTo>
                  <a:cubicBezTo>
                    <a:pt x="332" y="190"/>
                    <a:pt x="395" y="163"/>
                    <a:pt x="459" y="163"/>
                  </a:cubicBezTo>
                  <a:close/>
                  <a:moveTo>
                    <a:pt x="462" y="0"/>
                  </a:moveTo>
                  <a:cubicBezTo>
                    <a:pt x="365" y="0"/>
                    <a:pt x="266" y="38"/>
                    <a:pt x="176" y="107"/>
                  </a:cubicBezTo>
                  <a:lnTo>
                    <a:pt x="176" y="107"/>
                  </a:lnTo>
                  <a:cubicBezTo>
                    <a:pt x="169" y="111"/>
                    <a:pt x="162" y="116"/>
                    <a:pt x="155" y="124"/>
                  </a:cubicBezTo>
                  <a:cubicBezTo>
                    <a:pt x="155" y="124"/>
                    <a:pt x="155" y="124"/>
                    <a:pt x="155" y="124"/>
                  </a:cubicBezTo>
                  <a:lnTo>
                    <a:pt x="155" y="124"/>
                  </a:lnTo>
                  <a:cubicBezTo>
                    <a:pt x="147" y="131"/>
                    <a:pt x="141" y="138"/>
                    <a:pt x="137" y="146"/>
                  </a:cubicBezTo>
                  <a:lnTo>
                    <a:pt x="137" y="146"/>
                  </a:lnTo>
                  <a:cubicBezTo>
                    <a:pt x="0" y="322"/>
                    <a:pt x="7" y="584"/>
                    <a:pt x="184" y="733"/>
                  </a:cubicBezTo>
                  <a:cubicBezTo>
                    <a:pt x="266" y="802"/>
                    <a:pt x="368" y="836"/>
                    <a:pt x="470" y="836"/>
                  </a:cubicBezTo>
                  <a:cubicBezTo>
                    <a:pt x="600" y="836"/>
                    <a:pt x="729" y="780"/>
                    <a:pt x="811" y="671"/>
                  </a:cubicBezTo>
                  <a:cubicBezTo>
                    <a:pt x="945" y="494"/>
                    <a:pt x="908" y="272"/>
                    <a:pt x="751" y="127"/>
                  </a:cubicBezTo>
                  <a:cubicBezTo>
                    <a:pt x="663" y="41"/>
                    <a:pt x="563" y="0"/>
                    <a:pt x="4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57"/>
            <p:cNvSpPr/>
            <p:nvPr/>
          </p:nvSpPr>
          <p:spPr>
            <a:xfrm>
              <a:off x="6592250" y="2968650"/>
              <a:ext cx="23675" cy="20875"/>
            </a:xfrm>
            <a:custGeom>
              <a:rect b="b" l="l" r="r" t="t"/>
              <a:pathLst>
                <a:path extrusionOk="0" h="835" w="947">
                  <a:moveTo>
                    <a:pt x="459" y="162"/>
                  </a:moveTo>
                  <a:cubicBezTo>
                    <a:pt x="516" y="162"/>
                    <a:pt x="574" y="184"/>
                    <a:pt x="628" y="232"/>
                  </a:cubicBezTo>
                  <a:cubicBezTo>
                    <a:pt x="717" y="308"/>
                    <a:pt x="767" y="415"/>
                    <a:pt x="707" y="529"/>
                  </a:cubicBezTo>
                  <a:cubicBezTo>
                    <a:pt x="661" y="622"/>
                    <a:pt x="566" y="671"/>
                    <a:pt x="469" y="671"/>
                  </a:cubicBezTo>
                  <a:cubicBezTo>
                    <a:pt x="420" y="671"/>
                    <a:pt x="370" y="659"/>
                    <a:pt x="327" y="633"/>
                  </a:cubicBezTo>
                  <a:cubicBezTo>
                    <a:pt x="188" y="550"/>
                    <a:pt x="167" y="356"/>
                    <a:pt x="274" y="238"/>
                  </a:cubicBezTo>
                  <a:cubicBezTo>
                    <a:pt x="332" y="189"/>
                    <a:pt x="396" y="162"/>
                    <a:pt x="459" y="162"/>
                  </a:cubicBezTo>
                  <a:close/>
                  <a:moveTo>
                    <a:pt x="465" y="1"/>
                  </a:moveTo>
                  <a:cubicBezTo>
                    <a:pt x="368" y="1"/>
                    <a:pt x="270" y="37"/>
                    <a:pt x="181" y="105"/>
                  </a:cubicBezTo>
                  <a:lnTo>
                    <a:pt x="181" y="105"/>
                  </a:lnTo>
                  <a:cubicBezTo>
                    <a:pt x="172" y="109"/>
                    <a:pt x="164" y="116"/>
                    <a:pt x="156" y="124"/>
                  </a:cubicBezTo>
                  <a:cubicBezTo>
                    <a:pt x="156" y="124"/>
                    <a:pt x="156" y="124"/>
                    <a:pt x="156" y="124"/>
                  </a:cubicBezTo>
                  <a:lnTo>
                    <a:pt x="156" y="124"/>
                  </a:lnTo>
                  <a:cubicBezTo>
                    <a:pt x="149" y="131"/>
                    <a:pt x="143" y="138"/>
                    <a:pt x="139" y="145"/>
                  </a:cubicBezTo>
                  <a:lnTo>
                    <a:pt x="139" y="145"/>
                  </a:lnTo>
                  <a:cubicBezTo>
                    <a:pt x="1" y="319"/>
                    <a:pt x="8" y="584"/>
                    <a:pt x="184" y="734"/>
                  </a:cubicBezTo>
                  <a:cubicBezTo>
                    <a:pt x="265" y="802"/>
                    <a:pt x="367" y="835"/>
                    <a:pt x="467" y="835"/>
                  </a:cubicBezTo>
                  <a:cubicBezTo>
                    <a:pt x="599" y="835"/>
                    <a:pt x="729" y="778"/>
                    <a:pt x="811" y="668"/>
                  </a:cubicBezTo>
                  <a:cubicBezTo>
                    <a:pt x="946" y="491"/>
                    <a:pt x="909" y="273"/>
                    <a:pt x="752" y="124"/>
                  </a:cubicBezTo>
                  <a:cubicBezTo>
                    <a:pt x="665" y="40"/>
                    <a:pt x="565" y="1"/>
                    <a:pt x="4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57"/>
            <p:cNvSpPr/>
            <p:nvPr/>
          </p:nvSpPr>
          <p:spPr>
            <a:xfrm>
              <a:off x="6515975" y="3096875"/>
              <a:ext cx="16100" cy="14150"/>
            </a:xfrm>
            <a:custGeom>
              <a:rect b="b" l="l" r="r" t="t"/>
              <a:pathLst>
                <a:path extrusionOk="0" h="566" w="644">
                  <a:moveTo>
                    <a:pt x="352" y="161"/>
                  </a:moveTo>
                  <a:cubicBezTo>
                    <a:pt x="396" y="161"/>
                    <a:pt x="422" y="186"/>
                    <a:pt x="439" y="234"/>
                  </a:cubicBezTo>
                  <a:cubicBezTo>
                    <a:pt x="456" y="289"/>
                    <a:pt x="467" y="356"/>
                    <a:pt x="408" y="386"/>
                  </a:cubicBezTo>
                  <a:cubicBezTo>
                    <a:pt x="390" y="397"/>
                    <a:pt x="366" y="402"/>
                    <a:pt x="342" y="402"/>
                  </a:cubicBezTo>
                  <a:cubicBezTo>
                    <a:pt x="311" y="402"/>
                    <a:pt x="278" y="394"/>
                    <a:pt x="255" y="376"/>
                  </a:cubicBezTo>
                  <a:cubicBezTo>
                    <a:pt x="179" y="314"/>
                    <a:pt x="242" y="196"/>
                    <a:pt x="322" y="164"/>
                  </a:cubicBezTo>
                  <a:cubicBezTo>
                    <a:pt x="333" y="162"/>
                    <a:pt x="343" y="161"/>
                    <a:pt x="352" y="161"/>
                  </a:cubicBezTo>
                  <a:close/>
                  <a:moveTo>
                    <a:pt x="351" y="0"/>
                  </a:moveTo>
                  <a:cubicBezTo>
                    <a:pt x="339" y="0"/>
                    <a:pt x="326" y="1"/>
                    <a:pt x="313" y="2"/>
                  </a:cubicBezTo>
                  <a:lnTo>
                    <a:pt x="313" y="2"/>
                  </a:lnTo>
                  <a:cubicBezTo>
                    <a:pt x="311" y="2"/>
                    <a:pt x="309" y="2"/>
                    <a:pt x="307" y="2"/>
                  </a:cubicBezTo>
                  <a:cubicBezTo>
                    <a:pt x="297" y="2"/>
                    <a:pt x="287" y="4"/>
                    <a:pt x="276" y="9"/>
                  </a:cubicBezTo>
                  <a:cubicBezTo>
                    <a:pt x="276" y="9"/>
                    <a:pt x="276" y="9"/>
                    <a:pt x="276" y="9"/>
                  </a:cubicBezTo>
                  <a:lnTo>
                    <a:pt x="276" y="9"/>
                  </a:lnTo>
                  <a:cubicBezTo>
                    <a:pt x="261" y="12"/>
                    <a:pt x="249" y="18"/>
                    <a:pt x="239" y="26"/>
                  </a:cubicBezTo>
                  <a:lnTo>
                    <a:pt x="239" y="26"/>
                  </a:lnTo>
                  <a:cubicBezTo>
                    <a:pt x="96" y="103"/>
                    <a:pt x="0" y="274"/>
                    <a:pt x="93" y="428"/>
                  </a:cubicBezTo>
                  <a:cubicBezTo>
                    <a:pt x="145" y="517"/>
                    <a:pt x="243" y="566"/>
                    <a:pt x="343" y="566"/>
                  </a:cubicBezTo>
                  <a:cubicBezTo>
                    <a:pt x="383" y="566"/>
                    <a:pt x="423" y="558"/>
                    <a:pt x="460" y="543"/>
                  </a:cubicBezTo>
                  <a:cubicBezTo>
                    <a:pt x="605" y="484"/>
                    <a:pt x="643" y="331"/>
                    <a:pt x="595" y="193"/>
                  </a:cubicBezTo>
                  <a:cubicBezTo>
                    <a:pt x="555" y="69"/>
                    <a:pt x="467" y="0"/>
                    <a:pt x="3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57"/>
            <p:cNvSpPr/>
            <p:nvPr/>
          </p:nvSpPr>
          <p:spPr>
            <a:xfrm>
              <a:off x="6505125" y="2896675"/>
              <a:ext cx="16125" cy="14175"/>
            </a:xfrm>
            <a:custGeom>
              <a:rect b="b" l="l" r="r" t="t"/>
              <a:pathLst>
                <a:path extrusionOk="0" h="567" w="645">
                  <a:moveTo>
                    <a:pt x="353" y="162"/>
                  </a:moveTo>
                  <a:cubicBezTo>
                    <a:pt x="397" y="162"/>
                    <a:pt x="423" y="187"/>
                    <a:pt x="440" y="235"/>
                  </a:cubicBezTo>
                  <a:cubicBezTo>
                    <a:pt x="460" y="290"/>
                    <a:pt x="468" y="356"/>
                    <a:pt x="409" y="387"/>
                  </a:cubicBezTo>
                  <a:cubicBezTo>
                    <a:pt x="391" y="398"/>
                    <a:pt x="367" y="403"/>
                    <a:pt x="343" y="403"/>
                  </a:cubicBezTo>
                  <a:cubicBezTo>
                    <a:pt x="312" y="403"/>
                    <a:pt x="280" y="394"/>
                    <a:pt x="257" y="377"/>
                  </a:cubicBezTo>
                  <a:cubicBezTo>
                    <a:pt x="180" y="314"/>
                    <a:pt x="243" y="197"/>
                    <a:pt x="322" y="165"/>
                  </a:cubicBezTo>
                  <a:cubicBezTo>
                    <a:pt x="334" y="163"/>
                    <a:pt x="344" y="162"/>
                    <a:pt x="353" y="162"/>
                  </a:cubicBezTo>
                  <a:close/>
                  <a:moveTo>
                    <a:pt x="353" y="1"/>
                  </a:moveTo>
                  <a:cubicBezTo>
                    <a:pt x="340" y="1"/>
                    <a:pt x="328" y="2"/>
                    <a:pt x="315" y="3"/>
                  </a:cubicBezTo>
                  <a:lnTo>
                    <a:pt x="315" y="3"/>
                  </a:lnTo>
                  <a:cubicBezTo>
                    <a:pt x="313" y="3"/>
                    <a:pt x="311" y="3"/>
                    <a:pt x="308" y="3"/>
                  </a:cubicBezTo>
                  <a:cubicBezTo>
                    <a:pt x="299" y="3"/>
                    <a:pt x="289" y="5"/>
                    <a:pt x="278" y="10"/>
                  </a:cubicBezTo>
                  <a:cubicBezTo>
                    <a:pt x="278" y="10"/>
                    <a:pt x="278" y="10"/>
                    <a:pt x="278" y="10"/>
                  </a:cubicBezTo>
                  <a:lnTo>
                    <a:pt x="278" y="10"/>
                  </a:lnTo>
                  <a:cubicBezTo>
                    <a:pt x="262" y="13"/>
                    <a:pt x="250" y="19"/>
                    <a:pt x="241" y="27"/>
                  </a:cubicBezTo>
                  <a:lnTo>
                    <a:pt x="241" y="27"/>
                  </a:lnTo>
                  <a:cubicBezTo>
                    <a:pt x="97" y="104"/>
                    <a:pt x="1" y="275"/>
                    <a:pt x="94" y="429"/>
                  </a:cubicBezTo>
                  <a:cubicBezTo>
                    <a:pt x="145" y="518"/>
                    <a:pt x="245" y="566"/>
                    <a:pt x="345" y="566"/>
                  </a:cubicBezTo>
                  <a:cubicBezTo>
                    <a:pt x="384" y="566"/>
                    <a:pt x="424" y="559"/>
                    <a:pt x="460" y="543"/>
                  </a:cubicBezTo>
                  <a:cubicBezTo>
                    <a:pt x="606" y="485"/>
                    <a:pt x="644" y="332"/>
                    <a:pt x="599" y="194"/>
                  </a:cubicBezTo>
                  <a:cubicBezTo>
                    <a:pt x="559" y="70"/>
                    <a:pt x="469" y="1"/>
                    <a:pt x="35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57"/>
            <p:cNvSpPr/>
            <p:nvPr/>
          </p:nvSpPr>
          <p:spPr>
            <a:xfrm>
              <a:off x="6474025" y="2956200"/>
              <a:ext cx="16125" cy="14150"/>
            </a:xfrm>
            <a:custGeom>
              <a:rect b="b" l="l" r="r" t="t"/>
              <a:pathLst>
                <a:path extrusionOk="0" h="566" w="645">
                  <a:moveTo>
                    <a:pt x="354" y="161"/>
                  </a:moveTo>
                  <a:cubicBezTo>
                    <a:pt x="397" y="161"/>
                    <a:pt x="424" y="186"/>
                    <a:pt x="440" y="234"/>
                  </a:cubicBezTo>
                  <a:cubicBezTo>
                    <a:pt x="457" y="290"/>
                    <a:pt x="468" y="355"/>
                    <a:pt x="409" y="386"/>
                  </a:cubicBezTo>
                  <a:cubicBezTo>
                    <a:pt x="391" y="397"/>
                    <a:pt x="367" y="402"/>
                    <a:pt x="342" y="402"/>
                  </a:cubicBezTo>
                  <a:cubicBezTo>
                    <a:pt x="311" y="402"/>
                    <a:pt x="278" y="394"/>
                    <a:pt x="257" y="376"/>
                  </a:cubicBezTo>
                  <a:cubicBezTo>
                    <a:pt x="180" y="314"/>
                    <a:pt x="243" y="196"/>
                    <a:pt x="322" y="165"/>
                  </a:cubicBezTo>
                  <a:cubicBezTo>
                    <a:pt x="334" y="162"/>
                    <a:pt x="345" y="161"/>
                    <a:pt x="354" y="161"/>
                  </a:cubicBezTo>
                  <a:close/>
                  <a:moveTo>
                    <a:pt x="351" y="0"/>
                  </a:moveTo>
                  <a:cubicBezTo>
                    <a:pt x="340" y="0"/>
                    <a:pt x="328" y="1"/>
                    <a:pt x="315" y="2"/>
                  </a:cubicBezTo>
                  <a:lnTo>
                    <a:pt x="315" y="2"/>
                  </a:lnTo>
                  <a:cubicBezTo>
                    <a:pt x="313" y="2"/>
                    <a:pt x="311" y="2"/>
                    <a:pt x="308" y="2"/>
                  </a:cubicBezTo>
                  <a:cubicBezTo>
                    <a:pt x="299" y="2"/>
                    <a:pt x="288" y="4"/>
                    <a:pt x="278" y="9"/>
                  </a:cubicBezTo>
                  <a:cubicBezTo>
                    <a:pt x="278" y="9"/>
                    <a:pt x="278" y="9"/>
                    <a:pt x="278" y="9"/>
                  </a:cubicBezTo>
                  <a:lnTo>
                    <a:pt x="278" y="9"/>
                  </a:lnTo>
                  <a:cubicBezTo>
                    <a:pt x="262" y="12"/>
                    <a:pt x="250" y="18"/>
                    <a:pt x="241" y="26"/>
                  </a:cubicBezTo>
                  <a:lnTo>
                    <a:pt x="241" y="26"/>
                  </a:lnTo>
                  <a:cubicBezTo>
                    <a:pt x="97" y="103"/>
                    <a:pt x="1" y="274"/>
                    <a:pt x="94" y="428"/>
                  </a:cubicBezTo>
                  <a:cubicBezTo>
                    <a:pt x="146" y="517"/>
                    <a:pt x="244" y="566"/>
                    <a:pt x="344" y="566"/>
                  </a:cubicBezTo>
                  <a:cubicBezTo>
                    <a:pt x="384" y="566"/>
                    <a:pt x="424" y="558"/>
                    <a:pt x="461" y="543"/>
                  </a:cubicBezTo>
                  <a:cubicBezTo>
                    <a:pt x="607" y="484"/>
                    <a:pt x="644" y="331"/>
                    <a:pt x="596" y="192"/>
                  </a:cubicBezTo>
                  <a:cubicBezTo>
                    <a:pt x="556" y="69"/>
                    <a:pt x="467" y="0"/>
                    <a:pt x="3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21" name="Google Shape;3121;p57"/>
          <p:cNvGrpSpPr/>
          <p:nvPr/>
        </p:nvGrpSpPr>
        <p:grpSpPr>
          <a:xfrm>
            <a:off x="5418402" y="3511763"/>
            <a:ext cx="852278" cy="555367"/>
            <a:chOff x="1810875" y="1232325"/>
            <a:chExt cx="204550" cy="127950"/>
          </a:xfrm>
        </p:grpSpPr>
        <p:sp>
          <p:nvSpPr>
            <p:cNvPr id="3122" name="Google Shape;3122;p57"/>
            <p:cNvSpPr/>
            <p:nvPr/>
          </p:nvSpPr>
          <p:spPr>
            <a:xfrm>
              <a:off x="1811350" y="1317150"/>
              <a:ext cx="24150" cy="43125"/>
            </a:xfrm>
            <a:custGeom>
              <a:rect b="b" l="l" r="r" t="t"/>
              <a:pathLst>
                <a:path extrusionOk="0" h="1725" w="966">
                  <a:moveTo>
                    <a:pt x="117" y="0"/>
                  </a:moveTo>
                  <a:cubicBezTo>
                    <a:pt x="57" y="0"/>
                    <a:pt x="1" y="57"/>
                    <a:pt x="47" y="118"/>
                  </a:cubicBezTo>
                  <a:cubicBezTo>
                    <a:pt x="217" y="336"/>
                    <a:pt x="310" y="611"/>
                    <a:pt x="425" y="863"/>
                  </a:cubicBezTo>
                  <a:cubicBezTo>
                    <a:pt x="550" y="1137"/>
                    <a:pt x="671" y="1407"/>
                    <a:pt x="796" y="1681"/>
                  </a:cubicBezTo>
                  <a:cubicBezTo>
                    <a:pt x="810" y="1711"/>
                    <a:pt x="833" y="1724"/>
                    <a:pt x="858" y="1724"/>
                  </a:cubicBezTo>
                  <a:cubicBezTo>
                    <a:pt x="910" y="1724"/>
                    <a:pt x="966" y="1664"/>
                    <a:pt x="937" y="1598"/>
                  </a:cubicBezTo>
                  <a:cubicBezTo>
                    <a:pt x="813" y="1327"/>
                    <a:pt x="692" y="1054"/>
                    <a:pt x="567" y="780"/>
                  </a:cubicBezTo>
                  <a:cubicBezTo>
                    <a:pt x="452" y="527"/>
                    <a:pt x="355" y="253"/>
                    <a:pt x="189" y="35"/>
                  </a:cubicBezTo>
                  <a:cubicBezTo>
                    <a:pt x="169" y="10"/>
                    <a:pt x="143" y="0"/>
                    <a:pt x="1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57"/>
            <p:cNvSpPr/>
            <p:nvPr/>
          </p:nvSpPr>
          <p:spPr>
            <a:xfrm>
              <a:off x="1810875" y="1281625"/>
              <a:ext cx="124325" cy="39450"/>
            </a:xfrm>
            <a:custGeom>
              <a:rect b="b" l="l" r="r" t="t"/>
              <a:pathLst>
                <a:path extrusionOk="0" h="1578" w="4973">
                  <a:moveTo>
                    <a:pt x="4871" y="1"/>
                  </a:moveTo>
                  <a:cubicBezTo>
                    <a:pt x="4869" y="1"/>
                    <a:pt x="4867" y="1"/>
                    <a:pt x="4865" y="1"/>
                  </a:cubicBezTo>
                  <a:cubicBezTo>
                    <a:pt x="3181" y="119"/>
                    <a:pt x="1563" y="625"/>
                    <a:pt x="80" y="1424"/>
                  </a:cubicBezTo>
                  <a:cubicBezTo>
                    <a:pt x="0" y="1469"/>
                    <a:pt x="49" y="1577"/>
                    <a:pt x="121" y="1577"/>
                  </a:cubicBezTo>
                  <a:cubicBezTo>
                    <a:pt x="134" y="1577"/>
                    <a:pt x="146" y="1574"/>
                    <a:pt x="160" y="1567"/>
                  </a:cubicBezTo>
                  <a:cubicBezTo>
                    <a:pt x="1621" y="780"/>
                    <a:pt x="3209" y="281"/>
                    <a:pt x="4865" y="167"/>
                  </a:cubicBezTo>
                  <a:cubicBezTo>
                    <a:pt x="4971" y="161"/>
                    <a:pt x="4973" y="1"/>
                    <a:pt x="48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57"/>
            <p:cNvSpPr/>
            <p:nvPr/>
          </p:nvSpPr>
          <p:spPr>
            <a:xfrm>
              <a:off x="1830025" y="1312275"/>
              <a:ext cx="105375" cy="47975"/>
            </a:xfrm>
            <a:custGeom>
              <a:rect b="b" l="l" r="r" t="t"/>
              <a:pathLst>
                <a:path extrusionOk="0" h="1919" w="4215">
                  <a:moveTo>
                    <a:pt x="4103" y="1"/>
                  </a:moveTo>
                  <a:cubicBezTo>
                    <a:pt x="4095" y="1"/>
                    <a:pt x="4087" y="2"/>
                    <a:pt x="4078" y="5"/>
                  </a:cubicBezTo>
                  <a:cubicBezTo>
                    <a:pt x="3302" y="248"/>
                    <a:pt x="2491" y="528"/>
                    <a:pt x="1736" y="833"/>
                  </a:cubicBezTo>
                  <a:cubicBezTo>
                    <a:pt x="1151" y="1072"/>
                    <a:pt x="620" y="1446"/>
                    <a:pt x="80" y="1765"/>
                  </a:cubicBezTo>
                  <a:cubicBezTo>
                    <a:pt x="0" y="1809"/>
                    <a:pt x="49" y="1918"/>
                    <a:pt x="122" y="1918"/>
                  </a:cubicBezTo>
                  <a:cubicBezTo>
                    <a:pt x="135" y="1918"/>
                    <a:pt x="149" y="1915"/>
                    <a:pt x="163" y="1907"/>
                  </a:cubicBezTo>
                  <a:cubicBezTo>
                    <a:pt x="752" y="1557"/>
                    <a:pt x="1330" y="1145"/>
                    <a:pt x="1982" y="916"/>
                  </a:cubicBezTo>
                  <a:cubicBezTo>
                    <a:pt x="2692" y="667"/>
                    <a:pt x="3403" y="390"/>
                    <a:pt x="4124" y="161"/>
                  </a:cubicBezTo>
                  <a:cubicBezTo>
                    <a:pt x="4214" y="132"/>
                    <a:pt x="4185" y="1"/>
                    <a:pt x="41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57"/>
            <p:cNvSpPr/>
            <p:nvPr/>
          </p:nvSpPr>
          <p:spPr>
            <a:xfrm>
              <a:off x="1811725" y="1291950"/>
              <a:ext cx="14300" cy="29075"/>
            </a:xfrm>
            <a:custGeom>
              <a:rect b="b" l="l" r="r" t="t"/>
              <a:pathLst>
                <a:path extrusionOk="0" h="1163" w="572">
                  <a:moveTo>
                    <a:pt x="473" y="0"/>
                  </a:moveTo>
                  <a:cubicBezTo>
                    <a:pt x="440" y="0"/>
                    <a:pt x="406" y="17"/>
                    <a:pt x="389" y="55"/>
                  </a:cubicBezTo>
                  <a:cubicBezTo>
                    <a:pt x="250" y="384"/>
                    <a:pt x="140" y="725"/>
                    <a:pt x="22" y="1061"/>
                  </a:cubicBezTo>
                  <a:cubicBezTo>
                    <a:pt x="0" y="1122"/>
                    <a:pt x="51" y="1162"/>
                    <a:pt x="102" y="1162"/>
                  </a:cubicBezTo>
                  <a:cubicBezTo>
                    <a:pt x="135" y="1162"/>
                    <a:pt x="168" y="1145"/>
                    <a:pt x="181" y="1105"/>
                  </a:cubicBezTo>
                  <a:cubicBezTo>
                    <a:pt x="295" y="766"/>
                    <a:pt x="410" y="426"/>
                    <a:pt x="548" y="97"/>
                  </a:cubicBezTo>
                  <a:cubicBezTo>
                    <a:pt x="571" y="39"/>
                    <a:pt x="524" y="0"/>
                    <a:pt x="4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57"/>
            <p:cNvSpPr/>
            <p:nvPr/>
          </p:nvSpPr>
          <p:spPr>
            <a:xfrm>
              <a:off x="1820650" y="1273975"/>
              <a:ext cx="111175" cy="22000"/>
            </a:xfrm>
            <a:custGeom>
              <a:rect b="b" l="l" r="r" t="t"/>
              <a:pathLst>
                <a:path extrusionOk="0" h="880" w="4447">
                  <a:moveTo>
                    <a:pt x="4041" y="1"/>
                  </a:moveTo>
                  <a:cubicBezTo>
                    <a:pt x="2693" y="1"/>
                    <a:pt x="1355" y="258"/>
                    <a:pt x="91" y="716"/>
                  </a:cubicBezTo>
                  <a:cubicBezTo>
                    <a:pt x="0" y="747"/>
                    <a:pt x="28" y="880"/>
                    <a:pt x="106" y="880"/>
                  </a:cubicBezTo>
                  <a:cubicBezTo>
                    <a:pt x="114" y="880"/>
                    <a:pt x="123" y="878"/>
                    <a:pt x="133" y="875"/>
                  </a:cubicBezTo>
                  <a:cubicBezTo>
                    <a:pt x="1385" y="418"/>
                    <a:pt x="2708" y="164"/>
                    <a:pt x="4040" y="164"/>
                  </a:cubicBezTo>
                  <a:cubicBezTo>
                    <a:pt x="4141" y="164"/>
                    <a:pt x="4242" y="165"/>
                    <a:pt x="4342" y="168"/>
                  </a:cubicBezTo>
                  <a:cubicBezTo>
                    <a:pt x="4343" y="168"/>
                    <a:pt x="4344" y="168"/>
                    <a:pt x="4345" y="168"/>
                  </a:cubicBezTo>
                  <a:cubicBezTo>
                    <a:pt x="4446" y="168"/>
                    <a:pt x="4445" y="9"/>
                    <a:pt x="4342" y="5"/>
                  </a:cubicBezTo>
                  <a:cubicBezTo>
                    <a:pt x="4242" y="2"/>
                    <a:pt x="4141" y="1"/>
                    <a:pt x="40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57"/>
            <p:cNvSpPr/>
            <p:nvPr/>
          </p:nvSpPr>
          <p:spPr>
            <a:xfrm>
              <a:off x="1926875" y="1245300"/>
              <a:ext cx="5750" cy="40750"/>
            </a:xfrm>
            <a:custGeom>
              <a:rect b="b" l="l" r="r" t="t"/>
              <a:pathLst>
                <a:path extrusionOk="0" h="1630" w="230">
                  <a:moveTo>
                    <a:pt x="106" y="1"/>
                  </a:moveTo>
                  <a:cubicBezTo>
                    <a:pt x="65" y="1"/>
                    <a:pt x="22" y="26"/>
                    <a:pt x="21" y="78"/>
                  </a:cubicBezTo>
                  <a:cubicBezTo>
                    <a:pt x="0" y="570"/>
                    <a:pt x="17" y="1062"/>
                    <a:pt x="62" y="1551"/>
                  </a:cubicBezTo>
                  <a:cubicBezTo>
                    <a:pt x="66" y="1603"/>
                    <a:pt x="109" y="1629"/>
                    <a:pt x="150" y="1629"/>
                  </a:cubicBezTo>
                  <a:cubicBezTo>
                    <a:pt x="191" y="1629"/>
                    <a:pt x="230" y="1603"/>
                    <a:pt x="225" y="1551"/>
                  </a:cubicBezTo>
                  <a:cubicBezTo>
                    <a:pt x="180" y="1062"/>
                    <a:pt x="162" y="570"/>
                    <a:pt x="183" y="78"/>
                  </a:cubicBezTo>
                  <a:cubicBezTo>
                    <a:pt x="187" y="26"/>
                    <a:pt x="147" y="1"/>
                    <a:pt x="10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57"/>
            <p:cNvSpPr/>
            <p:nvPr/>
          </p:nvSpPr>
          <p:spPr>
            <a:xfrm>
              <a:off x="1927150" y="1245675"/>
              <a:ext cx="80075" cy="33050"/>
            </a:xfrm>
            <a:custGeom>
              <a:rect b="b" l="l" r="r" t="t"/>
              <a:pathLst>
                <a:path extrusionOk="0" h="1322" w="3203">
                  <a:moveTo>
                    <a:pt x="100" y="1"/>
                  </a:moveTo>
                  <a:cubicBezTo>
                    <a:pt x="26" y="1"/>
                    <a:pt x="0" y="130"/>
                    <a:pt x="85" y="164"/>
                  </a:cubicBezTo>
                  <a:cubicBezTo>
                    <a:pt x="1066" y="580"/>
                    <a:pt x="2043" y="1009"/>
                    <a:pt x="3066" y="1317"/>
                  </a:cubicBezTo>
                  <a:cubicBezTo>
                    <a:pt x="3075" y="1320"/>
                    <a:pt x="3084" y="1322"/>
                    <a:pt x="3092" y="1322"/>
                  </a:cubicBezTo>
                  <a:cubicBezTo>
                    <a:pt x="3173" y="1322"/>
                    <a:pt x="3202" y="1190"/>
                    <a:pt x="3111" y="1162"/>
                  </a:cubicBezTo>
                  <a:cubicBezTo>
                    <a:pt x="2089" y="850"/>
                    <a:pt x="1112" y="420"/>
                    <a:pt x="130" y="8"/>
                  </a:cubicBezTo>
                  <a:cubicBezTo>
                    <a:pt x="119" y="3"/>
                    <a:pt x="109" y="1"/>
                    <a:pt x="1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57"/>
            <p:cNvSpPr/>
            <p:nvPr/>
          </p:nvSpPr>
          <p:spPr>
            <a:xfrm>
              <a:off x="1945025" y="1265125"/>
              <a:ext cx="70400" cy="71850"/>
            </a:xfrm>
            <a:custGeom>
              <a:rect b="b" l="l" r="r" t="t"/>
              <a:pathLst>
                <a:path extrusionOk="0" h="2874" w="2816">
                  <a:moveTo>
                    <a:pt x="2700" y="0"/>
                  </a:moveTo>
                  <a:cubicBezTo>
                    <a:pt x="2681" y="0"/>
                    <a:pt x="2662" y="8"/>
                    <a:pt x="2645" y="26"/>
                  </a:cubicBezTo>
                  <a:cubicBezTo>
                    <a:pt x="1827" y="969"/>
                    <a:pt x="926" y="1839"/>
                    <a:pt x="57" y="2733"/>
                  </a:cubicBezTo>
                  <a:cubicBezTo>
                    <a:pt x="0" y="2792"/>
                    <a:pt x="56" y="2874"/>
                    <a:pt x="118" y="2874"/>
                  </a:cubicBezTo>
                  <a:cubicBezTo>
                    <a:pt x="136" y="2874"/>
                    <a:pt x="155" y="2867"/>
                    <a:pt x="171" y="2850"/>
                  </a:cubicBezTo>
                  <a:cubicBezTo>
                    <a:pt x="1044" y="1956"/>
                    <a:pt x="1942" y="1087"/>
                    <a:pt x="2762" y="144"/>
                  </a:cubicBezTo>
                  <a:cubicBezTo>
                    <a:pt x="2816" y="83"/>
                    <a:pt x="2761" y="0"/>
                    <a:pt x="27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57"/>
            <p:cNvSpPr/>
            <p:nvPr/>
          </p:nvSpPr>
          <p:spPr>
            <a:xfrm>
              <a:off x="1929650" y="1312425"/>
              <a:ext cx="21125" cy="24550"/>
            </a:xfrm>
            <a:custGeom>
              <a:rect b="b" l="l" r="r" t="t"/>
              <a:pathLst>
                <a:path extrusionOk="0" h="982" w="845">
                  <a:moveTo>
                    <a:pt x="117" y="0"/>
                  </a:moveTo>
                  <a:cubicBezTo>
                    <a:pt x="58" y="0"/>
                    <a:pt x="1" y="59"/>
                    <a:pt x="45" y="120"/>
                  </a:cubicBezTo>
                  <a:cubicBezTo>
                    <a:pt x="246" y="394"/>
                    <a:pt x="433" y="712"/>
                    <a:pt x="672" y="958"/>
                  </a:cubicBezTo>
                  <a:cubicBezTo>
                    <a:pt x="688" y="975"/>
                    <a:pt x="707" y="982"/>
                    <a:pt x="725" y="982"/>
                  </a:cubicBezTo>
                  <a:cubicBezTo>
                    <a:pt x="788" y="982"/>
                    <a:pt x="845" y="900"/>
                    <a:pt x="786" y="841"/>
                  </a:cubicBezTo>
                  <a:cubicBezTo>
                    <a:pt x="558" y="605"/>
                    <a:pt x="380" y="301"/>
                    <a:pt x="187" y="37"/>
                  </a:cubicBezTo>
                  <a:cubicBezTo>
                    <a:pt x="168" y="11"/>
                    <a:pt x="142" y="0"/>
                    <a:pt x="1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57"/>
            <p:cNvSpPr/>
            <p:nvPr/>
          </p:nvSpPr>
          <p:spPr>
            <a:xfrm>
              <a:off x="1926525" y="1232325"/>
              <a:ext cx="25050" cy="17075"/>
            </a:xfrm>
            <a:custGeom>
              <a:rect b="b" l="l" r="r" t="t"/>
              <a:pathLst>
                <a:path extrusionOk="0" h="683" w="1002">
                  <a:moveTo>
                    <a:pt x="883" y="0"/>
                  </a:moveTo>
                  <a:cubicBezTo>
                    <a:pt x="864" y="0"/>
                    <a:pt x="845" y="8"/>
                    <a:pt x="828" y="25"/>
                  </a:cubicBezTo>
                  <a:cubicBezTo>
                    <a:pt x="724" y="137"/>
                    <a:pt x="571" y="209"/>
                    <a:pt x="446" y="292"/>
                  </a:cubicBezTo>
                  <a:cubicBezTo>
                    <a:pt x="322" y="372"/>
                    <a:pt x="201" y="449"/>
                    <a:pt x="76" y="528"/>
                  </a:cubicBezTo>
                  <a:cubicBezTo>
                    <a:pt x="0" y="574"/>
                    <a:pt x="47" y="683"/>
                    <a:pt x="118" y="683"/>
                  </a:cubicBezTo>
                  <a:cubicBezTo>
                    <a:pt x="131" y="683"/>
                    <a:pt x="145" y="679"/>
                    <a:pt x="160" y="670"/>
                  </a:cubicBezTo>
                  <a:cubicBezTo>
                    <a:pt x="294" y="583"/>
                    <a:pt x="433" y="494"/>
                    <a:pt x="568" y="407"/>
                  </a:cubicBezTo>
                  <a:cubicBezTo>
                    <a:pt x="696" y="324"/>
                    <a:pt x="838" y="251"/>
                    <a:pt x="945" y="140"/>
                  </a:cubicBezTo>
                  <a:cubicBezTo>
                    <a:pt x="1002" y="81"/>
                    <a:pt x="945" y="0"/>
                    <a:pt x="8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57"/>
            <p:cNvSpPr/>
            <p:nvPr/>
          </p:nvSpPr>
          <p:spPr>
            <a:xfrm>
              <a:off x="1945650" y="1232325"/>
              <a:ext cx="69775" cy="37075"/>
            </a:xfrm>
            <a:custGeom>
              <a:rect b="b" l="l" r="r" t="t"/>
              <a:pathLst>
                <a:path extrusionOk="0" h="1483" w="2791">
                  <a:moveTo>
                    <a:pt x="122" y="1"/>
                  </a:moveTo>
                  <a:cubicBezTo>
                    <a:pt x="49" y="1"/>
                    <a:pt x="1" y="110"/>
                    <a:pt x="81" y="153"/>
                  </a:cubicBezTo>
                  <a:cubicBezTo>
                    <a:pt x="908" y="622"/>
                    <a:pt x="1764" y="1151"/>
                    <a:pt x="2658" y="1477"/>
                  </a:cubicBezTo>
                  <a:cubicBezTo>
                    <a:pt x="2668" y="1481"/>
                    <a:pt x="2678" y="1482"/>
                    <a:pt x="2686" y="1482"/>
                  </a:cubicBezTo>
                  <a:cubicBezTo>
                    <a:pt x="2765" y="1482"/>
                    <a:pt x="2790" y="1352"/>
                    <a:pt x="2703" y="1318"/>
                  </a:cubicBezTo>
                  <a:cubicBezTo>
                    <a:pt x="1819" y="999"/>
                    <a:pt x="978" y="473"/>
                    <a:pt x="164" y="12"/>
                  </a:cubicBezTo>
                  <a:cubicBezTo>
                    <a:pt x="150" y="4"/>
                    <a:pt x="136" y="1"/>
                    <a:pt x="1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57"/>
            <p:cNvSpPr/>
            <p:nvPr/>
          </p:nvSpPr>
          <p:spPr>
            <a:xfrm>
              <a:off x="1822775" y="1312025"/>
              <a:ext cx="28700" cy="12275"/>
            </a:xfrm>
            <a:custGeom>
              <a:rect b="b" l="l" r="r" t="t"/>
              <a:pathLst>
                <a:path extrusionOk="0" h="491" w="1148">
                  <a:moveTo>
                    <a:pt x="1037" y="1"/>
                  </a:moveTo>
                  <a:cubicBezTo>
                    <a:pt x="1029" y="1"/>
                    <a:pt x="1020" y="2"/>
                    <a:pt x="1011" y="5"/>
                  </a:cubicBezTo>
                  <a:cubicBezTo>
                    <a:pt x="696" y="95"/>
                    <a:pt x="387" y="208"/>
                    <a:pt x="85" y="341"/>
                  </a:cubicBezTo>
                  <a:cubicBezTo>
                    <a:pt x="1" y="377"/>
                    <a:pt x="54" y="490"/>
                    <a:pt x="131" y="490"/>
                  </a:cubicBezTo>
                  <a:cubicBezTo>
                    <a:pt x="142" y="490"/>
                    <a:pt x="153" y="488"/>
                    <a:pt x="165" y="483"/>
                  </a:cubicBezTo>
                  <a:cubicBezTo>
                    <a:pt x="456" y="354"/>
                    <a:pt x="755" y="250"/>
                    <a:pt x="1056" y="160"/>
                  </a:cubicBezTo>
                  <a:cubicBezTo>
                    <a:pt x="1147" y="135"/>
                    <a:pt x="1121" y="1"/>
                    <a:pt x="10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57"/>
            <p:cNvSpPr/>
            <p:nvPr/>
          </p:nvSpPr>
          <p:spPr>
            <a:xfrm>
              <a:off x="1825875" y="1326200"/>
              <a:ext cx="13375" cy="6825"/>
            </a:xfrm>
            <a:custGeom>
              <a:rect b="b" l="l" r="r" t="t"/>
              <a:pathLst>
                <a:path extrusionOk="0" h="273" w="535">
                  <a:moveTo>
                    <a:pt x="407" y="0"/>
                  </a:moveTo>
                  <a:cubicBezTo>
                    <a:pt x="395" y="0"/>
                    <a:pt x="383" y="3"/>
                    <a:pt x="370" y="9"/>
                  </a:cubicBezTo>
                  <a:cubicBezTo>
                    <a:pt x="281" y="51"/>
                    <a:pt x="187" y="82"/>
                    <a:pt x="93" y="110"/>
                  </a:cubicBezTo>
                  <a:cubicBezTo>
                    <a:pt x="1" y="138"/>
                    <a:pt x="29" y="273"/>
                    <a:pt x="115" y="273"/>
                  </a:cubicBezTo>
                  <a:cubicBezTo>
                    <a:pt x="122" y="273"/>
                    <a:pt x="130" y="272"/>
                    <a:pt x="138" y="269"/>
                  </a:cubicBezTo>
                  <a:cubicBezTo>
                    <a:pt x="246" y="238"/>
                    <a:pt x="350" y="196"/>
                    <a:pt x="454" y="151"/>
                  </a:cubicBezTo>
                  <a:cubicBezTo>
                    <a:pt x="535" y="112"/>
                    <a:pt x="483" y="0"/>
                    <a:pt x="40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57"/>
            <p:cNvSpPr/>
            <p:nvPr/>
          </p:nvSpPr>
          <p:spPr>
            <a:xfrm>
              <a:off x="1935650" y="1259700"/>
              <a:ext cx="30875" cy="13375"/>
            </a:xfrm>
            <a:custGeom>
              <a:rect b="b" l="l" r="r" t="t"/>
              <a:pathLst>
                <a:path extrusionOk="0" h="535" w="1235">
                  <a:moveTo>
                    <a:pt x="133" y="1"/>
                  </a:moveTo>
                  <a:cubicBezTo>
                    <a:pt x="53" y="1"/>
                    <a:pt x="0" y="114"/>
                    <a:pt x="86" y="150"/>
                  </a:cubicBezTo>
                  <a:cubicBezTo>
                    <a:pt x="414" y="299"/>
                    <a:pt x="751" y="427"/>
                    <a:pt x="1097" y="531"/>
                  </a:cubicBezTo>
                  <a:cubicBezTo>
                    <a:pt x="1105" y="533"/>
                    <a:pt x="1113" y="535"/>
                    <a:pt x="1121" y="535"/>
                  </a:cubicBezTo>
                  <a:cubicBezTo>
                    <a:pt x="1207" y="535"/>
                    <a:pt x="1234" y="401"/>
                    <a:pt x="1142" y="372"/>
                  </a:cubicBezTo>
                  <a:cubicBezTo>
                    <a:pt x="809" y="275"/>
                    <a:pt x="484" y="154"/>
                    <a:pt x="169" y="8"/>
                  </a:cubicBezTo>
                  <a:cubicBezTo>
                    <a:pt x="157" y="3"/>
                    <a:pt x="145" y="1"/>
                    <a:pt x="1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57"/>
            <p:cNvSpPr/>
            <p:nvPr/>
          </p:nvSpPr>
          <p:spPr>
            <a:xfrm>
              <a:off x="1949350" y="1273100"/>
              <a:ext cx="14800" cy="7050"/>
            </a:xfrm>
            <a:custGeom>
              <a:rect b="b" l="l" r="r" t="t"/>
              <a:pathLst>
                <a:path extrusionOk="0" h="282" w="592">
                  <a:moveTo>
                    <a:pt x="127" y="0"/>
                  </a:moveTo>
                  <a:cubicBezTo>
                    <a:pt x="51" y="0"/>
                    <a:pt x="0" y="109"/>
                    <a:pt x="81" y="151"/>
                  </a:cubicBezTo>
                  <a:cubicBezTo>
                    <a:pt x="199" y="210"/>
                    <a:pt x="320" y="252"/>
                    <a:pt x="452" y="279"/>
                  </a:cubicBezTo>
                  <a:cubicBezTo>
                    <a:pt x="458" y="281"/>
                    <a:pt x="464" y="281"/>
                    <a:pt x="470" y="281"/>
                  </a:cubicBezTo>
                  <a:cubicBezTo>
                    <a:pt x="557" y="281"/>
                    <a:pt x="592" y="139"/>
                    <a:pt x="494" y="120"/>
                  </a:cubicBezTo>
                  <a:cubicBezTo>
                    <a:pt x="379" y="96"/>
                    <a:pt x="272" y="61"/>
                    <a:pt x="165" y="9"/>
                  </a:cubicBezTo>
                  <a:cubicBezTo>
                    <a:pt x="152" y="3"/>
                    <a:pt x="139" y="0"/>
                    <a:pt x="1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37" name="Google Shape;3137;p57"/>
          <p:cNvGrpSpPr/>
          <p:nvPr/>
        </p:nvGrpSpPr>
        <p:grpSpPr>
          <a:xfrm>
            <a:off x="7143666" y="2480175"/>
            <a:ext cx="1451300" cy="2184542"/>
            <a:chOff x="4963316" y="340850"/>
            <a:chExt cx="1451300" cy="2184542"/>
          </a:xfrm>
        </p:grpSpPr>
        <p:sp>
          <p:nvSpPr>
            <p:cNvPr id="3138" name="Google Shape;3138;p57"/>
            <p:cNvSpPr/>
            <p:nvPr/>
          </p:nvSpPr>
          <p:spPr>
            <a:xfrm>
              <a:off x="5542225" y="764675"/>
              <a:ext cx="53025" cy="31125"/>
            </a:xfrm>
            <a:custGeom>
              <a:rect b="b" l="l" r="r" t="t"/>
              <a:pathLst>
                <a:path extrusionOk="0" h="1245" w="2121">
                  <a:moveTo>
                    <a:pt x="2044" y="8"/>
                  </a:moveTo>
                  <a:cubicBezTo>
                    <a:pt x="1972" y="4"/>
                    <a:pt x="1892" y="1"/>
                    <a:pt x="1823" y="25"/>
                  </a:cubicBezTo>
                  <a:cubicBezTo>
                    <a:pt x="1195" y="257"/>
                    <a:pt x="634" y="611"/>
                    <a:pt x="73" y="953"/>
                  </a:cubicBezTo>
                  <a:cubicBezTo>
                    <a:pt x="28" y="978"/>
                    <a:pt x="0" y="1092"/>
                    <a:pt x="21" y="1137"/>
                  </a:cubicBezTo>
                  <a:cubicBezTo>
                    <a:pt x="49" y="1189"/>
                    <a:pt x="135" y="1241"/>
                    <a:pt x="197" y="1245"/>
                  </a:cubicBezTo>
                  <a:cubicBezTo>
                    <a:pt x="288" y="1245"/>
                    <a:pt x="389" y="1217"/>
                    <a:pt x="468" y="1172"/>
                  </a:cubicBezTo>
                  <a:cubicBezTo>
                    <a:pt x="936" y="926"/>
                    <a:pt x="1403" y="673"/>
                    <a:pt x="1861" y="413"/>
                  </a:cubicBezTo>
                  <a:cubicBezTo>
                    <a:pt x="1955" y="361"/>
                    <a:pt x="2027" y="264"/>
                    <a:pt x="2100" y="184"/>
                  </a:cubicBezTo>
                  <a:cubicBezTo>
                    <a:pt x="2121" y="160"/>
                    <a:pt x="2114" y="115"/>
                    <a:pt x="2118" y="80"/>
                  </a:cubicBezTo>
                  <a:cubicBezTo>
                    <a:pt x="2093" y="56"/>
                    <a:pt x="2073" y="8"/>
                    <a:pt x="2044" y="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57"/>
            <p:cNvSpPr/>
            <p:nvPr/>
          </p:nvSpPr>
          <p:spPr>
            <a:xfrm>
              <a:off x="5541950" y="791775"/>
              <a:ext cx="46800" cy="25775"/>
            </a:xfrm>
            <a:custGeom>
              <a:rect b="b" l="l" r="r" t="t"/>
              <a:pathLst>
                <a:path extrusionOk="0" h="1031" w="1872">
                  <a:moveTo>
                    <a:pt x="670" y="434"/>
                  </a:moveTo>
                  <a:cubicBezTo>
                    <a:pt x="472" y="531"/>
                    <a:pt x="267" y="625"/>
                    <a:pt x="1" y="753"/>
                  </a:cubicBezTo>
                  <a:cubicBezTo>
                    <a:pt x="35" y="819"/>
                    <a:pt x="56" y="888"/>
                    <a:pt x="101" y="933"/>
                  </a:cubicBezTo>
                  <a:cubicBezTo>
                    <a:pt x="192" y="1016"/>
                    <a:pt x="317" y="1030"/>
                    <a:pt x="420" y="978"/>
                  </a:cubicBezTo>
                  <a:cubicBezTo>
                    <a:pt x="836" y="767"/>
                    <a:pt x="1248" y="556"/>
                    <a:pt x="1654" y="324"/>
                  </a:cubicBezTo>
                  <a:cubicBezTo>
                    <a:pt x="1737" y="279"/>
                    <a:pt x="1768" y="157"/>
                    <a:pt x="1872" y="1"/>
                  </a:cubicBezTo>
                  <a:cubicBezTo>
                    <a:pt x="1668" y="29"/>
                    <a:pt x="1536" y="22"/>
                    <a:pt x="1425" y="67"/>
                  </a:cubicBezTo>
                  <a:cubicBezTo>
                    <a:pt x="1169" y="175"/>
                    <a:pt x="923" y="313"/>
                    <a:pt x="670" y="43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57"/>
            <p:cNvSpPr/>
            <p:nvPr/>
          </p:nvSpPr>
          <p:spPr>
            <a:xfrm>
              <a:off x="5621225" y="2022925"/>
              <a:ext cx="255200" cy="20050"/>
            </a:xfrm>
            <a:custGeom>
              <a:rect b="b" l="l" r="r" t="t"/>
              <a:pathLst>
                <a:path extrusionOk="0" h="802" w="10208">
                  <a:moveTo>
                    <a:pt x="10208" y="482"/>
                  </a:moveTo>
                  <a:cubicBezTo>
                    <a:pt x="10145" y="445"/>
                    <a:pt x="10072" y="375"/>
                    <a:pt x="9993" y="365"/>
                  </a:cubicBezTo>
                  <a:cubicBezTo>
                    <a:pt x="9802" y="341"/>
                    <a:pt x="9611" y="333"/>
                    <a:pt x="9421" y="333"/>
                  </a:cubicBezTo>
                  <a:cubicBezTo>
                    <a:pt x="8447" y="330"/>
                    <a:pt x="7473" y="344"/>
                    <a:pt x="6501" y="327"/>
                  </a:cubicBezTo>
                  <a:cubicBezTo>
                    <a:pt x="5183" y="309"/>
                    <a:pt x="3864" y="282"/>
                    <a:pt x="2547" y="229"/>
                  </a:cubicBezTo>
                  <a:cubicBezTo>
                    <a:pt x="1958" y="205"/>
                    <a:pt x="1372" y="95"/>
                    <a:pt x="784" y="50"/>
                  </a:cubicBezTo>
                  <a:cubicBezTo>
                    <a:pt x="541" y="32"/>
                    <a:pt x="295" y="18"/>
                    <a:pt x="52" y="1"/>
                  </a:cubicBezTo>
                  <a:cubicBezTo>
                    <a:pt x="45" y="157"/>
                    <a:pt x="28" y="316"/>
                    <a:pt x="0" y="472"/>
                  </a:cubicBezTo>
                  <a:cubicBezTo>
                    <a:pt x="523" y="510"/>
                    <a:pt x="1046" y="569"/>
                    <a:pt x="1569" y="614"/>
                  </a:cubicBezTo>
                  <a:cubicBezTo>
                    <a:pt x="2218" y="669"/>
                    <a:pt x="2863" y="760"/>
                    <a:pt x="3510" y="770"/>
                  </a:cubicBezTo>
                  <a:cubicBezTo>
                    <a:pt x="5457" y="798"/>
                    <a:pt x="7408" y="794"/>
                    <a:pt x="9355" y="801"/>
                  </a:cubicBezTo>
                  <a:cubicBezTo>
                    <a:pt x="9542" y="801"/>
                    <a:pt x="9736" y="784"/>
                    <a:pt x="9923" y="752"/>
                  </a:cubicBezTo>
                  <a:cubicBezTo>
                    <a:pt x="10051" y="728"/>
                    <a:pt x="10180" y="669"/>
                    <a:pt x="10208" y="48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57"/>
            <p:cNvSpPr/>
            <p:nvPr/>
          </p:nvSpPr>
          <p:spPr>
            <a:xfrm>
              <a:off x="5038600" y="426600"/>
              <a:ext cx="598475" cy="508225"/>
            </a:xfrm>
            <a:custGeom>
              <a:rect b="b" l="l" r="r" t="t"/>
              <a:pathLst>
                <a:path extrusionOk="0" h="20329" w="23939">
                  <a:moveTo>
                    <a:pt x="1474" y="5385"/>
                  </a:moveTo>
                  <a:cubicBezTo>
                    <a:pt x="3009" y="6542"/>
                    <a:pt x="4530" y="7706"/>
                    <a:pt x="6071" y="8849"/>
                  </a:cubicBezTo>
                  <a:cubicBezTo>
                    <a:pt x="6553" y="9207"/>
                    <a:pt x="7062" y="9543"/>
                    <a:pt x="7596" y="9823"/>
                  </a:cubicBezTo>
                  <a:cubicBezTo>
                    <a:pt x="8185" y="10135"/>
                    <a:pt x="8732" y="10499"/>
                    <a:pt x="9283" y="10859"/>
                  </a:cubicBezTo>
                  <a:cubicBezTo>
                    <a:pt x="9758" y="11168"/>
                    <a:pt x="10215" y="11497"/>
                    <a:pt x="10680" y="11822"/>
                  </a:cubicBezTo>
                  <a:cubicBezTo>
                    <a:pt x="11251" y="12221"/>
                    <a:pt x="11816" y="12626"/>
                    <a:pt x="12388" y="13025"/>
                  </a:cubicBezTo>
                  <a:cubicBezTo>
                    <a:pt x="12533" y="13129"/>
                    <a:pt x="12620" y="13261"/>
                    <a:pt x="12668" y="13427"/>
                  </a:cubicBezTo>
                  <a:cubicBezTo>
                    <a:pt x="12828" y="13974"/>
                    <a:pt x="12994" y="14518"/>
                    <a:pt x="13164" y="15065"/>
                  </a:cubicBezTo>
                  <a:cubicBezTo>
                    <a:pt x="13341" y="15627"/>
                    <a:pt x="13528" y="16181"/>
                    <a:pt x="13822" y="16701"/>
                  </a:cubicBezTo>
                  <a:cubicBezTo>
                    <a:pt x="13923" y="16878"/>
                    <a:pt x="13992" y="17072"/>
                    <a:pt x="14040" y="17269"/>
                  </a:cubicBezTo>
                  <a:cubicBezTo>
                    <a:pt x="14286" y="18246"/>
                    <a:pt x="14779" y="19161"/>
                    <a:pt x="14875" y="20179"/>
                  </a:cubicBezTo>
                  <a:cubicBezTo>
                    <a:pt x="14882" y="20232"/>
                    <a:pt x="14969" y="20291"/>
                    <a:pt x="15031" y="20315"/>
                  </a:cubicBezTo>
                  <a:cubicBezTo>
                    <a:pt x="15070" y="20329"/>
                    <a:pt x="15173" y="20294"/>
                    <a:pt x="15180" y="20267"/>
                  </a:cubicBezTo>
                  <a:cubicBezTo>
                    <a:pt x="15253" y="19920"/>
                    <a:pt x="15554" y="19899"/>
                    <a:pt x="15825" y="19816"/>
                  </a:cubicBezTo>
                  <a:cubicBezTo>
                    <a:pt x="15970" y="19774"/>
                    <a:pt x="16106" y="19701"/>
                    <a:pt x="16237" y="19632"/>
                  </a:cubicBezTo>
                  <a:cubicBezTo>
                    <a:pt x="16808" y="19334"/>
                    <a:pt x="17374" y="19029"/>
                    <a:pt x="17945" y="18735"/>
                  </a:cubicBezTo>
                  <a:cubicBezTo>
                    <a:pt x="18818" y="18284"/>
                    <a:pt x="19702" y="17848"/>
                    <a:pt x="20568" y="17387"/>
                  </a:cubicBezTo>
                  <a:cubicBezTo>
                    <a:pt x="20987" y="17165"/>
                    <a:pt x="21389" y="16915"/>
                    <a:pt x="21777" y="16649"/>
                  </a:cubicBezTo>
                  <a:cubicBezTo>
                    <a:pt x="22075" y="16448"/>
                    <a:pt x="22370" y="16250"/>
                    <a:pt x="22706" y="16112"/>
                  </a:cubicBezTo>
                  <a:cubicBezTo>
                    <a:pt x="23028" y="15984"/>
                    <a:pt x="23309" y="15800"/>
                    <a:pt x="23551" y="15558"/>
                  </a:cubicBezTo>
                  <a:cubicBezTo>
                    <a:pt x="23655" y="15454"/>
                    <a:pt x="23773" y="15364"/>
                    <a:pt x="23902" y="15252"/>
                  </a:cubicBezTo>
                  <a:cubicBezTo>
                    <a:pt x="23939" y="14916"/>
                    <a:pt x="23881" y="14574"/>
                    <a:pt x="23835" y="14227"/>
                  </a:cubicBezTo>
                  <a:cubicBezTo>
                    <a:pt x="23798" y="13957"/>
                    <a:pt x="23752" y="13690"/>
                    <a:pt x="23801" y="13410"/>
                  </a:cubicBezTo>
                  <a:cubicBezTo>
                    <a:pt x="23832" y="13219"/>
                    <a:pt x="23777" y="13007"/>
                    <a:pt x="23731" y="12813"/>
                  </a:cubicBezTo>
                  <a:cubicBezTo>
                    <a:pt x="23635" y="12383"/>
                    <a:pt x="23482" y="11961"/>
                    <a:pt x="23427" y="11528"/>
                  </a:cubicBezTo>
                  <a:cubicBezTo>
                    <a:pt x="23361" y="11008"/>
                    <a:pt x="23215" y="10520"/>
                    <a:pt x="23018" y="10042"/>
                  </a:cubicBezTo>
                  <a:cubicBezTo>
                    <a:pt x="22806" y="9532"/>
                    <a:pt x="22584" y="9023"/>
                    <a:pt x="22356" y="8521"/>
                  </a:cubicBezTo>
                  <a:cubicBezTo>
                    <a:pt x="22314" y="8427"/>
                    <a:pt x="22224" y="8344"/>
                    <a:pt x="22141" y="8275"/>
                  </a:cubicBezTo>
                  <a:cubicBezTo>
                    <a:pt x="21996" y="8153"/>
                    <a:pt x="21836" y="8049"/>
                    <a:pt x="21694" y="7928"/>
                  </a:cubicBezTo>
                  <a:cubicBezTo>
                    <a:pt x="21091" y="7415"/>
                    <a:pt x="20436" y="6975"/>
                    <a:pt x="19768" y="6549"/>
                  </a:cubicBezTo>
                  <a:cubicBezTo>
                    <a:pt x="19272" y="6234"/>
                    <a:pt x="18787" y="5908"/>
                    <a:pt x="18313" y="5572"/>
                  </a:cubicBezTo>
                  <a:cubicBezTo>
                    <a:pt x="17865" y="5257"/>
                    <a:pt x="17422" y="4934"/>
                    <a:pt x="17003" y="4588"/>
                  </a:cubicBezTo>
                  <a:cubicBezTo>
                    <a:pt x="16570" y="4228"/>
                    <a:pt x="16026" y="4030"/>
                    <a:pt x="15582" y="3684"/>
                  </a:cubicBezTo>
                  <a:cubicBezTo>
                    <a:pt x="15329" y="3486"/>
                    <a:pt x="15041" y="3330"/>
                    <a:pt x="14813" y="3112"/>
                  </a:cubicBezTo>
                  <a:cubicBezTo>
                    <a:pt x="14058" y="2405"/>
                    <a:pt x="13219" y="1799"/>
                    <a:pt x="12380" y="1189"/>
                  </a:cubicBezTo>
                  <a:cubicBezTo>
                    <a:pt x="12124" y="1002"/>
                    <a:pt x="11851" y="829"/>
                    <a:pt x="11574" y="673"/>
                  </a:cubicBezTo>
                  <a:cubicBezTo>
                    <a:pt x="11265" y="496"/>
                    <a:pt x="10929" y="354"/>
                    <a:pt x="10784" y="1"/>
                  </a:cubicBezTo>
                  <a:cubicBezTo>
                    <a:pt x="10642" y="11"/>
                    <a:pt x="10523" y="1"/>
                    <a:pt x="10419" y="32"/>
                  </a:cubicBezTo>
                  <a:cubicBezTo>
                    <a:pt x="9997" y="150"/>
                    <a:pt x="9564" y="247"/>
                    <a:pt x="9169" y="420"/>
                  </a:cubicBezTo>
                  <a:cubicBezTo>
                    <a:pt x="8136" y="866"/>
                    <a:pt x="7034" y="1109"/>
                    <a:pt x="5967" y="1448"/>
                  </a:cubicBezTo>
                  <a:cubicBezTo>
                    <a:pt x="5205" y="1688"/>
                    <a:pt x="4450" y="1941"/>
                    <a:pt x="3729" y="2277"/>
                  </a:cubicBezTo>
                  <a:cubicBezTo>
                    <a:pt x="3143" y="2550"/>
                    <a:pt x="2568" y="2838"/>
                    <a:pt x="1979" y="3095"/>
                  </a:cubicBezTo>
                  <a:cubicBezTo>
                    <a:pt x="1421" y="3337"/>
                    <a:pt x="850" y="3545"/>
                    <a:pt x="289" y="3774"/>
                  </a:cubicBezTo>
                  <a:cubicBezTo>
                    <a:pt x="191" y="3812"/>
                    <a:pt x="108" y="3892"/>
                    <a:pt x="39" y="3940"/>
                  </a:cubicBezTo>
                  <a:cubicBezTo>
                    <a:pt x="1" y="4470"/>
                    <a:pt x="177" y="4899"/>
                    <a:pt x="458" y="5309"/>
                  </a:cubicBezTo>
                  <a:cubicBezTo>
                    <a:pt x="625" y="5555"/>
                    <a:pt x="756" y="5822"/>
                    <a:pt x="884" y="6089"/>
                  </a:cubicBezTo>
                  <a:cubicBezTo>
                    <a:pt x="1456" y="7249"/>
                    <a:pt x="2021" y="8413"/>
                    <a:pt x="2582" y="9581"/>
                  </a:cubicBezTo>
                  <a:cubicBezTo>
                    <a:pt x="2655" y="9730"/>
                    <a:pt x="2734" y="9879"/>
                    <a:pt x="2772" y="10038"/>
                  </a:cubicBezTo>
                  <a:cubicBezTo>
                    <a:pt x="2859" y="10381"/>
                    <a:pt x="3071" y="10624"/>
                    <a:pt x="3358" y="10824"/>
                  </a:cubicBezTo>
                  <a:cubicBezTo>
                    <a:pt x="3715" y="11070"/>
                    <a:pt x="4051" y="11337"/>
                    <a:pt x="4339" y="11660"/>
                  </a:cubicBezTo>
                  <a:cubicBezTo>
                    <a:pt x="4450" y="11781"/>
                    <a:pt x="4589" y="11889"/>
                    <a:pt x="4734" y="11968"/>
                  </a:cubicBezTo>
                  <a:cubicBezTo>
                    <a:pt x="5320" y="12294"/>
                    <a:pt x="5749" y="12799"/>
                    <a:pt x="6297" y="13170"/>
                  </a:cubicBezTo>
                  <a:cubicBezTo>
                    <a:pt x="6356" y="13212"/>
                    <a:pt x="6404" y="13274"/>
                    <a:pt x="6445" y="13336"/>
                  </a:cubicBezTo>
                  <a:cubicBezTo>
                    <a:pt x="6737" y="13790"/>
                    <a:pt x="7187" y="14113"/>
                    <a:pt x="7533" y="14525"/>
                  </a:cubicBezTo>
                  <a:cubicBezTo>
                    <a:pt x="7533" y="14432"/>
                    <a:pt x="7495" y="14355"/>
                    <a:pt x="7467" y="14275"/>
                  </a:cubicBezTo>
                  <a:cubicBezTo>
                    <a:pt x="7443" y="14206"/>
                    <a:pt x="7319" y="14158"/>
                    <a:pt x="7433" y="14030"/>
                  </a:cubicBezTo>
                  <a:cubicBezTo>
                    <a:pt x="7904" y="14383"/>
                    <a:pt x="8368" y="14733"/>
                    <a:pt x="8833" y="15079"/>
                  </a:cubicBezTo>
                  <a:cubicBezTo>
                    <a:pt x="8982" y="15194"/>
                    <a:pt x="9121" y="15335"/>
                    <a:pt x="9290" y="15405"/>
                  </a:cubicBezTo>
                  <a:cubicBezTo>
                    <a:pt x="9615" y="15540"/>
                    <a:pt x="9869" y="15759"/>
                    <a:pt x="10125" y="15977"/>
                  </a:cubicBezTo>
                  <a:cubicBezTo>
                    <a:pt x="10655" y="16421"/>
                    <a:pt x="11182" y="16871"/>
                    <a:pt x="11705" y="17325"/>
                  </a:cubicBezTo>
                  <a:cubicBezTo>
                    <a:pt x="12172" y="17734"/>
                    <a:pt x="12609" y="18163"/>
                    <a:pt x="13011" y="18631"/>
                  </a:cubicBezTo>
                  <a:cubicBezTo>
                    <a:pt x="13362" y="19040"/>
                    <a:pt x="13784" y="19393"/>
                    <a:pt x="14182" y="19764"/>
                  </a:cubicBezTo>
                  <a:cubicBezTo>
                    <a:pt x="14307" y="19882"/>
                    <a:pt x="14443" y="19882"/>
                    <a:pt x="14536" y="19788"/>
                  </a:cubicBezTo>
                  <a:cubicBezTo>
                    <a:pt x="14630" y="19691"/>
                    <a:pt x="14633" y="19563"/>
                    <a:pt x="14522" y="19438"/>
                  </a:cubicBezTo>
                  <a:cubicBezTo>
                    <a:pt x="14397" y="19300"/>
                    <a:pt x="14255" y="19178"/>
                    <a:pt x="14123" y="19047"/>
                  </a:cubicBezTo>
                  <a:cubicBezTo>
                    <a:pt x="13870" y="18797"/>
                    <a:pt x="13586" y="18569"/>
                    <a:pt x="13368" y="18295"/>
                  </a:cubicBezTo>
                  <a:cubicBezTo>
                    <a:pt x="12938" y="17747"/>
                    <a:pt x="12429" y="17280"/>
                    <a:pt x="11895" y="16836"/>
                  </a:cubicBezTo>
                  <a:cubicBezTo>
                    <a:pt x="10998" y="16091"/>
                    <a:pt x="10108" y="15343"/>
                    <a:pt x="9089" y="14750"/>
                  </a:cubicBezTo>
                  <a:cubicBezTo>
                    <a:pt x="8860" y="14619"/>
                    <a:pt x="8649" y="14459"/>
                    <a:pt x="8438" y="14300"/>
                  </a:cubicBezTo>
                  <a:cubicBezTo>
                    <a:pt x="7734" y="13763"/>
                    <a:pt x="7038" y="13222"/>
                    <a:pt x="6338" y="12682"/>
                  </a:cubicBezTo>
                  <a:cubicBezTo>
                    <a:pt x="6279" y="12637"/>
                    <a:pt x="6206" y="12596"/>
                    <a:pt x="6169" y="12536"/>
                  </a:cubicBezTo>
                  <a:cubicBezTo>
                    <a:pt x="5894" y="12079"/>
                    <a:pt x="5462" y="11774"/>
                    <a:pt x="5042" y="11459"/>
                  </a:cubicBezTo>
                  <a:cubicBezTo>
                    <a:pt x="4619" y="11147"/>
                    <a:pt x="4186" y="10842"/>
                    <a:pt x="3746" y="10554"/>
                  </a:cubicBezTo>
                  <a:cubicBezTo>
                    <a:pt x="3479" y="10381"/>
                    <a:pt x="3300" y="10173"/>
                    <a:pt x="3209" y="9875"/>
                  </a:cubicBezTo>
                  <a:cubicBezTo>
                    <a:pt x="3129" y="9612"/>
                    <a:pt x="2995" y="9362"/>
                    <a:pt x="2876" y="9113"/>
                  </a:cubicBezTo>
                  <a:cubicBezTo>
                    <a:pt x="2742" y="8829"/>
                    <a:pt x="2596" y="8552"/>
                    <a:pt x="2457" y="8271"/>
                  </a:cubicBezTo>
                  <a:cubicBezTo>
                    <a:pt x="1976" y="7290"/>
                    <a:pt x="1494" y="6310"/>
                    <a:pt x="1020" y="5329"/>
                  </a:cubicBezTo>
                  <a:cubicBezTo>
                    <a:pt x="981" y="5253"/>
                    <a:pt x="888" y="5187"/>
                    <a:pt x="967" y="5062"/>
                  </a:cubicBezTo>
                  <a:cubicBezTo>
                    <a:pt x="1165" y="5128"/>
                    <a:pt x="1314" y="5267"/>
                    <a:pt x="1474" y="5385"/>
                  </a:cubicBezTo>
                  <a:close/>
                  <a:moveTo>
                    <a:pt x="17276" y="5423"/>
                  </a:moveTo>
                  <a:cubicBezTo>
                    <a:pt x="18022" y="6001"/>
                    <a:pt x="18787" y="6546"/>
                    <a:pt x="19598" y="7031"/>
                  </a:cubicBezTo>
                  <a:cubicBezTo>
                    <a:pt x="20412" y="7519"/>
                    <a:pt x="21122" y="8133"/>
                    <a:pt x="21868" y="8704"/>
                  </a:cubicBezTo>
                  <a:cubicBezTo>
                    <a:pt x="21927" y="8750"/>
                    <a:pt x="21978" y="8808"/>
                    <a:pt x="22006" y="8874"/>
                  </a:cubicBezTo>
                  <a:cubicBezTo>
                    <a:pt x="22421" y="9799"/>
                    <a:pt x="22883" y="10710"/>
                    <a:pt x="23073" y="11715"/>
                  </a:cubicBezTo>
                  <a:cubicBezTo>
                    <a:pt x="23219" y="12474"/>
                    <a:pt x="23350" y="13232"/>
                    <a:pt x="23489" y="13992"/>
                  </a:cubicBezTo>
                  <a:cubicBezTo>
                    <a:pt x="23537" y="14244"/>
                    <a:pt x="23593" y="14494"/>
                    <a:pt x="23648" y="14758"/>
                  </a:cubicBezTo>
                  <a:cubicBezTo>
                    <a:pt x="23215" y="15194"/>
                    <a:pt x="22775" y="15617"/>
                    <a:pt x="22165" y="15831"/>
                  </a:cubicBezTo>
                  <a:cubicBezTo>
                    <a:pt x="22006" y="15887"/>
                    <a:pt x="21857" y="15984"/>
                    <a:pt x="21725" y="16088"/>
                  </a:cubicBezTo>
                  <a:cubicBezTo>
                    <a:pt x="20856" y="16757"/>
                    <a:pt x="19854" y="17217"/>
                    <a:pt x="18884" y="17730"/>
                  </a:cubicBezTo>
                  <a:cubicBezTo>
                    <a:pt x="17948" y="18225"/>
                    <a:pt x="17013" y="18717"/>
                    <a:pt x="16085" y="19227"/>
                  </a:cubicBezTo>
                  <a:cubicBezTo>
                    <a:pt x="15821" y="19369"/>
                    <a:pt x="15582" y="19556"/>
                    <a:pt x="15308" y="19739"/>
                  </a:cubicBezTo>
                  <a:cubicBezTo>
                    <a:pt x="15166" y="19611"/>
                    <a:pt x="15212" y="19428"/>
                    <a:pt x="15149" y="19290"/>
                  </a:cubicBezTo>
                  <a:cubicBezTo>
                    <a:pt x="15080" y="19137"/>
                    <a:pt x="15025" y="18981"/>
                    <a:pt x="14983" y="18821"/>
                  </a:cubicBezTo>
                  <a:cubicBezTo>
                    <a:pt x="14692" y="17734"/>
                    <a:pt x="14283" y="16687"/>
                    <a:pt x="13864" y="15641"/>
                  </a:cubicBezTo>
                  <a:cubicBezTo>
                    <a:pt x="13784" y="15436"/>
                    <a:pt x="13715" y="15225"/>
                    <a:pt x="13653" y="15014"/>
                  </a:cubicBezTo>
                  <a:cubicBezTo>
                    <a:pt x="13465" y="14397"/>
                    <a:pt x="13278" y="13780"/>
                    <a:pt x="13101" y="13163"/>
                  </a:cubicBezTo>
                  <a:cubicBezTo>
                    <a:pt x="13046" y="12976"/>
                    <a:pt x="12946" y="12834"/>
                    <a:pt x="12783" y="12720"/>
                  </a:cubicBezTo>
                  <a:cubicBezTo>
                    <a:pt x="12276" y="12363"/>
                    <a:pt x="11774" y="11999"/>
                    <a:pt x="11265" y="11643"/>
                  </a:cubicBezTo>
                  <a:cubicBezTo>
                    <a:pt x="10832" y="11341"/>
                    <a:pt x="10399" y="11043"/>
                    <a:pt x="9962" y="10745"/>
                  </a:cubicBezTo>
                  <a:cubicBezTo>
                    <a:pt x="9276" y="10280"/>
                    <a:pt x="8608" y="9789"/>
                    <a:pt x="7852" y="9428"/>
                  </a:cubicBezTo>
                  <a:cubicBezTo>
                    <a:pt x="7689" y="9348"/>
                    <a:pt x="7499" y="9290"/>
                    <a:pt x="7391" y="9092"/>
                  </a:cubicBezTo>
                  <a:cubicBezTo>
                    <a:pt x="7471" y="9041"/>
                    <a:pt x="7544" y="8978"/>
                    <a:pt x="7627" y="8940"/>
                  </a:cubicBezTo>
                  <a:cubicBezTo>
                    <a:pt x="10624" y="7623"/>
                    <a:pt x="13590" y="6234"/>
                    <a:pt x="16639" y="4962"/>
                  </a:cubicBezTo>
                  <a:cubicBezTo>
                    <a:pt x="16854" y="5115"/>
                    <a:pt x="17069" y="5264"/>
                    <a:pt x="17276" y="5423"/>
                  </a:cubicBezTo>
                  <a:close/>
                  <a:moveTo>
                    <a:pt x="645" y="4159"/>
                  </a:moveTo>
                  <a:cubicBezTo>
                    <a:pt x="1151" y="3957"/>
                    <a:pt x="1595" y="3794"/>
                    <a:pt x="2032" y="3607"/>
                  </a:cubicBezTo>
                  <a:cubicBezTo>
                    <a:pt x="2672" y="3330"/>
                    <a:pt x="3313" y="3043"/>
                    <a:pt x="3951" y="2748"/>
                  </a:cubicBezTo>
                  <a:cubicBezTo>
                    <a:pt x="4658" y="2426"/>
                    <a:pt x="5395" y="2180"/>
                    <a:pt x="6140" y="1947"/>
                  </a:cubicBezTo>
                  <a:cubicBezTo>
                    <a:pt x="7245" y="1605"/>
                    <a:pt x="8382" y="1359"/>
                    <a:pt x="9446" y="887"/>
                  </a:cubicBezTo>
                  <a:cubicBezTo>
                    <a:pt x="9740" y="759"/>
                    <a:pt x="10056" y="676"/>
                    <a:pt x="10368" y="586"/>
                  </a:cubicBezTo>
                  <a:cubicBezTo>
                    <a:pt x="10472" y="551"/>
                    <a:pt x="10589" y="559"/>
                    <a:pt x="10735" y="545"/>
                  </a:cubicBezTo>
                  <a:cubicBezTo>
                    <a:pt x="10863" y="693"/>
                    <a:pt x="10992" y="846"/>
                    <a:pt x="11144" y="1023"/>
                  </a:cubicBezTo>
                  <a:cubicBezTo>
                    <a:pt x="11081" y="1061"/>
                    <a:pt x="10995" y="1120"/>
                    <a:pt x="10901" y="1165"/>
                  </a:cubicBezTo>
                  <a:cubicBezTo>
                    <a:pt x="10419" y="1386"/>
                    <a:pt x="9931" y="1598"/>
                    <a:pt x="9453" y="1823"/>
                  </a:cubicBezTo>
                  <a:cubicBezTo>
                    <a:pt x="9318" y="1885"/>
                    <a:pt x="9196" y="1979"/>
                    <a:pt x="9079" y="2072"/>
                  </a:cubicBezTo>
                  <a:cubicBezTo>
                    <a:pt x="9047" y="2097"/>
                    <a:pt x="9030" y="2187"/>
                    <a:pt x="9051" y="2218"/>
                  </a:cubicBezTo>
                  <a:cubicBezTo>
                    <a:pt x="9089" y="2273"/>
                    <a:pt x="9155" y="2329"/>
                    <a:pt x="9217" y="2336"/>
                  </a:cubicBezTo>
                  <a:cubicBezTo>
                    <a:pt x="9287" y="2347"/>
                    <a:pt x="9370" y="2318"/>
                    <a:pt x="9436" y="2288"/>
                  </a:cubicBezTo>
                  <a:cubicBezTo>
                    <a:pt x="10039" y="2010"/>
                    <a:pt x="10642" y="1733"/>
                    <a:pt x="11241" y="1448"/>
                  </a:cubicBezTo>
                  <a:cubicBezTo>
                    <a:pt x="11372" y="1386"/>
                    <a:pt x="11494" y="1296"/>
                    <a:pt x="11615" y="1224"/>
                  </a:cubicBezTo>
                  <a:cubicBezTo>
                    <a:pt x="11684" y="1255"/>
                    <a:pt x="11743" y="1272"/>
                    <a:pt x="11785" y="1303"/>
                  </a:cubicBezTo>
                  <a:cubicBezTo>
                    <a:pt x="12551" y="1910"/>
                    <a:pt x="13375" y="2446"/>
                    <a:pt x="14089" y="3116"/>
                  </a:cubicBezTo>
                  <a:cubicBezTo>
                    <a:pt x="14529" y="3524"/>
                    <a:pt x="14990" y="3909"/>
                    <a:pt x="15513" y="4218"/>
                  </a:cubicBezTo>
                  <a:cubicBezTo>
                    <a:pt x="15690" y="4322"/>
                    <a:pt x="15887" y="4408"/>
                    <a:pt x="16008" y="4616"/>
                  </a:cubicBezTo>
                  <a:cubicBezTo>
                    <a:pt x="15922" y="4664"/>
                    <a:pt x="15845" y="4712"/>
                    <a:pt x="15762" y="4751"/>
                  </a:cubicBezTo>
                  <a:cubicBezTo>
                    <a:pt x="14152" y="5468"/>
                    <a:pt x="12537" y="6178"/>
                    <a:pt x="10933" y="6906"/>
                  </a:cubicBezTo>
                  <a:cubicBezTo>
                    <a:pt x="9674" y="7477"/>
                    <a:pt x="8420" y="8064"/>
                    <a:pt x="7173" y="8656"/>
                  </a:cubicBezTo>
                  <a:cubicBezTo>
                    <a:pt x="6909" y="8780"/>
                    <a:pt x="6712" y="8756"/>
                    <a:pt x="6494" y="8587"/>
                  </a:cubicBezTo>
                  <a:cubicBezTo>
                    <a:pt x="5870" y="8101"/>
                    <a:pt x="5246" y="7619"/>
                    <a:pt x="4609" y="7149"/>
                  </a:cubicBezTo>
                  <a:cubicBezTo>
                    <a:pt x="3476" y="6306"/>
                    <a:pt x="2336" y="5475"/>
                    <a:pt x="1200" y="4640"/>
                  </a:cubicBezTo>
                  <a:cubicBezTo>
                    <a:pt x="1020" y="4509"/>
                    <a:pt x="829" y="4387"/>
                    <a:pt x="645" y="4159"/>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57"/>
            <p:cNvSpPr/>
            <p:nvPr/>
          </p:nvSpPr>
          <p:spPr>
            <a:xfrm>
              <a:off x="5516400" y="999850"/>
              <a:ext cx="177075" cy="233650"/>
            </a:xfrm>
            <a:custGeom>
              <a:rect b="b" l="l" r="r" t="t"/>
              <a:pathLst>
                <a:path extrusionOk="0" h="9346" w="7083">
                  <a:moveTo>
                    <a:pt x="947" y="2980"/>
                  </a:moveTo>
                  <a:cubicBezTo>
                    <a:pt x="1206" y="3691"/>
                    <a:pt x="1449" y="4412"/>
                    <a:pt x="1792" y="5083"/>
                  </a:cubicBezTo>
                  <a:cubicBezTo>
                    <a:pt x="2260" y="5991"/>
                    <a:pt x="2676" y="6916"/>
                    <a:pt x="2998" y="7877"/>
                  </a:cubicBezTo>
                  <a:cubicBezTo>
                    <a:pt x="3147" y="8313"/>
                    <a:pt x="3438" y="8646"/>
                    <a:pt x="3704" y="8995"/>
                  </a:cubicBezTo>
                  <a:cubicBezTo>
                    <a:pt x="3971" y="9345"/>
                    <a:pt x="4491" y="9259"/>
                    <a:pt x="4678" y="8860"/>
                  </a:cubicBezTo>
                  <a:cubicBezTo>
                    <a:pt x="4765" y="8677"/>
                    <a:pt x="4824" y="8483"/>
                    <a:pt x="4893" y="8288"/>
                  </a:cubicBezTo>
                  <a:cubicBezTo>
                    <a:pt x="4969" y="8064"/>
                    <a:pt x="5042" y="7835"/>
                    <a:pt x="5118" y="7610"/>
                  </a:cubicBezTo>
                  <a:cubicBezTo>
                    <a:pt x="5500" y="6455"/>
                    <a:pt x="5933" y="5315"/>
                    <a:pt x="6189" y="4127"/>
                  </a:cubicBezTo>
                  <a:cubicBezTo>
                    <a:pt x="6234" y="3909"/>
                    <a:pt x="6296" y="3698"/>
                    <a:pt x="6362" y="3486"/>
                  </a:cubicBezTo>
                  <a:cubicBezTo>
                    <a:pt x="6570" y="2800"/>
                    <a:pt x="6792" y="2114"/>
                    <a:pt x="6993" y="1428"/>
                  </a:cubicBezTo>
                  <a:cubicBezTo>
                    <a:pt x="7048" y="1234"/>
                    <a:pt x="7076" y="1030"/>
                    <a:pt x="7080" y="832"/>
                  </a:cubicBezTo>
                  <a:cubicBezTo>
                    <a:pt x="7083" y="500"/>
                    <a:pt x="6962" y="358"/>
                    <a:pt x="6622" y="302"/>
                  </a:cubicBezTo>
                  <a:cubicBezTo>
                    <a:pt x="5929" y="188"/>
                    <a:pt x="5236" y="46"/>
                    <a:pt x="4523" y="70"/>
                  </a:cubicBezTo>
                  <a:cubicBezTo>
                    <a:pt x="4010" y="84"/>
                    <a:pt x="3493" y="73"/>
                    <a:pt x="2977" y="73"/>
                  </a:cubicBezTo>
                  <a:lnTo>
                    <a:pt x="2977" y="25"/>
                  </a:lnTo>
                  <a:cubicBezTo>
                    <a:pt x="2236" y="25"/>
                    <a:pt x="1491" y="43"/>
                    <a:pt x="746" y="18"/>
                  </a:cubicBezTo>
                  <a:cubicBezTo>
                    <a:pt x="229" y="1"/>
                    <a:pt x="1" y="243"/>
                    <a:pt x="181" y="732"/>
                  </a:cubicBezTo>
                  <a:cubicBezTo>
                    <a:pt x="458" y="1474"/>
                    <a:pt x="677" y="2235"/>
                    <a:pt x="947" y="2980"/>
                  </a:cubicBezTo>
                  <a:close/>
                  <a:moveTo>
                    <a:pt x="3136" y="6806"/>
                  </a:moveTo>
                  <a:cubicBezTo>
                    <a:pt x="2901" y="6123"/>
                    <a:pt x="2544" y="5496"/>
                    <a:pt x="2236" y="4845"/>
                  </a:cubicBezTo>
                  <a:cubicBezTo>
                    <a:pt x="1941" y="4228"/>
                    <a:pt x="1729" y="3580"/>
                    <a:pt x="1484" y="2942"/>
                  </a:cubicBezTo>
                  <a:cubicBezTo>
                    <a:pt x="1473" y="2911"/>
                    <a:pt x="1487" y="2870"/>
                    <a:pt x="1494" y="2800"/>
                  </a:cubicBezTo>
                  <a:cubicBezTo>
                    <a:pt x="1584" y="2779"/>
                    <a:pt x="1636" y="2758"/>
                    <a:pt x="1692" y="2758"/>
                  </a:cubicBezTo>
                  <a:cubicBezTo>
                    <a:pt x="1996" y="2755"/>
                    <a:pt x="2301" y="2755"/>
                    <a:pt x="2641" y="2755"/>
                  </a:cubicBezTo>
                  <a:cubicBezTo>
                    <a:pt x="2679" y="2825"/>
                    <a:pt x="2738" y="2915"/>
                    <a:pt x="2783" y="3012"/>
                  </a:cubicBezTo>
                  <a:cubicBezTo>
                    <a:pt x="3067" y="3652"/>
                    <a:pt x="3341" y="4297"/>
                    <a:pt x="3635" y="4935"/>
                  </a:cubicBezTo>
                  <a:cubicBezTo>
                    <a:pt x="3757" y="5201"/>
                    <a:pt x="3792" y="5458"/>
                    <a:pt x="3704" y="5735"/>
                  </a:cubicBezTo>
                  <a:cubicBezTo>
                    <a:pt x="3580" y="6154"/>
                    <a:pt x="3466" y="6574"/>
                    <a:pt x="3348" y="6986"/>
                  </a:cubicBezTo>
                  <a:cubicBezTo>
                    <a:pt x="3175" y="6989"/>
                    <a:pt x="3160" y="6879"/>
                    <a:pt x="3136" y="6806"/>
                  </a:cubicBezTo>
                  <a:close/>
                  <a:moveTo>
                    <a:pt x="3313" y="2713"/>
                  </a:moveTo>
                  <a:cubicBezTo>
                    <a:pt x="3642" y="2659"/>
                    <a:pt x="3975" y="2675"/>
                    <a:pt x="4405" y="2665"/>
                  </a:cubicBezTo>
                  <a:cubicBezTo>
                    <a:pt x="4256" y="3237"/>
                    <a:pt x="4128" y="3722"/>
                    <a:pt x="3992" y="4234"/>
                  </a:cubicBezTo>
                  <a:cubicBezTo>
                    <a:pt x="3674" y="3812"/>
                    <a:pt x="3368" y="3123"/>
                    <a:pt x="3313" y="2713"/>
                  </a:cubicBezTo>
                  <a:close/>
                  <a:moveTo>
                    <a:pt x="4488" y="7661"/>
                  </a:moveTo>
                  <a:cubicBezTo>
                    <a:pt x="4345" y="7956"/>
                    <a:pt x="4349" y="8306"/>
                    <a:pt x="4120" y="8593"/>
                  </a:cubicBezTo>
                  <a:cubicBezTo>
                    <a:pt x="3667" y="8379"/>
                    <a:pt x="3590" y="7987"/>
                    <a:pt x="3455" y="7627"/>
                  </a:cubicBezTo>
                  <a:cubicBezTo>
                    <a:pt x="3397" y="7471"/>
                    <a:pt x="3469" y="7336"/>
                    <a:pt x="3546" y="7215"/>
                  </a:cubicBezTo>
                  <a:cubicBezTo>
                    <a:pt x="3729" y="6920"/>
                    <a:pt x="3930" y="6636"/>
                    <a:pt x="4145" y="6321"/>
                  </a:cubicBezTo>
                  <a:cubicBezTo>
                    <a:pt x="4266" y="6386"/>
                    <a:pt x="4286" y="6515"/>
                    <a:pt x="4335" y="6622"/>
                  </a:cubicBezTo>
                  <a:cubicBezTo>
                    <a:pt x="4384" y="6719"/>
                    <a:pt x="4408" y="6830"/>
                    <a:pt x="4460" y="6927"/>
                  </a:cubicBezTo>
                  <a:cubicBezTo>
                    <a:pt x="4588" y="7170"/>
                    <a:pt x="4609" y="7405"/>
                    <a:pt x="4488" y="7661"/>
                  </a:cubicBezTo>
                  <a:close/>
                  <a:moveTo>
                    <a:pt x="5510" y="649"/>
                  </a:moveTo>
                  <a:cubicBezTo>
                    <a:pt x="5874" y="718"/>
                    <a:pt x="6182" y="777"/>
                    <a:pt x="6508" y="839"/>
                  </a:cubicBezTo>
                  <a:cubicBezTo>
                    <a:pt x="6522" y="1345"/>
                    <a:pt x="6266" y="1744"/>
                    <a:pt x="6178" y="2190"/>
                  </a:cubicBezTo>
                  <a:cubicBezTo>
                    <a:pt x="5818" y="2277"/>
                    <a:pt x="5524" y="2111"/>
                    <a:pt x="5177" y="2093"/>
                  </a:cubicBezTo>
                  <a:cubicBezTo>
                    <a:pt x="5143" y="1584"/>
                    <a:pt x="5309" y="1148"/>
                    <a:pt x="5510" y="649"/>
                  </a:cubicBezTo>
                  <a:close/>
                  <a:moveTo>
                    <a:pt x="5936" y="2835"/>
                  </a:moveTo>
                  <a:cubicBezTo>
                    <a:pt x="5607" y="4079"/>
                    <a:pt x="5226" y="5943"/>
                    <a:pt x="4838" y="6362"/>
                  </a:cubicBezTo>
                  <a:cubicBezTo>
                    <a:pt x="4647" y="6012"/>
                    <a:pt x="4505" y="5656"/>
                    <a:pt x="4384" y="5291"/>
                  </a:cubicBezTo>
                  <a:cubicBezTo>
                    <a:pt x="4353" y="5198"/>
                    <a:pt x="4380" y="5077"/>
                    <a:pt x="4405" y="4969"/>
                  </a:cubicBezTo>
                  <a:cubicBezTo>
                    <a:pt x="4577" y="4224"/>
                    <a:pt x="4755" y="3476"/>
                    <a:pt x="4931" y="2724"/>
                  </a:cubicBezTo>
                  <a:cubicBezTo>
                    <a:pt x="5309" y="2603"/>
                    <a:pt x="5624" y="2713"/>
                    <a:pt x="5936" y="2835"/>
                  </a:cubicBezTo>
                  <a:close/>
                  <a:moveTo>
                    <a:pt x="2457" y="614"/>
                  </a:moveTo>
                  <a:cubicBezTo>
                    <a:pt x="2471" y="604"/>
                    <a:pt x="2492" y="596"/>
                    <a:pt x="2513" y="596"/>
                  </a:cubicBezTo>
                  <a:cubicBezTo>
                    <a:pt x="3213" y="596"/>
                    <a:pt x="3916" y="593"/>
                    <a:pt x="4619" y="596"/>
                  </a:cubicBezTo>
                  <a:cubicBezTo>
                    <a:pt x="4692" y="596"/>
                    <a:pt x="4769" y="617"/>
                    <a:pt x="4893" y="638"/>
                  </a:cubicBezTo>
                  <a:cubicBezTo>
                    <a:pt x="4769" y="1141"/>
                    <a:pt x="4661" y="1581"/>
                    <a:pt x="4547" y="2035"/>
                  </a:cubicBezTo>
                  <a:cubicBezTo>
                    <a:pt x="4048" y="2142"/>
                    <a:pt x="3559" y="2142"/>
                    <a:pt x="3032" y="2118"/>
                  </a:cubicBezTo>
                  <a:cubicBezTo>
                    <a:pt x="2766" y="1661"/>
                    <a:pt x="2613" y="1158"/>
                    <a:pt x="2423" y="704"/>
                  </a:cubicBezTo>
                  <a:cubicBezTo>
                    <a:pt x="2444" y="649"/>
                    <a:pt x="2447" y="625"/>
                    <a:pt x="2457" y="614"/>
                  </a:cubicBezTo>
                  <a:close/>
                  <a:moveTo>
                    <a:pt x="1251" y="562"/>
                  </a:moveTo>
                  <a:cubicBezTo>
                    <a:pt x="1422" y="555"/>
                    <a:pt x="1591" y="576"/>
                    <a:pt x="1771" y="586"/>
                  </a:cubicBezTo>
                  <a:cubicBezTo>
                    <a:pt x="2055" y="1074"/>
                    <a:pt x="2246" y="1584"/>
                    <a:pt x="2426" y="2187"/>
                  </a:cubicBezTo>
                  <a:cubicBezTo>
                    <a:pt x="2004" y="2215"/>
                    <a:pt x="1664" y="2239"/>
                    <a:pt x="1342" y="2259"/>
                  </a:cubicBezTo>
                  <a:cubicBezTo>
                    <a:pt x="1096" y="1917"/>
                    <a:pt x="850" y="1262"/>
                    <a:pt x="704" y="593"/>
                  </a:cubicBezTo>
                  <a:cubicBezTo>
                    <a:pt x="881" y="482"/>
                    <a:pt x="1072" y="566"/>
                    <a:pt x="1251" y="56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57"/>
            <p:cNvSpPr/>
            <p:nvPr/>
          </p:nvSpPr>
          <p:spPr>
            <a:xfrm>
              <a:off x="5599300" y="806450"/>
              <a:ext cx="131175" cy="141275"/>
            </a:xfrm>
            <a:custGeom>
              <a:rect b="b" l="l" r="r" t="t"/>
              <a:pathLst>
                <a:path extrusionOk="0" h="5651" w="5247">
                  <a:moveTo>
                    <a:pt x="5073" y="5041"/>
                  </a:moveTo>
                  <a:cubicBezTo>
                    <a:pt x="5077" y="5006"/>
                    <a:pt x="5080" y="4969"/>
                    <a:pt x="5083" y="4930"/>
                  </a:cubicBezTo>
                  <a:cubicBezTo>
                    <a:pt x="5125" y="4220"/>
                    <a:pt x="5170" y="3506"/>
                    <a:pt x="5211" y="2792"/>
                  </a:cubicBezTo>
                  <a:lnTo>
                    <a:pt x="5246" y="2792"/>
                  </a:lnTo>
                  <a:cubicBezTo>
                    <a:pt x="5229" y="2023"/>
                    <a:pt x="5219" y="1254"/>
                    <a:pt x="5191" y="485"/>
                  </a:cubicBezTo>
                  <a:cubicBezTo>
                    <a:pt x="5177" y="132"/>
                    <a:pt x="4969" y="0"/>
                    <a:pt x="4613" y="90"/>
                  </a:cubicBezTo>
                  <a:cubicBezTo>
                    <a:pt x="4488" y="121"/>
                    <a:pt x="4366" y="183"/>
                    <a:pt x="4245" y="232"/>
                  </a:cubicBezTo>
                  <a:cubicBezTo>
                    <a:pt x="4103" y="291"/>
                    <a:pt x="3968" y="357"/>
                    <a:pt x="3826" y="408"/>
                  </a:cubicBezTo>
                  <a:cubicBezTo>
                    <a:pt x="3182" y="640"/>
                    <a:pt x="2592" y="981"/>
                    <a:pt x="2027" y="1351"/>
                  </a:cubicBezTo>
                  <a:cubicBezTo>
                    <a:pt x="1760" y="1528"/>
                    <a:pt x="1483" y="1691"/>
                    <a:pt x="1213" y="1864"/>
                  </a:cubicBezTo>
                  <a:cubicBezTo>
                    <a:pt x="884" y="2079"/>
                    <a:pt x="551" y="2294"/>
                    <a:pt x="233" y="2526"/>
                  </a:cubicBezTo>
                  <a:cubicBezTo>
                    <a:pt x="14" y="2685"/>
                    <a:pt x="1" y="2896"/>
                    <a:pt x="170" y="3101"/>
                  </a:cubicBezTo>
                  <a:cubicBezTo>
                    <a:pt x="278" y="3229"/>
                    <a:pt x="399" y="3347"/>
                    <a:pt x="527" y="3458"/>
                  </a:cubicBezTo>
                  <a:cubicBezTo>
                    <a:pt x="1466" y="4244"/>
                    <a:pt x="2534" y="4844"/>
                    <a:pt x="3636" y="5391"/>
                  </a:cubicBezTo>
                  <a:cubicBezTo>
                    <a:pt x="3847" y="5498"/>
                    <a:pt x="4100" y="5554"/>
                    <a:pt x="4342" y="5585"/>
                  </a:cubicBezTo>
                  <a:cubicBezTo>
                    <a:pt x="4831" y="5651"/>
                    <a:pt x="5003" y="5505"/>
                    <a:pt x="5073" y="5041"/>
                  </a:cubicBezTo>
                  <a:close/>
                  <a:moveTo>
                    <a:pt x="3868" y="4934"/>
                  </a:moveTo>
                  <a:cubicBezTo>
                    <a:pt x="3029" y="4535"/>
                    <a:pt x="2229" y="4071"/>
                    <a:pt x="1463" y="3555"/>
                  </a:cubicBezTo>
                  <a:cubicBezTo>
                    <a:pt x="1189" y="3371"/>
                    <a:pt x="978" y="3098"/>
                    <a:pt x="728" y="2852"/>
                  </a:cubicBezTo>
                  <a:cubicBezTo>
                    <a:pt x="991" y="2605"/>
                    <a:pt x="1276" y="2422"/>
                    <a:pt x="1567" y="2252"/>
                  </a:cubicBezTo>
                  <a:cubicBezTo>
                    <a:pt x="1813" y="2110"/>
                    <a:pt x="2051" y="1961"/>
                    <a:pt x="2284" y="1801"/>
                  </a:cubicBezTo>
                  <a:cubicBezTo>
                    <a:pt x="2998" y="1302"/>
                    <a:pt x="3777" y="939"/>
                    <a:pt x="4654" y="648"/>
                  </a:cubicBezTo>
                  <a:cubicBezTo>
                    <a:pt x="4775" y="1694"/>
                    <a:pt x="4688" y="4254"/>
                    <a:pt x="4515" y="5055"/>
                  </a:cubicBezTo>
                  <a:cubicBezTo>
                    <a:pt x="4276" y="5138"/>
                    <a:pt x="4065" y="5027"/>
                    <a:pt x="3868" y="493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57"/>
            <p:cNvSpPr/>
            <p:nvPr/>
          </p:nvSpPr>
          <p:spPr>
            <a:xfrm>
              <a:off x="5899200" y="2109900"/>
              <a:ext cx="17075" cy="280050"/>
            </a:xfrm>
            <a:custGeom>
              <a:rect b="b" l="l" r="r" t="t"/>
              <a:pathLst>
                <a:path extrusionOk="0" h="11202" w="683">
                  <a:moveTo>
                    <a:pt x="443" y="11202"/>
                  </a:moveTo>
                  <a:cubicBezTo>
                    <a:pt x="491" y="11202"/>
                    <a:pt x="571" y="11160"/>
                    <a:pt x="579" y="11123"/>
                  </a:cubicBezTo>
                  <a:cubicBezTo>
                    <a:pt x="620" y="10949"/>
                    <a:pt x="672" y="10769"/>
                    <a:pt x="672" y="10589"/>
                  </a:cubicBezTo>
                  <a:cubicBezTo>
                    <a:pt x="683" y="9580"/>
                    <a:pt x="675" y="8572"/>
                    <a:pt x="675" y="7560"/>
                  </a:cubicBezTo>
                  <a:cubicBezTo>
                    <a:pt x="648" y="6206"/>
                    <a:pt x="679" y="4848"/>
                    <a:pt x="506" y="3497"/>
                  </a:cubicBezTo>
                  <a:cubicBezTo>
                    <a:pt x="416" y="2790"/>
                    <a:pt x="454" y="2066"/>
                    <a:pt x="433" y="1352"/>
                  </a:cubicBezTo>
                  <a:cubicBezTo>
                    <a:pt x="422" y="1023"/>
                    <a:pt x="416" y="690"/>
                    <a:pt x="392" y="361"/>
                  </a:cubicBezTo>
                  <a:cubicBezTo>
                    <a:pt x="374" y="139"/>
                    <a:pt x="267" y="1"/>
                    <a:pt x="173" y="42"/>
                  </a:cubicBezTo>
                  <a:cubicBezTo>
                    <a:pt x="31" y="108"/>
                    <a:pt x="13" y="236"/>
                    <a:pt x="3" y="364"/>
                  </a:cubicBezTo>
                  <a:lnTo>
                    <a:pt x="3" y="475"/>
                  </a:lnTo>
                  <a:cubicBezTo>
                    <a:pt x="7" y="1210"/>
                    <a:pt x="0" y="1944"/>
                    <a:pt x="13" y="2678"/>
                  </a:cubicBezTo>
                  <a:cubicBezTo>
                    <a:pt x="17" y="3046"/>
                    <a:pt x="52" y="3410"/>
                    <a:pt x="80" y="3777"/>
                  </a:cubicBezTo>
                  <a:cubicBezTo>
                    <a:pt x="107" y="4217"/>
                    <a:pt x="166" y="4653"/>
                    <a:pt x="170" y="5094"/>
                  </a:cubicBezTo>
                  <a:cubicBezTo>
                    <a:pt x="187" y="6889"/>
                    <a:pt x="190" y="8691"/>
                    <a:pt x="200" y="10488"/>
                  </a:cubicBezTo>
                  <a:cubicBezTo>
                    <a:pt x="200" y="10634"/>
                    <a:pt x="200" y="10779"/>
                    <a:pt x="218" y="10925"/>
                  </a:cubicBezTo>
                  <a:cubicBezTo>
                    <a:pt x="225" y="10994"/>
                    <a:pt x="259" y="11067"/>
                    <a:pt x="301" y="11126"/>
                  </a:cubicBezTo>
                  <a:cubicBezTo>
                    <a:pt x="333" y="11164"/>
                    <a:pt x="395" y="11202"/>
                    <a:pt x="443" y="1120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57"/>
            <p:cNvSpPr/>
            <p:nvPr/>
          </p:nvSpPr>
          <p:spPr>
            <a:xfrm>
              <a:off x="5627450" y="2433775"/>
              <a:ext cx="232775" cy="19250"/>
            </a:xfrm>
            <a:custGeom>
              <a:rect b="b" l="l" r="r" t="t"/>
              <a:pathLst>
                <a:path extrusionOk="0" h="770" w="9311">
                  <a:moveTo>
                    <a:pt x="1293" y="268"/>
                  </a:moveTo>
                  <a:cubicBezTo>
                    <a:pt x="856" y="239"/>
                    <a:pt x="431" y="288"/>
                    <a:pt x="11" y="385"/>
                  </a:cubicBezTo>
                  <a:cubicBezTo>
                    <a:pt x="7" y="426"/>
                    <a:pt x="4" y="468"/>
                    <a:pt x="1" y="510"/>
                  </a:cubicBezTo>
                  <a:cubicBezTo>
                    <a:pt x="105" y="541"/>
                    <a:pt x="209" y="586"/>
                    <a:pt x="316" y="600"/>
                  </a:cubicBezTo>
                  <a:cubicBezTo>
                    <a:pt x="842" y="663"/>
                    <a:pt x="1373" y="762"/>
                    <a:pt x="1903" y="762"/>
                  </a:cubicBezTo>
                  <a:cubicBezTo>
                    <a:pt x="3940" y="770"/>
                    <a:pt x="5981" y="746"/>
                    <a:pt x="8019" y="728"/>
                  </a:cubicBezTo>
                  <a:cubicBezTo>
                    <a:pt x="8264" y="725"/>
                    <a:pt x="8510" y="697"/>
                    <a:pt x="8760" y="669"/>
                  </a:cubicBezTo>
                  <a:cubicBezTo>
                    <a:pt x="8975" y="645"/>
                    <a:pt x="9169" y="559"/>
                    <a:pt x="9273" y="364"/>
                  </a:cubicBezTo>
                  <a:cubicBezTo>
                    <a:pt x="9308" y="292"/>
                    <a:pt x="9311" y="180"/>
                    <a:pt x="9279" y="108"/>
                  </a:cubicBezTo>
                  <a:cubicBezTo>
                    <a:pt x="9238" y="14"/>
                    <a:pt x="9120" y="1"/>
                    <a:pt x="9030" y="49"/>
                  </a:cubicBezTo>
                  <a:cubicBezTo>
                    <a:pt x="8680" y="239"/>
                    <a:pt x="8299" y="226"/>
                    <a:pt x="7918" y="236"/>
                  </a:cubicBezTo>
                  <a:cubicBezTo>
                    <a:pt x="7270" y="253"/>
                    <a:pt x="6622" y="260"/>
                    <a:pt x="5974" y="284"/>
                  </a:cubicBezTo>
                  <a:cubicBezTo>
                    <a:pt x="4415" y="343"/>
                    <a:pt x="2852" y="375"/>
                    <a:pt x="1293" y="26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57"/>
            <p:cNvSpPr/>
            <p:nvPr/>
          </p:nvSpPr>
          <p:spPr>
            <a:xfrm>
              <a:off x="5493900" y="900150"/>
              <a:ext cx="75550" cy="77300"/>
            </a:xfrm>
            <a:custGeom>
              <a:rect b="b" l="l" r="r" t="t"/>
              <a:pathLst>
                <a:path extrusionOk="0" h="3092" w="3022">
                  <a:moveTo>
                    <a:pt x="416" y="2579"/>
                  </a:moveTo>
                  <a:cubicBezTo>
                    <a:pt x="800" y="2887"/>
                    <a:pt x="1206" y="3092"/>
                    <a:pt x="1618" y="3050"/>
                  </a:cubicBezTo>
                  <a:cubicBezTo>
                    <a:pt x="1794" y="3050"/>
                    <a:pt x="1871" y="3043"/>
                    <a:pt x="1948" y="3050"/>
                  </a:cubicBezTo>
                  <a:cubicBezTo>
                    <a:pt x="2297" y="3074"/>
                    <a:pt x="2515" y="2915"/>
                    <a:pt x="2671" y="2620"/>
                  </a:cubicBezTo>
                  <a:cubicBezTo>
                    <a:pt x="2910" y="2166"/>
                    <a:pt x="3021" y="1688"/>
                    <a:pt x="2959" y="1182"/>
                  </a:cubicBezTo>
                  <a:cubicBezTo>
                    <a:pt x="2941" y="1040"/>
                    <a:pt x="2890" y="891"/>
                    <a:pt x="2813" y="773"/>
                  </a:cubicBezTo>
                  <a:cubicBezTo>
                    <a:pt x="2338" y="36"/>
                    <a:pt x="1407" y="1"/>
                    <a:pt x="873" y="590"/>
                  </a:cubicBezTo>
                  <a:cubicBezTo>
                    <a:pt x="787" y="683"/>
                    <a:pt x="693" y="794"/>
                    <a:pt x="579" y="832"/>
                  </a:cubicBezTo>
                  <a:cubicBezTo>
                    <a:pt x="329" y="919"/>
                    <a:pt x="222" y="1103"/>
                    <a:pt x="152" y="1314"/>
                  </a:cubicBezTo>
                  <a:cubicBezTo>
                    <a:pt x="0" y="1771"/>
                    <a:pt x="17" y="2256"/>
                    <a:pt x="416" y="2579"/>
                  </a:cubicBezTo>
                  <a:close/>
                  <a:moveTo>
                    <a:pt x="558" y="1688"/>
                  </a:moveTo>
                  <a:cubicBezTo>
                    <a:pt x="911" y="1646"/>
                    <a:pt x="904" y="1646"/>
                    <a:pt x="1012" y="1400"/>
                  </a:cubicBezTo>
                  <a:cubicBezTo>
                    <a:pt x="1084" y="1234"/>
                    <a:pt x="1153" y="1058"/>
                    <a:pt x="1268" y="919"/>
                  </a:cubicBezTo>
                  <a:cubicBezTo>
                    <a:pt x="1441" y="704"/>
                    <a:pt x="1687" y="600"/>
                    <a:pt x="1975" y="697"/>
                  </a:cubicBezTo>
                  <a:cubicBezTo>
                    <a:pt x="2266" y="794"/>
                    <a:pt x="2456" y="988"/>
                    <a:pt x="2481" y="1296"/>
                  </a:cubicBezTo>
                  <a:cubicBezTo>
                    <a:pt x="2522" y="1750"/>
                    <a:pt x="2384" y="2160"/>
                    <a:pt x="2117" y="2547"/>
                  </a:cubicBezTo>
                  <a:cubicBezTo>
                    <a:pt x="1615" y="2658"/>
                    <a:pt x="1150" y="2614"/>
                    <a:pt x="745" y="2263"/>
                  </a:cubicBezTo>
                  <a:cubicBezTo>
                    <a:pt x="555" y="2100"/>
                    <a:pt x="467" y="1923"/>
                    <a:pt x="558" y="168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57"/>
            <p:cNvSpPr/>
            <p:nvPr/>
          </p:nvSpPr>
          <p:spPr>
            <a:xfrm>
              <a:off x="5508275" y="1584125"/>
              <a:ext cx="235275" cy="39425"/>
            </a:xfrm>
            <a:custGeom>
              <a:rect b="b" l="l" r="r" t="t"/>
              <a:pathLst>
                <a:path extrusionOk="0" h="1577" w="9411">
                  <a:moveTo>
                    <a:pt x="707" y="419"/>
                  </a:moveTo>
                  <a:cubicBezTo>
                    <a:pt x="578" y="443"/>
                    <a:pt x="444" y="451"/>
                    <a:pt x="312" y="475"/>
                  </a:cubicBezTo>
                  <a:cubicBezTo>
                    <a:pt x="250" y="485"/>
                    <a:pt x="191" y="513"/>
                    <a:pt x="0" y="575"/>
                  </a:cubicBezTo>
                  <a:cubicBezTo>
                    <a:pt x="229" y="603"/>
                    <a:pt x="319" y="624"/>
                    <a:pt x="409" y="624"/>
                  </a:cubicBezTo>
                  <a:cubicBezTo>
                    <a:pt x="1379" y="620"/>
                    <a:pt x="2350" y="610"/>
                    <a:pt x="3319" y="610"/>
                  </a:cubicBezTo>
                  <a:cubicBezTo>
                    <a:pt x="3756" y="610"/>
                    <a:pt x="4196" y="620"/>
                    <a:pt x="4632" y="654"/>
                  </a:cubicBezTo>
                  <a:cubicBezTo>
                    <a:pt x="5582" y="728"/>
                    <a:pt x="6514" y="915"/>
                    <a:pt x="7443" y="1129"/>
                  </a:cubicBezTo>
                  <a:cubicBezTo>
                    <a:pt x="8070" y="1271"/>
                    <a:pt x="8697" y="1414"/>
                    <a:pt x="9410" y="1577"/>
                  </a:cubicBezTo>
                  <a:cubicBezTo>
                    <a:pt x="9268" y="1345"/>
                    <a:pt x="9095" y="1303"/>
                    <a:pt x="8936" y="1254"/>
                  </a:cubicBezTo>
                  <a:cubicBezTo>
                    <a:pt x="8212" y="1033"/>
                    <a:pt x="7488" y="800"/>
                    <a:pt x="6757" y="606"/>
                  </a:cubicBezTo>
                  <a:cubicBezTo>
                    <a:pt x="4757" y="83"/>
                    <a:pt x="2740" y="0"/>
                    <a:pt x="707" y="419"/>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57"/>
            <p:cNvSpPr/>
            <p:nvPr/>
          </p:nvSpPr>
          <p:spPr>
            <a:xfrm>
              <a:off x="5067725" y="340850"/>
              <a:ext cx="68025" cy="75300"/>
            </a:xfrm>
            <a:custGeom>
              <a:rect b="b" l="l" r="r" t="t"/>
              <a:pathLst>
                <a:path extrusionOk="0" h="3012" w="2721">
                  <a:moveTo>
                    <a:pt x="641" y="2665"/>
                  </a:moveTo>
                  <a:cubicBezTo>
                    <a:pt x="600" y="2682"/>
                    <a:pt x="551" y="2755"/>
                    <a:pt x="561" y="2790"/>
                  </a:cubicBezTo>
                  <a:cubicBezTo>
                    <a:pt x="576" y="2852"/>
                    <a:pt x="624" y="2911"/>
                    <a:pt x="672" y="2963"/>
                  </a:cubicBezTo>
                  <a:cubicBezTo>
                    <a:pt x="693" y="2987"/>
                    <a:pt x="742" y="2994"/>
                    <a:pt x="776" y="2994"/>
                  </a:cubicBezTo>
                  <a:cubicBezTo>
                    <a:pt x="1331" y="3001"/>
                    <a:pt x="1881" y="3012"/>
                    <a:pt x="2436" y="3004"/>
                  </a:cubicBezTo>
                  <a:cubicBezTo>
                    <a:pt x="2616" y="3004"/>
                    <a:pt x="2720" y="2897"/>
                    <a:pt x="2703" y="2779"/>
                  </a:cubicBezTo>
                  <a:cubicBezTo>
                    <a:pt x="2682" y="2647"/>
                    <a:pt x="2578" y="2603"/>
                    <a:pt x="2460" y="2588"/>
                  </a:cubicBezTo>
                  <a:cubicBezTo>
                    <a:pt x="2308" y="2571"/>
                    <a:pt x="2155" y="2578"/>
                    <a:pt x="2002" y="2568"/>
                  </a:cubicBezTo>
                  <a:cubicBezTo>
                    <a:pt x="1874" y="2561"/>
                    <a:pt x="1746" y="2543"/>
                    <a:pt x="1628" y="2533"/>
                  </a:cubicBezTo>
                  <a:cubicBezTo>
                    <a:pt x="1521" y="2065"/>
                    <a:pt x="1507" y="1002"/>
                    <a:pt x="1607" y="499"/>
                  </a:cubicBezTo>
                  <a:cubicBezTo>
                    <a:pt x="1815" y="520"/>
                    <a:pt x="1985" y="544"/>
                    <a:pt x="2155" y="551"/>
                  </a:cubicBezTo>
                  <a:cubicBezTo>
                    <a:pt x="2308" y="559"/>
                    <a:pt x="2442" y="450"/>
                    <a:pt x="2439" y="337"/>
                  </a:cubicBezTo>
                  <a:cubicBezTo>
                    <a:pt x="2432" y="201"/>
                    <a:pt x="2325" y="159"/>
                    <a:pt x="2210" y="132"/>
                  </a:cubicBezTo>
                  <a:cubicBezTo>
                    <a:pt x="1625" y="1"/>
                    <a:pt x="1036" y="14"/>
                    <a:pt x="451" y="118"/>
                  </a:cubicBezTo>
                  <a:cubicBezTo>
                    <a:pt x="322" y="143"/>
                    <a:pt x="201" y="208"/>
                    <a:pt x="87" y="271"/>
                  </a:cubicBezTo>
                  <a:cubicBezTo>
                    <a:pt x="45" y="292"/>
                    <a:pt x="0" y="375"/>
                    <a:pt x="14" y="406"/>
                  </a:cubicBezTo>
                  <a:cubicBezTo>
                    <a:pt x="42" y="465"/>
                    <a:pt x="101" y="544"/>
                    <a:pt x="156" y="551"/>
                  </a:cubicBezTo>
                  <a:cubicBezTo>
                    <a:pt x="264" y="565"/>
                    <a:pt x="381" y="548"/>
                    <a:pt x="492" y="527"/>
                  </a:cubicBezTo>
                  <a:cubicBezTo>
                    <a:pt x="714" y="485"/>
                    <a:pt x="932" y="437"/>
                    <a:pt x="1116" y="548"/>
                  </a:cubicBezTo>
                  <a:cubicBezTo>
                    <a:pt x="1102" y="1224"/>
                    <a:pt x="1088" y="1864"/>
                    <a:pt x="1070" y="2513"/>
                  </a:cubicBezTo>
                  <a:cubicBezTo>
                    <a:pt x="918" y="2564"/>
                    <a:pt x="776" y="2606"/>
                    <a:pt x="641" y="266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57"/>
            <p:cNvSpPr/>
            <p:nvPr/>
          </p:nvSpPr>
          <p:spPr>
            <a:xfrm>
              <a:off x="5129300" y="1409225"/>
              <a:ext cx="184625" cy="106300"/>
            </a:xfrm>
            <a:custGeom>
              <a:rect b="b" l="l" r="r" t="t"/>
              <a:pathLst>
                <a:path extrusionOk="0" h="4252" w="7385">
                  <a:moveTo>
                    <a:pt x="5721" y="358"/>
                  </a:moveTo>
                  <a:cubicBezTo>
                    <a:pt x="4532" y="818"/>
                    <a:pt x="3396" y="1376"/>
                    <a:pt x="2336" y="2072"/>
                  </a:cubicBezTo>
                  <a:cubicBezTo>
                    <a:pt x="1642" y="2530"/>
                    <a:pt x="985" y="3029"/>
                    <a:pt x="392" y="3607"/>
                  </a:cubicBezTo>
                  <a:cubicBezTo>
                    <a:pt x="275" y="3721"/>
                    <a:pt x="163" y="3850"/>
                    <a:pt x="73" y="3988"/>
                  </a:cubicBezTo>
                  <a:cubicBezTo>
                    <a:pt x="0" y="4100"/>
                    <a:pt x="49" y="4199"/>
                    <a:pt x="216" y="4252"/>
                  </a:cubicBezTo>
                  <a:cubicBezTo>
                    <a:pt x="302" y="4175"/>
                    <a:pt x="403" y="4092"/>
                    <a:pt x="499" y="4009"/>
                  </a:cubicBezTo>
                  <a:cubicBezTo>
                    <a:pt x="881" y="3676"/>
                    <a:pt x="1247" y="3331"/>
                    <a:pt x="1647" y="3015"/>
                  </a:cubicBezTo>
                  <a:cubicBezTo>
                    <a:pt x="2998" y="1944"/>
                    <a:pt x="4536" y="1178"/>
                    <a:pt x="6150" y="548"/>
                  </a:cubicBezTo>
                  <a:cubicBezTo>
                    <a:pt x="6535" y="395"/>
                    <a:pt x="6910" y="225"/>
                    <a:pt x="7384" y="0"/>
                  </a:cubicBezTo>
                  <a:cubicBezTo>
                    <a:pt x="6726" y="28"/>
                    <a:pt x="6216" y="163"/>
                    <a:pt x="5721" y="35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57"/>
            <p:cNvSpPr/>
            <p:nvPr/>
          </p:nvSpPr>
          <p:spPr>
            <a:xfrm>
              <a:off x="5583125" y="469225"/>
              <a:ext cx="86625" cy="62725"/>
            </a:xfrm>
            <a:custGeom>
              <a:rect b="b" l="l" r="r" t="t"/>
              <a:pathLst>
                <a:path extrusionOk="0" h="2509" w="3465">
                  <a:moveTo>
                    <a:pt x="886" y="2059"/>
                  </a:moveTo>
                  <a:cubicBezTo>
                    <a:pt x="658" y="2079"/>
                    <a:pt x="491" y="1989"/>
                    <a:pt x="319" y="1861"/>
                  </a:cubicBezTo>
                  <a:cubicBezTo>
                    <a:pt x="232" y="1795"/>
                    <a:pt x="90" y="1878"/>
                    <a:pt x="62" y="1996"/>
                  </a:cubicBezTo>
                  <a:cubicBezTo>
                    <a:pt x="0" y="2259"/>
                    <a:pt x="146" y="2474"/>
                    <a:pt x="440" y="2488"/>
                  </a:cubicBezTo>
                  <a:cubicBezTo>
                    <a:pt x="800" y="2508"/>
                    <a:pt x="1164" y="2492"/>
                    <a:pt x="1524" y="2484"/>
                  </a:cubicBezTo>
                  <a:cubicBezTo>
                    <a:pt x="1601" y="2481"/>
                    <a:pt x="1673" y="2457"/>
                    <a:pt x="1746" y="2436"/>
                  </a:cubicBezTo>
                  <a:cubicBezTo>
                    <a:pt x="2047" y="2346"/>
                    <a:pt x="2241" y="2162"/>
                    <a:pt x="2273" y="1851"/>
                  </a:cubicBezTo>
                  <a:cubicBezTo>
                    <a:pt x="2293" y="1653"/>
                    <a:pt x="2300" y="1448"/>
                    <a:pt x="2321" y="1251"/>
                  </a:cubicBezTo>
                  <a:cubicBezTo>
                    <a:pt x="2349" y="1016"/>
                    <a:pt x="2332" y="770"/>
                    <a:pt x="2508" y="527"/>
                  </a:cubicBezTo>
                  <a:cubicBezTo>
                    <a:pt x="2671" y="513"/>
                    <a:pt x="2858" y="499"/>
                    <a:pt x="3045" y="482"/>
                  </a:cubicBezTo>
                  <a:cubicBezTo>
                    <a:pt x="3295" y="458"/>
                    <a:pt x="3437" y="375"/>
                    <a:pt x="3451" y="247"/>
                  </a:cubicBezTo>
                  <a:cubicBezTo>
                    <a:pt x="3464" y="101"/>
                    <a:pt x="3291" y="0"/>
                    <a:pt x="3004" y="14"/>
                  </a:cubicBezTo>
                  <a:cubicBezTo>
                    <a:pt x="2511" y="31"/>
                    <a:pt x="2017" y="63"/>
                    <a:pt x="1524" y="90"/>
                  </a:cubicBezTo>
                  <a:cubicBezTo>
                    <a:pt x="1465" y="94"/>
                    <a:pt x="1410" y="101"/>
                    <a:pt x="1355" y="111"/>
                  </a:cubicBezTo>
                  <a:cubicBezTo>
                    <a:pt x="1202" y="146"/>
                    <a:pt x="1074" y="263"/>
                    <a:pt x="1102" y="364"/>
                  </a:cubicBezTo>
                  <a:cubicBezTo>
                    <a:pt x="1133" y="492"/>
                    <a:pt x="1247" y="513"/>
                    <a:pt x="1365" y="530"/>
                  </a:cubicBezTo>
                  <a:cubicBezTo>
                    <a:pt x="1542" y="558"/>
                    <a:pt x="1742" y="475"/>
                    <a:pt x="1913" y="627"/>
                  </a:cubicBezTo>
                  <a:cubicBezTo>
                    <a:pt x="1860" y="1064"/>
                    <a:pt x="1809" y="1494"/>
                    <a:pt x="1763" y="1889"/>
                  </a:cubicBezTo>
                  <a:cubicBezTo>
                    <a:pt x="1465" y="2097"/>
                    <a:pt x="1171" y="2030"/>
                    <a:pt x="886" y="2059"/>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57"/>
            <p:cNvSpPr/>
            <p:nvPr/>
          </p:nvSpPr>
          <p:spPr>
            <a:xfrm>
              <a:off x="5313700" y="2418800"/>
              <a:ext cx="249425" cy="25725"/>
            </a:xfrm>
            <a:custGeom>
              <a:rect b="b" l="l" r="r" t="t"/>
              <a:pathLst>
                <a:path extrusionOk="0" h="1029" w="9977">
                  <a:moveTo>
                    <a:pt x="3223" y="229"/>
                  </a:moveTo>
                  <a:cubicBezTo>
                    <a:pt x="2254" y="176"/>
                    <a:pt x="1283" y="104"/>
                    <a:pt x="309" y="48"/>
                  </a:cubicBezTo>
                  <a:cubicBezTo>
                    <a:pt x="209" y="42"/>
                    <a:pt x="87" y="0"/>
                    <a:pt x="1" y="149"/>
                  </a:cubicBezTo>
                  <a:cubicBezTo>
                    <a:pt x="57" y="222"/>
                    <a:pt x="136" y="256"/>
                    <a:pt x="230" y="270"/>
                  </a:cubicBezTo>
                  <a:cubicBezTo>
                    <a:pt x="642" y="333"/>
                    <a:pt x="1054" y="416"/>
                    <a:pt x="1470" y="457"/>
                  </a:cubicBezTo>
                  <a:cubicBezTo>
                    <a:pt x="2156" y="523"/>
                    <a:pt x="2842" y="555"/>
                    <a:pt x="3525" y="606"/>
                  </a:cubicBezTo>
                  <a:cubicBezTo>
                    <a:pt x="4401" y="675"/>
                    <a:pt x="5275" y="734"/>
                    <a:pt x="6148" y="817"/>
                  </a:cubicBezTo>
                  <a:cubicBezTo>
                    <a:pt x="7229" y="921"/>
                    <a:pt x="8310" y="1029"/>
                    <a:pt x="9401" y="1015"/>
                  </a:cubicBezTo>
                  <a:cubicBezTo>
                    <a:pt x="9588" y="1015"/>
                    <a:pt x="9775" y="998"/>
                    <a:pt x="9962" y="987"/>
                  </a:cubicBezTo>
                  <a:cubicBezTo>
                    <a:pt x="9966" y="946"/>
                    <a:pt x="9973" y="901"/>
                    <a:pt x="9976" y="859"/>
                  </a:cubicBezTo>
                  <a:cubicBezTo>
                    <a:pt x="9696" y="846"/>
                    <a:pt x="9415" y="838"/>
                    <a:pt x="9135" y="821"/>
                  </a:cubicBezTo>
                  <a:cubicBezTo>
                    <a:pt x="8241" y="763"/>
                    <a:pt x="7347" y="724"/>
                    <a:pt x="6456" y="627"/>
                  </a:cubicBezTo>
                  <a:cubicBezTo>
                    <a:pt x="5375" y="513"/>
                    <a:pt x="4312" y="288"/>
                    <a:pt x="3223" y="229"/>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57"/>
            <p:cNvSpPr/>
            <p:nvPr/>
          </p:nvSpPr>
          <p:spPr>
            <a:xfrm>
              <a:off x="5633000" y="1445175"/>
              <a:ext cx="174300" cy="27225"/>
            </a:xfrm>
            <a:custGeom>
              <a:rect b="b" l="l" r="r" t="t"/>
              <a:pathLst>
                <a:path extrusionOk="0" h="1089" w="6972">
                  <a:moveTo>
                    <a:pt x="1" y="506"/>
                  </a:moveTo>
                  <a:cubicBezTo>
                    <a:pt x="121" y="506"/>
                    <a:pt x="219" y="527"/>
                    <a:pt x="298" y="503"/>
                  </a:cubicBezTo>
                  <a:cubicBezTo>
                    <a:pt x="669" y="385"/>
                    <a:pt x="1050" y="399"/>
                    <a:pt x="1431" y="392"/>
                  </a:cubicBezTo>
                  <a:cubicBezTo>
                    <a:pt x="2644" y="364"/>
                    <a:pt x="3829" y="565"/>
                    <a:pt x="5011" y="794"/>
                  </a:cubicBezTo>
                  <a:cubicBezTo>
                    <a:pt x="5440" y="877"/>
                    <a:pt x="5870" y="960"/>
                    <a:pt x="6300" y="1036"/>
                  </a:cubicBezTo>
                  <a:cubicBezTo>
                    <a:pt x="6452" y="1064"/>
                    <a:pt x="6604" y="1078"/>
                    <a:pt x="6757" y="1082"/>
                  </a:cubicBezTo>
                  <a:cubicBezTo>
                    <a:pt x="6854" y="1088"/>
                    <a:pt x="6972" y="1057"/>
                    <a:pt x="6954" y="946"/>
                  </a:cubicBezTo>
                  <a:cubicBezTo>
                    <a:pt x="6948" y="874"/>
                    <a:pt x="6861" y="791"/>
                    <a:pt x="6788" y="756"/>
                  </a:cubicBezTo>
                  <a:cubicBezTo>
                    <a:pt x="6691" y="708"/>
                    <a:pt x="6570" y="697"/>
                    <a:pt x="6455" y="676"/>
                  </a:cubicBezTo>
                  <a:cubicBezTo>
                    <a:pt x="5801" y="555"/>
                    <a:pt x="5146" y="441"/>
                    <a:pt x="4487" y="319"/>
                  </a:cubicBezTo>
                  <a:cubicBezTo>
                    <a:pt x="3379" y="115"/>
                    <a:pt x="2259" y="1"/>
                    <a:pt x="1130" y="59"/>
                  </a:cubicBezTo>
                  <a:cubicBezTo>
                    <a:pt x="957" y="70"/>
                    <a:pt x="783" y="70"/>
                    <a:pt x="617" y="105"/>
                  </a:cubicBezTo>
                  <a:cubicBezTo>
                    <a:pt x="378" y="153"/>
                    <a:pt x="139" y="225"/>
                    <a:pt x="1" y="50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57"/>
            <p:cNvSpPr/>
            <p:nvPr/>
          </p:nvSpPr>
          <p:spPr>
            <a:xfrm>
              <a:off x="6049550" y="2338150"/>
              <a:ext cx="114975" cy="78150"/>
            </a:xfrm>
            <a:custGeom>
              <a:rect b="b" l="l" r="r" t="t"/>
              <a:pathLst>
                <a:path extrusionOk="0" h="3126" w="4599">
                  <a:moveTo>
                    <a:pt x="323" y="2769"/>
                  </a:moveTo>
                  <a:cubicBezTo>
                    <a:pt x="178" y="2849"/>
                    <a:pt x="46" y="2945"/>
                    <a:pt x="1" y="3125"/>
                  </a:cubicBezTo>
                  <a:cubicBezTo>
                    <a:pt x="545" y="3084"/>
                    <a:pt x="1342" y="2741"/>
                    <a:pt x="2332" y="2131"/>
                  </a:cubicBezTo>
                  <a:cubicBezTo>
                    <a:pt x="3289" y="1542"/>
                    <a:pt x="4200" y="714"/>
                    <a:pt x="4598" y="28"/>
                  </a:cubicBezTo>
                  <a:cubicBezTo>
                    <a:pt x="4443" y="28"/>
                    <a:pt x="4342" y="0"/>
                    <a:pt x="4277" y="35"/>
                  </a:cubicBezTo>
                  <a:cubicBezTo>
                    <a:pt x="4176" y="80"/>
                    <a:pt x="4093" y="163"/>
                    <a:pt x="4016" y="242"/>
                  </a:cubicBezTo>
                  <a:cubicBezTo>
                    <a:pt x="3151" y="1165"/>
                    <a:pt x="2132" y="1885"/>
                    <a:pt x="978" y="2436"/>
                  </a:cubicBezTo>
                  <a:cubicBezTo>
                    <a:pt x="756" y="2540"/>
                    <a:pt x="538" y="2651"/>
                    <a:pt x="323" y="2769"/>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57"/>
            <p:cNvSpPr/>
            <p:nvPr/>
          </p:nvSpPr>
          <p:spPr>
            <a:xfrm>
              <a:off x="5819475" y="1927575"/>
              <a:ext cx="115600" cy="21250"/>
            </a:xfrm>
            <a:custGeom>
              <a:rect b="b" l="l" r="r" t="t"/>
              <a:pathLst>
                <a:path extrusionOk="0" h="850" w="4624">
                  <a:moveTo>
                    <a:pt x="566" y="824"/>
                  </a:moveTo>
                  <a:cubicBezTo>
                    <a:pt x="1494" y="755"/>
                    <a:pt x="2426" y="686"/>
                    <a:pt x="3355" y="592"/>
                  </a:cubicBezTo>
                  <a:cubicBezTo>
                    <a:pt x="3691" y="558"/>
                    <a:pt x="4027" y="471"/>
                    <a:pt x="4360" y="392"/>
                  </a:cubicBezTo>
                  <a:cubicBezTo>
                    <a:pt x="4540" y="350"/>
                    <a:pt x="4623" y="226"/>
                    <a:pt x="4568" y="128"/>
                  </a:cubicBezTo>
                  <a:cubicBezTo>
                    <a:pt x="4505" y="10"/>
                    <a:pt x="4395" y="0"/>
                    <a:pt x="4273" y="21"/>
                  </a:cubicBezTo>
                  <a:cubicBezTo>
                    <a:pt x="4238" y="28"/>
                    <a:pt x="4200" y="38"/>
                    <a:pt x="4163" y="48"/>
                  </a:cubicBezTo>
                  <a:cubicBezTo>
                    <a:pt x="3514" y="197"/>
                    <a:pt x="2853" y="277"/>
                    <a:pt x="2191" y="329"/>
                  </a:cubicBezTo>
                  <a:cubicBezTo>
                    <a:pt x="1657" y="374"/>
                    <a:pt x="1128" y="433"/>
                    <a:pt x="600" y="499"/>
                  </a:cubicBezTo>
                  <a:cubicBezTo>
                    <a:pt x="417" y="523"/>
                    <a:pt x="240" y="589"/>
                    <a:pt x="1" y="655"/>
                  </a:cubicBezTo>
                  <a:cubicBezTo>
                    <a:pt x="223" y="849"/>
                    <a:pt x="400" y="838"/>
                    <a:pt x="566" y="82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57"/>
            <p:cNvSpPr/>
            <p:nvPr/>
          </p:nvSpPr>
          <p:spPr>
            <a:xfrm>
              <a:off x="5154600" y="1465450"/>
              <a:ext cx="114100" cy="63000"/>
            </a:xfrm>
            <a:custGeom>
              <a:rect b="b" l="l" r="r" t="t"/>
              <a:pathLst>
                <a:path extrusionOk="0" h="2520" w="4564">
                  <a:moveTo>
                    <a:pt x="4564" y="21"/>
                  </a:moveTo>
                  <a:cubicBezTo>
                    <a:pt x="4179" y="0"/>
                    <a:pt x="3912" y="100"/>
                    <a:pt x="3649" y="198"/>
                  </a:cubicBezTo>
                  <a:cubicBezTo>
                    <a:pt x="2460" y="620"/>
                    <a:pt x="1383" y="1234"/>
                    <a:pt x="371" y="1968"/>
                  </a:cubicBezTo>
                  <a:cubicBezTo>
                    <a:pt x="298" y="2024"/>
                    <a:pt x="222" y="2083"/>
                    <a:pt x="152" y="2145"/>
                  </a:cubicBezTo>
                  <a:cubicBezTo>
                    <a:pt x="69" y="2225"/>
                    <a:pt x="0" y="2311"/>
                    <a:pt x="45" y="2433"/>
                  </a:cubicBezTo>
                  <a:cubicBezTo>
                    <a:pt x="80" y="2519"/>
                    <a:pt x="235" y="2502"/>
                    <a:pt x="392" y="2387"/>
                  </a:cubicBezTo>
                  <a:cubicBezTo>
                    <a:pt x="1435" y="1605"/>
                    <a:pt x="2561" y="960"/>
                    <a:pt x="3787" y="479"/>
                  </a:cubicBezTo>
                  <a:cubicBezTo>
                    <a:pt x="4047" y="375"/>
                    <a:pt x="4265" y="215"/>
                    <a:pt x="4564" y="2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57"/>
            <p:cNvSpPr/>
            <p:nvPr/>
          </p:nvSpPr>
          <p:spPr>
            <a:xfrm>
              <a:off x="5824525" y="1954925"/>
              <a:ext cx="109600" cy="13650"/>
            </a:xfrm>
            <a:custGeom>
              <a:rect b="b" l="l" r="r" t="t"/>
              <a:pathLst>
                <a:path extrusionOk="0" h="546" w="4384">
                  <a:moveTo>
                    <a:pt x="3961" y="18"/>
                  </a:moveTo>
                  <a:cubicBezTo>
                    <a:pt x="3621" y="46"/>
                    <a:pt x="3278" y="84"/>
                    <a:pt x="2938" y="101"/>
                  </a:cubicBezTo>
                  <a:cubicBezTo>
                    <a:pt x="2138" y="139"/>
                    <a:pt x="1337" y="167"/>
                    <a:pt x="537" y="198"/>
                  </a:cubicBezTo>
                  <a:cubicBezTo>
                    <a:pt x="423" y="205"/>
                    <a:pt x="309" y="208"/>
                    <a:pt x="194" y="226"/>
                  </a:cubicBezTo>
                  <a:cubicBezTo>
                    <a:pt x="101" y="243"/>
                    <a:pt x="0" y="292"/>
                    <a:pt x="24" y="400"/>
                  </a:cubicBezTo>
                  <a:cubicBezTo>
                    <a:pt x="35" y="451"/>
                    <a:pt x="125" y="510"/>
                    <a:pt x="187" y="520"/>
                  </a:cubicBezTo>
                  <a:cubicBezTo>
                    <a:pt x="298" y="545"/>
                    <a:pt x="413" y="541"/>
                    <a:pt x="526" y="538"/>
                  </a:cubicBezTo>
                  <a:cubicBezTo>
                    <a:pt x="1254" y="520"/>
                    <a:pt x="1978" y="510"/>
                    <a:pt x="2703" y="486"/>
                  </a:cubicBezTo>
                  <a:cubicBezTo>
                    <a:pt x="3083" y="472"/>
                    <a:pt x="3462" y="437"/>
                    <a:pt x="3843" y="406"/>
                  </a:cubicBezTo>
                  <a:cubicBezTo>
                    <a:pt x="4030" y="389"/>
                    <a:pt x="4220" y="375"/>
                    <a:pt x="4383" y="205"/>
                  </a:cubicBezTo>
                  <a:cubicBezTo>
                    <a:pt x="4273" y="1"/>
                    <a:pt x="4116" y="8"/>
                    <a:pt x="3961" y="1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57"/>
            <p:cNvSpPr/>
            <p:nvPr/>
          </p:nvSpPr>
          <p:spPr>
            <a:xfrm>
              <a:off x="5830225" y="1907550"/>
              <a:ext cx="106050" cy="19850"/>
            </a:xfrm>
            <a:custGeom>
              <a:rect b="b" l="l" r="r" t="t"/>
              <a:pathLst>
                <a:path extrusionOk="0" h="794" w="4242">
                  <a:moveTo>
                    <a:pt x="3770" y="59"/>
                  </a:moveTo>
                  <a:cubicBezTo>
                    <a:pt x="2846" y="160"/>
                    <a:pt x="1920" y="257"/>
                    <a:pt x="999" y="357"/>
                  </a:cubicBezTo>
                  <a:cubicBezTo>
                    <a:pt x="770" y="385"/>
                    <a:pt x="545" y="416"/>
                    <a:pt x="323" y="454"/>
                  </a:cubicBezTo>
                  <a:cubicBezTo>
                    <a:pt x="202" y="475"/>
                    <a:pt x="91" y="528"/>
                    <a:pt x="1" y="642"/>
                  </a:cubicBezTo>
                  <a:cubicBezTo>
                    <a:pt x="223" y="794"/>
                    <a:pt x="434" y="763"/>
                    <a:pt x="639" y="745"/>
                  </a:cubicBezTo>
                  <a:cubicBezTo>
                    <a:pt x="1470" y="676"/>
                    <a:pt x="2302" y="600"/>
                    <a:pt x="3130" y="517"/>
                  </a:cubicBezTo>
                  <a:cubicBezTo>
                    <a:pt x="3413" y="489"/>
                    <a:pt x="3695" y="434"/>
                    <a:pt x="3971" y="371"/>
                  </a:cubicBezTo>
                  <a:cubicBezTo>
                    <a:pt x="4069" y="350"/>
                    <a:pt x="4152" y="271"/>
                    <a:pt x="4242" y="216"/>
                  </a:cubicBezTo>
                  <a:cubicBezTo>
                    <a:pt x="4114" y="0"/>
                    <a:pt x="3937" y="42"/>
                    <a:pt x="3770" y="59"/>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57"/>
            <p:cNvSpPr/>
            <p:nvPr/>
          </p:nvSpPr>
          <p:spPr>
            <a:xfrm>
              <a:off x="5200150" y="1517850"/>
              <a:ext cx="100425" cy="50775"/>
            </a:xfrm>
            <a:custGeom>
              <a:rect b="b" l="l" r="r" t="t"/>
              <a:pathLst>
                <a:path extrusionOk="0" h="2031" w="4017">
                  <a:moveTo>
                    <a:pt x="171" y="2017"/>
                  </a:moveTo>
                  <a:cubicBezTo>
                    <a:pt x="278" y="1979"/>
                    <a:pt x="375" y="1923"/>
                    <a:pt x="472" y="1868"/>
                  </a:cubicBezTo>
                  <a:cubicBezTo>
                    <a:pt x="1421" y="1286"/>
                    <a:pt x="2388" y="738"/>
                    <a:pt x="3469" y="409"/>
                  </a:cubicBezTo>
                  <a:cubicBezTo>
                    <a:pt x="3663" y="350"/>
                    <a:pt x="3836" y="233"/>
                    <a:pt x="4017" y="146"/>
                  </a:cubicBezTo>
                  <a:cubicBezTo>
                    <a:pt x="3677" y="0"/>
                    <a:pt x="3386" y="101"/>
                    <a:pt x="3098" y="187"/>
                  </a:cubicBezTo>
                  <a:cubicBezTo>
                    <a:pt x="2056" y="506"/>
                    <a:pt x="1127" y="1047"/>
                    <a:pt x="215" y="1618"/>
                  </a:cubicBezTo>
                  <a:cubicBezTo>
                    <a:pt x="139" y="1667"/>
                    <a:pt x="73" y="1743"/>
                    <a:pt x="25" y="1816"/>
                  </a:cubicBezTo>
                  <a:cubicBezTo>
                    <a:pt x="1" y="1854"/>
                    <a:pt x="1" y="1930"/>
                    <a:pt x="25" y="1968"/>
                  </a:cubicBezTo>
                  <a:cubicBezTo>
                    <a:pt x="49" y="2003"/>
                    <a:pt x="132" y="2031"/>
                    <a:pt x="171" y="201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57"/>
            <p:cNvSpPr/>
            <p:nvPr/>
          </p:nvSpPr>
          <p:spPr>
            <a:xfrm>
              <a:off x="5823550" y="1981775"/>
              <a:ext cx="104850" cy="9225"/>
            </a:xfrm>
            <a:custGeom>
              <a:rect b="b" l="l" r="r" t="t"/>
              <a:pathLst>
                <a:path extrusionOk="0" h="369" w="4194">
                  <a:moveTo>
                    <a:pt x="4169" y="171"/>
                  </a:moveTo>
                  <a:cubicBezTo>
                    <a:pt x="4194" y="67"/>
                    <a:pt x="4086" y="18"/>
                    <a:pt x="3986" y="12"/>
                  </a:cubicBezTo>
                  <a:cubicBezTo>
                    <a:pt x="3909" y="4"/>
                    <a:pt x="3833" y="1"/>
                    <a:pt x="3757" y="1"/>
                  </a:cubicBezTo>
                  <a:cubicBezTo>
                    <a:pt x="2745" y="4"/>
                    <a:pt x="1737" y="12"/>
                    <a:pt x="725" y="15"/>
                  </a:cubicBezTo>
                  <a:cubicBezTo>
                    <a:pt x="476" y="15"/>
                    <a:pt x="240" y="67"/>
                    <a:pt x="1" y="181"/>
                  </a:cubicBezTo>
                  <a:cubicBezTo>
                    <a:pt x="220" y="344"/>
                    <a:pt x="469" y="344"/>
                    <a:pt x="715" y="348"/>
                  </a:cubicBezTo>
                  <a:cubicBezTo>
                    <a:pt x="1612" y="358"/>
                    <a:pt x="2506" y="365"/>
                    <a:pt x="3404" y="368"/>
                  </a:cubicBezTo>
                  <a:cubicBezTo>
                    <a:pt x="3594" y="368"/>
                    <a:pt x="3788" y="361"/>
                    <a:pt x="3972" y="330"/>
                  </a:cubicBezTo>
                  <a:cubicBezTo>
                    <a:pt x="4048" y="316"/>
                    <a:pt x="4152" y="236"/>
                    <a:pt x="4169" y="17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57"/>
            <p:cNvSpPr/>
            <p:nvPr/>
          </p:nvSpPr>
          <p:spPr>
            <a:xfrm>
              <a:off x="5847825" y="1861550"/>
              <a:ext cx="91125" cy="18225"/>
            </a:xfrm>
            <a:custGeom>
              <a:rect b="b" l="l" r="r" t="t"/>
              <a:pathLst>
                <a:path extrusionOk="0" h="729" w="3645">
                  <a:moveTo>
                    <a:pt x="3544" y="1"/>
                  </a:moveTo>
                  <a:cubicBezTo>
                    <a:pt x="3475" y="14"/>
                    <a:pt x="3403" y="22"/>
                    <a:pt x="3330" y="39"/>
                  </a:cubicBezTo>
                  <a:cubicBezTo>
                    <a:pt x="2609" y="222"/>
                    <a:pt x="1878" y="319"/>
                    <a:pt x="1130" y="337"/>
                  </a:cubicBezTo>
                  <a:cubicBezTo>
                    <a:pt x="867" y="340"/>
                    <a:pt x="600" y="364"/>
                    <a:pt x="336" y="403"/>
                  </a:cubicBezTo>
                  <a:cubicBezTo>
                    <a:pt x="239" y="417"/>
                    <a:pt x="152" y="497"/>
                    <a:pt x="0" y="580"/>
                  </a:cubicBezTo>
                  <a:cubicBezTo>
                    <a:pt x="194" y="638"/>
                    <a:pt x="315" y="690"/>
                    <a:pt x="443" y="708"/>
                  </a:cubicBezTo>
                  <a:cubicBezTo>
                    <a:pt x="592" y="729"/>
                    <a:pt x="745" y="721"/>
                    <a:pt x="898" y="718"/>
                  </a:cubicBezTo>
                  <a:cubicBezTo>
                    <a:pt x="1604" y="718"/>
                    <a:pt x="2304" y="652"/>
                    <a:pt x="2994" y="503"/>
                  </a:cubicBezTo>
                  <a:cubicBezTo>
                    <a:pt x="3178" y="462"/>
                    <a:pt x="3357" y="399"/>
                    <a:pt x="3531" y="330"/>
                  </a:cubicBezTo>
                  <a:cubicBezTo>
                    <a:pt x="3645" y="285"/>
                    <a:pt x="3645" y="185"/>
                    <a:pt x="35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57"/>
            <p:cNvSpPr/>
            <p:nvPr/>
          </p:nvSpPr>
          <p:spPr>
            <a:xfrm>
              <a:off x="5641925" y="1426375"/>
              <a:ext cx="113250" cy="18050"/>
            </a:xfrm>
            <a:custGeom>
              <a:rect b="b" l="l" r="r" t="t"/>
              <a:pathLst>
                <a:path extrusionOk="0" h="722" w="4530">
                  <a:moveTo>
                    <a:pt x="4165" y="694"/>
                  </a:moveTo>
                  <a:cubicBezTo>
                    <a:pt x="4266" y="721"/>
                    <a:pt x="4379" y="697"/>
                    <a:pt x="4480" y="697"/>
                  </a:cubicBezTo>
                  <a:cubicBezTo>
                    <a:pt x="4529" y="537"/>
                    <a:pt x="4473" y="441"/>
                    <a:pt x="4352" y="406"/>
                  </a:cubicBezTo>
                  <a:cubicBezTo>
                    <a:pt x="4026" y="316"/>
                    <a:pt x="3698" y="219"/>
                    <a:pt x="3361" y="166"/>
                  </a:cubicBezTo>
                  <a:cubicBezTo>
                    <a:pt x="2308" y="14"/>
                    <a:pt x="1245" y="0"/>
                    <a:pt x="180" y="49"/>
                  </a:cubicBezTo>
                  <a:cubicBezTo>
                    <a:pt x="122" y="53"/>
                    <a:pt x="60" y="70"/>
                    <a:pt x="1" y="83"/>
                  </a:cubicBezTo>
                  <a:cubicBezTo>
                    <a:pt x="697" y="222"/>
                    <a:pt x="1390" y="309"/>
                    <a:pt x="2086" y="392"/>
                  </a:cubicBezTo>
                  <a:cubicBezTo>
                    <a:pt x="2783" y="472"/>
                    <a:pt x="3486" y="499"/>
                    <a:pt x="4165" y="69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57"/>
            <p:cNvSpPr/>
            <p:nvPr/>
          </p:nvSpPr>
          <p:spPr>
            <a:xfrm>
              <a:off x="5179375" y="1499475"/>
              <a:ext cx="95050" cy="50875"/>
            </a:xfrm>
            <a:custGeom>
              <a:rect b="b" l="l" r="r" t="t"/>
              <a:pathLst>
                <a:path extrusionOk="0" h="2035" w="3802">
                  <a:moveTo>
                    <a:pt x="385" y="1893"/>
                  </a:moveTo>
                  <a:cubicBezTo>
                    <a:pt x="839" y="1553"/>
                    <a:pt x="1331" y="1276"/>
                    <a:pt x="1851" y="1044"/>
                  </a:cubicBezTo>
                  <a:cubicBezTo>
                    <a:pt x="2263" y="860"/>
                    <a:pt x="2682" y="677"/>
                    <a:pt x="3101" y="503"/>
                  </a:cubicBezTo>
                  <a:cubicBezTo>
                    <a:pt x="3361" y="392"/>
                    <a:pt x="3610" y="264"/>
                    <a:pt x="3801" y="1"/>
                  </a:cubicBezTo>
                  <a:cubicBezTo>
                    <a:pt x="3579" y="53"/>
                    <a:pt x="3354" y="84"/>
                    <a:pt x="3143" y="160"/>
                  </a:cubicBezTo>
                  <a:cubicBezTo>
                    <a:pt x="2377" y="431"/>
                    <a:pt x="1622" y="739"/>
                    <a:pt x="912" y="1137"/>
                  </a:cubicBezTo>
                  <a:cubicBezTo>
                    <a:pt x="651" y="1286"/>
                    <a:pt x="405" y="1463"/>
                    <a:pt x="167" y="1643"/>
                  </a:cubicBezTo>
                  <a:cubicBezTo>
                    <a:pt x="87" y="1702"/>
                    <a:pt x="52" y="1813"/>
                    <a:pt x="0" y="1893"/>
                  </a:cubicBezTo>
                  <a:cubicBezTo>
                    <a:pt x="156" y="2035"/>
                    <a:pt x="274" y="1976"/>
                    <a:pt x="385" y="189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57"/>
            <p:cNvSpPr/>
            <p:nvPr/>
          </p:nvSpPr>
          <p:spPr>
            <a:xfrm>
              <a:off x="5215150" y="1545050"/>
              <a:ext cx="93825" cy="43250"/>
            </a:xfrm>
            <a:custGeom>
              <a:rect b="b" l="l" r="r" t="t"/>
              <a:pathLst>
                <a:path extrusionOk="0" h="1730" w="3753">
                  <a:moveTo>
                    <a:pt x="2800" y="167"/>
                  </a:moveTo>
                  <a:cubicBezTo>
                    <a:pt x="2273" y="371"/>
                    <a:pt x="1743" y="575"/>
                    <a:pt x="1230" y="808"/>
                  </a:cubicBezTo>
                  <a:cubicBezTo>
                    <a:pt x="835" y="988"/>
                    <a:pt x="464" y="1206"/>
                    <a:pt x="87" y="1418"/>
                  </a:cubicBezTo>
                  <a:cubicBezTo>
                    <a:pt x="38" y="1445"/>
                    <a:pt x="4" y="1536"/>
                    <a:pt x="0" y="1594"/>
                  </a:cubicBezTo>
                  <a:cubicBezTo>
                    <a:pt x="0" y="1674"/>
                    <a:pt x="135" y="1729"/>
                    <a:pt x="229" y="1691"/>
                  </a:cubicBezTo>
                  <a:cubicBezTo>
                    <a:pt x="350" y="1643"/>
                    <a:pt x="474" y="1594"/>
                    <a:pt x="586" y="1528"/>
                  </a:cubicBezTo>
                  <a:cubicBezTo>
                    <a:pt x="1299" y="1106"/>
                    <a:pt x="2059" y="773"/>
                    <a:pt x="2841" y="489"/>
                  </a:cubicBezTo>
                  <a:cubicBezTo>
                    <a:pt x="3143" y="381"/>
                    <a:pt x="3417" y="229"/>
                    <a:pt x="3752" y="1"/>
                  </a:cubicBezTo>
                  <a:cubicBezTo>
                    <a:pt x="3361" y="4"/>
                    <a:pt x="3073" y="60"/>
                    <a:pt x="2800" y="16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57"/>
            <p:cNvSpPr/>
            <p:nvPr/>
          </p:nvSpPr>
          <p:spPr>
            <a:xfrm>
              <a:off x="6084650" y="2308950"/>
              <a:ext cx="77875" cy="58925"/>
            </a:xfrm>
            <a:custGeom>
              <a:rect b="b" l="l" r="r" t="t"/>
              <a:pathLst>
                <a:path extrusionOk="0" h="2357" w="3115">
                  <a:moveTo>
                    <a:pt x="0" y="2357"/>
                  </a:moveTo>
                  <a:cubicBezTo>
                    <a:pt x="212" y="2291"/>
                    <a:pt x="325" y="2270"/>
                    <a:pt x="423" y="2221"/>
                  </a:cubicBezTo>
                  <a:cubicBezTo>
                    <a:pt x="1410" y="1701"/>
                    <a:pt x="2318" y="1078"/>
                    <a:pt x="3077" y="275"/>
                  </a:cubicBezTo>
                  <a:cubicBezTo>
                    <a:pt x="3108" y="240"/>
                    <a:pt x="3105" y="177"/>
                    <a:pt x="3115" y="132"/>
                  </a:cubicBezTo>
                  <a:cubicBezTo>
                    <a:pt x="2980" y="1"/>
                    <a:pt x="2858" y="46"/>
                    <a:pt x="2751" y="136"/>
                  </a:cubicBezTo>
                  <a:cubicBezTo>
                    <a:pt x="2550" y="299"/>
                    <a:pt x="2363" y="486"/>
                    <a:pt x="2152" y="641"/>
                  </a:cubicBezTo>
                  <a:cubicBezTo>
                    <a:pt x="1625" y="1026"/>
                    <a:pt x="1088" y="1400"/>
                    <a:pt x="551" y="1778"/>
                  </a:cubicBezTo>
                  <a:cubicBezTo>
                    <a:pt x="357" y="1914"/>
                    <a:pt x="132" y="2024"/>
                    <a:pt x="0" y="235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57"/>
            <p:cNvSpPr/>
            <p:nvPr/>
          </p:nvSpPr>
          <p:spPr>
            <a:xfrm>
              <a:off x="5589675" y="942250"/>
              <a:ext cx="33050" cy="38400"/>
            </a:xfrm>
            <a:custGeom>
              <a:rect b="b" l="l" r="r" t="t"/>
              <a:pathLst>
                <a:path extrusionOk="0" h="1536" w="1322">
                  <a:moveTo>
                    <a:pt x="694" y="1459"/>
                  </a:moveTo>
                  <a:cubicBezTo>
                    <a:pt x="940" y="1536"/>
                    <a:pt x="1162" y="1438"/>
                    <a:pt x="1238" y="1200"/>
                  </a:cubicBezTo>
                  <a:cubicBezTo>
                    <a:pt x="1283" y="1064"/>
                    <a:pt x="1301" y="915"/>
                    <a:pt x="1321" y="811"/>
                  </a:cubicBezTo>
                  <a:cubicBezTo>
                    <a:pt x="1307" y="676"/>
                    <a:pt x="1307" y="583"/>
                    <a:pt x="1286" y="496"/>
                  </a:cubicBezTo>
                  <a:cubicBezTo>
                    <a:pt x="1186" y="135"/>
                    <a:pt x="687" y="1"/>
                    <a:pt x="410" y="257"/>
                  </a:cubicBezTo>
                  <a:cubicBezTo>
                    <a:pt x="1" y="638"/>
                    <a:pt x="157" y="1296"/>
                    <a:pt x="694" y="1459"/>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57"/>
            <p:cNvSpPr/>
            <p:nvPr/>
          </p:nvSpPr>
          <p:spPr>
            <a:xfrm>
              <a:off x="5728525" y="1476250"/>
              <a:ext cx="104175" cy="18750"/>
            </a:xfrm>
            <a:custGeom>
              <a:rect b="b" l="l" r="r" t="t"/>
              <a:pathLst>
                <a:path extrusionOk="0" h="750" w="4167">
                  <a:moveTo>
                    <a:pt x="3944" y="413"/>
                  </a:moveTo>
                  <a:cubicBezTo>
                    <a:pt x="3833" y="383"/>
                    <a:pt x="3722" y="365"/>
                    <a:pt x="3608" y="348"/>
                  </a:cubicBezTo>
                  <a:cubicBezTo>
                    <a:pt x="3119" y="275"/>
                    <a:pt x="2631" y="213"/>
                    <a:pt x="2146" y="130"/>
                  </a:cubicBezTo>
                  <a:cubicBezTo>
                    <a:pt x="1526" y="22"/>
                    <a:pt x="902" y="1"/>
                    <a:pt x="271" y="29"/>
                  </a:cubicBezTo>
                  <a:cubicBezTo>
                    <a:pt x="205" y="33"/>
                    <a:pt x="140" y="50"/>
                    <a:pt x="1" y="77"/>
                  </a:cubicBezTo>
                  <a:cubicBezTo>
                    <a:pt x="122" y="126"/>
                    <a:pt x="171" y="154"/>
                    <a:pt x="219" y="161"/>
                  </a:cubicBezTo>
                  <a:cubicBezTo>
                    <a:pt x="857" y="268"/>
                    <a:pt x="1491" y="379"/>
                    <a:pt x="2129" y="476"/>
                  </a:cubicBezTo>
                  <a:cubicBezTo>
                    <a:pt x="2711" y="566"/>
                    <a:pt x="3293" y="645"/>
                    <a:pt x="3875" y="725"/>
                  </a:cubicBezTo>
                  <a:cubicBezTo>
                    <a:pt x="3965" y="739"/>
                    <a:pt x="4065" y="749"/>
                    <a:pt x="4124" y="653"/>
                  </a:cubicBezTo>
                  <a:cubicBezTo>
                    <a:pt x="4166" y="580"/>
                    <a:pt x="4072" y="448"/>
                    <a:pt x="3944" y="41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57"/>
            <p:cNvSpPr/>
            <p:nvPr/>
          </p:nvSpPr>
          <p:spPr>
            <a:xfrm>
              <a:off x="5870850" y="1712925"/>
              <a:ext cx="82850" cy="11625"/>
            </a:xfrm>
            <a:custGeom>
              <a:rect b="b" l="l" r="r" t="t"/>
              <a:pathLst>
                <a:path extrusionOk="0" h="465" w="3314">
                  <a:moveTo>
                    <a:pt x="3268" y="250"/>
                  </a:moveTo>
                  <a:cubicBezTo>
                    <a:pt x="3223" y="184"/>
                    <a:pt x="3136" y="138"/>
                    <a:pt x="3057" y="101"/>
                  </a:cubicBezTo>
                  <a:cubicBezTo>
                    <a:pt x="3008" y="76"/>
                    <a:pt x="2946" y="87"/>
                    <a:pt x="2887" y="84"/>
                  </a:cubicBezTo>
                  <a:cubicBezTo>
                    <a:pt x="2374" y="55"/>
                    <a:pt x="1862" y="18"/>
                    <a:pt x="1349" y="7"/>
                  </a:cubicBezTo>
                  <a:cubicBezTo>
                    <a:pt x="989" y="0"/>
                    <a:pt x="628" y="28"/>
                    <a:pt x="268" y="55"/>
                  </a:cubicBezTo>
                  <a:cubicBezTo>
                    <a:pt x="164" y="63"/>
                    <a:pt x="36" y="69"/>
                    <a:pt x="1" y="232"/>
                  </a:cubicBezTo>
                  <a:cubicBezTo>
                    <a:pt x="205" y="325"/>
                    <a:pt x="427" y="336"/>
                    <a:pt x="653" y="350"/>
                  </a:cubicBezTo>
                  <a:cubicBezTo>
                    <a:pt x="1314" y="388"/>
                    <a:pt x="1979" y="426"/>
                    <a:pt x="2644" y="458"/>
                  </a:cubicBezTo>
                  <a:cubicBezTo>
                    <a:pt x="2776" y="464"/>
                    <a:pt x="2911" y="458"/>
                    <a:pt x="3043" y="444"/>
                  </a:cubicBezTo>
                  <a:cubicBezTo>
                    <a:pt x="3189" y="426"/>
                    <a:pt x="3314" y="319"/>
                    <a:pt x="3268" y="25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57"/>
            <p:cNvSpPr/>
            <p:nvPr/>
          </p:nvSpPr>
          <p:spPr>
            <a:xfrm>
              <a:off x="5756425" y="2414350"/>
              <a:ext cx="85875" cy="16850"/>
            </a:xfrm>
            <a:custGeom>
              <a:rect b="b" l="l" r="r" t="t"/>
              <a:pathLst>
                <a:path extrusionOk="0" h="674" w="3435">
                  <a:moveTo>
                    <a:pt x="1730" y="642"/>
                  </a:moveTo>
                  <a:cubicBezTo>
                    <a:pt x="2145" y="604"/>
                    <a:pt x="2561" y="528"/>
                    <a:pt x="2970" y="452"/>
                  </a:cubicBezTo>
                  <a:cubicBezTo>
                    <a:pt x="3154" y="417"/>
                    <a:pt x="3344" y="365"/>
                    <a:pt x="3434" y="175"/>
                  </a:cubicBezTo>
                  <a:cubicBezTo>
                    <a:pt x="3372" y="1"/>
                    <a:pt x="3234" y="22"/>
                    <a:pt x="3105" y="57"/>
                  </a:cubicBezTo>
                  <a:cubicBezTo>
                    <a:pt x="2385" y="258"/>
                    <a:pt x="1646" y="324"/>
                    <a:pt x="901" y="338"/>
                  </a:cubicBezTo>
                  <a:cubicBezTo>
                    <a:pt x="600" y="341"/>
                    <a:pt x="309" y="379"/>
                    <a:pt x="1" y="535"/>
                  </a:cubicBezTo>
                  <a:cubicBezTo>
                    <a:pt x="229" y="625"/>
                    <a:pt x="437" y="656"/>
                    <a:pt x="645" y="656"/>
                  </a:cubicBezTo>
                  <a:cubicBezTo>
                    <a:pt x="1005" y="660"/>
                    <a:pt x="1369" y="674"/>
                    <a:pt x="1730" y="64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57"/>
            <p:cNvSpPr/>
            <p:nvPr/>
          </p:nvSpPr>
          <p:spPr>
            <a:xfrm>
              <a:off x="5863775" y="1842250"/>
              <a:ext cx="66700" cy="9375"/>
            </a:xfrm>
            <a:custGeom>
              <a:rect b="b" l="l" r="r" t="t"/>
              <a:pathLst>
                <a:path extrusionOk="0" h="375" w="2668">
                  <a:moveTo>
                    <a:pt x="2460" y="4"/>
                  </a:moveTo>
                  <a:cubicBezTo>
                    <a:pt x="1739" y="10"/>
                    <a:pt x="1015" y="17"/>
                    <a:pt x="294" y="38"/>
                  </a:cubicBezTo>
                  <a:cubicBezTo>
                    <a:pt x="194" y="42"/>
                    <a:pt x="97" y="108"/>
                    <a:pt x="0" y="146"/>
                  </a:cubicBezTo>
                  <a:cubicBezTo>
                    <a:pt x="3" y="183"/>
                    <a:pt x="7" y="218"/>
                    <a:pt x="10" y="257"/>
                  </a:cubicBezTo>
                  <a:cubicBezTo>
                    <a:pt x="117" y="287"/>
                    <a:pt x="221" y="343"/>
                    <a:pt x="333" y="346"/>
                  </a:cubicBezTo>
                  <a:cubicBezTo>
                    <a:pt x="998" y="364"/>
                    <a:pt x="1663" y="371"/>
                    <a:pt x="2328" y="375"/>
                  </a:cubicBezTo>
                  <a:cubicBezTo>
                    <a:pt x="2418" y="375"/>
                    <a:pt x="2511" y="333"/>
                    <a:pt x="2595" y="287"/>
                  </a:cubicBezTo>
                  <a:cubicBezTo>
                    <a:pt x="2633" y="267"/>
                    <a:pt x="2668" y="198"/>
                    <a:pt x="2661" y="153"/>
                  </a:cubicBezTo>
                  <a:cubicBezTo>
                    <a:pt x="2657" y="111"/>
                    <a:pt x="2609" y="66"/>
                    <a:pt x="2567" y="35"/>
                  </a:cubicBezTo>
                  <a:cubicBezTo>
                    <a:pt x="2540" y="10"/>
                    <a:pt x="2498" y="0"/>
                    <a:pt x="2460" y="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57"/>
            <p:cNvSpPr/>
            <p:nvPr/>
          </p:nvSpPr>
          <p:spPr>
            <a:xfrm>
              <a:off x="5868325" y="1772500"/>
              <a:ext cx="74800" cy="12775"/>
            </a:xfrm>
            <a:custGeom>
              <a:rect b="b" l="l" r="r" t="t"/>
              <a:pathLst>
                <a:path extrusionOk="0" h="511" w="2992">
                  <a:moveTo>
                    <a:pt x="2988" y="292"/>
                  </a:moveTo>
                  <a:cubicBezTo>
                    <a:pt x="2991" y="240"/>
                    <a:pt x="2919" y="181"/>
                    <a:pt x="2867" y="139"/>
                  </a:cubicBezTo>
                  <a:cubicBezTo>
                    <a:pt x="2842" y="119"/>
                    <a:pt x="2794" y="125"/>
                    <a:pt x="2756" y="122"/>
                  </a:cubicBezTo>
                  <a:cubicBezTo>
                    <a:pt x="2243" y="91"/>
                    <a:pt x="1731" y="53"/>
                    <a:pt x="1218" y="26"/>
                  </a:cubicBezTo>
                  <a:cubicBezTo>
                    <a:pt x="951" y="11"/>
                    <a:pt x="684" y="1"/>
                    <a:pt x="417" y="18"/>
                  </a:cubicBezTo>
                  <a:cubicBezTo>
                    <a:pt x="303" y="26"/>
                    <a:pt x="188" y="98"/>
                    <a:pt x="1" y="171"/>
                  </a:cubicBezTo>
                  <a:cubicBezTo>
                    <a:pt x="157" y="247"/>
                    <a:pt x="234" y="306"/>
                    <a:pt x="320" y="320"/>
                  </a:cubicBezTo>
                  <a:cubicBezTo>
                    <a:pt x="507" y="351"/>
                    <a:pt x="698" y="358"/>
                    <a:pt x="888" y="375"/>
                  </a:cubicBezTo>
                  <a:cubicBezTo>
                    <a:pt x="1363" y="416"/>
                    <a:pt x="1835" y="469"/>
                    <a:pt x="2309" y="500"/>
                  </a:cubicBezTo>
                  <a:cubicBezTo>
                    <a:pt x="2496" y="510"/>
                    <a:pt x="2690" y="483"/>
                    <a:pt x="2874" y="451"/>
                  </a:cubicBezTo>
                  <a:cubicBezTo>
                    <a:pt x="2922" y="441"/>
                    <a:pt x="2988" y="347"/>
                    <a:pt x="2988" y="29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57"/>
            <p:cNvSpPr/>
            <p:nvPr/>
          </p:nvSpPr>
          <p:spPr>
            <a:xfrm>
              <a:off x="5751325" y="1499050"/>
              <a:ext cx="85075" cy="17450"/>
            </a:xfrm>
            <a:custGeom>
              <a:rect b="b" l="l" r="r" t="t"/>
              <a:pathLst>
                <a:path extrusionOk="0" h="698" w="3403">
                  <a:moveTo>
                    <a:pt x="3080" y="365"/>
                  </a:moveTo>
                  <a:cubicBezTo>
                    <a:pt x="2363" y="246"/>
                    <a:pt x="1650" y="133"/>
                    <a:pt x="932" y="39"/>
                  </a:cubicBezTo>
                  <a:cubicBezTo>
                    <a:pt x="652" y="0"/>
                    <a:pt x="364" y="14"/>
                    <a:pt x="0" y="174"/>
                  </a:cubicBezTo>
                  <a:cubicBezTo>
                    <a:pt x="240" y="243"/>
                    <a:pt x="364" y="291"/>
                    <a:pt x="496" y="312"/>
                  </a:cubicBezTo>
                  <a:cubicBezTo>
                    <a:pt x="1341" y="440"/>
                    <a:pt x="2194" y="565"/>
                    <a:pt x="3043" y="683"/>
                  </a:cubicBezTo>
                  <a:cubicBezTo>
                    <a:pt x="3133" y="697"/>
                    <a:pt x="3230" y="686"/>
                    <a:pt x="3323" y="676"/>
                  </a:cubicBezTo>
                  <a:cubicBezTo>
                    <a:pt x="3351" y="673"/>
                    <a:pt x="3385" y="635"/>
                    <a:pt x="3392" y="606"/>
                  </a:cubicBezTo>
                  <a:cubicBezTo>
                    <a:pt x="3403" y="576"/>
                    <a:pt x="3396" y="520"/>
                    <a:pt x="3375" y="510"/>
                  </a:cubicBezTo>
                  <a:cubicBezTo>
                    <a:pt x="3281" y="451"/>
                    <a:pt x="3184" y="382"/>
                    <a:pt x="3080" y="36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57"/>
            <p:cNvSpPr/>
            <p:nvPr/>
          </p:nvSpPr>
          <p:spPr>
            <a:xfrm>
              <a:off x="5860450" y="1811575"/>
              <a:ext cx="69150" cy="9275"/>
            </a:xfrm>
            <a:custGeom>
              <a:rect b="b" l="l" r="r" t="t"/>
              <a:pathLst>
                <a:path extrusionOk="0" h="371" w="2766">
                  <a:moveTo>
                    <a:pt x="2686" y="67"/>
                  </a:moveTo>
                  <a:cubicBezTo>
                    <a:pt x="2603" y="28"/>
                    <a:pt x="2506" y="1"/>
                    <a:pt x="2416" y="1"/>
                  </a:cubicBezTo>
                  <a:cubicBezTo>
                    <a:pt x="1792" y="1"/>
                    <a:pt x="1165" y="4"/>
                    <a:pt x="538" y="14"/>
                  </a:cubicBezTo>
                  <a:cubicBezTo>
                    <a:pt x="368" y="14"/>
                    <a:pt x="199" y="38"/>
                    <a:pt x="1" y="215"/>
                  </a:cubicBezTo>
                  <a:cubicBezTo>
                    <a:pt x="129" y="267"/>
                    <a:pt x="191" y="313"/>
                    <a:pt x="258" y="313"/>
                  </a:cubicBezTo>
                  <a:cubicBezTo>
                    <a:pt x="1016" y="337"/>
                    <a:pt x="1771" y="358"/>
                    <a:pt x="2530" y="371"/>
                  </a:cubicBezTo>
                  <a:cubicBezTo>
                    <a:pt x="2582" y="371"/>
                    <a:pt x="2644" y="350"/>
                    <a:pt x="2690" y="319"/>
                  </a:cubicBezTo>
                  <a:cubicBezTo>
                    <a:pt x="2728" y="292"/>
                    <a:pt x="2766" y="236"/>
                    <a:pt x="2766" y="191"/>
                  </a:cubicBezTo>
                  <a:cubicBezTo>
                    <a:pt x="2766" y="150"/>
                    <a:pt x="2728" y="84"/>
                    <a:pt x="2686" y="6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57"/>
            <p:cNvSpPr/>
            <p:nvPr/>
          </p:nvSpPr>
          <p:spPr>
            <a:xfrm>
              <a:off x="6112350" y="2213225"/>
              <a:ext cx="56525" cy="46625"/>
            </a:xfrm>
            <a:custGeom>
              <a:rect b="b" l="l" r="r" t="t"/>
              <a:pathLst>
                <a:path extrusionOk="0" h="1865" w="2261">
                  <a:moveTo>
                    <a:pt x="11" y="1865"/>
                  </a:moveTo>
                  <a:cubicBezTo>
                    <a:pt x="122" y="1848"/>
                    <a:pt x="202" y="1851"/>
                    <a:pt x="264" y="1823"/>
                  </a:cubicBezTo>
                  <a:cubicBezTo>
                    <a:pt x="964" y="1481"/>
                    <a:pt x="1570" y="1023"/>
                    <a:pt x="2094" y="462"/>
                  </a:cubicBezTo>
                  <a:cubicBezTo>
                    <a:pt x="2166" y="386"/>
                    <a:pt x="2211" y="275"/>
                    <a:pt x="2246" y="174"/>
                  </a:cubicBezTo>
                  <a:cubicBezTo>
                    <a:pt x="2260" y="139"/>
                    <a:pt x="2225" y="63"/>
                    <a:pt x="2187" y="39"/>
                  </a:cubicBezTo>
                  <a:cubicBezTo>
                    <a:pt x="2149" y="11"/>
                    <a:pt x="2069" y="1"/>
                    <a:pt x="2031" y="21"/>
                  </a:cubicBezTo>
                  <a:cubicBezTo>
                    <a:pt x="1952" y="67"/>
                    <a:pt x="1886" y="136"/>
                    <a:pt x="1816" y="195"/>
                  </a:cubicBezTo>
                  <a:cubicBezTo>
                    <a:pt x="1539" y="441"/>
                    <a:pt x="1266" y="697"/>
                    <a:pt x="978" y="929"/>
                  </a:cubicBezTo>
                  <a:cubicBezTo>
                    <a:pt x="749" y="1117"/>
                    <a:pt x="493" y="1280"/>
                    <a:pt x="254" y="1460"/>
                  </a:cubicBezTo>
                  <a:cubicBezTo>
                    <a:pt x="140" y="1546"/>
                    <a:pt x="1" y="1626"/>
                    <a:pt x="11" y="186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57"/>
            <p:cNvSpPr/>
            <p:nvPr/>
          </p:nvSpPr>
          <p:spPr>
            <a:xfrm>
              <a:off x="5804925" y="1566100"/>
              <a:ext cx="66750" cy="21250"/>
            </a:xfrm>
            <a:custGeom>
              <a:rect b="b" l="l" r="r" t="t"/>
              <a:pathLst>
                <a:path extrusionOk="0" h="850" w="2670">
                  <a:moveTo>
                    <a:pt x="2489" y="475"/>
                  </a:moveTo>
                  <a:cubicBezTo>
                    <a:pt x="1803" y="195"/>
                    <a:pt x="1078" y="59"/>
                    <a:pt x="341" y="11"/>
                  </a:cubicBezTo>
                  <a:cubicBezTo>
                    <a:pt x="209" y="0"/>
                    <a:pt x="74" y="14"/>
                    <a:pt x="1" y="187"/>
                  </a:cubicBezTo>
                  <a:cubicBezTo>
                    <a:pt x="77" y="229"/>
                    <a:pt x="150" y="299"/>
                    <a:pt x="234" y="312"/>
                  </a:cubicBezTo>
                  <a:cubicBezTo>
                    <a:pt x="961" y="444"/>
                    <a:pt x="1681" y="596"/>
                    <a:pt x="2381" y="832"/>
                  </a:cubicBezTo>
                  <a:cubicBezTo>
                    <a:pt x="2430" y="849"/>
                    <a:pt x="2500" y="846"/>
                    <a:pt x="2544" y="828"/>
                  </a:cubicBezTo>
                  <a:cubicBezTo>
                    <a:pt x="2593" y="811"/>
                    <a:pt x="2641" y="763"/>
                    <a:pt x="2655" y="718"/>
                  </a:cubicBezTo>
                  <a:cubicBezTo>
                    <a:pt x="2669" y="676"/>
                    <a:pt x="2652" y="610"/>
                    <a:pt x="2624" y="572"/>
                  </a:cubicBezTo>
                  <a:cubicBezTo>
                    <a:pt x="2593" y="531"/>
                    <a:pt x="2541" y="496"/>
                    <a:pt x="2489" y="47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57"/>
            <p:cNvSpPr/>
            <p:nvPr/>
          </p:nvSpPr>
          <p:spPr>
            <a:xfrm>
              <a:off x="6114175" y="2274650"/>
              <a:ext cx="55550" cy="48025"/>
            </a:xfrm>
            <a:custGeom>
              <a:rect b="b" l="l" r="r" t="t"/>
              <a:pathLst>
                <a:path extrusionOk="0" h="1921" w="2222">
                  <a:moveTo>
                    <a:pt x="2037" y="14"/>
                  </a:moveTo>
                  <a:cubicBezTo>
                    <a:pt x="1972" y="38"/>
                    <a:pt x="1903" y="80"/>
                    <a:pt x="1858" y="136"/>
                  </a:cubicBezTo>
                  <a:cubicBezTo>
                    <a:pt x="1425" y="652"/>
                    <a:pt x="905" y="1074"/>
                    <a:pt x="347" y="1456"/>
                  </a:cubicBezTo>
                  <a:cubicBezTo>
                    <a:pt x="195" y="1556"/>
                    <a:pt x="56" y="1674"/>
                    <a:pt x="0" y="1920"/>
                  </a:cubicBezTo>
                  <a:cubicBezTo>
                    <a:pt x="129" y="1889"/>
                    <a:pt x="226" y="1882"/>
                    <a:pt x="299" y="1844"/>
                  </a:cubicBezTo>
                  <a:cubicBezTo>
                    <a:pt x="1054" y="1469"/>
                    <a:pt x="1674" y="946"/>
                    <a:pt x="2180" y="288"/>
                  </a:cubicBezTo>
                  <a:cubicBezTo>
                    <a:pt x="2200" y="260"/>
                    <a:pt x="2221" y="225"/>
                    <a:pt x="2221" y="191"/>
                  </a:cubicBezTo>
                  <a:cubicBezTo>
                    <a:pt x="2221" y="139"/>
                    <a:pt x="2218" y="77"/>
                    <a:pt x="2187" y="46"/>
                  </a:cubicBezTo>
                  <a:cubicBezTo>
                    <a:pt x="2156" y="14"/>
                    <a:pt x="2079" y="1"/>
                    <a:pt x="2037" y="1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57"/>
            <p:cNvSpPr/>
            <p:nvPr/>
          </p:nvSpPr>
          <p:spPr>
            <a:xfrm>
              <a:off x="5863850" y="1887475"/>
              <a:ext cx="71650" cy="12650"/>
            </a:xfrm>
            <a:custGeom>
              <a:rect b="b" l="l" r="r" t="t"/>
              <a:pathLst>
                <a:path extrusionOk="0" h="506" w="2866">
                  <a:moveTo>
                    <a:pt x="2626" y="339"/>
                  </a:moveTo>
                  <a:cubicBezTo>
                    <a:pt x="2682" y="333"/>
                    <a:pt x="2741" y="315"/>
                    <a:pt x="2783" y="284"/>
                  </a:cubicBezTo>
                  <a:cubicBezTo>
                    <a:pt x="2824" y="253"/>
                    <a:pt x="2866" y="194"/>
                    <a:pt x="2858" y="152"/>
                  </a:cubicBezTo>
                  <a:cubicBezTo>
                    <a:pt x="2855" y="111"/>
                    <a:pt x="2804" y="58"/>
                    <a:pt x="2762" y="34"/>
                  </a:cubicBezTo>
                  <a:cubicBezTo>
                    <a:pt x="2713" y="10"/>
                    <a:pt x="2651" y="0"/>
                    <a:pt x="2596" y="3"/>
                  </a:cubicBezTo>
                  <a:cubicBezTo>
                    <a:pt x="1819" y="58"/>
                    <a:pt x="1043" y="114"/>
                    <a:pt x="271" y="183"/>
                  </a:cubicBezTo>
                  <a:cubicBezTo>
                    <a:pt x="177" y="191"/>
                    <a:pt x="90" y="277"/>
                    <a:pt x="0" y="325"/>
                  </a:cubicBezTo>
                  <a:cubicBezTo>
                    <a:pt x="10" y="364"/>
                    <a:pt x="21" y="398"/>
                    <a:pt x="31" y="433"/>
                  </a:cubicBezTo>
                  <a:cubicBezTo>
                    <a:pt x="143" y="453"/>
                    <a:pt x="250" y="485"/>
                    <a:pt x="357" y="488"/>
                  </a:cubicBezTo>
                  <a:cubicBezTo>
                    <a:pt x="1120" y="506"/>
                    <a:pt x="1875" y="429"/>
                    <a:pt x="2626" y="339"/>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57"/>
            <p:cNvSpPr/>
            <p:nvPr/>
          </p:nvSpPr>
          <p:spPr>
            <a:xfrm>
              <a:off x="6116075" y="2072825"/>
              <a:ext cx="56425" cy="42300"/>
            </a:xfrm>
            <a:custGeom>
              <a:rect b="b" l="l" r="r" t="t"/>
              <a:pathLst>
                <a:path extrusionOk="0" h="1692" w="2257">
                  <a:moveTo>
                    <a:pt x="472" y="1515"/>
                  </a:moveTo>
                  <a:cubicBezTo>
                    <a:pt x="880" y="1286"/>
                    <a:pt x="1283" y="1043"/>
                    <a:pt x="1670" y="784"/>
                  </a:cubicBezTo>
                  <a:cubicBezTo>
                    <a:pt x="1854" y="659"/>
                    <a:pt x="2003" y="486"/>
                    <a:pt x="2156" y="326"/>
                  </a:cubicBezTo>
                  <a:cubicBezTo>
                    <a:pt x="2204" y="278"/>
                    <a:pt x="2228" y="202"/>
                    <a:pt x="2249" y="136"/>
                  </a:cubicBezTo>
                  <a:cubicBezTo>
                    <a:pt x="2257" y="108"/>
                    <a:pt x="2236" y="63"/>
                    <a:pt x="2215" y="42"/>
                  </a:cubicBezTo>
                  <a:cubicBezTo>
                    <a:pt x="2190" y="21"/>
                    <a:pt x="2142" y="0"/>
                    <a:pt x="2114" y="11"/>
                  </a:cubicBezTo>
                  <a:cubicBezTo>
                    <a:pt x="2045" y="32"/>
                    <a:pt x="1966" y="56"/>
                    <a:pt x="1917" y="104"/>
                  </a:cubicBezTo>
                  <a:cubicBezTo>
                    <a:pt x="1480" y="544"/>
                    <a:pt x="947" y="856"/>
                    <a:pt x="416" y="1172"/>
                  </a:cubicBezTo>
                  <a:cubicBezTo>
                    <a:pt x="236" y="1276"/>
                    <a:pt x="60" y="1383"/>
                    <a:pt x="1" y="1601"/>
                  </a:cubicBezTo>
                  <a:cubicBezTo>
                    <a:pt x="184" y="1692"/>
                    <a:pt x="337" y="1588"/>
                    <a:pt x="472" y="151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57"/>
            <p:cNvSpPr/>
            <p:nvPr/>
          </p:nvSpPr>
          <p:spPr>
            <a:xfrm>
              <a:off x="6117125" y="2241925"/>
              <a:ext cx="52775" cy="42725"/>
            </a:xfrm>
            <a:custGeom>
              <a:rect b="b" l="l" r="r" t="t"/>
              <a:pathLst>
                <a:path extrusionOk="0" h="1709" w="2111">
                  <a:moveTo>
                    <a:pt x="1753" y="152"/>
                  </a:moveTo>
                  <a:cubicBezTo>
                    <a:pt x="1327" y="571"/>
                    <a:pt x="825" y="901"/>
                    <a:pt x="333" y="1248"/>
                  </a:cubicBezTo>
                  <a:cubicBezTo>
                    <a:pt x="184" y="1355"/>
                    <a:pt x="18" y="1455"/>
                    <a:pt x="0" y="1708"/>
                  </a:cubicBezTo>
                  <a:cubicBezTo>
                    <a:pt x="506" y="1587"/>
                    <a:pt x="1189" y="1171"/>
                    <a:pt x="1747" y="648"/>
                  </a:cubicBezTo>
                  <a:cubicBezTo>
                    <a:pt x="1903" y="502"/>
                    <a:pt x="2111" y="378"/>
                    <a:pt x="2107" y="128"/>
                  </a:cubicBezTo>
                  <a:cubicBezTo>
                    <a:pt x="1972" y="0"/>
                    <a:pt x="1847" y="55"/>
                    <a:pt x="1753" y="15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57"/>
            <p:cNvSpPr/>
            <p:nvPr/>
          </p:nvSpPr>
          <p:spPr>
            <a:xfrm>
              <a:off x="5241825" y="1565325"/>
              <a:ext cx="66375" cy="29450"/>
            </a:xfrm>
            <a:custGeom>
              <a:rect b="b" l="l" r="r" t="t"/>
              <a:pathLst>
                <a:path extrusionOk="0" h="1178" w="2655">
                  <a:moveTo>
                    <a:pt x="173" y="845"/>
                  </a:moveTo>
                  <a:cubicBezTo>
                    <a:pt x="90" y="880"/>
                    <a:pt x="0" y="928"/>
                    <a:pt x="7" y="1040"/>
                  </a:cubicBezTo>
                  <a:cubicBezTo>
                    <a:pt x="10" y="1130"/>
                    <a:pt x="156" y="1178"/>
                    <a:pt x="295" y="1140"/>
                  </a:cubicBezTo>
                  <a:cubicBezTo>
                    <a:pt x="347" y="1126"/>
                    <a:pt x="402" y="1109"/>
                    <a:pt x="454" y="1088"/>
                  </a:cubicBezTo>
                  <a:cubicBezTo>
                    <a:pt x="1033" y="853"/>
                    <a:pt x="1611" y="616"/>
                    <a:pt x="2187" y="378"/>
                  </a:cubicBezTo>
                  <a:cubicBezTo>
                    <a:pt x="2356" y="309"/>
                    <a:pt x="2537" y="242"/>
                    <a:pt x="2655" y="52"/>
                  </a:cubicBezTo>
                  <a:cubicBezTo>
                    <a:pt x="2374" y="0"/>
                    <a:pt x="2127" y="63"/>
                    <a:pt x="1906" y="146"/>
                  </a:cubicBezTo>
                  <a:cubicBezTo>
                    <a:pt x="1324" y="364"/>
                    <a:pt x="752" y="607"/>
                    <a:pt x="173" y="84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57"/>
            <p:cNvSpPr/>
            <p:nvPr/>
          </p:nvSpPr>
          <p:spPr>
            <a:xfrm>
              <a:off x="6117200" y="2007600"/>
              <a:ext cx="59200" cy="46100"/>
            </a:xfrm>
            <a:custGeom>
              <a:rect b="b" l="l" r="r" t="t"/>
              <a:pathLst>
                <a:path extrusionOk="0" h="1844" w="2368">
                  <a:moveTo>
                    <a:pt x="2004" y="170"/>
                  </a:moveTo>
                  <a:cubicBezTo>
                    <a:pt x="1574" y="648"/>
                    <a:pt x="1047" y="1009"/>
                    <a:pt x="507" y="1352"/>
                  </a:cubicBezTo>
                  <a:cubicBezTo>
                    <a:pt x="323" y="1466"/>
                    <a:pt x="146" y="1594"/>
                    <a:pt x="1" y="1843"/>
                  </a:cubicBezTo>
                  <a:cubicBezTo>
                    <a:pt x="690" y="1729"/>
                    <a:pt x="1155" y="1344"/>
                    <a:pt x="1622" y="984"/>
                  </a:cubicBezTo>
                  <a:cubicBezTo>
                    <a:pt x="1924" y="752"/>
                    <a:pt x="2253" y="520"/>
                    <a:pt x="2367" y="135"/>
                  </a:cubicBezTo>
                  <a:cubicBezTo>
                    <a:pt x="2208" y="1"/>
                    <a:pt x="2097" y="70"/>
                    <a:pt x="2004" y="17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57"/>
            <p:cNvSpPr/>
            <p:nvPr/>
          </p:nvSpPr>
          <p:spPr>
            <a:xfrm>
              <a:off x="5805725" y="1526850"/>
              <a:ext cx="60400" cy="16925"/>
            </a:xfrm>
            <a:custGeom>
              <a:rect b="b" l="l" r="r" t="t"/>
              <a:pathLst>
                <a:path extrusionOk="0" h="677" w="2416">
                  <a:moveTo>
                    <a:pt x="2121" y="278"/>
                  </a:moveTo>
                  <a:cubicBezTo>
                    <a:pt x="1566" y="126"/>
                    <a:pt x="1002" y="49"/>
                    <a:pt x="426" y="22"/>
                  </a:cubicBezTo>
                  <a:cubicBezTo>
                    <a:pt x="281" y="14"/>
                    <a:pt x="118" y="1"/>
                    <a:pt x="0" y="146"/>
                  </a:cubicBezTo>
                  <a:cubicBezTo>
                    <a:pt x="98" y="278"/>
                    <a:pt x="243" y="305"/>
                    <a:pt x="385" y="334"/>
                  </a:cubicBezTo>
                  <a:cubicBezTo>
                    <a:pt x="946" y="447"/>
                    <a:pt x="1507" y="555"/>
                    <a:pt x="2068" y="663"/>
                  </a:cubicBezTo>
                  <a:cubicBezTo>
                    <a:pt x="2142" y="673"/>
                    <a:pt x="2221" y="676"/>
                    <a:pt x="2294" y="663"/>
                  </a:cubicBezTo>
                  <a:cubicBezTo>
                    <a:pt x="2339" y="652"/>
                    <a:pt x="2391" y="600"/>
                    <a:pt x="2401" y="559"/>
                  </a:cubicBezTo>
                  <a:cubicBezTo>
                    <a:pt x="2415" y="513"/>
                    <a:pt x="2398" y="441"/>
                    <a:pt x="2364" y="413"/>
                  </a:cubicBezTo>
                  <a:cubicBezTo>
                    <a:pt x="2294" y="354"/>
                    <a:pt x="2207" y="302"/>
                    <a:pt x="2121" y="27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57"/>
            <p:cNvSpPr/>
            <p:nvPr/>
          </p:nvSpPr>
          <p:spPr>
            <a:xfrm>
              <a:off x="5871975" y="1657750"/>
              <a:ext cx="60325" cy="15500"/>
            </a:xfrm>
            <a:custGeom>
              <a:rect b="b" l="l" r="r" t="t"/>
              <a:pathLst>
                <a:path extrusionOk="0" h="620" w="2413">
                  <a:moveTo>
                    <a:pt x="2146" y="242"/>
                  </a:moveTo>
                  <a:cubicBezTo>
                    <a:pt x="1595" y="79"/>
                    <a:pt x="1030" y="17"/>
                    <a:pt x="458" y="4"/>
                  </a:cubicBezTo>
                  <a:cubicBezTo>
                    <a:pt x="309" y="0"/>
                    <a:pt x="154" y="10"/>
                    <a:pt x="1" y="232"/>
                  </a:cubicBezTo>
                  <a:cubicBezTo>
                    <a:pt x="192" y="281"/>
                    <a:pt x="330" y="343"/>
                    <a:pt x="472" y="354"/>
                  </a:cubicBezTo>
                  <a:cubicBezTo>
                    <a:pt x="1023" y="395"/>
                    <a:pt x="1570" y="468"/>
                    <a:pt x="2104" y="599"/>
                  </a:cubicBezTo>
                  <a:cubicBezTo>
                    <a:pt x="2177" y="620"/>
                    <a:pt x="2257" y="610"/>
                    <a:pt x="2329" y="599"/>
                  </a:cubicBezTo>
                  <a:cubicBezTo>
                    <a:pt x="2360" y="596"/>
                    <a:pt x="2402" y="558"/>
                    <a:pt x="2405" y="530"/>
                  </a:cubicBezTo>
                  <a:cubicBezTo>
                    <a:pt x="2412" y="482"/>
                    <a:pt x="2412" y="409"/>
                    <a:pt x="2381" y="381"/>
                  </a:cubicBezTo>
                  <a:cubicBezTo>
                    <a:pt x="2316" y="322"/>
                    <a:pt x="2232" y="267"/>
                    <a:pt x="2146" y="24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57"/>
            <p:cNvSpPr/>
            <p:nvPr/>
          </p:nvSpPr>
          <p:spPr>
            <a:xfrm>
              <a:off x="6126825" y="2140050"/>
              <a:ext cx="45325" cy="36500"/>
            </a:xfrm>
            <a:custGeom>
              <a:rect b="b" l="l" r="r" t="t"/>
              <a:pathLst>
                <a:path extrusionOk="0" h="1460" w="1813">
                  <a:moveTo>
                    <a:pt x="1813" y="108"/>
                  </a:moveTo>
                  <a:cubicBezTo>
                    <a:pt x="1750" y="73"/>
                    <a:pt x="1677" y="11"/>
                    <a:pt x="1601" y="4"/>
                  </a:cubicBezTo>
                  <a:cubicBezTo>
                    <a:pt x="1539" y="1"/>
                    <a:pt x="1462" y="55"/>
                    <a:pt x="1407" y="100"/>
                  </a:cubicBezTo>
                  <a:cubicBezTo>
                    <a:pt x="1012" y="409"/>
                    <a:pt x="621" y="721"/>
                    <a:pt x="229" y="1036"/>
                  </a:cubicBezTo>
                  <a:cubicBezTo>
                    <a:pt x="156" y="1095"/>
                    <a:pt x="80" y="1154"/>
                    <a:pt x="31" y="1230"/>
                  </a:cubicBezTo>
                  <a:cubicBezTo>
                    <a:pt x="1" y="1279"/>
                    <a:pt x="11" y="1362"/>
                    <a:pt x="28" y="1421"/>
                  </a:cubicBezTo>
                  <a:cubicBezTo>
                    <a:pt x="35" y="1442"/>
                    <a:pt x="139" y="1459"/>
                    <a:pt x="177" y="1442"/>
                  </a:cubicBezTo>
                  <a:cubicBezTo>
                    <a:pt x="808" y="1165"/>
                    <a:pt x="1341" y="770"/>
                    <a:pt x="1771" y="246"/>
                  </a:cubicBezTo>
                  <a:cubicBezTo>
                    <a:pt x="1792" y="218"/>
                    <a:pt x="1792" y="177"/>
                    <a:pt x="1813" y="10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57"/>
            <p:cNvSpPr/>
            <p:nvPr/>
          </p:nvSpPr>
          <p:spPr>
            <a:xfrm>
              <a:off x="5877600" y="1741950"/>
              <a:ext cx="62600" cy="10500"/>
            </a:xfrm>
            <a:custGeom>
              <a:rect b="b" l="l" r="r" t="t"/>
              <a:pathLst>
                <a:path extrusionOk="0" h="420" w="2504">
                  <a:moveTo>
                    <a:pt x="2198" y="412"/>
                  </a:moveTo>
                  <a:cubicBezTo>
                    <a:pt x="2254" y="416"/>
                    <a:pt x="2319" y="419"/>
                    <a:pt x="2361" y="395"/>
                  </a:cubicBezTo>
                  <a:cubicBezTo>
                    <a:pt x="2416" y="360"/>
                    <a:pt x="2471" y="301"/>
                    <a:pt x="2492" y="242"/>
                  </a:cubicBezTo>
                  <a:cubicBezTo>
                    <a:pt x="2503" y="208"/>
                    <a:pt x="2457" y="125"/>
                    <a:pt x="2420" y="111"/>
                  </a:cubicBezTo>
                  <a:cubicBezTo>
                    <a:pt x="2298" y="66"/>
                    <a:pt x="2170" y="17"/>
                    <a:pt x="2046" y="14"/>
                  </a:cubicBezTo>
                  <a:cubicBezTo>
                    <a:pt x="1553" y="4"/>
                    <a:pt x="1061" y="0"/>
                    <a:pt x="573" y="17"/>
                  </a:cubicBezTo>
                  <a:cubicBezTo>
                    <a:pt x="410" y="21"/>
                    <a:pt x="250" y="87"/>
                    <a:pt x="1" y="146"/>
                  </a:cubicBezTo>
                  <a:cubicBezTo>
                    <a:pt x="233" y="349"/>
                    <a:pt x="427" y="333"/>
                    <a:pt x="611" y="343"/>
                  </a:cubicBezTo>
                  <a:cubicBezTo>
                    <a:pt x="1141" y="370"/>
                    <a:pt x="1667" y="391"/>
                    <a:pt x="2198" y="41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57"/>
            <p:cNvSpPr/>
            <p:nvPr/>
          </p:nvSpPr>
          <p:spPr>
            <a:xfrm>
              <a:off x="6118750" y="2112500"/>
              <a:ext cx="47000" cy="35175"/>
            </a:xfrm>
            <a:custGeom>
              <a:rect b="b" l="l" r="r" t="t"/>
              <a:pathLst>
                <a:path extrusionOk="0" h="1407" w="1880">
                  <a:moveTo>
                    <a:pt x="1862" y="184"/>
                  </a:moveTo>
                  <a:cubicBezTo>
                    <a:pt x="1879" y="142"/>
                    <a:pt x="1872" y="52"/>
                    <a:pt x="1844" y="38"/>
                  </a:cubicBezTo>
                  <a:cubicBezTo>
                    <a:pt x="1789" y="11"/>
                    <a:pt x="1709" y="1"/>
                    <a:pt x="1643" y="11"/>
                  </a:cubicBezTo>
                  <a:cubicBezTo>
                    <a:pt x="1592" y="17"/>
                    <a:pt x="1543" y="63"/>
                    <a:pt x="1505" y="101"/>
                  </a:cubicBezTo>
                  <a:cubicBezTo>
                    <a:pt x="1186" y="420"/>
                    <a:pt x="791" y="634"/>
                    <a:pt x="410" y="874"/>
                  </a:cubicBezTo>
                  <a:cubicBezTo>
                    <a:pt x="271" y="960"/>
                    <a:pt x="150" y="1074"/>
                    <a:pt x="29" y="1189"/>
                  </a:cubicBezTo>
                  <a:cubicBezTo>
                    <a:pt x="1" y="1213"/>
                    <a:pt x="18" y="1279"/>
                    <a:pt x="8" y="1407"/>
                  </a:cubicBezTo>
                  <a:cubicBezTo>
                    <a:pt x="711" y="1175"/>
                    <a:pt x="1245" y="849"/>
                    <a:pt x="1706" y="409"/>
                  </a:cubicBezTo>
                  <a:cubicBezTo>
                    <a:pt x="1771" y="347"/>
                    <a:pt x="1824" y="263"/>
                    <a:pt x="1862" y="18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57"/>
            <p:cNvSpPr/>
            <p:nvPr/>
          </p:nvSpPr>
          <p:spPr>
            <a:xfrm>
              <a:off x="5884275" y="1685625"/>
              <a:ext cx="60075" cy="12575"/>
            </a:xfrm>
            <a:custGeom>
              <a:rect b="b" l="l" r="r" t="t"/>
              <a:pathLst>
                <a:path extrusionOk="0" h="503" w="2403">
                  <a:moveTo>
                    <a:pt x="2135" y="149"/>
                  </a:moveTo>
                  <a:cubicBezTo>
                    <a:pt x="1536" y="1"/>
                    <a:pt x="926" y="25"/>
                    <a:pt x="316" y="80"/>
                  </a:cubicBezTo>
                  <a:cubicBezTo>
                    <a:pt x="247" y="87"/>
                    <a:pt x="185" y="143"/>
                    <a:pt x="1" y="237"/>
                  </a:cubicBezTo>
                  <a:cubicBezTo>
                    <a:pt x="226" y="306"/>
                    <a:pt x="348" y="368"/>
                    <a:pt x="472" y="378"/>
                  </a:cubicBezTo>
                  <a:cubicBezTo>
                    <a:pt x="1002" y="424"/>
                    <a:pt x="1536" y="455"/>
                    <a:pt x="2070" y="493"/>
                  </a:cubicBezTo>
                  <a:cubicBezTo>
                    <a:pt x="2253" y="503"/>
                    <a:pt x="2402" y="434"/>
                    <a:pt x="2385" y="344"/>
                  </a:cubicBezTo>
                  <a:cubicBezTo>
                    <a:pt x="2361" y="212"/>
                    <a:pt x="2253" y="178"/>
                    <a:pt x="2135" y="149"/>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57"/>
            <p:cNvSpPr/>
            <p:nvPr/>
          </p:nvSpPr>
          <p:spPr>
            <a:xfrm>
              <a:off x="6117800" y="2179875"/>
              <a:ext cx="48875" cy="32775"/>
            </a:xfrm>
            <a:custGeom>
              <a:rect b="b" l="l" r="r" t="t"/>
              <a:pathLst>
                <a:path extrusionOk="0" h="1311" w="1955">
                  <a:moveTo>
                    <a:pt x="71" y="1307"/>
                  </a:moveTo>
                  <a:cubicBezTo>
                    <a:pt x="140" y="1301"/>
                    <a:pt x="202" y="1311"/>
                    <a:pt x="250" y="1290"/>
                  </a:cubicBezTo>
                  <a:cubicBezTo>
                    <a:pt x="853" y="1058"/>
                    <a:pt x="1401" y="736"/>
                    <a:pt x="1862" y="292"/>
                  </a:cubicBezTo>
                  <a:cubicBezTo>
                    <a:pt x="1900" y="254"/>
                    <a:pt x="1927" y="202"/>
                    <a:pt x="1945" y="154"/>
                  </a:cubicBezTo>
                  <a:cubicBezTo>
                    <a:pt x="1955" y="122"/>
                    <a:pt x="1945" y="77"/>
                    <a:pt x="1924" y="53"/>
                  </a:cubicBezTo>
                  <a:cubicBezTo>
                    <a:pt x="1907" y="29"/>
                    <a:pt x="1855" y="1"/>
                    <a:pt x="1830" y="8"/>
                  </a:cubicBezTo>
                  <a:cubicBezTo>
                    <a:pt x="1726" y="42"/>
                    <a:pt x="1619" y="77"/>
                    <a:pt x="1529" y="133"/>
                  </a:cubicBezTo>
                  <a:cubicBezTo>
                    <a:pt x="1294" y="282"/>
                    <a:pt x="1068" y="452"/>
                    <a:pt x="832" y="600"/>
                  </a:cubicBezTo>
                  <a:cubicBezTo>
                    <a:pt x="624" y="732"/>
                    <a:pt x="406" y="843"/>
                    <a:pt x="202" y="971"/>
                  </a:cubicBezTo>
                  <a:cubicBezTo>
                    <a:pt x="125" y="1019"/>
                    <a:pt x="63" y="1096"/>
                    <a:pt x="18" y="1172"/>
                  </a:cubicBezTo>
                  <a:cubicBezTo>
                    <a:pt x="1" y="1197"/>
                    <a:pt x="50" y="1259"/>
                    <a:pt x="71" y="130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57"/>
            <p:cNvSpPr/>
            <p:nvPr/>
          </p:nvSpPr>
          <p:spPr>
            <a:xfrm>
              <a:off x="5870325" y="1634000"/>
              <a:ext cx="53925" cy="15100"/>
            </a:xfrm>
            <a:custGeom>
              <a:rect b="b" l="l" r="r" t="t"/>
              <a:pathLst>
                <a:path extrusionOk="0" h="604" w="2157">
                  <a:moveTo>
                    <a:pt x="2021" y="333"/>
                  </a:moveTo>
                  <a:cubicBezTo>
                    <a:pt x="1494" y="91"/>
                    <a:pt x="933" y="1"/>
                    <a:pt x="351" y="77"/>
                  </a:cubicBezTo>
                  <a:cubicBezTo>
                    <a:pt x="268" y="87"/>
                    <a:pt x="191" y="153"/>
                    <a:pt x="1" y="247"/>
                  </a:cubicBezTo>
                  <a:cubicBezTo>
                    <a:pt x="607" y="486"/>
                    <a:pt x="1144" y="385"/>
                    <a:pt x="1630" y="555"/>
                  </a:cubicBezTo>
                  <a:cubicBezTo>
                    <a:pt x="1747" y="597"/>
                    <a:pt x="1889" y="593"/>
                    <a:pt x="2021" y="600"/>
                  </a:cubicBezTo>
                  <a:cubicBezTo>
                    <a:pt x="2052" y="604"/>
                    <a:pt x="2087" y="569"/>
                    <a:pt x="2156" y="538"/>
                  </a:cubicBezTo>
                  <a:cubicBezTo>
                    <a:pt x="2111" y="465"/>
                    <a:pt x="2087" y="364"/>
                    <a:pt x="2021" y="33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57"/>
            <p:cNvSpPr/>
            <p:nvPr/>
          </p:nvSpPr>
          <p:spPr>
            <a:xfrm>
              <a:off x="6128025" y="2044675"/>
              <a:ext cx="45175" cy="36225"/>
            </a:xfrm>
            <a:custGeom>
              <a:rect b="b" l="l" r="r" t="t"/>
              <a:pathLst>
                <a:path extrusionOk="0" h="1449" w="1807">
                  <a:moveTo>
                    <a:pt x="375" y="960"/>
                  </a:moveTo>
                  <a:cubicBezTo>
                    <a:pt x="289" y="1030"/>
                    <a:pt x="205" y="1109"/>
                    <a:pt x="136" y="1196"/>
                  </a:cubicBezTo>
                  <a:cubicBezTo>
                    <a:pt x="87" y="1258"/>
                    <a:pt x="1" y="1331"/>
                    <a:pt x="108" y="1449"/>
                  </a:cubicBezTo>
                  <a:cubicBezTo>
                    <a:pt x="687" y="1241"/>
                    <a:pt x="1117" y="829"/>
                    <a:pt x="1571" y="451"/>
                  </a:cubicBezTo>
                  <a:cubicBezTo>
                    <a:pt x="1685" y="357"/>
                    <a:pt x="1806" y="256"/>
                    <a:pt x="1750" y="0"/>
                  </a:cubicBezTo>
                  <a:cubicBezTo>
                    <a:pt x="1619" y="49"/>
                    <a:pt x="1504" y="63"/>
                    <a:pt x="1425" y="125"/>
                  </a:cubicBezTo>
                  <a:cubicBezTo>
                    <a:pt x="1068" y="395"/>
                    <a:pt x="722" y="676"/>
                    <a:pt x="375" y="96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57"/>
            <p:cNvSpPr/>
            <p:nvPr/>
          </p:nvSpPr>
          <p:spPr>
            <a:xfrm>
              <a:off x="5895975" y="2048675"/>
              <a:ext cx="14675" cy="20200"/>
            </a:xfrm>
            <a:custGeom>
              <a:rect b="b" l="l" r="r" t="t"/>
              <a:pathLst>
                <a:path extrusionOk="0" h="808" w="587">
                  <a:moveTo>
                    <a:pt x="358" y="807"/>
                  </a:moveTo>
                  <a:cubicBezTo>
                    <a:pt x="579" y="561"/>
                    <a:pt x="586" y="256"/>
                    <a:pt x="364" y="55"/>
                  </a:cubicBezTo>
                  <a:cubicBezTo>
                    <a:pt x="319" y="17"/>
                    <a:pt x="219" y="0"/>
                    <a:pt x="163" y="21"/>
                  </a:cubicBezTo>
                  <a:cubicBezTo>
                    <a:pt x="108" y="42"/>
                    <a:pt x="43" y="117"/>
                    <a:pt x="35" y="176"/>
                  </a:cubicBezTo>
                  <a:cubicBezTo>
                    <a:pt x="1" y="450"/>
                    <a:pt x="91" y="672"/>
                    <a:pt x="358" y="80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57"/>
            <p:cNvSpPr/>
            <p:nvPr/>
          </p:nvSpPr>
          <p:spPr>
            <a:xfrm>
              <a:off x="5647800" y="967275"/>
              <a:ext cx="17275" cy="13300"/>
            </a:xfrm>
            <a:custGeom>
              <a:rect b="b" l="l" r="r" t="t"/>
              <a:pathLst>
                <a:path extrusionOk="0" h="532" w="691">
                  <a:moveTo>
                    <a:pt x="434" y="524"/>
                  </a:moveTo>
                  <a:cubicBezTo>
                    <a:pt x="562" y="521"/>
                    <a:pt x="690" y="386"/>
                    <a:pt x="669" y="254"/>
                  </a:cubicBezTo>
                  <a:cubicBezTo>
                    <a:pt x="649" y="220"/>
                    <a:pt x="631" y="157"/>
                    <a:pt x="590" y="132"/>
                  </a:cubicBezTo>
                  <a:cubicBezTo>
                    <a:pt x="493" y="77"/>
                    <a:pt x="389" y="25"/>
                    <a:pt x="282" y="12"/>
                  </a:cubicBezTo>
                  <a:cubicBezTo>
                    <a:pt x="202" y="1"/>
                    <a:pt x="77" y="32"/>
                    <a:pt x="42" y="87"/>
                  </a:cubicBezTo>
                  <a:cubicBezTo>
                    <a:pt x="1" y="146"/>
                    <a:pt x="12" y="268"/>
                    <a:pt x="49" y="337"/>
                  </a:cubicBezTo>
                  <a:cubicBezTo>
                    <a:pt x="129" y="469"/>
                    <a:pt x="268" y="531"/>
                    <a:pt x="434" y="52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57"/>
            <p:cNvSpPr/>
            <p:nvPr/>
          </p:nvSpPr>
          <p:spPr>
            <a:xfrm>
              <a:off x="5892775" y="2423825"/>
              <a:ext cx="13000" cy="11175"/>
            </a:xfrm>
            <a:custGeom>
              <a:rect b="b" l="l" r="r" t="t"/>
              <a:pathLst>
                <a:path extrusionOk="0" h="447" w="520">
                  <a:moveTo>
                    <a:pt x="516" y="239"/>
                  </a:moveTo>
                  <a:cubicBezTo>
                    <a:pt x="513" y="108"/>
                    <a:pt x="403" y="0"/>
                    <a:pt x="267" y="0"/>
                  </a:cubicBezTo>
                  <a:cubicBezTo>
                    <a:pt x="129" y="4"/>
                    <a:pt x="0" y="121"/>
                    <a:pt x="14" y="236"/>
                  </a:cubicBezTo>
                  <a:cubicBezTo>
                    <a:pt x="28" y="357"/>
                    <a:pt x="153" y="447"/>
                    <a:pt x="299" y="440"/>
                  </a:cubicBezTo>
                  <a:cubicBezTo>
                    <a:pt x="420" y="437"/>
                    <a:pt x="520" y="343"/>
                    <a:pt x="516" y="239"/>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57"/>
            <p:cNvSpPr/>
            <p:nvPr/>
          </p:nvSpPr>
          <p:spPr>
            <a:xfrm>
              <a:off x="5569775" y="590050"/>
              <a:ext cx="3050" cy="2100"/>
            </a:xfrm>
            <a:custGeom>
              <a:rect b="b" l="l" r="r" t="t"/>
              <a:pathLst>
                <a:path extrusionOk="0" h="84" w="122">
                  <a:moveTo>
                    <a:pt x="0" y="50"/>
                  </a:moveTo>
                  <a:cubicBezTo>
                    <a:pt x="31" y="63"/>
                    <a:pt x="63" y="77"/>
                    <a:pt x="93" y="84"/>
                  </a:cubicBezTo>
                  <a:cubicBezTo>
                    <a:pt x="97" y="84"/>
                    <a:pt x="122" y="50"/>
                    <a:pt x="122" y="45"/>
                  </a:cubicBezTo>
                  <a:cubicBezTo>
                    <a:pt x="101" y="29"/>
                    <a:pt x="80" y="0"/>
                    <a:pt x="59" y="0"/>
                  </a:cubicBezTo>
                  <a:cubicBezTo>
                    <a:pt x="38" y="0"/>
                    <a:pt x="21" y="32"/>
                    <a:pt x="0" y="5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57"/>
            <p:cNvSpPr/>
            <p:nvPr/>
          </p:nvSpPr>
          <p:spPr>
            <a:xfrm>
              <a:off x="6217000" y="668525"/>
              <a:ext cx="105175" cy="67675"/>
            </a:xfrm>
            <a:custGeom>
              <a:rect b="b" l="l" r="r" t="t"/>
              <a:pathLst>
                <a:path extrusionOk="0" h="2707" w="4207">
                  <a:moveTo>
                    <a:pt x="4082" y="11"/>
                  </a:moveTo>
                  <a:cubicBezTo>
                    <a:pt x="3916" y="42"/>
                    <a:pt x="3739" y="56"/>
                    <a:pt x="3597" y="133"/>
                  </a:cubicBezTo>
                  <a:cubicBezTo>
                    <a:pt x="3212" y="333"/>
                    <a:pt x="2835" y="549"/>
                    <a:pt x="2474" y="784"/>
                  </a:cubicBezTo>
                  <a:cubicBezTo>
                    <a:pt x="1698" y="1283"/>
                    <a:pt x="936" y="1799"/>
                    <a:pt x="170" y="2311"/>
                  </a:cubicBezTo>
                  <a:cubicBezTo>
                    <a:pt x="101" y="2361"/>
                    <a:pt x="52" y="2444"/>
                    <a:pt x="0" y="2503"/>
                  </a:cubicBezTo>
                  <a:cubicBezTo>
                    <a:pt x="111" y="2682"/>
                    <a:pt x="260" y="2706"/>
                    <a:pt x="409" y="2637"/>
                  </a:cubicBezTo>
                  <a:cubicBezTo>
                    <a:pt x="631" y="2537"/>
                    <a:pt x="849" y="2423"/>
                    <a:pt x="1054" y="2291"/>
                  </a:cubicBezTo>
                  <a:cubicBezTo>
                    <a:pt x="2017" y="1667"/>
                    <a:pt x="2976" y="1040"/>
                    <a:pt x="3932" y="410"/>
                  </a:cubicBezTo>
                  <a:cubicBezTo>
                    <a:pt x="4026" y="351"/>
                    <a:pt x="4095" y="261"/>
                    <a:pt x="4165" y="178"/>
                  </a:cubicBezTo>
                  <a:cubicBezTo>
                    <a:pt x="4207" y="129"/>
                    <a:pt x="4140" y="1"/>
                    <a:pt x="4082" y="1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57"/>
            <p:cNvSpPr/>
            <p:nvPr/>
          </p:nvSpPr>
          <p:spPr>
            <a:xfrm>
              <a:off x="6241775" y="594725"/>
              <a:ext cx="96250" cy="69150"/>
            </a:xfrm>
            <a:custGeom>
              <a:rect b="b" l="l" r="r" t="t"/>
              <a:pathLst>
                <a:path extrusionOk="0" h="2766" w="3850">
                  <a:moveTo>
                    <a:pt x="3122" y="274"/>
                  </a:moveTo>
                  <a:cubicBezTo>
                    <a:pt x="2495" y="662"/>
                    <a:pt x="1875" y="1057"/>
                    <a:pt x="1265" y="1463"/>
                  </a:cubicBezTo>
                  <a:cubicBezTo>
                    <a:pt x="950" y="1671"/>
                    <a:pt x="651" y="1900"/>
                    <a:pt x="354" y="2128"/>
                  </a:cubicBezTo>
                  <a:cubicBezTo>
                    <a:pt x="236" y="2222"/>
                    <a:pt x="128" y="2329"/>
                    <a:pt x="38" y="2444"/>
                  </a:cubicBezTo>
                  <a:cubicBezTo>
                    <a:pt x="4" y="2489"/>
                    <a:pt x="0" y="2593"/>
                    <a:pt x="28" y="2644"/>
                  </a:cubicBezTo>
                  <a:cubicBezTo>
                    <a:pt x="77" y="2727"/>
                    <a:pt x="181" y="2765"/>
                    <a:pt x="274" y="2714"/>
                  </a:cubicBezTo>
                  <a:cubicBezTo>
                    <a:pt x="392" y="2655"/>
                    <a:pt x="499" y="2578"/>
                    <a:pt x="606" y="2503"/>
                  </a:cubicBezTo>
                  <a:cubicBezTo>
                    <a:pt x="1019" y="2204"/>
                    <a:pt x="1424" y="1900"/>
                    <a:pt x="1844" y="1615"/>
                  </a:cubicBezTo>
                  <a:cubicBezTo>
                    <a:pt x="2343" y="1276"/>
                    <a:pt x="2855" y="957"/>
                    <a:pt x="3357" y="628"/>
                  </a:cubicBezTo>
                  <a:cubicBezTo>
                    <a:pt x="3499" y="534"/>
                    <a:pt x="3635" y="427"/>
                    <a:pt x="3752" y="309"/>
                  </a:cubicBezTo>
                  <a:cubicBezTo>
                    <a:pt x="3805" y="257"/>
                    <a:pt x="3811" y="164"/>
                    <a:pt x="3850" y="66"/>
                  </a:cubicBezTo>
                  <a:cubicBezTo>
                    <a:pt x="3531" y="1"/>
                    <a:pt x="3323" y="149"/>
                    <a:pt x="3122" y="27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57"/>
            <p:cNvSpPr/>
            <p:nvPr/>
          </p:nvSpPr>
          <p:spPr>
            <a:xfrm>
              <a:off x="6224025" y="634300"/>
              <a:ext cx="92100" cy="62575"/>
            </a:xfrm>
            <a:custGeom>
              <a:rect b="b" l="l" r="r" t="t"/>
              <a:pathLst>
                <a:path extrusionOk="0" h="2503" w="3684">
                  <a:moveTo>
                    <a:pt x="159" y="2500"/>
                  </a:moveTo>
                  <a:cubicBezTo>
                    <a:pt x="288" y="2503"/>
                    <a:pt x="433" y="2492"/>
                    <a:pt x="533" y="2430"/>
                  </a:cubicBezTo>
                  <a:cubicBezTo>
                    <a:pt x="769" y="2278"/>
                    <a:pt x="995" y="2105"/>
                    <a:pt x="1206" y="1924"/>
                  </a:cubicBezTo>
                  <a:cubicBezTo>
                    <a:pt x="1843" y="1370"/>
                    <a:pt x="2529" y="885"/>
                    <a:pt x="3291" y="496"/>
                  </a:cubicBezTo>
                  <a:cubicBezTo>
                    <a:pt x="3406" y="437"/>
                    <a:pt x="3513" y="362"/>
                    <a:pt x="3614" y="279"/>
                  </a:cubicBezTo>
                  <a:cubicBezTo>
                    <a:pt x="3651" y="250"/>
                    <a:pt x="3651" y="181"/>
                    <a:pt x="3683" y="101"/>
                  </a:cubicBezTo>
                  <a:cubicBezTo>
                    <a:pt x="3617" y="71"/>
                    <a:pt x="3548" y="1"/>
                    <a:pt x="3499" y="12"/>
                  </a:cubicBezTo>
                  <a:cubicBezTo>
                    <a:pt x="3316" y="53"/>
                    <a:pt x="3125" y="98"/>
                    <a:pt x="2965" y="188"/>
                  </a:cubicBezTo>
                  <a:cubicBezTo>
                    <a:pt x="2512" y="452"/>
                    <a:pt x="2062" y="728"/>
                    <a:pt x="1628" y="1019"/>
                  </a:cubicBezTo>
                  <a:cubicBezTo>
                    <a:pt x="1081" y="1384"/>
                    <a:pt x="658" y="1897"/>
                    <a:pt x="69" y="2212"/>
                  </a:cubicBezTo>
                  <a:cubicBezTo>
                    <a:pt x="31" y="2233"/>
                    <a:pt x="0" y="2319"/>
                    <a:pt x="18" y="2357"/>
                  </a:cubicBezTo>
                  <a:cubicBezTo>
                    <a:pt x="45" y="2416"/>
                    <a:pt x="111" y="2500"/>
                    <a:pt x="159" y="250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57"/>
            <p:cNvSpPr/>
            <p:nvPr/>
          </p:nvSpPr>
          <p:spPr>
            <a:xfrm>
              <a:off x="6219675" y="710550"/>
              <a:ext cx="86925" cy="58575"/>
            </a:xfrm>
            <a:custGeom>
              <a:rect b="b" l="l" r="r" t="t"/>
              <a:pathLst>
                <a:path extrusionOk="0" h="2343" w="3477">
                  <a:moveTo>
                    <a:pt x="3046" y="35"/>
                  </a:moveTo>
                  <a:cubicBezTo>
                    <a:pt x="2848" y="94"/>
                    <a:pt x="2661" y="191"/>
                    <a:pt x="2471" y="277"/>
                  </a:cubicBezTo>
                  <a:cubicBezTo>
                    <a:pt x="1546" y="707"/>
                    <a:pt x="881" y="1473"/>
                    <a:pt x="59" y="2037"/>
                  </a:cubicBezTo>
                  <a:cubicBezTo>
                    <a:pt x="18" y="2065"/>
                    <a:pt x="0" y="2180"/>
                    <a:pt x="29" y="2228"/>
                  </a:cubicBezTo>
                  <a:cubicBezTo>
                    <a:pt x="53" y="2284"/>
                    <a:pt x="142" y="2343"/>
                    <a:pt x="202" y="2339"/>
                  </a:cubicBezTo>
                  <a:cubicBezTo>
                    <a:pt x="309" y="2329"/>
                    <a:pt x="430" y="2301"/>
                    <a:pt x="517" y="2242"/>
                  </a:cubicBezTo>
                  <a:cubicBezTo>
                    <a:pt x="735" y="2097"/>
                    <a:pt x="947" y="1937"/>
                    <a:pt x="1148" y="1767"/>
                  </a:cubicBezTo>
                  <a:cubicBezTo>
                    <a:pt x="1730" y="1262"/>
                    <a:pt x="2349" y="804"/>
                    <a:pt x="3064" y="478"/>
                  </a:cubicBezTo>
                  <a:cubicBezTo>
                    <a:pt x="3164" y="430"/>
                    <a:pt x="3272" y="378"/>
                    <a:pt x="3351" y="305"/>
                  </a:cubicBezTo>
                  <a:cubicBezTo>
                    <a:pt x="3410" y="250"/>
                    <a:pt x="3424" y="152"/>
                    <a:pt x="3476" y="28"/>
                  </a:cubicBezTo>
                  <a:cubicBezTo>
                    <a:pt x="3299" y="28"/>
                    <a:pt x="3164" y="0"/>
                    <a:pt x="3046" y="3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57"/>
            <p:cNvSpPr/>
            <p:nvPr/>
          </p:nvSpPr>
          <p:spPr>
            <a:xfrm>
              <a:off x="6191600" y="788675"/>
              <a:ext cx="83375" cy="44100"/>
            </a:xfrm>
            <a:custGeom>
              <a:rect b="b" l="l" r="r" t="t"/>
              <a:pathLst>
                <a:path extrusionOk="0" h="1764" w="3335">
                  <a:moveTo>
                    <a:pt x="3151" y="8"/>
                  </a:moveTo>
                  <a:cubicBezTo>
                    <a:pt x="3040" y="0"/>
                    <a:pt x="2919" y="0"/>
                    <a:pt x="2818" y="35"/>
                  </a:cubicBezTo>
                  <a:cubicBezTo>
                    <a:pt x="2624" y="108"/>
                    <a:pt x="2440" y="205"/>
                    <a:pt x="2250" y="288"/>
                  </a:cubicBezTo>
                  <a:cubicBezTo>
                    <a:pt x="1512" y="617"/>
                    <a:pt x="891" y="1161"/>
                    <a:pt x="105" y="1404"/>
                  </a:cubicBezTo>
                  <a:cubicBezTo>
                    <a:pt x="1" y="1435"/>
                    <a:pt x="1" y="1626"/>
                    <a:pt x="101" y="1677"/>
                  </a:cubicBezTo>
                  <a:cubicBezTo>
                    <a:pt x="164" y="1712"/>
                    <a:pt x="237" y="1733"/>
                    <a:pt x="258" y="1743"/>
                  </a:cubicBezTo>
                  <a:cubicBezTo>
                    <a:pt x="573" y="1764"/>
                    <a:pt x="784" y="1632"/>
                    <a:pt x="999" y="1518"/>
                  </a:cubicBezTo>
                  <a:cubicBezTo>
                    <a:pt x="1678" y="1154"/>
                    <a:pt x="2361" y="790"/>
                    <a:pt x="3036" y="423"/>
                  </a:cubicBezTo>
                  <a:cubicBezTo>
                    <a:pt x="3116" y="382"/>
                    <a:pt x="3189" y="323"/>
                    <a:pt x="3255" y="257"/>
                  </a:cubicBezTo>
                  <a:cubicBezTo>
                    <a:pt x="3334" y="181"/>
                    <a:pt x="3265" y="11"/>
                    <a:pt x="3151" y="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57"/>
            <p:cNvSpPr/>
            <p:nvPr/>
          </p:nvSpPr>
          <p:spPr>
            <a:xfrm>
              <a:off x="6211100" y="751525"/>
              <a:ext cx="81275" cy="48350"/>
            </a:xfrm>
            <a:custGeom>
              <a:rect b="b" l="l" r="r" t="t"/>
              <a:pathLst>
                <a:path extrusionOk="0" h="1934" w="3251">
                  <a:moveTo>
                    <a:pt x="2790" y="48"/>
                  </a:moveTo>
                  <a:cubicBezTo>
                    <a:pt x="2475" y="173"/>
                    <a:pt x="2149" y="288"/>
                    <a:pt x="1858" y="454"/>
                  </a:cubicBezTo>
                  <a:cubicBezTo>
                    <a:pt x="1320" y="766"/>
                    <a:pt x="808" y="1109"/>
                    <a:pt x="285" y="1445"/>
                  </a:cubicBezTo>
                  <a:cubicBezTo>
                    <a:pt x="194" y="1504"/>
                    <a:pt x="108" y="1580"/>
                    <a:pt x="36" y="1663"/>
                  </a:cubicBezTo>
                  <a:cubicBezTo>
                    <a:pt x="7" y="1694"/>
                    <a:pt x="1" y="1777"/>
                    <a:pt x="25" y="1809"/>
                  </a:cubicBezTo>
                  <a:cubicBezTo>
                    <a:pt x="63" y="1864"/>
                    <a:pt x="132" y="1913"/>
                    <a:pt x="198" y="1923"/>
                  </a:cubicBezTo>
                  <a:cubicBezTo>
                    <a:pt x="268" y="1934"/>
                    <a:pt x="347" y="1906"/>
                    <a:pt x="413" y="1874"/>
                  </a:cubicBezTo>
                  <a:cubicBezTo>
                    <a:pt x="530" y="1815"/>
                    <a:pt x="642" y="1740"/>
                    <a:pt x="752" y="1673"/>
                  </a:cubicBezTo>
                  <a:cubicBezTo>
                    <a:pt x="1491" y="1227"/>
                    <a:pt x="2184" y="704"/>
                    <a:pt x="3015" y="419"/>
                  </a:cubicBezTo>
                  <a:cubicBezTo>
                    <a:pt x="3067" y="402"/>
                    <a:pt x="3133" y="374"/>
                    <a:pt x="3157" y="333"/>
                  </a:cubicBezTo>
                  <a:cubicBezTo>
                    <a:pt x="3202" y="260"/>
                    <a:pt x="3220" y="173"/>
                    <a:pt x="3250" y="90"/>
                  </a:cubicBezTo>
                  <a:cubicBezTo>
                    <a:pt x="2939" y="14"/>
                    <a:pt x="2914" y="0"/>
                    <a:pt x="2790" y="4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57"/>
            <p:cNvSpPr/>
            <p:nvPr/>
          </p:nvSpPr>
          <p:spPr>
            <a:xfrm>
              <a:off x="6246000" y="539300"/>
              <a:ext cx="76700" cy="52675"/>
            </a:xfrm>
            <a:custGeom>
              <a:rect b="b" l="l" r="r" t="t"/>
              <a:pathLst>
                <a:path extrusionOk="0" h="2107" w="3068">
                  <a:moveTo>
                    <a:pt x="500" y="1976"/>
                  </a:moveTo>
                  <a:cubicBezTo>
                    <a:pt x="1272" y="1542"/>
                    <a:pt x="2021" y="1067"/>
                    <a:pt x="2710" y="516"/>
                  </a:cubicBezTo>
                  <a:cubicBezTo>
                    <a:pt x="2866" y="391"/>
                    <a:pt x="3005" y="250"/>
                    <a:pt x="3068" y="17"/>
                  </a:cubicBezTo>
                  <a:cubicBezTo>
                    <a:pt x="2762" y="1"/>
                    <a:pt x="2565" y="142"/>
                    <a:pt x="2361" y="271"/>
                  </a:cubicBezTo>
                  <a:cubicBezTo>
                    <a:pt x="1664" y="721"/>
                    <a:pt x="968" y="1168"/>
                    <a:pt x="271" y="1615"/>
                  </a:cubicBezTo>
                  <a:cubicBezTo>
                    <a:pt x="46" y="1760"/>
                    <a:pt x="1" y="1833"/>
                    <a:pt x="49" y="1951"/>
                  </a:cubicBezTo>
                  <a:cubicBezTo>
                    <a:pt x="108" y="2083"/>
                    <a:pt x="268" y="2107"/>
                    <a:pt x="500" y="197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57"/>
            <p:cNvSpPr/>
            <p:nvPr/>
          </p:nvSpPr>
          <p:spPr>
            <a:xfrm>
              <a:off x="6241175" y="579500"/>
              <a:ext cx="73625" cy="52350"/>
            </a:xfrm>
            <a:custGeom>
              <a:rect b="b" l="l" r="r" t="t"/>
              <a:pathLst>
                <a:path extrusionOk="0" h="2094" w="2945">
                  <a:moveTo>
                    <a:pt x="232" y="2082"/>
                  </a:moveTo>
                  <a:cubicBezTo>
                    <a:pt x="322" y="2065"/>
                    <a:pt x="408" y="2017"/>
                    <a:pt x="485" y="1964"/>
                  </a:cubicBezTo>
                  <a:cubicBezTo>
                    <a:pt x="1147" y="1503"/>
                    <a:pt x="1805" y="1036"/>
                    <a:pt x="2463" y="571"/>
                  </a:cubicBezTo>
                  <a:cubicBezTo>
                    <a:pt x="2658" y="433"/>
                    <a:pt x="2803" y="253"/>
                    <a:pt x="2945" y="0"/>
                  </a:cubicBezTo>
                  <a:cubicBezTo>
                    <a:pt x="2640" y="38"/>
                    <a:pt x="2425" y="146"/>
                    <a:pt x="2214" y="264"/>
                  </a:cubicBezTo>
                  <a:cubicBezTo>
                    <a:pt x="1500" y="651"/>
                    <a:pt x="842" y="1119"/>
                    <a:pt x="215" y="1625"/>
                  </a:cubicBezTo>
                  <a:cubicBezTo>
                    <a:pt x="146" y="1681"/>
                    <a:pt x="72" y="1750"/>
                    <a:pt x="31" y="1826"/>
                  </a:cubicBezTo>
                  <a:cubicBezTo>
                    <a:pt x="0" y="1881"/>
                    <a:pt x="0" y="1982"/>
                    <a:pt x="34" y="2023"/>
                  </a:cubicBezTo>
                  <a:cubicBezTo>
                    <a:pt x="72" y="2068"/>
                    <a:pt x="170" y="2093"/>
                    <a:pt x="232" y="208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57"/>
            <p:cNvSpPr/>
            <p:nvPr/>
          </p:nvSpPr>
          <p:spPr>
            <a:xfrm>
              <a:off x="6196550" y="821325"/>
              <a:ext cx="57125" cy="31050"/>
            </a:xfrm>
            <a:custGeom>
              <a:rect b="b" l="l" r="r" t="t"/>
              <a:pathLst>
                <a:path extrusionOk="0" h="1242" w="2285">
                  <a:moveTo>
                    <a:pt x="2159" y="15"/>
                  </a:moveTo>
                  <a:cubicBezTo>
                    <a:pt x="2069" y="4"/>
                    <a:pt x="1961" y="1"/>
                    <a:pt x="1886" y="39"/>
                  </a:cubicBezTo>
                  <a:cubicBezTo>
                    <a:pt x="1290" y="320"/>
                    <a:pt x="697" y="611"/>
                    <a:pt x="111" y="909"/>
                  </a:cubicBezTo>
                  <a:cubicBezTo>
                    <a:pt x="60" y="936"/>
                    <a:pt x="1" y="1051"/>
                    <a:pt x="18" y="1082"/>
                  </a:cubicBezTo>
                  <a:cubicBezTo>
                    <a:pt x="63" y="1147"/>
                    <a:pt x="149" y="1220"/>
                    <a:pt x="226" y="1227"/>
                  </a:cubicBezTo>
                  <a:cubicBezTo>
                    <a:pt x="333" y="1241"/>
                    <a:pt x="458" y="1220"/>
                    <a:pt x="555" y="1176"/>
                  </a:cubicBezTo>
                  <a:cubicBezTo>
                    <a:pt x="1064" y="929"/>
                    <a:pt x="1570" y="677"/>
                    <a:pt x="2073" y="424"/>
                  </a:cubicBezTo>
                  <a:cubicBezTo>
                    <a:pt x="2139" y="389"/>
                    <a:pt x="2193" y="330"/>
                    <a:pt x="2235" y="274"/>
                  </a:cubicBezTo>
                  <a:cubicBezTo>
                    <a:pt x="2263" y="233"/>
                    <a:pt x="2267" y="174"/>
                    <a:pt x="2284" y="112"/>
                  </a:cubicBezTo>
                  <a:cubicBezTo>
                    <a:pt x="2239" y="77"/>
                    <a:pt x="2201" y="18"/>
                    <a:pt x="2159" y="1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57"/>
            <p:cNvSpPr/>
            <p:nvPr/>
          </p:nvSpPr>
          <p:spPr>
            <a:xfrm>
              <a:off x="6203550" y="846550"/>
              <a:ext cx="37975" cy="22000"/>
            </a:xfrm>
            <a:custGeom>
              <a:rect b="b" l="l" r="r" t="t"/>
              <a:pathLst>
                <a:path extrusionOk="0" h="880" w="1519">
                  <a:moveTo>
                    <a:pt x="1398" y="10"/>
                  </a:moveTo>
                  <a:cubicBezTo>
                    <a:pt x="1307" y="0"/>
                    <a:pt x="1203" y="0"/>
                    <a:pt x="1128" y="31"/>
                  </a:cubicBezTo>
                  <a:cubicBezTo>
                    <a:pt x="784" y="184"/>
                    <a:pt x="445" y="343"/>
                    <a:pt x="112" y="509"/>
                  </a:cubicBezTo>
                  <a:cubicBezTo>
                    <a:pt x="60" y="537"/>
                    <a:pt x="1" y="641"/>
                    <a:pt x="18" y="679"/>
                  </a:cubicBezTo>
                  <a:cubicBezTo>
                    <a:pt x="50" y="752"/>
                    <a:pt x="126" y="821"/>
                    <a:pt x="202" y="853"/>
                  </a:cubicBezTo>
                  <a:cubicBezTo>
                    <a:pt x="261" y="880"/>
                    <a:pt x="358" y="870"/>
                    <a:pt x="421" y="838"/>
                  </a:cubicBezTo>
                  <a:cubicBezTo>
                    <a:pt x="739" y="686"/>
                    <a:pt x="1054" y="527"/>
                    <a:pt x="1363" y="354"/>
                  </a:cubicBezTo>
                  <a:cubicBezTo>
                    <a:pt x="1432" y="315"/>
                    <a:pt x="1464" y="211"/>
                    <a:pt x="1518" y="135"/>
                  </a:cubicBezTo>
                  <a:cubicBezTo>
                    <a:pt x="1467" y="80"/>
                    <a:pt x="1435" y="14"/>
                    <a:pt x="1398" y="1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57"/>
            <p:cNvSpPr/>
            <p:nvPr/>
          </p:nvSpPr>
          <p:spPr>
            <a:xfrm>
              <a:off x="6063425" y="1457825"/>
              <a:ext cx="49050" cy="10850"/>
            </a:xfrm>
            <a:custGeom>
              <a:rect b="b" l="l" r="r" t="t"/>
              <a:pathLst>
                <a:path extrusionOk="0" h="434" w="1962">
                  <a:moveTo>
                    <a:pt x="315" y="434"/>
                  </a:moveTo>
                  <a:cubicBezTo>
                    <a:pt x="808" y="402"/>
                    <a:pt x="1299" y="375"/>
                    <a:pt x="1791" y="336"/>
                  </a:cubicBezTo>
                  <a:cubicBezTo>
                    <a:pt x="1843" y="333"/>
                    <a:pt x="1910" y="301"/>
                    <a:pt x="1937" y="264"/>
                  </a:cubicBezTo>
                  <a:cubicBezTo>
                    <a:pt x="1961" y="232"/>
                    <a:pt x="1961" y="146"/>
                    <a:pt x="1937" y="128"/>
                  </a:cubicBezTo>
                  <a:cubicBezTo>
                    <a:pt x="1885" y="83"/>
                    <a:pt x="1806" y="45"/>
                    <a:pt x="1736" y="42"/>
                  </a:cubicBezTo>
                  <a:cubicBezTo>
                    <a:pt x="1168" y="0"/>
                    <a:pt x="603" y="45"/>
                    <a:pt x="0" y="167"/>
                  </a:cubicBezTo>
                  <a:cubicBezTo>
                    <a:pt x="63" y="267"/>
                    <a:pt x="93" y="347"/>
                    <a:pt x="152" y="402"/>
                  </a:cubicBezTo>
                  <a:cubicBezTo>
                    <a:pt x="184" y="434"/>
                    <a:pt x="260" y="434"/>
                    <a:pt x="315" y="43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57"/>
            <p:cNvSpPr/>
            <p:nvPr/>
          </p:nvSpPr>
          <p:spPr>
            <a:xfrm>
              <a:off x="6061775" y="1411125"/>
              <a:ext cx="49400" cy="11100"/>
            </a:xfrm>
            <a:custGeom>
              <a:rect b="b" l="l" r="r" t="t"/>
              <a:pathLst>
                <a:path extrusionOk="0" h="444" w="1976">
                  <a:moveTo>
                    <a:pt x="271" y="441"/>
                  </a:moveTo>
                  <a:cubicBezTo>
                    <a:pt x="721" y="402"/>
                    <a:pt x="1175" y="365"/>
                    <a:pt x="1625" y="312"/>
                  </a:cubicBezTo>
                  <a:cubicBezTo>
                    <a:pt x="1726" y="302"/>
                    <a:pt x="1816" y="233"/>
                    <a:pt x="1976" y="164"/>
                  </a:cubicBezTo>
                  <a:cubicBezTo>
                    <a:pt x="1826" y="108"/>
                    <a:pt x="1743" y="56"/>
                    <a:pt x="1656" y="49"/>
                  </a:cubicBezTo>
                  <a:cubicBezTo>
                    <a:pt x="1127" y="1"/>
                    <a:pt x="604" y="95"/>
                    <a:pt x="84" y="170"/>
                  </a:cubicBezTo>
                  <a:cubicBezTo>
                    <a:pt x="49" y="178"/>
                    <a:pt x="1" y="253"/>
                    <a:pt x="7" y="292"/>
                  </a:cubicBezTo>
                  <a:cubicBezTo>
                    <a:pt x="11" y="337"/>
                    <a:pt x="59" y="389"/>
                    <a:pt x="105" y="413"/>
                  </a:cubicBezTo>
                  <a:cubicBezTo>
                    <a:pt x="153" y="441"/>
                    <a:pt x="215" y="444"/>
                    <a:pt x="271" y="44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57"/>
            <p:cNvSpPr/>
            <p:nvPr/>
          </p:nvSpPr>
          <p:spPr>
            <a:xfrm>
              <a:off x="6064025" y="1691525"/>
              <a:ext cx="44875" cy="10325"/>
            </a:xfrm>
            <a:custGeom>
              <a:rect b="b" l="l" r="r" t="t"/>
              <a:pathLst>
                <a:path extrusionOk="0" h="413" w="1795">
                  <a:moveTo>
                    <a:pt x="1795" y="167"/>
                  </a:moveTo>
                  <a:cubicBezTo>
                    <a:pt x="1785" y="129"/>
                    <a:pt x="1777" y="87"/>
                    <a:pt x="1767" y="49"/>
                  </a:cubicBezTo>
                  <a:cubicBezTo>
                    <a:pt x="1601" y="31"/>
                    <a:pt x="1435" y="1"/>
                    <a:pt x="1272" y="7"/>
                  </a:cubicBezTo>
                  <a:cubicBezTo>
                    <a:pt x="912" y="21"/>
                    <a:pt x="551" y="56"/>
                    <a:pt x="188" y="84"/>
                  </a:cubicBezTo>
                  <a:cubicBezTo>
                    <a:pt x="87" y="94"/>
                    <a:pt x="0" y="135"/>
                    <a:pt x="7" y="246"/>
                  </a:cubicBezTo>
                  <a:cubicBezTo>
                    <a:pt x="15" y="361"/>
                    <a:pt x="119" y="382"/>
                    <a:pt x="208" y="406"/>
                  </a:cubicBezTo>
                  <a:cubicBezTo>
                    <a:pt x="229" y="409"/>
                    <a:pt x="247" y="412"/>
                    <a:pt x="267" y="409"/>
                  </a:cubicBezTo>
                  <a:cubicBezTo>
                    <a:pt x="721" y="367"/>
                    <a:pt x="1175" y="329"/>
                    <a:pt x="1629" y="281"/>
                  </a:cubicBezTo>
                  <a:cubicBezTo>
                    <a:pt x="1688" y="274"/>
                    <a:pt x="1740" y="209"/>
                    <a:pt x="1795" y="16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57"/>
            <p:cNvSpPr/>
            <p:nvPr/>
          </p:nvSpPr>
          <p:spPr>
            <a:xfrm>
              <a:off x="6024000" y="1308825"/>
              <a:ext cx="42050" cy="10700"/>
            </a:xfrm>
            <a:custGeom>
              <a:rect b="b" l="l" r="r" t="t"/>
              <a:pathLst>
                <a:path extrusionOk="0" h="428" w="1682">
                  <a:moveTo>
                    <a:pt x="1674" y="66"/>
                  </a:moveTo>
                  <a:cubicBezTo>
                    <a:pt x="1251" y="1"/>
                    <a:pt x="493" y="45"/>
                    <a:pt x="94" y="160"/>
                  </a:cubicBezTo>
                  <a:cubicBezTo>
                    <a:pt x="77" y="164"/>
                    <a:pt x="52" y="170"/>
                    <a:pt x="46" y="184"/>
                  </a:cubicBezTo>
                  <a:cubicBezTo>
                    <a:pt x="25" y="212"/>
                    <a:pt x="1" y="247"/>
                    <a:pt x="1" y="278"/>
                  </a:cubicBezTo>
                  <a:cubicBezTo>
                    <a:pt x="4" y="309"/>
                    <a:pt x="28" y="347"/>
                    <a:pt x="56" y="365"/>
                  </a:cubicBezTo>
                  <a:cubicBezTo>
                    <a:pt x="105" y="396"/>
                    <a:pt x="160" y="427"/>
                    <a:pt x="212" y="424"/>
                  </a:cubicBezTo>
                  <a:cubicBezTo>
                    <a:pt x="642" y="386"/>
                    <a:pt x="1075" y="347"/>
                    <a:pt x="1504" y="295"/>
                  </a:cubicBezTo>
                  <a:cubicBezTo>
                    <a:pt x="1591" y="285"/>
                    <a:pt x="1681" y="233"/>
                    <a:pt x="1674" y="6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57"/>
            <p:cNvSpPr/>
            <p:nvPr/>
          </p:nvSpPr>
          <p:spPr>
            <a:xfrm>
              <a:off x="6075900" y="1718275"/>
              <a:ext cx="35525" cy="12850"/>
            </a:xfrm>
            <a:custGeom>
              <a:rect b="b" l="l" r="r" t="t"/>
              <a:pathLst>
                <a:path extrusionOk="0" h="514" w="1421">
                  <a:moveTo>
                    <a:pt x="45" y="285"/>
                  </a:moveTo>
                  <a:cubicBezTo>
                    <a:pt x="18" y="295"/>
                    <a:pt x="0" y="386"/>
                    <a:pt x="14" y="423"/>
                  </a:cubicBezTo>
                  <a:cubicBezTo>
                    <a:pt x="31" y="462"/>
                    <a:pt x="97" y="514"/>
                    <a:pt x="138" y="511"/>
                  </a:cubicBezTo>
                  <a:cubicBezTo>
                    <a:pt x="530" y="472"/>
                    <a:pt x="922" y="431"/>
                    <a:pt x="1313" y="378"/>
                  </a:cubicBezTo>
                  <a:cubicBezTo>
                    <a:pt x="1355" y="372"/>
                    <a:pt x="1386" y="306"/>
                    <a:pt x="1421" y="271"/>
                  </a:cubicBezTo>
                  <a:cubicBezTo>
                    <a:pt x="1406" y="247"/>
                    <a:pt x="1406" y="223"/>
                    <a:pt x="1393" y="220"/>
                  </a:cubicBezTo>
                  <a:cubicBezTo>
                    <a:pt x="932" y="1"/>
                    <a:pt x="485" y="116"/>
                    <a:pt x="45" y="28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57"/>
            <p:cNvSpPr/>
            <p:nvPr/>
          </p:nvSpPr>
          <p:spPr>
            <a:xfrm>
              <a:off x="6070350" y="1654800"/>
              <a:ext cx="36050" cy="12850"/>
            </a:xfrm>
            <a:custGeom>
              <a:rect b="b" l="l" r="r" t="t"/>
              <a:pathLst>
                <a:path extrusionOk="0" h="514" w="1442">
                  <a:moveTo>
                    <a:pt x="48" y="256"/>
                  </a:moveTo>
                  <a:cubicBezTo>
                    <a:pt x="21" y="267"/>
                    <a:pt x="4" y="347"/>
                    <a:pt x="0" y="395"/>
                  </a:cubicBezTo>
                  <a:cubicBezTo>
                    <a:pt x="0" y="423"/>
                    <a:pt x="38" y="458"/>
                    <a:pt x="66" y="475"/>
                  </a:cubicBezTo>
                  <a:cubicBezTo>
                    <a:pt x="94" y="496"/>
                    <a:pt x="139" y="513"/>
                    <a:pt x="170" y="506"/>
                  </a:cubicBezTo>
                  <a:cubicBezTo>
                    <a:pt x="547" y="461"/>
                    <a:pt x="926" y="416"/>
                    <a:pt x="1300" y="360"/>
                  </a:cubicBezTo>
                  <a:cubicBezTo>
                    <a:pt x="1348" y="354"/>
                    <a:pt x="1386" y="295"/>
                    <a:pt x="1441" y="246"/>
                  </a:cubicBezTo>
                  <a:cubicBezTo>
                    <a:pt x="1400" y="194"/>
                    <a:pt x="1393" y="170"/>
                    <a:pt x="1379" y="167"/>
                  </a:cubicBezTo>
                  <a:cubicBezTo>
                    <a:pt x="922" y="0"/>
                    <a:pt x="485" y="122"/>
                    <a:pt x="48" y="25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57"/>
            <p:cNvSpPr/>
            <p:nvPr/>
          </p:nvSpPr>
          <p:spPr>
            <a:xfrm>
              <a:off x="6054150" y="1339925"/>
              <a:ext cx="34750" cy="13900"/>
            </a:xfrm>
            <a:custGeom>
              <a:rect b="b" l="l" r="r" t="t"/>
              <a:pathLst>
                <a:path extrusionOk="0" h="556" w="1390">
                  <a:moveTo>
                    <a:pt x="1390" y="149"/>
                  </a:moveTo>
                  <a:cubicBezTo>
                    <a:pt x="1345" y="98"/>
                    <a:pt x="1334" y="74"/>
                    <a:pt x="1320" y="74"/>
                  </a:cubicBezTo>
                  <a:cubicBezTo>
                    <a:pt x="874" y="1"/>
                    <a:pt x="472" y="149"/>
                    <a:pt x="66" y="298"/>
                  </a:cubicBezTo>
                  <a:cubicBezTo>
                    <a:pt x="35" y="312"/>
                    <a:pt x="0" y="406"/>
                    <a:pt x="15" y="434"/>
                  </a:cubicBezTo>
                  <a:cubicBezTo>
                    <a:pt x="52" y="485"/>
                    <a:pt x="125" y="555"/>
                    <a:pt x="177" y="552"/>
                  </a:cubicBezTo>
                  <a:cubicBezTo>
                    <a:pt x="551" y="506"/>
                    <a:pt x="925" y="451"/>
                    <a:pt x="1269" y="288"/>
                  </a:cubicBezTo>
                  <a:cubicBezTo>
                    <a:pt x="1313" y="267"/>
                    <a:pt x="1341" y="208"/>
                    <a:pt x="1390" y="149"/>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57"/>
            <p:cNvSpPr/>
            <p:nvPr/>
          </p:nvSpPr>
          <p:spPr>
            <a:xfrm>
              <a:off x="6079775" y="1597200"/>
              <a:ext cx="32250" cy="11275"/>
            </a:xfrm>
            <a:custGeom>
              <a:rect b="b" l="l" r="r" t="t"/>
              <a:pathLst>
                <a:path extrusionOk="0" h="451" w="1290">
                  <a:moveTo>
                    <a:pt x="56" y="160"/>
                  </a:moveTo>
                  <a:cubicBezTo>
                    <a:pt x="32" y="166"/>
                    <a:pt x="1" y="219"/>
                    <a:pt x="1" y="246"/>
                  </a:cubicBezTo>
                  <a:cubicBezTo>
                    <a:pt x="8" y="294"/>
                    <a:pt x="25" y="360"/>
                    <a:pt x="63" y="381"/>
                  </a:cubicBezTo>
                  <a:cubicBezTo>
                    <a:pt x="122" y="419"/>
                    <a:pt x="202" y="451"/>
                    <a:pt x="271" y="443"/>
                  </a:cubicBezTo>
                  <a:cubicBezTo>
                    <a:pt x="531" y="430"/>
                    <a:pt x="794" y="406"/>
                    <a:pt x="1054" y="364"/>
                  </a:cubicBezTo>
                  <a:cubicBezTo>
                    <a:pt x="1137" y="350"/>
                    <a:pt x="1214" y="281"/>
                    <a:pt x="1290" y="240"/>
                  </a:cubicBezTo>
                  <a:cubicBezTo>
                    <a:pt x="1259" y="187"/>
                    <a:pt x="1245" y="136"/>
                    <a:pt x="1221" y="128"/>
                  </a:cubicBezTo>
                  <a:cubicBezTo>
                    <a:pt x="829" y="0"/>
                    <a:pt x="441" y="66"/>
                    <a:pt x="56" y="16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57"/>
            <p:cNvSpPr/>
            <p:nvPr/>
          </p:nvSpPr>
          <p:spPr>
            <a:xfrm>
              <a:off x="6079100" y="1912825"/>
              <a:ext cx="32075" cy="16500"/>
            </a:xfrm>
            <a:custGeom>
              <a:rect b="b" l="l" r="r" t="t"/>
              <a:pathLst>
                <a:path extrusionOk="0" h="660" w="1283">
                  <a:moveTo>
                    <a:pt x="63" y="573"/>
                  </a:moveTo>
                  <a:cubicBezTo>
                    <a:pt x="143" y="611"/>
                    <a:pt x="253" y="659"/>
                    <a:pt x="319" y="635"/>
                  </a:cubicBezTo>
                  <a:cubicBezTo>
                    <a:pt x="600" y="524"/>
                    <a:pt x="870" y="396"/>
                    <a:pt x="1137" y="258"/>
                  </a:cubicBezTo>
                  <a:cubicBezTo>
                    <a:pt x="1195" y="226"/>
                    <a:pt x="1216" y="125"/>
                    <a:pt x="1283" y="1"/>
                  </a:cubicBezTo>
                  <a:cubicBezTo>
                    <a:pt x="763" y="11"/>
                    <a:pt x="395" y="229"/>
                    <a:pt x="0" y="406"/>
                  </a:cubicBezTo>
                  <a:cubicBezTo>
                    <a:pt x="28" y="479"/>
                    <a:pt x="28" y="555"/>
                    <a:pt x="63" y="57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57"/>
            <p:cNvSpPr/>
            <p:nvPr/>
          </p:nvSpPr>
          <p:spPr>
            <a:xfrm>
              <a:off x="6081175" y="1565850"/>
              <a:ext cx="32075" cy="10225"/>
            </a:xfrm>
            <a:custGeom>
              <a:rect b="b" l="l" r="r" t="t"/>
              <a:pathLst>
                <a:path extrusionOk="0" h="409" w="1283">
                  <a:moveTo>
                    <a:pt x="66" y="90"/>
                  </a:moveTo>
                  <a:cubicBezTo>
                    <a:pt x="42" y="93"/>
                    <a:pt x="0" y="142"/>
                    <a:pt x="0" y="170"/>
                  </a:cubicBezTo>
                  <a:cubicBezTo>
                    <a:pt x="0" y="218"/>
                    <a:pt x="10" y="284"/>
                    <a:pt x="42" y="312"/>
                  </a:cubicBezTo>
                  <a:cubicBezTo>
                    <a:pt x="98" y="357"/>
                    <a:pt x="173" y="398"/>
                    <a:pt x="243" y="402"/>
                  </a:cubicBezTo>
                  <a:cubicBezTo>
                    <a:pt x="506" y="408"/>
                    <a:pt x="773" y="408"/>
                    <a:pt x="1037" y="392"/>
                  </a:cubicBezTo>
                  <a:cubicBezTo>
                    <a:pt x="1123" y="388"/>
                    <a:pt x="1203" y="322"/>
                    <a:pt x="1283" y="284"/>
                  </a:cubicBezTo>
                  <a:cubicBezTo>
                    <a:pt x="1258" y="229"/>
                    <a:pt x="1254" y="180"/>
                    <a:pt x="1230" y="166"/>
                  </a:cubicBezTo>
                  <a:cubicBezTo>
                    <a:pt x="853" y="0"/>
                    <a:pt x="458" y="42"/>
                    <a:pt x="66" y="9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57"/>
            <p:cNvSpPr/>
            <p:nvPr/>
          </p:nvSpPr>
          <p:spPr>
            <a:xfrm>
              <a:off x="6078500" y="1828900"/>
              <a:ext cx="29550" cy="12325"/>
            </a:xfrm>
            <a:custGeom>
              <a:rect b="b" l="l" r="r" t="t"/>
              <a:pathLst>
                <a:path extrusionOk="0" h="493" w="1182">
                  <a:moveTo>
                    <a:pt x="122" y="485"/>
                  </a:moveTo>
                  <a:cubicBezTo>
                    <a:pt x="499" y="493"/>
                    <a:pt x="853" y="402"/>
                    <a:pt x="1182" y="212"/>
                  </a:cubicBezTo>
                  <a:cubicBezTo>
                    <a:pt x="1144" y="160"/>
                    <a:pt x="1126" y="115"/>
                    <a:pt x="1099" y="108"/>
                  </a:cubicBezTo>
                  <a:cubicBezTo>
                    <a:pt x="731" y="1"/>
                    <a:pt x="388" y="98"/>
                    <a:pt x="59" y="247"/>
                  </a:cubicBezTo>
                  <a:cubicBezTo>
                    <a:pt x="24" y="264"/>
                    <a:pt x="0" y="343"/>
                    <a:pt x="10" y="385"/>
                  </a:cubicBezTo>
                  <a:cubicBezTo>
                    <a:pt x="21" y="426"/>
                    <a:pt x="80" y="485"/>
                    <a:pt x="122" y="48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57"/>
            <p:cNvSpPr/>
            <p:nvPr/>
          </p:nvSpPr>
          <p:spPr>
            <a:xfrm>
              <a:off x="6072175" y="1775300"/>
              <a:ext cx="30050" cy="15775"/>
            </a:xfrm>
            <a:custGeom>
              <a:rect b="b" l="l" r="r" t="t"/>
              <a:pathLst>
                <a:path extrusionOk="0" h="631" w="1202">
                  <a:moveTo>
                    <a:pt x="1123" y="367"/>
                  </a:moveTo>
                  <a:cubicBezTo>
                    <a:pt x="1150" y="357"/>
                    <a:pt x="1168" y="309"/>
                    <a:pt x="1202" y="259"/>
                  </a:cubicBezTo>
                  <a:cubicBezTo>
                    <a:pt x="762" y="0"/>
                    <a:pt x="391" y="194"/>
                    <a:pt x="25" y="374"/>
                  </a:cubicBezTo>
                  <a:cubicBezTo>
                    <a:pt x="0" y="544"/>
                    <a:pt x="87" y="630"/>
                    <a:pt x="212" y="603"/>
                  </a:cubicBezTo>
                  <a:cubicBezTo>
                    <a:pt x="520" y="541"/>
                    <a:pt x="821" y="450"/>
                    <a:pt x="1123" y="36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57"/>
            <p:cNvSpPr/>
            <p:nvPr/>
          </p:nvSpPr>
          <p:spPr>
            <a:xfrm>
              <a:off x="6081000" y="1890325"/>
              <a:ext cx="29550" cy="11525"/>
            </a:xfrm>
            <a:custGeom>
              <a:rect b="b" l="l" r="r" t="t"/>
              <a:pathLst>
                <a:path extrusionOk="0" h="461" w="1182">
                  <a:moveTo>
                    <a:pt x="17" y="343"/>
                  </a:moveTo>
                  <a:cubicBezTo>
                    <a:pt x="32" y="392"/>
                    <a:pt x="126" y="461"/>
                    <a:pt x="177" y="454"/>
                  </a:cubicBezTo>
                  <a:cubicBezTo>
                    <a:pt x="479" y="419"/>
                    <a:pt x="777" y="360"/>
                    <a:pt x="1071" y="309"/>
                  </a:cubicBezTo>
                  <a:cubicBezTo>
                    <a:pt x="1098" y="302"/>
                    <a:pt x="1116" y="253"/>
                    <a:pt x="1182" y="173"/>
                  </a:cubicBezTo>
                  <a:cubicBezTo>
                    <a:pt x="787" y="21"/>
                    <a:pt x="437" y="0"/>
                    <a:pt x="94" y="166"/>
                  </a:cubicBezTo>
                  <a:cubicBezTo>
                    <a:pt x="49" y="190"/>
                    <a:pt x="1" y="291"/>
                    <a:pt x="17" y="34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57"/>
            <p:cNvSpPr/>
            <p:nvPr/>
          </p:nvSpPr>
          <p:spPr>
            <a:xfrm>
              <a:off x="6076925" y="1747550"/>
              <a:ext cx="26175" cy="9225"/>
            </a:xfrm>
            <a:custGeom>
              <a:rect b="b" l="l" r="r" t="t"/>
              <a:pathLst>
                <a:path extrusionOk="0" h="369" w="1047">
                  <a:moveTo>
                    <a:pt x="358" y="368"/>
                  </a:moveTo>
                  <a:cubicBezTo>
                    <a:pt x="531" y="330"/>
                    <a:pt x="749" y="288"/>
                    <a:pt x="964" y="234"/>
                  </a:cubicBezTo>
                  <a:cubicBezTo>
                    <a:pt x="1002" y="223"/>
                    <a:pt x="1047" y="154"/>
                    <a:pt x="1047" y="115"/>
                  </a:cubicBezTo>
                  <a:cubicBezTo>
                    <a:pt x="1047" y="74"/>
                    <a:pt x="988" y="1"/>
                    <a:pt x="960" y="5"/>
                  </a:cubicBezTo>
                  <a:cubicBezTo>
                    <a:pt x="666" y="18"/>
                    <a:pt x="372" y="39"/>
                    <a:pt x="77" y="74"/>
                  </a:cubicBezTo>
                  <a:cubicBezTo>
                    <a:pt x="46" y="77"/>
                    <a:pt x="1" y="157"/>
                    <a:pt x="4" y="199"/>
                  </a:cubicBezTo>
                  <a:cubicBezTo>
                    <a:pt x="7" y="244"/>
                    <a:pt x="49" y="306"/>
                    <a:pt x="91" y="323"/>
                  </a:cubicBezTo>
                  <a:cubicBezTo>
                    <a:pt x="156" y="351"/>
                    <a:pt x="236" y="351"/>
                    <a:pt x="358" y="36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57"/>
            <p:cNvSpPr/>
            <p:nvPr/>
          </p:nvSpPr>
          <p:spPr>
            <a:xfrm>
              <a:off x="6075550" y="1624725"/>
              <a:ext cx="29200" cy="10425"/>
            </a:xfrm>
            <a:custGeom>
              <a:rect b="b" l="l" r="r" t="t"/>
              <a:pathLst>
                <a:path extrusionOk="0" h="417" w="1168">
                  <a:moveTo>
                    <a:pt x="115" y="150"/>
                  </a:moveTo>
                  <a:cubicBezTo>
                    <a:pt x="66" y="164"/>
                    <a:pt x="0" y="264"/>
                    <a:pt x="14" y="299"/>
                  </a:cubicBezTo>
                  <a:cubicBezTo>
                    <a:pt x="32" y="351"/>
                    <a:pt x="118" y="417"/>
                    <a:pt x="170" y="413"/>
                  </a:cubicBezTo>
                  <a:cubicBezTo>
                    <a:pt x="447" y="393"/>
                    <a:pt x="724" y="358"/>
                    <a:pt x="1001" y="313"/>
                  </a:cubicBezTo>
                  <a:cubicBezTo>
                    <a:pt x="1043" y="309"/>
                    <a:pt x="1074" y="247"/>
                    <a:pt x="1168" y="150"/>
                  </a:cubicBezTo>
                  <a:cubicBezTo>
                    <a:pt x="763" y="1"/>
                    <a:pt x="433" y="60"/>
                    <a:pt x="115" y="15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57"/>
            <p:cNvSpPr/>
            <p:nvPr/>
          </p:nvSpPr>
          <p:spPr>
            <a:xfrm>
              <a:off x="6066800" y="1389975"/>
              <a:ext cx="28150" cy="9500"/>
            </a:xfrm>
            <a:custGeom>
              <a:rect b="b" l="l" r="r" t="t"/>
              <a:pathLst>
                <a:path extrusionOk="0" h="380" w="1126">
                  <a:moveTo>
                    <a:pt x="1126" y="71"/>
                  </a:moveTo>
                  <a:cubicBezTo>
                    <a:pt x="745" y="1"/>
                    <a:pt x="382" y="26"/>
                    <a:pt x="0" y="234"/>
                  </a:cubicBezTo>
                  <a:cubicBezTo>
                    <a:pt x="83" y="299"/>
                    <a:pt x="132" y="372"/>
                    <a:pt x="187" y="375"/>
                  </a:cubicBezTo>
                  <a:cubicBezTo>
                    <a:pt x="527" y="379"/>
                    <a:pt x="860" y="338"/>
                    <a:pt x="1126" y="7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57"/>
            <p:cNvSpPr/>
            <p:nvPr/>
          </p:nvSpPr>
          <p:spPr>
            <a:xfrm>
              <a:off x="6075175" y="1803950"/>
              <a:ext cx="24825" cy="11475"/>
            </a:xfrm>
            <a:custGeom>
              <a:rect b="b" l="l" r="r" t="t"/>
              <a:pathLst>
                <a:path extrusionOk="0" h="459" w="993">
                  <a:moveTo>
                    <a:pt x="992" y="223"/>
                  </a:moveTo>
                  <a:cubicBezTo>
                    <a:pt x="670" y="1"/>
                    <a:pt x="389" y="84"/>
                    <a:pt x="119" y="125"/>
                  </a:cubicBezTo>
                  <a:cubicBezTo>
                    <a:pt x="71" y="135"/>
                    <a:pt x="1" y="229"/>
                    <a:pt x="5" y="281"/>
                  </a:cubicBezTo>
                  <a:cubicBezTo>
                    <a:pt x="8" y="333"/>
                    <a:pt x="81" y="427"/>
                    <a:pt x="133" y="431"/>
                  </a:cubicBezTo>
                  <a:cubicBezTo>
                    <a:pt x="410" y="458"/>
                    <a:pt x="691" y="455"/>
                    <a:pt x="992" y="22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57"/>
            <p:cNvSpPr/>
            <p:nvPr/>
          </p:nvSpPr>
          <p:spPr>
            <a:xfrm>
              <a:off x="6048075" y="1327625"/>
              <a:ext cx="22375" cy="9900"/>
            </a:xfrm>
            <a:custGeom>
              <a:rect b="b" l="l" r="r" t="t"/>
              <a:pathLst>
                <a:path extrusionOk="0" h="396" w="895">
                  <a:moveTo>
                    <a:pt x="895" y="129"/>
                  </a:moveTo>
                  <a:cubicBezTo>
                    <a:pt x="614" y="39"/>
                    <a:pt x="341" y="0"/>
                    <a:pt x="70" y="115"/>
                  </a:cubicBezTo>
                  <a:cubicBezTo>
                    <a:pt x="36" y="132"/>
                    <a:pt x="11" y="198"/>
                    <a:pt x="4" y="243"/>
                  </a:cubicBezTo>
                  <a:cubicBezTo>
                    <a:pt x="1" y="267"/>
                    <a:pt x="39" y="316"/>
                    <a:pt x="66" y="323"/>
                  </a:cubicBezTo>
                  <a:cubicBezTo>
                    <a:pt x="368" y="395"/>
                    <a:pt x="656" y="389"/>
                    <a:pt x="895" y="129"/>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57"/>
            <p:cNvSpPr/>
            <p:nvPr/>
          </p:nvSpPr>
          <p:spPr>
            <a:xfrm>
              <a:off x="6070700" y="1483450"/>
              <a:ext cx="23750" cy="8950"/>
            </a:xfrm>
            <a:custGeom>
              <a:rect b="b" l="l" r="r" t="t"/>
              <a:pathLst>
                <a:path extrusionOk="0" h="358" w="950">
                  <a:moveTo>
                    <a:pt x="749" y="306"/>
                  </a:moveTo>
                  <a:cubicBezTo>
                    <a:pt x="839" y="285"/>
                    <a:pt x="949" y="237"/>
                    <a:pt x="912" y="139"/>
                  </a:cubicBezTo>
                  <a:cubicBezTo>
                    <a:pt x="891" y="77"/>
                    <a:pt x="773" y="25"/>
                    <a:pt x="693" y="15"/>
                  </a:cubicBezTo>
                  <a:cubicBezTo>
                    <a:pt x="565" y="1"/>
                    <a:pt x="434" y="21"/>
                    <a:pt x="301" y="29"/>
                  </a:cubicBezTo>
                  <a:cubicBezTo>
                    <a:pt x="194" y="36"/>
                    <a:pt x="73" y="29"/>
                    <a:pt x="31" y="164"/>
                  </a:cubicBezTo>
                  <a:cubicBezTo>
                    <a:pt x="0" y="268"/>
                    <a:pt x="122" y="351"/>
                    <a:pt x="305" y="357"/>
                  </a:cubicBezTo>
                  <a:lnTo>
                    <a:pt x="429" y="357"/>
                  </a:lnTo>
                  <a:cubicBezTo>
                    <a:pt x="492" y="347"/>
                    <a:pt x="624" y="337"/>
                    <a:pt x="749" y="30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57"/>
            <p:cNvSpPr/>
            <p:nvPr/>
          </p:nvSpPr>
          <p:spPr>
            <a:xfrm>
              <a:off x="6069900" y="1438325"/>
              <a:ext cx="32325" cy="9050"/>
            </a:xfrm>
            <a:custGeom>
              <a:rect b="b" l="l" r="r" t="t"/>
              <a:pathLst>
                <a:path extrusionOk="0" h="362" w="1293">
                  <a:moveTo>
                    <a:pt x="1" y="333"/>
                  </a:moveTo>
                  <a:cubicBezTo>
                    <a:pt x="555" y="361"/>
                    <a:pt x="853" y="302"/>
                    <a:pt x="1293" y="73"/>
                  </a:cubicBezTo>
                  <a:cubicBezTo>
                    <a:pt x="846" y="0"/>
                    <a:pt x="496" y="83"/>
                    <a:pt x="154" y="184"/>
                  </a:cubicBezTo>
                  <a:cubicBezTo>
                    <a:pt x="101" y="202"/>
                    <a:pt x="66" y="267"/>
                    <a:pt x="1" y="33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57"/>
            <p:cNvSpPr/>
            <p:nvPr/>
          </p:nvSpPr>
          <p:spPr>
            <a:xfrm>
              <a:off x="6063675" y="1363575"/>
              <a:ext cx="22800" cy="10325"/>
            </a:xfrm>
            <a:custGeom>
              <a:rect b="b" l="l" r="r" t="t"/>
              <a:pathLst>
                <a:path extrusionOk="0" h="413" w="912">
                  <a:moveTo>
                    <a:pt x="77" y="142"/>
                  </a:moveTo>
                  <a:cubicBezTo>
                    <a:pt x="32" y="160"/>
                    <a:pt x="4" y="257"/>
                    <a:pt x="0" y="316"/>
                  </a:cubicBezTo>
                  <a:cubicBezTo>
                    <a:pt x="0" y="350"/>
                    <a:pt x="73" y="412"/>
                    <a:pt x="112" y="412"/>
                  </a:cubicBezTo>
                  <a:cubicBezTo>
                    <a:pt x="389" y="406"/>
                    <a:pt x="662" y="388"/>
                    <a:pt x="912" y="97"/>
                  </a:cubicBezTo>
                  <a:cubicBezTo>
                    <a:pt x="576" y="1"/>
                    <a:pt x="320" y="49"/>
                    <a:pt x="77" y="14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57"/>
            <p:cNvSpPr/>
            <p:nvPr/>
          </p:nvSpPr>
          <p:spPr>
            <a:xfrm>
              <a:off x="6088100" y="1866575"/>
              <a:ext cx="16850" cy="11450"/>
            </a:xfrm>
            <a:custGeom>
              <a:rect b="b" l="l" r="r" t="t"/>
              <a:pathLst>
                <a:path extrusionOk="0" h="458" w="674">
                  <a:moveTo>
                    <a:pt x="603" y="278"/>
                  </a:moveTo>
                  <a:cubicBezTo>
                    <a:pt x="638" y="247"/>
                    <a:pt x="673" y="174"/>
                    <a:pt x="659" y="143"/>
                  </a:cubicBezTo>
                  <a:cubicBezTo>
                    <a:pt x="635" y="88"/>
                    <a:pt x="569" y="46"/>
                    <a:pt x="523" y="0"/>
                  </a:cubicBezTo>
                  <a:cubicBezTo>
                    <a:pt x="354" y="42"/>
                    <a:pt x="208" y="70"/>
                    <a:pt x="70" y="115"/>
                  </a:cubicBezTo>
                  <a:cubicBezTo>
                    <a:pt x="35" y="129"/>
                    <a:pt x="0" y="205"/>
                    <a:pt x="4" y="250"/>
                  </a:cubicBezTo>
                  <a:cubicBezTo>
                    <a:pt x="8" y="296"/>
                    <a:pt x="49" y="358"/>
                    <a:pt x="91" y="375"/>
                  </a:cubicBezTo>
                  <a:cubicBezTo>
                    <a:pt x="281" y="458"/>
                    <a:pt x="454" y="413"/>
                    <a:pt x="603" y="27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57"/>
            <p:cNvSpPr/>
            <p:nvPr/>
          </p:nvSpPr>
          <p:spPr>
            <a:xfrm>
              <a:off x="5996200" y="1276175"/>
              <a:ext cx="18200" cy="11450"/>
            </a:xfrm>
            <a:custGeom>
              <a:rect b="b" l="l" r="r" t="t"/>
              <a:pathLst>
                <a:path extrusionOk="0" h="458" w="728">
                  <a:moveTo>
                    <a:pt x="641" y="91"/>
                  </a:moveTo>
                  <a:cubicBezTo>
                    <a:pt x="444" y="0"/>
                    <a:pt x="250" y="67"/>
                    <a:pt x="0" y="146"/>
                  </a:cubicBezTo>
                  <a:cubicBezTo>
                    <a:pt x="25" y="233"/>
                    <a:pt x="25" y="302"/>
                    <a:pt x="56" y="326"/>
                  </a:cubicBezTo>
                  <a:cubicBezTo>
                    <a:pt x="246" y="458"/>
                    <a:pt x="558" y="427"/>
                    <a:pt x="704" y="257"/>
                  </a:cubicBezTo>
                  <a:cubicBezTo>
                    <a:pt x="728" y="233"/>
                    <a:pt x="683" y="108"/>
                    <a:pt x="641" y="9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57"/>
            <p:cNvSpPr/>
            <p:nvPr/>
          </p:nvSpPr>
          <p:spPr>
            <a:xfrm>
              <a:off x="6016125" y="1289350"/>
              <a:ext cx="16650" cy="9625"/>
            </a:xfrm>
            <a:custGeom>
              <a:rect b="b" l="l" r="r" t="t"/>
              <a:pathLst>
                <a:path extrusionOk="0" h="385" w="666">
                  <a:moveTo>
                    <a:pt x="1" y="132"/>
                  </a:moveTo>
                  <a:cubicBezTo>
                    <a:pt x="212" y="385"/>
                    <a:pt x="260" y="385"/>
                    <a:pt x="666" y="118"/>
                  </a:cubicBezTo>
                  <a:cubicBezTo>
                    <a:pt x="292" y="0"/>
                    <a:pt x="292" y="0"/>
                    <a:pt x="1" y="13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57"/>
            <p:cNvSpPr/>
            <p:nvPr/>
          </p:nvSpPr>
          <p:spPr>
            <a:xfrm>
              <a:off x="5741350" y="1061700"/>
              <a:ext cx="101725" cy="320275"/>
            </a:xfrm>
            <a:custGeom>
              <a:rect b="b" l="l" r="r" t="t"/>
              <a:pathLst>
                <a:path extrusionOk="0" h="12811" w="4069">
                  <a:moveTo>
                    <a:pt x="3330" y="1626"/>
                  </a:moveTo>
                  <a:cubicBezTo>
                    <a:pt x="3695" y="1279"/>
                    <a:pt x="3874" y="829"/>
                    <a:pt x="4031" y="375"/>
                  </a:cubicBezTo>
                  <a:cubicBezTo>
                    <a:pt x="4069" y="268"/>
                    <a:pt x="4037" y="136"/>
                    <a:pt x="4037" y="14"/>
                  </a:cubicBezTo>
                  <a:cubicBezTo>
                    <a:pt x="4016" y="11"/>
                    <a:pt x="3999" y="4"/>
                    <a:pt x="3978" y="1"/>
                  </a:cubicBezTo>
                  <a:cubicBezTo>
                    <a:pt x="3927" y="132"/>
                    <a:pt x="3874" y="268"/>
                    <a:pt x="3816" y="396"/>
                  </a:cubicBezTo>
                  <a:cubicBezTo>
                    <a:pt x="3639" y="783"/>
                    <a:pt x="3479" y="1178"/>
                    <a:pt x="3164" y="1487"/>
                  </a:cubicBezTo>
                  <a:cubicBezTo>
                    <a:pt x="2866" y="1781"/>
                    <a:pt x="2659" y="2131"/>
                    <a:pt x="2465" y="2488"/>
                  </a:cubicBezTo>
                  <a:cubicBezTo>
                    <a:pt x="2118" y="3122"/>
                    <a:pt x="1795" y="3770"/>
                    <a:pt x="1421" y="4387"/>
                  </a:cubicBezTo>
                  <a:cubicBezTo>
                    <a:pt x="940" y="5177"/>
                    <a:pt x="677" y="6033"/>
                    <a:pt x="527" y="6927"/>
                  </a:cubicBezTo>
                  <a:cubicBezTo>
                    <a:pt x="427" y="7526"/>
                    <a:pt x="375" y="8129"/>
                    <a:pt x="254" y="8725"/>
                  </a:cubicBezTo>
                  <a:cubicBezTo>
                    <a:pt x="1" y="9945"/>
                    <a:pt x="60" y="11174"/>
                    <a:pt x="57" y="12404"/>
                  </a:cubicBezTo>
                  <a:cubicBezTo>
                    <a:pt x="53" y="12492"/>
                    <a:pt x="60" y="12599"/>
                    <a:pt x="105" y="12668"/>
                  </a:cubicBezTo>
                  <a:cubicBezTo>
                    <a:pt x="150" y="12734"/>
                    <a:pt x="247" y="12789"/>
                    <a:pt x="330" y="12803"/>
                  </a:cubicBezTo>
                  <a:cubicBezTo>
                    <a:pt x="382" y="12810"/>
                    <a:pt x="479" y="12737"/>
                    <a:pt x="503" y="12682"/>
                  </a:cubicBezTo>
                  <a:cubicBezTo>
                    <a:pt x="548" y="12567"/>
                    <a:pt x="580" y="12439"/>
                    <a:pt x="583" y="12315"/>
                  </a:cubicBezTo>
                  <a:cubicBezTo>
                    <a:pt x="594" y="11910"/>
                    <a:pt x="580" y="11504"/>
                    <a:pt x="590" y="11102"/>
                  </a:cubicBezTo>
                  <a:cubicBezTo>
                    <a:pt x="600" y="10551"/>
                    <a:pt x="590" y="9997"/>
                    <a:pt x="652" y="9452"/>
                  </a:cubicBezTo>
                  <a:cubicBezTo>
                    <a:pt x="770" y="8448"/>
                    <a:pt x="926" y="7450"/>
                    <a:pt x="1075" y="6449"/>
                  </a:cubicBezTo>
                  <a:cubicBezTo>
                    <a:pt x="1165" y="5849"/>
                    <a:pt x="1325" y="5264"/>
                    <a:pt x="1598" y="4709"/>
                  </a:cubicBezTo>
                  <a:cubicBezTo>
                    <a:pt x="1941" y="4016"/>
                    <a:pt x="2278" y="3316"/>
                    <a:pt x="2624" y="2620"/>
                  </a:cubicBezTo>
                  <a:cubicBezTo>
                    <a:pt x="2804" y="2256"/>
                    <a:pt x="3029" y="1917"/>
                    <a:pt x="3330" y="162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57"/>
            <p:cNvSpPr/>
            <p:nvPr/>
          </p:nvSpPr>
          <p:spPr>
            <a:xfrm>
              <a:off x="5695700" y="1140525"/>
              <a:ext cx="55900" cy="203500"/>
            </a:xfrm>
            <a:custGeom>
              <a:rect b="b" l="l" r="r" t="t"/>
              <a:pathLst>
                <a:path extrusionOk="0" h="8140" w="2236">
                  <a:moveTo>
                    <a:pt x="2236" y="0"/>
                  </a:moveTo>
                  <a:cubicBezTo>
                    <a:pt x="2097" y="146"/>
                    <a:pt x="2031" y="205"/>
                    <a:pt x="1979" y="275"/>
                  </a:cubicBezTo>
                  <a:cubicBezTo>
                    <a:pt x="1373" y="1092"/>
                    <a:pt x="1002" y="2010"/>
                    <a:pt x="743" y="2973"/>
                  </a:cubicBezTo>
                  <a:cubicBezTo>
                    <a:pt x="653" y="3313"/>
                    <a:pt x="594" y="3659"/>
                    <a:pt x="476" y="3985"/>
                  </a:cubicBezTo>
                  <a:cubicBezTo>
                    <a:pt x="36" y="5188"/>
                    <a:pt x="71" y="6441"/>
                    <a:pt x="1" y="7682"/>
                  </a:cubicBezTo>
                  <a:cubicBezTo>
                    <a:pt x="1" y="7720"/>
                    <a:pt x="4" y="7755"/>
                    <a:pt x="8" y="7793"/>
                  </a:cubicBezTo>
                  <a:cubicBezTo>
                    <a:pt x="32" y="7994"/>
                    <a:pt x="136" y="8140"/>
                    <a:pt x="244" y="8119"/>
                  </a:cubicBezTo>
                  <a:cubicBezTo>
                    <a:pt x="403" y="8084"/>
                    <a:pt x="431" y="7949"/>
                    <a:pt x="458" y="7824"/>
                  </a:cubicBezTo>
                  <a:cubicBezTo>
                    <a:pt x="479" y="7738"/>
                    <a:pt x="482" y="7644"/>
                    <a:pt x="486" y="7554"/>
                  </a:cubicBezTo>
                  <a:cubicBezTo>
                    <a:pt x="507" y="7148"/>
                    <a:pt x="531" y="6747"/>
                    <a:pt x="545" y="6345"/>
                  </a:cubicBezTo>
                  <a:cubicBezTo>
                    <a:pt x="570" y="5717"/>
                    <a:pt x="645" y="5104"/>
                    <a:pt x="822" y="4498"/>
                  </a:cubicBezTo>
                  <a:cubicBezTo>
                    <a:pt x="971" y="3985"/>
                    <a:pt x="1072" y="3462"/>
                    <a:pt x="1200" y="2946"/>
                  </a:cubicBezTo>
                  <a:cubicBezTo>
                    <a:pt x="1328" y="2412"/>
                    <a:pt x="1467" y="1879"/>
                    <a:pt x="1726" y="1380"/>
                  </a:cubicBezTo>
                  <a:cubicBezTo>
                    <a:pt x="1896" y="1054"/>
                    <a:pt x="2014" y="704"/>
                    <a:pt x="2149" y="361"/>
                  </a:cubicBezTo>
                  <a:cubicBezTo>
                    <a:pt x="2184" y="281"/>
                    <a:pt x="2191" y="192"/>
                    <a:pt x="22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57"/>
            <p:cNvSpPr/>
            <p:nvPr/>
          </p:nvSpPr>
          <p:spPr>
            <a:xfrm>
              <a:off x="5772200" y="1018300"/>
              <a:ext cx="30875" cy="92200"/>
            </a:xfrm>
            <a:custGeom>
              <a:rect b="b" l="l" r="r" t="t"/>
              <a:pathLst>
                <a:path extrusionOk="0" h="3688" w="1235">
                  <a:moveTo>
                    <a:pt x="409" y="3451"/>
                  </a:moveTo>
                  <a:cubicBezTo>
                    <a:pt x="748" y="2898"/>
                    <a:pt x="1033" y="2311"/>
                    <a:pt x="1164" y="1681"/>
                  </a:cubicBezTo>
                  <a:cubicBezTo>
                    <a:pt x="1234" y="1345"/>
                    <a:pt x="1210" y="988"/>
                    <a:pt x="1185" y="642"/>
                  </a:cubicBezTo>
                  <a:cubicBezTo>
                    <a:pt x="1168" y="416"/>
                    <a:pt x="1071" y="195"/>
                    <a:pt x="801" y="1"/>
                  </a:cubicBezTo>
                  <a:cubicBezTo>
                    <a:pt x="780" y="354"/>
                    <a:pt x="742" y="638"/>
                    <a:pt x="745" y="923"/>
                  </a:cubicBezTo>
                  <a:cubicBezTo>
                    <a:pt x="748" y="1369"/>
                    <a:pt x="662" y="1796"/>
                    <a:pt x="492" y="2207"/>
                  </a:cubicBezTo>
                  <a:cubicBezTo>
                    <a:pt x="378" y="2482"/>
                    <a:pt x="260" y="2752"/>
                    <a:pt x="153" y="3026"/>
                  </a:cubicBezTo>
                  <a:cubicBezTo>
                    <a:pt x="77" y="3226"/>
                    <a:pt x="0" y="3434"/>
                    <a:pt x="91" y="3649"/>
                  </a:cubicBezTo>
                  <a:cubicBezTo>
                    <a:pt x="281" y="3688"/>
                    <a:pt x="343" y="3559"/>
                    <a:pt x="409" y="345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57"/>
            <p:cNvSpPr/>
            <p:nvPr/>
          </p:nvSpPr>
          <p:spPr>
            <a:xfrm>
              <a:off x="5798175" y="954200"/>
              <a:ext cx="32875" cy="40925"/>
            </a:xfrm>
            <a:custGeom>
              <a:rect b="b" l="l" r="r" t="t"/>
              <a:pathLst>
                <a:path extrusionOk="0" h="1637" w="1315">
                  <a:moveTo>
                    <a:pt x="566" y="1533"/>
                  </a:moveTo>
                  <a:cubicBezTo>
                    <a:pt x="670" y="1637"/>
                    <a:pt x="843" y="1626"/>
                    <a:pt x="899" y="1487"/>
                  </a:cubicBezTo>
                  <a:cubicBezTo>
                    <a:pt x="1047" y="1113"/>
                    <a:pt x="1175" y="732"/>
                    <a:pt x="1300" y="348"/>
                  </a:cubicBezTo>
                  <a:cubicBezTo>
                    <a:pt x="1314" y="306"/>
                    <a:pt x="1235" y="233"/>
                    <a:pt x="1203" y="181"/>
                  </a:cubicBezTo>
                  <a:cubicBezTo>
                    <a:pt x="843" y="264"/>
                    <a:pt x="853" y="614"/>
                    <a:pt x="618" y="826"/>
                  </a:cubicBezTo>
                  <a:cubicBezTo>
                    <a:pt x="531" y="666"/>
                    <a:pt x="462" y="524"/>
                    <a:pt x="375" y="389"/>
                  </a:cubicBezTo>
                  <a:cubicBezTo>
                    <a:pt x="278" y="244"/>
                    <a:pt x="223" y="49"/>
                    <a:pt x="0" y="1"/>
                  </a:cubicBezTo>
                  <a:cubicBezTo>
                    <a:pt x="46" y="434"/>
                    <a:pt x="267" y="1123"/>
                    <a:pt x="458" y="1404"/>
                  </a:cubicBezTo>
                  <a:cubicBezTo>
                    <a:pt x="489" y="1453"/>
                    <a:pt x="528" y="1494"/>
                    <a:pt x="566" y="153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57"/>
            <p:cNvSpPr/>
            <p:nvPr/>
          </p:nvSpPr>
          <p:spPr>
            <a:xfrm>
              <a:off x="5146725" y="906050"/>
              <a:ext cx="250250" cy="107150"/>
            </a:xfrm>
            <a:custGeom>
              <a:rect b="b" l="l" r="r" t="t"/>
              <a:pathLst>
                <a:path extrusionOk="0" h="4286" w="10010">
                  <a:moveTo>
                    <a:pt x="9397" y="3652"/>
                  </a:moveTo>
                  <a:cubicBezTo>
                    <a:pt x="8759" y="3181"/>
                    <a:pt x="8059" y="2797"/>
                    <a:pt x="7332" y="2477"/>
                  </a:cubicBezTo>
                  <a:cubicBezTo>
                    <a:pt x="6098" y="1933"/>
                    <a:pt x="4850" y="1428"/>
                    <a:pt x="3614" y="894"/>
                  </a:cubicBezTo>
                  <a:cubicBezTo>
                    <a:pt x="2647" y="482"/>
                    <a:pt x="1636" y="225"/>
                    <a:pt x="596" y="49"/>
                  </a:cubicBezTo>
                  <a:cubicBezTo>
                    <a:pt x="416" y="18"/>
                    <a:pt x="225" y="18"/>
                    <a:pt x="42" y="0"/>
                  </a:cubicBezTo>
                  <a:cubicBezTo>
                    <a:pt x="27" y="38"/>
                    <a:pt x="14" y="77"/>
                    <a:pt x="0" y="115"/>
                  </a:cubicBezTo>
                  <a:cubicBezTo>
                    <a:pt x="72" y="163"/>
                    <a:pt x="142" y="229"/>
                    <a:pt x="222" y="257"/>
                  </a:cubicBezTo>
                  <a:cubicBezTo>
                    <a:pt x="402" y="315"/>
                    <a:pt x="585" y="364"/>
                    <a:pt x="773" y="403"/>
                  </a:cubicBezTo>
                  <a:cubicBezTo>
                    <a:pt x="1649" y="593"/>
                    <a:pt x="2501" y="860"/>
                    <a:pt x="3326" y="1203"/>
                  </a:cubicBezTo>
                  <a:cubicBezTo>
                    <a:pt x="4026" y="1494"/>
                    <a:pt x="4726" y="1788"/>
                    <a:pt x="5429" y="2072"/>
                  </a:cubicBezTo>
                  <a:cubicBezTo>
                    <a:pt x="6978" y="2703"/>
                    <a:pt x="8482" y="3420"/>
                    <a:pt x="9910" y="4279"/>
                  </a:cubicBezTo>
                  <a:cubicBezTo>
                    <a:pt x="9920" y="4286"/>
                    <a:pt x="9961" y="4252"/>
                    <a:pt x="10009" y="4228"/>
                  </a:cubicBezTo>
                  <a:cubicBezTo>
                    <a:pt x="9847" y="3992"/>
                    <a:pt x="9622" y="3822"/>
                    <a:pt x="9397" y="365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57"/>
            <p:cNvSpPr/>
            <p:nvPr/>
          </p:nvSpPr>
          <p:spPr>
            <a:xfrm>
              <a:off x="5009950" y="902325"/>
              <a:ext cx="81775" cy="133425"/>
            </a:xfrm>
            <a:custGeom>
              <a:rect b="b" l="l" r="r" t="t"/>
              <a:pathLst>
                <a:path extrusionOk="0" h="5337" w="3271">
                  <a:moveTo>
                    <a:pt x="3080" y="87"/>
                  </a:moveTo>
                  <a:cubicBezTo>
                    <a:pt x="3063" y="80"/>
                    <a:pt x="3045" y="77"/>
                    <a:pt x="3025" y="73"/>
                  </a:cubicBezTo>
                  <a:cubicBezTo>
                    <a:pt x="2356" y="0"/>
                    <a:pt x="1729" y="53"/>
                    <a:pt x="1251" y="589"/>
                  </a:cubicBezTo>
                  <a:cubicBezTo>
                    <a:pt x="1198" y="641"/>
                    <a:pt x="1129" y="676"/>
                    <a:pt x="1078" y="731"/>
                  </a:cubicBezTo>
                  <a:cubicBezTo>
                    <a:pt x="745" y="1105"/>
                    <a:pt x="378" y="1449"/>
                    <a:pt x="197" y="1934"/>
                  </a:cubicBezTo>
                  <a:cubicBezTo>
                    <a:pt x="55" y="2325"/>
                    <a:pt x="73" y="2727"/>
                    <a:pt x="52" y="3129"/>
                  </a:cubicBezTo>
                  <a:cubicBezTo>
                    <a:pt x="0" y="3968"/>
                    <a:pt x="478" y="4585"/>
                    <a:pt x="963" y="5197"/>
                  </a:cubicBezTo>
                  <a:cubicBezTo>
                    <a:pt x="1019" y="5271"/>
                    <a:pt x="1147" y="5291"/>
                    <a:pt x="1240" y="5336"/>
                  </a:cubicBezTo>
                  <a:cubicBezTo>
                    <a:pt x="1341" y="5149"/>
                    <a:pt x="1268" y="5010"/>
                    <a:pt x="1209" y="4882"/>
                  </a:cubicBezTo>
                  <a:cubicBezTo>
                    <a:pt x="1085" y="4633"/>
                    <a:pt x="946" y="4393"/>
                    <a:pt x="808" y="4155"/>
                  </a:cubicBezTo>
                  <a:cubicBezTo>
                    <a:pt x="392" y="3424"/>
                    <a:pt x="423" y="2668"/>
                    <a:pt x="752" y="1934"/>
                  </a:cubicBezTo>
                  <a:cubicBezTo>
                    <a:pt x="891" y="1625"/>
                    <a:pt x="1161" y="1362"/>
                    <a:pt x="1400" y="1105"/>
                  </a:cubicBezTo>
                  <a:cubicBezTo>
                    <a:pt x="1781" y="700"/>
                    <a:pt x="2228" y="402"/>
                    <a:pt x="2845" y="475"/>
                  </a:cubicBezTo>
                  <a:cubicBezTo>
                    <a:pt x="2931" y="482"/>
                    <a:pt x="3035" y="458"/>
                    <a:pt x="3119" y="419"/>
                  </a:cubicBezTo>
                  <a:cubicBezTo>
                    <a:pt x="3178" y="392"/>
                    <a:pt x="3240" y="323"/>
                    <a:pt x="3253" y="264"/>
                  </a:cubicBezTo>
                  <a:cubicBezTo>
                    <a:pt x="3271" y="157"/>
                    <a:pt x="3173" y="115"/>
                    <a:pt x="3080" y="8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57"/>
            <p:cNvSpPr/>
            <p:nvPr/>
          </p:nvSpPr>
          <p:spPr>
            <a:xfrm>
              <a:off x="5324450" y="946775"/>
              <a:ext cx="120950" cy="84100"/>
            </a:xfrm>
            <a:custGeom>
              <a:rect b="b" l="l" r="r" t="t"/>
              <a:pathLst>
                <a:path extrusionOk="0" h="3364" w="4838">
                  <a:moveTo>
                    <a:pt x="3577" y="1934"/>
                  </a:moveTo>
                  <a:cubicBezTo>
                    <a:pt x="2980" y="1507"/>
                    <a:pt x="2377" y="1094"/>
                    <a:pt x="1771" y="686"/>
                  </a:cubicBezTo>
                  <a:cubicBezTo>
                    <a:pt x="1296" y="367"/>
                    <a:pt x="770" y="159"/>
                    <a:pt x="215" y="13"/>
                  </a:cubicBezTo>
                  <a:cubicBezTo>
                    <a:pt x="156" y="0"/>
                    <a:pt x="87" y="17"/>
                    <a:pt x="1" y="21"/>
                  </a:cubicBezTo>
                  <a:cubicBezTo>
                    <a:pt x="153" y="291"/>
                    <a:pt x="150" y="298"/>
                    <a:pt x="399" y="412"/>
                  </a:cubicBezTo>
                  <a:cubicBezTo>
                    <a:pt x="1629" y="973"/>
                    <a:pt x="2697" y="1763"/>
                    <a:pt x="3746" y="2585"/>
                  </a:cubicBezTo>
                  <a:cubicBezTo>
                    <a:pt x="4079" y="2841"/>
                    <a:pt x="4411" y="3101"/>
                    <a:pt x="4751" y="3364"/>
                  </a:cubicBezTo>
                  <a:cubicBezTo>
                    <a:pt x="4838" y="3205"/>
                    <a:pt x="4730" y="3125"/>
                    <a:pt x="4672" y="3045"/>
                  </a:cubicBezTo>
                  <a:cubicBezTo>
                    <a:pt x="4352" y="2633"/>
                    <a:pt x="4006" y="2241"/>
                    <a:pt x="3577" y="193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57"/>
            <p:cNvSpPr/>
            <p:nvPr/>
          </p:nvSpPr>
          <p:spPr>
            <a:xfrm>
              <a:off x="5085750" y="1029225"/>
              <a:ext cx="78750" cy="44100"/>
            </a:xfrm>
            <a:custGeom>
              <a:rect b="b" l="l" r="r" t="t"/>
              <a:pathLst>
                <a:path extrusionOk="0" h="1764" w="3150">
                  <a:moveTo>
                    <a:pt x="1913" y="1629"/>
                  </a:moveTo>
                  <a:cubicBezTo>
                    <a:pt x="2068" y="1570"/>
                    <a:pt x="2234" y="1494"/>
                    <a:pt x="2353" y="1383"/>
                  </a:cubicBezTo>
                  <a:cubicBezTo>
                    <a:pt x="2737" y="1019"/>
                    <a:pt x="3000" y="576"/>
                    <a:pt x="3146" y="73"/>
                  </a:cubicBezTo>
                  <a:cubicBezTo>
                    <a:pt x="3149" y="62"/>
                    <a:pt x="3125" y="45"/>
                    <a:pt x="3090" y="0"/>
                  </a:cubicBezTo>
                  <a:cubicBezTo>
                    <a:pt x="3010" y="80"/>
                    <a:pt x="2931" y="153"/>
                    <a:pt x="2865" y="240"/>
                  </a:cubicBezTo>
                  <a:cubicBezTo>
                    <a:pt x="2733" y="416"/>
                    <a:pt x="2602" y="596"/>
                    <a:pt x="2481" y="783"/>
                  </a:cubicBezTo>
                  <a:cubicBezTo>
                    <a:pt x="2204" y="1209"/>
                    <a:pt x="1809" y="1421"/>
                    <a:pt x="1285" y="1407"/>
                  </a:cubicBezTo>
                  <a:cubicBezTo>
                    <a:pt x="1074" y="1404"/>
                    <a:pt x="866" y="1410"/>
                    <a:pt x="654" y="1414"/>
                  </a:cubicBezTo>
                  <a:cubicBezTo>
                    <a:pt x="443" y="1414"/>
                    <a:pt x="239" y="1435"/>
                    <a:pt x="0" y="1535"/>
                  </a:cubicBezTo>
                  <a:cubicBezTo>
                    <a:pt x="284" y="1705"/>
                    <a:pt x="526" y="1726"/>
                    <a:pt x="776" y="1722"/>
                  </a:cubicBezTo>
                  <a:cubicBezTo>
                    <a:pt x="1157" y="1716"/>
                    <a:pt x="1545" y="1764"/>
                    <a:pt x="1913" y="1629"/>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57"/>
            <p:cNvSpPr/>
            <p:nvPr/>
          </p:nvSpPr>
          <p:spPr>
            <a:xfrm>
              <a:off x="6125700" y="474575"/>
              <a:ext cx="175775" cy="78350"/>
            </a:xfrm>
            <a:custGeom>
              <a:rect b="b" l="l" r="r" t="t"/>
              <a:pathLst>
                <a:path extrusionOk="0" h="3134" w="7031">
                  <a:moveTo>
                    <a:pt x="5062" y="1245"/>
                  </a:moveTo>
                  <a:cubicBezTo>
                    <a:pt x="5575" y="1044"/>
                    <a:pt x="6074" y="815"/>
                    <a:pt x="6573" y="586"/>
                  </a:cubicBezTo>
                  <a:cubicBezTo>
                    <a:pt x="6725" y="517"/>
                    <a:pt x="6861" y="407"/>
                    <a:pt x="6986" y="299"/>
                  </a:cubicBezTo>
                  <a:cubicBezTo>
                    <a:pt x="7023" y="265"/>
                    <a:pt x="7031" y="150"/>
                    <a:pt x="7002" y="102"/>
                  </a:cubicBezTo>
                  <a:cubicBezTo>
                    <a:pt x="6972" y="49"/>
                    <a:pt x="6871" y="1"/>
                    <a:pt x="6815" y="12"/>
                  </a:cubicBezTo>
                  <a:cubicBezTo>
                    <a:pt x="6670" y="39"/>
                    <a:pt x="6524" y="91"/>
                    <a:pt x="6386" y="146"/>
                  </a:cubicBezTo>
                  <a:cubicBezTo>
                    <a:pt x="5738" y="420"/>
                    <a:pt x="5104" y="719"/>
                    <a:pt x="4445" y="964"/>
                  </a:cubicBezTo>
                  <a:cubicBezTo>
                    <a:pt x="3181" y="1439"/>
                    <a:pt x="1968" y="2021"/>
                    <a:pt x="742" y="2575"/>
                  </a:cubicBezTo>
                  <a:cubicBezTo>
                    <a:pt x="500" y="2683"/>
                    <a:pt x="267" y="2811"/>
                    <a:pt x="42" y="2946"/>
                  </a:cubicBezTo>
                  <a:cubicBezTo>
                    <a:pt x="4" y="2970"/>
                    <a:pt x="14" y="3071"/>
                    <a:pt x="1" y="3133"/>
                  </a:cubicBezTo>
                  <a:cubicBezTo>
                    <a:pt x="302" y="3030"/>
                    <a:pt x="610" y="2932"/>
                    <a:pt x="908" y="2822"/>
                  </a:cubicBezTo>
                  <a:cubicBezTo>
                    <a:pt x="2294" y="2299"/>
                    <a:pt x="3680" y="1779"/>
                    <a:pt x="5062" y="124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57"/>
            <p:cNvSpPr/>
            <p:nvPr/>
          </p:nvSpPr>
          <p:spPr>
            <a:xfrm>
              <a:off x="5973000" y="639850"/>
              <a:ext cx="35875" cy="103300"/>
            </a:xfrm>
            <a:custGeom>
              <a:rect b="b" l="l" r="r" t="t"/>
              <a:pathLst>
                <a:path extrusionOk="0" h="4132" w="1435">
                  <a:moveTo>
                    <a:pt x="114" y="4024"/>
                  </a:moveTo>
                  <a:cubicBezTo>
                    <a:pt x="242" y="3781"/>
                    <a:pt x="392" y="3538"/>
                    <a:pt x="485" y="3282"/>
                  </a:cubicBezTo>
                  <a:cubicBezTo>
                    <a:pt x="745" y="2589"/>
                    <a:pt x="995" y="1896"/>
                    <a:pt x="1212" y="1192"/>
                  </a:cubicBezTo>
                  <a:cubicBezTo>
                    <a:pt x="1327" y="826"/>
                    <a:pt x="1361" y="437"/>
                    <a:pt x="1431" y="57"/>
                  </a:cubicBezTo>
                  <a:cubicBezTo>
                    <a:pt x="1434" y="42"/>
                    <a:pt x="1420" y="22"/>
                    <a:pt x="1406" y="8"/>
                  </a:cubicBezTo>
                  <a:cubicBezTo>
                    <a:pt x="1400" y="1"/>
                    <a:pt x="1379" y="4"/>
                    <a:pt x="1323" y="1"/>
                  </a:cubicBezTo>
                  <a:cubicBezTo>
                    <a:pt x="835" y="1349"/>
                    <a:pt x="104" y="2634"/>
                    <a:pt x="0" y="4131"/>
                  </a:cubicBezTo>
                  <a:cubicBezTo>
                    <a:pt x="48" y="4090"/>
                    <a:pt x="93" y="4066"/>
                    <a:pt x="114" y="402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57"/>
            <p:cNvSpPr/>
            <p:nvPr/>
          </p:nvSpPr>
          <p:spPr>
            <a:xfrm>
              <a:off x="5929775" y="812675"/>
              <a:ext cx="27650" cy="89675"/>
            </a:xfrm>
            <a:custGeom>
              <a:rect b="b" l="l" r="r" t="t"/>
              <a:pathLst>
                <a:path extrusionOk="0" h="3587" w="1106">
                  <a:moveTo>
                    <a:pt x="405" y="3247"/>
                  </a:moveTo>
                  <a:cubicBezTo>
                    <a:pt x="565" y="2720"/>
                    <a:pt x="741" y="2193"/>
                    <a:pt x="866" y="1660"/>
                  </a:cubicBezTo>
                  <a:cubicBezTo>
                    <a:pt x="977" y="1178"/>
                    <a:pt x="1026" y="682"/>
                    <a:pt x="1098" y="191"/>
                  </a:cubicBezTo>
                  <a:cubicBezTo>
                    <a:pt x="1105" y="149"/>
                    <a:pt x="1077" y="97"/>
                    <a:pt x="1050" y="1"/>
                  </a:cubicBezTo>
                  <a:cubicBezTo>
                    <a:pt x="987" y="100"/>
                    <a:pt x="939" y="153"/>
                    <a:pt x="918" y="218"/>
                  </a:cubicBezTo>
                  <a:cubicBezTo>
                    <a:pt x="682" y="895"/>
                    <a:pt x="447" y="1573"/>
                    <a:pt x="225" y="2256"/>
                  </a:cubicBezTo>
                  <a:cubicBezTo>
                    <a:pt x="149" y="2481"/>
                    <a:pt x="100" y="2716"/>
                    <a:pt x="48" y="2948"/>
                  </a:cubicBezTo>
                  <a:cubicBezTo>
                    <a:pt x="0" y="3167"/>
                    <a:pt x="24" y="3378"/>
                    <a:pt x="121" y="3586"/>
                  </a:cubicBezTo>
                  <a:cubicBezTo>
                    <a:pt x="312" y="3531"/>
                    <a:pt x="364" y="3385"/>
                    <a:pt x="405" y="324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57"/>
            <p:cNvSpPr/>
            <p:nvPr/>
          </p:nvSpPr>
          <p:spPr>
            <a:xfrm>
              <a:off x="6048425" y="575575"/>
              <a:ext cx="37900" cy="21175"/>
            </a:xfrm>
            <a:custGeom>
              <a:rect b="b" l="l" r="r" t="t"/>
              <a:pathLst>
                <a:path extrusionOk="0" h="847" w="1516">
                  <a:moveTo>
                    <a:pt x="361" y="826"/>
                  </a:moveTo>
                  <a:cubicBezTo>
                    <a:pt x="752" y="725"/>
                    <a:pt x="1106" y="552"/>
                    <a:pt x="1379" y="254"/>
                  </a:cubicBezTo>
                  <a:cubicBezTo>
                    <a:pt x="1432" y="199"/>
                    <a:pt x="1456" y="122"/>
                    <a:pt x="1515" y="15"/>
                  </a:cubicBezTo>
                  <a:cubicBezTo>
                    <a:pt x="912" y="1"/>
                    <a:pt x="514" y="362"/>
                    <a:pt x="1" y="520"/>
                  </a:cubicBezTo>
                  <a:cubicBezTo>
                    <a:pt x="39" y="621"/>
                    <a:pt x="46" y="725"/>
                    <a:pt x="105" y="770"/>
                  </a:cubicBezTo>
                  <a:cubicBezTo>
                    <a:pt x="167" y="819"/>
                    <a:pt x="285" y="846"/>
                    <a:pt x="361" y="82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57"/>
            <p:cNvSpPr/>
            <p:nvPr/>
          </p:nvSpPr>
          <p:spPr>
            <a:xfrm>
              <a:off x="5398425" y="645925"/>
              <a:ext cx="174850" cy="81550"/>
            </a:xfrm>
            <a:custGeom>
              <a:rect b="b" l="l" r="r" t="t"/>
              <a:pathLst>
                <a:path extrusionOk="0" h="3262" w="6994">
                  <a:moveTo>
                    <a:pt x="271" y="3240"/>
                  </a:moveTo>
                  <a:cubicBezTo>
                    <a:pt x="403" y="3223"/>
                    <a:pt x="531" y="3174"/>
                    <a:pt x="648" y="3122"/>
                  </a:cubicBezTo>
                  <a:cubicBezTo>
                    <a:pt x="1262" y="2862"/>
                    <a:pt x="1875" y="2613"/>
                    <a:pt x="2474" y="2326"/>
                  </a:cubicBezTo>
                  <a:cubicBezTo>
                    <a:pt x="3504" y="1837"/>
                    <a:pt x="4557" y="1414"/>
                    <a:pt x="5642" y="1058"/>
                  </a:cubicBezTo>
                  <a:cubicBezTo>
                    <a:pt x="6064" y="922"/>
                    <a:pt x="6435" y="700"/>
                    <a:pt x="6802" y="465"/>
                  </a:cubicBezTo>
                  <a:cubicBezTo>
                    <a:pt x="6864" y="426"/>
                    <a:pt x="6931" y="375"/>
                    <a:pt x="6958" y="312"/>
                  </a:cubicBezTo>
                  <a:cubicBezTo>
                    <a:pt x="6986" y="253"/>
                    <a:pt x="6993" y="159"/>
                    <a:pt x="6961" y="108"/>
                  </a:cubicBezTo>
                  <a:cubicBezTo>
                    <a:pt x="6931" y="60"/>
                    <a:pt x="6827" y="1"/>
                    <a:pt x="6778" y="18"/>
                  </a:cubicBezTo>
                  <a:cubicBezTo>
                    <a:pt x="6615" y="63"/>
                    <a:pt x="6453" y="122"/>
                    <a:pt x="6310" y="212"/>
                  </a:cubicBezTo>
                  <a:cubicBezTo>
                    <a:pt x="5970" y="423"/>
                    <a:pt x="5604" y="569"/>
                    <a:pt x="5229" y="707"/>
                  </a:cubicBezTo>
                  <a:cubicBezTo>
                    <a:pt x="4515" y="970"/>
                    <a:pt x="3802" y="1231"/>
                    <a:pt x="3106" y="1525"/>
                  </a:cubicBezTo>
                  <a:cubicBezTo>
                    <a:pt x="2370" y="1830"/>
                    <a:pt x="1650" y="2173"/>
                    <a:pt x="926" y="2505"/>
                  </a:cubicBezTo>
                  <a:cubicBezTo>
                    <a:pt x="618" y="2644"/>
                    <a:pt x="316" y="2800"/>
                    <a:pt x="0" y="2953"/>
                  </a:cubicBezTo>
                  <a:cubicBezTo>
                    <a:pt x="18" y="3185"/>
                    <a:pt x="122" y="3261"/>
                    <a:pt x="271" y="324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57"/>
            <p:cNvSpPr/>
            <p:nvPr/>
          </p:nvSpPr>
          <p:spPr>
            <a:xfrm>
              <a:off x="5523675" y="743025"/>
              <a:ext cx="78700" cy="38150"/>
            </a:xfrm>
            <a:custGeom>
              <a:rect b="b" l="l" r="r" t="t"/>
              <a:pathLst>
                <a:path extrusionOk="0" h="1526" w="3148">
                  <a:moveTo>
                    <a:pt x="1" y="1383"/>
                  </a:moveTo>
                  <a:cubicBezTo>
                    <a:pt x="202" y="1456"/>
                    <a:pt x="302" y="1525"/>
                    <a:pt x="396" y="1514"/>
                  </a:cubicBezTo>
                  <a:cubicBezTo>
                    <a:pt x="520" y="1504"/>
                    <a:pt x="645" y="1442"/>
                    <a:pt x="763" y="1386"/>
                  </a:cubicBezTo>
                  <a:cubicBezTo>
                    <a:pt x="1328" y="1123"/>
                    <a:pt x="1889" y="860"/>
                    <a:pt x="2447" y="586"/>
                  </a:cubicBezTo>
                  <a:cubicBezTo>
                    <a:pt x="2648" y="486"/>
                    <a:pt x="2839" y="364"/>
                    <a:pt x="3029" y="243"/>
                  </a:cubicBezTo>
                  <a:cubicBezTo>
                    <a:pt x="3077" y="212"/>
                    <a:pt x="3101" y="142"/>
                    <a:pt x="3147" y="80"/>
                  </a:cubicBezTo>
                  <a:cubicBezTo>
                    <a:pt x="2890" y="1"/>
                    <a:pt x="2693" y="97"/>
                    <a:pt x="2503" y="163"/>
                  </a:cubicBezTo>
                  <a:cubicBezTo>
                    <a:pt x="1667" y="465"/>
                    <a:pt x="877" y="857"/>
                    <a:pt x="1" y="138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57"/>
            <p:cNvSpPr/>
            <p:nvPr/>
          </p:nvSpPr>
          <p:spPr>
            <a:xfrm>
              <a:off x="5520050" y="727600"/>
              <a:ext cx="69575" cy="35200"/>
            </a:xfrm>
            <a:custGeom>
              <a:rect b="b" l="l" r="r" t="t"/>
              <a:pathLst>
                <a:path extrusionOk="0" h="1408" w="2783">
                  <a:moveTo>
                    <a:pt x="77" y="1341"/>
                  </a:moveTo>
                  <a:cubicBezTo>
                    <a:pt x="149" y="1387"/>
                    <a:pt x="250" y="1408"/>
                    <a:pt x="336" y="1408"/>
                  </a:cubicBezTo>
                  <a:cubicBezTo>
                    <a:pt x="406" y="1408"/>
                    <a:pt x="482" y="1366"/>
                    <a:pt x="548" y="1331"/>
                  </a:cubicBezTo>
                  <a:cubicBezTo>
                    <a:pt x="1089" y="1054"/>
                    <a:pt x="1629" y="784"/>
                    <a:pt x="2162" y="500"/>
                  </a:cubicBezTo>
                  <a:cubicBezTo>
                    <a:pt x="2378" y="385"/>
                    <a:pt x="2571" y="240"/>
                    <a:pt x="2782" y="1"/>
                  </a:cubicBezTo>
                  <a:cubicBezTo>
                    <a:pt x="2599" y="15"/>
                    <a:pt x="2485" y="1"/>
                    <a:pt x="2384" y="32"/>
                  </a:cubicBezTo>
                  <a:cubicBezTo>
                    <a:pt x="1598" y="281"/>
                    <a:pt x="887" y="673"/>
                    <a:pt x="181" y="1075"/>
                  </a:cubicBezTo>
                  <a:cubicBezTo>
                    <a:pt x="52" y="1148"/>
                    <a:pt x="0" y="1296"/>
                    <a:pt x="77" y="134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57"/>
            <p:cNvSpPr/>
            <p:nvPr/>
          </p:nvSpPr>
          <p:spPr>
            <a:xfrm>
              <a:off x="5424775" y="585450"/>
              <a:ext cx="51025" cy="28000"/>
            </a:xfrm>
            <a:custGeom>
              <a:rect b="b" l="l" r="r" t="t"/>
              <a:pathLst>
                <a:path extrusionOk="0" h="1120" w="2041">
                  <a:moveTo>
                    <a:pt x="38" y="811"/>
                  </a:moveTo>
                  <a:cubicBezTo>
                    <a:pt x="3" y="867"/>
                    <a:pt x="0" y="950"/>
                    <a:pt x="14" y="1013"/>
                  </a:cubicBezTo>
                  <a:cubicBezTo>
                    <a:pt x="24" y="1054"/>
                    <a:pt x="90" y="1086"/>
                    <a:pt x="131" y="1120"/>
                  </a:cubicBezTo>
                  <a:cubicBezTo>
                    <a:pt x="194" y="1113"/>
                    <a:pt x="253" y="1117"/>
                    <a:pt x="301" y="1096"/>
                  </a:cubicBezTo>
                  <a:cubicBezTo>
                    <a:pt x="787" y="881"/>
                    <a:pt x="1268" y="670"/>
                    <a:pt x="1743" y="441"/>
                  </a:cubicBezTo>
                  <a:cubicBezTo>
                    <a:pt x="1854" y="389"/>
                    <a:pt x="1933" y="271"/>
                    <a:pt x="2020" y="178"/>
                  </a:cubicBezTo>
                  <a:cubicBezTo>
                    <a:pt x="2037" y="157"/>
                    <a:pt x="2041" y="95"/>
                    <a:pt x="2020" y="77"/>
                  </a:cubicBezTo>
                  <a:cubicBezTo>
                    <a:pt x="1989" y="42"/>
                    <a:pt x="1933" y="1"/>
                    <a:pt x="1889" y="5"/>
                  </a:cubicBezTo>
                  <a:cubicBezTo>
                    <a:pt x="1795" y="11"/>
                    <a:pt x="1698" y="29"/>
                    <a:pt x="1615" y="67"/>
                  </a:cubicBezTo>
                  <a:cubicBezTo>
                    <a:pt x="1147" y="268"/>
                    <a:pt x="679" y="475"/>
                    <a:pt x="215" y="683"/>
                  </a:cubicBezTo>
                  <a:cubicBezTo>
                    <a:pt x="149" y="715"/>
                    <a:pt x="77" y="757"/>
                    <a:pt x="38" y="81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57"/>
            <p:cNvSpPr/>
            <p:nvPr/>
          </p:nvSpPr>
          <p:spPr>
            <a:xfrm>
              <a:off x="5444775" y="601825"/>
              <a:ext cx="52100" cy="30425"/>
            </a:xfrm>
            <a:custGeom>
              <a:rect b="b" l="l" r="r" t="t"/>
              <a:pathLst>
                <a:path extrusionOk="0" h="1217" w="2084">
                  <a:moveTo>
                    <a:pt x="25" y="1096"/>
                  </a:moveTo>
                  <a:cubicBezTo>
                    <a:pt x="80" y="1158"/>
                    <a:pt x="174" y="1200"/>
                    <a:pt x="254" y="1210"/>
                  </a:cubicBezTo>
                  <a:cubicBezTo>
                    <a:pt x="323" y="1217"/>
                    <a:pt x="403" y="1179"/>
                    <a:pt x="468" y="1141"/>
                  </a:cubicBezTo>
                  <a:cubicBezTo>
                    <a:pt x="891" y="895"/>
                    <a:pt x="1321" y="652"/>
                    <a:pt x="1733" y="393"/>
                  </a:cubicBezTo>
                  <a:cubicBezTo>
                    <a:pt x="1864" y="306"/>
                    <a:pt x="2031" y="230"/>
                    <a:pt x="2083" y="1"/>
                  </a:cubicBezTo>
                  <a:cubicBezTo>
                    <a:pt x="1944" y="22"/>
                    <a:pt x="1834" y="25"/>
                    <a:pt x="1730" y="52"/>
                  </a:cubicBezTo>
                  <a:cubicBezTo>
                    <a:pt x="1113" y="215"/>
                    <a:pt x="607" y="590"/>
                    <a:pt x="80" y="912"/>
                  </a:cubicBezTo>
                  <a:cubicBezTo>
                    <a:pt x="35" y="940"/>
                    <a:pt x="0" y="1068"/>
                    <a:pt x="25" y="10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57"/>
            <p:cNvSpPr/>
            <p:nvPr/>
          </p:nvSpPr>
          <p:spPr>
            <a:xfrm>
              <a:off x="5469375" y="616225"/>
              <a:ext cx="52950" cy="27900"/>
            </a:xfrm>
            <a:custGeom>
              <a:rect b="b" l="l" r="r" t="t"/>
              <a:pathLst>
                <a:path extrusionOk="0" h="1116" w="2118">
                  <a:moveTo>
                    <a:pt x="73" y="832"/>
                  </a:moveTo>
                  <a:cubicBezTo>
                    <a:pt x="1" y="908"/>
                    <a:pt x="63" y="1081"/>
                    <a:pt x="174" y="1095"/>
                  </a:cubicBezTo>
                  <a:cubicBezTo>
                    <a:pt x="247" y="1106"/>
                    <a:pt x="333" y="1115"/>
                    <a:pt x="396" y="1088"/>
                  </a:cubicBezTo>
                  <a:cubicBezTo>
                    <a:pt x="895" y="863"/>
                    <a:pt x="1393" y="634"/>
                    <a:pt x="1889" y="399"/>
                  </a:cubicBezTo>
                  <a:cubicBezTo>
                    <a:pt x="2006" y="343"/>
                    <a:pt x="2118" y="256"/>
                    <a:pt x="2079" y="76"/>
                  </a:cubicBezTo>
                  <a:cubicBezTo>
                    <a:pt x="1920" y="0"/>
                    <a:pt x="1757" y="34"/>
                    <a:pt x="1601" y="104"/>
                  </a:cubicBezTo>
                  <a:cubicBezTo>
                    <a:pt x="1133" y="308"/>
                    <a:pt x="666" y="516"/>
                    <a:pt x="201" y="728"/>
                  </a:cubicBezTo>
                  <a:cubicBezTo>
                    <a:pt x="153" y="749"/>
                    <a:pt x="111" y="794"/>
                    <a:pt x="73" y="83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57"/>
            <p:cNvSpPr/>
            <p:nvPr/>
          </p:nvSpPr>
          <p:spPr>
            <a:xfrm>
              <a:off x="5517350" y="714450"/>
              <a:ext cx="61275" cy="30575"/>
            </a:xfrm>
            <a:custGeom>
              <a:rect b="b" l="l" r="r" t="t"/>
              <a:pathLst>
                <a:path extrusionOk="0" h="1223" w="2451">
                  <a:moveTo>
                    <a:pt x="330" y="1202"/>
                  </a:moveTo>
                  <a:cubicBezTo>
                    <a:pt x="493" y="1151"/>
                    <a:pt x="645" y="1077"/>
                    <a:pt x="794" y="994"/>
                  </a:cubicBezTo>
                  <a:cubicBezTo>
                    <a:pt x="1335" y="696"/>
                    <a:pt x="1875" y="388"/>
                    <a:pt x="2416" y="84"/>
                  </a:cubicBezTo>
                  <a:cubicBezTo>
                    <a:pt x="2436" y="69"/>
                    <a:pt x="2440" y="28"/>
                    <a:pt x="2451" y="0"/>
                  </a:cubicBezTo>
                  <a:cubicBezTo>
                    <a:pt x="1712" y="52"/>
                    <a:pt x="714" y="506"/>
                    <a:pt x="1" y="1147"/>
                  </a:cubicBezTo>
                  <a:cubicBezTo>
                    <a:pt x="170" y="1178"/>
                    <a:pt x="261" y="1223"/>
                    <a:pt x="330" y="120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57"/>
            <p:cNvSpPr/>
            <p:nvPr/>
          </p:nvSpPr>
          <p:spPr>
            <a:xfrm>
              <a:off x="5414025" y="570125"/>
              <a:ext cx="47500" cy="25150"/>
            </a:xfrm>
            <a:custGeom>
              <a:rect b="b" l="l" r="r" t="t"/>
              <a:pathLst>
                <a:path extrusionOk="0" h="1006" w="1900">
                  <a:moveTo>
                    <a:pt x="201" y="1005"/>
                  </a:moveTo>
                  <a:cubicBezTo>
                    <a:pt x="291" y="1005"/>
                    <a:pt x="385" y="975"/>
                    <a:pt x="468" y="936"/>
                  </a:cubicBezTo>
                  <a:cubicBezTo>
                    <a:pt x="790" y="780"/>
                    <a:pt x="1109" y="624"/>
                    <a:pt x="1421" y="458"/>
                  </a:cubicBezTo>
                  <a:cubicBezTo>
                    <a:pt x="1601" y="361"/>
                    <a:pt x="1764" y="244"/>
                    <a:pt x="1899" y="32"/>
                  </a:cubicBezTo>
                  <a:cubicBezTo>
                    <a:pt x="1788" y="25"/>
                    <a:pt x="1716" y="1"/>
                    <a:pt x="1653" y="15"/>
                  </a:cubicBezTo>
                  <a:cubicBezTo>
                    <a:pt x="1075" y="143"/>
                    <a:pt x="561" y="413"/>
                    <a:pt x="70" y="722"/>
                  </a:cubicBezTo>
                  <a:cubicBezTo>
                    <a:pt x="28" y="749"/>
                    <a:pt x="0" y="860"/>
                    <a:pt x="24" y="909"/>
                  </a:cubicBezTo>
                  <a:cubicBezTo>
                    <a:pt x="45" y="960"/>
                    <a:pt x="139" y="1005"/>
                    <a:pt x="201" y="100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57"/>
            <p:cNvSpPr/>
            <p:nvPr/>
          </p:nvSpPr>
          <p:spPr>
            <a:xfrm>
              <a:off x="5501775" y="694275"/>
              <a:ext cx="59525" cy="26075"/>
            </a:xfrm>
            <a:custGeom>
              <a:rect b="b" l="l" r="r" t="t"/>
              <a:pathLst>
                <a:path extrusionOk="0" h="1043" w="2381">
                  <a:moveTo>
                    <a:pt x="1961" y="101"/>
                  </a:moveTo>
                  <a:cubicBezTo>
                    <a:pt x="1396" y="312"/>
                    <a:pt x="835" y="533"/>
                    <a:pt x="277" y="755"/>
                  </a:cubicBezTo>
                  <a:cubicBezTo>
                    <a:pt x="215" y="779"/>
                    <a:pt x="166" y="845"/>
                    <a:pt x="0" y="980"/>
                  </a:cubicBezTo>
                  <a:cubicBezTo>
                    <a:pt x="232" y="1008"/>
                    <a:pt x="339" y="1043"/>
                    <a:pt x="437" y="1025"/>
                  </a:cubicBezTo>
                  <a:cubicBezTo>
                    <a:pt x="946" y="925"/>
                    <a:pt x="2027" y="360"/>
                    <a:pt x="2381" y="0"/>
                  </a:cubicBezTo>
                  <a:cubicBezTo>
                    <a:pt x="2207" y="42"/>
                    <a:pt x="2079" y="55"/>
                    <a:pt x="1961" y="10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57"/>
            <p:cNvSpPr/>
            <p:nvPr/>
          </p:nvSpPr>
          <p:spPr>
            <a:xfrm>
              <a:off x="5506800" y="636900"/>
              <a:ext cx="34500" cy="19375"/>
            </a:xfrm>
            <a:custGeom>
              <a:rect b="b" l="l" r="r" t="t"/>
              <a:pathLst>
                <a:path extrusionOk="0" h="775" w="1380">
                  <a:moveTo>
                    <a:pt x="138" y="698"/>
                  </a:moveTo>
                  <a:cubicBezTo>
                    <a:pt x="236" y="736"/>
                    <a:pt x="367" y="774"/>
                    <a:pt x="458" y="739"/>
                  </a:cubicBezTo>
                  <a:cubicBezTo>
                    <a:pt x="721" y="642"/>
                    <a:pt x="974" y="517"/>
                    <a:pt x="1224" y="389"/>
                  </a:cubicBezTo>
                  <a:cubicBezTo>
                    <a:pt x="1282" y="358"/>
                    <a:pt x="1331" y="285"/>
                    <a:pt x="1362" y="223"/>
                  </a:cubicBezTo>
                  <a:cubicBezTo>
                    <a:pt x="1379" y="181"/>
                    <a:pt x="1379" y="109"/>
                    <a:pt x="1352" y="71"/>
                  </a:cubicBezTo>
                  <a:cubicBezTo>
                    <a:pt x="1323" y="32"/>
                    <a:pt x="1258" y="1"/>
                    <a:pt x="1206" y="1"/>
                  </a:cubicBezTo>
                  <a:cubicBezTo>
                    <a:pt x="1133" y="1"/>
                    <a:pt x="1057" y="22"/>
                    <a:pt x="991" y="50"/>
                  </a:cubicBezTo>
                  <a:cubicBezTo>
                    <a:pt x="683" y="181"/>
                    <a:pt x="375" y="320"/>
                    <a:pt x="0" y="486"/>
                  </a:cubicBezTo>
                  <a:cubicBezTo>
                    <a:pt x="63" y="587"/>
                    <a:pt x="87" y="680"/>
                    <a:pt x="138" y="69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57"/>
            <p:cNvSpPr/>
            <p:nvPr/>
          </p:nvSpPr>
          <p:spPr>
            <a:xfrm>
              <a:off x="5347750" y="531600"/>
              <a:ext cx="45575" cy="29450"/>
            </a:xfrm>
            <a:custGeom>
              <a:rect b="b" l="l" r="r" t="t"/>
              <a:pathLst>
                <a:path extrusionOk="0" h="1178" w="1823">
                  <a:moveTo>
                    <a:pt x="139" y="956"/>
                  </a:moveTo>
                  <a:cubicBezTo>
                    <a:pt x="212" y="1001"/>
                    <a:pt x="326" y="1015"/>
                    <a:pt x="409" y="990"/>
                  </a:cubicBezTo>
                  <a:cubicBezTo>
                    <a:pt x="586" y="946"/>
                    <a:pt x="753" y="870"/>
                    <a:pt x="919" y="808"/>
                  </a:cubicBezTo>
                  <a:cubicBezTo>
                    <a:pt x="1134" y="1140"/>
                    <a:pt x="1248" y="1178"/>
                    <a:pt x="1504" y="1008"/>
                  </a:cubicBezTo>
                  <a:cubicBezTo>
                    <a:pt x="1608" y="936"/>
                    <a:pt x="1716" y="845"/>
                    <a:pt x="1781" y="745"/>
                  </a:cubicBezTo>
                  <a:cubicBezTo>
                    <a:pt x="1823" y="683"/>
                    <a:pt x="1802" y="502"/>
                    <a:pt x="1781" y="499"/>
                  </a:cubicBezTo>
                  <a:cubicBezTo>
                    <a:pt x="1490" y="443"/>
                    <a:pt x="1650" y="197"/>
                    <a:pt x="1567" y="42"/>
                  </a:cubicBezTo>
                  <a:cubicBezTo>
                    <a:pt x="1487" y="24"/>
                    <a:pt x="1439" y="0"/>
                    <a:pt x="1415" y="10"/>
                  </a:cubicBezTo>
                  <a:cubicBezTo>
                    <a:pt x="950" y="246"/>
                    <a:pt x="489" y="485"/>
                    <a:pt x="1" y="738"/>
                  </a:cubicBezTo>
                  <a:cubicBezTo>
                    <a:pt x="49" y="818"/>
                    <a:pt x="73" y="918"/>
                    <a:pt x="139" y="95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57"/>
            <p:cNvSpPr/>
            <p:nvPr/>
          </p:nvSpPr>
          <p:spPr>
            <a:xfrm>
              <a:off x="5305750" y="499525"/>
              <a:ext cx="54150" cy="32950"/>
            </a:xfrm>
            <a:custGeom>
              <a:rect b="b" l="l" r="r" t="t"/>
              <a:pathLst>
                <a:path extrusionOk="0" h="1318" w="2166">
                  <a:moveTo>
                    <a:pt x="378" y="1269"/>
                  </a:moveTo>
                  <a:cubicBezTo>
                    <a:pt x="520" y="1227"/>
                    <a:pt x="659" y="1165"/>
                    <a:pt x="794" y="1096"/>
                  </a:cubicBezTo>
                  <a:cubicBezTo>
                    <a:pt x="1126" y="919"/>
                    <a:pt x="1456" y="735"/>
                    <a:pt x="1785" y="552"/>
                  </a:cubicBezTo>
                  <a:cubicBezTo>
                    <a:pt x="1881" y="496"/>
                    <a:pt x="1985" y="444"/>
                    <a:pt x="2062" y="365"/>
                  </a:cubicBezTo>
                  <a:cubicBezTo>
                    <a:pt x="2118" y="309"/>
                    <a:pt x="2131" y="212"/>
                    <a:pt x="2166" y="132"/>
                  </a:cubicBezTo>
                  <a:cubicBezTo>
                    <a:pt x="1916" y="1"/>
                    <a:pt x="1726" y="119"/>
                    <a:pt x="1545" y="209"/>
                  </a:cubicBezTo>
                  <a:cubicBezTo>
                    <a:pt x="1043" y="458"/>
                    <a:pt x="544" y="722"/>
                    <a:pt x="0" y="1002"/>
                  </a:cubicBezTo>
                  <a:cubicBezTo>
                    <a:pt x="143" y="1259"/>
                    <a:pt x="215" y="1317"/>
                    <a:pt x="378" y="1269"/>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57"/>
            <p:cNvSpPr/>
            <p:nvPr/>
          </p:nvSpPr>
          <p:spPr>
            <a:xfrm>
              <a:off x="5329225" y="517125"/>
              <a:ext cx="51825" cy="26600"/>
            </a:xfrm>
            <a:custGeom>
              <a:rect b="b" l="l" r="r" t="t"/>
              <a:pathLst>
                <a:path extrusionOk="0" h="1064" w="2073">
                  <a:moveTo>
                    <a:pt x="59" y="957"/>
                  </a:moveTo>
                  <a:cubicBezTo>
                    <a:pt x="132" y="1064"/>
                    <a:pt x="243" y="1064"/>
                    <a:pt x="360" y="1050"/>
                  </a:cubicBezTo>
                  <a:cubicBezTo>
                    <a:pt x="378" y="1046"/>
                    <a:pt x="399" y="1046"/>
                    <a:pt x="416" y="1040"/>
                  </a:cubicBezTo>
                  <a:cubicBezTo>
                    <a:pt x="901" y="835"/>
                    <a:pt x="1393" y="638"/>
                    <a:pt x="1871" y="423"/>
                  </a:cubicBezTo>
                  <a:cubicBezTo>
                    <a:pt x="1954" y="381"/>
                    <a:pt x="1996" y="256"/>
                    <a:pt x="2072" y="149"/>
                  </a:cubicBezTo>
                  <a:cubicBezTo>
                    <a:pt x="1903" y="0"/>
                    <a:pt x="1767" y="18"/>
                    <a:pt x="1646" y="66"/>
                  </a:cubicBezTo>
                  <a:cubicBezTo>
                    <a:pt x="1175" y="260"/>
                    <a:pt x="704" y="458"/>
                    <a:pt x="240" y="666"/>
                  </a:cubicBezTo>
                  <a:cubicBezTo>
                    <a:pt x="66" y="742"/>
                    <a:pt x="0" y="870"/>
                    <a:pt x="59" y="95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57"/>
            <p:cNvSpPr/>
            <p:nvPr/>
          </p:nvSpPr>
          <p:spPr>
            <a:xfrm>
              <a:off x="5290075" y="482725"/>
              <a:ext cx="42450" cy="28100"/>
            </a:xfrm>
            <a:custGeom>
              <a:rect b="b" l="l" r="r" t="t"/>
              <a:pathLst>
                <a:path extrusionOk="0" h="1124" w="1698">
                  <a:moveTo>
                    <a:pt x="167" y="1124"/>
                  </a:moveTo>
                  <a:cubicBezTo>
                    <a:pt x="274" y="1092"/>
                    <a:pt x="371" y="1079"/>
                    <a:pt x="450" y="1037"/>
                  </a:cubicBezTo>
                  <a:cubicBezTo>
                    <a:pt x="776" y="853"/>
                    <a:pt x="1102" y="663"/>
                    <a:pt x="1421" y="468"/>
                  </a:cubicBezTo>
                  <a:cubicBezTo>
                    <a:pt x="1511" y="409"/>
                    <a:pt x="1587" y="323"/>
                    <a:pt x="1653" y="236"/>
                  </a:cubicBezTo>
                  <a:cubicBezTo>
                    <a:pt x="1681" y="201"/>
                    <a:pt x="1698" y="112"/>
                    <a:pt x="1674" y="91"/>
                  </a:cubicBezTo>
                  <a:cubicBezTo>
                    <a:pt x="1625" y="46"/>
                    <a:pt x="1539" y="1"/>
                    <a:pt x="1486" y="18"/>
                  </a:cubicBezTo>
                  <a:cubicBezTo>
                    <a:pt x="960" y="185"/>
                    <a:pt x="506" y="479"/>
                    <a:pt x="59" y="783"/>
                  </a:cubicBezTo>
                  <a:cubicBezTo>
                    <a:pt x="14" y="815"/>
                    <a:pt x="0" y="922"/>
                    <a:pt x="18" y="981"/>
                  </a:cubicBezTo>
                  <a:cubicBezTo>
                    <a:pt x="35" y="1037"/>
                    <a:pt x="114" y="1074"/>
                    <a:pt x="167" y="112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57"/>
            <p:cNvSpPr/>
            <p:nvPr/>
          </p:nvSpPr>
          <p:spPr>
            <a:xfrm>
              <a:off x="5647550" y="862375"/>
              <a:ext cx="47500" cy="49150"/>
            </a:xfrm>
            <a:custGeom>
              <a:rect b="b" l="l" r="r" t="t"/>
              <a:pathLst>
                <a:path extrusionOk="0" h="1966" w="1900">
                  <a:moveTo>
                    <a:pt x="1893" y="486"/>
                  </a:moveTo>
                  <a:cubicBezTo>
                    <a:pt x="1899" y="140"/>
                    <a:pt x="1736" y="1"/>
                    <a:pt x="1400" y="84"/>
                  </a:cubicBezTo>
                  <a:cubicBezTo>
                    <a:pt x="898" y="209"/>
                    <a:pt x="441" y="424"/>
                    <a:pt x="84" y="798"/>
                  </a:cubicBezTo>
                  <a:cubicBezTo>
                    <a:pt x="1" y="885"/>
                    <a:pt x="1" y="1027"/>
                    <a:pt x="97" y="1093"/>
                  </a:cubicBezTo>
                  <a:cubicBezTo>
                    <a:pt x="433" y="1331"/>
                    <a:pt x="770" y="1571"/>
                    <a:pt x="1116" y="1792"/>
                  </a:cubicBezTo>
                  <a:cubicBezTo>
                    <a:pt x="1383" y="1966"/>
                    <a:pt x="1602" y="1910"/>
                    <a:pt x="1701" y="1619"/>
                  </a:cubicBezTo>
                  <a:cubicBezTo>
                    <a:pt x="1795" y="1342"/>
                    <a:pt x="1834" y="1051"/>
                    <a:pt x="1896" y="767"/>
                  </a:cubicBezTo>
                  <a:cubicBezTo>
                    <a:pt x="1885" y="763"/>
                    <a:pt x="1875" y="760"/>
                    <a:pt x="1864" y="760"/>
                  </a:cubicBezTo>
                  <a:cubicBezTo>
                    <a:pt x="1875" y="669"/>
                    <a:pt x="1889" y="576"/>
                    <a:pt x="1893" y="48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57"/>
            <p:cNvSpPr/>
            <p:nvPr/>
          </p:nvSpPr>
          <p:spPr>
            <a:xfrm>
              <a:off x="5279600" y="1717675"/>
              <a:ext cx="129525" cy="187225"/>
            </a:xfrm>
            <a:custGeom>
              <a:rect b="b" l="l" r="r" t="t"/>
              <a:pathLst>
                <a:path extrusionOk="0" h="7489" w="5181">
                  <a:moveTo>
                    <a:pt x="3978" y="126"/>
                  </a:moveTo>
                  <a:lnTo>
                    <a:pt x="4151" y="302"/>
                  </a:lnTo>
                  <a:lnTo>
                    <a:pt x="4359" y="472"/>
                  </a:lnTo>
                  <a:lnTo>
                    <a:pt x="4563" y="663"/>
                  </a:lnTo>
                  <a:lnTo>
                    <a:pt x="5159" y="1151"/>
                  </a:lnTo>
                  <a:lnTo>
                    <a:pt x="5163" y="1088"/>
                  </a:lnTo>
                  <a:lnTo>
                    <a:pt x="5073" y="954"/>
                  </a:lnTo>
                  <a:lnTo>
                    <a:pt x="4816" y="738"/>
                  </a:lnTo>
                  <a:lnTo>
                    <a:pt x="4456" y="444"/>
                  </a:lnTo>
                  <a:lnTo>
                    <a:pt x="4168" y="177"/>
                  </a:lnTo>
                  <a:lnTo>
                    <a:pt x="3978" y="126"/>
                  </a:lnTo>
                  <a:close/>
                  <a:moveTo>
                    <a:pt x="1622" y="115"/>
                  </a:moveTo>
                  <a:lnTo>
                    <a:pt x="1597" y="167"/>
                  </a:lnTo>
                  <a:lnTo>
                    <a:pt x="1698" y="313"/>
                  </a:lnTo>
                  <a:lnTo>
                    <a:pt x="1996" y="538"/>
                  </a:lnTo>
                  <a:lnTo>
                    <a:pt x="2252" y="773"/>
                  </a:lnTo>
                  <a:lnTo>
                    <a:pt x="2404" y="922"/>
                  </a:lnTo>
                  <a:lnTo>
                    <a:pt x="2633" y="1103"/>
                  </a:lnTo>
                  <a:lnTo>
                    <a:pt x="2838" y="1251"/>
                  </a:lnTo>
                  <a:lnTo>
                    <a:pt x="2948" y="1245"/>
                  </a:lnTo>
                  <a:lnTo>
                    <a:pt x="2516" y="874"/>
                  </a:lnTo>
                  <a:lnTo>
                    <a:pt x="2311" y="693"/>
                  </a:lnTo>
                  <a:lnTo>
                    <a:pt x="2145" y="559"/>
                  </a:lnTo>
                  <a:lnTo>
                    <a:pt x="1888" y="330"/>
                  </a:lnTo>
                  <a:lnTo>
                    <a:pt x="1622" y="115"/>
                  </a:lnTo>
                  <a:close/>
                  <a:moveTo>
                    <a:pt x="1555" y="559"/>
                  </a:moveTo>
                  <a:lnTo>
                    <a:pt x="1521" y="600"/>
                  </a:lnTo>
                  <a:lnTo>
                    <a:pt x="1732" y="846"/>
                  </a:lnTo>
                  <a:lnTo>
                    <a:pt x="1937" y="1047"/>
                  </a:lnTo>
                  <a:lnTo>
                    <a:pt x="2186" y="1241"/>
                  </a:lnTo>
                  <a:lnTo>
                    <a:pt x="2433" y="1466"/>
                  </a:lnTo>
                  <a:lnTo>
                    <a:pt x="2668" y="1657"/>
                  </a:lnTo>
                  <a:lnTo>
                    <a:pt x="2713" y="1619"/>
                  </a:lnTo>
                  <a:lnTo>
                    <a:pt x="2695" y="1574"/>
                  </a:lnTo>
                  <a:lnTo>
                    <a:pt x="2478" y="1394"/>
                  </a:lnTo>
                  <a:lnTo>
                    <a:pt x="2273" y="1192"/>
                  </a:lnTo>
                  <a:lnTo>
                    <a:pt x="2038" y="1019"/>
                  </a:lnTo>
                  <a:lnTo>
                    <a:pt x="1812" y="787"/>
                  </a:lnTo>
                  <a:lnTo>
                    <a:pt x="1555" y="559"/>
                  </a:lnTo>
                  <a:close/>
                  <a:moveTo>
                    <a:pt x="3399" y="98"/>
                  </a:moveTo>
                  <a:lnTo>
                    <a:pt x="3500" y="271"/>
                  </a:lnTo>
                  <a:lnTo>
                    <a:pt x="3746" y="476"/>
                  </a:lnTo>
                  <a:lnTo>
                    <a:pt x="3939" y="655"/>
                  </a:lnTo>
                  <a:lnTo>
                    <a:pt x="4227" y="905"/>
                  </a:lnTo>
                  <a:lnTo>
                    <a:pt x="4587" y="1241"/>
                  </a:lnTo>
                  <a:lnTo>
                    <a:pt x="4782" y="1421"/>
                  </a:lnTo>
                  <a:lnTo>
                    <a:pt x="4969" y="1577"/>
                  </a:lnTo>
                  <a:lnTo>
                    <a:pt x="5163" y="1726"/>
                  </a:lnTo>
                  <a:lnTo>
                    <a:pt x="5180" y="1622"/>
                  </a:lnTo>
                  <a:lnTo>
                    <a:pt x="4996" y="1453"/>
                  </a:lnTo>
                  <a:lnTo>
                    <a:pt x="4678" y="1182"/>
                  </a:lnTo>
                  <a:lnTo>
                    <a:pt x="4512" y="1044"/>
                  </a:lnTo>
                  <a:lnTo>
                    <a:pt x="4317" y="832"/>
                  </a:lnTo>
                  <a:lnTo>
                    <a:pt x="4144" y="687"/>
                  </a:lnTo>
                  <a:lnTo>
                    <a:pt x="3909" y="482"/>
                  </a:lnTo>
                  <a:lnTo>
                    <a:pt x="3628" y="268"/>
                  </a:lnTo>
                  <a:lnTo>
                    <a:pt x="3399" y="98"/>
                  </a:lnTo>
                  <a:close/>
                  <a:moveTo>
                    <a:pt x="1393" y="1009"/>
                  </a:moveTo>
                  <a:lnTo>
                    <a:pt x="1379" y="1085"/>
                  </a:lnTo>
                  <a:lnTo>
                    <a:pt x="1421" y="1117"/>
                  </a:lnTo>
                  <a:lnTo>
                    <a:pt x="1563" y="1251"/>
                  </a:lnTo>
                  <a:lnTo>
                    <a:pt x="1923" y="1567"/>
                  </a:lnTo>
                  <a:lnTo>
                    <a:pt x="2332" y="1972"/>
                  </a:lnTo>
                  <a:lnTo>
                    <a:pt x="2550" y="2131"/>
                  </a:lnTo>
                  <a:lnTo>
                    <a:pt x="2585" y="2080"/>
                  </a:lnTo>
                  <a:lnTo>
                    <a:pt x="2359" y="1844"/>
                  </a:lnTo>
                  <a:lnTo>
                    <a:pt x="1940" y="1453"/>
                  </a:lnTo>
                  <a:lnTo>
                    <a:pt x="1701" y="1258"/>
                  </a:lnTo>
                  <a:lnTo>
                    <a:pt x="1476" y="1047"/>
                  </a:lnTo>
                  <a:lnTo>
                    <a:pt x="1393" y="1009"/>
                  </a:lnTo>
                  <a:close/>
                  <a:moveTo>
                    <a:pt x="2630" y="39"/>
                  </a:moveTo>
                  <a:lnTo>
                    <a:pt x="2796" y="164"/>
                  </a:lnTo>
                  <a:lnTo>
                    <a:pt x="3114" y="465"/>
                  </a:lnTo>
                  <a:lnTo>
                    <a:pt x="3482" y="805"/>
                  </a:lnTo>
                  <a:lnTo>
                    <a:pt x="3998" y="1234"/>
                  </a:lnTo>
                  <a:lnTo>
                    <a:pt x="4349" y="1549"/>
                  </a:lnTo>
                  <a:lnTo>
                    <a:pt x="4584" y="1771"/>
                  </a:lnTo>
                  <a:lnTo>
                    <a:pt x="4778" y="1910"/>
                  </a:lnTo>
                  <a:lnTo>
                    <a:pt x="4993" y="2121"/>
                  </a:lnTo>
                  <a:lnTo>
                    <a:pt x="5065" y="2180"/>
                  </a:lnTo>
                  <a:lnTo>
                    <a:pt x="5089" y="2139"/>
                  </a:lnTo>
                  <a:lnTo>
                    <a:pt x="4910" y="1896"/>
                  </a:lnTo>
                  <a:lnTo>
                    <a:pt x="4660" y="1723"/>
                  </a:lnTo>
                  <a:lnTo>
                    <a:pt x="4393" y="1456"/>
                  </a:lnTo>
                  <a:lnTo>
                    <a:pt x="3984" y="1082"/>
                  </a:lnTo>
                  <a:lnTo>
                    <a:pt x="3776" y="912"/>
                  </a:lnTo>
                  <a:lnTo>
                    <a:pt x="3603" y="746"/>
                  </a:lnTo>
                  <a:lnTo>
                    <a:pt x="3243" y="461"/>
                  </a:lnTo>
                  <a:lnTo>
                    <a:pt x="3018" y="226"/>
                  </a:lnTo>
                  <a:lnTo>
                    <a:pt x="2803" y="46"/>
                  </a:lnTo>
                  <a:lnTo>
                    <a:pt x="2630" y="39"/>
                  </a:lnTo>
                  <a:close/>
                  <a:moveTo>
                    <a:pt x="1327" y="1477"/>
                  </a:moveTo>
                  <a:lnTo>
                    <a:pt x="1313" y="1560"/>
                  </a:lnTo>
                  <a:lnTo>
                    <a:pt x="1590" y="1806"/>
                  </a:lnTo>
                  <a:lnTo>
                    <a:pt x="2009" y="2201"/>
                  </a:lnTo>
                  <a:lnTo>
                    <a:pt x="2214" y="2381"/>
                  </a:lnTo>
                  <a:lnTo>
                    <a:pt x="2443" y="2572"/>
                  </a:lnTo>
                  <a:lnTo>
                    <a:pt x="2495" y="2564"/>
                  </a:lnTo>
                  <a:lnTo>
                    <a:pt x="2488" y="2492"/>
                  </a:lnTo>
                  <a:lnTo>
                    <a:pt x="2241" y="2267"/>
                  </a:lnTo>
                  <a:lnTo>
                    <a:pt x="1791" y="1861"/>
                  </a:lnTo>
                  <a:lnTo>
                    <a:pt x="1566" y="1667"/>
                  </a:lnTo>
                  <a:lnTo>
                    <a:pt x="1327" y="1477"/>
                  </a:lnTo>
                  <a:close/>
                  <a:moveTo>
                    <a:pt x="2096" y="1"/>
                  </a:moveTo>
                  <a:lnTo>
                    <a:pt x="2020" y="49"/>
                  </a:lnTo>
                  <a:lnTo>
                    <a:pt x="2166" y="153"/>
                  </a:lnTo>
                  <a:lnTo>
                    <a:pt x="2463" y="413"/>
                  </a:lnTo>
                  <a:lnTo>
                    <a:pt x="2657" y="624"/>
                  </a:lnTo>
                  <a:lnTo>
                    <a:pt x="2882" y="794"/>
                  </a:lnTo>
                  <a:lnTo>
                    <a:pt x="3202" y="1088"/>
                  </a:lnTo>
                  <a:lnTo>
                    <a:pt x="3347" y="1213"/>
                  </a:lnTo>
                  <a:lnTo>
                    <a:pt x="3683" y="1525"/>
                  </a:lnTo>
                  <a:lnTo>
                    <a:pt x="3974" y="1744"/>
                  </a:lnTo>
                  <a:lnTo>
                    <a:pt x="4210" y="1944"/>
                  </a:lnTo>
                  <a:lnTo>
                    <a:pt x="4383" y="2145"/>
                  </a:lnTo>
                  <a:lnTo>
                    <a:pt x="4566" y="2305"/>
                  </a:lnTo>
                  <a:lnTo>
                    <a:pt x="4764" y="2440"/>
                  </a:lnTo>
                  <a:lnTo>
                    <a:pt x="4948" y="2599"/>
                  </a:lnTo>
                  <a:lnTo>
                    <a:pt x="4982" y="2558"/>
                  </a:lnTo>
                  <a:lnTo>
                    <a:pt x="4792" y="2347"/>
                  </a:lnTo>
                  <a:lnTo>
                    <a:pt x="4615" y="2211"/>
                  </a:lnTo>
                  <a:lnTo>
                    <a:pt x="4296" y="1931"/>
                  </a:lnTo>
                  <a:lnTo>
                    <a:pt x="4092" y="1715"/>
                  </a:lnTo>
                  <a:lnTo>
                    <a:pt x="3939" y="1581"/>
                  </a:lnTo>
                  <a:lnTo>
                    <a:pt x="3763" y="1424"/>
                  </a:lnTo>
                  <a:lnTo>
                    <a:pt x="3434" y="1151"/>
                  </a:lnTo>
                  <a:lnTo>
                    <a:pt x="2828" y="610"/>
                  </a:lnTo>
                  <a:lnTo>
                    <a:pt x="2418" y="229"/>
                  </a:lnTo>
                  <a:lnTo>
                    <a:pt x="2096" y="1"/>
                  </a:lnTo>
                  <a:close/>
                  <a:moveTo>
                    <a:pt x="3662" y="1931"/>
                  </a:moveTo>
                  <a:lnTo>
                    <a:pt x="3638" y="1993"/>
                  </a:lnTo>
                  <a:lnTo>
                    <a:pt x="3732" y="2062"/>
                  </a:lnTo>
                  <a:lnTo>
                    <a:pt x="3925" y="2263"/>
                  </a:lnTo>
                  <a:lnTo>
                    <a:pt x="4719" y="2939"/>
                  </a:lnTo>
                  <a:lnTo>
                    <a:pt x="4761" y="2963"/>
                  </a:lnTo>
                  <a:lnTo>
                    <a:pt x="4816" y="2870"/>
                  </a:lnTo>
                  <a:lnTo>
                    <a:pt x="4660" y="2776"/>
                  </a:lnTo>
                  <a:lnTo>
                    <a:pt x="4428" y="2554"/>
                  </a:lnTo>
                  <a:lnTo>
                    <a:pt x="4109" y="2281"/>
                  </a:lnTo>
                  <a:lnTo>
                    <a:pt x="3808" y="2021"/>
                  </a:lnTo>
                  <a:lnTo>
                    <a:pt x="3662" y="1931"/>
                  </a:lnTo>
                  <a:close/>
                  <a:moveTo>
                    <a:pt x="3527" y="2329"/>
                  </a:moveTo>
                  <a:lnTo>
                    <a:pt x="3514" y="2401"/>
                  </a:lnTo>
                  <a:lnTo>
                    <a:pt x="3509" y="2422"/>
                  </a:lnTo>
                  <a:lnTo>
                    <a:pt x="3645" y="2558"/>
                  </a:lnTo>
                  <a:lnTo>
                    <a:pt x="3974" y="2807"/>
                  </a:lnTo>
                  <a:lnTo>
                    <a:pt x="4299" y="3143"/>
                  </a:lnTo>
                  <a:lnTo>
                    <a:pt x="4507" y="3261"/>
                  </a:lnTo>
                  <a:lnTo>
                    <a:pt x="4546" y="3209"/>
                  </a:lnTo>
                  <a:lnTo>
                    <a:pt x="4411" y="3084"/>
                  </a:lnTo>
                  <a:lnTo>
                    <a:pt x="4196" y="2905"/>
                  </a:lnTo>
                  <a:lnTo>
                    <a:pt x="3960" y="2679"/>
                  </a:lnTo>
                  <a:lnTo>
                    <a:pt x="3773" y="2530"/>
                  </a:lnTo>
                  <a:lnTo>
                    <a:pt x="3527" y="2329"/>
                  </a:lnTo>
                  <a:close/>
                  <a:moveTo>
                    <a:pt x="3327" y="2668"/>
                  </a:moveTo>
                  <a:lnTo>
                    <a:pt x="3295" y="2679"/>
                  </a:lnTo>
                  <a:lnTo>
                    <a:pt x="3250" y="2721"/>
                  </a:lnTo>
                  <a:lnTo>
                    <a:pt x="3351" y="2831"/>
                  </a:lnTo>
                  <a:lnTo>
                    <a:pt x="3659" y="3102"/>
                  </a:lnTo>
                  <a:lnTo>
                    <a:pt x="3888" y="3282"/>
                  </a:lnTo>
                  <a:lnTo>
                    <a:pt x="4175" y="3511"/>
                  </a:lnTo>
                  <a:lnTo>
                    <a:pt x="4241" y="3458"/>
                  </a:lnTo>
                  <a:lnTo>
                    <a:pt x="4182" y="3393"/>
                  </a:lnTo>
                  <a:lnTo>
                    <a:pt x="3912" y="3199"/>
                  </a:lnTo>
                  <a:lnTo>
                    <a:pt x="3728" y="3029"/>
                  </a:lnTo>
                  <a:lnTo>
                    <a:pt x="3520" y="2859"/>
                  </a:lnTo>
                  <a:lnTo>
                    <a:pt x="3327" y="2668"/>
                  </a:lnTo>
                  <a:close/>
                  <a:moveTo>
                    <a:pt x="939" y="3233"/>
                  </a:moveTo>
                  <a:lnTo>
                    <a:pt x="894" y="3275"/>
                  </a:lnTo>
                  <a:lnTo>
                    <a:pt x="873" y="3316"/>
                  </a:lnTo>
                  <a:lnTo>
                    <a:pt x="1352" y="3788"/>
                  </a:lnTo>
                  <a:lnTo>
                    <a:pt x="1518" y="3923"/>
                  </a:lnTo>
                  <a:lnTo>
                    <a:pt x="1663" y="4027"/>
                  </a:lnTo>
                  <a:lnTo>
                    <a:pt x="1864" y="4248"/>
                  </a:lnTo>
                  <a:lnTo>
                    <a:pt x="2072" y="4387"/>
                  </a:lnTo>
                  <a:lnTo>
                    <a:pt x="2110" y="4314"/>
                  </a:lnTo>
                  <a:lnTo>
                    <a:pt x="1750" y="3989"/>
                  </a:lnTo>
                  <a:lnTo>
                    <a:pt x="1604" y="3874"/>
                  </a:lnTo>
                  <a:lnTo>
                    <a:pt x="1372" y="3639"/>
                  </a:lnTo>
                  <a:lnTo>
                    <a:pt x="1154" y="3448"/>
                  </a:lnTo>
                  <a:lnTo>
                    <a:pt x="939" y="3233"/>
                  </a:lnTo>
                  <a:close/>
                  <a:moveTo>
                    <a:pt x="1005" y="2801"/>
                  </a:moveTo>
                  <a:lnTo>
                    <a:pt x="981" y="2873"/>
                  </a:lnTo>
                  <a:lnTo>
                    <a:pt x="1258" y="3112"/>
                  </a:lnTo>
                  <a:lnTo>
                    <a:pt x="1493" y="3358"/>
                  </a:lnTo>
                  <a:lnTo>
                    <a:pt x="1688" y="3497"/>
                  </a:lnTo>
                  <a:lnTo>
                    <a:pt x="1996" y="3808"/>
                  </a:lnTo>
                  <a:lnTo>
                    <a:pt x="2325" y="4079"/>
                  </a:lnTo>
                  <a:lnTo>
                    <a:pt x="2550" y="4293"/>
                  </a:lnTo>
                  <a:lnTo>
                    <a:pt x="2779" y="4411"/>
                  </a:lnTo>
                  <a:lnTo>
                    <a:pt x="2907" y="4429"/>
                  </a:lnTo>
                  <a:lnTo>
                    <a:pt x="2730" y="4311"/>
                  </a:lnTo>
                  <a:lnTo>
                    <a:pt x="2436" y="4031"/>
                  </a:lnTo>
                  <a:lnTo>
                    <a:pt x="2186" y="3861"/>
                  </a:lnTo>
                  <a:lnTo>
                    <a:pt x="1971" y="3625"/>
                  </a:lnTo>
                  <a:lnTo>
                    <a:pt x="1767" y="3455"/>
                  </a:lnTo>
                  <a:lnTo>
                    <a:pt x="1584" y="3275"/>
                  </a:lnTo>
                  <a:lnTo>
                    <a:pt x="1376" y="3084"/>
                  </a:lnTo>
                  <a:lnTo>
                    <a:pt x="1192" y="2949"/>
                  </a:lnTo>
                  <a:lnTo>
                    <a:pt x="1005" y="2801"/>
                  </a:lnTo>
                  <a:close/>
                  <a:moveTo>
                    <a:pt x="2886" y="2884"/>
                  </a:moveTo>
                  <a:lnTo>
                    <a:pt x="2914" y="2980"/>
                  </a:lnTo>
                  <a:lnTo>
                    <a:pt x="3215" y="3230"/>
                  </a:lnTo>
                  <a:lnTo>
                    <a:pt x="3399" y="3375"/>
                  </a:lnTo>
                  <a:lnTo>
                    <a:pt x="3583" y="3586"/>
                  </a:lnTo>
                  <a:lnTo>
                    <a:pt x="3981" y="3947"/>
                  </a:lnTo>
                  <a:lnTo>
                    <a:pt x="4362" y="4266"/>
                  </a:lnTo>
                  <a:lnTo>
                    <a:pt x="4560" y="4432"/>
                  </a:lnTo>
                  <a:lnTo>
                    <a:pt x="4532" y="4335"/>
                  </a:lnTo>
                  <a:lnTo>
                    <a:pt x="4286" y="4069"/>
                  </a:lnTo>
                  <a:lnTo>
                    <a:pt x="4092" y="3878"/>
                  </a:lnTo>
                  <a:lnTo>
                    <a:pt x="3867" y="3708"/>
                  </a:lnTo>
                  <a:lnTo>
                    <a:pt x="3835" y="3674"/>
                  </a:lnTo>
                  <a:lnTo>
                    <a:pt x="3672" y="3507"/>
                  </a:lnTo>
                  <a:lnTo>
                    <a:pt x="3520" y="3341"/>
                  </a:lnTo>
                  <a:lnTo>
                    <a:pt x="3239" y="3122"/>
                  </a:lnTo>
                  <a:lnTo>
                    <a:pt x="2886" y="2884"/>
                  </a:lnTo>
                  <a:close/>
                  <a:moveTo>
                    <a:pt x="811" y="3677"/>
                  </a:moveTo>
                  <a:lnTo>
                    <a:pt x="776" y="3719"/>
                  </a:lnTo>
                  <a:lnTo>
                    <a:pt x="967" y="3971"/>
                  </a:lnTo>
                  <a:lnTo>
                    <a:pt x="1174" y="4141"/>
                  </a:lnTo>
                  <a:lnTo>
                    <a:pt x="1368" y="4332"/>
                  </a:lnTo>
                  <a:lnTo>
                    <a:pt x="1573" y="4512"/>
                  </a:lnTo>
                  <a:lnTo>
                    <a:pt x="1771" y="4672"/>
                  </a:lnTo>
                  <a:lnTo>
                    <a:pt x="1964" y="4851"/>
                  </a:lnTo>
                  <a:lnTo>
                    <a:pt x="1989" y="4830"/>
                  </a:lnTo>
                  <a:lnTo>
                    <a:pt x="2003" y="4755"/>
                  </a:lnTo>
                  <a:lnTo>
                    <a:pt x="1840" y="4588"/>
                  </a:lnTo>
                  <a:lnTo>
                    <a:pt x="1521" y="4318"/>
                  </a:lnTo>
                  <a:lnTo>
                    <a:pt x="1344" y="4148"/>
                  </a:lnTo>
                  <a:lnTo>
                    <a:pt x="987" y="3823"/>
                  </a:lnTo>
                  <a:lnTo>
                    <a:pt x="811" y="3677"/>
                  </a:lnTo>
                  <a:close/>
                  <a:moveTo>
                    <a:pt x="1209" y="1917"/>
                  </a:moveTo>
                  <a:lnTo>
                    <a:pt x="1185" y="2000"/>
                  </a:lnTo>
                  <a:lnTo>
                    <a:pt x="1368" y="2169"/>
                  </a:lnTo>
                  <a:lnTo>
                    <a:pt x="1688" y="2440"/>
                  </a:lnTo>
                  <a:lnTo>
                    <a:pt x="2033" y="2766"/>
                  </a:lnTo>
                  <a:lnTo>
                    <a:pt x="2221" y="2925"/>
                  </a:lnTo>
                  <a:lnTo>
                    <a:pt x="2942" y="3556"/>
                  </a:lnTo>
                  <a:lnTo>
                    <a:pt x="3371" y="3930"/>
                  </a:lnTo>
                  <a:lnTo>
                    <a:pt x="3805" y="4311"/>
                  </a:lnTo>
                  <a:lnTo>
                    <a:pt x="4019" y="4470"/>
                  </a:lnTo>
                  <a:lnTo>
                    <a:pt x="4255" y="4706"/>
                  </a:lnTo>
                  <a:lnTo>
                    <a:pt x="4553" y="4987"/>
                  </a:lnTo>
                  <a:lnTo>
                    <a:pt x="4636" y="5000"/>
                  </a:lnTo>
                  <a:lnTo>
                    <a:pt x="4629" y="4938"/>
                  </a:lnTo>
                  <a:lnTo>
                    <a:pt x="4078" y="4411"/>
                  </a:lnTo>
                  <a:lnTo>
                    <a:pt x="2948" y="3417"/>
                  </a:lnTo>
                  <a:lnTo>
                    <a:pt x="2567" y="3081"/>
                  </a:lnTo>
                  <a:lnTo>
                    <a:pt x="2370" y="2921"/>
                  </a:lnTo>
                  <a:lnTo>
                    <a:pt x="1396" y="2066"/>
                  </a:lnTo>
                  <a:lnTo>
                    <a:pt x="1209" y="1917"/>
                  </a:lnTo>
                  <a:close/>
                  <a:moveTo>
                    <a:pt x="672" y="4127"/>
                  </a:moveTo>
                  <a:lnTo>
                    <a:pt x="658" y="4179"/>
                  </a:lnTo>
                  <a:lnTo>
                    <a:pt x="634" y="4221"/>
                  </a:lnTo>
                  <a:lnTo>
                    <a:pt x="759" y="4346"/>
                  </a:lnTo>
                  <a:lnTo>
                    <a:pt x="1036" y="4550"/>
                  </a:lnTo>
                  <a:lnTo>
                    <a:pt x="1189" y="4717"/>
                  </a:lnTo>
                  <a:lnTo>
                    <a:pt x="1427" y="4910"/>
                  </a:lnTo>
                  <a:lnTo>
                    <a:pt x="1653" y="5091"/>
                  </a:lnTo>
                  <a:lnTo>
                    <a:pt x="1867" y="5281"/>
                  </a:lnTo>
                  <a:lnTo>
                    <a:pt x="1902" y="5229"/>
                  </a:lnTo>
                  <a:lnTo>
                    <a:pt x="1691" y="4997"/>
                  </a:lnTo>
                  <a:lnTo>
                    <a:pt x="1362" y="4713"/>
                  </a:lnTo>
                  <a:lnTo>
                    <a:pt x="1157" y="4522"/>
                  </a:lnTo>
                  <a:lnTo>
                    <a:pt x="908" y="4342"/>
                  </a:lnTo>
                  <a:lnTo>
                    <a:pt x="735" y="4173"/>
                  </a:lnTo>
                  <a:lnTo>
                    <a:pt x="672" y="4127"/>
                  </a:lnTo>
                  <a:close/>
                  <a:moveTo>
                    <a:pt x="1112" y="2350"/>
                  </a:moveTo>
                  <a:lnTo>
                    <a:pt x="1102" y="2392"/>
                  </a:lnTo>
                  <a:lnTo>
                    <a:pt x="1331" y="2689"/>
                  </a:lnTo>
                  <a:lnTo>
                    <a:pt x="1784" y="3074"/>
                  </a:lnTo>
                  <a:lnTo>
                    <a:pt x="1968" y="3254"/>
                  </a:lnTo>
                  <a:lnTo>
                    <a:pt x="2186" y="3413"/>
                  </a:lnTo>
                  <a:lnTo>
                    <a:pt x="2380" y="3583"/>
                  </a:lnTo>
                  <a:lnTo>
                    <a:pt x="2761" y="3940"/>
                  </a:lnTo>
                  <a:lnTo>
                    <a:pt x="2945" y="4100"/>
                  </a:lnTo>
                  <a:lnTo>
                    <a:pt x="3347" y="4429"/>
                  </a:lnTo>
                  <a:lnTo>
                    <a:pt x="3541" y="4609"/>
                  </a:lnTo>
                  <a:lnTo>
                    <a:pt x="3954" y="4979"/>
                  </a:lnTo>
                  <a:lnTo>
                    <a:pt x="4210" y="5184"/>
                  </a:lnTo>
                  <a:lnTo>
                    <a:pt x="4341" y="5340"/>
                  </a:lnTo>
                  <a:lnTo>
                    <a:pt x="4528" y="5454"/>
                  </a:lnTo>
                  <a:lnTo>
                    <a:pt x="4570" y="5499"/>
                  </a:lnTo>
                  <a:lnTo>
                    <a:pt x="4615" y="5457"/>
                  </a:lnTo>
                  <a:lnTo>
                    <a:pt x="4615" y="5416"/>
                  </a:lnTo>
                  <a:lnTo>
                    <a:pt x="4608" y="5385"/>
                  </a:lnTo>
                  <a:lnTo>
                    <a:pt x="4494" y="5326"/>
                  </a:lnTo>
                  <a:lnTo>
                    <a:pt x="4269" y="5112"/>
                  </a:lnTo>
                  <a:lnTo>
                    <a:pt x="4092" y="4987"/>
                  </a:lnTo>
                  <a:lnTo>
                    <a:pt x="3888" y="4796"/>
                  </a:lnTo>
                  <a:lnTo>
                    <a:pt x="3385" y="4335"/>
                  </a:lnTo>
                  <a:lnTo>
                    <a:pt x="3077" y="4061"/>
                  </a:lnTo>
                  <a:lnTo>
                    <a:pt x="2869" y="3902"/>
                  </a:lnTo>
                  <a:lnTo>
                    <a:pt x="2685" y="3736"/>
                  </a:lnTo>
                  <a:lnTo>
                    <a:pt x="2478" y="3566"/>
                  </a:lnTo>
                  <a:lnTo>
                    <a:pt x="2297" y="3354"/>
                  </a:lnTo>
                  <a:lnTo>
                    <a:pt x="2038" y="3150"/>
                  </a:lnTo>
                  <a:lnTo>
                    <a:pt x="1812" y="2980"/>
                  </a:lnTo>
                  <a:lnTo>
                    <a:pt x="1358" y="2564"/>
                  </a:lnTo>
                  <a:lnTo>
                    <a:pt x="1112" y="2350"/>
                  </a:lnTo>
                  <a:close/>
                  <a:moveTo>
                    <a:pt x="572" y="4592"/>
                  </a:moveTo>
                  <a:lnTo>
                    <a:pt x="562" y="4643"/>
                  </a:lnTo>
                  <a:lnTo>
                    <a:pt x="710" y="4830"/>
                  </a:lnTo>
                  <a:lnTo>
                    <a:pt x="981" y="5046"/>
                  </a:lnTo>
                  <a:lnTo>
                    <a:pt x="1299" y="5319"/>
                  </a:lnTo>
                  <a:lnTo>
                    <a:pt x="1504" y="5520"/>
                  </a:lnTo>
                  <a:lnTo>
                    <a:pt x="1781" y="5745"/>
                  </a:lnTo>
                  <a:lnTo>
                    <a:pt x="1795" y="5673"/>
                  </a:lnTo>
                  <a:lnTo>
                    <a:pt x="1798" y="5641"/>
                  </a:lnTo>
                  <a:lnTo>
                    <a:pt x="1601" y="5492"/>
                  </a:lnTo>
                  <a:lnTo>
                    <a:pt x="1056" y="4976"/>
                  </a:lnTo>
                  <a:lnTo>
                    <a:pt x="821" y="4796"/>
                  </a:lnTo>
                  <a:lnTo>
                    <a:pt x="572" y="4592"/>
                  </a:lnTo>
                  <a:close/>
                  <a:moveTo>
                    <a:pt x="3077" y="4672"/>
                  </a:moveTo>
                  <a:lnTo>
                    <a:pt x="3114" y="4800"/>
                  </a:lnTo>
                  <a:lnTo>
                    <a:pt x="3281" y="4924"/>
                  </a:lnTo>
                  <a:lnTo>
                    <a:pt x="3475" y="5104"/>
                  </a:lnTo>
                  <a:lnTo>
                    <a:pt x="3642" y="5219"/>
                  </a:lnTo>
                  <a:lnTo>
                    <a:pt x="3898" y="5454"/>
                  </a:lnTo>
                  <a:lnTo>
                    <a:pt x="4123" y="5649"/>
                  </a:lnTo>
                  <a:lnTo>
                    <a:pt x="4296" y="5846"/>
                  </a:lnTo>
                  <a:lnTo>
                    <a:pt x="4473" y="5985"/>
                  </a:lnTo>
                  <a:lnTo>
                    <a:pt x="4483" y="5922"/>
                  </a:lnTo>
                  <a:lnTo>
                    <a:pt x="4355" y="5745"/>
                  </a:lnTo>
                  <a:lnTo>
                    <a:pt x="4224" y="5579"/>
                  </a:lnTo>
                  <a:lnTo>
                    <a:pt x="3954" y="5371"/>
                  </a:lnTo>
                  <a:lnTo>
                    <a:pt x="3226" y="4730"/>
                  </a:lnTo>
                  <a:lnTo>
                    <a:pt x="3077" y="4672"/>
                  </a:lnTo>
                  <a:close/>
                  <a:moveTo>
                    <a:pt x="3135" y="5215"/>
                  </a:moveTo>
                  <a:lnTo>
                    <a:pt x="3105" y="5236"/>
                  </a:lnTo>
                  <a:lnTo>
                    <a:pt x="3101" y="5309"/>
                  </a:lnTo>
                  <a:lnTo>
                    <a:pt x="3174" y="5358"/>
                  </a:lnTo>
                  <a:lnTo>
                    <a:pt x="3306" y="5513"/>
                  </a:lnTo>
                  <a:lnTo>
                    <a:pt x="3503" y="5638"/>
                  </a:lnTo>
                  <a:lnTo>
                    <a:pt x="3759" y="5873"/>
                  </a:lnTo>
                  <a:lnTo>
                    <a:pt x="4141" y="6193"/>
                  </a:lnTo>
                  <a:lnTo>
                    <a:pt x="4314" y="6359"/>
                  </a:lnTo>
                  <a:lnTo>
                    <a:pt x="4369" y="6341"/>
                  </a:lnTo>
                  <a:lnTo>
                    <a:pt x="4279" y="6199"/>
                  </a:lnTo>
                  <a:lnTo>
                    <a:pt x="4023" y="5971"/>
                  </a:lnTo>
                  <a:lnTo>
                    <a:pt x="3835" y="5825"/>
                  </a:lnTo>
                  <a:lnTo>
                    <a:pt x="3548" y="5576"/>
                  </a:lnTo>
                  <a:lnTo>
                    <a:pt x="3375" y="5430"/>
                  </a:lnTo>
                  <a:lnTo>
                    <a:pt x="3250" y="5305"/>
                  </a:lnTo>
                  <a:lnTo>
                    <a:pt x="3135" y="5215"/>
                  </a:lnTo>
                  <a:close/>
                  <a:moveTo>
                    <a:pt x="3001" y="5624"/>
                  </a:moveTo>
                  <a:lnTo>
                    <a:pt x="2976" y="5676"/>
                  </a:lnTo>
                  <a:lnTo>
                    <a:pt x="3198" y="5932"/>
                  </a:lnTo>
                  <a:lnTo>
                    <a:pt x="3638" y="6327"/>
                  </a:lnTo>
                  <a:lnTo>
                    <a:pt x="3867" y="6518"/>
                  </a:lnTo>
                  <a:lnTo>
                    <a:pt x="4112" y="6733"/>
                  </a:lnTo>
                  <a:lnTo>
                    <a:pt x="4158" y="6701"/>
                  </a:lnTo>
                  <a:lnTo>
                    <a:pt x="4168" y="6660"/>
                  </a:lnTo>
                  <a:lnTo>
                    <a:pt x="3998" y="6473"/>
                  </a:lnTo>
                  <a:lnTo>
                    <a:pt x="3791" y="6335"/>
                  </a:lnTo>
                  <a:lnTo>
                    <a:pt x="3597" y="6143"/>
                  </a:lnTo>
                  <a:lnTo>
                    <a:pt x="3399" y="5974"/>
                  </a:lnTo>
                  <a:lnTo>
                    <a:pt x="3215" y="5794"/>
                  </a:lnTo>
                  <a:lnTo>
                    <a:pt x="3001" y="5624"/>
                  </a:lnTo>
                  <a:close/>
                  <a:moveTo>
                    <a:pt x="2789" y="5977"/>
                  </a:moveTo>
                  <a:lnTo>
                    <a:pt x="2730" y="6026"/>
                  </a:lnTo>
                  <a:lnTo>
                    <a:pt x="2924" y="6247"/>
                  </a:lnTo>
                  <a:lnTo>
                    <a:pt x="3111" y="6418"/>
                  </a:lnTo>
                  <a:lnTo>
                    <a:pt x="3357" y="6580"/>
                  </a:lnTo>
                  <a:lnTo>
                    <a:pt x="3593" y="6837"/>
                  </a:lnTo>
                  <a:lnTo>
                    <a:pt x="3850" y="7042"/>
                  </a:lnTo>
                  <a:lnTo>
                    <a:pt x="3909" y="7000"/>
                  </a:lnTo>
                  <a:lnTo>
                    <a:pt x="3919" y="6968"/>
                  </a:lnTo>
                  <a:lnTo>
                    <a:pt x="3773" y="6854"/>
                  </a:lnTo>
                  <a:lnTo>
                    <a:pt x="3458" y="6543"/>
                  </a:lnTo>
                  <a:lnTo>
                    <a:pt x="3208" y="6359"/>
                  </a:lnTo>
                  <a:lnTo>
                    <a:pt x="2789" y="5977"/>
                  </a:lnTo>
                  <a:close/>
                  <a:moveTo>
                    <a:pt x="2190" y="6127"/>
                  </a:moveTo>
                  <a:lnTo>
                    <a:pt x="2612" y="6480"/>
                  </a:lnTo>
                  <a:lnTo>
                    <a:pt x="2807" y="6671"/>
                  </a:lnTo>
                  <a:lnTo>
                    <a:pt x="3045" y="6871"/>
                  </a:lnTo>
                  <a:lnTo>
                    <a:pt x="3260" y="7042"/>
                  </a:lnTo>
                  <a:lnTo>
                    <a:pt x="3506" y="7266"/>
                  </a:lnTo>
                  <a:lnTo>
                    <a:pt x="3586" y="7218"/>
                  </a:lnTo>
                  <a:lnTo>
                    <a:pt x="3430" y="7093"/>
                  </a:lnTo>
                  <a:lnTo>
                    <a:pt x="3153" y="6847"/>
                  </a:lnTo>
                  <a:lnTo>
                    <a:pt x="2938" y="6663"/>
                  </a:lnTo>
                  <a:lnTo>
                    <a:pt x="2692" y="6428"/>
                  </a:lnTo>
                  <a:lnTo>
                    <a:pt x="2342" y="6137"/>
                  </a:lnTo>
                  <a:lnTo>
                    <a:pt x="2190" y="6127"/>
                  </a:lnTo>
                  <a:close/>
                  <a:moveTo>
                    <a:pt x="45" y="6823"/>
                  </a:moveTo>
                  <a:lnTo>
                    <a:pt x="0" y="6885"/>
                  </a:lnTo>
                  <a:lnTo>
                    <a:pt x="69" y="6972"/>
                  </a:lnTo>
                  <a:lnTo>
                    <a:pt x="225" y="7066"/>
                  </a:lnTo>
                  <a:lnTo>
                    <a:pt x="409" y="7256"/>
                  </a:lnTo>
                  <a:lnTo>
                    <a:pt x="533" y="7367"/>
                  </a:lnTo>
                  <a:lnTo>
                    <a:pt x="616" y="7395"/>
                  </a:lnTo>
                  <a:lnTo>
                    <a:pt x="551" y="7242"/>
                  </a:lnTo>
                  <a:lnTo>
                    <a:pt x="333" y="7048"/>
                  </a:lnTo>
                  <a:lnTo>
                    <a:pt x="159" y="6892"/>
                  </a:lnTo>
                  <a:lnTo>
                    <a:pt x="45" y="6823"/>
                  </a:lnTo>
                  <a:close/>
                  <a:moveTo>
                    <a:pt x="142" y="6359"/>
                  </a:moveTo>
                  <a:lnTo>
                    <a:pt x="118" y="6431"/>
                  </a:lnTo>
                  <a:lnTo>
                    <a:pt x="454" y="6767"/>
                  </a:lnTo>
                  <a:lnTo>
                    <a:pt x="703" y="6983"/>
                  </a:lnTo>
                  <a:lnTo>
                    <a:pt x="887" y="7152"/>
                  </a:lnTo>
                  <a:lnTo>
                    <a:pt x="1206" y="7412"/>
                  </a:lnTo>
                  <a:lnTo>
                    <a:pt x="1368" y="7398"/>
                  </a:lnTo>
                  <a:lnTo>
                    <a:pt x="925" y="7045"/>
                  </a:lnTo>
                  <a:lnTo>
                    <a:pt x="749" y="6889"/>
                  </a:lnTo>
                  <a:lnTo>
                    <a:pt x="523" y="6695"/>
                  </a:lnTo>
                  <a:lnTo>
                    <a:pt x="391" y="6553"/>
                  </a:lnTo>
                  <a:lnTo>
                    <a:pt x="225" y="6428"/>
                  </a:lnTo>
                  <a:lnTo>
                    <a:pt x="142" y="6359"/>
                  </a:lnTo>
                  <a:close/>
                  <a:moveTo>
                    <a:pt x="454" y="5052"/>
                  </a:moveTo>
                  <a:lnTo>
                    <a:pt x="440" y="5139"/>
                  </a:lnTo>
                  <a:lnTo>
                    <a:pt x="655" y="5309"/>
                  </a:lnTo>
                  <a:lnTo>
                    <a:pt x="832" y="5465"/>
                  </a:lnTo>
                  <a:lnTo>
                    <a:pt x="1181" y="5759"/>
                  </a:lnTo>
                  <a:lnTo>
                    <a:pt x="1355" y="5919"/>
                  </a:lnTo>
                  <a:lnTo>
                    <a:pt x="1684" y="6210"/>
                  </a:lnTo>
                  <a:lnTo>
                    <a:pt x="2009" y="6514"/>
                  </a:lnTo>
                  <a:lnTo>
                    <a:pt x="2217" y="6674"/>
                  </a:lnTo>
                  <a:lnTo>
                    <a:pt x="2391" y="6830"/>
                  </a:lnTo>
                  <a:lnTo>
                    <a:pt x="2585" y="7031"/>
                  </a:lnTo>
                  <a:lnTo>
                    <a:pt x="2831" y="7256"/>
                  </a:lnTo>
                  <a:lnTo>
                    <a:pt x="3060" y="7437"/>
                  </a:lnTo>
                  <a:lnTo>
                    <a:pt x="3125" y="7429"/>
                  </a:lnTo>
                  <a:lnTo>
                    <a:pt x="2973" y="7242"/>
                  </a:lnTo>
                  <a:lnTo>
                    <a:pt x="2789" y="7052"/>
                  </a:lnTo>
                  <a:lnTo>
                    <a:pt x="2591" y="6892"/>
                  </a:lnTo>
                  <a:lnTo>
                    <a:pt x="2398" y="6722"/>
                  </a:lnTo>
                  <a:lnTo>
                    <a:pt x="2020" y="6366"/>
                  </a:lnTo>
                  <a:lnTo>
                    <a:pt x="1638" y="6026"/>
                  </a:lnTo>
                  <a:lnTo>
                    <a:pt x="1435" y="5857"/>
                  </a:lnTo>
                  <a:lnTo>
                    <a:pt x="1237" y="5676"/>
                  </a:lnTo>
                  <a:lnTo>
                    <a:pt x="1053" y="5520"/>
                  </a:lnTo>
                  <a:lnTo>
                    <a:pt x="845" y="5350"/>
                  </a:lnTo>
                  <a:lnTo>
                    <a:pt x="651" y="5191"/>
                  </a:lnTo>
                  <a:lnTo>
                    <a:pt x="454" y="5052"/>
                  </a:lnTo>
                  <a:close/>
                  <a:moveTo>
                    <a:pt x="250" y="5905"/>
                  </a:moveTo>
                  <a:lnTo>
                    <a:pt x="215" y="5956"/>
                  </a:lnTo>
                  <a:lnTo>
                    <a:pt x="350" y="6102"/>
                  </a:lnTo>
                  <a:lnTo>
                    <a:pt x="676" y="6428"/>
                  </a:lnTo>
                  <a:lnTo>
                    <a:pt x="942" y="6632"/>
                  </a:lnTo>
                  <a:lnTo>
                    <a:pt x="1147" y="6844"/>
                  </a:lnTo>
                  <a:lnTo>
                    <a:pt x="1344" y="7013"/>
                  </a:lnTo>
                  <a:lnTo>
                    <a:pt x="1902" y="7447"/>
                  </a:lnTo>
                  <a:lnTo>
                    <a:pt x="1964" y="7471"/>
                  </a:lnTo>
                  <a:lnTo>
                    <a:pt x="1996" y="7461"/>
                  </a:lnTo>
                  <a:lnTo>
                    <a:pt x="2009" y="7429"/>
                  </a:lnTo>
                  <a:lnTo>
                    <a:pt x="1905" y="7328"/>
                  </a:lnTo>
                  <a:lnTo>
                    <a:pt x="1597" y="7090"/>
                  </a:lnTo>
                  <a:lnTo>
                    <a:pt x="1400" y="6941"/>
                  </a:lnTo>
                  <a:lnTo>
                    <a:pt x="1043" y="6594"/>
                  </a:lnTo>
                  <a:lnTo>
                    <a:pt x="824" y="6414"/>
                  </a:lnTo>
                  <a:lnTo>
                    <a:pt x="631" y="6234"/>
                  </a:lnTo>
                  <a:lnTo>
                    <a:pt x="458" y="6085"/>
                  </a:lnTo>
                  <a:lnTo>
                    <a:pt x="250" y="5905"/>
                  </a:lnTo>
                  <a:close/>
                  <a:moveTo>
                    <a:pt x="381" y="5475"/>
                  </a:moveTo>
                  <a:lnTo>
                    <a:pt x="346" y="5527"/>
                  </a:lnTo>
                  <a:lnTo>
                    <a:pt x="454" y="5694"/>
                  </a:lnTo>
                  <a:lnTo>
                    <a:pt x="682" y="5873"/>
                  </a:lnTo>
                  <a:lnTo>
                    <a:pt x="949" y="6109"/>
                  </a:lnTo>
                  <a:lnTo>
                    <a:pt x="1289" y="6393"/>
                  </a:lnTo>
                  <a:lnTo>
                    <a:pt x="1483" y="6605"/>
                  </a:lnTo>
                  <a:lnTo>
                    <a:pt x="2058" y="7069"/>
                  </a:lnTo>
                  <a:lnTo>
                    <a:pt x="2262" y="7270"/>
                  </a:lnTo>
                  <a:lnTo>
                    <a:pt x="2488" y="7474"/>
                  </a:lnTo>
                  <a:lnTo>
                    <a:pt x="2595" y="7488"/>
                  </a:lnTo>
                  <a:lnTo>
                    <a:pt x="2595" y="7488"/>
                  </a:lnTo>
                  <a:lnTo>
                    <a:pt x="2567" y="7412"/>
                  </a:lnTo>
                  <a:lnTo>
                    <a:pt x="2311" y="7166"/>
                  </a:lnTo>
                  <a:lnTo>
                    <a:pt x="1961" y="6850"/>
                  </a:lnTo>
                  <a:lnTo>
                    <a:pt x="1601" y="6580"/>
                  </a:lnTo>
                  <a:lnTo>
                    <a:pt x="1427" y="6390"/>
                  </a:lnTo>
                  <a:lnTo>
                    <a:pt x="1234" y="6210"/>
                  </a:lnTo>
                  <a:lnTo>
                    <a:pt x="1046" y="6060"/>
                  </a:lnTo>
                  <a:lnTo>
                    <a:pt x="779" y="5825"/>
                  </a:lnTo>
                  <a:lnTo>
                    <a:pt x="565" y="5645"/>
                  </a:lnTo>
                  <a:lnTo>
                    <a:pt x="433" y="5510"/>
                  </a:lnTo>
                  <a:lnTo>
                    <a:pt x="381" y="5475"/>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57"/>
            <p:cNvSpPr/>
            <p:nvPr/>
          </p:nvSpPr>
          <p:spPr>
            <a:xfrm>
              <a:off x="5396025" y="1724950"/>
              <a:ext cx="119800" cy="186775"/>
            </a:xfrm>
            <a:custGeom>
              <a:rect b="b" l="l" r="r" t="t"/>
              <a:pathLst>
                <a:path extrusionOk="0" h="7471" w="4792">
                  <a:moveTo>
                    <a:pt x="4307" y="11"/>
                  </a:moveTo>
                  <a:lnTo>
                    <a:pt x="4286" y="32"/>
                  </a:lnTo>
                  <a:lnTo>
                    <a:pt x="4684" y="372"/>
                  </a:lnTo>
                  <a:lnTo>
                    <a:pt x="4764" y="313"/>
                  </a:lnTo>
                  <a:lnTo>
                    <a:pt x="4611" y="167"/>
                  </a:lnTo>
                  <a:lnTo>
                    <a:pt x="4435" y="39"/>
                  </a:lnTo>
                  <a:lnTo>
                    <a:pt x="4307" y="11"/>
                  </a:lnTo>
                  <a:close/>
                  <a:moveTo>
                    <a:pt x="3846" y="1"/>
                  </a:moveTo>
                  <a:lnTo>
                    <a:pt x="3738" y="7"/>
                  </a:lnTo>
                  <a:lnTo>
                    <a:pt x="3686" y="15"/>
                  </a:lnTo>
                  <a:lnTo>
                    <a:pt x="4539" y="770"/>
                  </a:lnTo>
                  <a:lnTo>
                    <a:pt x="4774" y="960"/>
                  </a:lnTo>
                  <a:lnTo>
                    <a:pt x="4777" y="898"/>
                  </a:lnTo>
                  <a:lnTo>
                    <a:pt x="4625" y="711"/>
                  </a:lnTo>
                  <a:lnTo>
                    <a:pt x="4254" y="413"/>
                  </a:lnTo>
                  <a:lnTo>
                    <a:pt x="4050" y="202"/>
                  </a:lnTo>
                  <a:lnTo>
                    <a:pt x="3846" y="1"/>
                  </a:lnTo>
                  <a:close/>
                  <a:moveTo>
                    <a:pt x="3340" y="94"/>
                  </a:moveTo>
                  <a:lnTo>
                    <a:pt x="3271" y="132"/>
                  </a:lnTo>
                  <a:lnTo>
                    <a:pt x="3371" y="264"/>
                  </a:lnTo>
                  <a:lnTo>
                    <a:pt x="3627" y="524"/>
                  </a:lnTo>
                  <a:lnTo>
                    <a:pt x="3957" y="784"/>
                  </a:lnTo>
                  <a:lnTo>
                    <a:pt x="4296" y="1099"/>
                  </a:lnTo>
                  <a:lnTo>
                    <a:pt x="4511" y="1290"/>
                  </a:lnTo>
                  <a:lnTo>
                    <a:pt x="4726" y="1501"/>
                  </a:lnTo>
                  <a:lnTo>
                    <a:pt x="4771" y="1504"/>
                  </a:lnTo>
                  <a:lnTo>
                    <a:pt x="4791" y="1474"/>
                  </a:lnTo>
                  <a:lnTo>
                    <a:pt x="4764" y="1418"/>
                  </a:lnTo>
                  <a:lnTo>
                    <a:pt x="4639" y="1286"/>
                  </a:lnTo>
                  <a:lnTo>
                    <a:pt x="4366" y="1005"/>
                  </a:lnTo>
                  <a:lnTo>
                    <a:pt x="3769" y="506"/>
                  </a:lnTo>
                  <a:lnTo>
                    <a:pt x="3482" y="250"/>
                  </a:lnTo>
                  <a:lnTo>
                    <a:pt x="3340" y="94"/>
                  </a:lnTo>
                  <a:close/>
                  <a:moveTo>
                    <a:pt x="3114" y="465"/>
                  </a:moveTo>
                  <a:lnTo>
                    <a:pt x="3080" y="517"/>
                  </a:lnTo>
                  <a:lnTo>
                    <a:pt x="3285" y="718"/>
                  </a:lnTo>
                  <a:lnTo>
                    <a:pt x="3472" y="888"/>
                  </a:lnTo>
                  <a:lnTo>
                    <a:pt x="3693" y="1123"/>
                  </a:lnTo>
                  <a:lnTo>
                    <a:pt x="3984" y="1359"/>
                  </a:lnTo>
                  <a:lnTo>
                    <a:pt x="4393" y="1730"/>
                  </a:lnTo>
                  <a:lnTo>
                    <a:pt x="4590" y="1889"/>
                  </a:lnTo>
                  <a:lnTo>
                    <a:pt x="4781" y="1931"/>
                  </a:lnTo>
                  <a:lnTo>
                    <a:pt x="4781" y="1931"/>
                  </a:lnTo>
                  <a:lnTo>
                    <a:pt x="4494" y="1681"/>
                  </a:lnTo>
                  <a:lnTo>
                    <a:pt x="4123" y="1345"/>
                  </a:lnTo>
                  <a:lnTo>
                    <a:pt x="3835" y="1130"/>
                  </a:lnTo>
                  <a:lnTo>
                    <a:pt x="3558" y="829"/>
                  </a:lnTo>
                  <a:lnTo>
                    <a:pt x="3343" y="649"/>
                  </a:lnTo>
                  <a:lnTo>
                    <a:pt x="3114" y="465"/>
                  </a:lnTo>
                  <a:close/>
                  <a:moveTo>
                    <a:pt x="2924" y="860"/>
                  </a:moveTo>
                  <a:lnTo>
                    <a:pt x="2869" y="891"/>
                  </a:lnTo>
                  <a:lnTo>
                    <a:pt x="3063" y="1092"/>
                  </a:lnTo>
                  <a:lnTo>
                    <a:pt x="3246" y="1269"/>
                  </a:lnTo>
                  <a:lnTo>
                    <a:pt x="3846" y="1789"/>
                  </a:lnTo>
                  <a:lnTo>
                    <a:pt x="4008" y="1923"/>
                  </a:lnTo>
                  <a:lnTo>
                    <a:pt x="4130" y="2059"/>
                  </a:lnTo>
                  <a:lnTo>
                    <a:pt x="4369" y="2229"/>
                  </a:lnTo>
                  <a:lnTo>
                    <a:pt x="4615" y="2464"/>
                  </a:lnTo>
                  <a:lnTo>
                    <a:pt x="4715" y="2568"/>
                  </a:lnTo>
                  <a:lnTo>
                    <a:pt x="4761" y="2537"/>
                  </a:lnTo>
                  <a:lnTo>
                    <a:pt x="4764" y="2475"/>
                  </a:lnTo>
                  <a:lnTo>
                    <a:pt x="4539" y="2249"/>
                  </a:lnTo>
                  <a:lnTo>
                    <a:pt x="4241" y="2011"/>
                  </a:lnTo>
                  <a:lnTo>
                    <a:pt x="4088" y="1854"/>
                  </a:lnTo>
                  <a:lnTo>
                    <a:pt x="3912" y="1709"/>
                  </a:lnTo>
                  <a:lnTo>
                    <a:pt x="3696" y="1539"/>
                  </a:lnTo>
                  <a:lnTo>
                    <a:pt x="3368" y="1234"/>
                  </a:lnTo>
                  <a:lnTo>
                    <a:pt x="3152" y="1054"/>
                  </a:lnTo>
                  <a:lnTo>
                    <a:pt x="2924" y="860"/>
                  </a:lnTo>
                  <a:close/>
                  <a:moveTo>
                    <a:pt x="2356" y="1962"/>
                  </a:moveTo>
                  <a:lnTo>
                    <a:pt x="2335" y="1982"/>
                  </a:lnTo>
                  <a:lnTo>
                    <a:pt x="2332" y="2035"/>
                  </a:lnTo>
                  <a:lnTo>
                    <a:pt x="2505" y="2214"/>
                  </a:lnTo>
                  <a:lnTo>
                    <a:pt x="2761" y="2430"/>
                  </a:lnTo>
                  <a:lnTo>
                    <a:pt x="3049" y="2700"/>
                  </a:lnTo>
                  <a:lnTo>
                    <a:pt x="3274" y="2900"/>
                  </a:lnTo>
                  <a:lnTo>
                    <a:pt x="3319" y="2849"/>
                  </a:lnTo>
                  <a:lnTo>
                    <a:pt x="3197" y="2697"/>
                  </a:lnTo>
                  <a:lnTo>
                    <a:pt x="2910" y="2436"/>
                  </a:lnTo>
                  <a:lnTo>
                    <a:pt x="2664" y="2211"/>
                  </a:lnTo>
                  <a:lnTo>
                    <a:pt x="2460" y="2052"/>
                  </a:lnTo>
                  <a:lnTo>
                    <a:pt x="2356" y="1962"/>
                  </a:lnTo>
                  <a:close/>
                  <a:moveTo>
                    <a:pt x="2744" y="1258"/>
                  </a:moveTo>
                  <a:lnTo>
                    <a:pt x="2688" y="1296"/>
                  </a:lnTo>
                  <a:lnTo>
                    <a:pt x="2792" y="1376"/>
                  </a:lnTo>
                  <a:lnTo>
                    <a:pt x="3090" y="1646"/>
                  </a:lnTo>
                  <a:lnTo>
                    <a:pt x="3520" y="2052"/>
                  </a:lnTo>
                  <a:lnTo>
                    <a:pt x="3922" y="2388"/>
                  </a:lnTo>
                  <a:lnTo>
                    <a:pt x="4251" y="2662"/>
                  </a:lnTo>
                  <a:lnTo>
                    <a:pt x="4722" y="3098"/>
                  </a:lnTo>
                  <a:lnTo>
                    <a:pt x="4757" y="3081"/>
                  </a:lnTo>
                  <a:lnTo>
                    <a:pt x="4736" y="3015"/>
                  </a:lnTo>
                  <a:lnTo>
                    <a:pt x="4698" y="2950"/>
                  </a:lnTo>
                  <a:lnTo>
                    <a:pt x="4515" y="2769"/>
                  </a:lnTo>
                  <a:lnTo>
                    <a:pt x="4133" y="2443"/>
                  </a:lnTo>
                  <a:lnTo>
                    <a:pt x="3918" y="2253"/>
                  </a:lnTo>
                  <a:lnTo>
                    <a:pt x="3690" y="2059"/>
                  </a:lnTo>
                  <a:lnTo>
                    <a:pt x="3333" y="1733"/>
                  </a:lnTo>
                  <a:lnTo>
                    <a:pt x="2973" y="1397"/>
                  </a:lnTo>
                  <a:lnTo>
                    <a:pt x="2744" y="1258"/>
                  </a:lnTo>
                  <a:close/>
                  <a:moveTo>
                    <a:pt x="2151" y="2388"/>
                  </a:moveTo>
                  <a:lnTo>
                    <a:pt x="2141" y="2430"/>
                  </a:lnTo>
                  <a:lnTo>
                    <a:pt x="2356" y="2644"/>
                  </a:lnTo>
                  <a:lnTo>
                    <a:pt x="2879" y="3074"/>
                  </a:lnTo>
                  <a:lnTo>
                    <a:pt x="3010" y="3220"/>
                  </a:lnTo>
                  <a:lnTo>
                    <a:pt x="3114" y="3320"/>
                  </a:lnTo>
                  <a:lnTo>
                    <a:pt x="3160" y="3258"/>
                  </a:lnTo>
                  <a:lnTo>
                    <a:pt x="2938" y="3012"/>
                  </a:lnTo>
                  <a:lnTo>
                    <a:pt x="2525" y="2672"/>
                  </a:lnTo>
                  <a:lnTo>
                    <a:pt x="2349" y="2505"/>
                  </a:lnTo>
                  <a:lnTo>
                    <a:pt x="2151" y="2388"/>
                  </a:lnTo>
                  <a:close/>
                  <a:moveTo>
                    <a:pt x="2557" y="1608"/>
                  </a:moveTo>
                  <a:lnTo>
                    <a:pt x="2487" y="1661"/>
                  </a:lnTo>
                  <a:lnTo>
                    <a:pt x="2723" y="1886"/>
                  </a:lnTo>
                  <a:lnTo>
                    <a:pt x="3104" y="2232"/>
                  </a:lnTo>
                  <a:lnTo>
                    <a:pt x="3475" y="2537"/>
                  </a:lnTo>
                  <a:lnTo>
                    <a:pt x="3669" y="2707"/>
                  </a:lnTo>
                  <a:lnTo>
                    <a:pt x="3877" y="2876"/>
                  </a:lnTo>
                  <a:lnTo>
                    <a:pt x="4275" y="3247"/>
                  </a:lnTo>
                  <a:lnTo>
                    <a:pt x="4500" y="3452"/>
                  </a:lnTo>
                  <a:lnTo>
                    <a:pt x="4740" y="3632"/>
                  </a:lnTo>
                  <a:lnTo>
                    <a:pt x="4761" y="3621"/>
                  </a:lnTo>
                  <a:lnTo>
                    <a:pt x="4743" y="3528"/>
                  </a:lnTo>
                  <a:lnTo>
                    <a:pt x="4622" y="3414"/>
                  </a:lnTo>
                  <a:lnTo>
                    <a:pt x="4476" y="3289"/>
                  </a:lnTo>
                  <a:lnTo>
                    <a:pt x="4158" y="3009"/>
                  </a:lnTo>
                  <a:lnTo>
                    <a:pt x="3953" y="2817"/>
                  </a:lnTo>
                  <a:lnTo>
                    <a:pt x="3523" y="2433"/>
                  </a:lnTo>
                  <a:lnTo>
                    <a:pt x="3122" y="2107"/>
                  </a:lnTo>
                  <a:lnTo>
                    <a:pt x="2935" y="1938"/>
                  </a:lnTo>
                  <a:lnTo>
                    <a:pt x="2751" y="1778"/>
                  </a:lnTo>
                  <a:lnTo>
                    <a:pt x="2557" y="1608"/>
                  </a:lnTo>
                  <a:close/>
                  <a:moveTo>
                    <a:pt x="2017" y="2724"/>
                  </a:moveTo>
                  <a:lnTo>
                    <a:pt x="1961" y="2772"/>
                  </a:lnTo>
                  <a:lnTo>
                    <a:pt x="2196" y="3019"/>
                  </a:lnTo>
                  <a:lnTo>
                    <a:pt x="2567" y="3355"/>
                  </a:lnTo>
                  <a:lnTo>
                    <a:pt x="2834" y="3573"/>
                  </a:lnTo>
                  <a:lnTo>
                    <a:pt x="2969" y="3684"/>
                  </a:lnTo>
                  <a:lnTo>
                    <a:pt x="3000" y="3653"/>
                  </a:lnTo>
                  <a:lnTo>
                    <a:pt x="2962" y="3545"/>
                  </a:lnTo>
                  <a:lnTo>
                    <a:pt x="2799" y="3431"/>
                  </a:lnTo>
                  <a:lnTo>
                    <a:pt x="2481" y="3150"/>
                  </a:lnTo>
                  <a:lnTo>
                    <a:pt x="2255" y="2946"/>
                  </a:lnTo>
                  <a:lnTo>
                    <a:pt x="2017" y="2724"/>
                  </a:lnTo>
                  <a:close/>
                  <a:moveTo>
                    <a:pt x="1805" y="3116"/>
                  </a:moveTo>
                  <a:lnTo>
                    <a:pt x="1791" y="3202"/>
                  </a:lnTo>
                  <a:lnTo>
                    <a:pt x="1854" y="3258"/>
                  </a:lnTo>
                  <a:lnTo>
                    <a:pt x="2047" y="3428"/>
                  </a:lnTo>
                  <a:lnTo>
                    <a:pt x="2314" y="3663"/>
                  </a:lnTo>
                  <a:lnTo>
                    <a:pt x="2477" y="3819"/>
                  </a:lnTo>
                  <a:lnTo>
                    <a:pt x="2654" y="3978"/>
                  </a:lnTo>
                  <a:lnTo>
                    <a:pt x="2841" y="4114"/>
                  </a:lnTo>
                  <a:lnTo>
                    <a:pt x="2865" y="4031"/>
                  </a:lnTo>
                  <a:lnTo>
                    <a:pt x="2876" y="4010"/>
                  </a:lnTo>
                  <a:lnTo>
                    <a:pt x="2855" y="3999"/>
                  </a:lnTo>
                  <a:lnTo>
                    <a:pt x="2740" y="3930"/>
                  </a:lnTo>
                  <a:lnTo>
                    <a:pt x="2536" y="3760"/>
                  </a:lnTo>
                  <a:lnTo>
                    <a:pt x="2380" y="3615"/>
                  </a:lnTo>
                  <a:lnTo>
                    <a:pt x="2196" y="3424"/>
                  </a:lnTo>
                  <a:lnTo>
                    <a:pt x="2023" y="3265"/>
                  </a:lnTo>
                  <a:lnTo>
                    <a:pt x="1805" y="3116"/>
                  </a:lnTo>
                  <a:close/>
                  <a:moveTo>
                    <a:pt x="3496" y="2942"/>
                  </a:moveTo>
                  <a:lnTo>
                    <a:pt x="3493" y="3050"/>
                  </a:lnTo>
                  <a:lnTo>
                    <a:pt x="3582" y="3161"/>
                  </a:lnTo>
                  <a:lnTo>
                    <a:pt x="3790" y="3330"/>
                  </a:lnTo>
                  <a:lnTo>
                    <a:pt x="4140" y="3636"/>
                  </a:lnTo>
                  <a:lnTo>
                    <a:pt x="4518" y="4016"/>
                  </a:lnTo>
                  <a:lnTo>
                    <a:pt x="4736" y="4144"/>
                  </a:lnTo>
                  <a:lnTo>
                    <a:pt x="4729" y="4058"/>
                  </a:lnTo>
                  <a:lnTo>
                    <a:pt x="4636" y="3968"/>
                  </a:lnTo>
                  <a:lnTo>
                    <a:pt x="4390" y="3753"/>
                  </a:lnTo>
                  <a:lnTo>
                    <a:pt x="4195" y="3542"/>
                  </a:lnTo>
                  <a:lnTo>
                    <a:pt x="3745" y="3147"/>
                  </a:lnTo>
                  <a:lnTo>
                    <a:pt x="3496" y="2942"/>
                  </a:lnTo>
                  <a:close/>
                  <a:moveTo>
                    <a:pt x="1638" y="3483"/>
                  </a:moveTo>
                  <a:lnTo>
                    <a:pt x="1611" y="3577"/>
                  </a:lnTo>
                  <a:lnTo>
                    <a:pt x="1652" y="3621"/>
                  </a:lnTo>
                  <a:lnTo>
                    <a:pt x="1756" y="3711"/>
                  </a:lnTo>
                  <a:lnTo>
                    <a:pt x="2297" y="4207"/>
                  </a:lnTo>
                  <a:lnTo>
                    <a:pt x="2474" y="4352"/>
                  </a:lnTo>
                  <a:lnTo>
                    <a:pt x="2671" y="4480"/>
                  </a:lnTo>
                  <a:lnTo>
                    <a:pt x="2706" y="4429"/>
                  </a:lnTo>
                  <a:lnTo>
                    <a:pt x="2706" y="4397"/>
                  </a:lnTo>
                  <a:lnTo>
                    <a:pt x="2585" y="4283"/>
                  </a:lnTo>
                  <a:lnTo>
                    <a:pt x="2356" y="4135"/>
                  </a:lnTo>
                  <a:lnTo>
                    <a:pt x="2079" y="3885"/>
                  </a:lnTo>
                  <a:lnTo>
                    <a:pt x="1905" y="3719"/>
                  </a:lnTo>
                  <a:lnTo>
                    <a:pt x="1711" y="3517"/>
                  </a:lnTo>
                  <a:lnTo>
                    <a:pt x="1638" y="3483"/>
                  </a:lnTo>
                  <a:close/>
                  <a:moveTo>
                    <a:pt x="3472" y="3455"/>
                  </a:moveTo>
                  <a:lnTo>
                    <a:pt x="3458" y="3517"/>
                  </a:lnTo>
                  <a:lnTo>
                    <a:pt x="3485" y="3625"/>
                  </a:lnTo>
                  <a:lnTo>
                    <a:pt x="3710" y="3815"/>
                  </a:lnTo>
                  <a:lnTo>
                    <a:pt x="3898" y="3986"/>
                  </a:lnTo>
                  <a:lnTo>
                    <a:pt x="4278" y="4290"/>
                  </a:lnTo>
                  <a:lnTo>
                    <a:pt x="4678" y="4651"/>
                  </a:lnTo>
                  <a:lnTo>
                    <a:pt x="4736" y="4581"/>
                  </a:lnTo>
                  <a:lnTo>
                    <a:pt x="4480" y="4342"/>
                  </a:lnTo>
                  <a:lnTo>
                    <a:pt x="4283" y="4186"/>
                  </a:lnTo>
                  <a:lnTo>
                    <a:pt x="4109" y="4037"/>
                  </a:lnTo>
                  <a:lnTo>
                    <a:pt x="3707" y="3666"/>
                  </a:lnTo>
                  <a:lnTo>
                    <a:pt x="3472" y="3455"/>
                  </a:lnTo>
                  <a:close/>
                  <a:moveTo>
                    <a:pt x="3444" y="4006"/>
                  </a:moveTo>
                  <a:lnTo>
                    <a:pt x="3402" y="4013"/>
                  </a:lnTo>
                  <a:lnTo>
                    <a:pt x="3399" y="4069"/>
                  </a:lnTo>
                  <a:lnTo>
                    <a:pt x="3419" y="4110"/>
                  </a:lnTo>
                  <a:lnTo>
                    <a:pt x="3613" y="4301"/>
                  </a:lnTo>
                  <a:lnTo>
                    <a:pt x="3849" y="4485"/>
                  </a:lnTo>
                  <a:lnTo>
                    <a:pt x="4158" y="4765"/>
                  </a:lnTo>
                  <a:lnTo>
                    <a:pt x="4549" y="5094"/>
                  </a:lnTo>
                  <a:lnTo>
                    <a:pt x="4715" y="5229"/>
                  </a:lnTo>
                  <a:lnTo>
                    <a:pt x="4705" y="5163"/>
                  </a:lnTo>
                  <a:lnTo>
                    <a:pt x="4604" y="5032"/>
                  </a:lnTo>
                  <a:lnTo>
                    <a:pt x="4382" y="4806"/>
                  </a:lnTo>
                  <a:lnTo>
                    <a:pt x="4022" y="4491"/>
                  </a:lnTo>
                  <a:lnTo>
                    <a:pt x="3742" y="4266"/>
                  </a:lnTo>
                  <a:lnTo>
                    <a:pt x="3568" y="4106"/>
                  </a:lnTo>
                  <a:lnTo>
                    <a:pt x="3444" y="4006"/>
                  </a:lnTo>
                  <a:close/>
                  <a:moveTo>
                    <a:pt x="3399" y="4495"/>
                  </a:moveTo>
                  <a:lnTo>
                    <a:pt x="3374" y="4547"/>
                  </a:lnTo>
                  <a:lnTo>
                    <a:pt x="3537" y="4744"/>
                  </a:lnTo>
                  <a:lnTo>
                    <a:pt x="3898" y="5038"/>
                  </a:lnTo>
                  <a:lnTo>
                    <a:pt x="4123" y="5254"/>
                  </a:lnTo>
                  <a:lnTo>
                    <a:pt x="4244" y="5385"/>
                  </a:lnTo>
                  <a:lnTo>
                    <a:pt x="4473" y="5558"/>
                  </a:lnTo>
                  <a:lnTo>
                    <a:pt x="4646" y="5714"/>
                  </a:lnTo>
                  <a:lnTo>
                    <a:pt x="4702" y="5686"/>
                  </a:lnTo>
                  <a:lnTo>
                    <a:pt x="4705" y="5611"/>
                  </a:lnTo>
                  <a:lnTo>
                    <a:pt x="4611" y="5534"/>
                  </a:lnTo>
                  <a:lnTo>
                    <a:pt x="4345" y="5326"/>
                  </a:lnTo>
                  <a:lnTo>
                    <a:pt x="3967" y="4969"/>
                  </a:lnTo>
                  <a:lnTo>
                    <a:pt x="3399" y="4495"/>
                  </a:lnTo>
                  <a:close/>
                  <a:moveTo>
                    <a:pt x="939" y="5056"/>
                  </a:moveTo>
                  <a:lnTo>
                    <a:pt x="925" y="5077"/>
                  </a:lnTo>
                  <a:lnTo>
                    <a:pt x="904" y="5129"/>
                  </a:lnTo>
                  <a:lnTo>
                    <a:pt x="1118" y="5299"/>
                  </a:lnTo>
                  <a:lnTo>
                    <a:pt x="1302" y="5499"/>
                  </a:lnTo>
                  <a:lnTo>
                    <a:pt x="1510" y="5649"/>
                  </a:lnTo>
                  <a:lnTo>
                    <a:pt x="1857" y="5964"/>
                  </a:lnTo>
                  <a:lnTo>
                    <a:pt x="2116" y="6168"/>
                  </a:lnTo>
                  <a:lnTo>
                    <a:pt x="2234" y="6151"/>
                  </a:lnTo>
                  <a:lnTo>
                    <a:pt x="2020" y="5981"/>
                  </a:lnTo>
                  <a:lnTo>
                    <a:pt x="1607" y="5611"/>
                  </a:lnTo>
                  <a:lnTo>
                    <a:pt x="1368" y="5437"/>
                  </a:lnTo>
                  <a:lnTo>
                    <a:pt x="1188" y="5226"/>
                  </a:lnTo>
                  <a:lnTo>
                    <a:pt x="939" y="5056"/>
                  </a:lnTo>
                  <a:close/>
                  <a:moveTo>
                    <a:pt x="1118" y="4637"/>
                  </a:moveTo>
                  <a:lnTo>
                    <a:pt x="1094" y="4713"/>
                  </a:lnTo>
                  <a:lnTo>
                    <a:pt x="1341" y="4969"/>
                  </a:lnTo>
                  <a:lnTo>
                    <a:pt x="1718" y="5326"/>
                  </a:lnTo>
                  <a:lnTo>
                    <a:pt x="2297" y="5794"/>
                  </a:lnTo>
                  <a:lnTo>
                    <a:pt x="2491" y="5981"/>
                  </a:lnTo>
                  <a:lnTo>
                    <a:pt x="2810" y="6223"/>
                  </a:lnTo>
                  <a:lnTo>
                    <a:pt x="2927" y="6217"/>
                  </a:lnTo>
                  <a:lnTo>
                    <a:pt x="2733" y="6047"/>
                  </a:lnTo>
                  <a:lnTo>
                    <a:pt x="2362" y="5711"/>
                  </a:lnTo>
                  <a:lnTo>
                    <a:pt x="2148" y="5541"/>
                  </a:lnTo>
                  <a:lnTo>
                    <a:pt x="1898" y="5358"/>
                  </a:lnTo>
                  <a:lnTo>
                    <a:pt x="1715" y="5166"/>
                  </a:lnTo>
                  <a:lnTo>
                    <a:pt x="1521" y="4987"/>
                  </a:lnTo>
                  <a:lnTo>
                    <a:pt x="1337" y="4831"/>
                  </a:lnTo>
                  <a:lnTo>
                    <a:pt x="1118" y="4637"/>
                  </a:lnTo>
                  <a:close/>
                  <a:moveTo>
                    <a:pt x="3218" y="4869"/>
                  </a:moveTo>
                  <a:lnTo>
                    <a:pt x="3122" y="4938"/>
                  </a:lnTo>
                  <a:lnTo>
                    <a:pt x="3274" y="5053"/>
                  </a:lnTo>
                  <a:lnTo>
                    <a:pt x="3451" y="5208"/>
                  </a:lnTo>
                  <a:lnTo>
                    <a:pt x="3725" y="5489"/>
                  </a:lnTo>
                  <a:lnTo>
                    <a:pt x="3891" y="5624"/>
                  </a:lnTo>
                  <a:lnTo>
                    <a:pt x="4105" y="5794"/>
                  </a:lnTo>
                  <a:lnTo>
                    <a:pt x="4220" y="5887"/>
                  </a:lnTo>
                  <a:lnTo>
                    <a:pt x="4465" y="6099"/>
                  </a:lnTo>
                  <a:lnTo>
                    <a:pt x="4670" y="6314"/>
                  </a:lnTo>
                  <a:lnTo>
                    <a:pt x="4688" y="6227"/>
                  </a:lnTo>
                  <a:lnTo>
                    <a:pt x="4504" y="6006"/>
                  </a:lnTo>
                  <a:lnTo>
                    <a:pt x="4352" y="5839"/>
                  </a:lnTo>
                  <a:lnTo>
                    <a:pt x="4154" y="5711"/>
                  </a:lnTo>
                  <a:lnTo>
                    <a:pt x="3998" y="5576"/>
                  </a:lnTo>
                  <a:lnTo>
                    <a:pt x="3547" y="5195"/>
                  </a:lnTo>
                  <a:lnTo>
                    <a:pt x="3218" y="4869"/>
                  </a:lnTo>
                  <a:close/>
                  <a:moveTo>
                    <a:pt x="790" y="5430"/>
                  </a:moveTo>
                  <a:lnTo>
                    <a:pt x="744" y="5472"/>
                  </a:lnTo>
                  <a:lnTo>
                    <a:pt x="886" y="5638"/>
                  </a:lnTo>
                  <a:lnTo>
                    <a:pt x="1123" y="5894"/>
                  </a:lnTo>
                  <a:lnTo>
                    <a:pt x="1331" y="6033"/>
                  </a:lnTo>
                  <a:lnTo>
                    <a:pt x="1607" y="6268"/>
                  </a:lnTo>
                  <a:lnTo>
                    <a:pt x="1864" y="6508"/>
                  </a:lnTo>
                  <a:lnTo>
                    <a:pt x="1919" y="6487"/>
                  </a:lnTo>
                  <a:lnTo>
                    <a:pt x="1940" y="6455"/>
                  </a:lnTo>
                  <a:lnTo>
                    <a:pt x="1933" y="6425"/>
                  </a:lnTo>
                  <a:lnTo>
                    <a:pt x="1715" y="6220"/>
                  </a:lnTo>
                  <a:lnTo>
                    <a:pt x="1334" y="5926"/>
                  </a:lnTo>
                  <a:lnTo>
                    <a:pt x="1008" y="5624"/>
                  </a:lnTo>
                  <a:lnTo>
                    <a:pt x="790" y="5430"/>
                  </a:lnTo>
                  <a:close/>
                  <a:moveTo>
                    <a:pt x="1489" y="3878"/>
                  </a:moveTo>
                  <a:lnTo>
                    <a:pt x="1455" y="3930"/>
                  </a:lnTo>
                  <a:lnTo>
                    <a:pt x="1576" y="4085"/>
                  </a:lnTo>
                  <a:lnTo>
                    <a:pt x="1760" y="4242"/>
                  </a:lnTo>
                  <a:lnTo>
                    <a:pt x="1926" y="4391"/>
                  </a:lnTo>
                  <a:lnTo>
                    <a:pt x="2193" y="4637"/>
                  </a:lnTo>
                  <a:lnTo>
                    <a:pt x="2407" y="4851"/>
                  </a:lnTo>
                  <a:lnTo>
                    <a:pt x="2664" y="5042"/>
                  </a:lnTo>
                  <a:lnTo>
                    <a:pt x="2879" y="5246"/>
                  </a:lnTo>
                  <a:lnTo>
                    <a:pt x="3558" y="5863"/>
                  </a:lnTo>
                  <a:lnTo>
                    <a:pt x="3877" y="6092"/>
                  </a:lnTo>
                  <a:lnTo>
                    <a:pt x="4286" y="6497"/>
                  </a:lnTo>
                  <a:lnTo>
                    <a:pt x="4646" y="6802"/>
                  </a:lnTo>
                  <a:lnTo>
                    <a:pt x="4673" y="6663"/>
                  </a:lnTo>
                  <a:lnTo>
                    <a:pt x="4435" y="6514"/>
                  </a:lnTo>
                  <a:lnTo>
                    <a:pt x="4140" y="6203"/>
                  </a:lnTo>
                  <a:lnTo>
                    <a:pt x="3925" y="6019"/>
                  </a:lnTo>
                  <a:lnTo>
                    <a:pt x="3572" y="5749"/>
                  </a:lnTo>
                  <a:lnTo>
                    <a:pt x="3256" y="5454"/>
                  </a:lnTo>
                  <a:lnTo>
                    <a:pt x="3083" y="5278"/>
                  </a:lnTo>
                  <a:lnTo>
                    <a:pt x="2876" y="5108"/>
                  </a:lnTo>
                  <a:lnTo>
                    <a:pt x="2682" y="4938"/>
                  </a:lnTo>
                  <a:lnTo>
                    <a:pt x="2474" y="4758"/>
                  </a:lnTo>
                  <a:lnTo>
                    <a:pt x="2259" y="4557"/>
                  </a:lnTo>
                  <a:lnTo>
                    <a:pt x="1652" y="4048"/>
                  </a:lnTo>
                  <a:lnTo>
                    <a:pt x="1489" y="3878"/>
                  </a:lnTo>
                  <a:close/>
                  <a:moveTo>
                    <a:pt x="603" y="5794"/>
                  </a:moveTo>
                  <a:lnTo>
                    <a:pt x="557" y="5846"/>
                  </a:lnTo>
                  <a:lnTo>
                    <a:pt x="665" y="6002"/>
                  </a:lnTo>
                  <a:lnTo>
                    <a:pt x="952" y="6247"/>
                  </a:lnTo>
                  <a:lnTo>
                    <a:pt x="1302" y="6563"/>
                  </a:lnTo>
                  <a:lnTo>
                    <a:pt x="1500" y="6733"/>
                  </a:lnTo>
                  <a:lnTo>
                    <a:pt x="1694" y="6913"/>
                  </a:lnTo>
                  <a:lnTo>
                    <a:pt x="1718" y="6871"/>
                  </a:lnTo>
                  <a:lnTo>
                    <a:pt x="1718" y="6820"/>
                  </a:lnTo>
                  <a:lnTo>
                    <a:pt x="1513" y="6639"/>
                  </a:lnTo>
                  <a:lnTo>
                    <a:pt x="1331" y="6460"/>
                  </a:lnTo>
                  <a:lnTo>
                    <a:pt x="1126" y="6279"/>
                  </a:lnTo>
                  <a:lnTo>
                    <a:pt x="776" y="5943"/>
                  </a:lnTo>
                  <a:lnTo>
                    <a:pt x="603" y="5794"/>
                  </a:lnTo>
                  <a:close/>
                  <a:moveTo>
                    <a:pt x="412" y="6178"/>
                  </a:moveTo>
                  <a:lnTo>
                    <a:pt x="388" y="6210"/>
                  </a:lnTo>
                  <a:lnTo>
                    <a:pt x="374" y="6252"/>
                  </a:lnTo>
                  <a:lnTo>
                    <a:pt x="547" y="6421"/>
                  </a:lnTo>
                  <a:lnTo>
                    <a:pt x="731" y="6633"/>
                  </a:lnTo>
                  <a:lnTo>
                    <a:pt x="960" y="6792"/>
                  </a:lnTo>
                  <a:lnTo>
                    <a:pt x="1147" y="6941"/>
                  </a:lnTo>
                  <a:lnTo>
                    <a:pt x="1400" y="7187"/>
                  </a:lnTo>
                  <a:lnTo>
                    <a:pt x="1538" y="7256"/>
                  </a:lnTo>
                  <a:lnTo>
                    <a:pt x="1552" y="7194"/>
                  </a:lnTo>
                  <a:lnTo>
                    <a:pt x="1459" y="7114"/>
                  </a:lnTo>
                  <a:lnTo>
                    <a:pt x="1233" y="6868"/>
                  </a:lnTo>
                  <a:lnTo>
                    <a:pt x="1049" y="6733"/>
                  </a:lnTo>
                  <a:lnTo>
                    <a:pt x="821" y="6549"/>
                  </a:lnTo>
                  <a:lnTo>
                    <a:pt x="606" y="6348"/>
                  </a:lnTo>
                  <a:lnTo>
                    <a:pt x="412" y="6178"/>
                  </a:lnTo>
                  <a:close/>
                  <a:moveTo>
                    <a:pt x="1320" y="4307"/>
                  </a:moveTo>
                  <a:lnTo>
                    <a:pt x="1261" y="4370"/>
                  </a:lnTo>
                  <a:lnTo>
                    <a:pt x="1344" y="4456"/>
                  </a:lnTo>
                  <a:lnTo>
                    <a:pt x="1552" y="4595"/>
                  </a:lnTo>
                  <a:lnTo>
                    <a:pt x="1929" y="4945"/>
                  </a:lnTo>
                  <a:lnTo>
                    <a:pt x="2165" y="5146"/>
                  </a:lnTo>
                  <a:lnTo>
                    <a:pt x="2536" y="5475"/>
                  </a:lnTo>
                  <a:lnTo>
                    <a:pt x="2772" y="5707"/>
                  </a:lnTo>
                  <a:lnTo>
                    <a:pt x="3152" y="6015"/>
                  </a:lnTo>
                  <a:lnTo>
                    <a:pt x="3572" y="6397"/>
                  </a:lnTo>
                  <a:lnTo>
                    <a:pt x="3942" y="6712"/>
                  </a:lnTo>
                  <a:lnTo>
                    <a:pt x="4120" y="6882"/>
                  </a:lnTo>
                  <a:lnTo>
                    <a:pt x="4313" y="7052"/>
                  </a:lnTo>
                  <a:lnTo>
                    <a:pt x="4590" y="7277"/>
                  </a:lnTo>
                  <a:lnTo>
                    <a:pt x="4667" y="7250"/>
                  </a:lnTo>
                  <a:lnTo>
                    <a:pt x="4421" y="7024"/>
                  </a:lnTo>
                  <a:lnTo>
                    <a:pt x="4248" y="6879"/>
                  </a:lnTo>
                  <a:lnTo>
                    <a:pt x="3835" y="6529"/>
                  </a:lnTo>
                  <a:lnTo>
                    <a:pt x="3478" y="6178"/>
                  </a:lnTo>
                  <a:lnTo>
                    <a:pt x="3202" y="5932"/>
                  </a:lnTo>
                  <a:lnTo>
                    <a:pt x="2848" y="5638"/>
                  </a:lnTo>
                  <a:lnTo>
                    <a:pt x="2543" y="5326"/>
                  </a:lnTo>
                  <a:lnTo>
                    <a:pt x="2224" y="5087"/>
                  </a:lnTo>
                  <a:lnTo>
                    <a:pt x="2037" y="4917"/>
                  </a:lnTo>
                  <a:lnTo>
                    <a:pt x="1864" y="4747"/>
                  </a:lnTo>
                  <a:lnTo>
                    <a:pt x="1649" y="4536"/>
                  </a:lnTo>
                  <a:lnTo>
                    <a:pt x="1465" y="4401"/>
                  </a:lnTo>
                  <a:lnTo>
                    <a:pt x="1320" y="4307"/>
                  </a:lnTo>
                  <a:close/>
                  <a:moveTo>
                    <a:pt x="218" y="6584"/>
                  </a:moveTo>
                  <a:lnTo>
                    <a:pt x="194" y="6639"/>
                  </a:lnTo>
                  <a:lnTo>
                    <a:pt x="419" y="6871"/>
                  </a:lnTo>
                  <a:lnTo>
                    <a:pt x="637" y="7052"/>
                  </a:lnTo>
                  <a:lnTo>
                    <a:pt x="956" y="7280"/>
                  </a:lnTo>
                  <a:lnTo>
                    <a:pt x="963" y="7187"/>
                  </a:lnTo>
                  <a:lnTo>
                    <a:pt x="651" y="6948"/>
                  </a:lnTo>
                  <a:lnTo>
                    <a:pt x="353" y="6698"/>
                  </a:lnTo>
                  <a:lnTo>
                    <a:pt x="218" y="6584"/>
                  </a:lnTo>
                  <a:close/>
                  <a:moveTo>
                    <a:pt x="42" y="6917"/>
                  </a:moveTo>
                  <a:lnTo>
                    <a:pt x="0" y="6948"/>
                  </a:lnTo>
                  <a:lnTo>
                    <a:pt x="66" y="7090"/>
                  </a:lnTo>
                  <a:lnTo>
                    <a:pt x="229" y="7235"/>
                  </a:lnTo>
                  <a:lnTo>
                    <a:pt x="429" y="7298"/>
                  </a:lnTo>
                  <a:lnTo>
                    <a:pt x="42" y="6917"/>
                  </a:lnTo>
                  <a:close/>
                  <a:moveTo>
                    <a:pt x="3274" y="6573"/>
                  </a:moveTo>
                  <a:lnTo>
                    <a:pt x="3250" y="6636"/>
                  </a:lnTo>
                  <a:lnTo>
                    <a:pt x="3444" y="6837"/>
                  </a:lnTo>
                  <a:lnTo>
                    <a:pt x="3752" y="7087"/>
                  </a:lnTo>
                  <a:lnTo>
                    <a:pt x="3929" y="7235"/>
                  </a:lnTo>
                  <a:lnTo>
                    <a:pt x="4199" y="7440"/>
                  </a:lnTo>
                  <a:lnTo>
                    <a:pt x="4355" y="7467"/>
                  </a:lnTo>
                  <a:lnTo>
                    <a:pt x="3894" y="7072"/>
                  </a:lnTo>
                  <a:lnTo>
                    <a:pt x="3274" y="6573"/>
                  </a:lnTo>
                  <a:close/>
                  <a:moveTo>
                    <a:pt x="3218" y="7072"/>
                  </a:moveTo>
                  <a:lnTo>
                    <a:pt x="3226" y="7170"/>
                  </a:lnTo>
                  <a:lnTo>
                    <a:pt x="3357" y="7280"/>
                  </a:lnTo>
                  <a:lnTo>
                    <a:pt x="3562" y="7471"/>
                  </a:lnTo>
                  <a:lnTo>
                    <a:pt x="3683" y="7437"/>
                  </a:lnTo>
                  <a:lnTo>
                    <a:pt x="3218" y="7072"/>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57"/>
            <p:cNvSpPr/>
            <p:nvPr/>
          </p:nvSpPr>
          <p:spPr>
            <a:xfrm>
              <a:off x="5534075" y="1727800"/>
              <a:ext cx="117400" cy="190600"/>
            </a:xfrm>
            <a:custGeom>
              <a:rect b="b" l="l" r="r" t="t"/>
              <a:pathLst>
                <a:path extrusionOk="0" h="7624" w="4696">
                  <a:moveTo>
                    <a:pt x="3885" y="178"/>
                  </a:moveTo>
                  <a:lnTo>
                    <a:pt x="3937" y="223"/>
                  </a:lnTo>
                  <a:lnTo>
                    <a:pt x="4141" y="382"/>
                  </a:lnTo>
                  <a:lnTo>
                    <a:pt x="4654" y="867"/>
                  </a:lnTo>
                  <a:lnTo>
                    <a:pt x="4588" y="670"/>
                  </a:lnTo>
                  <a:lnTo>
                    <a:pt x="4353" y="448"/>
                  </a:lnTo>
                  <a:lnTo>
                    <a:pt x="4169" y="278"/>
                  </a:lnTo>
                  <a:lnTo>
                    <a:pt x="3958" y="181"/>
                  </a:lnTo>
                  <a:lnTo>
                    <a:pt x="3885" y="178"/>
                  </a:lnTo>
                  <a:close/>
                  <a:moveTo>
                    <a:pt x="3268" y="32"/>
                  </a:moveTo>
                  <a:lnTo>
                    <a:pt x="3264" y="150"/>
                  </a:lnTo>
                  <a:lnTo>
                    <a:pt x="3417" y="296"/>
                  </a:lnTo>
                  <a:lnTo>
                    <a:pt x="3542" y="396"/>
                  </a:lnTo>
                  <a:lnTo>
                    <a:pt x="3798" y="600"/>
                  </a:lnTo>
                  <a:lnTo>
                    <a:pt x="3982" y="781"/>
                  </a:lnTo>
                  <a:lnTo>
                    <a:pt x="4158" y="936"/>
                  </a:lnTo>
                  <a:lnTo>
                    <a:pt x="4353" y="1107"/>
                  </a:lnTo>
                  <a:lnTo>
                    <a:pt x="4619" y="1352"/>
                  </a:lnTo>
                  <a:lnTo>
                    <a:pt x="4695" y="1325"/>
                  </a:lnTo>
                  <a:lnTo>
                    <a:pt x="4595" y="1203"/>
                  </a:lnTo>
                  <a:lnTo>
                    <a:pt x="4328" y="957"/>
                  </a:lnTo>
                  <a:lnTo>
                    <a:pt x="4110" y="777"/>
                  </a:lnTo>
                  <a:lnTo>
                    <a:pt x="3905" y="573"/>
                  </a:lnTo>
                  <a:lnTo>
                    <a:pt x="3670" y="362"/>
                  </a:lnTo>
                  <a:lnTo>
                    <a:pt x="3462" y="223"/>
                  </a:lnTo>
                  <a:lnTo>
                    <a:pt x="3268" y="32"/>
                  </a:lnTo>
                  <a:close/>
                  <a:moveTo>
                    <a:pt x="1671" y="306"/>
                  </a:moveTo>
                  <a:lnTo>
                    <a:pt x="1646" y="358"/>
                  </a:lnTo>
                  <a:lnTo>
                    <a:pt x="1903" y="583"/>
                  </a:lnTo>
                  <a:lnTo>
                    <a:pt x="2343" y="989"/>
                  </a:lnTo>
                  <a:lnTo>
                    <a:pt x="2776" y="1360"/>
                  </a:lnTo>
                  <a:lnTo>
                    <a:pt x="2852" y="1342"/>
                  </a:lnTo>
                  <a:lnTo>
                    <a:pt x="2835" y="1266"/>
                  </a:lnTo>
                  <a:lnTo>
                    <a:pt x="2533" y="1019"/>
                  </a:lnTo>
                  <a:lnTo>
                    <a:pt x="2340" y="850"/>
                  </a:lnTo>
                  <a:lnTo>
                    <a:pt x="2135" y="659"/>
                  </a:lnTo>
                  <a:lnTo>
                    <a:pt x="1941" y="469"/>
                  </a:lnTo>
                  <a:lnTo>
                    <a:pt x="1671" y="306"/>
                  </a:lnTo>
                  <a:close/>
                  <a:moveTo>
                    <a:pt x="1442" y="570"/>
                  </a:moveTo>
                  <a:lnTo>
                    <a:pt x="1407" y="590"/>
                  </a:lnTo>
                  <a:lnTo>
                    <a:pt x="1383" y="642"/>
                  </a:lnTo>
                  <a:lnTo>
                    <a:pt x="1619" y="867"/>
                  </a:lnTo>
                  <a:lnTo>
                    <a:pt x="2031" y="1227"/>
                  </a:lnTo>
                  <a:lnTo>
                    <a:pt x="2308" y="1477"/>
                  </a:lnTo>
                  <a:lnTo>
                    <a:pt x="2440" y="1609"/>
                  </a:lnTo>
                  <a:lnTo>
                    <a:pt x="2485" y="1571"/>
                  </a:lnTo>
                  <a:lnTo>
                    <a:pt x="2242" y="1300"/>
                  </a:lnTo>
                  <a:lnTo>
                    <a:pt x="1841" y="930"/>
                  </a:lnTo>
                  <a:lnTo>
                    <a:pt x="1646" y="763"/>
                  </a:lnTo>
                  <a:lnTo>
                    <a:pt x="1442" y="570"/>
                  </a:lnTo>
                  <a:close/>
                  <a:moveTo>
                    <a:pt x="2637" y="1"/>
                  </a:moveTo>
                  <a:lnTo>
                    <a:pt x="2540" y="8"/>
                  </a:lnTo>
                  <a:lnTo>
                    <a:pt x="2540" y="60"/>
                  </a:lnTo>
                  <a:lnTo>
                    <a:pt x="2776" y="264"/>
                  </a:lnTo>
                  <a:lnTo>
                    <a:pt x="2960" y="455"/>
                  </a:lnTo>
                  <a:lnTo>
                    <a:pt x="3608" y="985"/>
                  </a:lnTo>
                  <a:lnTo>
                    <a:pt x="3753" y="1120"/>
                  </a:lnTo>
                  <a:lnTo>
                    <a:pt x="4030" y="1356"/>
                  </a:lnTo>
                  <a:lnTo>
                    <a:pt x="4235" y="1571"/>
                  </a:lnTo>
                  <a:lnTo>
                    <a:pt x="4647" y="1889"/>
                  </a:lnTo>
                  <a:lnTo>
                    <a:pt x="4689" y="1889"/>
                  </a:lnTo>
                  <a:lnTo>
                    <a:pt x="4692" y="1827"/>
                  </a:lnTo>
                  <a:lnTo>
                    <a:pt x="4508" y="1668"/>
                  </a:lnTo>
                  <a:lnTo>
                    <a:pt x="4300" y="1488"/>
                  </a:lnTo>
                  <a:lnTo>
                    <a:pt x="4058" y="1241"/>
                  </a:lnTo>
                  <a:lnTo>
                    <a:pt x="3646" y="902"/>
                  </a:lnTo>
                  <a:lnTo>
                    <a:pt x="3459" y="753"/>
                  </a:lnTo>
                  <a:lnTo>
                    <a:pt x="3067" y="417"/>
                  </a:lnTo>
                  <a:lnTo>
                    <a:pt x="2873" y="226"/>
                  </a:lnTo>
                  <a:lnTo>
                    <a:pt x="2637" y="1"/>
                  </a:lnTo>
                  <a:close/>
                  <a:moveTo>
                    <a:pt x="1200" y="923"/>
                  </a:moveTo>
                  <a:lnTo>
                    <a:pt x="1175" y="975"/>
                  </a:lnTo>
                  <a:lnTo>
                    <a:pt x="1380" y="1207"/>
                  </a:lnTo>
                  <a:lnTo>
                    <a:pt x="1757" y="1557"/>
                  </a:lnTo>
                  <a:lnTo>
                    <a:pt x="2108" y="1848"/>
                  </a:lnTo>
                  <a:lnTo>
                    <a:pt x="2301" y="2017"/>
                  </a:lnTo>
                  <a:lnTo>
                    <a:pt x="2329" y="1945"/>
                  </a:lnTo>
                  <a:lnTo>
                    <a:pt x="2103" y="1710"/>
                  </a:lnTo>
                  <a:lnTo>
                    <a:pt x="1886" y="1539"/>
                  </a:lnTo>
                  <a:lnTo>
                    <a:pt x="1334" y="1024"/>
                  </a:lnTo>
                  <a:lnTo>
                    <a:pt x="1230" y="933"/>
                  </a:lnTo>
                  <a:lnTo>
                    <a:pt x="1200" y="923"/>
                  </a:lnTo>
                  <a:close/>
                  <a:moveTo>
                    <a:pt x="2087" y="101"/>
                  </a:moveTo>
                  <a:lnTo>
                    <a:pt x="2031" y="133"/>
                  </a:lnTo>
                  <a:lnTo>
                    <a:pt x="2111" y="229"/>
                  </a:lnTo>
                  <a:lnTo>
                    <a:pt x="2429" y="514"/>
                  </a:lnTo>
                  <a:lnTo>
                    <a:pt x="2658" y="704"/>
                  </a:lnTo>
                  <a:lnTo>
                    <a:pt x="3109" y="1099"/>
                  </a:lnTo>
                  <a:lnTo>
                    <a:pt x="3313" y="1300"/>
                  </a:lnTo>
                  <a:lnTo>
                    <a:pt x="3694" y="1651"/>
                  </a:lnTo>
                  <a:lnTo>
                    <a:pt x="4096" y="1955"/>
                  </a:lnTo>
                  <a:lnTo>
                    <a:pt x="4311" y="2149"/>
                  </a:lnTo>
                  <a:lnTo>
                    <a:pt x="4547" y="2375"/>
                  </a:lnTo>
                  <a:lnTo>
                    <a:pt x="4591" y="2354"/>
                  </a:lnTo>
                  <a:lnTo>
                    <a:pt x="4606" y="2312"/>
                  </a:lnTo>
                  <a:lnTo>
                    <a:pt x="4595" y="2292"/>
                  </a:lnTo>
                  <a:lnTo>
                    <a:pt x="4432" y="2121"/>
                  </a:lnTo>
                  <a:lnTo>
                    <a:pt x="4072" y="1827"/>
                  </a:lnTo>
                  <a:lnTo>
                    <a:pt x="3905" y="1671"/>
                  </a:lnTo>
                  <a:lnTo>
                    <a:pt x="3545" y="1366"/>
                  </a:lnTo>
                  <a:lnTo>
                    <a:pt x="3147" y="1016"/>
                  </a:lnTo>
                  <a:lnTo>
                    <a:pt x="2952" y="816"/>
                  </a:lnTo>
                  <a:lnTo>
                    <a:pt x="2519" y="455"/>
                  </a:lnTo>
                  <a:lnTo>
                    <a:pt x="2311" y="306"/>
                  </a:lnTo>
                  <a:lnTo>
                    <a:pt x="2087" y="101"/>
                  </a:lnTo>
                  <a:close/>
                  <a:moveTo>
                    <a:pt x="1040" y="1328"/>
                  </a:moveTo>
                  <a:lnTo>
                    <a:pt x="1027" y="1369"/>
                  </a:lnTo>
                  <a:lnTo>
                    <a:pt x="1085" y="1481"/>
                  </a:lnTo>
                  <a:lnTo>
                    <a:pt x="1269" y="1651"/>
                  </a:lnTo>
                  <a:lnTo>
                    <a:pt x="1681" y="1990"/>
                  </a:lnTo>
                  <a:lnTo>
                    <a:pt x="1900" y="2180"/>
                  </a:lnTo>
                  <a:lnTo>
                    <a:pt x="2145" y="2406"/>
                  </a:lnTo>
                  <a:lnTo>
                    <a:pt x="2187" y="2385"/>
                  </a:lnTo>
                  <a:lnTo>
                    <a:pt x="2201" y="2333"/>
                  </a:lnTo>
                  <a:lnTo>
                    <a:pt x="2212" y="2333"/>
                  </a:lnTo>
                  <a:lnTo>
                    <a:pt x="2201" y="2322"/>
                  </a:lnTo>
                  <a:lnTo>
                    <a:pt x="1965" y="2118"/>
                  </a:lnTo>
                  <a:lnTo>
                    <a:pt x="1771" y="1927"/>
                  </a:lnTo>
                  <a:lnTo>
                    <a:pt x="1401" y="1612"/>
                  </a:lnTo>
                  <a:lnTo>
                    <a:pt x="1144" y="1398"/>
                  </a:lnTo>
                  <a:lnTo>
                    <a:pt x="1040" y="1328"/>
                  </a:lnTo>
                  <a:close/>
                  <a:moveTo>
                    <a:pt x="881" y="1737"/>
                  </a:moveTo>
                  <a:lnTo>
                    <a:pt x="856" y="1779"/>
                  </a:lnTo>
                  <a:lnTo>
                    <a:pt x="1051" y="1990"/>
                  </a:lnTo>
                  <a:lnTo>
                    <a:pt x="1449" y="2350"/>
                  </a:lnTo>
                  <a:lnTo>
                    <a:pt x="1841" y="2666"/>
                  </a:lnTo>
                  <a:lnTo>
                    <a:pt x="2017" y="2825"/>
                  </a:lnTo>
                  <a:lnTo>
                    <a:pt x="2059" y="2804"/>
                  </a:lnTo>
                  <a:lnTo>
                    <a:pt x="2073" y="2762"/>
                  </a:lnTo>
                  <a:lnTo>
                    <a:pt x="1920" y="2596"/>
                  </a:lnTo>
                  <a:lnTo>
                    <a:pt x="1580" y="2312"/>
                  </a:lnTo>
                  <a:lnTo>
                    <a:pt x="1241" y="2042"/>
                  </a:lnTo>
                  <a:lnTo>
                    <a:pt x="1064" y="1883"/>
                  </a:lnTo>
                  <a:lnTo>
                    <a:pt x="881" y="1737"/>
                  </a:lnTo>
                  <a:close/>
                  <a:moveTo>
                    <a:pt x="3368" y="1730"/>
                  </a:moveTo>
                  <a:lnTo>
                    <a:pt x="3309" y="1782"/>
                  </a:lnTo>
                  <a:lnTo>
                    <a:pt x="3424" y="1903"/>
                  </a:lnTo>
                  <a:lnTo>
                    <a:pt x="3701" y="2149"/>
                  </a:lnTo>
                  <a:lnTo>
                    <a:pt x="4276" y="2679"/>
                  </a:lnTo>
                  <a:lnTo>
                    <a:pt x="4460" y="2825"/>
                  </a:lnTo>
                  <a:lnTo>
                    <a:pt x="4494" y="2786"/>
                  </a:lnTo>
                  <a:lnTo>
                    <a:pt x="4315" y="2554"/>
                  </a:lnTo>
                  <a:lnTo>
                    <a:pt x="4117" y="2375"/>
                  </a:lnTo>
                  <a:lnTo>
                    <a:pt x="3688" y="2011"/>
                  </a:lnTo>
                  <a:lnTo>
                    <a:pt x="3368" y="1730"/>
                  </a:lnTo>
                  <a:close/>
                  <a:moveTo>
                    <a:pt x="3143" y="2604"/>
                  </a:moveTo>
                  <a:lnTo>
                    <a:pt x="3109" y="2655"/>
                  </a:lnTo>
                  <a:lnTo>
                    <a:pt x="3288" y="2877"/>
                  </a:lnTo>
                  <a:lnTo>
                    <a:pt x="3538" y="3068"/>
                  </a:lnTo>
                  <a:lnTo>
                    <a:pt x="3625" y="3050"/>
                  </a:lnTo>
                  <a:lnTo>
                    <a:pt x="3368" y="2815"/>
                  </a:lnTo>
                  <a:lnTo>
                    <a:pt x="3143" y="2604"/>
                  </a:lnTo>
                  <a:close/>
                  <a:moveTo>
                    <a:pt x="3226" y="2170"/>
                  </a:moveTo>
                  <a:lnTo>
                    <a:pt x="3216" y="2222"/>
                  </a:lnTo>
                  <a:lnTo>
                    <a:pt x="3251" y="2329"/>
                  </a:lnTo>
                  <a:lnTo>
                    <a:pt x="3531" y="2537"/>
                  </a:lnTo>
                  <a:lnTo>
                    <a:pt x="3787" y="2794"/>
                  </a:lnTo>
                  <a:lnTo>
                    <a:pt x="3985" y="2932"/>
                  </a:lnTo>
                  <a:lnTo>
                    <a:pt x="4169" y="3109"/>
                  </a:lnTo>
                  <a:lnTo>
                    <a:pt x="4245" y="3102"/>
                  </a:lnTo>
                  <a:lnTo>
                    <a:pt x="4062" y="2870"/>
                  </a:lnTo>
                  <a:lnTo>
                    <a:pt x="3864" y="2724"/>
                  </a:lnTo>
                  <a:lnTo>
                    <a:pt x="3712" y="2565"/>
                  </a:lnTo>
                  <a:lnTo>
                    <a:pt x="3475" y="2354"/>
                  </a:lnTo>
                  <a:lnTo>
                    <a:pt x="3226" y="2170"/>
                  </a:lnTo>
                  <a:close/>
                  <a:moveTo>
                    <a:pt x="742" y="2146"/>
                  </a:moveTo>
                  <a:lnTo>
                    <a:pt x="739" y="2209"/>
                  </a:lnTo>
                  <a:lnTo>
                    <a:pt x="881" y="2385"/>
                  </a:lnTo>
                  <a:lnTo>
                    <a:pt x="1151" y="2569"/>
                  </a:lnTo>
                  <a:lnTo>
                    <a:pt x="1446" y="2870"/>
                  </a:lnTo>
                  <a:lnTo>
                    <a:pt x="1920" y="3279"/>
                  </a:lnTo>
                  <a:lnTo>
                    <a:pt x="1930" y="3237"/>
                  </a:lnTo>
                  <a:lnTo>
                    <a:pt x="1719" y="2970"/>
                  </a:lnTo>
                  <a:lnTo>
                    <a:pt x="1033" y="2350"/>
                  </a:lnTo>
                  <a:lnTo>
                    <a:pt x="763" y="2146"/>
                  </a:lnTo>
                  <a:close/>
                  <a:moveTo>
                    <a:pt x="635" y="2565"/>
                  </a:moveTo>
                  <a:lnTo>
                    <a:pt x="621" y="2617"/>
                  </a:lnTo>
                  <a:lnTo>
                    <a:pt x="721" y="2794"/>
                  </a:lnTo>
                  <a:lnTo>
                    <a:pt x="1113" y="3109"/>
                  </a:lnTo>
                  <a:lnTo>
                    <a:pt x="1567" y="3493"/>
                  </a:lnTo>
                  <a:lnTo>
                    <a:pt x="1778" y="3719"/>
                  </a:lnTo>
                  <a:lnTo>
                    <a:pt x="1833" y="3722"/>
                  </a:lnTo>
                  <a:lnTo>
                    <a:pt x="1837" y="3646"/>
                  </a:lnTo>
                  <a:lnTo>
                    <a:pt x="1785" y="3581"/>
                  </a:lnTo>
                  <a:lnTo>
                    <a:pt x="1508" y="3320"/>
                  </a:lnTo>
                  <a:lnTo>
                    <a:pt x="1283" y="3119"/>
                  </a:lnTo>
                  <a:lnTo>
                    <a:pt x="891" y="2801"/>
                  </a:lnTo>
                  <a:lnTo>
                    <a:pt x="686" y="2599"/>
                  </a:lnTo>
                  <a:lnTo>
                    <a:pt x="635" y="2565"/>
                  </a:lnTo>
                  <a:close/>
                  <a:moveTo>
                    <a:pt x="548" y="3029"/>
                  </a:moveTo>
                  <a:lnTo>
                    <a:pt x="503" y="3082"/>
                  </a:lnTo>
                  <a:lnTo>
                    <a:pt x="656" y="3258"/>
                  </a:lnTo>
                  <a:lnTo>
                    <a:pt x="839" y="3428"/>
                  </a:lnTo>
                  <a:lnTo>
                    <a:pt x="1099" y="3622"/>
                  </a:lnTo>
                  <a:lnTo>
                    <a:pt x="1251" y="3778"/>
                  </a:lnTo>
                  <a:lnTo>
                    <a:pt x="1535" y="4059"/>
                  </a:lnTo>
                  <a:lnTo>
                    <a:pt x="1702" y="4193"/>
                  </a:lnTo>
                  <a:lnTo>
                    <a:pt x="1726" y="4142"/>
                  </a:lnTo>
                  <a:lnTo>
                    <a:pt x="1729" y="4090"/>
                  </a:lnTo>
                  <a:lnTo>
                    <a:pt x="1556" y="3920"/>
                  </a:lnTo>
                  <a:lnTo>
                    <a:pt x="1321" y="3685"/>
                  </a:lnTo>
                  <a:lnTo>
                    <a:pt x="1002" y="3414"/>
                  </a:lnTo>
                  <a:lnTo>
                    <a:pt x="777" y="3210"/>
                  </a:lnTo>
                  <a:lnTo>
                    <a:pt x="548" y="3029"/>
                  </a:lnTo>
                  <a:close/>
                  <a:moveTo>
                    <a:pt x="410" y="3480"/>
                  </a:moveTo>
                  <a:lnTo>
                    <a:pt x="382" y="3566"/>
                  </a:lnTo>
                  <a:lnTo>
                    <a:pt x="814" y="3958"/>
                  </a:lnTo>
                  <a:lnTo>
                    <a:pt x="1009" y="4128"/>
                  </a:lnTo>
                  <a:lnTo>
                    <a:pt x="1422" y="4478"/>
                  </a:lnTo>
                  <a:lnTo>
                    <a:pt x="1563" y="4603"/>
                  </a:lnTo>
                  <a:lnTo>
                    <a:pt x="1604" y="4647"/>
                  </a:lnTo>
                  <a:lnTo>
                    <a:pt x="1639" y="4585"/>
                  </a:lnTo>
                  <a:lnTo>
                    <a:pt x="1397" y="4318"/>
                  </a:lnTo>
                  <a:lnTo>
                    <a:pt x="707" y="3709"/>
                  </a:lnTo>
                  <a:lnTo>
                    <a:pt x="410" y="3480"/>
                  </a:lnTo>
                  <a:close/>
                  <a:moveTo>
                    <a:pt x="302" y="3892"/>
                  </a:moveTo>
                  <a:lnTo>
                    <a:pt x="299" y="3976"/>
                  </a:lnTo>
                  <a:lnTo>
                    <a:pt x="510" y="4221"/>
                  </a:lnTo>
                  <a:lnTo>
                    <a:pt x="739" y="4401"/>
                  </a:lnTo>
                  <a:lnTo>
                    <a:pt x="1324" y="4900"/>
                  </a:lnTo>
                  <a:lnTo>
                    <a:pt x="1508" y="5098"/>
                  </a:lnTo>
                  <a:lnTo>
                    <a:pt x="1563" y="5091"/>
                  </a:lnTo>
                  <a:lnTo>
                    <a:pt x="1556" y="5008"/>
                  </a:lnTo>
                  <a:lnTo>
                    <a:pt x="1390" y="4838"/>
                  </a:lnTo>
                  <a:lnTo>
                    <a:pt x="1227" y="4682"/>
                  </a:lnTo>
                  <a:lnTo>
                    <a:pt x="825" y="4353"/>
                  </a:lnTo>
                  <a:lnTo>
                    <a:pt x="579" y="4159"/>
                  </a:lnTo>
                  <a:lnTo>
                    <a:pt x="333" y="3913"/>
                  </a:lnTo>
                  <a:lnTo>
                    <a:pt x="302" y="3892"/>
                  </a:lnTo>
                  <a:close/>
                  <a:moveTo>
                    <a:pt x="3584" y="4731"/>
                  </a:moveTo>
                  <a:lnTo>
                    <a:pt x="3902" y="5036"/>
                  </a:lnTo>
                  <a:lnTo>
                    <a:pt x="4089" y="5171"/>
                  </a:lnTo>
                  <a:lnTo>
                    <a:pt x="4099" y="5108"/>
                  </a:lnTo>
                  <a:lnTo>
                    <a:pt x="3926" y="4942"/>
                  </a:lnTo>
                  <a:lnTo>
                    <a:pt x="3701" y="4737"/>
                  </a:lnTo>
                  <a:lnTo>
                    <a:pt x="3584" y="4731"/>
                  </a:lnTo>
                  <a:close/>
                  <a:moveTo>
                    <a:pt x="205" y="4332"/>
                  </a:moveTo>
                  <a:lnTo>
                    <a:pt x="212" y="4408"/>
                  </a:lnTo>
                  <a:lnTo>
                    <a:pt x="444" y="4686"/>
                  </a:lnTo>
                  <a:lnTo>
                    <a:pt x="877" y="5081"/>
                  </a:lnTo>
                  <a:lnTo>
                    <a:pt x="1061" y="5226"/>
                  </a:lnTo>
                  <a:lnTo>
                    <a:pt x="1463" y="5566"/>
                  </a:lnTo>
                  <a:lnTo>
                    <a:pt x="1476" y="5514"/>
                  </a:lnTo>
                  <a:lnTo>
                    <a:pt x="1272" y="5292"/>
                  </a:lnTo>
                  <a:lnTo>
                    <a:pt x="881" y="4973"/>
                  </a:lnTo>
                  <a:lnTo>
                    <a:pt x="697" y="4772"/>
                  </a:lnTo>
                  <a:lnTo>
                    <a:pt x="371" y="4457"/>
                  </a:lnTo>
                  <a:lnTo>
                    <a:pt x="205" y="4332"/>
                  </a:lnTo>
                  <a:close/>
                  <a:moveTo>
                    <a:pt x="2901" y="4657"/>
                  </a:moveTo>
                  <a:lnTo>
                    <a:pt x="3115" y="4870"/>
                  </a:lnTo>
                  <a:lnTo>
                    <a:pt x="3774" y="5465"/>
                  </a:lnTo>
                  <a:lnTo>
                    <a:pt x="4003" y="5625"/>
                  </a:lnTo>
                  <a:lnTo>
                    <a:pt x="4006" y="5531"/>
                  </a:lnTo>
                  <a:lnTo>
                    <a:pt x="3462" y="5057"/>
                  </a:lnTo>
                  <a:lnTo>
                    <a:pt x="3184" y="4796"/>
                  </a:lnTo>
                  <a:lnTo>
                    <a:pt x="2997" y="4662"/>
                  </a:lnTo>
                  <a:lnTo>
                    <a:pt x="2901" y="4657"/>
                  </a:lnTo>
                  <a:close/>
                  <a:moveTo>
                    <a:pt x="2685" y="4900"/>
                  </a:moveTo>
                  <a:lnTo>
                    <a:pt x="2651" y="4953"/>
                  </a:lnTo>
                  <a:lnTo>
                    <a:pt x="2810" y="5174"/>
                  </a:lnTo>
                  <a:lnTo>
                    <a:pt x="3181" y="5500"/>
                  </a:lnTo>
                  <a:lnTo>
                    <a:pt x="3376" y="5680"/>
                  </a:lnTo>
                  <a:lnTo>
                    <a:pt x="3584" y="5839"/>
                  </a:lnTo>
                  <a:lnTo>
                    <a:pt x="3787" y="6020"/>
                  </a:lnTo>
                  <a:lnTo>
                    <a:pt x="3840" y="6054"/>
                  </a:lnTo>
                  <a:lnTo>
                    <a:pt x="3895" y="6037"/>
                  </a:lnTo>
                  <a:lnTo>
                    <a:pt x="3895" y="6005"/>
                  </a:lnTo>
                  <a:lnTo>
                    <a:pt x="3888" y="5971"/>
                  </a:lnTo>
                  <a:lnTo>
                    <a:pt x="3670" y="5791"/>
                  </a:lnTo>
                  <a:lnTo>
                    <a:pt x="3293" y="5462"/>
                  </a:lnTo>
                  <a:lnTo>
                    <a:pt x="3115" y="5295"/>
                  </a:lnTo>
                  <a:lnTo>
                    <a:pt x="2831" y="5025"/>
                  </a:lnTo>
                  <a:lnTo>
                    <a:pt x="2685" y="4900"/>
                  </a:lnTo>
                  <a:close/>
                  <a:moveTo>
                    <a:pt x="2537" y="5340"/>
                  </a:moveTo>
                  <a:lnTo>
                    <a:pt x="2519" y="5417"/>
                  </a:lnTo>
                  <a:lnTo>
                    <a:pt x="2682" y="5604"/>
                  </a:lnTo>
                  <a:lnTo>
                    <a:pt x="3074" y="5912"/>
                  </a:lnTo>
                  <a:lnTo>
                    <a:pt x="3303" y="6103"/>
                  </a:lnTo>
                  <a:lnTo>
                    <a:pt x="3507" y="6283"/>
                  </a:lnTo>
                  <a:lnTo>
                    <a:pt x="3722" y="6519"/>
                  </a:lnTo>
                  <a:lnTo>
                    <a:pt x="3757" y="6456"/>
                  </a:lnTo>
                  <a:lnTo>
                    <a:pt x="3525" y="6168"/>
                  </a:lnTo>
                  <a:lnTo>
                    <a:pt x="3029" y="5759"/>
                  </a:lnTo>
                  <a:lnTo>
                    <a:pt x="2804" y="5556"/>
                  </a:lnTo>
                  <a:lnTo>
                    <a:pt x="2544" y="5364"/>
                  </a:lnTo>
                  <a:lnTo>
                    <a:pt x="2537" y="5340"/>
                  </a:lnTo>
                  <a:close/>
                  <a:moveTo>
                    <a:pt x="2409" y="5759"/>
                  </a:moveTo>
                  <a:lnTo>
                    <a:pt x="2384" y="5801"/>
                  </a:lnTo>
                  <a:lnTo>
                    <a:pt x="2381" y="5867"/>
                  </a:lnTo>
                  <a:lnTo>
                    <a:pt x="2762" y="6213"/>
                  </a:lnTo>
                  <a:lnTo>
                    <a:pt x="3091" y="6487"/>
                  </a:lnTo>
                  <a:lnTo>
                    <a:pt x="3306" y="6667"/>
                  </a:lnTo>
                  <a:lnTo>
                    <a:pt x="3552" y="6861"/>
                  </a:lnTo>
                  <a:lnTo>
                    <a:pt x="3587" y="6820"/>
                  </a:lnTo>
                  <a:lnTo>
                    <a:pt x="3590" y="6754"/>
                  </a:lnTo>
                  <a:lnTo>
                    <a:pt x="2973" y="6234"/>
                  </a:lnTo>
                  <a:lnTo>
                    <a:pt x="2634" y="5975"/>
                  </a:lnTo>
                  <a:lnTo>
                    <a:pt x="2409" y="5759"/>
                  </a:lnTo>
                  <a:close/>
                  <a:moveTo>
                    <a:pt x="2197" y="6092"/>
                  </a:moveTo>
                  <a:lnTo>
                    <a:pt x="2156" y="6109"/>
                  </a:lnTo>
                  <a:lnTo>
                    <a:pt x="2142" y="6165"/>
                  </a:lnTo>
                  <a:lnTo>
                    <a:pt x="2357" y="6366"/>
                  </a:lnTo>
                  <a:lnTo>
                    <a:pt x="2724" y="6702"/>
                  </a:lnTo>
                  <a:lnTo>
                    <a:pt x="2922" y="6872"/>
                  </a:lnTo>
                  <a:lnTo>
                    <a:pt x="3105" y="7021"/>
                  </a:lnTo>
                  <a:lnTo>
                    <a:pt x="3334" y="7190"/>
                  </a:lnTo>
                  <a:lnTo>
                    <a:pt x="3379" y="7139"/>
                  </a:lnTo>
                  <a:lnTo>
                    <a:pt x="3299" y="7048"/>
                  </a:lnTo>
                  <a:lnTo>
                    <a:pt x="3032" y="6803"/>
                  </a:lnTo>
                  <a:lnTo>
                    <a:pt x="2835" y="6643"/>
                  </a:lnTo>
                  <a:lnTo>
                    <a:pt x="2412" y="6283"/>
                  </a:lnTo>
                  <a:lnTo>
                    <a:pt x="2197" y="6092"/>
                  </a:lnTo>
                  <a:close/>
                  <a:moveTo>
                    <a:pt x="146" y="4852"/>
                  </a:moveTo>
                  <a:lnTo>
                    <a:pt x="115" y="4873"/>
                  </a:lnTo>
                  <a:lnTo>
                    <a:pt x="133" y="4959"/>
                  </a:lnTo>
                  <a:lnTo>
                    <a:pt x="399" y="5164"/>
                  </a:lnTo>
                  <a:lnTo>
                    <a:pt x="624" y="5396"/>
                  </a:lnTo>
                  <a:lnTo>
                    <a:pt x="1110" y="5805"/>
                  </a:lnTo>
                  <a:lnTo>
                    <a:pt x="1487" y="6165"/>
                  </a:lnTo>
                  <a:lnTo>
                    <a:pt x="1796" y="6435"/>
                  </a:lnTo>
                  <a:lnTo>
                    <a:pt x="1993" y="6560"/>
                  </a:lnTo>
                  <a:lnTo>
                    <a:pt x="2270" y="6810"/>
                  </a:lnTo>
                  <a:lnTo>
                    <a:pt x="2690" y="7201"/>
                  </a:lnTo>
                  <a:lnTo>
                    <a:pt x="2967" y="7451"/>
                  </a:lnTo>
                  <a:lnTo>
                    <a:pt x="3032" y="7409"/>
                  </a:lnTo>
                  <a:lnTo>
                    <a:pt x="2952" y="7323"/>
                  </a:lnTo>
                  <a:lnTo>
                    <a:pt x="2676" y="7032"/>
                  </a:lnTo>
                  <a:lnTo>
                    <a:pt x="2450" y="6861"/>
                  </a:lnTo>
                  <a:lnTo>
                    <a:pt x="2111" y="6546"/>
                  </a:lnTo>
                  <a:lnTo>
                    <a:pt x="1708" y="6227"/>
                  </a:lnTo>
                  <a:lnTo>
                    <a:pt x="1300" y="5836"/>
                  </a:lnTo>
                  <a:lnTo>
                    <a:pt x="742" y="5372"/>
                  </a:lnTo>
                  <a:lnTo>
                    <a:pt x="562" y="5181"/>
                  </a:lnTo>
                  <a:lnTo>
                    <a:pt x="344" y="5001"/>
                  </a:lnTo>
                  <a:lnTo>
                    <a:pt x="146" y="4852"/>
                  </a:lnTo>
                  <a:close/>
                  <a:moveTo>
                    <a:pt x="74" y="5285"/>
                  </a:moveTo>
                  <a:lnTo>
                    <a:pt x="49" y="5358"/>
                  </a:lnTo>
                  <a:lnTo>
                    <a:pt x="157" y="5503"/>
                  </a:lnTo>
                  <a:lnTo>
                    <a:pt x="427" y="5738"/>
                  </a:lnTo>
                  <a:lnTo>
                    <a:pt x="773" y="6064"/>
                  </a:lnTo>
                  <a:lnTo>
                    <a:pt x="957" y="6234"/>
                  </a:lnTo>
                  <a:lnTo>
                    <a:pt x="1175" y="6394"/>
                  </a:lnTo>
                  <a:lnTo>
                    <a:pt x="1414" y="6584"/>
                  </a:lnTo>
                  <a:lnTo>
                    <a:pt x="1619" y="6789"/>
                  </a:lnTo>
                  <a:lnTo>
                    <a:pt x="2059" y="7160"/>
                  </a:lnTo>
                  <a:lnTo>
                    <a:pt x="2274" y="7374"/>
                  </a:lnTo>
                  <a:lnTo>
                    <a:pt x="2513" y="7565"/>
                  </a:lnTo>
                  <a:lnTo>
                    <a:pt x="2575" y="7568"/>
                  </a:lnTo>
                  <a:lnTo>
                    <a:pt x="2620" y="7551"/>
                  </a:lnTo>
                  <a:lnTo>
                    <a:pt x="2537" y="7461"/>
                  </a:lnTo>
                  <a:lnTo>
                    <a:pt x="2394" y="7347"/>
                  </a:lnTo>
                  <a:lnTo>
                    <a:pt x="1737" y="6751"/>
                  </a:lnTo>
                  <a:lnTo>
                    <a:pt x="1345" y="6411"/>
                  </a:lnTo>
                  <a:lnTo>
                    <a:pt x="995" y="6120"/>
                  </a:lnTo>
                  <a:lnTo>
                    <a:pt x="669" y="5815"/>
                  </a:lnTo>
                  <a:lnTo>
                    <a:pt x="278" y="5465"/>
                  </a:lnTo>
                  <a:lnTo>
                    <a:pt x="74" y="5285"/>
                  </a:lnTo>
                  <a:close/>
                  <a:moveTo>
                    <a:pt x="29" y="6359"/>
                  </a:moveTo>
                  <a:lnTo>
                    <a:pt x="35" y="6456"/>
                  </a:lnTo>
                  <a:lnTo>
                    <a:pt x="271" y="6712"/>
                  </a:lnTo>
                  <a:lnTo>
                    <a:pt x="621" y="7003"/>
                  </a:lnTo>
                  <a:lnTo>
                    <a:pt x="856" y="7219"/>
                  </a:lnTo>
                  <a:lnTo>
                    <a:pt x="1061" y="7388"/>
                  </a:lnTo>
                  <a:lnTo>
                    <a:pt x="1331" y="7582"/>
                  </a:lnTo>
                  <a:lnTo>
                    <a:pt x="1255" y="7409"/>
                  </a:lnTo>
                  <a:lnTo>
                    <a:pt x="912" y="7145"/>
                  </a:lnTo>
                  <a:lnTo>
                    <a:pt x="780" y="7003"/>
                  </a:lnTo>
                  <a:lnTo>
                    <a:pt x="278" y="6563"/>
                  </a:lnTo>
                  <a:lnTo>
                    <a:pt x="29" y="6359"/>
                  </a:lnTo>
                  <a:close/>
                  <a:moveTo>
                    <a:pt x="25" y="5805"/>
                  </a:moveTo>
                  <a:lnTo>
                    <a:pt x="0" y="5877"/>
                  </a:lnTo>
                  <a:lnTo>
                    <a:pt x="80" y="5988"/>
                  </a:lnTo>
                  <a:lnTo>
                    <a:pt x="336" y="6245"/>
                  </a:lnTo>
                  <a:lnTo>
                    <a:pt x="593" y="6429"/>
                  </a:lnTo>
                  <a:lnTo>
                    <a:pt x="749" y="6584"/>
                  </a:lnTo>
                  <a:lnTo>
                    <a:pt x="936" y="6712"/>
                  </a:lnTo>
                  <a:lnTo>
                    <a:pt x="1037" y="6824"/>
                  </a:lnTo>
                  <a:lnTo>
                    <a:pt x="1345" y="7104"/>
                  </a:lnTo>
                  <a:lnTo>
                    <a:pt x="1601" y="7298"/>
                  </a:lnTo>
                  <a:lnTo>
                    <a:pt x="1743" y="7454"/>
                  </a:lnTo>
                  <a:lnTo>
                    <a:pt x="1983" y="7624"/>
                  </a:lnTo>
                  <a:lnTo>
                    <a:pt x="1955" y="7516"/>
                  </a:lnTo>
                  <a:lnTo>
                    <a:pt x="1629" y="7215"/>
                  </a:lnTo>
                  <a:lnTo>
                    <a:pt x="1401" y="7021"/>
                  </a:lnTo>
                  <a:lnTo>
                    <a:pt x="1134" y="6806"/>
                  </a:lnTo>
                  <a:lnTo>
                    <a:pt x="992" y="6629"/>
                  </a:lnTo>
                  <a:lnTo>
                    <a:pt x="805" y="6494"/>
                  </a:lnTo>
                  <a:lnTo>
                    <a:pt x="694" y="6390"/>
                  </a:lnTo>
                  <a:lnTo>
                    <a:pt x="427" y="6175"/>
                  </a:lnTo>
                  <a:lnTo>
                    <a:pt x="139" y="5895"/>
                  </a:lnTo>
                  <a:lnTo>
                    <a:pt x="25" y="5805"/>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57"/>
            <p:cNvSpPr/>
            <p:nvPr/>
          </p:nvSpPr>
          <p:spPr>
            <a:xfrm>
              <a:off x="5646925" y="1735075"/>
              <a:ext cx="144525" cy="188450"/>
            </a:xfrm>
            <a:custGeom>
              <a:rect b="b" l="l" r="r" t="t"/>
              <a:pathLst>
                <a:path extrusionOk="0" h="7538" w="5781">
                  <a:moveTo>
                    <a:pt x="2791" y="53"/>
                  </a:moveTo>
                  <a:lnTo>
                    <a:pt x="2807" y="185"/>
                  </a:lnTo>
                  <a:lnTo>
                    <a:pt x="2950" y="306"/>
                  </a:lnTo>
                  <a:lnTo>
                    <a:pt x="2988" y="213"/>
                  </a:lnTo>
                  <a:lnTo>
                    <a:pt x="2916" y="126"/>
                  </a:lnTo>
                  <a:lnTo>
                    <a:pt x="2791" y="53"/>
                  </a:lnTo>
                  <a:close/>
                  <a:moveTo>
                    <a:pt x="5348" y="157"/>
                  </a:moveTo>
                  <a:lnTo>
                    <a:pt x="5500" y="368"/>
                  </a:lnTo>
                  <a:lnTo>
                    <a:pt x="5725" y="559"/>
                  </a:lnTo>
                  <a:lnTo>
                    <a:pt x="5780" y="531"/>
                  </a:lnTo>
                  <a:lnTo>
                    <a:pt x="5597" y="330"/>
                  </a:lnTo>
                  <a:lnTo>
                    <a:pt x="5424" y="160"/>
                  </a:lnTo>
                  <a:lnTo>
                    <a:pt x="5348" y="157"/>
                  </a:lnTo>
                  <a:close/>
                  <a:moveTo>
                    <a:pt x="2118" y="1"/>
                  </a:moveTo>
                  <a:lnTo>
                    <a:pt x="2115" y="74"/>
                  </a:lnTo>
                  <a:lnTo>
                    <a:pt x="2340" y="268"/>
                  </a:lnTo>
                  <a:lnTo>
                    <a:pt x="2486" y="403"/>
                  </a:lnTo>
                  <a:lnTo>
                    <a:pt x="2863" y="770"/>
                  </a:lnTo>
                  <a:lnTo>
                    <a:pt x="2908" y="698"/>
                  </a:lnTo>
                  <a:lnTo>
                    <a:pt x="2676" y="442"/>
                  </a:lnTo>
                  <a:lnTo>
                    <a:pt x="2451" y="240"/>
                  </a:lnTo>
                  <a:lnTo>
                    <a:pt x="2236" y="29"/>
                  </a:lnTo>
                  <a:lnTo>
                    <a:pt x="2118" y="1"/>
                  </a:lnTo>
                  <a:close/>
                  <a:moveTo>
                    <a:pt x="4748" y="130"/>
                  </a:moveTo>
                  <a:lnTo>
                    <a:pt x="4641" y="146"/>
                  </a:lnTo>
                  <a:lnTo>
                    <a:pt x="4880" y="338"/>
                  </a:lnTo>
                  <a:lnTo>
                    <a:pt x="5278" y="698"/>
                  </a:lnTo>
                  <a:lnTo>
                    <a:pt x="5452" y="888"/>
                  </a:lnTo>
                  <a:lnTo>
                    <a:pt x="5507" y="837"/>
                  </a:lnTo>
                  <a:lnTo>
                    <a:pt x="5348" y="635"/>
                  </a:lnTo>
                  <a:lnTo>
                    <a:pt x="5019" y="344"/>
                  </a:lnTo>
                  <a:lnTo>
                    <a:pt x="4748" y="130"/>
                  </a:lnTo>
                  <a:close/>
                  <a:moveTo>
                    <a:pt x="1529" y="15"/>
                  </a:moveTo>
                  <a:lnTo>
                    <a:pt x="1505" y="47"/>
                  </a:lnTo>
                  <a:lnTo>
                    <a:pt x="1647" y="213"/>
                  </a:lnTo>
                  <a:lnTo>
                    <a:pt x="1966" y="514"/>
                  </a:lnTo>
                  <a:lnTo>
                    <a:pt x="2160" y="674"/>
                  </a:lnTo>
                  <a:lnTo>
                    <a:pt x="2343" y="843"/>
                  </a:lnTo>
                  <a:lnTo>
                    <a:pt x="2541" y="999"/>
                  </a:lnTo>
                  <a:lnTo>
                    <a:pt x="2756" y="1203"/>
                  </a:lnTo>
                  <a:lnTo>
                    <a:pt x="2812" y="1193"/>
                  </a:lnTo>
                  <a:lnTo>
                    <a:pt x="2801" y="1141"/>
                  </a:lnTo>
                  <a:lnTo>
                    <a:pt x="2794" y="1110"/>
                  </a:lnTo>
                  <a:lnTo>
                    <a:pt x="2537" y="861"/>
                  </a:lnTo>
                  <a:lnTo>
                    <a:pt x="2105" y="490"/>
                  </a:lnTo>
                  <a:lnTo>
                    <a:pt x="1931" y="333"/>
                  </a:lnTo>
                  <a:lnTo>
                    <a:pt x="1675" y="95"/>
                  </a:lnTo>
                  <a:lnTo>
                    <a:pt x="1529" y="15"/>
                  </a:lnTo>
                  <a:close/>
                  <a:moveTo>
                    <a:pt x="4273" y="223"/>
                  </a:moveTo>
                  <a:lnTo>
                    <a:pt x="4229" y="285"/>
                  </a:lnTo>
                  <a:lnTo>
                    <a:pt x="4471" y="531"/>
                  </a:lnTo>
                  <a:lnTo>
                    <a:pt x="4873" y="891"/>
                  </a:lnTo>
                  <a:lnTo>
                    <a:pt x="5057" y="1048"/>
                  </a:lnTo>
                  <a:lnTo>
                    <a:pt x="5254" y="1207"/>
                  </a:lnTo>
                  <a:lnTo>
                    <a:pt x="5310" y="1134"/>
                  </a:lnTo>
                  <a:lnTo>
                    <a:pt x="4724" y="629"/>
                  </a:lnTo>
                  <a:lnTo>
                    <a:pt x="4283" y="234"/>
                  </a:lnTo>
                  <a:lnTo>
                    <a:pt x="4273" y="223"/>
                  </a:lnTo>
                  <a:close/>
                  <a:moveTo>
                    <a:pt x="4031" y="562"/>
                  </a:moveTo>
                  <a:lnTo>
                    <a:pt x="3965" y="621"/>
                  </a:lnTo>
                  <a:lnTo>
                    <a:pt x="4003" y="687"/>
                  </a:lnTo>
                  <a:lnTo>
                    <a:pt x="4179" y="826"/>
                  </a:lnTo>
                  <a:lnTo>
                    <a:pt x="4537" y="1152"/>
                  </a:lnTo>
                  <a:lnTo>
                    <a:pt x="4745" y="1321"/>
                  </a:lnTo>
                  <a:lnTo>
                    <a:pt x="4980" y="1526"/>
                  </a:lnTo>
                  <a:lnTo>
                    <a:pt x="5025" y="1494"/>
                  </a:lnTo>
                  <a:lnTo>
                    <a:pt x="5039" y="1443"/>
                  </a:lnTo>
                  <a:lnTo>
                    <a:pt x="4862" y="1294"/>
                  </a:lnTo>
                  <a:lnTo>
                    <a:pt x="4505" y="978"/>
                  </a:lnTo>
                  <a:lnTo>
                    <a:pt x="4267" y="767"/>
                  </a:lnTo>
                  <a:lnTo>
                    <a:pt x="4031" y="562"/>
                  </a:lnTo>
                  <a:close/>
                  <a:moveTo>
                    <a:pt x="1422" y="445"/>
                  </a:moveTo>
                  <a:lnTo>
                    <a:pt x="1405" y="531"/>
                  </a:lnTo>
                  <a:lnTo>
                    <a:pt x="1539" y="642"/>
                  </a:lnTo>
                  <a:lnTo>
                    <a:pt x="1775" y="867"/>
                  </a:lnTo>
                  <a:lnTo>
                    <a:pt x="1942" y="992"/>
                  </a:lnTo>
                  <a:lnTo>
                    <a:pt x="2188" y="1217"/>
                  </a:lnTo>
                  <a:lnTo>
                    <a:pt x="2402" y="1419"/>
                  </a:lnTo>
                  <a:lnTo>
                    <a:pt x="2659" y="1668"/>
                  </a:lnTo>
                  <a:lnTo>
                    <a:pt x="2694" y="1636"/>
                  </a:lnTo>
                  <a:lnTo>
                    <a:pt x="2694" y="1574"/>
                  </a:lnTo>
                  <a:lnTo>
                    <a:pt x="2482" y="1360"/>
                  </a:lnTo>
                  <a:lnTo>
                    <a:pt x="2070" y="978"/>
                  </a:lnTo>
                  <a:lnTo>
                    <a:pt x="1844" y="798"/>
                  </a:lnTo>
                  <a:lnTo>
                    <a:pt x="1640" y="604"/>
                  </a:lnTo>
                  <a:lnTo>
                    <a:pt x="1422" y="445"/>
                  </a:lnTo>
                  <a:close/>
                  <a:moveTo>
                    <a:pt x="3781" y="871"/>
                  </a:moveTo>
                  <a:lnTo>
                    <a:pt x="3747" y="878"/>
                  </a:lnTo>
                  <a:lnTo>
                    <a:pt x="3712" y="961"/>
                  </a:lnTo>
                  <a:lnTo>
                    <a:pt x="3968" y="1197"/>
                  </a:lnTo>
                  <a:lnTo>
                    <a:pt x="4367" y="1547"/>
                  </a:lnTo>
                  <a:lnTo>
                    <a:pt x="4741" y="1855"/>
                  </a:lnTo>
                  <a:lnTo>
                    <a:pt x="4797" y="1803"/>
                  </a:lnTo>
                  <a:lnTo>
                    <a:pt x="4416" y="1453"/>
                  </a:lnTo>
                  <a:lnTo>
                    <a:pt x="4007" y="1093"/>
                  </a:lnTo>
                  <a:lnTo>
                    <a:pt x="3781" y="871"/>
                  </a:lnTo>
                  <a:close/>
                  <a:moveTo>
                    <a:pt x="1336" y="909"/>
                  </a:moveTo>
                  <a:lnTo>
                    <a:pt x="1307" y="1006"/>
                  </a:lnTo>
                  <a:lnTo>
                    <a:pt x="1484" y="1152"/>
                  </a:lnTo>
                  <a:lnTo>
                    <a:pt x="1741" y="1387"/>
                  </a:lnTo>
                  <a:lnTo>
                    <a:pt x="2091" y="1681"/>
                  </a:lnTo>
                  <a:lnTo>
                    <a:pt x="2378" y="1942"/>
                  </a:lnTo>
                  <a:lnTo>
                    <a:pt x="2572" y="2097"/>
                  </a:lnTo>
                  <a:lnTo>
                    <a:pt x="2596" y="2025"/>
                  </a:lnTo>
                  <a:lnTo>
                    <a:pt x="2579" y="1993"/>
                  </a:lnTo>
                  <a:lnTo>
                    <a:pt x="2417" y="1814"/>
                  </a:lnTo>
                  <a:lnTo>
                    <a:pt x="2035" y="1477"/>
                  </a:lnTo>
                  <a:lnTo>
                    <a:pt x="1810" y="1283"/>
                  </a:lnTo>
                  <a:lnTo>
                    <a:pt x="1571" y="1103"/>
                  </a:lnTo>
                  <a:lnTo>
                    <a:pt x="1336" y="909"/>
                  </a:lnTo>
                  <a:close/>
                  <a:moveTo>
                    <a:pt x="3539" y="1200"/>
                  </a:moveTo>
                  <a:lnTo>
                    <a:pt x="3518" y="1207"/>
                  </a:lnTo>
                  <a:lnTo>
                    <a:pt x="3493" y="1259"/>
                  </a:lnTo>
                  <a:lnTo>
                    <a:pt x="3626" y="1394"/>
                  </a:lnTo>
                  <a:lnTo>
                    <a:pt x="3944" y="1710"/>
                  </a:lnTo>
                  <a:lnTo>
                    <a:pt x="4294" y="1990"/>
                  </a:lnTo>
                  <a:lnTo>
                    <a:pt x="4467" y="2160"/>
                  </a:lnTo>
                  <a:lnTo>
                    <a:pt x="4523" y="2097"/>
                  </a:lnTo>
                  <a:lnTo>
                    <a:pt x="4475" y="2031"/>
                  </a:lnTo>
                  <a:lnTo>
                    <a:pt x="4041" y="1661"/>
                  </a:lnTo>
                  <a:lnTo>
                    <a:pt x="3858" y="1470"/>
                  </a:lnTo>
                  <a:lnTo>
                    <a:pt x="3706" y="1335"/>
                  </a:lnTo>
                  <a:lnTo>
                    <a:pt x="3539" y="1200"/>
                  </a:lnTo>
                  <a:close/>
                  <a:moveTo>
                    <a:pt x="3311" y="1508"/>
                  </a:moveTo>
                  <a:lnTo>
                    <a:pt x="3255" y="1536"/>
                  </a:lnTo>
                  <a:lnTo>
                    <a:pt x="3231" y="1567"/>
                  </a:lnTo>
                  <a:lnTo>
                    <a:pt x="3320" y="1689"/>
                  </a:lnTo>
                  <a:lnTo>
                    <a:pt x="3570" y="1893"/>
                  </a:lnTo>
                  <a:lnTo>
                    <a:pt x="3701" y="2035"/>
                  </a:lnTo>
                  <a:lnTo>
                    <a:pt x="3958" y="2263"/>
                  </a:lnTo>
                  <a:lnTo>
                    <a:pt x="4225" y="2479"/>
                  </a:lnTo>
                  <a:lnTo>
                    <a:pt x="4280" y="2437"/>
                  </a:lnTo>
                  <a:lnTo>
                    <a:pt x="4138" y="2281"/>
                  </a:lnTo>
                  <a:lnTo>
                    <a:pt x="3830" y="2011"/>
                  </a:lnTo>
                  <a:lnTo>
                    <a:pt x="3646" y="1820"/>
                  </a:lnTo>
                  <a:lnTo>
                    <a:pt x="3452" y="1664"/>
                  </a:lnTo>
                  <a:lnTo>
                    <a:pt x="3311" y="1508"/>
                  </a:lnTo>
                  <a:close/>
                  <a:moveTo>
                    <a:pt x="3036" y="1844"/>
                  </a:moveTo>
                  <a:lnTo>
                    <a:pt x="3002" y="1865"/>
                  </a:lnTo>
                  <a:lnTo>
                    <a:pt x="2967" y="1907"/>
                  </a:lnTo>
                  <a:lnTo>
                    <a:pt x="3071" y="1997"/>
                  </a:lnTo>
                  <a:lnTo>
                    <a:pt x="3469" y="2367"/>
                  </a:lnTo>
                  <a:lnTo>
                    <a:pt x="3913" y="2738"/>
                  </a:lnTo>
                  <a:lnTo>
                    <a:pt x="4007" y="2777"/>
                  </a:lnTo>
                  <a:lnTo>
                    <a:pt x="4031" y="2735"/>
                  </a:lnTo>
                  <a:lnTo>
                    <a:pt x="3816" y="2545"/>
                  </a:lnTo>
                  <a:lnTo>
                    <a:pt x="3466" y="2239"/>
                  </a:lnTo>
                  <a:lnTo>
                    <a:pt x="3199" y="1980"/>
                  </a:lnTo>
                  <a:lnTo>
                    <a:pt x="3036" y="1844"/>
                  </a:lnTo>
                  <a:close/>
                  <a:moveTo>
                    <a:pt x="2742" y="2150"/>
                  </a:moveTo>
                  <a:lnTo>
                    <a:pt x="2718" y="2212"/>
                  </a:lnTo>
                  <a:lnTo>
                    <a:pt x="2911" y="2402"/>
                  </a:lnTo>
                  <a:lnTo>
                    <a:pt x="3320" y="2773"/>
                  </a:lnTo>
                  <a:lnTo>
                    <a:pt x="3639" y="3047"/>
                  </a:lnTo>
                  <a:lnTo>
                    <a:pt x="3722" y="3123"/>
                  </a:lnTo>
                  <a:lnTo>
                    <a:pt x="3778" y="3085"/>
                  </a:lnTo>
                  <a:lnTo>
                    <a:pt x="3730" y="2999"/>
                  </a:lnTo>
                  <a:lnTo>
                    <a:pt x="3535" y="2804"/>
                  </a:lnTo>
                  <a:lnTo>
                    <a:pt x="2978" y="2333"/>
                  </a:lnTo>
                  <a:lnTo>
                    <a:pt x="2773" y="2153"/>
                  </a:lnTo>
                  <a:lnTo>
                    <a:pt x="2742" y="2150"/>
                  </a:lnTo>
                  <a:close/>
                  <a:moveTo>
                    <a:pt x="1227" y="1342"/>
                  </a:moveTo>
                  <a:lnTo>
                    <a:pt x="1214" y="1404"/>
                  </a:lnTo>
                  <a:lnTo>
                    <a:pt x="1356" y="1571"/>
                  </a:lnTo>
                  <a:lnTo>
                    <a:pt x="1672" y="1876"/>
                  </a:lnTo>
                  <a:lnTo>
                    <a:pt x="1942" y="2091"/>
                  </a:lnTo>
                  <a:lnTo>
                    <a:pt x="2052" y="2222"/>
                  </a:lnTo>
                  <a:lnTo>
                    <a:pt x="2329" y="2426"/>
                  </a:lnTo>
                  <a:lnTo>
                    <a:pt x="2659" y="2721"/>
                  </a:lnTo>
                  <a:lnTo>
                    <a:pt x="3019" y="3036"/>
                  </a:lnTo>
                  <a:lnTo>
                    <a:pt x="3255" y="3241"/>
                  </a:lnTo>
                  <a:lnTo>
                    <a:pt x="3514" y="3445"/>
                  </a:lnTo>
                  <a:lnTo>
                    <a:pt x="3560" y="3404"/>
                  </a:lnTo>
                  <a:lnTo>
                    <a:pt x="3324" y="3168"/>
                  </a:lnTo>
                  <a:lnTo>
                    <a:pt x="2964" y="2863"/>
                  </a:lnTo>
                  <a:lnTo>
                    <a:pt x="2645" y="2572"/>
                  </a:lnTo>
                  <a:lnTo>
                    <a:pt x="1976" y="2007"/>
                  </a:lnTo>
                  <a:lnTo>
                    <a:pt x="1835" y="1872"/>
                  </a:lnTo>
                  <a:lnTo>
                    <a:pt x="1630" y="1692"/>
                  </a:lnTo>
                  <a:lnTo>
                    <a:pt x="1443" y="1533"/>
                  </a:lnTo>
                  <a:lnTo>
                    <a:pt x="1259" y="1342"/>
                  </a:lnTo>
                  <a:close/>
                  <a:moveTo>
                    <a:pt x="1152" y="1806"/>
                  </a:moveTo>
                  <a:lnTo>
                    <a:pt x="1128" y="1838"/>
                  </a:lnTo>
                  <a:lnTo>
                    <a:pt x="1259" y="2014"/>
                  </a:lnTo>
                  <a:lnTo>
                    <a:pt x="1553" y="2316"/>
                  </a:lnTo>
                  <a:lnTo>
                    <a:pt x="1731" y="2471"/>
                  </a:lnTo>
                  <a:lnTo>
                    <a:pt x="1976" y="2645"/>
                  </a:lnTo>
                  <a:lnTo>
                    <a:pt x="2170" y="2846"/>
                  </a:lnTo>
                  <a:lnTo>
                    <a:pt x="2531" y="3140"/>
                  </a:lnTo>
                  <a:lnTo>
                    <a:pt x="2749" y="3320"/>
                  </a:lnTo>
                  <a:lnTo>
                    <a:pt x="2953" y="3535"/>
                  </a:lnTo>
                  <a:lnTo>
                    <a:pt x="3148" y="3701"/>
                  </a:lnTo>
                  <a:lnTo>
                    <a:pt x="3320" y="3872"/>
                  </a:lnTo>
                  <a:lnTo>
                    <a:pt x="3567" y="4086"/>
                  </a:lnTo>
                  <a:lnTo>
                    <a:pt x="3605" y="4024"/>
                  </a:lnTo>
                  <a:lnTo>
                    <a:pt x="3421" y="3813"/>
                  </a:lnTo>
                  <a:lnTo>
                    <a:pt x="3144" y="3563"/>
                  </a:lnTo>
                  <a:lnTo>
                    <a:pt x="2745" y="3172"/>
                  </a:lnTo>
                  <a:lnTo>
                    <a:pt x="2319" y="2853"/>
                  </a:lnTo>
                  <a:lnTo>
                    <a:pt x="2035" y="2583"/>
                  </a:lnTo>
                  <a:lnTo>
                    <a:pt x="1859" y="2426"/>
                  </a:lnTo>
                  <a:lnTo>
                    <a:pt x="1622" y="2233"/>
                  </a:lnTo>
                  <a:lnTo>
                    <a:pt x="1294" y="1942"/>
                  </a:lnTo>
                  <a:lnTo>
                    <a:pt x="1152" y="1806"/>
                  </a:lnTo>
                  <a:close/>
                  <a:moveTo>
                    <a:pt x="1045" y="2250"/>
                  </a:moveTo>
                  <a:lnTo>
                    <a:pt x="1027" y="2333"/>
                  </a:lnTo>
                  <a:lnTo>
                    <a:pt x="1221" y="2534"/>
                  </a:lnTo>
                  <a:lnTo>
                    <a:pt x="1612" y="2895"/>
                  </a:lnTo>
                  <a:lnTo>
                    <a:pt x="1817" y="3074"/>
                  </a:lnTo>
                  <a:lnTo>
                    <a:pt x="2032" y="3255"/>
                  </a:lnTo>
                  <a:lnTo>
                    <a:pt x="2486" y="3639"/>
                  </a:lnTo>
                  <a:lnTo>
                    <a:pt x="2916" y="4045"/>
                  </a:lnTo>
                  <a:lnTo>
                    <a:pt x="3144" y="4214"/>
                  </a:lnTo>
                  <a:lnTo>
                    <a:pt x="3390" y="4419"/>
                  </a:lnTo>
                  <a:lnTo>
                    <a:pt x="3626" y="4641"/>
                  </a:lnTo>
                  <a:lnTo>
                    <a:pt x="3764" y="4668"/>
                  </a:lnTo>
                  <a:lnTo>
                    <a:pt x="3764" y="4668"/>
                  </a:lnTo>
                  <a:lnTo>
                    <a:pt x="3602" y="4502"/>
                  </a:lnTo>
                  <a:lnTo>
                    <a:pt x="3480" y="4371"/>
                  </a:lnTo>
                  <a:lnTo>
                    <a:pt x="3158" y="4107"/>
                  </a:lnTo>
                  <a:lnTo>
                    <a:pt x="2728" y="3747"/>
                  </a:lnTo>
                  <a:lnTo>
                    <a:pt x="2316" y="3376"/>
                  </a:lnTo>
                  <a:lnTo>
                    <a:pt x="2121" y="3206"/>
                  </a:lnTo>
                  <a:lnTo>
                    <a:pt x="1710" y="2846"/>
                  </a:lnTo>
                  <a:lnTo>
                    <a:pt x="1515" y="2655"/>
                  </a:lnTo>
                  <a:lnTo>
                    <a:pt x="1186" y="2361"/>
                  </a:lnTo>
                  <a:lnTo>
                    <a:pt x="1045" y="2250"/>
                  </a:lnTo>
                  <a:close/>
                  <a:moveTo>
                    <a:pt x="739" y="3608"/>
                  </a:moveTo>
                  <a:lnTo>
                    <a:pt x="725" y="3670"/>
                  </a:lnTo>
                  <a:lnTo>
                    <a:pt x="816" y="3802"/>
                  </a:lnTo>
                  <a:lnTo>
                    <a:pt x="1003" y="3951"/>
                  </a:lnTo>
                  <a:lnTo>
                    <a:pt x="1183" y="4163"/>
                  </a:lnTo>
                  <a:lnTo>
                    <a:pt x="1360" y="4277"/>
                  </a:lnTo>
                  <a:lnTo>
                    <a:pt x="1928" y="4761"/>
                  </a:lnTo>
                  <a:lnTo>
                    <a:pt x="1969" y="4731"/>
                  </a:lnTo>
                  <a:lnTo>
                    <a:pt x="1952" y="4678"/>
                  </a:lnTo>
                  <a:lnTo>
                    <a:pt x="1523" y="4263"/>
                  </a:lnTo>
                  <a:lnTo>
                    <a:pt x="1242" y="4069"/>
                  </a:lnTo>
                  <a:lnTo>
                    <a:pt x="1152" y="3958"/>
                  </a:lnTo>
                  <a:lnTo>
                    <a:pt x="933" y="3789"/>
                  </a:lnTo>
                  <a:lnTo>
                    <a:pt x="791" y="3632"/>
                  </a:lnTo>
                  <a:lnTo>
                    <a:pt x="739" y="3608"/>
                  </a:lnTo>
                  <a:close/>
                  <a:moveTo>
                    <a:pt x="674" y="4072"/>
                  </a:moveTo>
                  <a:lnTo>
                    <a:pt x="639" y="4124"/>
                  </a:lnTo>
                  <a:lnTo>
                    <a:pt x="739" y="4277"/>
                  </a:lnTo>
                  <a:lnTo>
                    <a:pt x="1221" y="4696"/>
                  </a:lnTo>
                  <a:lnTo>
                    <a:pt x="1446" y="4907"/>
                  </a:lnTo>
                  <a:lnTo>
                    <a:pt x="1675" y="5070"/>
                  </a:lnTo>
                  <a:lnTo>
                    <a:pt x="1827" y="5236"/>
                  </a:lnTo>
                  <a:lnTo>
                    <a:pt x="1872" y="5206"/>
                  </a:lnTo>
                  <a:lnTo>
                    <a:pt x="1865" y="5132"/>
                  </a:lnTo>
                  <a:lnTo>
                    <a:pt x="1702" y="4963"/>
                  </a:lnTo>
                  <a:lnTo>
                    <a:pt x="1526" y="4849"/>
                  </a:lnTo>
                  <a:lnTo>
                    <a:pt x="1331" y="4668"/>
                  </a:lnTo>
                  <a:lnTo>
                    <a:pt x="1179" y="4502"/>
                  </a:lnTo>
                  <a:lnTo>
                    <a:pt x="826" y="4228"/>
                  </a:lnTo>
                  <a:lnTo>
                    <a:pt x="674" y="4072"/>
                  </a:lnTo>
                  <a:close/>
                  <a:moveTo>
                    <a:pt x="954" y="2735"/>
                  </a:moveTo>
                  <a:lnTo>
                    <a:pt x="930" y="2797"/>
                  </a:lnTo>
                  <a:lnTo>
                    <a:pt x="1165" y="3033"/>
                  </a:lnTo>
                  <a:lnTo>
                    <a:pt x="1349" y="3199"/>
                  </a:lnTo>
                  <a:lnTo>
                    <a:pt x="1568" y="3369"/>
                  </a:lnTo>
                  <a:lnTo>
                    <a:pt x="1751" y="3549"/>
                  </a:lnTo>
                  <a:lnTo>
                    <a:pt x="2121" y="3864"/>
                  </a:lnTo>
                  <a:lnTo>
                    <a:pt x="2295" y="4024"/>
                  </a:lnTo>
                  <a:lnTo>
                    <a:pt x="2891" y="4544"/>
                  </a:lnTo>
                  <a:lnTo>
                    <a:pt x="3282" y="4900"/>
                  </a:lnTo>
                  <a:lnTo>
                    <a:pt x="3560" y="5140"/>
                  </a:lnTo>
                  <a:lnTo>
                    <a:pt x="3681" y="5260"/>
                  </a:lnTo>
                  <a:lnTo>
                    <a:pt x="3868" y="5399"/>
                  </a:lnTo>
                  <a:lnTo>
                    <a:pt x="3992" y="5458"/>
                  </a:lnTo>
                  <a:lnTo>
                    <a:pt x="3992" y="5458"/>
                  </a:lnTo>
                  <a:lnTo>
                    <a:pt x="3934" y="5327"/>
                  </a:lnTo>
                  <a:lnTo>
                    <a:pt x="3781" y="5202"/>
                  </a:lnTo>
                  <a:lnTo>
                    <a:pt x="3615" y="5067"/>
                  </a:lnTo>
                  <a:lnTo>
                    <a:pt x="3483" y="4932"/>
                  </a:lnTo>
                  <a:lnTo>
                    <a:pt x="2999" y="4516"/>
                  </a:lnTo>
                  <a:lnTo>
                    <a:pt x="2558" y="4100"/>
                  </a:lnTo>
                  <a:lnTo>
                    <a:pt x="2313" y="3917"/>
                  </a:lnTo>
                  <a:lnTo>
                    <a:pt x="1869" y="3535"/>
                  </a:lnTo>
                  <a:lnTo>
                    <a:pt x="1664" y="3310"/>
                  </a:lnTo>
                  <a:lnTo>
                    <a:pt x="1419" y="3109"/>
                  </a:lnTo>
                  <a:lnTo>
                    <a:pt x="1190" y="2925"/>
                  </a:lnTo>
                  <a:lnTo>
                    <a:pt x="954" y="2735"/>
                  </a:lnTo>
                  <a:close/>
                  <a:moveTo>
                    <a:pt x="546" y="4491"/>
                  </a:moveTo>
                  <a:lnTo>
                    <a:pt x="511" y="4554"/>
                  </a:lnTo>
                  <a:lnTo>
                    <a:pt x="684" y="4766"/>
                  </a:lnTo>
                  <a:lnTo>
                    <a:pt x="1045" y="5049"/>
                  </a:lnTo>
                  <a:lnTo>
                    <a:pt x="1464" y="5472"/>
                  </a:lnTo>
                  <a:lnTo>
                    <a:pt x="1731" y="5701"/>
                  </a:lnTo>
                  <a:lnTo>
                    <a:pt x="1785" y="5690"/>
                  </a:lnTo>
                  <a:lnTo>
                    <a:pt x="1789" y="5618"/>
                  </a:lnTo>
                  <a:lnTo>
                    <a:pt x="1706" y="5538"/>
                  </a:lnTo>
                  <a:lnTo>
                    <a:pt x="1089" y="4987"/>
                  </a:lnTo>
                  <a:lnTo>
                    <a:pt x="916" y="4817"/>
                  </a:lnTo>
                  <a:lnTo>
                    <a:pt x="743" y="4662"/>
                  </a:lnTo>
                  <a:lnTo>
                    <a:pt x="546" y="4491"/>
                  </a:lnTo>
                  <a:close/>
                  <a:moveTo>
                    <a:pt x="448" y="4966"/>
                  </a:moveTo>
                  <a:lnTo>
                    <a:pt x="424" y="5008"/>
                  </a:lnTo>
                  <a:lnTo>
                    <a:pt x="514" y="5161"/>
                  </a:lnTo>
                  <a:lnTo>
                    <a:pt x="791" y="5410"/>
                  </a:lnTo>
                  <a:lnTo>
                    <a:pt x="975" y="5556"/>
                  </a:lnTo>
                  <a:lnTo>
                    <a:pt x="1152" y="5714"/>
                  </a:lnTo>
                  <a:lnTo>
                    <a:pt x="1633" y="6141"/>
                  </a:lnTo>
                  <a:lnTo>
                    <a:pt x="1689" y="6113"/>
                  </a:lnTo>
                  <a:lnTo>
                    <a:pt x="1692" y="6050"/>
                  </a:lnTo>
                  <a:lnTo>
                    <a:pt x="1557" y="5926"/>
                  </a:lnTo>
                  <a:lnTo>
                    <a:pt x="1248" y="5676"/>
                  </a:lnTo>
                  <a:lnTo>
                    <a:pt x="1055" y="5497"/>
                  </a:lnTo>
                  <a:lnTo>
                    <a:pt x="570" y="5081"/>
                  </a:lnTo>
                  <a:lnTo>
                    <a:pt x="448" y="4966"/>
                  </a:lnTo>
                  <a:close/>
                  <a:moveTo>
                    <a:pt x="847" y="3154"/>
                  </a:moveTo>
                  <a:lnTo>
                    <a:pt x="822" y="3237"/>
                  </a:lnTo>
                  <a:lnTo>
                    <a:pt x="1037" y="3431"/>
                  </a:lnTo>
                  <a:lnTo>
                    <a:pt x="1394" y="3789"/>
                  </a:lnTo>
                  <a:lnTo>
                    <a:pt x="1675" y="4003"/>
                  </a:lnTo>
                  <a:lnTo>
                    <a:pt x="1869" y="4194"/>
                  </a:lnTo>
                  <a:lnTo>
                    <a:pt x="2046" y="4332"/>
                  </a:lnTo>
                  <a:lnTo>
                    <a:pt x="2087" y="4332"/>
                  </a:lnTo>
                  <a:lnTo>
                    <a:pt x="2126" y="4408"/>
                  </a:lnTo>
                  <a:lnTo>
                    <a:pt x="2382" y="4654"/>
                  </a:lnTo>
                  <a:lnTo>
                    <a:pt x="2659" y="4873"/>
                  </a:lnTo>
                  <a:lnTo>
                    <a:pt x="2836" y="5028"/>
                  </a:lnTo>
                  <a:lnTo>
                    <a:pt x="2999" y="5164"/>
                  </a:lnTo>
                  <a:lnTo>
                    <a:pt x="3244" y="5399"/>
                  </a:lnTo>
                  <a:lnTo>
                    <a:pt x="3493" y="5604"/>
                  </a:lnTo>
                  <a:lnTo>
                    <a:pt x="3656" y="5773"/>
                  </a:lnTo>
                  <a:lnTo>
                    <a:pt x="4024" y="6109"/>
                  </a:lnTo>
                  <a:lnTo>
                    <a:pt x="4225" y="6193"/>
                  </a:lnTo>
                  <a:lnTo>
                    <a:pt x="4187" y="6117"/>
                  </a:lnTo>
                  <a:lnTo>
                    <a:pt x="3958" y="5936"/>
                  </a:lnTo>
                  <a:lnTo>
                    <a:pt x="3764" y="5735"/>
                  </a:lnTo>
                  <a:lnTo>
                    <a:pt x="3570" y="5556"/>
                  </a:lnTo>
                  <a:lnTo>
                    <a:pt x="3355" y="5364"/>
                  </a:lnTo>
                  <a:lnTo>
                    <a:pt x="3172" y="5185"/>
                  </a:lnTo>
                  <a:lnTo>
                    <a:pt x="2891" y="4969"/>
                  </a:lnTo>
                  <a:lnTo>
                    <a:pt x="2738" y="4800"/>
                  </a:lnTo>
                  <a:lnTo>
                    <a:pt x="2545" y="4654"/>
                  </a:lnTo>
                  <a:lnTo>
                    <a:pt x="2308" y="4429"/>
                  </a:lnTo>
                  <a:lnTo>
                    <a:pt x="1980" y="4134"/>
                  </a:lnTo>
                  <a:lnTo>
                    <a:pt x="1741" y="3944"/>
                  </a:lnTo>
                  <a:lnTo>
                    <a:pt x="1619" y="3840"/>
                  </a:lnTo>
                  <a:lnTo>
                    <a:pt x="1096" y="3369"/>
                  </a:lnTo>
                  <a:lnTo>
                    <a:pt x="847" y="3154"/>
                  </a:lnTo>
                  <a:close/>
                  <a:moveTo>
                    <a:pt x="320" y="5385"/>
                  </a:moveTo>
                  <a:lnTo>
                    <a:pt x="327" y="5462"/>
                  </a:lnTo>
                  <a:lnTo>
                    <a:pt x="531" y="5684"/>
                  </a:lnTo>
                  <a:lnTo>
                    <a:pt x="694" y="5839"/>
                  </a:lnTo>
                  <a:lnTo>
                    <a:pt x="1301" y="6380"/>
                  </a:lnTo>
                  <a:lnTo>
                    <a:pt x="1536" y="6584"/>
                  </a:lnTo>
                  <a:lnTo>
                    <a:pt x="1571" y="6533"/>
                  </a:lnTo>
                  <a:lnTo>
                    <a:pt x="1360" y="6290"/>
                  </a:lnTo>
                  <a:lnTo>
                    <a:pt x="1141" y="6117"/>
                  </a:lnTo>
                  <a:lnTo>
                    <a:pt x="753" y="5749"/>
                  </a:lnTo>
                  <a:lnTo>
                    <a:pt x="535" y="5576"/>
                  </a:lnTo>
                  <a:lnTo>
                    <a:pt x="320" y="5385"/>
                  </a:lnTo>
                  <a:close/>
                  <a:moveTo>
                    <a:pt x="2316" y="5102"/>
                  </a:moveTo>
                  <a:lnTo>
                    <a:pt x="2513" y="5281"/>
                  </a:lnTo>
                  <a:lnTo>
                    <a:pt x="2666" y="5458"/>
                  </a:lnTo>
                  <a:lnTo>
                    <a:pt x="2849" y="5583"/>
                  </a:lnTo>
                  <a:lnTo>
                    <a:pt x="3137" y="5853"/>
                  </a:lnTo>
                  <a:lnTo>
                    <a:pt x="3477" y="6127"/>
                  </a:lnTo>
                  <a:lnTo>
                    <a:pt x="3691" y="6328"/>
                  </a:lnTo>
                  <a:lnTo>
                    <a:pt x="3962" y="6553"/>
                  </a:lnTo>
                  <a:lnTo>
                    <a:pt x="4145" y="6723"/>
                  </a:lnTo>
                  <a:lnTo>
                    <a:pt x="4350" y="6934"/>
                  </a:lnTo>
                  <a:lnTo>
                    <a:pt x="4384" y="6872"/>
                  </a:lnTo>
                  <a:lnTo>
                    <a:pt x="4283" y="6720"/>
                  </a:lnTo>
                  <a:lnTo>
                    <a:pt x="3546" y="6034"/>
                  </a:lnTo>
                  <a:lnTo>
                    <a:pt x="3248" y="5815"/>
                  </a:lnTo>
                  <a:lnTo>
                    <a:pt x="2970" y="5548"/>
                  </a:lnTo>
                  <a:lnTo>
                    <a:pt x="2721" y="5375"/>
                  </a:lnTo>
                  <a:lnTo>
                    <a:pt x="2506" y="5153"/>
                  </a:lnTo>
                  <a:lnTo>
                    <a:pt x="2316" y="5102"/>
                  </a:lnTo>
                  <a:close/>
                  <a:moveTo>
                    <a:pt x="234" y="5839"/>
                  </a:moveTo>
                  <a:lnTo>
                    <a:pt x="205" y="5933"/>
                  </a:lnTo>
                  <a:lnTo>
                    <a:pt x="850" y="6563"/>
                  </a:lnTo>
                  <a:lnTo>
                    <a:pt x="1120" y="6768"/>
                  </a:lnTo>
                  <a:lnTo>
                    <a:pt x="1377" y="6993"/>
                  </a:lnTo>
                  <a:lnTo>
                    <a:pt x="1429" y="7017"/>
                  </a:lnTo>
                  <a:lnTo>
                    <a:pt x="1467" y="6920"/>
                  </a:lnTo>
                  <a:lnTo>
                    <a:pt x="1280" y="6775"/>
                  </a:lnTo>
                  <a:lnTo>
                    <a:pt x="961" y="6515"/>
                  </a:lnTo>
                  <a:lnTo>
                    <a:pt x="767" y="6314"/>
                  </a:lnTo>
                  <a:lnTo>
                    <a:pt x="511" y="6079"/>
                  </a:lnTo>
                  <a:lnTo>
                    <a:pt x="234" y="5839"/>
                  </a:lnTo>
                  <a:close/>
                  <a:moveTo>
                    <a:pt x="50" y="6757"/>
                  </a:moveTo>
                  <a:lnTo>
                    <a:pt x="1" y="6820"/>
                  </a:lnTo>
                  <a:lnTo>
                    <a:pt x="237" y="7066"/>
                  </a:lnTo>
                  <a:lnTo>
                    <a:pt x="576" y="7357"/>
                  </a:lnTo>
                  <a:lnTo>
                    <a:pt x="704" y="7333"/>
                  </a:lnTo>
                  <a:lnTo>
                    <a:pt x="583" y="7229"/>
                  </a:lnTo>
                  <a:lnTo>
                    <a:pt x="50" y="6757"/>
                  </a:lnTo>
                  <a:close/>
                  <a:moveTo>
                    <a:pt x="133" y="6325"/>
                  </a:moveTo>
                  <a:lnTo>
                    <a:pt x="119" y="6397"/>
                  </a:lnTo>
                  <a:lnTo>
                    <a:pt x="230" y="6533"/>
                  </a:lnTo>
                  <a:lnTo>
                    <a:pt x="497" y="6757"/>
                  </a:lnTo>
                  <a:lnTo>
                    <a:pt x="674" y="6928"/>
                  </a:lnTo>
                  <a:lnTo>
                    <a:pt x="1034" y="7222"/>
                  </a:lnTo>
                  <a:lnTo>
                    <a:pt x="1227" y="7368"/>
                  </a:lnTo>
                  <a:lnTo>
                    <a:pt x="1283" y="7381"/>
                  </a:lnTo>
                  <a:lnTo>
                    <a:pt x="1318" y="7339"/>
                  </a:lnTo>
                  <a:lnTo>
                    <a:pt x="1235" y="7249"/>
                  </a:lnTo>
                  <a:lnTo>
                    <a:pt x="978" y="7038"/>
                  </a:lnTo>
                  <a:lnTo>
                    <a:pt x="587" y="6720"/>
                  </a:lnTo>
                  <a:lnTo>
                    <a:pt x="133" y="6325"/>
                  </a:lnTo>
                  <a:close/>
                  <a:moveTo>
                    <a:pt x="2863" y="7077"/>
                  </a:moveTo>
                  <a:lnTo>
                    <a:pt x="2877" y="7194"/>
                  </a:lnTo>
                  <a:lnTo>
                    <a:pt x="3044" y="7339"/>
                  </a:lnTo>
                  <a:lnTo>
                    <a:pt x="3196" y="7475"/>
                  </a:lnTo>
                  <a:lnTo>
                    <a:pt x="3369" y="7451"/>
                  </a:lnTo>
                  <a:lnTo>
                    <a:pt x="2863" y="7077"/>
                  </a:lnTo>
                  <a:close/>
                  <a:moveTo>
                    <a:pt x="2659" y="6394"/>
                  </a:moveTo>
                  <a:lnTo>
                    <a:pt x="2690" y="6480"/>
                  </a:lnTo>
                  <a:lnTo>
                    <a:pt x="2922" y="6747"/>
                  </a:lnTo>
                  <a:lnTo>
                    <a:pt x="3148" y="6941"/>
                  </a:lnTo>
                  <a:lnTo>
                    <a:pt x="3414" y="7177"/>
                  </a:lnTo>
                  <a:lnTo>
                    <a:pt x="3622" y="7315"/>
                  </a:lnTo>
                  <a:lnTo>
                    <a:pt x="3861" y="7496"/>
                  </a:lnTo>
                  <a:lnTo>
                    <a:pt x="3917" y="7447"/>
                  </a:lnTo>
                  <a:lnTo>
                    <a:pt x="3667" y="7253"/>
                  </a:lnTo>
                  <a:lnTo>
                    <a:pt x="3431" y="7048"/>
                  </a:lnTo>
                  <a:lnTo>
                    <a:pt x="3248" y="6903"/>
                  </a:lnTo>
                  <a:lnTo>
                    <a:pt x="3033" y="6699"/>
                  </a:lnTo>
                  <a:lnTo>
                    <a:pt x="2807" y="6466"/>
                  </a:lnTo>
                  <a:lnTo>
                    <a:pt x="2659" y="6394"/>
                  </a:lnTo>
                  <a:close/>
                  <a:moveTo>
                    <a:pt x="2458" y="5694"/>
                  </a:moveTo>
                  <a:lnTo>
                    <a:pt x="2506" y="5801"/>
                  </a:lnTo>
                  <a:lnTo>
                    <a:pt x="2721" y="6026"/>
                  </a:lnTo>
                  <a:lnTo>
                    <a:pt x="3071" y="6317"/>
                  </a:lnTo>
                  <a:lnTo>
                    <a:pt x="3290" y="6477"/>
                  </a:lnTo>
                  <a:lnTo>
                    <a:pt x="3463" y="6647"/>
                  </a:lnTo>
                  <a:lnTo>
                    <a:pt x="3823" y="6973"/>
                  </a:lnTo>
                  <a:lnTo>
                    <a:pt x="4017" y="7152"/>
                  </a:lnTo>
                  <a:lnTo>
                    <a:pt x="4211" y="7312"/>
                  </a:lnTo>
                  <a:lnTo>
                    <a:pt x="4481" y="7537"/>
                  </a:lnTo>
                  <a:lnTo>
                    <a:pt x="4544" y="7531"/>
                  </a:lnTo>
                  <a:lnTo>
                    <a:pt x="4558" y="7499"/>
                  </a:lnTo>
                  <a:lnTo>
                    <a:pt x="4526" y="7454"/>
                  </a:lnTo>
                  <a:lnTo>
                    <a:pt x="4149" y="7094"/>
                  </a:lnTo>
                  <a:lnTo>
                    <a:pt x="3778" y="6778"/>
                  </a:lnTo>
                  <a:lnTo>
                    <a:pt x="3591" y="6632"/>
                  </a:lnTo>
                  <a:lnTo>
                    <a:pt x="3130" y="6248"/>
                  </a:lnTo>
                  <a:lnTo>
                    <a:pt x="2791" y="5933"/>
                  </a:lnTo>
                  <a:lnTo>
                    <a:pt x="2604" y="5784"/>
                  </a:lnTo>
                  <a:lnTo>
                    <a:pt x="2458" y="569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57"/>
            <p:cNvSpPr/>
            <p:nvPr/>
          </p:nvSpPr>
          <p:spPr>
            <a:xfrm>
              <a:off x="5417925" y="1946975"/>
              <a:ext cx="95375" cy="172925"/>
            </a:xfrm>
            <a:custGeom>
              <a:rect b="b" l="l" r="r" t="t"/>
              <a:pathLst>
                <a:path extrusionOk="0" h="6917" w="3815">
                  <a:moveTo>
                    <a:pt x="3517" y="97"/>
                  </a:moveTo>
                  <a:lnTo>
                    <a:pt x="3458" y="107"/>
                  </a:lnTo>
                  <a:lnTo>
                    <a:pt x="3805" y="443"/>
                  </a:lnTo>
                  <a:lnTo>
                    <a:pt x="3815" y="395"/>
                  </a:lnTo>
                  <a:lnTo>
                    <a:pt x="3711" y="264"/>
                  </a:lnTo>
                  <a:lnTo>
                    <a:pt x="3517" y="97"/>
                  </a:lnTo>
                  <a:close/>
                  <a:moveTo>
                    <a:pt x="2862" y="66"/>
                  </a:moveTo>
                  <a:lnTo>
                    <a:pt x="2824" y="77"/>
                  </a:lnTo>
                  <a:lnTo>
                    <a:pt x="2824" y="94"/>
                  </a:lnTo>
                  <a:lnTo>
                    <a:pt x="2879" y="128"/>
                  </a:lnTo>
                  <a:lnTo>
                    <a:pt x="3111" y="350"/>
                  </a:lnTo>
                  <a:lnTo>
                    <a:pt x="3375" y="537"/>
                  </a:lnTo>
                  <a:lnTo>
                    <a:pt x="3548" y="714"/>
                  </a:lnTo>
                  <a:lnTo>
                    <a:pt x="3711" y="867"/>
                  </a:lnTo>
                  <a:lnTo>
                    <a:pt x="3752" y="807"/>
                  </a:lnTo>
                  <a:lnTo>
                    <a:pt x="3714" y="738"/>
                  </a:lnTo>
                  <a:lnTo>
                    <a:pt x="3552" y="593"/>
                  </a:lnTo>
                  <a:lnTo>
                    <a:pt x="3195" y="294"/>
                  </a:lnTo>
                  <a:lnTo>
                    <a:pt x="2973" y="90"/>
                  </a:lnTo>
                  <a:lnTo>
                    <a:pt x="2862" y="66"/>
                  </a:lnTo>
                  <a:close/>
                  <a:moveTo>
                    <a:pt x="2297" y="48"/>
                  </a:moveTo>
                  <a:lnTo>
                    <a:pt x="2287" y="59"/>
                  </a:lnTo>
                  <a:lnTo>
                    <a:pt x="2238" y="66"/>
                  </a:lnTo>
                  <a:lnTo>
                    <a:pt x="2246" y="87"/>
                  </a:lnTo>
                  <a:lnTo>
                    <a:pt x="2460" y="260"/>
                  </a:lnTo>
                  <a:lnTo>
                    <a:pt x="2855" y="600"/>
                  </a:lnTo>
                  <a:lnTo>
                    <a:pt x="3066" y="793"/>
                  </a:lnTo>
                  <a:lnTo>
                    <a:pt x="3240" y="960"/>
                  </a:lnTo>
                  <a:lnTo>
                    <a:pt x="3427" y="1092"/>
                  </a:lnTo>
                  <a:lnTo>
                    <a:pt x="3628" y="1247"/>
                  </a:lnTo>
                  <a:lnTo>
                    <a:pt x="3659" y="1199"/>
                  </a:lnTo>
                  <a:lnTo>
                    <a:pt x="3486" y="1036"/>
                  </a:lnTo>
                  <a:lnTo>
                    <a:pt x="3157" y="769"/>
                  </a:lnTo>
                  <a:lnTo>
                    <a:pt x="2994" y="575"/>
                  </a:lnTo>
                  <a:lnTo>
                    <a:pt x="2568" y="235"/>
                  </a:lnTo>
                  <a:lnTo>
                    <a:pt x="2336" y="59"/>
                  </a:lnTo>
                  <a:lnTo>
                    <a:pt x="2297" y="48"/>
                  </a:lnTo>
                  <a:close/>
                  <a:moveTo>
                    <a:pt x="66" y="1060"/>
                  </a:moveTo>
                  <a:lnTo>
                    <a:pt x="31" y="1119"/>
                  </a:lnTo>
                  <a:lnTo>
                    <a:pt x="118" y="1241"/>
                  </a:lnTo>
                  <a:lnTo>
                    <a:pt x="263" y="1355"/>
                  </a:lnTo>
                  <a:lnTo>
                    <a:pt x="229" y="1223"/>
                  </a:lnTo>
                  <a:lnTo>
                    <a:pt x="66" y="1060"/>
                  </a:lnTo>
                  <a:close/>
                  <a:moveTo>
                    <a:pt x="149" y="648"/>
                  </a:moveTo>
                  <a:lnTo>
                    <a:pt x="125" y="738"/>
                  </a:lnTo>
                  <a:lnTo>
                    <a:pt x="201" y="817"/>
                  </a:lnTo>
                  <a:lnTo>
                    <a:pt x="346" y="960"/>
                  </a:lnTo>
                  <a:lnTo>
                    <a:pt x="627" y="1168"/>
                  </a:lnTo>
                  <a:lnTo>
                    <a:pt x="859" y="1383"/>
                  </a:lnTo>
                  <a:lnTo>
                    <a:pt x="970" y="1379"/>
                  </a:lnTo>
                  <a:lnTo>
                    <a:pt x="776" y="1175"/>
                  </a:lnTo>
                  <a:lnTo>
                    <a:pt x="517" y="977"/>
                  </a:lnTo>
                  <a:lnTo>
                    <a:pt x="149" y="648"/>
                  </a:lnTo>
                  <a:close/>
                  <a:moveTo>
                    <a:pt x="1026" y="7"/>
                  </a:moveTo>
                  <a:lnTo>
                    <a:pt x="1314" y="312"/>
                  </a:lnTo>
                  <a:lnTo>
                    <a:pt x="1577" y="489"/>
                  </a:lnTo>
                  <a:lnTo>
                    <a:pt x="1723" y="614"/>
                  </a:lnTo>
                  <a:lnTo>
                    <a:pt x="1875" y="755"/>
                  </a:lnTo>
                  <a:lnTo>
                    <a:pt x="2020" y="897"/>
                  </a:lnTo>
                  <a:lnTo>
                    <a:pt x="2176" y="1022"/>
                  </a:lnTo>
                  <a:lnTo>
                    <a:pt x="2301" y="1133"/>
                  </a:lnTo>
                  <a:lnTo>
                    <a:pt x="2484" y="1268"/>
                  </a:lnTo>
                  <a:lnTo>
                    <a:pt x="2620" y="1420"/>
                  </a:lnTo>
                  <a:lnTo>
                    <a:pt x="2727" y="1434"/>
                  </a:lnTo>
                  <a:lnTo>
                    <a:pt x="2730" y="1386"/>
                  </a:lnTo>
                  <a:lnTo>
                    <a:pt x="2568" y="1212"/>
                  </a:lnTo>
                  <a:lnTo>
                    <a:pt x="2391" y="1067"/>
                  </a:lnTo>
                  <a:lnTo>
                    <a:pt x="2238" y="956"/>
                  </a:lnTo>
                  <a:lnTo>
                    <a:pt x="2083" y="822"/>
                  </a:lnTo>
                  <a:lnTo>
                    <a:pt x="1937" y="679"/>
                  </a:lnTo>
                  <a:lnTo>
                    <a:pt x="1764" y="555"/>
                  </a:lnTo>
                  <a:lnTo>
                    <a:pt x="1619" y="402"/>
                  </a:lnTo>
                  <a:lnTo>
                    <a:pt x="1462" y="288"/>
                  </a:lnTo>
                  <a:lnTo>
                    <a:pt x="1299" y="163"/>
                  </a:lnTo>
                  <a:lnTo>
                    <a:pt x="1106" y="11"/>
                  </a:lnTo>
                  <a:lnTo>
                    <a:pt x="1026" y="7"/>
                  </a:lnTo>
                  <a:close/>
                  <a:moveTo>
                    <a:pt x="1552" y="45"/>
                  </a:moveTo>
                  <a:lnTo>
                    <a:pt x="1785" y="208"/>
                  </a:lnTo>
                  <a:lnTo>
                    <a:pt x="2124" y="478"/>
                  </a:lnTo>
                  <a:lnTo>
                    <a:pt x="2308" y="630"/>
                  </a:lnTo>
                  <a:lnTo>
                    <a:pt x="2502" y="787"/>
                  </a:lnTo>
                  <a:lnTo>
                    <a:pt x="2686" y="950"/>
                  </a:lnTo>
                  <a:lnTo>
                    <a:pt x="3042" y="1258"/>
                  </a:lnTo>
                  <a:lnTo>
                    <a:pt x="3323" y="1445"/>
                  </a:lnTo>
                  <a:lnTo>
                    <a:pt x="3434" y="1449"/>
                  </a:lnTo>
                  <a:lnTo>
                    <a:pt x="2883" y="995"/>
                  </a:lnTo>
                  <a:lnTo>
                    <a:pt x="2700" y="842"/>
                  </a:lnTo>
                  <a:lnTo>
                    <a:pt x="2350" y="544"/>
                  </a:lnTo>
                  <a:lnTo>
                    <a:pt x="2155" y="398"/>
                  </a:lnTo>
                  <a:lnTo>
                    <a:pt x="1972" y="235"/>
                  </a:lnTo>
                  <a:lnTo>
                    <a:pt x="1681" y="48"/>
                  </a:lnTo>
                  <a:lnTo>
                    <a:pt x="1552" y="45"/>
                  </a:lnTo>
                  <a:close/>
                  <a:moveTo>
                    <a:pt x="499" y="0"/>
                  </a:moveTo>
                  <a:lnTo>
                    <a:pt x="468" y="45"/>
                  </a:lnTo>
                  <a:lnTo>
                    <a:pt x="690" y="232"/>
                  </a:lnTo>
                  <a:lnTo>
                    <a:pt x="1008" y="510"/>
                  </a:lnTo>
                  <a:lnTo>
                    <a:pt x="1203" y="665"/>
                  </a:lnTo>
                  <a:lnTo>
                    <a:pt x="1397" y="838"/>
                  </a:lnTo>
                  <a:lnTo>
                    <a:pt x="1570" y="991"/>
                  </a:lnTo>
                  <a:lnTo>
                    <a:pt x="1947" y="1310"/>
                  </a:lnTo>
                  <a:lnTo>
                    <a:pt x="2169" y="1514"/>
                  </a:lnTo>
                  <a:lnTo>
                    <a:pt x="2363" y="1660"/>
                  </a:lnTo>
                  <a:lnTo>
                    <a:pt x="2488" y="1791"/>
                  </a:lnTo>
                  <a:lnTo>
                    <a:pt x="2519" y="1764"/>
                  </a:lnTo>
                  <a:lnTo>
                    <a:pt x="2471" y="1636"/>
                  </a:lnTo>
                  <a:lnTo>
                    <a:pt x="2270" y="1469"/>
                  </a:lnTo>
                  <a:lnTo>
                    <a:pt x="2124" y="1316"/>
                  </a:lnTo>
                  <a:lnTo>
                    <a:pt x="1913" y="1143"/>
                  </a:lnTo>
                  <a:lnTo>
                    <a:pt x="1688" y="977"/>
                  </a:lnTo>
                  <a:lnTo>
                    <a:pt x="1320" y="669"/>
                  </a:lnTo>
                  <a:lnTo>
                    <a:pt x="974" y="350"/>
                  </a:lnTo>
                  <a:lnTo>
                    <a:pt x="780" y="194"/>
                  </a:lnTo>
                  <a:lnTo>
                    <a:pt x="499" y="0"/>
                  </a:lnTo>
                  <a:close/>
                  <a:moveTo>
                    <a:pt x="222" y="246"/>
                  </a:moveTo>
                  <a:lnTo>
                    <a:pt x="218" y="336"/>
                  </a:lnTo>
                  <a:lnTo>
                    <a:pt x="316" y="398"/>
                  </a:lnTo>
                  <a:lnTo>
                    <a:pt x="506" y="603"/>
                  </a:lnTo>
                  <a:lnTo>
                    <a:pt x="731" y="776"/>
                  </a:lnTo>
                  <a:lnTo>
                    <a:pt x="1299" y="1300"/>
                  </a:lnTo>
                  <a:lnTo>
                    <a:pt x="1546" y="1445"/>
                  </a:lnTo>
                  <a:lnTo>
                    <a:pt x="1757" y="1649"/>
                  </a:lnTo>
                  <a:lnTo>
                    <a:pt x="1968" y="1826"/>
                  </a:lnTo>
                  <a:lnTo>
                    <a:pt x="2183" y="1989"/>
                  </a:lnTo>
                  <a:lnTo>
                    <a:pt x="2384" y="2165"/>
                  </a:lnTo>
                  <a:lnTo>
                    <a:pt x="2425" y="2127"/>
                  </a:lnTo>
                  <a:lnTo>
                    <a:pt x="2193" y="1903"/>
                  </a:lnTo>
                  <a:lnTo>
                    <a:pt x="1809" y="1563"/>
                  </a:lnTo>
                  <a:lnTo>
                    <a:pt x="1625" y="1410"/>
                  </a:lnTo>
                  <a:lnTo>
                    <a:pt x="1421" y="1254"/>
                  </a:lnTo>
                  <a:lnTo>
                    <a:pt x="1016" y="905"/>
                  </a:lnTo>
                  <a:lnTo>
                    <a:pt x="821" y="710"/>
                  </a:lnTo>
                  <a:lnTo>
                    <a:pt x="568" y="544"/>
                  </a:lnTo>
                  <a:lnTo>
                    <a:pt x="302" y="277"/>
                  </a:lnTo>
                  <a:lnTo>
                    <a:pt x="222" y="246"/>
                  </a:lnTo>
                  <a:close/>
                  <a:moveTo>
                    <a:pt x="1154" y="1494"/>
                  </a:moveTo>
                  <a:lnTo>
                    <a:pt x="1123" y="1532"/>
                  </a:lnTo>
                  <a:lnTo>
                    <a:pt x="1265" y="1722"/>
                  </a:lnTo>
                  <a:lnTo>
                    <a:pt x="1594" y="2020"/>
                  </a:lnTo>
                  <a:lnTo>
                    <a:pt x="1778" y="2176"/>
                  </a:lnTo>
                  <a:lnTo>
                    <a:pt x="2145" y="2453"/>
                  </a:lnTo>
                  <a:lnTo>
                    <a:pt x="2305" y="2498"/>
                  </a:lnTo>
                  <a:lnTo>
                    <a:pt x="2305" y="2498"/>
                  </a:lnTo>
                  <a:lnTo>
                    <a:pt x="2228" y="2408"/>
                  </a:lnTo>
                  <a:lnTo>
                    <a:pt x="2044" y="2252"/>
                  </a:lnTo>
                  <a:lnTo>
                    <a:pt x="1878" y="2138"/>
                  </a:lnTo>
                  <a:lnTo>
                    <a:pt x="1531" y="1850"/>
                  </a:lnTo>
                  <a:lnTo>
                    <a:pt x="1154" y="1494"/>
                  </a:lnTo>
                  <a:close/>
                  <a:moveTo>
                    <a:pt x="1061" y="1903"/>
                  </a:moveTo>
                  <a:lnTo>
                    <a:pt x="1050" y="1954"/>
                  </a:lnTo>
                  <a:lnTo>
                    <a:pt x="1106" y="2093"/>
                  </a:lnTo>
                  <a:lnTo>
                    <a:pt x="1365" y="2298"/>
                  </a:lnTo>
                  <a:lnTo>
                    <a:pt x="1694" y="2568"/>
                  </a:lnTo>
                  <a:lnTo>
                    <a:pt x="1985" y="2845"/>
                  </a:lnTo>
                  <a:lnTo>
                    <a:pt x="2176" y="3018"/>
                  </a:lnTo>
                  <a:lnTo>
                    <a:pt x="2217" y="3000"/>
                  </a:lnTo>
                  <a:lnTo>
                    <a:pt x="2211" y="2938"/>
                  </a:lnTo>
                  <a:lnTo>
                    <a:pt x="2183" y="2890"/>
                  </a:lnTo>
                  <a:lnTo>
                    <a:pt x="1979" y="2723"/>
                  </a:lnTo>
                  <a:lnTo>
                    <a:pt x="1827" y="2560"/>
                  </a:lnTo>
                  <a:lnTo>
                    <a:pt x="1497" y="2273"/>
                  </a:lnTo>
                  <a:lnTo>
                    <a:pt x="1224" y="2076"/>
                  </a:lnTo>
                  <a:lnTo>
                    <a:pt x="1061" y="1903"/>
                  </a:lnTo>
                  <a:close/>
                  <a:moveTo>
                    <a:pt x="967" y="2335"/>
                  </a:moveTo>
                  <a:lnTo>
                    <a:pt x="936" y="2384"/>
                  </a:lnTo>
                  <a:lnTo>
                    <a:pt x="1040" y="2515"/>
                  </a:lnTo>
                  <a:lnTo>
                    <a:pt x="1358" y="2782"/>
                  </a:lnTo>
                  <a:lnTo>
                    <a:pt x="1580" y="2987"/>
                  </a:lnTo>
                  <a:lnTo>
                    <a:pt x="1833" y="3174"/>
                  </a:lnTo>
                  <a:lnTo>
                    <a:pt x="2083" y="3420"/>
                  </a:lnTo>
                  <a:lnTo>
                    <a:pt x="2124" y="3382"/>
                  </a:lnTo>
                  <a:lnTo>
                    <a:pt x="2010" y="3219"/>
                  </a:lnTo>
                  <a:lnTo>
                    <a:pt x="1723" y="2973"/>
                  </a:lnTo>
                  <a:lnTo>
                    <a:pt x="1501" y="2758"/>
                  </a:lnTo>
                  <a:lnTo>
                    <a:pt x="1269" y="2571"/>
                  </a:lnTo>
                  <a:lnTo>
                    <a:pt x="1037" y="2377"/>
                  </a:lnTo>
                  <a:lnTo>
                    <a:pt x="967" y="2335"/>
                  </a:lnTo>
                  <a:close/>
                  <a:moveTo>
                    <a:pt x="853" y="2797"/>
                  </a:moveTo>
                  <a:lnTo>
                    <a:pt x="859" y="2866"/>
                  </a:lnTo>
                  <a:lnTo>
                    <a:pt x="1064" y="3049"/>
                  </a:lnTo>
                  <a:lnTo>
                    <a:pt x="1254" y="3205"/>
                  </a:lnTo>
                  <a:lnTo>
                    <a:pt x="1438" y="3379"/>
                  </a:lnTo>
                  <a:lnTo>
                    <a:pt x="1653" y="3534"/>
                  </a:lnTo>
                  <a:lnTo>
                    <a:pt x="1906" y="3749"/>
                  </a:lnTo>
                  <a:lnTo>
                    <a:pt x="2010" y="3811"/>
                  </a:lnTo>
                  <a:lnTo>
                    <a:pt x="2024" y="3742"/>
                  </a:lnTo>
                  <a:lnTo>
                    <a:pt x="1965" y="3690"/>
                  </a:lnTo>
                  <a:lnTo>
                    <a:pt x="1771" y="3527"/>
                  </a:lnTo>
                  <a:lnTo>
                    <a:pt x="1511" y="3302"/>
                  </a:lnTo>
                  <a:lnTo>
                    <a:pt x="1358" y="3157"/>
                  </a:lnTo>
                  <a:lnTo>
                    <a:pt x="1203" y="3046"/>
                  </a:lnTo>
                  <a:lnTo>
                    <a:pt x="988" y="2869"/>
                  </a:lnTo>
                  <a:lnTo>
                    <a:pt x="853" y="2797"/>
                  </a:lnTo>
                  <a:close/>
                  <a:moveTo>
                    <a:pt x="770" y="3160"/>
                  </a:moveTo>
                  <a:lnTo>
                    <a:pt x="738" y="3216"/>
                  </a:lnTo>
                  <a:lnTo>
                    <a:pt x="981" y="3462"/>
                  </a:lnTo>
                  <a:lnTo>
                    <a:pt x="1251" y="3686"/>
                  </a:lnTo>
                  <a:lnTo>
                    <a:pt x="1473" y="3863"/>
                  </a:lnTo>
                  <a:lnTo>
                    <a:pt x="1667" y="4036"/>
                  </a:lnTo>
                  <a:lnTo>
                    <a:pt x="1889" y="4241"/>
                  </a:lnTo>
                  <a:lnTo>
                    <a:pt x="1926" y="4224"/>
                  </a:lnTo>
                  <a:lnTo>
                    <a:pt x="1941" y="4154"/>
                  </a:lnTo>
                  <a:lnTo>
                    <a:pt x="1379" y="3690"/>
                  </a:lnTo>
                  <a:lnTo>
                    <a:pt x="1126" y="3475"/>
                  </a:lnTo>
                  <a:lnTo>
                    <a:pt x="953" y="3312"/>
                  </a:lnTo>
                  <a:lnTo>
                    <a:pt x="770" y="3160"/>
                  </a:lnTo>
                  <a:close/>
                  <a:moveTo>
                    <a:pt x="697" y="3590"/>
                  </a:moveTo>
                  <a:lnTo>
                    <a:pt x="666" y="3638"/>
                  </a:lnTo>
                  <a:lnTo>
                    <a:pt x="877" y="3843"/>
                  </a:lnTo>
                  <a:lnTo>
                    <a:pt x="1099" y="4068"/>
                  </a:lnTo>
                  <a:lnTo>
                    <a:pt x="1254" y="4172"/>
                  </a:lnTo>
                  <a:lnTo>
                    <a:pt x="1525" y="4439"/>
                  </a:lnTo>
                  <a:lnTo>
                    <a:pt x="1757" y="4584"/>
                  </a:lnTo>
                  <a:lnTo>
                    <a:pt x="1806" y="4636"/>
                  </a:lnTo>
                  <a:lnTo>
                    <a:pt x="1854" y="4605"/>
                  </a:lnTo>
                  <a:lnTo>
                    <a:pt x="1819" y="4535"/>
                  </a:lnTo>
                  <a:lnTo>
                    <a:pt x="1566" y="4359"/>
                  </a:lnTo>
                  <a:lnTo>
                    <a:pt x="1323" y="4116"/>
                  </a:lnTo>
                  <a:lnTo>
                    <a:pt x="1199" y="4012"/>
                  </a:lnTo>
                  <a:lnTo>
                    <a:pt x="939" y="3766"/>
                  </a:lnTo>
                  <a:lnTo>
                    <a:pt x="697" y="3590"/>
                  </a:lnTo>
                  <a:close/>
                  <a:moveTo>
                    <a:pt x="583" y="4002"/>
                  </a:moveTo>
                  <a:lnTo>
                    <a:pt x="551" y="4051"/>
                  </a:lnTo>
                  <a:lnTo>
                    <a:pt x="666" y="4182"/>
                  </a:lnTo>
                  <a:lnTo>
                    <a:pt x="967" y="4449"/>
                  </a:lnTo>
                  <a:lnTo>
                    <a:pt x="1178" y="4622"/>
                  </a:lnTo>
                  <a:lnTo>
                    <a:pt x="1421" y="4841"/>
                  </a:lnTo>
                  <a:lnTo>
                    <a:pt x="1664" y="5045"/>
                  </a:lnTo>
                  <a:lnTo>
                    <a:pt x="1729" y="5097"/>
                  </a:lnTo>
                  <a:lnTo>
                    <a:pt x="1750" y="5048"/>
                  </a:lnTo>
                  <a:lnTo>
                    <a:pt x="1764" y="5010"/>
                  </a:lnTo>
                  <a:lnTo>
                    <a:pt x="1656" y="4906"/>
                  </a:lnTo>
                  <a:lnTo>
                    <a:pt x="1376" y="4671"/>
                  </a:lnTo>
                  <a:lnTo>
                    <a:pt x="1192" y="4505"/>
                  </a:lnTo>
                  <a:lnTo>
                    <a:pt x="1019" y="4362"/>
                  </a:lnTo>
                  <a:lnTo>
                    <a:pt x="728" y="4116"/>
                  </a:lnTo>
                  <a:lnTo>
                    <a:pt x="583" y="4002"/>
                  </a:lnTo>
                  <a:close/>
                  <a:moveTo>
                    <a:pt x="509" y="4414"/>
                  </a:moveTo>
                  <a:lnTo>
                    <a:pt x="458" y="4463"/>
                  </a:lnTo>
                  <a:lnTo>
                    <a:pt x="572" y="4594"/>
                  </a:lnTo>
                  <a:lnTo>
                    <a:pt x="835" y="4820"/>
                  </a:lnTo>
                  <a:lnTo>
                    <a:pt x="1165" y="5087"/>
                  </a:lnTo>
                  <a:lnTo>
                    <a:pt x="1580" y="5458"/>
                  </a:lnTo>
                  <a:lnTo>
                    <a:pt x="1625" y="5499"/>
                  </a:lnTo>
                  <a:lnTo>
                    <a:pt x="1649" y="5468"/>
                  </a:lnTo>
                  <a:lnTo>
                    <a:pt x="1660" y="5419"/>
                  </a:lnTo>
                  <a:lnTo>
                    <a:pt x="1486" y="5245"/>
                  </a:lnTo>
                  <a:lnTo>
                    <a:pt x="1099" y="4906"/>
                  </a:lnTo>
                  <a:lnTo>
                    <a:pt x="693" y="4577"/>
                  </a:lnTo>
                  <a:lnTo>
                    <a:pt x="509" y="4414"/>
                  </a:lnTo>
                  <a:close/>
                  <a:moveTo>
                    <a:pt x="378" y="4823"/>
                  </a:moveTo>
                  <a:lnTo>
                    <a:pt x="364" y="4934"/>
                  </a:lnTo>
                  <a:lnTo>
                    <a:pt x="568" y="5076"/>
                  </a:lnTo>
                  <a:lnTo>
                    <a:pt x="721" y="5191"/>
                  </a:lnTo>
                  <a:lnTo>
                    <a:pt x="936" y="5395"/>
                  </a:lnTo>
                  <a:lnTo>
                    <a:pt x="1109" y="5561"/>
                  </a:lnTo>
                  <a:lnTo>
                    <a:pt x="1504" y="5890"/>
                  </a:lnTo>
                  <a:lnTo>
                    <a:pt x="1536" y="5832"/>
                  </a:lnTo>
                  <a:lnTo>
                    <a:pt x="1480" y="5710"/>
                  </a:lnTo>
                  <a:lnTo>
                    <a:pt x="1199" y="5512"/>
                  </a:lnTo>
                  <a:lnTo>
                    <a:pt x="1026" y="5349"/>
                  </a:lnTo>
                  <a:lnTo>
                    <a:pt x="815" y="5146"/>
                  </a:lnTo>
                  <a:lnTo>
                    <a:pt x="551" y="4979"/>
                  </a:lnTo>
                  <a:lnTo>
                    <a:pt x="378" y="4823"/>
                  </a:lnTo>
                  <a:close/>
                  <a:moveTo>
                    <a:pt x="281" y="5277"/>
                  </a:moveTo>
                  <a:lnTo>
                    <a:pt x="281" y="5346"/>
                  </a:lnTo>
                  <a:lnTo>
                    <a:pt x="385" y="5437"/>
                  </a:lnTo>
                  <a:lnTo>
                    <a:pt x="832" y="5786"/>
                  </a:lnTo>
                  <a:lnTo>
                    <a:pt x="1432" y="6320"/>
                  </a:lnTo>
                  <a:lnTo>
                    <a:pt x="1473" y="6264"/>
                  </a:lnTo>
                  <a:lnTo>
                    <a:pt x="1251" y="6050"/>
                  </a:lnTo>
                  <a:lnTo>
                    <a:pt x="1067" y="5894"/>
                  </a:lnTo>
                  <a:lnTo>
                    <a:pt x="766" y="5616"/>
                  </a:lnTo>
                  <a:lnTo>
                    <a:pt x="544" y="5443"/>
                  </a:lnTo>
                  <a:lnTo>
                    <a:pt x="371" y="5308"/>
                  </a:lnTo>
                  <a:lnTo>
                    <a:pt x="281" y="5277"/>
                  </a:lnTo>
                  <a:close/>
                  <a:moveTo>
                    <a:pt x="239" y="5651"/>
                  </a:moveTo>
                  <a:lnTo>
                    <a:pt x="188" y="5696"/>
                  </a:lnTo>
                  <a:lnTo>
                    <a:pt x="371" y="5880"/>
                  </a:lnTo>
                  <a:lnTo>
                    <a:pt x="981" y="6414"/>
                  </a:lnTo>
                  <a:lnTo>
                    <a:pt x="1230" y="6638"/>
                  </a:lnTo>
                  <a:lnTo>
                    <a:pt x="1317" y="6712"/>
                  </a:lnTo>
                  <a:lnTo>
                    <a:pt x="1369" y="6694"/>
                  </a:lnTo>
                  <a:lnTo>
                    <a:pt x="1379" y="6635"/>
                  </a:lnTo>
                  <a:lnTo>
                    <a:pt x="1362" y="6604"/>
                  </a:lnTo>
                  <a:lnTo>
                    <a:pt x="1168" y="6451"/>
                  </a:lnTo>
                  <a:lnTo>
                    <a:pt x="1002" y="6317"/>
                  </a:lnTo>
                  <a:lnTo>
                    <a:pt x="829" y="6174"/>
                  </a:lnTo>
                  <a:lnTo>
                    <a:pt x="450" y="5845"/>
                  </a:lnTo>
                  <a:lnTo>
                    <a:pt x="239" y="5651"/>
                  </a:lnTo>
                  <a:close/>
                  <a:moveTo>
                    <a:pt x="25" y="6483"/>
                  </a:moveTo>
                  <a:lnTo>
                    <a:pt x="0" y="6559"/>
                  </a:lnTo>
                  <a:lnTo>
                    <a:pt x="173" y="6726"/>
                  </a:lnTo>
                  <a:lnTo>
                    <a:pt x="437" y="6902"/>
                  </a:lnTo>
                  <a:lnTo>
                    <a:pt x="538" y="6884"/>
                  </a:lnTo>
                  <a:lnTo>
                    <a:pt x="354" y="6739"/>
                  </a:lnTo>
                  <a:lnTo>
                    <a:pt x="198" y="6625"/>
                  </a:lnTo>
                  <a:lnTo>
                    <a:pt x="25" y="6483"/>
                  </a:lnTo>
                  <a:close/>
                  <a:moveTo>
                    <a:pt x="125" y="6070"/>
                  </a:moveTo>
                  <a:lnTo>
                    <a:pt x="104" y="6139"/>
                  </a:lnTo>
                  <a:lnTo>
                    <a:pt x="267" y="6302"/>
                  </a:lnTo>
                  <a:lnTo>
                    <a:pt x="520" y="6518"/>
                  </a:lnTo>
                  <a:lnTo>
                    <a:pt x="759" y="6732"/>
                  </a:lnTo>
                  <a:lnTo>
                    <a:pt x="915" y="6836"/>
                  </a:lnTo>
                  <a:lnTo>
                    <a:pt x="1032" y="6909"/>
                  </a:lnTo>
                  <a:lnTo>
                    <a:pt x="1151" y="6916"/>
                  </a:lnTo>
                  <a:lnTo>
                    <a:pt x="1016" y="6812"/>
                  </a:lnTo>
                  <a:lnTo>
                    <a:pt x="832" y="6677"/>
                  </a:lnTo>
                  <a:lnTo>
                    <a:pt x="367" y="6268"/>
                  </a:lnTo>
                  <a:lnTo>
                    <a:pt x="125" y="607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57"/>
            <p:cNvSpPr/>
            <p:nvPr/>
          </p:nvSpPr>
          <p:spPr>
            <a:xfrm>
              <a:off x="5501075" y="1948450"/>
              <a:ext cx="115500" cy="178275"/>
            </a:xfrm>
            <a:custGeom>
              <a:rect b="b" l="l" r="r" t="t"/>
              <a:pathLst>
                <a:path extrusionOk="0" h="7131" w="4620">
                  <a:moveTo>
                    <a:pt x="3472" y="48"/>
                  </a:moveTo>
                  <a:lnTo>
                    <a:pt x="3452" y="59"/>
                  </a:lnTo>
                  <a:lnTo>
                    <a:pt x="3618" y="211"/>
                  </a:lnTo>
                  <a:lnTo>
                    <a:pt x="3812" y="368"/>
                  </a:lnTo>
                  <a:lnTo>
                    <a:pt x="3985" y="499"/>
                  </a:lnTo>
                  <a:lnTo>
                    <a:pt x="4168" y="665"/>
                  </a:lnTo>
                  <a:lnTo>
                    <a:pt x="4342" y="800"/>
                  </a:lnTo>
                  <a:lnTo>
                    <a:pt x="4525" y="942"/>
                  </a:lnTo>
                  <a:lnTo>
                    <a:pt x="4501" y="873"/>
                  </a:lnTo>
                  <a:lnTo>
                    <a:pt x="4463" y="783"/>
                  </a:lnTo>
                  <a:lnTo>
                    <a:pt x="4280" y="638"/>
                  </a:lnTo>
                  <a:lnTo>
                    <a:pt x="4055" y="454"/>
                  </a:lnTo>
                  <a:lnTo>
                    <a:pt x="3912" y="312"/>
                  </a:lnTo>
                  <a:lnTo>
                    <a:pt x="3680" y="125"/>
                  </a:lnTo>
                  <a:lnTo>
                    <a:pt x="3472" y="48"/>
                  </a:lnTo>
                  <a:close/>
                  <a:moveTo>
                    <a:pt x="1632" y="363"/>
                  </a:moveTo>
                  <a:lnTo>
                    <a:pt x="1581" y="381"/>
                  </a:lnTo>
                  <a:lnTo>
                    <a:pt x="1570" y="440"/>
                  </a:lnTo>
                  <a:lnTo>
                    <a:pt x="1619" y="472"/>
                  </a:lnTo>
                  <a:lnTo>
                    <a:pt x="1833" y="648"/>
                  </a:lnTo>
                  <a:lnTo>
                    <a:pt x="2014" y="811"/>
                  </a:lnTo>
                  <a:lnTo>
                    <a:pt x="2180" y="946"/>
                  </a:lnTo>
                  <a:lnTo>
                    <a:pt x="2363" y="1099"/>
                  </a:lnTo>
                  <a:lnTo>
                    <a:pt x="2596" y="1286"/>
                  </a:lnTo>
                  <a:lnTo>
                    <a:pt x="2696" y="1278"/>
                  </a:lnTo>
                  <a:lnTo>
                    <a:pt x="2686" y="1257"/>
                  </a:lnTo>
                  <a:lnTo>
                    <a:pt x="2059" y="724"/>
                  </a:lnTo>
                  <a:lnTo>
                    <a:pt x="1843" y="547"/>
                  </a:lnTo>
                  <a:lnTo>
                    <a:pt x="1632" y="363"/>
                  </a:lnTo>
                  <a:close/>
                  <a:moveTo>
                    <a:pt x="2849" y="0"/>
                  </a:moveTo>
                  <a:lnTo>
                    <a:pt x="2828" y="38"/>
                  </a:lnTo>
                  <a:lnTo>
                    <a:pt x="3206" y="326"/>
                  </a:lnTo>
                  <a:lnTo>
                    <a:pt x="3486" y="571"/>
                  </a:lnTo>
                  <a:lnTo>
                    <a:pt x="3649" y="696"/>
                  </a:lnTo>
                  <a:lnTo>
                    <a:pt x="3902" y="904"/>
                  </a:lnTo>
                  <a:lnTo>
                    <a:pt x="4103" y="1099"/>
                  </a:lnTo>
                  <a:lnTo>
                    <a:pt x="4442" y="1386"/>
                  </a:lnTo>
                  <a:lnTo>
                    <a:pt x="4598" y="1507"/>
                  </a:lnTo>
                  <a:lnTo>
                    <a:pt x="4619" y="1490"/>
                  </a:lnTo>
                  <a:lnTo>
                    <a:pt x="4602" y="1410"/>
                  </a:lnTo>
                  <a:lnTo>
                    <a:pt x="4380" y="1227"/>
                  </a:lnTo>
                  <a:lnTo>
                    <a:pt x="4186" y="1060"/>
                  </a:lnTo>
                  <a:lnTo>
                    <a:pt x="3770" y="689"/>
                  </a:lnTo>
                  <a:lnTo>
                    <a:pt x="3527" y="516"/>
                  </a:lnTo>
                  <a:lnTo>
                    <a:pt x="3316" y="291"/>
                  </a:lnTo>
                  <a:lnTo>
                    <a:pt x="2998" y="14"/>
                  </a:lnTo>
                  <a:lnTo>
                    <a:pt x="2849" y="0"/>
                  </a:lnTo>
                  <a:close/>
                  <a:moveTo>
                    <a:pt x="1345" y="620"/>
                  </a:moveTo>
                  <a:lnTo>
                    <a:pt x="1307" y="630"/>
                  </a:lnTo>
                  <a:lnTo>
                    <a:pt x="1293" y="689"/>
                  </a:lnTo>
                  <a:lnTo>
                    <a:pt x="1622" y="977"/>
                  </a:lnTo>
                  <a:lnTo>
                    <a:pt x="1920" y="1233"/>
                  </a:lnTo>
                  <a:lnTo>
                    <a:pt x="2184" y="1410"/>
                  </a:lnTo>
                  <a:lnTo>
                    <a:pt x="2291" y="1511"/>
                  </a:lnTo>
                  <a:lnTo>
                    <a:pt x="2322" y="1494"/>
                  </a:lnTo>
                  <a:lnTo>
                    <a:pt x="2284" y="1382"/>
                  </a:lnTo>
                  <a:lnTo>
                    <a:pt x="2062" y="1227"/>
                  </a:lnTo>
                  <a:lnTo>
                    <a:pt x="1723" y="929"/>
                  </a:lnTo>
                  <a:lnTo>
                    <a:pt x="1528" y="776"/>
                  </a:lnTo>
                  <a:lnTo>
                    <a:pt x="1345" y="620"/>
                  </a:lnTo>
                  <a:close/>
                  <a:moveTo>
                    <a:pt x="1137" y="911"/>
                  </a:moveTo>
                  <a:lnTo>
                    <a:pt x="1106" y="918"/>
                  </a:lnTo>
                  <a:lnTo>
                    <a:pt x="1085" y="987"/>
                  </a:lnTo>
                  <a:lnTo>
                    <a:pt x="1172" y="1070"/>
                  </a:lnTo>
                  <a:lnTo>
                    <a:pt x="1567" y="1407"/>
                  </a:lnTo>
                  <a:lnTo>
                    <a:pt x="1705" y="1511"/>
                  </a:lnTo>
                  <a:lnTo>
                    <a:pt x="1906" y="1715"/>
                  </a:lnTo>
                  <a:lnTo>
                    <a:pt x="2118" y="1871"/>
                  </a:lnTo>
                  <a:lnTo>
                    <a:pt x="2149" y="1833"/>
                  </a:lnTo>
                  <a:lnTo>
                    <a:pt x="1996" y="1660"/>
                  </a:lnTo>
                  <a:lnTo>
                    <a:pt x="1774" y="1455"/>
                  </a:lnTo>
                  <a:lnTo>
                    <a:pt x="1650" y="1351"/>
                  </a:lnTo>
                  <a:lnTo>
                    <a:pt x="1456" y="1178"/>
                  </a:lnTo>
                  <a:lnTo>
                    <a:pt x="1300" y="1054"/>
                  </a:lnTo>
                  <a:lnTo>
                    <a:pt x="1137" y="911"/>
                  </a:lnTo>
                  <a:close/>
                  <a:moveTo>
                    <a:pt x="2398" y="52"/>
                  </a:moveTo>
                  <a:lnTo>
                    <a:pt x="2308" y="80"/>
                  </a:lnTo>
                  <a:lnTo>
                    <a:pt x="2540" y="267"/>
                  </a:lnTo>
                  <a:lnTo>
                    <a:pt x="3161" y="800"/>
                  </a:lnTo>
                  <a:lnTo>
                    <a:pt x="3490" y="1067"/>
                  </a:lnTo>
                  <a:lnTo>
                    <a:pt x="3631" y="1220"/>
                  </a:lnTo>
                  <a:lnTo>
                    <a:pt x="3906" y="1417"/>
                  </a:lnTo>
                  <a:lnTo>
                    <a:pt x="4106" y="1622"/>
                  </a:lnTo>
                  <a:lnTo>
                    <a:pt x="4262" y="1753"/>
                  </a:lnTo>
                  <a:lnTo>
                    <a:pt x="4494" y="1951"/>
                  </a:lnTo>
                  <a:lnTo>
                    <a:pt x="4571" y="2002"/>
                  </a:lnTo>
                  <a:lnTo>
                    <a:pt x="4581" y="1954"/>
                  </a:lnTo>
                  <a:lnTo>
                    <a:pt x="4380" y="1740"/>
                  </a:lnTo>
                  <a:lnTo>
                    <a:pt x="4197" y="1566"/>
                  </a:lnTo>
                  <a:lnTo>
                    <a:pt x="4023" y="1393"/>
                  </a:lnTo>
                  <a:lnTo>
                    <a:pt x="3784" y="1195"/>
                  </a:lnTo>
                  <a:lnTo>
                    <a:pt x="3552" y="980"/>
                  </a:lnTo>
                  <a:lnTo>
                    <a:pt x="3358" y="835"/>
                  </a:lnTo>
                  <a:lnTo>
                    <a:pt x="2998" y="537"/>
                  </a:lnTo>
                  <a:lnTo>
                    <a:pt x="2825" y="384"/>
                  </a:lnTo>
                  <a:lnTo>
                    <a:pt x="2398" y="52"/>
                  </a:lnTo>
                  <a:close/>
                  <a:moveTo>
                    <a:pt x="946" y="1251"/>
                  </a:moveTo>
                  <a:lnTo>
                    <a:pt x="905" y="1278"/>
                  </a:lnTo>
                  <a:lnTo>
                    <a:pt x="1058" y="1479"/>
                  </a:lnTo>
                  <a:lnTo>
                    <a:pt x="1407" y="1770"/>
                  </a:lnTo>
                  <a:lnTo>
                    <a:pt x="1601" y="1933"/>
                  </a:lnTo>
                  <a:lnTo>
                    <a:pt x="1785" y="2086"/>
                  </a:lnTo>
                  <a:lnTo>
                    <a:pt x="1996" y="2263"/>
                  </a:lnTo>
                  <a:lnTo>
                    <a:pt x="2038" y="2255"/>
                  </a:lnTo>
                  <a:lnTo>
                    <a:pt x="2021" y="2193"/>
                  </a:lnTo>
                  <a:lnTo>
                    <a:pt x="1854" y="2041"/>
                  </a:lnTo>
                  <a:lnTo>
                    <a:pt x="1518" y="1732"/>
                  </a:lnTo>
                  <a:lnTo>
                    <a:pt x="1335" y="1587"/>
                  </a:lnTo>
                  <a:lnTo>
                    <a:pt x="1141" y="1414"/>
                  </a:lnTo>
                  <a:lnTo>
                    <a:pt x="946" y="1251"/>
                  </a:lnTo>
                  <a:close/>
                  <a:moveTo>
                    <a:pt x="1979" y="160"/>
                  </a:moveTo>
                  <a:lnTo>
                    <a:pt x="1906" y="205"/>
                  </a:lnTo>
                  <a:lnTo>
                    <a:pt x="2003" y="288"/>
                  </a:lnTo>
                  <a:lnTo>
                    <a:pt x="2208" y="472"/>
                  </a:lnTo>
                  <a:lnTo>
                    <a:pt x="2381" y="606"/>
                  </a:lnTo>
                  <a:lnTo>
                    <a:pt x="2825" y="987"/>
                  </a:lnTo>
                  <a:lnTo>
                    <a:pt x="2970" y="1129"/>
                  </a:lnTo>
                  <a:lnTo>
                    <a:pt x="3181" y="1296"/>
                  </a:lnTo>
                  <a:lnTo>
                    <a:pt x="3532" y="1601"/>
                  </a:lnTo>
                  <a:lnTo>
                    <a:pt x="3926" y="1972"/>
                  </a:lnTo>
                  <a:lnTo>
                    <a:pt x="4120" y="2114"/>
                  </a:lnTo>
                  <a:lnTo>
                    <a:pt x="4293" y="2249"/>
                  </a:lnTo>
                  <a:lnTo>
                    <a:pt x="4488" y="2432"/>
                  </a:lnTo>
                  <a:lnTo>
                    <a:pt x="4536" y="2415"/>
                  </a:lnTo>
                  <a:lnTo>
                    <a:pt x="4539" y="2377"/>
                  </a:lnTo>
                  <a:lnTo>
                    <a:pt x="4550" y="2356"/>
                  </a:lnTo>
                  <a:lnTo>
                    <a:pt x="4394" y="2204"/>
                  </a:lnTo>
                  <a:lnTo>
                    <a:pt x="4037" y="1906"/>
                  </a:lnTo>
                  <a:lnTo>
                    <a:pt x="3815" y="1729"/>
                  </a:lnTo>
                  <a:lnTo>
                    <a:pt x="3244" y="1227"/>
                  </a:lnTo>
                  <a:lnTo>
                    <a:pt x="3033" y="1064"/>
                  </a:lnTo>
                  <a:lnTo>
                    <a:pt x="2897" y="918"/>
                  </a:lnTo>
                  <a:lnTo>
                    <a:pt x="2731" y="793"/>
                  </a:lnTo>
                  <a:lnTo>
                    <a:pt x="2520" y="620"/>
                  </a:lnTo>
                  <a:lnTo>
                    <a:pt x="2267" y="395"/>
                  </a:lnTo>
                  <a:lnTo>
                    <a:pt x="2114" y="260"/>
                  </a:lnTo>
                  <a:lnTo>
                    <a:pt x="1979" y="160"/>
                  </a:lnTo>
                  <a:close/>
                  <a:moveTo>
                    <a:pt x="794" y="1622"/>
                  </a:moveTo>
                  <a:lnTo>
                    <a:pt x="752" y="1667"/>
                  </a:lnTo>
                  <a:lnTo>
                    <a:pt x="964" y="1902"/>
                  </a:lnTo>
                  <a:lnTo>
                    <a:pt x="1331" y="2210"/>
                  </a:lnTo>
                  <a:lnTo>
                    <a:pt x="1611" y="2436"/>
                  </a:lnTo>
                  <a:lnTo>
                    <a:pt x="1778" y="2581"/>
                  </a:lnTo>
                  <a:lnTo>
                    <a:pt x="1913" y="2675"/>
                  </a:lnTo>
                  <a:lnTo>
                    <a:pt x="1934" y="2616"/>
                  </a:lnTo>
                  <a:lnTo>
                    <a:pt x="1927" y="2585"/>
                  </a:lnTo>
                  <a:lnTo>
                    <a:pt x="1702" y="2412"/>
                  </a:lnTo>
                  <a:lnTo>
                    <a:pt x="1511" y="2234"/>
                  </a:lnTo>
                  <a:lnTo>
                    <a:pt x="967" y="1785"/>
                  </a:lnTo>
                  <a:lnTo>
                    <a:pt x="794" y="1622"/>
                  </a:lnTo>
                  <a:close/>
                  <a:moveTo>
                    <a:pt x="3209" y="1701"/>
                  </a:moveTo>
                  <a:lnTo>
                    <a:pt x="3178" y="1767"/>
                  </a:lnTo>
                  <a:lnTo>
                    <a:pt x="3358" y="1951"/>
                  </a:lnTo>
                  <a:lnTo>
                    <a:pt x="3708" y="2249"/>
                  </a:lnTo>
                  <a:lnTo>
                    <a:pt x="3940" y="2405"/>
                  </a:lnTo>
                  <a:lnTo>
                    <a:pt x="4248" y="2713"/>
                  </a:lnTo>
                  <a:lnTo>
                    <a:pt x="4432" y="2876"/>
                  </a:lnTo>
                  <a:lnTo>
                    <a:pt x="4484" y="2858"/>
                  </a:lnTo>
                  <a:lnTo>
                    <a:pt x="4474" y="2789"/>
                  </a:lnTo>
                  <a:lnTo>
                    <a:pt x="4359" y="2675"/>
                  </a:lnTo>
                  <a:lnTo>
                    <a:pt x="4051" y="2391"/>
                  </a:lnTo>
                  <a:lnTo>
                    <a:pt x="3808" y="2214"/>
                  </a:lnTo>
                  <a:lnTo>
                    <a:pt x="3604" y="2037"/>
                  </a:lnTo>
                  <a:lnTo>
                    <a:pt x="3403" y="1885"/>
                  </a:lnTo>
                  <a:lnTo>
                    <a:pt x="3209" y="1701"/>
                  </a:lnTo>
                  <a:close/>
                  <a:moveTo>
                    <a:pt x="634" y="1972"/>
                  </a:moveTo>
                  <a:lnTo>
                    <a:pt x="614" y="2027"/>
                  </a:lnTo>
                  <a:lnTo>
                    <a:pt x="697" y="2159"/>
                  </a:lnTo>
                  <a:lnTo>
                    <a:pt x="825" y="2245"/>
                  </a:lnTo>
                  <a:lnTo>
                    <a:pt x="995" y="2426"/>
                  </a:lnTo>
                  <a:lnTo>
                    <a:pt x="1182" y="2543"/>
                  </a:lnTo>
                  <a:lnTo>
                    <a:pt x="1365" y="2727"/>
                  </a:lnTo>
                  <a:lnTo>
                    <a:pt x="1615" y="2941"/>
                  </a:lnTo>
                  <a:lnTo>
                    <a:pt x="1740" y="3074"/>
                  </a:lnTo>
                  <a:lnTo>
                    <a:pt x="1809" y="3115"/>
                  </a:lnTo>
                  <a:lnTo>
                    <a:pt x="1823" y="3045"/>
                  </a:lnTo>
                  <a:lnTo>
                    <a:pt x="1709" y="2876"/>
                  </a:lnTo>
                  <a:lnTo>
                    <a:pt x="1515" y="2741"/>
                  </a:lnTo>
                  <a:lnTo>
                    <a:pt x="1282" y="2516"/>
                  </a:lnTo>
                  <a:lnTo>
                    <a:pt x="1058" y="2359"/>
                  </a:lnTo>
                  <a:lnTo>
                    <a:pt x="981" y="2249"/>
                  </a:lnTo>
                  <a:lnTo>
                    <a:pt x="780" y="2103"/>
                  </a:lnTo>
                  <a:lnTo>
                    <a:pt x="634" y="1972"/>
                  </a:lnTo>
                  <a:close/>
                  <a:moveTo>
                    <a:pt x="3132" y="2151"/>
                  </a:moveTo>
                  <a:lnTo>
                    <a:pt x="3132" y="2221"/>
                  </a:lnTo>
                  <a:lnTo>
                    <a:pt x="3257" y="2353"/>
                  </a:lnTo>
                  <a:lnTo>
                    <a:pt x="3479" y="2546"/>
                  </a:lnTo>
                  <a:lnTo>
                    <a:pt x="3788" y="2786"/>
                  </a:lnTo>
                  <a:lnTo>
                    <a:pt x="3992" y="3000"/>
                  </a:lnTo>
                  <a:lnTo>
                    <a:pt x="4380" y="3278"/>
                  </a:lnTo>
                  <a:lnTo>
                    <a:pt x="4400" y="3250"/>
                  </a:lnTo>
                  <a:lnTo>
                    <a:pt x="4276" y="3087"/>
                  </a:lnTo>
                  <a:lnTo>
                    <a:pt x="4093" y="2952"/>
                  </a:lnTo>
                  <a:lnTo>
                    <a:pt x="3898" y="2779"/>
                  </a:lnTo>
                  <a:lnTo>
                    <a:pt x="3618" y="2543"/>
                  </a:lnTo>
                  <a:lnTo>
                    <a:pt x="3348" y="2276"/>
                  </a:lnTo>
                  <a:lnTo>
                    <a:pt x="3143" y="2151"/>
                  </a:lnTo>
                  <a:close/>
                  <a:moveTo>
                    <a:pt x="551" y="2384"/>
                  </a:moveTo>
                  <a:lnTo>
                    <a:pt x="517" y="2471"/>
                  </a:lnTo>
                  <a:lnTo>
                    <a:pt x="593" y="2560"/>
                  </a:lnTo>
                  <a:lnTo>
                    <a:pt x="846" y="2768"/>
                  </a:lnTo>
                  <a:lnTo>
                    <a:pt x="1029" y="2931"/>
                  </a:lnTo>
                  <a:lnTo>
                    <a:pt x="1241" y="3108"/>
                  </a:lnTo>
                  <a:lnTo>
                    <a:pt x="1445" y="3281"/>
                  </a:lnTo>
                  <a:lnTo>
                    <a:pt x="1709" y="3478"/>
                  </a:lnTo>
                  <a:lnTo>
                    <a:pt x="1750" y="3399"/>
                  </a:lnTo>
                  <a:lnTo>
                    <a:pt x="1719" y="3389"/>
                  </a:lnTo>
                  <a:lnTo>
                    <a:pt x="946" y="2751"/>
                  </a:lnTo>
                  <a:lnTo>
                    <a:pt x="551" y="2384"/>
                  </a:lnTo>
                  <a:close/>
                  <a:moveTo>
                    <a:pt x="3060" y="2585"/>
                  </a:moveTo>
                  <a:lnTo>
                    <a:pt x="3046" y="2644"/>
                  </a:lnTo>
                  <a:lnTo>
                    <a:pt x="3240" y="2855"/>
                  </a:lnTo>
                  <a:lnTo>
                    <a:pt x="3441" y="3021"/>
                  </a:lnTo>
                  <a:lnTo>
                    <a:pt x="3791" y="3309"/>
                  </a:lnTo>
                  <a:lnTo>
                    <a:pt x="4186" y="3659"/>
                  </a:lnTo>
                  <a:lnTo>
                    <a:pt x="4304" y="3742"/>
                  </a:lnTo>
                  <a:lnTo>
                    <a:pt x="4317" y="3673"/>
                  </a:lnTo>
                  <a:lnTo>
                    <a:pt x="4307" y="3641"/>
                  </a:lnTo>
                  <a:lnTo>
                    <a:pt x="4242" y="3562"/>
                  </a:lnTo>
                  <a:lnTo>
                    <a:pt x="4085" y="3427"/>
                  </a:lnTo>
                  <a:lnTo>
                    <a:pt x="3940" y="3306"/>
                  </a:lnTo>
                  <a:lnTo>
                    <a:pt x="3777" y="3160"/>
                  </a:lnTo>
                  <a:lnTo>
                    <a:pt x="3524" y="2966"/>
                  </a:lnTo>
                  <a:lnTo>
                    <a:pt x="3060" y="2585"/>
                  </a:lnTo>
                  <a:close/>
                  <a:moveTo>
                    <a:pt x="465" y="2824"/>
                  </a:moveTo>
                  <a:lnTo>
                    <a:pt x="406" y="2842"/>
                  </a:lnTo>
                  <a:lnTo>
                    <a:pt x="617" y="3077"/>
                  </a:lnTo>
                  <a:lnTo>
                    <a:pt x="1141" y="3499"/>
                  </a:lnTo>
                  <a:lnTo>
                    <a:pt x="1390" y="3725"/>
                  </a:lnTo>
                  <a:lnTo>
                    <a:pt x="1632" y="3918"/>
                  </a:lnTo>
                  <a:lnTo>
                    <a:pt x="1664" y="3881"/>
                  </a:lnTo>
                  <a:lnTo>
                    <a:pt x="1664" y="3843"/>
                  </a:lnTo>
                  <a:lnTo>
                    <a:pt x="1424" y="3656"/>
                  </a:lnTo>
                  <a:lnTo>
                    <a:pt x="1241" y="3461"/>
                  </a:lnTo>
                  <a:lnTo>
                    <a:pt x="1016" y="3295"/>
                  </a:lnTo>
                  <a:lnTo>
                    <a:pt x="777" y="3091"/>
                  </a:lnTo>
                  <a:lnTo>
                    <a:pt x="524" y="2855"/>
                  </a:lnTo>
                  <a:lnTo>
                    <a:pt x="465" y="2824"/>
                  </a:lnTo>
                  <a:close/>
                  <a:moveTo>
                    <a:pt x="2977" y="2997"/>
                  </a:moveTo>
                  <a:lnTo>
                    <a:pt x="2974" y="3077"/>
                  </a:lnTo>
                  <a:lnTo>
                    <a:pt x="3226" y="3302"/>
                  </a:lnTo>
                  <a:lnTo>
                    <a:pt x="3417" y="3496"/>
                  </a:lnTo>
                  <a:lnTo>
                    <a:pt x="3874" y="3856"/>
                  </a:lnTo>
                  <a:lnTo>
                    <a:pt x="4134" y="4102"/>
                  </a:lnTo>
                  <a:lnTo>
                    <a:pt x="4200" y="4144"/>
                  </a:lnTo>
                  <a:lnTo>
                    <a:pt x="4213" y="4085"/>
                  </a:lnTo>
                  <a:lnTo>
                    <a:pt x="4186" y="4022"/>
                  </a:lnTo>
                  <a:lnTo>
                    <a:pt x="4040" y="3870"/>
                  </a:lnTo>
                  <a:lnTo>
                    <a:pt x="3711" y="3624"/>
                  </a:lnTo>
                  <a:lnTo>
                    <a:pt x="3538" y="3468"/>
                  </a:lnTo>
                  <a:lnTo>
                    <a:pt x="3181" y="3160"/>
                  </a:lnTo>
                  <a:lnTo>
                    <a:pt x="2977" y="2997"/>
                  </a:lnTo>
                  <a:close/>
                  <a:moveTo>
                    <a:pt x="323" y="3232"/>
                  </a:moveTo>
                  <a:lnTo>
                    <a:pt x="323" y="3302"/>
                  </a:lnTo>
                  <a:lnTo>
                    <a:pt x="513" y="3478"/>
                  </a:lnTo>
                  <a:lnTo>
                    <a:pt x="687" y="3621"/>
                  </a:lnTo>
                  <a:lnTo>
                    <a:pt x="967" y="3860"/>
                  </a:lnTo>
                  <a:lnTo>
                    <a:pt x="1296" y="4155"/>
                  </a:lnTo>
                  <a:lnTo>
                    <a:pt x="1539" y="4352"/>
                  </a:lnTo>
                  <a:lnTo>
                    <a:pt x="1570" y="4293"/>
                  </a:lnTo>
                  <a:lnTo>
                    <a:pt x="1456" y="4161"/>
                  </a:lnTo>
                  <a:lnTo>
                    <a:pt x="1196" y="3943"/>
                  </a:lnTo>
                  <a:lnTo>
                    <a:pt x="895" y="3669"/>
                  </a:lnTo>
                  <a:lnTo>
                    <a:pt x="538" y="3371"/>
                  </a:lnTo>
                  <a:lnTo>
                    <a:pt x="323" y="3232"/>
                  </a:lnTo>
                  <a:close/>
                  <a:moveTo>
                    <a:pt x="2911" y="3419"/>
                  </a:moveTo>
                  <a:lnTo>
                    <a:pt x="2890" y="3486"/>
                  </a:lnTo>
                  <a:lnTo>
                    <a:pt x="3043" y="3648"/>
                  </a:lnTo>
                  <a:lnTo>
                    <a:pt x="3365" y="3926"/>
                  </a:lnTo>
                  <a:lnTo>
                    <a:pt x="3711" y="4217"/>
                  </a:lnTo>
                  <a:lnTo>
                    <a:pt x="3885" y="4369"/>
                  </a:lnTo>
                  <a:lnTo>
                    <a:pt x="4099" y="4553"/>
                  </a:lnTo>
                  <a:lnTo>
                    <a:pt x="4138" y="4525"/>
                  </a:lnTo>
                  <a:lnTo>
                    <a:pt x="4130" y="4466"/>
                  </a:lnTo>
                  <a:lnTo>
                    <a:pt x="3957" y="4321"/>
                  </a:lnTo>
                  <a:lnTo>
                    <a:pt x="3812" y="4179"/>
                  </a:lnTo>
                  <a:lnTo>
                    <a:pt x="3462" y="3891"/>
                  </a:lnTo>
                  <a:lnTo>
                    <a:pt x="3289" y="3728"/>
                  </a:lnTo>
                  <a:lnTo>
                    <a:pt x="3105" y="3582"/>
                  </a:lnTo>
                  <a:lnTo>
                    <a:pt x="2911" y="3419"/>
                  </a:lnTo>
                  <a:close/>
                  <a:moveTo>
                    <a:pt x="260" y="3656"/>
                  </a:moveTo>
                  <a:lnTo>
                    <a:pt x="229" y="3704"/>
                  </a:lnTo>
                  <a:lnTo>
                    <a:pt x="458" y="3939"/>
                  </a:lnTo>
                  <a:lnTo>
                    <a:pt x="673" y="4105"/>
                  </a:lnTo>
                  <a:lnTo>
                    <a:pt x="1058" y="4446"/>
                  </a:lnTo>
                  <a:lnTo>
                    <a:pt x="1241" y="4619"/>
                  </a:lnTo>
                  <a:lnTo>
                    <a:pt x="1456" y="4782"/>
                  </a:lnTo>
                  <a:lnTo>
                    <a:pt x="1483" y="4764"/>
                  </a:lnTo>
                  <a:lnTo>
                    <a:pt x="1477" y="4695"/>
                  </a:lnTo>
                  <a:lnTo>
                    <a:pt x="1314" y="4542"/>
                  </a:lnTo>
                  <a:lnTo>
                    <a:pt x="1141" y="4407"/>
                  </a:lnTo>
                  <a:lnTo>
                    <a:pt x="839" y="4120"/>
                  </a:lnTo>
                  <a:lnTo>
                    <a:pt x="471" y="3811"/>
                  </a:lnTo>
                  <a:lnTo>
                    <a:pt x="260" y="3656"/>
                  </a:lnTo>
                  <a:close/>
                  <a:moveTo>
                    <a:pt x="2817" y="3839"/>
                  </a:moveTo>
                  <a:lnTo>
                    <a:pt x="2796" y="3898"/>
                  </a:lnTo>
                  <a:lnTo>
                    <a:pt x="3036" y="4165"/>
                  </a:lnTo>
                  <a:lnTo>
                    <a:pt x="3407" y="4431"/>
                  </a:lnTo>
                  <a:lnTo>
                    <a:pt x="3628" y="4657"/>
                  </a:lnTo>
                  <a:lnTo>
                    <a:pt x="3860" y="4861"/>
                  </a:lnTo>
                  <a:lnTo>
                    <a:pt x="3975" y="4934"/>
                  </a:lnTo>
                  <a:lnTo>
                    <a:pt x="4005" y="4906"/>
                  </a:lnTo>
                  <a:lnTo>
                    <a:pt x="4016" y="4858"/>
                  </a:lnTo>
                  <a:lnTo>
                    <a:pt x="3999" y="4837"/>
                  </a:lnTo>
                  <a:lnTo>
                    <a:pt x="3767" y="4653"/>
                  </a:lnTo>
                  <a:lnTo>
                    <a:pt x="3545" y="4438"/>
                  </a:lnTo>
                  <a:lnTo>
                    <a:pt x="2991" y="4006"/>
                  </a:lnTo>
                  <a:lnTo>
                    <a:pt x="2817" y="3839"/>
                  </a:lnTo>
                  <a:close/>
                  <a:moveTo>
                    <a:pt x="205" y="4061"/>
                  </a:moveTo>
                  <a:lnTo>
                    <a:pt x="174" y="4137"/>
                  </a:lnTo>
                  <a:lnTo>
                    <a:pt x="222" y="4199"/>
                  </a:lnTo>
                  <a:lnTo>
                    <a:pt x="655" y="4598"/>
                  </a:lnTo>
                  <a:lnTo>
                    <a:pt x="1043" y="4895"/>
                  </a:lnTo>
                  <a:lnTo>
                    <a:pt x="1303" y="5152"/>
                  </a:lnTo>
                  <a:lnTo>
                    <a:pt x="1438" y="5256"/>
                  </a:lnTo>
                  <a:lnTo>
                    <a:pt x="1459" y="5246"/>
                  </a:lnTo>
                  <a:lnTo>
                    <a:pt x="1421" y="5166"/>
                  </a:lnTo>
                  <a:lnTo>
                    <a:pt x="1192" y="4924"/>
                  </a:lnTo>
                  <a:lnTo>
                    <a:pt x="999" y="4757"/>
                  </a:lnTo>
                  <a:lnTo>
                    <a:pt x="642" y="4449"/>
                  </a:lnTo>
                  <a:lnTo>
                    <a:pt x="205" y="4061"/>
                  </a:lnTo>
                  <a:close/>
                  <a:moveTo>
                    <a:pt x="2745" y="4283"/>
                  </a:moveTo>
                  <a:lnTo>
                    <a:pt x="2721" y="4359"/>
                  </a:lnTo>
                  <a:lnTo>
                    <a:pt x="2828" y="4442"/>
                  </a:lnTo>
                  <a:lnTo>
                    <a:pt x="3091" y="4671"/>
                  </a:lnTo>
                  <a:lnTo>
                    <a:pt x="3303" y="4833"/>
                  </a:lnTo>
                  <a:lnTo>
                    <a:pt x="3583" y="5079"/>
                  </a:lnTo>
                  <a:lnTo>
                    <a:pt x="3746" y="5253"/>
                  </a:lnTo>
                  <a:lnTo>
                    <a:pt x="3871" y="5346"/>
                  </a:lnTo>
                  <a:lnTo>
                    <a:pt x="3895" y="5287"/>
                  </a:lnTo>
                  <a:lnTo>
                    <a:pt x="3895" y="5260"/>
                  </a:lnTo>
                  <a:lnTo>
                    <a:pt x="3798" y="5177"/>
                  </a:lnTo>
                  <a:lnTo>
                    <a:pt x="3652" y="5034"/>
                  </a:lnTo>
                  <a:lnTo>
                    <a:pt x="3161" y="4633"/>
                  </a:lnTo>
                  <a:lnTo>
                    <a:pt x="2880" y="4366"/>
                  </a:lnTo>
                  <a:lnTo>
                    <a:pt x="2745" y="4283"/>
                  </a:lnTo>
                  <a:close/>
                  <a:moveTo>
                    <a:pt x="2644" y="4663"/>
                  </a:moveTo>
                  <a:lnTo>
                    <a:pt x="2603" y="4681"/>
                  </a:lnTo>
                  <a:lnTo>
                    <a:pt x="2592" y="4713"/>
                  </a:lnTo>
                  <a:lnTo>
                    <a:pt x="2609" y="4761"/>
                  </a:lnTo>
                  <a:lnTo>
                    <a:pt x="3275" y="5336"/>
                  </a:lnTo>
                  <a:lnTo>
                    <a:pt x="3452" y="5482"/>
                  </a:lnTo>
                  <a:lnTo>
                    <a:pt x="3594" y="5613"/>
                  </a:lnTo>
                  <a:lnTo>
                    <a:pt x="3722" y="5738"/>
                  </a:lnTo>
                  <a:lnTo>
                    <a:pt x="3781" y="5690"/>
                  </a:lnTo>
                  <a:lnTo>
                    <a:pt x="3580" y="5464"/>
                  </a:lnTo>
                  <a:lnTo>
                    <a:pt x="3386" y="5290"/>
                  </a:lnTo>
                  <a:lnTo>
                    <a:pt x="2835" y="4837"/>
                  </a:lnTo>
                  <a:lnTo>
                    <a:pt x="2644" y="4663"/>
                  </a:lnTo>
                  <a:close/>
                  <a:moveTo>
                    <a:pt x="2558" y="5087"/>
                  </a:moveTo>
                  <a:lnTo>
                    <a:pt x="2509" y="5103"/>
                  </a:lnTo>
                  <a:lnTo>
                    <a:pt x="2505" y="5162"/>
                  </a:lnTo>
                  <a:lnTo>
                    <a:pt x="2564" y="5225"/>
                  </a:lnTo>
                  <a:lnTo>
                    <a:pt x="2873" y="5471"/>
                  </a:lnTo>
                  <a:lnTo>
                    <a:pt x="3316" y="5863"/>
                  </a:lnTo>
                  <a:lnTo>
                    <a:pt x="3559" y="6056"/>
                  </a:lnTo>
                  <a:lnTo>
                    <a:pt x="3580" y="6077"/>
                  </a:lnTo>
                  <a:lnTo>
                    <a:pt x="3621" y="6050"/>
                  </a:lnTo>
                  <a:lnTo>
                    <a:pt x="3621" y="5991"/>
                  </a:lnTo>
                  <a:lnTo>
                    <a:pt x="3455" y="5877"/>
                  </a:lnTo>
                  <a:lnTo>
                    <a:pt x="3324" y="5714"/>
                  </a:lnTo>
                  <a:lnTo>
                    <a:pt x="2558" y="5087"/>
                  </a:lnTo>
                  <a:close/>
                  <a:moveTo>
                    <a:pt x="2426" y="5468"/>
                  </a:moveTo>
                  <a:lnTo>
                    <a:pt x="2384" y="5516"/>
                  </a:lnTo>
                  <a:lnTo>
                    <a:pt x="2450" y="5596"/>
                  </a:lnTo>
                  <a:lnTo>
                    <a:pt x="2654" y="5789"/>
                  </a:lnTo>
                  <a:lnTo>
                    <a:pt x="2994" y="6067"/>
                  </a:lnTo>
                  <a:lnTo>
                    <a:pt x="3157" y="6223"/>
                  </a:lnTo>
                  <a:lnTo>
                    <a:pt x="3340" y="6406"/>
                  </a:lnTo>
                  <a:lnTo>
                    <a:pt x="3399" y="6368"/>
                  </a:lnTo>
                  <a:lnTo>
                    <a:pt x="3420" y="6341"/>
                  </a:lnTo>
                  <a:lnTo>
                    <a:pt x="3230" y="6147"/>
                  </a:lnTo>
                  <a:lnTo>
                    <a:pt x="2859" y="5856"/>
                  </a:lnTo>
                  <a:lnTo>
                    <a:pt x="2582" y="5589"/>
                  </a:lnTo>
                  <a:lnTo>
                    <a:pt x="2426" y="5468"/>
                  </a:lnTo>
                  <a:close/>
                  <a:moveTo>
                    <a:pt x="2159" y="5755"/>
                  </a:moveTo>
                  <a:lnTo>
                    <a:pt x="2076" y="5779"/>
                  </a:lnTo>
                  <a:lnTo>
                    <a:pt x="2270" y="5966"/>
                  </a:lnTo>
                  <a:lnTo>
                    <a:pt x="2568" y="6233"/>
                  </a:lnTo>
                  <a:lnTo>
                    <a:pt x="2862" y="6438"/>
                  </a:lnTo>
                  <a:lnTo>
                    <a:pt x="3036" y="6621"/>
                  </a:lnTo>
                  <a:lnTo>
                    <a:pt x="3161" y="6667"/>
                  </a:lnTo>
                  <a:lnTo>
                    <a:pt x="3185" y="6608"/>
                  </a:lnTo>
                  <a:lnTo>
                    <a:pt x="3095" y="6555"/>
                  </a:lnTo>
                  <a:lnTo>
                    <a:pt x="2963" y="6413"/>
                  </a:lnTo>
                  <a:lnTo>
                    <a:pt x="2682" y="6184"/>
                  </a:lnTo>
                  <a:lnTo>
                    <a:pt x="2332" y="5887"/>
                  </a:lnTo>
                  <a:lnTo>
                    <a:pt x="2159" y="5755"/>
                  </a:lnTo>
                  <a:close/>
                  <a:moveTo>
                    <a:pt x="122" y="4490"/>
                  </a:moveTo>
                  <a:lnTo>
                    <a:pt x="91" y="4539"/>
                  </a:lnTo>
                  <a:lnTo>
                    <a:pt x="81" y="4580"/>
                  </a:lnTo>
                  <a:lnTo>
                    <a:pt x="87" y="4591"/>
                  </a:lnTo>
                  <a:lnTo>
                    <a:pt x="468" y="4889"/>
                  </a:lnTo>
                  <a:lnTo>
                    <a:pt x="929" y="5319"/>
                  </a:lnTo>
                  <a:lnTo>
                    <a:pt x="1103" y="5471"/>
                  </a:lnTo>
                  <a:lnTo>
                    <a:pt x="1307" y="5627"/>
                  </a:lnTo>
                  <a:lnTo>
                    <a:pt x="1501" y="5821"/>
                  </a:lnTo>
                  <a:lnTo>
                    <a:pt x="1695" y="5976"/>
                  </a:lnTo>
                  <a:lnTo>
                    <a:pt x="1937" y="6133"/>
                  </a:lnTo>
                  <a:lnTo>
                    <a:pt x="2139" y="6317"/>
                  </a:lnTo>
                  <a:lnTo>
                    <a:pt x="2312" y="6480"/>
                  </a:lnTo>
                  <a:lnTo>
                    <a:pt x="2620" y="6766"/>
                  </a:lnTo>
                  <a:lnTo>
                    <a:pt x="2825" y="6902"/>
                  </a:lnTo>
                  <a:lnTo>
                    <a:pt x="2897" y="6864"/>
                  </a:lnTo>
                  <a:lnTo>
                    <a:pt x="2779" y="6763"/>
                  </a:lnTo>
                  <a:lnTo>
                    <a:pt x="2596" y="6618"/>
                  </a:lnTo>
                  <a:lnTo>
                    <a:pt x="2374" y="6434"/>
                  </a:lnTo>
                  <a:lnTo>
                    <a:pt x="2104" y="6168"/>
                  </a:lnTo>
                  <a:lnTo>
                    <a:pt x="1757" y="5901"/>
                  </a:lnTo>
                  <a:lnTo>
                    <a:pt x="1591" y="5765"/>
                  </a:lnTo>
                  <a:lnTo>
                    <a:pt x="1349" y="5551"/>
                  </a:lnTo>
                  <a:lnTo>
                    <a:pt x="1196" y="5426"/>
                  </a:lnTo>
                  <a:lnTo>
                    <a:pt x="915" y="5180"/>
                  </a:lnTo>
                  <a:lnTo>
                    <a:pt x="759" y="5028"/>
                  </a:lnTo>
                  <a:lnTo>
                    <a:pt x="565" y="4882"/>
                  </a:lnTo>
                  <a:lnTo>
                    <a:pt x="354" y="4698"/>
                  </a:lnTo>
                  <a:lnTo>
                    <a:pt x="122" y="4490"/>
                  </a:lnTo>
                  <a:close/>
                  <a:moveTo>
                    <a:pt x="56" y="4945"/>
                  </a:moveTo>
                  <a:lnTo>
                    <a:pt x="46" y="5041"/>
                  </a:lnTo>
                  <a:lnTo>
                    <a:pt x="236" y="5186"/>
                  </a:lnTo>
                  <a:lnTo>
                    <a:pt x="361" y="5329"/>
                  </a:lnTo>
                  <a:lnTo>
                    <a:pt x="555" y="5495"/>
                  </a:lnTo>
                  <a:lnTo>
                    <a:pt x="721" y="5637"/>
                  </a:lnTo>
                  <a:lnTo>
                    <a:pt x="1234" y="6070"/>
                  </a:lnTo>
                  <a:lnTo>
                    <a:pt x="1477" y="6254"/>
                  </a:lnTo>
                  <a:lnTo>
                    <a:pt x="1747" y="6483"/>
                  </a:lnTo>
                  <a:lnTo>
                    <a:pt x="1927" y="6677"/>
                  </a:lnTo>
                  <a:lnTo>
                    <a:pt x="2391" y="7044"/>
                  </a:lnTo>
                  <a:lnTo>
                    <a:pt x="2492" y="7041"/>
                  </a:lnTo>
                  <a:lnTo>
                    <a:pt x="2502" y="7020"/>
                  </a:lnTo>
                  <a:lnTo>
                    <a:pt x="2416" y="6958"/>
                  </a:lnTo>
                  <a:lnTo>
                    <a:pt x="2173" y="6763"/>
                  </a:lnTo>
                  <a:lnTo>
                    <a:pt x="2010" y="6618"/>
                  </a:lnTo>
                  <a:lnTo>
                    <a:pt x="1827" y="6434"/>
                  </a:lnTo>
                  <a:lnTo>
                    <a:pt x="1681" y="6313"/>
                  </a:lnTo>
                  <a:lnTo>
                    <a:pt x="1546" y="6189"/>
                  </a:lnTo>
                  <a:lnTo>
                    <a:pt x="1362" y="6053"/>
                  </a:lnTo>
                  <a:lnTo>
                    <a:pt x="589" y="5378"/>
                  </a:lnTo>
                  <a:lnTo>
                    <a:pt x="482" y="5305"/>
                  </a:lnTo>
                  <a:lnTo>
                    <a:pt x="233" y="5087"/>
                  </a:lnTo>
                  <a:lnTo>
                    <a:pt x="56" y="4945"/>
                  </a:lnTo>
                  <a:close/>
                  <a:moveTo>
                    <a:pt x="73" y="5973"/>
                  </a:moveTo>
                  <a:lnTo>
                    <a:pt x="118" y="6080"/>
                  </a:lnTo>
                  <a:lnTo>
                    <a:pt x="416" y="6379"/>
                  </a:lnTo>
                  <a:lnTo>
                    <a:pt x="631" y="6534"/>
                  </a:lnTo>
                  <a:lnTo>
                    <a:pt x="1005" y="6860"/>
                  </a:lnTo>
                  <a:lnTo>
                    <a:pt x="1317" y="7078"/>
                  </a:lnTo>
                  <a:lnTo>
                    <a:pt x="1418" y="7103"/>
                  </a:lnTo>
                  <a:lnTo>
                    <a:pt x="1040" y="6763"/>
                  </a:lnTo>
                  <a:lnTo>
                    <a:pt x="652" y="6455"/>
                  </a:lnTo>
                  <a:lnTo>
                    <a:pt x="461" y="6282"/>
                  </a:lnTo>
                  <a:lnTo>
                    <a:pt x="73" y="5973"/>
                  </a:lnTo>
                  <a:close/>
                  <a:moveTo>
                    <a:pt x="1" y="5415"/>
                  </a:moveTo>
                  <a:lnTo>
                    <a:pt x="1" y="5485"/>
                  </a:lnTo>
                  <a:lnTo>
                    <a:pt x="482" y="5935"/>
                  </a:lnTo>
                  <a:lnTo>
                    <a:pt x="655" y="6050"/>
                  </a:lnTo>
                  <a:lnTo>
                    <a:pt x="866" y="6254"/>
                  </a:lnTo>
                  <a:lnTo>
                    <a:pt x="1109" y="6441"/>
                  </a:lnTo>
                  <a:lnTo>
                    <a:pt x="1227" y="6573"/>
                  </a:lnTo>
                  <a:lnTo>
                    <a:pt x="1487" y="6787"/>
                  </a:lnTo>
                  <a:lnTo>
                    <a:pt x="1702" y="6954"/>
                  </a:lnTo>
                  <a:lnTo>
                    <a:pt x="1923" y="7120"/>
                  </a:lnTo>
                  <a:lnTo>
                    <a:pt x="1972" y="7131"/>
                  </a:lnTo>
                  <a:lnTo>
                    <a:pt x="2014" y="7103"/>
                  </a:lnTo>
                  <a:lnTo>
                    <a:pt x="1958" y="7023"/>
                  </a:lnTo>
                  <a:lnTo>
                    <a:pt x="1733" y="6846"/>
                  </a:lnTo>
                  <a:lnTo>
                    <a:pt x="1383" y="6587"/>
                  </a:lnTo>
                  <a:lnTo>
                    <a:pt x="1165" y="6365"/>
                  </a:lnTo>
                  <a:lnTo>
                    <a:pt x="967" y="6230"/>
                  </a:lnTo>
                  <a:lnTo>
                    <a:pt x="700" y="5973"/>
                  </a:lnTo>
                  <a:lnTo>
                    <a:pt x="534" y="5869"/>
                  </a:lnTo>
                  <a:lnTo>
                    <a:pt x="361" y="5685"/>
                  </a:lnTo>
                  <a:lnTo>
                    <a:pt x="188" y="5540"/>
                  </a:lnTo>
                  <a:lnTo>
                    <a:pt x="1" y="5415"/>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57"/>
            <p:cNvSpPr/>
            <p:nvPr/>
          </p:nvSpPr>
          <p:spPr>
            <a:xfrm>
              <a:off x="5262250" y="2157900"/>
              <a:ext cx="77550" cy="133675"/>
            </a:xfrm>
            <a:custGeom>
              <a:rect b="b" l="l" r="r" t="t"/>
              <a:pathLst>
                <a:path extrusionOk="0" h="5347" w="3102">
                  <a:moveTo>
                    <a:pt x="2332" y="59"/>
                  </a:moveTo>
                  <a:lnTo>
                    <a:pt x="2468" y="180"/>
                  </a:lnTo>
                  <a:lnTo>
                    <a:pt x="2575" y="298"/>
                  </a:lnTo>
                  <a:lnTo>
                    <a:pt x="2690" y="392"/>
                  </a:lnTo>
                  <a:lnTo>
                    <a:pt x="3085" y="748"/>
                  </a:lnTo>
                  <a:lnTo>
                    <a:pt x="3085" y="748"/>
                  </a:lnTo>
                  <a:lnTo>
                    <a:pt x="3047" y="620"/>
                  </a:lnTo>
                  <a:lnTo>
                    <a:pt x="2880" y="478"/>
                  </a:lnTo>
                  <a:lnTo>
                    <a:pt x="2769" y="353"/>
                  </a:lnTo>
                  <a:lnTo>
                    <a:pt x="2617" y="239"/>
                  </a:lnTo>
                  <a:lnTo>
                    <a:pt x="2430" y="66"/>
                  </a:lnTo>
                  <a:lnTo>
                    <a:pt x="2332" y="59"/>
                  </a:lnTo>
                  <a:close/>
                  <a:moveTo>
                    <a:pt x="995" y="319"/>
                  </a:moveTo>
                  <a:lnTo>
                    <a:pt x="971" y="339"/>
                  </a:lnTo>
                  <a:lnTo>
                    <a:pt x="1006" y="422"/>
                  </a:lnTo>
                  <a:lnTo>
                    <a:pt x="1221" y="620"/>
                  </a:lnTo>
                  <a:lnTo>
                    <a:pt x="1522" y="870"/>
                  </a:lnTo>
                  <a:lnTo>
                    <a:pt x="1651" y="995"/>
                  </a:lnTo>
                  <a:lnTo>
                    <a:pt x="1685" y="960"/>
                  </a:lnTo>
                  <a:lnTo>
                    <a:pt x="1692" y="921"/>
                  </a:lnTo>
                  <a:lnTo>
                    <a:pt x="1529" y="779"/>
                  </a:lnTo>
                  <a:lnTo>
                    <a:pt x="1127" y="437"/>
                  </a:lnTo>
                  <a:lnTo>
                    <a:pt x="995" y="319"/>
                  </a:lnTo>
                  <a:close/>
                  <a:moveTo>
                    <a:pt x="1886" y="0"/>
                  </a:moveTo>
                  <a:lnTo>
                    <a:pt x="1817" y="10"/>
                  </a:lnTo>
                  <a:lnTo>
                    <a:pt x="1997" y="176"/>
                  </a:lnTo>
                  <a:lnTo>
                    <a:pt x="2163" y="305"/>
                  </a:lnTo>
                  <a:lnTo>
                    <a:pt x="2457" y="551"/>
                  </a:lnTo>
                  <a:lnTo>
                    <a:pt x="2721" y="804"/>
                  </a:lnTo>
                  <a:lnTo>
                    <a:pt x="2988" y="1012"/>
                  </a:lnTo>
                  <a:lnTo>
                    <a:pt x="3095" y="1123"/>
                  </a:lnTo>
                  <a:lnTo>
                    <a:pt x="3102" y="1108"/>
                  </a:lnTo>
                  <a:lnTo>
                    <a:pt x="3098" y="1043"/>
                  </a:lnTo>
                  <a:lnTo>
                    <a:pt x="3036" y="977"/>
                  </a:lnTo>
                  <a:lnTo>
                    <a:pt x="2877" y="821"/>
                  </a:lnTo>
                  <a:lnTo>
                    <a:pt x="2735" y="693"/>
                  </a:lnTo>
                  <a:lnTo>
                    <a:pt x="2561" y="565"/>
                  </a:lnTo>
                  <a:lnTo>
                    <a:pt x="2388" y="422"/>
                  </a:lnTo>
                  <a:lnTo>
                    <a:pt x="2111" y="160"/>
                  </a:lnTo>
                  <a:lnTo>
                    <a:pt x="1886" y="0"/>
                  </a:lnTo>
                  <a:close/>
                  <a:moveTo>
                    <a:pt x="819" y="555"/>
                  </a:moveTo>
                  <a:lnTo>
                    <a:pt x="787" y="589"/>
                  </a:lnTo>
                  <a:lnTo>
                    <a:pt x="877" y="686"/>
                  </a:lnTo>
                  <a:lnTo>
                    <a:pt x="1117" y="891"/>
                  </a:lnTo>
                  <a:lnTo>
                    <a:pt x="1259" y="1019"/>
                  </a:lnTo>
                  <a:lnTo>
                    <a:pt x="1425" y="1161"/>
                  </a:lnTo>
                  <a:lnTo>
                    <a:pt x="1584" y="1257"/>
                  </a:lnTo>
                  <a:lnTo>
                    <a:pt x="1581" y="1199"/>
                  </a:lnTo>
                  <a:lnTo>
                    <a:pt x="1473" y="1112"/>
                  </a:lnTo>
                  <a:lnTo>
                    <a:pt x="1366" y="1008"/>
                  </a:lnTo>
                  <a:lnTo>
                    <a:pt x="1207" y="887"/>
                  </a:lnTo>
                  <a:lnTo>
                    <a:pt x="1085" y="769"/>
                  </a:lnTo>
                  <a:lnTo>
                    <a:pt x="957" y="651"/>
                  </a:lnTo>
                  <a:lnTo>
                    <a:pt x="819" y="555"/>
                  </a:lnTo>
                  <a:close/>
                  <a:moveTo>
                    <a:pt x="1491" y="45"/>
                  </a:moveTo>
                  <a:lnTo>
                    <a:pt x="1484" y="52"/>
                  </a:lnTo>
                  <a:lnTo>
                    <a:pt x="1612" y="187"/>
                  </a:lnTo>
                  <a:lnTo>
                    <a:pt x="1755" y="312"/>
                  </a:lnTo>
                  <a:lnTo>
                    <a:pt x="2305" y="828"/>
                  </a:lnTo>
                  <a:lnTo>
                    <a:pt x="2465" y="956"/>
                  </a:lnTo>
                  <a:lnTo>
                    <a:pt x="2610" y="1074"/>
                  </a:lnTo>
                  <a:lnTo>
                    <a:pt x="2759" y="1233"/>
                  </a:lnTo>
                  <a:lnTo>
                    <a:pt x="2901" y="1351"/>
                  </a:lnTo>
                  <a:lnTo>
                    <a:pt x="3053" y="1465"/>
                  </a:lnTo>
                  <a:lnTo>
                    <a:pt x="3078" y="1452"/>
                  </a:lnTo>
                  <a:lnTo>
                    <a:pt x="3071" y="1407"/>
                  </a:lnTo>
                  <a:lnTo>
                    <a:pt x="2994" y="1327"/>
                  </a:lnTo>
                  <a:lnTo>
                    <a:pt x="2842" y="1206"/>
                  </a:lnTo>
                  <a:lnTo>
                    <a:pt x="2700" y="1070"/>
                  </a:lnTo>
                  <a:lnTo>
                    <a:pt x="2506" y="883"/>
                  </a:lnTo>
                  <a:lnTo>
                    <a:pt x="2371" y="779"/>
                  </a:lnTo>
                  <a:lnTo>
                    <a:pt x="2111" y="541"/>
                  </a:lnTo>
                  <a:lnTo>
                    <a:pt x="1983" y="430"/>
                  </a:lnTo>
                  <a:lnTo>
                    <a:pt x="1862" y="305"/>
                  </a:lnTo>
                  <a:lnTo>
                    <a:pt x="1734" y="184"/>
                  </a:lnTo>
                  <a:lnTo>
                    <a:pt x="1543" y="48"/>
                  </a:lnTo>
                  <a:lnTo>
                    <a:pt x="1491" y="45"/>
                  </a:lnTo>
                  <a:close/>
                  <a:moveTo>
                    <a:pt x="1231" y="160"/>
                  </a:moveTo>
                  <a:lnTo>
                    <a:pt x="1176" y="176"/>
                  </a:lnTo>
                  <a:lnTo>
                    <a:pt x="1256" y="270"/>
                  </a:lnTo>
                  <a:lnTo>
                    <a:pt x="1477" y="464"/>
                  </a:lnTo>
                  <a:lnTo>
                    <a:pt x="1750" y="686"/>
                  </a:lnTo>
                  <a:lnTo>
                    <a:pt x="1886" y="828"/>
                  </a:lnTo>
                  <a:lnTo>
                    <a:pt x="1958" y="852"/>
                  </a:lnTo>
                  <a:lnTo>
                    <a:pt x="2083" y="942"/>
                  </a:lnTo>
                  <a:lnTo>
                    <a:pt x="2201" y="1099"/>
                  </a:lnTo>
                  <a:lnTo>
                    <a:pt x="2388" y="1265"/>
                  </a:lnTo>
                  <a:lnTo>
                    <a:pt x="2510" y="1382"/>
                  </a:lnTo>
                  <a:lnTo>
                    <a:pt x="2797" y="1622"/>
                  </a:lnTo>
                  <a:lnTo>
                    <a:pt x="2946" y="1764"/>
                  </a:lnTo>
                  <a:lnTo>
                    <a:pt x="3002" y="1746"/>
                  </a:lnTo>
                  <a:lnTo>
                    <a:pt x="3019" y="1722"/>
                  </a:lnTo>
                  <a:lnTo>
                    <a:pt x="2981" y="1698"/>
                  </a:lnTo>
                  <a:lnTo>
                    <a:pt x="2831" y="1556"/>
                  </a:lnTo>
                  <a:lnTo>
                    <a:pt x="2717" y="1444"/>
                  </a:lnTo>
                  <a:lnTo>
                    <a:pt x="2436" y="1216"/>
                  </a:lnTo>
                  <a:lnTo>
                    <a:pt x="2278" y="1095"/>
                  </a:lnTo>
                  <a:lnTo>
                    <a:pt x="2135" y="921"/>
                  </a:lnTo>
                  <a:lnTo>
                    <a:pt x="1942" y="787"/>
                  </a:lnTo>
                  <a:lnTo>
                    <a:pt x="1785" y="620"/>
                  </a:lnTo>
                  <a:lnTo>
                    <a:pt x="1626" y="485"/>
                  </a:lnTo>
                  <a:lnTo>
                    <a:pt x="1352" y="277"/>
                  </a:lnTo>
                  <a:lnTo>
                    <a:pt x="1231" y="160"/>
                  </a:lnTo>
                  <a:close/>
                  <a:moveTo>
                    <a:pt x="2160" y="1358"/>
                  </a:moveTo>
                  <a:lnTo>
                    <a:pt x="2150" y="1393"/>
                  </a:lnTo>
                  <a:lnTo>
                    <a:pt x="2191" y="1455"/>
                  </a:lnTo>
                  <a:lnTo>
                    <a:pt x="2572" y="1774"/>
                  </a:lnTo>
                  <a:lnTo>
                    <a:pt x="2655" y="1764"/>
                  </a:lnTo>
                  <a:lnTo>
                    <a:pt x="2513" y="1628"/>
                  </a:lnTo>
                  <a:lnTo>
                    <a:pt x="2267" y="1424"/>
                  </a:lnTo>
                  <a:lnTo>
                    <a:pt x="2160" y="1358"/>
                  </a:lnTo>
                  <a:close/>
                  <a:moveTo>
                    <a:pt x="715" y="811"/>
                  </a:moveTo>
                  <a:lnTo>
                    <a:pt x="684" y="852"/>
                  </a:lnTo>
                  <a:lnTo>
                    <a:pt x="832" y="1019"/>
                  </a:lnTo>
                  <a:lnTo>
                    <a:pt x="1172" y="1348"/>
                  </a:lnTo>
                  <a:lnTo>
                    <a:pt x="1355" y="1473"/>
                  </a:lnTo>
                  <a:lnTo>
                    <a:pt x="1598" y="1715"/>
                  </a:lnTo>
                  <a:lnTo>
                    <a:pt x="1713" y="1805"/>
                  </a:lnTo>
                  <a:lnTo>
                    <a:pt x="1696" y="1729"/>
                  </a:lnTo>
                  <a:lnTo>
                    <a:pt x="1553" y="1556"/>
                  </a:lnTo>
                  <a:lnTo>
                    <a:pt x="1411" y="1420"/>
                  </a:lnTo>
                  <a:lnTo>
                    <a:pt x="1259" y="1310"/>
                  </a:lnTo>
                  <a:lnTo>
                    <a:pt x="1016" y="1088"/>
                  </a:lnTo>
                  <a:lnTo>
                    <a:pt x="856" y="960"/>
                  </a:lnTo>
                  <a:lnTo>
                    <a:pt x="715" y="811"/>
                  </a:lnTo>
                  <a:close/>
                  <a:moveTo>
                    <a:pt x="594" y="1102"/>
                  </a:moveTo>
                  <a:lnTo>
                    <a:pt x="590" y="1178"/>
                  </a:lnTo>
                  <a:lnTo>
                    <a:pt x="639" y="1233"/>
                  </a:lnTo>
                  <a:lnTo>
                    <a:pt x="791" y="1365"/>
                  </a:lnTo>
                  <a:lnTo>
                    <a:pt x="1027" y="1566"/>
                  </a:lnTo>
                  <a:lnTo>
                    <a:pt x="1262" y="1788"/>
                  </a:lnTo>
                  <a:lnTo>
                    <a:pt x="1422" y="1923"/>
                  </a:lnTo>
                  <a:lnTo>
                    <a:pt x="1651" y="2114"/>
                  </a:lnTo>
                  <a:lnTo>
                    <a:pt x="1879" y="2328"/>
                  </a:lnTo>
                  <a:lnTo>
                    <a:pt x="2014" y="2460"/>
                  </a:lnTo>
                  <a:lnTo>
                    <a:pt x="2191" y="2592"/>
                  </a:lnTo>
                  <a:lnTo>
                    <a:pt x="2319" y="2696"/>
                  </a:lnTo>
                  <a:lnTo>
                    <a:pt x="2426" y="2789"/>
                  </a:lnTo>
                  <a:lnTo>
                    <a:pt x="2426" y="2789"/>
                  </a:lnTo>
                  <a:lnTo>
                    <a:pt x="2412" y="2758"/>
                  </a:lnTo>
                  <a:lnTo>
                    <a:pt x="2295" y="2595"/>
                  </a:lnTo>
                  <a:lnTo>
                    <a:pt x="2108" y="2453"/>
                  </a:lnTo>
                  <a:lnTo>
                    <a:pt x="1942" y="2301"/>
                  </a:lnTo>
                  <a:lnTo>
                    <a:pt x="1841" y="2200"/>
                  </a:lnTo>
                  <a:lnTo>
                    <a:pt x="1539" y="1937"/>
                  </a:lnTo>
                  <a:lnTo>
                    <a:pt x="1210" y="1636"/>
                  </a:lnTo>
                  <a:lnTo>
                    <a:pt x="923" y="1390"/>
                  </a:lnTo>
                  <a:lnTo>
                    <a:pt x="715" y="1212"/>
                  </a:lnTo>
                  <a:lnTo>
                    <a:pt x="607" y="1102"/>
                  </a:lnTo>
                  <a:close/>
                  <a:moveTo>
                    <a:pt x="573" y="1465"/>
                  </a:moveTo>
                  <a:lnTo>
                    <a:pt x="562" y="1542"/>
                  </a:lnTo>
                  <a:lnTo>
                    <a:pt x="621" y="1580"/>
                  </a:lnTo>
                  <a:lnTo>
                    <a:pt x="1006" y="1923"/>
                  </a:lnTo>
                  <a:lnTo>
                    <a:pt x="1251" y="2159"/>
                  </a:lnTo>
                  <a:lnTo>
                    <a:pt x="1429" y="2311"/>
                  </a:lnTo>
                  <a:lnTo>
                    <a:pt x="1536" y="2415"/>
                  </a:lnTo>
                  <a:lnTo>
                    <a:pt x="1654" y="2501"/>
                  </a:lnTo>
                  <a:lnTo>
                    <a:pt x="1838" y="2675"/>
                  </a:lnTo>
                  <a:lnTo>
                    <a:pt x="2239" y="3042"/>
                  </a:lnTo>
                  <a:lnTo>
                    <a:pt x="2631" y="3354"/>
                  </a:lnTo>
                  <a:lnTo>
                    <a:pt x="2610" y="3271"/>
                  </a:lnTo>
                  <a:lnTo>
                    <a:pt x="2409" y="3087"/>
                  </a:lnTo>
                  <a:lnTo>
                    <a:pt x="2253" y="2952"/>
                  </a:lnTo>
                  <a:lnTo>
                    <a:pt x="1903" y="2626"/>
                  </a:lnTo>
                  <a:lnTo>
                    <a:pt x="1709" y="2446"/>
                  </a:lnTo>
                  <a:lnTo>
                    <a:pt x="1577" y="2363"/>
                  </a:lnTo>
                  <a:lnTo>
                    <a:pt x="1470" y="2263"/>
                  </a:lnTo>
                  <a:lnTo>
                    <a:pt x="1349" y="2151"/>
                  </a:lnTo>
                  <a:lnTo>
                    <a:pt x="1182" y="2006"/>
                  </a:lnTo>
                  <a:lnTo>
                    <a:pt x="906" y="1732"/>
                  </a:lnTo>
                  <a:lnTo>
                    <a:pt x="653" y="1532"/>
                  </a:lnTo>
                  <a:lnTo>
                    <a:pt x="573" y="1465"/>
                  </a:lnTo>
                  <a:close/>
                  <a:moveTo>
                    <a:pt x="843" y="3340"/>
                  </a:moveTo>
                  <a:lnTo>
                    <a:pt x="985" y="3458"/>
                  </a:lnTo>
                  <a:lnTo>
                    <a:pt x="1030" y="3493"/>
                  </a:lnTo>
                  <a:lnTo>
                    <a:pt x="1027" y="3409"/>
                  </a:lnTo>
                  <a:lnTo>
                    <a:pt x="947" y="3347"/>
                  </a:lnTo>
                  <a:lnTo>
                    <a:pt x="843" y="3340"/>
                  </a:lnTo>
                  <a:close/>
                  <a:moveTo>
                    <a:pt x="701" y="1930"/>
                  </a:moveTo>
                  <a:lnTo>
                    <a:pt x="653" y="1940"/>
                  </a:lnTo>
                  <a:lnTo>
                    <a:pt x="701" y="2027"/>
                  </a:lnTo>
                  <a:lnTo>
                    <a:pt x="853" y="2162"/>
                  </a:lnTo>
                  <a:lnTo>
                    <a:pt x="995" y="2325"/>
                  </a:lnTo>
                  <a:lnTo>
                    <a:pt x="1144" y="2439"/>
                  </a:lnTo>
                  <a:lnTo>
                    <a:pt x="1266" y="2564"/>
                  </a:lnTo>
                  <a:lnTo>
                    <a:pt x="1526" y="2786"/>
                  </a:lnTo>
                  <a:lnTo>
                    <a:pt x="2083" y="3278"/>
                  </a:lnTo>
                  <a:lnTo>
                    <a:pt x="2215" y="3382"/>
                  </a:lnTo>
                  <a:lnTo>
                    <a:pt x="2607" y="3745"/>
                  </a:lnTo>
                  <a:lnTo>
                    <a:pt x="2679" y="3804"/>
                  </a:lnTo>
                  <a:lnTo>
                    <a:pt x="2707" y="3752"/>
                  </a:lnTo>
                  <a:lnTo>
                    <a:pt x="2634" y="3666"/>
                  </a:lnTo>
                  <a:lnTo>
                    <a:pt x="2499" y="3531"/>
                  </a:lnTo>
                  <a:lnTo>
                    <a:pt x="2246" y="3315"/>
                  </a:lnTo>
                  <a:lnTo>
                    <a:pt x="2090" y="3191"/>
                  </a:lnTo>
                  <a:lnTo>
                    <a:pt x="1789" y="2914"/>
                  </a:lnTo>
                  <a:lnTo>
                    <a:pt x="1508" y="2675"/>
                  </a:lnTo>
                  <a:lnTo>
                    <a:pt x="1314" y="2491"/>
                  </a:lnTo>
                  <a:lnTo>
                    <a:pt x="1085" y="2287"/>
                  </a:lnTo>
                  <a:lnTo>
                    <a:pt x="940" y="2172"/>
                  </a:lnTo>
                  <a:lnTo>
                    <a:pt x="777" y="2017"/>
                  </a:lnTo>
                  <a:lnTo>
                    <a:pt x="701" y="1930"/>
                  </a:lnTo>
                  <a:close/>
                  <a:moveTo>
                    <a:pt x="413" y="3323"/>
                  </a:moveTo>
                  <a:lnTo>
                    <a:pt x="715" y="3579"/>
                  </a:lnTo>
                  <a:lnTo>
                    <a:pt x="1002" y="3811"/>
                  </a:lnTo>
                  <a:lnTo>
                    <a:pt x="1006" y="3790"/>
                  </a:lnTo>
                  <a:lnTo>
                    <a:pt x="856" y="3617"/>
                  </a:lnTo>
                  <a:lnTo>
                    <a:pt x="511" y="3330"/>
                  </a:lnTo>
                  <a:lnTo>
                    <a:pt x="413" y="3323"/>
                  </a:lnTo>
                  <a:close/>
                  <a:moveTo>
                    <a:pt x="1310" y="2879"/>
                  </a:moveTo>
                  <a:lnTo>
                    <a:pt x="1366" y="2973"/>
                  </a:lnTo>
                  <a:lnTo>
                    <a:pt x="1505" y="3149"/>
                  </a:lnTo>
                  <a:lnTo>
                    <a:pt x="1750" y="3357"/>
                  </a:lnTo>
                  <a:lnTo>
                    <a:pt x="1886" y="3468"/>
                  </a:lnTo>
                  <a:lnTo>
                    <a:pt x="2260" y="3819"/>
                  </a:lnTo>
                  <a:lnTo>
                    <a:pt x="2433" y="3947"/>
                  </a:lnTo>
                  <a:lnTo>
                    <a:pt x="2545" y="4071"/>
                  </a:lnTo>
                  <a:lnTo>
                    <a:pt x="2644" y="4168"/>
                  </a:lnTo>
                  <a:lnTo>
                    <a:pt x="2662" y="4116"/>
                  </a:lnTo>
                  <a:lnTo>
                    <a:pt x="2586" y="4016"/>
                  </a:lnTo>
                  <a:lnTo>
                    <a:pt x="2471" y="3905"/>
                  </a:lnTo>
                  <a:lnTo>
                    <a:pt x="2357" y="3808"/>
                  </a:lnTo>
                  <a:lnTo>
                    <a:pt x="2198" y="3659"/>
                  </a:lnTo>
                  <a:lnTo>
                    <a:pt x="2076" y="3555"/>
                  </a:lnTo>
                  <a:lnTo>
                    <a:pt x="1955" y="3437"/>
                  </a:lnTo>
                  <a:lnTo>
                    <a:pt x="1705" y="3216"/>
                  </a:lnTo>
                  <a:lnTo>
                    <a:pt x="1581" y="3118"/>
                  </a:lnTo>
                  <a:lnTo>
                    <a:pt x="1397" y="2945"/>
                  </a:lnTo>
                  <a:lnTo>
                    <a:pt x="1310" y="2879"/>
                  </a:lnTo>
                  <a:close/>
                  <a:moveTo>
                    <a:pt x="126" y="3347"/>
                  </a:moveTo>
                  <a:lnTo>
                    <a:pt x="81" y="3382"/>
                  </a:lnTo>
                  <a:lnTo>
                    <a:pt x="143" y="3437"/>
                  </a:lnTo>
                  <a:lnTo>
                    <a:pt x="555" y="3794"/>
                  </a:lnTo>
                  <a:lnTo>
                    <a:pt x="739" y="3967"/>
                  </a:lnTo>
                  <a:lnTo>
                    <a:pt x="861" y="4081"/>
                  </a:lnTo>
                  <a:lnTo>
                    <a:pt x="971" y="4168"/>
                  </a:lnTo>
                  <a:lnTo>
                    <a:pt x="1030" y="4179"/>
                  </a:lnTo>
                  <a:lnTo>
                    <a:pt x="989" y="4095"/>
                  </a:lnTo>
                  <a:lnTo>
                    <a:pt x="822" y="3957"/>
                  </a:lnTo>
                  <a:lnTo>
                    <a:pt x="680" y="3801"/>
                  </a:lnTo>
                  <a:lnTo>
                    <a:pt x="531" y="3683"/>
                  </a:lnTo>
                  <a:lnTo>
                    <a:pt x="417" y="3579"/>
                  </a:lnTo>
                  <a:lnTo>
                    <a:pt x="219" y="3419"/>
                  </a:lnTo>
                  <a:lnTo>
                    <a:pt x="126" y="3347"/>
                  </a:lnTo>
                  <a:close/>
                  <a:moveTo>
                    <a:pt x="1612" y="3537"/>
                  </a:moveTo>
                  <a:lnTo>
                    <a:pt x="1616" y="3603"/>
                  </a:lnTo>
                  <a:lnTo>
                    <a:pt x="1702" y="3683"/>
                  </a:lnTo>
                  <a:lnTo>
                    <a:pt x="1896" y="3853"/>
                  </a:lnTo>
                  <a:lnTo>
                    <a:pt x="2194" y="4151"/>
                  </a:lnTo>
                  <a:lnTo>
                    <a:pt x="2378" y="4272"/>
                  </a:lnTo>
                  <a:lnTo>
                    <a:pt x="2485" y="4383"/>
                  </a:lnTo>
                  <a:lnTo>
                    <a:pt x="2599" y="4476"/>
                  </a:lnTo>
                  <a:lnTo>
                    <a:pt x="2624" y="4449"/>
                  </a:lnTo>
                  <a:lnTo>
                    <a:pt x="2489" y="4279"/>
                  </a:lnTo>
                  <a:lnTo>
                    <a:pt x="2295" y="4126"/>
                  </a:lnTo>
                  <a:lnTo>
                    <a:pt x="2160" y="3991"/>
                  </a:lnTo>
                  <a:lnTo>
                    <a:pt x="1921" y="3784"/>
                  </a:lnTo>
                  <a:lnTo>
                    <a:pt x="1779" y="3666"/>
                  </a:lnTo>
                  <a:lnTo>
                    <a:pt x="1626" y="3537"/>
                  </a:lnTo>
                  <a:close/>
                  <a:moveTo>
                    <a:pt x="1636" y="3943"/>
                  </a:moveTo>
                  <a:lnTo>
                    <a:pt x="1633" y="4001"/>
                  </a:lnTo>
                  <a:lnTo>
                    <a:pt x="1675" y="4057"/>
                  </a:lnTo>
                  <a:lnTo>
                    <a:pt x="1875" y="4223"/>
                  </a:lnTo>
                  <a:lnTo>
                    <a:pt x="2337" y="4622"/>
                  </a:lnTo>
                  <a:lnTo>
                    <a:pt x="2492" y="4785"/>
                  </a:lnTo>
                  <a:lnTo>
                    <a:pt x="2510" y="4750"/>
                  </a:lnTo>
                  <a:lnTo>
                    <a:pt x="2461" y="4650"/>
                  </a:lnTo>
                  <a:lnTo>
                    <a:pt x="2284" y="4476"/>
                  </a:lnTo>
                  <a:lnTo>
                    <a:pt x="2145" y="4366"/>
                  </a:lnTo>
                  <a:lnTo>
                    <a:pt x="2025" y="4255"/>
                  </a:lnTo>
                  <a:lnTo>
                    <a:pt x="1889" y="4134"/>
                  </a:lnTo>
                  <a:lnTo>
                    <a:pt x="1758" y="4022"/>
                  </a:lnTo>
                  <a:lnTo>
                    <a:pt x="1636" y="3943"/>
                  </a:lnTo>
                  <a:close/>
                  <a:moveTo>
                    <a:pt x="1581" y="4230"/>
                  </a:moveTo>
                  <a:lnTo>
                    <a:pt x="1560" y="4238"/>
                  </a:lnTo>
                  <a:lnTo>
                    <a:pt x="1543" y="4286"/>
                  </a:lnTo>
                  <a:lnTo>
                    <a:pt x="1685" y="4407"/>
                  </a:lnTo>
                  <a:lnTo>
                    <a:pt x="1806" y="4525"/>
                  </a:lnTo>
                  <a:lnTo>
                    <a:pt x="2066" y="4764"/>
                  </a:lnTo>
                  <a:lnTo>
                    <a:pt x="2180" y="4868"/>
                  </a:lnTo>
                  <a:lnTo>
                    <a:pt x="2332" y="4986"/>
                  </a:lnTo>
                  <a:lnTo>
                    <a:pt x="2361" y="4965"/>
                  </a:lnTo>
                  <a:lnTo>
                    <a:pt x="2191" y="4771"/>
                  </a:lnTo>
                  <a:lnTo>
                    <a:pt x="1883" y="4494"/>
                  </a:lnTo>
                  <a:lnTo>
                    <a:pt x="1726" y="4366"/>
                  </a:lnTo>
                  <a:lnTo>
                    <a:pt x="1581" y="4230"/>
                  </a:lnTo>
                  <a:close/>
                  <a:moveTo>
                    <a:pt x="1293" y="4407"/>
                  </a:moveTo>
                  <a:lnTo>
                    <a:pt x="1283" y="4452"/>
                  </a:lnTo>
                  <a:lnTo>
                    <a:pt x="1630" y="4761"/>
                  </a:lnTo>
                  <a:lnTo>
                    <a:pt x="1765" y="4882"/>
                  </a:lnTo>
                  <a:lnTo>
                    <a:pt x="1917" y="5024"/>
                  </a:lnTo>
                  <a:lnTo>
                    <a:pt x="2104" y="5170"/>
                  </a:lnTo>
                  <a:lnTo>
                    <a:pt x="2150" y="5142"/>
                  </a:lnTo>
                  <a:lnTo>
                    <a:pt x="1972" y="4975"/>
                  </a:lnTo>
                  <a:lnTo>
                    <a:pt x="1792" y="4823"/>
                  </a:lnTo>
                  <a:lnTo>
                    <a:pt x="1512" y="4563"/>
                  </a:lnTo>
                  <a:lnTo>
                    <a:pt x="1363" y="4421"/>
                  </a:lnTo>
                  <a:lnTo>
                    <a:pt x="1293" y="4407"/>
                  </a:lnTo>
                  <a:close/>
                  <a:moveTo>
                    <a:pt x="195" y="4858"/>
                  </a:moveTo>
                  <a:lnTo>
                    <a:pt x="337" y="5058"/>
                  </a:lnTo>
                  <a:lnTo>
                    <a:pt x="399" y="5114"/>
                  </a:lnTo>
                  <a:lnTo>
                    <a:pt x="562" y="5197"/>
                  </a:lnTo>
                  <a:lnTo>
                    <a:pt x="195" y="4858"/>
                  </a:lnTo>
                  <a:close/>
                  <a:moveTo>
                    <a:pt x="42" y="3656"/>
                  </a:moveTo>
                  <a:lnTo>
                    <a:pt x="12" y="3669"/>
                  </a:lnTo>
                  <a:lnTo>
                    <a:pt x="12" y="3707"/>
                  </a:lnTo>
                  <a:lnTo>
                    <a:pt x="140" y="3825"/>
                  </a:lnTo>
                  <a:lnTo>
                    <a:pt x="382" y="4040"/>
                  </a:lnTo>
                  <a:lnTo>
                    <a:pt x="535" y="4161"/>
                  </a:lnTo>
                  <a:lnTo>
                    <a:pt x="812" y="4428"/>
                  </a:lnTo>
                  <a:lnTo>
                    <a:pt x="1085" y="4650"/>
                  </a:lnTo>
                  <a:lnTo>
                    <a:pt x="1293" y="4858"/>
                  </a:lnTo>
                  <a:lnTo>
                    <a:pt x="1654" y="5166"/>
                  </a:lnTo>
                  <a:lnTo>
                    <a:pt x="1827" y="5287"/>
                  </a:lnTo>
                  <a:lnTo>
                    <a:pt x="1879" y="5260"/>
                  </a:lnTo>
                  <a:lnTo>
                    <a:pt x="1602" y="5013"/>
                  </a:lnTo>
                  <a:lnTo>
                    <a:pt x="1449" y="4895"/>
                  </a:lnTo>
                  <a:lnTo>
                    <a:pt x="1168" y="4633"/>
                  </a:lnTo>
                  <a:lnTo>
                    <a:pt x="846" y="4355"/>
                  </a:lnTo>
                  <a:lnTo>
                    <a:pt x="469" y="4006"/>
                  </a:lnTo>
                  <a:lnTo>
                    <a:pt x="337" y="3902"/>
                  </a:lnTo>
                  <a:lnTo>
                    <a:pt x="202" y="3784"/>
                  </a:lnTo>
                  <a:lnTo>
                    <a:pt x="42" y="3656"/>
                  </a:lnTo>
                  <a:close/>
                  <a:moveTo>
                    <a:pt x="42" y="4476"/>
                  </a:moveTo>
                  <a:lnTo>
                    <a:pt x="129" y="4556"/>
                  </a:lnTo>
                  <a:lnTo>
                    <a:pt x="223" y="4657"/>
                  </a:lnTo>
                  <a:lnTo>
                    <a:pt x="410" y="4823"/>
                  </a:lnTo>
                  <a:lnTo>
                    <a:pt x="767" y="5114"/>
                  </a:lnTo>
                  <a:lnTo>
                    <a:pt x="960" y="5308"/>
                  </a:lnTo>
                  <a:lnTo>
                    <a:pt x="944" y="5197"/>
                  </a:lnTo>
                  <a:lnTo>
                    <a:pt x="822" y="5087"/>
                  </a:lnTo>
                  <a:lnTo>
                    <a:pt x="687" y="4965"/>
                  </a:lnTo>
                  <a:lnTo>
                    <a:pt x="559" y="4847"/>
                  </a:lnTo>
                  <a:lnTo>
                    <a:pt x="427" y="4737"/>
                  </a:lnTo>
                  <a:lnTo>
                    <a:pt x="285" y="4615"/>
                  </a:lnTo>
                  <a:lnTo>
                    <a:pt x="164" y="4505"/>
                  </a:lnTo>
                  <a:lnTo>
                    <a:pt x="42" y="4476"/>
                  </a:lnTo>
                  <a:close/>
                  <a:moveTo>
                    <a:pt x="12" y="3981"/>
                  </a:moveTo>
                  <a:lnTo>
                    <a:pt x="1" y="4033"/>
                  </a:lnTo>
                  <a:lnTo>
                    <a:pt x="112" y="4168"/>
                  </a:lnTo>
                  <a:lnTo>
                    <a:pt x="233" y="4293"/>
                  </a:lnTo>
                  <a:lnTo>
                    <a:pt x="413" y="4438"/>
                  </a:lnTo>
                  <a:lnTo>
                    <a:pt x="538" y="4539"/>
                  </a:lnTo>
                  <a:lnTo>
                    <a:pt x="694" y="4698"/>
                  </a:lnTo>
                  <a:lnTo>
                    <a:pt x="802" y="4809"/>
                  </a:lnTo>
                  <a:lnTo>
                    <a:pt x="968" y="4937"/>
                  </a:lnTo>
                  <a:lnTo>
                    <a:pt x="1123" y="5066"/>
                  </a:lnTo>
                  <a:lnTo>
                    <a:pt x="1272" y="5215"/>
                  </a:lnTo>
                  <a:lnTo>
                    <a:pt x="1397" y="5295"/>
                  </a:lnTo>
                  <a:lnTo>
                    <a:pt x="1470" y="5343"/>
                  </a:lnTo>
                  <a:lnTo>
                    <a:pt x="1547" y="5346"/>
                  </a:lnTo>
                  <a:lnTo>
                    <a:pt x="1314" y="5149"/>
                  </a:lnTo>
                  <a:lnTo>
                    <a:pt x="1221" y="5062"/>
                  </a:lnTo>
                  <a:lnTo>
                    <a:pt x="1006" y="4885"/>
                  </a:lnTo>
                  <a:lnTo>
                    <a:pt x="850" y="4737"/>
                  </a:lnTo>
                  <a:lnTo>
                    <a:pt x="757" y="4663"/>
                  </a:lnTo>
                  <a:lnTo>
                    <a:pt x="362" y="4307"/>
                  </a:lnTo>
                  <a:lnTo>
                    <a:pt x="140" y="4110"/>
                  </a:lnTo>
                  <a:lnTo>
                    <a:pt x="12" y="398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57"/>
            <p:cNvSpPr/>
            <p:nvPr/>
          </p:nvSpPr>
          <p:spPr>
            <a:xfrm>
              <a:off x="5340475" y="2161775"/>
              <a:ext cx="82675" cy="133600"/>
            </a:xfrm>
            <a:custGeom>
              <a:rect b="b" l="l" r="r" t="t"/>
              <a:pathLst>
                <a:path extrusionOk="0" h="5344" w="3307">
                  <a:moveTo>
                    <a:pt x="2738" y="129"/>
                  </a:moveTo>
                  <a:lnTo>
                    <a:pt x="2776" y="160"/>
                  </a:lnTo>
                  <a:lnTo>
                    <a:pt x="2918" y="275"/>
                  </a:lnTo>
                  <a:lnTo>
                    <a:pt x="3278" y="614"/>
                  </a:lnTo>
                  <a:lnTo>
                    <a:pt x="3230" y="475"/>
                  </a:lnTo>
                  <a:lnTo>
                    <a:pt x="3067" y="320"/>
                  </a:lnTo>
                  <a:lnTo>
                    <a:pt x="2939" y="202"/>
                  </a:lnTo>
                  <a:lnTo>
                    <a:pt x="2793" y="133"/>
                  </a:lnTo>
                  <a:lnTo>
                    <a:pt x="2738" y="129"/>
                  </a:lnTo>
                  <a:close/>
                  <a:moveTo>
                    <a:pt x="1186" y="213"/>
                  </a:moveTo>
                  <a:lnTo>
                    <a:pt x="1168" y="247"/>
                  </a:lnTo>
                  <a:lnTo>
                    <a:pt x="1349" y="406"/>
                  </a:lnTo>
                  <a:lnTo>
                    <a:pt x="1657" y="694"/>
                  </a:lnTo>
                  <a:lnTo>
                    <a:pt x="1958" y="953"/>
                  </a:lnTo>
                  <a:lnTo>
                    <a:pt x="2010" y="944"/>
                  </a:lnTo>
                  <a:lnTo>
                    <a:pt x="2000" y="888"/>
                  </a:lnTo>
                  <a:lnTo>
                    <a:pt x="1792" y="715"/>
                  </a:lnTo>
                  <a:lnTo>
                    <a:pt x="1653" y="593"/>
                  </a:lnTo>
                  <a:lnTo>
                    <a:pt x="1511" y="462"/>
                  </a:lnTo>
                  <a:lnTo>
                    <a:pt x="1376" y="326"/>
                  </a:lnTo>
                  <a:lnTo>
                    <a:pt x="1186" y="213"/>
                  </a:lnTo>
                  <a:close/>
                  <a:moveTo>
                    <a:pt x="2309" y="25"/>
                  </a:moveTo>
                  <a:lnTo>
                    <a:pt x="2305" y="109"/>
                  </a:lnTo>
                  <a:lnTo>
                    <a:pt x="2412" y="208"/>
                  </a:lnTo>
                  <a:lnTo>
                    <a:pt x="2499" y="282"/>
                  </a:lnTo>
                  <a:lnTo>
                    <a:pt x="2679" y="424"/>
                  </a:lnTo>
                  <a:lnTo>
                    <a:pt x="2807" y="552"/>
                  </a:lnTo>
                  <a:lnTo>
                    <a:pt x="2929" y="662"/>
                  </a:lnTo>
                  <a:lnTo>
                    <a:pt x="3064" y="781"/>
                  </a:lnTo>
                  <a:lnTo>
                    <a:pt x="3251" y="957"/>
                  </a:lnTo>
                  <a:lnTo>
                    <a:pt x="3306" y="936"/>
                  </a:lnTo>
                  <a:lnTo>
                    <a:pt x="3233" y="850"/>
                  </a:lnTo>
                  <a:lnTo>
                    <a:pt x="3049" y="677"/>
                  </a:lnTo>
                  <a:lnTo>
                    <a:pt x="2897" y="549"/>
                  </a:lnTo>
                  <a:lnTo>
                    <a:pt x="2755" y="406"/>
                  </a:lnTo>
                  <a:lnTo>
                    <a:pt x="2589" y="257"/>
                  </a:lnTo>
                  <a:lnTo>
                    <a:pt x="2443" y="160"/>
                  </a:lnTo>
                  <a:lnTo>
                    <a:pt x="2309" y="25"/>
                  </a:lnTo>
                  <a:close/>
                  <a:moveTo>
                    <a:pt x="1026" y="396"/>
                  </a:moveTo>
                  <a:lnTo>
                    <a:pt x="1002" y="410"/>
                  </a:lnTo>
                  <a:lnTo>
                    <a:pt x="985" y="448"/>
                  </a:lnTo>
                  <a:lnTo>
                    <a:pt x="1151" y="603"/>
                  </a:lnTo>
                  <a:lnTo>
                    <a:pt x="1439" y="860"/>
                  </a:lnTo>
                  <a:lnTo>
                    <a:pt x="1632" y="1033"/>
                  </a:lnTo>
                  <a:lnTo>
                    <a:pt x="1723" y="1127"/>
                  </a:lnTo>
                  <a:lnTo>
                    <a:pt x="1754" y="1099"/>
                  </a:lnTo>
                  <a:lnTo>
                    <a:pt x="1584" y="912"/>
                  </a:lnTo>
                  <a:lnTo>
                    <a:pt x="1307" y="652"/>
                  </a:lnTo>
                  <a:lnTo>
                    <a:pt x="1168" y="531"/>
                  </a:lnTo>
                  <a:lnTo>
                    <a:pt x="1026" y="396"/>
                  </a:lnTo>
                  <a:close/>
                  <a:moveTo>
                    <a:pt x="1869" y="1"/>
                  </a:moveTo>
                  <a:lnTo>
                    <a:pt x="1799" y="5"/>
                  </a:lnTo>
                  <a:lnTo>
                    <a:pt x="1795" y="42"/>
                  </a:lnTo>
                  <a:lnTo>
                    <a:pt x="1962" y="184"/>
                  </a:lnTo>
                  <a:lnTo>
                    <a:pt x="2090" y="320"/>
                  </a:lnTo>
                  <a:lnTo>
                    <a:pt x="2544" y="694"/>
                  </a:lnTo>
                  <a:lnTo>
                    <a:pt x="2644" y="787"/>
                  </a:lnTo>
                  <a:lnTo>
                    <a:pt x="2838" y="957"/>
                  </a:lnTo>
                  <a:lnTo>
                    <a:pt x="2980" y="1106"/>
                  </a:lnTo>
                  <a:lnTo>
                    <a:pt x="3268" y="1331"/>
                  </a:lnTo>
                  <a:lnTo>
                    <a:pt x="3299" y="1331"/>
                  </a:lnTo>
                  <a:lnTo>
                    <a:pt x="3303" y="1286"/>
                  </a:lnTo>
                  <a:lnTo>
                    <a:pt x="3171" y="1176"/>
                  </a:lnTo>
                  <a:lnTo>
                    <a:pt x="3029" y="1047"/>
                  </a:lnTo>
                  <a:lnTo>
                    <a:pt x="2856" y="874"/>
                  </a:lnTo>
                  <a:lnTo>
                    <a:pt x="2568" y="635"/>
                  </a:lnTo>
                  <a:lnTo>
                    <a:pt x="2440" y="531"/>
                  </a:lnTo>
                  <a:lnTo>
                    <a:pt x="2166" y="292"/>
                  </a:lnTo>
                  <a:lnTo>
                    <a:pt x="2031" y="160"/>
                  </a:lnTo>
                  <a:lnTo>
                    <a:pt x="1869" y="1"/>
                  </a:lnTo>
                  <a:close/>
                  <a:moveTo>
                    <a:pt x="857" y="642"/>
                  </a:moveTo>
                  <a:lnTo>
                    <a:pt x="839" y="680"/>
                  </a:lnTo>
                  <a:lnTo>
                    <a:pt x="981" y="843"/>
                  </a:lnTo>
                  <a:lnTo>
                    <a:pt x="1245" y="1089"/>
                  </a:lnTo>
                  <a:lnTo>
                    <a:pt x="1490" y="1297"/>
                  </a:lnTo>
                  <a:lnTo>
                    <a:pt x="1626" y="1414"/>
                  </a:lnTo>
                  <a:lnTo>
                    <a:pt x="1643" y="1363"/>
                  </a:lnTo>
                  <a:lnTo>
                    <a:pt x="1487" y="1200"/>
                  </a:lnTo>
                  <a:lnTo>
                    <a:pt x="1335" y="1078"/>
                  </a:lnTo>
                  <a:lnTo>
                    <a:pt x="950" y="715"/>
                  </a:lnTo>
                  <a:lnTo>
                    <a:pt x="877" y="652"/>
                  </a:lnTo>
                  <a:lnTo>
                    <a:pt x="857" y="642"/>
                  </a:lnTo>
                  <a:close/>
                  <a:moveTo>
                    <a:pt x="1480" y="70"/>
                  </a:moveTo>
                  <a:lnTo>
                    <a:pt x="1442" y="91"/>
                  </a:lnTo>
                  <a:lnTo>
                    <a:pt x="1498" y="160"/>
                  </a:lnTo>
                  <a:lnTo>
                    <a:pt x="1719" y="358"/>
                  </a:lnTo>
                  <a:lnTo>
                    <a:pt x="1879" y="496"/>
                  </a:lnTo>
                  <a:lnTo>
                    <a:pt x="2194" y="774"/>
                  </a:lnTo>
                  <a:lnTo>
                    <a:pt x="2336" y="915"/>
                  </a:lnTo>
                  <a:lnTo>
                    <a:pt x="2600" y="1161"/>
                  </a:lnTo>
                  <a:lnTo>
                    <a:pt x="2883" y="1377"/>
                  </a:lnTo>
                  <a:lnTo>
                    <a:pt x="3033" y="1511"/>
                  </a:lnTo>
                  <a:lnTo>
                    <a:pt x="3199" y="1671"/>
                  </a:lnTo>
                  <a:lnTo>
                    <a:pt x="3230" y="1657"/>
                  </a:lnTo>
                  <a:lnTo>
                    <a:pt x="3237" y="1626"/>
                  </a:lnTo>
                  <a:lnTo>
                    <a:pt x="3230" y="1612"/>
                  </a:lnTo>
                  <a:lnTo>
                    <a:pt x="3116" y="1494"/>
                  </a:lnTo>
                  <a:lnTo>
                    <a:pt x="2866" y="1286"/>
                  </a:lnTo>
                  <a:lnTo>
                    <a:pt x="2752" y="1176"/>
                  </a:lnTo>
                  <a:lnTo>
                    <a:pt x="2499" y="961"/>
                  </a:lnTo>
                  <a:lnTo>
                    <a:pt x="2218" y="715"/>
                  </a:lnTo>
                  <a:lnTo>
                    <a:pt x="2083" y="573"/>
                  </a:lnTo>
                  <a:lnTo>
                    <a:pt x="1781" y="320"/>
                  </a:lnTo>
                  <a:lnTo>
                    <a:pt x="1636" y="213"/>
                  </a:lnTo>
                  <a:lnTo>
                    <a:pt x="1480" y="70"/>
                  </a:lnTo>
                  <a:close/>
                  <a:moveTo>
                    <a:pt x="742" y="926"/>
                  </a:moveTo>
                  <a:lnTo>
                    <a:pt x="732" y="957"/>
                  </a:lnTo>
                  <a:lnTo>
                    <a:pt x="773" y="1033"/>
                  </a:lnTo>
                  <a:lnTo>
                    <a:pt x="905" y="1151"/>
                  </a:lnTo>
                  <a:lnTo>
                    <a:pt x="1193" y="1390"/>
                  </a:lnTo>
                  <a:lnTo>
                    <a:pt x="1341" y="1526"/>
                  </a:lnTo>
                  <a:lnTo>
                    <a:pt x="1515" y="1684"/>
                  </a:lnTo>
                  <a:lnTo>
                    <a:pt x="1543" y="1671"/>
                  </a:lnTo>
                  <a:lnTo>
                    <a:pt x="1553" y="1636"/>
                  </a:lnTo>
                  <a:lnTo>
                    <a:pt x="1560" y="1636"/>
                  </a:lnTo>
                  <a:lnTo>
                    <a:pt x="1553" y="1626"/>
                  </a:lnTo>
                  <a:lnTo>
                    <a:pt x="1390" y="1484"/>
                  </a:lnTo>
                  <a:lnTo>
                    <a:pt x="1255" y="1348"/>
                  </a:lnTo>
                  <a:lnTo>
                    <a:pt x="995" y="1127"/>
                  </a:lnTo>
                  <a:lnTo>
                    <a:pt x="815" y="974"/>
                  </a:lnTo>
                  <a:lnTo>
                    <a:pt x="742" y="926"/>
                  </a:lnTo>
                  <a:close/>
                  <a:moveTo>
                    <a:pt x="628" y="1214"/>
                  </a:moveTo>
                  <a:lnTo>
                    <a:pt x="614" y="1241"/>
                  </a:lnTo>
                  <a:lnTo>
                    <a:pt x="749" y="1390"/>
                  </a:lnTo>
                  <a:lnTo>
                    <a:pt x="1026" y="1643"/>
                  </a:lnTo>
                  <a:lnTo>
                    <a:pt x="1300" y="1868"/>
                  </a:lnTo>
                  <a:lnTo>
                    <a:pt x="1421" y="1980"/>
                  </a:lnTo>
                  <a:lnTo>
                    <a:pt x="1453" y="1965"/>
                  </a:lnTo>
                  <a:lnTo>
                    <a:pt x="1463" y="1934"/>
                  </a:lnTo>
                  <a:lnTo>
                    <a:pt x="1356" y="1817"/>
                  </a:lnTo>
                  <a:lnTo>
                    <a:pt x="1120" y="1619"/>
                  </a:lnTo>
                  <a:lnTo>
                    <a:pt x="881" y="1428"/>
                  </a:lnTo>
                  <a:lnTo>
                    <a:pt x="759" y="1318"/>
                  </a:lnTo>
                  <a:lnTo>
                    <a:pt x="628" y="1214"/>
                  </a:lnTo>
                  <a:close/>
                  <a:moveTo>
                    <a:pt x="2374" y="1214"/>
                  </a:moveTo>
                  <a:lnTo>
                    <a:pt x="2333" y="1252"/>
                  </a:lnTo>
                  <a:lnTo>
                    <a:pt x="2412" y="1338"/>
                  </a:lnTo>
                  <a:lnTo>
                    <a:pt x="2606" y="1511"/>
                  </a:lnTo>
                  <a:lnTo>
                    <a:pt x="3005" y="1882"/>
                  </a:lnTo>
                  <a:lnTo>
                    <a:pt x="3137" y="1986"/>
                  </a:lnTo>
                  <a:lnTo>
                    <a:pt x="3161" y="1959"/>
                  </a:lnTo>
                  <a:lnTo>
                    <a:pt x="3033" y="1796"/>
                  </a:lnTo>
                  <a:lnTo>
                    <a:pt x="2897" y="1668"/>
                  </a:lnTo>
                  <a:lnTo>
                    <a:pt x="2596" y="1414"/>
                  </a:lnTo>
                  <a:lnTo>
                    <a:pt x="2374" y="1214"/>
                  </a:lnTo>
                  <a:close/>
                  <a:moveTo>
                    <a:pt x="2211" y="1827"/>
                  </a:moveTo>
                  <a:lnTo>
                    <a:pt x="2187" y="1862"/>
                  </a:lnTo>
                  <a:lnTo>
                    <a:pt x="2315" y="2017"/>
                  </a:lnTo>
                  <a:lnTo>
                    <a:pt x="2488" y="2153"/>
                  </a:lnTo>
                  <a:lnTo>
                    <a:pt x="2547" y="2142"/>
                  </a:lnTo>
                  <a:lnTo>
                    <a:pt x="2371" y="1975"/>
                  </a:lnTo>
                  <a:lnTo>
                    <a:pt x="2211" y="1827"/>
                  </a:lnTo>
                  <a:close/>
                  <a:moveTo>
                    <a:pt x="2274" y="1522"/>
                  </a:moveTo>
                  <a:lnTo>
                    <a:pt x="2264" y="1560"/>
                  </a:lnTo>
                  <a:lnTo>
                    <a:pt x="2291" y="1636"/>
                  </a:lnTo>
                  <a:lnTo>
                    <a:pt x="2485" y="1782"/>
                  </a:lnTo>
                  <a:lnTo>
                    <a:pt x="2662" y="1962"/>
                  </a:lnTo>
                  <a:lnTo>
                    <a:pt x="2800" y="2059"/>
                  </a:lnTo>
                  <a:lnTo>
                    <a:pt x="2929" y="2183"/>
                  </a:lnTo>
                  <a:lnTo>
                    <a:pt x="2980" y="2180"/>
                  </a:lnTo>
                  <a:lnTo>
                    <a:pt x="2856" y="2017"/>
                  </a:lnTo>
                  <a:lnTo>
                    <a:pt x="2717" y="1913"/>
                  </a:lnTo>
                  <a:lnTo>
                    <a:pt x="2613" y="1803"/>
                  </a:lnTo>
                  <a:lnTo>
                    <a:pt x="2447" y="1650"/>
                  </a:lnTo>
                  <a:lnTo>
                    <a:pt x="2274" y="1522"/>
                  </a:lnTo>
                  <a:close/>
                  <a:moveTo>
                    <a:pt x="531" y="1497"/>
                  </a:moveTo>
                  <a:lnTo>
                    <a:pt x="527" y="1543"/>
                  </a:lnTo>
                  <a:lnTo>
                    <a:pt x="628" y="1668"/>
                  </a:lnTo>
                  <a:lnTo>
                    <a:pt x="815" y="1796"/>
                  </a:lnTo>
                  <a:lnTo>
                    <a:pt x="1023" y="2010"/>
                  </a:lnTo>
                  <a:lnTo>
                    <a:pt x="1352" y="2295"/>
                  </a:lnTo>
                  <a:lnTo>
                    <a:pt x="1362" y="2267"/>
                  </a:lnTo>
                  <a:lnTo>
                    <a:pt x="1213" y="2079"/>
                  </a:lnTo>
                  <a:lnTo>
                    <a:pt x="735" y="1643"/>
                  </a:lnTo>
                  <a:lnTo>
                    <a:pt x="548" y="1497"/>
                  </a:lnTo>
                  <a:close/>
                  <a:moveTo>
                    <a:pt x="455" y="1793"/>
                  </a:moveTo>
                  <a:lnTo>
                    <a:pt x="447" y="1830"/>
                  </a:lnTo>
                  <a:lnTo>
                    <a:pt x="513" y="1951"/>
                  </a:lnTo>
                  <a:lnTo>
                    <a:pt x="788" y="2177"/>
                  </a:lnTo>
                  <a:lnTo>
                    <a:pt x="1106" y="2447"/>
                  </a:lnTo>
                  <a:lnTo>
                    <a:pt x="1255" y="2603"/>
                  </a:lnTo>
                  <a:lnTo>
                    <a:pt x="1290" y="2607"/>
                  </a:lnTo>
                  <a:lnTo>
                    <a:pt x="1293" y="2554"/>
                  </a:lnTo>
                  <a:lnTo>
                    <a:pt x="1258" y="2506"/>
                  </a:lnTo>
                  <a:lnTo>
                    <a:pt x="1065" y="2326"/>
                  </a:lnTo>
                  <a:lnTo>
                    <a:pt x="908" y="2183"/>
                  </a:lnTo>
                  <a:lnTo>
                    <a:pt x="635" y="1959"/>
                  </a:lnTo>
                  <a:lnTo>
                    <a:pt x="492" y="1817"/>
                  </a:lnTo>
                  <a:lnTo>
                    <a:pt x="455" y="1793"/>
                  </a:lnTo>
                  <a:close/>
                  <a:moveTo>
                    <a:pt x="393" y="2118"/>
                  </a:moveTo>
                  <a:lnTo>
                    <a:pt x="361" y="2153"/>
                  </a:lnTo>
                  <a:lnTo>
                    <a:pt x="468" y="2277"/>
                  </a:lnTo>
                  <a:lnTo>
                    <a:pt x="596" y="2399"/>
                  </a:lnTo>
                  <a:lnTo>
                    <a:pt x="777" y="2533"/>
                  </a:lnTo>
                  <a:lnTo>
                    <a:pt x="884" y="2645"/>
                  </a:lnTo>
                  <a:lnTo>
                    <a:pt x="1082" y="2842"/>
                  </a:lnTo>
                  <a:lnTo>
                    <a:pt x="1199" y="2936"/>
                  </a:lnTo>
                  <a:lnTo>
                    <a:pt x="1213" y="2901"/>
                  </a:lnTo>
                  <a:lnTo>
                    <a:pt x="1217" y="2863"/>
                  </a:lnTo>
                  <a:lnTo>
                    <a:pt x="1095" y="2745"/>
                  </a:lnTo>
                  <a:lnTo>
                    <a:pt x="933" y="2578"/>
                  </a:lnTo>
                  <a:lnTo>
                    <a:pt x="708" y="2388"/>
                  </a:lnTo>
                  <a:lnTo>
                    <a:pt x="551" y="2246"/>
                  </a:lnTo>
                  <a:lnTo>
                    <a:pt x="393" y="2118"/>
                  </a:lnTo>
                  <a:close/>
                  <a:moveTo>
                    <a:pt x="292" y="2433"/>
                  </a:moveTo>
                  <a:lnTo>
                    <a:pt x="275" y="2492"/>
                  </a:lnTo>
                  <a:lnTo>
                    <a:pt x="576" y="2770"/>
                  </a:lnTo>
                  <a:lnTo>
                    <a:pt x="711" y="2887"/>
                  </a:lnTo>
                  <a:lnTo>
                    <a:pt x="999" y="3136"/>
                  </a:lnTo>
                  <a:lnTo>
                    <a:pt x="1099" y="3223"/>
                  </a:lnTo>
                  <a:lnTo>
                    <a:pt x="1127" y="3254"/>
                  </a:lnTo>
                  <a:lnTo>
                    <a:pt x="1154" y="3209"/>
                  </a:lnTo>
                  <a:lnTo>
                    <a:pt x="981" y="3022"/>
                  </a:lnTo>
                  <a:lnTo>
                    <a:pt x="503" y="2592"/>
                  </a:lnTo>
                  <a:lnTo>
                    <a:pt x="292" y="2433"/>
                  </a:lnTo>
                  <a:close/>
                  <a:moveTo>
                    <a:pt x="219" y="2721"/>
                  </a:moveTo>
                  <a:lnTo>
                    <a:pt x="215" y="2780"/>
                  </a:lnTo>
                  <a:lnTo>
                    <a:pt x="364" y="2953"/>
                  </a:lnTo>
                  <a:lnTo>
                    <a:pt x="521" y="3081"/>
                  </a:lnTo>
                  <a:lnTo>
                    <a:pt x="929" y="3431"/>
                  </a:lnTo>
                  <a:lnTo>
                    <a:pt x="1058" y="3570"/>
                  </a:lnTo>
                  <a:lnTo>
                    <a:pt x="1095" y="3566"/>
                  </a:lnTo>
                  <a:lnTo>
                    <a:pt x="1092" y="3507"/>
                  </a:lnTo>
                  <a:lnTo>
                    <a:pt x="978" y="3389"/>
                  </a:lnTo>
                  <a:lnTo>
                    <a:pt x="863" y="3279"/>
                  </a:lnTo>
                  <a:lnTo>
                    <a:pt x="583" y="3047"/>
                  </a:lnTo>
                  <a:lnTo>
                    <a:pt x="409" y="2911"/>
                  </a:lnTo>
                  <a:lnTo>
                    <a:pt x="240" y="2738"/>
                  </a:lnTo>
                  <a:lnTo>
                    <a:pt x="219" y="2721"/>
                  </a:lnTo>
                  <a:close/>
                  <a:moveTo>
                    <a:pt x="2516" y="3320"/>
                  </a:moveTo>
                  <a:lnTo>
                    <a:pt x="2738" y="3535"/>
                  </a:lnTo>
                  <a:lnTo>
                    <a:pt x="2866" y="3629"/>
                  </a:lnTo>
                  <a:lnTo>
                    <a:pt x="2876" y="3587"/>
                  </a:lnTo>
                  <a:lnTo>
                    <a:pt x="2755" y="3466"/>
                  </a:lnTo>
                  <a:lnTo>
                    <a:pt x="2596" y="3323"/>
                  </a:lnTo>
                  <a:lnTo>
                    <a:pt x="2516" y="3320"/>
                  </a:lnTo>
                  <a:close/>
                  <a:moveTo>
                    <a:pt x="150" y="3029"/>
                  </a:moveTo>
                  <a:lnTo>
                    <a:pt x="153" y="3085"/>
                  </a:lnTo>
                  <a:lnTo>
                    <a:pt x="316" y="3279"/>
                  </a:lnTo>
                  <a:lnTo>
                    <a:pt x="617" y="3555"/>
                  </a:lnTo>
                  <a:lnTo>
                    <a:pt x="746" y="3659"/>
                  </a:lnTo>
                  <a:lnTo>
                    <a:pt x="1026" y="3899"/>
                  </a:lnTo>
                  <a:lnTo>
                    <a:pt x="1037" y="3861"/>
                  </a:lnTo>
                  <a:lnTo>
                    <a:pt x="895" y="3705"/>
                  </a:lnTo>
                  <a:lnTo>
                    <a:pt x="621" y="3480"/>
                  </a:lnTo>
                  <a:lnTo>
                    <a:pt x="492" y="3341"/>
                  </a:lnTo>
                  <a:lnTo>
                    <a:pt x="264" y="3119"/>
                  </a:lnTo>
                  <a:lnTo>
                    <a:pt x="150" y="3029"/>
                  </a:lnTo>
                  <a:close/>
                  <a:moveTo>
                    <a:pt x="2038" y="3264"/>
                  </a:moveTo>
                  <a:lnTo>
                    <a:pt x="2187" y="3414"/>
                  </a:lnTo>
                  <a:lnTo>
                    <a:pt x="2644" y="3833"/>
                  </a:lnTo>
                  <a:lnTo>
                    <a:pt x="2804" y="3947"/>
                  </a:lnTo>
                  <a:lnTo>
                    <a:pt x="2807" y="3881"/>
                  </a:lnTo>
                  <a:lnTo>
                    <a:pt x="2426" y="3545"/>
                  </a:lnTo>
                  <a:lnTo>
                    <a:pt x="2235" y="3365"/>
                  </a:lnTo>
                  <a:lnTo>
                    <a:pt x="2104" y="3269"/>
                  </a:lnTo>
                  <a:lnTo>
                    <a:pt x="2038" y="3264"/>
                  </a:lnTo>
                  <a:close/>
                  <a:moveTo>
                    <a:pt x="1885" y="3435"/>
                  </a:moveTo>
                  <a:lnTo>
                    <a:pt x="1861" y="3472"/>
                  </a:lnTo>
                  <a:lnTo>
                    <a:pt x="1973" y="3629"/>
                  </a:lnTo>
                  <a:lnTo>
                    <a:pt x="2232" y="3857"/>
                  </a:lnTo>
                  <a:lnTo>
                    <a:pt x="2368" y="3985"/>
                  </a:lnTo>
                  <a:lnTo>
                    <a:pt x="2509" y="4096"/>
                  </a:lnTo>
                  <a:lnTo>
                    <a:pt x="2654" y="4225"/>
                  </a:lnTo>
                  <a:lnTo>
                    <a:pt x="2689" y="4249"/>
                  </a:lnTo>
                  <a:lnTo>
                    <a:pt x="2728" y="4235"/>
                  </a:lnTo>
                  <a:lnTo>
                    <a:pt x="2731" y="4211"/>
                  </a:lnTo>
                  <a:lnTo>
                    <a:pt x="2724" y="4190"/>
                  </a:lnTo>
                  <a:lnTo>
                    <a:pt x="2571" y="4062"/>
                  </a:lnTo>
                  <a:lnTo>
                    <a:pt x="2309" y="3833"/>
                  </a:lnTo>
                  <a:lnTo>
                    <a:pt x="2187" y="3712"/>
                  </a:lnTo>
                  <a:lnTo>
                    <a:pt x="1986" y="3525"/>
                  </a:lnTo>
                  <a:lnTo>
                    <a:pt x="1885" y="3435"/>
                  </a:lnTo>
                  <a:close/>
                  <a:moveTo>
                    <a:pt x="1778" y="3743"/>
                  </a:moveTo>
                  <a:lnTo>
                    <a:pt x="1768" y="3795"/>
                  </a:lnTo>
                  <a:lnTo>
                    <a:pt x="1882" y="3930"/>
                  </a:lnTo>
                  <a:lnTo>
                    <a:pt x="2156" y="4145"/>
                  </a:lnTo>
                  <a:lnTo>
                    <a:pt x="2312" y="4280"/>
                  </a:lnTo>
                  <a:lnTo>
                    <a:pt x="2457" y="4408"/>
                  </a:lnTo>
                  <a:lnTo>
                    <a:pt x="2606" y="4571"/>
                  </a:lnTo>
                  <a:lnTo>
                    <a:pt x="2630" y="4529"/>
                  </a:lnTo>
                  <a:lnTo>
                    <a:pt x="2467" y="4325"/>
                  </a:lnTo>
                  <a:lnTo>
                    <a:pt x="2125" y="4038"/>
                  </a:lnTo>
                  <a:lnTo>
                    <a:pt x="1965" y="3896"/>
                  </a:lnTo>
                  <a:lnTo>
                    <a:pt x="1785" y="3760"/>
                  </a:lnTo>
                  <a:lnTo>
                    <a:pt x="1778" y="3743"/>
                  </a:lnTo>
                  <a:close/>
                  <a:moveTo>
                    <a:pt x="1688" y="4038"/>
                  </a:moveTo>
                  <a:lnTo>
                    <a:pt x="1671" y="4065"/>
                  </a:lnTo>
                  <a:lnTo>
                    <a:pt x="1667" y="4110"/>
                  </a:lnTo>
                  <a:lnTo>
                    <a:pt x="1934" y="4356"/>
                  </a:lnTo>
                  <a:lnTo>
                    <a:pt x="2163" y="4547"/>
                  </a:lnTo>
                  <a:lnTo>
                    <a:pt x="2315" y="4675"/>
                  </a:lnTo>
                  <a:lnTo>
                    <a:pt x="2488" y="4810"/>
                  </a:lnTo>
                  <a:lnTo>
                    <a:pt x="2513" y="4782"/>
                  </a:lnTo>
                  <a:lnTo>
                    <a:pt x="2513" y="4737"/>
                  </a:lnTo>
                  <a:lnTo>
                    <a:pt x="2083" y="4374"/>
                  </a:lnTo>
                  <a:lnTo>
                    <a:pt x="1844" y="4187"/>
                  </a:lnTo>
                  <a:lnTo>
                    <a:pt x="1688" y="4038"/>
                  </a:lnTo>
                  <a:close/>
                  <a:moveTo>
                    <a:pt x="1539" y="4270"/>
                  </a:moveTo>
                  <a:lnTo>
                    <a:pt x="1508" y="4283"/>
                  </a:lnTo>
                  <a:lnTo>
                    <a:pt x="1498" y="4318"/>
                  </a:lnTo>
                  <a:lnTo>
                    <a:pt x="1650" y="4460"/>
                  </a:lnTo>
                  <a:lnTo>
                    <a:pt x="1906" y="4699"/>
                  </a:lnTo>
                  <a:lnTo>
                    <a:pt x="2045" y="4817"/>
                  </a:lnTo>
                  <a:lnTo>
                    <a:pt x="2173" y="4921"/>
                  </a:lnTo>
                  <a:lnTo>
                    <a:pt x="2333" y="5042"/>
                  </a:lnTo>
                  <a:lnTo>
                    <a:pt x="2363" y="5007"/>
                  </a:lnTo>
                  <a:lnTo>
                    <a:pt x="2309" y="4945"/>
                  </a:lnTo>
                  <a:lnTo>
                    <a:pt x="2121" y="4769"/>
                  </a:lnTo>
                  <a:lnTo>
                    <a:pt x="1986" y="4657"/>
                  </a:lnTo>
                  <a:lnTo>
                    <a:pt x="1691" y="4404"/>
                  </a:lnTo>
                  <a:lnTo>
                    <a:pt x="1539" y="4270"/>
                  </a:lnTo>
                  <a:close/>
                  <a:moveTo>
                    <a:pt x="105" y="3393"/>
                  </a:moveTo>
                  <a:lnTo>
                    <a:pt x="84" y="3407"/>
                  </a:lnTo>
                  <a:lnTo>
                    <a:pt x="94" y="3469"/>
                  </a:lnTo>
                  <a:lnTo>
                    <a:pt x="281" y="3611"/>
                  </a:lnTo>
                  <a:lnTo>
                    <a:pt x="438" y="3777"/>
                  </a:lnTo>
                  <a:lnTo>
                    <a:pt x="777" y="4065"/>
                  </a:lnTo>
                  <a:lnTo>
                    <a:pt x="1040" y="4318"/>
                  </a:lnTo>
                  <a:lnTo>
                    <a:pt x="1255" y="4508"/>
                  </a:lnTo>
                  <a:lnTo>
                    <a:pt x="1394" y="4595"/>
                  </a:lnTo>
                  <a:lnTo>
                    <a:pt x="1588" y="4772"/>
                  </a:lnTo>
                  <a:lnTo>
                    <a:pt x="1882" y="5049"/>
                  </a:lnTo>
                  <a:lnTo>
                    <a:pt x="2077" y="5223"/>
                  </a:lnTo>
                  <a:lnTo>
                    <a:pt x="2121" y="5194"/>
                  </a:lnTo>
                  <a:lnTo>
                    <a:pt x="2066" y="5132"/>
                  </a:lnTo>
                  <a:lnTo>
                    <a:pt x="1872" y="4927"/>
                  </a:lnTo>
                  <a:lnTo>
                    <a:pt x="1712" y="4807"/>
                  </a:lnTo>
                  <a:lnTo>
                    <a:pt x="1477" y="4585"/>
                  </a:lnTo>
                  <a:lnTo>
                    <a:pt x="1196" y="4363"/>
                  </a:lnTo>
                  <a:lnTo>
                    <a:pt x="912" y="4086"/>
                  </a:lnTo>
                  <a:lnTo>
                    <a:pt x="524" y="3760"/>
                  </a:lnTo>
                  <a:lnTo>
                    <a:pt x="396" y="3625"/>
                  </a:lnTo>
                  <a:lnTo>
                    <a:pt x="243" y="3497"/>
                  </a:lnTo>
                  <a:lnTo>
                    <a:pt x="105" y="3393"/>
                  </a:lnTo>
                  <a:close/>
                  <a:moveTo>
                    <a:pt x="53" y="3698"/>
                  </a:moveTo>
                  <a:lnTo>
                    <a:pt x="35" y="3750"/>
                  </a:lnTo>
                  <a:lnTo>
                    <a:pt x="112" y="3851"/>
                  </a:lnTo>
                  <a:lnTo>
                    <a:pt x="299" y="4017"/>
                  </a:lnTo>
                  <a:lnTo>
                    <a:pt x="541" y="4246"/>
                  </a:lnTo>
                  <a:lnTo>
                    <a:pt x="670" y="4363"/>
                  </a:lnTo>
                  <a:lnTo>
                    <a:pt x="822" y="4478"/>
                  </a:lnTo>
                  <a:lnTo>
                    <a:pt x="988" y="4612"/>
                  </a:lnTo>
                  <a:lnTo>
                    <a:pt x="1130" y="4755"/>
                  </a:lnTo>
                  <a:lnTo>
                    <a:pt x="1439" y="5018"/>
                  </a:lnTo>
                  <a:lnTo>
                    <a:pt x="1588" y="5167"/>
                  </a:lnTo>
                  <a:lnTo>
                    <a:pt x="1754" y="5302"/>
                  </a:lnTo>
                  <a:lnTo>
                    <a:pt x="1799" y="5306"/>
                  </a:lnTo>
                  <a:lnTo>
                    <a:pt x="1830" y="5292"/>
                  </a:lnTo>
                  <a:lnTo>
                    <a:pt x="1775" y="5229"/>
                  </a:lnTo>
                  <a:lnTo>
                    <a:pt x="1674" y="5150"/>
                  </a:lnTo>
                  <a:lnTo>
                    <a:pt x="1213" y="4730"/>
                  </a:lnTo>
                  <a:lnTo>
                    <a:pt x="943" y="4491"/>
                  </a:lnTo>
                  <a:lnTo>
                    <a:pt x="697" y="4283"/>
                  </a:lnTo>
                  <a:lnTo>
                    <a:pt x="468" y="4068"/>
                  </a:lnTo>
                  <a:lnTo>
                    <a:pt x="195" y="3822"/>
                  </a:lnTo>
                  <a:lnTo>
                    <a:pt x="53" y="3698"/>
                  </a:lnTo>
                  <a:close/>
                  <a:moveTo>
                    <a:pt x="18" y="4449"/>
                  </a:moveTo>
                  <a:lnTo>
                    <a:pt x="25" y="4516"/>
                  </a:lnTo>
                  <a:lnTo>
                    <a:pt x="185" y="4695"/>
                  </a:lnTo>
                  <a:lnTo>
                    <a:pt x="430" y="4903"/>
                  </a:lnTo>
                  <a:lnTo>
                    <a:pt x="596" y="5056"/>
                  </a:lnTo>
                  <a:lnTo>
                    <a:pt x="739" y="5174"/>
                  </a:lnTo>
                  <a:lnTo>
                    <a:pt x="926" y="5313"/>
                  </a:lnTo>
                  <a:lnTo>
                    <a:pt x="926" y="5313"/>
                  </a:lnTo>
                  <a:lnTo>
                    <a:pt x="874" y="5188"/>
                  </a:lnTo>
                  <a:lnTo>
                    <a:pt x="635" y="5004"/>
                  </a:lnTo>
                  <a:lnTo>
                    <a:pt x="545" y="4903"/>
                  </a:lnTo>
                  <a:lnTo>
                    <a:pt x="191" y="4592"/>
                  </a:lnTo>
                  <a:lnTo>
                    <a:pt x="18" y="4449"/>
                  </a:lnTo>
                  <a:close/>
                  <a:moveTo>
                    <a:pt x="18" y="4062"/>
                  </a:moveTo>
                  <a:lnTo>
                    <a:pt x="1" y="4113"/>
                  </a:lnTo>
                  <a:lnTo>
                    <a:pt x="56" y="4190"/>
                  </a:lnTo>
                  <a:lnTo>
                    <a:pt x="233" y="4370"/>
                  </a:lnTo>
                  <a:lnTo>
                    <a:pt x="417" y="4502"/>
                  </a:lnTo>
                  <a:lnTo>
                    <a:pt x="521" y="4609"/>
                  </a:lnTo>
                  <a:lnTo>
                    <a:pt x="652" y="4699"/>
                  </a:lnTo>
                  <a:lnTo>
                    <a:pt x="725" y="4779"/>
                  </a:lnTo>
                  <a:lnTo>
                    <a:pt x="940" y="4977"/>
                  </a:lnTo>
                  <a:lnTo>
                    <a:pt x="1120" y="5111"/>
                  </a:lnTo>
                  <a:lnTo>
                    <a:pt x="1217" y="5223"/>
                  </a:lnTo>
                  <a:lnTo>
                    <a:pt x="1383" y="5343"/>
                  </a:lnTo>
                  <a:lnTo>
                    <a:pt x="1383" y="5343"/>
                  </a:lnTo>
                  <a:lnTo>
                    <a:pt x="1366" y="5268"/>
                  </a:lnTo>
                  <a:lnTo>
                    <a:pt x="1137" y="5052"/>
                  </a:lnTo>
                  <a:lnTo>
                    <a:pt x="978" y="4918"/>
                  </a:lnTo>
                  <a:lnTo>
                    <a:pt x="791" y="4765"/>
                  </a:lnTo>
                  <a:lnTo>
                    <a:pt x="694" y="4641"/>
                  </a:lnTo>
                  <a:lnTo>
                    <a:pt x="562" y="4547"/>
                  </a:lnTo>
                  <a:lnTo>
                    <a:pt x="486" y="4474"/>
                  </a:lnTo>
                  <a:lnTo>
                    <a:pt x="295" y="4321"/>
                  </a:lnTo>
                  <a:lnTo>
                    <a:pt x="97" y="4124"/>
                  </a:lnTo>
                  <a:lnTo>
                    <a:pt x="18" y="4062"/>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57"/>
            <p:cNvSpPr/>
            <p:nvPr/>
          </p:nvSpPr>
          <p:spPr>
            <a:xfrm>
              <a:off x="5417325" y="2167325"/>
              <a:ext cx="99300" cy="132025"/>
            </a:xfrm>
            <a:custGeom>
              <a:rect b="b" l="l" r="r" t="t"/>
              <a:pathLst>
                <a:path extrusionOk="0" h="5281" w="3972">
                  <a:moveTo>
                    <a:pt x="2148" y="32"/>
                  </a:moveTo>
                  <a:lnTo>
                    <a:pt x="2048" y="42"/>
                  </a:lnTo>
                  <a:lnTo>
                    <a:pt x="2249" y="240"/>
                  </a:lnTo>
                  <a:lnTo>
                    <a:pt x="2262" y="129"/>
                  </a:lnTo>
                  <a:lnTo>
                    <a:pt x="2148" y="32"/>
                  </a:lnTo>
                  <a:close/>
                  <a:moveTo>
                    <a:pt x="1653" y="7"/>
                  </a:moveTo>
                  <a:lnTo>
                    <a:pt x="1916" y="257"/>
                  </a:lnTo>
                  <a:lnTo>
                    <a:pt x="2166" y="517"/>
                  </a:lnTo>
                  <a:lnTo>
                    <a:pt x="2207" y="444"/>
                  </a:lnTo>
                  <a:lnTo>
                    <a:pt x="2134" y="375"/>
                  </a:lnTo>
                  <a:lnTo>
                    <a:pt x="1965" y="208"/>
                  </a:lnTo>
                  <a:lnTo>
                    <a:pt x="1750" y="25"/>
                  </a:lnTo>
                  <a:lnTo>
                    <a:pt x="1653" y="7"/>
                  </a:lnTo>
                  <a:close/>
                  <a:moveTo>
                    <a:pt x="3458" y="95"/>
                  </a:moveTo>
                  <a:lnTo>
                    <a:pt x="3957" y="589"/>
                  </a:lnTo>
                  <a:lnTo>
                    <a:pt x="3971" y="485"/>
                  </a:lnTo>
                  <a:lnTo>
                    <a:pt x="3770" y="298"/>
                  </a:lnTo>
                  <a:lnTo>
                    <a:pt x="3548" y="115"/>
                  </a:lnTo>
                  <a:lnTo>
                    <a:pt x="3458" y="95"/>
                  </a:lnTo>
                  <a:close/>
                  <a:moveTo>
                    <a:pt x="1275" y="1"/>
                  </a:moveTo>
                  <a:lnTo>
                    <a:pt x="1185" y="18"/>
                  </a:lnTo>
                  <a:lnTo>
                    <a:pt x="1510" y="282"/>
                  </a:lnTo>
                  <a:lnTo>
                    <a:pt x="1667" y="416"/>
                  </a:lnTo>
                  <a:lnTo>
                    <a:pt x="1819" y="544"/>
                  </a:lnTo>
                  <a:lnTo>
                    <a:pt x="2117" y="835"/>
                  </a:lnTo>
                  <a:lnTo>
                    <a:pt x="2124" y="731"/>
                  </a:lnTo>
                  <a:lnTo>
                    <a:pt x="1955" y="565"/>
                  </a:lnTo>
                  <a:lnTo>
                    <a:pt x="1822" y="461"/>
                  </a:lnTo>
                  <a:lnTo>
                    <a:pt x="1694" y="351"/>
                  </a:lnTo>
                  <a:lnTo>
                    <a:pt x="1441" y="122"/>
                  </a:lnTo>
                  <a:lnTo>
                    <a:pt x="1275" y="1"/>
                  </a:lnTo>
                  <a:close/>
                  <a:moveTo>
                    <a:pt x="3111" y="98"/>
                  </a:moveTo>
                  <a:lnTo>
                    <a:pt x="3066" y="119"/>
                  </a:lnTo>
                  <a:lnTo>
                    <a:pt x="3194" y="243"/>
                  </a:lnTo>
                  <a:lnTo>
                    <a:pt x="3437" y="465"/>
                  </a:lnTo>
                  <a:lnTo>
                    <a:pt x="3704" y="711"/>
                  </a:lnTo>
                  <a:lnTo>
                    <a:pt x="3877" y="850"/>
                  </a:lnTo>
                  <a:lnTo>
                    <a:pt x="3909" y="797"/>
                  </a:lnTo>
                  <a:lnTo>
                    <a:pt x="3780" y="680"/>
                  </a:lnTo>
                  <a:lnTo>
                    <a:pt x="3551" y="472"/>
                  </a:lnTo>
                  <a:lnTo>
                    <a:pt x="3292" y="236"/>
                  </a:lnTo>
                  <a:lnTo>
                    <a:pt x="3111" y="98"/>
                  </a:lnTo>
                  <a:close/>
                  <a:moveTo>
                    <a:pt x="2962" y="351"/>
                  </a:moveTo>
                  <a:lnTo>
                    <a:pt x="2932" y="389"/>
                  </a:lnTo>
                  <a:lnTo>
                    <a:pt x="2983" y="440"/>
                  </a:lnTo>
                  <a:lnTo>
                    <a:pt x="3146" y="579"/>
                  </a:lnTo>
                  <a:lnTo>
                    <a:pt x="3426" y="832"/>
                  </a:lnTo>
                  <a:lnTo>
                    <a:pt x="3569" y="957"/>
                  </a:lnTo>
                  <a:lnTo>
                    <a:pt x="3776" y="1147"/>
                  </a:lnTo>
                  <a:lnTo>
                    <a:pt x="3853" y="1151"/>
                  </a:lnTo>
                  <a:lnTo>
                    <a:pt x="3766" y="1057"/>
                  </a:lnTo>
                  <a:lnTo>
                    <a:pt x="3618" y="922"/>
                  </a:lnTo>
                  <a:lnTo>
                    <a:pt x="3381" y="718"/>
                  </a:lnTo>
                  <a:lnTo>
                    <a:pt x="3115" y="472"/>
                  </a:lnTo>
                  <a:lnTo>
                    <a:pt x="2962" y="351"/>
                  </a:lnTo>
                  <a:close/>
                  <a:moveTo>
                    <a:pt x="1144" y="240"/>
                  </a:moveTo>
                  <a:lnTo>
                    <a:pt x="1126" y="285"/>
                  </a:lnTo>
                  <a:lnTo>
                    <a:pt x="1240" y="402"/>
                  </a:lnTo>
                  <a:lnTo>
                    <a:pt x="1368" y="520"/>
                  </a:lnTo>
                  <a:lnTo>
                    <a:pt x="1469" y="624"/>
                  </a:lnTo>
                  <a:lnTo>
                    <a:pt x="1608" y="722"/>
                  </a:lnTo>
                  <a:lnTo>
                    <a:pt x="1771" y="884"/>
                  </a:lnTo>
                  <a:lnTo>
                    <a:pt x="2054" y="1161"/>
                  </a:lnTo>
                  <a:lnTo>
                    <a:pt x="2068" y="1082"/>
                  </a:lnTo>
                  <a:lnTo>
                    <a:pt x="1934" y="939"/>
                  </a:lnTo>
                  <a:lnTo>
                    <a:pt x="1698" y="711"/>
                  </a:lnTo>
                  <a:lnTo>
                    <a:pt x="1525" y="573"/>
                  </a:lnTo>
                  <a:lnTo>
                    <a:pt x="1417" y="472"/>
                  </a:lnTo>
                  <a:lnTo>
                    <a:pt x="1272" y="357"/>
                  </a:lnTo>
                  <a:lnTo>
                    <a:pt x="1178" y="277"/>
                  </a:lnTo>
                  <a:lnTo>
                    <a:pt x="1144" y="240"/>
                  </a:lnTo>
                  <a:close/>
                  <a:moveTo>
                    <a:pt x="1067" y="559"/>
                  </a:moveTo>
                  <a:lnTo>
                    <a:pt x="1061" y="638"/>
                  </a:lnTo>
                  <a:lnTo>
                    <a:pt x="1456" y="988"/>
                  </a:lnTo>
                  <a:lnTo>
                    <a:pt x="1729" y="1234"/>
                  </a:lnTo>
                  <a:lnTo>
                    <a:pt x="1930" y="1408"/>
                  </a:lnTo>
                  <a:lnTo>
                    <a:pt x="1989" y="1428"/>
                  </a:lnTo>
                  <a:lnTo>
                    <a:pt x="1892" y="1265"/>
                  </a:lnTo>
                  <a:lnTo>
                    <a:pt x="1635" y="1033"/>
                  </a:lnTo>
                  <a:lnTo>
                    <a:pt x="1490" y="915"/>
                  </a:lnTo>
                  <a:lnTo>
                    <a:pt x="1338" y="794"/>
                  </a:lnTo>
                  <a:lnTo>
                    <a:pt x="1130" y="614"/>
                  </a:lnTo>
                  <a:lnTo>
                    <a:pt x="1067" y="559"/>
                  </a:lnTo>
                  <a:close/>
                  <a:moveTo>
                    <a:pt x="2869" y="704"/>
                  </a:moveTo>
                  <a:lnTo>
                    <a:pt x="3056" y="901"/>
                  </a:lnTo>
                  <a:lnTo>
                    <a:pt x="3198" y="1030"/>
                  </a:lnTo>
                  <a:lnTo>
                    <a:pt x="3485" y="1275"/>
                  </a:lnTo>
                  <a:lnTo>
                    <a:pt x="3621" y="1400"/>
                  </a:lnTo>
                  <a:lnTo>
                    <a:pt x="3770" y="1446"/>
                  </a:lnTo>
                  <a:lnTo>
                    <a:pt x="3610" y="1296"/>
                  </a:lnTo>
                  <a:lnTo>
                    <a:pt x="3188" y="929"/>
                  </a:lnTo>
                  <a:lnTo>
                    <a:pt x="3021" y="794"/>
                  </a:lnTo>
                  <a:lnTo>
                    <a:pt x="2869" y="704"/>
                  </a:lnTo>
                  <a:close/>
                  <a:moveTo>
                    <a:pt x="1032" y="898"/>
                  </a:moveTo>
                  <a:lnTo>
                    <a:pt x="994" y="933"/>
                  </a:lnTo>
                  <a:lnTo>
                    <a:pt x="1150" y="1092"/>
                  </a:lnTo>
                  <a:lnTo>
                    <a:pt x="1414" y="1345"/>
                  </a:lnTo>
                  <a:lnTo>
                    <a:pt x="1594" y="1487"/>
                  </a:lnTo>
                  <a:lnTo>
                    <a:pt x="1708" y="1605"/>
                  </a:lnTo>
                  <a:lnTo>
                    <a:pt x="1875" y="1733"/>
                  </a:lnTo>
                  <a:lnTo>
                    <a:pt x="1920" y="1709"/>
                  </a:lnTo>
                  <a:lnTo>
                    <a:pt x="1635" y="1438"/>
                  </a:lnTo>
                  <a:lnTo>
                    <a:pt x="1510" y="1348"/>
                  </a:lnTo>
                  <a:lnTo>
                    <a:pt x="1347" y="1200"/>
                  </a:lnTo>
                  <a:lnTo>
                    <a:pt x="1032" y="898"/>
                  </a:lnTo>
                  <a:close/>
                  <a:moveTo>
                    <a:pt x="2807" y="1030"/>
                  </a:moveTo>
                  <a:lnTo>
                    <a:pt x="2865" y="1092"/>
                  </a:lnTo>
                  <a:lnTo>
                    <a:pt x="3001" y="1220"/>
                  </a:lnTo>
                  <a:lnTo>
                    <a:pt x="3538" y="1702"/>
                  </a:lnTo>
                  <a:lnTo>
                    <a:pt x="3676" y="1747"/>
                  </a:lnTo>
                  <a:lnTo>
                    <a:pt x="3520" y="1584"/>
                  </a:lnTo>
                  <a:lnTo>
                    <a:pt x="3239" y="1338"/>
                  </a:lnTo>
                  <a:lnTo>
                    <a:pt x="3039" y="1186"/>
                  </a:lnTo>
                  <a:lnTo>
                    <a:pt x="2917" y="1051"/>
                  </a:lnTo>
                  <a:lnTo>
                    <a:pt x="2807" y="1030"/>
                  </a:lnTo>
                  <a:close/>
                  <a:moveTo>
                    <a:pt x="2758" y="1272"/>
                  </a:moveTo>
                  <a:lnTo>
                    <a:pt x="2748" y="1317"/>
                  </a:lnTo>
                  <a:lnTo>
                    <a:pt x="2858" y="1480"/>
                  </a:lnTo>
                  <a:lnTo>
                    <a:pt x="3119" y="1702"/>
                  </a:lnTo>
                  <a:lnTo>
                    <a:pt x="3268" y="1823"/>
                  </a:lnTo>
                  <a:lnTo>
                    <a:pt x="3503" y="2038"/>
                  </a:lnTo>
                  <a:lnTo>
                    <a:pt x="3613" y="2079"/>
                  </a:lnTo>
                  <a:lnTo>
                    <a:pt x="3579" y="2010"/>
                  </a:lnTo>
                  <a:lnTo>
                    <a:pt x="3431" y="1886"/>
                  </a:lnTo>
                  <a:lnTo>
                    <a:pt x="3285" y="1758"/>
                  </a:lnTo>
                  <a:lnTo>
                    <a:pt x="2893" y="1414"/>
                  </a:lnTo>
                  <a:lnTo>
                    <a:pt x="2758" y="1272"/>
                  </a:lnTo>
                  <a:close/>
                  <a:moveTo>
                    <a:pt x="2692" y="1622"/>
                  </a:moveTo>
                  <a:lnTo>
                    <a:pt x="2647" y="1657"/>
                  </a:lnTo>
                  <a:lnTo>
                    <a:pt x="2817" y="1813"/>
                  </a:lnTo>
                  <a:lnTo>
                    <a:pt x="2945" y="1927"/>
                  </a:lnTo>
                  <a:lnTo>
                    <a:pt x="3090" y="2045"/>
                  </a:lnTo>
                  <a:lnTo>
                    <a:pt x="3406" y="2340"/>
                  </a:lnTo>
                  <a:lnTo>
                    <a:pt x="3520" y="2433"/>
                  </a:lnTo>
                  <a:lnTo>
                    <a:pt x="3544" y="2374"/>
                  </a:lnTo>
                  <a:lnTo>
                    <a:pt x="3475" y="2291"/>
                  </a:lnTo>
                  <a:lnTo>
                    <a:pt x="3340" y="2194"/>
                  </a:lnTo>
                  <a:lnTo>
                    <a:pt x="3140" y="1996"/>
                  </a:lnTo>
                  <a:lnTo>
                    <a:pt x="2692" y="1622"/>
                  </a:lnTo>
                  <a:close/>
                  <a:moveTo>
                    <a:pt x="2592" y="1945"/>
                  </a:moveTo>
                  <a:lnTo>
                    <a:pt x="2612" y="2003"/>
                  </a:lnTo>
                  <a:lnTo>
                    <a:pt x="2654" y="2038"/>
                  </a:lnTo>
                  <a:lnTo>
                    <a:pt x="2748" y="2132"/>
                  </a:lnTo>
                  <a:lnTo>
                    <a:pt x="2990" y="2346"/>
                  </a:lnTo>
                  <a:lnTo>
                    <a:pt x="3451" y="2772"/>
                  </a:lnTo>
                  <a:lnTo>
                    <a:pt x="3458" y="2738"/>
                  </a:lnTo>
                  <a:lnTo>
                    <a:pt x="3327" y="2564"/>
                  </a:lnTo>
                  <a:lnTo>
                    <a:pt x="3184" y="2430"/>
                  </a:lnTo>
                  <a:lnTo>
                    <a:pt x="2883" y="2169"/>
                  </a:lnTo>
                  <a:lnTo>
                    <a:pt x="2675" y="1966"/>
                  </a:lnTo>
                  <a:lnTo>
                    <a:pt x="2592" y="1945"/>
                  </a:lnTo>
                  <a:close/>
                  <a:moveTo>
                    <a:pt x="2297" y="2107"/>
                  </a:moveTo>
                  <a:lnTo>
                    <a:pt x="2699" y="2481"/>
                  </a:lnTo>
                  <a:lnTo>
                    <a:pt x="2973" y="2717"/>
                  </a:lnTo>
                  <a:lnTo>
                    <a:pt x="3253" y="2956"/>
                  </a:lnTo>
                  <a:lnTo>
                    <a:pt x="3399" y="3039"/>
                  </a:lnTo>
                  <a:lnTo>
                    <a:pt x="3312" y="2932"/>
                  </a:lnTo>
                  <a:lnTo>
                    <a:pt x="3090" y="2717"/>
                  </a:lnTo>
                  <a:lnTo>
                    <a:pt x="2935" y="2582"/>
                  </a:lnTo>
                  <a:lnTo>
                    <a:pt x="2626" y="2305"/>
                  </a:lnTo>
                  <a:lnTo>
                    <a:pt x="2374" y="2111"/>
                  </a:lnTo>
                  <a:lnTo>
                    <a:pt x="2297" y="2107"/>
                  </a:lnTo>
                  <a:close/>
                  <a:moveTo>
                    <a:pt x="741" y="2145"/>
                  </a:moveTo>
                  <a:lnTo>
                    <a:pt x="696" y="2148"/>
                  </a:lnTo>
                  <a:lnTo>
                    <a:pt x="786" y="2287"/>
                  </a:lnTo>
                  <a:lnTo>
                    <a:pt x="949" y="2423"/>
                  </a:lnTo>
                  <a:lnTo>
                    <a:pt x="1123" y="2606"/>
                  </a:lnTo>
                  <a:lnTo>
                    <a:pt x="1258" y="2724"/>
                  </a:lnTo>
                  <a:lnTo>
                    <a:pt x="1410" y="2839"/>
                  </a:lnTo>
                  <a:lnTo>
                    <a:pt x="1560" y="2994"/>
                  </a:lnTo>
                  <a:lnTo>
                    <a:pt x="1784" y="3140"/>
                  </a:lnTo>
                  <a:lnTo>
                    <a:pt x="1851" y="3136"/>
                  </a:lnTo>
                  <a:lnTo>
                    <a:pt x="1802" y="3098"/>
                  </a:lnTo>
                  <a:lnTo>
                    <a:pt x="1614" y="2928"/>
                  </a:lnTo>
                  <a:lnTo>
                    <a:pt x="1451" y="2772"/>
                  </a:lnTo>
                  <a:lnTo>
                    <a:pt x="1313" y="2676"/>
                  </a:lnTo>
                  <a:lnTo>
                    <a:pt x="741" y="2145"/>
                  </a:lnTo>
                  <a:close/>
                  <a:moveTo>
                    <a:pt x="617" y="2513"/>
                  </a:moveTo>
                  <a:lnTo>
                    <a:pt x="679" y="2582"/>
                  </a:lnTo>
                  <a:lnTo>
                    <a:pt x="814" y="2706"/>
                  </a:lnTo>
                  <a:lnTo>
                    <a:pt x="960" y="2821"/>
                  </a:lnTo>
                  <a:lnTo>
                    <a:pt x="1032" y="2890"/>
                  </a:lnTo>
                  <a:lnTo>
                    <a:pt x="1248" y="3088"/>
                  </a:lnTo>
                  <a:lnTo>
                    <a:pt x="1462" y="3282"/>
                  </a:lnTo>
                  <a:lnTo>
                    <a:pt x="1528" y="3275"/>
                  </a:lnTo>
                  <a:lnTo>
                    <a:pt x="1389" y="3105"/>
                  </a:lnTo>
                  <a:lnTo>
                    <a:pt x="1144" y="2904"/>
                  </a:lnTo>
                  <a:lnTo>
                    <a:pt x="1002" y="2762"/>
                  </a:lnTo>
                  <a:lnTo>
                    <a:pt x="728" y="2540"/>
                  </a:lnTo>
                  <a:lnTo>
                    <a:pt x="617" y="2513"/>
                  </a:lnTo>
                  <a:close/>
                  <a:moveTo>
                    <a:pt x="911" y="1176"/>
                  </a:moveTo>
                  <a:lnTo>
                    <a:pt x="918" y="1220"/>
                  </a:lnTo>
                  <a:lnTo>
                    <a:pt x="1043" y="1383"/>
                  </a:lnTo>
                  <a:lnTo>
                    <a:pt x="1317" y="1622"/>
                  </a:lnTo>
                  <a:lnTo>
                    <a:pt x="1438" y="1740"/>
                  </a:lnTo>
                  <a:lnTo>
                    <a:pt x="1618" y="1886"/>
                  </a:lnTo>
                  <a:lnTo>
                    <a:pt x="1739" y="2028"/>
                  </a:lnTo>
                  <a:lnTo>
                    <a:pt x="1999" y="2218"/>
                  </a:lnTo>
                  <a:lnTo>
                    <a:pt x="2152" y="2346"/>
                  </a:lnTo>
                  <a:lnTo>
                    <a:pt x="2290" y="2502"/>
                  </a:lnTo>
                  <a:lnTo>
                    <a:pt x="2436" y="2617"/>
                  </a:lnTo>
                  <a:lnTo>
                    <a:pt x="2543" y="2717"/>
                  </a:lnTo>
                  <a:lnTo>
                    <a:pt x="2786" y="2938"/>
                  </a:lnTo>
                  <a:lnTo>
                    <a:pt x="3039" y="3160"/>
                  </a:lnTo>
                  <a:lnTo>
                    <a:pt x="3177" y="3258"/>
                  </a:lnTo>
                  <a:lnTo>
                    <a:pt x="3306" y="3379"/>
                  </a:lnTo>
                  <a:lnTo>
                    <a:pt x="3330" y="3348"/>
                  </a:lnTo>
                  <a:lnTo>
                    <a:pt x="3295" y="3264"/>
                  </a:lnTo>
                  <a:lnTo>
                    <a:pt x="3135" y="3136"/>
                  </a:lnTo>
                  <a:lnTo>
                    <a:pt x="3007" y="3042"/>
                  </a:lnTo>
                  <a:lnTo>
                    <a:pt x="2748" y="2818"/>
                  </a:lnTo>
                  <a:lnTo>
                    <a:pt x="2612" y="2706"/>
                  </a:lnTo>
                  <a:lnTo>
                    <a:pt x="2491" y="2582"/>
                  </a:lnTo>
                  <a:lnTo>
                    <a:pt x="2270" y="2367"/>
                  </a:lnTo>
                  <a:lnTo>
                    <a:pt x="2027" y="2132"/>
                  </a:lnTo>
                  <a:lnTo>
                    <a:pt x="1836" y="2017"/>
                  </a:lnTo>
                  <a:lnTo>
                    <a:pt x="1742" y="1920"/>
                  </a:lnTo>
                  <a:lnTo>
                    <a:pt x="1653" y="1820"/>
                  </a:lnTo>
                  <a:lnTo>
                    <a:pt x="1251" y="1477"/>
                  </a:lnTo>
                  <a:lnTo>
                    <a:pt x="1106" y="1352"/>
                  </a:lnTo>
                  <a:lnTo>
                    <a:pt x="943" y="1200"/>
                  </a:lnTo>
                  <a:lnTo>
                    <a:pt x="911" y="1176"/>
                  </a:lnTo>
                  <a:close/>
                  <a:moveTo>
                    <a:pt x="544" y="2755"/>
                  </a:moveTo>
                  <a:lnTo>
                    <a:pt x="541" y="2790"/>
                  </a:lnTo>
                  <a:lnTo>
                    <a:pt x="669" y="2946"/>
                  </a:lnTo>
                  <a:lnTo>
                    <a:pt x="1285" y="3493"/>
                  </a:lnTo>
                  <a:lnTo>
                    <a:pt x="1462" y="3562"/>
                  </a:lnTo>
                  <a:lnTo>
                    <a:pt x="1462" y="3562"/>
                  </a:lnTo>
                  <a:lnTo>
                    <a:pt x="1403" y="3493"/>
                  </a:lnTo>
                  <a:lnTo>
                    <a:pt x="1289" y="3407"/>
                  </a:lnTo>
                  <a:lnTo>
                    <a:pt x="1123" y="3254"/>
                  </a:lnTo>
                  <a:lnTo>
                    <a:pt x="894" y="3042"/>
                  </a:lnTo>
                  <a:lnTo>
                    <a:pt x="645" y="2825"/>
                  </a:lnTo>
                  <a:lnTo>
                    <a:pt x="544" y="2755"/>
                  </a:lnTo>
                  <a:close/>
                  <a:moveTo>
                    <a:pt x="859" y="1487"/>
                  </a:moveTo>
                  <a:lnTo>
                    <a:pt x="839" y="1574"/>
                  </a:lnTo>
                  <a:lnTo>
                    <a:pt x="1005" y="1712"/>
                  </a:lnTo>
                  <a:lnTo>
                    <a:pt x="1261" y="1961"/>
                  </a:lnTo>
                  <a:lnTo>
                    <a:pt x="1549" y="2201"/>
                  </a:lnTo>
                  <a:lnTo>
                    <a:pt x="1822" y="2447"/>
                  </a:lnTo>
                  <a:lnTo>
                    <a:pt x="2100" y="2710"/>
                  </a:lnTo>
                  <a:lnTo>
                    <a:pt x="2394" y="2970"/>
                  </a:lnTo>
                  <a:lnTo>
                    <a:pt x="2561" y="3109"/>
                  </a:lnTo>
                  <a:lnTo>
                    <a:pt x="3191" y="3670"/>
                  </a:lnTo>
                  <a:lnTo>
                    <a:pt x="3243" y="3659"/>
                  </a:lnTo>
                  <a:lnTo>
                    <a:pt x="2938" y="3351"/>
                  </a:lnTo>
                  <a:lnTo>
                    <a:pt x="2793" y="3229"/>
                  </a:lnTo>
                  <a:lnTo>
                    <a:pt x="2644" y="3074"/>
                  </a:lnTo>
                  <a:lnTo>
                    <a:pt x="2127" y="2644"/>
                  </a:lnTo>
                  <a:lnTo>
                    <a:pt x="1985" y="2502"/>
                  </a:lnTo>
                  <a:lnTo>
                    <a:pt x="1840" y="2374"/>
                  </a:lnTo>
                  <a:lnTo>
                    <a:pt x="1566" y="2135"/>
                  </a:lnTo>
                  <a:lnTo>
                    <a:pt x="1445" y="2031"/>
                  </a:lnTo>
                  <a:lnTo>
                    <a:pt x="1189" y="1803"/>
                  </a:lnTo>
                  <a:lnTo>
                    <a:pt x="859" y="1487"/>
                  </a:lnTo>
                  <a:close/>
                  <a:moveTo>
                    <a:pt x="471" y="3116"/>
                  </a:moveTo>
                  <a:lnTo>
                    <a:pt x="520" y="3178"/>
                  </a:lnTo>
                  <a:lnTo>
                    <a:pt x="686" y="3320"/>
                  </a:lnTo>
                  <a:lnTo>
                    <a:pt x="970" y="3576"/>
                  </a:lnTo>
                  <a:lnTo>
                    <a:pt x="1230" y="3826"/>
                  </a:lnTo>
                  <a:lnTo>
                    <a:pt x="1362" y="3895"/>
                  </a:lnTo>
                  <a:lnTo>
                    <a:pt x="1269" y="3777"/>
                  </a:lnTo>
                  <a:lnTo>
                    <a:pt x="1091" y="3597"/>
                  </a:lnTo>
                  <a:lnTo>
                    <a:pt x="960" y="3500"/>
                  </a:lnTo>
                  <a:lnTo>
                    <a:pt x="724" y="3279"/>
                  </a:lnTo>
                  <a:lnTo>
                    <a:pt x="537" y="3119"/>
                  </a:lnTo>
                  <a:lnTo>
                    <a:pt x="471" y="3116"/>
                  </a:lnTo>
                  <a:close/>
                  <a:moveTo>
                    <a:pt x="807" y="1851"/>
                  </a:moveTo>
                  <a:lnTo>
                    <a:pt x="780" y="1862"/>
                  </a:lnTo>
                  <a:lnTo>
                    <a:pt x="839" y="1979"/>
                  </a:lnTo>
                  <a:lnTo>
                    <a:pt x="1032" y="2153"/>
                  </a:lnTo>
                  <a:lnTo>
                    <a:pt x="1178" y="2263"/>
                  </a:lnTo>
                  <a:lnTo>
                    <a:pt x="1320" y="2385"/>
                  </a:lnTo>
                  <a:lnTo>
                    <a:pt x="1441" y="2516"/>
                  </a:lnTo>
                  <a:lnTo>
                    <a:pt x="1580" y="2631"/>
                  </a:lnTo>
                  <a:lnTo>
                    <a:pt x="2003" y="2987"/>
                  </a:lnTo>
                  <a:lnTo>
                    <a:pt x="2197" y="3140"/>
                  </a:lnTo>
                  <a:lnTo>
                    <a:pt x="2252" y="3216"/>
                  </a:lnTo>
                  <a:lnTo>
                    <a:pt x="2363" y="3306"/>
                  </a:lnTo>
                  <a:lnTo>
                    <a:pt x="2553" y="3486"/>
                  </a:lnTo>
                  <a:lnTo>
                    <a:pt x="2720" y="3621"/>
                  </a:lnTo>
                  <a:lnTo>
                    <a:pt x="2793" y="3701"/>
                  </a:lnTo>
                  <a:lnTo>
                    <a:pt x="2942" y="3822"/>
                  </a:lnTo>
                  <a:lnTo>
                    <a:pt x="3101" y="3971"/>
                  </a:lnTo>
                  <a:lnTo>
                    <a:pt x="3167" y="3968"/>
                  </a:lnTo>
                  <a:lnTo>
                    <a:pt x="3098" y="3867"/>
                  </a:lnTo>
                  <a:lnTo>
                    <a:pt x="2990" y="3770"/>
                  </a:lnTo>
                  <a:lnTo>
                    <a:pt x="2897" y="3698"/>
                  </a:lnTo>
                  <a:lnTo>
                    <a:pt x="2769" y="3573"/>
                  </a:lnTo>
                  <a:lnTo>
                    <a:pt x="2636" y="3469"/>
                  </a:lnTo>
                  <a:lnTo>
                    <a:pt x="2488" y="3327"/>
                  </a:lnTo>
                  <a:lnTo>
                    <a:pt x="2345" y="3199"/>
                  </a:lnTo>
                  <a:lnTo>
                    <a:pt x="2217" y="3074"/>
                  </a:lnTo>
                  <a:lnTo>
                    <a:pt x="1926" y="2842"/>
                  </a:lnTo>
                  <a:lnTo>
                    <a:pt x="1792" y="2714"/>
                  </a:lnTo>
                  <a:lnTo>
                    <a:pt x="1518" y="2478"/>
                  </a:lnTo>
                  <a:lnTo>
                    <a:pt x="1376" y="2336"/>
                  </a:lnTo>
                  <a:lnTo>
                    <a:pt x="1234" y="2207"/>
                  </a:lnTo>
                  <a:lnTo>
                    <a:pt x="1109" y="2111"/>
                  </a:lnTo>
                  <a:lnTo>
                    <a:pt x="973" y="2000"/>
                  </a:lnTo>
                  <a:lnTo>
                    <a:pt x="807" y="1851"/>
                  </a:lnTo>
                  <a:close/>
                  <a:moveTo>
                    <a:pt x="402" y="3417"/>
                  </a:moveTo>
                  <a:lnTo>
                    <a:pt x="513" y="3580"/>
                  </a:lnTo>
                  <a:lnTo>
                    <a:pt x="780" y="3805"/>
                  </a:lnTo>
                  <a:lnTo>
                    <a:pt x="908" y="3930"/>
                  </a:lnTo>
                  <a:lnTo>
                    <a:pt x="1043" y="4040"/>
                  </a:lnTo>
                  <a:lnTo>
                    <a:pt x="1216" y="4186"/>
                  </a:lnTo>
                  <a:lnTo>
                    <a:pt x="1278" y="4158"/>
                  </a:lnTo>
                  <a:lnTo>
                    <a:pt x="1106" y="3999"/>
                  </a:lnTo>
                  <a:lnTo>
                    <a:pt x="957" y="3881"/>
                  </a:lnTo>
                  <a:lnTo>
                    <a:pt x="682" y="3629"/>
                  </a:lnTo>
                  <a:lnTo>
                    <a:pt x="482" y="3445"/>
                  </a:lnTo>
                  <a:lnTo>
                    <a:pt x="402" y="3417"/>
                  </a:lnTo>
                  <a:close/>
                  <a:moveTo>
                    <a:pt x="2169" y="3528"/>
                  </a:moveTo>
                  <a:lnTo>
                    <a:pt x="2529" y="3822"/>
                  </a:lnTo>
                  <a:lnTo>
                    <a:pt x="2671" y="3950"/>
                  </a:lnTo>
                  <a:lnTo>
                    <a:pt x="2779" y="4082"/>
                  </a:lnTo>
                  <a:lnTo>
                    <a:pt x="2994" y="4266"/>
                  </a:lnTo>
                  <a:lnTo>
                    <a:pt x="3084" y="4276"/>
                  </a:lnTo>
                  <a:lnTo>
                    <a:pt x="3084" y="4276"/>
                  </a:lnTo>
                  <a:lnTo>
                    <a:pt x="2869" y="4078"/>
                  </a:lnTo>
                  <a:lnTo>
                    <a:pt x="2713" y="3899"/>
                  </a:lnTo>
                  <a:lnTo>
                    <a:pt x="2585" y="3781"/>
                  </a:lnTo>
                  <a:lnTo>
                    <a:pt x="2446" y="3666"/>
                  </a:lnTo>
                  <a:lnTo>
                    <a:pt x="2325" y="3555"/>
                  </a:lnTo>
                  <a:lnTo>
                    <a:pt x="2169" y="3528"/>
                  </a:lnTo>
                  <a:close/>
                  <a:moveTo>
                    <a:pt x="364" y="3715"/>
                  </a:moveTo>
                  <a:lnTo>
                    <a:pt x="322" y="3743"/>
                  </a:lnTo>
                  <a:lnTo>
                    <a:pt x="402" y="3850"/>
                  </a:lnTo>
                  <a:lnTo>
                    <a:pt x="1061" y="4432"/>
                  </a:lnTo>
                  <a:lnTo>
                    <a:pt x="1192" y="4536"/>
                  </a:lnTo>
                  <a:lnTo>
                    <a:pt x="1192" y="4484"/>
                  </a:lnTo>
                  <a:lnTo>
                    <a:pt x="1081" y="4342"/>
                  </a:lnTo>
                  <a:lnTo>
                    <a:pt x="821" y="4113"/>
                  </a:lnTo>
                  <a:lnTo>
                    <a:pt x="679" y="3992"/>
                  </a:lnTo>
                  <a:lnTo>
                    <a:pt x="541" y="3874"/>
                  </a:lnTo>
                  <a:lnTo>
                    <a:pt x="364" y="3715"/>
                  </a:lnTo>
                  <a:close/>
                  <a:moveTo>
                    <a:pt x="2093" y="3829"/>
                  </a:moveTo>
                  <a:lnTo>
                    <a:pt x="2179" y="3909"/>
                  </a:lnTo>
                  <a:lnTo>
                    <a:pt x="2360" y="4065"/>
                  </a:lnTo>
                  <a:lnTo>
                    <a:pt x="2502" y="4179"/>
                  </a:lnTo>
                  <a:lnTo>
                    <a:pt x="2636" y="4304"/>
                  </a:lnTo>
                  <a:lnTo>
                    <a:pt x="2769" y="4432"/>
                  </a:lnTo>
                  <a:lnTo>
                    <a:pt x="2962" y="4598"/>
                  </a:lnTo>
                  <a:lnTo>
                    <a:pt x="3036" y="4581"/>
                  </a:lnTo>
                  <a:lnTo>
                    <a:pt x="2952" y="4502"/>
                  </a:lnTo>
                  <a:lnTo>
                    <a:pt x="2810" y="4360"/>
                  </a:lnTo>
                  <a:lnTo>
                    <a:pt x="2571" y="4138"/>
                  </a:lnTo>
                  <a:lnTo>
                    <a:pt x="2270" y="3891"/>
                  </a:lnTo>
                  <a:lnTo>
                    <a:pt x="2093" y="3829"/>
                  </a:lnTo>
                  <a:close/>
                  <a:moveTo>
                    <a:pt x="287" y="4024"/>
                  </a:moveTo>
                  <a:lnTo>
                    <a:pt x="256" y="4037"/>
                  </a:lnTo>
                  <a:lnTo>
                    <a:pt x="388" y="4207"/>
                  </a:lnTo>
                  <a:lnTo>
                    <a:pt x="856" y="4643"/>
                  </a:lnTo>
                  <a:lnTo>
                    <a:pt x="984" y="4747"/>
                  </a:lnTo>
                  <a:lnTo>
                    <a:pt x="1140" y="4785"/>
                  </a:lnTo>
                  <a:lnTo>
                    <a:pt x="1019" y="4681"/>
                  </a:lnTo>
                  <a:lnTo>
                    <a:pt x="610" y="4311"/>
                  </a:lnTo>
                  <a:lnTo>
                    <a:pt x="458" y="4176"/>
                  </a:lnTo>
                  <a:lnTo>
                    <a:pt x="287" y="4024"/>
                  </a:lnTo>
                  <a:close/>
                  <a:moveTo>
                    <a:pt x="2024" y="4131"/>
                  </a:moveTo>
                  <a:lnTo>
                    <a:pt x="2204" y="4311"/>
                  </a:lnTo>
                  <a:lnTo>
                    <a:pt x="2453" y="4526"/>
                  </a:lnTo>
                  <a:lnTo>
                    <a:pt x="2675" y="4710"/>
                  </a:lnTo>
                  <a:lnTo>
                    <a:pt x="2820" y="4844"/>
                  </a:lnTo>
                  <a:lnTo>
                    <a:pt x="2977" y="4897"/>
                  </a:lnTo>
                  <a:lnTo>
                    <a:pt x="2408" y="4390"/>
                  </a:lnTo>
                  <a:lnTo>
                    <a:pt x="2172" y="4182"/>
                  </a:lnTo>
                  <a:lnTo>
                    <a:pt x="2024" y="4131"/>
                  </a:lnTo>
                  <a:close/>
                  <a:moveTo>
                    <a:pt x="201" y="4349"/>
                  </a:moveTo>
                  <a:lnTo>
                    <a:pt x="170" y="4377"/>
                  </a:lnTo>
                  <a:lnTo>
                    <a:pt x="354" y="4564"/>
                  </a:lnTo>
                  <a:lnTo>
                    <a:pt x="661" y="4851"/>
                  </a:lnTo>
                  <a:lnTo>
                    <a:pt x="814" y="4976"/>
                  </a:lnTo>
                  <a:lnTo>
                    <a:pt x="1008" y="5121"/>
                  </a:lnTo>
                  <a:lnTo>
                    <a:pt x="1056" y="5094"/>
                  </a:lnTo>
                  <a:lnTo>
                    <a:pt x="883" y="4934"/>
                  </a:lnTo>
                  <a:lnTo>
                    <a:pt x="738" y="4830"/>
                  </a:lnTo>
                  <a:lnTo>
                    <a:pt x="617" y="4713"/>
                  </a:lnTo>
                  <a:lnTo>
                    <a:pt x="367" y="4477"/>
                  </a:lnTo>
                  <a:lnTo>
                    <a:pt x="201" y="4349"/>
                  </a:lnTo>
                  <a:close/>
                  <a:moveTo>
                    <a:pt x="42" y="4928"/>
                  </a:moveTo>
                  <a:lnTo>
                    <a:pt x="0" y="5025"/>
                  </a:lnTo>
                  <a:lnTo>
                    <a:pt x="153" y="5135"/>
                  </a:lnTo>
                  <a:lnTo>
                    <a:pt x="197" y="5125"/>
                  </a:lnTo>
                  <a:lnTo>
                    <a:pt x="42" y="4928"/>
                  </a:lnTo>
                  <a:close/>
                  <a:moveTo>
                    <a:pt x="100" y="4671"/>
                  </a:moveTo>
                  <a:lnTo>
                    <a:pt x="90" y="4716"/>
                  </a:lnTo>
                  <a:lnTo>
                    <a:pt x="256" y="4851"/>
                  </a:lnTo>
                  <a:lnTo>
                    <a:pt x="624" y="5184"/>
                  </a:lnTo>
                  <a:lnTo>
                    <a:pt x="728" y="5167"/>
                  </a:lnTo>
                  <a:lnTo>
                    <a:pt x="582" y="5063"/>
                  </a:lnTo>
                  <a:lnTo>
                    <a:pt x="485" y="4952"/>
                  </a:lnTo>
                  <a:lnTo>
                    <a:pt x="346" y="4834"/>
                  </a:lnTo>
                  <a:lnTo>
                    <a:pt x="218" y="4737"/>
                  </a:lnTo>
                  <a:lnTo>
                    <a:pt x="100" y="4671"/>
                  </a:lnTo>
                  <a:close/>
                  <a:moveTo>
                    <a:pt x="1992" y="4422"/>
                  </a:moveTo>
                  <a:lnTo>
                    <a:pt x="1955" y="4470"/>
                  </a:lnTo>
                  <a:lnTo>
                    <a:pt x="2083" y="4581"/>
                  </a:lnTo>
                  <a:lnTo>
                    <a:pt x="2290" y="4779"/>
                  </a:lnTo>
                  <a:lnTo>
                    <a:pt x="2457" y="4900"/>
                  </a:lnTo>
                  <a:lnTo>
                    <a:pt x="2592" y="5042"/>
                  </a:lnTo>
                  <a:lnTo>
                    <a:pt x="2720" y="5146"/>
                  </a:lnTo>
                  <a:lnTo>
                    <a:pt x="2890" y="5209"/>
                  </a:lnTo>
                  <a:lnTo>
                    <a:pt x="2689" y="5017"/>
                  </a:lnTo>
                  <a:lnTo>
                    <a:pt x="2495" y="4859"/>
                  </a:lnTo>
                  <a:lnTo>
                    <a:pt x="2179" y="4564"/>
                  </a:lnTo>
                  <a:lnTo>
                    <a:pt x="1992" y="4422"/>
                  </a:lnTo>
                  <a:close/>
                  <a:moveTo>
                    <a:pt x="1854" y="5038"/>
                  </a:moveTo>
                  <a:lnTo>
                    <a:pt x="1843" y="5121"/>
                  </a:lnTo>
                  <a:lnTo>
                    <a:pt x="1965" y="5239"/>
                  </a:lnTo>
                  <a:lnTo>
                    <a:pt x="2083" y="5260"/>
                  </a:lnTo>
                  <a:lnTo>
                    <a:pt x="1854" y="5038"/>
                  </a:lnTo>
                  <a:close/>
                  <a:moveTo>
                    <a:pt x="1909" y="4705"/>
                  </a:moveTo>
                  <a:lnTo>
                    <a:pt x="1909" y="4758"/>
                  </a:lnTo>
                  <a:lnTo>
                    <a:pt x="2068" y="4948"/>
                  </a:lnTo>
                  <a:lnTo>
                    <a:pt x="2315" y="5160"/>
                  </a:lnTo>
                  <a:lnTo>
                    <a:pt x="2481" y="5281"/>
                  </a:lnTo>
                  <a:lnTo>
                    <a:pt x="2481" y="5281"/>
                  </a:lnTo>
                  <a:lnTo>
                    <a:pt x="2470" y="5191"/>
                  </a:lnTo>
                  <a:lnTo>
                    <a:pt x="2262" y="5017"/>
                  </a:lnTo>
                  <a:lnTo>
                    <a:pt x="2131" y="4913"/>
                  </a:lnTo>
                  <a:lnTo>
                    <a:pt x="1961" y="4755"/>
                  </a:lnTo>
                  <a:lnTo>
                    <a:pt x="1909" y="4705"/>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57"/>
            <p:cNvSpPr/>
            <p:nvPr/>
          </p:nvSpPr>
          <p:spPr>
            <a:xfrm>
              <a:off x="5516750" y="2171225"/>
              <a:ext cx="88725" cy="134375"/>
            </a:xfrm>
            <a:custGeom>
              <a:rect b="b" l="l" r="r" t="t"/>
              <a:pathLst>
                <a:path extrusionOk="0" h="5375" w="3549">
                  <a:moveTo>
                    <a:pt x="2707" y="49"/>
                  </a:moveTo>
                  <a:lnTo>
                    <a:pt x="2692" y="56"/>
                  </a:lnTo>
                  <a:lnTo>
                    <a:pt x="2814" y="174"/>
                  </a:lnTo>
                  <a:lnTo>
                    <a:pt x="2956" y="295"/>
                  </a:lnTo>
                  <a:lnTo>
                    <a:pt x="3087" y="399"/>
                  </a:lnTo>
                  <a:lnTo>
                    <a:pt x="3223" y="524"/>
                  </a:lnTo>
                  <a:lnTo>
                    <a:pt x="3351" y="628"/>
                  </a:lnTo>
                  <a:lnTo>
                    <a:pt x="3490" y="742"/>
                  </a:lnTo>
                  <a:lnTo>
                    <a:pt x="3469" y="687"/>
                  </a:lnTo>
                  <a:lnTo>
                    <a:pt x="3445" y="617"/>
                  </a:lnTo>
                  <a:lnTo>
                    <a:pt x="3306" y="506"/>
                  </a:lnTo>
                  <a:lnTo>
                    <a:pt x="3140" y="364"/>
                  </a:lnTo>
                  <a:lnTo>
                    <a:pt x="3036" y="254"/>
                  </a:lnTo>
                  <a:lnTo>
                    <a:pt x="2863" y="111"/>
                  </a:lnTo>
                  <a:lnTo>
                    <a:pt x="2707" y="49"/>
                  </a:lnTo>
                  <a:close/>
                  <a:moveTo>
                    <a:pt x="1314" y="260"/>
                  </a:moveTo>
                  <a:lnTo>
                    <a:pt x="1275" y="271"/>
                  </a:lnTo>
                  <a:lnTo>
                    <a:pt x="1266" y="316"/>
                  </a:lnTo>
                  <a:lnTo>
                    <a:pt x="1300" y="340"/>
                  </a:lnTo>
                  <a:lnTo>
                    <a:pt x="1459" y="475"/>
                  </a:lnTo>
                  <a:lnTo>
                    <a:pt x="1595" y="604"/>
                  </a:lnTo>
                  <a:lnTo>
                    <a:pt x="1720" y="708"/>
                  </a:lnTo>
                  <a:lnTo>
                    <a:pt x="1854" y="825"/>
                  </a:lnTo>
                  <a:lnTo>
                    <a:pt x="2027" y="967"/>
                  </a:lnTo>
                  <a:lnTo>
                    <a:pt x="2100" y="964"/>
                  </a:lnTo>
                  <a:lnTo>
                    <a:pt x="2097" y="950"/>
                  </a:lnTo>
                  <a:lnTo>
                    <a:pt x="1629" y="537"/>
                  </a:lnTo>
                  <a:lnTo>
                    <a:pt x="1470" y="403"/>
                  </a:lnTo>
                  <a:lnTo>
                    <a:pt x="1314" y="260"/>
                  </a:lnTo>
                  <a:close/>
                  <a:moveTo>
                    <a:pt x="1092" y="447"/>
                  </a:moveTo>
                  <a:lnTo>
                    <a:pt x="1061" y="454"/>
                  </a:lnTo>
                  <a:lnTo>
                    <a:pt x="1054" y="500"/>
                  </a:lnTo>
                  <a:lnTo>
                    <a:pt x="1296" y="721"/>
                  </a:lnTo>
                  <a:lnTo>
                    <a:pt x="1518" y="919"/>
                  </a:lnTo>
                  <a:lnTo>
                    <a:pt x="1712" y="1057"/>
                  </a:lnTo>
                  <a:lnTo>
                    <a:pt x="1792" y="1137"/>
                  </a:lnTo>
                  <a:lnTo>
                    <a:pt x="1816" y="1123"/>
                  </a:lnTo>
                  <a:lnTo>
                    <a:pt x="1789" y="1040"/>
                  </a:lnTo>
                  <a:lnTo>
                    <a:pt x="1622" y="919"/>
                  </a:lnTo>
                  <a:lnTo>
                    <a:pt x="1373" y="687"/>
                  </a:lnTo>
                  <a:lnTo>
                    <a:pt x="1231" y="569"/>
                  </a:lnTo>
                  <a:lnTo>
                    <a:pt x="1092" y="447"/>
                  </a:lnTo>
                  <a:close/>
                  <a:moveTo>
                    <a:pt x="2235" y="1"/>
                  </a:moveTo>
                  <a:lnTo>
                    <a:pt x="2222" y="32"/>
                  </a:lnTo>
                  <a:lnTo>
                    <a:pt x="2502" y="254"/>
                  </a:lnTo>
                  <a:lnTo>
                    <a:pt x="2710" y="444"/>
                  </a:lnTo>
                  <a:lnTo>
                    <a:pt x="2831" y="541"/>
                  </a:lnTo>
                  <a:lnTo>
                    <a:pt x="3018" y="700"/>
                  </a:lnTo>
                  <a:lnTo>
                    <a:pt x="3167" y="849"/>
                  </a:lnTo>
                  <a:lnTo>
                    <a:pt x="3420" y="1071"/>
                  </a:lnTo>
                  <a:lnTo>
                    <a:pt x="3535" y="1168"/>
                  </a:lnTo>
                  <a:lnTo>
                    <a:pt x="3549" y="1154"/>
                  </a:lnTo>
                  <a:lnTo>
                    <a:pt x="3538" y="1095"/>
                  </a:lnTo>
                  <a:lnTo>
                    <a:pt x="3372" y="950"/>
                  </a:lnTo>
                  <a:lnTo>
                    <a:pt x="3230" y="825"/>
                  </a:lnTo>
                  <a:lnTo>
                    <a:pt x="2921" y="537"/>
                  </a:lnTo>
                  <a:lnTo>
                    <a:pt x="2742" y="403"/>
                  </a:lnTo>
                  <a:lnTo>
                    <a:pt x="2585" y="230"/>
                  </a:lnTo>
                  <a:lnTo>
                    <a:pt x="2350" y="14"/>
                  </a:lnTo>
                  <a:lnTo>
                    <a:pt x="2235" y="1"/>
                  </a:lnTo>
                  <a:close/>
                  <a:moveTo>
                    <a:pt x="930" y="666"/>
                  </a:moveTo>
                  <a:lnTo>
                    <a:pt x="909" y="669"/>
                  </a:lnTo>
                  <a:lnTo>
                    <a:pt x="891" y="721"/>
                  </a:lnTo>
                  <a:lnTo>
                    <a:pt x="954" y="783"/>
                  </a:lnTo>
                  <a:lnTo>
                    <a:pt x="1248" y="1047"/>
                  </a:lnTo>
                  <a:lnTo>
                    <a:pt x="1349" y="1127"/>
                  </a:lnTo>
                  <a:lnTo>
                    <a:pt x="1498" y="1286"/>
                  </a:lnTo>
                  <a:lnTo>
                    <a:pt x="1657" y="1404"/>
                  </a:lnTo>
                  <a:lnTo>
                    <a:pt x="1681" y="1376"/>
                  </a:lnTo>
                  <a:lnTo>
                    <a:pt x="1567" y="1244"/>
                  </a:lnTo>
                  <a:lnTo>
                    <a:pt x="1404" y="1085"/>
                  </a:lnTo>
                  <a:lnTo>
                    <a:pt x="1310" y="1005"/>
                  </a:lnTo>
                  <a:lnTo>
                    <a:pt x="1168" y="870"/>
                  </a:lnTo>
                  <a:lnTo>
                    <a:pt x="1054" y="777"/>
                  </a:lnTo>
                  <a:lnTo>
                    <a:pt x="930" y="666"/>
                  </a:lnTo>
                  <a:close/>
                  <a:moveTo>
                    <a:pt x="1896" y="35"/>
                  </a:moveTo>
                  <a:lnTo>
                    <a:pt x="1827" y="56"/>
                  </a:lnTo>
                  <a:lnTo>
                    <a:pt x="2000" y="198"/>
                  </a:lnTo>
                  <a:lnTo>
                    <a:pt x="2460" y="610"/>
                  </a:lnTo>
                  <a:lnTo>
                    <a:pt x="2703" y="818"/>
                  </a:lnTo>
                  <a:lnTo>
                    <a:pt x="2811" y="936"/>
                  </a:lnTo>
                  <a:lnTo>
                    <a:pt x="3012" y="1089"/>
                  </a:lnTo>
                  <a:lnTo>
                    <a:pt x="3161" y="1244"/>
                  </a:lnTo>
                  <a:lnTo>
                    <a:pt x="3275" y="1348"/>
                  </a:lnTo>
                  <a:lnTo>
                    <a:pt x="3448" y="1501"/>
                  </a:lnTo>
                  <a:lnTo>
                    <a:pt x="3507" y="1539"/>
                  </a:lnTo>
                  <a:lnTo>
                    <a:pt x="3517" y="1504"/>
                  </a:lnTo>
                  <a:lnTo>
                    <a:pt x="3369" y="1338"/>
                  </a:lnTo>
                  <a:lnTo>
                    <a:pt x="3230" y="1207"/>
                  </a:lnTo>
                  <a:lnTo>
                    <a:pt x="3102" y="1071"/>
                  </a:lnTo>
                  <a:lnTo>
                    <a:pt x="2925" y="919"/>
                  </a:lnTo>
                  <a:lnTo>
                    <a:pt x="2752" y="753"/>
                  </a:lnTo>
                  <a:lnTo>
                    <a:pt x="2609" y="641"/>
                  </a:lnTo>
                  <a:lnTo>
                    <a:pt x="2343" y="409"/>
                  </a:lnTo>
                  <a:lnTo>
                    <a:pt x="2214" y="292"/>
                  </a:lnTo>
                  <a:lnTo>
                    <a:pt x="1896" y="35"/>
                  </a:lnTo>
                  <a:close/>
                  <a:moveTo>
                    <a:pt x="780" y="919"/>
                  </a:moveTo>
                  <a:lnTo>
                    <a:pt x="752" y="940"/>
                  </a:lnTo>
                  <a:lnTo>
                    <a:pt x="863" y="1095"/>
                  </a:lnTo>
                  <a:lnTo>
                    <a:pt x="1120" y="1317"/>
                  </a:lnTo>
                  <a:lnTo>
                    <a:pt x="1266" y="1442"/>
                  </a:lnTo>
                  <a:lnTo>
                    <a:pt x="1400" y="1563"/>
                  </a:lnTo>
                  <a:lnTo>
                    <a:pt x="1560" y="1698"/>
                  </a:lnTo>
                  <a:lnTo>
                    <a:pt x="1587" y="1691"/>
                  </a:lnTo>
                  <a:lnTo>
                    <a:pt x="1577" y="1647"/>
                  </a:lnTo>
                  <a:lnTo>
                    <a:pt x="1456" y="1528"/>
                  </a:lnTo>
                  <a:lnTo>
                    <a:pt x="1206" y="1290"/>
                  </a:lnTo>
                  <a:lnTo>
                    <a:pt x="1068" y="1178"/>
                  </a:lnTo>
                  <a:lnTo>
                    <a:pt x="925" y="1044"/>
                  </a:lnTo>
                  <a:lnTo>
                    <a:pt x="780" y="919"/>
                  </a:lnTo>
                  <a:close/>
                  <a:moveTo>
                    <a:pt x="1577" y="108"/>
                  </a:moveTo>
                  <a:lnTo>
                    <a:pt x="1522" y="142"/>
                  </a:lnTo>
                  <a:lnTo>
                    <a:pt x="1595" y="209"/>
                  </a:lnTo>
                  <a:lnTo>
                    <a:pt x="1744" y="350"/>
                  </a:lnTo>
                  <a:lnTo>
                    <a:pt x="1875" y="454"/>
                  </a:lnTo>
                  <a:lnTo>
                    <a:pt x="2204" y="745"/>
                  </a:lnTo>
                  <a:lnTo>
                    <a:pt x="2312" y="857"/>
                  </a:lnTo>
                  <a:lnTo>
                    <a:pt x="2468" y="985"/>
                  </a:lnTo>
                  <a:lnTo>
                    <a:pt x="2727" y="1223"/>
                  </a:lnTo>
                  <a:lnTo>
                    <a:pt x="3018" y="1508"/>
                  </a:lnTo>
                  <a:lnTo>
                    <a:pt x="3164" y="1618"/>
                  </a:lnTo>
                  <a:lnTo>
                    <a:pt x="3292" y="1722"/>
                  </a:lnTo>
                  <a:lnTo>
                    <a:pt x="3438" y="1864"/>
                  </a:lnTo>
                  <a:lnTo>
                    <a:pt x="3476" y="1851"/>
                  </a:lnTo>
                  <a:lnTo>
                    <a:pt x="3476" y="1823"/>
                  </a:lnTo>
                  <a:lnTo>
                    <a:pt x="3487" y="1810"/>
                  </a:lnTo>
                  <a:lnTo>
                    <a:pt x="3372" y="1688"/>
                  </a:lnTo>
                  <a:lnTo>
                    <a:pt x="3105" y="1459"/>
                  </a:lnTo>
                  <a:lnTo>
                    <a:pt x="2939" y="1324"/>
                  </a:lnTo>
                  <a:lnTo>
                    <a:pt x="2516" y="936"/>
                  </a:lnTo>
                  <a:lnTo>
                    <a:pt x="2357" y="807"/>
                  </a:lnTo>
                  <a:lnTo>
                    <a:pt x="2260" y="697"/>
                  </a:lnTo>
                  <a:lnTo>
                    <a:pt x="2135" y="600"/>
                  </a:lnTo>
                  <a:lnTo>
                    <a:pt x="1979" y="465"/>
                  </a:lnTo>
                  <a:lnTo>
                    <a:pt x="1792" y="292"/>
                  </a:lnTo>
                  <a:lnTo>
                    <a:pt x="1678" y="188"/>
                  </a:lnTo>
                  <a:lnTo>
                    <a:pt x="1577" y="108"/>
                  </a:lnTo>
                  <a:close/>
                  <a:moveTo>
                    <a:pt x="663" y="1196"/>
                  </a:moveTo>
                  <a:lnTo>
                    <a:pt x="631" y="1231"/>
                  </a:lnTo>
                  <a:lnTo>
                    <a:pt x="784" y="1410"/>
                  </a:lnTo>
                  <a:lnTo>
                    <a:pt x="1058" y="1650"/>
                  </a:lnTo>
                  <a:lnTo>
                    <a:pt x="1266" y="1823"/>
                  </a:lnTo>
                  <a:lnTo>
                    <a:pt x="1387" y="1934"/>
                  </a:lnTo>
                  <a:lnTo>
                    <a:pt x="1491" y="2007"/>
                  </a:lnTo>
                  <a:lnTo>
                    <a:pt x="1507" y="1965"/>
                  </a:lnTo>
                  <a:lnTo>
                    <a:pt x="1501" y="1941"/>
                  </a:lnTo>
                  <a:lnTo>
                    <a:pt x="1335" y="1805"/>
                  </a:lnTo>
                  <a:lnTo>
                    <a:pt x="1192" y="1671"/>
                  </a:lnTo>
                  <a:lnTo>
                    <a:pt x="791" y="1321"/>
                  </a:lnTo>
                  <a:lnTo>
                    <a:pt x="663" y="1196"/>
                  </a:lnTo>
                  <a:close/>
                  <a:moveTo>
                    <a:pt x="2481" y="1293"/>
                  </a:moveTo>
                  <a:lnTo>
                    <a:pt x="2457" y="1341"/>
                  </a:lnTo>
                  <a:lnTo>
                    <a:pt x="2593" y="1484"/>
                  </a:lnTo>
                  <a:lnTo>
                    <a:pt x="2852" y="1716"/>
                  </a:lnTo>
                  <a:lnTo>
                    <a:pt x="3025" y="1837"/>
                  </a:lnTo>
                  <a:lnTo>
                    <a:pt x="3250" y="2072"/>
                  </a:lnTo>
                  <a:lnTo>
                    <a:pt x="3389" y="2197"/>
                  </a:lnTo>
                  <a:lnTo>
                    <a:pt x="3428" y="2187"/>
                  </a:lnTo>
                  <a:lnTo>
                    <a:pt x="3420" y="2131"/>
                  </a:lnTo>
                  <a:lnTo>
                    <a:pt x="3337" y="2045"/>
                  </a:lnTo>
                  <a:lnTo>
                    <a:pt x="3108" y="1826"/>
                  </a:lnTo>
                  <a:lnTo>
                    <a:pt x="2929" y="1688"/>
                  </a:lnTo>
                  <a:lnTo>
                    <a:pt x="2776" y="1553"/>
                  </a:lnTo>
                  <a:lnTo>
                    <a:pt x="2623" y="1435"/>
                  </a:lnTo>
                  <a:lnTo>
                    <a:pt x="2481" y="1293"/>
                  </a:lnTo>
                  <a:close/>
                  <a:moveTo>
                    <a:pt x="535" y="1456"/>
                  </a:moveTo>
                  <a:lnTo>
                    <a:pt x="517" y="1501"/>
                  </a:lnTo>
                  <a:lnTo>
                    <a:pt x="579" y="1602"/>
                  </a:lnTo>
                  <a:lnTo>
                    <a:pt x="673" y="1667"/>
                  </a:lnTo>
                  <a:lnTo>
                    <a:pt x="801" y="1805"/>
                  </a:lnTo>
                  <a:lnTo>
                    <a:pt x="940" y="1896"/>
                  </a:lnTo>
                  <a:lnTo>
                    <a:pt x="1075" y="2038"/>
                  </a:lnTo>
                  <a:lnTo>
                    <a:pt x="1262" y="2205"/>
                  </a:lnTo>
                  <a:lnTo>
                    <a:pt x="1355" y="2308"/>
                  </a:lnTo>
                  <a:lnTo>
                    <a:pt x="1404" y="2339"/>
                  </a:lnTo>
                  <a:lnTo>
                    <a:pt x="1414" y="2288"/>
                  </a:lnTo>
                  <a:lnTo>
                    <a:pt x="1331" y="2155"/>
                  </a:lnTo>
                  <a:lnTo>
                    <a:pt x="1186" y="2051"/>
                  </a:lnTo>
                  <a:lnTo>
                    <a:pt x="1016" y="1879"/>
                  </a:lnTo>
                  <a:lnTo>
                    <a:pt x="850" y="1757"/>
                  </a:lnTo>
                  <a:lnTo>
                    <a:pt x="794" y="1674"/>
                  </a:lnTo>
                  <a:lnTo>
                    <a:pt x="642" y="1560"/>
                  </a:lnTo>
                  <a:lnTo>
                    <a:pt x="535" y="1456"/>
                  </a:lnTo>
                  <a:close/>
                  <a:moveTo>
                    <a:pt x="2419" y="1632"/>
                  </a:moveTo>
                  <a:lnTo>
                    <a:pt x="2416" y="1685"/>
                  </a:lnTo>
                  <a:lnTo>
                    <a:pt x="2510" y="1785"/>
                  </a:lnTo>
                  <a:lnTo>
                    <a:pt x="2672" y="1938"/>
                  </a:lnTo>
                  <a:lnTo>
                    <a:pt x="2905" y="2121"/>
                  </a:lnTo>
                  <a:lnTo>
                    <a:pt x="3053" y="2283"/>
                  </a:lnTo>
                  <a:lnTo>
                    <a:pt x="3341" y="2502"/>
                  </a:lnTo>
                  <a:lnTo>
                    <a:pt x="3358" y="2481"/>
                  </a:lnTo>
                  <a:lnTo>
                    <a:pt x="3268" y="2357"/>
                  </a:lnTo>
                  <a:lnTo>
                    <a:pt x="3129" y="2253"/>
                  </a:lnTo>
                  <a:lnTo>
                    <a:pt x="2988" y="2117"/>
                  </a:lnTo>
                  <a:lnTo>
                    <a:pt x="2780" y="1934"/>
                  </a:lnTo>
                  <a:lnTo>
                    <a:pt x="2579" y="1730"/>
                  </a:lnTo>
                  <a:lnTo>
                    <a:pt x="2426" y="1632"/>
                  </a:lnTo>
                  <a:close/>
                  <a:moveTo>
                    <a:pt x="465" y="1768"/>
                  </a:moveTo>
                  <a:lnTo>
                    <a:pt x="441" y="1834"/>
                  </a:lnTo>
                  <a:lnTo>
                    <a:pt x="496" y="1903"/>
                  </a:lnTo>
                  <a:lnTo>
                    <a:pt x="683" y="2062"/>
                  </a:lnTo>
                  <a:lnTo>
                    <a:pt x="818" y="2187"/>
                  </a:lnTo>
                  <a:lnTo>
                    <a:pt x="978" y="2325"/>
                  </a:lnTo>
                  <a:lnTo>
                    <a:pt x="1127" y="2461"/>
                  </a:lnTo>
                  <a:lnTo>
                    <a:pt x="1320" y="2609"/>
                  </a:lnTo>
                  <a:lnTo>
                    <a:pt x="1355" y="2554"/>
                  </a:lnTo>
                  <a:lnTo>
                    <a:pt x="1335" y="2544"/>
                  </a:lnTo>
                  <a:lnTo>
                    <a:pt x="759" y="2051"/>
                  </a:lnTo>
                  <a:lnTo>
                    <a:pt x="465" y="1768"/>
                  </a:lnTo>
                  <a:close/>
                  <a:moveTo>
                    <a:pt x="2357" y="1958"/>
                  </a:moveTo>
                  <a:lnTo>
                    <a:pt x="2347" y="2000"/>
                  </a:lnTo>
                  <a:lnTo>
                    <a:pt x="2489" y="2166"/>
                  </a:lnTo>
                  <a:lnTo>
                    <a:pt x="2641" y="2294"/>
                  </a:lnTo>
                  <a:lnTo>
                    <a:pt x="2897" y="2516"/>
                  </a:lnTo>
                  <a:lnTo>
                    <a:pt x="3191" y="2787"/>
                  </a:lnTo>
                  <a:lnTo>
                    <a:pt x="3279" y="2849"/>
                  </a:lnTo>
                  <a:lnTo>
                    <a:pt x="3289" y="2797"/>
                  </a:lnTo>
                  <a:lnTo>
                    <a:pt x="3282" y="2776"/>
                  </a:lnTo>
                  <a:lnTo>
                    <a:pt x="3233" y="2713"/>
                  </a:lnTo>
                  <a:lnTo>
                    <a:pt x="3119" y="2609"/>
                  </a:lnTo>
                  <a:lnTo>
                    <a:pt x="3012" y="2512"/>
                  </a:lnTo>
                  <a:lnTo>
                    <a:pt x="2890" y="2402"/>
                  </a:lnTo>
                  <a:lnTo>
                    <a:pt x="2703" y="2253"/>
                  </a:lnTo>
                  <a:lnTo>
                    <a:pt x="2357" y="1958"/>
                  </a:lnTo>
                  <a:close/>
                  <a:moveTo>
                    <a:pt x="396" y="2101"/>
                  </a:moveTo>
                  <a:lnTo>
                    <a:pt x="351" y="2111"/>
                  </a:lnTo>
                  <a:lnTo>
                    <a:pt x="506" y="2291"/>
                  </a:lnTo>
                  <a:lnTo>
                    <a:pt x="895" y="2616"/>
                  </a:lnTo>
                  <a:lnTo>
                    <a:pt x="1078" y="2793"/>
                  </a:lnTo>
                  <a:lnTo>
                    <a:pt x="1258" y="2942"/>
                  </a:lnTo>
                  <a:lnTo>
                    <a:pt x="1283" y="2915"/>
                  </a:lnTo>
                  <a:lnTo>
                    <a:pt x="1286" y="2886"/>
                  </a:lnTo>
                  <a:lnTo>
                    <a:pt x="1106" y="2741"/>
                  </a:lnTo>
                  <a:lnTo>
                    <a:pt x="971" y="2592"/>
                  </a:lnTo>
                  <a:lnTo>
                    <a:pt x="805" y="2464"/>
                  </a:lnTo>
                  <a:lnTo>
                    <a:pt x="624" y="2304"/>
                  </a:lnTo>
                  <a:lnTo>
                    <a:pt x="441" y="2125"/>
                  </a:lnTo>
                  <a:lnTo>
                    <a:pt x="396" y="2101"/>
                  </a:lnTo>
                  <a:close/>
                  <a:moveTo>
                    <a:pt x="2287" y="2267"/>
                  </a:moveTo>
                  <a:lnTo>
                    <a:pt x="2284" y="2325"/>
                  </a:lnTo>
                  <a:lnTo>
                    <a:pt x="2471" y="2499"/>
                  </a:lnTo>
                  <a:lnTo>
                    <a:pt x="2613" y="2651"/>
                  </a:lnTo>
                  <a:lnTo>
                    <a:pt x="2949" y="2928"/>
                  </a:lnTo>
                  <a:lnTo>
                    <a:pt x="3143" y="3119"/>
                  </a:lnTo>
                  <a:lnTo>
                    <a:pt x="3196" y="3150"/>
                  </a:lnTo>
                  <a:lnTo>
                    <a:pt x="3206" y="3105"/>
                  </a:lnTo>
                  <a:lnTo>
                    <a:pt x="3185" y="3060"/>
                  </a:lnTo>
                  <a:lnTo>
                    <a:pt x="3077" y="2942"/>
                  </a:lnTo>
                  <a:lnTo>
                    <a:pt x="2831" y="2752"/>
                  </a:lnTo>
                  <a:lnTo>
                    <a:pt x="2703" y="2634"/>
                  </a:lnTo>
                  <a:lnTo>
                    <a:pt x="2440" y="2395"/>
                  </a:lnTo>
                  <a:lnTo>
                    <a:pt x="2287" y="2267"/>
                  </a:lnTo>
                  <a:close/>
                  <a:moveTo>
                    <a:pt x="281" y="2405"/>
                  </a:moveTo>
                  <a:lnTo>
                    <a:pt x="278" y="2457"/>
                  </a:lnTo>
                  <a:lnTo>
                    <a:pt x="420" y="2592"/>
                  </a:lnTo>
                  <a:lnTo>
                    <a:pt x="551" y="2703"/>
                  </a:lnTo>
                  <a:lnTo>
                    <a:pt x="759" y="2886"/>
                  </a:lnTo>
                  <a:lnTo>
                    <a:pt x="1002" y="3115"/>
                  </a:lnTo>
                  <a:lnTo>
                    <a:pt x="1182" y="3268"/>
                  </a:lnTo>
                  <a:lnTo>
                    <a:pt x="1206" y="3223"/>
                  </a:lnTo>
                  <a:lnTo>
                    <a:pt x="1123" y="3123"/>
                  </a:lnTo>
                  <a:lnTo>
                    <a:pt x="930" y="2956"/>
                  </a:lnTo>
                  <a:lnTo>
                    <a:pt x="708" y="2741"/>
                  </a:lnTo>
                  <a:lnTo>
                    <a:pt x="441" y="2512"/>
                  </a:lnTo>
                  <a:lnTo>
                    <a:pt x="281" y="2405"/>
                  </a:lnTo>
                  <a:close/>
                  <a:moveTo>
                    <a:pt x="2232" y="2585"/>
                  </a:moveTo>
                  <a:lnTo>
                    <a:pt x="2214" y="2637"/>
                  </a:lnTo>
                  <a:lnTo>
                    <a:pt x="2329" y="2762"/>
                  </a:lnTo>
                  <a:lnTo>
                    <a:pt x="2564" y="2977"/>
                  </a:lnTo>
                  <a:lnTo>
                    <a:pt x="2825" y="3198"/>
                  </a:lnTo>
                  <a:lnTo>
                    <a:pt x="2953" y="3316"/>
                  </a:lnTo>
                  <a:lnTo>
                    <a:pt x="3108" y="3458"/>
                  </a:lnTo>
                  <a:lnTo>
                    <a:pt x="3140" y="3438"/>
                  </a:lnTo>
                  <a:lnTo>
                    <a:pt x="3137" y="3393"/>
                  </a:lnTo>
                  <a:lnTo>
                    <a:pt x="3008" y="3281"/>
                  </a:lnTo>
                  <a:lnTo>
                    <a:pt x="2900" y="3171"/>
                  </a:lnTo>
                  <a:lnTo>
                    <a:pt x="2641" y="2949"/>
                  </a:lnTo>
                  <a:lnTo>
                    <a:pt x="2513" y="2824"/>
                  </a:lnTo>
                  <a:lnTo>
                    <a:pt x="2377" y="2713"/>
                  </a:lnTo>
                  <a:lnTo>
                    <a:pt x="2232" y="2585"/>
                  </a:lnTo>
                  <a:close/>
                  <a:moveTo>
                    <a:pt x="226" y="2724"/>
                  </a:moveTo>
                  <a:lnTo>
                    <a:pt x="202" y="2762"/>
                  </a:lnTo>
                  <a:lnTo>
                    <a:pt x="372" y="2942"/>
                  </a:lnTo>
                  <a:lnTo>
                    <a:pt x="530" y="3070"/>
                  </a:lnTo>
                  <a:lnTo>
                    <a:pt x="818" y="3330"/>
                  </a:lnTo>
                  <a:lnTo>
                    <a:pt x="954" y="3465"/>
                  </a:lnTo>
                  <a:lnTo>
                    <a:pt x="1113" y="3593"/>
                  </a:lnTo>
                  <a:lnTo>
                    <a:pt x="1133" y="3580"/>
                  </a:lnTo>
                  <a:lnTo>
                    <a:pt x="1130" y="3528"/>
                  </a:lnTo>
                  <a:lnTo>
                    <a:pt x="1009" y="3406"/>
                  </a:lnTo>
                  <a:lnTo>
                    <a:pt x="880" y="3302"/>
                  </a:lnTo>
                  <a:lnTo>
                    <a:pt x="659" y="3084"/>
                  </a:lnTo>
                  <a:lnTo>
                    <a:pt x="385" y="2845"/>
                  </a:lnTo>
                  <a:lnTo>
                    <a:pt x="226" y="2724"/>
                  </a:lnTo>
                  <a:close/>
                  <a:moveTo>
                    <a:pt x="2156" y="2901"/>
                  </a:moveTo>
                  <a:lnTo>
                    <a:pt x="2139" y="2945"/>
                  </a:lnTo>
                  <a:lnTo>
                    <a:pt x="2315" y="3150"/>
                  </a:lnTo>
                  <a:lnTo>
                    <a:pt x="2589" y="3358"/>
                  </a:lnTo>
                  <a:lnTo>
                    <a:pt x="2752" y="3531"/>
                  </a:lnTo>
                  <a:lnTo>
                    <a:pt x="2925" y="3687"/>
                  </a:lnTo>
                  <a:lnTo>
                    <a:pt x="3012" y="3746"/>
                  </a:lnTo>
                  <a:lnTo>
                    <a:pt x="3036" y="3725"/>
                  </a:lnTo>
                  <a:lnTo>
                    <a:pt x="3046" y="3687"/>
                  </a:lnTo>
                  <a:lnTo>
                    <a:pt x="3033" y="3673"/>
                  </a:lnTo>
                  <a:lnTo>
                    <a:pt x="2859" y="3528"/>
                  </a:lnTo>
                  <a:lnTo>
                    <a:pt x="2692" y="3361"/>
                  </a:lnTo>
                  <a:lnTo>
                    <a:pt x="2284" y="3029"/>
                  </a:lnTo>
                  <a:lnTo>
                    <a:pt x="2156" y="2901"/>
                  </a:lnTo>
                  <a:close/>
                  <a:moveTo>
                    <a:pt x="181" y="3029"/>
                  </a:moveTo>
                  <a:lnTo>
                    <a:pt x="153" y="3088"/>
                  </a:lnTo>
                  <a:lnTo>
                    <a:pt x="188" y="3133"/>
                  </a:lnTo>
                  <a:lnTo>
                    <a:pt x="510" y="3441"/>
                  </a:lnTo>
                  <a:lnTo>
                    <a:pt x="797" y="3673"/>
                  </a:lnTo>
                  <a:lnTo>
                    <a:pt x="992" y="3871"/>
                  </a:lnTo>
                  <a:lnTo>
                    <a:pt x="1092" y="3951"/>
                  </a:lnTo>
                  <a:lnTo>
                    <a:pt x="1109" y="3943"/>
                  </a:lnTo>
                  <a:lnTo>
                    <a:pt x="1082" y="3881"/>
                  </a:lnTo>
                  <a:lnTo>
                    <a:pt x="912" y="3694"/>
                  </a:lnTo>
                  <a:lnTo>
                    <a:pt x="767" y="3566"/>
                  </a:lnTo>
                  <a:lnTo>
                    <a:pt x="503" y="3330"/>
                  </a:lnTo>
                  <a:lnTo>
                    <a:pt x="181" y="3029"/>
                  </a:lnTo>
                  <a:close/>
                  <a:moveTo>
                    <a:pt x="2094" y="3233"/>
                  </a:moveTo>
                  <a:lnTo>
                    <a:pt x="2073" y="3292"/>
                  </a:lnTo>
                  <a:lnTo>
                    <a:pt x="2152" y="3358"/>
                  </a:lnTo>
                  <a:lnTo>
                    <a:pt x="2347" y="3531"/>
                  </a:lnTo>
                  <a:lnTo>
                    <a:pt x="2505" y="3660"/>
                  </a:lnTo>
                  <a:lnTo>
                    <a:pt x="2713" y="3850"/>
                  </a:lnTo>
                  <a:lnTo>
                    <a:pt x="2835" y="3982"/>
                  </a:lnTo>
                  <a:lnTo>
                    <a:pt x="2929" y="4055"/>
                  </a:lnTo>
                  <a:lnTo>
                    <a:pt x="2946" y="4009"/>
                  </a:lnTo>
                  <a:lnTo>
                    <a:pt x="2946" y="3988"/>
                  </a:lnTo>
                  <a:lnTo>
                    <a:pt x="2876" y="3926"/>
                  </a:lnTo>
                  <a:lnTo>
                    <a:pt x="2769" y="3815"/>
                  </a:lnTo>
                  <a:lnTo>
                    <a:pt x="2401" y="3503"/>
                  </a:lnTo>
                  <a:lnTo>
                    <a:pt x="2194" y="3299"/>
                  </a:lnTo>
                  <a:lnTo>
                    <a:pt x="2094" y="3233"/>
                  </a:lnTo>
                  <a:close/>
                  <a:moveTo>
                    <a:pt x="2011" y="3521"/>
                  </a:moveTo>
                  <a:lnTo>
                    <a:pt x="1979" y="3535"/>
                  </a:lnTo>
                  <a:lnTo>
                    <a:pt x="1969" y="3556"/>
                  </a:lnTo>
                  <a:lnTo>
                    <a:pt x="1982" y="3593"/>
                  </a:lnTo>
                  <a:lnTo>
                    <a:pt x="2478" y="4037"/>
                  </a:lnTo>
                  <a:lnTo>
                    <a:pt x="2606" y="4148"/>
                  </a:lnTo>
                  <a:lnTo>
                    <a:pt x="2713" y="4252"/>
                  </a:lnTo>
                  <a:lnTo>
                    <a:pt x="2807" y="4346"/>
                  </a:lnTo>
                  <a:lnTo>
                    <a:pt x="2852" y="4311"/>
                  </a:lnTo>
                  <a:lnTo>
                    <a:pt x="2707" y="4141"/>
                  </a:lnTo>
                  <a:lnTo>
                    <a:pt x="2561" y="4006"/>
                  </a:lnTo>
                  <a:lnTo>
                    <a:pt x="2152" y="3656"/>
                  </a:lnTo>
                  <a:lnTo>
                    <a:pt x="2011" y="3521"/>
                  </a:lnTo>
                  <a:close/>
                  <a:moveTo>
                    <a:pt x="1941" y="3839"/>
                  </a:moveTo>
                  <a:lnTo>
                    <a:pt x="1902" y="3850"/>
                  </a:lnTo>
                  <a:lnTo>
                    <a:pt x="1899" y="3895"/>
                  </a:lnTo>
                  <a:lnTo>
                    <a:pt x="1941" y="3943"/>
                  </a:lnTo>
                  <a:lnTo>
                    <a:pt x="2173" y="4134"/>
                  </a:lnTo>
                  <a:lnTo>
                    <a:pt x="2502" y="4436"/>
                  </a:lnTo>
                  <a:lnTo>
                    <a:pt x="2682" y="4588"/>
                  </a:lnTo>
                  <a:lnTo>
                    <a:pt x="2697" y="4602"/>
                  </a:lnTo>
                  <a:lnTo>
                    <a:pt x="2727" y="4581"/>
                  </a:lnTo>
                  <a:lnTo>
                    <a:pt x="2727" y="4536"/>
                  </a:lnTo>
                  <a:lnTo>
                    <a:pt x="2606" y="4450"/>
                  </a:lnTo>
                  <a:lnTo>
                    <a:pt x="2510" y="4325"/>
                  </a:lnTo>
                  <a:lnTo>
                    <a:pt x="1941" y="3839"/>
                  </a:lnTo>
                  <a:close/>
                  <a:moveTo>
                    <a:pt x="1833" y="4124"/>
                  </a:moveTo>
                  <a:lnTo>
                    <a:pt x="1803" y="4159"/>
                  </a:lnTo>
                  <a:lnTo>
                    <a:pt x="1851" y="4221"/>
                  </a:lnTo>
                  <a:lnTo>
                    <a:pt x="2000" y="4370"/>
                  </a:lnTo>
                  <a:lnTo>
                    <a:pt x="2253" y="4584"/>
                  </a:lnTo>
                  <a:lnTo>
                    <a:pt x="2374" y="4706"/>
                  </a:lnTo>
                  <a:lnTo>
                    <a:pt x="2510" y="4848"/>
                  </a:lnTo>
                  <a:lnTo>
                    <a:pt x="2558" y="4820"/>
                  </a:lnTo>
                  <a:lnTo>
                    <a:pt x="2572" y="4796"/>
                  </a:lnTo>
                  <a:lnTo>
                    <a:pt x="2430" y="4647"/>
                  </a:lnTo>
                  <a:lnTo>
                    <a:pt x="2156" y="4425"/>
                  </a:lnTo>
                  <a:lnTo>
                    <a:pt x="1952" y="4221"/>
                  </a:lnTo>
                  <a:lnTo>
                    <a:pt x="1833" y="4124"/>
                  </a:lnTo>
                  <a:close/>
                  <a:moveTo>
                    <a:pt x="1626" y="4335"/>
                  </a:moveTo>
                  <a:lnTo>
                    <a:pt x="1567" y="4356"/>
                  </a:lnTo>
                  <a:lnTo>
                    <a:pt x="1709" y="4498"/>
                  </a:lnTo>
                  <a:lnTo>
                    <a:pt x="1931" y="4703"/>
                  </a:lnTo>
                  <a:lnTo>
                    <a:pt x="2149" y="4865"/>
                  </a:lnTo>
                  <a:lnTo>
                    <a:pt x="2277" y="5004"/>
                  </a:lnTo>
                  <a:lnTo>
                    <a:pt x="2371" y="5042"/>
                  </a:lnTo>
                  <a:lnTo>
                    <a:pt x="2388" y="4997"/>
                  </a:lnTo>
                  <a:lnTo>
                    <a:pt x="2322" y="4955"/>
                  </a:lnTo>
                  <a:lnTo>
                    <a:pt x="2225" y="4845"/>
                  </a:lnTo>
                  <a:lnTo>
                    <a:pt x="2017" y="4671"/>
                  </a:lnTo>
                  <a:lnTo>
                    <a:pt x="1757" y="4439"/>
                  </a:lnTo>
                  <a:lnTo>
                    <a:pt x="1626" y="4335"/>
                  </a:lnTo>
                  <a:close/>
                  <a:moveTo>
                    <a:pt x="111" y="3355"/>
                  </a:moveTo>
                  <a:lnTo>
                    <a:pt x="84" y="3389"/>
                  </a:lnTo>
                  <a:lnTo>
                    <a:pt x="77" y="3417"/>
                  </a:lnTo>
                  <a:lnTo>
                    <a:pt x="84" y="3427"/>
                  </a:lnTo>
                  <a:lnTo>
                    <a:pt x="364" y="3656"/>
                  </a:lnTo>
                  <a:lnTo>
                    <a:pt x="708" y="3988"/>
                  </a:lnTo>
                  <a:lnTo>
                    <a:pt x="836" y="4106"/>
                  </a:lnTo>
                  <a:lnTo>
                    <a:pt x="988" y="4228"/>
                  </a:lnTo>
                  <a:lnTo>
                    <a:pt x="1130" y="4377"/>
                  </a:lnTo>
                  <a:lnTo>
                    <a:pt x="1272" y="4498"/>
                  </a:lnTo>
                  <a:lnTo>
                    <a:pt x="1456" y="4619"/>
                  </a:lnTo>
                  <a:lnTo>
                    <a:pt x="1605" y="4762"/>
                  </a:lnTo>
                  <a:lnTo>
                    <a:pt x="1733" y="4886"/>
                  </a:lnTo>
                  <a:lnTo>
                    <a:pt x="1962" y="5107"/>
                  </a:lnTo>
                  <a:lnTo>
                    <a:pt x="2115" y="5211"/>
                  </a:lnTo>
                  <a:lnTo>
                    <a:pt x="2169" y="5187"/>
                  </a:lnTo>
                  <a:lnTo>
                    <a:pt x="2083" y="5107"/>
                  </a:lnTo>
                  <a:lnTo>
                    <a:pt x="1944" y="4997"/>
                  </a:lnTo>
                  <a:lnTo>
                    <a:pt x="1782" y="4851"/>
                  </a:lnTo>
                  <a:lnTo>
                    <a:pt x="1581" y="4647"/>
                  </a:lnTo>
                  <a:lnTo>
                    <a:pt x="1320" y="4439"/>
                  </a:lnTo>
                  <a:lnTo>
                    <a:pt x="1200" y="4335"/>
                  </a:lnTo>
                  <a:lnTo>
                    <a:pt x="1019" y="4169"/>
                  </a:lnTo>
                  <a:lnTo>
                    <a:pt x="905" y="4076"/>
                  </a:lnTo>
                  <a:lnTo>
                    <a:pt x="697" y="3884"/>
                  </a:lnTo>
                  <a:lnTo>
                    <a:pt x="583" y="3767"/>
                  </a:lnTo>
                  <a:lnTo>
                    <a:pt x="441" y="3652"/>
                  </a:lnTo>
                  <a:lnTo>
                    <a:pt x="281" y="3510"/>
                  </a:lnTo>
                  <a:lnTo>
                    <a:pt x="111" y="3355"/>
                  </a:lnTo>
                  <a:close/>
                  <a:moveTo>
                    <a:pt x="52" y="3694"/>
                  </a:moveTo>
                  <a:lnTo>
                    <a:pt x="42" y="3767"/>
                  </a:lnTo>
                  <a:lnTo>
                    <a:pt x="188" y="3878"/>
                  </a:lnTo>
                  <a:lnTo>
                    <a:pt x="278" y="3988"/>
                  </a:lnTo>
                  <a:lnTo>
                    <a:pt x="423" y="4117"/>
                  </a:lnTo>
                  <a:lnTo>
                    <a:pt x="545" y="4228"/>
                  </a:lnTo>
                  <a:lnTo>
                    <a:pt x="925" y="4560"/>
                  </a:lnTo>
                  <a:lnTo>
                    <a:pt x="1106" y="4706"/>
                  </a:lnTo>
                  <a:lnTo>
                    <a:pt x="1307" y="4879"/>
                  </a:lnTo>
                  <a:lnTo>
                    <a:pt x="1438" y="5028"/>
                  </a:lnTo>
                  <a:lnTo>
                    <a:pt x="1785" y="5315"/>
                  </a:lnTo>
                  <a:lnTo>
                    <a:pt x="1861" y="5312"/>
                  </a:lnTo>
                  <a:lnTo>
                    <a:pt x="1868" y="5298"/>
                  </a:lnTo>
                  <a:lnTo>
                    <a:pt x="1803" y="5250"/>
                  </a:lnTo>
                  <a:lnTo>
                    <a:pt x="1626" y="5097"/>
                  </a:lnTo>
                  <a:lnTo>
                    <a:pt x="1501" y="4986"/>
                  </a:lnTo>
                  <a:lnTo>
                    <a:pt x="1366" y="4845"/>
                  </a:lnTo>
                  <a:lnTo>
                    <a:pt x="1258" y="4751"/>
                  </a:lnTo>
                  <a:lnTo>
                    <a:pt x="1158" y="4653"/>
                  </a:lnTo>
                  <a:lnTo>
                    <a:pt x="1023" y="4549"/>
                  </a:lnTo>
                  <a:lnTo>
                    <a:pt x="447" y="4026"/>
                  </a:lnTo>
                  <a:lnTo>
                    <a:pt x="372" y="3972"/>
                  </a:lnTo>
                  <a:lnTo>
                    <a:pt x="184" y="3805"/>
                  </a:lnTo>
                  <a:lnTo>
                    <a:pt x="52" y="3694"/>
                  </a:lnTo>
                  <a:close/>
                  <a:moveTo>
                    <a:pt x="49" y="4470"/>
                  </a:moveTo>
                  <a:lnTo>
                    <a:pt x="84" y="4554"/>
                  </a:lnTo>
                  <a:lnTo>
                    <a:pt x="302" y="4782"/>
                  </a:lnTo>
                  <a:lnTo>
                    <a:pt x="461" y="4903"/>
                  </a:lnTo>
                  <a:lnTo>
                    <a:pt x="742" y="5157"/>
                  </a:lnTo>
                  <a:lnTo>
                    <a:pt x="974" y="5326"/>
                  </a:lnTo>
                  <a:lnTo>
                    <a:pt x="1047" y="5344"/>
                  </a:lnTo>
                  <a:lnTo>
                    <a:pt x="770" y="5083"/>
                  </a:lnTo>
                  <a:lnTo>
                    <a:pt x="482" y="4845"/>
                  </a:lnTo>
                  <a:lnTo>
                    <a:pt x="337" y="4709"/>
                  </a:lnTo>
                  <a:lnTo>
                    <a:pt x="49" y="4470"/>
                  </a:lnTo>
                  <a:close/>
                  <a:moveTo>
                    <a:pt x="4" y="4047"/>
                  </a:moveTo>
                  <a:lnTo>
                    <a:pt x="1" y="4100"/>
                  </a:lnTo>
                  <a:lnTo>
                    <a:pt x="357" y="4450"/>
                  </a:lnTo>
                  <a:lnTo>
                    <a:pt x="489" y="4536"/>
                  </a:lnTo>
                  <a:lnTo>
                    <a:pt x="645" y="4695"/>
                  </a:lnTo>
                  <a:lnTo>
                    <a:pt x="826" y="4837"/>
                  </a:lnTo>
                  <a:lnTo>
                    <a:pt x="912" y="4941"/>
                  </a:lnTo>
                  <a:lnTo>
                    <a:pt x="1106" y="5107"/>
                  </a:lnTo>
                  <a:lnTo>
                    <a:pt x="1266" y="5236"/>
                  </a:lnTo>
                  <a:lnTo>
                    <a:pt x="1428" y="5364"/>
                  </a:lnTo>
                  <a:lnTo>
                    <a:pt x="1466" y="5374"/>
                  </a:lnTo>
                  <a:lnTo>
                    <a:pt x="1498" y="5354"/>
                  </a:lnTo>
                  <a:lnTo>
                    <a:pt x="1456" y="5291"/>
                  </a:lnTo>
                  <a:lnTo>
                    <a:pt x="1290" y="5157"/>
                  </a:lnTo>
                  <a:lnTo>
                    <a:pt x="1029" y="4955"/>
                  </a:lnTo>
                  <a:lnTo>
                    <a:pt x="867" y="4782"/>
                  </a:lnTo>
                  <a:lnTo>
                    <a:pt x="722" y="4678"/>
                  </a:lnTo>
                  <a:lnTo>
                    <a:pt x="524" y="4480"/>
                  </a:lnTo>
                  <a:lnTo>
                    <a:pt x="399" y="4397"/>
                  </a:lnTo>
                  <a:lnTo>
                    <a:pt x="271" y="4258"/>
                  </a:lnTo>
                  <a:lnTo>
                    <a:pt x="143" y="4145"/>
                  </a:lnTo>
                  <a:lnTo>
                    <a:pt x="4" y="4047"/>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57"/>
            <p:cNvSpPr/>
            <p:nvPr/>
          </p:nvSpPr>
          <p:spPr>
            <a:xfrm>
              <a:off x="5607700" y="2176075"/>
              <a:ext cx="88750" cy="134275"/>
            </a:xfrm>
            <a:custGeom>
              <a:rect b="b" l="l" r="r" t="t"/>
              <a:pathLst>
                <a:path extrusionOk="0" h="5371" w="3550">
                  <a:moveTo>
                    <a:pt x="2703" y="49"/>
                  </a:moveTo>
                  <a:lnTo>
                    <a:pt x="2689" y="56"/>
                  </a:lnTo>
                  <a:lnTo>
                    <a:pt x="2811" y="174"/>
                  </a:lnTo>
                  <a:lnTo>
                    <a:pt x="2956" y="292"/>
                  </a:lnTo>
                  <a:lnTo>
                    <a:pt x="3084" y="396"/>
                  </a:lnTo>
                  <a:lnTo>
                    <a:pt x="3220" y="524"/>
                  </a:lnTo>
                  <a:lnTo>
                    <a:pt x="3351" y="628"/>
                  </a:lnTo>
                  <a:lnTo>
                    <a:pt x="3487" y="738"/>
                  </a:lnTo>
                  <a:lnTo>
                    <a:pt x="3487" y="738"/>
                  </a:lnTo>
                  <a:lnTo>
                    <a:pt x="3466" y="687"/>
                  </a:lnTo>
                  <a:lnTo>
                    <a:pt x="3441" y="618"/>
                  </a:lnTo>
                  <a:lnTo>
                    <a:pt x="3303" y="506"/>
                  </a:lnTo>
                  <a:lnTo>
                    <a:pt x="3140" y="361"/>
                  </a:lnTo>
                  <a:lnTo>
                    <a:pt x="3033" y="253"/>
                  </a:lnTo>
                  <a:lnTo>
                    <a:pt x="2859" y="108"/>
                  </a:lnTo>
                  <a:lnTo>
                    <a:pt x="2703" y="49"/>
                  </a:lnTo>
                  <a:close/>
                  <a:moveTo>
                    <a:pt x="1310" y="257"/>
                  </a:moveTo>
                  <a:lnTo>
                    <a:pt x="1272" y="271"/>
                  </a:lnTo>
                  <a:lnTo>
                    <a:pt x="1262" y="316"/>
                  </a:lnTo>
                  <a:lnTo>
                    <a:pt x="1300" y="340"/>
                  </a:lnTo>
                  <a:lnTo>
                    <a:pt x="1456" y="475"/>
                  </a:lnTo>
                  <a:lnTo>
                    <a:pt x="1591" y="600"/>
                  </a:lnTo>
                  <a:lnTo>
                    <a:pt x="1715" y="704"/>
                  </a:lnTo>
                  <a:lnTo>
                    <a:pt x="1851" y="826"/>
                  </a:lnTo>
                  <a:lnTo>
                    <a:pt x="2024" y="967"/>
                  </a:lnTo>
                  <a:lnTo>
                    <a:pt x="2100" y="964"/>
                  </a:lnTo>
                  <a:lnTo>
                    <a:pt x="2094" y="950"/>
                  </a:lnTo>
                  <a:lnTo>
                    <a:pt x="1626" y="538"/>
                  </a:lnTo>
                  <a:lnTo>
                    <a:pt x="1470" y="399"/>
                  </a:lnTo>
                  <a:lnTo>
                    <a:pt x="1310" y="257"/>
                  </a:lnTo>
                  <a:close/>
                  <a:moveTo>
                    <a:pt x="1088" y="447"/>
                  </a:moveTo>
                  <a:lnTo>
                    <a:pt x="1061" y="455"/>
                  </a:lnTo>
                  <a:lnTo>
                    <a:pt x="1050" y="500"/>
                  </a:lnTo>
                  <a:lnTo>
                    <a:pt x="1293" y="722"/>
                  </a:lnTo>
                  <a:lnTo>
                    <a:pt x="1515" y="919"/>
                  </a:lnTo>
                  <a:lnTo>
                    <a:pt x="1712" y="1058"/>
                  </a:lnTo>
                  <a:lnTo>
                    <a:pt x="1789" y="1133"/>
                  </a:lnTo>
                  <a:lnTo>
                    <a:pt x="1813" y="1120"/>
                  </a:lnTo>
                  <a:lnTo>
                    <a:pt x="1789" y="1037"/>
                  </a:lnTo>
                  <a:lnTo>
                    <a:pt x="1622" y="915"/>
                  </a:lnTo>
                  <a:lnTo>
                    <a:pt x="1370" y="687"/>
                  </a:lnTo>
                  <a:lnTo>
                    <a:pt x="1227" y="569"/>
                  </a:lnTo>
                  <a:lnTo>
                    <a:pt x="1088" y="447"/>
                  </a:lnTo>
                  <a:close/>
                  <a:moveTo>
                    <a:pt x="2232" y="1"/>
                  </a:moveTo>
                  <a:lnTo>
                    <a:pt x="2219" y="31"/>
                  </a:lnTo>
                  <a:lnTo>
                    <a:pt x="2499" y="253"/>
                  </a:lnTo>
                  <a:lnTo>
                    <a:pt x="2707" y="444"/>
                  </a:lnTo>
                  <a:lnTo>
                    <a:pt x="2828" y="541"/>
                  </a:lnTo>
                  <a:lnTo>
                    <a:pt x="3015" y="701"/>
                  </a:lnTo>
                  <a:lnTo>
                    <a:pt x="3164" y="850"/>
                  </a:lnTo>
                  <a:lnTo>
                    <a:pt x="3417" y="1071"/>
                  </a:lnTo>
                  <a:lnTo>
                    <a:pt x="3532" y="1168"/>
                  </a:lnTo>
                  <a:lnTo>
                    <a:pt x="3549" y="1154"/>
                  </a:lnTo>
                  <a:lnTo>
                    <a:pt x="3535" y="1092"/>
                  </a:lnTo>
                  <a:lnTo>
                    <a:pt x="3369" y="950"/>
                  </a:lnTo>
                  <a:lnTo>
                    <a:pt x="3226" y="821"/>
                  </a:lnTo>
                  <a:lnTo>
                    <a:pt x="2918" y="538"/>
                  </a:lnTo>
                  <a:lnTo>
                    <a:pt x="2738" y="402"/>
                  </a:lnTo>
                  <a:lnTo>
                    <a:pt x="2582" y="229"/>
                  </a:lnTo>
                  <a:lnTo>
                    <a:pt x="2347" y="15"/>
                  </a:lnTo>
                  <a:lnTo>
                    <a:pt x="2232" y="1"/>
                  </a:lnTo>
                  <a:close/>
                  <a:moveTo>
                    <a:pt x="930" y="663"/>
                  </a:moveTo>
                  <a:lnTo>
                    <a:pt x="905" y="669"/>
                  </a:lnTo>
                  <a:lnTo>
                    <a:pt x="888" y="722"/>
                  </a:lnTo>
                  <a:lnTo>
                    <a:pt x="950" y="784"/>
                  </a:lnTo>
                  <a:lnTo>
                    <a:pt x="1245" y="1047"/>
                  </a:lnTo>
                  <a:lnTo>
                    <a:pt x="1345" y="1127"/>
                  </a:lnTo>
                  <a:lnTo>
                    <a:pt x="1494" y="1283"/>
                  </a:lnTo>
                  <a:lnTo>
                    <a:pt x="1653" y="1403"/>
                  </a:lnTo>
                  <a:lnTo>
                    <a:pt x="1678" y="1376"/>
                  </a:lnTo>
                  <a:lnTo>
                    <a:pt x="1567" y="1241"/>
                  </a:lnTo>
                  <a:lnTo>
                    <a:pt x="1400" y="1085"/>
                  </a:lnTo>
                  <a:lnTo>
                    <a:pt x="1307" y="1005"/>
                  </a:lnTo>
                  <a:lnTo>
                    <a:pt x="1165" y="870"/>
                  </a:lnTo>
                  <a:lnTo>
                    <a:pt x="1050" y="773"/>
                  </a:lnTo>
                  <a:lnTo>
                    <a:pt x="930" y="663"/>
                  </a:lnTo>
                  <a:close/>
                  <a:moveTo>
                    <a:pt x="1893" y="36"/>
                  </a:moveTo>
                  <a:lnTo>
                    <a:pt x="1827" y="52"/>
                  </a:lnTo>
                  <a:lnTo>
                    <a:pt x="1997" y="198"/>
                  </a:lnTo>
                  <a:lnTo>
                    <a:pt x="2457" y="610"/>
                  </a:lnTo>
                  <a:lnTo>
                    <a:pt x="2700" y="818"/>
                  </a:lnTo>
                  <a:lnTo>
                    <a:pt x="2807" y="936"/>
                  </a:lnTo>
                  <a:lnTo>
                    <a:pt x="3009" y="1088"/>
                  </a:lnTo>
                  <a:lnTo>
                    <a:pt x="3157" y="1245"/>
                  </a:lnTo>
                  <a:lnTo>
                    <a:pt x="3275" y="1349"/>
                  </a:lnTo>
                  <a:lnTo>
                    <a:pt x="3445" y="1497"/>
                  </a:lnTo>
                  <a:lnTo>
                    <a:pt x="3503" y="1539"/>
                  </a:lnTo>
                  <a:lnTo>
                    <a:pt x="3514" y="1501"/>
                  </a:lnTo>
                  <a:lnTo>
                    <a:pt x="3365" y="1338"/>
                  </a:lnTo>
                  <a:lnTo>
                    <a:pt x="3230" y="1203"/>
                  </a:lnTo>
                  <a:lnTo>
                    <a:pt x="3102" y="1071"/>
                  </a:lnTo>
                  <a:lnTo>
                    <a:pt x="2921" y="919"/>
                  </a:lnTo>
                  <a:lnTo>
                    <a:pt x="2748" y="752"/>
                  </a:lnTo>
                  <a:lnTo>
                    <a:pt x="2606" y="642"/>
                  </a:lnTo>
                  <a:lnTo>
                    <a:pt x="2339" y="410"/>
                  </a:lnTo>
                  <a:lnTo>
                    <a:pt x="2211" y="292"/>
                  </a:lnTo>
                  <a:lnTo>
                    <a:pt x="1893" y="36"/>
                  </a:lnTo>
                  <a:close/>
                  <a:moveTo>
                    <a:pt x="780" y="915"/>
                  </a:moveTo>
                  <a:lnTo>
                    <a:pt x="749" y="936"/>
                  </a:lnTo>
                  <a:lnTo>
                    <a:pt x="860" y="1092"/>
                  </a:lnTo>
                  <a:lnTo>
                    <a:pt x="1120" y="1314"/>
                  </a:lnTo>
                  <a:lnTo>
                    <a:pt x="1262" y="1442"/>
                  </a:lnTo>
                  <a:lnTo>
                    <a:pt x="1397" y="1563"/>
                  </a:lnTo>
                  <a:lnTo>
                    <a:pt x="1557" y="1699"/>
                  </a:lnTo>
                  <a:lnTo>
                    <a:pt x="1587" y="1691"/>
                  </a:lnTo>
                  <a:lnTo>
                    <a:pt x="1574" y="1646"/>
                  </a:lnTo>
                  <a:lnTo>
                    <a:pt x="1453" y="1528"/>
                  </a:lnTo>
                  <a:lnTo>
                    <a:pt x="1203" y="1290"/>
                  </a:lnTo>
                  <a:lnTo>
                    <a:pt x="1064" y="1179"/>
                  </a:lnTo>
                  <a:lnTo>
                    <a:pt x="922" y="1043"/>
                  </a:lnTo>
                  <a:lnTo>
                    <a:pt x="780" y="915"/>
                  </a:lnTo>
                  <a:close/>
                  <a:moveTo>
                    <a:pt x="1574" y="108"/>
                  </a:moveTo>
                  <a:lnTo>
                    <a:pt x="1518" y="143"/>
                  </a:lnTo>
                  <a:lnTo>
                    <a:pt x="1591" y="205"/>
                  </a:lnTo>
                  <a:lnTo>
                    <a:pt x="1740" y="347"/>
                  </a:lnTo>
                  <a:lnTo>
                    <a:pt x="1872" y="451"/>
                  </a:lnTo>
                  <a:lnTo>
                    <a:pt x="2201" y="746"/>
                  </a:lnTo>
                  <a:lnTo>
                    <a:pt x="2308" y="856"/>
                  </a:lnTo>
                  <a:lnTo>
                    <a:pt x="2468" y="984"/>
                  </a:lnTo>
                  <a:lnTo>
                    <a:pt x="2724" y="1221"/>
                  </a:lnTo>
                  <a:lnTo>
                    <a:pt x="3018" y="1504"/>
                  </a:lnTo>
                  <a:lnTo>
                    <a:pt x="3161" y="1619"/>
                  </a:lnTo>
                  <a:lnTo>
                    <a:pt x="3292" y="1723"/>
                  </a:lnTo>
                  <a:lnTo>
                    <a:pt x="3434" y="1865"/>
                  </a:lnTo>
                  <a:lnTo>
                    <a:pt x="3473" y="1851"/>
                  </a:lnTo>
                  <a:lnTo>
                    <a:pt x="3473" y="1819"/>
                  </a:lnTo>
                  <a:lnTo>
                    <a:pt x="3483" y="1806"/>
                  </a:lnTo>
                  <a:lnTo>
                    <a:pt x="3369" y="1688"/>
                  </a:lnTo>
                  <a:lnTo>
                    <a:pt x="3102" y="1459"/>
                  </a:lnTo>
                  <a:lnTo>
                    <a:pt x="2935" y="1320"/>
                  </a:lnTo>
                  <a:lnTo>
                    <a:pt x="2513" y="933"/>
                  </a:lnTo>
                  <a:lnTo>
                    <a:pt x="2357" y="808"/>
                  </a:lnTo>
                  <a:lnTo>
                    <a:pt x="2256" y="697"/>
                  </a:lnTo>
                  <a:lnTo>
                    <a:pt x="2135" y="600"/>
                  </a:lnTo>
                  <a:lnTo>
                    <a:pt x="1976" y="465"/>
                  </a:lnTo>
                  <a:lnTo>
                    <a:pt x="1789" y="292"/>
                  </a:lnTo>
                  <a:lnTo>
                    <a:pt x="1674" y="188"/>
                  </a:lnTo>
                  <a:lnTo>
                    <a:pt x="1574" y="108"/>
                  </a:lnTo>
                  <a:close/>
                  <a:moveTo>
                    <a:pt x="659" y="1192"/>
                  </a:moveTo>
                  <a:lnTo>
                    <a:pt x="628" y="1231"/>
                  </a:lnTo>
                  <a:lnTo>
                    <a:pt x="784" y="1411"/>
                  </a:lnTo>
                  <a:lnTo>
                    <a:pt x="1054" y="1646"/>
                  </a:lnTo>
                  <a:lnTo>
                    <a:pt x="1262" y="1823"/>
                  </a:lnTo>
                  <a:lnTo>
                    <a:pt x="1387" y="1934"/>
                  </a:lnTo>
                  <a:lnTo>
                    <a:pt x="1487" y="2006"/>
                  </a:lnTo>
                  <a:lnTo>
                    <a:pt x="1504" y="1961"/>
                  </a:lnTo>
                  <a:lnTo>
                    <a:pt x="1498" y="1941"/>
                  </a:lnTo>
                  <a:lnTo>
                    <a:pt x="1331" y="1806"/>
                  </a:lnTo>
                  <a:lnTo>
                    <a:pt x="1189" y="1670"/>
                  </a:lnTo>
                  <a:lnTo>
                    <a:pt x="787" y="1320"/>
                  </a:lnTo>
                  <a:lnTo>
                    <a:pt x="659" y="1192"/>
                  </a:lnTo>
                  <a:close/>
                  <a:moveTo>
                    <a:pt x="2481" y="1290"/>
                  </a:moveTo>
                  <a:lnTo>
                    <a:pt x="2454" y="1341"/>
                  </a:lnTo>
                  <a:lnTo>
                    <a:pt x="2589" y="1483"/>
                  </a:lnTo>
                  <a:lnTo>
                    <a:pt x="2849" y="1712"/>
                  </a:lnTo>
                  <a:lnTo>
                    <a:pt x="3022" y="1833"/>
                  </a:lnTo>
                  <a:lnTo>
                    <a:pt x="3250" y="2069"/>
                  </a:lnTo>
                  <a:lnTo>
                    <a:pt x="3386" y="2198"/>
                  </a:lnTo>
                  <a:lnTo>
                    <a:pt x="3424" y="2183"/>
                  </a:lnTo>
                  <a:lnTo>
                    <a:pt x="3420" y="2131"/>
                  </a:lnTo>
                  <a:lnTo>
                    <a:pt x="3334" y="2045"/>
                  </a:lnTo>
                  <a:lnTo>
                    <a:pt x="3105" y="1823"/>
                  </a:lnTo>
                  <a:lnTo>
                    <a:pt x="2925" y="1688"/>
                  </a:lnTo>
                  <a:lnTo>
                    <a:pt x="2772" y="1553"/>
                  </a:lnTo>
                  <a:lnTo>
                    <a:pt x="2624" y="1432"/>
                  </a:lnTo>
                  <a:lnTo>
                    <a:pt x="2481" y="1290"/>
                  </a:lnTo>
                  <a:close/>
                  <a:moveTo>
                    <a:pt x="530" y="1456"/>
                  </a:moveTo>
                  <a:lnTo>
                    <a:pt x="514" y="1501"/>
                  </a:lnTo>
                  <a:lnTo>
                    <a:pt x="576" y="1601"/>
                  </a:lnTo>
                  <a:lnTo>
                    <a:pt x="669" y="1664"/>
                  </a:lnTo>
                  <a:lnTo>
                    <a:pt x="797" y="1806"/>
                  </a:lnTo>
                  <a:lnTo>
                    <a:pt x="936" y="1896"/>
                  </a:lnTo>
                  <a:lnTo>
                    <a:pt x="1071" y="2038"/>
                  </a:lnTo>
                  <a:lnTo>
                    <a:pt x="1258" y="2204"/>
                  </a:lnTo>
                  <a:lnTo>
                    <a:pt x="1352" y="2305"/>
                  </a:lnTo>
                  <a:lnTo>
                    <a:pt x="1400" y="2339"/>
                  </a:lnTo>
                  <a:lnTo>
                    <a:pt x="1411" y="2287"/>
                  </a:lnTo>
                  <a:lnTo>
                    <a:pt x="1328" y="2156"/>
                  </a:lnTo>
                  <a:lnTo>
                    <a:pt x="1182" y="2052"/>
                  </a:lnTo>
                  <a:lnTo>
                    <a:pt x="1013" y="1878"/>
                  </a:lnTo>
                  <a:lnTo>
                    <a:pt x="846" y="1757"/>
                  </a:lnTo>
                  <a:lnTo>
                    <a:pt x="791" y="1670"/>
                  </a:lnTo>
                  <a:lnTo>
                    <a:pt x="639" y="1560"/>
                  </a:lnTo>
                  <a:lnTo>
                    <a:pt x="530" y="1456"/>
                  </a:lnTo>
                  <a:close/>
                  <a:moveTo>
                    <a:pt x="2416" y="1629"/>
                  </a:moveTo>
                  <a:lnTo>
                    <a:pt x="2412" y="1681"/>
                  </a:lnTo>
                  <a:lnTo>
                    <a:pt x="2505" y="1785"/>
                  </a:lnTo>
                  <a:lnTo>
                    <a:pt x="2672" y="1934"/>
                  </a:lnTo>
                  <a:lnTo>
                    <a:pt x="2900" y="2118"/>
                  </a:lnTo>
                  <a:lnTo>
                    <a:pt x="3050" y="2284"/>
                  </a:lnTo>
                  <a:lnTo>
                    <a:pt x="3341" y="2502"/>
                  </a:lnTo>
                  <a:lnTo>
                    <a:pt x="3354" y="2478"/>
                  </a:lnTo>
                  <a:lnTo>
                    <a:pt x="3265" y="2353"/>
                  </a:lnTo>
                  <a:lnTo>
                    <a:pt x="3126" y="2249"/>
                  </a:lnTo>
                  <a:lnTo>
                    <a:pt x="2984" y="2118"/>
                  </a:lnTo>
                  <a:lnTo>
                    <a:pt x="2776" y="1934"/>
                  </a:lnTo>
                  <a:lnTo>
                    <a:pt x="2575" y="1729"/>
                  </a:lnTo>
                  <a:lnTo>
                    <a:pt x="2422" y="1632"/>
                  </a:lnTo>
                  <a:lnTo>
                    <a:pt x="2416" y="1629"/>
                  </a:lnTo>
                  <a:close/>
                  <a:moveTo>
                    <a:pt x="461" y="1764"/>
                  </a:moveTo>
                  <a:lnTo>
                    <a:pt x="437" y="1830"/>
                  </a:lnTo>
                  <a:lnTo>
                    <a:pt x="493" y="1902"/>
                  </a:lnTo>
                  <a:lnTo>
                    <a:pt x="680" y="2062"/>
                  </a:lnTo>
                  <a:lnTo>
                    <a:pt x="815" y="2187"/>
                  </a:lnTo>
                  <a:lnTo>
                    <a:pt x="975" y="2322"/>
                  </a:lnTo>
                  <a:lnTo>
                    <a:pt x="1123" y="2457"/>
                  </a:lnTo>
                  <a:lnTo>
                    <a:pt x="1320" y="2609"/>
                  </a:lnTo>
                  <a:lnTo>
                    <a:pt x="1352" y="2551"/>
                  </a:lnTo>
                  <a:lnTo>
                    <a:pt x="1331" y="2544"/>
                  </a:lnTo>
                  <a:lnTo>
                    <a:pt x="756" y="2048"/>
                  </a:lnTo>
                  <a:lnTo>
                    <a:pt x="461" y="1764"/>
                  </a:lnTo>
                  <a:close/>
                  <a:moveTo>
                    <a:pt x="2353" y="1955"/>
                  </a:moveTo>
                  <a:lnTo>
                    <a:pt x="2343" y="2000"/>
                  </a:lnTo>
                  <a:lnTo>
                    <a:pt x="2485" y="2163"/>
                  </a:lnTo>
                  <a:lnTo>
                    <a:pt x="2638" y="2291"/>
                  </a:lnTo>
                  <a:lnTo>
                    <a:pt x="2894" y="2513"/>
                  </a:lnTo>
                  <a:lnTo>
                    <a:pt x="3188" y="2783"/>
                  </a:lnTo>
                  <a:lnTo>
                    <a:pt x="3275" y="2849"/>
                  </a:lnTo>
                  <a:lnTo>
                    <a:pt x="3285" y="2796"/>
                  </a:lnTo>
                  <a:lnTo>
                    <a:pt x="3279" y="2772"/>
                  </a:lnTo>
                  <a:lnTo>
                    <a:pt x="3230" y="2710"/>
                  </a:lnTo>
                  <a:lnTo>
                    <a:pt x="3116" y="2609"/>
                  </a:lnTo>
                  <a:lnTo>
                    <a:pt x="3009" y="2513"/>
                  </a:lnTo>
                  <a:lnTo>
                    <a:pt x="2887" y="2401"/>
                  </a:lnTo>
                  <a:lnTo>
                    <a:pt x="2700" y="2249"/>
                  </a:lnTo>
                  <a:lnTo>
                    <a:pt x="2353" y="1955"/>
                  </a:lnTo>
                  <a:close/>
                  <a:moveTo>
                    <a:pt x="392" y="2097"/>
                  </a:moveTo>
                  <a:lnTo>
                    <a:pt x="348" y="2110"/>
                  </a:lnTo>
                  <a:lnTo>
                    <a:pt x="503" y="2291"/>
                  </a:lnTo>
                  <a:lnTo>
                    <a:pt x="891" y="2617"/>
                  </a:lnTo>
                  <a:lnTo>
                    <a:pt x="1075" y="2790"/>
                  </a:lnTo>
                  <a:lnTo>
                    <a:pt x="1255" y="2942"/>
                  </a:lnTo>
                  <a:lnTo>
                    <a:pt x="1279" y="2914"/>
                  </a:lnTo>
                  <a:lnTo>
                    <a:pt x="1283" y="2884"/>
                  </a:lnTo>
                  <a:lnTo>
                    <a:pt x="1103" y="2741"/>
                  </a:lnTo>
                  <a:lnTo>
                    <a:pt x="967" y="2593"/>
                  </a:lnTo>
                  <a:lnTo>
                    <a:pt x="801" y="2464"/>
                  </a:lnTo>
                  <a:lnTo>
                    <a:pt x="621" y="2305"/>
                  </a:lnTo>
                  <a:lnTo>
                    <a:pt x="437" y="2121"/>
                  </a:lnTo>
                  <a:lnTo>
                    <a:pt x="392" y="2097"/>
                  </a:lnTo>
                  <a:close/>
                  <a:moveTo>
                    <a:pt x="2284" y="2267"/>
                  </a:moveTo>
                  <a:lnTo>
                    <a:pt x="2281" y="2326"/>
                  </a:lnTo>
                  <a:lnTo>
                    <a:pt x="2468" y="2499"/>
                  </a:lnTo>
                  <a:lnTo>
                    <a:pt x="2609" y="2647"/>
                  </a:lnTo>
                  <a:lnTo>
                    <a:pt x="2949" y="2929"/>
                  </a:lnTo>
                  <a:lnTo>
                    <a:pt x="3140" y="3116"/>
                  </a:lnTo>
                  <a:lnTo>
                    <a:pt x="3191" y="3150"/>
                  </a:lnTo>
                  <a:lnTo>
                    <a:pt x="3202" y="3105"/>
                  </a:lnTo>
                  <a:lnTo>
                    <a:pt x="3181" y="3060"/>
                  </a:lnTo>
                  <a:lnTo>
                    <a:pt x="3074" y="2942"/>
                  </a:lnTo>
                  <a:lnTo>
                    <a:pt x="2828" y="2748"/>
                  </a:lnTo>
                  <a:lnTo>
                    <a:pt x="2700" y="2630"/>
                  </a:lnTo>
                  <a:lnTo>
                    <a:pt x="2436" y="2391"/>
                  </a:lnTo>
                  <a:lnTo>
                    <a:pt x="2284" y="2267"/>
                  </a:lnTo>
                  <a:close/>
                  <a:moveTo>
                    <a:pt x="278" y="2405"/>
                  </a:moveTo>
                  <a:lnTo>
                    <a:pt x="274" y="2457"/>
                  </a:lnTo>
                  <a:lnTo>
                    <a:pt x="420" y="2593"/>
                  </a:lnTo>
                  <a:lnTo>
                    <a:pt x="548" y="2703"/>
                  </a:lnTo>
                  <a:lnTo>
                    <a:pt x="756" y="2887"/>
                  </a:lnTo>
                  <a:lnTo>
                    <a:pt x="999" y="3116"/>
                  </a:lnTo>
                  <a:lnTo>
                    <a:pt x="1179" y="3268"/>
                  </a:lnTo>
                  <a:lnTo>
                    <a:pt x="1203" y="3223"/>
                  </a:lnTo>
                  <a:lnTo>
                    <a:pt x="1120" y="3122"/>
                  </a:lnTo>
                  <a:lnTo>
                    <a:pt x="925" y="2956"/>
                  </a:lnTo>
                  <a:lnTo>
                    <a:pt x="704" y="2741"/>
                  </a:lnTo>
                  <a:lnTo>
                    <a:pt x="437" y="2513"/>
                  </a:lnTo>
                  <a:lnTo>
                    <a:pt x="278" y="2405"/>
                  </a:lnTo>
                  <a:close/>
                  <a:moveTo>
                    <a:pt x="2229" y="2582"/>
                  </a:moveTo>
                  <a:lnTo>
                    <a:pt x="2211" y="2634"/>
                  </a:lnTo>
                  <a:lnTo>
                    <a:pt x="2326" y="2759"/>
                  </a:lnTo>
                  <a:lnTo>
                    <a:pt x="2561" y="2973"/>
                  </a:lnTo>
                  <a:lnTo>
                    <a:pt x="2821" y="3199"/>
                  </a:lnTo>
                  <a:lnTo>
                    <a:pt x="2949" y="3316"/>
                  </a:lnTo>
                  <a:lnTo>
                    <a:pt x="3108" y="3458"/>
                  </a:lnTo>
                  <a:lnTo>
                    <a:pt x="3140" y="3437"/>
                  </a:lnTo>
                  <a:lnTo>
                    <a:pt x="3133" y="3393"/>
                  </a:lnTo>
                  <a:lnTo>
                    <a:pt x="3004" y="3282"/>
                  </a:lnTo>
                  <a:lnTo>
                    <a:pt x="2897" y="3171"/>
                  </a:lnTo>
                  <a:lnTo>
                    <a:pt x="2638" y="2949"/>
                  </a:lnTo>
                  <a:lnTo>
                    <a:pt x="2510" y="2821"/>
                  </a:lnTo>
                  <a:lnTo>
                    <a:pt x="2374" y="2710"/>
                  </a:lnTo>
                  <a:lnTo>
                    <a:pt x="2229" y="2582"/>
                  </a:lnTo>
                  <a:close/>
                  <a:moveTo>
                    <a:pt x="223" y="2724"/>
                  </a:moveTo>
                  <a:lnTo>
                    <a:pt x="198" y="2759"/>
                  </a:lnTo>
                  <a:lnTo>
                    <a:pt x="368" y="2939"/>
                  </a:lnTo>
                  <a:lnTo>
                    <a:pt x="527" y="3067"/>
                  </a:lnTo>
                  <a:lnTo>
                    <a:pt x="815" y="3330"/>
                  </a:lnTo>
                  <a:lnTo>
                    <a:pt x="950" y="3462"/>
                  </a:lnTo>
                  <a:lnTo>
                    <a:pt x="1109" y="3590"/>
                  </a:lnTo>
                  <a:lnTo>
                    <a:pt x="1130" y="3576"/>
                  </a:lnTo>
                  <a:lnTo>
                    <a:pt x="1127" y="3524"/>
                  </a:lnTo>
                  <a:lnTo>
                    <a:pt x="1005" y="3407"/>
                  </a:lnTo>
                  <a:lnTo>
                    <a:pt x="877" y="3303"/>
                  </a:lnTo>
                  <a:lnTo>
                    <a:pt x="655" y="3081"/>
                  </a:lnTo>
                  <a:lnTo>
                    <a:pt x="382" y="2845"/>
                  </a:lnTo>
                  <a:lnTo>
                    <a:pt x="223" y="2724"/>
                  </a:lnTo>
                  <a:close/>
                  <a:moveTo>
                    <a:pt x="2152" y="2900"/>
                  </a:moveTo>
                  <a:lnTo>
                    <a:pt x="2135" y="2946"/>
                  </a:lnTo>
                  <a:lnTo>
                    <a:pt x="2312" y="3146"/>
                  </a:lnTo>
                  <a:lnTo>
                    <a:pt x="2585" y="3358"/>
                  </a:lnTo>
                  <a:lnTo>
                    <a:pt x="2752" y="3528"/>
                  </a:lnTo>
                  <a:lnTo>
                    <a:pt x="2921" y="3687"/>
                  </a:lnTo>
                  <a:lnTo>
                    <a:pt x="3009" y="3746"/>
                  </a:lnTo>
                  <a:lnTo>
                    <a:pt x="3033" y="3722"/>
                  </a:lnTo>
                  <a:lnTo>
                    <a:pt x="3043" y="3687"/>
                  </a:lnTo>
                  <a:lnTo>
                    <a:pt x="3029" y="3669"/>
                  </a:lnTo>
                  <a:lnTo>
                    <a:pt x="2856" y="3528"/>
                  </a:lnTo>
                  <a:lnTo>
                    <a:pt x="2693" y="3362"/>
                  </a:lnTo>
                  <a:lnTo>
                    <a:pt x="2281" y="3025"/>
                  </a:lnTo>
                  <a:lnTo>
                    <a:pt x="2152" y="2900"/>
                  </a:lnTo>
                  <a:close/>
                  <a:moveTo>
                    <a:pt x="177" y="3025"/>
                  </a:moveTo>
                  <a:lnTo>
                    <a:pt x="150" y="3084"/>
                  </a:lnTo>
                  <a:lnTo>
                    <a:pt x="188" y="3133"/>
                  </a:lnTo>
                  <a:lnTo>
                    <a:pt x="506" y="3441"/>
                  </a:lnTo>
                  <a:lnTo>
                    <a:pt x="797" y="3674"/>
                  </a:lnTo>
                  <a:lnTo>
                    <a:pt x="988" y="3867"/>
                  </a:lnTo>
                  <a:lnTo>
                    <a:pt x="1088" y="3947"/>
                  </a:lnTo>
                  <a:lnTo>
                    <a:pt x="1106" y="3944"/>
                  </a:lnTo>
                  <a:lnTo>
                    <a:pt x="1078" y="3882"/>
                  </a:lnTo>
                  <a:lnTo>
                    <a:pt x="909" y="3694"/>
                  </a:lnTo>
                  <a:lnTo>
                    <a:pt x="763" y="3566"/>
                  </a:lnTo>
                  <a:lnTo>
                    <a:pt x="500" y="3327"/>
                  </a:lnTo>
                  <a:lnTo>
                    <a:pt x="177" y="3025"/>
                  </a:lnTo>
                  <a:close/>
                  <a:moveTo>
                    <a:pt x="2090" y="3233"/>
                  </a:moveTo>
                  <a:lnTo>
                    <a:pt x="2073" y="3292"/>
                  </a:lnTo>
                  <a:lnTo>
                    <a:pt x="2152" y="3354"/>
                  </a:lnTo>
                  <a:lnTo>
                    <a:pt x="2343" y="3531"/>
                  </a:lnTo>
                  <a:lnTo>
                    <a:pt x="2502" y="3659"/>
                  </a:lnTo>
                  <a:lnTo>
                    <a:pt x="2710" y="3847"/>
                  </a:lnTo>
                  <a:lnTo>
                    <a:pt x="2831" y="3981"/>
                  </a:lnTo>
                  <a:lnTo>
                    <a:pt x="2925" y="4054"/>
                  </a:lnTo>
                  <a:lnTo>
                    <a:pt x="2942" y="4010"/>
                  </a:lnTo>
                  <a:lnTo>
                    <a:pt x="2942" y="3989"/>
                  </a:lnTo>
                  <a:lnTo>
                    <a:pt x="2873" y="3923"/>
                  </a:lnTo>
                  <a:lnTo>
                    <a:pt x="2766" y="3815"/>
                  </a:lnTo>
                  <a:lnTo>
                    <a:pt x="2398" y="3503"/>
                  </a:lnTo>
                  <a:lnTo>
                    <a:pt x="2190" y="3299"/>
                  </a:lnTo>
                  <a:lnTo>
                    <a:pt x="2090" y="3233"/>
                  </a:lnTo>
                  <a:close/>
                  <a:moveTo>
                    <a:pt x="2006" y="3521"/>
                  </a:moveTo>
                  <a:lnTo>
                    <a:pt x="1976" y="3531"/>
                  </a:lnTo>
                  <a:lnTo>
                    <a:pt x="1969" y="3556"/>
                  </a:lnTo>
                  <a:lnTo>
                    <a:pt x="1979" y="3594"/>
                  </a:lnTo>
                  <a:lnTo>
                    <a:pt x="2475" y="4037"/>
                  </a:lnTo>
                  <a:lnTo>
                    <a:pt x="2603" y="4148"/>
                  </a:lnTo>
                  <a:lnTo>
                    <a:pt x="2710" y="4252"/>
                  </a:lnTo>
                  <a:lnTo>
                    <a:pt x="2804" y="4346"/>
                  </a:lnTo>
                  <a:lnTo>
                    <a:pt x="2852" y="4311"/>
                  </a:lnTo>
                  <a:lnTo>
                    <a:pt x="2703" y="4138"/>
                  </a:lnTo>
                  <a:lnTo>
                    <a:pt x="2558" y="4006"/>
                  </a:lnTo>
                  <a:lnTo>
                    <a:pt x="2149" y="3653"/>
                  </a:lnTo>
                  <a:lnTo>
                    <a:pt x="2006" y="3521"/>
                  </a:lnTo>
                  <a:close/>
                  <a:moveTo>
                    <a:pt x="1937" y="3836"/>
                  </a:moveTo>
                  <a:lnTo>
                    <a:pt x="1899" y="3850"/>
                  </a:lnTo>
                  <a:lnTo>
                    <a:pt x="1896" y="3895"/>
                  </a:lnTo>
                  <a:lnTo>
                    <a:pt x="1937" y="3940"/>
                  </a:lnTo>
                  <a:lnTo>
                    <a:pt x="2169" y="4134"/>
                  </a:lnTo>
                  <a:lnTo>
                    <a:pt x="2499" y="4435"/>
                  </a:lnTo>
                  <a:lnTo>
                    <a:pt x="2679" y="4584"/>
                  </a:lnTo>
                  <a:lnTo>
                    <a:pt x="2693" y="4602"/>
                  </a:lnTo>
                  <a:lnTo>
                    <a:pt x="2724" y="4581"/>
                  </a:lnTo>
                  <a:lnTo>
                    <a:pt x="2727" y="4536"/>
                  </a:lnTo>
                  <a:lnTo>
                    <a:pt x="2603" y="4446"/>
                  </a:lnTo>
                  <a:lnTo>
                    <a:pt x="2505" y="4321"/>
                  </a:lnTo>
                  <a:lnTo>
                    <a:pt x="1937" y="3836"/>
                  </a:lnTo>
                  <a:close/>
                  <a:moveTo>
                    <a:pt x="1830" y="4123"/>
                  </a:moveTo>
                  <a:lnTo>
                    <a:pt x="1799" y="4158"/>
                  </a:lnTo>
                  <a:lnTo>
                    <a:pt x="1848" y="4221"/>
                  </a:lnTo>
                  <a:lnTo>
                    <a:pt x="2000" y="4370"/>
                  </a:lnTo>
                  <a:lnTo>
                    <a:pt x="2249" y="4584"/>
                  </a:lnTo>
                  <a:lnTo>
                    <a:pt x="2371" y="4702"/>
                  </a:lnTo>
                  <a:lnTo>
                    <a:pt x="2505" y="4844"/>
                  </a:lnTo>
                  <a:lnTo>
                    <a:pt x="2554" y="4817"/>
                  </a:lnTo>
                  <a:lnTo>
                    <a:pt x="2568" y="4796"/>
                  </a:lnTo>
                  <a:lnTo>
                    <a:pt x="2426" y="4647"/>
                  </a:lnTo>
                  <a:lnTo>
                    <a:pt x="2152" y="4422"/>
                  </a:lnTo>
                  <a:lnTo>
                    <a:pt x="1948" y="4217"/>
                  </a:lnTo>
                  <a:lnTo>
                    <a:pt x="1830" y="4123"/>
                  </a:lnTo>
                  <a:close/>
                  <a:moveTo>
                    <a:pt x="1626" y="4335"/>
                  </a:moveTo>
                  <a:lnTo>
                    <a:pt x="1563" y="4355"/>
                  </a:lnTo>
                  <a:lnTo>
                    <a:pt x="1705" y="4498"/>
                  </a:lnTo>
                  <a:lnTo>
                    <a:pt x="1927" y="4702"/>
                  </a:lnTo>
                  <a:lnTo>
                    <a:pt x="2145" y="4862"/>
                  </a:lnTo>
                  <a:lnTo>
                    <a:pt x="2273" y="5004"/>
                  </a:lnTo>
                  <a:lnTo>
                    <a:pt x="2367" y="5038"/>
                  </a:lnTo>
                  <a:lnTo>
                    <a:pt x="2385" y="4997"/>
                  </a:lnTo>
                  <a:lnTo>
                    <a:pt x="2322" y="4955"/>
                  </a:lnTo>
                  <a:lnTo>
                    <a:pt x="2222" y="4844"/>
                  </a:lnTo>
                  <a:lnTo>
                    <a:pt x="2014" y="4671"/>
                  </a:lnTo>
                  <a:lnTo>
                    <a:pt x="1754" y="4439"/>
                  </a:lnTo>
                  <a:lnTo>
                    <a:pt x="1626" y="4335"/>
                  </a:lnTo>
                  <a:close/>
                  <a:moveTo>
                    <a:pt x="108" y="3351"/>
                  </a:moveTo>
                  <a:lnTo>
                    <a:pt x="84" y="3389"/>
                  </a:lnTo>
                  <a:lnTo>
                    <a:pt x="73" y="3417"/>
                  </a:lnTo>
                  <a:lnTo>
                    <a:pt x="81" y="3424"/>
                  </a:lnTo>
                  <a:lnTo>
                    <a:pt x="361" y="3656"/>
                  </a:lnTo>
                  <a:lnTo>
                    <a:pt x="704" y="3989"/>
                  </a:lnTo>
                  <a:lnTo>
                    <a:pt x="832" y="4106"/>
                  </a:lnTo>
                  <a:lnTo>
                    <a:pt x="985" y="4227"/>
                  </a:lnTo>
                  <a:lnTo>
                    <a:pt x="1127" y="4376"/>
                  </a:lnTo>
                  <a:lnTo>
                    <a:pt x="1269" y="4494"/>
                  </a:lnTo>
                  <a:lnTo>
                    <a:pt x="1453" y="4616"/>
                  </a:lnTo>
                  <a:lnTo>
                    <a:pt x="1602" y="4761"/>
                  </a:lnTo>
                  <a:lnTo>
                    <a:pt x="1730" y="4886"/>
                  </a:lnTo>
                  <a:lnTo>
                    <a:pt x="1958" y="5108"/>
                  </a:lnTo>
                  <a:lnTo>
                    <a:pt x="2110" y="5212"/>
                  </a:lnTo>
                  <a:lnTo>
                    <a:pt x="2166" y="5184"/>
                  </a:lnTo>
                  <a:lnTo>
                    <a:pt x="2080" y="5104"/>
                  </a:lnTo>
                  <a:lnTo>
                    <a:pt x="1941" y="4993"/>
                  </a:lnTo>
                  <a:lnTo>
                    <a:pt x="1778" y="4851"/>
                  </a:lnTo>
                  <a:lnTo>
                    <a:pt x="1577" y="4647"/>
                  </a:lnTo>
                  <a:lnTo>
                    <a:pt x="1317" y="4439"/>
                  </a:lnTo>
                  <a:lnTo>
                    <a:pt x="1196" y="4335"/>
                  </a:lnTo>
                  <a:lnTo>
                    <a:pt x="1016" y="4168"/>
                  </a:lnTo>
                  <a:lnTo>
                    <a:pt x="901" y="4072"/>
                  </a:lnTo>
                  <a:lnTo>
                    <a:pt x="693" y="3885"/>
                  </a:lnTo>
                  <a:lnTo>
                    <a:pt x="580" y="3763"/>
                  </a:lnTo>
                  <a:lnTo>
                    <a:pt x="437" y="3653"/>
                  </a:lnTo>
                  <a:lnTo>
                    <a:pt x="278" y="3511"/>
                  </a:lnTo>
                  <a:lnTo>
                    <a:pt x="108" y="3351"/>
                  </a:lnTo>
                  <a:close/>
                  <a:moveTo>
                    <a:pt x="52" y="3690"/>
                  </a:moveTo>
                  <a:lnTo>
                    <a:pt x="39" y="3767"/>
                  </a:lnTo>
                  <a:lnTo>
                    <a:pt x="185" y="3877"/>
                  </a:lnTo>
                  <a:lnTo>
                    <a:pt x="274" y="3989"/>
                  </a:lnTo>
                  <a:lnTo>
                    <a:pt x="420" y="4114"/>
                  </a:lnTo>
                  <a:lnTo>
                    <a:pt x="541" y="4224"/>
                  </a:lnTo>
                  <a:lnTo>
                    <a:pt x="922" y="4560"/>
                  </a:lnTo>
                  <a:lnTo>
                    <a:pt x="1103" y="4702"/>
                  </a:lnTo>
                  <a:lnTo>
                    <a:pt x="1304" y="4879"/>
                  </a:lnTo>
                  <a:lnTo>
                    <a:pt x="1439" y="5028"/>
                  </a:lnTo>
                  <a:lnTo>
                    <a:pt x="1782" y="5316"/>
                  </a:lnTo>
                  <a:lnTo>
                    <a:pt x="1858" y="5312"/>
                  </a:lnTo>
                  <a:lnTo>
                    <a:pt x="1865" y="5295"/>
                  </a:lnTo>
                  <a:lnTo>
                    <a:pt x="1803" y="5246"/>
                  </a:lnTo>
                  <a:lnTo>
                    <a:pt x="1622" y="5097"/>
                  </a:lnTo>
                  <a:lnTo>
                    <a:pt x="1501" y="4987"/>
                  </a:lnTo>
                  <a:lnTo>
                    <a:pt x="1366" y="4844"/>
                  </a:lnTo>
                  <a:lnTo>
                    <a:pt x="1258" y="4747"/>
                  </a:lnTo>
                  <a:lnTo>
                    <a:pt x="1158" y="4654"/>
                  </a:lnTo>
                  <a:lnTo>
                    <a:pt x="1019" y="4550"/>
                  </a:lnTo>
                  <a:lnTo>
                    <a:pt x="447" y="4027"/>
                  </a:lnTo>
                  <a:lnTo>
                    <a:pt x="368" y="3971"/>
                  </a:lnTo>
                  <a:lnTo>
                    <a:pt x="181" y="3805"/>
                  </a:lnTo>
                  <a:lnTo>
                    <a:pt x="52" y="3690"/>
                  </a:lnTo>
                  <a:close/>
                  <a:moveTo>
                    <a:pt x="46" y="4467"/>
                  </a:moveTo>
                  <a:lnTo>
                    <a:pt x="81" y="4553"/>
                  </a:lnTo>
                  <a:lnTo>
                    <a:pt x="302" y="4779"/>
                  </a:lnTo>
                  <a:lnTo>
                    <a:pt x="458" y="4900"/>
                  </a:lnTo>
                  <a:lnTo>
                    <a:pt x="738" y="5153"/>
                  </a:lnTo>
                  <a:lnTo>
                    <a:pt x="971" y="5323"/>
                  </a:lnTo>
                  <a:lnTo>
                    <a:pt x="1044" y="5343"/>
                  </a:lnTo>
                  <a:lnTo>
                    <a:pt x="767" y="5080"/>
                  </a:lnTo>
                  <a:lnTo>
                    <a:pt x="479" y="4841"/>
                  </a:lnTo>
                  <a:lnTo>
                    <a:pt x="333" y="4706"/>
                  </a:lnTo>
                  <a:lnTo>
                    <a:pt x="46" y="4467"/>
                  </a:lnTo>
                  <a:close/>
                  <a:moveTo>
                    <a:pt x="1" y="4048"/>
                  </a:moveTo>
                  <a:lnTo>
                    <a:pt x="1" y="4099"/>
                  </a:lnTo>
                  <a:lnTo>
                    <a:pt x="358" y="4446"/>
                  </a:lnTo>
                  <a:lnTo>
                    <a:pt x="486" y="4536"/>
                  </a:lnTo>
                  <a:lnTo>
                    <a:pt x="642" y="4696"/>
                  </a:lnTo>
                  <a:lnTo>
                    <a:pt x="822" y="4838"/>
                  </a:lnTo>
                  <a:lnTo>
                    <a:pt x="909" y="4938"/>
                  </a:lnTo>
                  <a:lnTo>
                    <a:pt x="1103" y="5108"/>
                  </a:lnTo>
                  <a:lnTo>
                    <a:pt x="1262" y="5233"/>
                  </a:lnTo>
                  <a:lnTo>
                    <a:pt x="1429" y="5361"/>
                  </a:lnTo>
                  <a:lnTo>
                    <a:pt x="1463" y="5371"/>
                  </a:lnTo>
                  <a:lnTo>
                    <a:pt x="1494" y="5350"/>
                  </a:lnTo>
                  <a:lnTo>
                    <a:pt x="1453" y="5288"/>
                  </a:lnTo>
                  <a:lnTo>
                    <a:pt x="1286" y="5153"/>
                  </a:lnTo>
                  <a:lnTo>
                    <a:pt x="1029" y="4952"/>
                  </a:lnTo>
                  <a:lnTo>
                    <a:pt x="863" y="4779"/>
                  </a:lnTo>
                  <a:lnTo>
                    <a:pt x="718" y="4675"/>
                  </a:lnTo>
                  <a:lnTo>
                    <a:pt x="520" y="4477"/>
                  </a:lnTo>
                  <a:lnTo>
                    <a:pt x="396" y="4397"/>
                  </a:lnTo>
                  <a:lnTo>
                    <a:pt x="268" y="4256"/>
                  </a:lnTo>
                  <a:lnTo>
                    <a:pt x="140" y="4144"/>
                  </a:lnTo>
                  <a:lnTo>
                    <a:pt x="1" y="4048"/>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57"/>
            <p:cNvSpPr/>
            <p:nvPr/>
          </p:nvSpPr>
          <p:spPr>
            <a:xfrm>
              <a:off x="5693550" y="2181800"/>
              <a:ext cx="57450" cy="130300"/>
            </a:xfrm>
            <a:custGeom>
              <a:rect b="b" l="l" r="r" t="t"/>
              <a:pathLst>
                <a:path extrusionOk="0" h="5212" w="2298">
                  <a:moveTo>
                    <a:pt x="1708" y="24"/>
                  </a:moveTo>
                  <a:lnTo>
                    <a:pt x="1757" y="108"/>
                  </a:lnTo>
                  <a:lnTo>
                    <a:pt x="2010" y="336"/>
                  </a:lnTo>
                  <a:lnTo>
                    <a:pt x="2159" y="482"/>
                  </a:lnTo>
                  <a:lnTo>
                    <a:pt x="2176" y="437"/>
                  </a:lnTo>
                  <a:lnTo>
                    <a:pt x="2048" y="274"/>
                  </a:lnTo>
                  <a:lnTo>
                    <a:pt x="1920" y="152"/>
                  </a:lnTo>
                  <a:lnTo>
                    <a:pt x="1785" y="35"/>
                  </a:lnTo>
                  <a:lnTo>
                    <a:pt x="1708" y="24"/>
                  </a:lnTo>
                  <a:close/>
                  <a:moveTo>
                    <a:pt x="1268" y="0"/>
                  </a:moveTo>
                  <a:lnTo>
                    <a:pt x="1230" y="7"/>
                  </a:lnTo>
                  <a:lnTo>
                    <a:pt x="1230" y="28"/>
                  </a:lnTo>
                  <a:lnTo>
                    <a:pt x="1293" y="98"/>
                  </a:lnTo>
                  <a:lnTo>
                    <a:pt x="1407" y="208"/>
                  </a:lnTo>
                  <a:lnTo>
                    <a:pt x="1515" y="281"/>
                  </a:lnTo>
                  <a:lnTo>
                    <a:pt x="1702" y="464"/>
                  </a:lnTo>
                  <a:lnTo>
                    <a:pt x="1882" y="607"/>
                  </a:lnTo>
                  <a:lnTo>
                    <a:pt x="2090" y="804"/>
                  </a:lnTo>
                  <a:lnTo>
                    <a:pt x="2114" y="763"/>
                  </a:lnTo>
                  <a:lnTo>
                    <a:pt x="2020" y="651"/>
                  </a:lnTo>
                  <a:lnTo>
                    <a:pt x="1930" y="551"/>
                  </a:lnTo>
                  <a:lnTo>
                    <a:pt x="1740" y="413"/>
                  </a:lnTo>
                  <a:lnTo>
                    <a:pt x="1584" y="250"/>
                  </a:lnTo>
                  <a:lnTo>
                    <a:pt x="1455" y="160"/>
                  </a:lnTo>
                  <a:lnTo>
                    <a:pt x="1327" y="10"/>
                  </a:lnTo>
                  <a:lnTo>
                    <a:pt x="1268" y="0"/>
                  </a:lnTo>
                  <a:close/>
                  <a:moveTo>
                    <a:pt x="1140" y="239"/>
                  </a:moveTo>
                  <a:lnTo>
                    <a:pt x="1140" y="285"/>
                  </a:lnTo>
                  <a:lnTo>
                    <a:pt x="1258" y="426"/>
                  </a:lnTo>
                  <a:lnTo>
                    <a:pt x="1497" y="655"/>
                  </a:lnTo>
                  <a:lnTo>
                    <a:pt x="1633" y="787"/>
                  </a:lnTo>
                  <a:lnTo>
                    <a:pt x="1791" y="901"/>
                  </a:lnTo>
                  <a:lnTo>
                    <a:pt x="1889" y="1012"/>
                  </a:lnTo>
                  <a:lnTo>
                    <a:pt x="1996" y="1105"/>
                  </a:lnTo>
                  <a:lnTo>
                    <a:pt x="2028" y="1078"/>
                  </a:lnTo>
                  <a:lnTo>
                    <a:pt x="2031" y="1040"/>
                  </a:lnTo>
                  <a:lnTo>
                    <a:pt x="1875" y="883"/>
                  </a:lnTo>
                  <a:lnTo>
                    <a:pt x="1695" y="745"/>
                  </a:lnTo>
                  <a:lnTo>
                    <a:pt x="1414" y="478"/>
                  </a:lnTo>
                  <a:lnTo>
                    <a:pt x="1213" y="295"/>
                  </a:lnTo>
                  <a:lnTo>
                    <a:pt x="1140" y="239"/>
                  </a:lnTo>
                  <a:close/>
                  <a:moveTo>
                    <a:pt x="1071" y="579"/>
                  </a:moveTo>
                  <a:lnTo>
                    <a:pt x="1046" y="631"/>
                  </a:lnTo>
                  <a:lnTo>
                    <a:pt x="1196" y="759"/>
                  </a:lnTo>
                  <a:lnTo>
                    <a:pt x="1455" y="995"/>
                  </a:lnTo>
                  <a:lnTo>
                    <a:pt x="1591" y="1130"/>
                  </a:lnTo>
                  <a:lnTo>
                    <a:pt x="1750" y="1258"/>
                  </a:lnTo>
                  <a:lnTo>
                    <a:pt x="1937" y="1400"/>
                  </a:lnTo>
                  <a:lnTo>
                    <a:pt x="1948" y="1341"/>
                  </a:lnTo>
                  <a:lnTo>
                    <a:pt x="1781" y="1192"/>
                  </a:lnTo>
                  <a:lnTo>
                    <a:pt x="1566" y="1022"/>
                  </a:lnTo>
                  <a:lnTo>
                    <a:pt x="1372" y="818"/>
                  </a:lnTo>
                  <a:lnTo>
                    <a:pt x="1230" y="700"/>
                  </a:lnTo>
                  <a:lnTo>
                    <a:pt x="1071" y="579"/>
                  </a:lnTo>
                  <a:close/>
                  <a:moveTo>
                    <a:pt x="1001" y="867"/>
                  </a:moveTo>
                  <a:lnTo>
                    <a:pt x="977" y="912"/>
                  </a:lnTo>
                  <a:lnTo>
                    <a:pt x="1026" y="995"/>
                  </a:lnTo>
                  <a:lnTo>
                    <a:pt x="1241" y="1179"/>
                  </a:lnTo>
                  <a:lnTo>
                    <a:pt x="1379" y="1289"/>
                  </a:lnTo>
                  <a:lnTo>
                    <a:pt x="1542" y="1462"/>
                  </a:lnTo>
                  <a:lnTo>
                    <a:pt x="1663" y="1566"/>
                  </a:lnTo>
                  <a:lnTo>
                    <a:pt x="1802" y="1684"/>
                  </a:lnTo>
                  <a:lnTo>
                    <a:pt x="1850" y="1732"/>
                  </a:lnTo>
                  <a:lnTo>
                    <a:pt x="1875" y="1705"/>
                  </a:lnTo>
                  <a:lnTo>
                    <a:pt x="1885" y="1667"/>
                  </a:lnTo>
                  <a:lnTo>
                    <a:pt x="1791" y="1566"/>
                  </a:lnTo>
                  <a:lnTo>
                    <a:pt x="1633" y="1445"/>
                  </a:lnTo>
                  <a:lnTo>
                    <a:pt x="1441" y="1248"/>
                  </a:lnTo>
                  <a:lnTo>
                    <a:pt x="1147" y="1008"/>
                  </a:lnTo>
                  <a:lnTo>
                    <a:pt x="1001" y="867"/>
                  </a:lnTo>
                  <a:close/>
                  <a:moveTo>
                    <a:pt x="918" y="1168"/>
                  </a:moveTo>
                  <a:lnTo>
                    <a:pt x="908" y="1213"/>
                  </a:lnTo>
                  <a:lnTo>
                    <a:pt x="922" y="1272"/>
                  </a:lnTo>
                  <a:lnTo>
                    <a:pt x="1030" y="1369"/>
                  </a:lnTo>
                  <a:lnTo>
                    <a:pt x="1279" y="1584"/>
                  </a:lnTo>
                  <a:lnTo>
                    <a:pt x="1425" y="1726"/>
                  </a:lnTo>
                  <a:lnTo>
                    <a:pt x="1740" y="2010"/>
                  </a:lnTo>
                  <a:lnTo>
                    <a:pt x="1774" y="2034"/>
                  </a:lnTo>
                  <a:lnTo>
                    <a:pt x="1778" y="1996"/>
                  </a:lnTo>
                  <a:lnTo>
                    <a:pt x="1636" y="1819"/>
                  </a:lnTo>
                  <a:lnTo>
                    <a:pt x="1508" y="1691"/>
                  </a:lnTo>
                  <a:lnTo>
                    <a:pt x="1369" y="1580"/>
                  </a:lnTo>
                  <a:lnTo>
                    <a:pt x="1105" y="1334"/>
                  </a:lnTo>
                  <a:lnTo>
                    <a:pt x="918" y="1168"/>
                  </a:lnTo>
                  <a:close/>
                  <a:moveTo>
                    <a:pt x="846" y="1539"/>
                  </a:moveTo>
                  <a:lnTo>
                    <a:pt x="846" y="1584"/>
                  </a:lnTo>
                  <a:lnTo>
                    <a:pt x="939" y="1663"/>
                  </a:lnTo>
                  <a:lnTo>
                    <a:pt x="1043" y="1771"/>
                  </a:lnTo>
                  <a:lnTo>
                    <a:pt x="1337" y="2027"/>
                  </a:lnTo>
                  <a:lnTo>
                    <a:pt x="1566" y="2249"/>
                  </a:lnTo>
                  <a:lnTo>
                    <a:pt x="1698" y="2359"/>
                  </a:lnTo>
                  <a:lnTo>
                    <a:pt x="1716" y="2329"/>
                  </a:lnTo>
                  <a:lnTo>
                    <a:pt x="1716" y="2287"/>
                  </a:lnTo>
                  <a:lnTo>
                    <a:pt x="1643" y="2221"/>
                  </a:lnTo>
                  <a:lnTo>
                    <a:pt x="1473" y="2048"/>
                  </a:lnTo>
                  <a:lnTo>
                    <a:pt x="1352" y="1937"/>
                  </a:lnTo>
                  <a:lnTo>
                    <a:pt x="1223" y="1826"/>
                  </a:lnTo>
                  <a:lnTo>
                    <a:pt x="1085" y="1715"/>
                  </a:lnTo>
                  <a:lnTo>
                    <a:pt x="971" y="1598"/>
                  </a:lnTo>
                  <a:lnTo>
                    <a:pt x="846" y="1539"/>
                  </a:lnTo>
                  <a:close/>
                  <a:moveTo>
                    <a:pt x="787" y="1840"/>
                  </a:moveTo>
                  <a:lnTo>
                    <a:pt x="763" y="1868"/>
                  </a:lnTo>
                  <a:lnTo>
                    <a:pt x="873" y="2010"/>
                  </a:lnTo>
                  <a:lnTo>
                    <a:pt x="1061" y="2162"/>
                  </a:lnTo>
                  <a:lnTo>
                    <a:pt x="1161" y="2270"/>
                  </a:lnTo>
                  <a:lnTo>
                    <a:pt x="1334" y="2422"/>
                  </a:lnTo>
                  <a:lnTo>
                    <a:pt x="1462" y="2526"/>
                  </a:lnTo>
                  <a:lnTo>
                    <a:pt x="1628" y="2661"/>
                  </a:lnTo>
                  <a:lnTo>
                    <a:pt x="1649" y="2647"/>
                  </a:lnTo>
                  <a:lnTo>
                    <a:pt x="1678" y="2606"/>
                  </a:lnTo>
                  <a:lnTo>
                    <a:pt x="1660" y="2602"/>
                  </a:lnTo>
                  <a:lnTo>
                    <a:pt x="1511" y="2478"/>
                  </a:lnTo>
                  <a:lnTo>
                    <a:pt x="1372" y="2356"/>
                  </a:lnTo>
                  <a:lnTo>
                    <a:pt x="1238" y="2246"/>
                  </a:lnTo>
                  <a:lnTo>
                    <a:pt x="1109" y="2097"/>
                  </a:lnTo>
                  <a:lnTo>
                    <a:pt x="950" y="1982"/>
                  </a:lnTo>
                  <a:lnTo>
                    <a:pt x="787" y="1840"/>
                  </a:lnTo>
                  <a:close/>
                  <a:moveTo>
                    <a:pt x="710" y="2142"/>
                  </a:moveTo>
                  <a:lnTo>
                    <a:pt x="690" y="2193"/>
                  </a:lnTo>
                  <a:lnTo>
                    <a:pt x="870" y="2374"/>
                  </a:lnTo>
                  <a:lnTo>
                    <a:pt x="1158" y="2613"/>
                  </a:lnTo>
                  <a:lnTo>
                    <a:pt x="1286" y="2727"/>
                  </a:lnTo>
                  <a:lnTo>
                    <a:pt x="1407" y="2838"/>
                  </a:lnTo>
                  <a:lnTo>
                    <a:pt x="1549" y="2987"/>
                  </a:lnTo>
                  <a:lnTo>
                    <a:pt x="1574" y="2980"/>
                  </a:lnTo>
                  <a:lnTo>
                    <a:pt x="1584" y="2942"/>
                  </a:lnTo>
                  <a:lnTo>
                    <a:pt x="1584" y="2928"/>
                  </a:lnTo>
                  <a:lnTo>
                    <a:pt x="1490" y="2834"/>
                  </a:lnTo>
                  <a:lnTo>
                    <a:pt x="1268" y="2620"/>
                  </a:lnTo>
                  <a:lnTo>
                    <a:pt x="988" y="2388"/>
                  </a:lnTo>
                  <a:lnTo>
                    <a:pt x="853" y="2263"/>
                  </a:lnTo>
                  <a:lnTo>
                    <a:pt x="710" y="2142"/>
                  </a:lnTo>
                  <a:close/>
                  <a:moveTo>
                    <a:pt x="641" y="2453"/>
                  </a:moveTo>
                  <a:lnTo>
                    <a:pt x="624" y="2481"/>
                  </a:lnTo>
                  <a:lnTo>
                    <a:pt x="721" y="2630"/>
                  </a:lnTo>
                  <a:lnTo>
                    <a:pt x="877" y="2762"/>
                  </a:lnTo>
                  <a:lnTo>
                    <a:pt x="1016" y="2890"/>
                  </a:lnTo>
                  <a:lnTo>
                    <a:pt x="1150" y="2994"/>
                  </a:lnTo>
                  <a:lnTo>
                    <a:pt x="1310" y="3146"/>
                  </a:lnTo>
                  <a:lnTo>
                    <a:pt x="1480" y="3295"/>
                  </a:lnTo>
                  <a:lnTo>
                    <a:pt x="1504" y="3288"/>
                  </a:lnTo>
                  <a:lnTo>
                    <a:pt x="1515" y="3229"/>
                  </a:lnTo>
                  <a:lnTo>
                    <a:pt x="1452" y="3167"/>
                  </a:lnTo>
                  <a:lnTo>
                    <a:pt x="1251" y="2976"/>
                  </a:lnTo>
                  <a:lnTo>
                    <a:pt x="1054" y="2831"/>
                  </a:lnTo>
                  <a:lnTo>
                    <a:pt x="984" y="2754"/>
                  </a:lnTo>
                  <a:lnTo>
                    <a:pt x="832" y="2634"/>
                  </a:lnTo>
                  <a:lnTo>
                    <a:pt x="697" y="2516"/>
                  </a:lnTo>
                  <a:lnTo>
                    <a:pt x="641" y="2453"/>
                  </a:lnTo>
                  <a:close/>
                  <a:moveTo>
                    <a:pt x="555" y="2762"/>
                  </a:moveTo>
                  <a:lnTo>
                    <a:pt x="537" y="2796"/>
                  </a:lnTo>
                  <a:lnTo>
                    <a:pt x="586" y="2876"/>
                  </a:lnTo>
                  <a:lnTo>
                    <a:pt x="773" y="3063"/>
                  </a:lnTo>
                  <a:lnTo>
                    <a:pt x="1040" y="3278"/>
                  </a:lnTo>
                  <a:lnTo>
                    <a:pt x="1196" y="3424"/>
                  </a:lnTo>
                  <a:lnTo>
                    <a:pt x="1327" y="3520"/>
                  </a:lnTo>
                  <a:lnTo>
                    <a:pt x="1404" y="3597"/>
                  </a:lnTo>
                  <a:lnTo>
                    <a:pt x="1435" y="3583"/>
                  </a:lnTo>
                  <a:lnTo>
                    <a:pt x="1446" y="3541"/>
                  </a:lnTo>
                  <a:lnTo>
                    <a:pt x="1265" y="3410"/>
                  </a:lnTo>
                  <a:lnTo>
                    <a:pt x="1095" y="3223"/>
                  </a:lnTo>
                  <a:lnTo>
                    <a:pt x="829" y="3015"/>
                  </a:lnTo>
                  <a:lnTo>
                    <a:pt x="666" y="2842"/>
                  </a:lnTo>
                  <a:lnTo>
                    <a:pt x="555" y="2762"/>
                  </a:lnTo>
                  <a:close/>
                  <a:moveTo>
                    <a:pt x="472" y="3084"/>
                  </a:moveTo>
                  <a:lnTo>
                    <a:pt x="454" y="3129"/>
                  </a:lnTo>
                  <a:lnTo>
                    <a:pt x="752" y="3406"/>
                  </a:lnTo>
                  <a:lnTo>
                    <a:pt x="939" y="3597"/>
                  </a:lnTo>
                  <a:lnTo>
                    <a:pt x="1067" y="3715"/>
                  </a:lnTo>
                  <a:lnTo>
                    <a:pt x="1206" y="3825"/>
                  </a:lnTo>
                  <a:lnTo>
                    <a:pt x="1342" y="3954"/>
                  </a:lnTo>
                  <a:lnTo>
                    <a:pt x="1372" y="3947"/>
                  </a:lnTo>
                  <a:lnTo>
                    <a:pt x="1379" y="3919"/>
                  </a:lnTo>
                  <a:lnTo>
                    <a:pt x="1366" y="3888"/>
                  </a:lnTo>
                  <a:lnTo>
                    <a:pt x="1223" y="3752"/>
                  </a:lnTo>
                  <a:lnTo>
                    <a:pt x="780" y="3341"/>
                  </a:lnTo>
                  <a:lnTo>
                    <a:pt x="638" y="3205"/>
                  </a:lnTo>
                  <a:lnTo>
                    <a:pt x="472" y="3084"/>
                  </a:lnTo>
                  <a:close/>
                  <a:moveTo>
                    <a:pt x="2107" y="4230"/>
                  </a:moveTo>
                  <a:lnTo>
                    <a:pt x="2194" y="4304"/>
                  </a:lnTo>
                  <a:lnTo>
                    <a:pt x="2287" y="4376"/>
                  </a:lnTo>
                  <a:lnTo>
                    <a:pt x="2298" y="4331"/>
                  </a:lnTo>
                  <a:lnTo>
                    <a:pt x="2197" y="4238"/>
                  </a:lnTo>
                  <a:lnTo>
                    <a:pt x="2107" y="4230"/>
                  </a:lnTo>
                  <a:close/>
                  <a:moveTo>
                    <a:pt x="1719" y="4210"/>
                  </a:moveTo>
                  <a:lnTo>
                    <a:pt x="1702" y="4241"/>
                  </a:lnTo>
                  <a:lnTo>
                    <a:pt x="1910" y="4414"/>
                  </a:lnTo>
                  <a:lnTo>
                    <a:pt x="2052" y="4556"/>
                  </a:lnTo>
                  <a:lnTo>
                    <a:pt x="2211" y="4709"/>
                  </a:lnTo>
                  <a:lnTo>
                    <a:pt x="2235" y="4664"/>
                  </a:lnTo>
                  <a:lnTo>
                    <a:pt x="2086" y="4491"/>
                  </a:lnTo>
                  <a:lnTo>
                    <a:pt x="1934" y="4366"/>
                  </a:lnTo>
                  <a:lnTo>
                    <a:pt x="1785" y="4224"/>
                  </a:lnTo>
                  <a:lnTo>
                    <a:pt x="1719" y="4210"/>
                  </a:lnTo>
                  <a:close/>
                  <a:moveTo>
                    <a:pt x="423" y="3410"/>
                  </a:moveTo>
                  <a:lnTo>
                    <a:pt x="392" y="3448"/>
                  </a:lnTo>
                  <a:lnTo>
                    <a:pt x="454" y="3541"/>
                  </a:lnTo>
                  <a:lnTo>
                    <a:pt x="641" y="3690"/>
                  </a:lnTo>
                  <a:lnTo>
                    <a:pt x="814" y="3843"/>
                  </a:lnTo>
                  <a:lnTo>
                    <a:pt x="929" y="3947"/>
                  </a:lnTo>
                  <a:lnTo>
                    <a:pt x="1078" y="4089"/>
                  </a:lnTo>
                  <a:lnTo>
                    <a:pt x="1324" y="4286"/>
                  </a:lnTo>
                  <a:lnTo>
                    <a:pt x="1788" y="4699"/>
                  </a:lnTo>
                  <a:lnTo>
                    <a:pt x="1948" y="4844"/>
                  </a:lnTo>
                  <a:lnTo>
                    <a:pt x="2117" y="5000"/>
                  </a:lnTo>
                  <a:lnTo>
                    <a:pt x="2162" y="4990"/>
                  </a:lnTo>
                  <a:lnTo>
                    <a:pt x="2159" y="4958"/>
                  </a:lnTo>
                  <a:lnTo>
                    <a:pt x="2173" y="4951"/>
                  </a:lnTo>
                  <a:lnTo>
                    <a:pt x="2159" y="4927"/>
                  </a:lnTo>
                  <a:lnTo>
                    <a:pt x="1996" y="4792"/>
                  </a:lnTo>
                  <a:lnTo>
                    <a:pt x="1857" y="4674"/>
                  </a:lnTo>
                  <a:lnTo>
                    <a:pt x="1549" y="4397"/>
                  </a:lnTo>
                  <a:lnTo>
                    <a:pt x="1248" y="4134"/>
                  </a:lnTo>
                  <a:lnTo>
                    <a:pt x="596" y="3549"/>
                  </a:lnTo>
                  <a:lnTo>
                    <a:pt x="423" y="3410"/>
                  </a:lnTo>
                  <a:close/>
                  <a:moveTo>
                    <a:pt x="7" y="4958"/>
                  </a:moveTo>
                  <a:lnTo>
                    <a:pt x="0" y="4972"/>
                  </a:lnTo>
                  <a:lnTo>
                    <a:pt x="28" y="5038"/>
                  </a:lnTo>
                  <a:lnTo>
                    <a:pt x="157" y="5135"/>
                  </a:lnTo>
                  <a:lnTo>
                    <a:pt x="132" y="5038"/>
                  </a:lnTo>
                  <a:lnTo>
                    <a:pt x="7" y="4958"/>
                  </a:lnTo>
                  <a:close/>
                  <a:moveTo>
                    <a:pt x="115" y="4650"/>
                  </a:moveTo>
                  <a:lnTo>
                    <a:pt x="90" y="4692"/>
                  </a:lnTo>
                  <a:lnTo>
                    <a:pt x="146" y="4785"/>
                  </a:lnTo>
                  <a:lnTo>
                    <a:pt x="354" y="4951"/>
                  </a:lnTo>
                  <a:lnTo>
                    <a:pt x="586" y="5153"/>
                  </a:lnTo>
                  <a:lnTo>
                    <a:pt x="589" y="5069"/>
                  </a:lnTo>
                  <a:lnTo>
                    <a:pt x="461" y="4945"/>
                  </a:lnTo>
                  <a:lnTo>
                    <a:pt x="274" y="4778"/>
                  </a:lnTo>
                  <a:lnTo>
                    <a:pt x="115" y="4650"/>
                  </a:lnTo>
                  <a:close/>
                  <a:moveTo>
                    <a:pt x="177" y="4324"/>
                  </a:moveTo>
                  <a:lnTo>
                    <a:pt x="177" y="4376"/>
                  </a:lnTo>
                  <a:lnTo>
                    <a:pt x="315" y="4539"/>
                  </a:lnTo>
                  <a:lnTo>
                    <a:pt x="454" y="4660"/>
                  </a:lnTo>
                  <a:lnTo>
                    <a:pt x="596" y="4778"/>
                  </a:lnTo>
                  <a:lnTo>
                    <a:pt x="867" y="5049"/>
                  </a:lnTo>
                  <a:lnTo>
                    <a:pt x="1095" y="5187"/>
                  </a:lnTo>
                  <a:lnTo>
                    <a:pt x="1140" y="5159"/>
                  </a:lnTo>
                  <a:lnTo>
                    <a:pt x="929" y="5014"/>
                  </a:lnTo>
                  <a:lnTo>
                    <a:pt x="780" y="4865"/>
                  </a:lnTo>
                  <a:lnTo>
                    <a:pt x="485" y="4595"/>
                  </a:lnTo>
                  <a:lnTo>
                    <a:pt x="336" y="4467"/>
                  </a:lnTo>
                  <a:lnTo>
                    <a:pt x="177" y="4324"/>
                  </a:lnTo>
                  <a:close/>
                  <a:moveTo>
                    <a:pt x="232" y="4006"/>
                  </a:moveTo>
                  <a:lnTo>
                    <a:pt x="222" y="4051"/>
                  </a:lnTo>
                  <a:lnTo>
                    <a:pt x="350" y="4176"/>
                  </a:lnTo>
                  <a:lnTo>
                    <a:pt x="631" y="4428"/>
                  </a:lnTo>
                  <a:lnTo>
                    <a:pt x="901" y="4699"/>
                  </a:lnTo>
                  <a:lnTo>
                    <a:pt x="1120" y="4865"/>
                  </a:lnTo>
                  <a:lnTo>
                    <a:pt x="1217" y="4983"/>
                  </a:lnTo>
                  <a:lnTo>
                    <a:pt x="1355" y="5079"/>
                  </a:lnTo>
                  <a:lnTo>
                    <a:pt x="1542" y="5212"/>
                  </a:lnTo>
                  <a:lnTo>
                    <a:pt x="1545" y="5142"/>
                  </a:lnTo>
                  <a:lnTo>
                    <a:pt x="1307" y="4972"/>
                  </a:lnTo>
                  <a:lnTo>
                    <a:pt x="1175" y="4817"/>
                  </a:lnTo>
                  <a:lnTo>
                    <a:pt x="1009" y="4695"/>
                  </a:lnTo>
                  <a:lnTo>
                    <a:pt x="884" y="4584"/>
                  </a:lnTo>
                  <a:lnTo>
                    <a:pt x="714" y="4404"/>
                  </a:lnTo>
                  <a:lnTo>
                    <a:pt x="537" y="4245"/>
                  </a:lnTo>
                  <a:lnTo>
                    <a:pt x="333" y="4078"/>
                  </a:lnTo>
                  <a:lnTo>
                    <a:pt x="232" y="4006"/>
                  </a:lnTo>
                  <a:close/>
                  <a:moveTo>
                    <a:pt x="340" y="3722"/>
                  </a:moveTo>
                  <a:lnTo>
                    <a:pt x="315" y="3756"/>
                  </a:lnTo>
                  <a:lnTo>
                    <a:pt x="378" y="3835"/>
                  </a:lnTo>
                  <a:lnTo>
                    <a:pt x="572" y="3995"/>
                  </a:lnTo>
                  <a:lnTo>
                    <a:pt x="814" y="4230"/>
                  </a:lnTo>
                  <a:lnTo>
                    <a:pt x="1001" y="4376"/>
                  </a:lnTo>
                  <a:lnTo>
                    <a:pt x="1144" y="4518"/>
                  </a:lnTo>
                  <a:lnTo>
                    <a:pt x="1376" y="4723"/>
                  </a:lnTo>
                  <a:lnTo>
                    <a:pt x="1612" y="4913"/>
                  </a:lnTo>
                  <a:lnTo>
                    <a:pt x="1788" y="5104"/>
                  </a:lnTo>
                  <a:lnTo>
                    <a:pt x="1958" y="5194"/>
                  </a:lnTo>
                  <a:lnTo>
                    <a:pt x="1986" y="5212"/>
                  </a:lnTo>
                  <a:lnTo>
                    <a:pt x="2003" y="5204"/>
                  </a:lnTo>
                  <a:lnTo>
                    <a:pt x="2023" y="5204"/>
                  </a:lnTo>
                  <a:lnTo>
                    <a:pt x="2034" y="5198"/>
                  </a:lnTo>
                  <a:lnTo>
                    <a:pt x="1975" y="5149"/>
                  </a:lnTo>
                  <a:lnTo>
                    <a:pt x="1836" y="5045"/>
                  </a:lnTo>
                  <a:lnTo>
                    <a:pt x="1753" y="4945"/>
                  </a:lnTo>
                  <a:lnTo>
                    <a:pt x="1601" y="4823"/>
                  </a:lnTo>
                  <a:lnTo>
                    <a:pt x="1480" y="4713"/>
                  </a:lnTo>
                  <a:lnTo>
                    <a:pt x="1300" y="4563"/>
                  </a:lnTo>
                  <a:lnTo>
                    <a:pt x="1150" y="4404"/>
                  </a:lnTo>
                  <a:lnTo>
                    <a:pt x="905" y="4220"/>
                  </a:lnTo>
                  <a:lnTo>
                    <a:pt x="656" y="3974"/>
                  </a:lnTo>
                  <a:lnTo>
                    <a:pt x="513" y="3835"/>
                  </a:lnTo>
                  <a:lnTo>
                    <a:pt x="340" y="3722"/>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57"/>
            <p:cNvSpPr/>
            <p:nvPr/>
          </p:nvSpPr>
          <p:spPr>
            <a:xfrm>
              <a:off x="4963316" y="439809"/>
              <a:ext cx="1451300" cy="2085583"/>
            </a:xfrm>
            <a:custGeom>
              <a:rect b="b" l="l" r="r" t="t"/>
              <a:pathLst>
                <a:path extrusionOk="0" h="209659" w="145896">
                  <a:moveTo>
                    <a:pt x="133670" y="169884"/>
                  </a:moveTo>
                  <a:cubicBezTo>
                    <a:pt x="133620" y="168780"/>
                    <a:pt x="133513" y="167665"/>
                    <a:pt x="133261" y="166592"/>
                  </a:cubicBezTo>
                  <a:cubicBezTo>
                    <a:pt x="132679" y="164123"/>
                    <a:pt x="132085" y="161647"/>
                    <a:pt x="131326" y="159221"/>
                  </a:cubicBezTo>
                  <a:cubicBezTo>
                    <a:pt x="130349" y="156088"/>
                    <a:pt x="129202" y="153003"/>
                    <a:pt x="128137" y="149896"/>
                  </a:cubicBezTo>
                  <a:cubicBezTo>
                    <a:pt x="127474" y="147968"/>
                    <a:pt x="126882" y="146023"/>
                    <a:pt x="126687" y="143988"/>
                  </a:cubicBezTo>
                  <a:cubicBezTo>
                    <a:pt x="126619" y="143308"/>
                    <a:pt x="126580" y="142617"/>
                    <a:pt x="126527" y="141905"/>
                  </a:cubicBezTo>
                  <a:cubicBezTo>
                    <a:pt x="126558" y="141862"/>
                    <a:pt x="126601" y="141769"/>
                    <a:pt x="126680" y="141722"/>
                  </a:cubicBezTo>
                  <a:cubicBezTo>
                    <a:pt x="127691" y="141131"/>
                    <a:pt x="128073" y="140258"/>
                    <a:pt x="127998" y="139147"/>
                  </a:cubicBezTo>
                  <a:cubicBezTo>
                    <a:pt x="127938" y="138238"/>
                    <a:pt x="127912" y="137330"/>
                    <a:pt x="127869" y="136399"/>
                  </a:cubicBezTo>
                  <a:cubicBezTo>
                    <a:pt x="128190" y="136214"/>
                    <a:pt x="128518" y="136029"/>
                    <a:pt x="128842" y="135837"/>
                  </a:cubicBezTo>
                  <a:cubicBezTo>
                    <a:pt x="130211" y="135038"/>
                    <a:pt x="131041" y="134001"/>
                    <a:pt x="130877" y="132331"/>
                  </a:cubicBezTo>
                  <a:cubicBezTo>
                    <a:pt x="130755" y="131048"/>
                    <a:pt x="130834" y="129747"/>
                    <a:pt x="130859" y="128458"/>
                  </a:cubicBezTo>
                  <a:cubicBezTo>
                    <a:pt x="130905" y="126198"/>
                    <a:pt x="130916" y="123936"/>
                    <a:pt x="131059" y="121681"/>
                  </a:cubicBezTo>
                  <a:cubicBezTo>
                    <a:pt x="131262" y="118509"/>
                    <a:pt x="131568" y="115342"/>
                    <a:pt x="131835" y="112171"/>
                  </a:cubicBezTo>
                  <a:cubicBezTo>
                    <a:pt x="131867" y="111804"/>
                    <a:pt x="131914" y="111433"/>
                    <a:pt x="131995" y="111077"/>
                  </a:cubicBezTo>
                  <a:cubicBezTo>
                    <a:pt x="132569" y="108597"/>
                    <a:pt x="132997" y="106103"/>
                    <a:pt x="133328" y="103584"/>
                  </a:cubicBezTo>
                  <a:cubicBezTo>
                    <a:pt x="133941" y="98920"/>
                    <a:pt x="134721" y="94278"/>
                    <a:pt x="135014" y="89578"/>
                  </a:cubicBezTo>
                  <a:cubicBezTo>
                    <a:pt x="135152" y="87272"/>
                    <a:pt x="135281" y="84975"/>
                    <a:pt x="135220" y="82666"/>
                  </a:cubicBezTo>
                  <a:cubicBezTo>
                    <a:pt x="135177" y="81044"/>
                    <a:pt x="134942" y="79441"/>
                    <a:pt x="134315" y="77930"/>
                  </a:cubicBezTo>
                  <a:cubicBezTo>
                    <a:pt x="133588" y="76177"/>
                    <a:pt x="132822" y="74435"/>
                    <a:pt x="132000" y="72721"/>
                  </a:cubicBezTo>
                  <a:cubicBezTo>
                    <a:pt x="131148" y="70946"/>
                    <a:pt x="129637" y="69842"/>
                    <a:pt x="127738" y="69254"/>
                  </a:cubicBezTo>
                  <a:cubicBezTo>
                    <a:pt x="127018" y="69030"/>
                    <a:pt x="126238" y="68966"/>
                    <a:pt x="125475" y="68909"/>
                  </a:cubicBezTo>
                  <a:cubicBezTo>
                    <a:pt x="121503" y="68606"/>
                    <a:pt x="117527" y="68560"/>
                    <a:pt x="113557" y="68948"/>
                  </a:cubicBezTo>
                  <a:cubicBezTo>
                    <a:pt x="111365" y="69158"/>
                    <a:pt x="109182" y="69446"/>
                    <a:pt x="107009" y="69792"/>
                  </a:cubicBezTo>
                  <a:cubicBezTo>
                    <a:pt x="105448" y="70038"/>
                    <a:pt x="103955" y="70526"/>
                    <a:pt x="102554" y="71293"/>
                  </a:cubicBezTo>
                  <a:cubicBezTo>
                    <a:pt x="100043" y="72661"/>
                    <a:pt x="97673" y="74210"/>
                    <a:pt x="95450" y="75974"/>
                  </a:cubicBezTo>
                  <a:cubicBezTo>
                    <a:pt x="95297" y="76095"/>
                    <a:pt x="95158" y="76391"/>
                    <a:pt x="94815" y="76131"/>
                  </a:cubicBezTo>
                  <a:cubicBezTo>
                    <a:pt x="95361" y="75041"/>
                    <a:pt x="96159" y="74128"/>
                    <a:pt x="97017" y="73263"/>
                  </a:cubicBezTo>
                  <a:cubicBezTo>
                    <a:pt x="97979" y="72293"/>
                    <a:pt x="98899" y="71299"/>
                    <a:pt x="99708" y="70206"/>
                  </a:cubicBezTo>
                  <a:cubicBezTo>
                    <a:pt x="100296" y="69418"/>
                    <a:pt x="100972" y="68702"/>
                    <a:pt x="101803" y="68132"/>
                  </a:cubicBezTo>
                  <a:cubicBezTo>
                    <a:pt x="104023" y="66600"/>
                    <a:pt x="106242" y="65067"/>
                    <a:pt x="108786" y="64049"/>
                  </a:cubicBezTo>
                  <a:cubicBezTo>
                    <a:pt x="109139" y="63909"/>
                    <a:pt x="109459" y="63699"/>
                    <a:pt x="109801" y="63532"/>
                  </a:cubicBezTo>
                  <a:cubicBezTo>
                    <a:pt x="112285" y="62335"/>
                    <a:pt x="114761" y="61148"/>
                    <a:pt x="117437" y="60350"/>
                  </a:cubicBezTo>
                  <a:cubicBezTo>
                    <a:pt x="119810" y="59642"/>
                    <a:pt x="122123" y="58729"/>
                    <a:pt x="124424" y="57813"/>
                  </a:cubicBezTo>
                  <a:cubicBezTo>
                    <a:pt x="126715" y="56905"/>
                    <a:pt x="128639" y="55465"/>
                    <a:pt x="130250" y="53645"/>
                  </a:cubicBezTo>
                  <a:cubicBezTo>
                    <a:pt x="130695" y="53143"/>
                    <a:pt x="131033" y="52594"/>
                    <a:pt x="131137" y="51934"/>
                  </a:cubicBezTo>
                  <a:cubicBezTo>
                    <a:pt x="131240" y="51296"/>
                    <a:pt x="131337" y="50658"/>
                    <a:pt x="131397" y="50021"/>
                  </a:cubicBezTo>
                  <a:cubicBezTo>
                    <a:pt x="131536" y="48568"/>
                    <a:pt x="130873" y="47435"/>
                    <a:pt x="129833" y="46458"/>
                  </a:cubicBezTo>
                  <a:cubicBezTo>
                    <a:pt x="129640" y="46280"/>
                    <a:pt x="129416" y="46131"/>
                    <a:pt x="129234" y="45984"/>
                  </a:cubicBezTo>
                  <a:cubicBezTo>
                    <a:pt x="129291" y="45853"/>
                    <a:pt x="129298" y="45795"/>
                    <a:pt x="129331" y="45771"/>
                  </a:cubicBezTo>
                  <a:cubicBezTo>
                    <a:pt x="129480" y="45660"/>
                    <a:pt x="129627" y="45542"/>
                    <a:pt x="129793" y="45453"/>
                  </a:cubicBezTo>
                  <a:cubicBezTo>
                    <a:pt x="131233" y="44687"/>
                    <a:pt x="132235" y="43540"/>
                    <a:pt x="132904" y="42115"/>
                  </a:cubicBezTo>
                  <a:cubicBezTo>
                    <a:pt x="133261" y="41359"/>
                    <a:pt x="133641" y="40611"/>
                    <a:pt x="133934" y="39831"/>
                  </a:cubicBezTo>
                  <a:cubicBezTo>
                    <a:pt x="135049" y="36888"/>
                    <a:pt x="136132" y="33931"/>
                    <a:pt x="137229" y="30980"/>
                  </a:cubicBezTo>
                  <a:cubicBezTo>
                    <a:pt x="137408" y="30503"/>
                    <a:pt x="137583" y="30022"/>
                    <a:pt x="137782" y="29555"/>
                  </a:cubicBezTo>
                  <a:cubicBezTo>
                    <a:pt x="139004" y="26694"/>
                    <a:pt x="140084" y="23790"/>
                    <a:pt x="140953" y="20811"/>
                  </a:cubicBezTo>
                  <a:cubicBezTo>
                    <a:pt x="141263" y="19750"/>
                    <a:pt x="141651" y="18702"/>
                    <a:pt x="142043" y="17662"/>
                  </a:cubicBezTo>
                  <a:cubicBezTo>
                    <a:pt x="143069" y="14932"/>
                    <a:pt x="144082" y="12196"/>
                    <a:pt x="145168" y="9488"/>
                  </a:cubicBezTo>
                  <a:cubicBezTo>
                    <a:pt x="145810" y="7895"/>
                    <a:pt x="145895" y="6260"/>
                    <a:pt x="145831" y="4593"/>
                  </a:cubicBezTo>
                  <a:cubicBezTo>
                    <a:pt x="145831" y="4500"/>
                    <a:pt x="145820" y="4411"/>
                    <a:pt x="145805" y="4318"/>
                  </a:cubicBezTo>
                  <a:cubicBezTo>
                    <a:pt x="145639" y="3349"/>
                    <a:pt x="145097" y="2490"/>
                    <a:pt x="143771" y="2683"/>
                  </a:cubicBezTo>
                  <a:cubicBezTo>
                    <a:pt x="143362" y="2743"/>
                    <a:pt x="142909" y="2701"/>
                    <a:pt x="142500" y="2605"/>
                  </a:cubicBezTo>
                  <a:cubicBezTo>
                    <a:pt x="139987" y="2020"/>
                    <a:pt x="137483" y="1414"/>
                    <a:pt x="134978" y="805"/>
                  </a:cubicBezTo>
                  <a:cubicBezTo>
                    <a:pt x="134565" y="702"/>
                    <a:pt x="134162" y="559"/>
                    <a:pt x="133756" y="420"/>
                  </a:cubicBezTo>
                  <a:cubicBezTo>
                    <a:pt x="133485" y="331"/>
                    <a:pt x="133232" y="196"/>
                    <a:pt x="132957" y="117"/>
                  </a:cubicBezTo>
                  <a:cubicBezTo>
                    <a:pt x="132530" y="0"/>
                    <a:pt x="132163" y="132"/>
                    <a:pt x="132067" y="559"/>
                  </a:cubicBezTo>
                  <a:cubicBezTo>
                    <a:pt x="131942" y="1122"/>
                    <a:pt x="131554" y="1429"/>
                    <a:pt x="131126" y="1724"/>
                  </a:cubicBezTo>
                  <a:cubicBezTo>
                    <a:pt x="130781" y="1963"/>
                    <a:pt x="130413" y="2199"/>
                    <a:pt x="130022" y="2362"/>
                  </a:cubicBezTo>
                  <a:cubicBezTo>
                    <a:pt x="126826" y="3733"/>
                    <a:pt x="123772" y="5380"/>
                    <a:pt x="120679" y="6944"/>
                  </a:cubicBezTo>
                  <a:cubicBezTo>
                    <a:pt x="120640" y="6966"/>
                    <a:pt x="120597" y="6987"/>
                    <a:pt x="120551" y="7004"/>
                  </a:cubicBezTo>
                  <a:cubicBezTo>
                    <a:pt x="118788" y="7739"/>
                    <a:pt x="117095" y="8597"/>
                    <a:pt x="115463" y="9570"/>
                  </a:cubicBezTo>
                  <a:cubicBezTo>
                    <a:pt x="112360" y="11419"/>
                    <a:pt x="108964" y="12723"/>
                    <a:pt x="105807" y="14470"/>
                  </a:cubicBezTo>
                  <a:cubicBezTo>
                    <a:pt x="105722" y="14516"/>
                    <a:pt x="105636" y="14555"/>
                    <a:pt x="105544" y="14583"/>
                  </a:cubicBezTo>
                  <a:cubicBezTo>
                    <a:pt x="104144" y="15011"/>
                    <a:pt x="103032" y="15905"/>
                    <a:pt x="101860" y="16700"/>
                  </a:cubicBezTo>
                  <a:cubicBezTo>
                    <a:pt x="101329" y="17060"/>
                    <a:pt x="100997" y="17555"/>
                    <a:pt x="100865" y="18171"/>
                  </a:cubicBezTo>
                  <a:cubicBezTo>
                    <a:pt x="100816" y="18395"/>
                    <a:pt x="100759" y="18620"/>
                    <a:pt x="100712" y="18848"/>
                  </a:cubicBezTo>
                  <a:cubicBezTo>
                    <a:pt x="100139" y="21748"/>
                    <a:pt x="99355" y="24592"/>
                    <a:pt x="98372" y="27396"/>
                  </a:cubicBezTo>
                  <a:cubicBezTo>
                    <a:pt x="97726" y="29227"/>
                    <a:pt x="97142" y="31087"/>
                    <a:pt x="96708" y="32972"/>
                  </a:cubicBezTo>
                  <a:cubicBezTo>
                    <a:pt x="96084" y="35677"/>
                    <a:pt x="95229" y="38316"/>
                    <a:pt x="94463" y="40978"/>
                  </a:cubicBezTo>
                  <a:cubicBezTo>
                    <a:pt x="93975" y="42667"/>
                    <a:pt x="93412" y="44335"/>
                    <a:pt x="93062" y="46055"/>
                  </a:cubicBezTo>
                  <a:cubicBezTo>
                    <a:pt x="92878" y="46975"/>
                    <a:pt x="92525" y="47815"/>
                    <a:pt x="91852" y="48713"/>
                  </a:cubicBezTo>
                  <a:cubicBezTo>
                    <a:pt x="91566" y="48236"/>
                    <a:pt x="91349" y="47879"/>
                    <a:pt x="91146" y="47520"/>
                  </a:cubicBezTo>
                  <a:cubicBezTo>
                    <a:pt x="90241" y="45930"/>
                    <a:pt x="89150" y="44463"/>
                    <a:pt x="87786" y="43227"/>
                  </a:cubicBezTo>
                  <a:cubicBezTo>
                    <a:pt x="87226" y="42720"/>
                    <a:pt x="86892" y="42182"/>
                    <a:pt x="86728" y="41498"/>
                  </a:cubicBezTo>
                  <a:cubicBezTo>
                    <a:pt x="86657" y="41185"/>
                    <a:pt x="86596" y="40864"/>
                    <a:pt x="86499" y="40558"/>
                  </a:cubicBezTo>
                  <a:cubicBezTo>
                    <a:pt x="86090" y="39236"/>
                    <a:pt x="85673" y="37910"/>
                    <a:pt x="85246" y="36592"/>
                  </a:cubicBezTo>
                  <a:cubicBezTo>
                    <a:pt x="85160" y="36332"/>
                    <a:pt x="85024" y="36079"/>
                    <a:pt x="84882" y="35843"/>
                  </a:cubicBezTo>
                  <a:cubicBezTo>
                    <a:pt x="84629" y="35427"/>
                    <a:pt x="84262" y="35228"/>
                    <a:pt x="83963" y="35327"/>
                  </a:cubicBezTo>
                  <a:cubicBezTo>
                    <a:pt x="83595" y="35452"/>
                    <a:pt x="83478" y="35758"/>
                    <a:pt x="83457" y="36090"/>
                  </a:cubicBezTo>
                  <a:cubicBezTo>
                    <a:pt x="83418" y="36734"/>
                    <a:pt x="83378" y="37379"/>
                    <a:pt x="83389" y="38024"/>
                  </a:cubicBezTo>
                  <a:cubicBezTo>
                    <a:pt x="83407" y="39129"/>
                    <a:pt x="83457" y="40237"/>
                    <a:pt x="83500" y="41345"/>
                  </a:cubicBezTo>
                  <a:cubicBezTo>
                    <a:pt x="83528" y="41997"/>
                    <a:pt x="83457" y="42599"/>
                    <a:pt x="83054" y="43184"/>
                  </a:cubicBezTo>
                  <a:cubicBezTo>
                    <a:pt x="82691" y="43715"/>
                    <a:pt x="82467" y="44345"/>
                    <a:pt x="82235" y="44947"/>
                  </a:cubicBezTo>
                  <a:cubicBezTo>
                    <a:pt x="81508" y="46861"/>
                    <a:pt x="80607" y="48688"/>
                    <a:pt x="79388" y="50363"/>
                  </a:cubicBezTo>
                  <a:cubicBezTo>
                    <a:pt x="79063" y="50808"/>
                    <a:pt x="78971" y="51250"/>
                    <a:pt x="79110" y="51792"/>
                  </a:cubicBezTo>
                  <a:cubicBezTo>
                    <a:pt x="79245" y="52323"/>
                    <a:pt x="79316" y="52882"/>
                    <a:pt x="79334" y="53431"/>
                  </a:cubicBezTo>
                  <a:cubicBezTo>
                    <a:pt x="79441" y="56580"/>
                    <a:pt x="79252" y="59695"/>
                    <a:pt x="78241" y="62727"/>
                  </a:cubicBezTo>
                  <a:cubicBezTo>
                    <a:pt x="77870" y="63839"/>
                    <a:pt x="77407" y="64886"/>
                    <a:pt x="76673" y="65816"/>
                  </a:cubicBezTo>
                  <a:cubicBezTo>
                    <a:pt x="76035" y="66621"/>
                    <a:pt x="75344" y="67391"/>
                    <a:pt x="74728" y="68214"/>
                  </a:cubicBezTo>
                  <a:cubicBezTo>
                    <a:pt x="73972" y="69222"/>
                    <a:pt x="73178" y="70219"/>
                    <a:pt x="72572" y="71306"/>
                  </a:cubicBezTo>
                  <a:cubicBezTo>
                    <a:pt x="71489" y="73255"/>
                    <a:pt x="70533" y="75272"/>
                    <a:pt x="69522" y="77261"/>
                  </a:cubicBezTo>
                  <a:cubicBezTo>
                    <a:pt x="69269" y="77756"/>
                    <a:pt x="68987" y="78241"/>
                    <a:pt x="68734" y="78732"/>
                  </a:cubicBezTo>
                  <a:cubicBezTo>
                    <a:pt x="68481" y="79216"/>
                    <a:pt x="68250" y="79711"/>
                    <a:pt x="68050" y="80122"/>
                  </a:cubicBezTo>
                  <a:cubicBezTo>
                    <a:pt x="66593" y="80211"/>
                    <a:pt x="65268" y="80289"/>
                    <a:pt x="63878" y="80371"/>
                  </a:cubicBezTo>
                  <a:cubicBezTo>
                    <a:pt x="63811" y="80253"/>
                    <a:pt x="63697" y="80107"/>
                    <a:pt x="63640" y="79940"/>
                  </a:cubicBezTo>
                  <a:cubicBezTo>
                    <a:pt x="62859" y="77762"/>
                    <a:pt x="62104" y="75575"/>
                    <a:pt x="61306" y="73405"/>
                  </a:cubicBezTo>
                  <a:cubicBezTo>
                    <a:pt x="60600" y="71485"/>
                    <a:pt x="59631" y="69682"/>
                    <a:pt x="58558" y="67936"/>
                  </a:cubicBezTo>
                  <a:cubicBezTo>
                    <a:pt x="57044" y="65467"/>
                    <a:pt x="55152" y="63254"/>
                    <a:pt x="53378" y="60967"/>
                  </a:cubicBezTo>
                  <a:cubicBezTo>
                    <a:pt x="53089" y="60599"/>
                    <a:pt x="52779" y="60244"/>
                    <a:pt x="52459" y="59902"/>
                  </a:cubicBezTo>
                  <a:cubicBezTo>
                    <a:pt x="50962" y="58284"/>
                    <a:pt x="49438" y="56691"/>
                    <a:pt x="47963" y="55049"/>
                  </a:cubicBezTo>
                  <a:cubicBezTo>
                    <a:pt x="46537" y="53463"/>
                    <a:pt x="44855" y="52166"/>
                    <a:pt x="43010" y="51086"/>
                  </a:cubicBezTo>
                  <a:cubicBezTo>
                    <a:pt x="40519" y="49622"/>
                    <a:pt x="37982" y="48221"/>
                    <a:pt x="35417" y="46886"/>
                  </a:cubicBezTo>
                  <a:cubicBezTo>
                    <a:pt x="33863" y="46077"/>
                    <a:pt x="32253" y="45322"/>
                    <a:pt x="30593" y="44755"/>
                  </a:cubicBezTo>
                  <a:cubicBezTo>
                    <a:pt x="27618" y="43736"/>
                    <a:pt x="24578" y="42888"/>
                    <a:pt x="21745" y="41509"/>
                  </a:cubicBezTo>
                  <a:cubicBezTo>
                    <a:pt x="20566" y="40936"/>
                    <a:pt x="19305" y="40686"/>
                    <a:pt x="18001" y="40647"/>
                  </a:cubicBezTo>
                  <a:cubicBezTo>
                    <a:pt x="16708" y="40607"/>
                    <a:pt x="15411" y="40632"/>
                    <a:pt x="14117" y="40597"/>
                  </a:cubicBezTo>
                  <a:cubicBezTo>
                    <a:pt x="13291" y="40572"/>
                    <a:pt x="12507" y="40743"/>
                    <a:pt x="11723" y="40967"/>
                  </a:cubicBezTo>
                  <a:cubicBezTo>
                    <a:pt x="9303" y="41648"/>
                    <a:pt x="7159" y="42838"/>
                    <a:pt x="5067" y="44171"/>
                  </a:cubicBezTo>
                  <a:cubicBezTo>
                    <a:pt x="2737" y="45656"/>
                    <a:pt x="1461" y="47805"/>
                    <a:pt x="578" y="50245"/>
                  </a:cubicBezTo>
                  <a:cubicBezTo>
                    <a:pt x="407" y="50723"/>
                    <a:pt x="343" y="51232"/>
                    <a:pt x="257" y="51732"/>
                  </a:cubicBezTo>
                  <a:cubicBezTo>
                    <a:pt x="1" y="53288"/>
                    <a:pt x="29" y="54860"/>
                    <a:pt x="25" y="56427"/>
                  </a:cubicBezTo>
                  <a:cubicBezTo>
                    <a:pt x="22" y="57318"/>
                    <a:pt x="226" y="58159"/>
                    <a:pt x="550" y="58986"/>
                  </a:cubicBezTo>
                  <a:cubicBezTo>
                    <a:pt x="1234" y="60728"/>
                    <a:pt x="2345" y="62153"/>
                    <a:pt x="4013" y="63101"/>
                  </a:cubicBezTo>
                  <a:cubicBezTo>
                    <a:pt x="5827" y="64134"/>
                    <a:pt x="7651" y="65157"/>
                    <a:pt x="9542" y="66040"/>
                  </a:cubicBezTo>
                  <a:cubicBezTo>
                    <a:pt x="11214" y="66825"/>
                    <a:pt x="13069" y="67109"/>
                    <a:pt x="14873" y="66664"/>
                  </a:cubicBezTo>
                  <a:cubicBezTo>
                    <a:pt x="17452" y="66022"/>
                    <a:pt x="19854" y="64982"/>
                    <a:pt x="21428" y="62727"/>
                  </a:cubicBezTo>
                  <a:cubicBezTo>
                    <a:pt x="21479" y="62652"/>
                    <a:pt x="21543" y="62581"/>
                    <a:pt x="21610" y="62516"/>
                  </a:cubicBezTo>
                  <a:cubicBezTo>
                    <a:pt x="22801" y="61426"/>
                    <a:pt x="23303" y="59969"/>
                    <a:pt x="23852" y="58547"/>
                  </a:cubicBezTo>
                  <a:cubicBezTo>
                    <a:pt x="24347" y="57269"/>
                    <a:pt x="24286" y="55917"/>
                    <a:pt x="24233" y="54578"/>
                  </a:cubicBezTo>
                  <a:cubicBezTo>
                    <a:pt x="24218" y="54218"/>
                    <a:pt x="24233" y="53862"/>
                    <a:pt x="24233" y="53438"/>
                  </a:cubicBezTo>
                  <a:cubicBezTo>
                    <a:pt x="24525" y="53424"/>
                    <a:pt x="24760" y="53373"/>
                    <a:pt x="24977" y="53406"/>
                  </a:cubicBezTo>
                  <a:cubicBezTo>
                    <a:pt x="26349" y="53616"/>
                    <a:pt x="27746" y="53751"/>
                    <a:pt x="29082" y="54094"/>
                  </a:cubicBezTo>
                  <a:cubicBezTo>
                    <a:pt x="31206" y="54639"/>
                    <a:pt x="33311" y="55276"/>
                    <a:pt x="35385" y="55982"/>
                  </a:cubicBezTo>
                  <a:cubicBezTo>
                    <a:pt x="37787" y="56794"/>
                    <a:pt x="39995" y="58017"/>
                    <a:pt x="42258" y="59128"/>
                  </a:cubicBezTo>
                  <a:cubicBezTo>
                    <a:pt x="42597" y="59292"/>
                    <a:pt x="42899" y="59527"/>
                    <a:pt x="43217" y="59730"/>
                  </a:cubicBezTo>
                  <a:cubicBezTo>
                    <a:pt x="43697" y="60037"/>
                    <a:pt x="44186" y="60329"/>
                    <a:pt x="44652" y="60646"/>
                  </a:cubicBezTo>
                  <a:cubicBezTo>
                    <a:pt x="45240" y="61045"/>
                    <a:pt x="45825" y="61444"/>
                    <a:pt x="46381" y="61879"/>
                  </a:cubicBezTo>
                  <a:cubicBezTo>
                    <a:pt x="47420" y="62691"/>
                    <a:pt x="48415" y="63564"/>
                    <a:pt x="49473" y="64355"/>
                  </a:cubicBezTo>
                  <a:cubicBezTo>
                    <a:pt x="51101" y="65567"/>
                    <a:pt x="52773" y="66731"/>
                    <a:pt x="54077" y="68295"/>
                  </a:cubicBezTo>
                  <a:cubicBezTo>
                    <a:pt x="54735" y="69086"/>
                    <a:pt x="55448" y="69839"/>
                    <a:pt x="56103" y="70633"/>
                  </a:cubicBezTo>
                  <a:cubicBezTo>
                    <a:pt x="57205" y="71969"/>
                    <a:pt x="58327" y="73294"/>
                    <a:pt x="59079" y="74858"/>
                  </a:cubicBezTo>
                  <a:cubicBezTo>
                    <a:pt x="59189" y="75083"/>
                    <a:pt x="59189" y="75354"/>
                    <a:pt x="59246" y="75618"/>
                  </a:cubicBezTo>
                  <a:cubicBezTo>
                    <a:pt x="57590" y="75832"/>
                    <a:pt x="56026" y="76024"/>
                    <a:pt x="54462" y="76234"/>
                  </a:cubicBezTo>
                  <a:cubicBezTo>
                    <a:pt x="52324" y="76526"/>
                    <a:pt x="50214" y="76972"/>
                    <a:pt x="48172" y="77642"/>
                  </a:cubicBezTo>
                  <a:cubicBezTo>
                    <a:pt x="47047" y="78012"/>
                    <a:pt x="45963" y="78536"/>
                    <a:pt x="44927" y="79106"/>
                  </a:cubicBezTo>
                  <a:cubicBezTo>
                    <a:pt x="44321" y="79438"/>
                    <a:pt x="43730" y="79918"/>
                    <a:pt x="43327" y="80464"/>
                  </a:cubicBezTo>
                  <a:cubicBezTo>
                    <a:pt x="41784" y="82573"/>
                    <a:pt x="40152" y="84628"/>
                    <a:pt x="38998" y="86980"/>
                  </a:cubicBezTo>
                  <a:cubicBezTo>
                    <a:pt x="38542" y="87899"/>
                    <a:pt x="38043" y="88787"/>
                    <a:pt x="38214" y="89813"/>
                  </a:cubicBezTo>
                  <a:cubicBezTo>
                    <a:pt x="38071" y="89902"/>
                    <a:pt x="37996" y="89984"/>
                    <a:pt x="37915" y="89994"/>
                  </a:cubicBezTo>
                  <a:cubicBezTo>
                    <a:pt x="37534" y="90048"/>
                    <a:pt x="37152" y="90084"/>
                    <a:pt x="36771" y="90112"/>
                  </a:cubicBezTo>
                  <a:cubicBezTo>
                    <a:pt x="32367" y="90433"/>
                    <a:pt x="28002" y="90982"/>
                    <a:pt x="23791" y="92339"/>
                  </a:cubicBezTo>
                  <a:cubicBezTo>
                    <a:pt x="21745" y="92998"/>
                    <a:pt x="19708" y="93668"/>
                    <a:pt x="17670" y="94348"/>
                  </a:cubicBezTo>
                  <a:cubicBezTo>
                    <a:pt x="16868" y="94616"/>
                    <a:pt x="16080" y="94919"/>
                    <a:pt x="15136" y="95264"/>
                  </a:cubicBezTo>
                  <a:cubicBezTo>
                    <a:pt x="14727" y="95735"/>
                    <a:pt x="14570" y="96450"/>
                    <a:pt x="14545" y="97195"/>
                  </a:cubicBezTo>
                  <a:cubicBezTo>
                    <a:pt x="14509" y="98215"/>
                    <a:pt x="14459" y="99230"/>
                    <a:pt x="14523" y="100239"/>
                  </a:cubicBezTo>
                  <a:cubicBezTo>
                    <a:pt x="14566" y="100923"/>
                    <a:pt x="14413" y="101500"/>
                    <a:pt x="14085" y="102084"/>
                  </a:cubicBezTo>
                  <a:cubicBezTo>
                    <a:pt x="13423" y="103263"/>
                    <a:pt x="12916" y="104514"/>
                    <a:pt x="12578" y="105814"/>
                  </a:cubicBezTo>
                  <a:cubicBezTo>
                    <a:pt x="12008" y="108009"/>
                    <a:pt x="12186" y="110030"/>
                    <a:pt x="14153" y="111594"/>
                  </a:cubicBezTo>
                  <a:cubicBezTo>
                    <a:pt x="14559" y="111918"/>
                    <a:pt x="14951" y="112260"/>
                    <a:pt x="15375" y="112552"/>
                  </a:cubicBezTo>
                  <a:cubicBezTo>
                    <a:pt x="17520" y="114027"/>
                    <a:pt x="19668" y="115491"/>
                    <a:pt x="21824" y="116952"/>
                  </a:cubicBezTo>
                  <a:cubicBezTo>
                    <a:pt x="22255" y="117244"/>
                    <a:pt x="22690" y="117540"/>
                    <a:pt x="23160" y="117761"/>
                  </a:cubicBezTo>
                  <a:cubicBezTo>
                    <a:pt x="25209" y="118741"/>
                    <a:pt x="26580" y="120377"/>
                    <a:pt x="27853" y="122108"/>
                  </a:cubicBezTo>
                  <a:cubicBezTo>
                    <a:pt x="27749" y="122290"/>
                    <a:pt x="27703" y="122429"/>
                    <a:pt x="27611" y="122521"/>
                  </a:cubicBezTo>
                  <a:cubicBezTo>
                    <a:pt x="27087" y="123038"/>
                    <a:pt x="26863" y="123654"/>
                    <a:pt x="26723" y="124363"/>
                  </a:cubicBezTo>
                  <a:cubicBezTo>
                    <a:pt x="26367" y="126138"/>
                    <a:pt x="26264" y="127930"/>
                    <a:pt x="26210" y="129726"/>
                  </a:cubicBezTo>
                  <a:cubicBezTo>
                    <a:pt x="26185" y="130463"/>
                    <a:pt x="26178" y="131208"/>
                    <a:pt x="26078" y="131935"/>
                  </a:cubicBezTo>
                  <a:cubicBezTo>
                    <a:pt x="25794" y="133948"/>
                    <a:pt x="25605" y="135965"/>
                    <a:pt x="25597" y="137996"/>
                  </a:cubicBezTo>
                  <a:cubicBezTo>
                    <a:pt x="25594" y="139335"/>
                    <a:pt x="25511" y="140671"/>
                    <a:pt x="25483" y="142007"/>
                  </a:cubicBezTo>
                  <a:cubicBezTo>
                    <a:pt x="25440" y="143853"/>
                    <a:pt x="25401" y="145695"/>
                    <a:pt x="25398" y="147541"/>
                  </a:cubicBezTo>
                  <a:cubicBezTo>
                    <a:pt x="25398" y="147990"/>
                    <a:pt x="25458" y="148478"/>
                    <a:pt x="25647" y="148877"/>
                  </a:cubicBezTo>
                  <a:cubicBezTo>
                    <a:pt x="25858" y="149323"/>
                    <a:pt x="25871" y="149761"/>
                    <a:pt x="25901" y="150216"/>
                  </a:cubicBezTo>
                  <a:cubicBezTo>
                    <a:pt x="25939" y="150908"/>
                    <a:pt x="26007" y="151592"/>
                    <a:pt x="26064" y="152280"/>
                  </a:cubicBezTo>
                  <a:cubicBezTo>
                    <a:pt x="26114" y="152878"/>
                    <a:pt x="26153" y="153462"/>
                    <a:pt x="25918" y="154051"/>
                  </a:cubicBezTo>
                  <a:cubicBezTo>
                    <a:pt x="25751" y="154475"/>
                    <a:pt x="25676" y="154941"/>
                    <a:pt x="25626" y="155398"/>
                  </a:cubicBezTo>
                  <a:cubicBezTo>
                    <a:pt x="25447" y="157001"/>
                    <a:pt x="25345" y="158615"/>
                    <a:pt x="25127" y="160214"/>
                  </a:cubicBezTo>
                  <a:cubicBezTo>
                    <a:pt x="24507" y="164747"/>
                    <a:pt x="24265" y="169300"/>
                    <a:pt x="24161" y="173865"/>
                  </a:cubicBezTo>
                  <a:cubicBezTo>
                    <a:pt x="24097" y="176861"/>
                    <a:pt x="24140" y="179861"/>
                    <a:pt x="24130" y="182857"/>
                  </a:cubicBezTo>
                  <a:cubicBezTo>
                    <a:pt x="24115" y="187077"/>
                    <a:pt x="24532" y="191234"/>
                    <a:pt x="25825" y="195393"/>
                  </a:cubicBezTo>
                  <a:cubicBezTo>
                    <a:pt x="24998" y="196700"/>
                    <a:pt x="24682" y="199187"/>
                    <a:pt x="25141" y="200805"/>
                  </a:cubicBezTo>
                  <a:cubicBezTo>
                    <a:pt x="25978" y="200634"/>
                    <a:pt x="24924" y="199461"/>
                    <a:pt x="25465" y="198756"/>
                  </a:cubicBezTo>
                  <a:cubicBezTo>
                    <a:pt x="25426" y="197851"/>
                    <a:pt x="26057" y="197270"/>
                    <a:pt x="26467" y="196465"/>
                  </a:cubicBezTo>
                  <a:cubicBezTo>
                    <a:pt x="26674" y="196059"/>
                    <a:pt x="26716" y="195581"/>
                    <a:pt x="26873" y="195146"/>
                  </a:cubicBezTo>
                  <a:cubicBezTo>
                    <a:pt x="27026" y="194733"/>
                    <a:pt x="26983" y="194341"/>
                    <a:pt x="26873" y="193928"/>
                  </a:cubicBezTo>
                  <a:cubicBezTo>
                    <a:pt x="25868" y="190247"/>
                    <a:pt x="25529" y="186488"/>
                    <a:pt x="25526" y="182694"/>
                  </a:cubicBezTo>
                  <a:cubicBezTo>
                    <a:pt x="25523" y="180616"/>
                    <a:pt x="25533" y="178542"/>
                    <a:pt x="25516" y="176465"/>
                  </a:cubicBezTo>
                  <a:cubicBezTo>
                    <a:pt x="25483" y="172728"/>
                    <a:pt x="25651" y="168994"/>
                    <a:pt x="25918" y="165267"/>
                  </a:cubicBezTo>
                  <a:cubicBezTo>
                    <a:pt x="26110" y="162599"/>
                    <a:pt x="26409" y="159940"/>
                    <a:pt x="26641" y="157275"/>
                  </a:cubicBezTo>
                  <a:cubicBezTo>
                    <a:pt x="26738" y="156177"/>
                    <a:pt x="26784" y="155073"/>
                    <a:pt x="26863" y="153862"/>
                  </a:cubicBezTo>
                  <a:cubicBezTo>
                    <a:pt x="27012" y="153733"/>
                    <a:pt x="27258" y="153523"/>
                    <a:pt x="27507" y="153324"/>
                  </a:cubicBezTo>
                  <a:cubicBezTo>
                    <a:pt x="27535" y="153302"/>
                    <a:pt x="27603" y="153324"/>
                    <a:pt x="27707" y="153334"/>
                  </a:cubicBezTo>
                  <a:cubicBezTo>
                    <a:pt x="27910" y="153444"/>
                    <a:pt x="28149" y="153602"/>
                    <a:pt x="28409" y="153712"/>
                  </a:cubicBezTo>
                  <a:cubicBezTo>
                    <a:pt x="29813" y="154300"/>
                    <a:pt x="31177" y="155034"/>
                    <a:pt x="32638" y="155422"/>
                  </a:cubicBezTo>
                  <a:cubicBezTo>
                    <a:pt x="35128" y="156082"/>
                    <a:pt x="37680" y="156544"/>
                    <a:pt x="40209" y="157047"/>
                  </a:cubicBezTo>
                  <a:cubicBezTo>
                    <a:pt x="41392" y="157286"/>
                    <a:pt x="42586" y="157468"/>
                    <a:pt x="43773" y="157674"/>
                  </a:cubicBezTo>
                  <a:cubicBezTo>
                    <a:pt x="43797" y="157297"/>
                    <a:pt x="43847" y="156919"/>
                    <a:pt x="43922" y="156544"/>
                  </a:cubicBezTo>
                  <a:cubicBezTo>
                    <a:pt x="41374" y="156067"/>
                    <a:pt x="38834" y="155565"/>
                    <a:pt x="36286" y="155091"/>
                  </a:cubicBezTo>
                  <a:cubicBezTo>
                    <a:pt x="33450" y="154556"/>
                    <a:pt x="30732" y="153694"/>
                    <a:pt x="28120" y="152508"/>
                  </a:cubicBezTo>
                  <a:cubicBezTo>
                    <a:pt x="27910" y="152408"/>
                    <a:pt x="27703" y="152308"/>
                    <a:pt x="27489" y="152205"/>
                  </a:cubicBezTo>
                  <a:cubicBezTo>
                    <a:pt x="27440" y="151563"/>
                    <a:pt x="27465" y="150951"/>
                    <a:pt x="27322" y="150381"/>
                  </a:cubicBezTo>
                  <a:cubicBezTo>
                    <a:pt x="27115" y="149561"/>
                    <a:pt x="27108" y="148738"/>
                    <a:pt x="27101" y="147908"/>
                  </a:cubicBezTo>
                  <a:cubicBezTo>
                    <a:pt x="27083" y="146529"/>
                    <a:pt x="27140" y="145139"/>
                    <a:pt x="26812" y="143775"/>
                  </a:cubicBezTo>
                  <a:cubicBezTo>
                    <a:pt x="26738" y="143469"/>
                    <a:pt x="26766" y="143133"/>
                    <a:pt x="26773" y="142813"/>
                  </a:cubicBezTo>
                  <a:cubicBezTo>
                    <a:pt x="26787" y="141982"/>
                    <a:pt x="26815" y="141152"/>
                    <a:pt x="26848" y="140323"/>
                  </a:cubicBezTo>
                  <a:cubicBezTo>
                    <a:pt x="26962" y="137511"/>
                    <a:pt x="26958" y="134696"/>
                    <a:pt x="27389" y="131903"/>
                  </a:cubicBezTo>
                  <a:cubicBezTo>
                    <a:pt x="27529" y="130997"/>
                    <a:pt x="27535" y="130064"/>
                    <a:pt x="27571" y="129145"/>
                  </a:cubicBezTo>
                  <a:cubicBezTo>
                    <a:pt x="27628" y="127670"/>
                    <a:pt x="27721" y="126205"/>
                    <a:pt x="27991" y="124745"/>
                  </a:cubicBezTo>
                  <a:cubicBezTo>
                    <a:pt x="28159" y="123847"/>
                    <a:pt x="28611" y="123199"/>
                    <a:pt x="29431" y="122806"/>
                  </a:cubicBezTo>
                  <a:cubicBezTo>
                    <a:pt x="31708" y="121724"/>
                    <a:pt x="33963" y="120576"/>
                    <a:pt x="36471" y="120060"/>
                  </a:cubicBezTo>
                  <a:cubicBezTo>
                    <a:pt x="38249" y="119693"/>
                    <a:pt x="40048" y="119422"/>
                    <a:pt x="41844" y="119133"/>
                  </a:cubicBezTo>
                  <a:cubicBezTo>
                    <a:pt x="43733" y="118830"/>
                    <a:pt x="45628" y="118563"/>
                    <a:pt x="47517" y="118264"/>
                  </a:cubicBezTo>
                  <a:cubicBezTo>
                    <a:pt x="47820" y="118218"/>
                    <a:pt x="48116" y="118089"/>
                    <a:pt x="48412" y="118000"/>
                  </a:cubicBezTo>
                  <a:cubicBezTo>
                    <a:pt x="47624" y="117800"/>
                    <a:pt x="46865" y="117726"/>
                    <a:pt x="46103" y="117672"/>
                  </a:cubicBezTo>
                  <a:cubicBezTo>
                    <a:pt x="45817" y="117651"/>
                    <a:pt x="45529" y="117651"/>
                    <a:pt x="45240" y="117669"/>
                  </a:cubicBezTo>
                  <a:cubicBezTo>
                    <a:pt x="40298" y="117982"/>
                    <a:pt x="35399" y="118491"/>
                    <a:pt x="30885" y="120697"/>
                  </a:cubicBezTo>
                  <a:cubicBezTo>
                    <a:pt x="30689" y="120793"/>
                    <a:pt x="30464" y="120933"/>
                    <a:pt x="30236" y="120722"/>
                  </a:cubicBezTo>
                  <a:cubicBezTo>
                    <a:pt x="30115" y="119286"/>
                    <a:pt x="30767" y="118353"/>
                    <a:pt x="32175" y="117886"/>
                  </a:cubicBezTo>
                  <a:cubicBezTo>
                    <a:pt x="32806" y="117679"/>
                    <a:pt x="33426" y="117422"/>
                    <a:pt x="34067" y="117238"/>
                  </a:cubicBezTo>
                  <a:cubicBezTo>
                    <a:pt x="35075" y="116942"/>
                    <a:pt x="36090" y="116667"/>
                    <a:pt x="37109" y="116418"/>
                  </a:cubicBezTo>
                  <a:cubicBezTo>
                    <a:pt x="41246" y="115406"/>
                    <a:pt x="45440" y="114676"/>
                    <a:pt x="49634" y="113924"/>
                  </a:cubicBezTo>
                  <a:cubicBezTo>
                    <a:pt x="53275" y="113268"/>
                    <a:pt x="56941" y="112987"/>
                    <a:pt x="60640" y="112941"/>
                  </a:cubicBezTo>
                  <a:cubicBezTo>
                    <a:pt x="61405" y="112933"/>
                    <a:pt x="62171" y="112912"/>
                    <a:pt x="62937" y="112880"/>
                  </a:cubicBezTo>
                  <a:cubicBezTo>
                    <a:pt x="63337" y="112862"/>
                    <a:pt x="63732" y="112801"/>
                    <a:pt x="64128" y="112762"/>
                  </a:cubicBezTo>
                  <a:cubicBezTo>
                    <a:pt x="62542" y="112563"/>
                    <a:pt x="60967" y="112552"/>
                    <a:pt x="59389" y="112513"/>
                  </a:cubicBezTo>
                  <a:cubicBezTo>
                    <a:pt x="54390" y="112385"/>
                    <a:pt x="49430" y="112766"/>
                    <a:pt x="44516" y="113664"/>
                  </a:cubicBezTo>
                  <a:cubicBezTo>
                    <a:pt x="40986" y="114312"/>
                    <a:pt x="37480" y="115075"/>
                    <a:pt x="34041" y="116090"/>
                  </a:cubicBezTo>
                  <a:cubicBezTo>
                    <a:pt x="32895" y="116429"/>
                    <a:pt x="31779" y="116838"/>
                    <a:pt x="30724" y="117405"/>
                  </a:cubicBezTo>
                  <a:cubicBezTo>
                    <a:pt x="29926" y="117836"/>
                    <a:pt x="29385" y="118410"/>
                    <a:pt x="29288" y="119340"/>
                  </a:cubicBezTo>
                  <a:cubicBezTo>
                    <a:pt x="29239" y="119821"/>
                    <a:pt x="29142" y="120323"/>
                    <a:pt x="28787" y="120818"/>
                  </a:cubicBezTo>
                  <a:cubicBezTo>
                    <a:pt x="28580" y="120637"/>
                    <a:pt x="28423" y="120540"/>
                    <a:pt x="28323" y="120405"/>
                  </a:cubicBezTo>
                  <a:cubicBezTo>
                    <a:pt x="26994" y="118670"/>
                    <a:pt x="25426" y="117213"/>
                    <a:pt x="23367" y="116297"/>
                  </a:cubicBezTo>
                  <a:cubicBezTo>
                    <a:pt x="23281" y="116254"/>
                    <a:pt x="23203" y="116200"/>
                    <a:pt x="23125" y="116147"/>
                  </a:cubicBezTo>
                  <a:cubicBezTo>
                    <a:pt x="20659" y="114469"/>
                    <a:pt x="18183" y="112809"/>
                    <a:pt x="15746" y="111094"/>
                  </a:cubicBezTo>
                  <a:cubicBezTo>
                    <a:pt x="15140" y="110667"/>
                    <a:pt x="14638" y="110079"/>
                    <a:pt x="14160" y="109509"/>
                  </a:cubicBezTo>
                  <a:cubicBezTo>
                    <a:pt x="13936" y="109239"/>
                    <a:pt x="13796" y="108846"/>
                    <a:pt x="13771" y="108501"/>
                  </a:cubicBezTo>
                  <a:cubicBezTo>
                    <a:pt x="13697" y="107532"/>
                    <a:pt x="13758" y="106577"/>
                    <a:pt x="14078" y="105633"/>
                  </a:cubicBezTo>
                  <a:cubicBezTo>
                    <a:pt x="14620" y="104044"/>
                    <a:pt x="15393" y="102569"/>
                    <a:pt x="16223" y="101111"/>
                  </a:cubicBezTo>
                  <a:cubicBezTo>
                    <a:pt x="17331" y="99159"/>
                    <a:pt x="18938" y="97787"/>
                    <a:pt x="21112" y="97057"/>
                  </a:cubicBezTo>
                  <a:cubicBezTo>
                    <a:pt x="23870" y="96134"/>
                    <a:pt x="26631" y="95210"/>
                    <a:pt x="29413" y="94360"/>
                  </a:cubicBezTo>
                  <a:cubicBezTo>
                    <a:pt x="30920" y="93903"/>
                    <a:pt x="32456" y="93500"/>
                    <a:pt x="34010" y="93251"/>
                  </a:cubicBezTo>
                  <a:cubicBezTo>
                    <a:pt x="36657" y="92831"/>
                    <a:pt x="39322" y="92535"/>
                    <a:pt x="42020" y="92620"/>
                  </a:cubicBezTo>
                  <a:cubicBezTo>
                    <a:pt x="43505" y="92663"/>
                    <a:pt x="44991" y="92653"/>
                    <a:pt x="46476" y="92638"/>
                  </a:cubicBezTo>
                  <a:cubicBezTo>
                    <a:pt x="50232" y="92607"/>
                    <a:pt x="53937" y="93062"/>
                    <a:pt x="57632" y="93622"/>
                  </a:cubicBezTo>
                  <a:cubicBezTo>
                    <a:pt x="60704" y="94085"/>
                    <a:pt x="63757" y="94684"/>
                    <a:pt x="66828" y="95179"/>
                  </a:cubicBezTo>
                  <a:cubicBezTo>
                    <a:pt x="69811" y="95667"/>
                    <a:pt x="72747" y="96315"/>
                    <a:pt x="75575" y="97366"/>
                  </a:cubicBezTo>
                  <a:cubicBezTo>
                    <a:pt x="75711" y="97420"/>
                    <a:pt x="75843" y="97477"/>
                    <a:pt x="75981" y="97506"/>
                  </a:cubicBezTo>
                  <a:cubicBezTo>
                    <a:pt x="77703" y="97844"/>
                    <a:pt x="79203" y="98674"/>
                    <a:pt x="80685" y="99519"/>
                  </a:cubicBezTo>
                  <a:cubicBezTo>
                    <a:pt x="81554" y="100010"/>
                    <a:pt x="82445" y="100434"/>
                    <a:pt x="83407" y="100734"/>
                  </a:cubicBezTo>
                  <a:cubicBezTo>
                    <a:pt x="83856" y="100872"/>
                    <a:pt x="84312" y="101065"/>
                    <a:pt x="84686" y="101339"/>
                  </a:cubicBezTo>
                  <a:cubicBezTo>
                    <a:pt x="87063" y="103064"/>
                    <a:pt x="89308" y="104942"/>
                    <a:pt x="91217" y="107144"/>
                  </a:cubicBezTo>
                  <a:cubicBezTo>
                    <a:pt x="93123" y="109341"/>
                    <a:pt x="94652" y="111804"/>
                    <a:pt x="96355" y="114145"/>
                  </a:cubicBezTo>
                  <a:cubicBezTo>
                    <a:pt x="96686" y="114600"/>
                    <a:pt x="96868" y="115113"/>
                    <a:pt x="97004" y="115666"/>
                  </a:cubicBezTo>
                  <a:cubicBezTo>
                    <a:pt x="97213" y="116514"/>
                    <a:pt x="97506" y="117345"/>
                    <a:pt x="97802" y="118171"/>
                  </a:cubicBezTo>
                  <a:cubicBezTo>
                    <a:pt x="98222" y="119351"/>
                    <a:pt x="98693" y="120508"/>
                    <a:pt x="99106" y="121688"/>
                  </a:cubicBezTo>
                  <a:cubicBezTo>
                    <a:pt x="99832" y="123740"/>
                    <a:pt x="100424" y="125821"/>
                    <a:pt x="100694" y="127991"/>
                  </a:cubicBezTo>
                  <a:cubicBezTo>
                    <a:pt x="101036" y="130698"/>
                    <a:pt x="101130" y="133413"/>
                    <a:pt x="101147" y="136136"/>
                  </a:cubicBezTo>
                  <a:cubicBezTo>
                    <a:pt x="101179" y="141716"/>
                    <a:pt x="101151" y="147295"/>
                    <a:pt x="101158" y="152875"/>
                  </a:cubicBezTo>
                  <a:cubicBezTo>
                    <a:pt x="101158" y="153377"/>
                    <a:pt x="101201" y="153887"/>
                    <a:pt x="101272" y="154382"/>
                  </a:cubicBezTo>
                  <a:cubicBezTo>
                    <a:pt x="101290" y="154518"/>
                    <a:pt x="101479" y="154625"/>
                    <a:pt x="101625" y="154784"/>
                  </a:cubicBezTo>
                  <a:cubicBezTo>
                    <a:pt x="101949" y="154176"/>
                    <a:pt x="101931" y="153620"/>
                    <a:pt x="101910" y="153074"/>
                  </a:cubicBezTo>
                  <a:cubicBezTo>
                    <a:pt x="101796" y="150210"/>
                    <a:pt x="101860" y="147359"/>
                    <a:pt x="102263" y="144513"/>
                  </a:cubicBezTo>
                  <a:cubicBezTo>
                    <a:pt x="102330" y="144056"/>
                    <a:pt x="102334" y="143593"/>
                    <a:pt x="102334" y="143130"/>
                  </a:cubicBezTo>
                  <a:cubicBezTo>
                    <a:pt x="102334" y="138662"/>
                    <a:pt x="102376" y="134190"/>
                    <a:pt x="102113" y="129719"/>
                  </a:cubicBezTo>
                  <a:cubicBezTo>
                    <a:pt x="101878" y="125753"/>
                    <a:pt x="100752" y="122012"/>
                    <a:pt x="99380" y="118310"/>
                  </a:cubicBezTo>
                  <a:cubicBezTo>
                    <a:pt x="99077" y="117486"/>
                    <a:pt x="98788" y="116657"/>
                    <a:pt x="98539" y="115816"/>
                  </a:cubicBezTo>
                  <a:cubicBezTo>
                    <a:pt x="98122" y="114429"/>
                    <a:pt x="97491" y="113147"/>
                    <a:pt x="96565" y="112007"/>
                  </a:cubicBezTo>
                  <a:cubicBezTo>
                    <a:pt x="95682" y="110920"/>
                    <a:pt x="94730" y="109880"/>
                    <a:pt x="93893" y="108761"/>
                  </a:cubicBezTo>
                  <a:cubicBezTo>
                    <a:pt x="91574" y="105672"/>
                    <a:pt x="88884" y="102939"/>
                    <a:pt x="85677" y="100694"/>
                  </a:cubicBezTo>
                  <a:cubicBezTo>
                    <a:pt x="85488" y="100563"/>
                    <a:pt x="85292" y="100399"/>
                    <a:pt x="85075" y="100345"/>
                  </a:cubicBezTo>
                  <a:cubicBezTo>
                    <a:pt x="83949" y="100060"/>
                    <a:pt x="82929" y="99597"/>
                    <a:pt x="82074" y="98820"/>
                  </a:cubicBezTo>
                  <a:cubicBezTo>
                    <a:pt x="82007" y="98756"/>
                    <a:pt x="81914" y="98721"/>
                    <a:pt x="81832" y="98674"/>
                  </a:cubicBezTo>
                  <a:cubicBezTo>
                    <a:pt x="80132" y="97730"/>
                    <a:pt x="78448" y="96757"/>
                    <a:pt x="76516" y="96276"/>
                  </a:cubicBezTo>
                  <a:cubicBezTo>
                    <a:pt x="75960" y="96141"/>
                    <a:pt x="75437" y="95899"/>
                    <a:pt x="74888" y="95738"/>
                  </a:cubicBezTo>
                  <a:cubicBezTo>
                    <a:pt x="73284" y="95268"/>
                    <a:pt x="71702" y="94702"/>
                    <a:pt x="70067" y="94377"/>
                  </a:cubicBezTo>
                  <a:cubicBezTo>
                    <a:pt x="66455" y="93668"/>
                    <a:pt x="62824" y="93044"/>
                    <a:pt x="59186" y="92460"/>
                  </a:cubicBezTo>
                  <a:cubicBezTo>
                    <a:pt x="54643" y="91726"/>
                    <a:pt x="50079" y="91178"/>
                    <a:pt x="45457" y="91260"/>
                  </a:cubicBezTo>
                  <a:cubicBezTo>
                    <a:pt x="44072" y="91285"/>
                    <a:pt x="42678" y="91291"/>
                    <a:pt x="41288" y="91242"/>
                  </a:cubicBezTo>
                  <a:cubicBezTo>
                    <a:pt x="39315" y="91174"/>
                    <a:pt x="37369" y="91444"/>
                    <a:pt x="35417" y="91651"/>
                  </a:cubicBezTo>
                  <a:cubicBezTo>
                    <a:pt x="33796" y="91822"/>
                    <a:pt x="32196" y="92122"/>
                    <a:pt x="30639" y="92599"/>
                  </a:cubicBezTo>
                  <a:cubicBezTo>
                    <a:pt x="27628" y="93518"/>
                    <a:pt x="24621" y="94452"/>
                    <a:pt x="21610" y="95381"/>
                  </a:cubicBezTo>
                  <a:cubicBezTo>
                    <a:pt x="19565" y="96013"/>
                    <a:pt x="17755" y="97003"/>
                    <a:pt x="16287" y="98539"/>
                  </a:cubicBezTo>
                  <a:cubicBezTo>
                    <a:pt x="16209" y="98624"/>
                    <a:pt x="16059" y="98649"/>
                    <a:pt x="15849" y="98742"/>
                  </a:cubicBezTo>
                  <a:cubicBezTo>
                    <a:pt x="15742" y="97766"/>
                    <a:pt x="15678" y="96868"/>
                    <a:pt x="15867" y="95937"/>
                  </a:cubicBezTo>
                  <a:cubicBezTo>
                    <a:pt x="16230" y="95766"/>
                    <a:pt x="16558" y="95574"/>
                    <a:pt x="16914" y="95450"/>
                  </a:cubicBezTo>
                  <a:cubicBezTo>
                    <a:pt x="19295" y="94602"/>
                    <a:pt x="21685" y="93786"/>
                    <a:pt x="24065" y="92931"/>
                  </a:cubicBezTo>
                  <a:cubicBezTo>
                    <a:pt x="26007" y="92235"/>
                    <a:pt x="28042" y="91923"/>
                    <a:pt x="30065" y="91555"/>
                  </a:cubicBezTo>
                  <a:cubicBezTo>
                    <a:pt x="30817" y="91416"/>
                    <a:pt x="31576" y="91303"/>
                    <a:pt x="32339" y="91242"/>
                  </a:cubicBezTo>
                  <a:cubicBezTo>
                    <a:pt x="35350" y="91014"/>
                    <a:pt x="38360" y="90800"/>
                    <a:pt x="41374" y="90607"/>
                  </a:cubicBezTo>
                  <a:cubicBezTo>
                    <a:pt x="42375" y="90543"/>
                    <a:pt x="43380" y="90576"/>
                    <a:pt x="44385" y="90525"/>
                  </a:cubicBezTo>
                  <a:cubicBezTo>
                    <a:pt x="48272" y="90333"/>
                    <a:pt x="52142" y="90369"/>
                    <a:pt x="55958" y="91277"/>
                  </a:cubicBezTo>
                  <a:cubicBezTo>
                    <a:pt x="57397" y="91619"/>
                    <a:pt x="58861" y="91862"/>
                    <a:pt x="60319" y="92132"/>
                  </a:cubicBezTo>
                  <a:cubicBezTo>
                    <a:pt x="63329" y="92696"/>
                    <a:pt x="66337" y="93251"/>
                    <a:pt x="69347" y="93807"/>
                  </a:cubicBezTo>
                  <a:cubicBezTo>
                    <a:pt x="72839" y="94452"/>
                    <a:pt x="76142" y="95738"/>
                    <a:pt x="79570" y="96600"/>
                  </a:cubicBezTo>
                  <a:cubicBezTo>
                    <a:pt x="79798" y="96657"/>
                    <a:pt x="80015" y="96768"/>
                    <a:pt x="80229" y="96868"/>
                  </a:cubicBezTo>
                  <a:cubicBezTo>
                    <a:pt x="81180" y="97299"/>
                    <a:pt x="82107" y="97790"/>
                    <a:pt x="83087" y="98147"/>
                  </a:cubicBezTo>
                  <a:cubicBezTo>
                    <a:pt x="83998" y="98474"/>
                    <a:pt x="84818" y="98913"/>
                    <a:pt x="85580" y="99486"/>
                  </a:cubicBezTo>
                  <a:cubicBezTo>
                    <a:pt x="85955" y="99768"/>
                    <a:pt x="86382" y="99989"/>
                    <a:pt x="86785" y="100231"/>
                  </a:cubicBezTo>
                  <a:cubicBezTo>
                    <a:pt x="87679" y="100769"/>
                    <a:pt x="88588" y="101278"/>
                    <a:pt x="89457" y="101849"/>
                  </a:cubicBezTo>
                  <a:cubicBezTo>
                    <a:pt x="89881" y="102130"/>
                    <a:pt x="90176" y="102622"/>
                    <a:pt x="90625" y="102839"/>
                  </a:cubicBezTo>
                  <a:cubicBezTo>
                    <a:pt x="91805" y="103413"/>
                    <a:pt x="92510" y="104386"/>
                    <a:pt x="93173" y="105394"/>
                  </a:cubicBezTo>
                  <a:cubicBezTo>
                    <a:pt x="94406" y="107268"/>
                    <a:pt x="95731" y="109068"/>
                    <a:pt x="97149" y="110816"/>
                  </a:cubicBezTo>
                  <a:cubicBezTo>
                    <a:pt x="98175" y="112082"/>
                    <a:pt x="99180" y="113368"/>
                    <a:pt x="99936" y="114832"/>
                  </a:cubicBezTo>
                  <a:cubicBezTo>
                    <a:pt x="101237" y="117362"/>
                    <a:pt x="102187" y="120017"/>
                    <a:pt x="103253" y="122635"/>
                  </a:cubicBezTo>
                  <a:cubicBezTo>
                    <a:pt x="103306" y="122760"/>
                    <a:pt x="103363" y="122910"/>
                    <a:pt x="103338" y="123035"/>
                  </a:cubicBezTo>
                  <a:cubicBezTo>
                    <a:pt x="103238" y="123569"/>
                    <a:pt x="103367" y="124003"/>
                    <a:pt x="103741" y="124431"/>
                  </a:cubicBezTo>
                  <a:cubicBezTo>
                    <a:pt x="103937" y="124656"/>
                    <a:pt x="103962" y="125033"/>
                    <a:pt x="104026" y="125347"/>
                  </a:cubicBezTo>
                  <a:cubicBezTo>
                    <a:pt x="104514" y="127795"/>
                    <a:pt x="104824" y="130267"/>
                    <a:pt x="104838" y="132765"/>
                  </a:cubicBezTo>
                  <a:cubicBezTo>
                    <a:pt x="104874" y="138391"/>
                    <a:pt x="104863" y="144017"/>
                    <a:pt x="104917" y="149643"/>
                  </a:cubicBezTo>
                  <a:cubicBezTo>
                    <a:pt x="104935" y="151592"/>
                    <a:pt x="104603" y="153484"/>
                    <a:pt x="104254" y="155365"/>
                  </a:cubicBezTo>
                  <a:cubicBezTo>
                    <a:pt x="103738" y="155786"/>
                    <a:pt x="102954" y="155679"/>
                    <a:pt x="102480" y="156277"/>
                  </a:cubicBezTo>
                  <a:cubicBezTo>
                    <a:pt x="103054" y="156634"/>
                    <a:pt x="103577" y="156495"/>
                    <a:pt x="104083" y="156463"/>
                  </a:cubicBezTo>
                  <a:cubicBezTo>
                    <a:pt x="106438" y="156302"/>
                    <a:pt x="108726" y="155796"/>
                    <a:pt x="110959" y="155087"/>
                  </a:cubicBezTo>
                  <a:cubicBezTo>
                    <a:pt x="113051" y="154421"/>
                    <a:pt x="115128" y="153722"/>
                    <a:pt x="117081" y="152707"/>
                  </a:cubicBezTo>
                  <a:cubicBezTo>
                    <a:pt x="118499" y="151966"/>
                    <a:pt x="119611" y="150894"/>
                    <a:pt x="120744" y="149836"/>
                  </a:cubicBezTo>
                  <a:cubicBezTo>
                    <a:pt x="120911" y="149678"/>
                    <a:pt x="121036" y="149472"/>
                    <a:pt x="121153" y="149269"/>
                  </a:cubicBezTo>
                  <a:cubicBezTo>
                    <a:pt x="121485" y="148713"/>
                    <a:pt x="121452" y="148549"/>
                    <a:pt x="120929" y="147965"/>
                  </a:cubicBezTo>
                  <a:cubicBezTo>
                    <a:pt x="120587" y="147583"/>
                    <a:pt x="120587" y="147583"/>
                    <a:pt x="120939" y="146889"/>
                  </a:cubicBezTo>
                  <a:cubicBezTo>
                    <a:pt x="121186" y="147031"/>
                    <a:pt x="121413" y="147195"/>
                    <a:pt x="121663" y="147313"/>
                  </a:cubicBezTo>
                  <a:cubicBezTo>
                    <a:pt x="122778" y="147833"/>
                    <a:pt x="123259" y="148713"/>
                    <a:pt x="123277" y="149871"/>
                  </a:cubicBezTo>
                  <a:cubicBezTo>
                    <a:pt x="123284" y="150288"/>
                    <a:pt x="123284" y="150705"/>
                    <a:pt x="123330" y="151119"/>
                  </a:cubicBezTo>
                  <a:cubicBezTo>
                    <a:pt x="123416" y="151809"/>
                    <a:pt x="123156" y="152358"/>
                    <a:pt x="122696" y="152878"/>
                  </a:cubicBezTo>
                  <a:cubicBezTo>
                    <a:pt x="121332" y="154439"/>
                    <a:pt x="119903" y="155929"/>
                    <a:pt x="118129" y="157062"/>
                  </a:cubicBezTo>
                  <a:cubicBezTo>
                    <a:pt x="116771" y="157924"/>
                    <a:pt x="115371" y="158729"/>
                    <a:pt x="113995" y="159563"/>
                  </a:cubicBezTo>
                  <a:cubicBezTo>
                    <a:pt x="113550" y="159830"/>
                    <a:pt x="113101" y="160097"/>
                    <a:pt x="112677" y="160392"/>
                  </a:cubicBezTo>
                  <a:cubicBezTo>
                    <a:pt x="112520" y="160499"/>
                    <a:pt x="112274" y="160621"/>
                    <a:pt x="112413" y="160927"/>
                  </a:cubicBezTo>
                  <a:cubicBezTo>
                    <a:pt x="113166" y="160884"/>
                    <a:pt x="113807" y="160578"/>
                    <a:pt x="114437" y="160264"/>
                  </a:cubicBezTo>
                  <a:cubicBezTo>
                    <a:pt x="117441" y="158772"/>
                    <a:pt x="120216" y="156986"/>
                    <a:pt x="122454" y="154510"/>
                  </a:cubicBezTo>
                  <a:cubicBezTo>
                    <a:pt x="122625" y="154325"/>
                    <a:pt x="122760" y="154018"/>
                    <a:pt x="123199" y="154164"/>
                  </a:cubicBezTo>
                  <a:cubicBezTo>
                    <a:pt x="123370" y="154577"/>
                    <a:pt x="123259" y="155031"/>
                    <a:pt x="123235" y="155480"/>
                  </a:cubicBezTo>
                  <a:cubicBezTo>
                    <a:pt x="123159" y="156862"/>
                    <a:pt x="123049" y="158241"/>
                    <a:pt x="123024" y="159623"/>
                  </a:cubicBezTo>
                  <a:cubicBezTo>
                    <a:pt x="122946" y="164419"/>
                    <a:pt x="122928" y="169218"/>
                    <a:pt x="122824" y="174010"/>
                  </a:cubicBezTo>
                  <a:cubicBezTo>
                    <a:pt x="122768" y="176868"/>
                    <a:pt x="122881" y="179729"/>
                    <a:pt x="122518" y="182579"/>
                  </a:cubicBezTo>
                  <a:cubicBezTo>
                    <a:pt x="122411" y="183449"/>
                    <a:pt x="122365" y="184322"/>
                    <a:pt x="122286" y="185195"/>
                  </a:cubicBezTo>
                  <a:cubicBezTo>
                    <a:pt x="122108" y="187215"/>
                    <a:pt x="121916" y="189236"/>
                    <a:pt x="121759" y="191259"/>
                  </a:cubicBezTo>
                  <a:cubicBezTo>
                    <a:pt x="121709" y="191900"/>
                    <a:pt x="121435" y="192392"/>
                    <a:pt x="120957" y="192820"/>
                  </a:cubicBezTo>
                  <a:cubicBezTo>
                    <a:pt x="119518" y="194106"/>
                    <a:pt x="118135" y="195457"/>
                    <a:pt x="116642" y="196679"/>
                  </a:cubicBezTo>
                  <a:cubicBezTo>
                    <a:pt x="114972" y="198054"/>
                    <a:pt x="113411" y="199561"/>
                    <a:pt x="111515" y="200680"/>
                  </a:cubicBezTo>
                  <a:cubicBezTo>
                    <a:pt x="110211" y="201453"/>
                    <a:pt x="108954" y="202301"/>
                    <a:pt x="107667" y="203102"/>
                  </a:cubicBezTo>
                  <a:cubicBezTo>
                    <a:pt x="105248" y="204599"/>
                    <a:pt x="102829" y="206088"/>
                    <a:pt x="100403" y="207574"/>
                  </a:cubicBezTo>
                  <a:cubicBezTo>
                    <a:pt x="100303" y="207635"/>
                    <a:pt x="100146" y="207606"/>
                    <a:pt x="99957" y="207628"/>
                  </a:cubicBezTo>
                  <a:cubicBezTo>
                    <a:pt x="99815" y="206858"/>
                    <a:pt x="99900" y="206131"/>
                    <a:pt x="99957" y="205401"/>
                  </a:cubicBezTo>
                  <a:cubicBezTo>
                    <a:pt x="100224" y="202137"/>
                    <a:pt x="100374" y="198870"/>
                    <a:pt x="100370" y="195592"/>
                  </a:cubicBezTo>
                  <a:cubicBezTo>
                    <a:pt x="100370" y="191719"/>
                    <a:pt x="100410" y="187842"/>
                    <a:pt x="100481" y="183972"/>
                  </a:cubicBezTo>
                  <a:cubicBezTo>
                    <a:pt x="100513" y="182219"/>
                    <a:pt x="100676" y="180471"/>
                    <a:pt x="100737" y="178721"/>
                  </a:cubicBezTo>
                  <a:cubicBezTo>
                    <a:pt x="100852" y="175450"/>
                    <a:pt x="100852" y="172172"/>
                    <a:pt x="101051" y="168909"/>
                  </a:cubicBezTo>
                  <a:cubicBezTo>
                    <a:pt x="101219" y="166140"/>
                    <a:pt x="101194" y="163375"/>
                    <a:pt x="101147" y="160610"/>
                  </a:cubicBezTo>
                  <a:cubicBezTo>
                    <a:pt x="101133" y="159876"/>
                    <a:pt x="101026" y="159139"/>
                    <a:pt x="100916" y="158412"/>
                  </a:cubicBezTo>
                  <a:cubicBezTo>
                    <a:pt x="100877" y="158159"/>
                    <a:pt x="100702" y="157927"/>
                    <a:pt x="100520" y="157539"/>
                  </a:cubicBezTo>
                  <a:cubicBezTo>
                    <a:pt x="100324" y="158126"/>
                    <a:pt x="100132" y="158550"/>
                    <a:pt x="100046" y="158996"/>
                  </a:cubicBezTo>
                  <a:cubicBezTo>
                    <a:pt x="99943" y="159537"/>
                    <a:pt x="99907" y="160097"/>
                    <a:pt x="99893" y="160645"/>
                  </a:cubicBezTo>
                  <a:cubicBezTo>
                    <a:pt x="99843" y="163043"/>
                    <a:pt x="99839" y="165445"/>
                    <a:pt x="99768" y="167840"/>
                  </a:cubicBezTo>
                  <a:cubicBezTo>
                    <a:pt x="99655" y="171759"/>
                    <a:pt x="99497" y="175674"/>
                    <a:pt x="99362" y="179590"/>
                  </a:cubicBezTo>
                  <a:cubicBezTo>
                    <a:pt x="99344" y="180007"/>
                    <a:pt x="99337" y="180420"/>
                    <a:pt x="99305" y="180834"/>
                  </a:cubicBezTo>
                  <a:cubicBezTo>
                    <a:pt x="99041" y="183870"/>
                    <a:pt x="98966" y="186912"/>
                    <a:pt x="98959" y="189955"/>
                  </a:cubicBezTo>
                  <a:cubicBezTo>
                    <a:pt x="98956" y="192681"/>
                    <a:pt x="99017" y="195403"/>
                    <a:pt x="98931" y="198121"/>
                  </a:cubicBezTo>
                  <a:cubicBezTo>
                    <a:pt x="98838" y="201300"/>
                    <a:pt x="98617" y="204474"/>
                    <a:pt x="98446" y="207653"/>
                  </a:cubicBezTo>
                  <a:cubicBezTo>
                    <a:pt x="98439" y="207781"/>
                    <a:pt x="98361" y="207909"/>
                    <a:pt x="98318" y="208041"/>
                  </a:cubicBezTo>
                  <a:cubicBezTo>
                    <a:pt x="97826" y="208333"/>
                    <a:pt x="97285" y="208258"/>
                    <a:pt x="96772" y="208255"/>
                  </a:cubicBezTo>
                  <a:cubicBezTo>
                    <a:pt x="93511" y="208215"/>
                    <a:pt x="90255" y="208148"/>
                    <a:pt x="86995" y="208119"/>
                  </a:cubicBezTo>
                  <a:cubicBezTo>
                    <a:pt x="83258" y="208087"/>
                    <a:pt x="79520" y="208095"/>
                    <a:pt x="75782" y="208070"/>
                  </a:cubicBezTo>
                  <a:cubicBezTo>
                    <a:pt x="74439" y="208059"/>
                    <a:pt x="73095" y="208044"/>
                    <a:pt x="71760" y="207963"/>
                  </a:cubicBezTo>
                  <a:cubicBezTo>
                    <a:pt x="67024" y="207674"/>
                    <a:pt x="62293" y="207353"/>
                    <a:pt x="57561" y="207051"/>
                  </a:cubicBezTo>
                  <a:cubicBezTo>
                    <a:pt x="56271" y="206965"/>
                    <a:pt x="54978" y="206926"/>
                    <a:pt x="53688" y="206840"/>
                  </a:cubicBezTo>
                  <a:cubicBezTo>
                    <a:pt x="51443" y="206687"/>
                    <a:pt x="49198" y="206516"/>
                    <a:pt x="46958" y="206348"/>
                  </a:cubicBezTo>
                  <a:cubicBezTo>
                    <a:pt x="45094" y="206210"/>
                    <a:pt x="43227" y="206120"/>
                    <a:pt x="41374" y="205900"/>
                  </a:cubicBezTo>
                  <a:cubicBezTo>
                    <a:pt x="39714" y="205704"/>
                    <a:pt x="38075" y="205344"/>
                    <a:pt x="36418" y="205084"/>
                  </a:cubicBezTo>
                  <a:cubicBezTo>
                    <a:pt x="36111" y="205038"/>
                    <a:pt x="27596" y="202978"/>
                    <a:pt x="25141" y="201571"/>
                  </a:cubicBezTo>
                  <a:cubicBezTo>
                    <a:pt x="28113" y="204706"/>
                    <a:pt x="35463" y="205807"/>
                    <a:pt x="35503" y="206153"/>
                  </a:cubicBezTo>
                  <a:cubicBezTo>
                    <a:pt x="36614" y="206317"/>
                    <a:pt x="37654" y="206473"/>
                    <a:pt x="38691" y="206630"/>
                  </a:cubicBezTo>
                  <a:cubicBezTo>
                    <a:pt x="39069" y="206687"/>
                    <a:pt x="39454" y="206733"/>
                    <a:pt x="39824" y="206822"/>
                  </a:cubicBezTo>
                  <a:cubicBezTo>
                    <a:pt x="40897" y="207082"/>
                    <a:pt x="41984" y="207197"/>
                    <a:pt x="43088" y="207264"/>
                  </a:cubicBezTo>
                  <a:cubicBezTo>
                    <a:pt x="45194" y="207389"/>
                    <a:pt x="47292" y="207582"/>
                    <a:pt x="49395" y="207735"/>
                  </a:cubicBezTo>
                  <a:cubicBezTo>
                    <a:pt x="51258" y="207873"/>
                    <a:pt x="53122" y="208001"/>
                    <a:pt x="54985" y="208130"/>
                  </a:cubicBezTo>
                  <a:cubicBezTo>
                    <a:pt x="57372" y="208294"/>
                    <a:pt x="59763" y="208455"/>
                    <a:pt x="62153" y="208611"/>
                  </a:cubicBezTo>
                  <a:cubicBezTo>
                    <a:pt x="66169" y="208868"/>
                    <a:pt x="70181" y="209259"/>
                    <a:pt x="74204" y="209345"/>
                  </a:cubicBezTo>
                  <a:cubicBezTo>
                    <a:pt x="81579" y="209506"/>
                    <a:pt x="88961" y="209476"/>
                    <a:pt x="96344" y="209548"/>
                  </a:cubicBezTo>
                  <a:cubicBezTo>
                    <a:pt x="97292" y="209555"/>
                    <a:pt x="98244" y="209366"/>
                    <a:pt x="99201" y="209591"/>
                  </a:cubicBezTo>
                  <a:cubicBezTo>
                    <a:pt x="99487" y="209659"/>
                    <a:pt x="99861" y="209512"/>
                    <a:pt x="100157" y="209384"/>
                  </a:cubicBezTo>
                  <a:cubicBezTo>
                    <a:pt x="102220" y="208493"/>
                    <a:pt x="104129" y="207357"/>
                    <a:pt x="105943" y="206053"/>
                  </a:cubicBezTo>
                  <a:cubicBezTo>
                    <a:pt x="107282" y="205087"/>
                    <a:pt x="108655" y="204161"/>
                    <a:pt x="110005" y="203206"/>
                  </a:cubicBezTo>
                  <a:cubicBezTo>
                    <a:pt x="112199" y="201652"/>
                    <a:pt x="114594" y="200356"/>
                    <a:pt x="116422" y="198356"/>
                  </a:cubicBezTo>
                  <a:cubicBezTo>
                    <a:pt x="116547" y="198218"/>
                    <a:pt x="116718" y="198118"/>
                    <a:pt x="116864" y="198001"/>
                  </a:cubicBezTo>
                  <a:cubicBezTo>
                    <a:pt x="118802" y="196419"/>
                    <a:pt x="120669" y="194768"/>
                    <a:pt x="122265" y="192855"/>
                  </a:cubicBezTo>
                  <a:cubicBezTo>
                    <a:pt x="122757" y="192260"/>
                    <a:pt x="123117" y="191662"/>
                    <a:pt x="123138" y="190867"/>
                  </a:cubicBezTo>
                  <a:cubicBezTo>
                    <a:pt x="123159" y="189994"/>
                    <a:pt x="123316" y="189125"/>
                    <a:pt x="123384" y="188252"/>
                  </a:cubicBezTo>
                  <a:cubicBezTo>
                    <a:pt x="123537" y="186324"/>
                    <a:pt x="123683" y="184393"/>
                    <a:pt x="123815" y="182462"/>
                  </a:cubicBezTo>
                  <a:cubicBezTo>
                    <a:pt x="123904" y="181129"/>
                    <a:pt x="123972" y="179793"/>
                    <a:pt x="124026" y="178457"/>
                  </a:cubicBezTo>
                  <a:cubicBezTo>
                    <a:pt x="124057" y="177580"/>
                    <a:pt x="124011" y="176704"/>
                    <a:pt x="124054" y="175827"/>
                  </a:cubicBezTo>
                  <a:cubicBezTo>
                    <a:pt x="124342" y="170201"/>
                    <a:pt x="124167" y="164576"/>
                    <a:pt x="124179" y="158950"/>
                  </a:cubicBezTo>
                  <a:cubicBezTo>
                    <a:pt x="124179" y="158444"/>
                    <a:pt x="124139" y="157934"/>
                    <a:pt x="124150" y="157432"/>
                  </a:cubicBezTo>
                  <a:cubicBezTo>
                    <a:pt x="124154" y="157233"/>
                    <a:pt x="124114" y="156950"/>
                    <a:pt x="124556" y="156940"/>
                  </a:cubicBezTo>
                  <a:cubicBezTo>
                    <a:pt x="124752" y="157585"/>
                    <a:pt x="124966" y="158237"/>
                    <a:pt x="125147" y="158900"/>
                  </a:cubicBezTo>
                  <a:cubicBezTo>
                    <a:pt x="125600" y="160550"/>
                    <a:pt x="126088" y="162185"/>
                    <a:pt x="126772" y="163767"/>
                  </a:cubicBezTo>
                  <a:cubicBezTo>
                    <a:pt x="127136" y="164612"/>
                    <a:pt x="127349" y="165523"/>
                    <a:pt x="127549" y="166421"/>
                  </a:cubicBezTo>
                  <a:cubicBezTo>
                    <a:pt x="127791" y="167501"/>
                    <a:pt x="127933" y="168602"/>
                    <a:pt x="128147" y="169688"/>
                  </a:cubicBezTo>
                  <a:cubicBezTo>
                    <a:pt x="128411" y="171046"/>
                    <a:pt x="128653" y="172403"/>
                    <a:pt x="128607" y="173801"/>
                  </a:cubicBezTo>
                  <a:cubicBezTo>
                    <a:pt x="128579" y="174538"/>
                    <a:pt x="128625" y="175279"/>
                    <a:pt x="128714" y="176009"/>
                  </a:cubicBezTo>
                  <a:cubicBezTo>
                    <a:pt x="129017" y="178547"/>
                    <a:pt x="128489" y="180962"/>
                    <a:pt x="127585" y="183321"/>
                  </a:cubicBezTo>
                  <a:cubicBezTo>
                    <a:pt x="127154" y="184443"/>
                    <a:pt x="126644" y="185537"/>
                    <a:pt x="126202" y="186659"/>
                  </a:cubicBezTo>
                  <a:cubicBezTo>
                    <a:pt x="125967" y="187254"/>
                    <a:pt x="126234" y="187679"/>
                    <a:pt x="126865" y="187767"/>
                  </a:cubicBezTo>
                  <a:cubicBezTo>
                    <a:pt x="127624" y="187878"/>
                    <a:pt x="128382" y="187970"/>
                    <a:pt x="129145" y="188039"/>
                  </a:cubicBezTo>
                  <a:cubicBezTo>
                    <a:pt x="129691" y="188081"/>
                    <a:pt x="130178" y="188220"/>
                    <a:pt x="130606" y="188552"/>
                  </a:cubicBezTo>
                  <a:cubicBezTo>
                    <a:pt x="130717" y="188641"/>
                    <a:pt x="130816" y="188740"/>
                    <a:pt x="130937" y="188815"/>
                  </a:cubicBezTo>
                  <a:cubicBezTo>
                    <a:pt x="131404" y="189103"/>
                    <a:pt x="131875" y="189001"/>
                    <a:pt x="132159" y="188544"/>
                  </a:cubicBezTo>
                  <a:cubicBezTo>
                    <a:pt x="132256" y="188387"/>
                    <a:pt x="132330" y="188213"/>
                    <a:pt x="132391" y="188039"/>
                  </a:cubicBezTo>
                  <a:cubicBezTo>
                    <a:pt x="132779" y="186952"/>
                    <a:pt x="133157" y="185858"/>
                    <a:pt x="133546" y="184768"/>
                  </a:cubicBezTo>
                  <a:cubicBezTo>
                    <a:pt x="133877" y="183841"/>
                    <a:pt x="134034" y="182893"/>
                    <a:pt x="133995" y="181913"/>
                  </a:cubicBezTo>
                  <a:cubicBezTo>
                    <a:pt x="133924" y="180025"/>
                    <a:pt x="133859" y="178136"/>
                    <a:pt x="133812" y="176245"/>
                  </a:cubicBezTo>
                  <a:cubicBezTo>
                    <a:pt x="133756" y="174125"/>
                    <a:pt x="133763" y="172001"/>
                    <a:pt x="133670" y="169884"/>
                  </a:cubicBezTo>
                  <a:close/>
                  <a:moveTo>
                    <a:pt x="62457" y="81101"/>
                  </a:moveTo>
                  <a:cubicBezTo>
                    <a:pt x="62000" y="80827"/>
                    <a:pt x="62296" y="80510"/>
                    <a:pt x="62046" y="79982"/>
                  </a:cubicBezTo>
                  <a:cubicBezTo>
                    <a:pt x="62482" y="80481"/>
                    <a:pt x="62688" y="80716"/>
                    <a:pt x="62457" y="81101"/>
                  </a:cubicBezTo>
                  <a:close/>
                  <a:moveTo>
                    <a:pt x="58744" y="71916"/>
                  </a:moveTo>
                  <a:cubicBezTo>
                    <a:pt x="57201" y="69913"/>
                    <a:pt x="55616" y="67943"/>
                    <a:pt x="53812" y="66154"/>
                  </a:cubicBezTo>
                  <a:cubicBezTo>
                    <a:pt x="53217" y="65559"/>
                    <a:pt x="52537" y="65043"/>
                    <a:pt x="51875" y="64516"/>
                  </a:cubicBezTo>
                  <a:cubicBezTo>
                    <a:pt x="50360" y="63314"/>
                    <a:pt x="48835" y="62121"/>
                    <a:pt x="47307" y="60938"/>
                  </a:cubicBezTo>
                  <a:cubicBezTo>
                    <a:pt x="46708" y="60479"/>
                    <a:pt x="46092" y="60043"/>
                    <a:pt x="45472" y="59620"/>
                  </a:cubicBezTo>
                  <a:cubicBezTo>
                    <a:pt x="44962" y="59270"/>
                    <a:pt x="44435" y="58957"/>
                    <a:pt x="43914" y="58626"/>
                  </a:cubicBezTo>
                  <a:cubicBezTo>
                    <a:pt x="43637" y="58448"/>
                    <a:pt x="43377" y="58234"/>
                    <a:pt x="43081" y="58091"/>
                  </a:cubicBezTo>
                  <a:cubicBezTo>
                    <a:pt x="39971" y="56555"/>
                    <a:pt x="36885" y="54998"/>
                    <a:pt x="33525" y="53980"/>
                  </a:cubicBezTo>
                  <a:cubicBezTo>
                    <a:pt x="31138" y="53260"/>
                    <a:pt x="28754" y="52594"/>
                    <a:pt x="26278" y="52298"/>
                  </a:cubicBezTo>
                  <a:cubicBezTo>
                    <a:pt x="24760" y="52120"/>
                    <a:pt x="23228" y="52091"/>
                    <a:pt x="21699" y="51995"/>
                  </a:cubicBezTo>
                  <a:cubicBezTo>
                    <a:pt x="21510" y="51984"/>
                    <a:pt x="21314" y="52013"/>
                    <a:pt x="21126" y="51998"/>
                  </a:cubicBezTo>
                  <a:cubicBezTo>
                    <a:pt x="18828" y="51788"/>
                    <a:pt x="16665" y="52376"/>
                    <a:pt x="14516" y="53046"/>
                  </a:cubicBezTo>
                  <a:cubicBezTo>
                    <a:pt x="13441" y="53385"/>
                    <a:pt x="12543" y="53962"/>
                    <a:pt x="11755" y="54731"/>
                  </a:cubicBezTo>
                  <a:cubicBezTo>
                    <a:pt x="11081" y="55387"/>
                    <a:pt x="10743" y="56174"/>
                    <a:pt x="10672" y="57080"/>
                  </a:cubicBezTo>
                  <a:cubicBezTo>
                    <a:pt x="10579" y="58316"/>
                    <a:pt x="11145" y="59221"/>
                    <a:pt x="12321" y="59723"/>
                  </a:cubicBezTo>
                  <a:cubicBezTo>
                    <a:pt x="13052" y="60033"/>
                    <a:pt x="13825" y="60061"/>
                    <a:pt x="14577" y="59894"/>
                  </a:cubicBezTo>
                  <a:cubicBezTo>
                    <a:pt x="14926" y="59819"/>
                    <a:pt x="15311" y="59599"/>
                    <a:pt x="15528" y="59328"/>
                  </a:cubicBezTo>
                  <a:cubicBezTo>
                    <a:pt x="16141" y="58551"/>
                    <a:pt x="16580" y="57682"/>
                    <a:pt x="16675" y="56687"/>
                  </a:cubicBezTo>
                  <a:cubicBezTo>
                    <a:pt x="16687" y="56552"/>
                    <a:pt x="16704" y="56388"/>
                    <a:pt x="16640" y="56281"/>
                  </a:cubicBezTo>
                  <a:cubicBezTo>
                    <a:pt x="16522" y="56103"/>
                    <a:pt x="16362" y="55864"/>
                    <a:pt x="16184" y="55832"/>
                  </a:cubicBezTo>
                  <a:cubicBezTo>
                    <a:pt x="16013" y="55800"/>
                    <a:pt x="15735" y="55953"/>
                    <a:pt x="15610" y="56106"/>
                  </a:cubicBezTo>
                  <a:cubicBezTo>
                    <a:pt x="15471" y="56274"/>
                    <a:pt x="15460" y="56534"/>
                    <a:pt x="15375" y="56751"/>
                  </a:cubicBezTo>
                  <a:cubicBezTo>
                    <a:pt x="15182" y="57222"/>
                    <a:pt x="14993" y="57692"/>
                    <a:pt x="14773" y="58152"/>
                  </a:cubicBezTo>
                  <a:cubicBezTo>
                    <a:pt x="14698" y="58312"/>
                    <a:pt x="14559" y="58466"/>
                    <a:pt x="14409" y="58565"/>
                  </a:cubicBezTo>
                  <a:cubicBezTo>
                    <a:pt x="13625" y="59078"/>
                    <a:pt x="12140" y="58423"/>
                    <a:pt x="12030" y="57517"/>
                  </a:cubicBezTo>
                  <a:cubicBezTo>
                    <a:pt x="11954" y="56897"/>
                    <a:pt x="12079" y="56313"/>
                    <a:pt x="12532" y="55840"/>
                  </a:cubicBezTo>
                  <a:cubicBezTo>
                    <a:pt x="13152" y="55187"/>
                    <a:pt x="13854" y="54649"/>
                    <a:pt x="14733" y="54336"/>
                  </a:cubicBezTo>
                  <a:cubicBezTo>
                    <a:pt x="16868" y="53577"/>
                    <a:pt x="19045" y="53128"/>
                    <a:pt x="21339" y="53303"/>
                  </a:cubicBezTo>
                  <a:cubicBezTo>
                    <a:pt x="22319" y="53381"/>
                    <a:pt x="22725" y="53666"/>
                    <a:pt x="22861" y="54607"/>
                  </a:cubicBezTo>
                  <a:cubicBezTo>
                    <a:pt x="23028" y="55761"/>
                    <a:pt x="22943" y="56922"/>
                    <a:pt x="22540" y="58020"/>
                  </a:cubicBezTo>
                  <a:cubicBezTo>
                    <a:pt x="22070" y="59321"/>
                    <a:pt x="21604" y="60639"/>
                    <a:pt x="20527" y="61637"/>
                  </a:cubicBezTo>
                  <a:cubicBezTo>
                    <a:pt x="20423" y="61732"/>
                    <a:pt x="20335" y="61843"/>
                    <a:pt x="20252" y="61957"/>
                  </a:cubicBezTo>
                  <a:cubicBezTo>
                    <a:pt x="18913" y="63885"/>
                    <a:pt x="16871" y="64858"/>
                    <a:pt x="14656" y="65310"/>
                  </a:cubicBezTo>
                  <a:cubicBezTo>
                    <a:pt x="12561" y="65738"/>
                    <a:pt x="10458" y="65445"/>
                    <a:pt x="8802" y="63863"/>
                  </a:cubicBezTo>
                  <a:cubicBezTo>
                    <a:pt x="9375" y="64191"/>
                    <a:pt x="9991" y="64387"/>
                    <a:pt x="10672" y="64544"/>
                  </a:cubicBezTo>
                  <a:cubicBezTo>
                    <a:pt x="10637" y="64370"/>
                    <a:pt x="10654" y="64255"/>
                    <a:pt x="10601" y="64212"/>
                  </a:cubicBezTo>
                  <a:cubicBezTo>
                    <a:pt x="9713" y="63443"/>
                    <a:pt x="8869" y="62613"/>
                    <a:pt x="7907" y="61939"/>
                  </a:cubicBezTo>
                  <a:cubicBezTo>
                    <a:pt x="5990" y="60599"/>
                    <a:pt x="4654" y="58857"/>
                    <a:pt x="3660" y="56820"/>
                  </a:cubicBezTo>
                  <a:cubicBezTo>
                    <a:pt x="3286" y="56050"/>
                    <a:pt x="3036" y="55280"/>
                    <a:pt x="3100" y="54429"/>
                  </a:cubicBezTo>
                  <a:cubicBezTo>
                    <a:pt x="3179" y="53421"/>
                    <a:pt x="3265" y="52416"/>
                    <a:pt x="3350" y="51407"/>
                  </a:cubicBezTo>
                  <a:cubicBezTo>
                    <a:pt x="3368" y="51168"/>
                    <a:pt x="3339" y="50947"/>
                    <a:pt x="3082" y="50826"/>
                  </a:cubicBezTo>
                  <a:cubicBezTo>
                    <a:pt x="2847" y="50716"/>
                    <a:pt x="2487" y="50851"/>
                    <a:pt x="2392" y="51143"/>
                  </a:cubicBezTo>
                  <a:cubicBezTo>
                    <a:pt x="2242" y="51578"/>
                    <a:pt x="2089" y="52023"/>
                    <a:pt x="2049" y="52472"/>
                  </a:cubicBezTo>
                  <a:cubicBezTo>
                    <a:pt x="1985" y="53299"/>
                    <a:pt x="2007" y="54129"/>
                    <a:pt x="1982" y="54960"/>
                  </a:cubicBezTo>
                  <a:cubicBezTo>
                    <a:pt x="1964" y="55618"/>
                    <a:pt x="2145" y="56231"/>
                    <a:pt x="2420" y="56826"/>
                  </a:cubicBezTo>
                  <a:cubicBezTo>
                    <a:pt x="3528" y="59224"/>
                    <a:pt x="4996" y="61344"/>
                    <a:pt x="7315" y="62830"/>
                  </a:cubicBezTo>
                  <a:cubicBezTo>
                    <a:pt x="7604" y="63015"/>
                    <a:pt x="7981" y="63165"/>
                    <a:pt x="8064" y="63561"/>
                  </a:cubicBezTo>
                  <a:cubicBezTo>
                    <a:pt x="8302" y="63661"/>
                    <a:pt x="8542" y="63756"/>
                    <a:pt x="8784" y="63856"/>
                  </a:cubicBezTo>
                  <a:cubicBezTo>
                    <a:pt x="8545" y="63763"/>
                    <a:pt x="8235" y="63835"/>
                    <a:pt x="8067" y="63589"/>
                  </a:cubicBezTo>
                  <a:cubicBezTo>
                    <a:pt x="6318" y="63030"/>
                    <a:pt x="4747" y="62146"/>
                    <a:pt x="3460" y="60895"/>
                  </a:cubicBezTo>
                  <a:cubicBezTo>
                    <a:pt x="2181" y="59645"/>
                    <a:pt x="1433" y="58102"/>
                    <a:pt x="1426" y="56307"/>
                  </a:cubicBezTo>
                  <a:cubicBezTo>
                    <a:pt x="1415" y="54738"/>
                    <a:pt x="1312" y="53160"/>
                    <a:pt x="1679" y="51620"/>
                  </a:cubicBezTo>
                  <a:cubicBezTo>
                    <a:pt x="2274" y="49127"/>
                    <a:pt x="3425" y="46957"/>
                    <a:pt x="5677" y="45435"/>
                  </a:cubicBezTo>
                  <a:cubicBezTo>
                    <a:pt x="7651" y="44103"/>
                    <a:pt x="9706" y="42945"/>
                    <a:pt x="12036" y="42289"/>
                  </a:cubicBezTo>
                  <a:cubicBezTo>
                    <a:pt x="12732" y="42094"/>
                    <a:pt x="13423" y="41954"/>
                    <a:pt x="14153" y="41972"/>
                  </a:cubicBezTo>
                  <a:cubicBezTo>
                    <a:pt x="15396" y="42008"/>
                    <a:pt x="16644" y="41990"/>
                    <a:pt x="17887" y="42026"/>
                  </a:cubicBezTo>
                  <a:cubicBezTo>
                    <a:pt x="19002" y="42058"/>
                    <a:pt x="20075" y="42261"/>
                    <a:pt x="21076" y="42760"/>
                  </a:cubicBezTo>
                  <a:cubicBezTo>
                    <a:pt x="23855" y="44131"/>
                    <a:pt x="26858" y="44962"/>
                    <a:pt x="29773" y="45998"/>
                  </a:cubicBezTo>
                  <a:cubicBezTo>
                    <a:pt x="30981" y="46430"/>
                    <a:pt x="32186" y="46904"/>
                    <a:pt x="33336" y="47456"/>
                  </a:cubicBezTo>
                  <a:cubicBezTo>
                    <a:pt x="35307" y="48404"/>
                    <a:pt x="37298" y="49308"/>
                    <a:pt x="39126" y="50513"/>
                  </a:cubicBezTo>
                  <a:cubicBezTo>
                    <a:pt x="39835" y="50979"/>
                    <a:pt x="40594" y="51385"/>
                    <a:pt x="41349" y="51781"/>
                  </a:cubicBezTo>
                  <a:cubicBezTo>
                    <a:pt x="43523" y="52911"/>
                    <a:pt x="45419" y="54353"/>
                    <a:pt x="47039" y="56153"/>
                  </a:cubicBezTo>
                  <a:cubicBezTo>
                    <a:pt x="48450" y="57718"/>
                    <a:pt x="49922" y="59239"/>
                    <a:pt x="51362" y="60781"/>
                  </a:cubicBezTo>
                  <a:cubicBezTo>
                    <a:pt x="51650" y="61088"/>
                    <a:pt x="51939" y="61398"/>
                    <a:pt x="52199" y="61729"/>
                  </a:cubicBezTo>
                  <a:cubicBezTo>
                    <a:pt x="54034" y="64034"/>
                    <a:pt x="55911" y="66307"/>
                    <a:pt x="57504" y="68784"/>
                  </a:cubicBezTo>
                  <a:cubicBezTo>
                    <a:pt x="58045" y="69629"/>
                    <a:pt x="59136" y="71752"/>
                    <a:pt x="59438" y="72763"/>
                  </a:cubicBezTo>
                  <a:cubicBezTo>
                    <a:pt x="59136" y="72393"/>
                    <a:pt x="58933" y="72161"/>
                    <a:pt x="58744" y="71916"/>
                  </a:cubicBezTo>
                  <a:close/>
                  <a:moveTo>
                    <a:pt x="42290" y="83859"/>
                  </a:moveTo>
                  <a:cubicBezTo>
                    <a:pt x="42910" y="82982"/>
                    <a:pt x="43537" y="82110"/>
                    <a:pt x="44174" y="81247"/>
                  </a:cubicBezTo>
                  <a:cubicBezTo>
                    <a:pt x="44595" y="80673"/>
                    <a:pt x="45126" y="80214"/>
                    <a:pt x="45774" y="79882"/>
                  </a:cubicBezTo>
                  <a:cubicBezTo>
                    <a:pt x="47004" y="79256"/>
                    <a:pt x="48254" y="78689"/>
                    <a:pt x="49622" y="78382"/>
                  </a:cubicBezTo>
                  <a:cubicBezTo>
                    <a:pt x="51910" y="77866"/>
                    <a:pt x="54197" y="77389"/>
                    <a:pt x="56535" y="77136"/>
                  </a:cubicBezTo>
                  <a:cubicBezTo>
                    <a:pt x="57575" y="77025"/>
                    <a:pt x="58609" y="76815"/>
                    <a:pt x="59806" y="76623"/>
                  </a:cubicBezTo>
                  <a:cubicBezTo>
                    <a:pt x="59956" y="76947"/>
                    <a:pt x="60101" y="77231"/>
                    <a:pt x="60216" y="77527"/>
                  </a:cubicBezTo>
                  <a:cubicBezTo>
                    <a:pt x="60311" y="77780"/>
                    <a:pt x="60372" y="78048"/>
                    <a:pt x="60476" y="78394"/>
                  </a:cubicBezTo>
                  <a:cubicBezTo>
                    <a:pt x="60169" y="78479"/>
                    <a:pt x="59916" y="78583"/>
                    <a:pt x="59656" y="78618"/>
                  </a:cubicBezTo>
                  <a:cubicBezTo>
                    <a:pt x="57950" y="78864"/>
                    <a:pt x="56243" y="79088"/>
                    <a:pt x="54539" y="79331"/>
                  </a:cubicBezTo>
                  <a:cubicBezTo>
                    <a:pt x="52541" y="79622"/>
                    <a:pt x="50620" y="80193"/>
                    <a:pt x="48754" y="80934"/>
                  </a:cubicBezTo>
                  <a:cubicBezTo>
                    <a:pt x="48001" y="81233"/>
                    <a:pt x="47249" y="81536"/>
                    <a:pt x="46476" y="81775"/>
                  </a:cubicBezTo>
                  <a:cubicBezTo>
                    <a:pt x="45315" y="82135"/>
                    <a:pt x="44289" y="82697"/>
                    <a:pt x="43388" y="83485"/>
                  </a:cubicBezTo>
                  <a:cubicBezTo>
                    <a:pt x="43041" y="83791"/>
                    <a:pt x="42657" y="84062"/>
                    <a:pt x="42304" y="84340"/>
                  </a:cubicBezTo>
                  <a:cubicBezTo>
                    <a:pt x="41984" y="84130"/>
                    <a:pt x="42204" y="83973"/>
                    <a:pt x="42290" y="83859"/>
                  </a:cubicBezTo>
                  <a:close/>
                  <a:moveTo>
                    <a:pt x="55434" y="89994"/>
                  </a:moveTo>
                  <a:cubicBezTo>
                    <a:pt x="51507" y="89221"/>
                    <a:pt x="47560" y="89114"/>
                    <a:pt x="43587" y="89528"/>
                  </a:cubicBezTo>
                  <a:cubicBezTo>
                    <a:pt x="42443" y="89645"/>
                    <a:pt x="41300" y="89721"/>
                    <a:pt x="40155" y="89809"/>
                  </a:cubicBezTo>
                  <a:cubicBezTo>
                    <a:pt x="39984" y="89820"/>
                    <a:pt x="39810" y="89777"/>
                    <a:pt x="39529" y="89752"/>
                  </a:cubicBezTo>
                  <a:cubicBezTo>
                    <a:pt x="39650" y="89507"/>
                    <a:pt x="39711" y="89339"/>
                    <a:pt x="39810" y="89196"/>
                  </a:cubicBezTo>
                  <a:cubicBezTo>
                    <a:pt x="40209" y="88623"/>
                    <a:pt x="40601" y="88045"/>
                    <a:pt x="41028" y="87493"/>
                  </a:cubicBezTo>
                  <a:cubicBezTo>
                    <a:pt x="41400" y="87016"/>
                    <a:pt x="41770" y="86524"/>
                    <a:pt x="42222" y="86121"/>
                  </a:cubicBezTo>
                  <a:cubicBezTo>
                    <a:pt x="43099" y="85341"/>
                    <a:pt x="44021" y="84607"/>
                    <a:pt x="44948" y="83880"/>
                  </a:cubicBezTo>
                  <a:cubicBezTo>
                    <a:pt x="45279" y="83620"/>
                    <a:pt x="45657" y="83396"/>
                    <a:pt x="46052" y="83250"/>
                  </a:cubicBezTo>
                  <a:cubicBezTo>
                    <a:pt x="47656" y="82640"/>
                    <a:pt x="49270" y="82067"/>
                    <a:pt x="50880" y="81482"/>
                  </a:cubicBezTo>
                  <a:cubicBezTo>
                    <a:pt x="52865" y="80763"/>
                    <a:pt x="54953" y="80489"/>
                    <a:pt x="57030" y="80160"/>
                  </a:cubicBezTo>
                  <a:cubicBezTo>
                    <a:pt x="58252" y="79964"/>
                    <a:pt x="59471" y="79733"/>
                    <a:pt x="60742" y="79708"/>
                  </a:cubicBezTo>
                  <a:cubicBezTo>
                    <a:pt x="61153" y="80464"/>
                    <a:pt x="60999" y="81255"/>
                    <a:pt x="61102" y="82031"/>
                  </a:cubicBezTo>
                  <a:cubicBezTo>
                    <a:pt x="60811" y="82245"/>
                    <a:pt x="60561" y="82459"/>
                    <a:pt x="60283" y="82626"/>
                  </a:cubicBezTo>
                  <a:cubicBezTo>
                    <a:pt x="59229" y="83246"/>
                    <a:pt x="58469" y="84108"/>
                    <a:pt x="57932" y="85170"/>
                  </a:cubicBezTo>
                  <a:cubicBezTo>
                    <a:pt x="57330" y="86371"/>
                    <a:pt x="56723" y="87575"/>
                    <a:pt x="56082" y="88759"/>
                  </a:cubicBezTo>
                  <a:cubicBezTo>
                    <a:pt x="55851" y="89178"/>
                    <a:pt x="55975" y="89553"/>
                    <a:pt x="56118" y="90041"/>
                  </a:cubicBezTo>
                  <a:cubicBezTo>
                    <a:pt x="55861" y="90023"/>
                    <a:pt x="55641" y="90037"/>
                    <a:pt x="55434" y="89994"/>
                  </a:cubicBezTo>
                  <a:close/>
                  <a:moveTo>
                    <a:pt x="66928" y="91979"/>
                  </a:moveTo>
                  <a:cubicBezTo>
                    <a:pt x="65973" y="92161"/>
                    <a:pt x="65168" y="91808"/>
                    <a:pt x="64355" y="91598"/>
                  </a:cubicBezTo>
                  <a:cubicBezTo>
                    <a:pt x="64159" y="91017"/>
                    <a:pt x="64306" y="90525"/>
                    <a:pt x="64552" y="90091"/>
                  </a:cubicBezTo>
                  <a:cubicBezTo>
                    <a:pt x="65072" y="89160"/>
                    <a:pt x="65856" y="88463"/>
                    <a:pt x="66928" y="87707"/>
                  </a:cubicBezTo>
                  <a:close/>
                  <a:moveTo>
                    <a:pt x="67003" y="86296"/>
                  </a:moveTo>
                  <a:cubicBezTo>
                    <a:pt x="64901" y="87507"/>
                    <a:pt x="63255" y="88876"/>
                    <a:pt x="62927" y="91320"/>
                  </a:cubicBezTo>
                  <a:cubicBezTo>
                    <a:pt x="62168" y="91295"/>
                    <a:pt x="61477" y="91263"/>
                    <a:pt x="60832" y="90949"/>
                  </a:cubicBezTo>
                  <a:cubicBezTo>
                    <a:pt x="61355" y="88683"/>
                    <a:pt x="62834" y="87091"/>
                    <a:pt x="64541" y="85669"/>
                  </a:cubicBezTo>
                  <a:cubicBezTo>
                    <a:pt x="64929" y="85341"/>
                    <a:pt x="65410" y="85099"/>
                    <a:pt x="65891" y="84903"/>
                  </a:cubicBezTo>
                  <a:cubicBezTo>
                    <a:pt x="66177" y="84786"/>
                    <a:pt x="66540" y="84839"/>
                    <a:pt x="67003" y="84804"/>
                  </a:cubicBezTo>
                  <a:close/>
                  <a:moveTo>
                    <a:pt x="67259" y="83524"/>
                  </a:moveTo>
                  <a:cubicBezTo>
                    <a:pt x="65386" y="83317"/>
                    <a:pt x="64077" y="84201"/>
                    <a:pt x="62906" y="85345"/>
                  </a:cubicBezTo>
                  <a:cubicBezTo>
                    <a:pt x="62431" y="85801"/>
                    <a:pt x="61982" y="86279"/>
                    <a:pt x="61538" y="86756"/>
                  </a:cubicBezTo>
                  <a:cubicBezTo>
                    <a:pt x="60497" y="87878"/>
                    <a:pt x="59834" y="89168"/>
                    <a:pt x="59699" y="90760"/>
                  </a:cubicBezTo>
                  <a:cubicBezTo>
                    <a:pt x="58711" y="90707"/>
                    <a:pt x="57810" y="90458"/>
                    <a:pt x="56930" y="90293"/>
                  </a:cubicBezTo>
                  <a:cubicBezTo>
                    <a:pt x="56756" y="89934"/>
                    <a:pt x="57076" y="89859"/>
                    <a:pt x="57187" y="89685"/>
                  </a:cubicBezTo>
                  <a:cubicBezTo>
                    <a:pt x="57483" y="89214"/>
                    <a:pt x="57785" y="88747"/>
                    <a:pt x="58045" y="88263"/>
                  </a:cubicBezTo>
                  <a:cubicBezTo>
                    <a:pt x="58530" y="87365"/>
                    <a:pt x="58965" y="86442"/>
                    <a:pt x="59467" y="85559"/>
                  </a:cubicBezTo>
                  <a:cubicBezTo>
                    <a:pt x="59691" y="85159"/>
                    <a:pt x="59963" y="84743"/>
                    <a:pt x="60323" y="84468"/>
                  </a:cubicBezTo>
                  <a:cubicBezTo>
                    <a:pt x="61587" y="83495"/>
                    <a:pt x="62880" y="82544"/>
                    <a:pt x="64391" y="81931"/>
                  </a:cubicBezTo>
                  <a:cubicBezTo>
                    <a:pt x="65403" y="81522"/>
                    <a:pt x="65995" y="81486"/>
                    <a:pt x="67534" y="81699"/>
                  </a:cubicBezTo>
                  <a:cubicBezTo>
                    <a:pt x="67701" y="82281"/>
                    <a:pt x="67548" y="82837"/>
                    <a:pt x="67259" y="83524"/>
                  </a:cubicBezTo>
                  <a:close/>
                  <a:moveTo>
                    <a:pt x="129113" y="133809"/>
                  </a:moveTo>
                  <a:cubicBezTo>
                    <a:pt x="128971" y="133987"/>
                    <a:pt x="128807" y="134173"/>
                    <a:pt x="128607" y="134286"/>
                  </a:cubicBezTo>
                  <a:cubicBezTo>
                    <a:pt x="127720" y="134807"/>
                    <a:pt x="126829" y="135330"/>
                    <a:pt x="125907" y="135797"/>
                  </a:cubicBezTo>
                  <a:cubicBezTo>
                    <a:pt x="125603" y="135950"/>
                    <a:pt x="125215" y="136114"/>
                    <a:pt x="124845" y="135855"/>
                  </a:cubicBezTo>
                  <a:cubicBezTo>
                    <a:pt x="125301" y="135306"/>
                    <a:pt x="127933" y="133268"/>
                    <a:pt x="129288" y="132426"/>
                  </a:cubicBezTo>
                  <a:cubicBezTo>
                    <a:pt x="129498" y="132939"/>
                    <a:pt x="129448" y="133392"/>
                    <a:pt x="129113" y="133809"/>
                  </a:cubicBezTo>
                  <a:close/>
                  <a:moveTo>
                    <a:pt x="123697" y="135901"/>
                  </a:moveTo>
                  <a:cubicBezTo>
                    <a:pt x="123330" y="136175"/>
                    <a:pt x="122881" y="136072"/>
                    <a:pt x="122414" y="135986"/>
                  </a:cubicBezTo>
                  <a:cubicBezTo>
                    <a:pt x="122414" y="135833"/>
                    <a:pt x="122397" y="135779"/>
                    <a:pt x="122414" y="135748"/>
                  </a:cubicBezTo>
                  <a:cubicBezTo>
                    <a:pt x="122461" y="135666"/>
                    <a:pt x="122511" y="135583"/>
                    <a:pt x="122582" y="135526"/>
                  </a:cubicBezTo>
                  <a:cubicBezTo>
                    <a:pt x="124720" y="133916"/>
                    <a:pt x="126858" y="132309"/>
                    <a:pt x="129002" y="130702"/>
                  </a:cubicBezTo>
                  <a:cubicBezTo>
                    <a:pt x="129071" y="130652"/>
                    <a:pt x="129184" y="130663"/>
                    <a:pt x="129277" y="130642"/>
                  </a:cubicBezTo>
                  <a:cubicBezTo>
                    <a:pt x="129477" y="130955"/>
                    <a:pt x="129426" y="131265"/>
                    <a:pt x="129199" y="131532"/>
                  </a:cubicBezTo>
                  <a:cubicBezTo>
                    <a:pt x="128985" y="131778"/>
                    <a:pt x="128757" y="132020"/>
                    <a:pt x="128500" y="132220"/>
                  </a:cubicBezTo>
                  <a:cubicBezTo>
                    <a:pt x="126907" y="133456"/>
                    <a:pt x="125308" y="134689"/>
                    <a:pt x="123697" y="135901"/>
                  </a:cubicBezTo>
                  <a:close/>
                  <a:moveTo>
                    <a:pt x="130004" y="116439"/>
                  </a:moveTo>
                  <a:cubicBezTo>
                    <a:pt x="129940" y="116674"/>
                    <a:pt x="129686" y="116896"/>
                    <a:pt x="129466" y="117049"/>
                  </a:cubicBezTo>
                  <a:cubicBezTo>
                    <a:pt x="128622" y="117654"/>
                    <a:pt x="127767" y="118246"/>
                    <a:pt x="126890" y="118808"/>
                  </a:cubicBezTo>
                  <a:cubicBezTo>
                    <a:pt x="125810" y="119500"/>
                    <a:pt x="124774" y="120231"/>
                    <a:pt x="123833" y="121089"/>
                  </a:cubicBezTo>
                  <a:cubicBezTo>
                    <a:pt x="122952" y="121890"/>
                    <a:pt x="120242" y="123701"/>
                    <a:pt x="119254" y="124178"/>
                  </a:cubicBezTo>
                  <a:cubicBezTo>
                    <a:pt x="119229" y="123719"/>
                    <a:pt x="119208" y="123401"/>
                    <a:pt x="119198" y="123081"/>
                  </a:cubicBezTo>
                  <a:cubicBezTo>
                    <a:pt x="119183" y="122735"/>
                    <a:pt x="119347" y="122479"/>
                    <a:pt x="119622" y="122250"/>
                  </a:cubicBezTo>
                  <a:cubicBezTo>
                    <a:pt x="120555" y="121467"/>
                    <a:pt x="121417" y="120597"/>
                    <a:pt x="122486" y="119959"/>
                  </a:cubicBezTo>
                  <a:cubicBezTo>
                    <a:pt x="122970" y="119671"/>
                    <a:pt x="123388" y="119275"/>
                    <a:pt x="123843" y="118940"/>
                  </a:cubicBezTo>
                  <a:cubicBezTo>
                    <a:pt x="124799" y="118246"/>
                    <a:pt x="125757" y="117562"/>
                    <a:pt x="126715" y="116871"/>
                  </a:cubicBezTo>
                  <a:cubicBezTo>
                    <a:pt x="126829" y="116789"/>
                    <a:pt x="126947" y="116703"/>
                    <a:pt x="127065" y="116621"/>
                  </a:cubicBezTo>
                  <a:cubicBezTo>
                    <a:pt x="127071" y="116631"/>
                    <a:pt x="127078" y="116646"/>
                    <a:pt x="127086" y="116657"/>
                  </a:cubicBezTo>
                  <a:cubicBezTo>
                    <a:pt x="127175" y="116764"/>
                    <a:pt x="127349" y="116802"/>
                    <a:pt x="127499" y="116881"/>
                  </a:cubicBezTo>
                  <a:cubicBezTo>
                    <a:pt x="127609" y="116781"/>
                    <a:pt x="127713" y="116721"/>
                    <a:pt x="127770" y="116631"/>
                  </a:cubicBezTo>
                  <a:cubicBezTo>
                    <a:pt x="127802" y="116578"/>
                    <a:pt x="127798" y="116453"/>
                    <a:pt x="127756" y="116411"/>
                  </a:cubicBezTo>
                  <a:cubicBezTo>
                    <a:pt x="127706" y="116353"/>
                    <a:pt x="127649" y="116294"/>
                    <a:pt x="127591" y="116240"/>
                  </a:cubicBezTo>
                  <a:cubicBezTo>
                    <a:pt x="128180" y="115816"/>
                    <a:pt x="128767" y="115391"/>
                    <a:pt x="129355" y="114968"/>
                  </a:cubicBezTo>
                  <a:cubicBezTo>
                    <a:pt x="129573" y="114814"/>
                    <a:pt x="129801" y="114665"/>
                    <a:pt x="130122" y="114444"/>
                  </a:cubicBezTo>
                  <a:cubicBezTo>
                    <a:pt x="130321" y="115220"/>
                    <a:pt x="130175" y="115840"/>
                    <a:pt x="130004" y="116439"/>
                  </a:cubicBezTo>
                  <a:close/>
                  <a:moveTo>
                    <a:pt x="130199" y="113543"/>
                  </a:moveTo>
                  <a:cubicBezTo>
                    <a:pt x="126741" y="116361"/>
                    <a:pt x="122821" y="118655"/>
                    <a:pt x="119422" y="121612"/>
                  </a:cubicBezTo>
                  <a:cubicBezTo>
                    <a:pt x="119333" y="121553"/>
                    <a:pt x="119240" y="121492"/>
                    <a:pt x="119151" y="121431"/>
                  </a:cubicBezTo>
                  <a:lnTo>
                    <a:pt x="119151" y="119543"/>
                  </a:lnTo>
                  <a:cubicBezTo>
                    <a:pt x="122589" y="116906"/>
                    <a:pt x="126473" y="114736"/>
                    <a:pt x="130104" y="112192"/>
                  </a:cubicBezTo>
                  <a:cubicBezTo>
                    <a:pt x="130318" y="112780"/>
                    <a:pt x="130324" y="112780"/>
                    <a:pt x="130199" y="113543"/>
                  </a:cubicBezTo>
                  <a:close/>
                  <a:moveTo>
                    <a:pt x="129630" y="111775"/>
                  </a:moveTo>
                  <a:cubicBezTo>
                    <a:pt x="129007" y="112203"/>
                    <a:pt x="128418" y="112676"/>
                    <a:pt x="127784" y="113090"/>
                  </a:cubicBezTo>
                  <a:cubicBezTo>
                    <a:pt x="125761" y="114405"/>
                    <a:pt x="123719" y="115695"/>
                    <a:pt x="121695" y="117009"/>
                  </a:cubicBezTo>
                  <a:cubicBezTo>
                    <a:pt x="121182" y="117345"/>
                    <a:pt x="120708" y="117740"/>
                    <a:pt x="120202" y="118085"/>
                  </a:cubicBezTo>
                  <a:cubicBezTo>
                    <a:pt x="119903" y="118292"/>
                    <a:pt x="119579" y="118460"/>
                    <a:pt x="119247" y="118655"/>
                  </a:cubicBezTo>
                  <a:cubicBezTo>
                    <a:pt x="118831" y="117366"/>
                    <a:pt x="118880" y="117177"/>
                    <a:pt x="119746" y="116610"/>
                  </a:cubicBezTo>
                  <a:cubicBezTo>
                    <a:pt x="121210" y="115659"/>
                    <a:pt x="122679" y="114704"/>
                    <a:pt x="124146" y="113753"/>
                  </a:cubicBezTo>
                  <a:cubicBezTo>
                    <a:pt x="124342" y="113621"/>
                    <a:pt x="124560" y="113507"/>
                    <a:pt x="124734" y="113354"/>
                  </a:cubicBezTo>
                  <a:cubicBezTo>
                    <a:pt x="126469" y="111818"/>
                    <a:pt x="128558" y="110742"/>
                    <a:pt x="130403" y="109349"/>
                  </a:cubicBezTo>
                  <a:cubicBezTo>
                    <a:pt x="130495" y="109277"/>
                    <a:pt x="130645" y="109277"/>
                    <a:pt x="130862" y="109217"/>
                  </a:cubicBezTo>
                  <a:cubicBezTo>
                    <a:pt x="130798" y="110282"/>
                    <a:pt x="130535" y="111159"/>
                    <a:pt x="129630" y="111775"/>
                  </a:cubicBezTo>
                  <a:close/>
                  <a:moveTo>
                    <a:pt x="131191" y="107624"/>
                  </a:moveTo>
                  <a:cubicBezTo>
                    <a:pt x="131051" y="107948"/>
                    <a:pt x="130791" y="108259"/>
                    <a:pt x="130506" y="108483"/>
                  </a:cubicBezTo>
                  <a:cubicBezTo>
                    <a:pt x="129772" y="109068"/>
                    <a:pt x="129002" y="109609"/>
                    <a:pt x="128237" y="110158"/>
                  </a:cubicBezTo>
                  <a:cubicBezTo>
                    <a:pt x="127089" y="110974"/>
                    <a:pt x="125932" y="111786"/>
                    <a:pt x="124781" y="112602"/>
                  </a:cubicBezTo>
                  <a:cubicBezTo>
                    <a:pt x="124549" y="112762"/>
                    <a:pt x="124328" y="112944"/>
                    <a:pt x="124093" y="113097"/>
                  </a:cubicBezTo>
                  <a:cubicBezTo>
                    <a:pt x="122717" y="114010"/>
                    <a:pt x="121339" y="114914"/>
                    <a:pt x="119953" y="115812"/>
                  </a:cubicBezTo>
                  <a:cubicBezTo>
                    <a:pt x="119732" y="115958"/>
                    <a:pt x="119464" y="116040"/>
                    <a:pt x="119168" y="116176"/>
                  </a:cubicBezTo>
                  <a:cubicBezTo>
                    <a:pt x="118880" y="115570"/>
                    <a:pt x="118951" y="115014"/>
                    <a:pt x="119030" y="114494"/>
                  </a:cubicBezTo>
                  <a:cubicBezTo>
                    <a:pt x="119066" y="114258"/>
                    <a:pt x="119304" y="114020"/>
                    <a:pt x="119515" y="113856"/>
                  </a:cubicBezTo>
                  <a:cubicBezTo>
                    <a:pt x="120434" y="113125"/>
                    <a:pt x="121353" y="112388"/>
                    <a:pt x="122319" y="111714"/>
                  </a:cubicBezTo>
                  <a:cubicBezTo>
                    <a:pt x="124560" y="110158"/>
                    <a:pt x="126829" y="108632"/>
                    <a:pt x="129084" y="107090"/>
                  </a:cubicBezTo>
                  <a:cubicBezTo>
                    <a:pt x="129630" y="106720"/>
                    <a:pt x="130168" y="106342"/>
                    <a:pt x="130717" y="105971"/>
                  </a:cubicBezTo>
                  <a:cubicBezTo>
                    <a:pt x="130941" y="105822"/>
                    <a:pt x="131176" y="105690"/>
                    <a:pt x="131561" y="105455"/>
                  </a:cubicBezTo>
                  <a:cubicBezTo>
                    <a:pt x="131525" y="106320"/>
                    <a:pt x="131461" y="106997"/>
                    <a:pt x="131191" y="107624"/>
                  </a:cubicBezTo>
                  <a:close/>
                  <a:moveTo>
                    <a:pt x="131803" y="103944"/>
                  </a:moveTo>
                  <a:cubicBezTo>
                    <a:pt x="131760" y="104347"/>
                    <a:pt x="131554" y="104631"/>
                    <a:pt x="131240" y="104863"/>
                  </a:cubicBezTo>
                  <a:cubicBezTo>
                    <a:pt x="130517" y="105394"/>
                    <a:pt x="129801" y="105935"/>
                    <a:pt x="129060" y="106442"/>
                  </a:cubicBezTo>
                  <a:cubicBezTo>
                    <a:pt x="126715" y="108042"/>
                    <a:pt x="124353" y="109616"/>
                    <a:pt x="122016" y="111223"/>
                  </a:cubicBezTo>
                  <a:cubicBezTo>
                    <a:pt x="121278" y="111732"/>
                    <a:pt x="120601" y="112324"/>
                    <a:pt x="119882" y="112862"/>
                  </a:cubicBezTo>
                  <a:cubicBezTo>
                    <a:pt x="119668" y="113015"/>
                    <a:pt x="119400" y="113101"/>
                    <a:pt x="119115" y="113240"/>
                  </a:cubicBezTo>
                  <a:cubicBezTo>
                    <a:pt x="118884" y="112563"/>
                    <a:pt x="119002" y="111975"/>
                    <a:pt x="118991" y="111426"/>
                  </a:cubicBezTo>
                  <a:cubicBezTo>
                    <a:pt x="120608" y="110097"/>
                    <a:pt x="122148" y="108786"/>
                    <a:pt x="123733" y="107532"/>
                  </a:cubicBezTo>
                  <a:cubicBezTo>
                    <a:pt x="124695" y="106776"/>
                    <a:pt x="125700" y="106057"/>
                    <a:pt x="126741" y="105401"/>
                  </a:cubicBezTo>
                  <a:cubicBezTo>
                    <a:pt x="128262" y="104436"/>
                    <a:pt x="129762" y="103449"/>
                    <a:pt x="131123" y="102273"/>
                  </a:cubicBezTo>
                  <a:cubicBezTo>
                    <a:pt x="131326" y="102094"/>
                    <a:pt x="131568" y="101956"/>
                    <a:pt x="132110" y="101578"/>
                  </a:cubicBezTo>
                  <a:cubicBezTo>
                    <a:pt x="131974" y="102582"/>
                    <a:pt x="131867" y="103263"/>
                    <a:pt x="131803" y="103944"/>
                  </a:cubicBezTo>
                  <a:close/>
                  <a:moveTo>
                    <a:pt x="132256" y="100673"/>
                  </a:moveTo>
                  <a:cubicBezTo>
                    <a:pt x="130278" y="102219"/>
                    <a:pt x="128344" y="103791"/>
                    <a:pt x="126177" y="105077"/>
                  </a:cubicBezTo>
                  <a:cubicBezTo>
                    <a:pt x="124090" y="106320"/>
                    <a:pt x="122315" y="107948"/>
                    <a:pt x="120451" y="109466"/>
                  </a:cubicBezTo>
                  <a:cubicBezTo>
                    <a:pt x="120063" y="109787"/>
                    <a:pt x="119739" y="110201"/>
                    <a:pt x="119229" y="110386"/>
                  </a:cubicBezTo>
                  <a:cubicBezTo>
                    <a:pt x="118767" y="109224"/>
                    <a:pt x="118831" y="108704"/>
                    <a:pt x="119593" y="108024"/>
                  </a:cubicBezTo>
                  <a:cubicBezTo>
                    <a:pt x="120576" y="107151"/>
                    <a:pt x="121528" y="106238"/>
                    <a:pt x="122689" y="105565"/>
                  </a:cubicBezTo>
                  <a:cubicBezTo>
                    <a:pt x="123220" y="105255"/>
                    <a:pt x="123708" y="104873"/>
                    <a:pt x="124182" y="104489"/>
                  </a:cubicBezTo>
                  <a:cubicBezTo>
                    <a:pt x="126751" y="102411"/>
                    <a:pt x="129306" y="100328"/>
                    <a:pt x="131867" y="98246"/>
                  </a:cubicBezTo>
                  <a:cubicBezTo>
                    <a:pt x="132042" y="98104"/>
                    <a:pt x="132220" y="97968"/>
                    <a:pt x="132587" y="97680"/>
                  </a:cubicBezTo>
                  <a:cubicBezTo>
                    <a:pt x="132658" y="98877"/>
                    <a:pt x="132398" y="99764"/>
                    <a:pt x="132256" y="100673"/>
                  </a:cubicBezTo>
                  <a:close/>
                  <a:moveTo>
                    <a:pt x="132826" y="96479"/>
                  </a:moveTo>
                  <a:cubicBezTo>
                    <a:pt x="132751" y="96757"/>
                    <a:pt x="132444" y="96999"/>
                    <a:pt x="132202" y="97206"/>
                  </a:cubicBezTo>
                  <a:cubicBezTo>
                    <a:pt x="130880" y="98343"/>
                    <a:pt x="129566" y="99472"/>
                    <a:pt x="128216" y="100573"/>
                  </a:cubicBezTo>
                  <a:cubicBezTo>
                    <a:pt x="126869" y="101678"/>
                    <a:pt x="125489" y="102743"/>
                    <a:pt x="124121" y="103819"/>
                  </a:cubicBezTo>
                  <a:cubicBezTo>
                    <a:pt x="123715" y="104140"/>
                    <a:pt x="123312" y="104471"/>
                    <a:pt x="122878" y="104749"/>
                  </a:cubicBezTo>
                  <a:cubicBezTo>
                    <a:pt x="121759" y="105462"/>
                    <a:pt x="120701" y="106242"/>
                    <a:pt x="119717" y="107122"/>
                  </a:cubicBezTo>
                  <a:cubicBezTo>
                    <a:pt x="119561" y="107264"/>
                    <a:pt x="119339" y="107343"/>
                    <a:pt x="119073" y="107493"/>
                  </a:cubicBezTo>
                  <a:cubicBezTo>
                    <a:pt x="118887" y="106573"/>
                    <a:pt x="118902" y="105758"/>
                    <a:pt x="119012" y="104873"/>
                  </a:cubicBezTo>
                  <a:cubicBezTo>
                    <a:pt x="119949" y="104136"/>
                    <a:pt x="120872" y="103331"/>
                    <a:pt x="121877" y="102636"/>
                  </a:cubicBezTo>
                  <a:cubicBezTo>
                    <a:pt x="123052" y="101834"/>
                    <a:pt x="124100" y="100905"/>
                    <a:pt x="125141" y="99950"/>
                  </a:cubicBezTo>
                  <a:cubicBezTo>
                    <a:pt x="126138" y="99030"/>
                    <a:pt x="127189" y="98161"/>
                    <a:pt x="128247" y="97302"/>
                  </a:cubicBezTo>
                  <a:cubicBezTo>
                    <a:pt x="129630" y="96169"/>
                    <a:pt x="131041" y="95072"/>
                    <a:pt x="132437" y="93953"/>
                  </a:cubicBezTo>
                  <a:cubicBezTo>
                    <a:pt x="132615" y="93811"/>
                    <a:pt x="132776" y="93650"/>
                    <a:pt x="133086" y="93586"/>
                  </a:cubicBezTo>
                  <a:cubicBezTo>
                    <a:pt x="133278" y="94626"/>
                    <a:pt x="133075" y="95564"/>
                    <a:pt x="132826" y="96479"/>
                  </a:cubicBezTo>
                  <a:close/>
                  <a:moveTo>
                    <a:pt x="133321" y="92553"/>
                  </a:moveTo>
                  <a:cubicBezTo>
                    <a:pt x="133228" y="92749"/>
                    <a:pt x="133054" y="92927"/>
                    <a:pt x="132872" y="93062"/>
                  </a:cubicBezTo>
                  <a:cubicBezTo>
                    <a:pt x="130931" y="94555"/>
                    <a:pt x="128967" y="96031"/>
                    <a:pt x="127029" y="97530"/>
                  </a:cubicBezTo>
                  <a:cubicBezTo>
                    <a:pt x="126359" y="98050"/>
                    <a:pt x="125718" y="98610"/>
                    <a:pt x="125112" y="99194"/>
                  </a:cubicBezTo>
                  <a:cubicBezTo>
                    <a:pt x="123929" y="100338"/>
                    <a:pt x="122721" y="101449"/>
                    <a:pt x="121317" y="102355"/>
                  </a:cubicBezTo>
                  <a:cubicBezTo>
                    <a:pt x="120762" y="102711"/>
                    <a:pt x="120288" y="103178"/>
                    <a:pt x="119757" y="103574"/>
                  </a:cubicBezTo>
                  <a:cubicBezTo>
                    <a:pt x="119553" y="103730"/>
                    <a:pt x="119304" y="103834"/>
                    <a:pt x="118976" y="104018"/>
                  </a:cubicBezTo>
                  <a:cubicBezTo>
                    <a:pt x="118759" y="103327"/>
                    <a:pt x="118749" y="102732"/>
                    <a:pt x="118762" y="102152"/>
                  </a:cubicBezTo>
                  <a:cubicBezTo>
                    <a:pt x="118770" y="101906"/>
                    <a:pt x="118941" y="101635"/>
                    <a:pt x="119109" y="101431"/>
                  </a:cubicBezTo>
                  <a:cubicBezTo>
                    <a:pt x="119678" y="100747"/>
                    <a:pt x="120242" y="100060"/>
                    <a:pt x="120875" y="99433"/>
                  </a:cubicBezTo>
                  <a:cubicBezTo>
                    <a:pt x="121470" y="98845"/>
                    <a:pt x="122130" y="98307"/>
                    <a:pt x="122803" y="97794"/>
                  </a:cubicBezTo>
                  <a:cubicBezTo>
                    <a:pt x="124114" y="96797"/>
                    <a:pt x="125458" y="95830"/>
                    <a:pt x="126783" y="94851"/>
                  </a:cubicBezTo>
                  <a:cubicBezTo>
                    <a:pt x="128867" y="93304"/>
                    <a:pt x="130952" y="91755"/>
                    <a:pt x="133039" y="90216"/>
                  </a:cubicBezTo>
                  <a:cubicBezTo>
                    <a:pt x="133103" y="90165"/>
                    <a:pt x="133214" y="90180"/>
                    <a:pt x="133307" y="90162"/>
                  </a:cubicBezTo>
                  <a:cubicBezTo>
                    <a:pt x="133481" y="90878"/>
                    <a:pt x="133517" y="92140"/>
                    <a:pt x="133321" y="92553"/>
                  </a:cubicBezTo>
                  <a:close/>
                  <a:moveTo>
                    <a:pt x="133521" y="89011"/>
                  </a:moveTo>
                  <a:cubicBezTo>
                    <a:pt x="133453" y="89207"/>
                    <a:pt x="133228" y="89371"/>
                    <a:pt x="133043" y="89507"/>
                  </a:cubicBezTo>
                  <a:cubicBezTo>
                    <a:pt x="132288" y="90069"/>
                    <a:pt x="131511" y="90604"/>
                    <a:pt x="130755" y="91167"/>
                  </a:cubicBezTo>
                  <a:cubicBezTo>
                    <a:pt x="129138" y="92382"/>
                    <a:pt x="127532" y="93611"/>
                    <a:pt x="125914" y="94826"/>
                  </a:cubicBezTo>
                  <a:cubicBezTo>
                    <a:pt x="124894" y="95588"/>
                    <a:pt x="123901" y="96383"/>
                    <a:pt x="122832" y="97075"/>
                  </a:cubicBezTo>
                  <a:cubicBezTo>
                    <a:pt x="121712" y="97805"/>
                    <a:pt x="120715" y="98635"/>
                    <a:pt x="119888" y="99668"/>
                  </a:cubicBezTo>
                  <a:cubicBezTo>
                    <a:pt x="119571" y="100060"/>
                    <a:pt x="119308" y="100512"/>
                    <a:pt x="118634" y="100841"/>
                  </a:cubicBezTo>
                  <a:cubicBezTo>
                    <a:pt x="118495" y="100188"/>
                    <a:pt x="118360" y="99661"/>
                    <a:pt x="118282" y="99127"/>
                  </a:cubicBezTo>
                  <a:cubicBezTo>
                    <a:pt x="118253" y="98917"/>
                    <a:pt x="118296" y="98649"/>
                    <a:pt x="118420" y="98481"/>
                  </a:cubicBezTo>
                  <a:cubicBezTo>
                    <a:pt x="118826" y="97925"/>
                    <a:pt x="119130" y="97320"/>
                    <a:pt x="119675" y="96832"/>
                  </a:cubicBezTo>
                  <a:cubicBezTo>
                    <a:pt x="120900" y="95731"/>
                    <a:pt x="122112" y="94630"/>
                    <a:pt x="123530" y="93757"/>
                  </a:cubicBezTo>
                  <a:cubicBezTo>
                    <a:pt x="123890" y="93536"/>
                    <a:pt x="124243" y="93283"/>
                    <a:pt x="124542" y="92991"/>
                  </a:cubicBezTo>
                  <a:cubicBezTo>
                    <a:pt x="125703" y="91880"/>
                    <a:pt x="127057" y="91028"/>
                    <a:pt x="128422" y="90176"/>
                  </a:cubicBezTo>
                  <a:cubicBezTo>
                    <a:pt x="129744" y="89349"/>
                    <a:pt x="131002" y="88434"/>
                    <a:pt x="132295" y="87565"/>
                  </a:cubicBezTo>
                  <a:cubicBezTo>
                    <a:pt x="132598" y="87358"/>
                    <a:pt x="132915" y="87165"/>
                    <a:pt x="133232" y="86966"/>
                  </a:cubicBezTo>
                  <a:cubicBezTo>
                    <a:pt x="133393" y="87094"/>
                    <a:pt x="133556" y="87159"/>
                    <a:pt x="133592" y="87262"/>
                  </a:cubicBezTo>
                  <a:cubicBezTo>
                    <a:pt x="133788" y="87846"/>
                    <a:pt x="133723" y="88445"/>
                    <a:pt x="133521" y="89011"/>
                  </a:cubicBezTo>
                  <a:close/>
                  <a:moveTo>
                    <a:pt x="122183" y="75539"/>
                  </a:moveTo>
                  <a:cubicBezTo>
                    <a:pt x="121966" y="75675"/>
                    <a:pt x="121798" y="75935"/>
                    <a:pt x="121396" y="75825"/>
                  </a:cubicBezTo>
                  <a:cubicBezTo>
                    <a:pt x="121531" y="75283"/>
                    <a:pt x="122044" y="75012"/>
                    <a:pt x="122329" y="74599"/>
                  </a:cubicBezTo>
                  <a:cubicBezTo>
                    <a:pt x="122326" y="74592"/>
                    <a:pt x="122322" y="74588"/>
                    <a:pt x="122322" y="74581"/>
                  </a:cubicBezTo>
                  <a:lnTo>
                    <a:pt x="122322" y="74581"/>
                  </a:lnTo>
                  <a:cubicBezTo>
                    <a:pt x="121959" y="74705"/>
                    <a:pt x="121588" y="74834"/>
                    <a:pt x="121164" y="74983"/>
                  </a:cubicBezTo>
                  <a:cubicBezTo>
                    <a:pt x="121039" y="74723"/>
                    <a:pt x="120951" y="74542"/>
                    <a:pt x="120829" y="74296"/>
                  </a:cubicBezTo>
                  <a:cubicBezTo>
                    <a:pt x="121456" y="74093"/>
                    <a:pt x="121966" y="73954"/>
                    <a:pt x="122322" y="74581"/>
                  </a:cubicBezTo>
                  <a:cubicBezTo>
                    <a:pt x="122329" y="74577"/>
                    <a:pt x="122340" y="74574"/>
                    <a:pt x="122350" y="74570"/>
                  </a:cubicBezTo>
                  <a:cubicBezTo>
                    <a:pt x="122344" y="74581"/>
                    <a:pt x="122337" y="74588"/>
                    <a:pt x="122329" y="74599"/>
                  </a:cubicBezTo>
                  <a:cubicBezTo>
                    <a:pt x="122497" y="74944"/>
                    <a:pt x="122600" y="75279"/>
                    <a:pt x="122183" y="75539"/>
                  </a:cubicBezTo>
                  <a:close/>
                  <a:moveTo>
                    <a:pt x="124838" y="80211"/>
                  </a:moveTo>
                  <a:cubicBezTo>
                    <a:pt x="123783" y="81066"/>
                    <a:pt x="122781" y="81964"/>
                    <a:pt x="121520" y="82747"/>
                  </a:cubicBezTo>
                  <a:lnTo>
                    <a:pt x="121520" y="80862"/>
                  </a:lnTo>
                  <a:cubicBezTo>
                    <a:pt x="122493" y="80007"/>
                    <a:pt x="123683" y="79744"/>
                    <a:pt x="124332" y="78689"/>
                  </a:cubicBezTo>
                  <a:cubicBezTo>
                    <a:pt x="124777" y="79198"/>
                    <a:pt x="124769" y="79690"/>
                    <a:pt x="124838" y="80211"/>
                  </a:cubicBezTo>
                  <a:close/>
                  <a:moveTo>
                    <a:pt x="126480" y="77096"/>
                  </a:moveTo>
                  <a:cubicBezTo>
                    <a:pt x="127018" y="78040"/>
                    <a:pt x="127011" y="78390"/>
                    <a:pt x="126252" y="79032"/>
                  </a:cubicBezTo>
                  <a:cubicBezTo>
                    <a:pt x="126338" y="78219"/>
                    <a:pt x="125682" y="77616"/>
                    <a:pt x="126480" y="77096"/>
                  </a:cubicBezTo>
                  <a:close/>
                  <a:moveTo>
                    <a:pt x="126106" y="76576"/>
                  </a:moveTo>
                  <a:cubicBezTo>
                    <a:pt x="125843" y="76363"/>
                    <a:pt x="125646" y="76202"/>
                    <a:pt x="125461" y="76045"/>
                  </a:cubicBezTo>
                  <a:cubicBezTo>
                    <a:pt x="125101" y="76373"/>
                    <a:pt x="125632" y="76904"/>
                    <a:pt x="125030" y="77200"/>
                  </a:cubicBezTo>
                  <a:cubicBezTo>
                    <a:pt x="124734" y="76769"/>
                    <a:pt x="124812" y="76330"/>
                    <a:pt x="124802" y="75939"/>
                  </a:cubicBezTo>
                  <a:cubicBezTo>
                    <a:pt x="125853" y="74944"/>
                    <a:pt x="125853" y="74944"/>
                    <a:pt x="127147" y="75685"/>
                  </a:cubicBezTo>
                  <a:cubicBezTo>
                    <a:pt x="126790" y="75992"/>
                    <a:pt x="126452" y="76281"/>
                    <a:pt x="126106" y="76576"/>
                  </a:cubicBezTo>
                  <a:close/>
                  <a:moveTo>
                    <a:pt x="125593" y="79655"/>
                  </a:moveTo>
                  <a:cubicBezTo>
                    <a:pt x="125419" y="79459"/>
                    <a:pt x="125244" y="79356"/>
                    <a:pt x="125223" y="79224"/>
                  </a:cubicBezTo>
                  <a:cubicBezTo>
                    <a:pt x="125151" y="78831"/>
                    <a:pt x="124988" y="78422"/>
                    <a:pt x="125422" y="77834"/>
                  </a:cubicBezTo>
                  <a:cubicBezTo>
                    <a:pt x="125749" y="78500"/>
                    <a:pt x="125814" y="78992"/>
                    <a:pt x="125593" y="79655"/>
                  </a:cubicBezTo>
                  <a:close/>
                  <a:moveTo>
                    <a:pt x="123779" y="78254"/>
                  </a:moveTo>
                  <a:cubicBezTo>
                    <a:pt x="123740" y="77560"/>
                    <a:pt x="123330" y="77025"/>
                    <a:pt x="124032" y="76626"/>
                  </a:cubicBezTo>
                  <a:cubicBezTo>
                    <a:pt x="124513" y="77624"/>
                    <a:pt x="124513" y="77624"/>
                    <a:pt x="123779" y="78254"/>
                  </a:cubicBezTo>
                  <a:close/>
                  <a:moveTo>
                    <a:pt x="123580" y="76074"/>
                  </a:moveTo>
                  <a:cubicBezTo>
                    <a:pt x="123256" y="75483"/>
                    <a:pt x="123256" y="75483"/>
                    <a:pt x="123865" y="75105"/>
                  </a:cubicBezTo>
                  <a:cubicBezTo>
                    <a:pt x="124164" y="75543"/>
                    <a:pt x="123996" y="75832"/>
                    <a:pt x="123580" y="76074"/>
                  </a:cubicBezTo>
                  <a:close/>
                  <a:moveTo>
                    <a:pt x="123252" y="74628"/>
                  </a:moveTo>
                  <a:cubicBezTo>
                    <a:pt x="123170" y="74623"/>
                    <a:pt x="123099" y="74474"/>
                    <a:pt x="123024" y="74385"/>
                  </a:cubicBezTo>
                  <a:cubicBezTo>
                    <a:pt x="123117" y="74317"/>
                    <a:pt x="123213" y="74196"/>
                    <a:pt x="123312" y="74192"/>
                  </a:cubicBezTo>
                  <a:cubicBezTo>
                    <a:pt x="123398" y="74189"/>
                    <a:pt x="123491" y="74317"/>
                    <a:pt x="123623" y="74417"/>
                  </a:cubicBezTo>
                  <a:cubicBezTo>
                    <a:pt x="123459" y="74521"/>
                    <a:pt x="123352" y="74634"/>
                    <a:pt x="123252" y="74628"/>
                  </a:cubicBezTo>
                  <a:close/>
                  <a:moveTo>
                    <a:pt x="121541" y="79858"/>
                  </a:moveTo>
                  <a:cubicBezTo>
                    <a:pt x="121763" y="79152"/>
                    <a:pt x="121934" y="78611"/>
                    <a:pt x="122140" y="77966"/>
                  </a:cubicBezTo>
                  <a:cubicBezTo>
                    <a:pt x="122337" y="77856"/>
                    <a:pt x="122618" y="77698"/>
                    <a:pt x="122910" y="77535"/>
                  </a:cubicBezTo>
                  <a:cubicBezTo>
                    <a:pt x="123430" y="78974"/>
                    <a:pt x="123252" y="79284"/>
                    <a:pt x="121541" y="79858"/>
                  </a:cubicBezTo>
                  <a:close/>
                  <a:moveTo>
                    <a:pt x="122643" y="76879"/>
                  </a:moveTo>
                  <a:cubicBezTo>
                    <a:pt x="122414" y="77086"/>
                    <a:pt x="122115" y="77218"/>
                    <a:pt x="121830" y="77396"/>
                  </a:cubicBezTo>
                  <a:cubicBezTo>
                    <a:pt x="121595" y="76647"/>
                    <a:pt x="121595" y="76647"/>
                    <a:pt x="122582" y="76092"/>
                  </a:cubicBezTo>
                  <a:cubicBezTo>
                    <a:pt x="122910" y="76330"/>
                    <a:pt x="122914" y="76626"/>
                    <a:pt x="122643" y="76879"/>
                  </a:cubicBezTo>
                  <a:close/>
                  <a:moveTo>
                    <a:pt x="121110" y="84707"/>
                  </a:moveTo>
                  <a:cubicBezTo>
                    <a:pt x="121207" y="84187"/>
                    <a:pt x="121413" y="83745"/>
                    <a:pt x="121830" y="83399"/>
                  </a:cubicBezTo>
                  <a:cubicBezTo>
                    <a:pt x="123088" y="82345"/>
                    <a:pt x="124360" y="81311"/>
                    <a:pt x="125757" y="80328"/>
                  </a:cubicBezTo>
                  <a:cubicBezTo>
                    <a:pt x="126124" y="80749"/>
                    <a:pt x="125878" y="81290"/>
                    <a:pt x="126394" y="81493"/>
                  </a:cubicBezTo>
                  <a:cubicBezTo>
                    <a:pt x="126858" y="80941"/>
                    <a:pt x="126103" y="80165"/>
                    <a:pt x="126765" y="79594"/>
                  </a:cubicBezTo>
                  <a:cubicBezTo>
                    <a:pt x="126890" y="79733"/>
                    <a:pt x="127029" y="79815"/>
                    <a:pt x="127047" y="79922"/>
                  </a:cubicBezTo>
                  <a:cubicBezTo>
                    <a:pt x="127111" y="80236"/>
                    <a:pt x="127093" y="80566"/>
                    <a:pt x="127172" y="80877"/>
                  </a:cubicBezTo>
                  <a:cubicBezTo>
                    <a:pt x="127385" y="81739"/>
                    <a:pt x="127043" y="82324"/>
                    <a:pt x="126373" y="82915"/>
                  </a:cubicBezTo>
                  <a:cubicBezTo>
                    <a:pt x="124723" y="84376"/>
                    <a:pt x="123163" y="85926"/>
                    <a:pt x="121556" y="87429"/>
                  </a:cubicBezTo>
                  <a:cubicBezTo>
                    <a:pt x="121293" y="87679"/>
                    <a:pt x="120975" y="87874"/>
                    <a:pt x="120548" y="88195"/>
                  </a:cubicBezTo>
                  <a:cubicBezTo>
                    <a:pt x="120548" y="87818"/>
                    <a:pt x="120515" y="87608"/>
                    <a:pt x="120555" y="87407"/>
                  </a:cubicBezTo>
                  <a:cubicBezTo>
                    <a:pt x="120729" y="86506"/>
                    <a:pt x="120947" y="85612"/>
                    <a:pt x="121110" y="84707"/>
                  </a:cubicBezTo>
                  <a:close/>
                  <a:moveTo>
                    <a:pt x="130931" y="78928"/>
                  </a:moveTo>
                  <a:cubicBezTo>
                    <a:pt x="130727" y="78800"/>
                    <a:pt x="130549" y="78685"/>
                    <a:pt x="130364" y="78571"/>
                  </a:cubicBezTo>
                  <a:cubicBezTo>
                    <a:pt x="130303" y="78629"/>
                    <a:pt x="130186" y="78682"/>
                    <a:pt x="130182" y="78742"/>
                  </a:cubicBezTo>
                  <a:cubicBezTo>
                    <a:pt x="130175" y="78971"/>
                    <a:pt x="130278" y="79224"/>
                    <a:pt x="130199" y="79420"/>
                  </a:cubicBezTo>
                  <a:cubicBezTo>
                    <a:pt x="130111" y="79637"/>
                    <a:pt x="129872" y="79797"/>
                    <a:pt x="129558" y="80139"/>
                  </a:cubicBezTo>
                  <a:cubicBezTo>
                    <a:pt x="129402" y="79331"/>
                    <a:pt x="129245" y="78725"/>
                    <a:pt x="129178" y="78108"/>
                  </a:cubicBezTo>
                  <a:cubicBezTo>
                    <a:pt x="129117" y="77552"/>
                    <a:pt x="129615" y="77356"/>
                    <a:pt x="130118" y="77029"/>
                  </a:cubicBezTo>
                  <a:cubicBezTo>
                    <a:pt x="130424" y="77249"/>
                    <a:pt x="130670" y="77389"/>
                    <a:pt x="130877" y="77570"/>
                  </a:cubicBezTo>
                  <a:cubicBezTo>
                    <a:pt x="131119" y="77784"/>
                    <a:pt x="131329" y="78030"/>
                    <a:pt x="131607" y="78318"/>
                  </a:cubicBezTo>
                  <a:cubicBezTo>
                    <a:pt x="131372" y="78529"/>
                    <a:pt x="131176" y="78707"/>
                    <a:pt x="130931" y="78928"/>
                  </a:cubicBezTo>
                  <a:close/>
                  <a:moveTo>
                    <a:pt x="131268" y="83075"/>
                  </a:moveTo>
                  <a:cubicBezTo>
                    <a:pt x="130926" y="81878"/>
                    <a:pt x="130849" y="80905"/>
                    <a:pt x="130937" y="79758"/>
                  </a:cubicBezTo>
                  <a:cubicBezTo>
                    <a:pt x="131358" y="80984"/>
                    <a:pt x="131418" y="81579"/>
                    <a:pt x="131268" y="83075"/>
                  </a:cubicBezTo>
                  <a:close/>
                  <a:moveTo>
                    <a:pt x="130517" y="83524"/>
                  </a:moveTo>
                  <a:cubicBezTo>
                    <a:pt x="130499" y="83870"/>
                    <a:pt x="130278" y="84105"/>
                    <a:pt x="129790" y="84123"/>
                  </a:cubicBezTo>
                  <a:cubicBezTo>
                    <a:pt x="129612" y="83110"/>
                    <a:pt x="129627" y="82084"/>
                    <a:pt x="129630" y="81062"/>
                  </a:cubicBezTo>
                  <a:cubicBezTo>
                    <a:pt x="129633" y="80763"/>
                    <a:pt x="129890" y="80613"/>
                    <a:pt x="130293" y="80517"/>
                  </a:cubicBezTo>
                  <a:cubicBezTo>
                    <a:pt x="130471" y="81550"/>
                    <a:pt x="130574" y="82533"/>
                    <a:pt x="130517" y="83524"/>
                  </a:cubicBezTo>
                  <a:close/>
                  <a:moveTo>
                    <a:pt x="128586" y="77445"/>
                  </a:moveTo>
                  <a:cubicBezTo>
                    <a:pt x="128369" y="77218"/>
                    <a:pt x="128198" y="77039"/>
                    <a:pt x="128037" y="76868"/>
                  </a:cubicBezTo>
                  <a:cubicBezTo>
                    <a:pt x="127941" y="76943"/>
                    <a:pt x="127844" y="76983"/>
                    <a:pt x="127813" y="77047"/>
                  </a:cubicBezTo>
                  <a:cubicBezTo>
                    <a:pt x="127656" y="77353"/>
                    <a:pt x="128048" y="77774"/>
                    <a:pt x="127428" y="78147"/>
                  </a:cubicBezTo>
                  <a:cubicBezTo>
                    <a:pt x="127364" y="77264"/>
                    <a:pt x="126762" y="76476"/>
                    <a:pt x="127862" y="75856"/>
                  </a:cubicBezTo>
                  <a:cubicBezTo>
                    <a:pt x="128408" y="75935"/>
                    <a:pt x="128942" y="76159"/>
                    <a:pt x="129469" y="76651"/>
                  </a:cubicBezTo>
                  <a:cubicBezTo>
                    <a:pt x="129163" y="76925"/>
                    <a:pt x="128907" y="77160"/>
                    <a:pt x="128586" y="77445"/>
                  </a:cubicBezTo>
                  <a:close/>
                  <a:moveTo>
                    <a:pt x="128767" y="80321"/>
                  </a:moveTo>
                  <a:cubicBezTo>
                    <a:pt x="128561" y="79780"/>
                    <a:pt x="128589" y="79216"/>
                    <a:pt x="128665" y="78650"/>
                  </a:cubicBezTo>
                  <a:cubicBezTo>
                    <a:pt x="128839" y="79198"/>
                    <a:pt x="128953" y="79751"/>
                    <a:pt x="128767" y="80321"/>
                  </a:cubicBezTo>
                  <a:close/>
                  <a:moveTo>
                    <a:pt x="127862" y="81212"/>
                  </a:moveTo>
                  <a:cubicBezTo>
                    <a:pt x="127745" y="80467"/>
                    <a:pt x="127438" y="79729"/>
                    <a:pt x="127709" y="78885"/>
                  </a:cubicBezTo>
                  <a:cubicBezTo>
                    <a:pt x="128144" y="79726"/>
                    <a:pt x="128208" y="80407"/>
                    <a:pt x="127862" y="81212"/>
                  </a:cubicBezTo>
                  <a:close/>
                  <a:moveTo>
                    <a:pt x="120833" y="88769"/>
                  </a:moveTo>
                  <a:cubicBezTo>
                    <a:pt x="122564" y="87190"/>
                    <a:pt x="124292" y="85605"/>
                    <a:pt x="126021" y="84019"/>
                  </a:cubicBezTo>
                  <a:cubicBezTo>
                    <a:pt x="126608" y="83478"/>
                    <a:pt x="127185" y="82933"/>
                    <a:pt x="127777" y="82395"/>
                  </a:cubicBezTo>
                  <a:cubicBezTo>
                    <a:pt x="127838" y="82341"/>
                    <a:pt x="127948" y="82345"/>
                    <a:pt x="128144" y="82291"/>
                  </a:cubicBezTo>
                  <a:cubicBezTo>
                    <a:pt x="128415" y="82908"/>
                    <a:pt x="128112" y="83613"/>
                    <a:pt x="128700" y="84283"/>
                  </a:cubicBezTo>
                  <a:cubicBezTo>
                    <a:pt x="128992" y="83360"/>
                    <a:pt x="128703" y="82576"/>
                    <a:pt x="128910" y="81771"/>
                  </a:cubicBezTo>
                  <a:cubicBezTo>
                    <a:pt x="129013" y="81921"/>
                    <a:pt x="129092" y="81982"/>
                    <a:pt x="129092" y="82046"/>
                  </a:cubicBezTo>
                  <a:cubicBezTo>
                    <a:pt x="129102" y="82961"/>
                    <a:pt x="129099" y="83880"/>
                    <a:pt x="129099" y="84871"/>
                  </a:cubicBezTo>
                  <a:cubicBezTo>
                    <a:pt x="128910" y="85024"/>
                    <a:pt x="128653" y="85227"/>
                    <a:pt x="128397" y="85430"/>
                  </a:cubicBezTo>
                  <a:cubicBezTo>
                    <a:pt x="127221" y="86371"/>
                    <a:pt x="126052" y="87315"/>
                    <a:pt x="124876" y="88252"/>
                  </a:cubicBezTo>
                  <a:cubicBezTo>
                    <a:pt x="124325" y="88690"/>
                    <a:pt x="123786" y="89147"/>
                    <a:pt x="123209" y="89550"/>
                  </a:cubicBezTo>
                  <a:cubicBezTo>
                    <a:pt x="122664" y="89923"/>
                    <a:pt x="122072" y="90226"/>
                    <a:pt x="121513" y="90579"/>
                  </a:cubicBezTo>
                  <a:cubicBezTo>
                    <a:pt x="121000" y="90900"/>
                    <a:pt x="120508" y="91245"/>
                    <a:pt x="119985" y="91594"/>
                  </a:cubicBezTo>
                  <a:cubicBezTo>
                    <a:pt x="119842" y="90971"/>
                    <a:pt x="119924" y="90212"/>
                    <a:pt x="120092" y="89563"/>
                  </a:cubicBezTo>
                  <a:cubicBezTo>
                    <a:pt x="120199" y="89143"/>
                    <a:pt x="120562" y="89015"/>
                    <a:pt x="120833" y="88769"/>
                  </a:cubicBezTo>
                  <a:close/>
                  <a:moveTo>
                    <a:pt x="119247" y="86877"/>
                  </a:moveTo>
                  <a:cubicBezTo>
                    <a:pt x="118773" y="89086"/>
                    <a:pt x="118382" y="91306"/>
                    <a:pt x="117950" y="93522"/>
                  </a:cubicBezTo>
                  <a:cubicBezTo>
                    <a:pt x="117836" y="94106"/>
                    <a:pt x="117719" y="94691"/>
                    <a:pt x="117558" y="95503"/>
                  </a:cubicBezTo>
                  <a:cubicBezTo>
                    <a:pt x="117327" y="95097"/>
                    <a:pt x="117163" y="94897"/>
                    <a:pt x="117099" y="94669"/>
                  </a:cubicBezTo>
                  <a:cubicBezTo>
                    <a:pt x="116372" y="92186"/>
                    <a:pt x="115521" y="89749"/>
                    <a:pt x="114476" y="87369"/>
                  </a:cubicBezTo>
                  <a:cubicBezTo>
                    <a:pt x="114095" y="86503"/>
                    <a:pt x="113621" y="85726"/>
                    <a:pt x="112859" y="85131"/>
                  </a:cubicBezTo>
                  <a:cubicBezTo>
                    <a:pt x="111893" y="84383"/>
                    <a:pt x="110917" y="83641"/>
                    <a:pt x="109941" y="82901"/>
                  </a:cubicBezTo>
                  <a:cubicBezTo>
                    <a:pt x="109831" y="82815"/>
                    <a:pt x="109713" y="82712"/>
                    <a:pt x="109584" y="82673"/>
                  </a:cubicBezTo>
                  <a:cubicBezTo>
                    <a:pt x="108202" y="82260"/>
                    <a:pt x="107062" y="81379"/>
                    <a:pt x="105743" y="80841"/>
                  </a:cubicBezTo>
                  <a:cubicBezTo>
                    <a:pt x="105223" y="80631"/>
                    <a:pt x="104731" y="80349"/>
                    <a:pt x="104154" y="80064"/>
                  </a:cubicBezTo>
                  <a:cubicBezTo>
                    <a:pt x="104289" y="79826"/>
                    <a:pt x="104315" y="79716"/>
                    <a:pt x="104383" y="79680"/>
                  </a:cubicBezTo>
                  <a:cubicBezTo>
                    <a:pt x="106588" y="78479"/>
                    <a:pt x="108754" y="77203"/>
                    <a:pt x="111017" y="76113"/>
                  </a:cubicBezTo>
                  <a:cubicBezTo>
                    <a:pt x="113482" y="74930"/>
                    <a:pt x="116180" y="74485"/>
                    <a:pt x="118916" y="74292"/>
                  </a:cubicBezTo>
                  <a:cubicBezTo>
                    <a:pt x="119051" y="74281"/>
                    <a:pt x="119194" y="74339"/>
                    <a:pt x="119375" y="74371"/>
                  </a:cubicBezTo>
                  <a:cubicBezTo>
                    <a:pt x="120020" y="75735"/>
                    <a:pt x="120074" y="77207"/>
                    <a:pt x="120160" y="78671"/>
                  </a:cubicBezTo>
                  <a:cubicBezTo>
                    <a:pt x="120319" y="81454"/>
                    <a:pt x="119835" y="84169"/>
                    <a:pt x="119247" y="86877"/>
                  </a:cubicBezTo>
                  <a:close/>
                  <a:moveTo>
                    <a:pt x="133207" y="85441"/>
                  </a:moveTo>
                  <a:lnTo>
                    <a:pt x="133207" y="83303"/>
                  </a:lnTo>
                  <a:cubicBezTo>
                    <a:pt x="133243" y="83299"/>
                    <a:pt x="133282" y="83296"/>
                    <a:pt x="133314" y="83289"/>
                  </a:cubicBezTo>
                  <a:cubicBezTo>
                    <a:pt x="133332" y="83635"/>
                    <a:pt x="133353" y="83977"/>
                    <a:pt x="133363" y="84322"/>
                  </a:cubicBezTo>
                  <a:cubicBezTo>
                    <a:pt x="133371" y="84679"/>
                    <a:pt x="133363" y="85039"/>
                    <a:pt x="133363" y="85394"/>
                  </a:cubicBezTo>
                  <a:cubicBezTo>
                    <a:pt x="133314" y="85412"/>
                    <a:pt x="133261" y="85427"/>
                    <a:pt x="133207" y="85441"/>
                  </a:cubicBezTo>
                  <a:close/>
                  <a:moveTo>
                    <a:pt x="133513" y="80635"/>
                  </a:moveTo>
                  <a:cubicBezTo>
                    <a:pt x="133574" y="80777"/>
                    <a:pt x="133556" y="81002"/>
                    <a:pt x="133481" y="81140"/>
                  </a:cubicBezTo>
                  <a:cubicBezTo>
                    <a:pt x="133406" y="81276"/>
                    <a:pt x="133214" y="81344"/>
                    <a:pt x="132990" y="81504"/>
                  </a:cubicBezTo>
                  <a:cubicBezTo>
                    <a:pt x="132858" y="80930"/>
                    <a:pt x="132755" y="80467"/>
                    <a:pt x="132637" y="79958"/>
                  </a:cubicBezTo>
                  <a:cubicBezTo>
                    <a:pt x="133157" y="80018"/>
                    <a:pt x="133375" y="80306"/>
                    <a:pt x="133513" y="80635"/>
                  </a:cubicBezTo>
                  <a:close/>
                  <a:moveTo>
                    <a:pt x="132580" y="84725"/>
                  </a:moveTo>
                  <a:cubicBezTo>
                    <a:pt x="132619" y="85274"/>
                    <a:pt x="132644" y="85819"/>
                    <a:pt x="132684" y="86478"/>
                  </a:cubicBezTo>
                  <a:cubicBezTo>
                    <a:pt x="132505" y="86628"/>
                    <a:pt x="132281" y="86859"/>
                    <a:pt x="132017" y="87041"/>
                  </a:cubicBezTo>
                  <a:cubicBezTo>
                    <a:pt x="130371" y="88145"/>
                    <a:pt x="128703" y="89225"/>
                    <a:pt x="127065" y="90341"/>
                  </a:cubicBezTo>
                  <a:cubicBezTo>
                    <a:pt x="126213" y="90925"/>
                    <a:pt x="125397" y="91566"/>
                    <a:pt x="124570" y="92186"/>
                  </a:cubicBezTo>
                  <a:cubicBezTo>
                    <a:pt x="124043" y="92585"/>
                    <a:pt x="123559" y="93038"/>
                    <a:pt x="123006" y="93393"/>
                  </a:cubicBezTo>
                  <a:cubicBezTo>
                    <a:pt x="121806" y="94163"/>
                    <a:pt x="120701" y="95036"/>
                    <a:pt x="119689" y="96023"/>
                  </a:cubicBezTo>
                  <a:cubicBezTo>
                    <a:pt x="119536" y="96177"/>
                    <a:pt x="119351" y="96305"/>
                    <a:pt x="119062" y="96544"/>
                  </a:cubicBezTo>
                  <a:cubicBezTo>
                    <a:pt x="119015" y="96220"/>
                    <a:pt x="118951" y="96052"/>
                    <a:pt x="118976" y="95895"/>
                  </a:cubicBezTo>
                  <a:cubicBezTo>
                    <a:pt x="119051" y="95396"/>
                    <a:pt x="119247" y="94897"/>
                    <a:pt x="119237" y="94402"/>
                  </a:cubicBezTo>
                  <a:cubicBezTo>
                    <a:pt x="119204" y="93038"/>
                    <a:pt x="119967" y="92189"/>
                    <a:pt x="121082" y="91530"/>
                  </a:cubicBezTo>
                  <a:cubicBezTo>
                    <a:pt x="121285" y="91413"/>
                    <a:pt x="121460" y="91238"/>
                    <a:pt x="121670" y="91135"/>
                  </a:cubicBezTo>
                  <a:cubicBezTo>
                    <a:pt x="123551" y="90180"/>
                    <a:pt x="125090" y="88801"/>
                    <a:pt x="126669" y="87461"/>
                  </a:cubicBezTo>
                  <a:cubicBezTo>
                    <a:pt x="127813" y="86492"/>
                    <a:pt x="129063" y="85644"/>
                    <a:pt x="130406" y="84636"/>
                  </a:cubicBezTo>
                  <a:cubicBezTo>
                    <a:pt x="130538" y="85128"/>
                    <a:pt x="130620" y="85427"/>
                    <a:pt x="130713" y="85772"/>
                  </a:cubicBezTo>
                  <a:cubicBezTo>
                    <a:pt x="131386" y="85427"/>
                    <a:pt x="130955" y="84789"/>
                    <a:pt x="131319" y="84315"/>
                  </a:cubicBezTo>
                  <a:cubicBezTo>
                    <a:pt x="131393" y="84871"/>
                    <a:pt x="131461" y="85359"/>
                    <a:pt x="131525" y="85843"/>
                  </a:cubicBezTo>
                  <a:cubicBezTo>
                    <a:pt x="131582" y="85851"/>
                    <a:pt x="131640" y="85858"/>
                    <a:pt x="131696" y="85865"/>
                  </a:cubicBezTo>
                  <a:cubicBezTo>
                    <a:pt x="131771" y="85669"/>
                    <a:pt x="131893" y="85473"/>
                    <a:pt x="131906" y="85274"/>
                  </a:cubicBezTo>
                  <a:cubicBezTo>
                    <a:pt x="131942" y="84722"/>
                    <a:pt x="131921" y="84169"/>
                    <a:pt x="131946" y="83617"/>
                  </a:cubicBezTo>
                  <a:cubicBezTo>
                    <a:pt x="131952" y="83375"/>
                    <a:pt x="132081" y="83182"/>
                    <a:pt x="132444" y="83153"/>
                  </a:cubicBezTo>
                  <a:cubicBezTo>
                    <a:pt x="132687" y="83653"/>
                    <a:pt x="132541" y="84201"/>
                    <a:pt x="132580" y="84725"/>
                  </a:cubicBezTo>
                  <a:close/>
                  <a:moveTo>
                    <a:pt x="132184" y="79035"/>
                  </a:moveTo>
                  <a:cubicBezTo>
                    <a:pt x="132263" y="79145"/>
                    <a:pt x="132345" y="79277"/>
                    <a:pt x="132348" y="79402"/>
                  </a:cubicBezTo>
                  <a:cubicBezTo>
                    <a:pt x="132388" y="80221"/>
                    <a:pt x="132419" y="81041"/>
                    <a:pt x="132419" y="81860"/>
                  </a:cubicBezTo>
                  <a:cubicBezTo>
                    <a:pt x="132419" y="82010"/>
                    <a:pt x="132277" y="82156"/>
                    <a:pt x="132124" y="82441"/>
                  </a:cubicBezTo>
                  <a:cubicBezTo>
                    <a:pt x="131985" y="82142"/>
                    <a:pt x="131878" y="81999"/>
                    <a:pt x="131846" y="81842"/>
                  </a:cubicBezTo>
                  <a:cubicBezTo>
                    <a:pt x="131710" y="81122"/>
                    <a:pt x="131575" y="80407"/>
                    <a:pt x="131482" y="79683"/>
                  </a:cubicBezTo>
                  <a:cubicBezTo>
                    <a:pt x="131454" y="79476"/>
                    <a:pt x="131536" y="79241"/>
                    <a:pt x="131625" y="79045"/>
                  </a:cubicBezTo>
                  <a:cubicBezTo>
                    <a:pt x="131664" y="78956"/>
                    <a:pt x="131842" y="78899"/>
                    <a:pt x="131967" y="78882"/>
                  </a:cubicBezTo>
                  <a:cubicBezTo>
                    <a:pt x="132035" y="78874"/>
                    <a:pt x="132138" y="78963"/>
                    <a:pt x="132184" y="79035"/>
                  </a:cubicBezTo>
                  <a:close/>
                  <a:moveTo>
                    <a:pt x="101396" y="73530"/>
                  </a:moveTo>
                  <a:cubicBezTo>
                    <a:pt x="101425" y="73519"/>
                    <a:pt x="101457" y="73523"/>
                    <a:pt x="101493" y="73526"/>
                  </a:cubicBezTo>
                  <a:cubicBezTo>
                    <a:pt x="101497" y="73516"/>
                    <a:pt x="101503" y="73505"/>
                    <a:pt x="101507" y="73498"/>
                  </a:cubicBezTo>
                  <a:cubicBezTo>
                    <a:pt x="101543" y="73487"/>
                    <a:pt x="101579" y="73477"/>
                    <a:pt x="101610" y="73469"/>
                  </a:cubicBezTo>
                  <a:cubicBezTo>
                    <a:pt x="102487" y="72632"/>
                    <a:pt x="103598" y="72155"/>
                    <a:pt x="104707" y="71720"/>
                  </a:cubicBezTo>
                  <a:cubicBezTo>
                    <a:pt x="105722" y="71324"/>
                    <a:pt x="106795" y="71071"/>
                    <a:pt x="107902" y="70954"/>
                  </a:cubicBezTo>
                  <a:cubicBezTo>
                    <a:pt x="110379" y="70697"/>
                    <a:pt x="112841" y="70273"/>
                    <a:pt x="115320" y="70134"/>
                  </a:cubicBezTo>
                  <a:cubicBezTo>
                    <a:pt x="118040" y="69981"/>
                    <a:pt x="120776" y="70060"/>
                    <a:pt x="123501" y="70066"/>
                  </a:cubicBezTo>
                  <a:cubicBezTo>
                    <a:pt x="124268" y="70066"/>
                    <a:pt x="125030" y="70166"/>
                    <a:pt x="125796" y="70231"/>
                  </a:cubicBezTo>
                  <a:cubicBezTo>
                    <a:pt x="128137" y="70420"/>
                    <a:pt x="129847" y="71513"/>
                    <a:pt x="130866" y="73554"/>
                  </a:cubicBezTo>
                  <a:cubicBezTo>
                    <a:pt x="131240" y="74303"/>
                    <a:pt x="131568" y="75072"/>
                    <a:pt x="131888" y="75842"/>
                  </a:cubicBezTo>
                  <a:cubicBezTo>
                    <a:pt x="131974" y="76039"/>
                    <a:pt x="131970" y="76266"/>
                    <a:pt x="132035" y="76633"/>
                  </a:cubicBezTo>
                  <a:cubicBezTo>
                    <a:pt x="131693" y="76437"/>
                    <a:pt x="131475" y="76352"/>
                    <a:pt x="131304" y="76210"/>
                  </a:cubicBezTo>
                  <a:cubicBezTo>
                    <a:pt x="129900" y="75030"/>
                    <a:pt x="128211" y="74385"/>
                    <a:pt x="126484" y="73826"/>
                  </a:cubicBezTo>
                  <a:cubicBezTo>
                    <a:pt x="126345" y="73779"/>
                    <a:pt x="126195" y="73772"/>
                    <a:pt x="126067" y="73715"/>
                  </a:cubicBezTo>
                  <a:cubicBezTo>
                    <a:pt x="123605" y="72628"/>
                    <a:pt x="121004" y="72870"/>
                    <a:pt x="118431" y="73059"/>
                  </a:cubicBezTo>
                  <a:cubicBezTo>
                    <a:pt x="116618" y="73195"/>
                    <a:pt x="114836" y="73554"/>
                    <a:pt x="113076" y="74039"/>
                  </a:cubicBezTo>
                  <a:cubicBezTo>
                    <a:pt x="111729" y="74406"/>
                    <a:pt x="110461" y="74930"/>
                    <a:pt x="109235" y="75564"/>
                  </a:cubicBezTo>
                  <a:cubicBezTo>
                    <a:pt x="108394" y="75999"/>
                    <a:pt x="107571" y="76473"/>
                    <a:pt x="106738" y="76922"/>
                  </a:cubicBezTo>
                  <a:cubicBezTo>
                    <a:pt x="105437" y="77624"/>
                    <a:pt x="104154" y="78343"/>
                    <a:pt x="103232" y="79573"/>
                  </a:cubicBezTo>
                  <a:cubicBezTo>
                    <a:pt x="102519" y="79380"/>
                    <a:pt x="101863" y="79167"/>
                    <a:pt x="101229" y="78714"/>
                  </a:cubicBezTo>
                  <a:cubicBezTo>
                    <a:pt x="102648" y="77278"/>
                    <a:pt x="104472" y="76569"/>
                    <a:pt x="106106" y="75575"/>
                  </a:cubicBezTo>
                  <a:cubicBezTo>
                    <a:pt x="105305" y="75539"/>
                    <a:pt x="104589" y="75792"/>
                    <a:pt x="103944" y="76177"/>
                  </a:cubicBezTo>
                  <a:cubicBezTo>
                    <a:pt x="102972" y="76754"/>
                    <a:pt x="102010" y="77367"/>
                    <a:pt x="101087" y="78019"/>
                  </a:cubicBezTo>
                  <a:cubicBezTo>
                    <a:pt x="100128" y="78693"/>
                    <a:pt x="100150" y="78718"/>
                    <a:pt x="98892" y="78001"/>
                  </a:cubicBezTo>
                  <a:cubicBezTo>
                    <a:pt x="99081" y="77792"/>
                    <a:pt x="99230" y="77560"/>
                    <a:pt x="99444" y="77407"/>
                  </a:cubicBezTo>
                  <a:cubicBezTo>
                    <a:pt x="100449" y="76697"/>
                    <a:pt x="101472" y="76021"/>
                    <a:pt x="102480" y="75319"/>
                  </a:cubicBezTo>
                  <a:cubicBezTo>
                    <a:pt x="102725" y="75144"/>
                    <a:pt x="103114" y="75072"/>
                    <a:pt x="103103" y="74663"/>
                  </a:cubicBezTo>
                  <a:cubicBezTo>
                    <a:pt x="102719" y="74478"/>
                    <a:pt x="102451" y="74735"/>
                    <a:pt x="102177" y="74891"/>
                  </a:cubicBezTo>
                  <a:cubicBezTo>
                    <a:pt x="100905" y="75628"/>
                    <a:pt x="99690" y="76445"/>
                    <a:pt x="98581" y="77407"/>
                  </a:cubicBezTo>
                  <a:cubicBezTo>
                    <a:pt x="98375" y="77588"/>
                    <a:pt x="98137" y="77741"/>
                    <a:pt x="97887" y="77863"/>
                  </a:cubicBezTo>
                  <a:cubicBezTo>
                    <a:pt x="97820" y="77898"/>
                    <a:pt x="97670" y="77762"/>
                    <a:pt x="97456" y="77652"/>
                  </a:cubicBezTo>
                  <a:cubicBezTo>
                    <a:pt x="97890" y="77146"/>
                    <a:pt x="98400" y="76812"/>
                    <a:pt x="98859" y="76434"/>
                  </a:cubicBezTo>
                  <a:cubicBezTo>
                    <a:pt x="99337" y="76049"/>
                    <a:pt x="99826" y="75679"/>
                    <a:pt x="100317" y="75307"/>
                  </a:cubicBezTo>
                  <a:cubicBezTo>
                    <a:pt x="100770" y="74970"/>
                    <a:pt x="101243" y="74649"/>
                    <a:pt x="101686" y="74303"/>
                  </a:cubicBezTo>
                  <a:cubicBezTo>
                    <a:pt x="102134" y="73947"/>
                    <a:pt x="102768" y="73786"/>
                    <a:pt x="103128" y="73052"/>
                  </a:cubicBezTo>
                  <a:cubicBezTo>
                    <a:pt x="102515" y="73220"/>
                    <a:pt x="102059" y="73345"/>
                    <a:pt x="101610" y="73469"/>
                  </a:cubicBezTo>
                  <a:cubicBezTo>
                    <a:pt x="101585" y="73490"/>
                    <a:pt x="101561" y="73505"/>
                    <a:pt x="101539" y="73526"/>
                  </a:cubicBezTo>
                  <a:lnTo>
                    <a:pt x="101493" y="73526"/>
                  </a:lnTo>
                  <a:cubicBezTo>
                    <a:pt x="101403" y="73666"/>
                    <a:pt x="101339" y="73829"/>
                    <a:pt x="101215" y="73926"/>
                  </a:cubicBezTo>
                  <a:cubicBezTo>
                    <a:pt x="99732" y="75094"/>
                    <a:pt x="98233" y="76241"/>
                    <a:pt x="96757" y="77420"/>
                  </a:cubicBezTo>
                  <a:cubicBezTo>
                    <a:pt x="96422" y="77692"/>
                    <a:pt x="96134" y="77738"/>
                    <a:pt x="95738" y="77563"/>
                  </a:cubicBezTo>
                  <a:cubicBezTo>
                    <a:pt x="96772" y="76434"/>
                    <a:pt x="100007" y="74139"/>
                    <a:pt x="101396" y="73530"/>
                  </a:cubicBezTo>
                  <a:close/>
                  <a:moveTo>
                    <a:pt x="130068" y="49632"/>
                  </a:moveTo>
                  <a:cubicBezTo>
                    <a:pt x="130079" y="50227"/>
                    <a:pt x="130025" y="50829"/>
                    <a:pt x="129943" y="51421"/>
                  </a:cubicBezTo>
                  <a:cubicBezTo>
                    <a:pt x="129857" y="52023"/>
                    <a:pt x="129573" y="52547"/>
                    <a:pt x="129145" y="53014"/>
                  </a:cubicBezTo>
                  <a:cubicBezTo>
                    <a:pt x="127599" y="54699"/>
                    <a:pt x="125782" y="56042"/>
                    <a:pt x="123608" y="56866"/>
                  </a:cubicBezTo>
                  <a:cubicBezTo>
                    <a:pt x="120982" y="57856"/>
                    <a:pt x="118313" y="58747"/>
                    <a:pt x="115667" y="59698"/>
                  </a:cubicBezTo>
                  <a:cubicBezTo>
                    <a:pt x="114769" y="60015"/>
                    <a:pt x="113863" y="60329"/>
                    <a:pt x="113008" y="60735"/>
                  </a:cubicBezTo>
                  <a:cubicBezTo>
                    <a:pt x="110515" y="61908"/>
                    <a:pt x="108038" y="63118"/>
                    <a:pt x="105569" y="64340"/>
                  </a:cubicBezTo>
                  <a:cubicBezTo>
                    <a:pt x="104931" y="64658"/>
                    <a:pt x="104336" y="65046"/>
                    <a:pt x="103745" y="65438"/>
                  </a:cubicBezTo>
                  <a:cubicBezTo>
                    <a:pt x="102878" y="66016"/>
                    <a:pt x="102045" y="66639"/>
                    <a:pt x="101183" y="67216"/>
                  </a:cubicBezTo>
                  <a:cubicBezTo>
                    <a:pt x="100224" y="67858"/>
                    <a:pt x="99501" y="68713"/>
                    <a:pt x="98774" y="69575"/>
                  </a:cubicBezTo>
                  <a:cubicBezTo>
                    <a:pt x="97991" y="70502"/>
                    <a:pt x="97170" y="71403"/>
                    <a:pt x="96384" y="72329"/>
                  </a:cubicBezTo>
                  <a:cubicBezTo>
                    <a:pt x="95660" y="73188"/>
                    <a:pt x="94958" y="74061"/>
                    <a:pt x="94246" y="74927"/>
                  </a:cubicBezTo>
                  <a:cubicBezTo>
                    <a:pt x="94110" y="75090"/>
                    <a:pt x="93971" y="75261"/>
                    <a:pt x="93761" y="75521"/>
                  </a:cubicBezTo>
                  <a:cubicBezTo>
                    <a:pt x="93422" y="74613"/>
                    <a:pt x="93455" y="73843"/>
                    <a:pt x="93900" y="73170"/>
                  </a:cubicBezTo>
                  <a:cubicBezTo>
                    <a:pt x="95105" y="71352"/>
                    <a:pt x="95999" y="69322"/>
                    <a:pt x="97795" y="67907"/>
                  </a:cubicBezTo>
                  <a:cubicBezTo>
                    <a:pt x="98162" y="67616"/>
                    <a:pt x="98514" y="67287"/>
                    <a:pt x="98810" y="66931"/>
                  </a:cubicBezTo>
                  <a:cubicBezTo>
                    <a:pt x="99821" y="65727"/>
                    <a:pt x="101112" y="64886"/>
                    <a:pt x="102462" y="64070"/>
                  </a:cubicBezTo>
                  <a:cubicBezTo>
                    <a:pt x="106124" y="61854"/>
                    <a:pt x="109984" y="60030"/>
                    <a:pt x="113949" y="58394"/>
                  </a:cubicBezTo>
                  <a:cubicBezTo>
                    <a:pt x="115182" y="57884"/>
                    <a:pt x="116372" y="57293"/>
                    <a:pt x="117583" y="56744"/>
                  </a:cubicBezTo>
                  <a:cubicBezTo>
                    <a:pt x="118666" y="56253"/>
                    <a:pt x="119739" y="55743"/>
                    <a:pt x="120836" y="55284"/>
                  </a:cubicBezTo>
                  <a:cubicBezTo>
                    <a:pt x="121998" y="54796"/>
                    <a:pt x="123010" y="54115"/>
                    <a:pt x="123940" y="53309"/>
                  </a:cubicBezTo>
                  <a:cubicBezTo>
                    <a:pt x="124787" y="52572"/>
                    <a:pt x="125283" y="51632"/>
                    <a:pt x="125440" y="50548"/>
                  </a:cubicBezTo>
                  <a:cubicBezTo>
                    <a:pt x="125593" y="49501"/>
                    <a:pt x="125693" y="48446"/>
                    <a:pt x="125835" y="47228"/>
                  </a:cubicBezTo>
                  <a:cubicBezTo>
                    <a:pt x="126210" y="47057"/>
                    <a:pt x="126591" y="46886"/>
                    <a:pt x="126954" y="46721"/>
                  </a:cubicBezTo>
                  <a:cubicBezTo>
                    <a:pt x="127325" y="46828"/>
                    <a:pt x="127645" y="46914"/>
                    <a:pt x="127963" y="47007"/>
                  </a:cubicBezTo>
                  <a:cubicBezTo>
                    <a:pt x="129285" y="47399"/>
                    <a:pt x="130036" y="48303"/>
                    <a:pt x="130068" y="49632"/>
                  </a:cubicBezTo>
                  <a:close/>
                  <a:moveTo>
                    <a:pt x="87397" y="79665"/>
                  </a:moveTo>
                  <a:cubicBezTo>
                    <a:pt x="88798" y="78732"/>
                    <a:pt x="89949" y="77570"/>
                    <a:pt x="90693" y="76085"/>
                  </a:cubicBezTo>
                  <a:cubicBezTo>
                    <a:pt x="91492" y="74492"/>
                    <a:pt x="91278" y="72981"/>
                    <a:pt x="90120" y="71421"/>
                  </a:cubicBezTo>
                  <a:cubicBezTo>
                    <a:pt x="90398" y="70951"/>
                    <a:pt x="90679" y="70469"/>
                    <a:pt x="90971" y="69995"/>
                  </a:cubicBezTo>
                  <a:cubicBezTo>
                    <a:pt x="91014" y="69931"/>
                    <a:pt x="91132" y="69913"/>
                    <a:pt x="91217" y="69874"/>
                  </a:cubicBezTo>
                  <a:cubicBezTo>
                    <a:pt x="91477" y="69882"/>
                    <a:pt x="91481" y="70099"/>
                    <a:pt x="91538" y="70255"/>
                  </a:cubicBezTo>
                  <a:cubicBezTo>
                    <a:pt x="92026" y="71666"/>
                    <a:pt x="92279" y="73110"/>
                    <a:pt x="92304" y="74599"/>
                  </a:cubicBezTo>
                  <a:cubicBezTo>
                    <a:pt x="92343" y="76865"/>
                    <a:pt x="91534" y="78785"/>
                    <a:pt x="89992" y="80510"/>
                  </a:cubicBezTo>
                  <a:cubicBezTo>
                    <a:pt x="88837" y="81800"/>
                    <a:pt x="87348" y="82434"/>
                    <a:pt x="85769" y="82975"/>
                  </a:cubicBezTo>
                  <a:cubicBezTo>
                    <a:pt x="85238" y="83157"/>
                    <a:pt x="84672" y="83243"/>
                    <a:pt x="84020" y="83093"/>
                  </a:cubicBezTo>
                  <a:cubicBezTo>
                    <a:pt x="83920" y="82160"/>
                    <a:pt x="84187" y="81354"/>
                    <a:pt x="84557" y="80524"/>
                  </a:cubicBezTo>
                  <a:cubicBezTo>
                    <a:pt x="84804" y="80489"/>
                    <a:pt x="85035" y="80446"/>
                    <a:pt x="85271" y="80421"/>
                  </a:cubicBezTo>
                  <a:cubicBezTo>
                    <a:pt x="86051" y="80357"/>
                    <a:pt x="86764" y="80089"/>
                    <a:pt x="87397" y="79665"/>
                  </a:cubicBezTo>
                  <a:close/>
                  <a:moveTo>
                    <a:pt x="85384" y="78500"/>
                  </a:moveTo>
                  <a:cubicBezTo>
                    <a:pt x="85830" y="77802"/>
                    <a:pt x="86225" y="77047"/>
                    <a:pt x="86795" y="76452"/>
                  </a:cubicBezTo>
                  <a:cubicBezTo>
                    <a:pt x="87644" y="75564"/>
                    <a:pt x="88324" y="74585"/>
                    <a:pt x="88958" y="73562"/>
                  </a:cubicBezTo>
                  <a:cubicBezTo>
                    <a:pt x="89094" y="73341"/>
                    <a:pt x="89257" y="73135"/>
                    <a:pt x="89546" y="72728"/>
                  </a:cubicBezTo>
                  <a:cubicBezTo>
                    <a:pt x="90027" y="74182"/>
                    <a:pt x="89849" y="75286"/>
                    <a:pt x="89058" y="76234"/>
                  </a:cubicBezTo>
                  <a:cubicBezTo>
                    <a:pt x="88435" y="76975"/>
                    <a:pt x="87708" y="77638"/>
                    <a:pt x="86995" y="78308"/>
                  </a:cubicBezTo>
                  <a:cubicBezTo>
                    <a:pt x="86764" y="78525"/>
                    <a:pt x="86446" y="78664"/>
                    <a:pt x="86151" y="78807"/>
                  </a:cubicBezTo>
                  <a:cubicBezTo>
                    <a:pt x="85944" y="78903"/>
                    <a:pt x="85712" y="78949"/>
                    <a:pt x="85374" y="79053"/>
                  </a:cubicBezTo>
                  <a:cubicBezTo>
                    <a:pt x="85374" y="78810"/>
                    <a:pt x="85310" y="78614"/>
                    <a:pt x="85384" y="78500"/>
                  </a:cubicBezTo>
                  <a:close/>
                  <a:moveTo>
                    <a:pt x="91740" y="68826"/>
                  </a:moveTo>
                  <a:cubicBezTo>
                    <a:pt x="92040" y="68118"/>
                    <a:pt x="92350" y="67451"/>
                    <a:pt x="92603" y="66767"/>
                  </a:cubicBezTo>
                  <a:cubicBezTo>
                    <a:pt x="92860" y="66076"/>
                    <a:pt x="93056" y="65363"/>
                    <a:pt x="93287" y="64665"/>
                  </a:cubicBezTo>
                  <a:cubicBezTo>
                    <a:pt x="93511" y="63974"/>
                    <a:pt x="93429" y="63215"/>
                    <a:pt x="93754" y="62438"/>
                  </a:cubicBezTo>
                  <a:cubicBezTo>
                    <a:pt x="94698" y="63048"/>
                    <a:pt x="95550" y="63600"/>
                    <a:pt x="96565" y="64255"/>
                  </a:cubicBezTo>
                  <a:cubicBezTo>
                    <a:pt x="94798" y="65709"/>
                    <a:pt x="93515" y="67402"/>
                    <a:pt x="92390" y="69311"/>
                  </a:cubicBezTo>
                  <a:cubicBezTo>
                    <a:pt x="92140" y="69126"/>
                    <a:pt x="91962" y="68994"/>
                    <a:pt x="91740" y="68826"/>
                  </a:cubicBezTo>
                  <a:close/>
                  <a:moveTo>
                    <a:pt x="93551" y="69535"/>
                  </a:moveTo>
                  <a:cubicBezTo>
                    <a:pt x="94652" y="67611"/>
                    <a:pt x="96042" y="65940"/>
                    <a:pt x="97919" y="64665"/>
                  </a:cubicBezTo>
                  <a:cubicBezTo>
                    <a:pt x="98308" y="64401"/>
                    <a:pt x="98685" y="64113"/>
                    <a:pt x="99027" y="63796"/>
                  </a:cubicBezTo>
                  <a:cubicBezTo>
                    <a:pt x="99134" y="63696"/>
                    <a:pt x="99170" y="63443"/>
                    <a:pt x="99124" y="63293"/>
                  </a:cubicBezTo>
                  <a:cubicBezTo>
                    <a:pt x="99038" y="63033"/>
                    <a:pt x="98785" y="63012"/>
                    <a:pt x="98532" y="63079"/>
                  </a:cubicBezTo>
                  <a:cubicBezTo>
                    <a:pt x="98361" y="63130"/>
                    <a:pt x="98190" y="63183"/>
                    <a:pt x="97894" y="63268"/>
                  </a:cubicBezTo>
                  <a:cubicBezTo>
                    <a:pt x="98468" y="62634"/>
                    <a:pt x="98635" y="62467"/>
                    <a:pt x="99291" y="62327"/>
                  </a:cubicBezTo>
                  <a:cubicBezTo>
                    <a:pt x="99879" y="62203"/>
                    <a:pt x="100331" y="61900"/>
                    <a:pt x="100819" y="61608"/>
                  </a:cubicBezTo>
                  <a:cubicBezTo>
                    <a:pt x="102117" y="60828"/>
                    <a:pt x="103363" y="59969"/>
                    <a:pt x="104774" y="59364"/>
                  </a:cubicBezTo>
                  <a:cubicBezTo>
                    <a:pt x="105551" y="59028"/>
                    <a:pt x="106260" y="58522"/>
                    <a:pt x="106951" y="58038"/>
                  </a:cubicBezTo>
                  <a:cubicBezTo>
                    <a:pt x="107960" y="57325"/>
                    <a:pt x="109004" y="56769"/>
                    <a:pt x="110229" y="56406"/>
                  </a:cubicBezTo>
                  <a:cubicBezTo>
                    <a:pt x="112235" y="55815"/>
                    <a:pt x="114152" y="54942"/>
                    <a:pt x="116126" y="54236"/>
                  </a:cubicBezTo>
                  <a:cubicBezTo>
                    <a:pt x="117402" y="53780"/>
                    <a:pt x="118527" y="53128"/>
                    <a:pt x="119558" y="52270"/>
                  </a:cubicBezTo>
                  <a:cubicBezTo>
                    <a:pt x="120548" y="51443"/>
                    <a:pt x="121289" y="50548"/>
                    <a:pt x="121054" y="49209"/>
                  </a:cubicBezTo>
                  <a:cubicBezTo>
                    <a:pt x="122151" y="48525"/>
                    <a:pt x="123230" y="47979"/>
                    <a:pt x="124534" y="47713"/>
                  </a:cubicBezTo>
                  <a:cubicBezTo>
                    <a:pt x="124545" y="48767"/>
                    <a:pt x="124478" y="49722"/>
                    <a:pt x="124261" y="50663"/>
                  </a:cubicBezTo>
                  <a:cubicBezTo>
                    <a:pt x="124075" y="51443"/>
                    <a:pt x="123676" y="52116"/>
                    <a:pt x="123024" y="52640"/>
                  </a:cubicBezTo>
                  <a:cubicBezTo>
                    <a:pt x="122062" y="53409"/>
                    <a:pt x="121057" y="54087"/>
                    <a:pt x="119892" y="54567"/>
                  </a:cubicBezTo>
                  <a:cubicBezTo>
                    <a:pt x="118313" y="55227"/>
                    <a:pt x="116782" y="55993"/>
                    <a:pt x="115221" y="56698"/>
                  </a:cubicBezTo>
                  <a:cubicBezTo>
                    <a:pt x="113921" y="57286"/>
                    <a:pt x="112620" y="57874"/>
                    <a:pt x="111306" y="58419"/>
                  </a:cubicBezTo>
                  <a:cubicBezTo>
                    <a:pt x="108394" y="59630"/>
                    <a:pt x="105608" y="61059"/>
                    <a:pt x="102911" y="62648"/>
                  </a:cubicBezTo>
                  <a:cubicBezTo>
                    <a:pt x="102337" y="62983"/>
                    <a:pt x="101756" y="63307"/>
                    <a:pt x="101186" y="63650"/>
                  </a:cubicBezTo>
                  <a:cubicBezTo>
                    <a:pt x="100783" y="63896"/>
                    <a:pt x="100349" y="64120"/>
                    <a:pt x="100003" y="64430"/>
                  </a:cubicBezTo>
                  <a:cubicBezTo>
                    <a:pt x="97808" y="66418"/>
                    <a:pt x="95550" y="68356"/>
                    <a:pt x="94317" y="71110"/>
                  </a:cubicBezTo>
                  <a:cubicBezTo>
                    <a:pt x="94113" y="71566"/>
                    <a:pt x="93861" y="72002"/>
                    <a:pt x="93579" y="72539"/>
                  </a:cubicBezTo>
                  <a:cubicBezTo>
                    <a:pt x="93405" y="72350"/>
                    <a:pt x="93362" y="72322"/>
                    <a:pt x="93344" y="72283"/>
                  </a:cubicBezTo>
                  <a:cubicBezTo>
                    <a:pt x="92863" y="71328"/>
                    <a:pt x="93034" y="70433"/>
                    <a:pt x="93551" y="69535"/>
                  </a:cubicBezTo>
                  <a:close/>
                  <a:moveTo>
                    <a:pt x="113735" y="53798"/>
                  </a:moveTo>
                  <a:cubicBezTo>
                    <a:pt x="113978" y="53574"/>
                    <a:pt x="114113" y="53409"/>
                    <a:pt x="114277" y="53288"/>
                  </a:cubicBezTo>
                  <a:cubicBezTo>
                    <a:pt x="115927" y="52077"/>
                    <a:pt x="118716" y="50363"/>
                    <a:pt x="119682" y="49950"/>
                  </a:cubicBezTo>
                  <a:cubicBezTo>
                    <a:pt x="119971" y="50153"/>
                    <a:pt x="119800" y="50392"/>
                    <a:pt x="119660" y="50527"/>
                  </a:cubicBezTo>
                  <a:cubicBezTo>
                    <a:pt x="119015" y="51133"/>
                    <a:pt x="118371" y="51749"/>
                    <a:pt x="117669" y="52291"/>
                  </a:cubicBezTo>
                  <a:cubicBezTo>
                    <a:pt x="116907" y="52875"/>
                    <a:pt x="114986" y="53577"/>
                    <a:pt x="113735" y="53798"/>
                  </a:cubicBezTo>
                  <a:close/>
                  <a:moveTo>
                    <a:pt x="144359" y="3962"/>
                  </a:moveTo>
                  <a:cubicBezTo>
                    <a:pt x="144459" y="4233"/>
                    <a:pt x="144623" y="4482"/>
                    <a:pt x="144623" y="4728"/>
                  </a:cubicBezTo>
                  <a:cubicBezTo>
                    <a:pt x="144601" y="6431"/>
                    <a:pt x="144466" y="8099"/>
                    <a:pt x="143761" y="9713"/>
                  </a:cubicBezTo>
                  <a:cubicBezTo>
                    <a:pt x="142004" y="13750"/>
                    <a:pt x="140472" y="17869"/>
                    <a:pt x="139147" y="22059"/>
                  </a:cubicBezTo>
                  <a:cubicBezTo>
                    <a:pt x="138509" y="24082"/>
                    <a:pt x="137686" y="26052"/>
                    <a:pt x="136930" y="28040"/>
                  </a:cubicBezTo>
                  <a:cubicBezTo>
                    <a:pt x="136506" y="29167"/>
                    <a:pt x="136036" y="30275"/>
                    <a:pt x="135608" y="31401"/>
                  </a:cubicBezTo>
                  <a:cubicBezTo>
                    <a:pt x="134611" y="34041"/>
                    <a:pt x="133631" y="36688"/>
                    <a:pt x="132633" y="39328"/>
                  </a:cubicBezTo>
                  <a:cubicBezTo>
                    <a:pt x="132437" y="39845"/>
                    <a:pt x="132181" y="40344"/>
                    <a:pt x="131982" y="40860"/>
                  </a:cubicBezTo>
                  <a:cubicBezTo>
                    <a:pt x="131158" y="42998"/>
                    <a:pt x="129537" y="44327"/>
                    <a:pt x="127371" y="45122"/>
                  </a:cubicBezTo>
                  <a:cubicBezTo>
                    <a:pt x="125807" y="45695"/>
                    <a:pt x="124214" y="46208"/>
                    <a:pt x="122692" y="46875"/>
                  </a:cubicBezTo>
                  <a:cubicBezTo>
                    <a:pt x="121082" y="47580"/>
                    <a:pt x="119500" y="48361"/>
                    <a:pt x="117986" y="49237"/>
                  </a:cubicBezTo>
                  <a:cubicBezTo>
                    <a:pt x="116347" y="50181"/>
                    <a:pt x="114807" y="51293"/>
                    <a:pt x="113212" y="52309"/>
                  </a:cubicBezTo>
                  <a:cubicBezTo>
                    <a:pt x="110817" y="53830"/>
                    <a:pt x="108408" y="55333"/>
                    <a:pt x="106004" y="56844"/>
                  </a:cubicBezTo>
                  <a:cubicBezTo>
                    <a:pt x="105843" y="56948"/>
                    <a:pt x="105687" y="57058"/>
                    <a:pt x="105516" y="57133"/>
                  </a:cubicBezTo>
                  <a:cubicBezTo>
                    <a:pt x="103220" y="58106"/>
                    <a:pt x="101190" y="59499"/>
                    <a:pt x="99120" y="60828"/>
                  </a:cubicBezTo>
                  <a:cubicBezTo>
                    <a:pt x="98681" y="61109"/>
                    <a:pt x="98226" y="61365"/>
                    <a:pt x="97759" y="61597"/>
                  </a:cubicBezTo>
                  <a:cubicBezTo>
                    <a:pt x="97563" y="61697"/>
                    <a:pt x="97320" y="61711"/>
                    <a:pt x="97071" y="61772"/>
                  </a:cubicBezTo>
                  <a:cubicBezTo>
                    <a:pt x="96822" y="61163"/>
                    <a:pt x="96925" y="60614"/>
                    <a:pt x="97017" y="60079"/>
                  </a:cubicBezTo>
                  <a:cubicBezTo>
                    <a:pt x="97317" y="58402"/>
                    <a:pt x="97591" y="56716"/>
                    <a:pt x="97976" y="55052"/>
                  </a:cubicBezTo>
                  <a:cubicBezTo>
                    <a:pt x="98439" y="53074"/>
                    <a:pt x="98995" y="51122"/>
                    <a:pt x="99530" y="49162"/>
                  </a:cubicBezTo>
                  <a:cubicBezTo>
                    <a:pt x="99726" y="48450"/>
                    <a:pt x="99928" y="47734"/>
                    <a:pt x="100224" y="47057"/>
                  </a:cubicBezTo>
                  <a:cubicBezTo>
                    <a:pt x="101339" y="44491"/>
                    <a:pt x="101970" y="41794"/>
                    <a:pt x="102719" y="39125"/>
                  </a:cubicBezTo>
                  <a:cubicBezTo>
                    <a:pt x="103873" y="34988"/>
                    <a:pt x="105080" y="30867"/>
                    <a:pt x="106823" y="26907"/>
                  </a:cubicBezTo>
                  <a:cubicBezTo>
                    <a:pt x="107436" y="25511"/>
                    <a:pt x="107892" y="24050"/>
                    <a:pt x="108433" y="22621"/>
                  </a:cubicBezTo>
                  <a:cubicBezTo>
                    <a:pt x="108775" y="21712"/>
                    <a:pt x="109157" y="20815"/>
                    <a:pt x="109492" y="19903"/>
                  </a:cubicBezTo>
                  <a:cubicBezTo>
                    <a:pt x="109648" y="19486"/>
                    <a:pt x="109908" y="19201"/>
                    <a:pt x="110311" y="18997"/>
                  </a:cubicBezTo>
                  <a:cubicBezTo>
                    <a:pt x="111288" y="18502"/>
                    <a:pt x="112246" y="17986"/>
                    <a:pt x="113212" y="17476"/>
                  </a:cubicBezTo>
                  <a:cubicBezTo>
                    <a:pt x="115182" y="16432"/>
                    <a:pt x="117159" y="15396"/>
                    <a:pt x="119122" y="14341"/>
                  </a:cubicBezTo>
                  <a:cubicBezTo>
                    <a:pt x="121553" y="13037"/>
                    <a:pt x="124128" y="12043"/>
                    <a:pt x="126715" y="11074"/>
                  </a:cubicBezTo>
                  <a:cubicBezTo>
                    <a:pt x="128543" y="10386"/>
                    <a:pt x="130321" y="9591"/>
                    <a:pt x="132120" y="8833"/>
                  </a:cubicBezTo>
                  <a:cubicBezTo>
                    <a:pt x="133827" y="8116"/>
                    <a:pt x="135534" y="7386"/>
                    <a:pt x="137237" y="6652"/>
                  </a:cubicBezTo>
                  <a:cubicBezTo>
                    <a:pt x="138242" y="6221"/>
                    <a:pt x="139247" y="5790"/>
                    <a:pt x="140237" y="5330"/>
                  </a:cubicBezTo>
                  <a:cubicBezTo>
                    <a:pt x="141534" y="4735"/>
                    <a:pt x="142848" y="4212"/>
                    <a:pt x="144359" y="3962"/>
                  </a:cubicBezTo>
                  <a:close/>
                  <a:moveTo>
                    <a:pt x="94314" y="47050"/>
                  </a:moveTo>
                  <a:cubicBezTo>
                    <a:pt x="95204" y="43084"/>
                    <a:pt x="96598" y="39247"/>
                    <a:pt x="97598" y="35313"/>
                  </a:cubicBezTo>
                  <a:cubicBezTo>
                    <a:pt x="98226" y="32850"/>
                    <a:pt x="98806" y="30375"/>
                    <a:pt x="99640" y="27973"/>
                  </a:cubicBezTo>
                  <a:cubicBezTo>
                    <a:pt x="100292" y="26092"/>
                    <a:pt x="100848" y="24189"/>
                    <a:pt x="101339" y="22265"/>
                  </a:cubicBezTo>
                  <a:cubicBezTo>
                    <a:pt x="101628" y="21146"/>
                    <a:pt x="101860" y="20017"/>
                    <a:pt x="102066" y="18880"/>
                  </a:cubicBezTo>
                  <a:cubicBezTo>
                    <a:pt x="102173" y="18300"/>
                    <a:pt x="102434" y="17869"/>
                    <a:pt x="102943" y="17527"/>
                  </a:cubicBezTo>
                  <a:cubicBezTo>
                    <a:pt x="103962" y="16835"/>
                    <a:pt x="104942" y="16090"/>
                    <a:pt x="106146" y="15713"/>
                  </a:cubicBezTo>
                  <a:cubicBezTo>
                    <a:pt x="106239" y="15680"/>
                    <a:pt x="106328" y="15649"/>
                    <a:pt x="106413" y="15603"/>
                  </a:cubicBezTo>
                  <a:cubicBezTo>
                    <a:pt x="109602" y="13824"/>
                    <a:pt x="113026" y="12467"/>
                    <a:pt x="116190" y="10628"/>
                  </a:cubicBezTo>
                  <a:cubicBezTo>
                    <a:pt x="117783" y="9702"/>
                    <a:pt x="119486" y="8946"/>
                    <a:pt x="121140" y="8113"/>
                  </a:cubicBezTo>
                  <a:cubicBezTo>
                    <a:pt x="122115" y="7621"/>
                    <a:pt x="123085" y="7119"/>
                    <a:pt x="124064" y="6638"/>
                  </a:cubicBezTo>
                  <a:cubicBezTo>
                    <a:pt x="125600" y="5882"/>
                    <a:pt x="127129" y="5116"/>
                    <a:pt x="128682" y="4404"/>
                  </a:cubicBezTo>
                  <a:cubicBezTo>
                    <a:pt x="130064" y="3763"/>
                    <a:pt x="131472" y="3164"/>
                    <a:pt x="132605" y="2138"/>
                  </a:cubicBezTo>
                  <a:cubicBezTo>
                    <a:pt x="132957" y="1817"/>
                    <a:pt x="133328" y="1732"/>
                    <a:pt x="133788" y="1845"/>
                  </a:cubicBezTo>
                  <a:cubicBezTo>
                    <a:pt x="134251" y="1959"/>
                    <a:pt x="134725" y="2038"/>
                    <a:pt x="135188" y="2145"/>
                  </a:cubicBezTo>
                  <a:cubicBezTo>
                    <a:pt x="136677" y="2483"/>
                    <a:pt x="138167" y="2825"/>
                    <a:pt x="139653" y="3178"/>
                  </a:cubicBezTo>
                  <a:cubicBezTo>
                    <a:pt x="139916" y="3242"/>
                    <a:pt x="140166" y="3356"/>
                    <a:pt x="140711" y="3552"/>
                  </a:cubicBezTo>
                  <a:cubicBezTo>
                    <a:pt x="139938" y="3934"/>
                    <a:pt x="139478" y="4182"/>
                    <a:pt x="139004" y="4389"/>
                  </a:cubicBezTo>
                  <a:cubicBezTo>
                    <a:pt x="136955" y="5284"/>
                    <a:pt x="134899" y="6164"/>
                    <a:pt x="132850" y="7058"/>
                  </a:cubicBezTo>
                  <a:cubicBezTo>
                    <a:pt x="131935" y="7458"/>
                    <a:pt x="131044" y="7910"/>
                    <a:pt x="130118" y="8284"/>
                  </a:cubicBezTo>
                  <a:cubicBezTo>
                    <a:pt x="128176" y="9071"/>
                    <a:pt x="126234" y="9855"/>
                    <a:pt x="124268" y="10582"/>
                  </a:cubicBezTo>
                  <a:cubicBezTo>
                    <a:pt x="121934" y="11444"/>
                    <a:pt x="119717" y="12524"/>
                    <a:pt x="117555" y="13717"/>
                  </a:cubicBezTo>
                  <a:cubicBezTo>
                    <a:pt x="115143" y="15047"/>
                    <a:pt x="112712" y="16336"/>
                    <a:pt x="110275" y="17619"/>
                  </a:cubicBezTo>
                  <a:cubicBezTo>
                    <a:pt x="109869" y="17833"/>
                    <a:pt x="109388" y="17922"/>
                    <a:pt x="108890" y="18082"/>
                  </a:cubicBezTo>
                  <a:cubicBezTo>
                    <a:pt x="108487" y="19094"/>
                    <a:pt x="108070" y="20120"/>
                    <a:pt x="107667" y="21150"/>
                  </a:cubicBezTo>
                  <a:cubicBezTo>
                    <a:pt x="106488" y="24168"/>
                    <a:pt x="105238" y="27164"/>
                    <a:pt x="104158" y="30218"/>
                  </a:cubicBezTo>
                  <a:cubicBezTo>
                    <a:pt x="103189" y="32962"/>
                    <a:pt x="102376" y="35758"/>
                    <a:pt x="101546" y="38548"/>
                  </a:cubicBezTo>
                  <a:cubicBezTo>
                    <a:pt x="100745" y="41249"/>
                    <a:pt x="100039" y="43967"/>
                    <a:pt x="99017" y="46611"/>
                  </a:cubicBezTo>
                  <a:cubicBezTo>
                    <a:pt x="98183" y="48767"/>
                    <a:pt x="97584" y="51012"/>
                    <a:pt x="97014" y="53245"/>
                  </a:cubicBezTo>
                  <a:cubicBezTo>
                    <a:pt x="96330" y="55929"/>
                    <a:pt x="95728" y="58633"/>
                    <a:pt x="95507" y="61401"/>
                  </a:cubicBezTo>
                  <a:cubicBezTo>
                    <a:pt x="95500" y="61480"/>
                    <a:pt x="95417" y="61558"/>
                    <a:pt x="95368" y="61640"/>
                  </a:cubicBezTo>
                  <a:cubicBezTo>
                    <a:pt x="94823" y="61526"/>
                    <a:pt x="94278" y="61412"/>
                    <a:pt x="93679" y="61288"/>
                  </a:cubicBezTo>
                  <a:cubicBezTo>
                    <a:pt x="93651" y="61010"/>
                    <a:pt x="93611" y="60742"/>
                    <a:pt x="93600" y="60471"/>
                  </a:cubicBezTo>
                  <a:cubicBezTo>
                    <a:pt x="93526" y="58491"/>
                    <a:pt x="93455" y="56509"/>
                    <a:pt x="93369" y="54528"/>
                  </a:cubicBezTo>
                  <a:cubicBezTo>
                    <a:pt x="93355" y="54197"/>
                    <a:pt x="93322" y="53883"/>
                    <a:pt x="93605" y="53634"/>
                  </a:cubicBezTo>
                  <a:cubicBezTo>
                    <a:pt x="94018" y="53260"/>
                    <a:pt x="93939" y="52825"/>
                    <a:pt x="93822" y="52355"/>
                  </a:cubicBezTo>
                  <a:cubicBezTo>
                    <a:pt x="93583" y="51400"/>
                    <a:pt x="93109" y="50556"/>
                    <a:pt x="92460" y="49696"/>
                  </a:cubicBezTo>
                  <a:cubicBezTo>
                    <a:pt x="93615" y="49124"/>
                    <a:pt x="94075" y="48126"/>
                    <a:pt x="94314" y="47050"/>
                  </a:cubicBezTo>
                  <a:close/>
                  <a:moveTo>
                    <a:pt x="82260" y="89272"/>
                  </a:moveTo>
                  <a:cubicBezTo>
                    <a:pt x="82178" y="91174"/>
                    <a:pt x="82431" y="93044"/>
                    <a:pt x="82745" y="94911"/>
                  </a:cubicBezTo>
                  <a:cubicBezTo>
                    <a:pt x="82834" y="95450"/>
                    <a:pt x="82873" y="95991"/>
                    <a:pt x="82951" y="96664"/>
                  </a:cubicBezTo>
                  <a:cubicBezTo>
                    <a:pt x="82462" y="96486"/>
                    <a:pt x="82117" y="96373"/>
                    <a:pt x="81775" y="96237"/>
                  </a:cubicBezTo>
                  <a:cubicBezTo>
                    <a:pt x="80051" y="95531"/>
                    <a:pt x="78226" y="95129"/>
                    <a:pt x="76442" y="94605"/>
                  </a:cubicBezTo>
                  <a:cubicBezTo>
                    <a:pt x="76032" y="94484"/>
                    <a:pt x="75611" y="94384"/>
                    <a:pt x="75212" y="94227"/>
                  </a:cubicBezTo>
                  <a:cubicBezTo>
                    <a:pt x="73516" y="93569"/>
                    <a:pt x="71752" y="93151"/>
                    <a:pt x="69967" y="92784"/>
                  </a:cubicBezTo>
                  <a:cubicBezTo>
                    <a:pt x="69640" y="92717"/>
                    <a:pt x="69315" y="92642"/>
                    <a:pt x="68987" y="92578"/>
                  </a:cubicBezTo>
                  <a:cubicBezTo>
                    <a:pt x="68542" y="92492"/>
                    <a:pt x="68343" y="92207"/>
                    <a:pt x="68307" y="91801"/>
                  </a:cubicBezTo>
                  <a:cubicBezTo>
                    <a:pt x="68282" y="91527"/>
                    <a:pt x="68264" y="91249"/>
                    <a:pt x="68272" y="90974"/>
                  </a:cubicBezTo>
                  <a:cubicBezTo>
                    <a:pt x="68310" y="89175"/>
                    <a:pt x="68282" y="87372"/>
                    <a:pt x="68428" y="85583"/>
                  </a:cubicBezTo>
                  <a:cubicBezTo>
                    <a:pt x="68539" y="84162"/>
                    <a:pt x="68831" y="82751"/>
                    <a:pt x="69112" y="81351"/>
                  </a:cubicBezTo>
                  <a:cubicBezTo>
                    <a:pt x="69241" y="80727"/>
                    <a:pt x="69483" y="80107"/>
                    <a:pt x="69768" y="79527"/>
                  </a:cubicBezTo>
                  <a:cubicBezTo>
                    <a:pt x="70587" y="77859"/>
                    <a:pt x="71453" y="76216"/>
                    <a:pt x="72301" y="74563"/>
                  </a:cubicBezTo>
                  <a:cubicBezTo>
                    <a:pt x="72600" y="73982"/>
                    <a:pt x="72914" y="73412"/>
                    <a:pt x="73174" y="72817"/>
                  </a:cubicBezTo>
                  <a:cubicBezTo>
                    <a:pt x="73855" y="71278"/>
                    <a:pt x="74781" y="69889"/>
                    <a:pt x="75907" y="68613"/>
                  </a:cubicBezTo>
                  <a:cubicBezTo>
                    <a:pt x="75971" y="68545"/>
                    <a:pt x="76024" y="68471"/>
                    <a:pt x="76088" y="68402"/>
                  </a:cubicBezTo>
                  <a:cubicBezTo>
                    <a:pt x="78693" y="65730"/>
                    <a:pt x="79865" y="62474"/>
                    <a:pt x="80272" y="58900"/>
                  </a:cubicBezTo>
                  <a:cubicBezTo>
                    <a:pt x="80485" y="57015"/>
                    <a:pt x="80449" y="55126"/>
                    <a:pt x="80425" y="53235"/>
                  </a:cubicBezTo>
                  <a:cubicBezTo>
                    <a:pt x="80421" y="53028"/>
                    <a:pt x="80439" y="52822"/>
                    <a:pt x="80464" y="52301"/>
                  </a:cubicBezTo>
                  <a:cubicBezTo>
                    <a:pt x="80827" y="52860"/>
                    <a:pt x="81016" y="53156"/>
                    <a:pt x="81216" y="53449"/>
                  </a:cubicBezTo>
                  <a:cubicBezTo>
                    <a:pt x="81665" y="54097"/>
                    <a:pt x="82114" y="54753"/>
                    <a:pt x="82587" y="55391"/>
                  </a:cubicBezTo>
                  <a:cubicBezTo>
                    <a:pt x="82758" y="55626"/>
                    <a:pt x="83218" y="55544"/>
                    <a:pt x="83289" y="55269"/>
                  </a:cubicBezTo>
                  <a:cubicBezTo>
                    <a:pt x="83553" y="54250"/>
                    <a:pt x="83863" y="53224"/>
                    <a:pt x="83279" y="52194"/>
                  </a:cubicBezTo>
                  <a:cubicBezTo>
                    <a:pt x="82755" y="52643"/>
                    <a:pt x="82755" y="52643"/>
                    <a:pt x="82381" y="53506"/>
                  </a:cubicBezTo>
                  <a:cubicBezTo>
                    <a:pt x="82206" y="53335"/>
                    <a:pt x="82035" y="53210"/>
                    <a:pt x="81928" y="53049"/>
                  </a:cubicBezTo>
                  <a:cubicBezTo>
                    <a:pt x="81476" y="52405"/>
                    <a:pt x="81048" y="51742"/>
                    <a:pt x="80543" y="50979"/>
                  </a:cubicBezTo>
                  <a:cubicBezTo>
                    <a:pt x="81857" y="48931"/>
                    <a:pt x="82975" y="46700"/>
                    <a:pt x="83824" y="44302"/>
                  </a:cubicBezTo>
                  <a:cubicBezTo>
                    <a:pt x="84853" y="44242"/>
                    <a:pt x="85844" y="44181"/>
                    <a:pt x="86856" y="44121"/>
                  </a:cubicBezTo>
                  <a:cubicBezTo>
                    <a:pt x="88206" y="45275"/>
                    <a:pt x="89201" y="46679"/>
                    <a:pt x="90063" y="48175"/>
                  </a:cubicBezTo>
                  <a:cubicBezTo>
                    <a:pt x="90640" y="49180"/>
                    <a:pt x="91138" y="50231"/>
                    <a:pt x="91923" y="51122"/>
                  </a:cubicBezTo>
                  <a:cubicBezTo>
                    <a:pt x="92125" y="51350"/>
                    <a:pt x="92197" y="51685"/>
                    <a:pt x="92372" y="52059"/>
                  </a:cubicBezTo>
                  <a:cubicBezTo>
                    <a:pt x="91684" y="52240"/>
                    <a:pt x="91224" y="52600"/>
                    <a:pt x="90875" y="53117"/>
                  </a:cubicBezTo>
                  <a:cubicBezTo>
                    <a:pt x="90543" y="53605"/>
                    <a:pt x="90472" y="54243"/>
                    <a:pt x="89892" y="54710"/>
                  </a:cubicBezTo>
                  <a:cubicBezTo>
                    <a:pt x="89268" y="53623"/>
                    <a:pt x="89012" y="52398"/>
                    <a:pt x="88039" y="51656"/>
                  </a:cubicBezTo>
                  <a:cubicBezTo>
                    <a:pt x="87672" y="51674"/>
                    <a:pt x="87693" y="51903"/>
                    <a:pt x="87704" y="52063"/>
                  </a:cubicBezTo>
                  <a:cubicBezTo>
                    <a:pt x="87718" y="52337"/>
                    <a:pt x="87750" y="52622"/>
                    <a:pt x="87843" y="52875"/>
                  </a:cubicBezTo>
                  <a:cubicBezTo>
                    <a:pt x="88252" y="53958"/>
                    <a:pt x="88688" y="55034"/>
                    <a:pt x="89115" y="56106"/>
                  </a:cubicBezTo>
                  <a:cubicBezTo>
                    <a:pt x="89254" y="56466"/>
                    <a:pt x="89457" y="56769"/>
                    <a:pt x="89949" y="56837"/>
                  </a:cubicBezTo>
                  <a:cubicBezTo>
                    <a:pt x="91196" y="56118"/>
                    <a:pt x="91232" y="54582"/>
                    <a:pt x="92033" y="53598"/>
                  </a:cubicBezTo>
                  <a:cubicBezTo>
                    <a:pt x="92421" y="53673"/>
                    <a:pt x="92378" y="53894"/>
                    <a:pt x="92378" y="54058"/>
                  </a:cubicBezTo>
                  <a:cubicBezTo>
                    <a:pt x="92375" y="56915"/>
                    <a:pt x="92425" y="59777"/>
                    <a:pt x="92329" y="62634"/>
                  </a:cubicBezTo>
                  <a:cubicBezTo>
                    <a:pt x="92261" y="64644"/>
                    <a:pt x="91505" y="66507"/>
                    <a:pt x="90519" y="68271"/>
                  </a:cubicBezTo>
                  <a:cubicBezTo>
                    <a:pt x="89657" y="69813"/>
                    <a:pt x="88798" y="71357"/>
                    <a:pt x="87886" y="72875"/>
                  </a:cubicBezTo>
                  <a:cubicBezTo>
                    <a:pt x="87408" y="73666"/>
                    <a:pt x="86899" y="74470"/>
                    <a:pt x="86261" y="75144"/>
                  </a:cubicBezTo>
                  <a:cubicBezTo>
                    <a:pt x="84187" y="77328"/>
                    <a:pt x="82993" y="79872"/>
                    <a:pt x="82566" y="82786"/>
                  </a:cubicBezTo>
                  <a:cubicBezTo>
                    <a:pt x="82349" y="84251"/>
                    <a:pt x="82224" y="85719"/>
                    <a:pt x="82263" y="87198"/>
                  </a:cubicBezTo>
                  <a:cubicBezTo>
                    <a:pt x="82278" y="87889"/>
                    <a:pt x="82288" y="88583"/>
                    <a:pt x="82260" y="89272"/>
                  </a:cubicBezTo>
                  <a:close/>
                  <a:moveTo>
                    <a:pt x="91452" y="99832"/>
                  </a:moveTo>
                  <a:cubicBezTo>
                    <a:pt x="91245" y="100239"/>
                    <a:pt x="90971" y="100612"/>
                    <a:pt x="90714" y="101022"/>
                  </a:cubicBezTo>
                  <a:cubicBezTo>
                    <a:pt x="89410" y="100798"/>
                    <a:pt x="88517" y="99982"/>
                    <a:pt x="87529" y="99376"/>
                  </a:cubicBezTo>
                  <a:cubicBezTo>
                    <a:pt x="86529" y="98759"/>
                    <a:pt x="85623" y="97997"/>
                    <a:pt x="84647" y="97281"/>
                  </a:cubicBezTo>
                  <a:cubicBezTo>
                    <a:pt x="83702" y="94018"/>
                    <a:pt x="83265" y="87743"/>
                    <a:pt x="83799" y="84633"/>
                  </a:cubicBezTo>
                  <a:cubicBezTo>
                    <a:pt x="84408" y="84550"/>
                    <a:pt x="85064" y="84504"/>
                    <a:pt x="85698" y="84361"/>
                  </a:cubicBezTo>
                  <a:cubicBezTo>
                    <a:pt x="86300" y="84230"/>
                    <a:pt x="86892" y="84034"/>
                    <a:pt x="87461" y="83795"/>
                  </a:cubicBezTo>
                  <a:cubicBezTo>
                    <a:pt x="88068" y="83538"/>
                    <a:pt x="88655" y="83222"/>
                    <a:pt x="89229" y="82886"/>
                  </a:cubicBezTo>
                  <a:cubicBezTo>
                    <a:pt x="89757" y="82580"/>
                    <a:pt x="90248" y="82213"/>
                    <a:pt x="90793" y="81849"/>
                  </a:cubicBezTo>
                  <a:cubicBezTo>
                    <a:pt x="90893" y="81864"/>
                    <a:pt x="91046" y="81853"/>
                    <a:pt x="91160" y="81906"/>
                  </a:cubicBezTo>
                  <a:cubicBezTo>
                    <a:pt x="92069" y="82355"/>
                    <a:pt x="93031" y="82597"/>
                    <a:pt x="94028" y="82768"/>
                  </a:cubicBezTo>
                  <a:cubicBezTo>
                    <a:pt x="94588" y="82865"/>
                    <a:pt x="95161" y="83011"/>
                    <a:pt x="95664" y="83260"/>
                  </a:cubicBezTo>
                  <a:cubicBezTo>
                    <a:pt x="97659" y="84255"/>
                    <a:pt x="99744" y="85113"/>
                    <a:pt x="101557" y="86392"/>
                  </a:cubicBezTo>
                  <a:cubicBezTo>
                    <a:pt x="103588" y="87825"/>
                    <a:pt x="105230" y="89614"/>
                    <a:pt x="105847" y="92076"/>
                  </a:cubicBezTo>
                  <a:cubicBezTo>
                    <a:pt x="105900" y="92289"/>
                    <a:pt x="105918" y="92513"/>
                    <a:pt x="105961" y="92791"/>
                  </a:cubicBezTo>
                  <a:cubicBezTo>
                    <a:pt x="105572" y="92791"/>
                    <a:pt x="105245" y="92827"/>
                    <a:pt x="104931" y="92784"/>
                  </a:cubicBezTo>
                  <a:cubicBezTo>
                    <a:pt x="102530" y="92467"/>
                    <a:pt x="100263" y="92962"/>
                    <a:pt x="98079" y="93875"/>
                  </a:cubicBezTo>
                  <a:cubicBezTo>
                    <a:pt x="97602" y="94071"/>
                    <a:pt x="97139" y="94342"/>
                    <a:pt x="96729" y="94651"/>
                  </a:cubicBezTo>
                  <a:cubicBezTo>
                    <a:pt x="95682" y="95453"/>
                    <a:pt x="94659" y="96284"/>
                    <a:pt x="93643" y="97131"/>
                  </a:cubicBezTo>
                  <a:cubicBezTo>
                    <a:pt x="92738" y="97890"/>
                    <a:pt x="91987" y="98781"/>
                    <a:pt x="91452" y="99832"/>
                  </a:cubicBezTo>
                  <a:close/>
                  <a:moveTo>
                    <a:pt x="93789" y="103997"/>
                  </a:moveTo>
                  <a:cubicBezTo>
                    <a:pt x="93212" y="103385"/>
                    <a:pt x="92643" y="102765"/>
                    <a:pt x="92023" y="102094"/>
                  </a:cubicBezTo>
                  <a:cubicBezTo>
                    <a:pt x="92603" y="100933"/>
                    <a:pt x="93109" y="99732"/>
                    <a:pt x="94118" y="98849"/>
                  </a:cubicBezTo>
                  <a:cubicBezTo>
                    <a:pt x="95322" y="97794"/>
                    <a:pt x="96529" y="96736"/>
                    <a:pt x="97830" y="95795"/>
                  </a:cubicBezTo>
                  <a:cubicBezTo>
                    <a:pt x="99116" y="94862"/>
                    <a:pt x="100670" y="94452"/>
                    <a:pt x="102248" y="94291"/>
                  </a:cubicBezTo>
                  <a:cubicBezTo>
                    <a:pt x="103289" y="94184"/>
                    <a:pt x="104358" y="94256"/>
                    <a:pt x="105401" y="94352"/>
                  </a:cubicBezTo>
                  <a:cubicBezTo>
                    <a:pt x="106363" y="94441"/>
                    <a:pt x="106573" y="94662"/>
                    <a:pt x="106662" y="95560"/>
                  </a:cubicBezTo>
                  <a:cubicBezTo>
                    <a:pt x="106769" y="96600"/>
                    <a:pt x="107047" y="97637"/>
                    <a:pt x="106951" y="98660"/>
                  </a:cubicBezTo>
                  <a:cubicBezTo>
                    <a:pt x="106502" y="98935"/>
                    <a:pt x="106121" y="98756"/>
                    <a:pt x="105761" y="98713"/>
                  </a:cubicBezTo>
                  <a:cubicBezTo>
                    <a:pt x="103128" y="98414"/>
                    <a:pt x="100745" y="99165"/>
                    <a:pt x="98450" y="100298"/>
                  </a:cubicBezTo>
                  <a:cubicBezTo>
                    <a:pt x="97239" y="100897"/>
                    <a:pt x="96187" y="101667"/>
                    <a:pt x="95393" y="102754"/>
                  </a:cubicBezTo>
                  <a:cubicBezTo>
                    <a:pt x="95037" y="103242"/>
                    <a:pt x="94602" y="103676"/>
                    <a:pt x="94160" y="104182"/>
                  </a:cubicBezTo>
                  <a:cubicBezTo>
                    <a:pt x="93950" y="104079"/>
                    <a:pt x="93847" y="104058"/>
                    <a:pt x="93789" y="103997"/>
                  </a:cubicBezTo>
                  <a:close/>
                  <a:moveTo>
                    <a:pt x="96840" y="108184"/>
                  </a:moveTo>
                  <a:cubicBezTo>
                    <a:pt x="95973" y="107404"/>
                    <a:pt x="95457" y="106488"/>
                    <a:pt x="94962" y="105600"/>
                  </a:cubicBezTo>
                  <a:cubicBezTo>
                    <a:pt x="95646" y="104838"/>
                    <a:pt x="96320" y="104133"/>
                    <a:pt x="96932" y="103385"/>
                  </a:cubicBezTo>
                  <a:cubicBezTo>
                    <a:pt x="97666" y="102483"/>
                    <a:pt x="98632" y="101898"/>
                    <a:pt x="99683" y="101443"/>
                  </a:cubicBezTo>
                  <a:cubicBezTo>
                    <a:pt x="100595" y="101047"/>
                    <a:pt x="101532" y="100673"/>
                    <a:pt x="102494" y="100420"/>
                  </a:cubicBezTo>
                  <a:cubicBezTo>
                    <a:pt x="103940" y="100035"/>
                    <a:pt x="105416" y="100071"/>
                    <a:pt x="106919" y="100469"/>
                  </a:cubicBezTo>
                  <a:cubicBezTo>
                    <a:pt x="107197" y="101528"/>
                    <a:pt x="107012" y="102586"/>
                    <a:pt x="107144" y="103694"/>
                  </a:cubicBezTo>
                  <a:cubicBezTo>
                    <a:pt x="106132" y="103694"/>
                    <a:pt x="105277" y="103666"/>
                    <a:pt x="104425" y="103698"/>
                  </a:cubicBezTo>
                  <a:cubicBezTo>
                    <a:pt x="102447" y="103776"/>
                    <a:pt x="100688" y="104396"/>
                    <a:pt x="99252" y="105750"/>
                  </a:cubicBezTo>
                  <a:cubicBezTo>
                    <a:pt x="98842" y="106139"/>
                    <a:pt x="98425" y="106516"/>
                    <a:pt x="98026" y="106912"/>
                  </a:cubicBezTo>
                  <a:cubicBezTo>
                    <a:pt x="97634" y="107307"/>
                    <a:pt x="97267" y="107724"/>
                    <a:pt x="96840" y="108184"/>
                  </a:cubicBezTo>
                  <a:close/>
                  <a:moveTo>
                    <a:pt x="99708" y="111558"/>
                  </a:moveTo>
                  <a:cubicBezTo>
                    <a:pt x="99009" y="111081"/>
                    <a:pt x="98693" y="110699"/>
                    <a:pt x="97848" y="109277"/>
                  </a:cubicBezTo>
                  <a:cubicBezTo>
                    <a:pt x="98664" y="108473"/>
                    <a:pt x="99487" y="107642"/>
                    <a:pt x="100328" y="106830"/>
                  </a:cubicBezTo>
                  <a:cubicBezTo>
                    <a:pt x="101461" y="105736"/>
                    <a:pt x="102890" y="105251"/>
                    <a:pt x="104450" y="105130"/>
                  </a:cubicBezTo>
                  <a:cubicBezTo>
                    <a:pt x="105348" y="105066"/>
                    <a:pt x="106253" y="105120"/>
                    <a:pt x="107265" y="105120"/>
                  </a:cubicBezTo>
                  <a:cubicBezTo>
                    <a:pt x="107432" y="106199"/>
                    <a:pt x="107400" y="107101"/>
                    <a:pt x="107300" y="108013"/>
                  </a:cubicBezTo>
                  <a:cubicBezTo>
                    <a:pt x="106271" y="108123"/>
                    <a:pt x="105323" y="108166"/>
                    <a:pt x="104401" y="108337"/>
                  </a:cubicBezTo>
                  <a:cubicBezTo>
                    <a:pt x="103403" y="108519"/>
                    <a:pt x="102494" y="108975"/>
                    <a:pt x="101724" y="109609"/>
                  </a:cubicBezTo>
                  <a:cubicBezTo>
                    <a:pt x="101008" y="110201"/>
                    <a:pt x="100385" y="110899"/>
                    <a:pt x="99708" y="111558"/>
                  </a:cubicBezTo>
                  <a:close/>
                  <a:moveTo>
                    <a:pt x="100698" y="113332"/>
                  </a:moveTo>
                  <a:cubicBezTo>
                    <a:pt x="101903" y="110581"/>
                    <a:pt x="104072" y="109317"/>
                    <a:pt x="107069" y="109588"/>
                  </a:cubicBezTo>
                  <a:cubicBezTo>
                    <a:pt x="107475" y="110058"/>
                    <a:pt x="107290" y="110632"/>
                    <a:pt x="107279" y="111159"/>
                  </a:cubicBezTo>
                  <a:cubicBezTo>
                    <a:pt x="107269" y="111697"/>
                    <a:pt x="107389" y="112263"/>
                    <a:pt x="107098" y="112762"/>
                  </a:cubicBezTo>
                  <a:cubicBezTo>
                    <a:pt x="103840" y="112947"/>
                    <a:pt x="103840" y="112947"/>
                    <a:pt x="101329" y="114312"/>
                  </a:cubicBezTo>
                  <a:cubicBezTo>
                    <a:pt x="101112" y="113977"/>
                    <a:pt x="100895" y="113635"/>
                    <a:pt x="100698" y="113332"/>
                  </a:cubicBezTo>
                  <a:close/>
                  <a:moveTo>
                    <a:pt x="103174" y="117957"/>
                  </a:moveTo>
                  <a:cubicBezTo>
                    <a:pt x="102704" y="117726"/>
                    <a:pt x="102672" y="117273"/>
                    <a:pt x="102487" y="116917"/>
                  </a:cubicBezTo>
                  <a:cubicBezTo>
                    <a:pt x="102323" y="116596"/>
                    <a:pt x="102209" y="116247"/>
                    <a:pt x="102063" y="115891"/>
                  </a:cubicBezTo>
                  <a:cubicBezTo>
                    <a:pt x="103338" y="114181"/>
                    <a:pt x="105177" y="114092"/>
                    <a:pt x="107051" y="114095"/>
                  </a:cubicBezTo>
                  <a:cubicBezTo>
                    <a:pt x="107293" y="115143"/>
                    <a:pt x="107282" y="115388"/>
                    <a:pt x="106948" y="116692"/>
                  </a:cubicBezTo>
                  <a:cubicBezTo>
                    <a:pt x="105580" y="116760"/>
                    <a:pt x="104258" y="117070"/>
                    <a:pt x="103174" y="117957"/>
                  </a:cubicBezTo>
                  <a:close/>
                  <a:moveTo>
                    <a:pt x="104781" y="122122"/>
                  </a:moveTo>
                  <a:cubicBezTo>
                    <a:pt x="104187" y="121588"/>
                    <a:pt x="103923" y="120797"/>
                    <a:pt x="103816" y="120002"/>
                  </a:cubicBezTo>
                  <a:cubicBezTo>
                    <a:pt x="103727" y="119361"/>
                    <a:pt x="104225" y="118887"/>
                    <a:pt x="104792" y="118595"/>
                  </a:cubicBezTo>
                  <a:cubicBezTo>
                    <a:pt x="105422" y="118271"/>
                    <a:pt x="106093" y="118017"/>
                    <a:pt x="106838" y="118164"/>
                  </a:cubicBezTo>
                  <a:cubicBezTo>
                    <a:pt x="107169" y="119037"/>
                    <a:pt x="107190" y="120148"/>
                    <a:pt x="106902" y="121492"/>
                  </a:cubicBezTo>
                  <a:cubicBezTo>
                    <a:pt x="106224" y="121695"/>
                    <a:pt x="105551" y="121895"/>
                    <a:pt x="104781" y="122122"/>
                  </a:cubicBezTo>
                  <a:close/>
                  <a:moveTo>
                    <a:pt x="119326" y="149254"/>
                  </a:moveTo>
                  <a:cubicBezTo>
                    <a:pt x="118029" y="150841"/>
                    <a:pt x="116251" y="151824"/>
                    <a:pt x="114316" y="152554"/>
                  </a:cubicBezTo>
                  <a:cubicBezTo>
                    <a:pt x="112225" y="153338"/>
                    <a:pt x="110161" y="154214"/>
                    <a:pt x="107917" y="154589"/>
                  </a:cubicBezTo>
                  <a:cubicBezTo>
                    <a:pt x="107287" y="154695"/>
                    <a:pt x="106705" y="155091"/>
                    <a:pt x="105947" y="154988"/>
                  </a:cubicBezTo>
                  <a:cubicBezTo>
                    <a:pt x="105947" y="154689"/>
                    <a:pt x="105889" y="154411"/>
                    <a:pt x="105957" y="154164"/>
                  </a:cubicBezTo>
                  <a:cubicBezTo>
                    <a:pt x="106299" y="152854"/>
                    <a:pt x="106378" y="151525"/>
                    <a:pt x="106367" y="150185"/>
                  </a:cubicBezTo>
                  <a:cubicBezTo>
                    <a:pt x="106338" y="144373"/>
                    <a:pt x="106328" y="138562"/>
                    <a:pt x="106285" y="132750"/>
                  </a:cubicBezTo>
                  <a:cubicBezTo>
                    <a:pt x="106267" y="130206"/>
                    <a:pt x="105953" y="127692"/>
                    <a:pt x="105448" y="125194"/>
                  </a:cubicBezTo>
                  <a:cubicBezTo>
                    <a:pt x="105376" y="124834"/>
                    <a:pt x="105323" y="124467"/>
                    <a:pt x="105277" y="124103"/>
                  </a:cubicBezTo>
                  <a:cubicBezTo>
                    <a:pt x="105266" y="124018"/>
                    <a:pt x="105316" y="123926"/>
                    <a:pt x="105358" y="123755"/>
                  </a:cubicBezTo>
                  <a:cubicBezTo>
                    <a:pt x="105747" y="123448"/>
                    <a:pt x="106224" y="123184"/>
                    <a:pt x="106705" y="123063"/>
                  </a:cubicBezTo>
                  <a:cubicBezTo>
                    <a:pt x="107108" y="123309"/>
                    <a:pt x="107044" y="123605"/>
                    <a:pt x="107044" y="123865"/>
                  </a:cubicBezTo>
                  <a:cubicBezTo>
                    <a:pt x="107012" y="127506"/>
                    <a:pt x="106980" y="131151"/>
                    <a:pt x="106933" y="134792"/>
                  </a:cubicBezTo>
                  <a:cubicBezTo>
                    <a:pt x="106909" y="136545"/>
                    <a:pt x="106816" y="138298"/>
                    <a:pt x="106827" y="140048"/>
                  </a:cubicBezTo>
                  <a:cubicBezTo>
                    <a:pt x="106830" y="141199"/>
                    <a:pt x="106866" y="142364"/>
                    <a:pt x="107055" y="143493"/>
                  </a:cubicBezTo>
                  <a:cubicBezTo>
                    <a:pt x="107482" y="146066"/>
                    <a:pt x="107404" y="148642"/>
                    <a:pt x="107318" y="151225"/>
                  </a:cubicBezTo>
                  <a:cubicBezTo>
                    <a:pt x="107293" y="152051"/>
                    <a:pt x="107183" y="152875"/>
                    <a:pt x="107119" y="153698"/>
                  </a:cubicBezTo>
                  <a:cubicBezTo>
                    <a:pt x="107094" y="154043"/>
                    <a:pt x="107333" y="154318"/>
                    <a:pt x="107696" y="154371"/>
                  </a:cubicBezTo>
                  <a:cubicBezTo>
                    <a:pt x="108048" y="154424"/>
                    <a:pt x="108237" y="154207"/>
                    <a:pt x="108337" y="153944"/>
                  </a:cubicBezTo>
                  <a:cubicBezTo>
                    <a:pt x="108437" y="153687"/>
                    <a:pt x="108509" y="153409"/>
                    <a:pt x="108512" y="153138"/>
                  </a:cubicBezTo>
                  <a:cubicBezTo>
                    <a:pt x="108576" y="150833"/>
                    <a:pt x="108662" y="148527"/>
                    <a:pt x="108650" y="146226"/>
                  </a:cubicBezTo>
                  <a:cubicBezTo>
                    <a:pt x="108647" y="145264"/>
                    <a:pt x="108415" y="144302"/>
                    <a:pt x="108313" y="143344"/>
                  </a:cubicBezTo>
                  <a:cubicBezTo>
                    <a:pt x="108223" y="142517"/>
                    <a:pt x="108109" y="141691"/>
                    <a:pt x="108116" y="140864"/>
                  </a:cubicBezTo>
                  <a:cubicBezTo>
                    <a:pt x="108163" y="132933"/>
                    <a:pt x="108223" y="124998"/>
                    <a:pt x="108298" y="117067"/>
                  </a:cubicBezTo>
                  <a:cubicBezTo>
                    <a:pt x="108320" y="114854"/>
                    <a:pt x="108326" y="112634"/>
                    <a:pt x="108479" y="110428"/>
                  </a:cubicBezTo>
                  <a:cubicBezTo>
                    <a:pt x="108597" y="108726"/>
                    <a:pt x="108644" y="107022"/>
                    <a:pt x="108633" y="105315"/>
                  </a:cubicBezTo>
                  <a:cubicBezTo>
                    <a:pt x="108608" y="101624"/>
                    <a:pt x="108334" y="97943"/>
                    <a:pt x="107774" y="94295"/>
                  </a:cubicBezTo>
                  <a:cubicBezTo>
                    <a:pt x="107614" y="93251"/>
                    <a:pt x="107226" y="92247"/>
                    <a:pt x="106915" y="91227"/>
                  </a:cubicBezTo>
                  <a:cubicBezTo>
                    <a:pt x="106809" y="90878"/>
                    <a:pt x="106563" y="90554"/>
                    <a:pt x="106502" y="90201"/>
                  </a:cubicBezTo>
                  <a:cubicBezTo>
                    <a:pt x="106320" y="89139"/>
                    <a:pt x="105687" y="88359"/>
                    <a:pt x="104935" y="87626"/>
                  </a:cubicBezTo>
                  <a:cubicBezTo>
                    <a:pt x="103862" y="86570"/>
                    <a:pt x="102854" y="85441"/>
                    <a:pt x="101507" y="84700"/>
                  </a:cubicBezTo>
                  <a:cubicBezTo>
                    <a:pt x="99800" y="83766"/>
                    <a:pt x="98083" y="82847"/>
                    <a:pt x="96320" y="82024"/>
                  </a:cubicBezTo>
                  <a:cubicBezTo>
                    <a:pt x="95514" y="81650"/>
                    <a:pt x="94584" y="81518"/>
                    <a:pt x="93704" y="81304"/>
                  </a:cubicBezTo>
                  <a:cubicBezTo>
                    <a:pt x="93059" y="81148"/>
                    <a:pt x="92393" y="81055"/>
                    <a:pt x="91776" y="80602"/>
                  </a:cubicBezTo>
                  <a:cubicBezTo>
                    <a:pt x="92125" y="79982"/>
                    <a:pt x="92464" y="79391"/>
                    <a:pt x="92763" y="78853"/>
                  </a:cubicBezTo>
                  <a:cubicBezTo>
                    <a:pt x="92942" y="78789"/>
                    <a:pt x="93034" y="78725"/>
                    <a:pt x="93120" y="78736"/>
                  </a:cubicBezTo>
                  <a:cubicBezTo>
                    <a:pt x="94498" y="78871"/>
                    <a:pt x="95906" y="78892"/>
                    <a:pt x="97249" y="79188"/>
                  </a:cubicBezTo>
                  <a:cubicBezTo>
                    <a:pt x="99583" y="79704"/>
                    <a:pt x="101839" y="80460"/>
                    <a:pt x="103998" y="81500"/>
                  </a:cubicBezTo>
                  <a:cubicBezTo>
                    <a:pt x="105444" y="82199"/>
                    <a:pt x="106844" y="82986"/>
                    <a:pt x="108341" y="83606"/>
                  </a:cubicBezTo>
                  <a:cubicBezTo>
                    <a:pt x="109798" y="84208"/>
                    <a:pt x="111109" y="85141"/>
                    <a:pt x="112156" y="86271"/>
                  </a:cubicBezTo>
                  <a:cubicBezTo>
                    <a:pt x="113072" y="87254"/>
                    <a:pt x="113725" y="88481"/>
                    <a:pt x="114174" y="89752"/>
                  </a:cubicBezTo>
                  <a:cubicBezTo>
                    <a:pt x="114776" y="91452"/>
                    <a:pt x="115378" y="93158"/>
                    <a:pt x="115881" y="94886"/>
                  </a:cubicBezTo>
                  <a:cubicBezTo>
                    <a:pt x="116389" y="96615"/>
                    <a:pt x="116792" y="98371"/>
                    <a:pt x="117216" y="100121"/>
                  </a:cubicBezTo>
                  <a:cubicBezTo>
                    <a:pt x="117369" y="100747"/>
                    <a:pt x="117476" y="101385"/>
                    <a:pt x="117356" y="101970"/>
                  </a:cubicBezTo>
                  <a:cubicBezTo>
                    <a:pt x="116999" y="102543"/>
                    <a:pt x="116247" y="102640"/>
                    <a:pt x="116019" y="103249"/>
                  </a:cubicBezTo>
                  <a:cubicBezTo>
                    <a:pt x="116269" y="103449"/>
                    <a:pt x="116475" y="103320"/>
                    <a:pt x="116689" y="103214"/>
                  </a:cubicBezTo>
                  <a:cubicBezTo>
                    <a:pt x="116896" y="103110"/>
                    <a:pt x="117109" y="103013"/>
                    <a:pt x="117415" y="102868"/>
                  </a:cubicBezTo>
                  <a:cubicBezTo>
                    <a:pt x="117498" y="103131"/>
                    <a:pt x="117608" y="103331"/>
                    <a:pt x="117612" y="103534"/>
                  </a:cubicBezTo>
                  <a:cubicBezTo>
                    <a:pt x="117651" y="105059"/>
                    <a:pt x="117751" y="106584"/>
                    <a:pt x="117662" y="108098"/>
                  </a:cubicBezTo>
                  <a:cubicBezTo>
                    <a:pt x="117616" y="108868"/>
                    <a:pt x="117651" y="109616"/>
                    <a:pt x="117680" y="110375"/>
                  </a:cubicBezTo>
                  <a:cubicBezTo>
                    <a:pt x="117719" y="111341"/>
                    <a:pt x="117680" y="112313"/>
                    <a:pt x="117680" y="113279"/>
                  </a:cubicBezTo>
                  <a:cubicBezTo>
                    <a:pt x="117687" y="115955"/>
                    <a:pt x="117662" y="118627"/>
                    <a:pt x="117836" y="121303"/>
                  </a:cubicBezTo>
                  <a:cubicBezTo>
                    <a:pt x="117933" y="122714"/>
                    <a:pt x="118114" y="124153"/>
                    <a:pt x="117733" y="125564"/>
                  </a:cubicBezTo>
                  <a:cubicBezTo>
                    <a:pt x="117711" y="125643"/>
                    <a:pt x="117708" y="125750"/>
                    <a:pt x="117747" y="125821"/>
                  </a:cubicBezTo>
                  <a:cubicBezTo>
                    <a:pt x="118125" y="126558"/>
                    <a:pt x="118029" y="127360"/>
                    <a:pt x="118053" y="128133"/>
                  </a:cubicBezTo>
                  <a:cubicBezTo>
                    <a:pt x="118175" y="132002"/>
                    <a:pt x="118596" y="135861"/>
                    <a:pt x="118574" y="139738"/>
                  </a:cubicBezTo>
                  <a:cubicBezTo>
                    <a:pt x="118570" y="140379"/>
                    <a:pt x="118660" y="141028"/>
                    <a:pt x="118791" y="141658"/>
                  </a:cubicBezTo>
                  <a:cubicBezTo>
                    <a:pt x="119315" y="144160"/>
                    <a:pt x="119454" y="146686"/>
                    <a:pt x="119326" y="149254"/>
                  </a:cubicBezTo>
                  <a:close/>
                  <a:moveTo>
                    <a:pt x="119379" y="127969"/>
                  </a:moveTo>
                  <a:cubicBezTo>
                    <a:pt x="119785" y="127606"/>
                    <a:pt x="120166" y="127264"/>
                    <a:pt x="120544" y="126925"/>
                  </a:cubicBezTo>
                  <a:cubicBezTo>
                    <a:pt x="120220" y="126986"/>
                    <a:pt x="119895" y="127050"/>
                    <a:pt x="119475" y="127132"/>
                  </a:cubicBezTo>
                  <a:cubicBezTo>
                    <a:pt x="119222" y="126583"/>
                    <a:pt x="119240" y="125992"/>
                    <a:pt x="119308" y="125422"/>
                  </a:cubicBezTo>
                  <a:cubicBezTo>
                    <a:pt x="119336" y="125190"/>
                    <a:pt x="119561" y="124926"/>
                    <a:pt x="119767" y="124766"/>
                  </a:cubicBezTo>
                  <a:cubicBezTo>
                    <a:pt x="120597" y="124143"/>
                    <a:pt x="121464" y="123562"/>
                    <a:pt x="122301" y="122952"/>
                  </a:cubicBezTo>
                  <a:cubicBezTo>
                    <a:pt x="122988" y="122454"/>
                    <a:pt x="123662" y="121937"/>
                    <a:pt x="124339" y="121424"/>
                  </a:cubicBezTo>
                  <a:cubicBezTo>
                    <a:pt x="125201" y="120768"/>
                    <a:pt x="126049" y="120095"/>
                    <a:pt x="126929" y="119461"/>
                  </a:cubicBezTo>
                  <a:cubicBezTo>
                    <a:pt x="127652" y="118933"/>
                    <a:pt x="128408" y="118445"/>
                    <a:pt x="129156" y="117947"/>
                  </a:cubicBezTo>
                  <a:cubicBezTo>
                    <a:pt x="129341" y="117822"/>
                    <a:pt x="129544" y="117729"/>
                    <a:pt x="129819" y="117583"/>
                  </a:cubicBezTo>
                  <a:cubicBezTo>
                    <a:pt x="129997" y="118524"/>
                    <a:pt x="129793" y="119133"/>
                    <a:pt x="129045" y="119700"/>
                  </a:cubicBezTo>
                  <a:cubicBezTo>
                    <a:pt x="127132" y="121153"/>
                    <a:pt x="125283" y="122686"/>
                    <a:pt x="123434" y="124217"/>
                  </a:cubicBezTo>
                  <a:cubicBezTo>
                    <a:pt x="122603" y="124905"/>
                    <a:pt x="121845" y="125671"/>
                    <a:pt x="121050" y="126405"/>
                  </a:cubicBezTo>
                  <a:cubicBezTo>
                    <a:pt x="121623" y="126085"/>
                    <a:pt x="122258" y="125838"/>
                    <a:pt x="122764" y="125439"/>
                  </a:cubicBezTo>
                  <a:cubicBezTo>
                    <a:pt x="124613" y="123993"/>
                    <a:pt x="126423" y="122493"/>
                    <a:pt x="128247" y="121014"/>
                  </a:cubicBezTo>
                  <a:cubicBezTo>
                    <a:pt x="128639" y="120701"/>
                    <a:pt x="128989" y="120323"/>
                    <a:pt x="129594" y="120145"/>
                  </a:cubicBezTo>
                  <a:cubicBezTo>
                    <a:pt x="129712" y="120868"/>
                    <a:pt x="129587" y="121484"/>
                    <a:pt x="129498" y="122126"/>
                  </a:cubicBezTo>
                  <a:cubicBezTo>
                    <a:pt x="129277" y="122301"/>
                    <a:pt x="129071" y="122500"/>
                    <a:pt x="128836" y="122646"/>
                  </a:cubicBezTo>
                  <a:cubicBezTo>
                    <a:pt x="125586" y="124677"/>
                    <a:pt x="122839" y="127325"/>
                    <a:pt x="119764" y="129565"/>
                  </a:cubicBezTo>
                  <a:cubicBezTo>
                    <a:pt x="119739" y="129583"/>
                    <a:pt x="119678" y="129555"/>
                    <a:pt x="119532" y="129537"/>
                  </a:cubicBezTo>
                  <a:cubicBezTo>
                    <a:pt x="119318" y="129056"/>
                    <a:pt x="119446" y="128511"/>
                    <a:pt x="119379" y="127969"/>
                  </a:cubicBezTo>
                  <a:close/>
                  <a:moveTo>
                    <a:pt x="120270" y="129719"/>
                  </a:moveTo>
                  <a:cubicBezTo>
                    <a:pt x="121349" y="128885"/>
                    <a:pt x="122450" y="128076"/>
                    <a:pt x="123534" y="127243"/>
                  </a:cubicBezTo>
                  <a:cubicBezTo>
                    <a:pt x="124581" y="126437"/>
                    <a:pt x="125621" y="125628"/>
                    <a:pt x="126640" y="124794"/>
                  </a:cubicBezTo>
                  <a:cubicBezTo>
                    <a:pt x="127442" y="124143"/>
                    <a:pt x="128344" y="123643"/>
                    <a:pt x="129444" y="122964"/>
                  </a:cubicBezTo>
                  <a:lnTo>
                    <a:pt x="129444" y="125329"/>
                  </a:lnTo>
                  <a:cubicBezTo>
                    <a:pt x="128504" y="126131"/>
                    <a:pt x="127510" y="126904"/>
                    <a:pt x="126484" y="127656"/>
                  </a:cubicBezTo>
                  <a:cubicBezTo>
                    <a:pt x="125419" y="128429"/>
                    <a:pt x="124360" y="129220"/>
                    <a:pt x="123370" y="130082"/>
                  </a:cubicBezTo>
                  <a:cubicBezTo>
                    <a:pt x="122297" y="131019"/>
                    <a:pt x="121075" y="131707"/>
                    <a:pt x="119764" y="132441"/>
                  </a:cubicBezTo>
                  <a:cubicBezTo>
                    <a:pt x="119425" y="131782"/>
                    <a:pt x="119546" y="131144"/>
                    <a:pt x="119482" y="130467"/>
                  </a:cubicBezTo>
                  <a:cubicBezTo>
                    <a:pt x="119735" y="130224"/>
                    <a:pt x="119977" y="129946"/>
                    <a:pt x="120270" y="129719"/>
                  </a:cubicBezTo>
                  <a:close/>
                  <a:moveTo>
                    <a:pt x="121271" y="132170"/>
                  </a:moveTo>
                  <a:cubicBezTo>
                    <a:pt x="122265" y="131614"/>
                    <a:pt x="123152" y="130938"/>
                    <a:pt x="124004" y="130196"/>
                  </a:cubicBezTo>
                  <a:cubicBezTo>
                    <a:pt x="124781" y="129527"/>
                    <a:pt x="125614" y="128917"/>
                    <a:pt x="126434" y="128294"/>
                  </a:cubicBezTo>
                  <a:cubicBezTo>
                    <a:pt x="126882" y="127955"/>
                    <a:pt x="127356" y="127645"/>
                    <a:pt x="127809" y="127310"/>
                  </a:cubicBezTo>
                  <a:cubicBezTo>
                    <a:pt x="128254" y="126983"/>
                    <a:pt x="128686" y="126641"/>
                    <a:pt x="129152" y="126284"/>
                  </a:cubicBezTo>
                  <a:cubicBezTo>
                    <a:pt x="129584" y="127527"/>
                    <a:pt x="129515" y="127820"/>
                    <a:pt x="128721" y="128632"/>
                  </a:cubicBezTo>
                  <a:cubicBezTo>
                    <a:pt x="128497" y="128860"/>
                    <a:pt x="128326" y="129131"/>
                    <a:pt x="128134" y="129384"/>
                  </a:cubicBezTo>
                  <a:cubicBezTo>
                    <a:pt x="128482" y="129152"/>
                    <a:pt x="128828" y="128920"/>
                    <a:pt x="129242" y="128650"/>
                  </a:cubicBezTo>
                  <a:cubicBezTo>
                    <a:pt x="129512" y="129220"/>
                    <a:pt x="129459" y="129644"/>
                    <a:pt x="128985" y="130014"/>
                  </a:cubicBezTo>
                  <a:cubicBezTo>
                    <a:pt x="127869" y="130880"/>
                    <a:pt x="126769" y="131764"/>
                    <a:pt x="125646" y="132626"/>
                  </a:cubicBezTo>
                  <a:cubicBezTo>
                    <a:pt x="124531" y="133492"/>
                    <a:pt x="123401" y="134340"/>
                    <a:pt x="122273" y="135192"/>
                  </a:cubicBezTo>
                  <a:cubicBezTo>
                    <a:pt x="122048" y="135363"/>
                    <a:pt x="121827" y="135541"/>
                    <a:pt x="121581" y="135684"/>
                  </a:cubicBezTo>
                  <a:cubicBezTo>
                    <a:pt x="121260" y="135879"/>
                    <a:pt x="121057" y="135754"/>
                    <a:pt x="120822" y="135248"/>
                  </a:cubicBezTo>
                  <a:cubicBezTo>
                    <a:pt x="121246" y="135166"/>
                    <a:pt x="121570" y="134970"/>
                    <a:pt x="121677" y="134529"/>
                  </a:cubicBezTo>
                  <a:cubicBezTo>
                    <a:pt x="121392" y="134764"/>
                    <a:pt x="121100" y="134995"/>
                    <a:pt x="120811" y="135230"/>
                  </a:cubicBezTo>
                  <a:cubicBezTo>
                    <a:pt x="120811" y="135223"/>
                    <a:pt x="120808" y="135223"/>
                    <a:pt x="120804" y="135217"/>
                  </a:cubicBezTo>
                  <a:cubicBezTo>
                    <a:pt x="120541" y="135277"/>
                    <a:pt x="120273" y="135334"/>
                    <a:pt x="119981" y="135394"/>
                  </a:cubicBezTo>
                  <a:cubicBezTo>
                    <a:pt x="119596" y="134696"/>
                    <a:pt x="119699" y="134008"/>
                    <a:pt x="119625" y="133275"/>
                  </a:cubicBezTo>
                  <a:cubicBezTo>
                    <a:pt x="120191" y="132893"/>
                    <a:pt x="120704" y="132484"/>
                    <a:pt x="121271" y="132170"/>
                  </a:cubicBezTo>
                  <a:close/>
                  <a:moveTo>
                    <a:pt x="123309" y="147544"/>
                  </a:moveTo>
                  <a:cubicBezTo>
                    <a:pt x="122337" y="147017"/>
                    <a:pt x="121553" y="146590"/>
                    <a:pt x="120765" y="146159"/>
                  </a:cubicBezTo>
                  <a:cubicBezTo>
                    <a:pt x="120591" y="144855"/>
                    <a:pt x="120480" y="143572"/>
                    <a:pt x="120227" y="142318"/>
                  </a:cubicBezTo>
                  <a:cubicBezTo>
                    <a:pt x="119931" y="140857"/>
                    <a:pt x="119885" y="139396"/>
                    <a:pt x="119878" y="137921"/>
                  </a:cubicBezTo>
                  <a:cubicBezTo>
                    <a:pt x="119874" y="137650"/>
                    <a:pt x="119913" y="137379"/>
                    <a:pt x="119942" y="137001"/>
                  </a:cubicBezTo>
                  <a:cubicBezTo>
                    <a:pt x="120309" y="137083"/>
                    <a:pt x="120601" y="137147"/>
                    <a:pt x="120921" y="137215"/>
                  </a:cubicBezTo>
                  <a:cubicBezTo>
                    <a:pt x="121089" y="138088"/>
                    <a:pt x="121004" y="138915"/>
                    <a:pt x="121046" y="139734"/>
                  </a:cubicBezTo>
                  <a:cubicBezTo>
                    <a:pt x="121068" y="140194"/>
                    <a:pt x="121064" y="140657"/>
                    <a:pt x="121110" y="141114"/>
                  </a:cubicBezTo>
                  <a:cubicBezTo>
                    <a:pt x="121189" y="141887"/>
                    <a:pt x="121442" y="142143"/>
                    <a:pt x="122258" y="142300"/>
                  </a:cubicBezTo>
                  <a:cubicBezTo>
                    <a:pt x="122582" y="142360"/>
                    <a:pt x="122914" y="142382"/>
                    <a:pt x="123309" y="142431"/>
                  </a:cubicBezTo>
                  <a:close/>
                  <a:moveTo>
                    <a:pt x="126006" y="140472"/>
                  </a:moveTo>
                  <a:cubicBezTo>
                    <a:pt x="125796" y="140575"/>
                    <a:pt x="125572" y="140686"/>
                    <a:pt x="125343" y="140711"/>
                  </a:cubicBezTo>
                  <a:cubicBezTo>
                    <a:pt x="124453" y="140814"/>
                    <a:pt x="123559" y="140885"/>
                    <a:pt x="122539" y="140981"/>
                  </a:cubicBezTo>
                  <a:cubicBezTo>
                    <a:pt x="122243" y="139788"/>
                    <a:pt x="122276" y="138747"/>
                    <a:pt x="122326" y="137728"/>
                  </a:cubicBezTo>
                  <a:cubicBezTo>
                    <a:pt x="122426" y="137636"/>
                    <a:pt x="122486" y="137557"/>
                    <a:pt x="122564" y="137518"/>
                  </a:cubicBezTo>
                  <a:cubicBezTo>
                    <a:pt x="122646" y="137475"/>
                    <a:pt x="122746" y="137458"/>
                    <a:pt x="122839" y="137454"/>
                  </a:cubicBezTo>
                  <a:cubicBezTo>
                    <a:pt x="124018" y="137389"/>
                    <a:pt x="125197" y="137333"/>
                    <a:pt x="126416" y="137272"/>
                  </a:cubicBezTo>
                  <a:cubicBezTo>
                    <a:pt x="126715" y="138088"/>
                    <a:pt x="126598" y="138915"/>
                    <a:pt x="126562" y="139727"/>
                  </a:cubicBezTo>
                  <a:cubicBezTo>
                    <a:pt x="126548" y="140080"/>
                    <a:pt x="126320" y="140318"/>
                    <a:pt x="126006" y="14047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68" name="Google Shape;3268;p57"/>
          <p:cNvGrpSpPr/>
          <p:nvPr/>
        </p:nvGrpSpPr>
        <p:grpSpPr>
          <a:xfrm>
            <a:off x="5864550" y="2596275"/>
            <a:ext cx="241331" cy="781625"/>
            <a:chOff x="5864550" y="2596275"/>
            <a:chExt cx="241331" cy="781625"/>
          </a:xfrm>
        </p:grpSpPr>
        <p:sp>
          <p:nvSpPr>
            <p:cNvPr id="3269" name="Google Shape;3269;p57"/>
            <p:cNvSpPr/>
            <p:nvPr/>
          </p:nvSpPr>
          <p:spPr>
            <a:xfrm>
              <a:off x="5920711" y="2596275"/>
              <a:ext cx="185170" cy="648128"/>
            </a:xfrm>
            <a:custGeom>
              <a:rect b="b" l="l" r="r" t="t"/>
              <a:pathLst>
                <a:path extrusionOk="0" h="6797" w="1942">
                  <a:moveTo>
                    <a:pt x="1490" y="228"/>
                  </a:moveTo>
                  <a:cubicBezTo>
                    <a:pt x="1766" y="228"/>
                    <a:pt x="1720" y="1059"/>
                    <a:pt x="1684" y="1318"/>
                  </a:cubicBezTo>
                  <a:cubicBezTo>
                    <a:pt x="1612" y="1855"/>
                    <a:pt x="1383" y="2343"/>
                    <a:pt x="1238" y="2860"/>
                  </a:cubicBezTo>
                  <a:cubicBezTo>
                    <a:pt x="1095" y="3355"/>
                    <a:pt x="1019" y="3865"/>
                    <a:pt x="943" y="4374"/>
                  </a:cubicBezTo>
                  <a:cubicBezTo>
                    <a:pt x="867" y="4880"/>
                    <a:pt x="790" y="5393"/>
                    <a:pt x="627" y="5882"/>
                  </a:cubicBezTo>
                  <a:cubicBezTo>
                    <a:pt x="586" y="6010"/>
                    <a:pt x="528" y="6298"/>
                    <a:pt x="419" y="6401"/>
                  </a:cubicBezTo>
                  <a:cubicBezTo>
                    <a:pt x="364" y="6458"/>
                    <a:pt x="319" y="6482"/>
                    <a:pt x="283" y="6482"/>
                  </a:cubicBezTo>
                  <a:cubicBezTo>
                    <a:pt x="201" y="6482"/>
                    <a:pt x="169" y="6353"/>
                    <a:pt x="187" y="6180"/>
                  </a:cubicBezTo>
                  <a:lnTo>
                    <a:pt x="187" y="6180"/>
                  </a:lnTo>
                  <a:cubicBezTo>
                    <a:pt x="187" y="6178"/>
                    <a:pt x="187" y="6175"/>
                    <a:pt x="187" y="6173"/>
                  </a:cubicBezTo>
                  <a:lnTo>
                    <a:pt x="187" y="6173"/>
                  </a:lnTo>
                  <a:cubicBezTo>
                    <a:pt x="187" y="6173"/>
                    <a:pt x="187" y="6173"/>
                    <a:pt x="187" y="6173"/>
                  </a:cubicBezTo>
                  <a:cubicBezTo>
                    <a:pt x="188" y="6169"/>
                    <a:pt x="188" y="6166"/>
                    <a:pt x="188" y="6163"/>
                  </a:cubicBezTo>
                  <a:lnTo>
                    <a:pt x="188" y="6163"/>
                  </a:lnTo>
                  <a:cubicBezTo>
                    <a:pt x="279" y="5060"/>
                    <a:pt x="393" y="3958"/>
                    <a:pt x="582" y="2871"/>
                  </a:cubicBezTo>
                  <a:cubicBezTo>
                    <a:pt x="676" y="2323"/>
                    <a:pt x="787" y="1776"/>
                    <a:pt x="929" y="1238"/>
                  </a:cubicBezTo>
                  <a:cubicBezTo>
                    <a:pt x="981" y="1038"/>
                    <a:pt x="1061" y="584"/>
                    <a:pt x="1185" y="442"/>
                  </a:cubicBezTo>
                  <a:cubicBezTo>
                    <a:pt x="1315" y="290"/>
                    <a:pt x="1414" y="228"/>
                    <a:pt x="1490" y="228"/>
                  </a:cubicBezTo>
                  <a:close/>
                  <a:moveTo>
                    <a:pt x="1435" y="0"/>
                  </a:moveTo>
                  <a:cubicBezTo>
                    <a:pt x="925" y="0"/>
                    <a:pt x="691" y="1507"/>
                    <a:pt x="635" y="1766"/>
                  </a:cubicBezTo>
                  <a:cubicBezTo>
                    <a:pt x="309" y="3213"/>
                    <a:pt x="143" y="4693"/>
                    <a:pt x="24" y="6173"/>
                  </a:cubicBezTo>
                  <a:cubicBezTo>
                    <a:pt x="0" y="6377"/>
                    <a:pt x="63" y="6713"/>
                    <a:pt x="285" y="6792"/>
                  </a:cubicBezTo>
                  <a:cubicBezTo>
                    <a:pt x="291" y="6795"/>
                    <a:pt x="298" y="6796"/>
                    <a:pt x="305" y="6796"/>
                  </a:cubicBezTo>
                  <a:cubicBezTo>
                    <a:pt x="327" y="6796"/>
                    <a:pt x="349" y="6785"/>
                    <a:pt x="365" y="6772"/>
                  </a:cubicBezTo>
                  <a:cubicBezTo>
                    <a:pt x="611" y="6554"/>
                    <a:pt x="728" y="6117"/>
                    <a:pt x="822" y="5812"/>
                  </a:cubicBezTo>
                  <a:cubicBezTo>
                    <a:pt x="1040" y="5092"/>
                    <a:pt x="1092" y="4336"/>
                    <a:pt x="1234" y="3598"/>
                  </a:cubicBezTo>
                  <a:cubicBezTo>
                    <a:pt x="1380" y="2832"/>
                    <a:pt x="1743" y="2122"/>
                    <a:pt x="1854" y="1353"/>
                  </a:cubicBezTo>
                  <a:cubicBezTo>
                    <a:pt x="1895" y="1069"/>
                    <a:pt x="1941" y="272"/>
                    <a:pt x="1622" y="64"/>
                  </a:cubicBezTo>
                  <a:cubicBezTo>
                    <a:pt x="1556" y="20"/>
                    <a:pt x="1494" y="0"/>
                    <a:pt x="1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57"/>
            <p:cNvSpPr/>
            <p:nvPr/>
          </p:nvSpPr>
          <p:spPr>
            <a:xfrm>
              <a:off x="5864550" y="3271865"/>
              <a:ext cx="123669" cy="106035"/>
            </a:xfrm>
            <a:custGeom>
              <a:rect b="b" l="l" r="r" t="t"/>
              <a:pathLst>
                <a:path extrusionOk="0" h="1112" w="1297">
                  <a:moveTo>
                    <a:pt x="572" y="163"/>
                  </a:moveTo>
                  <a:cubicBezTo>
                    <a:pt x="704" y="163"/>
                    <a:pt x="831" y="210"/>
                    <a:pt x="939" y="310"/>
                  </a:cubicBezTo>
                  <a:cubicBezTo>
                    <a:pt x="1067" y="428"/>
                    <a:pt x="1127" y="598"/>
                    <a:pt x="1043" y="764"/>
                  </a:cubicBezTo>
                  <a:cubicBezTo>
                    <a:pt x="980" y="888"/>
                    <a:pt x="835" y="945"/>
                    <a:pt x="691" y="945"/>
                  </a:cubicBezTo>
                  <a:cubicBezTo>
                    <a:pt x="593" y="945"/>
                    <a:pt x="495" y="919"/>
                    <a:pt x="423" y="868"/>
                  </a:cubicBezTo>
                  <a:cubicBezTo>
                    <a:pt x="189" y="709"/>
                    <a:pt x="197" y="397"/>
                    <a:pt x="370" y="198"/>
                  </a:cubicBezTo>
                  <a:lnTo>
                    <a:pt x="370" y="198"/>
                  </a:lnTo>
                  <a:cubicBezTo>
                    <a:pt x="438" y="175"/>
                    <a:pt x="506" y="163"/>
                    <a:pt x="572" y="163"/>
                  </a:cubicBezTo>
                  <a:close/>
                  <a:moveTo>
                    <a:pt x="567" y="0"/>
                  </a:moveTo>
                  <a:cubicBezTo>
                    <a:pt x="484" y="0"/>
                    <a:pt x="399" y="15"/>
                    <a:pt x="317" y="45"/>
                  </a:cubicBezTo>
                  <a:lnTo>
                    <a:pt x="317" y="45"/>
                  </a:lnTo>
                  <a:cubicBezTo>
                    <a:pt x="300" y="46"/>
                    <a:pt x="282" y="54"/>
                    <a:pt x="268" y="72"/>
                  </a:cubicBezTo>
                  <a:cubicBezTo>
                    <a:pt x="42" y="310"/>
                    <a:pt x="1" y="684"/>
                    <a:pt x="243" y="931"/>
                  </a:cubicBezTo>
                  <a:cubicBezTo>
                    <a:pt x="357" y="1047"/>
                    <a:pt x="534" y="1111"/>
                    <a:pt x="707" y="1111"/>
                  </a:cubicBezTo>
                  <a:cubicBezTo>
                    <a:pt x="842" y="1111"/>
                    <a:pt x="976" y="1072"/>
                    <a:pt x="1075" y="986"/>
                  </a:cubicBezTo>
                  <a:cubicBezTo>
                    <a:pt x="1283" y="809"/>
                    <a:pt x="1296" y="497"/>
                    <a:pt x="1137" y="289"/>
                  </a:cubicBezTo>
                  <a:cubicBezTo>
                    <a:pt x="996" y="102"/>
                    <a:pt x="787" y="0"/>
                    <a:pt x="5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71" name="Google Shape;3271;p57"/>
          <p:cNvGrpSpPr/>
          <p:nvPr/>
        </p:nvGrpSpPr>
        <p:grpSpPr>
          <a:xfrm>
            <a:off x="5418441" y="4201069"/>
            <a:ext cx="315998" cy="357854"/>
            <a:chOff x="1752475" y="1489600"/>
            <a:chExt cx="131600" cy="149025"/>
          </a:xfrm>
        </p:grpSpPr>
        <p:sp>
          <p:nvSpPr>
            <p:cNvPr id="3272" name="Google Shape;3272;p57"/>
            <p:cNvSpPr/>
            <p:nvPr/>
          </p:nvSpPr>
          <p:spPr>
            <a:xfrm>
              <a:off x="1797875" y="1576000"/>
              <a:ext cx="5325" cy="61800"/>
            </a:xfrm>
            <a:custGeom>
              <a:rect b="b" l="l" r="r" t="t"/>
              <a:pathLst>
                <a:path extrusionOk="0" h="2472" w="213">
                  <a:moveTo>
                    <a:pt x="82" y="1"/>
                  </a:moveTo>
                  <a:cubicBezTo>
                    <a:pt x="41" y="1"/>
                    <a:pt x="0" y="27"/>
                    <a:pt x="0" y="79"/>
                  </a:cubicBezTo>
                  <a:cubicBezTo>
                    <a:pt x="18" y="848"/>
                    <a:pt x="46" y="1624"/>
                    <a:pt x="29" y="2393"/>
                  </a:cubicBezTo>
                  <a:cubicBezTo>
                    <a:pt x="27" y="2445"/>
                    <a:pt x="67" y="2471"/>
                    <a:pt x="107" y="2471"/>
                  </a:cubicBezTo>
                  <a:cubicBezTo>
                    <a:pt x="148" y="2471"/>
                    <a:pt x="189" y="2445"/>
                    <a:pt x="191" y="2393"/>
                  </a:cubicBezTo>
                  <a:cubicBezTo>
                    <a:pt x="212" y="1624"/>
                    <a:pt x="181" y="848"/>
                    <a:pt x="163" y="79"/>
                  </a:cubicBezTo>
                  <a:cubicBezTo>
                    <a:pt x="163" y="27"/>
                    <a:pt x="122" y="1"/>
                    <a:pt x="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57"/>
            <p:cNvSpPr/>
            <p:nvPr/>
          </p:nvSpPr>
          <p:spPr>
            <a:xfrm>
              <a:off x="1795175" y="1490850"/>
              <a:ext cx="6150" cy="58425"/>
            </a:xfrm>
            <a:custGeom>
              <a:rect b="b" l="l" r="r" t="t"/>
              <a:pathLst>
                <a:path extrusionOk="0" h="2337" w="246">
                  <a:moveTo>
                    <a:pt x="82" y="1"/>
                  </a:moveTo>
                  <a:cubicBezTo>
                    <a:pt x="41" y="1"/>
                    <a:pt x="1" y="27"/>
                    <a:pt x="4" y="79"/>
                  </a:cubicBezTo>
                  <a:cubicBezTo>
                    <a:pt x="43" y="806"/>
                    <a:pt x="57" y="1531"/>
                    <a:pt x="77" y="2258"/>
                  </a:cubicBezTo>
                  <a:cubicBezTo>
                    <a:pt x="79" y="2310"/>
                    <a:pt x="122" y="2336"/>
                    <a:pt x="163" y="2336"/>
                  </a:cubicBezTo>
                  <a:cubicBezTo>
                    <a:pt x="205" y="2336"/>
                    <a:pt x="245" y="2310"/>
                    <a:pt x="244" y="2258"/>
                  </a:cubicBezTo>
                  <a:cubicBezTo>
                    <a:pt x="223" y="1531"/>
                    <a:pt x="206" y="806"/>
                    <a:pt x="167" y="79"/>
                  </a:cubicBezTo>
                  <a:cubicBezTo>
                    <a:pt x="166" y="27"/>
                    <a:pt x="123" y="1"/>
                    <a:pt x="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57"/>
            <p:cNvSpPr/>
            <p:nvPr/>
          </p:nvSpPr>
          <p:spPr>
            <a:xfrm>
              <a:off x="1833125" y="1574400"/>
              <a:ext cx="5225" cy="64150"/>
            </a:xfrm>
            <a:custGeom>
              <a:rect b="b" l="l" r="r" t="t"/>
              <a:pathLst>
                <a:path extrusionOk="0" h="2566" w="209">
                  <a:moveTo>
                    <a:pt x="82" y="0"/>
                  </a:moveTo>
                  <a:cubicBezTo>
                    <a:pt x="41" y="0"/>
                    <a:pt x="1" y="27"/>
                    <a:pt x="1" y="81"/>
                  </a:cubicBezTo>
                  <a:cubicBezTo>
                    <a:pt x="8" y="881"/>
                    <a:pt x="42" y="1685"/>
                    <a:pt x="18" y="2485"/>
                  </a:cubicBezTo>
                  <a:cubicBezTo>
                    <a:pt x="16" y="2539"/>
                    <a:pt x="57" y="2566"/>
                    <a:pt x="99" y="2566"/>
                  </a:cubicBezTo>
                  <a:cubicBezTo>
                    <a:pt x="140" y="2566"/>
                    <a:pt x="183" y="2539"/>
                    <a:pt x="184" y="2485"/>
                  </a:cubicBezTo>
                  <a:cubicBezTo>
                    <a:pt x="208" y="1685"/>
                    <a:pt x="174" y="881"/>
                    <a:pt x="164" y="81"/>
                  </a:cubicBezTo>
                  <a:cubicBezTo>
                    <a:pt x="164" y="27"/>
                    <a:pt x="123" y="0"/>
                    <a:pt x="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57"/>
            <p:cNvSpPr/>
            <p:nvPr/>
          </p:nvSpPr>
          <p:spPr>
            <a:xfrm>
              <a:off x="1830450" y="1489725"/>
              <a:ext cx="5475" cy="53450"/>
            </a:xfrm>
            <a:custGeom>
              <a:rect b="b" l="l" r="r" t="t"/>
              <a:pathLst>
                <a:path extrusionOk="0" h="2138" w="219">
                  <a:moveTo>
                    <a:pt x="82" y="1"/>
                  </a:moveTo>
                  <a:cubicBezTo>
                    <a:pt x="41" y="1"/>
                    <a:pt x="0" y="27"/>
                    <a:pt x="0" y="79"/>
                  </a:cubicBezTo>
                  <a:cubicBezTo>
                    <a:pt x="11" y="741"/>
                    <a:pt x="56" y="1399"/>
                    <a:pt x="35" y="2057"/>
                  </a:cubicBezTo>
                  <a:cubicBezTo>
                    <a:pt x="34" y="2111"/>
                    <a:pt x="73" y="2138"/>
                    <a:pt x="114" y="2138"/>
                  </a:cubicBezTo>
                  <a:cubicBezTo>
                    <a:pt x="155" y="2138"/>
                    <a:pt x="196" y="2111"/>
                    <a:pt x="198" y="2057"/>
                  </a:cubicBezTo>
                  <a:cubicBezTo>
                    <a:pt x="219" y="1399"/>
                    <a:pt x="173" y="741"/>
                    <a:pt x="167" y="79"/>
                  </a:cubicBezTo>
                  <a:cubicBezTo>
                    <a:pt x="165" y="27"/>
                    <a:pt x="123" y="1"/>
                    <a:pt x="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57"/>
            <p:cNvSpPr/>
            <p:nvPr/>
          </p:nvSpPr>
          <p:spPr>
            <a:xfrm>
              <a:off x="1794400" y="1489600"/>
              <a:ext cx="40750" cy="6575"/>
            </a:xfrm>
            <a:custGeom>
              <a:rect b="b" l="l" r="r" t="t"/>
              <a:pathLst>
                <a:path extrusionOk="0" h="263" w="1630">
                  <a:moveTo>
                    <a:pt x="1534" y="0"/>
                  </a:moveTo>
                  <a:cubicBezTo>
                    <a:pt x="1532" y="0"/>
                    <a:pt x="1529" y="0"/>
                    <a:pt x="1525" y="1"/>
                  </a:cubicBezTo>
                  <a:cubicBezTo>
                    <a:pt x="1221" y="34"/>
                    <a:pt x="889" y="100"/>
                    <a:pt x="569" y="100"/>
                  </a:cubicBezTo>
                  <a:cubicBezTo>
                    <a:pt x="422" y="100"/>
                    <a:pt x="278" y="86"/>
                    <a:pt x="139" y="49"/>
                  </a:cubicBezTo>
                  <a:cubicBezTo>
                    <a:pt x="132" y="47"/>
                    <a:pt x="125" y="46"/>
                    <a:pt x="118" y="46"/>
                  </a:cubicBezTo>
                  <a:cubicBezTo>
                    <a:pt x="30" y="46"/>
                    <a:pt x="1" y="183"/>
                    <a:pt x="94" y="209"/>
                  </a:cubicBezTo>
                  <a:cubicBezTo>
                    <a:pt x="244" y="248"/>
                    <a:pt x="399" y="263"/>
                    <a:pt x="555" y="263"/>
                  </a:cubicBezTo>
                  <a:cubicBezTo>
                    <a:pt x="881" y="263"/>
                    <a:pt x="1214" y="200"/>
                    <a:pt x="1525" y="167"/>
                  </a:cubicBezTo>
                  <a:cubicBezTo>
                    <a:pt x="1626" y="153"/>
                    <a:pt x="1629" y="0"/>
                    <a:pt x="15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57"/>
            <p:cNvSpPr/>
            <p:nvPr/>
          </p:nvSpPr>
          <p:spPr>
            <a:xfrm>
              <a:off x="1797600" y="1632875"/>
              <a:ext cx="40675" cy="5750"/>
            </a:xfrm>
            <a:custGeom>
              <a:rect b="b" l="l" r="r" t="t"/>
              <a:pathLst>
                <a:path extrusionOk="0" h="230" w="1627">
                  <a:moveTo>
                    <a:pt x="543" y="0"/>
                  </a:moveTo>
                  <a:cubicBezTo>
                    <a:pt x="395" y="0"/>
                    <a:pt x="247" y="11"/>
                    <a:pt x="99" y="39"/>
                  </a:cubicBezTo>
                  <a:cubicBezTo>
                    <a:pt x="1" y="59"/>
                    <a:pt x="35" y="200"/>
                    <a:pt x="125" y="200"/>
                  </a:cubicBezTo>
                  <a:cubicBezTo>
                    <a:pt x="131" y="200"/>
                    <a:pt x="137" y="199"/>
                    <a:pt x="143" y="198"/>
                  </a:cubicBezTo>
                  <a:cubicBezTo>
                    <a:pt x="283" y="171"/>
                    <a:pt x="422" y="161"/>
                    <a:pt x="562" y="161"/>
                  </a:cubicBezTo>
                  <a:cubicBezTo>
                    <a:pt x="881" y="161"/>
                    <a:pt x="1202" y="213"/>
                    <a:pt x="1522" y="230"/>
                  </a:cubicBezTo>
                  <a:cubicBezTo>
                    <a:pt x="1524" y="230"/>
                    <a:pt x="1526" y="230"/>
                    <a:pt x="1528" y="230"/>
                  </a:cubicBezTo>
                  <a:cubicBezTo>
                    <a:pt x="1626" y="230"/>
                    <a:pt x="1624" y="70"/>
                    <a:pt x="1522" y="67"/>
                  </a:cubicBezTo>
                  <a:cubicBezTo>
                    <a:pt x="1194" y="50"/>
                    <a:pt x="868" y="0"/>
                    <a:pt x="5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57"/>
            <p:cNvSpPr/>
            <p:nvPr/>
          </p:nvSpPr>
          <p:spPr>
            <a:xfrm>
              <a:off x="1833125" y="1573975"/>
              <a:ext cx="47750" cy="4525"/>
            </a:xfrm>
            <a:custGeom>
              <a:rect b="b" l="l" r="r" t="t"/>
              <a:pathLst>
                <a:path extrusionOk="0" h="181" w="1910">
                  <a:moveTo>
                    <a:pt x="1284" y="0"/>
                  </a:moveTo>
                  <a:cubicBezTo>
                    <a:pt x="892" y="0"/>
                    <a:pt x="499" y="11"/>
                    <a:pt x="108" y="18"/>
                  </a:cubicBezTo>
                  <a:cubicBezTo>
                    <a:pt x="2" y="21"/>
                    <a:pt x="1" y="181"/>
                    <a:pt x="105" y="181"/>
                  </a:cubicBezTo>
                  <a:cubicBezTo>
                    <a:pt x="106" y="181"/>
                    <a:pt x="107" y="181"/>
                    <a:pt x="108" y="181"/>
                  </a:cubicBezTo>
                  <a:cubicBezTo>
                    <a:pt x="480" y="174"/>
                    <a:pt x="854" y="164"/>
                    <a:pt x="1227" y="164"/>
                  </a:cubicBezTo>
                  <a:cubicBezTo>
                    <a:pt x="1420" y="164"/>
                    <a:pt x="1613" y="167"/>
                    <a:pt x="1806" y="174"/>
                  </a:cubicBezTo>
                  <a:cubicBezTo>
                    <a:pt x="1807" y="174"/>
                    <a:pt x="1808" y="174"/>
                    <a:pt x="1809" y="174"/>
                  </a:cubicBezTo>
                  <a:cubicBezTo>
                    <a:pt x="1910" y="174"/>
                    <a:pt x="1909" y="11"/>
                    <a:pt x="1806" y="8"/>
                  </a:cubicBezTo>
                  <a:cubicBezTo>
                    <a:pt x="1632" y="2"/>
                    <a:pt x="1458" y="0"/>
                    <a:pt x="12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57"/>
            <p:cNvSpPr/>
            <p:nvPr/>
          </p:nvSpPr>
          <p:spPr>
            <a:xfrm>
              <a:off x="1753600" y="1575275"/>
              <a:ext cx="48975" cy="5675"/>
            </a:xfrm>
            <a:custGeom>
              <a:rect b="b" l="l" r="r" t="t"/>
              <a:pathLst>
                <a:path extrusionOk="0" h="227" w="1959">
                  <a:moveTo>
                    <a:pt x="1858" y="1"/>
                  </a:moveTo>
                  <a:cubicBezTo>
                    <a:pt x="1856" y="1"/>
                    <a:pt x="1855" y="1"/>
                    <a:pt x="1854" y="1"/>
                  </a:cubicBezTo>
                  <a:cubicBezTo>
                    <a:pt x="1269" y="15"/>
                    <a:pt x="687" y="28"/>
                    <a:pt x="105" y="60"/>
                  </a:cubicBezTo>
                  <a:cubicBezTo>
                    <a:pt x="2" y="66"/>
                    <a:pt x="1" y="226"/>
                    <a:pt x="102" y="226"/>
                  </a:cubicBezTo>
                  <a:cubicBezTo>
                    <a:pt x="103" y="226"/>
                    <a:pt x="104" y="226"/>
                    <a:pt x="105" y="226"/>
                  </a:cubicBezTo>
                  <a:cubicBezTo>
                    <a:pt x="687" y="191"/>
                    <a:pt x="1269" y="181"/>
                    <a:pt x="1854" y="164"/>
                  </a:cubicBezTo>
                  <a:cubicBezTo>
                    <a:pt x="1957" y="160"/>
                    <a:pt x="1958" y="1"/>
                    <a:pt x="18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57"/>
            <p:cNvSpPr/>
            <p:nvPr/>
          </p:nvSpPr>
          <p:spPr>
            <a:xfrm>
              <a:off x="1831400" y="1538750"/>
              <a:ext cx="52675" cy="4500"/>
            </a:xfrm>
            <a:custGeom>
              <a:rect b="b" l="l" r="r" t="t"/>
              <a:pathLst>
                <a:path extrusionOk="0" h="180" w="2107">
                  <a:moveTo>
                    <a:pt x="1277" y="1"/>
                  </a:moveTo>
                  <a:cubicBezTo>
                    <a:pt x="887" y="1"/>
                    <a:pt x="497" y="9"/>
                    <a:pt x="108" y="13"/>
                  </a:cubicBezTo>
                  <a:cubicBezTo>
                    <a:pt x="1" y="16"/>
                    <a:pt x="1" y="179"/>
                    <a:pt x="108" y="179"/>
                  </a:cubicBezTo>
                  <a:cubicBezTo>
                    <a:pt x="519" y="175"/>
                    <a:pt x="930" y="165"/>
                    <a:pt x="1341" y="165"/>
                  </a:cubicBezTo>
                  <a:cubicBezTo>
                    <a:pt x="1560" y="165"/>
                    <a:pt x="1780" y="168"/>
                    <a:pt x="2000" y="176"/>
                  </a:cubicBezTo>
                  <a:cubicBezTo>
                    <a:pt x="2001" y="176"/>
                    <a:pt x="2002" y="176"/>
                    <a:pt x="2003" y="176"/>
                  </a:cubicBezTo>
                  <a:cubicBezTo>
                    <a:pt x="2107" y="176"/>
                    <a:pt x="2106" y="16"/>
                    <a:pt x="2000" y="13"/>
                  </a:cubicBezTo>
                  <a:cubicBezTo>
                    <a:pt x="1759" y="4"/>
                    <a:pt x="1518" y="1"/>
                    <a:pt x="12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57"/>
            <p:cNvSpPr/>
            <p:nvPr/>
          </p:nvSpPr>
          <p:spPr>
            <a:xfrm>
              <a:off x="1752475" y="1539575"/>
              <a:ext cx="49050" cy="4700"/>
            </a:xfrm>
            <a:custGeom>
              <a:rect b="b" l="l" r="r" t="t"/>
              <a:pathLst>
                <a:path extrusionOk="0" h="188" w="1962">
                  <a:moveTo>
                    <a:pt x="1858" y="1"/>
                  </a:moveTo>
                  <a:cubicBezTo>
                    <a:pt x="1857" y="1"/>
                    <a:pt x="1856" y="1"/>
                    <a:pt x="1854" y="1"/>
                  </a:cubicBezTo>
                  <a:cubicBezTo>
                    <a:pt x="1272" y="8"/>
                    <a:pt x="687" y="22"/>
                    <a:pt x="105" y="25"/>
                  </a:cubicBezTo>
                  <a:cubicBezTo>
                    <a:pt x="1" y="25"/>
                    <a:pt x="1" y="188"/>
                    <a:pt x="105" y="188"/>
                  </a:cubicBezTo>
                  <a:cubicBezTo>
                    <a:pt x="687" y="185"/>
                    <a:pt x="1272" y="170"/>
                    <a:pt x="1854" y="164"/>
                  </a:cubicBezTo>
                  <a:cubicBezTo>
                    <a:pt x="1961" y="164"/>
                    <a:pt x="1962" y="1"/>
                    <a:pt x="18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57"/>
            <p:cNvSpPr/>
            <p:nvPr/>
          </p:nvSpPr>
          <p:spPr>
            <a:xfrm>
              <a:off x="1752925" y="1540225"/>
              <a:ext cx="7975" cy="40625"/>
            </a:xfrm>
            <a:custGeom>
              <a:rect b="b" l="l" r="r" t="t"/>
              <a:pathLst>
                <a:path extrusionOk="0" h="1625" w="319">
                  <a:moveTo>
                    <a:pt x="81" y="1"/>
                  </a:moveTo>
                  <a:cubicBezTo>
                    <a:pt x="39" y="1"/>
                    <a:pt x="0" y="27"/>
                    <a:pt x="4" y="79"/>
                  </a:cubicBezTo>
                  <a:cubicBezTo>
                    <a:pt x="49" y="544"/>
                    <a:pt x="156" y="1063"/>
                    <a:pt x="52" y="1524"/>
                  </a:cubicBezTo>
                  <a:cubicBezTo>
                    <a:pt x="39" y="1584"/>
                    <a:pt x="91" y="1625"/>
                    <a:pt x="139" y="1625"/>
                  </a:cubicBezTo>
                  <a:cubicBezTo>
                    <a:pt x="171" y="1625"/>
                    <a:pt x="202" y="1607"/>
                    <a:pt x="212" y="1566"/>
                  </a:cubicBezTo>
                  <a:cubicBezTo>
                    <a:pt x="319" y="1087"/>
                    <a:pt x="215" y="560"/>
                    <a:pt x="170" y="79"/>
                  </a:cubicBezTo>
                  <a:cubicBezTo>
                    <a:pt x="165" y="27"/>
                    <a:pt x="122" y="1"/>
                    <a:pt x="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57"/>
            <p:cNvSpPr/>
            <p:nvPr/>
          </p:nvSpPr>
          <p:spPr>
            <a:xfrm>
              <a:off x="1875700" y="1539200"/>
              <a:ext cx="5150" cy="39075"/>
            </a:xfrm>
            <a:custGeom>
              <a:rect b="b" l="l" r="r" t="t"/>
              <a:pathLst>
                <a:path extrusionOk="0" h="1563" w="206">
                  <a:moveTo>
                    <a:pt x="123" y="0"/>
                  </a:moveTo>
                  <a:cubicBezTo>
                    <a:pt x="82" y="0"/>
                    <a:pt x="40" y="26"/>
                    <a:pt x="40" y="78"/>
                  </a:cubicBezTo>
                  <a:cubicBezTo>
                    <a:pt x="26" y="546"/>
                    <a:pt x="16" y="1014"/>
                    <a:pt x="2" y="1482"/>
                  </a:cubicBezTo>
                  <a:cubicBezTo>
                    <a:pt x="1" y="1536"/>
                    <a:pt x="40" y="1562"/>
                    <a:pt x="81" y="1562"/>
                  </a:cubicBezTo>
                  <a:cubicBezTo>
                    <a:pt x="122" y="1562"/>
                    <a:pt x="164" y="1536"/>
                    <a:pt x="165" y="1482"/>
                  </a:cubicBezTo>
                  <a:cubicBezTo>
                    <a:pt x="179" y="1014"/>
                    <a:pt x="189" y="546"/>
                    <a:pt x="203" y="78"/>
                  </a:cubicBezTo>
                  <a:cubicBezTo>
                    <a:pt x="205" y="26"/>
                    <a:pt x="164" y="0"/>
                    <a:pt x="1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84" name="Google Shape;3284;p57"/>
          <p:cNvGrpSpPr/>
          <p:nvPr/>
        </p:nvGrpSpPr>
        <p:grpSpPr>
          <a:xfrm>
            <a:off x="6450115" y="4268921"/>
            <a:ext cx="275646" cy="267752"/>
            <a:chOff x="3006850" y="1153125"/>
            <a:chExt cx="123100" cy="119575"/>
          </a:xfrm>
        </p:grpSpPr>
        <p:sp>
          <p:nvSpPr>
            <p:cNvPr id="3285" name="Google Shape;3285;p57"/>
            <p:cNvSpPr/>
            <p:nvPr/>
          </p:nvSpPr>
          <p:spPr>
            <a:xfrm>
              <a:off x="3064600" y="1227725"/>
              <a:ext cx="44500" cy="44975"/>
            </a:xfrm>
            <a:custGeom>
              <a:rect b="b" l="l" r="r" t="t"/>
              <a:pathLst>
                <a:path extrusionOk="0" h="1799" w="1780">
                  <a:moveTo>
                    <a:pt x="116" y="1"/>
                  </a:moveTo>
                  <a:cubicBezTo>
                    <a:pt x="55" y="1"/>
                    <a:pt x="1" y="82"/>
                    <a:pt x="56" y="140"/>
                  </a:cubicBezTo>
                  <a:cubicBezTo>
                    <a:pt x="573" y="684"/>
                    <a:pt x="1116" y="1204"/>
                    <a:pt x="1609" y="1772"/>
                  </a:cubicBezTo>
                  <a:cubicBezTo>
                    <a:pt x="1625" y="1791"/>
                    <a:pt x="1644" y="1799"/>
                    <a:pt x="1663" y="1799"/>
                  </a:cubicBezTo>
                  <a:cubicBezTo>
                    <a:pt x="1723" y="1799"/>
                    <a:pt x="1780" y="1716"/>
                    <a:pt x="1727" y="1655"/>
                  </a:cubicBezTo>
                  <a:cubicBezTo>
                    <a:pt x="1234" y="1090"/>
                    <a:pt x="691" y="566"/>
                    <a:pt x="171" y="26"/>
                  </a:cubicBezTo>
                  <a:cubicBezTo>
                    <a:pt x="154" y="8"/>
                    <a:pt x="135" y="1"/>
                    <a:pt x="1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57"/>
            <p:cNvSpPr/>
            <p:nvPr/>
          </p:nvSpPr>
          <p:spPr>
            <a:xfrm>
              <a:off x="3010275" y="1172300"/>
              <a:ext cx="43550" cy="42325"/>
            </a:xfrm>
            <a:custGeom>
              <a:rect b="b" l="l" r="r" t="t"/>
              <a:pathLst>
                <a:path extrusionOk="0" h="1693" w="1742">
                  <a:moveTo>
                    <a:pt x="119" y="1"/>
                  </a:moveTo>
                  <a:cubicBezTo>
                    <a:pt x="56" y="1"/>
                    <a:pt x="1" y="84"/>
                    <a:pt x="57" y="140"/>
                  </a:cubicBezTo>
                  <a:cubicBezTo>
                    <a:pt x="566" y="642"/>
                    <a:pt x="1072" y="1152"/>
                    <a:pt x="1568" y="1668"/>
                  </a:cubicBezTo>
                  <a:cubicBezTo>
                    <a:pt x="1585" y="1685"/>
                    <a:pt x="1603" y="1692"/>
                    <a:pt x="1622" y="1692"/>
                  </a:cubicBezTo>
                  <a:cubicBezTo>
                    <a:pt x="1684" y="1692"/>
                    <a:pt x="1742" y="1609"/>
                    <a:pt x="1685" y="1550"/>
                  </a:cubicBezTo>
                  <a:cubicBezTo>
                    <a:pt x="1186" y="1037"/>
                    <a:pt x="684" y="528"/>
                    <a:pt x="175" y="26"/>
                  </a:cubicBezTo>
                  <a:cubicBezTo>
                    <a:pt x="158" y="8"/>
                    <a:pt x="138" y="1"/>
                    <a:pt x="1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57"/>
            <p:cNvSpPr/>
            <p:nvPr/>
          </p:nvSpPr>
          <p:spPr>
            <a:xfrm>
              <a:off x="3084075" y="1208325"/>
              <a:ext cx="45550" cy="46425"/>
            </a:xfrm>
            <a:custGeom>
              <a:rect b="b" l="l" r="r" t="t"/>
              <a:pathLst>
                <a:path extrusionOk="0" h="1857" w="1822">
                  <a:moveTo>
                    <a:pt x="117" y="1"/>
                  </a:moveTo>
                  <a:cubicBezTo>
                    <a:pt x="55" y="1"/>
                    <a:pt x="0" y="82"/>
                    <a:pt x="54" y="140"/>
                  </a:cubicBezTo>
                  <a:cubicBezTo>
                    <a:pt x="584" y="708"/>
                    <a:pt x="1148" y="1242"/>
                    <a:pt x="1655" y="1828"/>
                  </a:cubicBezTo>
                  <a:cubicBezTo>
                    <a:pt x="1671" y="1848"/>
                    <a:pt x="1691" y="1856"/>
                    <a:pt x="1709" y="1856"/>
                  </a:cubicBezTo>
                  <a:cubicBezTo>
                    <a:pt x="1768" y="1856"/>
                    <a:pt x="1822" y="1774"/>
                    <a:pt x="1769" y="1713"/>
                  </a:cubicBezTo>
                  <a:cubicBezTo>
                    <a:pt x="1266" y="1124"/>
                    <a:pt x="698" y="590"/>
                    <a:pt x="171" y="26"/>
                  </a:cubicBezTo>
                  <a:cubicBezTo>
                    <a:pt x="154" y="8"/>
                    <a:pt x="135" y="1"/>
                    <a:pt x="1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57"/>
            <p:cNvSpPr/>
            <p:nvPr/>
          </p:nvSpPr>
          <p:spPr>
            <a:xfrm>
              <a:off x="3030025" y="1153150"/>
              <a:ext cx="40175" cy="40050"/>
            </a:xfrm>
            <a:custGeom>
              <a:rect b="b" l="l" r="r" t="t"/>
              <a:pathLst>
                <a:path extrusionOk="0" h="1602" w="1607">
                  <a:moveTo>
                    <a:pt x="117" y="1"/>
                  </a:moveTo>
                  <a:cubicBezTo>
                    <a:pt x="55" y="1"/>
                    <a:pt x="1" y="82"/>
                    <a:pt x="57" y="140"/>
                  </a:cubicBezTo>
                  <a:cubicBezTo>
                    <a:pt x="508" y="625"/>
                    <a:pt x="1003" y="1072"/>
                    <a:pt x="1439" y="1574"/>
                  </a:cubicBezTo>
                  <a:cubicBezTo>
                    <a:pt x="1455" y="1593"/>
                    <a:pt x="1474" y="1601"/>
                    <a:pt x="1493" y="1601"/>
                  </a:cubicBezTo>
                  <a:cubicBezTo>
                    <a:pt x="1551" y="1601"/>
                    <a:pt x="1606" y="1521"/>
                    <a:pt x="1554" y="1460"/>
                  </a:cubicBezTo>
                  <a:cubicBezTo>
                    <a:pt x="1121" y="955"/>
                    <a:pt x="625" y="511"/>
                    <a:pt x="171" y="26"/>
                  </a:cubicBezTo>
                  <a:cubicBezTo>
                    <a:pt x="154" y="8"/>
                    <a:pt x="135" y="1"/>
                    <a:pt x="1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57"/>
            <p:cNvSpPr/>
            <p:nvPr/>
          </p:nvSpPr>
          <p:spPr>
            <a:xfrm>
              <a:off x="3010100" y="1153125"/>
              <a:ext cx="25550" cy="23250"/>
            </a:xfrm>
            <a:custGeom>
              <a:rect b="b" l="l" r="r" t="t"/>
              <a:pathLst>
                <a:path extrusionOk="0" h="930" w="1022">
                  <a:moveTo>
                    <a:pt x="907" y="0"/>
                  </a:moveTo>
                  <a:cubicBezTo>
                    <a:pt x="889" y="0"/>
                    <a:pt x="870" y="8"/>
                    <a:pt x="854" y="27"/>
                  </a:cubicBezTo>
                  <a:cubicBezTo>
                    <a:pt x="622" y="283"/>
                    <a:pt x="397" y="619"/>
                    <a:pt x="82" y="779"/>
                  </a:cubicBezTo>
                  <a:cubicBezTo>
                    <a:pt x="0" y="820"/>
                    <a:pt x="51" y="930"/>
                    <a:pt x="127" y="930"/>
                  </a:cubicBezTo>
                  <a:cubicBezTo>
                    <a:pt x="139" y="930"/>
                    <a:pt x="152" y="927"/>
                    <a:pt x="165" y="921"/>
                  </a:cubicBezTo>
                  <a:cubicBezTo>
                    <a:pt x="494" y="754"/>
                    <a:pt x="729" y="411"/>
                    <a:pt x="968" y="141"/>
                  </a:cubicBezTo>
                  <a:cubicBezTo>
                    <a:pt x="1021" y="83"/>
                    <a:pt x="967" y="0"/>
                    <a:pt x="90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57"/>
            <p:cNvSpPr/>
            <p:nvPr/>
          </p:nvSpPr>
          <p:spPr>
            <a:xfrm>
              <a:off x="3103450" y="1250650"/>
              <a:ext cx="26500" cy="21850"/>
            </a:xfrm>
            <a:custGeom>
              <a:rect b="b" l="l" r="r" t="t"/>
              <a:pathLst>
                <a:path extrusionOk="0" h="874" w="1060">
                  <a:moveTo>
                    <a:pt x="933" y="0"/>
                  </a:moveTo>
                  <a:cubicBezTo>
                    <a:pt x="915" y="0"/>
                    <a:pt x="896" y="6"/>
                    <a:pt x="880" y="20"/>
                  </a:cubicBezTo>
                  <a:cubicBezTo>
                    <a:pt x="592" y="259"/>
                    <a:pt x="269" y="450"/>
                    <a:pt x="45" y="755"/>
                  </a:cubicBezTo>
                  <a:cubicBezTo>
                    <a:pt x="1" y="816"/>
                    <a:pt x="58" y="873"/>
                    <a:pt x="117" y="873"/>
                  </a:cubicBezTo>
                  <a:cubicBezTo>
                    <a:pt x="142" y="873"/>
                    <a:pt x="168" y="863"/>
                    <a:pt x="186" y="838"/>
                  </a:cubicBezTo>
                  <a:cubicBezTo>
                    <a:pt x="398" y="547"/>
                    <a:pt x="720" y="363"/>
                    <a:pt x="994" y="135"/>
                  </a:cubicBezTo>
                  <a:cubicBezTo>
                    <a:pt x="1059" y="83"/>
                    <a:pt x="1000" y="0"/>
                    <a:pt x="9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57"/>
            <p:cNvSpPr/>
            <p:nvPr/>
          </p:nvSpPr>
          <p:spPr>
            <a:xfrm>
              <a:off x="3084375" y="1177875"/>
              <a:ext cx="37800" cy="34300"/>
            </a:xfrm>
            <a:custGeom>
              <a:rect b="b" l="l" r="r" t="t"/>
              <a:pathLst>
                <a:path extrusionOk="0" h="1372" w="1512">
                  <a:moveTo>
                    <a:pt x="1387" y="1"/>
                  </a:moveTo>
                  <a:cubicBezTo>
                    <a:pt x="1369" y="1"/>
                    <a:pt x="1351" y="7"/>
                    <a:pt x="1334" y="21"/>
                  </a:cubicBezTo>
                  <a:cubicBezTo>
                    <a:pt x="887" y="402"/>
                    <a:pt x="485" y="831"/>
                    <a:pt x="59" y="1234"/>
                  </a:cubicBezTo>
                  <a:cubicBezTo>
                    <a:pt x="0" y="1290"/>
                    <a:pt x="57" y="1371"/>
                    <a:pt x="121" y="1371"/>
                  </a:cubicBezTo>
                  <a:cubicBezTo>
                    <a:pt x="140" y="1371"/>
                    <a:pt x="159" y="1364"/>
                    <a:pt x="177" y="1348"/>
                  </a:cubicBezTo>
                  <a:cubicBezTo>
                    <a:pt x="600" y="946"/>
                    <a:pt x="1005" y="516"/>
                    <a:pt x="1448" y="139"/>
                  </a:cubicBezTo>
                  <a:cubicBezTo>
                    <a:pt x="1511" y="84"/>
                    <a:pt x="1453" y="1"/>
                    <a:pt x="13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57"/>
            <p:cNvSpPr/>
            <p:nvPr/>
          </p:nvSpPr>
          <p:spPr>
            <a:xfrm>
              <a:off x="3026775" y="1227350"/>
              <a:ext cx="43250" cy="38825"/>
            </a:xfrm>
            <a:custGeom>
              <a:rect b="b" l="l" r="r" t="t"/>
              <a:pathLst>
                <a:path extrusionOk="0" h="1553" w="1730">
                  <a:moveTo>
                    <a:pt x="1609" y="1"/>
                  </a:moveTo>
                  <a:cubicBezTo>
                    <a:pt x="1591" y="1"/>
                    <a:pt x="1573" y="8"/>
                    <a:pt x="1556" y="24"/>
                  </a:cubicBezTo>
                  <a:cubicBezTo>
                    <a:pt x="1064" y="495"/>
                    <a:pt x="541" y="931"/>
                    <a:pt x="59" y="1413"/>
                  </a:cubicBezTo>
                  <a:cubicBezTo>
                    <a:pt x="0" y="1471"/>
                    <a:pt x="56" y="1553"/>
                    <a:pt x="118" y="1553"/>
                  </a:cubicBezTo>
                  <a:cubicBezTo>
                    <a:pt x="137" y="1553"/>
                    <a:pt x="156" y="1545"/>
                    <a:pt x="173" y="1527"/>
                  </a:cubicBezTo>
                  <a:cubicBezTo>
                    <a:pt x="654" y="1049"/>
                    <a:pt x="1182" y="609"/>
                    <a:pt x="1670" y="141"/>
                  </a:cubicBezTo>
                  <a:cubicBezTo>
                    <a:pt x="1729" y="85"/>
                    <a:pt x="1673" y="1"/>
                    <a:pt x="16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57"/>
            <p:cNvSpPr/>
            <p:nvPr/>
          </p:nvSpPr>
          <p:spPr>
            <a:xfrm>
              <a:off x="3064850" y="1157175"/>
              <a:ext cx="39550" cy="35575"/>
            </a:xfrm>
            <a:custGeom>
              <a:rect b="b" l="l" r="r" t="t"/>
              <a:pathLst>
                <a:path extrusionOk="0" h="1423" w="1582">
                  <a:moveTo>
                    <a:pt x="1454" y="1"/>
                  </a:moveTo>
                  <a:cubicBezTo>
                    <a:pt x="1436" y="1"/>
                    <a:pt x="1418" y="7"/>
                    <a:pt x="1402" y="20"/>
                  </a:cubicBezTo>
                  <a:cubicBezTo>
                    <a:pt x="933" y="419"/>
                    <a:pt x="508" y="866"/>
                    <a:pt x="60" y="1282"/>
                  </a:cubicBezTo>
                  <a:cubicBezTo>
                    <a:pt x="1" y="1339"/>
                    <a:pt x="57" y="1423"/>
                    <a:pt x="121" y="1423"/>
                  </a:cubicBezTo>
                  <a:cubicBezTo>
                    <a:pt x="139" y="1423"/>
                    <a:pt x="158" y="1416"/>
                    <a:pt x="175" y="1400"/>
                  </a:cubicBezTo>
                  <a:cubicBezTo>
                    <a:pt x="625" y="981"/>
                    <a:pt x="1052" y="533"/>
                    <a:pt x="1516" y="138"/>
                  </a:cubicBezTo>
                  <a:cubicBezTo>
                    <a:pt x="1581" y="84"/>
                    <a:pt x="1521" y="1"/>
                    <a:pt x="14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57"/>
            <p:cNvSpPr/>
            <p:nvPr/>
          </p:nvSpPr>
          <p:spPr>
            <a:xfrm>
              <a:off x="3006850" y="1207425"/>
              <a:ext cx="43850" cy="38225"/>
            </a:xfrm>
            <a:custGeom>
              <a:rect b="b" l="l" r="r" t="t"/>
              <a:pathLst>
                <a:path extrusionOk="0" h="1529" w="1754">
                  <a:moveTo>
                    <a:pt x="1635" y="0"/>
                  </a:moveTo>
                  <a:cubicBezTo>
                    <a:pt x="1616" y="0"/>
                    <a:pt x="1597" y="7"/>
                    <a:pt x="1580" y="23"/>
                  </a:cubicBezTo>
                  <a:cubicBezTo>
                    <a:pt x="1081" y="488"/>
                    <a:pt x="565" y="932"/>
                    <a:pt x="63" y="1389"/>
                  </a:cubicBezTo>
                  <a:cubicBezTo>
                    <a:pt x="0" y="1446"/>
                    <a:pt x="59" y="1528"/>
                    <a:pt x="124" y="1528"/>
                  </a:cubicBezTo>
                  <a:cubicBezTo>
                    <a:pt x="142" y="1528"/>
                    <a:pt x="160" y="1522"/>
                    <a:pt x="177" y="1507"/>
                  </a:cubicBezTo>
                  <a:cubicBezTo>
                    <a:pt x="682" y="1045"/>
                    <a:pt x="1199" y="602"/>
                    <a:pt x="1694" y="138"/>
                  </a:cubicBezTo>
                  <a:cubicBezTo>
                    <a:pt x="1754" y="82"/>
                    <a:pt x="1698" y="0"/>
                    <a:pt x="16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57"/>
            <p:cNvSpPr/>
            <p:nvPr/>
          </p:nvSpPr>
          <p:spPr>
            <a:xfrm>
              <a:off x="3006850" y="1241600"/>
              <a:ext cx="25500" cy="24575"/>
            </a:xfrm>
            <a:custGeom>
              <a:rect b="b" l="l" r="r" t="t"/>
              <a:pathLst>
                <a:path extrusionOk="0" h="983" w="1020">
                  <a:moveTo>
                    <a:pt x="123" y="1"/>
                  </a:moveTo>
                  <a:cubicBezTo>
                    <a:pt x="58" y="1"/>
                    <a:pt x="0" y="83"/>
                    <a:pt x="63" y="140"/>
                  </a:cubicBezTo>
                  <a:cubicBezTo>
                    <a:pt x="329" y="382"/>
                    <a:pt x="666" y="625"/>
                    <a:pt x="842" y="943"/>
                  </a:cubicBezTo>
                  <a:cubicBezTo>
                    <a:pt x="858" y="971"/>
                    <a:pt x="882" y="982"/>
                    <a:pt x="907" y="982"/>
                  </a:cubicBezTo>
                  <a:cubicBezTo>
                    <a:pt x="963" y="982"/>
                    <a:pt x="1020" y="923"/>
                    <a:pt x="984" y="860"/>
                  </a:cubicBezTo>
                  <a:cubicBezTo>
                    <a:pt x="797" y="527"/>
                    <a:pt x="454" y="278"/>
                    <a:pt x="177" y="22"/>
                  </a:cubicBezTo>
                  <a:cubicBezTo>
                    <a:pt x="160" y="7"/>
                    <a:pt x="141" y="1"/>
                    <a:pt x="1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57"/>
            <p:cNvSpPr/>
            <p:nvPr/>
          </p:nvSpPr>
          <p:spPr>
            <a:xfrm>
              <a:off x="3098550" y="1157025"/>
              <a:ext cx="23375" cy="25000"/>
            </a:xfrm>
            <a:custGeom>
              <a:rect b="b" l="l" r="r" t="t"/>
              <a:pathLst>
                <a:path extrusionOk="0" h="1000" w="935">
                  <a:moveTo>
                    <a:pt x="116" y="0"/>
                  </a:moveTo>
                  <a:cubicBezTo>
                    <a:pt x="57" y="0"/>
                    <a:pt x="0" y="83"/>
                    <a:pt x="54" y="144"/>
                  </a:cubicBezTo>
                  <a:cubicBezTo>
                    <a:pt x="292" y="421"/>
                    <a:pt x="528" y="696"/>
                    <a:pt x="767" y="973"/>
                  </a:cubicBezTo>
                  <a:cubicBezTo>
                    <a:pt x="783" y="991"/>
                    <a:pt x="802" y="999"/>
                    <a:pt x="820" y="999"/>
                  </a:cubicBezTo>
                  <a:cubicBezTo>
                    <a:pt x="880" y="999"/>
                    <a:pt x="934" y="916"/>
                    <a:pt x="881" y="855"/>
                  </a:cubicBezTo>
                  <a:cubicBezTo>
                    <a:pt x="646" y="578"/>
                    <a:pt x="407" y="304"/>
                    <a:pt x="168" y="26"/>
                  </a:cubicBezTo>
                  <a:cubicBezTo>
                    <a:pt x="152" y="8"/>
                    <a:pt x="134" y="0"/>
                    <a:pt x="1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7" name="Google Shape;3297;p57"/>
          <p:cNvGrpSpPr/>
          <p:nvPr/>
        </p:nvGrpSpPr>
        <p:grpSpPr>
          <a:xfrm>
            <a:off x="5896770" y="4200998"/>
            <a:ext cx="358965" cy="357850"/>
            <a:chOff x="3199150" y="882150"/>
            <a:chExt cx="144925" cy="144475"/>
          </a:xfrm>
        </p:grpSpPr>
        <p:sp>
          <p:nvSpPr>
            <p:cNvPr id="3298" name="Google Shape;3298;p57"/>
            <p:cNvSpPr/>
            <p:nvPr/>
          </p:nvSpPr>
          <p:spPr>
            <a:xfrm>
              <a:off x="3199150" y="936275"/>
              <a:ext cx="144925" cy="4900"/>
            </a:xfrm>
            <a:custGeom>
              <a:rect b="b" l="l" r="r" t="t"/>
              <a:pathLst>
                <a:path extrusionOk="0" h="196" w="5797">
                  <a:moveTo>
                    <a:pt x="5695" y="0"/>
                  </a:moveTo>
                  <a:cubicBezTo>
                    <a:pt x="5694" y="0"/>
                    <a:pt x="5693" y="0"/>
                    <a:pt x="5692" y="0"/>
                  </a:cubicBezTo>
                  <a:cubicBezTo>
                    <a:pt x="4606" y="21"/>
                    <a:pt x="3521" y="31"/>
                    <a:pt x="2436" y="31"/>
                  </a:cubicBezTo>
                  <a:cubicBezTo>
                    <a:pt x="1659" y="31"/>
                    <a:pt x="882" y="26"/>
                    <a:pt x="104" y="14"/>
                  </a:cubicBezTo>
                  <a:cubicBezTo>
                    <a:pt x="0" y="14"/>
                    <a:pt x="0" y="177"/>
                    <a:pt x="104" y="177"/>
                  </a:cubicBezTo>
                  <a:cubicBezTo>
                    <a:pt x="912" y="189"/>
                    <a:pt x="1719" y="195"/>
                    <a:pt x="2525" y="195"/>
                  </a:cubicBezTo>
                  <a:cubicBezTo>
                    <a:pt x="3581" y="195"/>
                    <a:pt x="4636" y="185"/>
                    <a:pt x="5692" y="163"/>
                  </a:cubicBezTo>
                  <a:cubicBezTo>
                    <a:pt x="5795" y="160"/>
                    <a:pt x="5796" y="0"/>
                    <a:pt x="5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57"/>
            <p:cNvSpPr/>
            <p:nvPr/>
          </p:nvSpPr>
          <p:spPr>
            <a:xfrm>
              <a:off x="3199150" y="965725"/>
              <a:ext cx="144925" cy="4950"/>
            </a:xfrm>
            <a:custGeom>
              <a:rect b="b" l="l" r="r" t="t"/>
              <a:pathLst>
                <a:path extrusionOk="0" h="198" w="5797">
                  <a:moveTo>
                    <a:pt x="5695" y="0"/>
                  </a:moveTo>
                  <a:cubicBezTo>
                    <a:pt x="5694" y="0"/>
                    <a:pt x="5693" y="0"/>
                    <a:pt x="5692" y="1"/>
                  </a:cubicBezTo>
                  <a:cubicBezTo>
                    <a:pt x="4604" y="23"/>
                    <a:pt x="3516" y="33"/>
                    <a:pt x="2428" y="33"/>
                  </a:cubicBezTo>
                  <a:cubicBezTo>
                    <a:pt x="1654" y="33"/>
                    <a:pt x="879" y="28"/>
                    <a:pt x="104" y="18"/>
                  </a:cubicBezTo>
                  <a:cubicBezTo>
                    <a:pt x="103" y="18"/>
                    <a:pt x="102" y="18"/>
                    <a:pt x="101" y="18"/>
                  </a:cubicBezTo>
                  <a:cubicBezTo>
                    <a:pt x="0" y="18"/>
                    <a:pt x="1" y="178"/>
                    <a:pt x="104" y="181"/>
                  </a:cubicBezTo>
                  <a:cubicBezTo>
                    <a:pt x="866" y="192"/>
                    <a:pt x="1626" y="198"/>
                    <a:pt x="2387" y="198"/>
                  </a:cubicBezTo>
                  <a:cubicBezTo>
                    <a:pt x="3489" y="198"/>
                    <a:pt x="4590" y="186"/>
                    <a:pt x="5692" y="164"/>
                  </a:cubicBezTo>
                  <a:cubicBezTo>
                    <a:pt x="5795" y="164"/>
                    <a:pt x="5796" y="0"/>
                    <a:pt x="5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57"/>
            <p:cNvSpPr/>
            <p:nvPr/>
          </p:nvSpPr>
          <p:spPr>
            <a:xfrm>
              <a:off x="3247375" y="984550"/>
              <a:ext cx="45425" cy="42075"/>
            </a:xfrm>
            <a:custGeom>
              <a:rect b="b" l="l" r="r" t="t"/>
              <a:pathLst>
                <a:path extrusionOk="0" h="1683" w="1817">
                  <a:moveTo>
                    <a:pt x="876" y="165"/>
                  </a:moveTo>
                  <a:cubicBezTo>
                    <a:pt x="1062" y="165"/>
                    <a:pt x="1244" y="233"/>
                    <a:pt x="1380" y="373"/>
                  </a:cubicBezTo>
                  <a:cubicBezTo>
                    <a:pt x="1622" y="626"/>
                    <a:pt x="1633" y="1122"/>
                    <a:pt x="1359" y="1365"/>
                  </a:cubicBezTo>
                  <a:cubicBezTo>
                    <a:pt x="1246" y="1463"/>
                    <a:pt x="1095" y="1510"/>
                    <a:pt x="943" y="1510"/>
                  </a:cubicBezTo>
                  <a:cubicBezTo>
                    <a:pt x="704" y="1510"/>
                    <a:pt x="461" y="1395"/>
                    <a:pt x="351" y="1188"/>
                  </a:cubicBezTo>
                  <a:cubicBezTo>
                    <a:pt x="172" y="854"/>
                    <a:pt x="280" y="428"/>
                    <a:pt x="590" y="219"/>
                  </a:cubicBezTo>
                  <a:lnTo>
                    <a:pt x="590" y="219"/>
                  </a:lnTo>
                  <a:cubicBezTo>
                    <a:pt x="683" y="184"/>
                    <a:pt x="780" y="165"/>
                    <a:pt x="876" y="165"/>
                  </a:cubicBezTo>
                  <a:close/>
                  <a:moveTo>
                    <a:pt x="869" y="0"/>
                  </a:moveTo>
                  <a:cubicBezTo>
                    <a:pt x="760" y="0"/>
                    <a:pt x="650" y="20"/>
                    <a:pt x="546" y="60"/>
                  </a:cubicBezTo>
                  <a:lnTo>
                    <a:pt x="546" y="60"/>
                  </a:lnTo>
                  <a:cubicBezTo>
                    <a:pt x="536" y="61"/>
                    <a:pt x="525" y="65"/>
                    <a:pt x="514" y="72"/>
                  </a:cubicBezTo>
                  <a:cubicBezTo>
                    <a:pt x="146" y="314"/>
                    <a:pt x="1" y="786"/>
                    <a:pt x="171" y="1195"/>
                  </a:cubicBezTo>
                  <a:cubicBezTo>
                    <a:pt x="298" y="1495"/>
                    <a:pt x="628" y="1682"/>
                    <a:pt x="956" y="1682"/>
                  </a:cubicBezTo>
                  <a:cubicBezTo>
                    <a:pt x="1092" y="1682"/>
                    <a:pt x="1228" y="1650"/>
                    <a:pt x="1348" y="1579"/>
                  </a:cubicBezTo>
                  <a:cubicBezTo>
                    <a:pt x="1716" y="1368"/>
                    <a:pt x="1817" y="838"/>
                    <a:pt x="1640" y="471"/>
                  </a:cubicBezTo>
                  <a:cubicBezTo>
                    <a:pt x="1497" y="167"/>
                    <a:pt x="1186" y="0"/>
                    <a:pt x="8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57"/>
            <p:cNvSpPr/>
            <p:nvPr/>
          </p:nvSpPr>
          <p:spPr>
            <a:xfrm>
              <a:off x="3247375" y="882150"/>
              <a:ext cx="45425" cy="42050"/>
            </a:xfrm>
            <a:custGeom>
              <a:rect b="b" l="l" r="r" t="t"/>
              <a:pathLst>
                <a:path extrusionOk="0" h="1682" w="1817">
                  <a:moveTo>
                    <a:pt x="872" y="164"/>
                  </a:moveTo>
                  <a:cubicBezTo>
                    <a:pt x="1059" y="164"/>
                    <a:pt x="1243" y="232"/>
                    <a:pt x="1380" y="374"/>
                  </a:cubicBezTo>
                  <a:cubicBezTo>
                    <a:pt x="1622" y="627"/>
                    <a:pt x="1633" y="1122"/>
                    <a:pt x="1359" y="1365"/>
                  </a:cubicBezTo>
                  <a:cubicBezTo>
                    <a:pt x="1246" y="1464"/>
                    <a:pt x="1095" y="1510"/>
                    <a:pt x="943" y="1510"/>
                  </a:cubicBezTo>
                  <a:cubicBezTo>
                    <a:pt x="704" y="1510"/>
                    <a:pt x="461" y="1396"/>
                    <a:pt x="351" y="1188"/>
                  </a:cubicBezTo>
                  <a:cubicBezTo>
                    <a:pt x="171" y="852"/>
                    <a:pt x="282" y="419"/>
                    <a:pt x="597" y="215"/>
                  </a:cubicBezTo>
                  <a:cubicBezTo>
                    <a:pt x="598" y="214"/>
                    <a:pt x="599" y="213"/>
                    <a:pt x="601" y="212"/>
                  </a:cubicBezTo>
                  <a:lnTo>
                    <a:pt x="601" y="212"/>
                  </a:lnTo>
                  <a:cubicBezTo>
                    <a:pt x="689" y="180"/>
                    <a:pt x="781" y="164"/>
                    <a:pt x="872" y="164"/>
                  </a:cubicBezTo>
                  <a:close/>
                  <a:moveTo>
                    <a:pt x="869" y="1"/>
                  </a:moveTo>
                  <a:cubicBezTo>
                    <a:pt x="762" y="1"/>
                    <a:pt x="653" y="20"/>
                    <a:pt x="551" y="59"/>
                  </a:cubicBezTo>
                  <a:lnTo>
                    <a:pt x="551" y="59"/>
                  </a:lnTo>
                  <a:cubicBezTo>
                    <a:pt x="539" y="60"/>
                    <a:pt x="526" y="64"/>
                    <a:pt x="514" y="73"/>
                  </a:cubicBezTo>
                  <a:cubicBezTo>
                    <a:pt x="146" y="315"/>
                    <a:pt x="1" y="783"/>
                    <a:pt x="171" y="1196"/>
                  </a:cubicBezTo>
                  <a:cubicBezTo>
                    <a:pt x="298" y="1496"/>
                    <a:pt x="629" y="1681"/>
                    <a:pt x="956" y="1681"/>
                  </a:cubicBezTo>
                  <a:cubicBezTo>
                    <a:pt x="1093" y="1681"/>
                    <a:pt x="1228" y="1649"/>
                    <a:pt x="1348" y="1580"/>
                  </a:cubicBezTo>
                  <a:cubicBezTo>
                    <a:pt x="1716" y="1365"/>
                    <a:pt x="1817" y="835"/>
                    <a:pt x="1640" y="468"/>
                  </a:cubicBezTo>
                  <a:cubicBezTo>
                    <a:pt x="1497" y="167"/>
                    <a:pt x="1187" y="1"/>
                    <a:pt x="8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02" name="Google Shape;3302;p57"/>
          <p:cNvGrpSpPr/>
          <p:nvPr/>
        </p:nvGrpSpPr>
        <p:grpSpPr>
          <a:xfrm>
            <a:off x="6481473" y="3606031"/>
            <a:ext cx="274353" cy="387538"/>
            <a:chOff x="1889350" y="1650200"/>
            <a:chExt cx="130975" cy="185000"/>
          </a:xfrm>
        </p:grpSpPr>
        <p:sp>
          <p:nvSpPr>
            <p:cNvPr id="3303" name="Google Shape;3303;p57"/>
            <p:cNvSpPr/>
            <p:nvPr/>
          </p:nvSpPr>
          <p:spPr>
            <a:xfrm>
              <a:off x="1889350" y="1661075"/>
              <a:ext cx="130975" cy="162675"/>
            </a:xfrm>
            <a:custGeom>
              <a:rect b="b" l="l" r="r" t="t"/>
              <a:pathLst>
                <a:path extrusionOk="0" h="6507" w="5239">
                  <a:moveTo>
                    <a:pt x="4519" y="290"/>
                  </a:moveTo>
                  <a:cubicBezTo>
                    <a:pt x="4719" y="376"/>
                    <a:pt x="4723" y="491"/>
                    <a:pt x="4525" y="632"/>
                  </a:cubicBezTo>
                  <a:cubicBezTo>
                    <a:pt x="4377" y="1136"/>
                    <a:pt x="3760" y="1780"/>
                    <a:pt x="3444" y="2178"/>
                  </a:cubicBezTo>
                  <a:cubicBezTo>
                    <a:pt x="2755" y="3044"/>
                    <a:pt x="2149" y="3931"/>
                    <a:pt x="1501" y="4822"/>
                  </a:cubicBezTo>
                  <a:cubicBezTo>
                    <a:pt x="1405" y="4952"/>
                    <a:pt x="508" y="6274"/>
                    <a:pt x="359" y="6274"/>
                  </a:cubicBezTo>
                  <a:cubicBezTo>
                    <a:pt x="357" y="6274"/>
                    <a:pt x="355" y="6274"/>
                    <a:pt x="353" y="6274"/>
                  </a:cubicBezTo>
                  <a:cubicBezTo>
                    <a:pt x="42" y="6201"/>
                    <a:pt x="1268" y="4579"/>
                    <a:pt x="1362" y="4451"/>
                  </a:cubicBezTo>
                  <a:cubicBezTo>
                    <a:pt x="2170" y="3349"/>
                    <a:pt x="3001" y="2271"/>
                    <a:pt x="3857" y="1208"/>
                  </a:cubicBezTo>
                  <a:cubicBezTo>
                    <a:pt x="3859" y="1205"/>
                    <a:pt x="3861" y="1202"/>
                    <a:pt x="3863" y="1198"/>
                  </a:cubicBezTo>
                  <a:lnTo>
                    <a:pt x="3863" y="1198"/>
                  </a:lnTo>
                  <a:cubicBezTo>
                    <a:pt x="3865" y="1197"/>
                    <a:pt x="3866" y="1195"/>
                    <a:pt x="3867" y="1194"/>
                  </a:cubicBezTo>
                  <a:cubicBezTo>
                    <a:pt x="3992" y="1014"/>
                    <a:pt x="4103" y="827"/>
                    <a:pt x="4231" y="650"/>
                  </a:cubicBezTo>
                  <a:cubicBezTo>
                    <a:pt x="4311" y="519"/>
                    <a:pt x="4407" y="397"/>
                    <a:pt x="4519" y="290"/>
                  </a:cubicBezTo>
                  <a:close/>
                  <a:moveTo>
                    <a:pt x="4690" y="1"/>
                  </a:moveTo>
                  <a:cubicBezTo>
                    <a:pt x="4307" y="1"/>
                    <a:pt x="3854" y="927"/>
                    <a:pt x="3726" y="1109"/>
                  </a:cubicBezTo>
                  <a:lnTo>
                    <a:pt x="3726" y="1109"/>
                  </a:lnTo>
                  <a:cubicBezTo>
                    <a:pt x="2920" y="2109"/>
                    <a:pt x="2134" y="3126"/>
                    <a:pt x="1372" y="4160"/>
                  </a:cubicBezTo>
                  <a:cubicBezTo>
                    <a:pt x="991" y="4680"/>
                    <a:pt x="527" y="5206"/>
                    <a:pt x="219" y="5775"/>
                  </a:cubicBezTo>
                  <a:cubicBezTo>
                    <a:pt x="94" y="6003"/>
                    <a:pt x="0" y="6215"/>
                    <a:pt x="112" y="6464"/>
                  </a:cubicBezTo>
                  <a:cubicBezTo>
                    <a:pt x="121" y="6492"/>
                    <a:pt x="156" y="6506"/>
                    <a:pt x="181" y="6506"/>
                  </a:cubicBezTo>
                  <a:cubicBezTo>
                    <a:pt x="186" y="6506"/>
                    <a:pt x="191" y="6506"/>
                    <a:pt x="196" y="6506"/>
                  </a:cubicBezTo>
                  <a:cubicBezTo>
                    <a:pt x="551" y="6506"/>
                    <a:pt x="748" y="6038"/>
                    <a:pt x="946" y="5792"/>
                  </a:cubicBezTo>
                  <a:cubicBezTo>
                    <a:pt x="1272" y="5383"/>
                    <a:pt x="1601" y="4977"/>
                    <a:pt x="1889" y="4541"/>
                  </a:cubicBezTo>
                  <a:cubicBezTo>
                    <a:pt x="2536" y="3554"/>
                    <a:pt x="3306" y="2674"/>
                    <a:pt x="3999" y="1724"/>
                  </a:cubicBezTo>
                  <a:cubicBezTo>
                    <a:pt x="4162" y="1502"/>
                    <a:pt x="5239" y="307"/>
                    <a:pt x="4820" y="40"/>
                  </a:cubicBezTo>
                  <a:cubicBezTo>
                    <a:pt x="4778" y="13"/>
                    <a:pt x="4735" y="1"/>
                    <a:pt x="46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57"/>
            <p:cNvSpPr/>
            <p:nvPr/>
          </p:nvSpPr>
          <p:spPr>
            <a:xfrm>
              <a:off x="1939175" y="1650200"/>
              <a:ext cx="39500" cy="32800"/>
            </a:xfrm>
            <a:custGeom>
              <a:rect b="b" l="l" r="r" t="t"/>
              <a:pathLst>
                <a:path extrusionOk="0" h="1312" w="1580">
                  <a:moveTo>
                    <a:pt x="836" y="161"/>
                  </a:moveTo>
                  <a:cubicBezTo>
                    <a:pt x="915" y="161"/>
                    <a:pt x="994" y="182"/>
                    <a:pt x="1067" y="233"/>
                  </a:cubicBezTo>
                  <a:cubicBezTo>
                    <a:pt x="1323" y="410"/>
                    <a:pt x="1406" y="801"/>
                    <a:pt x="1160" y="1023"/>
                  </a:cubicBezTo>
                  <a:cubicBezTo>
                    <a:pt x="1069" y="1104"/>
                    <a:pt x="963" y="1138"/>
                    <a:pt x="856" y="1138"/>
                  </a:cubicBezTo>
                  <a:cubicBezTo>
                    <a:pt x="450" y="1138"/>
                    <a:pt x="37" y="640"/>
                    <a:pt x="401" y="341"/>
                  </a:cubicBezTo>
                  <a:lnTo>
                    <a:pt x="401" y="341"/>
                  </a:lnTo>
                  <a:cubicBezTo>
                    <a:pt x="401" y="340"/>
                    <a:pt x="402" y="340"/>
                    <a:pt x="402" y="340"/>
                  </a:cubicBezTo>
                  <a:lnTo>
                    <a:pt x="402" y="340"/>
                  </a:lnTo>
                  <a:cubicBezTo>
                    <a:pt x="402" y="340"/>
                    <a:pt x="402" y="340"/>
                    <a:pt x="402" y="340"/>
                  </a:cubicBezTo>
                  <a:cubicBezTo>
                    <a:pt x="523" y="241"/>
                    <a:pt x="681" y="161"/>
                    <a:pt x="836" y="161"/>
                  </a:cubicBezTo>
                  <a:close/>
                  <a:moveTo>
                    <a:pt x="850" y="0"/>
                  </a:moveTo>
                  <a:cubicBezTo>
                    <a:pt x="653" y="0"/>
                    <a:pt x="450" y="94"/>
                    <a:pt x="290" y="220"/>
                  </a:cubicBezTo>
                  <a:lnTo>
                    <a:pt x="290" y="220"/>
                  </a:lnTo>
                  <a:cubicBezTo>
                    <a:pt x="289" y="221"/>
                    <a:pt x="288" y="222"/>
                    <a:pt x="287" y="223"/>
                  </a:cubicBezTo>
                  <a:cubicBezTo>
                    <a:pt x="287" y="223"/>
                    <a:pt x="287" y="223"/>
                    <a:pt x="287" y="223"/>
                  </a:cubicBezTo>
                  <a:lnTo>
                    <a:pt x="287" y="223"/>
                  </a:lnTo>
                  <a:cubicBezTo>
                    <a:pt x="286" y="223"/>
                    <a:pt x="285" y="224"/>
                    <a:pt x="284" y="225"/>
                  </a:cubicBezTo>
                  <a:lnTo>
                    <a:pt x="284" y="225"/>
                  </a:lnTo>
                  <a:cubicBezTo>
                    <a:pt x="0" y="461"/>
                    <a:pt x="104" y="892"/>
                    <a:pt x="346" y="1120"/>
                  </a:cubicBezTo>
                  <a:cubicBezTo>
                    <a:pt x="481" y="1246"/>
                    <a:pt x="657" y="1312"/>
                    <a:pt x="832" y="1312"/>
                  </a:cubicBezTo>
                  <a:cubicBezTo>
                    <a:pt x="998" y="1312"/>
                    <a:pt x="1163" y="1252"/>
                    <a:pt x="1292" y="1126"/>
                  </a:cubicBezTo>
                  <a:cubicBezTo>
                    <a:pt x="1579" y="843"/>
                    <a:pt x="1500" y="402"/>
                    <a:pt x="1223" y="146"/>
                  </a:cubicBezTo>
                  <a:cubicBezTo>
                    <a:pt x="1111" y="42"/>
                    <a:pt x="982" y="0"/>
                    <a:pt x="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57"/>
            <p:cNvSpPr/>
            <p:nvPr/>
          </p:nvSpPr>
          <p:spPr>
            <a:xfrm>
              <a:off x="1924000" y="1802375"/>
              <a:ext cx="39425" cy="32825"/>
            </a:xfrm>
            <a:custGeom>
              <a:rect b="b" l="l" r="r" t="t"/>
              <a:pathLst>
                <a:path extrusionOk="0" h="1313" w="1577">
                  <a:moveTo>
                    <a:pt x="836" y="162"/>
                  </a:moveTo>
                  <a:cubicBezTo>
                    <a:pt x="914" y="162"/>
                    <a:pt x="992" y="183"/>
                    <a:pt x="1064" y="233"/>
                  </a:cubicBezTo>
                  <a:cubicBezTo>
                    <a:pt x="1321" y="411"/>
                    <a:pt x="1404" y="801"/>
                    <a:pt x="1158" y="1023"/>
                  </a:cubicBezTo>
                  <a:cubicBezTo>
                    <a:pt x="1066" y="1105"/>
                    <a:pt x="960" y="1139"/>
                    <a:pt x="854" y="1139"/>
                  </a:cubicBezTo>
                  <a:cubicBezTo>
                    <a:pt x="447" y="1139"/>
                    <a:pt x="34" y="640"/>
                    <a:pt x="402" y="341"/>
                  </a:cubicBezTo>
                  <a:cubicBezTo>
                    <a:pt x="523" y="242"/>
                    <a:pt x="681" y="162"/>
                    <a:pt x="836" y="162"/>
                  </a:cubicBezTo>
                  <a:close/>
                  <a:moveTo>
                    <a:pt x="847" y="0"/>
                  </a:moveTo>
                  <a:cubicBezTo>
                    <a:pt x="649" y="0"/>
                    <a:pt x="445" y="96"/>
                    <a:pt x="285" y="223"/>
                  </a:cubicBezTo>
                  <a:lnTo>
                    <a:pt x="285" y="223"/>
                  </a:lnTo>
                  <a:cubicBezTo>
                    <a:pt x="285" y="223"/>
                    <a:pt x="285" y="223"/>
                    <a:pt x="285" y="223"/>
                  </a:cubicBezTo>
                  <a:cubicBezTo>
                    <a:pt x="285" y="223"/>
                    <a:pt x="285" y="223"/>
                    <a:pt x="285" y="223"/>
                  </a:cubicBezTo>
                  <a:lnTo>
                    <a:pt x="285" y="223"/>
                  </a:lnTo>
                  <a:cubicBezTo>
                    <a:pt x="284" y="224"/>
                    <a:pt x="284" y="224"/>
                    <a:pt x="284" y="224"/>
                  </a:cubicBezTo>
                  <a:lnTo>
                    <a:pt x="284" y="224"/>
                  </a:lnTo>
                  <a:cubicBezTo>
                    <a:pt x="0" y="459"/>
                    <a:pt x="101" y="892"/>
                    <a:pt x="344" y="1121"/>
                  </a:cubicBezTo>
                  <a:cubicBezTo>
                    <a:pt x="478" y="1247"/>
                    <a:pt x="655" y="1312"/>
                    <a:pt x="830" y="1312"/>
                  </a:cubicBezTo>
                  <a:cubicBezTo>
                    <a:pt x="997" y="1312"/>
                    <a:pt x="1162" y="1252"/>
                    <a:pt x="1289" y="1127"/>
                  </a:cubicBezTo>
                  <a:cubicBezTo>
                    <a:pt x="1577" y="843"/>
                    <a:pt x="1497" y="403"/>
                    <a:pt x="1220" y="147"/>
                  </a:cubicBezTo>
                  <a:cubicBezTo>
                    <a:pt x="1108" y="43"/>
                    <a:pt x="978" y="0"/>
                    <a:pt x="84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09" name="Shape 3309"/>
        <p:cNvGrpSpPr/>
        <p:nvPr/>
      </p:nvGrpSpPr>
      <p:grpSpPr>
        <a:xfrm>
          <a:off x="0" y="0"/>
          <a:ext cx="0" cy="0"/>
          <a:chOff x="0" y="0"/>
          <a:chExt cx="0" cy="0"/>
        </a:xfrm>
      </p:grpSpPr>
      <p:sp>
        <p:nvSpPr>
          <p:cNvPr id="3310" name="Google Shape;3310;p58"/>
          <p:cNvSpPr txBox="1"/>
          <p:nvPr>
            <p:ph idx="1" type="subTitle"/>
          </p:nvPr>
        </p:nvSpPr>
        <p:spPr>
          <a:xfrm>
            <a:off x="902400" y="1079600"/>
            <a:ext cx="7328700" cy="3628800"/>
          </a:xfrm>
          <a:prstGeom prst="rect">
            <a:avLst/>
          </a:prstGeom>
        </p:spPr>
        <p:txBody>
          <a:bodyPr anchorCtr="0" anchor="t" bIns="0" lIns="0" spcFirstLastPara="1" rIns="0" wrap="square" tIns="0">
            <a:noAutofit/>
          </a:bodyPr>
          <a:lstStyle/>
          <a:p>
            <a:pPr indent="0" lvl="0" marL="0" rtl="0" algn="l">
              <a:spcBef>
                <a:spcPts val="300"/>
              </a:spcBef>
              <a:spcAft>
                <a:spcPts val="0"/>
              </a:spcAft>
              <a:buNone/>
            </a:pPr>
            <a:r>
              <a:rPr lang="en" sz="1100">
                <a:latin typeface="Sue Ellen Francisco"/>
                <a:ea typeface="Sue Ellen Francisco"/>
                <a:cs typeface="Sue Ellen Francisco"/>
                <a:sym typeface="Sue Ellen Francisco"/>
              </a:rPr>
              <a:t>VECTORS</a:t>
            </a:r>
            <a:r>
              <a:rPr lang="en" sz="1100">
                <a:latin typeface="Sue Ellen Francisco"/>
                <a:ea typeface="Sue Ellen Francisco"/>
                <a:cs typeface="Sue Ellen Francisco"/>
                <a:sym typeface="Sue Ellen Francisco"/>
              </a:rPr>
              <a:t>:</a:t>
            </a:r>
            <a:endParaRPr sz="1100">
              <a:latin typeface="Sue Ellen Francisco"/>
              <a:ea typeface="Sue Ellen Francisco"/>
              <a:cs typeface="Sue Ellen Francisco"/>
              <a:sym typeface="Sue Ellen Francisco"/>
            </a:endParaRPr>
          </a:p>
          <a:p>
            <a:pPr indent="-298450" lvl="0" marL="457200" rtl="0" algn="l">
              <a:spcBef>
                <a:spcPts val="300"/>
              </a:spcBef>
              <a:spcAft>
                <a:spcPts val="0"/>
              </a:spcAft>
              <a:buSzPts val="1100"/>
              <a:buChar char="●"/>
            </a:pPr>
            <a:r>
              <a:rPr lang="en" sz="1100">
                <a:uFill>
                  <a:noFill/>
                </a:uFill>
                <a:hlinkClick r:id="rId3"/>
              </a:rPr>
              <a:t>Back to school background in blackboard style</a:t>
            </a:r>
            <a:endParaRPr sz="1100"/>
          </a:p>
          <a:p>
            <a:pPr indent="-298450" lvl="0" marL="457200" rtl="0" algn="l">
              <a:spcBef>
                <a:spcPts val="0"/>
              </a:spcBef>
              <a:spcAft>
                <a:spcPts val="0"/>
              </a:spcAft>
              <a:buSzPts val="1100"/>
              <a:buChar char="●"/>
            </a:pPr>
            <a:r>
              <a:rPr lang="en" sz="1100">
                <a:uFill>
                  <a:noFill/>
                </a:uFill>
                <a:hlinkClick r:id="rId4"/>
              </a:rPr>
              <a:t>Maths realistic chalkboard background</a:t>
            </a:r>
            <a:endParaRPr sz="1100"/>
          </a:p>
          <a:p>
            <a:pPr indent="-298450" lvl="0" marL="457200" rtl="0" algn="l">
              <a:spcBef>
                <a:spcPts val="0"/>
              </a:spcBef>
              <a:spcAft>
                <a:spcPts val="0"/>
              </a:spcAft>
              <a:buSzPts val="1100"/>
              <a:buChar char="●"/>
            </a:pPr>
            <a:r>
              <a:rPr lang="en" sz="1100">
                <a:uFill>
                  <a:noFill/>
                </a:uFill>
                <a:hlinkClick r:id="rId5"/>
              </a:rPr>
              <a:t>Back to school background in chalkboard style</a:t>
            </a:r>
            <a:endParaRPr sz="1100"/>
          </a:p>
          <a:p>
            <a:pPr indent="-298450" lvl="0" marL="457200" rtl="0" algn="l">
              <a:spcBef>
                <a:spcPts val="0"/>
              </a:spcBef>
              <a:spcAft>
                <a:spcPts val="0"/>
              </a:spcAft>
              <a:buSzPts val="1100"/>
              <a:buChar char="●"/>
            </a:pPr>
            <a:r>
              <a:rPr lang="en" sz="1100">
                <a:uFill>
                  <a:noFill/>
                </a:uFill>
                <a:hlinkClick r:id="rId6"/>
              </a:rPr>
              <a:t>Hand drawn map with travel elements</a:t>
            </a:r>
            <a:endParaRPr sz="1100"/>
          </a:p>
          <a:p>
            <a:pPr indent="-298450" lvl="0" marL="457200" rtl="0" algn="l">
              <a:spcBef>
                <a:spcPts val="0"/>
              </a:spcBef>
              <a:spcAft>
                <a:spcPts val="0"/>
              </a:spcAft>
              <a:buSzPts val="1100"/>
              <a:buChar char="●"/>
            </a:pPr>
            <a:r>
              <a:rPr lang="en" sz="1100">
                <a:uFill>
                  <a:noFill/>
                </a:uFill>
                <a:hlinkClick r:id="rId7"/>
              </a:rPr>
              <a:t>Infographic elements set in blackboard style</a:t>
            </a:r>
            <a:endParaRPr sz="1100"/>
          </a:p>
          <a:p>
            <a:pPr indent="-298450" lvl="0" marL="457200" rtl="0" algn="l">
              <a:spcBef>
                <a:spcPts val="0"/>
              </a:spcBef>
              <a:spcAft>
                <a:spcPts val="0"/>
              </a:spcAft>
              <a:buSzPts val="1100"/>
              <a:buChar char="●"/>
            </a:pPr>
            <a:r>
              <a:rPr lang="en" sz="1100">
                <a:uFill>
                  <a:noFill/>
                </a:uFill>
                <a:hlinkClick r:id="rId8"/>
              </a:rPr>
              <a:t>Good idea hand drawn illustration</a:t>
            </a:r>
            <a:endParaRPr sz="1100"/>
          </a:p>
          <a:p>
            <a:pPr indent="-298450" lvl="0" marL="457200" rtl="0" algn="l">
              <a:spcBef>
                <a:spcPts val="0"/>
              </a:spcBef>
              <a:spcAft>
                <a:spcPts val="0"/>
              </a:spcAft>
              <a:buSzPts val="1100"/>
              <a:buChar char="●"/>
            </a:pPr>
            <a:r>
              <a:rPr lang="en" sz="1100">
                <a:uFill>
                  <a:noFill/>
                </a:uFill>
                <a:hlinkClick r:id="rId9"/>
              </a:rPr>
              <a:t>Hand drawn infographic steps template</a:t>
            </a:r>
            <a:endParaRPr/>
          </a:p>
          <a:p>
            <a:pPr indent="-298450" lvl="0" marL="457200" rtl="0" algn="l">
              <a:spcBef>
                <a:spcPts val="0"/>
              </a:spcBef>
              <a:spcAft>
                <a:spcPts val="0"/>
              </a:spcAft>
              <a:buSzPts val="1100"/>
              <a:buChar char="●"/>
            </a:pPr>
            <a:r>
              <a:rPr lang="en" sz="1100">
                <a:uFill>
                  <a:noFill/>
                </a:uFill>
                <a:hlinkClick r:id="rId10"/>
              </a:rPr>
              <a:t>Hand drawn infographic steps template</a:t>
            </a:r>
            <a:endParaRPr sz="1100">
              <a:latin typeface="Sue Ellen Francisco"/>
              <a:ea typeface="Sue Ellen Francisco"/>
              <a:cs typeface="Sue Ellen Francisco"/>
              <a:sym typeface="Sue Ellen Francisco"/>
            </a:endParaRPr>
          </a:p>
          <a:p>
            <a:pPr indent="0" lvl="0" marL="0" rtl="0" algn="l">
              <a:spcBef>
                <a:spcPts val="300"/>
              </a:spcBef>
              <a:spcAft>
                <a:spcPts val="0"/>
              </a:spcAft>
              <a:buNone/>
            </a:pPr>
            <a:r>
              <a:t/>
            </a:r>
            <a:endParaRPr sz="1100">
              <a:latin typeface="Sue Ellen Francisco"/>
              <a:ea typeface="Sue Ellen Francisco"/>
              <a:cs typeface="Sue Ellen Francisco"/>
              <a:sym typeface="Sue Ellen Francisco"/>
            </a:endParaRPr>
          </a:p>
          <a:p>
            <a:pPr indent="0" lvl="0" marL="0" rtl="0" algn="l">
              <a:spcBef>
                <a:spcPts val="300"/>
              </a:spcBef>
              <a:spcAft>
                <a:spcPts val="0"/>
              </a:spcAft>
              <a:buNone/>
            </a:pPr>
            <a:r>
              <a:rPr lang="en" sz="1100">
                <a:latin typeface="Sue Ellen Francisco"/>
                <a:ea typeface="Sue Ellen Francisco"/>
                <a:cs typeface="Sue Ellen Francisco"/>
                <a:sym typeface="Sue Ellen Francisco"/>
              </a:rPr>
              <a:t>ICONS:</a:t>
            </a:r>
            <a:endParaRPr sz="1100">
              <a:latin typeface="Sue Ellen Francisco"/>
              <a:ea typeface="Sue Ellen Francisco"/>
              <a:cs typeface="Sue Ellen Francisco"/>
              <a:sym typeface="Sue Ellen Francisco"/>
            </a:endParaRPr>
          </a:p>
          <a:p>
            <a:pPr indent="0" lvl="0" marL="0" rtl="0" algn="l">
              <a:spcBef>
                <a:spcPts val="300"/>
              </a:spcBef>
              <a:spcAft>
                <a:spcPts val="0"/>
              </a:spcAft>
              <a:buNone/>
            </a:pPr>
            <a:r>
              <a:t/>
            </a:r>
            <a:endParaRPr sz="800"/>
          </a:p>
          <a:p>
            <a:pPr indent="-298450" lvl="0" marL="457200" rtl="0" algn="l">
              <a:spcBef>
                <a:spcPts val="300"/>
              </a:spcBef>
              <a:spcAft>
                <a:spcPts val="0"/>
              </a:spcAft>
              <a:buClr>
                <a:schemeClr val="lt1"/>
              </a:buClr>
              <a:buSzPts val="1100"/>
              <a:buChar char="●"/>
            </a:pPr>
            <a:r>
              <a:rPr lang="en" sz="1100">
                <a:solidFill>
                  <a:schemeClr val="lt1"/>
                </a:solidFill>
                <a:uFill>
                  <a:noFill/>
                </a:uFill>
                <a:hlinkClick r:id="rId11">
                  <a:extLst>
                    <a:ext uri="{A12FA001-AC4F-418D-AE19-62706E023703}">
                      <ahyp:hlinkClr val="tx"/>
                    </a:ext>
                  </a:extLst>
                </a:hlinkClick>
              </a:rPr>
              <a:t>School handmade</a:t>
            </a:r>
            <a:endParaRPr sz="800"/>
          </a:p>
          <a:p>
            <a:pPr indent="0" lvl="0" marL="0" rtl="0" algn="l">
              <a:spcBef>
                <a:spcPts val="300"/>
              </a:spcBef>
              <a:spcAft>
                <a:spcPts val="0"/>
              </a:spcAft>
              <a:buNone/>
            </a:pPr>
            <a:r>
              <a:t/>
            </a:r>
            <a:endParaRPr sz="1100"/>
          </a:p>
          <a:p>
            <a:pPr indent="0" lvl="0" marL="0" rtl="0" algn="l">
              <a:spcBef>
                <a:spcPts val="300"/>
              </a:spcBef>
              <a:spcAft>
                <a:spcPts val="0"/>
              </a:spcAft>
              <a:buNone/>
            </a:pPr>
            <a:r>
              <a:rPr lang="en" sz="1100">
                <a:latin typeface="Sue Ellen Francisco"/>
                <a:ea typeface="Sue Ellen Francisco"/>
                <a:cs typeface="Sue Ellen Francisco"/>
                <a:sym typeface="Sue Ellen Francisco"/>
              </a:rPr>
              <a:t>PHOTOS:</a:t>
            </a:r>
            <a:endParaRPr sz="1100"/>
          </a:p>
          <a:p>
            <a:pPr indent="-298450" lvl="0" marL="457200" rtl="0" algn="l">
              <a:spcBef>
                <a:spcPts val="300"/>
              </a:spcBef>
              <a:spcAft>
                <a:spcPts val="0"/>
              </a:spcAft>
              <a:buSzPts val="1100"/>
              <a:buChar char="●"/>
            </a:pPr>
            <a:r>
              <a:rPr lang="en" sz="1100">
                <a:uFill>
                  <a:noFill/>
                </a:uFill>
                <a:hlinkClick r:id="rId12"/>
              </a:rPr>
              <a:t>Blue school backpack with essential supplies</a:t>
            </a:r>
            <a:endParaRPr sz="1100"/>
          </a:p>
          <a:p>
            <a:pPr indent="-298450" lvl="0" marL="457200" rtl="0" algn="l">
              <a:spcBef>
                <a:spcPts val="0"/>
              </a:spcBef>
              <a:spcAft>
                <a:spcPts val="0"/>
              </a:spcAft>
              <a:buSzPts val="1100"/>
              <a:buChar char="●"/>
            </a:pPr>
            <a:r>
              <a:rPr lang="en" sz="1100">
                <a:uFill>
                  <a:noFill/>
                </a:uFill>
                <a:hlinkClick r:id="rId13"/>
              </a:rPr>
              <a:t>Portrait of a schoolgirl with copyspace</a:t>
            </a:r>
            <a:endParaRPr sz="1100"/>
          </a:p>
          <a:p>
            <a:pPr indent="0" lvl="0" marL="0" rtl="0" algn="l">
              <a:spcBef>
                <a:spcPts val="300"/>
              </a:spcBef>
              <a:spcAft>
                <a:spcPts val="0"/>
              </a:spcAft>
              <a:buNone/>
            </a:pPr>
            <a:r>
              <a:t/>
            </a:r>
            <a:endParaRPr sz="1100">
              <a:solidFill>
                <a:schemeClr val="lt1"/>
              </a:solidFill>
            </a:endParaRPr>
          </a:p>
        </p:txBody>
      </p:sp>
      <p:sp>
        <p:nvSpPr>
          <p:cNvPr id="3311" name="Google Shape;3311;p58"/>
          <p:cNvSpPr txBox="1"/>
          <p:nvPr>
            <p:ph type="title"/>
          </p:nvPr>
        </p:nvSpPr>
        <p:spPr>
          <a:xfrm>
            <a:off x="1739850" y="534975"/>
            <a:ext cx="5664300" cy="53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RESOURCES</a:t>
            </a:r>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315" name="Shape 3315"/>
        <p:cNvGrpSpPr/>
        <p:nvPr/>
      </p:nvGrpSpPr>
      <p:grpSpPr>
        <a:xfrm>
          <a:off x="0" y="0"/>
          <a:ext cx="0" cy="0"/>
          <a:chOff x="0" y="0"/>
          <a:chExt cx="0" cy="0"/>
        </a:xfrm>
      </p:grpSpPr>
      <p:sp>
        <p:nvSpPr>
          <p:cNvPr id="3316" name="Google Shape;3316;p59"/>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3317" name="Google Shape;3317;p59"/>
          <p:cNvSpPr txBox="1"/>
          <p:nvPr>
            <p:ph idx="4294967295" type="body"/>
          </p:nvPr>
        </p:nvSpPr>
        <p:spPr>
          <a:xfrm>
            <a:off x="1220500" y="12998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b="1" lang="en" u="sng">
                <a:solidFill>
                  <a:srgbClr val="869FB2"/>
                </a:solidFill>
                <a:latin typeface="Arial"/>
                <a:ea typeface="Arial"/>
                <a:cs typeface="Arial"/>
                <a:sym typeface="Arial"/>
              </a:rPr>
              <a:t>S</a:t>
            </a:r>
            <a:r>
              <a:rPr b="1" lang="en" sz="1200" u="sng">
                <a:solidFill>
                  <a:srgbClr val="869FB2"/>
                </a:solidFill>
                <a:latin typeface="Arial"/>
                <a:ea typeface="Arial"/>
                <a:cs typeface="Arial"/>
                <a:sym typeface="Arial"/>
                <a:hlinkClick r:id="rId3">
                  <a:extLst>
                    <a:ext uri="{A12FA001-AC4F-418D-AE19-62706E023703}">
                      <ahyp:hlinkCl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b="1" lang="en" sz="1200">
                <a:solidFill>
                  <a:srgbClr val="869FB2"/>
                </a:solidFill>
                <a:uFill>
                  <a:noFill/>
                </a:uFill>
                <a:latin typeface="Arial"/>
                <a:ea typeface="Arial"/>
                <a:cs typeface="Arial"/>
                <a:sym typeface="Arial"/>
                <a:hlinkClick action="ppaction://hlinksldjump" r:id="rId4">
                  <a:extLst>
                    <a:ext uri="{A12FA001-AC4F-418D-AE19-62706E023703}">
                      <ahyp:hlinkClr val="tx"/>
                    </a:ext>
                  </a:extLst>
                </a:hlinkClick>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100">
                <a:solidFill>
                  <a:srgbClr val="869FB2"/>
                </a:solidFill>
                <a:latin typeface="Arial"/>
                <a:ea typeface="Arial"/>
                <a:cs typeface="Arial"/>
                <a:sym typeface="Arial"/>
              </a:rPr>
              <a:t>You are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100">
                <a:solidFill>
                  <a:srgbClr val="869FB2"/>
                </a:solidFill>
                <a:latin typeface="Arial"/>
                <a:ea typeface="Arial"/>
                <a:cs typeface="Arial"/>
                <a:sym typeface="Arial"/>
              </a:rPr>
              <a:t>You are not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indent="0" lvl="0" marL="0" rtl="0" algn="ctr">
              <a:spcBef>
                <a:spcPts val="0"/>
              </a:spcBef>
              <a:spcAft>
                <a:spcPts val="0"/>
              </a:spcAft>
              <a:buNone/>
            </a:pPr>
            <a:r>
              <a:t/>
            </a:r>
            <a:endParaRPr sz="1100">
              <a:solidFill>
                <a:srgbClr val="435D74"/>
              </a:solidFill>
              <a:latin typeface="Arial"/>
              <a:ea typeface="Arial"/>
              <a:cs typeface="Arial"/>
              <a:sym typeface="Arial"/>
            </a:endParaRPr>
          </a:p>
          <a:p>
            <a:pPr indent="0" lvl="0" marL="0" rtl="0" algn="ctr">
              <a:spcBef>
                <a:spcPts val="0"/>
              </a:spcBef>
              <a:spcAft>
                <a:spcPts val="0"/>
              </a:spcAft>
              <a:buNone/>
            </a:pPr>
            <a:r>
              <a:t/>
            </a:r>
            <a:endParaRPr sz="1400">
              <a:solidFill>
                <a:srgbClr val="435D74"/>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3318" name="Google Shape;3318;p59"/>
          <p:cNvSpPr txBox="1"/>
          <p:nvPr>
            <p:ph idx="4294967295" type="body"/>
          </p:nvPr>
        </p:nvSpPr>
        <p:spPr>
          <a:xfrm>
            <a:off x="1048350" y="412442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indent="0" lvl="0" marL="0" rtl="0" algn="ctr">
              <a:spcBef>
                <a:spcPts val="0"/>
              </a:spcBef>
              <a:spcAft>
                <a:spcPts val="0"/>
              </a:spcAft>
              <a:buNone/>
            </a:pPr>
            <a:r>
              <a:rPr lang="en" sz="1200" u="sng">
                <a:solidFill>
                  <a:srgbClr val="869FB2"/>
                </a:solidFill>
                <a:latin typeface="Arial"/>
                <a:ea typeface="Arial"/>
                <a:cs typeface="Arial"/>
                <a:sym typeface="Arial"/>
                <a:hlinkClick r:id="rId5">
                  <a:extLst>
                    <a:ext uri="{A12FA001-AC4F-418D-AE19-62706E023703}">
                      <ahyp:hlinkCl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extLst>
                    <a:ext uri="{A12FA001-AC4F-418D-AE19-62706E023703}">
                      <ahyp:hlinkCl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322" name="Shape 3322"/>
        <p:cNvGrpSpPr/>
        <p:nvPr/>
      </p:nvGrpSpPr>
      <p:grpSpPr>
        <a:xfrm>
          <a:off x="0" y="0"/>
          <a:ext cx="0" cy="0"/>
          <a:chOff x="0" y="0"/>
          <a:chExt cx="0" cy="0"/>
        </a:xfrm>
      </p:grpSpPr>
      <p:sp>
        <p:nvSpPr>
          <p:cNvPr id="3323" name="Google Shape;3323;p60"/>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3324" name="Google Shape;3324;p60"/>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3325" name="Google Shape;3325;p60"/>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FFFFFF"/>
                </a:solidFill>
                <a:latin typeface="Arial"/>
                <a:ea typeface="Arial"/>
                <a:cs typeface="Arial"/>
                <a:sym typeface="Arial"/>
              </a:rPr>
              <a:t>Sue Ellen Francisco</a:t>
            </a:r>
            <a:endParaRPr b="1">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extLst>
                    <a:ext uri="{A12FA001-AC4F-418D-AE19-62706E023703}">
                      <ahyp:hlinkClr val="tx"/>
                    </a:ext>
                  </a:extLst>
                </a:hlinkClick>
              </a:rPr>
              <a:t>https://fonts.google.com/specimen/Sue+Ellen+Francisco</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t/>
            </a:r>
            <a:endParaRPr sz="800">
              <a:solidFill>
                <a:srgbClr val="FFFFFF"/>
              </a:solidFill>
              <a:latin typeface="Arial"/>
              <a:ea typeface="Arial"/>
              <a:cs typeface="Arial"/>
              <a:sym typeface="Arial"/>
            </a:endParaRPr>
          </a:p>
          <a:p>
            <a:pPr indent="0" lvl="0" marL="0" rtl="0" algn="ctr">
              <a:spcBef>
                <a:spcPts val="0"/>
              </a:spcBef>
              <a:spcAft>
                <a:spcPts val="0"/>
              </a:spcAft>
              <a:buNone/>
            </a:pPr>
            <a:r>
              <a:rPr b="1" lang="en">
                <a:solidFill>
                  <a:srgbClr val="FFFFFF"/>
                </a:solidFill>
                <a:latin typeface="Arial"/>
                <a:ea typeface="Arial"/>
                <a:cs typeface="Arial"/>
                <a:sym typeface="Arial"/>
              </a:rPr>
              <a:t>Barlow Semi Condensed</a:t>
            </a:r>
            <a:endParaRPr b="1">
              <a:solidFill>
                <a:srgbClr val="FFFFFF"/>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4">
                  <a:extLst>
                    <a:ext uri="{A12FA001-AC4F-418D-AE19-62706E023703}">
                      <ahyp:hlinkClr val="tx"/>
                    </a:ext>
                  </a:extLst>
                </a:hlinkClick>
              </a:rPr>
              <a:t>https://fonts.google.com/specimen/Barlow+Semi+Condensed</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p:txBody>
      </p:sp>
      <p:sp>
        <p:nvSpPr>
          <p:cNvPr id="3326" name="Google Shape;3326;p60"/>
          <p:cNvSpPr/>
          <p:nvPr/>
        </p:nvSpPr>
        <p:spPr>
          <a:xfrm>
            <a:off x="1791875" y="3565686"/>
            <a:ext cx="721500" cy="687300"/>
          </a:xfrm>
          <a:prstGeom prst="roundRect">
            <a:avLst>
              <a:gd fmla="val 16667" name="adj"/>
            </a:avLst>
          </a:prstGeom>
          <a:solidFill>
            <a:srgbClr val="EA999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60"/>
          <p:cNvSpPr/>
          <p:nvPr/>
        </p:nvSpPr>
        <p:spPr>
          <a:xfrm>
            <a:off x="2759620" y="3565686"/>
            <a:ext cx="721500" cy="687300"/>
          </a:xfrm>
          <a:prstGeom prst="roundRect">
            <a:avLst>
              <a:gd fmla="val 16667" name="adj"/>
            </a:avLst>
          </a:prstGeom>
          <a:solidFill>
            <a:srgbClr val="F9CB9C"/>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60"/>
          <p:cNvSpPr/>
          <p:nvPr/>
        </p:nvSpPr>
        <p:spPr>
          <a:xfrm>
            <a:off x="3727364" y="3565686"/>
            <a:ext cx="721500" cy="687300"/>
          </a:xfrm>
          <a:prstGeom prst="roundRect">
            <a:avLst>
              <a:gd fmla="val 16667" name="adj"/>
            </a:avLst>
          </a:prstGeom>
          <a:solidFill>
            <a:srgbClr val="FFE59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60"/>
          <p:cNvSpPr/>
          <p:nvPr/>
        </p:nvSpPr>
        <p:spPr>
          <a:xfrm>
            <a:off x="824126" y="3565686"/>
            <a:ext cx="721500" cy="687300"/>
          </a:xfrm>
          <a:prstGeom prst="roundRect">
            <a:avLst>
              <a:gd fmla="val 16667" name="adj"/>
            </a:avLst>
          </a:prstGeom>
          <a:solidFill>
            <a:srgbClr val="DD7E6B"/>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60"/>
          <p:cNvSpPr txBox="1"/>
          <p:nvPr/>
        </p:nvSpPr>
        <p:spPr>
          <a:xfrm>
            <a:off x="1791875" y="3708821"/>
            <a:ext cx="721500" cy="401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#ea9999</a:t>
            </a:r>
            <a:endParaRPr sz="1000">
              <a:solidFill>
                <a:srgbClr val="FFFFFF"/>
              </a:solidFill>
            </a:endParaRPr>
          </a:p>
        </p:txBody>
      </p:sp>
      <p:sp>
        <p:nvSpPr>
          <p:cNvPr id="3331" name="Google Shape;3331;p60"/>
          <p:cNvSpPr txBox="1"/>
          <p:nvPr/>
        </p:nvSpPr>
        <p:spPr>
          <a:xfrm>
            <a:off x="2759625" y="3708821"/>
            <a:ext cx="721500" cy="401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434343"/>
                </a:solidFill>
              </a:rPr>
              <a:t>#f9cb9c</a:t>
            </a:r>
            <a:endParaRPr sz="1000">
              <a:solidFill>
                <a:srgbClr val="434343"/>
              </a:solidFill>
            </a:endParaRPr>
          </a:p>
        </p:txBody>
      </p:sp>
      <p:sp>
        <p:nvSpPr>
          <p:cNvPr id="3332" name="Google Shape;3332;p60"/>
          <p:cNvSpPr txBox="1"/>
          <p:nvPr/>
        </p:nvSpPr>
        <p:spPr>
          <a:xfrm>
            <a:off x="3727374" y="3708821"/>
            <a:ext cx="721500" cy="401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434343"/>
                </a:solidFill>
              </a:rPr>
              <a:t>#ffe599</a:t>
            </a:r>
            <a:endParaRPr sz="1000">
              <a:solidFill>
                <a:srgbClr val="434343"/>
              </a:solidFill>
            </a:endParaRPr>
          </a:p>
        </p:txBody>
      </p:sp>
      <p:sp>
        <p:nvSpPr>
          <p:cNvPr id="3333" name="Google Shape;3333;p60"/>
          <p:cNvSpPr txBox="1"/>
          <p:nvPr/>
        </p:nvSpPr>
        <p:spPr>
          <a:xfrm>
            <a:off x="824126" y="3708821"/>
            <a:ext cx="721500" cy="401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#dd7e6b</a:t>
            </a:r>
            <a:endParaRPr sz="1000">
              <a:solidFill>
                <a:srgbClr val="FFFFFF"/>
              </a:solidFill>
            </a:endParaRPr>
          </a:p>
        </p:txBody>
      </p:sp>
      <p:sp>
        <p:nvSpPr>
          <p:cNvPr id="3334" name="Google Shape;3334;p60"/>
          <p:cNvSpPr/>
          <p:nvPr/>
        </p:nvSpPr>
        <p:spPr>
          <a:xfrm>
            <a:off x="4695114" y="3565686"/>
            <a:ext cx="721500" cy="687300"/>
          </a:xfrm>
          <a:prstGeom prst="roundRect">
            <a:avLst>
              <a:gd fmla="val 16667" name="adj"/>
            </a:avLst>
          </a:prstGeom>
          <a:solidFill>
            <a:srgbClr val="B6D7A8"/>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60"/>
          <p:cNvSpPr txBox="1"/>
          <p:nvPr/>
        </p:nvSpPr>
        <p:spPr>
          <a:xfrm>
            <a:off x="4695123" y="3708821"/>
            <a:ext cx="721500" cy="401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#b6d7a8</a:t>
            </a:r>
            <a:endParaRPr sz="1000">
              <a:solidFill>
                <a:srgbClr val="FFFFFF"/>
              </a:solidFill>
            </a:endParaRPr>
          </a:p>
        </p:txBody>
      </p:sp>
      <p:sp>
        <p:nvSpPr>
          <p:cNvPr id="3336" name="Google Shape;3336;p60"/>
          <p:cNvSpPr/>
          <p:nvPr/>
        </p:nvSpPr>
        <p:spPr>
          <a:xfrm>
            <a:off x="5662861" y="3565686"/>
            <a:ext cx="721500" cy="687300"/>
          </a:xfrm>
          <a:prstGeom prst="roundRect">
            <a:avLst>
              <a:gd fmla="val 16667" name="adj"/>
            </a:avLst>
          </a:prstGeom>
          <a:solidFill>
            <a:srgbClr val="9FC5E8"/>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60"/>
          <p:cNvSpPr txBox="1"/>
          <p:nvPr/>
        </p:nvSpPr>
        <p:spPr>
          <a:xfrm>
            <a:off x="5662870" y="3708821"/>
            <a:ext cx="721500" cy="401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#9fc5e8</a:t>
            </a:r>
            <a:endParaRPr sz="1000">
              <a:solidFill>
                <a:srgbClr val="FFFFFF"/>
              </a:solidFill>
            </a:endParaRPr>
          </a:p>
        </p:txBody>
      </p:sp>
      <p:sp>
        <p:nvSpPr>
          <p:cNvPr id="3338" name="Google Shape;3338;p60"/>
          <p:cNvSpPr/>
          <p:nvPr/>
        </p:nvSpPr>
        <p:spPr>
          <a:xfrm>
            <a:off x="6630610" y="3565686"/>
            <a:ext cx="721500" cy="687300"/>
          </a:xfrm>
          <a:prstGeom prst="roundRect">
            <a:avLst>
              <a:gd fmla="val 16667" name="adj"/>
            </a:avLst>
          </a:prstGeom>
          <a:solidFill>
            <a:srgbClr val="B4A7D6"/>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60"/>
          <p:cNvSpPr txBox="1"/>
          <p:nvPr/>
        </p:nvSpPr>
        <p:spPr>
          <a:xfrm>
            <a:off x="6630620" y="3708821"/>
            <a:ext cx="721500" cy="401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#b4a7d6</a:t>
            </a:r>
            <a:endParaRPr sz="1000">
              <a:solidFill>
                <a:srgbClr val="FFFFFF"/>
              </a:solidFill>
            </a:endParaRPr>
          </a:p>
        </p:txBody>
      </p:sp>
      <p:sp>
        <p:nvSpPr>
          <p:cNvPr id="3340" name="Google Shape;3340;p60"/>
          <p:cNvSpPr/>
          <p:nvPr/>
        </p:nvSpPr>
        <p:spPr>
          <a:xfrm>
            <a:off x="7598354" y="3565686"/>
            <a:ext cx="721500" cy="687300"/>
          </a:xfrm>
          <a:prstGeom prst="roundRect">
            <a:avLst>
              <a:gd fmla="val 16667" name="adj"/>
            </a:avLst>
          </a:prstGeom>
          <a:solidFill>
            <a:srgbClr val="D5A6B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60"/>
          <p:cNvSpPr txBox="1"/>
          <p:nvPr/>
        </p:nvSpPr>
        <p:spPr>
          <a:xfrm>
            <a:off x="7598364" y="3708821"/>
            <a:ext cx="721500" cy="401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#d5a6bd</a:t>
            </a:r>
            <a:endParaRPr sz="1000">
              <a:solidFill>
                <a:srgbClr val="FFFFFF"/>
              </a:solidFill>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345" name="Shape 3345"/>
        <p:cNvGrpSpPr/>
        <p:nvPr/>
      </p:nvGrpSpPr>
      <p:grpSpPr>
        <a:xfrm>
          <a:off x="0" y="0"/>
          <a:ext cx="0" cy="0"/>
          <a:chOff x="0" y="0"/>
          <a:chExt cx="0" cy="0"/>
        </a:xfrm>
      </p:grpSpPr>
      <p:sp>
        <p:nvSpPr>
          <p:cNvPr id="3346" name="Google Shape;3346;p61"/>
          <p:cNvSpPr txBox="1"/>
          <p:nvPr/>
        </p:nvSpPr>
        <p:spPr>
          <a:xfrm>
            <a:off x="1068100" y="66640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Storyset</a:t>
            </a:r>
            <a:endParaRPr sz="2400">
              <a:solidFill>
                <a:srgbClr val="FFFFFF"/>
              </a:solidFill>
            </a:endParaRPr>
          </a:p>
        </p:txBody>
      </p:sp>
      <p:sp>
        <p:nvSpPr>
          <p:cNvPr id="3347" name="Google Shape;3347;p61"/>
          <p:cNvSpPr txBox="1"/>
          <p:nvPr/>
        </p:nvSpPr>
        <p:spPr>
          <a:xfrm>
            <a:off x="1252436" y="1169999"/>
            <a:ext cx="6630900" cy="3183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val="tx"/>
                    </a:ext>
                  </a:extLst>
                </a:hlinkClick>
              </a:rPr>
              <a:t>How it Works.</a:t>
            </a:r>
            <a:endParaRPr sz="1100">
              <a:solidFill>
                <a:srgbClr val="869FB2"/>
              </a:solidFill>
            </a:endParaRPr>
          </a:p>
        </p:txBody>
      </p:sp>
      <p:pic>
        <p:nvPicPr>
          <p:cNvPr id="3348" name="Google Shape;3348;p61"/>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3349" name="Google Shape;3349;p61"/>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5">
                  <a:extLst>
                    <a:ext uri="{A12FA001-AC4F-418D-AE19-62706E023703}">
                      <ahyp:hlinkClr val="tx"/>
                    </a:ext>
                  </a:extLst>
                </a:hlinkClick>
              </a:rPr>
              <a:t>Pana</a:t>
            </a:r>
            <a:endParaRPr>
              <a:solidFill>
                <a:srgbClr val="869FB2"/>
              </a:solidFill>
            </a:endParaRPr>
          </a:p>
        </p:txBody>
      </p:sp>
      <p:sp>
        <p:nvSpPr>
          <p:cNvPr id="3350" name="Google Shape;3350;p61"/>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Amico</a:t>
            </a:r>
            <a:endParaRPr>
              <a:solidFill>
                <a:srgbClr val="869FB2"/>
              </a:solidFill>
            </a:endParaRPr>
          </a:p>
        </p:txBody>
      </p:sp>
      <p:sp>
        <p:nvSpPr>
          <p:cNvPr id="3351" name="Google Shape;3351;p61"/>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7">
                  <a:extLst>
                    <a:ext uri="{A12FA001-AC4F-418D-AE19-62706E023703}">
                      <ahyp:hlinkClr val="tx"/>
                    </a:ext>
                  </a:extLst>
                </a:hlinkClick>
              </a:rPr>
              <a:t>Bro</a:t>
            </a:r>
            <a:endParaRPr>
              <a:solidFill>
                <a:srgbClr val="869FB2"/>
              </a:solidFill>
            </a:endParaRPr>
          </a:p>
        </p:txBody>
      </p:sp>
      <p:sp>
        <p:nvSpPr>
          <p:cNvPr id="3352" name="Google Shape;3352;p61"/>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Rafiki</a:t>
            </a:r>
            <a:endParaRPr>
              <a:solidFill>
                <a:srgbClr val="869FB2"/>
              </a:solidFill>
            </a:endParaRPr>
          </a:p>
        </p:txBody>
      </p:sp>
      <p:pic>
        <p:nvPicPr>
          <p:cNvPr id="3353" name="Google Shape;3353;p61"/>
          <p:cNvPicPr preferRelativeResize="0"/>
          <p:nvPr/>
        </p:nvPicPr>
        <p:blipFill rotWithShape="1">
          <a:blip r:embed="rId9">
            <a:alphaModFix/>
          </a:blip>
          <a:srcRect b="0" l="0" r="0" t="0"/>
          <a:stretch/>
        </p:blipFill>
        <p:spPr>
          <a:xfrm>
            <a:off x="2255077" y="2410850"/>
            <a:ext cx="1340595" cy="1340603"/>
          </a:xfrm>
          <a:prstGeom prst="rect">
            <a:avLst/>
          </a:prstGeom>
          <a:noFill/>
          <a:ln>
            <a:noFill/>
          </a:ln>
        </p:spPr>
      </p:pic>
      <p:pic>
        <p:nvPicPr>
          <p:cNvPr id="3354" name="Google Shape;3354;p61"/>
          <p:cNvPicPr preferRelativeResize="0"/>
          <p:nvPr/>
        </p:nvPicPr>
        <p:blipFill rotWithShape="1">
          <a:blip r:embed="rId10">
            <a:alphaModFix/>
          </a:blip>
          <a:srcRect b="8854" l="4194" r="4213" t="11228"/>
          <a:stretch/>
        </p:blipFill>
        <p:spPr>
          <a:xfrm>
            <a:off x="3774275" y="2532512"/>
            <a:ext cx="1448304" cy="1263588"/>
          </a:xfrm>
          <a:prstGeom prst="rect">
            <a:avLst/>
          </a:prstGeom>
          <a:noFill/>
          <a:ln>
            <a:noFill/>
          </a:ln>
        </p:spPr>
      </p:pic>
      <p:pic>
        <p:nvPicPr>
          <p:cNvPr id="3355" name="Google Shape;3355;p61"/>
          <p:cNvPicPr preferRelativeResize="0"/>
          <p:nvPr/>
        </p:nvPicPr>
        <p:blipFill rotWithShape="1">
          <a:blip r:embed="rId11">
            <a:alphaModFix/>
          </a:blip>
          <a:srcRect b="11945" l="0" r="0" t="6567"/>
          <a:stretch/>
        </p:blipFill>
        <p:spPr>
          <a:xfrm>
            <a:off x="5347337" y="2581527"/>
            <a:ext cx="1448284" cy="1180164"/>
          </a:xfrm>
          <a:prstGeom prst="rect">
            <a:avLst/>
          </a:prstGeom>
          <a:noFill/>
          <a:ln>
            <a:noFill/>
          </a:ln>
        </p:spPr>
      </p:pic>
      <p:pic>
        <p:nvPicPr>
          <p:cNvPr id="3356" name="Google Shape;3356;p61"/>
          <p:cNvPicPr preferRelativeResize="0"/>
          <p:nvPr/>
        </p:nvPicPr>
        <p:blipFill rotWithShape="1">
          <a:blip r:embed="rId12">
            <a:alphaModFix/>
          </a:blip>
          <a:srcRect b="17967" l="0" r="0" t="11708"/>
          <a:stretch/>
        </p:blipFill>
        <p:spPr>
          <a:xfrm>
            <a:off x="6836257" y="2523903"/>
            <a:ext cx="1796923" cy="1263600"/>
          </a:xfrm>
          <a:prstGeom prst="rect">
            <a:avLst/>
          </a:prstGeom>
          <a:noFill/>
          <a:ln>
            <a:noFill/>
          </a:ln>
        </p:spPr>
      </p:pic>
      <p:sp>
        <p:nvSpPr>
          <p:cNvPr id="3357" name="Google Shape;3357;p61"/>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3">
                  <a:extLst>
                    <a:ext uri="{A12FA001-AC4F-418D-AE19-62706E023703}">
                      <ahyp:hlinkClr val="tx"/>
                    </a:ext>
                  </a:extLst>
                </a:hlinkClick>
              </a:rPr>
              <a:t>Cuate</a:t>
            </a:r>
            <a:endParaRPr>
              <a:solidFill>
                <a:srgbClr val="869FB2"/>
              </a:solidFill>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361" name="Shape 3361"/>
        <p:cNvGrpSpPr/>
        <p:nvPr/>
      </p:nvGrpSpPr>
      <p:grpSpPr>
        <a:xfrm>
          <a:off x="0" y="0"/>
          <a:ext cx="0" cy="0"/>
          <a:chOff x="0" y="0"/>
          <a:chExt cx="0" cy="0"/>
        </a:xfrm>
      </p:grpSpPr>
      <p:sp>
        <p:nvSpPr>
          <p:cNvPr id="3362" name="Google Shape;3362;p62"/>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3363" name="Google Shape;3363;p62"/>
          <p:cNvSpPr txBox="1"/>
          <p:nvPr>
            <p:ph idx="4294967295" type="body"/>
          </p:nvPr>
        </p:nvSpPr>
        <p:spPr>
          <a:xfrm>
            <a:off x="1068100" y="1534076"/>
            <a:ext cx="70473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Arial"/>
                <a:ea typeface="Arial"/>
                <a:cs typeface="Arial"/>
                <a:sym typeface="Arial"/>
              </a:rPr>
              <a:t>You can easily</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resize</a:t>
            </a:r>
            <a:r>
              <a:rPr lang="en" sz="1100">
                <a:solidFill>
                  <a:srgbClr val="435D74"/>
                </a:solidFill>
                <a:latin typeface="Arial"/>
                <a:ea typeface="Arial"/>
                <a:cs typeface="Arial"/>
                <a:sym typeface="Arial"/>
              </a:rPr>
              <a:t> </a:t>
            </a:r>
            <a:r>
              <a:rPr lang="en" sz="1100">
                <a:solidFill>
                  <a:srgbClr val="FFFFFF"/>
                </a:solidFill>
                <a:latin typeface="Arial"/>
                <a:ea typeface="Arial"/>
                <a:cs typeface="Arial"/>
                <a:sym typeface="Arial"/>
              </a:rPr>
              <a:t>these resources, keeping the quality. To</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change the color</a:t>
            </a:r>
            <a:r>
              <a:rPr lang="en" sz="1100">
                <a:solidFill>
                  <a:srgbClr val="FFFFFF"/>
                </a:solidFill>
                <a:latin typeface="Arial"/>
                <a:ea typeface="Arial"/>
                <a:cs typeface="Arial"/>
                <a:sym typeface="Arial"/>
              </a:rPr>
              <a:t>, just ungroup the resource and click on the object you want to change. Then, click on the paint bucket and select the color you want. Don’t forget to group the resource again when you’re done.</a:t>
            </a:r>
            <a:r>
              <a:rPr lang="en">
                <a:solidFill>
                  <a:schemeClr val="lt1"/>
                </a:solidFill>
                <a:latin typeface="Arial"/>
                <a:ea typeface="Arial"/>
                <a:cs typeface="Arial"/>
                <a:sym typeface="Arial"/>
              </a:rPr>
              <a:t>You can also look for more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infographics</a:t>
            </a:r>
            <a:r>
              <a:rPr lang="en">
                <a:solidFill>
                  <a:schemeClr val="lt1"/>
                </a:solidFill>
                <a:latin typeface="Arial"/>
                <a:ea typeface="Arial"/>
                <a:cs typeface="Arial"/>
                <a:sym typeface="Arial"/>
              </a:rPr>
              <a:t> on Slidesgo.</a:t>
            </a:r>
            <a:endParaRPr sz="1100">
              <a:solidFill>
                <a:srgbClr val="FFFFFF"/>
              </a:solidFill>
              <a:latin typeface="Arial"/>
              <a:ea typeface="Arial"/>
              <a:cs typeface="Arial"/>
              <a:sym typeface="Arial"/>
            </a:endParaRPr>
          </a:p>
        </p:txBody>
      </p:sp>
      <p:grpSp>
        <p:nvGrpSpPr>
          <p:cNvPr id="3364" name="Google Shape;3364;p62"/>
          <p:cNvGrpSpPr/>
          <p:nvPr/>
        </p:nvGrpSpPr>
        <p:grpSpPr>
          <a:xfrm>
            <a:off x="5156078" y="3085736"/>
            <a:ext cx="474294" cy="551291"/>
            <a:chOff x="4727025" y="1332775"/>
            <a:chExt cx="59900" cy="69625"/>
          </a:xfrm>
        </p:grpSpPr>
        <p:sp>
          <p:nvSpPr>
            <p:cNvPr id="3365" name="Google Shape;3365;p62"/>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62"/>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67" name="Google Shape;3367;p62"/>
          <p:cNvGrpSpPr/>
          <p:nvPr/>
        </p:nvGrpSpPr>
        <p:grpSpPr>
          <a:xfrm>
            <a:off x="5769734" y="2314340"/>
            <a:ext cx="555653" cy="557031"/>
            <a:chOff x="4820425" y="1329900"/>
            <a:chExt cx="70175" cy="70350"/>
          </a:xfrm>
        </p:grpSpPr>
        <p:sp>
          <p:nvSpPr>
            <p:cNvPr id="3368" name="Google Shape;3368;p62"/>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62"/>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62"/>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62"/>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72" name="Google Shape;3372;p62"/>
          <p:cNvGrpSpPr/>
          <p:nvPr/>
        </p:nvGrpSpPr>
        <p:grpSpPr>
          <a:xfrm>
            <a:off x="6396103" y="2318845"/>
            <a:ext cx="582574" cy="533871"/>
            <a:chOff x="4903200" y="1331525"/>
            <a:chExt cx="73575" cy="67425"/>
          </a:xfrm>
        </p:grpSpPr>
        <p:sp>
          <p:nvSpPr>
            <p:cNvPr id="3373" name="Google Shape;3373;p62"/>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62"/>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75" name="Google Shape;3375;p62"/>
          <p:cNvGrpSpPr/>
          <p:nvPr/>
        </p:nvGrpSpPr>
        <p:grpSpPr>
          <a:xfrm>
            <a:off x="5755581" y="3078709"/>
            <a:ext cx="583960" cy="565345"/>
            <a:chOff x="4815575" y="1416800"/>
            <a:chExt cx="73750" cy="71400"/>
          </a:xfrm>
        </p:grpSpPr>
        <p:sp>
          <p:nvSpPr>
            <p:cNvPr id="3376" name="Google Shape;3376;p62"/>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62"/>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62"/>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79" name="Google Shape;3379;p62"/>
          <p:cNvGrpSpPr/>
          <p:nvPr/>
        </p:nvGrpSpPr>
        <p:grpSpPr>
          <a:xfrm>
            <a:off x="6390362" y="3108896"/>
            <a:ext cx="589898" cy="504970"/>
            <a:chOff x="4902475" y="1418875"/>
            <a:chExt cx="74500" cy="63775"/>
          </a:xfrm>
        </p:grpSpPr>
        <p:sp>
          <p:nvSpPr>
            <p:cNvPr id="3380" name="Google Shape;3380;p62"/>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62"/>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82" name="Google Shape;3382;p62"/>
          <p:cNvGrpSpPr/>
          <p:nvPr/>
        </p:nvGrpSpPr>
        <p:grpSpPr>
          <a:xfrm>
            <a:off x="5765577" y="3826000"/>
            <a:ext cx="563967" cy="567127"/>
            <a:chOff x="4818100" y="1507675"/>
            <a:chExt cx="71225" cy="71625"/>
          </a:xfrm>
        </p:grpSpPr>
        <p:sp>
          <p:nvSpPr>
            <p:cNvPr id="3383" name="Google Shape;3383;p62"/>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62"/>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62"/>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62"/>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87" name="Google Shape;3387;p62"/>
          <p:cNvGrpSpPr/>
          <p:nvPr/>
        </p:nvGrpSpPr>
        <p:grpSpPr>
          <a:xfrm>
            <a:off x="5079075" y="3829461"/>
            <a:ext cx="628301" cy="588505"/>
            <a:chOff x="4721450" y="1509475"/>
            <a:chExt cx="79350" cy="74325"/>
          </a:xfrm>
        </p:grpSpPr>
        <p:sp>
          <p:nvSpPr>
            <p:cNvPr id="3388" name="Google Shape;3388;p62"/>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62"/>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62"/>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62"/>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92" name="Google Shape;3392;p62"/>
          <p:cNvGrpSpPr/>
          <p:nvPr/>
        </p:nvGrpSpPr>
        <p:grpSpPr>
          <a:xfrm>
            <a:off x="6424608" y="3814027"/>
            <a:ext cx="557038" cy="562772"/>
            <a:chOff x="4906800" y="1507500"/>
            <a:chExt cx="70350" cy="71075"/>
          </a:xfrm>
        </p:grpSpPr>
        <p:sp>
          <p:nvSpPr>
            <p:cNvPr id="3393" name="Google Shape;3393;p62"/>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62"/>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62"/>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62"/>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62"/>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98" name="Google Shape;3398;p62"/>
          <p:cNvGrpSpPr/>
          <p:nvPr/>
        </p:nvGrpSpPr>
        <p:grpSpPr>
          <a:xfrm>
            <a:off x="4462216" y="2340963"/>
            <a:ext cx="517934" cy="517934"/>
            <a:chOff x="3736598" y="2170606"/>
            <a:chExt cx="404889" cy="404889"/>
          </a:xfrm>
        </p:grpSpPr>
        <p:sp>
          <p:nvSpPr>
            <p:cNvPr id="3399" name="Google Shape;3399;p62"/>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62"/>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62"/>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62"/>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03" name="Google Shape;3403;p62"/>
          <p:cNvGrpSpPr/>
          <p:nvPr/>
        </p:nvGrpSpPr>
        <p:grpSpPr>
          <a:xfrm>
            <a:off x="3729277" y="2341061"/>
            <a:ext cx="586986" cy="517740"/>
            <a:chOff x="3161917" y="2170682"/>
            <a:chExt cx="458870" cy="404737"/>
          </a:xfrm>
        </p:grpSpPr>
        <p:sp>
          <p:nvSpPr>
            <p:cNvPr id="3404" name="Google Shape;3404;p62"/>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62"/>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62"/>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07" name="Google Shape;3407;p62"/>
          <p:cNvGrpSpPr/>
          <p:nvPr/>
        </p:nvGrpSpPr>
        <p:grpSpPr>
          <a:xfrm>
            <a:off x="3752299" y="3102400"/>
            <a:ext cx="540943" cy="517963"/>
            <a:chOff x="3179914" y="2889488"/>
            <a:chExt cx="422876" cy="404911"/>
          </a:xfrm>
        </p:grpSpPr>
        <p:sp>
          <p:nvSpPr>
            <p:cNvPr id="3408" name="Google Shape;3408;p62"/>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62"/>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62"/>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62"/>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62"/>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62"/>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14" name="Google Shape;3414;p62"/>
          <p:cNvGrpSpPr/>
          <p:nvPr/>
        </p:nvGrpSpPr>
        <p:grpSpPr>
          <a:xfrm>
            <a:off x="4453093" y="3102358"/>
            <a:ext cx="536180" cy="518047"/>
            <a:chOff x="3729467" y="2889422"/>
            <a:chExt cx="419153" cy="404977"/>
          </a:xfrm>
        </p:grpSpPr>
        <p:sp>
          <p:nvSpPr>
            <p:cNvPr id="3415" name="Google Shape;3415;p62"/>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62"/>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62"/>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62"/>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62"/>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62"/>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62"/>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22" name="Google Shape;3422;p62"/>
          <p:cNvGrpSpPr/>
          <p:nvPr/>
        </p:nvGrpSpPr>
        <p:grpSpPr>
          <a:xfrm>
            <a:off x="1990126" y="3445787"/>
            <a:ext cx="965351" cy="134611"/>
            <a:chOff x="4411970" y="2962952"/>
            <a:chExt cx="706544" cy="104212"/>
          </a:xfrm>
        </p:grpSpPr>
        <p:sp>
          <p:nvSpPr>
            <p:cNvPr id="3423" name="Google Shape;3423;p62"/>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62"/>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62"/>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62"/>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27" name="Google Shape;3427;p62"/>
          <p:cNvGrpSpPr/>
          <p:nvPr/>
        </p:nvGrpSpPr>
        <p:grpSpPr>
          <a:xfrm>
            <a:off x="1990126" y="3041077"/>
            <a:ext cx="960158" cy="289172"/>
            <a:chOff x="4411970" y="2726085"/>
            <a:chExt cx="643107" cy="193659"/>
          </a:xfrm>
        </p:grpSpPr>
        <p:sp>
          <p:nvSpPr>
            <p:cNvPr id="3428" name="Google Shape;3428;p62"/>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62"/>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62"/>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31" name="Google Shape;3431;p62"/>
          <p:cNvGrpSpPr/>
          <p:nvPr/>
        </p:nvGrpSpPr>
        <p:grpSpPr>
          <a:xfrm>
            <a:off x="998624" y="3295400"/>
            <a:ext cx="811503" cy="252584"/>
            <a:chOff x="4411970" y="4340222"/>
            <a:chExt cx="779467" cy="242683"/>
          </a:xfrm>
        </p:grpSpPr>
        <p:sp>
          <p:nvSpPr>
            <p:cNvPr id="3432" name="Google Shape;3432;p62"/>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62"/>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62"/>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35" name="Google Shape;3435;p62"/>
          <p:cNvGrpSpPr/>
          <p:nvPr/>
        </p:nvGrpSpPr>
        <p:grpSpPr>
          <a:xfrm>
            <a:off x="1990126" y="2709308"/>
            <a:ext cx="965160" cy="216230"/>
            <a:chOff x="4411970" y="2468674"/>
            <a:chExt cx="747317" cy="167425"/>
          </a:xfrm>
        </p:grpSpPr>
        <p:sp>
          <p:nvSpPr>
            <p:cNvPr id="3436" name="Google Shape;3436;p62"/>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62"/>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38" name="Google Shape;3438;p62"/>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39" name="Google Shape;3439;p62"/>
          <p:cNvGrpSpPr/>
          <p:nvPr/>
        </p:nvGrpSpPr>
        <p:grpSpPr>
          <a:xfrm>
            <a:off x="997692" y="2334687"/>
            <a:ext cx="1959041" cy="208784"/>
            <a:chOff x="6336019" y="3733725"/>
            <a:chExt cx="2566206" cy="351310"/>
          </a:xfrm>
        </p:grpSpPr>
        <p:sp>
          <p:nvSpPr>
            <p:cNvPr id="3440" name="Google Shape;3440;p62"/>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62"/>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62"/>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62"/>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44" name="Google Shape;3444;p62"/>
          <p:cNvGrpSpPr/>
          <p:nvPr/>
        </p:nvGrpSpPr>
        <p:grpSpPr>
          <a:xfrm>
            <a:off x="1990126" y="3950602"/>
            <a:ext cx="946551" cy="153200"/>
            <a:chOff x="4404545" y="3301592"/>
            <a:chExt cx="782403" cy="129272"/>
          </a:xfrm>
        </p:grpSpPr>
        <p:sp>
          <p:nvSpPr>
            <p:cNvPr id="3445" name="Google Shape;3445;p62"/>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62"/>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47" name="Google Shape;3447;p62"/>
          <p:cNvGrpSpPr/>
          <p:nvPr/>
        </p:nvGrpSpPr>
        <p:grpSpPr>
          <a:xfrm>
            <a:off x="1990126" y="3695937"/>
            <a:ext cx="962257" cy="139127"/>
            <a:chOff x="4411970" y="3131459"/>
            <a:chExt cx="710520" cy="117397"/>
          </a:xfrm>
        </p:grpSpPr>
        <p:sp>
          <p:nvSpPr>
            <p:cNvPr id="3448" name="Google Shape;3448;p62"/>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62"/>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3450" name="Google Shape;3450;p62"/>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51" name="Google Shape;3451;p62"/>
          <p:cNvGrpSpPr/>
          <p:nvPr/>
        </p:nvGrpSpPr>
        <p:grpSpPr>
          <a:xfrm>
            <a:off x="990271" y="3621603"/>
            <a:ext cx="823838" cy="458988"/>
            <a:chOff x="4411970" y="1801825"/>
            <a:chExt cx="734586" cy="409262"/>
          </a:xfrm>
        </p:grpSpPr>
        <p:sp>
          <p:nvSpPr>
            <p:cNvPr id="3452" name="Google Shape;3452;p62"/>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62"/>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54" name="Google Shape;3454;p62"/>
          <p:cNvGrpSpPr/>
          <p:nvPr/>
        </p:nvGrpSpPr>
        <p:grpSpPr>
          <a:xfrm>
            <a:off x="3095243" y="2339173"/>
            <a:ext cx="521514" cy="521514"/>
            <a:chOff x="5681300" y="2527788"/>
            <a:chExt cx="805800" cy="805800"/>
          </a:xfrm>
        </p:grpSpPr>
        <p:sp>
          <p:nvSpPr>
            <p:cNvPr id="3455" name="Google Shape;3455;p62"/>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62"/>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57" name="Google Shape;3457;p62"/>
          <p:cNvGrpSpPr/>
          <p:nvPr/>
        </p:nvGrpSpPr>
        <p:grpSpPr>
          <a:xfrm>
            <a:off x="3089483" y="3094865"/>
            <a:ext cx="533033" cy="533033"/>
            <a:chOff x="4049800" y="640400"/>
            <a:chExt cx="858900" cy="858900"/>
          </a:xfrm>
        </p:grpSpPr>
        <p:sp>
          <p:nvSpPr>
            <p:cNvPr id="3458" name="Google Shape;3458;p62"/>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62"/>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60" name="Google Shape;3460;p62"/>
          <p:cNvGrpSpPr/>
          <p:nvPr/>
        </p:nvGrpSpPr>
        <p:grpSpPr>
          <a:xfrm>
            <a:off x="3014966" y="3772543"/>
            <a:ext cx="682068" cy="682068"/>
            <a:chOff x="5080188" y="927900"/>
            <a:chExt cx="961200" cy="961200"/>
          </a:xfrm>
        </p:grpSpPr>
        <p:sp>
          <p:nvSpPr>
            <p:cNvPr id="3461" name="Google Shape;3461;p62"/>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62"/>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62"/>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62"/>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62"/>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62"/>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62"/>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62"/>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69" name="Google Shape;3469;p62"/>
          <p:cNvGrpSpPr/>
          <p:nvPr/>
        </p:nvGrpSpPr>
        <p:grpSpPr>
          <a:xfrm>
            <a:off x="4478465" y="3869234"/>
            <a:ext cx="505650" cy="504006"/>
            <a:chOff x="6039282" y="1042577"/>
            <a:chExt cx="734315" cy="731929"/>
          </a:xfrm>
        </p:grpSpPr>
        <p:sp>
          <p:nvSpPr>
            <p:cNvPr id="3470" name="Google Shape;3470;p62"/>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62"/>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62"/>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62"/>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62"/>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62"/>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62"/>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62"/>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62"/>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62"/>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62"/>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62"/>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62"/>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62"/>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62"/>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62"/>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62"/>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62"/>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62"/>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62"/>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62"/>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91" name="Google Shape;3491;p62"/>
          <p:cNvGrpSpPr/>
          <p:nvPr/>
        </p:nvGrpSpPr>
        <p:grpSpPr>
          <a:xfrm>
            <a:off x="5091067" y="2298862"/>
            <a:ext cx="567744" cy="602136"/>
            <a:chOff x="1825800" y="1651625"/>
            <a:chExt cx="539989" cy="571775"/>
          </a:xfrm>
        </p:grpSpPr>
        <p:sp>
          <p:nvSpPr>
            <p:cNvPr id="3492" name="Google Shape;3492;p62"/>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62"/>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62"/>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62"/>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96" name="Google Shape;3496;p62"/>
          <p:cNvGrpSpPr/>
          <p:nvPr/>
        </p:nvGrpSpPr>
        <p:grpSpPr>
          <a:xfrm>
            <a:off x="3765995" y="3855579"/>
            <a:ext cx="508123" cy="507955"/>
            <a:chOff x="1897577" y="2802432"/>
            <a:chExt cx="492176" cy="492014"/>
          </a:xfrm>
        </p:grpSpPr>
        <p:sp>
          <p:nvSpPr>
            <p:cNvPr id="3497" name="Google Shape;3497;p62"/>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62"/>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62"/>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62"/>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62"/>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62"/>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62"/>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62"/>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62"/>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62"/>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62"/>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62"/>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09" name="Google Shape;3509;p62"/>
          <p:cNvGrpSpPr/>
          <p:nvPr/>
        </p:nvGrpSpPr>
        <p:grpSpPr>
          <a:xfrm>
            <a:off x="997525" y="4169123"/>
            <a:ext cx="809227" cy="200842"/>
            <a:chOff x="2013045" y="4813233"/>
            <a:chExt cx="921986" cy="228854"/>
          </a:xfrm>
        </p:grpSpPr>
        <p:sp>
          <p:nvSpPr>
            <p:cNvPr id="3510" name="Google Shape;3510;p62"/>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62"/>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12" name="Google Shape;3512;p62"/>
          <p:cNvGrpSpPr/>
          <p:nvPr/>
        </p:nvGrpSpPr>
        <p:grpSpPr>
          <a:xfrm>
            <a:off x="1005985" y="2656004"/>
            <a:ext cx="792421" cy="269941"/>
            <a:chOff x="1046767" y="4756633"/>
            <a:chExt cx="859646" cy="292841"/>
          </a:xfrm>
        </p:grpSpPr>
        <p:sp>
          <p:nvSpPr>
            <p:cNvPr id="3513" name="Google Shape;3513;p62"/>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62"/>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62"/>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16" name="Google Shape;3516;p62"/>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62"/>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62"/>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62"/>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20" name="Google Shape;3520;p62"/>
          <p:cNvGrpSpPr/>
          <p:nvPr/>
        </p:nvGrpSpPr>
        <p:grpSpPr>
          <a:xfrm>
            <a:off x="7141841" y="2550562"/>
            <a:ext cx="166473" cy="141497"/>
            <a:chOff x="4660325" y="1866850"/>
            <a:chExt cx="68350" cy="58100"/>
          </a:xfrm>
        </p:grpSpPr>
        <p:sp>
          <p:nvSpPr>
            <p:cNvPr id="3521" name="Google Shape;3521;p62"/>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62"/>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23" name="Google Shape;3523;p62"/>
          <p:cNvGrpSpPr/>
          <p:nvPr/>
        </p:nvGrpSpPr>
        <p:grpSpPr>
          <a:xfrm>
            <a:off x="7451186" y="2576286"/>
            <a:ext cx="162515" cy="90049"/>
            <a:chOff x="4791775" y="1877500"/>
            <a:chExt cx="66725" cy="36975"/>
          </a:xfrm>
        </p:grpSpPr>
        <p:sp>
          <p:nvSpPr>
            <p:cNvPr id="3524" name="Google Shape;3524;p62"/>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62"/>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26" name="Google Shape;3526;p62"/>
          <p:cNvGrpSpPr/>
          <p:nvPr/>
        </p:nvGrpSpPr>
        <p:grpSpPr>
          <a:xfrm>
            <a:off x="7772899" y="2576286"/>
            <a:ext cx="144979" cy="90049"/>
            <a:chOff x="4923925" y="1877500"/>
            <a:chExt cx="59525" cy="36975"/>
          </a:xfrm>
        </p:grpSpPr>
        <p:sp>
          <p:nvSpPr>
            <p:cNvPr id="3527" name="Google Shape;3527;p62"/>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62"/>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29" name="Google Shape;3529;p62"/>
          <p:cNvGrpSpPr/>
          <p:nvPr/>
        </p:nvGrpSpPr>
        <p:grpSpPr>
          <a:xfrm>
            <a:off x="8067390" y="2558477"/>
            <a:ext cx="141447" cy="125667"/>
            <a:chOff x="5058450" y="1870100"/>
            <a:chExt cx="58075" cy="51600"/>
          </a:xfrm>
        </p:grpSpPr>
        <p:sp>
          <p:nvSpPr>
            <p:cNvPr id="3530" name="Google Shape;3530;p62"/>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62"/>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32" name="Google Shape;3532;p62"/>
          <p:cNvGrpSpPr/>
          <p:nvPr/>
        </p:nvGrpSpPr>
        <p:grpSpPr>
          <a:xfrm>
            <a:off x="7481905" y="2980885"/>
            <a:ext cx="101077" cy="107645"/>
            <a:chOff x="4811425" y="2065025"/>
            <a:chExt cx="41500" cy="44200"/>
          </a:xfrm>
        </p:grpSpPr>
        <p:sp>
          <p:nvSpPr>
            <p:cNvPr id="3533" name="Google Shape;3533;p62"/>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62"/>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35" name="Google Shape;3535;p62"/>
          <p:cNvGrpSpPr/>
          <p:nvPr/>
        </p:nvGrpSpPr>
        <p:grpSpPr>
          <a:xfrm>
            <a:off x="7774342" y="2981098"/>
            <a:ext cx="120867" cy="107218"/>
            <a:chOff x="4929875" y="2065025"/>
            <a:chExt cx="49625" cy="44025"/>
          </a:xfrm>
        </p:grpSpPr>
        <p:sp>
          <p:nvSpPr>
            <p:cNvPr id="3536" name="Google Shape;3536;p62"/>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62"/>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38" name="Google Shape;3538;p62"/>
          <p:cNvGrpSpPr/>
          <p:nvPr/>
        </p:nvGrpSpPr>
        <p:grpSpPr>
          <a:xfrm>
            <a:off x="8103011" y="2984112"/>
            <a:ext cx="70206" cy="101191"/>
            <a:chOff x="5083925" y="2066350"/>
            <a:chExt cx="28825" cy="41550"/>
          </a:xfrm>
        </p:grpSpPr>
        <p:sp>
          <p:nvSpPr>
            <p:cNvPr id="3539" name="Google Shape;3539;p62"/>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62"/>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41" name="Google Shape;3541;p62"/>
          <p:cNvGrpSpPr/>
          <p:nvPr/>
        </p:nvGrpSpPr>
        <p:grpSpPr>
          <a:xfrm>
            <a:off x="7134565" y="2999759"/>
            <a:ext cx="181026" cy="69896"/>
            <a:chOff x="4659775" y="2072775"/>
            <a:chExt cx="74325" cy="28700"/>
          </a:xfrm>
        </p:grpSpPr>
        <p:sp>
          <p:nvSpPr>
            <p:cNvPr id="3542" name="Google Shape;3542;p62"/>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62"/>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62"/>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45" name="Google Shape;3545;p62"/>
          <p:cNvGrpSpPr/>
          <p:nvPr/>
        </p:nvGrpSpPr>
        <p:grpSpPr>
          <a:xfrm>
            <a:off x="8054421" y="2790324"/>
            <a:ext cx="167387" cy="89197"/>
            <a:chOff x="4662475" y="1976500"/>
            <a:chExt cx="68725" cy="36625"/>
          </a:xfrm>
        </p:grpSpPr>
        <p:sp>
          <p:nvSpPr>
            <p:cNvPr id="3546" name="Google Shape;3546;p62"/>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62"/>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62"/>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49" name="Google Shape;3549;p62"/>
          <p:cNvGrpSpPr/>
          <p:nvPr/>
        </p:nvGrpSpPr>
        <p:grpSpPr>
          <a:xfrm>
            <a:off x="7751326" y="2793764"/>
            <a:ext cx="166899" cy="82317"/>
            <a:chOff x="4920150" y="1977875"/>
            <a:chExt cx="68525" cy="33800"/>
          </a:xfrm>
        </p:grpSpPr>
        <p:sp>
          <p:nvSpPr>
            <p:cNvPr id="3550" name="Google Shape;3550;p62"/>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62"/>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62"/>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3" name="Google Shape;3553;p62"/>
          <p:cNvGrpSpPr/>
          <p:nvPr/>
        </p:nvGrpSpPr>
        <p:grpSpPr>
          <a:xfrm>
            <a:off x="7162483" y="3197682"/>
            <a:ext cx="125190" cy="127859"/>
            <a:chOff x="4676550" y="2160575"/>
            <a:chExt cx="51400" cy="52500"/>
          </a:xfrm>
        </p:grpSpPr>
        <p:sp>
          <p:nvSpPr>
            <p:cNvPr id="3554" name="Google Shape;3554;p62"/>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62"/>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62"/>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7" name="Google Shape;3557;p62"/>
          <p:cNvGrpSpPr/>
          <p:nvPr/>
        </p:nvGrpSpPr>
        <p:grpSpPr>
          <a:xfrm>
            <a:off x="7459741" y="3204714"/>
            <a:ext cx="145405" cy="113794"/>
            <a:chOff x="4768325" y="2163475"/>
            <a:chExt cx="59700" cy="46725"/>
          </a:xfrm>
        </p:grpSpPr>
        <p:sp>
          <p:nvSpPr>
            <p:cNvPr id="3558" name="Google Shape;3558;p62"/>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62"/>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60" name="Google Shape;3560;p62"/>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62"/>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62"/>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62"/>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62"/>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62"/>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66" name="Google Shape;3566;p62"/>
          <p:cNvGrpSpPr/>
          <p:nvPr/>
        </p:nvGrpSpPr>
        <p:grpSpPr>
          <a:xfrm>
            <a:off x="7476059" y="3459808"/>
            <a:ext cx="112768" cy="106853"/>
            <a:chOff x="4768575" y="2253950"/>
            <a:chExt cx="46300" cy="43875"/>
          </a:xfrm>
        </p:grpSpPr>
        <p:sp>
          <p:nvSpPr>
            <p:cNvPr id="3567" name="Google Shape;3567;p62"/>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62"/>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69" name="Google Shape;3569;p62"/>
          <p:cNvGrpSpPr/>
          <p:nvPr/>
        </p:nvGrpSpPr>
        <p:grpSpPr>
          <a:xfrm>
            <a:off x="7775682" y="3948834"/>
            <a:ext cx="118187" cy="146246"/>
            <a:chOff x="4960900" y="2433225"/>
            <a:chExt cx="48525" cy="60050"/>
          </a:xfrm>
        </p:grpSpPr>
        <p:sp>
          <p:nvSpPr>
            <p:cNvPr id="3570" name="Google Shape;3570;p62"/>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62"/>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72" name="Google Shape;3572;p62"/>
          <p:cNvGrpSpPr/>
          <p:nvPr/>
        </p:nvGrpSpPr>
        <p:grpSpPr>
          <a:xfrm>
            <a:off x="7464247" y="4212895"/>
            <a:ext cx="136394" cy="143810"/>
            <a:chOff x="4854075" y="2527625"/>
            <a:chExt cx="56000" cy="59050"/>
          </a:xfrm>
        </p:grpSpPr>
        <p:sp>
          <p:nvSpPr>
            <p:cNvPr id="3573" name="Google Shape;3573;p62"/>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62"/>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75" name="Google Shape;3575;p62"/>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62"/>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62"/>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78" name="Google Shape;3578;p62"/>
          <p:cNvGrpSpPr/>
          <p:nvPr/>
        </p:nvGrpSpPr>
        <p:grpSpPr>
          <a:xfrm>
            <a:off x="8088458" y="3676639"/>
            <a:ext cx="99312" cy="160797"/>
            <a:chOff x="5059700" y="2334775"/>
            <a:chExt cx="40775" cy="66025"/>
          </a:xfrm>
        </p:grpSpPr>
        <p:sp>
          <p:nvSpPr>
            <p:cNvPr id="3579" name="Google Shape;3579;p62"/>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62"/>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62"/>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62"/>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62"/>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62"/>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62"/>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62"/>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62"/>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88" name="Google Shape;3588;p62"/>
          <p:cNvGrpSpPr/>
          <p:nvPr/>
        </p:nvGrpSpPr>
        <p:grpSpPr>
          <a:xfrm>
            <a:off x="8045622" y="3941771"/>
            <a:ext cx="184984" cy="160371"/>
            <a:chOff x="5037700" y="2430325"/>
            <a:chExt cx="75950" cy="65850"/>
          </a:xfrm>
        </p:grpSpPr>
        <p:sp>
          <p:nvSpPr>
            <p:cNvPr id="3589" name="Google Shape;3589;p62"/>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62"/>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91" name="Google Shape;3591;p62"/>
          <p:cNvGrpSpPr/>
          <p:nvPr/>
        </p:nvGrpSpPr>
        <p:grpSpPr>
          <a:xfrm>
            <a:off x="7465128" y="3708223"/>
            <a:ext cx="173014" cy="97629"/>
            <a:chOff x="4756975" y="2341800"/>
            <a:chExt cx="91975" cy="51925"/>
          </a:xfrm>
        </p:grpSpPr>
        <p:sp>
          <p:nvSpPr>
            <p:cNvPr id="3592" name="Google Shape;3592;p62"/>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62"/>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62"/>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62"/>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62"/>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62"/>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62"/>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62"/>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62"/>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62"/>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62"/>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62"/>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62"/>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62"/>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62"/>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62"/>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62"/>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62"/>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62"/>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62"/>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12" name="Google Shape;3612;p62"/>
          <p:cNvGrpSpPr/>
          <p:nvPr/>
        </p:nvGrpSpPr>
        <p:grpSpPr>
          <a:xfrm>
            <a:off x="7732065" y="4196920"/>
            <a:ext cx="212497" cy="175761"/>
            <a:chOff x="4943575" y="2516350"/>
            <a:chExt cx="98675" cy="81700"/>
          </a:xfrm>
        </p:grpSpPr>
        <p:sp>
          <p:nvSpPr>
            <p:cNvPr id="3613" name="Google Shape;3613;p62"/>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62"/>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62"/>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62"/>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62"/>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62"/>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62"/>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62"/>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62"/>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62"/>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62"/>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62"/>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62"/>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62"/>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62"/>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62"/>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62"/>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62"/>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62"/>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62"/>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62"/>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62"/>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62"/>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62"/>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62"/>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62"/>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62"/>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62"/>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62"/>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62"/>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62"/>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62"/>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62"/>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62"/>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62"/>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62"/>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62"/>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62"/>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62"/>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62"/>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62"/>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62"/>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62"/>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62"/>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62"/>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62"/>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62"/>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62"/>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62"/>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62"/>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62"/>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62"/>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62"/>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62"/>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62"/>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62"/>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62"/>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62"/>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62"/>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62"/>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62"/>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62"/>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62"/>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62"/>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62"/>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62"/>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62"/>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62"/>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62"/>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62"/>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62"/>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62"/>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62"/>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62"/>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62"/>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62"/>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62"/>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62"/>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91" name="Google Shape;3691;p62"/>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62"/>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62"/>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62"/>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98" name="Shape 3698"/>
        <p:cNvGrpSpPr/>
        <p:nvPr/>
      </p:nvGrpSpPr>
      <p:grpSpPr>
        <a:xfrm>
          <a:off x="0" y="0"/>
          <a:ext cx="0" cy="0"/>
          <a:chOff x="0" y="0"/>
          <a:chExt cx="0" cy="0"/>
        </a:xfrm>
      </p:grpSpPr>
      <p:grpSp>
        <p:nvGrpSpPr>
          <p:cNvPr id="3699" name="Google Shape;3699;p63"/>
          <p:cNvGrpSpPr/>
          <p:nvPr/>
        </p:nvGrpSpPr>
        <p:grpSpPr>
          <a:xfrm>
            <a:off x="3642951" y="1176740"/>
            <a:ext cx="2078182" cy="1366558"/>
            <a:chOff x="235800" y="830650"/>
            <a:chExt cx="6978450" cy="4588844"/>
          </a:xfrm>
        </p:grpSpPr>
        <p:sp>
          <p:nvSpPr>
            <p:cNvPr id="3700" name="Google Shape;3700;p63"/>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63"/>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63"/>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63"/>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63"/>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63"/>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06" name="Google Shape;3706;p63"/>
          <p:cNvGrpSpPr/>
          <p:nvPr/>
        </p:nvGrpSpPr>
        <p:grpSpPr>
          <a:xfrm>
            <a:off x="738454" y="3007842"/>
            <a:ext cx="2622876" cy="1333540"/>
            <a:chOff x="238125" y="1038125"/>
            <a:chExt cx="7146800" cy="3633625"/>
          </a:xfrm>
        </p:grpSpPr>
        <p:sp>
          <p:nvSpPr>
            <p:cNvPr id="3707" name="Google Shape;3707;p63"/>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63"/>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63"/>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63"/>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63"/>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63"/>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63"/>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63"/>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63"/>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63"/>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63"/>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63"/>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63"/>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63"/>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63"/>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63"/>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63"/>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63"/>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63"/>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63"/>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63"/>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63"/>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63"/>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63"/>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63"/>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63"/>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63"/>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63"/>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63"/>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63"/>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63"/>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63"/>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63"/>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63"/>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63"/>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63"/>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63"/>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63"/>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63"/>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63"/>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63"/>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63"/>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63"/>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63"/>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63"/>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63"/>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63"/>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63"/>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63"/>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63"/>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63"/>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63"/>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63"/>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63"/>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63"/>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63"/>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63"/>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63"/>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63"/>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63"/>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63"/>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63"/>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63"/>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63"/>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63"/>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63"/>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63"/>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63"/>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63"/>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63"/>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63"/>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63"/>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63"/>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63"/>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63"/>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63"/>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63"/>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63"/>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63"/>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63"/>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63"/>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63"/>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63"/>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63"/>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63"/>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63"/>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63"/>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63"/>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63"/>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63"/>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63"/>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63"/>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63"/>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63"/>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63"/>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63"/>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63"/>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63"/>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63"/>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63"/>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63"/>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63"/>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63"/>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63"/>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63"/>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63"/>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63"/>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63"/>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63"/>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63"/>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63"/>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63"/>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63"/>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63"/>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63"/>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63"/>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63"/>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63"/>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63"/>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63"/>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63"/>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63"/>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63"/>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63"/>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63"/>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63"/>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63"/>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63"/>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63"/>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63"/>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63"/>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63"/>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63"/>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63"/>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63"/>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63"/>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63"/>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63"/>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63"/>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63"/>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63"/>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63"/>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63"/>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63"/>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63"/>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63"/>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63"/>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63"/>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63"/>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63"/>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63"/>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63"/>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63"/>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63"/>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63"/>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63"/>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63"/>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63"/>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63"/>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63"/>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63"/>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63"/>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63"/>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63"/>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63"/>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63"/>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63"/>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63"/>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63"/>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63"/>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63"/>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63"/>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63"/>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63"/>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63"/>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63"/>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63"/>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63"/>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63"/>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63"/>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63"/>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63"/>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63"/>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63"/>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63"/>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63"/>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63"/>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63"/>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63"/>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63"/>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63"/>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63"/>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63"/>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63"/>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63"/>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63"/>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63"/>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63"/>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63"/>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63"/>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63"/>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63"/>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63"/>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63"/>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63"/>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63"/>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63"/>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63"/>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63"/>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63"/>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63"/>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63"/>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63"/>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63"/>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63"/>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63"/>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63"/>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63"/>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63"/>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63"/>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63"/>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63"/>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63"/>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63"/>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63"/>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63"/>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63"/>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63"/>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63"/>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63"/>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63"/>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63"/>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63"/>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63"/>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63"/>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63"/>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63"/>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63"/>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63"/>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63"/>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63"/>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63"/>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63"/>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63"/>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63"/>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63"/>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63"/>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63"/>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63"/>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63"/>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63"/>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63"/>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63"/>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63"/>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63"/>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63"/>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63"/>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63"/>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63"/>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63"/>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63"/>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63"/>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63"/>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63"/>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63"/>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63"/>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63"/>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63"/>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63"/>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63"/>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63"/>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63"/>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63"/>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63"/>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63"/>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63"/>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63"/>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63"/>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63"/>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63"/>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63"/>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63"/>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63"/>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63"/>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63"/>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63"/>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63"/>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63"/>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63"/>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63"/>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63"/>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63"/>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63"/>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63"/>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63"/>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63"/>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63"/>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63"/>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63"/>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63"/>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63"/>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63"/>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63"/>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63"/>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63"/>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63"/>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63"/>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63"/>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63"/>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63"/>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63"/>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63"/>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63"/>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63"/>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63"/>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63"/>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63"/>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63"/>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63"/>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63"/>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63"/>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63"/>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63"/>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63"/>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63"/>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63"/>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63"/>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63"/>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63"/>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63"/>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63"/>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63"/>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63"/>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63"/>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63"/>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63"/>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63"/>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63"/>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63"/>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63"/>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63"/>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63"/>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63"/>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63"/>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63"/>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63"/>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63"/>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63"/>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63"/>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63"/>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63"/>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63"/>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63"/>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63"/>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63"/>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63"/>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63"/>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63"/>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63"/>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63"/>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63"/>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63"/>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63"/>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63"/>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63"/>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63"/>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63"/>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63"/>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63"/>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63"/>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63"/>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63"/>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63"/>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63"/>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63"/>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63"/>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63"/>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63"/>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63"/>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63"/>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63"/>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63"/>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63"/>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63"/>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63"/>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63"/>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63"/>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63"/>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63"/>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63"/>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63"/>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63"/>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63"/>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63"/>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63"/>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63"/>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63"/>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63"/>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63"/>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63"/>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63"/>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63"/>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63"/>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63"/>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63"/>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63"/>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63"/>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63"/>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63"/>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63"/>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63"/>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63"/>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63"/>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63"/>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63"/>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63"/>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63"/>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63"/>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63"/>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63"/>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63"/>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63"/>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63"/>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63"/>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63"/>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63"/>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63"/>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63"/>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63"/>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63"/>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63"/>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63"/>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63"/>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63"/>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63"/>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63"/>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63"/>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63"/>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63"/>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63"/>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63"/>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63"/>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63"/>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63"/>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63"/>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63"/>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63"/>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63"/>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63"/>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63"/>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63"/>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63"/>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63"/>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63"/>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63"/>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63"/>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63"/>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63"/>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63"/>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63"/>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63"/>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63"/>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63"/>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63"/>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63"/>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63"/>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63"/>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63"/>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63"/>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63"/>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63"/>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63"/>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63"/>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63"/>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63"/>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63"/>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63"/>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63"/>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63"/>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63"/>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63"/>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63"/>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63"/>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63"/>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63"/>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63"/>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63"/>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63"/>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63"/>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63"/>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63"/>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63"/>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63"/>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63"/>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63"/>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63"/>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63"/>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63"/>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63"/>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63"/>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63"/>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63"/>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63"/>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63"/>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63"/>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63"/>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63"/>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63"/>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63"/>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63"/>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63"/>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63"/>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63"/>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63"/>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63"/>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63"/>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63"/>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63"/>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63"/>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63"/>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63"/>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63"/>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63"/>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63"/>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63"/>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63"/>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63"/>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63"/>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63"/>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63"/>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63"/>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63"/>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63"/>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63"/>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63"/>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63"/>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63"/>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63"/>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63"/>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63"/>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63"/>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63"/>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63"/>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63"/>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63"/>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63"/>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63"/>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63"/>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63"/>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63"/>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63"/>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63"/>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63"/>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63"/>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63"/>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63"/>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63"/>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63"/>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63"/>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63"/>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63"/>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63"/>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63"/>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63"/>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63"/>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63"/>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63"/>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63"/>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63"/>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63"/>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63"/>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63"/>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63"/>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63"/>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63"/>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63"/>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63"/>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63"/>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63"/>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63"/>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63"/>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63"/>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63"/>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63"/>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63"/>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63"/>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63"/>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63"/>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63"/>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63"/>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63"/>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63"/>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63"/>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63"/>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63"/>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63"/>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63"/>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63"/>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63"/>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63"/>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63"/>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63"/>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63"/>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63"/>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63"/>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63"/>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63"/>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63"/>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63"/>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63"/>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63"/>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63"/>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63"/>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63"/>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63"/>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63"/>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63"/>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63"/>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63"/>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63"/>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63"/>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63"/>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63"/>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63"/>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63"/>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63"/>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63"/>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63"/>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63"/>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63"/>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63"/>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63"/>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63"/>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63"/>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63"/>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63"/>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63"/>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63"/>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63"/>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63"/>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63"/>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63"/>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63"/>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63"/>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63"/>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63"/>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63"/>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63"/>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63"/>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63"/>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63"/>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63"/>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63"/>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63"/>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63"/>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63"/>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63"/>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63"/>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63"/>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63"/>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63"/>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63"/>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63"/>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63"/>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63"/>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63"/>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63"/>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63"/>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63"/>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63"/>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63"/>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63"/>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63"/>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63"/>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63"/>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63"/>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63"/>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63"/>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63"/>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63"/>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63"/>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63"/>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63"/>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63"/>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63"/>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63"/>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63"/>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63"/>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63"/>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63"/>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63"/>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63"/>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63"/>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63"/>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63"/>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63"/>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63"/>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63"/>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63"/>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63"/>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63"/>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63"/>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63"/>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63"/>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63"/>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63"/>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63"/>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63"/>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63"/>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63"/>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63"/>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63"/>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63"/>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63"/>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63"/>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63"/>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63"/>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63"/>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63"/>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63"/>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63"/>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63"/>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63"/>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63"/>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63"/>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63"/>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63"/>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63"/>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63"/>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63"/>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63"/>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63"/>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63"/>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63"/>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63"/>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63"/>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63"/>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63"/>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63"/>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63"/>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63"/>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63"/>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63"/>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63"/>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63"/>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63"/>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63"/>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63"/>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63"/>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63"/>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63"/>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63"/>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63"/>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63"/>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63"/>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63"/>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63"/>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63"/>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63"/>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63"/>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63"/>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63"/>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63"/>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63"/>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63"/>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63"/>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63"/>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63"/>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63"/>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63"/>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63"/>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63"/>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63"/>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63"/>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63"/>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63"/>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63"/>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63"/>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63"/>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63"/>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63"/>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63"/>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63"/>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63"/>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63"/>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63"/>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63"/>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63"/>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63"/>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63"/>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63"/>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63"/>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63"/>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63"/>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63"/>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63"/>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63"/>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63"/>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63"/>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63"/>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63"/>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63"/>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63"/>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63"/>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63"/>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63"/>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63"/>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63"/>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63"/>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63"/>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63"/>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63"/>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63"/>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63"/>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63"/>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63"/>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63"/>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63"/>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63"/>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63"/>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63"/>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63"/>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63"/>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63"/>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63"/>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63"/>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63"/>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63"/>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63"/>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63"/>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63"/>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63"/>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63"/>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63"/>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63"/>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63"/>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63"/>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63"/>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63"/>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63"/>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63"/>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63"/>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63"/>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63"/>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63"/>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63"/>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63"/>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63"/>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63"/>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63"/>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63"/>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63"/>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63"/>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63"/>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63"/>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63"/>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63"/>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63"/>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63"/>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63"/>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63"/>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63"/>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63"/>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63"/>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63"/>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63"/>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63"/>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63"/>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63"/>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63"/>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63"/>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63"/>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63"/>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63"/>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63"/>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63"/>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63"/>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63"/>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63"/>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63"/>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63"/>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63"/>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63"/>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63"/>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63"/>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63"/>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63"/>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63"/>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63"/>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63"/>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63"/>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63"/>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63"/>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63"/>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63"/>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63"/>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63"/>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63"/>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63"/>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63"/>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63"/>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63"/>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63"/>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63"/>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63"/>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63"/>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63"/>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63"/>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63"/>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63"/>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63"/>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63"/>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63"/>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63"/>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63"/>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63"/>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63"/>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63"/>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63"/>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63"/>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63"/>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63"/>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63"/>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63"/>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63"/>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63"/>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63"/>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63"/>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63"/>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63"/>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63"/>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63"/>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63"/>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63"/>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63"/>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63"/>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63"/>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63"/>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63"/>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63"/>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63"/>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63"/>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63"/>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63"/>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63"/>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63"/>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63"/>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63"/>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63"/>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63"/>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63"/>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63"/>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63"/>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63"/>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63"/>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63"/>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63"/>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63"/>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63"/>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63"/>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63"/>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63"/>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63"/>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63"/>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63"/>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63"/>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63"/>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63"/>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63"/>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63"/>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63"/>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63"/>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63"/>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63"/>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63"/>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63"/>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63"/>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63"/>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63"/>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63"/>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63"/>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63"/>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63"/>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63"/>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63"/>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63"/>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63"/>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63"/>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63"/>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63"/>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63"/>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63"/>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63"/>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63"/>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63"/>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63"/>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63"/>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63"/>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63"/>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63"/>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63"/>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63"/>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63"/>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63"/>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63"/>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63"/>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63"/>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63"/>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63"/>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63"/>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63"/>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63"/>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63"/>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63"/>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63"/>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63"/>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63"/>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63"/>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63"/>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63"/>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63"/>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63"/>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63"/>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63"/>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63"/>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63"/>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63"/>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63"/>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63"/>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63"/>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63"/>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63"/>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63"/>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63"/>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63"/>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63"/>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63"/>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63"/>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63"/>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63"/>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63"/>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63"/>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63"/>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63"/>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63"/>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63"/>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63"/>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63"/>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63"/>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63"/>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63"/>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63"/>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63"/>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63"/>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63"/>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63"/>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63"/>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63"/>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63"/>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63"/>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63"/>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63"/>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63"/>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63"/>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63"/>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63"/>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63"/>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63"/>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63"/>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63"/>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63"/>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63"/>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63"/>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63"/>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63"/>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63"/>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63"/>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63"/>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63"/>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63"/>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63"/>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63"/>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63"/>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63"/>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63"/>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63"/>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63"/>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63"/>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63"/>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63"/>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63"/>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63"/>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63"/>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63"/>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63"/>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63"/>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63"/>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63"/>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63"/>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63"/>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63"/>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63"/>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63"/>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63"/>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63"/>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63"/>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63"/>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63"/>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63"/>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63"/>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63"/>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63"/>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63"/>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63"/>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63"/>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63"/>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63"/>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63"/>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63"/>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63"/>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63"/>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63"/>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63"/>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63"/>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63"/>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63"/>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63"/>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63"/>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63"/>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63"/>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63"/>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63"/>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63"/>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63"/>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63"/>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63"/>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63"/>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63"/>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63"/>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63"/>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63"/>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63"/>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63"/>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63"/>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63"/>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63"/>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63"/>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63"/>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63"/>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63"/>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63"/>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63"/>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63"/>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63"/>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63"/>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63"/>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63"/>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63"/>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63"/>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63"/>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63"/>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63"/>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63"/>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63"/>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63"/>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63"/>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63"/>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63"/>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63"/>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63"/>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63"/>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63"/>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63"/>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63"/>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63"/>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63"/>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63"/>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63"/>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63"/>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63"/>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63"/>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63"/>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63"/>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63"/>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63"/>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63"/>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63"/>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63"/>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63"/>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63"/>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63"/>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63"/>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63"/>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63"/>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63"/>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63"/>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63"/>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63"/>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63"/>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63"/>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63"/>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63"/>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63"/>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63"/>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63"/>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63"/>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63"/>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63"/>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63"/>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63"/>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63"/>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63"/>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63"/>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63"/>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63"/>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63"/>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63"/>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63"/>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63"/>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63"/>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63"/>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63"/>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63"/>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63"/>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63"/>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63"/>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63"/>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63"/>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63"/>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63"/>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63"/>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63"/>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63"/>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63"/>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63"/>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63"/>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63"/>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63"/>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63"/>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63"/>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63"/>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63"/>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63"/>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63"/>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63"/>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63"/>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63"/>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63"/>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63"/>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63"/>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63"/>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63"/>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63"/>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63"/>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63"/>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63"/>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63"/>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63"/>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63"/>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63"/>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63"/>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63"/>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63"/>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63"/>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63"/>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63"/>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63"/>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63"/>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63"/>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63"/>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63"/>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63"/>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63"/>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63"/>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63"/>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63"/>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63"/>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63"/>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63"/>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63"/>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63"/>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63"/>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63"/>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63"/>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63"/>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63"/>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63"/>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63"/>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63"/>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63"/>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63"/>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63"/>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63"/>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63"/>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63"/>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63"/>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63"/>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63"/>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63"/>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63"/>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63"/>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63"/>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63"/>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63"/>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63"/>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63"/>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63"/>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63"/>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63"/>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63"/>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63"/>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63"/>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63"/>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63"/>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63"/>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63"/>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63"/>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63"/>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63"/>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63"/>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63"/>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63"/>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63"/>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63"/>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63"/>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63"/>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63"/>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63"/>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63"/>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63"/>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63"/>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63"/>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63"/>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63"/>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63"/>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63"/>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63"/>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63"/>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63"/>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63"/>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63"/>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63"/>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63"/>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63"/>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63"/>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63"/>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63"/>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63"/>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63"/>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63"/>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63"/>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63"/>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63"/>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63"/>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63"/>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63"/>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63"/>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63"/>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63"/>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63"/>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63"/>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63"/>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63"/>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63"/>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63"/>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63"/>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63"/>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63"/>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63"/>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63"/>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63"/>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63"/>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63"/>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63"/>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63"/>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63"/>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63"/>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63"/>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63"/>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63"/>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63"/>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63"/>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63"/>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63"/>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63"/>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63"/>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63"/>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63"/>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63"/>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63"/>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63"/>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63"/>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63"/>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63"/>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63"/>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63"/>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63"/>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63"/>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63"/>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63"/>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63"/>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63"/>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63"/>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63"/>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63"/>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63"/>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63"/>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63"/>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63"/>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63"/>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63"/>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63"/>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63"/>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63"/>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63"/>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63"/>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63"/>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63"/>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63"/>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63"/>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63"/>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63"/>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63"/>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63"/>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63"/>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63"/>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63"/>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63"/>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63"/>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63"/>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63"/>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63"/>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63"/>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63"/>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63"/>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63"/>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63"/>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63"/>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63"/>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63"/>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63"/>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63"/>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63"/>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63"/>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63"/>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63"/>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63"/>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63"/>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63"/>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63"/>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63"/>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63"/>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63"/>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63"/>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63"/>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63"/>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63"/>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63"/>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63"/>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63"/>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63"/>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63"/>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63"/>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63"/>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63"/>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63"/>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63"/>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63"/>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63"/>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63"/>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63"/>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63"/>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63"/>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63"/>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63"/>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63"/>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63"/>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63"/>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63"/>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63"/>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63"/>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63"/>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63"/>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63"/>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63"/>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63"/>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63"/>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63"/>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63"/>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63"/>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63"/>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63"/>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63"/>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63"/>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63"/>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63"/>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63"/>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63"/>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63"/>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63"/>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63"/>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63"/>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63"/>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63"/>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63"/>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63"/>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63"/>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63"/>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63"/>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63"/>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63"/>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63"/>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63"/>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63"/>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63"/>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63"/>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63"/>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63"/>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63"/>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63"/>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63"/>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63"/>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63"/>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63"/>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63"/>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63"/>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63"/>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63"/>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63"/>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63"/>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63"/>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63"/>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63"/>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63"/>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63"/>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63"/>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63"/>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63"/>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63"/>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63"/>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63"/>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63"/>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63"/>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63"/>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63"/>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63"/>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63"/>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63"/>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63"/>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63"/>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63"/>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63"/>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63"/>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63"/>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63"/>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63"/>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63"/>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63"/>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63"/>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63"/>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63"/>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63"/>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63"/>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63"/>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63"/>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63"/>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63"/>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63"/>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63"/>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63"/>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63"/>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63"/>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9" name="Google Shape;5279;p63"/>
          <p:cNvGrpSpPr/>
          <p:nvPr/>
        </p:nvGrpSpPr>
        <p:grpSpPr>
          <a:xfrm>
            <a:off x="5961311" y="1231136"/>
            <a:ext cx="2435960" cy="1297725"/>
            <a:chOff x="233350" y="949250"/>
            <a:chExt cx="7137300" cy="3802300"/>
          </a:xfrm>
        </p:grpSpPr>
        <p:sp>
          <p:nvSpPr>
            <p:cNvPr id="5280" name="Google Shape;5280;p63"/>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63"/>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63"/>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63"/>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63"/>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63"/>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63"/>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63"/>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63"/>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63"/>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63"/>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63"/>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63"/>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63"/>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63"/>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63"/>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63"/>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63"/>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63"/>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63"/>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63"/>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63"/>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63"/>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63"/>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63"/>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63"/>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63"/>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63"/>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63"/>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63"/>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63"/>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63"/>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63"/>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63"/>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63"/>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63"/>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63"/>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63"/>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63"/>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63"/>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63"/>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63"/>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63"/>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63"/>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63"/>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63"/>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63"/>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63"/>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63"/>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63"/>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63"/>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1" name="Google Shape;5331;p63"/>
          <p:cNvGrpSpPr/>
          <p:nvPr/>
        </p:nvGrpSpPr>
        <p:grpSpPr>
          <a:xfrm>
            <a:off x="7714435" y="3194726"/>
            <a:ext cx="104231" cy="320340"/>
            <a:chOff x="7564426" y="3224343"/>
            <a:chExt cx="119985" cy="368801"/>
          </a:xfrm>
        </p:grpSpPr>
        <p:sp>
          <p:nvSpPr>
            <p:cNvPr id="5332" name="Google Shape;5332;p63"/>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63"/>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4" name="Google Shape;5334;p63"/>
          <p:cNvGrpSpPr/>
          <p:nvPr/>
        </p:nvGrpSpPr>
        <p:grpSpPr>
          <a:xfrm>
            <a:off x="7413923" y="3188827"/>
            <a:ext cx="189489" cy="332132"/>
            <a:chOff x="8370831" y="3202002"/>
            <a:chExt cx="218129" cy="382376"/>
          </a:xfrm>
        </p:grpSpPr>
        <p:sp>
          <p:nvSpPr>
            <p:cNvPr id="5335" name="Google Shape;5335;p63"/>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63"/>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7" name="Google Shape;5337;p63"/>
          <p:cNvGrpSpPr/>
          <p:nvPr/>
        </p:nvGrpSpPr>
        <p:grpSpPr>
          <a:xfrm>
            <a:off x="8137312" y="3599959"/>
            <a:ext cx="309429" cy="267000"/>
            <a:chOff x="6742064" y="3750480"/>
            <a:chExt cx="399315" cy="344560"/>
          </a:xfrm>
        </p:grpSpPr>
        <p:sp>
          <p:nvSpPr>
            <p:cNvPr id="5338" name="Google Shape;5338;p63"/>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63"/>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0" name="Google Shape;5340;p63"/>
          <p:cNvGrpSpPr/>
          <p:nvPr/>
        </p:nvGrpSpPr>
        <p:grpSpPr>
          <a:xfrm>
            <a:off x="7676331" y="3951006"/>
            <a:ext cx="180437" cy="281608"/>
            <a:chOff x="7248525" y="3739696"/>
            <a:chExt cx="230531" cy="359790"/>
          </a:xfrm>
        </p:grpSpPr>
        <p:sp>
          <p:nvSpPr>
            <p:cNvPr id="5341" name="Google Shape;5341;p63"/>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63"/>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3" name="Google Shape;5343;p63"/>
          <p:cNvGrpSpPr/>
          <p:nvPr/>
        </p:nvGrpSpPr>
        <p:grpSpPr>
          <a:xfrm>
            <a:off x="7922251" y="3594231"/>
            <a:ext cx="162896" cy="278710"/>
            <a:chOff x="7601242" y="3729267"/>
            <a:chExt cx="222566" cy="380803"/>
          </a:xfrm>
        </p:grpSpPr>
        <p:sp>
          <p:nvSpPr>
            <p:cNvPr id="5344" name="Google Shape;5344;p63"/>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63"/>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46" name="Google Shape;5346;p63"/>
          <p:cNvSpPr/>
          <p:nvPr/>
        </p:nvSpPr>
        <p:spPr>
          <a:xfrm>
            <a:off x="7888277" y="32065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47" name="Google Shape;5347;p63"/>
          <p:cNvGrpSpPr/>
          <p:nvPr/>
        </p:nvGrpSpPr>
        <p:grpSpPr>
          <a:xfrm>
            <a:off x="7411896" y="3595371"/>
            <a:ext cx="193543" cy="275990"/>
            <a:chOff x="8304647" y="3738687"/>
            <a:chExt cx="225076" cy="320956"/>
          </a:xfrm>
        </p:grpSpPr>
        <p:sp>
          <p:nvSpPr>
            <p:cNvPr id="5348" name="Google Shape;5348;p63"/>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63"/>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63"/>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1" name="Google Shape;5351;p63"/>
          <p:cNvGrpSpPr/>
          <p:nvPr/>
        </p:nvGrpSpPr>
        <p:grpSpPr>
          <a:xfrm>
            <a:off x="7684389" y="3595371"/>
            <a:ext cx="178492" cy="275990"/>
            <a:chOff x="8615101" y="3738687"/>
            <a:chExt cx="207573" cy="320956"/>
          </a:xfrm>
        </p:grpSpPr>
        <p:sp>
          <p:nvSpPr>
            <p:cNvPr id="5352" name="Google Shape;5352;p63"/>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63"/>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63"/>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55" name="Google Shape;5355;p63"/>
          <p:cNvSpPr/>
          <p:nvPr/>
        </p:nvSpPr>
        <p:spPr>
          <a:xfrm>
            <a:off x="8180828" y="31852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56" name="Google Shape;5356;p63"/>
          <p:cNvGrpSpPr/>
          <p:nvPr/>
        </p:nvGrpSpPr>
        <p:grpSpPr>
          <a:xfrm>
            <a:off x="7909920" y="3998032"/>
            <a:ext cx="187557" cy="187557"/>
            <a:chOff x="8565775" y="671075"/>
            <a:chExt cx="441000" cy="441000"/>
          </a:xfrm>
        </p:grpSpPr>
        <p:sp>
          <p:nvSpPr>
            <p:cNvPr id="5357" name="Google Shape;5357;p63"/>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63"/>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59" name="Google Shape;5359;p63"/>
          <p:cNvSpPr/>
          <p:nvPr/>
        </p:nvSpPr>
        <p:spPr>
          <a:xfrm>
            <a:off x="8195186" y="39939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63"/>
          <p:cNvSpPr/>
          <p:nvPr/>
        </p:nvSpPr>
        <p:spPr>
          <a:xfrm flipH="1">
            <a:off x="7419373" y="3960408"/>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61" name="Google Shape;5361;p63"/>
          <p:cNvGrpSpPr/>
          <p:nvPr/>
        </p:nvGrpSpPr>
        <p:grpSpPr>
          <a:xfrm>
            <a:off x="6064392" y="3070557"/>
            <a:ext cx="587865" cy="517731"/>
            <a:chOff x="6000718" y="3070557"/>
            <a:chExt cx="587865" cy="517731"/>
          </a:xfrm>
        </p:grpSpPr>
        <p:sp>
          <p:nvSpPr>
            <p:cNvPr id="5362" name="Google Shape;5362;p63"/>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63"/>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63"/>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63"/>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63"/>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63"/>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63"/>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63"/>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63"/>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63"/>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72" name="Google Shape;5372;p63"/>
          <p:cNvGrpSpPr/>
          <p:nvPr/>
        </p:nvGrpSpPr>
        <p:grpSpPr>
          <a:xfrm>
            <a:off x="6079197" y="3714217"/>
            <a:ext cx="557665" cy="516387"/>
            <a:chOff x="6015523" y="3714217"/>
            <a:chExt cx="557665" cy="516387"/>
          </a:xfrm>
        </p:grpSpPr>
        <p:grpSp>
          <p:nvGrpSpPr>
            <p:cNvPr id="5373" name="Google Shape;5373;p63"/>
            <p:cNvGrpSpPr/>
            <p:nvPr/>
          </p:nvGrpSpPr>
          <p:grpSpPr>
            <a:xfrm>
              <a:off x="6036094" y="3716980"/>
              <a:ext cx="529822" cy="510480"/>
              <a:chOff x="3148311" y="-545634"/>
              <a:chExt cx="1006118" cy="969572"/>
            </a:xfrm>
          </p:grpSpPr>
          <p:sp>
            <p:nvSpPr>
              <p:cNvPr id="5374" name="Google Shape;5374;p63"/>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63"/>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63"/>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63"/>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63"/>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63"/>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63"/>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63"/>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63"/>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63"/>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84" name="Google Shape;5384;p63"/>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5" name="Google Shape;5385;p63"/>
          <p:cNvGrpSpPr/>
          <p:nvPr/>
        </p:nvGrpSpPr>
        <p:grpSpPr>
          <a:xfrm>
            <a:off x="6707979" y="3073628"/>
            <a:ext cx="576302" cy="511871"/>
            <a:chOff x="6644304" y="3073628"/>
            <a:chExt cx="576302" cy="511871"/>
          </a:xfrm>
        </p:grpSpPr>
        <p:grpSp>
          <p:nvGrpSpPr>
            <p:cNvPr id="5386" name="Google Shape;5386;p63"/>
            <p:cNvGrpSpPr/>
            <p:nvPr/>
          </p:nvGrpSpPr>
          <p:grpSpPr>
            <a:xfrm>
              <a:off x="6712169" y="3073651"/>
              <a:ext cx="481611" cy="506713"/>
              <a:chOff x="1833536" y="-546641"/>
              <a:chExt cx="914567" cy="962419"/>
            </a:xfrm>
          </p:grpSpPr>
          <p:grpSp>
            <p:nvGrpSpPr>
              <p:cNvPr id="5387" name="Google Shape;5387;p63"/>
              <p:cNvGrpSpPr/>
              <p:nvPr/>
            </p:nvGrpSpPr>
            <p:grpSpPr>
              <a:xfrm>
                <a:off x="1833536" y="-524249"/>
                <a:ext cx="914567" cy="940027"/>
                <a:chOff x="1833536" y="-524249"/>
                <a:chExt cx="914567" cy="940027"/>
              </a:xfrm>
            </p:grpSpPr>
            <p:sp>
              <p:nvSpPr>
                <p:cNvPr id="5388" name="Google Shape;5388;p63"/>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63"/>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63"/>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63"/>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63"/>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93" name="Google Shape;5393;p63"/>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63"/>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63"/>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63"/>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97" name="Google Shape;5397;p63"/>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8" name="Google Shape;5398;p63"/>
          <p:cNvGrpSpPr/>
          <p:nvPr/>
        </p:nvGrpSpPr>
        <p:grpSpPr>
          <a:xfrm>
            <a:off x="6715725" y="3714143"/>
            <a:ext cx="560636" cy="516497"/>
            <a:chOff x="6652051" y="3714143"/>
            <a:chExt cx="560636" cy="516497"/>
          </a:xfrm>
        </p:grpSpPr>
        <p:grpSp>
          <p:nvGrpSpPr>
            <p:cNvPr id="5399" name="Google Shape;5399;p63"/>
            <p:cNvGrpSpPr/>
            <p:nvPr/>
          </p:nvGrpSpPr>
          <p:grpSpPr>
            <a:xfrm>
              <a:off x="6669657" y="3716715"/>
              <a:ext cx="466768" cy="464314"/>
              <a:chOff x="3139766" y="765669"/>
              <a:chExt cx="886380" cy="881888"/>
            </a:xfrm>
          </p:grpSpPr>
          <p:grpSp>
            <p:nvGrpSpPr>
              <p:cNvPr id="5400" name="Google Shape;5400;p63"/>
              <p:cNvGrpSpPr/>
              <p:nvPr/>
            </p:nvGrpSpPr>
            <p:grpSpPr>
              <a:xfrm>
                <a:off x="3139766" y="765669"/>
                <a:ext cx="886380" cy="881888"/>
                <a:chOff x="3139766" y="765669"/>
                <a:chExt cx="886380" cy="881888"/>
              </a:xfrm>
            </p:grpSpPr>
            <p:sp>
              <p:nvSpPr>
                <p:cNvPr id="5401" name="Google Shape;5401;p63"/>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63"/>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63"/>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63"/>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63"/>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63"/>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63"/>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63"/>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63"/>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10" name="Google Shape;5410;p63"/>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63"/>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63"/>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63"/>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14" name="Google Shape;5414;p63"/>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5" name="Google Shape;5415;p63"/>
          <p:cNvGrpSpPr/>
          <p:nvPr/>
        </p:nvGrpSpPr>
        <p:grpSpPr>
          <a:xfrm>
            <a:off x="625184" y="1201451"/>
            <a:ext cx="2665073" cy="1317140"/>
            <a:chOff x="793334" y="1192826"/>
            <a:chExt cx="2665073" cy="1317140"/>
          </a:xfrm>
        </p:grpSpPr>
        <p:sp>
          <p:nvSpPr>
            <p:cNvPr id="5416" name="Google Shape;5416;p63"/>
            <p:cNvSpPr/>
            <p:nvPr/>
          </p:nvSpPr>
          <p:spPr>
            <a:xfrm>
              <a:off x="2759899" y="20345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63"/>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63"/>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63"/>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63"/>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63"/>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63"/>
            <p:cNvSpPr/>
            <p:nvPr/>
          </p:nvSpPr>
          <p:spPr>
            <a:xfrm>
              <a:off x="1460410" y="190542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63"/>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63"/>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63"/>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63"/>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63"/>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63"/>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63"/>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63"/>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63"/>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63"/>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63"/>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63"/>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63"/>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63"/>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63"/>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63"/>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63"/>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63"/>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63"/>
            <p:cNvSpPr/>
            <p:nvPr/>
          </p:nvSpPr>
          <p:spPr>
            <a:xfrm>
              <a:off x="1309917" y="1312268"/>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63"/>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63"/>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63"/>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63"/>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63"/>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63"/>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63"/>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63"/>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63"/>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63"/>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63"/>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63"/>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63"/>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63"/>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63"/>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63"/>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63"/>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63"/>
            <p:cNvSpPr/>
            <p:nvPr/>
          </p:nvSpPr>
          <p:spPr>
            <a:xfrm>
              <a:off x="2229209" y="2179503"/>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63"/>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63"/>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63"/>
            <p:cNvSpPr/>
            <p:nvPr/>
          </p:nvSpPr>
          <p:spPr>
            <a:xfrm>
              <a:off x="2233106" y="2183400"/>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63"/>
            <p:cNvSpPr/>
            <p:nvPr/>
          </p:nvSpPr>
          <p:spPr>
            <a:xfrm>
              <a:off x="2257871" y="2210406"/>
              <a:ext cx="0" cy="149"/>
            </a:xfrm>
            <a:custGeom>
              <a:rect b="b" l="l" r="r" t="t"/>
              <a:pathLst>
                <a:path extrusionOk="0" h="11" w="0">
                  <a:moveTo>
                    <a:pt x="0" y="11"/>
                  </a:moveTo>
                  <a:lnTo>
                    <a:pt x="0" y="11"/>
                  </a:lnTo>
                  <a:lnTo>
                    <a:pt x="0" y="4"/>
                  </a:lnTo>
                  <a:cubicBezTo>
                    <a:pt x="0" y="0"/>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63"/>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63"/>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63"/>
            <p:cNvSpPr/>
            <p:nvPr/>
          </p:nvSpPr>
          <p:spPr>
            <a:xfrm>
              <a:off x="2229915" y="218050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63"/>
            <p:cNvSpPr/>
            <p:nvPr/>
          </p:nvSpPr>
          <p:spPr>
            <a:xfrm>
              <a:off x="2230200" y="2180834"/>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63"/>
            <p:cNvSpPr/>
            <p:nvPr/>
          </p:nvSpPr>
          <p:spPr>
            <a:xfrm>
              <a:off x="2229399" y="2179843"/>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63"/>
            <p:cNvSpPr/>
            <p:nvPr/>
          </p:nvSpPr>
          <p:spPr>
            <a:xfrm>
              <a:off x="2229684" y="21801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63"/>
            <p:cNvSpPr/>
            <p:nvPr/>
          </p:nvSpPr>
          <p:spPr>
            <a:xfrm>
              <a:off x="2230485" y="2181173"/>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63"/>
            <p:cNvSpPr/>
            <p:nvPr/>
          </p:nvSpPr>
          <p:spPr>
            <a:xfrm>
              <a:off x="2232156" y="2182830"/>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63"/>
            <p:cNvSpPr/>
            <p:nvPr/>
          </p:nvSpPr>
          <p:spPr>
            <a:xfrm>
              <a:off x="2231870" y="2182545"/>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63"/>
            <p:cNvSpPr/>
            <p:nvPr/>
          </p:nvSpPr>
          <p:spPr>
            <a:xfrm>
              <a:off x="2232821" y="2183264"/>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63"/>
            <p:cNvSpPr/>
            <p:nvPr/>
          </p:nvSpPr>
          <p:spPr>
            <a:xfrm>
              <a:off x="2231205" y="2181974"/>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63"/>
            <p:cNvSpPr/>
            <p:nvPr/>
          </p:nvSpPr>
          <p:spPr>
            <a:xfrm>
              <a:off x="2231531" y="2182259"/>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63"/>
            <p:cNvSpPr/>
            <p:nvPr/>
          </p:nvSpPr>
          <p:spPr>
            <a:xfrm>
              <a:off x="2230771" y="218155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63"/>
            <p:cNvSpPr/>
            <p:nvPr/>
          </p:nvSpPr>
          <p:spPr>
            <a:xfrm>
              <a:off x="2232481" y="2183074"/>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63"/>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63"/>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63"/>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63"/>
            <p:cNvSpPr/>
            <p:nvPr/>
          </p:nvSpPr>
          <p:spPr>
            <a:xfrm>
              <a:off x="2185707" y="226682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63"/>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63"/>
            <p:cNvSpPr/>
            <p:nvPr/>
          </p:nvSpPr>
          <p:spPr>
            <a:xfrm>
              <a:off x="2182435" y="2266725"/>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63"/>
            <p:cNvSpPr/>
            <p:nvPr/>
          </p:nvSpPr>
          <p:spPr>
            <a:xfrm>
              <a:off x="2184336" y="22668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63"/>
            <p:cNvSpPr/>
            <p:nvPr/>
          </p:nvSpPr>
          <p:spPr>
            <a:xfrm>
              <a:off x="2186236" y="2266779"/>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63"/>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63"/>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63"/>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63"/>
            <p:cNvSpPr/>
            <p:nvPr/>
          </p:nvSpPr>
          <p:spPr>
            <a:xfrm>
              <a:off x="2188178" y="2266019"/>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63"/>
            <p:cNvSpPr/>
            <p:nvPr/>
          </p:nvSpPr>
          <p:spPr>
            <a:xfrm>
              <a:off x="2187893" y="226625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63"/>
            <p:cNvSpPr/>
            <p:nvPr/>
          </p:nvSpPr>
          <p:spPr>
            <a:xfrm>
              <a:off x="2187608" y="226644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63"/>
            <p:cNvSpPr/>
            <p:nvPr/>
          </p:nvSpPr>
          <p:spPr>
            <a:xfrm>
              <a:off x="2186712" y="2266725"/>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63"/>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63"/>
            <p:cNvSpPr/>
            <p:nvPr/>
          </p:nvSpPr>
          <p:spPr>
            <a:xfrm>
              <a:off x="2201728" y="22503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63"/>
            <p:cNvSpPr/>
            <p:nvPr/>
          </p:nvSpPr>
          <p:spPr>
            <a:xfrm>
              <a:off x="2193881" y="2234886"/>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63"/>
            <p:cNvSpPr/>
            <p:nvPr/>
          </p:nvSpPr>
          <p:spPr>
            <a:xfrm>
              <a:off x="2203113"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63"/>
            <p:cNvSpPr/>
            <p:nvPr/>
          </p:nvSpPr>
          <p:spPr>
            <a:xfrm>
              <a:off x="2195021" y="223568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63"/>
            <p:cNvSpPr/>
            <p:nvPr/>
          </p:nvSpPr>
          <p:spPr>
            <a:xfrm>
              <a:off x="2195211" y="22359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63"/>
            <p:cNvSpPr/>
            <p:nvPr/>
          </p:nvSpPr>
          <p:spPr>
            <a:xfrm>
              <a:off x="2200927" y="2250228"/>
              <a:ext cx="95" cy="14"/>
            </a:xfrm>
            <a:custGeom>
              <a:rect b="b" l="l" r="r" t="t"/>
              <a:pathLst>
                <a:path extrusionOk="0" h="1" w="7">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63"/>
            <p:cNvSpPr/>
            <p:nvPr/>
          </p:nvSpPr>
          <p:spPr>
            <a:xfrm>
              <a:off x="2194600" y="2235361"/>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63"/>
            <p:cNvSpPr/>
            <p:nvPr/>
          </p:nvSpPr>
          <p:spPr>
            <a:xfrm>
              <a:off x="2194315" y="22351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63"/>
            <p:cNvSpPr/>
            <p:nvPr/>
          </p:nvSpPr>
          <p:spPr>
            <a:xfrm>
              <a:off x="2203588"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63"/>
            <p:cNvSpPr/>
            <p:nvPr/>
          </p:nvSpPr>
          <p:spPr>
            <a:xfrm>
              <a:off x="2195116" y="22358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63"/>
            <p:cNvSpPr/>
            <p:nvPr/>
          </p:nvSpPr>
          <p:spPr>
            <a:xfrm>
              <a:off x="2194831" y="223549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63"/>
            <p:cNvSpPr/>
            <p:nvPr/>
          </p:nvSpPr>
          <p:spPr>
            <a:xfrm>
              <a:off x="2206005" y="2249468"/>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63"/>
            <p:cNvSpPr/>
            <p:nvPr/>
          </p:nvSpPr>
          <p:spPr>
            <a:xfrm>
              <a:off x="2205625" y="224975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63"/>
            <p:cNvSpPr/>
            <p:nvPr/>
          </p:nvSpPr>
          <p:spPr>
            <a:xfrm>
              <a:off x="2258102" y="221329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63"/>
            <p:cNvSpPr/>
            <p:nvPr/>
          </p:nvSpPr>
          <p:spPr>
            <a:xfrm>
              <a:off x="2257722" y="2213732"/>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63"/>
            <p:cNvSpPr/>
            <p:nvPr/>
          </p:nvSpPr>
          <p:spPr>
            <a:xfrm>
              <a:off x="2257152" y="2214533"/>
              <a:ext cx="54" cy="109"/>
            </a:xfrm>
            <a:custGeom>
              <a:rect b="b" l="l" r="r" t="t"/>
              <a:pathLst>
                <a:path extrusionOk="0" h="8" w="4">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63"/>
            <p:cNvSpPr/>
            <p:nvPr/>
          </p:nvSpPr>
          <p:spPr>
            <a:xfrm>
              <a:off x="2257437" y="2214153"/>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63"/>
            <p:cNvSpPr/>
            <p:nvPr/>
          </p:nvSpPr>
          <p:spPr>
            <a:xfrm>
              <a:off x="2258482" y="2212687"/>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63"/>
            <p:cNvSpPr/>
            <p:nvPr/>
          </p:nvSpPr>
          <p:spPr>
            <a:xfrm>
              <a:off x="2204865" y="2250133"/>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63"/>
            <p:cNvSpPr/>
            <p:nvPr/>
          </p:nvSpPr>
          <p:spPr>
            <a:xfrm>
              <a:off x="2258822" y="2212211"/>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63"/>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63"/>
            <p:cNvSpPr/>
            <p:nvPr/>
          </p:nvSpPr>
          <p:spPr>
            <a:xfrm>
              <a:off x="2205245" y="224994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63"/>
            <p:cNvSpPr/>
            <p:nvPr/>
          </p:nvSpPr>
          <p:spPr>
            <a:xfrm>
              <a:off x="2204485" y="225028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63"/>
            <p:cNvSpPr/>
            <p:nvPr/>
          </p:nvSpPr>
          <p:spPr>
            <a:xfrm>
              <a:off x="2278916" y="2252890"/>
              <a:ext cx="258" cy="163"/>
            </a:xfrm>
            <a:custGeom>
              <a:rect b="b" l="l" r="r" t="t"/>
              <a:pathLst>
                <a:path extrusionOk="0" h="12" w="19">
                  <a:moveTo>
                    <a:pt x="1"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63"/>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63"/>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63"/>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63"/>
            <p:cNvSpPr/>
            <p:nvPr/>
          </p:nvSpPr>
          <p:spPr>
            <a:xfrm>
              <a:off x="2276445" y="225360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63"/>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63"/>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63"/>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63"/>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63"/>
            <p:cNvSpPr/>
            <p:nvPr/>
          </p:nvSpPr>
          <p:spPr>
            <a:xfrm>
              <a:off x="2276119" y="223958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63"/>
            <p:cNvSpPr/>
            <p:nvPr/>
          </p:nvSpPr>
          <p:spPr>
            <a:xfrm>
              <a:off x="2277111" y="2239869"/>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63"/>
            <p:cNvSpPr/>
            <p:nvPr/>
          </p:nvSpPr>
          <p:spPr>
            <a:xfrm>
              <a:off x="2276595" y="2239679"/>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63"/>
            <p:cNvSpPr/>
            <p:nvPr/>
          </p:nvSpPr>
          <p:spPr>
            <a:xfrm>
              <a:off x="2277735" y="2240154"/>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63"/>
            <p:cNvSpPr/>
            <p:nvPr/>
          </p:nvSpPr>
          <p:spPr>
            <a:xfrm>
              <a:off x="2278210" y="2240439"/>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63"/>
            <p:cNvSpPr/>
            <p:nvPr/>
          </p:nvSpPr>
          <p:spPr>
            <a:xfrm>
              <a:off x="2278726" y="2240779"/>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63"/>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63"/>
            <p:cNvSpPr/>
            <p:nvPr/>
          </p:nvSpPr>
          <p:spPr>
            <a:xfrm>
              <a:off x="2277396" y="225346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63"/>
            <p:cNvSpPr/>
            <p:nvPr/>
          </p:nvSpPr>
          <p:spPr>
            <a:xfrm>
              <a:off x="2276921" y="2253514"/>
              <a:ext cx="394" cy="54"/>
            </a:xfrm>
            <a:custGeom>
              <a:rect b="b" l="l" r="r" t="t"/>
              <a:pathLst>
                <a:path extrusionOk="0" h="4" w="29">
                  <a:moveTo>
                    <a:pt x="1" y="4"/>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63"/>
            <p:cNvSpPr/>
            <p:nvPr/>
          </p:nvSpPr>
          <p:spPr>
            <a:xfrm>
              <a:off x="2277776" y="2253419"/>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63"/>
            <p:cNvSpPr/>
            <p:nvPr/>
          </p:nvSpPr>
          <p:spPr>
            <a:xfrm>
              <a:off x="2276595" y="2253609"/>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63"/>
            <p:cNvSpPr/>
            <p:nvPr/>
          </p:nvSpPr>
          <p:spPr>
            <a:xfrm>
              <a:off x="2275644" y="225355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63"/>
            <p:cNvSpPr/>
            <p:nvPr/>
          </p:nvSpPr>
          <p:spPr>
            <a:xfrm>
              <a:off x="2252019" y="2279556"/>
              <a:ext cx="149" cy="353"/>
            </a:xfrm>
            <a:custGeom>
              <a:rect b="b" l="l" r="r" t="t"/>
              <a:pathLst>
                <a:path extrusionOk="0" h="26" w="11">
                  <a:moveTo>
                    <a:pt x="11"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63"/>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63"/>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63"/>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63"/>
            <p:cNvSpPr/>
            <p:nvPr/>
          </p:nvSpPr>
          <p:spPr>
            <a:xfrm>
              <a:off x="2193595" y="217727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63"/>
            <p:cNvSpPr/>
            <p:nvPr/>
          </p:nvSpPr>
          <p:spPr>
            <a:xfrm>
              <a:off x="2185897" y="217769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63"/>
            <p:cNvSpPr/>
            <p:nvPr/>
          </p:nvSpPr>
          <p:spPr>
            <a:xfrm>
              <a:off x="2200113" y="2177372"/>
              <a:ext cx="625" cy="109"/>
            </a:xfrm>
            <a:custGeom>
              <a:rect b="b" l="l" r="r" t="t"/>
              <a:pathLst>
                <a:path extrusionOk="0" h="8" w="46">
                  <a:moveTo>
                    <a:pt x="46"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63"/>
            <p:cNvSpPr/>
            <p:nvPr/>
          </p:nvSpPr>
          <p:spPr>
            <a:xfrm>
              <a:off x="2192889" y="2177317"/>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63"/>
            <p:cNvSpPr/>
            <p:nvPr/>
          </p:nvSpPr>
          <p:spPr>
            <a:xfrm>
              <a:off x="2197492" y="2177277"/>
              <a:ext cx="774" cy="14"/>
            </a:xfrm>
            <a:custGeom>
              <a:rect b="b" l="l" r="r" t="t"/>
              <a:pathLst>
                <a:path extrusionOk="0" h="1" w="57">
                  <a:moveTo>
                    <a:pt x="57"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63"/>
            <p:cNvSpPr/>
            <p:nvPr/>
          </p:nvSpPr>
          <p:spPr>
            <a:xfrm>
              <a:off x="2198497" y="2177277"/>
              <a:ext cx="679" cy="54"/>
            </a:xfrm>
            <a:custGeom>
              <a:rect b="b" l="l" r="r" t="t"/>
              <a:pathLst>
                <a:path extrusionOk="0" h="4" w="50">
                  <a:moveTo>
                    <a:pt x="4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63"/>
            <p:cNvSpPr/>
            <p:nvPr/>
          </p:nvSpPr>
          <p:spPr>
            <a:xfrm>
              <a:off x="2197261" y="21772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63"/>
            <p:cNvSpPr/>
            <p:nvPr/>
          </p:nvSpPr>
          <p:spPr>
            <a:xfrm>
              <a:off x="2195401" y="217727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63"/>
            <p:cNvSpPr/>
            <p:nvPr/>
          </p:nvSpPr>
          <p:spPr>
            <a:xfrm>
              <a:off x="2136421" y="2173421"/>
              <a:ext cx="679" cy="149"/>
            </a:xfrm>
            <a:custGeom>
              <a:rect b="b" l="l" r="r" t="t"/>
              <a:pathLst>
                <a:path extrusionOk="0" h="11" w="50">
                  <a:moveTo>
                    <a:pt x="0" y="11"/>
                  </a:moveTo>
                  <a:lnTo>
                    <a:pt x="4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63"/>
            <p:cNvSpPr/>
            <p:nvPr/>
          </p:nvSpPr>
          <p:spPr>
            <a:xfrm>
              <a:off x="2199257" y="2177317"/>
              <a:ext cx="679" cy="68"/>
            </a:xfrm>
            <a:custGeom>
              <a:rect b="b" l="l" r="r" t="t"/>
              <a:pathLst>
                <a:path extrusionOk="0" h="5" w="50">
                  <a:moveTo>
                    <a:pt x="4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63"/>
            <p:cNvSpPr/>
            <p:nvPr/>
          </p:nvSpPr>
          <p:spPr>
            <a:xfrm>
              <a:off x="2187852" y="2177562"/>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63"/>
            <p:cNvSpPr/>
            <p:nvPr/>
          </p:nvSpPr>
          <p:spPr>
            <a:xfrm>
              <a:off x="2187323" y="217760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63"/>
            <p:cNvSpPr/>
            <p:nvPr/>
          </p:nvSpPr>
          <p:spPr>
            <a:xfrm>
              <a:off x="2186847" y="217760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63"/>
            <p:cNvSpPr/>
            <p:nvPr/>
          </p:nvSpPr>
          <p:spPr>
            <a:xfrm>
              <a:off x="2200832" y="2177467"/>
              <a:ext cx="475" cy="109"/>
            </a:xfrm>
            <a:custGeom>
              <a:rect b="b" l="l" r="r" t="t"/>
              <a:pathLst>
                <a:path extrusionOk="0" h="8" w="35">
                  <a:moveTo>
                    <a:pt x="3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63"/>
            <p:cNvSpPr/>
            <p:nvPr/>
          </p:nvSpPr>
          <p:spPr>
            <a:xfrm>
              <a:off x="2186372" y="217765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63"/>
            <p:cNvSpPr/>
            <p:nvPr/>
          </p:nvSpPr>
          <p:spPr>
            <a:xfrm>
              <a:off x="2192075" y="2177317"/>
              <a:ext cx="489" cy="14"/>
            </a:xfrm>
            <a:custGeom>
              <a:rect b="b" l="l" r="r" t="t"/>
              <a:pathLst>
                <a:path extrusionOk="0" h="1" w="36">
                  <a:moveTo>
                    <a:pt x="36"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63"/>
            <p:cNvSpPr/>
            <p:nvPr/>
          </p:nvSpPr>
          <p:spPr>
            <a:xfrm>
              <a:off x="2191219" y="2177372"/>
              <a:ext cx="394" cy="14"/>
            </a:xfrm>
            <a:custGeom>
              <a:rect b="b" l="l" r="r" t="t"/>
              <a:pathLst>
                <a:path extrusionOk="0" h="1" w="29">
                  <a:moveTo>
                    <a:pt x="29"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63"/>
            <p:cNvSpPr/>
            <p:nvPr/>
          </p:nvSpPr>
          <p:spPr>
            <a:xfrm>
              <a:off x="2190513" y="217741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63"/>
            <p:cNvSpPr/>
            <p:nvPr/>
          </p:nvSpPr>
          <p:spPr>
            <a:xfrm>
              <a:off x="2189223" y="217746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63"/>
            <p:cNvSpPr/>
            <p:nvPr/>
          </p:nvSpPr>
          <p:spPr>
            <a:xfrm>
              <a:off x="2188558" y="217750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63"/>
            <p:cNvSpPr/>
            <p:nvPr/>
          </p:nvSpPr>
          <p:spPr>
            <a:xfrm>
              <a:off x="2189889" y="2177412"/>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63"/>
            <p:cNvSpPr/>
            <p:nvPr/>
          </p:nvSpPr>
          <p:spPr>
            <a:xfrm>
              <a:off x="2194695" y="21772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63"/>
            <p:cNvSpPr/>
            <p:nvPr/>
          </p:nvSpPr>
          <p:spPr>
            <a:xfrm>
              <a:off x="2195971" y="21772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63"/>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63"/>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63"/>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63"/>
            <p:cNvSpPr/>
            <p:nvPr/>
          </p:nvSpPr>
          <p:spPr>
            <a:xfrm>
              <a:off x="2229915" y="217699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63"/>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63"/>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63"/>
            <p:cNvSpPr/>
            <p:nvPr/>
          </p:nvSpPr>
          <p:spPr>
            <a:xfrm>
              <a:off x="2229494" y="2175892"/>
              <a:ext cx="95" cy="109"/>
            </a:xfrm>
            <a:custGeom>
              <a:rect b="b" l="l" r="r" t="t"/>
              <a:pathLst>
                <a:path extrusionOk="0" h="8" w="7">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63"/>
            <p:cNvSpPr/>
            <p:nvPr/>
          </p:nvSpPr>
          <p:spPr>
            <a:xfrm>
              <a:off x="2228965" y="2175566"/>
              <a:ext cx="244" cy="54"/>
            </a:xfrm>
            <a:custGeom>
              <a:rect b="b" l="l" r="r" t="t"/>
              <a:pathLst>
                <a:path extrusionOk="0" h="4" w="18">
                  <a:moveTo>
                    <a:pt x="1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63"/>
            <p:cNvSpPr/>
            <p:nvPr/>
          </p:nvSpPr>
          <p:spPr>
            <a:xfrm>
              <a:off x="2230010" y="217718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63"/>
            <p:cNvSpPr/>
            <p:nvPr/>
          </p:nvSpPr>
          <p:spPr>
            <a:xfrm>
              <a:off x="2229915" y="21768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63"/>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63"/>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63"/>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63"/>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63"/>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63"/>
            <p:cNvSpPr/>
            <p:nvPr/>
          </p:nvSpPr>
          <p:spPr>
            <a:xfrm>
              <a:off x="2231056" y="2177127"/>
              <a:ext cx="638" cy="109"/>
            </a:xfrm>
            <a:custGeom>
              <a:rect b="b" l="l" r="r" t="t"/>
              <a:pathLst>
                <a:path extrusionOk="0" h="8" w="47">
                  <a:moveTo>
                    <a:pt x="1" y="8"/>
                  </a:moveTo>
                  <a:lnTo>
                    <a:pt x="4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63"/>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63"/>
            <p:cNvSpPr/>
            <p:nvPr/>
          </p:nvSpPr>
          <p:spPr>
            <a:xfrm>
              <a:off x="2232536" y="2177032"/>
              <a:ext cx="489" cy="14"/>
            </a:xfrm>
            <a:custGeom>
              <a:rect b="b" l="l" r="r" t="t"/>
              <a:pathLst>
                <a:path extrusionOk="0" h="1" w="36">
                  <a:moveTo>
                    <a:pt x="0" y="1"/>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63"/>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63"/>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63"/>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63"/>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63"/>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63"/>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63"/>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63"/>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63"/>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63"/>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63"/>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63"/>
            <p:cNvSpPr/>
            <p:nvPr/>
          </p:nvSpPr>
          <p:spPr>
            <a:xfrm>
              <a:off x="2034182" y="1771051"/>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63"/>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63"/>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63"/>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63"/>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63"/>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63"/>
            <p:cNvSpPr/>
            <p:nvPr/>
          </p:nvSpPr>
          <p:spPr>
            <a:xfrm>
              <a:off x="2110039" y="1759836"/>
              <a:ext cx="14" cy="448"/>
            </a:xfrm>
            <a:custGeom>
              <a:rect b="b" l="l" r="r" t="t"/>
              <a:pathLst>
                <a:path extrusionOk="0" h="33" w="1">
                  <a:moveTo>
                    <a:pt x="0" y="1"/>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63"/>
            <p:cNvSpPr/>
            <p:nvPr/>
          </p:nvSpPr>
          <p:spPr>
            <a:xfrm>
              <a:off x="2110039" y="1762878"/>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63"/>
            <p:cNvSpPr/>
            <p:nvPr/>
          </p:nvSpPr>
          <p:spPr>
            <a:xfrm>
              <a:off x="2119218" y="180970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63"/>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63"/>
            <p:cNvSpPr/>
            <p:nvPr/>
          </p:nvSpPr>
          <p:spPr>
            <a:xfrm>
              <a:off x="2119028" y="1808987"/>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63"/>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63"/>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63"/>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63"/>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63"/>
            <p:cNvSpPr/>
            <p:nvPr/>
          </p:nvSpPr>
          <p:spPr>
            <a:xfrm>
              <a:off x="2109985" y="1761452"/>
              <a:ext cx="14" cy="394"/>
            </a:xfrm>
            <a:custGeom>
              <a:rect b="b" l="l" r="r" t="t"/>
              <a:pathLst>
                <a:path extrusionOk="0" h="29" w="1">
                  <a:moveTo>
                    <a:pt x="1"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63"/>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63"/>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63"/>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63"/>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63"/>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63"/>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63"/>
            <p:cNvSpPr/>
            <p:nvPr/>
          </p:nvSpPr>
          <p:spPr>
            <a:xfrm>
              <a:off x="2135375" y="1790168"/>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63"/>
            <p:cNvSpPr/>
            <p:nvPr/>
          </p:nvSpPr>
          <p:spPr>
            <a:xfrm>
              <a:off x="2127962" y="1796916"/>
              <a:ext cx="434" cy="434"/>
            </a:xfrm>
            <a:custGeom>
              <a:rect b="b" l="l" r="r" t="t"/>
              <a:pathLst>
                <a:path extrusionOk="0" h="32" w="32">
                  <a:moveTo>
                    <a:pt x="0" y="32"/>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63"/>
            <p:cNvSpPr/>
            <p:nvPr/>
          </p:nvSpPr>
          <p:spPr>
            <a:xfrm>
              <a:off x="2128573" y="1796577"/>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63"/>
            <p:cNvSpPr/>
            <p:nvPr/>
          </p:nvSpPr>
          <p:spPr>
            <a:xfrm>
              <a:off x="2135416" y="1789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63"/>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63"/>
            <p:cNvSpPr/>
            <p:nvPr/>
          </p:nvSpPr>
          <p:spPr>
            <a:xfrm>
              <a:off x="2131899" y="1793726"/>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63"/>
            <p:cNvSpPr/>
            <p:nvPr/>
          </p:nvSpPr>
          <p:spPr>
            <a:xfrm>
              <a:off x="2131763" y="1793821"/>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63"/>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63"/>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63"/>
            <p:cNvSpPr/>
            <p:nvPr/>
          </p:nvSpPr>
          <p:spPr>
            <a:xfrm>
              <a:off x="2135375" y="178963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63"/>
            <p:cNvSpPr/>
            <p:nvPr/>
          </p:nvSpPr>
          <p:spPr>
            <a:xfrm>
              <a:off x="2135470" y="17883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63"/>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63"/>
            <p:cNvSpPr/>
            <p:nvPr/>
          </p:nvSpPr>
          <p:spPr>
            <a:xfrm>
              <a:off x="2137222" y="1859943"/>
              <a:ext cx="163" cy="244"/>
            </a:xfrm>
            <a:custGeom>
              <a:rect b="b" l="l" r="r" t="t"/>
              <a:pathLst>
                <a:path extrusionOk="0" h="18" w="12">
                  <a:moveTo>
                    <a:pt x="1"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63"/>
            <p:cNvSpPr/>
            <p:nvPr/>
          </p:nvSpPr>
          <p:spPr>
            <a:xfrm>
              <a:off x="2134615" y="185741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63"/>
            <p:cNvSpPr/>
            <p:nvPr/>
          </p:nvSpPr>
          <p:spPr>
            <a:xfrm>
              <a:off x="2136706" y="1859034"/>
              <a:ext cx="149" cy="204"/>
            </a:xfrm>
            <a:custGeom>
              <a:rect b="b" l="l" r="r" t="t"/>
              <a:pathLst>
                <a:path extrusionOk="0" h="15" w="11">
                  <a:moveTo>
                    <a:pt x="0" y="1"/>
                  </a:moveTo>
                  <a:lnTo>
                    <a:pt x="1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63"/>
            <p:cNvSpPr/>
            <p:nvPr/>
          </p:nvSpPr>
          <p:spPr>
            <a:xfrm>
              <a:off x="2137466" y="1860459"/>
              <a:ext cx="149" cy="258"/>
            </a:xfrm>
            <a:custGeom>
              <a:rect b="b" l="l" r="r" t="t"/>
              <a:pathLst>
                <a:path extrusionOk="0" h="19" w="11">
                  <a:moveTo>
                    <a:pt x="0" y="1"/>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63"/>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63"/>
            <p:cNvSpPr/>
            <p:nvPr/>
          </p:nvSpPr>
          <p:spPr>
            <a:xfrm>
              <a:off x="2137697" y="1861029"/>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63"/>
            <p:cNvSpPr/>
            <p:nvPr/>
          </p:nvSpPr>
          <p:spPr>
            <a:xfrm>
              <a:off x="2135036" y="1857567"/>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63"/>
            <p:cNvSpPr/>
            <p:nvPr/>
          </p:nvSpPr>
          <p:spPr>
            <a:xfrm>
              <a:off x="2137982" y="1861654"/>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63"/>
            <p:cNvSpPr/>
            <p:nvPr/>
          </p:nvSpPr>
          <p:spPr>
            <a:xfrm>
              <a:off x="2138172" y="186226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63"/>
            <p:cNvSpPr/>
            <p:nvPr/>
          </p:nvSpPr>
          <p:spPr>
            <a:xfrm>
              <a:off x="2136081" y="185827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63"/>
            <p:cNvSpPr/>
            <p:nvPr/>
          </p:nvSpPr>
          <p:spPr>
            <a:xfrm>
              <a:off x="2136421" y="185861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63"/>
            <p:cNvSpPr/>
            <p:nvPr/>
          </p:nvSpPr>
          <p:spPr>
            <a:xfrm>
              <a:off x="2135755" y="1857947"/>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63"/>
            <p:cNvSpPr/>
            <p:nvPr/>
          </p:nvSpPr>
          <p:spPr>
            <a:xfrm>
              <a:off x="2119883" y="1812408"/>
              <a:ext cx="54" cy="109"/>
            </a:xfrm>
            <a:custGeom>
              <a:rect b="b" l="l" r="r" t="t"/>
              <a:pathLst>
                <a:path extrusionOk="0" h="8" w="4">
                  <a:moveTo>
                    <a:pt x="0"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63"/>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63"/>
            <p:cNvSpPr/>
            <p:nvPr/>
          </p:nvSpPr>
          <p:spPr>
            <a:xfrm>
              <a:off x="2135416" y="185770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63"/>
            <p:cNvSpPr/>
            <p:nvPr/>
          </p:nvSpPr>
          <p:spPr>
            <a:xfrm>
              <a:off x="2119978" y="181265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63"/>
            <p:cNvSpPr/>
            <p:nvPr/>
          </p:nvSpPr>
          <p:spPr>
            <a:xfrm>
              <a:off x="2136991" y="1859468"/>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63"/>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63"/>
            <p:cNvSpPr/>
            <p:nvPr/>
          </p:nvSpPr>
          <p:spPr>
            <a:xfrm>
              <a:off x="2121730" y="1810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63"/>
            <p:cNvSpPr/>
            <p:nvPr/>
          </p:nvSpPr>
          <p:spPr>
            <a:xfrm>
              <a:off x="2138362" y="1862985"/>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63"/>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63"/>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63"/>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63"/>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63"/>
            <p:cNvSpPr/>
            <p:nvPr/>
          </p:nvSpPr>
          <p:spPr>
            <a:xfrm>
              <a:off x="1925752" y="1946065"/>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63"/>
            <p:cNvSpPr/>
            <p:nvPr/>
          </p:nvSpPr>
          <p:spPr>
            <a:xfrm>
              <a:off x="1928943" y="1940268"/>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63"/>
            <p:cNvSpPr/>
            <p:nvPr/>
          </p:nvSpPr>
          <p:spPr>
            <a:xfrm>
              <a:off x="1925752" y="19402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63"/>
            <p:cNvSpPr/>
            <p:nvPr/>
          </p:nvSpPr>
          <p:spPr>
            <a:xfrm>
              <a:off x="1932880" y="1939181"/>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63"/>
            <p:cNvSpPr/>
            <p:nvPr/>
          </p:nvSpPr>
          <p:spPr>
            <a:xfrm>
              <a:off x="1931835" y="1939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63"/>
            <p:cNvSpPr/>
            <p:nvPr/>
          </p:nvSpPr>
          <p:spPr>
            <a:xfrm>
              <a:off x="1925901" y="1946025"/>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63"/>
            <p:cNvSpPr/>
            <p:nvPr/>
          </p:nvSpPr>
          <p:spPr>
            <a:xfrm>
              <a:off x="1925521" y="194612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63"/>
            <p:cNvSpPr/>
            <p:nvPr/>
          </p:nvSpPr>
          <p:spPr>
            <a:xfrm>
              <a:off x="1926947" y="19403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63"/>
            <p:cNvSpPr/>
            <p:nvPr/>
          </p:nvSpPr>
          <p:spPr>
            <a:xfrm>
              <a:off x="1925087" y="1946160"/>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63"/>
            <p:cNvSpPr/>
            <p:nvPr/>
          </p:nvSpPr>
          <p:spPr>
            <a:xfrm>
              <a:off x="1928033" y="19403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63"/>
            <p:cNvSpPr/>
            <p:nvPr/>
          </p:nvSpPr>
          <p:spPr>
            <a:xfrm>
              <a:off x="1926037" y="19460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63"/>
            <p:cNvSpPr/>
            <p:nvPr/>
          </p:nvSpPr>
          <p:spPr>
            <a:xfrm>
              <a:off x="1929893" y="194013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63"/>
            <p:cNvSpPr/>
            <p:nvPr/>
          </p:nvSpPr>
          <p:spPr>
            <a:xfrm>
              <a:off x="1930884" y="1939888"/>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63"/>
            <p:cNvSpPr/>
            <p:nvPr/>
          </p:nvSpPr>
          <p:spPr>
            <a:xfrm>
              <a:off x="1926132" y="194597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63"/>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63"/>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63"/>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63"/>
            <p:cNvSpPr/>
            <p:nvPr/>
          </p:nvSpPr>
          <p:spPr>
            <a:xfrm>
              <a:off x="1944856" y="194940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63"/>
            <p:cNvSpPr/>
            <p:nvPr/>
          </p:nvSpPr>
          <p:spPr>
            <a:xfrm>
              <a:off x="1945141" y="194950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63"/>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63"/>
            <p:cNvSpPr/>
            <p:nvPr/>
          </p:nvSpPr>
          <p:spPr>
            <a:xfrm>
              <a:off x="1927612" y="1950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63"/>
            <p:cNvSpPr/>
            <p:nvPr/>
          </p:nvSpPr>
          <p:spPr>
            <a:xfrm>
              <a:off x="1927843" y="19507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63"/>
            <p:cNvSpPr/>
            <p:nvPr/>
          </p:nvSpPr>
          <p:spPr>
            <a:xfrm>
              <a:off x="1944666" y="194935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63"/>
            <p:cNvSpPr/>
            <p:nvPr/>
          </p:nvSpPr>
          <p:spPr>
            <a:xfrm>
              <a:off x="1927802" y="195073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63"/>
            <p:cNvSpPr/>
            <p:nvPr/>
          </p:nvSpPr>
          <p:spPr>
            <a:xfrm>
              <a:off x="1927748" y="195068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63"/>
            <p:cNvSpPr/>
            <p:nvPr/>
          </p:nvSpPr>
          <p:spPr>
            <a:xfrm>
              <a:off x="1927137" y="19505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63"/>
            <p:cNvSpPr/>
            <p:nvPr/>
          </p:nvSpPr>
          <p:spPr>
            <a:xfrm>
              <a:off x="1944475" y="19493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63"/>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63"/>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63"/>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63"/>
            <p:cNvSpPr/>
            <p:nvPr/>
          </p:nvSpPr>
          <p:spPr>
            <a:xfrm>
              <a:off x="2074819" y="19584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63"/>
            <p:cNvSpPr/>
            <p:nvPr/>
          </p:nvSpPr>
          <p:spPr>
            <a:xfrm>
              <a:off x="2069972" y="1992704"/>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63"/>
            <p:cNvSpPr/>
            <p:nvPr/>
          </p:nvSpPr>
          <p:spPr>
            <a:xfrm>
              <a:off x="2074860" y="195885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63"/>
            <p:cNvSpPr/>
            <p:nvPr/>
          </p:nvSpPr>
          <p:spPr>
            <a:xfrm>
              <a:off x="2074670" y="195752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63"/>
            <p:cNvSpPr/>
            <p:nvPr/>
          </p:nvSpPr>
          <p:spPr>
            <a:xfrm>
              <a:off x="2074385" y="1955678"/>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63"/>
            <p:cNvSpPr/>
            <p:nvPr/>
          </p:nvSpPr>
          <p:spPr>
            <a:xfrm>
              <a:off x="2074480" y="1956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63"/>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63"/>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63"/>
            <p:cNvSpPr/>
            <p:nvPr/>
          </p:nvSpPr>
          <p:spPr>
            <a:xfrm>
              <a:off x="2054141" y="196598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63"/>
            <p:cNvSpPr/>
            <p:nvPr/>
          </p:nvSpPr>
          <p:spPr>
            <a:xfrm>
              <a:off x="2054331" y="196632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63"/>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63"/>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63"/>
            <p:cNvSpPr/>
            <p:nvPr/>
          </p:nvSpPr>
          <p:spPr>
            <a:xfrm>
              <a:off x="2060414" y="1992514"/>
              <a:ext cx="14" cy="774"/>
            </a:xfrm>
            <a:custGeom>
              <a:rect b="b" l="l" r="r" t="t"/>
              <a:pathLst>
                <a:path extrusionOk="0" h="57" w="1">
                  <a:moveTo>
                    <a:pt x="1" y="0"/>
                  </a:moveTo>
                  <a:lnTo>
                    <a:pt x="1"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63"/>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63"/>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63"/>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63"/>
            <p:cNvSpPr/>
            <p:nvPr/>
          </p:nvSpPr>
          <p:spPr>
            <a:xfrm>
              <a:off x="2060319" y="1990369"/>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63"/>
            <p:cNvSpPr/>
            <p:nvPr/>
          </p:nvSpPr>
          <p:spPr>
            <a:xfrm>
              <a:off x="2060319" y="1989378"/>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63"/>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63"/>
            <p:cNvSpPr/>
            <p:nvPr/>
          </p:nvSpPr>
          <p:spPr>
            <a:xfrm>
              <a:off x="2054806" y="1966934"/>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63"/>
            <p:cNvSpPr/>
            <p:nvPr/>
          </p:nvSpPr>
          <p:spPr>
            <a:xfrm>
              <a:off x="2053951" y="196560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63"/>
            <p:cNvSpPr/>
            <p:nvPr/>
          </p:nvSpPr>
          <p:spPr>
            <a:xfrm>
              <a:off x="2060373" y="1991414"/>
              <a:ext cx="0" cy="679"/>
            </a:xfrm>
            <a:custGeom>
              <a:rect b="b" l="l" r="r" t="t"/>
              <a:pathLst>
                <a:path extrusionOk="0" h="50" w="0">
                  <a:moveTo>
                    <a:pt x="0" y="1"/>
                  </a:moveTo>
                  <a:lnTo>
                    <a:pt x="0" y="5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63"/>
            <p:cNvSpPr/>
            <p:nvPr/>
          </p:nvSpPr>
          <p:spPr>
            <a:xfrm>
              <a:off x="2053801" y="1965128"/>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63"/>
            <p:cNvSpPr/>
            <p:nvPr/>
          </p:nvSpPr>
          <p:spPr>
            <a:xfrm>
              <a:off x="2060224" y="1987477"/>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63"/>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63"/>
            <p:cNvSpPr/>
            <p:nvPr/>
          </p:nvSpPr>
          <p:spPr>
            <a:xfrm>
              <a:off x="2059939" y="1982820"/>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63"/>
            <p:cNvSpPr/>
            <p:nvPr/>
          </p:nvSpPr>
          <p:spPr>
            <a:xfrm>
              <a:off x="2060088" y="1984435"/>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63"/>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63"/>
            <p:cNvSpPr/>
            <p:nvPr/>
          </p:nvSpPr>
          <p:spPr>
            <a:xfrm>
              <a:off x="2060468" y="1993695"/>
              <a:ext cx="54" cy="923"/>
            </a:xfrm>
            <a:custGeom>
              <a:rect b="b" l="l" r="r" t="t"/>
              <a:pathLst>
                <a:path extrusionOk="0" h="68" w="4">
                  <a:moveTo>
                    <a:pt x="0" y="1"/>
                  </a:moveTo>
                  <a:lnTo>
                    <a:pt x="4" y="6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63"/>
            <p:cNvSpPr/>
            <p:nvPr/>
          </p:nvSpPr>
          <p:spPr>
            <a:xfrm>
              <a:off x="2060183" y="1986621"/>
              <a:ext cx="0" cy="584"/>
            </a:xfrm>
            <a:custGeom>
              <a:rect b="b" l="l" r="r" t="t"/>
              <a:pathLst>
                <a:path extrusionOk="0" h="43" w="0">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63"/>
            <p:cNvSpPr/>
            <p:nvPr/>
          </p:nvSpPr>
          <p:spPr>
            <a:xfrm>
              <a:off x="2060129" y="1985807"/>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63"/>
            <p:cNvSpPr/>
            <p:nvPr/>
          </p:nvSpPr>
          <p:spPr>
            <a:xfrm>
              <a:off x="2060088" y="1985101"/>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63"/>
            <p:cNvSpPr/>
            <p:nvPr/>
          </p:nvSpPr>
          <p:spPr>
            <a:xfrm>
              <a:off x="2054562" y="1966649"/>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63"/>
            <p:cNvSpPr/>
            <p:nvPr/>
          </p:nvSpPr>
          <p:spPr>
            <a:xfrm>
              <a:off x="2060509" y="1994795"/>
              <a:ext cx="14" cy="530"/>
            </a:xfrm>
            <a:custGeom>
              <a:rect b="b" l="l" r="r" t="t"/>
              <a:pathLst>
                <a:path extrusionOk="0" h="39" w="1">
                  <a:moveTo>
                    <a:pt x="1"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63"/>
            <p:cNvSpPr/>
            <p:nvPr/>
          </p:nvSpPr>
          <p:spPr>
            <a:xfrm>
              <a:off x="2055091" y="1967178"/>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63"/>
            <p:cNvSpPr/>
            <p:nvPr/>
          </p:nvSpPr>
          <p:spPr>
            <a:xfrm>
              <a:off x="2055376" y="196746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63"/>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63"/>
            <p:cNvSpPr/>
            <p:nvPr/>
          </p:nvSpPr>
          <p:spPr>
            <a:xfrm>
              <a:off x="2060278" y="1988427"/>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63"/>
            <p:cNvSpPr/>
            <p:nvPr/>
          </p:nvSpPr>
          <p:spPr>
            <a:xfrm>
              <a:off x="2056137" y="1967884"/>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63"/>
            <p:cNvSpPr/>
            <p:nvPr/>
          </p:nvSpPr>
          <p:spPr>
            <a:xfrm>
              <a:off x="2055757" y="1967654"/>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63"/>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63"/>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63"/>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63"/>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63"/>
            <p:cNvSpPr/>
            <p:nvPr/>
          </p:nvSpPr>
          <p:spPr>
            <a:xfrm>
              <a:off x="2159136" y="198890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63"/>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63"/>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63"/>
            <p:cNvSpPr/>
            <p:nvPr/>
          </p:nvSpPr>
          <p:spPr>
            <a:xfrm>
              <a:off x="2159611" y="198833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63"/>
            <p:cNvSpPr/>
            <p:nvPr/>
          </p:nvSpPr>
          <p:spPr>
            <a:xfrm>
              <a:off x="2161132" y="1986757"/>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63"/>
            <p:cNvSpPr/>
            <p:nvPr/>
          </p:nvSpPr>
          <p:spPr>
            <a:xfrm>
              <a:off x="2160086" y="1987803"/>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63"/>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63"/>
            <p:cNvSpPr/>
            <p:nvPr/>
          </p:nvSpPr>
          <p:spPr>
            <a:xfrm>
              <a:off x="2160616" y="1987287"/>
              <a:ext cx="244" cy="244"/>
            </a:xfrm>
            <a:custGeom>
              <a:rect b="b" l="l" r="r" t="t"/>
              <a:pathLst>
                <a:path extrusionOk="0" h="18" w="18">
                  <a:moveTo>
                    <a:pt x="0"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63"/>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63"/>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63"/>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63"/>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63"/>
            <p:cNvSpPr/>
            <p:nvPr/>
          </p:nvSpPr>
          <p:spPr>
            <a:xfrm>
              <a:off x="2115213" y="2000688"/>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63"/>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63"/>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63"/>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63"/>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63"/>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63"/>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63"/>
            <p:cNvSpPr/>
            <p:nvPr/>
          </p:nvSpPr>
          <p:spPr>
            <a:xfrm>
              <a:off x="2153718" y="1945875"/>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63"/>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63"/>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63"/>
            <p:cNvSpPr/>
            <p:nvPr/>
          </p:nvSpPr>
          <p:spPr>
            <a:xfrm>
              <a:off x="2115172" y="200091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63"/>
            <p:cNvSpPr/>
            <p:nvPr/>
          </p:nvSpPr>
          <p:spPr>
            <a:xfrm>
              <a:off x="2153487" y="1948645"/>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63"/>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63"/>
            <p:cNvSpPr/>
            <p:nvPr/>
          </p:nvSpPr>
          <p:spPr>
            <a:xfrm>
              <a:off x="2113597" y="2006825"/>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63"/>
            <p:cNvSpPr/>
            <p:nvPr/>
          </p:nvSpPr>
          <p:spPr>
            <a:xfrm>
              <a:off x="2114506" y="2003824"/>
              <a:ext cx="54" cy="244"/>
            </a:xfrm>
            <a:custGeom>
              <a:rect b="b" l="l" r="r" t="t"/>
              <a:pathLst>
                <a:path extrusionOk="0" h="18"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63"/>
            <p:cNvSpPr/>
            <p:nvPr/>
          </p:nvSpPr>
          <p:spPr>
            <a:xfrm>
              <a:off x="2115117" y="200120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63"/>
            <p:cNvSpPr/>
            <p:nvPr/>
          </p:nvSpPr>
          <p:spPr>
            <a:xfrm>
              <a:off x="2113977" y="200553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63"/>
            <p:cNvSpPr/>
            <p:nvPr/>
          </p:nvSpPr>
          <p:spPr>
            <a:xfrm>
              <a:off x="2114602" y="2003254"/>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63"/>
            <p:cNvSpPr/>
            <p:nvPr/>
          </p:nvSpPr>
          <p:spPr>
            <a:xfrm>
              <a:off x="2114221" y="2004924"/>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63"/>
            <p:cNvSpPr/>
            <p:nvPr/>
          </p:nvSpPr>
          <p:spPr>
            <a:xfrm>
              <a:off x="2113787" y="20061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63"/>
            <p:cNvSpPr/>
            <p:nvPr/>
          </p:nvSpPr>
          <p:spPr>
            <a:xfrm>
              <a:off x="2114316" y="2004353"/>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63"/>
            <p:cNvSpPr/>
            <p:nvPr/>
          </p:nvSpPr>
          <p:spPr>
            <a:xfrm>
              <a:off x="2114982" y="2001923"/>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63"/>
            <p:cNvSpPr/>
            <p:nvPr/>
          </p:nvSpPr>
          <p:spPr>
            <a:xfrm>
              <a:off x="2114737" y="2002779"/>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63"/>
            <p:cNvSpPr/>
            <p:nvPr/>
          </p:nvSpPr>
          <p:spPr>
            <a:xfrm>
              <a:off x="2114832" y="2002344"/>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63"/>
            <p:cNvSpPr/>
            <p:nvPr/>
          </p:nvSpPr>
          <p:spPr>
            <a:xfrm>
              <a:off x="2113366" y="2007490"/>
              <a:ext cx="54" cy="204"/>
            </a:xfrm>
            <a:custGeom>
              <a:rect b="b" l="l" r="r" t="t"/>
              <a:pathLst>
                <a:path extrusionOk="0" h="15" w="4">
                  <a:moveTo>
                    <a:pt x="0"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63"/>
            <p:cNvSpPr/>
            <p:nvPr/>
          </p:nvSpPr>
          <p:spPr>
            <a:xfrm>
              <a:off x="2115022" y="2001543"/>
              <a:ext cx="68" cy="204"/>
            </a:xfrm>
            <a:custGeom>
              <a:rect b="b" l="l" r="r" t="t"/>
              <a:pathLst>
                <a:path extrusionOk="0" h="15" w="5">
                  <a:moveTo>
                    <a:pt x="1"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63"/>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63"/>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63"/>
            <p:cNvSpPr/>
            <p:nvPr/>
          </p:nvSpPr>
          <p:spPr>
            <a:xfrm>
              <a:off x="2053761" y="1996316"/>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63"/>
            <p:cNvSpPr/>
            <p:nvPr/>
          </p:nvSpPr>
          <p:spPr>
            <a:xfrm>
              <a:off x="2053516" y="1995786"/>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63"/>
            <p:cNvSpPr/>
            <p:nvPr/>
          </p:nvSpPr>
          <p:spPr>
            <a:xfrm>
              <a:off x="2052905" y="199398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63"/>
            <p:cNvSpPr/>
            <p:nvPr/>
          </p:nvSpPr>
          <p:spPr>
            <a:xfrm>
              <a:off x="2053326" y="1995175"/>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63"/>
            <p:cNvSpPr/>
            <p:nvPr/>
          </p:nvSpPr>
          <p:spPr>
            <a:xfrm>
              <a:off x="2053095" y="1994605"/>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63"/>
            <p:cNvSpPr/>
            <p:nvPr/>
          </p:nvSpPr>
          <p:spPr>
            <a:xfrm>
              <a:off x="2054277" y="1997497"/>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63"/>
            <p:cNvSpPr/>
            <p:nvPr/>
          </p:nvSpPr>
          <p:spPr>
            <a:xfrm>
              <a:off x="2053992" y="199692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63"/>
            <p:cNvSpPr/>
            <p:nvPr/>
          </p:nvSpPr>
          <p:spPr>
            <a:xfrm>
              <a:off x="2054467" y="1997931"/>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63"/>
            <p:cNvSpPr/>
            <p:nvPr/>
          </p:nvSpPr>
          <p:spPr>
            <a:xfrm>
              <a:off x="2048004" y="196508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63"/>
            <p:cNvSpPr/>
            <p:nvPr/>
          </p:nvSpPr>
          <p:spPr>
            <a:xfrm>
              <a:off x="2047909" y="196489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63"/>
            <p:cNvSpPr/>
            <p:nvPr/>
          </p:nvSpPr>
          <p:spPr>
            <a:xfrm>
              <a:off x="2048343" y="196556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63"/>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63"/>
            <p:cNvSpPr/>
            <p:nvPr/>
          </p:nvSpPr>
          <p:spPr>
            <a:xfrm>
              <a:off x="2052376" y="1991849"/>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63"/>
            <p:cNvSpPr/>
            <p:nvPr/>
          </p:nvSpPr>
          <p:spPr>
            <a:xfrm>
              <a:off x="2047393" y="1963472"/>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63"/>
            <p:cNvSpPr/>
            <p:nvPr/>
          </p:nvSpPr>
          <p:spPr>
            <a:xfrm>
              <a:off x="2047773" y="1964612"/>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63"/>
            <p:cNvSpPr/>
            <p:nvPr/>
          </p:nvSpPr>
          <p:spPr>
            <a:xfrm>
              <a:off x="2047529" y="1963947"/>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63"/>
            <p:cNvSpPr/>
            <p:nvPr/>
          </p:nvSpPr>
          <p:spPr>
            <a:xfrm>
              <a:off x="2047678" y="1964273"/>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63"/>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63"/>
            <p:cNvSpPr/>
            <p:nvPr/>
          </p:nvSpPr>
          <p:spPr>
            <a:xfrm>
              <a:off x="2048153" y="196531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63"/>
            <p:cNvSpPr/>
            <p:nvPr/>
          </p:nvSpPr>
          <p:spPr>
            <a:xfrm>
              <a:off x="2048438" y="196565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63"/>
            <p:cNvSpPr/>
            <p:nvPr/>
          </p:nvSpPr>
          <p:spPr>
            <a:xfrm>
              <a:off x="2047298" y="1962942"/>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63"/>
            <p:cNvSpPr/>
            <p:nvPr/>
          </p:nvSpPr>
          <p:spPr>
            <a:xfrm>
              <a:off x="2052661" y="1993179"/>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63"/>
            <p:cNvSpPr/>
            <p:nvPr/>
          </p:nvSpPr>
          <p:spPr>
            <a:xfrm>
              <a:off x="2048574" y="196575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63"/>
            <p:cNvSpPr/>
            <p:nvPr/>
          </p:nvSpPr>
          <p:spPr>
            <a:xfrm>
              <a:off x="2052525" y="199251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63"/>
            <p:cNvSpPr/>
            <p:nvPr/>
          </p:nvSpPr>
          <p:spPr>
            <a:xfrm>
              <a:off x="2047149" y="1962426"/>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63"/>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63"/>
            <p:cNvSpPr/>
            <p:nvPr/>
          </p:nvSpPr>
          <p:spPr>
            <a:xfrm>
              <a:off x="2048248" y="196546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63"/>
            <p:cNvSpPr/>
            <p:nvPr/>
          </p:nvSpPr>
          <p:spPr>
            <a:xfrm>
              <a:off x="2030082" y="197692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63"/>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63"/>
            <p:cNvSpPr/>
            <p:nvPr/>
          </p:nvSpPr>
          <p:spPr>
            <a:xfrm>
              <a:off x="2029756" y="1975203"/>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63"/>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63"/>
            <p:cNvSpPr/>
            <p:nvPr/>
          </p:nvSpPr>
          <p:spPr>
            <a:xfrm>
              <a:off x="2028561" y="2003444"/>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63"/>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63"/>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63"/>
            <p:cNvSpPr/>
            <p:nvPr/>
          </p:nvSpPr>
          <p:spPr>
            <a:xfrm>
              <a:off x="2030231" y="1977728"/>
              <a:ext cx="54" cy="353"/>
            </a:xfrm>
            <a:custGeom>
              <a:rect b="b" l="l" r="r" t="t"/>
              <a:pathLst>
                <a:path extrusionOk="0" h="26" w="4">
                  <a:moveTo>
                    <a:pt x="4"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63"/>
            <p:cNvSpPr/>
            <p:nvPr/>
          </p:nvSpPr>
          <p:spPr>
            <a:xfrm>
              <a:off x="2030747" y="1981530"/>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63"/>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63"/>
            <p:cNvSpPr/>
            <p:nvPr/>
          </p:nvSpPr>
          <p:spPr>
            <a:xfrm>
              <a:off x="2030557" y="1979914"/>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63"/>
            <p:cNvSpPr/>
            <p:nvPr/>
          </p:nvSpPr>
          <p:spPr>
            <a:xfrm>
              <a:off x="2029281" y="1973397"/>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63"/>
            <p:cNvSpPr/>
            <p:nvPr/>
          </p:nvSpPr>
          <p:spPr>
            <a:xfrm>
              <a:off x="2030367" y="1978488"/>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63"/>
            <p:cNvSpPr/>
            <p:nvPr/>
          </p:nvSpPr>
          <p:spPr>
            <a:xfrm>
              <a:off x="2029511" y="1974306"/>
              <a:ext cx="109" cy="394"/>
            </a:xfrm>
            <a:custGeom>
              <a:rect b="b" l="l" r="r" t="t"/>
              <a:pathLst>
                <a:path extrusionOk="0" h="29" w="8">
                  <a:moveTo>
                    <a:pt x="8"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63"/>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63"/>
            <p:cNvSpPr/>
            <p:nvPr/>
          </p:nvSpPr>
          <p:spPr>
            <a:xfrm>
              <a:off x="2030462" y="1979249"/>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63"/>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63"/>
            <p:cNvSpPr/>
            <p:nvPr/>
          </p:nvSpPr>
          <p:spPr>
            <a:xfrm>
              <a:off x="2028995" y="1972541"/>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63"/>
            <p:cNvSpPr/>
            <p:nvPr/>
          </p:nvSpPr>
          <p:spPr>
            <a:xfrm>
              <a:off x="2029892" y="1976072"/>
              <a:ext cx="109" cy="339"/>
            </a:xfrm>
            <a:custGeom>
              <a:rect b="b" l="l" r="r" t="t"/>
              <a:pathLst>
                <a:path extrusionOk="0" h="25" w="8">
                  <a:moveTo>
                    <a:pt x="8"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63"/>
            <p:cNvSpPr/>
            <p:nvPr/>
          </p:nvSpPr>
          <p:spPr>
            <a:xfrm>
              <a:off x="2028425" y="1970885"/>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63"/>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63"/>
            <p:cNvSpPr/>
            <p:nvPr/>
          </p:nvSpPr>
          <p:spPr>
            <a:xfrm>
              <a:off x="2028710" y="1971686"/>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63"/>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63"/>
            <p:cNvSpPr/>
            <p:nvPr/>
          </p:nvSpPr>
          <p:spPr>
            <a:xfrm>
              <a:off x="1956464" y="19525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63"/>
            <p:cNvSpPr/>
            <p:nvPr/>
          </p:nvSpPr>
          <p:spPr>
            <a:xfrm>
              <a:off x="1957510" y="195258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63"/>
            <p:cNvSpPr/>
            <p:nvPr/>
          </p:nvSpPr>
          <p:spPr>
            <a:xfrm>
              <a:off x="1953898" y="195235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63"/>
            <p:cNvSpPr/>
            <p:nvPr/>
          </p:nvSpPr>
          <p:spPr>
            <a:xfrm>
              <a:off x="1953138" y="1952162"/>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63"/>
            <p:cNvSpPr/>
            <p:nvPr/>
          </p:nvSpPr>
          <p:spPr>
            <a:xfrm>
              <a:off x="1951997" y="1951822"/>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63"/>
            <p:cNvSpPr/>
            <p:nvPr/>
          </p:nvSpPr>
          <p:spPr>
            <a:xfrm>
              <a:off x="1952513" y="1952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63"/>
            <p:cNvSpPr/>
            <p:nvPr/>
          </p:nvSpPr>
          <p:spPr>
            <a:xfrm>
              <a:off x="1955650" y="1952542"/>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63"/>
            <p:cNvSpPr/>
            <p:nvPr/>
          </p:nvSpPr>
          <p:spPr>
            <a:xfrm>
              <a:off x="1958026" y="195258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63"/>
            <p:cNvSpPr/>
            <p:nvPr/>
          </p:nvSpPr>
          <p:spPr>
            <a:xfrm>
              <a:off x="1958745" y="1952542"/>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63"/>
            <p:cNvSpPr/>
            <p:nvPr/>
          </p:nvSpPr>
          <p:spPr>
            <a:xfrm>
              <a:off x="1960972" y="1952202"/>
              <a:ext cx="543" cy="109"/>
            </a:xfrm>
            <a:custGeom>
              <a:rect b="b" l="l" r="r" t="t"/>
              <a:pathLst>
                <a:path extrusionOk="0" h="8" w="40">
                  <a:moveTo>
                    <a:pt x="39"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63"/>
            <p:cNvSpPr/>
            <p:nvPr/>
          </p:nvSpPr>
          <p:spPr>
            <a:xfrm>
              <a:off x="1959451" y="1952487"/>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63"/>
            <p:cNvSpPr/>
            <p:nvPr/>
          </p:nvSpPr>
          <p:spPr>
            <a:xfrm>
              <a:off x="1960171" y="1952392"/>
              <a:ext cx="394" cy="68"/>
            </a:xfrm>
            <a:custGeom>
              <a:rect b="b" l="l" r="r" t="t"/>
              <a:pathLst>
                <a:path extrusionOk="0" h="5" w="29">
                  <a:moveTo>
                    <a:pt x="2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63"/>
            <p:cNvSpPr/>
            <p:nvPr/>
          </p:nvSpPr>
          <p:spPr>
            <a:xfrm>
              <a:off x="1961732" y="1952067"/>
              <a:ext cx="448" cy="109"/>
            </a:xfrm>
            <a:custGeom>
              <a:rect b="b" l="l" r="r" t="t"/>
              <a:pathLst>
                <a:path extrusionOk="0" h="8" w="33">
                  <a:moveTo>
                    <a:pt x="3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63"/>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63"/>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63"/>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63"/>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63"/>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63"/>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63"/>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63"/>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63"/>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63"/>
            <p:cNvSpPr/>
            <p:nvPr/>
          </p:nvSpPr>
          <p:spPr>
            <a:xfrm>
              <a:off x="1946865" y="1950206"/>
              <a:ext cx="0" cy="68"/>
            </a:xfrm>
            <a:custGeom>
              <a:rect b="b" l="l" r="r" t="t"/>
              <a:pathLst>
                <a:path extrusionOk="0" h="5" w="0">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63"/>
            <p:cNvSpPr/>
            <p:nvPr/>
          </p:nvSpPr>
          <p:spPr>
            <a:xfrm>
              <a:off x="1946960" y="1949595"/>
              <a:ext cx="0" cy="109"/>
            </a:xfrm>
            <a:custGeom>
              <a:rect b="b" l="l" r="r" t="t"/>
              <a:pathLst>
                <a:path extrusionOk="0" h="8" w="0">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63"/>
            <p:cNvSpPr/>
            <p:nvPr/>
          </p:nvSpPr>
          <p:spPr>
            <a:xfrm>
              <a:off x="1987217" y="1973261"/>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63"/>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63"/>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63"/>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63"/>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63"/>
            <p:cNvSpPr/>
            <p:nvPr/>
          </p:nvSpPr>
          <p:spPr>
            <a:xfrm>
              <a:off x="1986878" y="1967789"/>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63"/>
            <p:cNvSpPr/>
            <p:nvPr/>
          </p:nvSpPr>
          <p:spPr>
            <a:xfrm>
              <a:off x="1986742" y="1968319"/>
              <a:ext cx="54" cy="244"/>
            </a:xfrm>
            <a:custGeom>
              <a:rect b="b" l="l" r="r" t="t"/>
              <a:pathLst>
                <a:path extrusionOk="0" h="18" w="4">
                  <a:moveTo>
                    <a:pt x="0"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63"/>
            <p:cNvSpPr/>
            <p:nvPr/>
          </p:nvSpPr>
          <p:spPr>
            <a:xfrm>
              <a:off x="1986457" y="1971211"/>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63"/>
            <p:cNvSpPr/>
            <p:nvPr/>
          </p:nvSpPr>
          <p:spPr>
            <a:xfrm>
              <a:off x="1986688" y="1968835"/>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63"/>
            <p:cNvSpPr/>
            <p:nvPr/>
          </p:nvSpPr>
          <p:spPr>
            <a:xfrm>
              <a:off x="1986457" y="197073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63"/>
            <p:cNvSpPr/>
            <p:nvPr/>
          </p:nvSpPr>
          <p:spPr>
            <a:xfrm>
              <a:off x="1986973" y="1967273"/>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63"/>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63"/>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63"/>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63"/>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63"/>
            <p:cNvSpPr/>
            <p:nvPr/>
          </p:nvSpPr>
          <p:spPr>
            <a:xfrm>
              <a:off x="1986593" y="1969310"/>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63"/>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63"/>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63"/>
            <p:cNvSpPr/>
            <p:nvPr/>
          </p:nvSpPr>
          <p:spPr>
            <a:xfrm>
              <a:off x="1991345" y="2005630"/>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63"/>
            <p:cNvSpPr/>
            <p:nvPr/>
          </p:nvSpPr>
          <p:spPr>
            <a:xfrm>
              <a:off x="1990259" y="2008766"/>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63"/>
            <p:cNvSpPr/>
            <p:nvPr/>
          </p:nvSpPr>
          <p:spPr>
            <a:xfrm>
              <a:off x="1990639" y="2007490"/>
              <a:ext cx="54" cy="244"/>
            </a:xfrm>
            <a:custGeom>
              <a:rect b="b" l="l" r="r" t="t"/>
              <a:pathLst>
                <a:path extrusionOk="0" h="18" w="4">
                  <a:moveTo>
                    <a:pt x="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63"/>
            <p:cNvSpPr/>
            <p:nvPr/>
          </p:nvSpPr>
          <p:spPr>
            <a:xfrm>
              <a:off x="1991155" y="2006064"/>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63"/>
            <p:cNvSpPr/>
            <p:nvPr/>
          </p:nvSpPr>
          <p:spPr>
            <a:xfrm>
              <a:off x="1990449" y="2008101"/>
              <a:ext cx="54" cy="258"/>
            </a:xfrm>
            <a:custGeom>
              <a:rect b="b" l="l" r="r" t="t"/>
              <a:pathLst>
                <a:path extrusionOk="0" h="19" w="4">
                  <a:moveTo>
                    <a:pt x="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63"/>
            <p:cNvSpPr/>
            <p:nvPr/>
          </p:nvSpPr>
          <p:spPr>
            <a:xfrm>
              <a:off x="1990965" y="2006485"/>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63"/>
            <p:cNvSpPr/>
            <p:nvPr/>
          </p:nvSpPr>
          <p:spPr>
            <a:xfrm>
              <a:off x="1990775" y="2006960"/>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63"/>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63"/>
            <p:cNvSpPr/>
            <p:nvPr/>
          </p:nvSpPr>
          <p:spPr>
            <a:xfrm>
              <a:off x="198079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63"/>
            <p:cNvSpPr/>
            <p:nvPr/>
          </p:nvSpPr>
          <p:spPr>
            <a:xfrm>
              <a:off x="197984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63"/>
            <p:cNvSpPr/>
            <p:nvPr/>
          </p:nvSpPr>
          <p:spPr>
            <a:xfrm>
              <a:off x="1971481" y="198191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63"/>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63"/>
            <p:cNvSpPr/>
            <p:nvPr/>
          </p:nvSpPr>
          <p:spPr>
            <a:xfrm>
              <a:off x="1981800" y="1990084"/>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63"/>
            <p:cNvSpPr/>
            <p:nvPr/>
          </p:nvSpPr>
          <p:spPr>
            <a:xfrm>
              <a:off x="1974468" y="1981299"/>
              <a:ext cx="353" cy="54"/>
            </a:xfrm>
            <a:custGeom>
              <a:rect b="b" l="l" r="r" t="t"/>
              <a:pathLst>
                <a:path extrusionOk="0" h="4" w="26">
                  <a:moveTo>
                    <a:pt x="1" y="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63"/>
            <p:cNvSpPr/>
            <p:nvPr/>
          </p:nvSpPr>
          <p:spPr>
            <a:xfrm>
              <a:off x="1972567" y="1981584"/>
              <a:ext cx="448" cy="109"/>
            </a:xfrm>
            <a:custGeom>
              <a:rect b="b" l="l" r="r" t="t"/>
              <a:pathLst>
                <a:path extrusionOk="0" h="8" w="33">
                  <a:moveTo>
                    <a:pt x="1" y="7"/>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63"/>
            <p:cNvSpPr/>
            <p:nvPr/>
          </p:nvSpPr>
          <p:spPr>
            <a:xfrm>
              <a:off x="1984597" y="1988373"/>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63"/>
            <p:cNvSpPr/>
            <p:nvPr/>
          </p:nvSpPr>
          <p:spPr>
            <a:xfrm>
              <a:off x="1980374" y="1990708"/>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63"/>
            <p:cNvSpPr/>
            <p:nvPr/>
          </p:nvSpPr>
          <p:spPr>
            <a:xfrm>
              <a:off x="1984081" y="1987952"/>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63"/>
            <p:cNvSpPr/>
            <p:nvPr/>
          </p:nvSpPr>
          <p:spPr>
            <a:xfrm>
              <a:off x="1984312" y="1988183"/>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63"/>
            <p:cNvSpPr/>
            <p:nvPr/>
          </p:nvSpPr>
          <p:spPr>
            <a:xfrm>
              <a:off x="1981366" y="1990369"/>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63"/>
            <p:cNvSpPr/>
            <p:nvPr/>
          </p:nvSpPr>
          <p:spPr>
            <a:xfrm>
              <a:off x="1973898" y="1981340"/>
              <a:ext cx="394" cy="109"/>
            </a:xfrm>
            <a:custGeom>
              <a:rect b="b" l="l" r="r" t="t"/>
              <a:pathLst>
                <a:path extrusionOk="0" h="8" w="29">
                  <a:moveTo>
                    <a:pt x="1" y="8"/>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63"/>
            <p:cNvSpPr/>
            <p:nvPr/>
          </p:nvSpPr>
          <p:spPr>
            <a:xfrm>
              <a:off x="1973233" y="1981435"/>
              <a:ext cx="448" cy="109"/>
            </a:xfrm>
            <a:custGeom>
              <a:rect b="b" l="l" r="r" t="t"/>
              <a:pathLst>
                <a:path extrusionOk="0" h="8" w="33">
                  <a:moveTo>
                    <a:pt x="1" y="8"/>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63"/>
            <p:cNvSpPr/>
            <p:nvPr/>
          </p:nvSpPr>
          <p:spPr>
            <a:xfrm>
              <a:off x="1971766" y="1981720"/>
              <a:ext cx="530" cy="109"/>
            </a:xfrm>
            <a:custGeom>
              <a:rect b="b" l="l" r="r" t="t"/>
              <a:pathLst>
                <a:path extrusionOk="0" h="8" w="39">
                  <a:moveTo>
                    <a:pt x="0" y="8"/>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63"/>
            <p:cNvSpPr/>
            <p:nvPr/>
          </p:nvSpPr>
          <p:spPr>
            <a:xfrm>
              <a:off x="1975378" y="198115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63"/>
            <p:cNvSpPr/>
            <p:nvPr/>
          </p:nvSpPr>
          <p:spPr>
            <a:xfrm>
              <a:off x="1974943" y="1981204"/>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63"/>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63"/>
            <p:cNvSpPr/>
            <p:nvPr/>
          </p:nvSpPr>
          <p:spPr>
            <a:xfrm>
              <a:off x="1953749" y="1973166"/>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63"/>
            <p:cNvSpPr/>
            <p:nvPr/>
          </p:nvSpPr>
          <p:spPr>
            <a:xfrm>
              <a:off x="1954754" y="197187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63"/>
            <p:cNvSpPr/>
            <p:nvPr/>
          </p:nvSpPr>
          <p:spPr>
            <a:xfrm>
              <a:off x="1951563" y="1975257"/>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63"/>
            <p:cNvSpPr/>
            <p:nvPr/>
          </p:nvSpPr>
          <p:spPr>
            <a:xfrm>
              <a:off x="1954564" y="1972161"/>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63"/>
            <p:cNvSpPr/>
            <p:nvPr/>
          </p:nvSpPr>
          <p:spPr>
            <a:xfrm>
              <a:off x="1950382" y="1976357"/>
              <a:ext cx="204" cy="149"/>
            </a:xfrm>
            <a:custGeom>
              <a:rect b="b" l="l" r="r" t="t"/>
              <a:pathLst>
                <a:path extrusionOk="0" h="11" w="15">
                  <a:moveTo>
                    <a:pt x="0" y="11"/>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63"/>
            <p:cNvSpPr/>
            <p:nvPr/>
          </p:nvSpPr>
          <p:spPr>
            <a:xfrm>
              <a:off x="1954319" y="1972501"/>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63"/>
            <p:cNvSpPr/>
            <p:nvPr/>
          </p:nvSpPr>
          <p:spPr>
            <a:xfrm>
              <a:off x="1955039" y="19713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63"/>
            <p:cNvSpPr/>
            <p:nvPr/>
          </p:nvSpPr>
          <p:spPr>
            <a:xfrm>
              <a:off x="1954889" y="1971591"/>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63"/>
            <p:cNvSpPr/>
            <p:nvPr/>
          </p:nvSpPr>
          <p:spPr>
            <a:xfrm>
              <a:off x="1955134" y="197111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63"/>
            <p:cNvSpPr/>
            <p:nvPr/>
          </p:nvSpPr>
          <p:spPr>
            <a:xfrm>
              <a:off x="1952608" y="1974347"/>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63"/>
            <p:cNvSpPr/>
            <p:nvPr/>
          </p:nvSpPr>
          <p:spPr>
            <a:xfrm>
              <a:off x="1952092" y="1974782"/>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63"/>
            <p:cNvSpPr/>
            <p:nvPr/>
          </p:nvSpPr>
          <p:spPr>
            <a:xfrm>
              <a:off x="1950993" y="1975786"/>
              <a:ext cx="204" cy="190"/>
            </a:xfrm>
            <a:custGeom>
              <a:rect b="b" l="l" r="r" t="t"/>
              <a:pathLst>
                <a:path extrusionOk="0" h="14"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63"/>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63"/>
            <p:cNvSpPr/>
            <p:nvPr/>
          </p:nvSpPr>
          <p:spPr>
            <a:xfrm>
              <a:off x="1954034" y="1972827"/>
              <a:ext cx="163" cy="163"/>
            </a:xfrm>
            <a:custGeom>
              <a:rect b="b" l="l" r="r" t="t"/>
              <a:pathLst>
                <a:path extrusionOk="0" h="12" w="12">
                  <a:moveTo>
                    <a:pt x="1"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63"/>
            <p:cNvSpPr/>
            <p:nvPr/>
          </p:nvSpPr>
          <p:spPr>
            <a:xfrm>
              <a:off x="1953369" y="1973546"/>
              <a:ext cx="204" cy="204"/>
            </a:xfrm>
            <a:custGeom>
              <a:rect b="b" l="l" r="r" t="t"/>
              <a:pathLst>
                <a:path extrusionOk="0" h="15"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63"/>
            <p:cNvSpPr/>
            <p:nvPr/>
          </p:nvSpPr>
          <p:spPr>
            <a:xfrm>
              <a:off x="1952989" y="1973926"/>
              <a:ext cx="204" cy="204"/>
            </a:xfrm>
            <a:custGeom>
              <a:rect b="b" l="l" r="r" t="t"/>
              <a:pathLst>
                <a:path extrusionOk="0" h="15" w="15">
                  <a:moveTo>
                    <a:pt x="15"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63"/>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63"/>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63"/>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63"/>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63"/>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63"/>
            <p:cNvSpPr/>
            <p:nvPr/>
          </p:nvSpPr>
          <p:spPr>
            <a:xfrm>
              <a:off x="1969675" y="198200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63"/>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63"/>
            <p:cNvSpPr/>
            <p:nvPr/>
          </p:nvSpPr>
          <p:spPr>
            <a:xfrm>
              <a:off x="1969580" y="198139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63"/>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63"/>
            <p:cNvSpPr/>
            <p:nvPr/>
          </p:nvSpPr>
          <p:spPr>
            <a:xfrm>
              <a:off x="1982370" y="1833793"/>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63"/>
            <p:cNvSpPr/>
            <p:nvPr/>
          </p:nvSpPr>
          <p:spPr>
            <a:xfrm>
              <a:off x="1982275" y="1833508"/>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63"/>
            <p:cNvSpPr/>
            <p:nvPr/>
          </p:nvSpPr>
          <p:spPr>
            <a:xfrm>
              <a:off x="1982465" y="1834078"/>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63"/>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63"/>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63"/>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63"/>
            <p:cNvSpPr/>
            <p:nvPr/>
          </p:nvSpPr>
          <p:spPr>
            <a:xfrm>
              <a:off x="1984502" y="183618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63"/>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63"/>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63"/>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63"/>
            <p:cNvSpPr/>
            <p:nvPr/>
          </p:nvSpPr>
          <p:spPr>
            <a:xfrm>
              <a:off x="1983796"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63"/>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63"/>
            <p:cNvSpPr/>
            <p:nvPr/>
          </p:nvSpPr>
          <p:spPr>
            <a:xfrm>
              <a:off x="1984081" y="184515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63"/>
            <p:cNvSpPr/>
            <p:nvPr/>
          </p:nvSpPr>
          <p:spPr>
            <a:xfrm>
              <a:off x="1983891"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63"/>
            <p:cNvSpPr/>
            <p:nvPr/>
          </p:nvSpPr>
          <p:spPr>
            <a:xfrm>
              <a:off x="1984122" y="1845062"/>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63"/>
            <p:cNvSpPr/>
            <p:nvPr/>
          </p:nvSpPr>
          <p:spPr>
            <a:xfrm>
              <a:off x="1984366" y="1843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63"/>
            <p:cNvSpPr/>
            <p:nvPr/>
          </p:nvSpPr>
          <p:spPr>
            <a:xfrm>
              <a:off x="1983932" y="18454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63"/>
            <p:cNvSpPr/>
            <p:nvPr/>
          </p:nvSpPr>
          <p:spPr>
            <a:xfrm>
              <a:off x="1984027" y="184525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63"/>
            <p:cNvSpPr/>
            <p:nvPr/>
          </p:nvSpPr>
          <p:spPr>
            <a:xfrm>
              <a:off x="1984407" y="1840269"/>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63"/>
            <p:cNvSpPr/>
            <p:nvPr/>
          </p:nvSpPr>
          <p:spPr>
            <a:xfrm>
              <a:off x="1984407" y="1841790"/>
              <a:ext cx="14" cy="244"/>
            </a:xfrm>
            <a:custGeom>
              <a:rect b="b" l="l" r="r" t="t"/>
              <a:pathLst>
                <a:path extrusionOk="0" h="18" w="1">
                  <a:moveTo>
                    <a:pt x="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63"/>
            <p:cNvSpPr/>
            <p:nvPr/>
          </p:nvSpPr>
          <p:spPr>
            <a:xfrm>
              <a:off x="1984217" y="18447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63"/>
            <p:cNvSpPr/>
            <p:nvPr/>
          </p:nvSpPr>
          <p:spPr>
            <a:xfrm>
              <a:off x="1984271" y="1844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63"/>
            <p:cNvSpPr/>
            <p:nvPr/>
          </p:nvSpPr>
          <p:spPr>
            <a:xfrm>
              <a:off x="1984366" y="184373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63"/>
            <p:cNvSpPr/>
            <p:nvPr/>
          </p:nvSpPr>
          <p:spPr>
            <a:xfrm>
              <a:off x="1984366" y="184397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63"/>
            <p:cNvSpPr/>
            <p:nvPr/>
          </p:nvSpPr>
          <p:spPr>
            <a:xfrm>
              <a:off x="1984407" y="184278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63"/>
            <p:cNvSpPr/>
            <p:nvPr/>
          </p:nvSpPr>
          <p:spPr>
            <a:xfrm>
              <a:off x="1984312" y="184439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63"/>
            <p:cNvSpPr/>
            <p:nvPr/>
          </p:nvSpPr>
          <p:spPr>
            <a:xfrm>
              <a:off x="1984176" y="184496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63"/>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63"/>
            <p:cNvSpPr/>
            <p:nvPr/>
          </p:nvSpPr>
          <p:spPr>
            <a:xfrm>
              <a:off x="1984176" y="184483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63"/>
            <p:cNvSpPr/>
            <p:nvPr/>
          </p:nvSpPr>
          <p:spPr>
            <a:xfrm>
              <a:off x="1984407" y="1842971"/>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63"/>
            <p:cNvSpPr/>
            <p:nvPr/>
          </p:nvSpPr>
          <p:spPr>
            <a:xfrm>
              <a:off x="1984407" y="1840785"/>
              <a:ext cx="14" cy="353"/>
            </a:xfrm>
            <a:custGeom>
              <a:rect b="b" l="l" r="r" t="t"/>
              <a:pathLst>
                <a:path extrusionOk="0" h="26" w="1">
                  <a:moveTo>
                    <a:pt x="1"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63"/>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63"/>
            <p:cNvSpPr/>
            <p:nvPr/>
          </p:nvSpPr>
          <p:spPr>
            <a:xfrm>
              <a:off x="1984407" y="1841315"/>
              <a:ext cx="14" cy="299"/>
            </a:xfrm>
            <a:custGeom>
              <a:rect b="b" l="l" r="r" t="t"/>
              <a:pathLst>
                <a:path extrusionOk="0" h="22" w="1">
                  <a:moveTo>
                    <a:pt x="1"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63"/>
            <p:cNvSpPr/>
            <p:nvPr/>
          </p:nvSpPr>
          <p:spPr>
            <a:xfrm>
              <a:off x="1984407" y="1842211"/>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63"/>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63"/>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63"/>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63"/>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63"/>
            <p:cNvSpPr/>
            <p:nvPr/>
          </p:nvSpPr>
          <p:spPr>
            <a:xfrm>
              <a:off x="2055607" y="1883514"/>
              <a:ext cx="299" cy="204"/>
            </a:xfrm>
            <a:custGeom>
              <a:rect b="b" l="l" r="r" t="t"/>
              <a:pathLst>
                <a:path extrusionOk="0" h="15" w="22">
                  <a:moveTo>
                    <a:pt x="22"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63"/>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63"/>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63"/>
            <p:cNvSpPr/>
            <p:nvPr/>
          </p:nvSpPr>
          <p:spPr>
            <a:xfrm>
              <a:off x="2056042" y="188379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63"/>
            <p:cNvSpPr/>
            <p:nvPr/>
          </p:nvSpPr>
          <p:spPr>
            <a:xfrm>
              <a:off x="2072443" y="1898164"/>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63"/>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63"/>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63"/>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63"/>
            <p:cNvSpPr/>
            <p:nvPr/>
          </p:nvSpPr>
          <p:spPr>
            <a:xfrm>
              <a:off x="2072253" y="1897594"/>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63"/>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63"/>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63"/>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63"/>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63"/>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63"/>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63"/>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63"/>
            <p:cNvSpPr/>
            <p:nvPr/>
          </p:nvSpPr>
          <p:spPr>
            <a:xfrm>
              <a:off x="2072729" y="190048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63"/>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63"/>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63"/>
            <p:cNvSpPr/>
            <p:nvPr/>
          </p:nvSpPr>
          <p:spPr>
            <a:xfrm>
              <a:off x="2071873" y="1896453"/>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63"/>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63"/>
            <p:cNvSpPr/>
            <p:nvPr/>
          </p:nvSpPr>
          <p:spPr>
            <a:xfrm>
              <a:off x="1964013" y="1950872"/>
              <a:ext cx="14" cy="543"/>
            </a:xfrm>
            <a:custGeom>
              <a:rect b="b" l="l" r="r" t="t"/>
              <a:pathLst>
                <a:path extrusionOk="0" h="40" w="1">
                  <a:moveTo>
                    <a:pt x="1" y="3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63"/>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63"/>
            <p:cNvSpPr/>
            <p:nvPr/>
          </p:nvSpPr>
          <p:spPr>
            <a:xfrm>
              <a:off x="1992866" y="1964748"/>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63"/>
            <p:cNvSpPr/>
            <p:nvPr/>
          </p:nvSpPr>
          <p:spPr>
            <a:xfrm>
              <a:off x="1994631" y="19662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63"/>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63"/>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63"/>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63"/>
            <p:cNvSpPr/>
            <p:nvPr/>
          </p:nvSpPr>
          <p:spPr>
            <a:xfrm>
              <a:off x="1992390" y="1964612"/>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63"/>
            <p:cNvSpPr/>
            <p:nvPr/>
          </p:nvSpPr>
          <p:spPr>
            <a:xfrm>
              <a:off x="1989539" y="196613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63"/>
            <p:cNvSpPr/>
            <p:nvPr/>
          </p:nvSpPr>
          <p:spPr>
            <a:xfrm>
              <a:off x="1994196" y="196584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63"/>
            <p:cNvSpPr/>
            <p:nvPr/>
          </p:nvSpPr>
          <p:spPr>
            <a:xfrm>
              <a:off x="1993816" y="1965468"/>
              <a:ext cx="163" cy="149"/>
            </a:xfrm>
            <a:custGeom>
              <a:rect b="b" l="l" r="r" t="t"/>
              <a:pathLst>
                <a:path extrusionOk="0" h="11" w="12">
                  <a:moveTo>
                    <a:pt x="1"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63"/>
            <p:cNvSpPr/>
            <p:nvPr/>
          </p:nvSpPr>
          <p:spPr>
            <a:xfrm>
              <a:off x="1991875" y="1964517"/>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63"/>
            <p:cNvSpPr/>
            <p:nvPr/>
          </p:nvSpPr>
          <p:spPr>
            <a:xfrm>
              <a:off x="1989349" y="1966364"/>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63"/>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63"/>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63"/>
            <p:cNvSpPr/>
            <p:nvPr/>
          </p:nvSpPr>
          <p:spPr>
            <a:xfrm>
              <a:off x="1993341" y="1965087"/>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63"/>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63"/>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63"/>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63"/>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63"/>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63"/>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63"/>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63"/>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63"/>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63"/>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63"/>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63"/>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63"/>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63"/>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63"/>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63"/>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63"/>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63"/>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63"/>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63"/>
            <p:cNvSpPr/>
            <p:nvPr/>
          </p:nvSpPr>
          <p:spPr>
            <a:xfrm>
              <a:off x="2066591" y="1954864"/>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63"/>
            <p:cNvSpPr/>
            <p:nvPr/>
          </p:nvSpPr>
          <p:spPr>
            <a:xfrm>
              <a:off x="2066401" y="1954959"/>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63"/>
            <p:cNvSpPr/>
            <p:nvPr/>
          </p:nvSpPr>
          <p:spPr>
            <a:xfrm>
              <a:off x="2066687" y="195476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63"/>
            <p:cNvSpPr/>
            <p:nvPr/>
          </p:nvSpPr>
          <p:spPr>
            <a:xfrm>
              <a:off x="2055037" y="196014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63"/>
            <p:cNvSpPr/>
            <p:nvPr/>
          </p:nvSpPr>
          <p:spPr>
            <a:xfrm>
              <a:off x="2066171" y="1955108"/>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63"/>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63"/>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63"/>
            <p:cNvSpPr/>
            <p:nvPr/>
          </p:nvSpPr>
          <p:spPr>
            <a:xfrm>
              <a:off x="204834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63"/>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63"/>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63"/>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63"/>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63"/>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63"/>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63"/>
            <p:cNvSpPr/>
            <p:nvPr/>
          </p:nvSpPr>
          <p:spPr>
            <a:xfrm>
              <a:off x="2045397" y="1961001"/>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63"/>
            <p:cNvSpPr/>
            <p:nvPr/>
          </p:nvSpPr>
          <p:spPr>
            <a:xfrm>
              <a:off x="2045058" y="1960905"/>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63"/>
            <p:cNvSpPr/>
            <p:nvPr/>
          </p:nvSpPr>
          <p:spPr>
            <a:xfrm>
              <a:off x="2044677" y="196081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63"/>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63"/>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63"/>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63"/>
            <p:cNvSpPr/>
            <p:nvPr/>
          </p:nvSpPr>
          <p:spPr>
            <a:xfrm>
              <a:off x="2044257" y="19607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63"/>
            <p:cNvSpPr/>
            <p:nvPr/>
          </p:nvSpPr>
          <p:spPr>
            <a:xfrm>
              <a:off x="204815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63"/>
            <p:cNvSpPr/>
            <p:nvPr/>
          </p:nvSpPr>
          <p:spPr>
            <a:xfrm>
              <a:off x="2027190" y="1969595"/>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63"/>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63"/>
            <p:cNvSpPr/>
            <p:nvPr/>
          </p:nvSpPr>
          <p:spPr>
            <a:xfrm>
              <a:off x="2009036" y="19618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63"/>
            <p:cNvSpPr/>
            <p:nvPr/>
          </p:nvSpPr>
          <p:spPr>
            <a:xfrm>
              <a:off x="2008276" y="196394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63"/>
            <p:cNvSpPr/>
            <p:nvPr/>
          </p:nvSpPr>
          <p:spPr>
            <a:xfrm>
              <a:off x="2008561" y="196318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63"/>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63"/>
            <p:cNvSpPr/>
            <p:nvPr/>
          </p:nvSpPr>
          <p:spPr>
            <a:xfrm>
              <a:off x="2008846" y="1962521"/>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63"/>
            <p:cNvSpPr/>
            <p:nvPr/>
          </p:nvSpPr>
          <p:spPr>
            <a:xfrm>
              <a:off x="2009647" y="1960335"/>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63"/>
            <p:cNvSpPr/>
            <p:nvPr/>
          </p:nvSpPr>
          <p:spPr>
            <a:xfrm>
              <a:off x="2029796" y="1937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63"/>
            <p:cNvSpPr/>
            <p:nvPr/>
          </p:nvSpPr>
          <p:spPr>
            <a:xfrm>
              <a:off x="2009267" y="1961286"/>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63"/>
            <p:cNvSpPr/>
            <p:nvPr/>
          </p:nvSpPr>
          <p:spPr>
            <a:xfrm>
              <a:off x="2009457" y="1960756"/>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63"/>
            <p:cNvSpPr/>
            <p:nvPr/>
          </p:nvSpPr>
          <p:spPr>
            <a:xfrm>
              <a:off x="2008086" y="196474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63"/>
            <p:cNvSpPr/>
            <p:nvPr/>
          </p:nvSpPr>
          <p:spPr>
            <a:xfrm>
              <a:off x="2008086" y="196474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63"/>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63"/>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63"/>
            <p:cNvSpPr/>
            <p:nvPr/>
          </p:nvSpPr>
          <p:spPr>
            <a:xfrm>
              <a:off x="2147120" y="1866841"/>
              <a:ext cx="299" cy="109"/>
            </a:xfrm>
            <a:custGeom>
              <a:rect b="b" l="l" r="r" t="t"/>
              <a:pathLst>
                <a:path extrusionOk="0" h="8" w="22">
                  <a:moveTo>
                    <a:pt x="0" y="0"/>
                  </a:moveTo>
                  <a:lnTo>
                    <a:pt x="2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63"/>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63"/>
            <p:cNvSpPr/>
            <p:nvPr/>
          </p:nvSpPr>
          <p:spPr>
            <a:xfrm>
              <a:off x="2140888" y="186564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63"/>
            <p:cNvSpPr/>
            <p:nvPr/>
          </p:nvSpPr>
          <p:spPr>
            <a:xfrm>
              <a:off x="2145219" y="1866311"/>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63"/>
            <p:cNvSpPr/>
            <p:nvPr/>
          </p:nvSpPr>
          <p:spPr>
            <a:xfrm>
              <a:off x="2147690" y="1867071"/>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63"/>
            <p:cNvSpPr/>
            <p:nvPr/>
          </p:nvSpPr>
          <p:spPr>
            <a:xfrm>
              <a:off x="2144554" y="1866175"/>
              <a:ext cx="285" cy="54"/>
            </a:xfrm>
            <a:custGeom>
              <a:rect b="b" l="l" r="r" t="t"/>
              <a:pathLst>
                <a:path extrusionOk="0" h="4" w="21">
                  <a:moveTo>
                    <a:pt x="0" y="0"/>
                  </a:moveTo>
                  <a:lnTo>
                    <a:pt x="2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63"/>
            <p:cNvSpPr/>
            <p:nvPr/>
          </p:nvSpPr>
          <p:spPr>
            <a:xfrm>
              <a:off x="2146495" y="1866650"/>
              <a:ext cx="353" cy="109"/>
            </a:xfrm>
            <a:custGeom>
              <a:rect b="b" l="l" r="r" t="t"/>
              <a:pathLst>
                <a:path extrusionOk="0" h="8" w="26">
                  <a:moveTo>
                    <a:pt x="1"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63"/>
            <p:cNvSpPr/>
            <p:nvPr/>
          </p:nvSpPr>
          <p:spPr>
            <a:xfrm>
              <a:off x="2145884" y="1866460"/>
              <a:ext cx="339" cy="109"/>
            </a:xfrm>
            <a:custGeom>
              <a:rect b="b" l="l" r="r" t="t"/>
              <a:pathLst>
                <a:path extrusionOk="0" h="8" w="25">
                  <a:moveTo>
                    <a:pt x="0"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63"/>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63"/>
            <p:cNvSpPr/>
            <p:nvPr/>
          </p:nvSpPr>
          <p:spPr>
            <a:xfrm>
              <a:off x="2143875" y="186602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63"/>
            <p:cNvSpPr/>
            <p:nvPr/>
          </p:nvSpPr>
          <p:spPr>
            <a:xfrm>
              <a:off x="2143169" y="1865931"/>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63"/>
            <p:cNvSpPr/>
            <p:nvPr/>
          </p:nvSpPr>
          <p:spPr>
            <a:xfrm>
              <a:off x="2141648" y="1865741"/>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63"/>
            <p:cNvSpPr/>
            <p:nvPr/>
          </p:nvSpPr>
          <p:spPr>
            <a:xfrm>
              <a:off x="2142449" y="1865836"/>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63"/>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63"/>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63"/>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63"/>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63"/>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63"/>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63"/>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63"/>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63"/>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63"/>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63"/>
            <p:cNvSpPr/>
            <p:nvPr/>
          </p:nvSpPr>
          <p:spPr>
            <a:xfrm>
              <a:off x="2069633" y="1949446"/>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63"/>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63"/>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63"/>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63"/>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63"/>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63"/>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63"/>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63"/>
            <p:cNvSpPr/>
            <p:nvPr/>
          </p:nvSpPr>
          <p:spPr>
            <a:xfrm>
              <a:off x="2080943" y="1903961"/>
              <a:ext cx="14" cy="530"/>
            </a:xfrm>
            <a:custGeom>
              <a:rect b="b" l="l" r="r" t="t"/>
              <a:pathLst>
                <a:path extrusionOk="0" h="39" w="1">
                  <a:moveTo>
                    <a:pt x="1" y="0"/>
                  </a:moveTo>
                  <a:lnTo>
                    <a:pt x="1"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63"/>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63"/>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63"/>
            <p:cNvSpPr/>
            <p:nvPr/>
          </p:nvSpPr>
          <p:spPr>
            <a:xfrm>
              <a:off x="2080563" y="191844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63"/>
            <p:cNvSpPr/>
            <p:nvPr/>
          </p:nvSpPr>
          <p:spPr>
            <a:xfrm>
              <a:off x="2080617" y="191816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63"/>
            <p:cNvSpPr/>
            <p:nvPr/>
          </p:nvSpPr>
          <p:spPr>
            <a:xfrm>
              <a:off x="2080902" y="191327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63"/>
            <p:cNvSpPr/>
            <p:nvPr/>
          </p:nvSpPr>
          <p:spPr>
            <a:xfrm>
              <a:off x="2080658" y="1917838"/>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63"/>
            <p:cNvSpPr/>
            <p:nvPr/>
          </p:nvSpPr>
          <p:spPr>
            <a:xfrm>
              <a:off x="2080522" y="191869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63"/>
            <p:cNvSpPr/>
            <p:nvPr/>
          </p:nvSpPr>
          <p:spPr>
            <a:xfrm>
              <a:off x="2080373" y="191920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63"/>
            <p:cNvSpPr/>
            <p:nvPr/>
          </p:nvSpPr>
          <p:spPr>
            <a:xfrm>
              <a:off x="2080468" y="1918924"/>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63"/>
            <p:cNvSpPr/>
            <p:nvPr/>
          </p:nvSpPr>
          <p:spPr>
            <a:xfrm>
              <a:off x="2080427" y="191907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63"/>
            <p:cNvSpPr/>
            <p:nvPr/>
          </p:nvSpPr>
          <p:spPr>
            <a:xfrm>
              <a:off x="2080943" y="1910424"/>
              <a:ext cx="14" cy="394"/>
            </a:xfrm>
            <a:custGeom>
              <a:rect b="b" l="l" r="r" t="t"/>
              <a:pathLst>
                <a:path extrusionOk="0" h="29" w="1">
                  <a:moveTo>
                    <a:pt x="1"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63"/>
            <p:cNvSpPr/>
            <p:nvPr/>
          </p:nvSpPr>
          <p:spPr>
            <a:xfrm>
              <a:off x="2080943" y="191147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63"/>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63"/>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63"/>
            <p:cNvSpPr/>
            <p:nvPr/>
          </p:nvSpPr>
          <p:spPr>
            <a:xfrm>
              <a:off x="2080753" y="1916548"/>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63"/>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63"/>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63"/>
            <p:cNvSpPr/>
            <p:nvPr/>
          </p:nvSpPr>
          <p:spPr>
            <a:xfrm>
              <a:off x="2080658" y="1917457"/>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63"/>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63"/>
            <p:cNvSpPr/>
            <p:nvPr/>
          </p:nvSpPr>
          <p:spPr>
            <a:xfrm>
              <a:off x="2080943" y="1905482"/>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63"/>
            <p:cNvSpPr/>
            <p:nvPr/>
          </p:nvSpPr>
          <p:spPr>
            <a:xfrm>
              <a:off x="2080943" y="1906813"/>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63"/>
            <p:cNvSpPr/>
            <p:nvPr/>
          </p:nvSpPr>
          <p:spPr>
            <a:xfrm>
              <a:off x="2054996" y="1931714"/>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63"/>
            <p:cNvSpPr/>
            <p:nvPr/>
          </p:nvSpPr>
          <p:spPr>
            <a:xfrm>
              <a:off x="2080943" y="1909325"/>
              <a:ext cx="14" cy="394"/>
            </a:xfrm>
            <a:custGeom>
              <a:rect b="b" l="l" r="r" t="t"/>
              <a:pathLst>
                <a:path extrusionOk="0" h="29" w="1">
                  <a:moveTo>
                    <a:pt x="1"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63"/>
            <p:cNvSpPr/>
            <p:nvPr/>
          </p:nvSpPr>
          <p:spPr>
            <a:xfrm>
              <a:off x="2080943" y="190808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63"/>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63"/>
            <p:cNvSpPr/>
            <p:nvPr/>
          </p:nvSpPr>
          <p:spPr>
            <a:xfrm>
              <a:off x="2080237" y="191954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63"/>
            <p:cNvSpPr/>
            <p:nvPr/>
          </p:nvSpPr>
          <p:spPr>
            <a:xfrm>
              <a:off x="2080332" y="191935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63"/>
            <p:cNvSpPr/>
            <p:nvPr/>
          </p:nvSpPr>
          <p:spPr>
            <a:xfrm>
              <a:off x="2080278" y="1919453"/>
              <a:ext cx="14" cy="54"/>
            </a:xfrm>
            <a:custGeom>
              <a:rect b="b" l="l" r="r" t="t"/>
              <a:pathLst>
                <a:path extrusionOk="0" h="4"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63"/>
            <p:cNvSpPr/>
            <p:nvPr/>
          </p:nvSpPr>
          <p:spPr>
            <a:xfrm>
              <a:off x="2080183" y="191960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63"/>
            <p:cNvSpPr/>
            <p:nvPr/>
          </p:nvSpPr>
          <p:spPr>
            <a:xfrm>
              <a:off x="2080142" y="191964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63"/>
            <p:cNvSpPr/>
            <p:nvPr/>
          </p:nvSpPr>
          <p:spPr>
            <a:xfrm>
              <a:off x="2079992" y="1919739"/>
              <a:ext cx="109" cy="54"/>
            </a:xfrm>
            <a:custGeom>
              <a:rect b="b" l="l" r="r" t="t"/>
              <a:pathLst>
                <a:path extrusionOk="0" h="4"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63"/>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63"/>
            <p:cNvSpPr/>
            <p:nvPr/>
          </p:nvSpPr>
          <p:spPr>
            <a:xfrm>
              <a:off x="2050855" y="193214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63"/>
            <p:cNvSpPr/>
            <p:nvPr/>
          </p:nvSpPr>
          <p:spPr>
            <a:xfrm>
              <a:off x="2050719" y="193390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63"/>
            <p:cNvSpPr/>
            <p:nvPr/>
          </p:nvSpPr>
          <p:spPr>
            <a:xfrm>
              <a:off x="2066401" y="1952067"/>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63"/>
            <p:cNvSpPr/>
            <p:nvPr/>
          </p:nvSpPr>
          <p:spPr>
            <a:xfrm>
              <a:off x="2050760" y="193275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63"/>
            <p:cNvSpPr/>
            <p:nvPr/>
          </p:nvSpPr>
          <p:spPr>
            <a:xfrm>
              <a:off x="2065981" y="195191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63"/>
            <p:cNvSpPr/>
            <p:nvPr/>
          </p:nvSpPr>
          <p:spPr>
            <a:xfrm>
              <a:off x="2050719" y="193418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63"/>
            <p:cNvSpPr/>
            <p:nvPr/>
          </p:nvSpPr>
          <p:spPr>
            <a:xfrm>
              <a:off x="2050719" y="19343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63"/>
            <p:cNvSpPr/>
            <p:nvPr/>
          </p:nvSpPr>
          <p:spPr>
            <a:xfrm>
              <a:off x="2050719" y="193452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63"/>
            <p:cNvSpPr/>
            <p:nvPr/>
          </p:nvSpPr>
          <p:spPr>
            <a:xfrm>
              <a:off x="2065166" y="19516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63"/>
            <p:cNvSpPr/>
            <p:nvPr/>
          </p:nvSpPr>
          <p:spPr>
            <a:xfrm>
              <a:off x="2050719" y="1933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63"/>
            <p:cNvSpPr/>
            <p:nvPr/>
          </p:nvSpPr>
          <p:spPr>
            <a:xfrm>
              <a:off x="2065600" y="195182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63"/>
            <p:cNvSpPr/>
            <p:nvPr/>
          </p:nvSpPr>
          <p:spPr>
            <a:xfrm>
              <a:off x="2050719" y="193323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63"/>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63"/>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63"/>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63"/>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63"/>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63"/>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63"/>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63"/>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63"/>
            <p:cNvSpPr/>
            <p:nvPr/>
          </p:nvSpPr>
          <p:spPr>
            <a:xfrm>
              <a:off x="2154153" y="194416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63"/>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63"/>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63"/>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63"/>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63"/>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63"/>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63"/>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63"/>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63"/>
            <p:cNvSpPr/>
            <p:nvPr/>
          </p:nvSpPr>
          <p:spPr>
            <a:xfrm>
              <a:off x="2160751" y="18774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63"/>
            <p:cNvSpPr/>
            <p:nvPr/>
          </p:nvSpPr>
          <p:spPr>
            <a:xfrm>
              <a:off x="2160656" y="1875055"/>
              <a:ext cx="14" cy="489"/>
            </a:xfrm>
            <a:custGeom>
              <a:rect b="b" l="l" r="r" t="t"/>
              <a:pathLst>
                <a:path extrusionOk="0" h="36" w="1">
                  <a:moveTo>
                    <a:pt x="1" y="1"/>
                  </a:moveTo>
                  <a:lnTo>
                    <a:pt x="1"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63"/>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63"/>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63"/>
            <p:cNvSpPr/>
            <p:nvPr/>
          </p:nvSpPr>
          <p:spPr>
            <a:xfrm>
              <a:off x="2149536" y="1938896"/>
              <a:ext cx="14" cy="869"/>
            </a:xfrm>
            <a:custGeom>
              <a:rect b="b" l="l" r="r" t="t"/>
              <a:pathLst>
                <a:path extrusionOk="0" h="64" w="1">
                  <a:moveTo>
                    <a:pt x="1" y="6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63"/>
            <p:cNvSpPr/>
            <p:nvPr/>
          </p:nvSpPr>
          <p:spPr>
            <a:xfrm>
              <a:off x="2160616" y="1874444"/>
              <a:ext cx="14" cy="584"/>
            </a:xfrm>
            <a:custGeom>
              <a:rect b="b" l="l" r="r" t="t"/>
              <a:pathLst>
                <a:path extrusionOk="0" h="43" w="1">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63"/>
            <p:cNvSpPr/>
            <p:nvPr/>
          </p:nvSpPr>
          <p:spPr>
            <a:xfrm>
              <a:off x="2160711" y="1876195"/>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63"/>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63"/>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63"/>
            <p:cNvSpPr/>
            <p:nvPr/>
          </p:nvSpPr>
          <p:spPr>
            <a:xfrm>
              <a:off x="2149536" y="193975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63"/>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63"/>
            <p:cNvSpPr/>
            <p:nvPr/>
          </p:nvSpPr>
          <p:spPr>
            <a:xfrm>
              <a:off x="2231531" y="1797813"/>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63"/>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63"/>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63"/>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63"/>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63"/>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63"/>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63"/>
            <p:cNvSpPr/>
            <p:nvPr/>
          </p:nvSpPr>
          <p:spPr>
            <a:xfrm>
              <a:off x="2133094" y="2030246"/>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63"/>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63"/>
            <p:cNvSpPr/>
            <p:nvPr/>
          </p:nvSpPr>
          <p:spPr>
            <a:xfrm>
              <a:off x="2133094" y="2029010"/>
              <a:ext cx="14" cy="258"/>
            </a:xfrm>
            <a:custGeom>
              <a:rect b="b" l="l" r="r" t="t"/>
              <a:pathLst>
                <a:path extrusionOk="0" h="19" w="1">
                  <a:moveTo>
                    <a:pt x="0"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63"/>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63"/>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63"/>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63"/>
            <p:cNvSpPr/>
            <p:nvPr/>
          </p:nvSpPr>
          <p:spPr>
            <a:xfrm>
              <a:off x="2132809" y="2034767"/>
              <a:ext cx="54" cy="353"/>
            </a:xfrm>
            <a:custGeom>
              <a:rect b="b" l="l" r="r" t="t"/>
              <a:pathLst>
                <a:path extrusionOk="0" h="26" w="4">
                  <a:moveTo>
                    <a:pt x="4"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63"/>
            <p:cNvSpPr/>
            <p:nvPr/>
          </p:nvSpPr>
          <p:spPr>
            <a:xfrm>
              <a:off x="2132809" y="2035107"/>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63"/>
            <p:cNvSpPr/>
            <p:nvPr/>
          </p:nvSpPr>
          <p:spPr>
            <a:xfrm>
              <a:off x="2122680" y="2035867"/>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63"/>
            <p:cNvSpPr/>
            <p:nvPr/>
          </p:nvSpPr>
          <p:spPr>
            <a:xfrm>
              <a:off x="2132904" y="203444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63"/>
            <p:cNvSpPr/>
            <p:nvPr/>
          </p:nvSpPr>
          <p:spPr>
            <a:xfrm>
              <a:off x="2132904" y="203406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63"/>
            <p:cNvSpPr/>
            <p:nvPr/>
          </p:nvSpPr>
          <p:spPr>
            <a:xfrm>
              <a:off x="2123400"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63"/>
            <p:cNvSpPr/>
            <p:nvPr/>
          </p:nvSpPr>
          <p:spPr>
            <a:xfrm>
              <a:off x="2123495"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63"/>
            <p:cNvSpPr/>
            <p:nvPr/>
          </p:nvSpPr>
          <p:spPr>
            <a:xfrm>
              <a:off x="2122925" y="2035813"/>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63"/>
            <p:cNvSpPr/>
            <p:nvPr/>
          </p:nvSpPr>
          <p:spPr>
            <a:xfrm>
              <a:off x="2123115" y="203581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63"/>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63"/>
            <p:cNvSpPr/>
            <p:nvPr/>
          </p:nvSpPr>
          <p:spPr>
            <a:xfrm>
              <a:off x="2121974" y="2035908"/>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63"/>
            <p:cNvSpPr/>
            <p:nvPr/>
          </p:nvSpPr>
          <p:spPr>
            <a:xfrm>
              <a:off x="2132945" y="2033627"/>
              <a:ext cx="14" cy="299"/>
            </a:xfrm>
            <a:custGeom>
              <a:rect b="b" l="l" r="r" t="t"/>
              <a:pathLst>
                <a:path extrusionOk="0" h="22" w="1">
                  <a:moveTo>
                    <a:pt x="1"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63"/>
            <p:cNvSpPr/>
            <p:nvPr/>
          </p:nvSpPr>
          <p:spPr>
            <a:xfrm>
              <a:off x="2121499" y="2035962"/>
              <a:ext cx="394" cy="54"/>
            </a:xfrm>
            <a:custGeom>
              <a:rect b="b" l="l" r="r" t="t"/>
              <a:pathLst>
                <a:path extrusionOk="0" h="4" w="29">
                  <a:moveTo>
                    <a:pt x="2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63"/>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63"/>
            <p:cNvSpPr/>
            <p:nvPr/>
          </p:nvSpPr>
          <p:spPr>
            <a:xfrm>
              <a:off x="2122354" y="2035867"/>
              <a:ext cx="299" cy="54"/>
            </a:xfrm>
            <a:custGeom>
              <a:rect b="b" l="l" r="r" t="t"/>
              <a:pathLst>
                <a:path extrusionOk="0" h="4" w="22">
                  <a:moveTo>
                    <a:pt x="2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63"/>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63"/>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63"/>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63"/>
            <p:cNvSpPr/>
            <p:nvPr/>
          </p:nvSpPr>
          <p:spPr>
            <a:xfrm>
              <a:off x="2147065" y="2027639"/>
              <a:ext cx="1779" cy="54"/>
            </a:xfrm>
            <a:custGeom>
              <a:rect b="b" l="l" r="r" t="t"/>
              <a:pathLst>
                <a:path extrusionOk="0" h="4" w="131">
                  <a:moveTo>
                    <a:pt x="1" y="0"/>
                  </a:moveTo>
                  <a:lnTo>
                    <a:pt x="13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63"/>
            <p:cNvSpPr/>
            <p:nvPr/>
          </p:nvSpPr>
          <p:spPr>
            <a:xfrm>
              <a:off x="2149306" y="202773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63"/>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63"/>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63"/>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63"/>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63"/>
            <p:cNvSpPr/>
            <p:nvPr/>
          </p:nvSpPr>
          <p:spPr>
            <a:xfrm>
              <a:off x="2133759" y="2071603"/>
              <a:ext cx="244" cy="68"/>
            </a:xfrm>
            <a:custGeom>
              <a:rect b="b" l="l" r="r" t="t"/>
              <a:pathLst>
                <a:path extrusionOk="0" h="5" w="18">
                  <a:moveTo>
                    <a:pt x="0"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63"/>
            <p:cNvSpPr/>
            <p:nvPr/>
          </p:nvSpPr>
          <p:spPr>
            <a:xfrm>
              <a:off x="2132334" y="2072268"/>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63"/>
            <p:cNvSpPr/>
            <p:nvPr/>
          </p:nvSpPr>
          <p:spPr>
            <a:xfrm>
              <a:off x="2133379" y="2071657"/>
              <a:ext cx="244" cy="109"/>
            </a:xfrm>
            <a:custGeom>
              <a:rect b="b" l="l" r="r" t="t"/>
              <a:pathLst>
                <a:path extrusionOk="0" h="8" w="18">
                  <a:moveTo>
                    <a:pt x="0"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63"/>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63"/>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63"/>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63"/>
            <p:cNvSpPr/>
            <p:nvPr/>
          </p:nvSpPr>
          <p:spPr>
            <a:xfrm>
              <a:off x="2146780" y="2029350"/>
              <a:ext cx="109" cy="910"/>
            </a:xfrm>
            <a:custGeom>
              <a:rect b="b" l="l" r="r" t="t"/>
              <a:pathLst>
                <a:path extrusionOk="0" h="67" w="8">
                  <a:moveTo>
                    <a:pt x="1" y="6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63"/>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63"/>
            <p:cNvSpPr/>
            <p:nvPr/>
          </p:nvSpPr>
          <p:spPr>
            <a:xfrm>
              <a:off x="2146590" y="2031386"/>
              <a:ext cx="68" cy="638"/>
            </a:xfrm>
            <a:custGeom>
              <a:rect b="b" l="l" r="r" t="t"/>
              <a:pathLst>
                <a:path extrusionOk="0" h="47" w="5">
                  <a:moveTo>
                    <a:pt x="1" y="47"/>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63"/>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63"/>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63"/>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63"/>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63"/>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63"/>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63"/>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63"/>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63"/>
            <p:cNvSpPr/>
            <p:nvPr/>
          </p:nvSpPr>
          <p:spPr>
            <a:xfrm>
              <a:off x="2214994" y="1959385"/>
              <a:ext cx="244" cy="720"/>
            </a:xfrm>
            <a:custGeom>
              <a:rect b="b" l="l" r="r" t="t"/>
              <a:pathLst>
                <a:path extrusionOk="0" h="53" w="18">
                  <a:moveTo>
                    <a:pt x="0" y="53"/>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63"/>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63"/>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63"/>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63"/>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63"/>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63"/>
            <p:cNvSpPr/>
            <p:nvPr/>
          </p:nvSpPr>
          <p:spPr>
            <a:xfrm>
              <a:off x="2216080" y="1961421"/>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63"/>
            <p:cNvSpPr/>
            <p:nvPr/>
          </p:nvSpPr>
          <p:spPr>
            <a:xfrm>
              <a:off x="2307348" y="1867601"/>
              <a:ext cx="394" cy="489"/>
            </a:xfrm>
            <a:custGeom>
              <a:rect b="b" l="l" r="r" t="t"/>
              <a:pathLst>
                <a:path extrusionOk="0" h="36" w="29">
                  <a:moveTo>
                    <a:pt x="0" y="3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63"/>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63"/>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63"/>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63"/>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63"/>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63"/>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63"/>
            <p:cNvSpPr/>
            <p:nvPr/>
          </p:nvSpPr>
          <p:spPr>
            <a:xfrm>
              <a:off x="2305067" y="1869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63"/>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63"/>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63"/>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63"/>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63"/>
            <p:cNvSpPr/>
            <p:nvPr/>
          </p:nvSpPr>
          <p:spPr>
            <a:xfrm>
              <a:off x="2324034" y="1913126"/>
              <a:ext cx="489" cy="353"/>
            </a:xfrm>
            <a:custGeom>
              <a:rect b="b" l="l" r="r" t="t"/>
              <a:pathLst>
                <a:path extrusionOk="0" h="26" w="36">
                  <a:moveTo>
                    <a:pt x="0" y="25"/>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63"/>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63"/>
            <p:cNvSpPr/>
            <p:nvPr/>
          </p:nvSpPr>
          <p:spPr>
            <a:xfrm>
              <a:off x="2324605" y="1912705"/>
              <a:ext cx="530" cy="394"/>
            </a:xfrm>
            <a:custGeom>
              <a:rect b="b" l="l" r="r" t="t"/>
              <a:pathLst>
                <a:path extrusionOk="0" h="29" w="39">
                  <a:moveTo>
                    <a:pt x="0" y="28"/>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63"/>
            <p:cNvSpPr/>
            <p:nvPr/>
          </p:nvSpPr>
          <p:spPr>
            <a:xfrm>
              <a:off x="2325216" y="1912230"/>
              <a:ext cx="584" cy="434"/>
            </a:xfrm>
            <a:custGeom>
              <a:rect b="b" l="l" r="r" t="t"/>
              <a:pathLst>
                <a:path extrusionOk="0" h="32" w="43">
                  <a:moveTo>
                    <a:pt x="1" y="32"/>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63"/>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63"/>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63"/>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63"/>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63"/>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63"/>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63"/>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63"/>
            <p:cNvSpPr/>
            <p:nvPr/>
          </p:nvSpPr>
          <p:spPr>
            <a:xfrm>
              <a:off x="2361250" y="194817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63"/>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63"/>
            <p:cNvSpPr/>
            <p:nvPr/>
          </p:nvSpPr>
          <p:spPr>
            <a:xfrm>
              <a:off x="2360870" y="194849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63"/>
            <p:cNvSpPr/>
            <p:nvPr/>
          </p:nvSpPr>
          <p:spPr>
            <a:xfrm>
              <a:off x="2361481" y="194798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63"/>
            <p:cNvSpPr/>
            <p:nvPr/>
          </p:nvSpPr>
          <p:spPr>
            <a:xfrm>
              <a:off x="2361060" y="194836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63"/>
            <p:cNvSpPr/>
            <p:nvPr/>
          </p:nvSpPr>
          <p:spPr>
            <a:xfrm>
              <a:off x="2360721" y="194864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63"/>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63"/>
            <p:cNvSpPr/>
            <p:nvPr/>
          </p:nvSpPr>
          <p:spPr>
            <a:xfrm>
              <a:off x="2360015" y="1962711"/>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63"/>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63"/>
            <p:cNvSpPr/>
            <p:nvPr/>
          </p:nvSpPr>
          <p:spPr>
            <a:xfrm>
              <a:off x="2359580" y="196470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63"/>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63"/>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63"/>
            <p:cNvSpPr/>
            <p:nvPr/>
          </p:nvSpPr>
          <p:spPr>
            <a:xfrm>
              <a:off x="2353647" y="2011577"/>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63"/>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63"/>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63"/>
            <p:cNvSpPr/>
            <p:nvPr/>
          </p:nvSpPr>
          <p:spPr>
            <a:xfrm>
              <a:off x="2314381" y="1940268"/>
              <a:ext cx="258" cy="543"/>
            </a:xfrm>
            <a:custGeom>
              <a:rect b="b" l="l" r="r" t="t"/>
              <a:pathLst>
                <a:path extrusionOk="0" h="40" w="19">
                  <a:moveTo>
                    <a:pt x="1" y="39"/>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63"/>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63"/>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63"/>
            <p:cNvSpPr/>
            <p:nvPr/>
          </p:nvSpPr>
          <p:spPr>
            <a:xfrm>
              <a:off x="2314055" y="1940933"/>
              <a:ext cx="244" cy="489"/>
            </a:xfrm>
            <a:custGeom>
              <a:rect b="b" l="l" r="r" t="t"/>
              <a:pathLst>
                <a:path extrusionOk="0" h="36" w="18">
                  <a:moveTo>
                    <a:pt x="0" y="36"/>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63"/>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63"/>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63"/>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63"/>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63"/>
            <p:cNvSpPr/>
            <p:nvPr/>
          </p:nvSpPr>
          <p:spPr>
            <a:xfrm>
              <a:off x="2309534" y="200639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63"/>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63"/>
            <p:cNvSpPr/>
            <p:nvPr/>
          </p:nvSpPr>
          <p:spPr>
            <a:xfrm>
              <a:off x="2309344" y="20077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63"/>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63"/>
            <p:cNvSpPr/>
            <p:nvPr/>
          </p:nvSpPr>
          <p:spPr>
            <a:xfrm>
              <a:off x="2359064" y="196132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63"/>
            <p:cNvSpPr/>
            <p:nvPr/>
          </p:nvSpPr>
          <p:spPr>
            <a:xfrm>
              <a:off x="2354407" y="1952868"/>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63"/>
            <p:cNvSpPr/>
            <p:nvPr/>
          </p:nvSpPr>
          <p:spPr>
            <a:xfrm>
              <a:off x="2355779" y="1950967"/>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63"/>
            <p:cNvSpPr/>
            <p:nvPr/>
          </p:nvSpPr>
          <p:spPr>
            <a:xfrm>
              <a:off x="2353932" y="1953533"/>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63"/>
            <p:cNvSpPr/>
            <p:nvPr/>
          </p:nvSpPr>
          <p:spPr>
            <a:xfrm>
              <a:off x="2358915" y="196132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63"/>
            <p:cNvSpPr/>
            <p:nvPr/>
          </p:nvSpPr>
          <p:spPr>
            <a:xfrm>
              <a:off x="2354828" y="19522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63"/>
            <p:cNvSpPr/>
            <p:nvPr/>
          </p:nvSpPr>
          <p:spPr>
            <a:xfrm>
              <a:off x="2358779"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63"/>
            <p:cNvSpPr/>
            <p:nvPr/>
          </p:nvSpPr>
          <p:spPr>
            <a:xfrm>
              <a:off x="2359445"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63"/>
            <p:cNvSpPr/>
            <p:nvPr/>
          </p:nvSpPr>
          <p:spPr>
            <a:xfrm>
              <a:off x="2356118" y="1950451"/>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63"/>
            <p:cNvSpPr/>
            <p:nvPr/>
          </p:nvSpPr>
          <p:spPr>
            <a:xfrm>
              <a:off x="2360056" y="1961761"/>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63"/>
            <p:cNvSpPr/>
            <p:nvPr/>
          </p:nvSpPr>
          <p:spPr>
            <a:xfrm>
              <a:off x="2359730" y="196151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63"/>
            <p:cNvSpPr/>
            <p:nvPr/>
          </p:nvSpPr>
          <p:spPr>
            <a:xfrm>
              <a:off x="2355263" y="1951591"/>
              <a:ext cx="204" cy="244"/>
            </a:xfrm>
            <a:custGeom>
              <a:rect b="b" l="l" r="r" t="t"/>
              <a:pathLst>
                <a:path extrusionOk="0" h="18" w="15">
                  <a:moveTo>
                    <a:pt x="1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63"/>
            <p:cNvSpPr/>
            <p:nvPr/>
          </p:nvSpPr>
          <p:spPr>
            <a:xfrm>
              <a:off x="2356539" y="194992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63"/>
            <p:cNvSpPr/>
            <p:nvPr/>
          </p:nvSpPr>
          <p:spPr>
            <a:xfrm>
              <a:off x="2360490" y="1962087"/>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63"/>
            <p:cNvSpPr/>
            <p:nvPr/>
          </p:nvSpPr>
          <p:spPr>
            <a:xfrm>
              <a:off x="2319703" y="1935991"/>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63"/>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63"/>
            <p:cNvSpPr/>
            <p:nvPr/>
          </p:nvSpPr>
          <p:spPr>
            <a:xfrm>
              <a:off x="2320464" y="1936140"/>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63"/>
            <p:cNvSpPr/>
            <p:nvPr/>
          </p:nvSpPr>
          <p:spPr>
            <a:xfrm>
              <a:off x="2320423" y="193614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63"/>
            <p:cNvSpPr/>
            <p:nvPr/>
          </p:nvSpPr>
          <p:spPr>
            <a:xfrm>
              <a:off x="2320233" y="1936086"/>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63"/>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63"/>
            <p:cNvSpPr/>
            <p:nvPr/>
          </p:nvSpPr>
          <p:spPr>
            <a:xfrm>
              <a:off x="2319893" y="193604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63"/>
            <p:cNvSpPr/>
            <p:nvPr/>
          </p:nvSpPr>
          <p:spPr>
            <a:xfrm>
              <a:off x="2320369" y="1936086"/>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63"/>
            <p:cNvSpPr/>
            <p:nvPr/>
          </p:nvSpPr>
          <p:spPr>
            <a:xfrm>
              <a:off x="2320083" y="193604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63"/>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63"/>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63"/>
            <p:cNvSpPr/>
            <p:nvPr/>
          </p:nvSpPr>
          <p:spPr>
            <a:xfrm>
              <a:off x="2318753" y="193595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63"/>
            <p:cNvSpPr/>
            <p:nvPr/>
          </p:nvSpPr>
          <p:spPr>
            <a:xfrm>
              <a:off x="2319133" y="1935950"/>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63"/>
            <p:cNvSpPr/>
            <p:nvPr/>
          </p:nvSpPr>
          <p:spPr>
            <a:xfrm>
              <a:off x="231833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63"/>
            <p:cNvSpPr/>
            <p:nvPr/>
          </p:nvSpPr>
          <p:spPr>
            <a:xfrm>
              <a:off x="231776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63"/>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63"/>
            <p:cNvSpPr/>
            <p:nvPr/>
          </p:nvSpPr>
          <p:spPr>
            <a:xfrm>
              <a:off x="2319418" y="193599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63"/>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63"/>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63"/>
            <p:cNvSpPr/>
            <p:nvPr/>
          </p:nvSpPr>
          <p:spPr>
            <a:xfrm>
              <a:off x="2314625" y="1772192"/>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63"/>
            <p:cNvSpPr/>
            <p:nvPr/>
          </p:nvSpPr>
          <p:spPr>
            <a:xfrm>
              <a:off x="2313770" y="1779334"/>
              <a:ext cx="190" cy="204"/>
            </a:xfrm>
            <a:custGeom>
              <a:rect b="b" l="l" r="r" t="t"/>
              <a:pathLst>
                <a:path extrusionOk="0" h="15" w="14">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63"/>
            <p:cNvSpPr/>
            <p:nvPr/>
          </p:nvSpPr>
          <p:spPr>
            <a:xfrm>
              <a:off x="2315671" y="177342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63"/>
            <p:cNvSpPr/>
            <p:nvPr/>
          </p:nvSpPr>
          <p:spPr>
            <a:xfrm>
              <a:off x="2315521" y="177323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63"/>
            <p:cNvSpPr/>
            <p:nvPr/>
          </p:nvSpPr>
          <p:spPr>
            <a:xfrm>
              <a:off x="2313485" y="1771527"/>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63"/>
            <p:cNvSpPr/>
            <p:nvPr/>
          </p:nvSpPr>
          <p:spPr>
            <a:xfrm>
              <a:off x="2314055" y="1779048"/>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63"/>
            <p:cNvSpPr/>
            <p:nvPr/>
          </p:nvSpPr>
          <p:spPr>
            <a:xfrm>
              <a:off x="2314530" y="1778519"/>
              <a:ext cx="204" cy="149"/>
            </a:xfrm>
            <a:custGeom>
              <a:rect b="b" l="l" r="r" t="t"/>
              <a:pathLst>
                <a:path extrusionOk="0" h="11"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63"/>
            <p:cNvSpPr/>
            <p:nvPr/>
          </p:nvSpPr>
          <p:spPr>
            <a:xfrm>
              <a:off x="2313811" y="1771676"/>
              <a:ext cx="244" cy="149"/>
            </a:xfrm>
            <a:custGeom>
              <a:rect b="b" l="l" r="r" t="t"/>
              <a:pathLst>
                <a:path extrusionOk="0" h="11" w="18">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63"/>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63"/>
            <p:cNvSpPr/>
            <p:nvPr/>
          </p:nvSpPr>
          <p:spPr>
            <a:xfrm>
              <a:off x="2315386" y="1773006"/>
              <a:ext cx="54" cy="109"/>
            </a:xfrm>
            <a:custGeom>
              <a:rect b="b" l="l" r="r" t="t"/>
              <a:pathLst>
                <a:path extrusionOk="0" h="8" w="4">
                  <a:moveTo>
                    <a:pt x="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63"/>
            <p:cNvSpPr/>
            <p:nvPr/>
          </p:nvSpPr>
          <p:spPr>
            <a:xfrm>
              <a:off x="2315236" y="177281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63"/>
            <p:cNvSpPr/>
            <p:nvPr/>
          </p:nvSpPr>
          <p:spPr>
            <a:xfrm>
              <a:off x="2315046" y="177257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63"/>
            <p:cNvSpPr/>
            <p:nvPr/>
          </p:nvSpPr>
          <p:spPr>
            <a:xfrm>
              <a:off x="2314286" y="1778709"/>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63"/>
            <p:cNvSpPr/>
            <p:nvPr/>
          </p:nvSpPr>
          <p:spPr>
            <a:xfrm>
              <a:off x="2310769" y="1783081"/>
              <a:ext cx="339" cy="543"/>
            </a:xfrm>
            <a:custGeom>
              <a:rect b="b" l="l" r="r" t="t"/>
              <a:pathLst>
                <a:path extrusionOk="0" h="40" w="25">
                  <a:moveTo>
                    <a:pt x="0" y="39"/>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63"/>
            <p:cNvSpPr/>
            <p:nvPr/>
          </p:nvSpPr>
          <p:spPr>
            <a:xfrm>
              <a:off x="2310335" y="1783651"/>
              <a:ext cx="394" cy="638"/>
            </a:xfrm>
            <a:custGeom>
              <a:rect b="b" l="l" r="r" t="t"/>
              <a:pathLst>
                <a:path extrusionOk="0" h="47" w="29">
                  <a:moveTo>
                    <a:pt x="1" y="46"/>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63"/>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63"/>
            <p:cNvSpPr/>
            <p:nvPr/>
          </p:nvSpPr>
          <p:spPr>
            <a:xfrm>
              <a:off x="2313430" y="1779659"/>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63"/>
            <p:cNvSpPr/>
            <p:nvPr/>
          </p:nvSpPr>
          <p:spPr>
            <a:xfrm>
              <a:off x="2311190" y="1782511"/>
              <a:ext cx="299" cy="394"/>
            </a:xfrm>
            <a:custGeom>
              <a:rect b="b" l="l" r="r" t="t"/>
              <a:pathLst>
                <a:path extrusionOk="0" h="29" w="22">
                  <a:moveTo>
                    <a:pt x="1" y="29"/>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63"/>
            <p:cNvSpPr/>
            <p:nvPr/>
          </p:nvSpPr>
          <p:spPr>
            <a:xfrm>
              <a:off x="2314856" y="1772382"/>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63"/>
            <p:cNvSpPr/>
            <p:nvPr/>
          </p:nvSpPr>
          <p:spPr>
            <a:xfrm>
              <a:off x="2313091" y="1780094"/>
              <a:ext cx="258" cy="244"/>
            </a:xfrm>
            <a:custGeom>
              <a:rect b="b" l="l" r="r" t="t"/>
              <a:pathLst>
                <a:path extrusionOk="0" h="18" w="19">
                  <a:moveTo>
                    <a:pt x="1"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63"/>
            <p:cNvSpPr/>
            <p:nvPr/>
          </p:nvSpPr>
          <p:spPr>
            <a:xfrm>
              <a:off x="2312765" y="1780515"/>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63"/>
            <p:cNvSpPr/>
            <p:nvPr/>
          </p:nvSpPr>
          <p:spPr>
            <a:xfrm>
              <a:off x="2312385" y="1780990"/>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63"/>
            <p:cNvSpPr/>
            <p:nvPr/>
          </p:nvSpPr>
          <p:spPr>
            <a:xfrm>
              <a:off x="2312005" y="1781465"/>
              <a:ext cx="244" cy="353"/>
            </a:xfrm>
            <a:custGeom>
              <a:rect b="b" l="l" r="r" t="t"/>
              <a:pathLst>
                <a:path extrusionOk="0" h="26" w="18">
                  <a:moveTo>
                    <a:pt x="0" y="2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63"/>
            <p:cNvSpPr/>
            <p:nvPr/>
          </p:nvSpPr>
          <p:spPr>
            <a:xfrm>
              <a:off x="2311625" y="178199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63"/>
            <p:cNvSpPr/>
            <p:nvPr/>
          </p:nvSpPr>
          <p:spPr>
            <a:xfrm>
              <a:off x="2309955" y="1784276"/>
              <a:ext cx="394" cy="584"/>
            </a:xfrm>
            <a:custGeom>
              <a:rect b="b" l="l" r="r" t="t"/>
              <a:pathLst>
                <a:path extrusionOk="0" h="43" w="29">
                  <a:moveTo>
                    <a:pt x="1" y="42"/>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63"/>
            <p:cNvSpPr/>
            <p:nvPr/>
          </p:nvSpPr>
          <p:spPr>
            <a:xfrm>
              <a:off x="2312141" y="1771241"/>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63"/>
            <p:cNvSpPr/>
            <p:nvPr/>
          </p:nvSpPr>
          <p:spPr>
            <a:xfrm>
              <a:off x="2312616" y="177129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63"/>
            <p:cNvSpPr/>
            <p:nvPr/>
          </p:nvSpPr>
          <p:spPr>
            <a:xfrm>
              <a:off x="2311665" y="1771146"/>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63"/>
            <p:cNvSpPr/>
            <p:nvPr/>
          </p:nvSpPr>
          <p:spPr>
            <a:xfrm>
              <a:off x="2313050" y="1771431"/>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63"/>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63"/>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63"/>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63"/>
            <p:cNvSpPr/>
            <p:nvPr/>
          </p:nvSpPr>
          <p:spPr>
            <a:xfrm>
              <a:off x="2702915" y="1869217"/>
              <a:ext cx="109" cy="394"/>
            </a:xfrm>
            <a:custGeom>
              <a:rect b="b" l="l" r="r" t="t"/>
              <a:pathLst>
                <a:path extrusionOk="0" h="29" w="8">
                  <a:moveTo>
                    <a:pt x="0" y="0"/>
                  </a:moveTo>
                  <a:lnTo>
                    <a:pt x="7"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63"/>
            <p:cNvSpPr/>
            <p:nvPr/>
          </p:nvSpPr>
          <p:spPr>
            <a:xfrm>
              <a:off x="2730382" y="1871783"/>
              <a:ext cx="204" cy="1290"/>
            </a:xfrm>
            <a:custGeom>
              <a:rect b="b" l="l" r="r" t="t"/>
              <a:pathLst>
                <a:path extrusionOk="0" h="95" w="15">
                  <a:moveTo>
                    <a:pt x="15" y="9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63"/>
            <p:cNvSpPr/>
            <p:nvPr/>
          </p:nvSpPr>
          <p:spPr>
            <a:xfrm>
              <a:off x="2703105" y="187001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63"/>
            <p:cNvSpPr/>
            <p:nvPr/>
          </p:nvSpPr>
          <p:spPr>
            <a:xfrm>
              <a:off x="2702480" y="1867737"/>
              <a:ext cx="109" cy="394"/>
            </a:xfrm>
            <a:custGeom>
              <a:rect b="b" l="l" r="r" t="t"/>
              <a:pathLst>
                <a:path extrusionOk="0" h="29" w="8">
                  <a:moveTo>
                    <a:pt x="1" y="1"/>
                  </a:moveTo>
                  <a:lnTo>
                    <a:pt x="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63"/>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63"/>
            <p:cNvSpPr/>
            <p:nvPr/>
          </p:nvSpPr>
          <p:spPr>
            <a:xfrm>
              <a:off x="2730667" y="1873439"/>
              <a:ext cx="163" cy="964"/>
            </a:xfrm>
            <a:custGeom>
              <a:rect b="b" l="l" r="r" t="t"/>
              <a:pathLst>
                <a:path extrusionOk="0" h="71" w="12">
                  <a:moveTo>
                    <a:pt x="11" y="7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63"/>
            <p:cNvSpPr/>
            <p:nvPr/>
          </p:nvSpPr>
          <p:spPr>
            <a:xfrm>
              <a:off x="2730911" y="1874919"/>
              <a:ext cx="149" cy="1005"/>
            </a:xfrm>
            <a:custGeom>
              <a:rect b="b" l="l" r="r" t="t"/>
              <a:pathLst>
                <a:path extrusionOk="0" h="74" w="11">
                  <a:moveTo>
                    <a:pt x="11" y="7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63"/>
            <p:cNvSpPr/>
            <p:nvPr/>
          </p:nvSpPr>
          <p:spPr>
            <a:xfrm>
              <a:off x="2702290" y="1867071"/>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63"/>
            <p:cNvSpPr/>
            <p:nvPr/>
          </p:nvSpPr>
          <p:spPr>
            <a:xfrm>
              <a:off x="2703675" y="1872638"/>
              <a:ext cx="54" cy="434"/>
            </a:xfrm>
            <a:custGeom>
              <a:rect b="b" l="l" r="r" t="t"/>
              <a:pathLst>
                <a:path extrusionOk="0" h="32" w="4">
                  <a:moveTo>
                    <a:pt x="0" y="0"/>
                  </a:moveTo>
                  <a:lnTo>
                    <a:pt x="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63"/>
            <p:cNvSpPr/>
            <p:nvPr/>
          </p:nvSpPr>
          <p:spPr>
            <a:xfrm>
              <a:off x="2703485" y="187172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63"/>
            <p:cNvSpPr/>
            <p:nvPr/>
          </p:nvSpPr>
          <p:spPr>
            <a:xfrm>
              <a:off x="2702670" y="1868497"/>
              <a:ext cx="163" cy="353"/>
            </a:xfrm>
            <a:custGeom>
              <a:rect b="b" l="l" r="r" t="t"/>
              <a:pathLst>
                <a:path extrusionOk="0" h="26" w="12">
                  <a:moveTo>
                    <a:pt x="1"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63"/>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63"/>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63"/>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63"/>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63"/>
            <p:cNvSpPr/>
            <p:nvPr/>
          </p:nvSpPr>
          <p:spPr>
            <a:xfrm>
              <a:off x="2703295" y="1870873"/>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63"/>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63"/>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63"/>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63"/>
            <p:cNvSpPr/>
            <p:nvPr/>
          </p:nvSpPr>
          <p:spPr>
            <a:xfrm>
              <a:off x="2704286" y="1878151"/>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63"/>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63"/>
            <p:cNvSpPr/>
            <p:nvPr/>
          </p:nvSpPr>
          <p:spPr>
            <a:xfrm>
              <a:off x="2702059" y="1866460"/>
              <a:ext cx="149" cy="339"/>
            </a:xfrm>
            <a:custGeom>
              <a:rect b="b" l="l" r="r" t="t"/>
              <a:pathLst>
                <a:path extrusionOk="0" h="25" w="11">
                  <a:moveTo>
                    <a:pt x="0" y="0"/>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63"/>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63"/>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63"/>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63"/>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63"/>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63"/>
            <p:cNvSpPr/>
            <p:nvPr/>
          </p:nvSpPr>
          <p:spPr>
            <a:xfrm>
              <a:off x="2307063" y="178973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63"/>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63"/>
            <p:cNvSpPr/>
            <p:nvPr/>
          </p:nvSpPr>
          <p:spPr>
            <a:xfrm>
              <a:off x="2305827" y="178982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63"/>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63"/>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63"/>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63"/>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63"/>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63"/>
            <p:cNvSpPr/>
            <p:nvPr/>
          </p:nvSpPr>
          <p:spPr>
            <a:xfrm>
              <a:off x="2305637" y="178988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63"/>
            <p:cNvSpPr/>
            <p:nvPr/>
          </p:nvSpPr>
          <p:spPr>
            <a:xfrm>
              <a:off x="2306017" y="17897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63"/>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63"/>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63"/>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63"/>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63"/>
            <p:cNvSpPr/>
            <p:nvPr/>
          </p:nvSpPr>
          <p:spPr>
            <a:xfrm>
              <a:off x="2317422" y="1791784"/>
              <a:ext cx="584" cy="394"/>
            </a:xfrm>
            <a:custGeom>
              <a:rect b="b" l="l" r="r" t="t"/>
              <a:pathLst>
                <a:path extrusionOk="0" h="29" w="43">
                  <a:moveTo>
                    <a:pt x="1" y="28"/>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63"/>
            <p:cNvSpPr/>
            <p:nvPr/>
          </p:nvSpPr>
          <p:spPr>
            <a:xfrm>
              <a:off x="2308773" y="1792069"/>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63"/>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63"/>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63"/>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63"/>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63"/>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63"/>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63"/>
            <p:cNvSpPr/>
            <p:nvPr/>
          </p:nvSpPr>
          <p:spPr>
            <a:xfrm>
              <a:off x="2306397" y="1805701"/>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63"/>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63"/>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63"/>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63"/>
            <p:cNvSpPr/>
            <p:nvPr/>
          </p:nvSpPr>
          <p:spPr>
            <a:xfrm>
              <a:off x="2308868" y="1791404"/>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63"/>
            <p:cNvSpPr/>
            <p:nvPr/>
          </p:nvSpPr>
          <p:spPr>
            <a:xfrm>
              <a:off x="2307538" y="1802809"/>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63"/>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63"/>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63"/>
            <p:cNvSpPr/>
            <p:nvPr/>
          </p:nvSpPr>
          <p:spPr>
            <a:xfrm>
              <a:off x="2306248" y="1806041"/>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63"/>
            <p:cNvSpPr/>
            <p:nvPr/>
          </p:nvSpPr>
          <p:spPr>
            <a:xfrm>
              <a:off x="2306492" y="1805375"/>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63"/>
            <p:cNvSpPr/>
            <p:nvPr/>
          </p:nvSpPr>
          <p:spPr>
            <a:xfrm>
              <a:off x="2305393" y="1809652"/>
              <a:ext cx="109" cy="489"/>
            </a:xfrm>
            <a:custGeom>
              <a:rect b="b" l="l" r="r" t="t"/>
              <a:pathLst>
                <a:path extrusionOk="0" h="36" w="8">
                  <a:moveTo>
                    <a:pt x="1" y="36"/>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63"/>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63"/>
            <p:cNvSpPr/>
            <p:nvPr/>
          </p:nvSpPr>
          <p:spPr>
            <a:xfrm>
              <a:off x="2304917" y="181231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63"/>
            <p:cNvSpPr/>
            <p:nvPr/>
          </p:nvSpPr>
          <p:spPr>
            <a:xfrm>
              <a:off x="2305868" y="1807561"/>
              <a:ext cx="109" cy="394"/>
            </a:xfrm>
            <a:custGeom>
              <a:rect b="b" l="l" r="r" t="t"/>
              <a:pathLst>
                <a:path extrusionOk="0" h="29" w="8">
                  <a:moveTo>
                    <a:pt x="1" y="29"/>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63"/>
            <p:cNvSpPr/>
            <p:nvPr/>
          </p:nvSpPr>
          <p:spPr>
            <a:xfrm>
              <a:off x="2305732" y="1808186"/>
              <a:ext cx="109" cy="434"/>
            </a:xfrm>
            <a:custGeom>
              <a:rect b="b" l="l" r="r" t="t"/>
              <a:pathLst>
                <a:path extrusionOk="0" h="32" w="8">
                  <a:moveTo>
                    <a:pt x="0" y="32"/>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63"/>
            <p:cNvSpPr/>
            <p:nvPr/>
          </p:nvSpPr>
          <p:spPr>
            <a:xfrm>
              <a:off x="2305107" y="181136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63"/>
            <p:cNvSpPr/>
            <p:nvPr/>
          </p:nvSpPr>
          <p:spPr>
            <a:xfrm>
              <a:off x="2304782" y="1813359"/>
              <a:ext cx="109" cy="638"/>
            </a:xfrm>
            <a:custGeom>
              <a:rect b="b" l="l" r="r" t="t"/>
              <a:pathLst>
                <a:path extrusionOk="0" h="47" w="8">
                  <a:moveTo>
                    <a:pt x="0" y="4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63"/>
            <p:cNvSpPr/>
            <p:nvPr/>
          </p:nvSpPr>
          <p:spPr>
            <a:xfrm>
              <a:off x="2305257" y="1810467"/>
              <a:ext cx="109" cy="530"/>
            </a:xfrm>
            <a:custGeom>
              <a:rect b="b" l="l" r="r" t="t"/>
              <a:pathLst>
                <a:path extrusionOk="0" h="39" w="8">
                  <a:moveTo>
                    <a:pt x="0" y="39"/>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63"/>
            <p:cNvSpPr/>
            <p:nvPr/>
          </p:nvSpPr>
          <p:spPr>
            <a:xfrm>
              <a:off x="2305542" y="1808892"/>
              <a:ext cx="109" cy="489"/>
            </a:xfrm>
            <a:custGeom>
              <a:rect b="b" l="l" r="r" t="t"/>
              <a:pathLst>
                <a:path extrusionOk="0" h="36" w="8">
                  <a:moveTo>
                    <a:pt x="0" y="3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63"/>
            <p:cNvSpPr/>
            <p:nvPr/>
          </p:nvSpPr>
          <p:spPr>
            <a:xfrm>
              <a:off x="2306112" y="1806516"/>
              <a:ext cx="109" cy="339"/>
            </a:xfrm>
            <a:custGeom>
              <a:rect b="b" l="l" r="r" t="t"/>
              <a:pathLst>
                <a:path extrusionOk="0" h="25" w="8">
                  <a:moveTo>
                    <a:pt x="0" y="25"/>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63"/>
            <p:cNvSpPr/>
            <p:nvPr/>
          </p:nvSpPr>
          <p:spPr>
            <a:xfrm>
              <a:off x="2306017" y="1806991"/>
              <a:ext cx="54" cy="394"/>
            </a:xfrm>
            <a:custGeom>
              <a:rect b="b" l="l" r="r" t="t"/>
              <a:pathLst>
                <a:path extrusionOk="0" h="29" w="4">
                  <a:moveTo>
                    <a:pt x="0" y="29"/>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63"/>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63"/>
            <p:cNvSpPr/>
            <p:nvPr/>
          </p:nvSpPr>
          <p:spPr>
            <a:xfrm>
              <a:off x="2307633" y="180228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63"/>
            <p:cNvSpPr/>
            <p:nvPr/>
          </p:nvSpPr>
          <p:spPr>
            <a:xfrm>
              <a:off x="2307769" y="1801614"/>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63"/>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63"/>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63"/>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63"/>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63"/>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63"/>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63"/>
            <p:cNvSpPr/>
            <p:nvPr/>
          </p:nvSpPr>
          <p:spPr>
            <a:xfrm>
              <a:off x="2314530" y="1758886"/>
              <a:ext cx="14" cy="204"/>
            </a:xfrm>
            <a:custGeom>
              <a:rect b="b" l="l" r="r" t="t"/>
              <a:pathLst>
                <a:path extrusionOk="0" h="15" w="1">
                  <a:moveTo>
                    <a:pt x="0"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63"/>
            <p:cNvSpPr/>
            <p:nvPr/>
          </p:nvSpPr>
          <p:spPr>
            <a:xfrm>
              <a:off x="2314625" y="1758275"/>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63"/>
            <p:cNvSpPr/>
            <p:nvPr/>
          </p:nvSpPr>
          <p:spPr>
            <a:xfrm>
              <a:off x="2314571" y="1758601"/>
              <a:ext cx="14" cy="204"/>
            </a:xfrm>
            <a:custGeom>
              <a:rect b="b" l="l" r="r" t="t"/>
              <a:pathLst>
                <a:path extrusionOk="0" h="15" w="1">
                  <a:moveTo>
                    <a:pt x="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63"/>
            <p:cNvSpPr/>
            <p:nvPr/>
          </p:nvSpPr>
          <p:spPr>
            <a:xfrm>
              <a:off x="2314435" y="1759171"/>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63"/>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63"/>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63"/>
            <p:cNvSpPr/>
            <p:nvPr/>
          </p:nvSpPr>
          <p:spPr>
            <a:xfrm>
              <a:off x="2313811" y="1760556"/>
              <a:ext cx="149" cy="149"/>
            </a:xfrm>
            <a:custGeom>
              <a:rect b="b" l="l" r="r" t="t"/>
              <a:pathLst>
                <a:path extrusionOk="0" h="11" w="11">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63"/>
            <p:cNvSpPr/>
            <p:nvPr/>
          </p:nvSpPr>
          <p:spPr>
            <a:xfrm>
              <a:off x="2313580" y="17607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63"/>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63"/>
            <p:cNvSpPr/>
            <p:nvPr/>
          </p:nvSpPr>
          <p:spPr>
            <a:xfrm>
              <a:off x="2312236" y="176160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63"/>
            <p:cNvSpPr/>
            <p:nvPr/>
          </p:nvSpPr>
          <p:spPr>
            <a:xfrm>
              <a:off x="2314001" y="1760312"/>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63"/>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63"/>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63"/>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63"/>
            <p:cNvSpPr/>
            <p:nvPr/>
          </p:nvSpPr>
          <p:spPr>
            <a:xfrm>
              <a:off x="2313335" y="1761031"/>
              <a:ext cx="204" cy="109"/>
            </a:xfrm>
            <a:custGeom>
              <a:rect b="b" l="l" r="r" t="t"/>
              <a:pathLst>
                <a:path extrusionOk="0" h="8" w="15">
                  <a:moveTo>
                    <a:pt x="1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63"/>
            <p:cNvSpPr/>
            <p:nvPr/>
          </p:nvSpPr>
          <p:spPr>
            <a:xfrm>
              <a:off x="2360911" y="1713591"/>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63"/>
            <p:cNvSpPr/>
            <p:nvPr/>
          </p:nvSpPr>
          <p:spPr>
            <a:xfrm>
              <a:off x="2360531" y="1713686"/>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63"/>
            <p:cNvSpPr/>
            <p:nvPr/>
          </p:nvSpPr>
          <p:spPr>
            <a:xfrm>
              <a:off x="2361291" y="1713442"/>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63"/>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63"/>
            <p:cNvSpPr/>
            <p:nvPr/>
          </p:nvSpPr>
          <p:spPr>
            <a:xfrm>
              <a:off x="2358725" y="1713917"/>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63"/>
            <p:cNvSpPr/>
            <p:nvPr/>
          </p:nvSpPr>
          <p:spPr>
            <a:xfrm>
              <a:off x="2354163" y="1713822"/>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63"/>
            <p:cNvSpPr/>
            <p:nvPr/>
          </p:nvSpPr>
          <p:spPr>
            <a:xfrm>
              <a:off x="2353552" y="1713781"/>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63"/>
            <p:cNvSpPr/>
            <p:nvPr/>
          </p:nvSpPr>
          <p:spPr>
            <a:xfrm>
              <a:off x="2359200" y="1713876"/>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63"/>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63"/>
            <p:cNvSpPr/>
            <p:nvPr/>
          </p:nvSpPr>
          <p:spPr>
            <a:xfrm>
              <a:off x="2354788" y="171387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63"/>
            <p:cNvSpPr/>
            <p:nvPr/>
          </p:nvSpPr>
          <p:spPr>
            <a:xfrm>
              <a:off x="2355358"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63"/>
            <p:cNvSpPr/>
            <p:nvPr/>
          </p:nvSpPr>
          <p:spPr>
            <a:xfrm>
              <a:off x="2357680"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63"/>
            <p:cNvSpPr/>
            <p:nvPr/>
          </p:nvSpPr>
          <p:spPr>
            <a:xfrm>
              <a:off x="2359675" y="171382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63"/>
            <p:cNvSpPr/>
            <p:nvPr/>
          </p:nvSpPr>
          <p:spPr>
            <a:xfrm>
              <a:off x="2358209"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63"/>
            <p:cNvSpPr/>
            <p:nvPr/>
          </p:nvSpPr>
          <p:spPr>
            <a:xfrm>
              <a:off x="235653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63"/>
            <p:cNvSpPr/>
            <p:nvPr/>
          </p:nvSpPr>
          <p:spPr>
            <a:xfrm>
              <a:off x="2360110" y="1713781"/>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63"/>
            <p:cNvSpPr/>
            <p:nvPr/>
          </p:nvSpPr>
          <p:spPr>
            <a:xfrm>
              <a:off x="2357299"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63"/>
            <p:cNvSpPr/>
            <p:nvPr/>
          </p:nvSpPr>
          <p:spPr>
            <a:xfrm>
              <a:off x="235596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63"/>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63"/>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63"/>
            <p:cNvSpPr/>
            <p:nvPr/>
          </p:nvSpPr>
          <p:spPr>
            <a:xfrm>
              <a:off x="2633846" y="1775002"/>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63"/>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63"/>
            <p:cNvSpPr/>
            <p:nvPr/>
          </p:nvSpPr>
          <p:spPr>
            <a:xfrm>
              <a:off x="2634891" y="1778858"/>
              <a:ext cx="14" cy="95"/>
            </a:xfrm>
            <a:custGeom>
              <a:rect b="b" l="l" r="r" t="t"/>
              <a:pathLst>
                <a:path extrusionOk="0" h="7"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63"/>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63"/>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63"/>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63"/>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63"/>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63"/>
            <p:cNvSpPr/>
            <p:nvPr/>
          </p:nvSpPr>
          <p:spPr>
            <a:xfrm>
              <a:off x="2991817" y="1742539"/>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63"/>
            <p:cNvSpPr/>
            <p:nvPr/>
          </p:nvSpPr>
          <p:spPr>
            <a:xfrm>
              <a:off x="2987920" y="1742769"/>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63"/>
            <p:cNvSpPr/>
            <p:nvPr/>
          </p:nvSpPr>
          <p:spPr>
            <a:xfrm>
              <a:off x="2992387" y="1742294"/>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63"/>
            <p:cNvSpPr/>
            <p:nvPr/>
          </p:nvSpPr>
          <p:spPr>
            <a:xfrm>
              <a:off x="2980547" y="1745770"/>
              <a:ext cx="774" cy="584"/>
            </a:xfrm>
            <a:custGeom>
              <a:rect b="b" l="l" r="r" t="t"/>
              <a:pathLst>
                <a:path extrusionOk="0" h="43" w="57">
                  <a:moveTo>
                    <a:pt x="57"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63"/>
            <p:cNvSpPr/>
            <p:nvPr/>
          </p:nvSpPr>
          <p:spPr>
            <a:xfrm>
              <a:off x="2979556" y="1746476"/>
              <a:ext cx="815" cy="584"/>
            </a:xfrm>
            <a:custGeom>
              <a:rect b="b" l="l" r="r" t="t"/>
              <a:pathLst>
                <a:path extrusionOk="0" h="43" w="60">
                  <a:moveTo>
                    <a:pt x="60" y="1"/>
                  </a:move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63"/>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63"/>
            <p:cNvSpPr/>
            <p:nvPr/>
          </p:nvSpPr>
          <p:spPr>
            <a:xfrm>
              <a:off x="2989101" y="1742674"/>
              <a:ext cx="1398" cy="14"/>
            </a:xfrm>
            <a:custGeom>
              <a:rect b="b" l="l" r="r" t="t"/>
              <a:pathLst>
                <a:path extrusionOk="0" h="1" w="103">
                  <a:moveTo>
                    <a:pt x="10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63"/>
            <p:cNvSpPr/>
            <p:nvPr/>
          </p:nvSpPr>
          <p:spPr>
            <a:xfrm>
              <a:off x="2993052" y="17419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63"/>
            <p:cNvSpPr/>
            <p:nvPr/>
          </p:nvSpPr>
          <p:spPr>
            <a:xfrm>
              <a:off x="2991111" y="174267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63"/>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63"/>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63"/>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63"/>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63"/>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63"/>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63"/>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63"/>
            <p:cNvSpPr/>
            <p:nvPr/>
          </p:nvSpPr>
          <p:spPr>
            <a:xfrm>
              <a:off x="2728671" y="1883663"/>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63"/>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63"/>
            <p:cNvSpPr/>
            <p:nvPr/>
          </p:nvSpPr>
          <p:spPr>
            <a:xfrm>
              <a:off x="2728155" y="1883989"/>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63"/>
            <p:cNvSpPr/>
            <p:nvPr/>
          </p:nvSpPr>
          <p:spPr>
            <a:xfrm>
              <a:off x="2728820" y="1883568"/>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63"/>
            <p:cNvSpPr/>
            <p:nvPr/>
          </p:nvSpPr>
          <p:spPr>
            <a:xfrm>
              <a:off x="2728440" y="1883799"/>
              <a:ext cx="149" cy="109"/>
            </a:xfrm>
            <a:custGeom>
              <a:rect b="b" l="l" r="r" t="t"/>
              <a:pathLst>
                <a:path extrusionOk="0" h="8" w="11">
                  <a:moveTo>
                    <a:pt x="0"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63"/>
            <p:cNvSpPr/>
            <p:nvPr/>
          </p:nvSpPr>
          <p:spPr>
            <a:xfrm>
              <a:off x="2727341" y="1884518"/>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63"/>
            <p:cNvSpPr/>
            <p:nvPr/>
          </p:nvSpPr>
          <p:spPr>
            <a:xfrm>
              <a:off x="2727775" y="188423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63"/>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63"/>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63"/>
            <p:cNvSpPr/>
            <p:nvPr/>
          </p:nvSpPr>
          <p:spPr>
            <a:xfrm>
              <a:off x="2733668" y="18746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63"/>
            <p:cNvSpPr/>
            <p:nvPr/>
          </p:nvSpPr>
          <p:spPr>
            <a:xfrm>
              <a:off x="2760334" y="1831037"/>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63"/>
            <p:cNvSpPr/>
            <p:nvPr/>
          </p:nvSpPr>
          <p:spPr>
            <a:xfrm>
              <a:off x="2760565" y="183080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63"/>
            <p:cNvSpPr/>
            <p:nvPr/>
          </p:nvSpPr>
          <p:spPr>
            <a:xfrm>
              <a:off x="2760945" y="183023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63"/>
            <p:cNvSpPr/>
            <p:nvPr/>
          </p:nvSpPr>
          <p:spPr>
            <a:xfrm>
              <a:off x="2760089" y="1831227"/>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63"/>
            <p:cNvSpPr/>
            <p:nvPr/>
          </p:nvSpPr>
          <p:spPr>
            <a:xfrm>
              <a:off x="2760755" y="1830521"/>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63"/>
            <p:cNvSpPr/>
            <p:nvPr/>
          </p:nvSpPr>
          <p:spPr>
            <a:xfrm>
              <a:off x="2761135" y="1829951"/>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63"/>
            <p:cNvSpPr/>
            <p:nvPr/>
          </p:nvSpPr>
          <p:spPr>
            <a:xfrm>
              <a:off x="2755297" y="18362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63"/>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63"/>
            <p:cNvSpPr/>
            <p:nvPr/>
          </p:nvSpPr>
          <p:spPr>
            <a:xfrm>
              <a:off x="2731903" y="1878151"/>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63"/>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63"/>
            <p:cNvSpPr/>
            <p:nvPr/>
          </p:nvSpPr>
          <p:spPr>
            <a:xfrm>
              <a:off x="2755527" y="1836128"/>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63"/>
            <p:cNvSpPr/>
            <p:nvPr/>
          </p:nvSpPr>
          <p:spPr>
            <a:xfrm>
              <a:off x="2761990" y="1827805"/>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63"/>
            <p:cNvSpPr/>
            <p:nvPr/>
          </p:nvSpPr>
          <p:spPr>
            <a:xfrm>
              <a:off x="2762045" y="1827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63"/>
            <p:cNvSpPr/>
            <p:nvPr/>
          </p:nvSpPr>
          <p:spPr>
            <a:xfrm>
              <a:off x="2732717" y="187771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63"/>
            <p:cNvSpPr/>
            <p:nvPr/>
          </p:nvSpPr>
          <p:spPr>
            <a:xfrm>
              <a:off x="2761895" y="1828050"/>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63"/>
            <p:cNvSpPr/>
            <p:nvPr/>
          </p:nvSpPr>
          <p:spPr>
            <a:xfrm>
              <a:off x="2761325" y="182966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63"/>
            <p:cNvSpPr/>
            <p:nvPr/>
          </p:nvSpPr>
          <p:spPr>
            <a:xfrm>
              <a:off x="2732188" y="187805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63"/>
            <p:cNvSpPr/>
            <p:nvPr/>
          </p:nvSpPr>
          <p:spPr>
            <a:xfrm>
              <a:off x="2761855" y="1828335"/>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63"/>
            <p:cNvSpPr/>
            <p:nvPr/>
          </p:nvSpPr>
          <p:spPr>
            <a:xfrm>
              <a:off x="2761474" y="18292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63"/>
            <p:cNvSpPr/>
            <p:nvPr/>
          </p:nvSpPr>
          <p:spPr>
            <a:xfrm>
              <a:off x="2761610" y="1828905"/>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63"/>
            <p:cNvSpPr/>
            <p:nvPr/>
          </p:nvSpPr>
          <p:spPr>
            <a:xfrm>
              <a:off x="2761705" y="1828620"/>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63"/>
            <p:cNvSpPr/>
            <p:nvPr/>
          </p:nvSpPr>
          <p:spPr>
            <a:xfrm>
              <a:off x="2732473" y="187790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63"/>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63"/>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63"/>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63"/>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63"/>
            <p:cNvSpPr/>
            <p:nvPr/>
          </p:nvSpPr>
          <p:spPr>
            <a:xfrm>
              <a:off x="2713179" y="1838314"/>
              <a:ext cx="489" cy="163"/>
            </a:xfrm>
            <a:custGeom>
              <a:rect b="b" l="l" r="r" t="t"/>
              <a:pathLst>
                <a:path extrusionOk="0" h="12" w="36">
                  <a:moveTo>
                    <a:pt x="36"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63"/>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63"/>
            <p:cNvSpPr/>
            <p:nvPr/>
          </p:nvSpPr>
          <p:spPr>
            <a:xfrm>
              <a:off x="2713804" y="1838504"/>
              <a:ext cx="489" cy="163"/>
            </a:xfrm>
            <a:custGeom>
              <a:rect b="b" l="l" r="r" t="t"/>
              <a:pathLst>
                <a:path extrusionOk="0" h="12" w="36">
                  <a:moveTo>
                    <a:pt x="35"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63"/>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63"/>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63"/>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63"/>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63"/>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63"/>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63"/>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63"/>
            <p:cNvSpPr/>
            <p:nvPr/>
          </p:nvSpPr>
          <p:spPr>
            <a:xfrm>
              <a:off x="2816708" y="1965033"/>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63"/>
            <p:cNvSpPr/>
            <p:nvPr/>
          </p:nvSpPr>
          <p:spPr>
            <a:xfrm>
              <a:off x="2815798" y="1965563"/>
              <a:ext cx="299" cy="149"/>
            </a:xfrm>
            <a:custGeom>
              <a:rect b="b" l="l" r="r" t="t"/>
              <a:pathLst>
                <a:path extrusionOk="0" h="11" w="22">
                  <a:moveTo>
                    <a:pt x="22"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63"/>
            <p:cNvSpPr/>
            <p:nvPr/>
          </p:nvSpPr>
          <p:spPr>
            <a:xfrm>
              <a:off x="2817033" y="1964802"/>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63"/>
            <p:cNvSpPr/>
            <p:nvPr/>
          </p:nvSpPr>
          <p:spPr>
            <a:xfrm>
              <a:off x="2815133" y="1965848"/>
              <a:ext cx="448" cy="204"/>
            </a:xfrm>
            <a:custGeom>
              <a:rect b="b" l="l" r="r" t="t"/>
              <a:pathLst>
                <a:path extrusionOk="0" h="15" w="33">
                  <a:moveTo>
                    <a:pt x="32"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63"/>
            <p:cNvSpPr/>
            <p:nvPr/>
          </p:nvSpPr>
          <p:spPr>
            <a:xfrm>
              <a:off x="2816273" y="1965277"/>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63"/>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63"/>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63"/>
            <p:cNvSpPr/>
            <p:nvPr/>
          </p:nvSpPr>
          <p:spPr>
            <a:xfrm>
              <a:off x="2818364" y="1963702"/>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63"/>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63"/>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63"/>
            <p:cNvSpPr/>
            <p:nvPr/>
          </p:nvSpPr>
          <p:spPr>
            <a:xfrm>
              <a:off x="2817373" y="1964612"/>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63"/>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63"/>
            <p:cNvSpPr/>
            <p:nvPr/>
          </p:nvSpPr>
          <p:spPr>
            <a:xfrm>
              <a:off x="2818133" y="1963947"/>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63"/>
            <p:cNvSpPr/>
            <p:nvPr/>
          </p:nvSpPr>
          <p:spPr>
            <a:xfrm>
              <a:off x="2817848" y="1964273"/>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63"/>
            <p:cNvSpPr/>
            <p:nvPr/>
          </p:nvSpPr>
          <p:spPr>
            <a:xfrm>
              <a:off x="2817604" y="1964422"/>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63"/>
            <p:cNvSpPr/>
            <p:nvPr/>
          </p:nvSpPr>
          <p:spPr>
            <a:xfrm>
              <a:off x="2817984" y="196408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63"/>
            <p:cNvSpPr/>
            <p:nvPr/>
          </p:nvSpPr>
          <p:spPr>
            <a:xfrm>
              <a:off x="2818228" y="1963852"/>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63"/>
            <p:cNvSpPr/>
            <p:nvPr/>
          </p:nvSpPr>
          <p:spPr>
            <a:xfrm>
              <a:off x="2818323" y="1963757"/>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63"/>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63"/>
            <p:cNvSpPr/>
            <p:nvPr/>
          </p:nvSpPr>
          <p:spPr>
            <a:xfrm>
              <a:off x="2786525" y="18854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63"/>
            <p:cNvSpPr/>
            <p:nvPr/>
          </p:nvSpPr>
          <p:spPr>
            <a:xfrm>
              <a:off x="2788086" y="188299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63"/>
            <p:cNvSpPr/>
            <p:nvPr/>
          </p:nvSpPr>
          <p:spPr>
            <a:xfrm>
              <a:off x="2785615" y="1887981"/>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63"/>
            <p:cNvSpPr/>
            <p:nvPr/>
          </p:nvSpPr>
          <p:spPr>
            <a:xfrm>
              <a:off x="2788996" y="1881857"/>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63"/>
            <p:cNvSpPr/>
            <p:nvPr/>
          </p:nvSpPr>
          <p:spPr>
            <a:xfrm>
              <a:off x="2788371" y="1882618"/>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63"/>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63"/>
            <p:cNvSpPr/>
            <p:nvPr/>
          </p:nvSpPr>
          <p:spPr>
            <a:xfrm>
              <a:off x="2786376" y="1885795"/>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63"/>
            <p:cNvSpPr/>
            <p:nvPr/>
          </p:nvSpPr>
          <p:spPr>
            <a:xfrm>
              <a:off x="2786280" y="1886039"/>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63"/>
            <p:cNvSpPr/>
            <p:nvPr/>
          </p:nvSpPr>
          <p:spPr>
            <a:xfrm>
              <a:off x="2787801" y="188337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63"/>
            <p:cNvSpPr/>
            <p:nvPr/>
          </p:nvSpPr>
          <p:spPr>
            <a:xfrm>
              <a:off x="2788657" y="1882237"/>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63"/>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63"/>
            <p:cNvSpPr/>
            <p:nvPr/>
          </p:nvSpPr>
          <p:spPr>
            <a:xfrm>
              <a:off x="2785289" y="188832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63"/>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63"/>
            <p:cNvSpPr/>
            <p:nvPr/>
          </p:nvSpPr>
          <p:spPr>
            <a:xfrm>
              <a:off x="2785860" y="1887601"/>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63"/>
            <p:cNvSpPr/>
            <p:nvPr/>
          </p:nvSpPr>
          <p:spPr>
            <a:xfrm>
              <a:off x="2787570" y="1883758"/>
              <a:ext cx="109" cy="204"/>
            </a:xfrm>
            <a:custGeom>
              <a:rect b="b" l="l" r="r" t="t"/>
              <a:pathLst>
                <a:path extrusionOk="0" h="15" w="8">
                  <a:moveTo>
                    <a:pt x="7"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63"/>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63"/>
            <p:cNvSpPr/>
            <p:nvPr/>
          </p:nvSpPr>
          <p:spPr>
            <a:xfrm>
              <a:off x="2787285" y="1884138"/>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63"/>
            <p:cNvSpPr/>
            <p:nvPr/>
          </p:nvSpPr>
          <p:spPr>
            <a:xfrm>
              <a:off x="2787041" y="1884464"/>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63"/>
            <p:cNvSpPr/>
            <p:nvPr/>
          </p:nvSpPr>
          <p:spPr>
            <a:xfrm>
              <a:off x="2786851" y="188484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63"/>
            <p:cNvSpPr/>
            <p:nvPr/>
          </p:nvSpPr>
          <p:spPr>
            <a:xfrm>
              <a:off x="2786715" y="1885184"/>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63"/>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63"/>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63"/>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63"/>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63"/>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63"/>
            <p:cNvSpPr/>
            <p:nvPr/>
          </p:nvSpPr>
          <p:spPr>
            <a:xfrm>
              <a:off x="2832960" y="1935570"/>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63"/>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63"/>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63"/>
            <p:cNvSpPr/>
            <p:nvPr/>
          </p:nvSpPr>
          <p:spPr>
            <a:xfrm>
              <a:off x="2833489" y="1935570"/>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63"/>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63"/>
            <p:cNvSpPr/>
            <p:nvPr/>
          </p:nvSpPr>
          <p:spPr>
            <a:xfrm>
              <a:off x="2834671" y="1935230"/>
              <a:ext cx="353" cy="163"/>
            </a:xfrm>
            <a:custGeom>
              <a:rect b="b" l="l" r="r" t="t"/>
              <a:pathLst>
                <a:path extrusionOk="0" h="12" w="26">
                  <a:moveTo>
                    <a:pt x="2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63"/>
            <p:cNvSpPr/>
            <p:nvPr/>
          </p:nvSpPr>
          <p:spPr>
            <a:xfrm>
              <a:off x="2834060" y="1935421"/>
              <a:ext cx="339" cy="109"/>
            </a:xfrm>
            <a:custGeom>
              <a:rect b="b" l="l" r="r" t="t"/>
              <a:pathLst>
                <a:path extrusionOk="0" h="8" w="25">
                  <a:moveTo>
                    <a:pt x="2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63"/>
            <p:cNvSpPr/>
            <p:nvPr/>
          </p:nvSpPr>
          <p:spPr>
            <a:xfrm>
              <a:off x="2835241" y="1934945"/>
              <a:ext cx="353" cy="204"/>
            </a:xfrm>
            <a:custGeom>
              <a:rect b="b" l="l" r="r" t="t"/>
              <a:pathLst>
                <a:path extrusionOk="0" h="15" w="26">
                  <a:moveTo>
                    <a:pt x="25"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63"/>
            <p:cNvSpPr/>
            <p:nvPr/>
          </p:nvSpPr>
          <p:spPr>
            <a:xfrm>
              <a:off x="2836056" y="1934714"/>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63"/>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63"/>
            <p:cNvSpPr/>
            <p:nvPr/>
          </p:nvSpPr>
          <p:spPr>
            <a:xfrm>
              <a:off x="2774359" y="1962182"/>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63"/>
            <p:cNvSpPr/>
            <p:nvPr/>
          </p:nvSpPr>
          <p:spPr>
            <a:xfrm>
              <a:off x="2774115" y="1962657"/>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63"/>
            <p:cNvSpPr/>
            <p:nvPr/>
          </p:nvSpPr>
          <p:spPr>
            <a:xfrm>
              <a:off x="2774590" y="1961761"/>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63"/>
            <p:cNvSpPr/>
            <p:nvPr/>
          </p:nvSpPr>
          <p:spPr>
            <a:xfrm>
              <a:off x="2775595" y="1959521"/>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63"/>
            <p:cNvSpPr/>
            <p:nvPr/>
          </p:nvSpPr>
          <p:spPr>
            <a:xfrm>
              <a:off x="2775310" y="1960145"/>
              <a:ext cx="149" cy="394"/>
            </a:xfrm>
            <a:custGeom>
              <a:rect b="b" l="l" r="r" t="t"/>
              <a:pathLst>
                <a:path extrusionOk="0" h="29" w="11">
                  <a:moveTo>
                    <a:pt x="0" y="2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63"/>
            <p:cNvSpPr/>
            <p:nvPr/>
          </p:nvSpPr>
          <p:spPr>
            <a:xfrm>
              <a:off x="2775065" y="1960756"/>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63"/>
            <p:cNvSpPr/>
            <p:nvPr/>
          </p:nvSpPr>
          <p:spPr>
            <a:xfrm>
              <a:off x="2774835" y="1961286"/>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63"/>
            <p:cNvSpPr/>
            <p:nvPr/>
          </p:nvSpPr>
          <p:spPr>
            <a:xfrm>
              <a:off x="2773884" y="1963091"/>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63"/>
            <p:cNvSpPr/>
            <p:nvPr/>
          </p:nvSpPr>
          <p:spPr>
            <a:xfrm>
              <a:off x="2772268" y="1965087"/>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63"/>
            <p:cNvSpPr/>
            <p:nvPr/>
          </p:nvSpPr>
          <p:spPr>
            <a:xfrm>
              <a:off x="2772839" y="1964517"/>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63"/>
            <p:cNvSpPr/>
            <p:nvPr/>
          </p:nvSpPr>
          <p:spPr>
            <a:xfrm>
              <a:off x="2771983" y="1965318"/>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63"/>
            <p:cNvSpPr/>
            <p:nvPr/>
          </p:nvSpPr>
          <p:spPr>
            <a:xfrm>
              <a:off x="2773599" y="1963512"/>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63"/>
            <p:cNvSpPr/>
            <p:nvPr/>
          </p:nvSpPr>
          <p:spPr>
            <a:xfrm>
              <a:off x="2773070" y="1964178"/>
              <a:ext cx="163" cy="204"/>
            </a:xfrm>
            <a:custGeom>
              <a:rect b="b" l="l" r="r" t="t"/>
              <a:pathLst>
                <a:path extrusionOk="0" h="15" w="12">
                  <a:moveTo>
                    <a:pt x="1"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63"/>
            <p:cNvSpPr/>
            <p:nvPr/>
          </p:nvSpPr>
          <p:spPr>
            <a:xfrm>
              <a:off x="2773355" y="1963852"/>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63"/>
            <p:cNvSpPr/>
            <p:nvPr/>
          </p:nvSpPr>
          <p:spPr>
            <a:xfrm>
              <a:off x="2776776" y="1956384"/>
              <a:ext cx="68" cy="299"/>
            </a:xfrm>
            <a:custGeom>
              <a:rect b="b" l="l" r="r" t="t"/>
              <a:pathLst>
                <a:path extrusionOk="0" h="22" w="5">
                  <a:moveTo>
                    <a:pt x="1" y="22"/>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63"/>
            <p:cNvSpPr/>
            <p:nvPr/>
          </p:nvSpPr>
          <p:spPr>
            <a:xfrm>
              <a:off x="2777496" y="1954062"/>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63"/>
            <p:cNvSpPr/>
            <p:nvPr/>
          </p:nvSpPr>
          <p:spPr>
            <a:xfrm>
              <a:off x="2777632" y="1953628"/>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63"/>
            <p:cNvSpPr/>
            <p:nvPr/>
          </p:nvSpPr>
          <p:spPr>
            <a:xfrm>
              <a:off x="2776926" y="1955909"/>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63"/>
            <p:cNvSpPr/>
            <p:nvPr/>
          </p:nvSpPr>
          <p:spPr>
            <a:xfrm>
              <a:off x="2777251" y="1954959"/>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63"/>
            <p:cNvSpPr/>
            <p:nvPr/>
          </p:nvSpPr>
          <p:spPr>
            <a:xfrm>
              <a:off x="2777781" y="195324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63"/>
            <p:cNvSpPr/>
            <p:nvPr/>
          </p:nvSpPr>
          <p:spPr>
            <a:xfrm>
              <a:off x="2777061" y="1955434"/>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63"/>
            <p:cNvSpPr/>
            <p:nvPr/>
          </p:nvSpPr>
          <p:spPr>
            <a:xfrm>
              <a:off x="2776586" y="1956914"/>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63"/>
            <p:cNvSpPr/>
            <p:nvPr/>
          </p:nvSpPr>
          <p:spPr>
            <a:xfrm>
              <a:off x="2776206" y="19579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63"/>
            <p:cNvSpPr/>
            <p:nvPr/>
          </p:nvSpPr>
          <p:spPr>
            <a:xfrm>
              <a:off x="2776016" y="195847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63"/>
            <p:cNvSpPr/>
            <p:nvPr/>
          </p:nvSpPr>
          <p:spPr>
            <a:xfrm>
              <a:off x="2776396" y="1957430"/>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63"/>
            <p:cNvSpPr/>
            <p:nvPr/>
          </p:nvSpPr>
          <p:spPr>
            <a:xfrm>
              <a:off x="2777401" y="1954483"/>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63"/>
            <p:cNvSpPr/>
            <p:nvPr/>
          </p:nvSpPr>
          <p:spPr>
            <a:xfrm>
              <a:off x="2772554" y="1964802"/>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63"/>
            <p:cNvSpPr/>
            <p:nvPr/>
          </p:nvSpPr>
          <p:spPr>
            <a:xfrm>
              <a:off x="2775826" y="1959005"/>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63"/>
            <p:cNvSpPr/>
            <p:nvPr/>
          </p:nvSpPr>
          <p:spPr>
            <a:xfrm>
              <a:off x="2771698" y="196550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63"/>
            <p:cNvSpPr/>
            <p:nvPr/>
          </p:nvSpPr>
          <p:spPr>
            <a:xfrm>
              <a:off x="2800401" y="1951917"/>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63"/>
            <p:cNvSpPr/>
            <p:nvPr/>
          </p:nvSpPr>
          <p:spPr>
            <a:xfrm>
              <a:off x="2800591" y="195258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63"/>
            <p:cNvSpPr/>
            <p:nvPr/>
          </p:nvSpPr>
          <p:spPr>
            <a:xfrm>
              <a:off x="2800591" y="195301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63"/>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63"/>
            <p:cNvSpPr/>
            <p:nvPr/>
          </p:nvSpPr>
          <p:spPr>
            <a:xfrm>
              <a:off x="2800550" y="19522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63"/>
            <p:cNvSpPr/>
            <p:nvPr/>
          </p:nvSpPr>
          <p:spPr>
            <a:xfrm>
              <a:off x="2783293" y="189064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63"/>
            <p:cNvSpPr/>
            <p:nvPr/>
          </p:nvSpPr>
          <p:spPr>
            <a:xfrm>
              <a:off x="2821609" y="1933425"/>
              <a:ext cx="0" cy="109"/>
            </a:xfrm>
            <a:custGeom>
              <a:rect b="b" l="l" r="r" t="t"/>
              <a:pathLst>
                <a:path extrusionOk="0" h="8" w="0">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63"/>
            <p:cNvSpPr/>
            <p:nvPr/>
          </p:nvSpPr>
          <p:spPr>
            <a:xfrm>
              <a:off x="2821555" y="193285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63"/>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63"/>
            <p:cNvSpPr/>
            <p:nvPr/>
          </p:nvSpPr>
          <p:spPr>
            <a:xfrm>
              <a:off x="2782913" y="1890262"/>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63"/>
            <p:cNvSpPr/>
            <p:nvPr/>
          </p:nvSpPr>
          <p:spPr>
            <a:xfrm>
              <a:off x="2783198" y="1890547"/>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63"/>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63"/>
            <p:cNvSpPr/>
            <p:nvPr/>
          </p:nvSpPr>
          <p:spPr>
            <a:xfrm>
              <a:off x="2821650" y="1933995"/>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63"/>
            <p:cNvSpPr/>
            <p:nvPr/>
          </p:nvSpPr>
          <p:spPr>
            <a:xfrm>
              <a:off x="2782574" y="18899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63"/>
            <p:cNvSpPr/>
            <p:nvPr/>
          </p:nvSpPr>
          <p:spPr>
            <a:xfrm>
              <a:off x="2782723" y="1890072"/>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63"/>
            <p:cNvSpPr/>
            <p:nvPr/>
          </p:nvSpPr>
          <p:spPr>
            <a:xfrm>
              <a:off x="2783103" y="1890411"/>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63"/>
            <p:cNvSpPr/>
            <p:nvPr/>
          </p:nvSpPr>
          <p:spPr>
            <a:xfrm>
              <a:off x="2783334" y="1890696"/>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63"/>
            <p:cNvSpPr/>
            <p:nvPr/>
          </p:nvSpPr>
          <p:spPr>
            <a:xfrm>
              <a:off x="2821324" y="1935950"/>
              <a:ext cx="0" cy="14"/>
            </a:xfrm>
            <a:custGeom>
              <a:rect b="b" l="l" r="r" t="t"/>
              <a:pathLst>
                <a:path extrusionOk="0" h="1" w="0">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63"/>
            <p:cNvSpPr/>
            <p:nvPr/>
          </p:nvSpPr>
          <p:spPr>
            <a:xfrm>
              <a:off x="2821609" y="1934945"/>
              <a:ext cx="0" cy="68"/>
            </a:xfrm>
            <a:custGeom>
              <a:rect b="b" l="l" r="r" t="t"/>
              <a:pathLst>
                <a:path extrusionOk="0" h="5" w="0">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63"/>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63"/>
            <p:cNvSpPr/>
            <p:nvPr/>
          </p:nvSpPr>
          <p:spPr>
            <a:xfrm>
              <a:off x="2821039" y="1936330"/>
              <a:ext cx="0" cy="54"/>
            </a:xfrm>
            <a:custGeom>
              <a:rect b="b" l="l" r="r" t="t"/>
              <a:pathLst>
                <a:path extrusionOk="0" h="4" w="0">
                  <a:moveTo>
                    <a:pt x="0" y="4"/>
                  </a:moveTo>
                  <a:lnTo>
                    <a:pt x="0"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63"/>
            <p:cNvSpPr/>
            <p:nvPr/>
          </p:nvSpPr>
          <p:spPr>
            <a:xfrm>
              <a:off x="2821460" y="1935421"/>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63"/>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63"/>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63"/>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63"/>
            <p:cNvSpPr/>
            <p:nvPr/>
          </p:nvSpPr>
          <p:spPr>
            <a:xfrm>
              <a:off x="2186141" y="168088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63"/>
            <p:cNvSpPr/>
            <p:nvPr/>
          </p:nvSpPr>
          <p:spPr>
            <a:xfrm>
              <a:off x="2187187" y="1681358"/>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63"/>
            <p:cNvSpPr/>
            <p:nvPr/>
          </p:nvSpPr>
          <p:spPr>
            <a:xfrm>
              <a:off x="2188327" y="1682024"/>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63"/>
            <p:cNvSpPr/>
            <p:nvPr/>
          </p:nvSpPr>
          <p:spPr>
            <a:xfrm>
              <a:off x="2185571" y="1680652"/>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63"/>
            <p:cNvSpPr/>
            <p:nvPr/>
          </p:nvSpPr>
          <p:spPr>
            <a:xfrm>
              <a:off x="2186657" y="168112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63"/>
            <p:cNvSpPr/>
            <p:nvPr/>
          </p:nvSpPr>
          <p:spPr>
            <a:xfrm>
              <a:off x="2184756" y="1680313"/>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63"/>
            <p:cNvSpPr/>
            <p:nvPr/>
          </p:nvSpPr>
          <p:spPr>
            <a:xfrm>
              <a:off x="2185137" y="1680462"/>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63"/>
            <p:cNvSpPr/>
            <p:nvPr/>
          </p:nvSpPr>
          <p:spPr>
            <a:xfrm>
              <a:off x="2183616" y="167989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63"/>
            <p:cNvSpPr/>
            <p:nvPr/>
          </p:nvSpPr>
          <p:spPr>
            <a:xfrm>
              <a:off x="2175347" y="1698615"/>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63"/>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63"/>
            <p:cNvSpPr/>
            <p:nvPr/>
          </p:nvSpPr>
          <p:spPr>
            <a:xfrm>
              <a:off x="2187703" y="1681698"/>
              <a:ext cx="258" cy="109"/>
            </a:xfrm>
            <a:custGeom>
              <a:rect b="b" l="l" r="r" t="t"/>
              <a:pathLst>
                <a:path extrusionOk="0" h="8" w="19">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63"/>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63"/>
            <p:cNvSpPr/>
            <p:nvPr/>
          </p:nvSpPr>
          <p:spPr>
            <a:xfrm>
              <a:off x="2183711" y="16799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63"/>
            <p:cNvSpPr/>
            <p:nvPr/>
          </p:nvSpPr>
          <p:spPr>
            <a:xfrm>
              <a:off x="2184145" y="168008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63"/>
            <p:cNvSpPr/>
            <p:nvPr/>
          </p:nvSpPr>
          <p:spPr>
            <a:xfrm>
              <a:off x="2183860" y="167998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63"/>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63"/>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63"/>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63"/>
            <p:cNvSpPr/>
            <p:nvPr/>
          </p:nvSpPr>
          <p:spPr>
            <a:xfrm>
              <a:off x="2170215" y="16668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63"/>
            <p:cNvSpPr/>
            <p:nvPr/>
          </p:nvSpPr>
          <p:spPr>
            <a:xfrm>
              <a:off x="2170636" y="1667061"/>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63"/>
            <p:cNvSpPr/>
            <p:nvPr/>
          </p:nvSpPr>
          <p:spPr>
            <a:xfrm>
              <a:off x="2175252" y="1670524"/>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63"/>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63"/>
            <p:cNvSpPr/>
            <p:nvPr/>
          </p:nvSpPr>
          <p:spPr>
            <a:xfrm>
              <a:off x="2175592" y="167080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63"/>
            <p:cNvSpPr/>
            <p:nvPr/>
          </p:nvSpPr>
          <p:spPr>
            <a:xfrm>
              <a:off x="2174587" y="166985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63"/>
            <p:cNvSpPr/>
            <p:nvPr/>
          </p:nvSpPr>
          <p:spPr>
            <a:xfrm>
              <a:off x="2174207" y="1669573"/>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63"/>
            <p:cNvSpPr/>
            <p:nvPr/>
          </p:nvSpPr>
          <p:spPr>
            <a:xfrm>
              <a:off x="2171070" y="1667346"/>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63"/>
            <p:cNvSpPr/>
            <p:nvPr/>
          </p:nvSpPr>
          <p:spPr>
            <a:xfrm>
              <a:off x="2173786" y="1669247"/>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63"/>
            <p:cNvSpPr/>
            <p:nvPr/>
          </p:nvSpPr>
          <p:spPr>
            <a:xfrm>
              <a:off x="2174926" y="16701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63"/>
            <p:cNvSpPr/>
            <p:nvPr/>
          </p:nvSpPr>
          <p:spPr>
            <a:xfrm>
              <a:off x="2171546" y="166767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63"/>
            <p:cNvSpPr/>
            <p:nvPr/>
          </p:nvSpPr>
          <p:spPr>
            <a:xfrm>
              <a:off x="2172971" y="1668623"/>
              <a:ext cx="54" cy="68"/>
            </a:xfrm>
            <a:custGeom>
              <a:rect b="b" l="l" r="r" t="t"/>
              <a:pathLst>
                <a:path extrusionOk="0" h="5" w="4">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63"/>
            <p:cNvSpPr/>
            <p:nvPr/>
          </p:nvSpPr>
          <p:spPr>
            <a:xfrm>
              <a:off x="2173351" y="1668908"/>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63"/>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63"/>
            <p:cNvSpPr/>
            <p:nvPr/>
          </p:nvSpPr>
          <p:spPr>
            <a:xfrm>
              <a:off x="2168599" y="166343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63"/>
            <p:cNvSpPr/>
            <p:nvPr/>
          </p:nvSpPr>
          <p:spPr>
            <a:xfrm>
              <a:off x="2168409" y="166387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63"/>
            <p:cNvSpPr/>
            <p:nvPr/>
          </p:nvSpPr>
          <p:spPr>
            <a:xfrm>
              <a:off x="2168450" y="1663680"/>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63"/>
            <p:cNvSpPr/>
            <p:nvPr/>
          </p:nvSpPr>
          <p:spPr>
            <a:xfrm>
              <a:off x="2168735" y="166334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63"/>
            <p:cNvSpPr/>
            <p:nvPr/>
          </p:nvSpPr>
          <p:spPr>
            <a:xfrm>
              <a:off x="2168694" y="166334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63"/>
            <p:cNvSpPr/>
            <p:nvPr/>
          </p:nvSpPr>
          <p:spPr>
            <a:xfrm>
              <a:off x="2168640" y="166339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63"/>
            <p:cNvSpPr/>
            <p:nvPr/>
          </p:nvSpPr>
          <p:spPr>
            <a:xfrm>
              <a:off x="2168504" y="16635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63"/>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63"/>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63"/>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63"/>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63"/>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63"/>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63"/>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63"/>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63"/>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63"/>
            <p:cNvSpPr/>
            <p:nvPr/>
          </p:nvSpPr>
          <p:spPr>
            <a:xfrm>
              <a:off x="2156855" y="164647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63"/>
            <p:cNvSpPr/>
            <p:nvPr/>
          </p:nvSpPr>
          <p:spPr>
            <a:xfrm>
              <a:off x="2157045" y="1646423"/>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63"/>
            <p:cNvSpPr/>
            <p:nvPr/>
          </p:nvSpPr>
          <p:spPr>
            <a:xfrm>
              <a:off x="2156570" y="1646518"/>
              <a:ext cx="204" cy="68"/>
            </a:xfrm>
            <a:custGeom>
              <a:rect b="b" l="l" r="r" t="t"/>
              <a:pathLst>
                <a:path extrusionOk="0" h="5" w="15">
                  <a:moveTo>
                    <a:pt x="1" y="4"/>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63"/>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63"/>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63"/>
            <p:cNvSpPr/>
            <p:nvPr/>
          </p:nvSpPr>
          <p:spPr>
            <a:xfrm>
              <a:off x="2157235" y="164638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63"/>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63"/>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63"/>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63"/>
            <p:cNvSpPr/>
            <p:nvPr/>
          </p:nvSpPr>
          <p:spPr>
            <a:xfrm>
              <a:off x="2156244" y="1646614"/>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63"/>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63"/>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63"/>
            <p:cNvSpPr/>
            <p:nvPr/>
          </p:nvSpPr>
          <p:spPr>
            <a:xfrm>
              <a:off x="2154248" y="1646614"/>
              <a:ext cx="394" cy="14"/>
            </a:xfrm>
            <a:custGeom>
              <a:rect b="b" l="l" r="r" t="t"/>
              <a:pathLst>
                <a:path extrusionOk="0" h="1" w="29">
                  <a:moveTo>
                    <a:pt x="0" y="1"/>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63"/>
            <p:cNvSpPr/>
            <p:nvPr/>
          </p:nvSpPr>
          <p:spPr>
            <a:xfrm>
              <a:off x="2153813" y="1646573"/>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63"/>
            <p:cNvSpPr/>
            <p:nvPr/>
          </p:nvSpPr>
          <p:spPr>
            <a:xfrm>
              <a:off x="2153433" y="1646518"/>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63"/>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63"/>
            <p:cNvSpPr/>
            <p:nvPr/>
          </p:nvSpPr>
          <p:spPr>
            <a:xfrm>
              <a:off x="2152958" y="1646478"/>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63"/>
            <p:cNvSpPr/>
            <p:nvPr/>
          </p:nvSpPr>
          <p:spPr>
            <a:xfrm>
              <a:off x="2155864" y="1646614"/>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63"/>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63"/>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63"/>
            <p:cNvSpPr/>
            <p:nvPr/>
          </p:nvSpPr>
          <p:spPr>
            <a:xfrm>
              <a:off x="2211667" y="1642866"/>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63"/>
            <p:cNvSpPr/>
            <p:nvPr/>
          </p:nvSpPr>
          <p:spPr>
            <a:xfrm>
              <a:off x="2209332" y="164214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63"/>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63"/>
            <p:cNvSpPr/>
            <p:nvPr/>
          </p:nvSpPr>
          <p:spPr>
            <a:xfrm>
              <a:off x="2212088" y="1642961"/>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63"/>
            <p:cNvSpPr/>
            <p:nvPr/>
          </p:nvSpPr>
          <p:spPr>
            <a:xfrm>
              <a:off x="2209807" y="164233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63"/>
            <p:cNvSpPr/>
            <p:nvPr/>
          </p:nvSpPr>
          <p:spPr>
            <a:xfrm>
              <a:off x="2209481" y="1642201"/>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63"/>
            <p:cNvSpPr/>
            <p:nvPr/>
          </p:nvSpPr>
          <p:spPr>
            <a:xfrm>
              <a:off x="2209576" y="1642242"/>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63"/>
            <p:cNvSpPr/>
            <p:nvPr/>
          </p:nvSpPr>
          <p:spPr>
            <a:xfrm>
              <a:off x="2209291" y="1642051"/>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63"/>
            <p:cNvSpPr/>
            <p:nvPr/>
          </p:nvSpPr>
          <p:spPr>
            <a:xfrm>
              <a:off x="2209956" y="1642432"/>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63"/>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63"/>
            <p:cNvSpPr/>
            <p:nvPr/>
          </p:nvSpPr>
          <p:spPr>
            <a:xfrm>
              <a:off x="2209196" y="164201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63"/>
            <p:cNvSpPr/>
            <p:nvPr/>
          </p:nvSpPr>
          <p:spPr>
            <a:xfrm>
              <a:off x="2210187" y="164248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63"/>
            <p:cNvSpPr/>
            <p:nvPr/>
          </p:nvSpPr>
          <p:spPr>
            <a:xfrm>
              <a:off x="2210472" y="1642581"/>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63"/>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63"/>
            <p:cNvSpPr/>
            <p:nvPr/>
          </p:nvSpPr>
          <p:spPr>
            <a:xfrm>
              <a:off x="2210757" y="164267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63"/>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63"/>
            <p:cNvSpPr/>
            <p:nvPr/>
          </p:nvSpPr>
          <p:spPr>
            <a:xfrm>
              <a:off x="2208286" y="16483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63"/>
            <p:cNvSpPr/>
            <p:nvPr/>
          </p:nvSpPr>
          <p:spPr>
            <a:xfrm>
              <a:off x="2208191" y="164832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63"/>
            <p:cNvSpPr/>
            <p:nvPr/>
          </p:nvSpPr>
          <p:spPr>
            <a:xfrm>
              <a:off x="2209956" y="1649085"/>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63"/>
            <p:cNvSpPr/>
            <p:nvPr/>
          </p:nvSpPr>
          <p:spPr>
            <a:xfrm>
              <a:off x="2209427" y="1648895"/>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63"/>
            <p:cNvSpPr/>
            <p:nvPr/>
          </p:nvSpPr>
          <p:spPr>
            <a:xfrm>
              <a:off x="2208381" y="164847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63"/>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63"/>
            <p:cNvSpPr/>
            <p:nvPr/>
          </p:nvSpPr>
          <p:spPr>
            <a:xfrm>
              <a:off x="2208531" y="1648514"/>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63"/>
            <p:cNvSpPr/>
            <p:nvPr/>
          </p:nvSpPr>
          <p:spPr>
            <a:xfrm>
              <a:off x="2208816" y="16486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63"/>
            <p:cNvSpPr/>
            <p:nvPr/>
          </p:nvSpPr>
          <p:spPr>
            <a:xfrm>
              <a:off x="2209047" y="164880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63"/>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63"/>
            <p:cNvSpPr/>
            <p:nvPr/>
          </p:nvSpPr>
          <p:spPr>
            <a:xfrm>
              <a:off x="2174492" y="164632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63"/>
            <p:cNvSpPr/>
            <p:nvPr/>
          </p:nvSpPr>
          <p:spPr>
            <a:xfrm>
              <a:off x="2174356" y="16464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63"/>
            <p:cNvSpPr/>
            <p:nvPr/>
          </p:nvSpPr>
          <p:spPr>
            <a:xfrm>
              <a:off x="2174166" y="164666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63"/>
            <p:cNvSpPr/>
            <p:nvPr/>
          </p:nvSpPr>
          <p:spPr>
            <a:xfrm>
              <a:off x="2174587"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63"/>
            <p:cNvSpPr/>
            <p:nvPr/>
          </p:nvSpPr>
          <p:spPr>
            <a:xfrm>
              <a:off x="2173732" y="164727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63"/>
            <p:cNvSpPr/>
            <p:nvPr/>
          </p:nvSpPr>
          <p:spPr>
            <a:xfrm>
              <a:off x="2173976" y="164689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63"/>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63"/>
            <p:cNvSpPr/>
            <p:nvPr/>
          </p:nvSpPr>
          <p:spPr>
            <a:xfrm>
              <a:off x="2174682"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63"/>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63"/>
            <p:cNvSpPr/>
            <p:nvPr/>
          </p:nvSpPr>
          <p:spPr>
            <a:xfrm>
              <a:off x="2184906" y="1639635"/>
              <a:ext cx="489" cy="339"/>
            </a:xfrm>
            <a:custGeom>
              <a:rect b="b" l="l" r="r" t="t"/>
              <a:pathLst>
                <a:path extrusionOk="0" h="25" w="36">
                  <a:moveTo>
                    <a:pt x="0" y="25"/>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63"/>
            <p:cNvSpPr/>
            <p:nvPr/>
          </p:nvSpPr>
          <p:spPr>
            <a:xfrm>
              <a:off x="2173501" y="164771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63"/>
            <p:cNvSpPr/>
            <p:nvPr/>
          </p:nvSpPr>
          <p:spPr>
            <a:xfrm>
              <a:off x="2184376" y="1640056"/>
              <a:ext cx="353" cy="299"/>
            </a:xfrm>
            <a:custGeom>
              <a:rect b="b" l="l" r="r" t="t"/>
              <a:pathLst>
                <a:path extrusionOk="0" h="22" w="26">
                  <a:moveTo>
                    <a:pt x="1"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63"/>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63"/>
            <p:cNvSpPr/>
            <p:nvPr/>
          </p:nvSpPr>
          <p:spPr>
            <a:xfrm>
              <a:off x="2183860" y="1640490"/>
              <a:ext cx="339" cy="244"/>
            </a:xfrm>
            <a:custGeom>
              <a:rect b="b" l="l" r="r" t="t"/>
              <a:pathLst>
                <a:path extrusionOk="0" h="18" w="25">
                  <a:moveTo>
                    <a:pt x="0"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63"/>
            <p:cNvSpPr/>
            <p:nvPr/>
          </p:nvSpPr>
          <p:spPr>
            <a:xfrm>
              <a:off x="2183385" y="1640911"/>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63"/>
            <p:cNvSpPr/>
            <p:nvPr/>
          </p:nvSpPr>
          <p:spPr>
            <a:xfrm>
              <a:off x="2173501" y="1647754"/>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63"/>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63"/>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63"/>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63"/>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63"/>
            <p:cNvSpPr/>
            <p:nvPr/>
          </p:nvSpPr>
          <p:spPr>
            <a:xfrm>
              <a:off x="2073244" y="1623043"/>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63"/>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63"/>
            <p:cNvSpPr/>
            <p:nvPr/>
          </p:nvSpPr>
          <p:spPr>
            <a:xfrm>
              <a:off x="2074480" y="162336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63"/>
            <p:cNvSpPr/>
            <p:nvPr/>
          </p:nvSpPr>
          <p:spPr>
            <a:xfrm>
              <a:off x="2072769" y="1622853"/>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63"/>
            <p:cNvSpPr/>
            <p:nvPr/>
          </p:nvSpPr>
          <p:spPr>
            <a:xfrm>
              <a:off x="2072253" y="162260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63"/>
            <p:cNvSpPr/>
            <p:nvPr/>
          </p:nvSpPr>
          <p:spPr>
            <a:xfrm>
              <a:off x="2074005" y="1623274"/>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63"/>
            <p:cNvSpPr/>
            <p:nvPr/>
          </p:nvSpPr>
          <p:spPr>
            <a:xfrm>
              <a:off x="2073679" y="1623179"/>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63"/>
            <p:cNvSpPr/>
            <p:nvPr/>
          </p:nvSpPr>
          <p:spPr>
            <a:xfrm>
              <a:off x="2074249" y="1623328"/>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63"/>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63"/>
            <p:cNvSpPr/>
            <p:nvPr/>
          </p:nvSpPr>
          <p:spPr>
            <a:xfrm>
              <a:off x="2091031" y="163572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63"/>
            <p:cNvSpPr/>
            <p:nvPr/>
          </p:nvSpPr>
          <p:spPr>
            <a:xfrm>
              <a:off x="2091167" y="1635208"/>
              <a:ext cx="109" cy="204"/>
            </a:xfrm>
            <a:custGeom>
              <a:rect b="b" l="l" r="r" t="t"/>
              <a:pathLst>
                <a:path extrusionOk="0" h="15" w="8">
                  <a:moveTo>
                    <a:pt x="8"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63"/>
            <p:cNvSpPr/>
            <p:nvPr/>
          </p:nvSpPr>
          <p:spPr>
            <a:xfrm>
              <a:off x="2091547" y="1634353"/>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63"/>
            <p:cNvSpPr/>
            <p:nvPr/>
          </p:nvSpPr>
          <p:spPr>
            <a:xfrm>
              <a:off x="2092362" y="1633213"/>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63"/>
            <p:cNvSpPr/>
            <p:nvPr/>
          </p:nvSpPr>
          <p:spPr>
            <a:xfrm>
              <a:off x="2092117" y="16335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63"/>
            <p:cNvSpPr/>
            <p:nvPr/>
          </p:nvSpPr>
          <p:spPr>
            <a:xfrm>
              <a:off x="2092647" y="163292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63"/>
            <p:cNvSpPr/>
            <p:nvPr/>
          </p:nvSpPr>
          <p:spPr>
            <a:xfrm>
              <a:off x="2091832" y="163397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63"/>
            <p:cNvSpPr/>
            <p:nvPr/>
          </p:nvSpPr>
          <p:spPr>
            <a:xfrm>
              <a:off x="2090746" y="1637734"/>
              <a:ext cx="14" cy="95"/>
            </a:xfrm>
            <a:custGeom>
              <a:rect b="b" l="l" r="r" t="t"/>
              <a:pathLst>
                <a:path extrusionOk="0" h="7"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63"/>
            <p:cNvSpPr/>
            <p:nvPr/>
          </p:nvSpPr>
          <p:spPr>
            <a:xfrm>
              <a:off x="2093448" y="163226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63"/>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63"/>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63"/>
            <p:cNvSpPr/>
            <p:nvPr/>
          </p:nvSpPr>
          <p:spPr>
            <a:xfrm>
              <a:off x="2091357" y="163477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63"/>
            <p:cNvSpPr/>
            <p:nvPr/>
          </p:nvSpPr>
          <p:spPr>
            <a:xfrm>
              <a:off x="2093163" y="163245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63"/>
            <p:cNvSpPr/>
            <p:nvPr/>
          </p:nvSpPr>
          <p:spPr>
            <a:xfrm>
              <a:off x="2092878" y="163268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63"/>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63"/>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63"/>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63"/>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63"/>
            <p:cNvSpPr/>
            <p:nvPr/>
          </p:nvSpPr>
          <p:spPr>
            <a:xfrm>
              <a:off x="2215319" y="165450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63"/>
            <p:cNvSpPr/>
            <p:nvPr/>
          </p:nvSpPr>
          <p:spPr>
            <a:xfrm>
              <a:off x="2213948" y="1655127"/>
              <a:ext cx="679" cy="434"/>
            </a:xfrm>
            <a:custGeom>
              <a:rect b="b" l="l" r="r" t="t"/>
              <a:pathLst>
                <a:path extrusionOk="0" h="32" w="50">
                  <a:moveTo>
                    <a:pt x="49" y="0"/>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63"/>
            <p:cNvSpPr/>
            <p:nvPr/>
          </p:nvSpPr>
          <p:spPr>
            <a:xfrm>
              <a:off x="2215659" y="1654122"/>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63"/>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63"/>
            <p:cNvSpPr/>
            <p:nvPr/>
          </p:nvSpPr>
          <p:spPr>
            <a:xfrm>
              <a:off x="2249548" y="165649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63"/>
            <p:cNvSpPr/>
            <p:nvPr/>
          </p:nvSpPr>
          <p:spPr>
            <a:xfrm>
              <a:off x="2249304" y="1656172"/>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63"/>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63"/>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63"/>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63"/>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63"/>
            <p:cNvSpPr/>
            <p:nvPr/>
          </p:nvSpPr>
          <p:spPr>
            <a:xfrm>
              <a:off x="2250119" y="1657313"/>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63"/>
            <p:cNvSpPr/>
            <p:nvPr/>
          </p:nvSpPr>
          <p:spPr>
            <a:xfrm>
              <a:off x="2249928" y="1657068"/>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63"/>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63"/>
            <p:cNvSpPr/>
            <p:nvPr/>
          </p:nvSpPr>
          <p:spPr>
            <a:xfrm>
              <a:off x="2249738" y="1656837"/>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63"/>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63"/>
            <p:cNvSpPr/>
            <p:nvPr/>
          </p:nvSpPr>
          <p:spPr>
            <a:xfrm>
              <a:off x="2247933" y="1653796"/>
              <a:ext cx="149" cy="299"/>
            </a:xfrm>
            <a:custGeom>
              <a:rect b="b" l="l" r="r" t="t"/>
              <a:pathLst>
                <a:path extrusionOk="0" h="22" w="11">
                  <a:moveTo>
                    <a:pt x="11"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63"/>
            <p:cNvSpPr/>
            <p:nvPr/>
          </p:nvSpPr>
          <p:spPr>
            <a:xfrm>
              <a:off x="2255482" y="16754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63"/>
            <p:cNvSpPr/>
            <p:nvPr/>
          </p:nvSpPr>
          <p:spPr>
            <a:xfrm>
              <a:off x="2248258" y="1654366"/>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63"/>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63"/>
            <p:cNvSpPr/>
            <p:nvPr/>
          </p:nvSpPr>
          <p:spPr>
            <a:xfrm>
              <a:off x="2247593" y="1653226"/>
              <a:ext cx="204" cy="339"/>
            </a:xfrm>
            <a:custGeom>
              <a:rect b="b" l="l" r="r" t="t"/>
              <a:pathLst>
                <a:path extrusionOk="0" h="25" w="15">
                  <a:moveTo>
                    <a:pt x="15"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63"/>
            <p:cNvSpPr/>
            <p:nvPr/>
          </p:nvSpPr>
          <p:spPr>
            <a:xfrm>
              <a:off x="2247267" y="1652601"/>
              <a:ext cx="149" cy="353"/>
            </a:xfrm>
            <a:custGeom>
              <a:rect b="b" l="l" r="r" t="t"/>
              <a:pathLst>
                <a:path extrusionOk="0" h="26" w="11">
                  <a:moveTo>
                    <a:pt x="11"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63"/>
            <p:cNvSpPr/>
            <p:nvPr/>
          </p:nvSpPr>
          <p:spPr>
            <a:xfrm>
              <a:off x="2246697" y="1651610"/>
              <a:ext cx="394" cy="679"/>
            </a:xfrm>
            <a:custGeom>
              <a:rect b="b" l="l" r="r" t="t"/>
              <a:pathLst>
                <a:path extrusionOk="0" h="50" w="29">
                  <a:moveTo>
                    <a:pt x="28" y="49"/>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63"/>
            <p:cNvSpPr/>
            <p:nvPr/>
          </p:nvSpPr>
          <p:spPr>
            <a:xfrm>
              <a:off x="2246317" y="1650890"/>
              <a:ext cx="244" cy="448"/>
            </a:xfrm>
            <a:custGeom>
              <a:rect b="b" l="l" r="r" t="t"/>
              <a:pathLst>
                <a:path extrusionOk="0" h="33" w="18">
                  <a:moveTo>
                    <a:pt x="18"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63"/>
            <p:cNvSpPr/>
            <p:nvPr/>
          </p:nvSpPr>
          <p:spPr>
            <a:xfrm>
              <a:off x="2249073" y="1655792"/>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63"/>
            <p:cNvSpPr/>
            <p:nvPr/>
          </p:nvSpPr>
          <p:spPr>
            <a:xfrm>
              <a:off x="2248829" y="1655357"/>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63"/>
            <p:cNvSpPr/>
            <p:nvPr/>
          </p:nvSpPr>
          <p:spPr>
            <a:xfrm>
              <a:off x="2248544" y="1654882"/>
              <a:ext cx="163" cy="258"/>
            </a:xfrm>
            <a:custGeom>
              <a:rect b="b" l="l" r="r" t="t"/>
              <a:pathLst>
                <a:path extrusionOk="0" h="19" w="12">
                  <a:moveTo>
                    <a:pt x="1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63"/>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63"/>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63"/>
            <p:cNvSpPr/>
            <p:nvPr/>
          </p:nvSpPr>
          <p:spPr>
            <a:xfrm>
              <a:off x="2250784" y="1708364"/>
              <a:ext cx="204" cy="54"/>
            </a:xfrm>
            <a:custGeom>
              <a:rect b="b" l="l" r="r" t="t"/>
              <a:pathLst>
                <a:path extrusionOk="0" h="4" w="15">
                  <a:moveTo>
                    <a:pt x="1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63"/>
            <p:cNvSpPr/>
            <p:nvPr/>
          </p:nvSpPr>
          <p:spPr>
            <a:xfrm>
              <a:off x="2240845" y="170960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63"/>
            <p:cNvSpPr/>
            <p:nvPr/>
          </p:nvSpPr>
          <p:spPr>
            <a:xfrm>
              <a:off x="2251015" y="170826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63"/>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63"/>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63"/>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63"/>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63"/>
            <p:cNvSpPr/>
            <p:nvPr/>
          </p:nvSpPr>
          <p:spPr>
            <a:xfrm>
              <a:off x="2250214" y="1708459"/>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63"/>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63"/>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63"/>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63"/>
            <p:cNvSpPr/>
            <p:nvPr/>
          </p:nvSpPr>
          <p:spPr>
            <a:xfrm>
              <a:off x="2255631" y="169357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63"/>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63"/>
            <p:cNvSpPr/>
            <p:nvPr/>
          </p:nvSpPr>
          <p:spPr>
            <a:xfrm>
              <a:off x="2247023" y="168939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63"/>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63"/>
            <p:cNvSpPr/>
            <p:nvPr/>
          </p:nvSpPr>
          <p:spPr>
            <a:xfrm>
              <a:off x="2253581" y="169266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63"/>
            <p:cNvSpPr/>
            <p:nvPr/>
          </p:nvSpPr>
          <p:spPr>
            <a:xfrm>
              <a:off x="2214233" y="1690822"/>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63"/>
            <p:cNvSpPr/>
            <p:nvPr/>
          </p:nvSpPr>
          <p:spPr>
            <a:xfrm>
              <a:off x="2253296" y="1692533"/>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63"/>
            <p:cNvSpPr/>
            <p:nvPr/>
          </p:nvSpPr>
          <p:spPr>
            <a:xfrm>
              <a:off x="2254056" y="1692913"/>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63"/>
            <p:cNvSpPr/>
            <p:nvPr/>
          </p:nvSpPr>
          <p:spPr>
            <a:xfrm>
              <a:off x="2253011" y="1692383"/>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63"/>
            <p:cNvSpPr/>
            <p:nvPr/>
          </p:nvSpPr>
          <p:spPr>
            <a:xfrm>
              <a:off x="2213758" y="169048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63"/>
            <p:cNvSpPr/>
            <p:nvPr/>
          </p:nvSpPr>
          <p:spPr>
            <a:xfrm>
              <a:off x="2214708" y="1691243"/>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63"/>
            <p:cNvSpPr/>
            <p:nvPr/>
          </p:nvSpPr>
          <p:spPr>
            <a:xfrm>
              <a:off x="2252820" y="1692247"/>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63"/>
            <p:cNvSpPr/>
            <p:nvPr/>
          </p:nvSpPr>
          <p:spPr>
            <a:xfrm>
              <a:off x="2254531" y="1693144"/>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63"/>
            <p:cNvSpPr/>
            <p:nvPr/>
          </p:nvSpPr>
          <p:spPr>
            <a:xfrm>
              <a:off x="2255061" y="1693334"/>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63"/>
            <p:cNvSpPr/>
            <p:nvPr/>
          </p:nvSpPr>
          <p:spPr>
            <a:xfrm>
              <a:off x="2252400" y="1691867"/>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63"/>
            <p:cNvSpPr/>
            <p:nvPr/>
          </p:nvSpPr>
          <p:spPr>
            <a:xfrm>
              <a:off x="2252495" y="1692003"/>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63"/>
            <p:cNvSpPr/>
            <p:nvPr/>
          </p:nvSpPr>
          <p:spPr>
            <a:xfrm>
              <a:off x="2252305" y="1691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63"/>
            <p:cNvSpPr/>
            <p:nvPr/>
          </p:nvSpPr>
          <p:spPr>
            <a:xfrm>
              <a:off x="2252250" y="1691718"/>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63"/>
            <p:cNvSpPr/>
            <p:nvPr/>
          </p:nvSpPr>
          <p:spPr>
            <a:xfrm>
              <a:off x="2252209" y="16916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63"/>
            <p:cNvSpPr/>
            <p:nvPr/>
          </p:nvSpPr>
          <p:spPr>
            <a:xfrm>
              <a:off x="2252630" y="169209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63"/>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63"/>
            <p:cNvSpPr/>
            <p:nvPr/>
          </p:nvSpPr>
          <p:spPr>
            <a:xfrm>
              <a:off x="2198823" y="171097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63"/>
            <p:cNvSpPr/>
            <p:nvPr/>
          </p:nvSpPr>
          <p:spPr>
            <a:xfrm>
              <a:off x="2198728" y="171178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63"/>
            <p:cNvSpPr/>
            <p:nvPr/>
          </p:nvSpPr>
          <p:spPr>
            <a:xfrm>
              <a:off x="2198728" y="171391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63"/>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63"/>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63"/>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63"/>
            <p:cNvSpPr/>
            <p:nvPr/>
          </p:nvSpPr>
          <p:spPr>
            <a:xfrm>
              <a:off x="2199828" y="1716103"/>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63"/>
            <p:cNvSpPr/>
            <p:nvPr/>
          </p:nvSpPr>
          <p:spPr>
            <a:xfrm>
              <a:off x="2198687" y="17133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63"/>
            <p:cNvSpPr/>
            <p:nvPr/>
          </p:nvSpPr>
          <p:spPr>
            <a:xfrm>
              <a:off x="2201538" y="1717583"/>
              <a:ext cx="394" cy="339"/>
            </a:xfrm>
            <a:custGeom>
              <a:rect b="b" l="l" r="r" t="t"/>
              <a:pathLst>
                <a:path extrusionOk="0" h="25" w="29">
                  <a:moveTo>
                    <a:pt x="29"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63"/>
            <p:cNvSpPr/>
            <p:nvPr/>
          </p:nvSpPr>
          <p:spPr>
            <a:xfrm>
              <a:off x="2198918" y="1709980"/>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63"/>
            <p:cNvSpPr/>
            <p:nvPr/>
          </p:nvSpPr>
          <p:spPr>
            <a:xfrm>
              <a:off x="2200873" y="1717108"/>
              <a:ext cx="339" cy="244"/>
            </a:xfrm>
            <a:custGeom>
              <a:rect b="b" l="l" r="r" t="t"/>
              <a:pathLst>
                <a:path extrusionOk="0" h="18" w="25">
                  <a:moveTo>
                    <a:pt x="2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63"/>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63"/>
            <p:cNvSpPr/>
            <p:nvPr/>
          </p:nvSpPr>
          <p:spPr>
            <a:xfrm>
              <a:off x="2200343" y="1716578"/>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63"/>
            <p:cNvSpPr/>
            <p:nvPr/>
          </p:nvSpPr>
          <p:spPr>
            <a:xfrm>
              <a:off x="2199108" y="1709029"/>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63"/>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63"/>
            <p:cNvSpPr/>
            <p:nvPr/>
          </p:nvSpPr>
          <p:spPr>
            <a:xfrm>
              <a:off x="2199352" y="17082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63"/>
            <p:cNvSpPr/>
            <p:nvPr/>
          </p:nvSpPr>
          <p:spPr>
            <a:xfrm>
              <a:off x="2216609" y="1712967"/>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63"/>
            <p:cNvSpPr/>
            <p:nvPr/>
          </p:nvSpPr>
          <p:spPr>
            <a:xfrm>
              <a:off x="2216745" y="171311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63"/>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63"/>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63"/>
            <p:cNvSpPr/>
            <p:nvPr/>
          </p:nvSpPr>
          <p:spPr>
            <a:xfrm>
              <a:off x="2221782" y="16200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63"/>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63"/>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63"/>
            <p:cNvSpPr/>
            <p:nvPr/>
          </p:nvSpPr>
          <p:spPr>
            <a:xfrm>
              <a:off x="2213609" y="1650510"/>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63"/>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63"/>
            <p:cNvSpPr/>
            <p:nvPr/>
          </p:nvSpPr>
          <p:spPr>
            <a:xfrm>
              <a:off x="2214654" y="1650985"/>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63"/>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63"/>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63"/>
            <p:cNvSpPr/>
            <p:nvPr/>
          </p:nvSpPr>
          <p:spPr>
            <a:xfrm>
              <a:off x="2211762" y="1648664"/>
              <a:ext cx="109" cy="149"/>
            </a:xfrm>
            <a:custGeom>
              <a:rect b="b" l="l" r="r" t="t"/>
              <a:pathLst>
                <a:path extrusionOk="0" h="11" w="8">
                  <a:moveTo>
                    <a:pt x="0" y="0"/>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63"/>
            <p:cNvSpPr/>
            <p:nvPr/>
          </p:nvSpPr>
          <p:spPr>
            <a:xfrm>
              <a:off x="2212332" y="1649465"/>
              <a:ext cx="204" cy="204"/>
            </a:xfrm>
            <a:custGeom>
              <a:rect b="b" l="l" r="r" t="t"/>
              <a:pathLst>
                <a:path extrusionOk="0" h="15" w="15">
                  <a:moveTo>
                    <a:pt x="14"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63"/>
            <p:cNvSpPr/>
            <p:nvPr/>
          </p:nvSpPr>
          <p:spPr>
            <a:xfrm>
              <a:off x="2212047" y="1649085"/>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63"/>
            <p:cNvSpPr/>
            <p:nvPr/>
          </p:nvSpPr>
          <p:spPr>
            <a:xfrm>
              <a:off x="2211667" y="1648324"/>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63"/>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63"/>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63"/>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63"/>
            <p:cNvSpPr/>
            <p:nvPr/>
          </p:nvSpPr>
          <p:spPr>
            <a:xfrm>
              <a:off x="2216270" y="1651420"/>
              <a:ext cx="638" cy="54"/>
            </a:xfrm>
            <a:custGeom>
              <a:rect b="b" l="l" r="r" t="t"/>
              <a:pathLst>
                <a:path extrusionOk="0" h="4" w="47">
                  <a:moveTo>
                    <a:pt x="1" y="4"/>
                  </a:moveTo>
                  <a:lnTo>
                    <a:pt x="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63"/>
            <p:cNvSpPr/>
            <p:nvPr/>
          </p:nvSpPr>
          <p:spPr>
            <a:xfrm>
              <a:off x="2217600" y="165136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63"/>
            <p:cNvSpPr/>
            <p:nvPr/>
          </p:nvSpPr>
          <p:spPr>
            <a:xfrm>
              <a:off x="2242895" y="1649370"/>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63"/>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63"/>
            <p:cNvSpPr/>
            <p:nvPr/>
          </p:nvSpPr>
          <p:spPr>
            <a:xfrm>
              <a:off x="2216989" y="165136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63"/>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63"/>
            <p:cNvSpPr/>
            <p:nvPr/>
          </p:nvSpPr>
          <p:spPr>
            <a:xfrm>
              <a:off x="2215564" y="1651515"/>
              <a:ext cx="679" cy="54"/>
            </a:xfrm>
            <a:custGeom>
              <a:rect b="b" l="l" r="r" t="t"/>
              <a:pathLst>
                <a:path extrusionOk="0" h="4" w="50">
                  <a:moveTo>
                    <a:pt x="0" y="4"/>
                  </a:moveTo>
                  <a:lnTo>
                    <a:pt x="4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63"/>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63"/>
            <p:cNvSpPr/>
            <p:nvPr/>
          </p:nvSpPr>
          <p:spPr>
            <a:xfrm>
              <a:off x="2263764" y="1676796"/>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63"/>
            <p:cNvSpPr/>
            <p:nvPr/>
          </p:nvSpPr>
          <p:spPr>
            <a:xfrm>
              <a:off x="2263479" y="1676606"/>
              <a:ext cx="244" cy="204"/>
            </a:xfrm>
            <a:custGeom>
              <a:rect b="b" l="l" r="r" t="t"/>
              <a:pathLst>
                <a:path extrusionOk="0" h="15" w="18">
                  <a:moveTo>
                    <a:pt x="18"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63"/>
            <p:cNvSpPr/>
            <p:nvPr/>
          </p:nvSpPr>
          <p:spPr>
            <a:xfrm>
              <a:off x="2262528" y="1676226"/>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63"/>
            <p:cNvSpPr/>
            <p:nvPr/>
          </p:nvSpPr>
          <p:spPr>
            <a:xfrm>
              <a:off x="2262623" y="1676226"/>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63"/>
            <p:cNvSpPr/>
            <p:nvPr/>
          </p:nvSpPr>
          <p:spPr>
            <a:xfrm>
              <a:off x="2257532" y="167780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63"/>
            <p:cNvSpPr/>
            <p:nvPr/>
          </p:nvSpPr>
          <p:spPr>
            <a:xfrm>
              <a:off x="2262814" y="1676280"/>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63"/>
            <p:cNvSpPr/>
            <p:nvPr/>
          </p:nvSpPr>
          <p:spPr>
            <a:xfrm>
              <a:off x="2262949" y="1676321"/>
              <a:ext cx="204" cy="109"/>
            </a:xfrm>
            <a:custGeom>
              <a:rect b="b" l="l" r="r" t="t"/>
              <a:pathLst>
                <a:path extrusionOk="0" h="8" w="15">
                  <a:moveTo>
                    <a:pt x="15"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63"/>
            <p:cNvSpPr/>
            <p:nvPr/>
          </p:nvSpPr>
          <p:spPr>
            <a:xfrm>
              <a:off x="2262474" y="167618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63"/>
            <p:cNvSpPr/>
            <p:nvPr/>
          </p:nvSpPr>
          <p:spPr>
            <a:xfrm>
              <a:off x="2256486" y="167746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63"/>
            <p:cNvSpPr/>
            <p:nvPr/>
          </p:nvSpPr>
          <p:spPr>
            <a:xfrm>
              <a:off x="2263194" y="1676470"/>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63"/>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63"/>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63"/>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63"/>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63"/>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63"/>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63"/>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63"/>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63"/>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63"/>
            <p:cNvSpPr/>
            <p:nvPr/>
          </p:nvSpPr>
          <p:spPr>
            <a:xfrm>
              <a:off x="2277355" y="161173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63"/>
            <p:cNvSpPr/>
            <p:nvPr/>
          </p:nvSpPr>
          <p:spPr>
            <a:xfrm>
              <a:off x="2222923" y="1617001"/>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63"/>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63"/>
            <p:cNvSpPr/>
            <p:nvPr/>
          </p:nvSpPr>
          <p:spPr>
            <a:xfrm>
              <a:off x="2223208" y="1616811"/>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63"/>
            <p:cNvSpPr/>
            <p:nvPr/>
          </p:nvSpPr>
          <p:spPr>
            <a:xfrm>
              <a:off x="2276785" y="161177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63"/>
            <p:cNvSpPr/>
            <p:nvPr/>
          </p:nvSpPr>
          <p:spPr>
            <a:xfrm>
              <a:off x="2277016" y="1611774"/>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63"/>
            <p:cNvSpPr/>
            <p:nvPr/>
          </p:nvSpPr>
          <p:spPr>
            <a:xfrm>
              <a:off x="2263425" y="1618576"/>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63"/>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63"/>
            <p:cNvSpPr/>
            <p:nvPr/>
          </p:nvSpPr>
          <p:spPr>
            <a:xfrm>
              <a:off x="2256812" y="1617286"/>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63"/>
            <p:cNvSpPr/>
            <p:nvPr/>
          </p:nvSpPr>
          <p:spPr>
            <a:xfrm>
              <a:off x="2222638" y="1617096"/>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63"/>
            <p:cNvSpPr/>
            <p:nvPr/>
          </p:nvSpPr>
          <p:spPr>
            <a:xfrm>
              <a:off x="2278305" y="1611489"/>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63"/>
            <p:cNvSpPr/>
            <p:nvPr/>
          </p:nvSpPr>
          <p:spPr>
            <a:xfrm>
              <a:off x="2277966" y="1611584"/>
              <a:ext cx="353" cy="68"/>
            </a:xfrm>
            <a:custGeom>
              <a:rect b="b" l="l" r="r" t="t"/>
              <a:pathLst>
                <a:path extrusionOk="0" h="5" w="26">
                  <a:moveTo>
                    <a:pt x="1" y="4"/>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63"/>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63"/>
            <p:cNvSpPr/>
            <p:nvPr/>
          </p:nvSpPr>
          <p:spPr>
            <a:xfrm>
              <a:off x="2277640" y="1611638"/>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63"/>
            <p:cNvSpPr/>
            <p:nvPr/>
          </p:nvSpPr>
          <p:spPr>
            <a:xfrm>
              <a:off x="2222353" y="16171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63"/>
            <p:cNvSpPr/>
            <p:nvPr/>
          </p:nvSpPr>
          <p:spPr>
            <a:xfrm>
              <a:off x="2221972"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63"/>
            <p:cNvSpPr/>
            <p:nvPr/>
          </p:nvSpPr>
          <p:spPr>
            <a:xfrm>
              <a:off x="2268272" y="1618332"/>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63"/>
            <p:cNvSpPr/>
            <p:nvPr/>
          </p:nvSpPr>
          <p:spPr>
            <a:xfrm>
              <a:off x="2267701" y="1618291"/>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63"/>
            <p:cNvSpPr/>
            <p:nvPr/>
          </p:nvSpPr>
          <p:spPr>
            <a:xfrm>
              <a:off x="2276024"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63"/>
            <p:cNvSpPr/>
            <p:nvPr/>
          </p:nvSpPr>
          <p:spPr>
            <a:xfrm>
              <a:off x="2278726" y="1611448"/>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63"/>
            <p:cNvSpPr/>
            <p:nvPr/>
          </p:nvSpPr>
          <p:spPr>
            <a:xfrm>
              <a:off x="2266520" y="161819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63"/>
            <p:cNvSpPr/>
            <p:nvPr/>
          </p:nvSpPr>
          <p:spPr>
            <a:xfrm>
              <a:off x="2267131" y="1618237"/>
              <a:ext cx="299" cy="14"/>
            </a:xfrm>
            <a:custGeom>
              <a:rect b="b" l="l" r="r" t="t"/>
              <a:pathLst>
                <a:path extrusionOk="0" h="1" w="22">
                  <a:moveTo>
                    <a:pt x="1" y="1"/>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63"/>
            <p:cNvSpPr/>
            <p:nvPr/>
          </p:nvSpPr>
          <p:spPr>
            <a:xfrm>
              <a:off x="2269792" y="1618712"/>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63"/>
            <p:cNvSpPr/>
            <p:nvPr/>
          </p:nvSpPr>
          <p:spPr>
            <a:xfrm>
              <a:off x="2269317" y="1618576"/>
              <a:ext cx="299" cy="109"/>
            </a:xfrm>
            <a:custGeom>
              <a:rect b="b" l="l" r="r" t="t"/>
              <a:pathLst>
                <a:path extrusionOk="0" h="8" w="22">
                  <a:moveTo>
                    <a:pt x="1" y="0"/>
                  </a:moveTo>
                  <a:lnTo>
                    <a:pt x="22"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63"/>
            <p:cNvSpPr/>
            <p:nvPr/>
          </p:nvSpPr>
          <p:spPr>
            <a:xfrm>
              <a:off x="2263764" y="1618427"/>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63"/>
            <p:cNvSpPr/>
            <p:nvPr/>
          </p:nvSpPr>
          <p:spPr>
            <a:xfrm>
              <a:off x="2268801" y="1618427"/>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63"/>
            <p:cNvSpPr/>
            <p:nvPr/>
          </p:nvSpPr>
          <p:spPr>
            <a:xfrm>
              <a:off x="2264565" y="161833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63"/>
            <p:cNvSpPr/>
            <p:nvPr/>
          </p:nvSpPr>
          <p:spPr>
            <a:xfrm>
              <a:off x="227644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63"/>
            <p:cNvSpPr/>
            <p:nvPr/>
          </p:nvSpPr>
          <p:spPr>
            <a:xfrm>
              <a:off x="2264144" y="161838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63"/>
            <p:cNvSpPr/>
            <p:nvPr/>
          </p:nvSpPr>
          <p:spPr>
            <a:xfrm>
              <a:off x="2265570" y="1618237"/>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63"/>
            <p:cNvSpPr/>
            <p:nvPr/>
          </p:nvSpPr>
          <p:spPr>
            <a:xfrm>
              <a:off x="2266086" y="16181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63"/>
            <p:cNvSpPr/>
            <p:nvPr/>
          </p:nvSpPr>
          <p:spPr>
            <a:xfrm>
              <a:off x="227625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63"/>
            <p:cNvSpPr/>
            <p:nvPr/>
          </p:nvSpPr>
          <p:spPr>
            <a:xfrm>
              <a:off x="2276119"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63"/>
            <p:cNvSpPr/>
            <p:nvPr/>
          </p:nvSpPr>
          <p:spPr>
            <a:xfrm>
              <a:off x="2265040" y="1618291"/>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63"/>
            <p:cNvSpPr/>
            <p:nvPr/>
          </p:nvSpPr>
          <p:spPr>
            <a:xfrm>
              <a:off x="222130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63"/>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63"/>
            <p:cNvSpPr/>
            <p:nvPr/>
          </p:nvSpPr>
          <p:spPr>
            <a:xfrm>
              <a:off x="222168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63"/>
            <p:cNvSpPr/>
            <p:nvPr/>
          </p:nvSpPr>
          <p:spPr>
            <a:xfrm>
              <a:off x="2279446" y="161129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63"/>
            <p:cNvSpPr/>
            <p:nvPr/>
          </p:nvSpPr>
          <p:spPr>
            <a:xfrm>
              <a:off x="2279107" y="1611353"/>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63"/>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63"/>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63"/>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63"/>
            <p:cNvSpPr/>
            <p:nvPr/>
          </p:nvSpPr>
          <p:spPr>
            <a:xfrm>
              <a:off x="2252820" y="1570607"/>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63"/>
            <p:cNvSpPr/>
            <p:nvPr/>
          </p:nvSpPr>
          <p:spPr>
            <a:xfrm>
              <a:off x="2253445" y="1570322"/>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63"/>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63"/>
            <p:cNvSpPr/>
            <p:nvPr/>
          </p:nvSpPr>
          <p:spPr>
            <a:xfrm>
              <a:off x="2219786" y="159109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63"/>
            <p:cNvSpPr/>
            <p:nvPr/>
          </p:nvSpPr>
          <p:spPr>
            <a:xfrm>
              <a:off x="2220072" y="1591285"/>
              <a:ext cx="353" cy="258"/>
            </a:xfrm>
            <a:custGeom>
              <a:rect b="b" l="l" r="r" t="t"/>
              <a:pathLst>
                <a:path extrusionOk="0" h="19" w="26">
                  <a:moveTo>
                    <a:pt x="25"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63"/>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63"/>
            <p:cNvSpPr/>
            <p:nvPr/>
          </p:nvSpPr>
          <p:spPr>
            <a:xfrm>
              <a:off x="2223547" y="1592901"/>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63"/>
            <p:cNvSpPr/>
            <p:nvPr/>
          </p:nvSpPr>
          <p:spPr>
            <a:xfrm>
              <a:off x="2222312" y="1592860"/>
              <a:ext cx="489" cy="14"/>
            </a:xfrm>
            <a:custGeom>
              <a:rect b="b" l="l" r="r" t="t"/>
              <a:pathLst>
                <a:path extrusionOk="0" h="1" w="36">
                  <a:moveTo>
                    <a:pt x="0" y="0"/>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63"/>
            <p:cNvSpPr/>
            <p:nvPr/>
          </p:nvSpPr>
          <p:spPr>
            <a:xfrm>
              <a:off x="2224878" y="1592996"/>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63"/>
            <p:cNvSpPr/>
            <p:nvPr/>
          </p:nvSpPr>
          <p:spPr>
            <a:xfrm>
              <a:off x="2222923" y="1592860"/>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63"/>
            <p:cNvSpPr/>
            <p:nvPr/>
          </p:nvSpPr>
          <p:spPr>
            <a:xfrm>
              <a:off x="2224023" y="159295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63"/>
            <p:cNvSpPr/>
            <p:nvPr/>
          </p:nvSpPr>
          <p:spPr>
            <a:xfrm>
              <a:off x="2221592" y="1592806"/>
              <a:ext cx="584" cy="14"/>
            </a:xfrm>
            <a:custGeom>
              <a:rect b="b" l="l" r="r" t="t"/>
              <a:pathLst>
                <a:path extrusionOk="0" h="1" w="43">
                  <a:moveTo>
                    <a:pt x="1" y="1"/>
                  </a:moveTo>
                  <a:lnTo>
                    <a:pt x="4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63"/>
            <p:cNvSpPr/>
            <p:nvPr/>
          </p:nvSpPr>
          <p:spPr>
            <a:xfrm>
              <a:off x="2224444" y="15929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63"/>
            <p:cNvSpPr/>
            <p:nvPr/>
          </p:nvSpPr>
          <p:spPr>
            <a:xfrm>
              <a:off x="2225204" y="1592996"/>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63"/>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63"/>
            <p:cNvSpPr/>
            <p:nvPr/>
          </p:nvSpPr>
          <p:spPr>
            <a:xfrm>
              <a:off x="2225489" y="159305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63"/>
            <p:cNvSpPr/>
            <p:nvPr/>
          </p:nvSpPr>
          <p:spPr>
            <a:xfrm>
              <a:off x="2226494" y="159318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63"/>
            <p:cNvSpPr/>
            <p:nvPr/>
          </p:nvSpPr>
          <p:spPr>
            <a:xfrm>
              <a:off x="2226439" y="159318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63"/>
            <p:cNvSpPr/>
            <p:nvPr/>
          </p:nvSpPr>
          <p:spPr>
            <a:xfrm>
              <a:off x="2226154" y="159314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63"/>
            <p:cNvSpPr/>
            <p:nvPr/>
          </p:nvSpPr>
          <p:spPr>
            <a:xfrm>
              <a:off x="2226304" y="159314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63"/>
            <p:cNvSpPr/>
            <p:nvPr/>
          </p:nvSpPr>
          <p:spPr>
            <a:xfrm>
              <a:off x="222596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63"/>
            <p:cNvSpPr/>
            <p:nvPr/>
          </p:nvSpPr>
          <p:spPr>
            <a:xfrm>
              <a:off x="222577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63"/>
            <p:cNvSpPr/>
            <p:nvPr/>
          </p:nvSpPr>
          <p:spPr>
            <a:xfrm>
              <a:off x="2240044" y="1575454"/>
              <a:ext cx="299" cy="204"/>
            </a:xfrm>
            <a:custGeom>
              <a:rect b="b" l="l" r="r" t="t"/>
              <a:pathLst>
                <a:path extrusionOk="0" h="15" w="22">
                  <a:moveTo>
                    <a:pt x="0" y="1"/>
                  </a:moveTo>
                  <a:lnTo>
                    <a:pt x="2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63"/>
            <p:cNvSpPr/>
            <p:nvPr/>
          </p:nvSpPr>
          <p:spPr>
            <a:xfrm>
              <a:off x="2206195" y="1570566"/>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63"/>
            <p:cNvSpPr/>
            <p:nvPr/>
          </p:nvSpPr>
          <p:spPr>
            <a:xfrm>
              <a:off x="2208151" y="1569806"/>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63"/>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63"/>
            <p:cNvSpPr/>
            <p:nvPr/>
          </p:nvSpPr>
          <p:spPr>
            <a:xfrm>
              <a:off x="2207526" y="157009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63"/>
            <p:cNvSpPr/>
            <p:nvPr/>
          </p:nvSpPr>
          <p:spPr>
            <a:xfrm>
              <a:off x="2240899" y="1576024"/>
              <a:ext cx="339" cy="204"/>
            </a:xfrm>
            <a:custGeom>
              <a:rect b="b" l="l" r="r" t="t"/>
              <a:pathLst>
                <a:path extrusionOk="0" h="15" w="25">
                  <a:moveTo>
                    <a:pt x="0" y="1"/>
                  </a:moveTo>
                  <a:lnTo>
                    <a:pt x="2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63"/>
            <p:cNvSpPr/>
            <p:nvPr/>
          </p:nvSpPr>
          <p:spPr>
            <a:xfrm>
              <a:off x="2206915" y="1570322"/>
              <a:ext cx="244" cy="109"/>
            </a:xfrm>
            <a:custGeom>
              <a:rect b="b" l="l" r="r" t="t"/>
              <a:pathLst>
                <a:path extrusionOk="0" h="8" w="18">
                  <a:moveTo>
                    <a:pt x="0" y="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63"/>
            <p:cNvSpPr/>
            <p:nvPr/>
          </p:nvSpPr>
          <p:spPr>
            <a:xfrm>
              <a:off x="2241755" y="1576554"/>
              <a:ext cx="530" cy="299"/>
            </a:xfrm>
            <a:custGeom>
              <a:rect b="b" l="l" r="r" t="t"/>
              <a:pathLst>
                <a:path extrusionOk="0" h="22" w="39">
                  <a:moveTo>
                    <a:pt x="0" y="0"/>
                  </a:moveTo>
                  <a:lnTo>
                    <a:pt x="39"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63"/>
            <p:cNvSpPr/>
            <p:nvPr/>
          </p:nvSpPr>
          <p:spPr>
            <a:xfrm>
              <a:off x="2204539" y="15709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63"/>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63"/>
            <p:cNvSpPr/>
            <p:nvPr/>
          </p:nvSpPr>
          <p:spPr>
            <a:xfrm>
              <a:off x="2205394" y="157075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63"/>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63"/>
            <p:cNvSpPr/>
            <p:nvPr/>
          </p:nvSpPr>
          <p:spPr>
            <a:xfrm>
              <a:off x="2124445" y="1664672"/>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63"/>
            <p:cNvSpPr/>
            <p:nvPr/>
          </p:nvSpPr>
          <p:spPr>
            <a:xfrm>
              <a:off x="2126292" y="16646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63"/>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63"/>
            <p:cNvSpPr/>
            <p:nvPr/>
          </p:nvSpPr>
          <p:spPr>
            <a:xfrm>
              <a:off x="2125681" y="1664536"/>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63"/>
            <p:cNvSpPr/>
            <p:nvPr/>
          </p:nvSpPr>
          <p:spPr>
            <a:xfrm>
              <a:off x="2125206" y="166453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63"/>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63"/>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63"/>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63"/>
            <p:cNvSpPr/>
            <p:nvPr/>
          </p:nvSpPr>
          <p:spPr>
            <a:xfrm>
              <a:off x="2158620" y="162142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63"/>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63"/>
            <p:cNvSpPr/>
            <p:nvPr/>
          </p:nvSpPr>
          <p:spPr>
            <a:xfrm>
              <a:off x="2153433" y="159584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63"/>
            <p:cNvSpPr/>
            <p:nvPr/>
          </p:nvSpPr>
          <p:spPr>
            <a:xfrm>
              <a:off x="2158756" y="1621753"/>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63"/>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63"/>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63"/>
            <p:cNvSpPr/>
            <p:nvPr/>
          </p:nvSpPr>
          <p:spPr>
            <a:xfrm>
              <a:off x="2121445" y="1657027"/>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63"/>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63"/>
            <p:cNvSpPr/>
            <p:nvPr/>
          </p:nvSpPr>
          <p:spPr>
            <a:xfrm>
              <a:off x="2121159" y="16570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63"/>
            <p:cNvSpPr/>
            <p:nvPr/>
          </p:nvSpPr>
          <p:spPr>
            <a:xfrm>
              <a:off x="2122069" y="165712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63"/>
            <p:cNvSpPr/>
            <p:nvPr/>
          </p:nvSpPr>
          <p:spPr>
            <a:xfrm>
              <a:off x="2123020" y="1657598"/>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63"/>
            <p:cNvSpPr/>
            <p:nvPr/>
          </p:nvSpPr>
          <p:spPr>
            <a:xfrm>
              <a:off x="2122680" y="1657408"/>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63"/>
            <p:cNvSpPr/>
            <p:nvPr/>
          </p:nvSpPr>
          <p:spPr>
            <a:xfrm>
              <a:off x="2122395" y="1657258"/>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63"/>
            <p:cNvSpPr/>
            <p:nvPr/>
          </p:nvSpPr>
          <p:spPr>
            <a:xfrm>
              <a:off x="2121730" y="1657068"/>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63"/>
            <p:cNvSpPr/>
            <p:nvPr/>
          </p:nvSpPr>
          <p:spPr>
            <a:xfrm>
              <a:off x="2123305" y="1657788"/>
              <a:ext cx="434" cy="299"/>
            </a:xfrm>
            <a:custGeom>
              <a:rect b="b" l="l" r="r" t="t"/>
              <a:pathLst>
                <a:path extrusionOk="0" h="22" w="32">
                  <a:moveTo>
                    <a:pt x="0" y="0"/>
                  </a:moveTo>
                  <a:lnTo>
                    <a:pt x="3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63"/>
            <p:cNvSpPr/>
            <p:nvPr/>
          </p:nvSpPr>
          <p:spPr>
            <a:xfrm>
              <a:off x="2146454" y="1643436"/>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63"/>
            <p:cNvSpPr/>
            <p:nvPr/>
          </p:nvSpPr>
          <p:spPr>
            <a:xfrm>
              <a:off x="2146780" y="1643667"/>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63"/>
            <p:cNvSpPr/>
            <p:nvPr/>
          </p:nvSpPr>
          <p:spPr>
            <a:xfrm>
              <a:off x="2150867" y="16467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63"/>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63"/>
            <p:cNvSpPr/>
            <p:nvPr/>
          </p:nvSpPr>
          <p:spPr>
            <a:xfrm>
              <a:off x="2150731" y="164657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63"/>
            <p:cNvSpPr/>
            <p:nvPr/>
          </p:nvSpPr>
          <p:spPr>
            <a:xfrm>
              <a:off x="2157859" y="1623993"/>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63"/>
            <p:cNvSpPr/>
            <p:nvPr/>
          </p:nvSpPr>
          <p:spPr>
            <a:xfrm>
              <a:off x="2158090" y="162403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63"/>
            <p:cNvSpPr/>
            <p:nvPr/>
          </p:nvSpPr>
          <p:spPr>
            <a:xfrm>
              <a:off x="2147310" y="164404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63"/>
            <p:cNvSpPr/>
            <p:nvPr/>
          </p:nvSpPr>
          <p:spPr>
            <a:xfrm>
              <a:off x="2147785" y="16443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63"/>
            <p:cNvSpPr/>
            <p:nvPr/>
          </p:nvSpPr>
          <p:spPr>
            <a:xfrm>
              <a:off x="2145409" y="1642717"/>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63"/>
            <p:cNvSpPr/>
            <p:nvPr/>
          </p:nvSpPr>
          <p:spPr>
            <a:xfrm>
              <a:off x="2145069" y="1642486"/>
              <a:ext cx="299" cy="204"/>
            </a:xfrm>
            <a:custGeom>
              <a:rect b="b" l="l" r="r" t="t"/>
              <a:pathLst>
                <a:path extrusionOk="0" h="15" w="22">
                  <a:moveTo>
                    <a:pt x="22"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63"/>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63"/>
            <p:cNvSpPr/>
            <p:nvPr/>
          </p:nvSpPr>
          <p:spPr>
            <a:xfrm>
              <a:off x="2150921" y="1646763"/>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63"/>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63"/>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63"/>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63"/>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63"/>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63"/>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63"/>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63"/>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63"/>
            <p:cNvSpPr/>
            <p:nvPr/>
          </p:nvSpPr>
          <p:spPr>
            <a:xfrm>
              <a:off x="2095593" y="1634068"/>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63"/>
            <p:cNvSpPr/>
            <p:nvPr/>
          </p:nvSpPr>
          <p:spPr>
            <a:xfrm>
              <a:off x="2095308" y="1633688"/>
              <a:ext cx="244" cy="299"/>
            </a:xfrm>
            <a:custGeom>
              <a:rect b="b" l="l" r="r" t="t"/>
              <a:pathLst>
                <a:path extrusionOk="0" h="22" w="18">
                  <a:moveTo>
                    <a:pt x="0"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63"/>
            <p:cNvSpPr/>
            <p:nvPr/>
          </p:nvSpPr>
          <p:spPr>
            <a:xfrm>
              <a:off x="2095159" y="1633443"/>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63"/>
            <p:cNvSpPr/>
            <p:nvPr/>
          </p:nvSpPr>
          <p:spPr>
            <a:xfrm>
              <a:off x="2097345" y="1638969"/>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63"/>
            <p:cNvSpPr/>
            <p:nvPr/>
          </p:nvSpPr>
          <p:spPr>
            <a:xfrm>
              <a:off x="2096163" y="1635059"/>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63"/>
            <p:cNvSpPr/>
            <p:nvPr/>
          </p:nvSpPr>
          <p:spPr>
            <a:xfrm>
              <a:off x="2096014" y="163477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63"/>
            <p:cNvSpPr/>
            <p:nvPr/>
          </p:nvSpPr>
          <p:spPr>
            <a:xfrm>
              <a:off x="2097249" y="1638345"/>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63"/>
            <p:cNvSpPr/>
            <p:nvPr/>
          </p:nvSpPr>
          <p:spPr>
            <a:xfrm>
              <a:off x="2097059" y="1637299"/>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63"/>
            <p:cNvSpPr/>
            <p:nvPr/>
          </p:nvSpPr>
          <p:spPr>
            <a:xfrm>
              <a:off x="2096774" y="1636444"/>
              <a:ext cx="68" cy="149"/>
            </a:xfrm>
            <a:custGeom>
              <a:rect b="b" l="l" r="r" t="t"/>
              <a:pathLst>
                <a:path extrusionOk="0" h="11" w="5">
                  <a:moveTo>
                    <a:pt x="1"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63"/>
            <p:cNvSpPr/>
            <p:nvPr/>
          </p:nvSpPr>
          <p:spPr>
            <a:xfrm>
              <a:off x="2096639" y="1636009"/>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63"/>
            <p:cNvSpPr/>
            <p:nvPr/>
          </p:nvSpPr>
          <p:spPr>
            <a:xfrm>
              <a:off x="2097154" y="163777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63"/>
            <p:cNvSpPr/>
            <p:nvPr/>
          </p:nvSpPr>
          <p:spPr>
            <a:xfrm>
              <a:off x="2096924" y="163682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63"/>
            <p:cNvSpPr/>
            <p:nvPr/>
          </p:nvSpPr>
          <p:spPr>
            <a:xfrm>
              <a:off x="2096353" y="1635344"/>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63"/>
            <p:cNvSpPr/>
            <p:nvPr/>
          </p:nvSpPr>
          <p:spPr>
            <a:xfrm>
              <a:off x="2096489" y="1635724"/>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63"/>
            <p:cNvSpPr/>
            <p:nvPr/>
          </p:nvSpPr>
          <p:spPr>
            <a:xfrm>
              <a:off x="2095878" y="1634543"/>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63"/>
            <p:cNvSpPr/>
            <p:nvPr/>
          </p:nvSpPr>
          <p:spPr>
            <a:xfrm>
              <a:off x="2095729" y="1634299"/>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63"/>
            <p:cNvSpPr/>
            <p:nvPr/>
          </p:nvSpPr>
          <p:spPr>
            <a:xfrm>
              <a:off x="2095254" y="16329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63"/>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63"/>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63"/>
            <p:cNvSpPr/>
            <p:nvPr/>
          </p:nvSpPr>
          <p:spPr>
            <a:xfrm>
              <a:off x="2095064" y="163330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63"/>
            <p:cNvSpPr/>
            <p:nvPr/>
          </p:nvSpPr>
          <p:spPr>
            <a:xfrm>
              <a:off x="2109944" y="165649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63"/>
            <p:cNvSpPr/>
            <p:nvPr/>
          </p:nvSpPr>
          <p:spPr>
            <a:xfrm>
              <a:off x="2110555" y="1656362"/>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63"/>
            <p:cNvSpPr/>
            <p:nvPr/>
          </p:nvSpPr>
          <p:spPr>
            <a:xfrm>
              <a:off x="2118118" y="1656647"/>
              <a:ext cx="869" cy="394"/>
            </a:xfrm>
            <a:custGeom>
              <a:rect b="b" l="l" r="r" t="t"/>
              <a:pathLst>
                <a:path extrusionOk="0" h="29" w="64">
                  <a:moveTo>
                    <a:pt x="1" y="0"/>
                  </a:moveTo>
                  <a:lnTo>
                    <a:pt x="6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63"/>
            <p:cNvSpPr/>
            <p:nvPr/>
          </p:nvSpPr>
          <p:spPr>
            <a:xfrm>
              <a:off x="2109374" y="1656552"/>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63"/>
            <p:cNvSpPr/>
            <p:nvPr/>
          </p:nvSpPr>
          <p:spPr>
            <a:xfrm>
              <a:off x="2110325" y="1656403"/>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63"/>
            <p:cNvSpPr/>
            <p:nvPr/>
          </p:nvSpPr>
          <p:spPr>
            <a:xfrm>
              <a:off x="2117222" y="1656308"/>
              <a:ext cx="774" cy="299"/>
            </a:xfrm>
            <a:custGeom>
              <a:rect b="b" l="l" r="r" t="t"/>
              <a:pathLst>
                <a:path extrusionOk="0" h="22" w="57">
                  <a:moveTo>
                    <a:pt x="0" y="1"/>
                  </a:moveTo>
                  <a:lnTo>
                    <a:pt x="56"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63"/>
            <p:cNvSpPr/>
            <p:nvPr/>
          </p:nvSpPr>
          <p:spPr>
            <a:xfrm>
              <a:off x="2110650" y="165630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63"/>
            <p:cNvSpPr/>
            <p:nvPr/>
          </p:nvSpPr>
          <p:spPr>
            <a:xfrm>
              <a:off x="2110135" y="1656457"/>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63"/>
            <p:cNvSpPr/>
            <p:nvPr/>
          </p:nvSpPr>
          <p:spPr>
            <a:xfrm>
              <a:off x="2119069" y="1657123"/>
              <a:ext cx="964" cy="434"/>
            </a:xfrm>
            <a:custGeom>
              <a:rect b="b" l="l" r="r" t="t"/>
              <a:pathLst>
                <a:path extrusionOk="0" h="32" w="71">
                  <a:moveTo>
                    <a:pt x="1" y="0"/>
                  </a:moveTo>
                  <a:lnTo>
                    <a:pt x="7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63"/>
            <p:cNvSpPr/>
            <p:nvPr/>
          </p:nvSpPr>
          <p:spPr>
            <a:xfrm>
              <a:off x="2108994" y="1656593"/>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63"/>
            <p:cNvSpPr/>
            <p:nvPr/>
          </p:nvSpPr>
          <p:spPr>
            <a:xfrm>
              <a:off x="2109659" y="1656498"/>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63"/>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63"/>
            <p:cNvSpPr/>
            <p:nvPr/>
          </p:nvSpPr>
          <p:spPr>
            <a:xfrm>
              <a:off x="2106428" y="1656552"/>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63"/>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63"/>
            <p:cNvSpPr/>
            <p:nvPr/>
          </p:nvSpPr>
          <p:spPr>
            <a:xfrm>
              <a:off x="2110460" y="1656403"/>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63"/>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63"/>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63"/>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63"/>
            <p:cNvSpPr/>
            <p:nvPr/>
          </p:nvSpPr>
          <p:spPr>
            <a:xfrm>
              <a:off x="2303017" y="1816074"/>
              <a:ext cx="394" cy="1059"/>
            </a:xfrm>
            <a:custGeom>
              <a:rect b="b" l="l" r="r" t="t"/>
              <a:pathLst>
                <a:path extrusionOk="0" h="78" w="29">
                  <a:moveTo>
                    <a:pt x="29" y="0"/>
                  </a:moveTo>
                  <a:lnTo>
                    <a:pt x="1" y="7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63"/>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63"/>
            <p:cNvSpPr/>
            <p:nvPr/>
          </p:nvSpPr>
          <p:spPr>
            <a:xfrm>
              <a:off x="2312765" y="1818355"/>
              <a:ext cx="434" cy="204"/>
            </a:xfrm>
            <a:custGeom>
              <a:rect b="b" l="l" r="r" t="t"/>
              <a:pathLst>
                <a:path extrusionOk="0" h="15" w="32">
                  <a:moveTo>
                    <a:pt x="32"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63"/>
            <p:cNvSpPr/>
            <p:nvPr/>
          </p:nvSpPr>
          <p:spPr>
            <a:xfrm>
              <a:off x="2311530" y="1818776"/>
              <a:ext cx="434" cy="109"/>
            </a:xfrm>
            <a:custGeom>
              <a:rect b="b" l="l" r="r" t="t"/>
              <a:pathLst>
                <a:path extrusionOk="0" h="8" w="32">
                  <a:moveTo>
                    <a:pt x="3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63"/>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63"/>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63"/>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63"/>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63"/>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63"/>
            <p:cNvSpPr/>
            <p:nvPr/>
          </p:nvSpPr>
          <p:spPr>
            <a:xfrm>
              <a:off x="2312141" y="1818586"/>
              <a:ext cx="448" cy="163"/>
            </a:xfrm>
            <a:custGeom>
              <a:rect b="b" l="l" r="r" t="t"/>
              <a:pathLst>
                <a:path extrusionOk="0" h="12" w="33">
                  <a:moveTo>
                    <a:pt x="3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63"/>
            <p:cNvSpPr/>
            <p:nvPr/>
          </p:nvSpPr>
          <p:spPr>
            <a:xfrm>
              <a:off x="2305447" y="1817120"/>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63"/>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63"/>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63"/>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63"/>
            <p:cNvSpPr/>
            <p:nvPr/>
          </p:nvSpPr>
          <p:spPr>
            <a:xfrm>
              <a:off x="2453550" y="1892787"/>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63"/>
            <p:cNvSpPr/>
            <p:nvPr/>
          </p:nvSpPr>
          <p:spPr>
            <a:xfrm>
              <a:off x="2455791" y="1870737"/>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63"/>
            <p:cNvSpPr/>
            <p:nvPr/>
          </p:nvSpPr>
          <p:spPr>
            <a:xfrm>
              <a:off x="2453414" y="189288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63"/>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63"/>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63"/>
            <p:cNvSpPr/>
            <p:nvPr/>
          </p:nvSpPr>
          <p:spPr>
            <a:xfrm>
              <a:off x="2425553" y="1855571"/>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63"/>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63"/>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63"/>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63"/>
            <p:cNvSpPr/>
            <p:nvPr/>
          </p:nvSpPr>
          <p:spPr>
            <a:xfrm>
              <a:off x="2425988" y="18556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63"/>
            <p:cNvSpPr/>
            <p:nvPr/>
          </p:nvSpPr>
          <p:spPr>
            <a:xfrm>
              <a:off x="2424508" y="18552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63"/>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63"/>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63"/>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63"/>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63"/>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63"/>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63"/>
            <p:cNvSpPr/>
            <p:nvPr/>
          </p:nvSpPr>
          <p:spPr>
            <a:xfrm>
              <a:off x="2435682" y="1868117"/>
              <a:ext cx="258" cy="163"/>
            </a:xfrm>
            <a:custGeom>
              <a:rect b="b" l="l" r="r" t="t"/>
              <a:pathLst>
                <a:path extrusionOk="0" h="12" w="19">
                  <a:moveTo>
                    <a:pt x="18"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63"/>
            <p:cNvSpPr/>
            <p:nvPr/>
          </p:nvSpPr>
          <p:spPr>
            <a:xfrm>
              <a:off x="2432695" y="1865035"/>
              <a:ext cx="204" cy="299"/>
            </a:xfrm>
            <a:custGeom>
              <a:rect b="b" l="l" r="r" t="t"/>
              <a:pathLst>
                <a:path extrusionOk="0" h="22" w="15">
                  <a:moveTo>
                    <a:pt x="14"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63"/>
            <p:cNvSpPr/>
            <p:nvPr/>
          </p:nvSpPr>
          <p:spPr>
            <a:xfrm>
              <a:off x="2435397" y="1867886"/>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63"/>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63"/>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63"/>
            <p:cNvSpPr/>
            <p:nvPr/>
          </p:nvSpPr>
          <p:spPr>
            <a:xfrm>
              <a:off x="2432315" y="1864505"/>
              <a:ext cx="244" cy="353"/>
            </a:xfrm>
            <a:custGeom>
              <a:rect b="b" l="l" r="r" t="t"/>
              <a:pathLst>
                <a:path extrusionOk="0" h="26" w="18">
                  <a:moveTo>
                    <a:pt x="1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63"/>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63"/>
            <p:cNvSpPr/>
            <p:nvPr/>
          </p:nvSpPr>
          <p:spPr>
            <a:xfrm>
              <a:off x="2435071" y="1867601"/>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63"/>
            <p:cNvSpPr/>
            <p:nvPr/>
          </p:nvSpPr>
          <p:spPr>
            <a:xfrm>
              <a:off x="2433021" y="1865551"/>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63"/>
            <p:cNvSpPr/>
            <p:nvPr/>
          </p:nvSpPr>
          <p:spPr>
            <a:xfrm>
              <a:off x="2434732" y="1867316"/>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63"/>
            <p:cNvSpPr/>
            <p:nvPr/>
          </p:nvSpPr>
          <p:spPr>
            <a:xfrm>
              <a:off x="2433456" y="1865985"/>
              <a:ext cx="299" cy="339"/>
            </a:xfrm>
            <a:custGeom>
              <a:rect b="b" l="l" r="r" t="t"/>
              <a:pathLst>
                <a:path extrusionOk="0" h="25" w="22">
                  <a:moveTo>
                    <a:pt x="21"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63"/>
            <p:cNvSpPr/>
            <p:nvPr/>
          </p:nvSpPr>
          <p:spPr>
            <a:xfrm>
              <a:off x="2434352" y="1866936"/>
              <a:ext cx="258" cy="244"/>
            </a:xfrm>
            <a:custGeom>
              <a:rect b="b" l="l" r="r" t="t"/>
              <a:pathLst>
                <a:path extrusionOk="0" h="18" w="19">
                  <a:moveTo>
                    <a:pt x="18"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63"/>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63"/>
            <p:cNvSpPr/>
            <p:nvPr/>
          </p:nvSpPr>
          <p:spPr>
            <a:xfrm>
              <a:off x="2433836" y="1866460"/>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63"/>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63"/>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63"/>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63"/>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63"/>
            <p:cNvSpPr/>
            <p:nvPr/>
          </p:nvSpPr>
          <p:spPr>
            <a:xfrm>
              <a:off x="2791942"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63"/>
            <p:cNvSpPr/>
            <p:nvPr/>
          </p:nvSpPr>
          <p:spPr>
            <a:xfrm>
              <a:off x="2790367" y="2002059"/>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63"/>
            <p:cNvSpPr/>
            <p:nvPr/>
          </p:nvSpPr>
          <p:spPr>
            <a:xfrm>
              <a:off x="2792458" y="2002154"/>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63"/>
            <p:cNvSpPr/>
            <p:nvPr/>
          </p:nvSpPr>
          <p:spPr>
            <a:xfrm>
              <a:off x="2790843" y="2002113"/>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63"/>
            <p:cNvSpPr/>
            <p:nvPr/>
          </p:nvSpPr>
          <p:spPr>
            <a:xfrm>
              <a:off x="2793463" y="2002059"/>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63"/>
            <p:cNvSpPr/>
            <p:nvPr/>
          </p:nvSpPr>
          <p:spPr>
            <a:xfrm>
              <a:off x="2792947" y="2002113"/>
              <a:ext cx="380" cy="14"/>
            </a:xfrm>
            <a:custGeom>
              <a:rect b="b" l="l" r="r" t="t"/>
              <a:pathLst>
                <a:path extrusionOk="0" h="1" w="28">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63"/>
            <p:cNvSpPr/>
            <p:nvPr/>
          </p:nvSpPr>
          <p:spPr>
            <a:xfrm>
              <a:off x="2793938" y="2002018"/>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63"/>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63"/>
            <p:cNvSpPr/>
            <p:nvPr/>
          </p:nvSpPr>
          <p:spPr>
            <a:xfrm>
              <a:off x="2783524" y="1996546"/>
              <a:ext cx="394" cy="68"/>
            </a:xfrm>
            <a:custGeom>
              <a:rect b="b" l="l" r="r" t="t"/>
              <a:pathLst>
                <a:path extrusionOk="0" h="5" w="29">
                  <a:moveTo>
                    <a:pt x="1" y="1"/>
                  </a:moveTo>
                  <a:lnTo>
                    <a:pt x="29"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63"/>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63"/>
            <p:cNvSpPr/>
            <p:nvPr/>
          </p:nvSpPr>
          <p:spPr>
            <a:xfrm>
              <a:off x="2789471" y="200186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63"/>
            <p:cNvSpPr/>
            <p:nvPr/>
          </p:nvSpPr>
          <p:spPr>
            <a:xfrm>
              <a:off x="2789091" y="200173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63"/>
            <p:cNvSpPr/>
            <p:nvPr/>
          </p:nvSpPr>
          <p:spPr>
            <a:xfrm>
              <a:off x="2789892" y="2001964"/>
              <a:ext cx="299" cy="109"/>
            </a:xfrm>
            <a:custGeom>
              <a:rect b="b" l="l" r="r" t="t"/>
              <a:pathLst>
                <a:path extrusionOk="0" h="8" w="22">
                  <a:moveTo>
                    <a:pt x="1" y="1"/>
                  </a:moveTo>
                  <a:lnTo>
                    <a:pt x="2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63"/>
            <p:cNvSpPr/>
            <p:nvPr/>
          </p:nvSpPr>
          <p:spPr>
            <a:xfrm>
              <a:off x="2794943" y="200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63"/>
            <p:cNvSpPr/>
            <p:nvPr/>
          </p:nvSpPr>
          <p:spPr>
            <a:xfrm>
              <a:off x="2796083" y="200025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63"/>
            <p:cNvSpPr/>
            <p:nvPr/>
          </p:nvSpPr>
          <p:spPr>
            <a:xfrm>
              <a:off x="2791847"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63"/>
            <p:cNvSpPr/>
            <p:nvPr/>
          </p:nvSpPr>
          <p:spPr>
            <a:xfrm>
              <a:off x="2794563" y="2001923"/>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63"/>
            <p:cNvSpPr/>
            <p:nvPr/>
          </p:nvSpPr>
          <p:spPr>
            <a:xfrm>
              <a:off x="2794794" y="200192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63"/>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63"/>
            <p:cNvSpPr/>
            <p:nvPr/>
          </p:nvSpPr>
          <p:spPr>
            <a:xfrm>
              <a:off x="2796749" y="199916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63"/>
            <p:cNvSpPr/>
            <p:nvPr/>
          </p:nvSpPr>
          <p:spPr>
            <a:xfrm>
              <a:off x="2796559" y="1999208"/>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63"/>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63"/>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63"/>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63"/>
            <p:cNvSpPr/>
            <p:nvPr/>
          </p:nvSpPr>
          <p:spPr>
            <a:xfrm>
              <a:off x="2794223" y="2001964"/>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63"/>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63"/>
            <p:cNvSpPr/>
            <p:nvPr/>
          </p:nvSpPr>
          <p:spPr>
            <a:xfrm>
              <a:off x="2888668" y="2013192"/>
              <a:ext cx="204" cy="244"/>
            </a:xfrm>
            <a:custGeom>
              <a:rect b="b" l="l" r="r" t="t"/>
              <a:pathLst>
                <a:path extrusionOk="0" h="18" w="15">
                  <a:moveTo>
                    <a:pt x="1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63"/>
            <p:cNvSpPr/>
            <p:nvPr/>
          </p:nvSpPr>
          <p:spPr>
            <a:xfrm>
              <a:off x="2888913" y="2013478"/>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63"/>
            <p:cNvSpPr/>
            <p:nvPr/>
          </p:nvSpPr>
          <p:spPr>
            <a:xfrm>
              <a:off x="2888438" y="2012907"/>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63"/>
            <p:cNvSpPr/>
            <p:nvPr/>
          </p:nvSpPr>
          <p:spPr>
            <a:xfrm>
              <a:off x="2889049" y="201370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63"/>
            <p:cNvSpPr/>
            <p:nvPr/>
          </p:nvSpPr>
          <p:spPr>
            <a:xfrm>
              <a:off x="2887582" y="20115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63"/>
            <p:cNvSpPr/>
            <p:nvPr/>
          </p:nvSpPr>
          <p:spPr>
            <a:xfrm>
              <a:off x="2888247" y="201256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63"/>
            <p:cNvSpPr/>
            <p:nvPr/>
          </p:nvSpPr>
          <p:spPr>
            <a:xfrm>
              <a:off x="2889239" y="2013898"/>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63"/>
            <p:cNvSpPr/>
            <p:nvPr/>
          </p:nvSpPr>
          <p:spPr>
            <a:xfrm>
              <a:off x="2887908" y="2012093"/>
              <a:ext cx="204" cy="353"/>
            </a:xfrm>
            <a:custGeom>
              <a:rect b="b" l="l" r="r" t="t"/>
              <a:pathLst>
                <a:path extrusionOk="0" h="26" w="15">
                  <a:moveTo>
                    <a:pt x="15"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63"/>
            <p:cNvSpPr/>
            <p:nvPr/>
          </p:nvSpPr>
          <p:spPr>
            <a:xfrm>
              <a:off x="2889334" y="2014048"/>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63"/>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63"/>
            <p:cNvSpPr/>
            <p:nvPr/>
          </p:nvSpPr>
          <p:spPr>
            <a:xfrm>
              <a:off x="2889483" y="201414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63"/>
            <p:cNvSpPr/>
            <p:nvPr/>
          </p:nvSpPr>
          <p:spPr>
            <a:xfrm>
              <a:off x="2889578" y="2014238"/>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63"/>
            <p:cNvSpPr/>
            <p:nvPr/>
          </p:nvSpPr>
          <p:spPr>
            <a:xfrm>
              <a:off x="2889619" y="2014279"/>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63"/>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63"/>
            <p:cNvSpPr/>
            <p:nvPr/>
          </p:nvSpPr>
          <p:spPr>
            <a:xfrm>
              <a:off x="2893950" y="2010952"/>
              <a:ext cx="54" cy="299"/>
            </a:xfrm>
            <a:custGeom>
              <a:rect b="b" l="l" r="r" t="t"/>
              <a:pathLst>
                <a:path extrusionOk="0" h="22" w="4">
                  <a:moveTo>
                    <a:pt x="0" y="1"/>
                  </a:moveTo>
                  <a:lnTo>
                    <a:pt x="4"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63"/>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63"/>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63"/>
            <p:cNvSpPr/>
            <p:nvPr/>
          </p:nvSpPr>
          <p:spPr>
            <a:xfrm>
              <a:off x="2889714" y="201433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63"/>
            <p:cNvSpPr/>
            <p:nvPr/>
          </p:nvSpPr>
          <p:spPr>
            <a:xfrm>
              <a:off x="2893855" y="2010477"/>
              <a:ext cx="54" cy="353"/>
            </a:xfrm>
            <a:custGeom>
              <a:rect b="b" l="l" r="r" t="t"/>
              <a:pathLst>
                <a:path extrusionOk="0" h="26" w="4">
                  <a:moveTo>
                    <a:pt x="0" y="1"/>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63"/>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63"/>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63"/>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63"/>
            <p:cNvSpPr/>
            <p:nvPr/>
          </p:nvSpPr>
          <p:spPr>
            <a:xfrm>
              <a:off x="2333674" y="1784181"/>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63"/>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63"/>
            <p:cNvSpPr/>
            <p:nvPr/>
          </p:nvSpPr>
          <p:spPr>
            <a:xfrm>
              <a:off x="2334530" y="1788403"/>
              <a:ext cx="204" cy="828"/>
            </a:xfrm>
            <a:custGeom>
              <a:rect b="b" l="l" r="r" t="t"/>
              <a:pathLst>
                <a:path extrusionOk="0" h="61" w="15">
                  <a:moveTo>
                    <a:pt x="1" y="1"/>
                  </a:moveTo>
                  <a:lnTo>
                    <a:pt x="15"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63"/>
            <p:cNvSpPr/>
            <p:nvPr/>
          </p:nvSpPr>
          <p:spPr>
            <a:xfrm>
              <a:off x="2334340" y="1787697"/>
              <a:ext cx="204" cy="720"/>
            </a:xfrm>
            <a:custGeom>
              <a:rect b="b" l="l" r="r" t="t"/>
              <a:pathLst>
                <a:path extrusionOk="0" h="53" w="15">
                  <a:moveTo>
                    <a:pt x="1" y="0"/>
                  </a:moveTo>
                  <a:lnTo>
                    <a:pt x="15"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63"/>
            <p:cNvSpPr/>
            <p:nvPr/>
          </p:nvSpPr>
          <p:spPr>
            <a:xfrm>
              <a:off x="2333770" y="17850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63"/>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63"/>
            <p:cNvSpPr/>
            <p:nvPr/>
          </p:nvSpPr>
          <p:spPr>
            <a:xfrm>
              <a:off x="2333865" y="178574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63"/>
            <p:cNvSpPr/>
            <p:nvPr/>
          </p:nvSpPr>
          <p:spPr>
            <a:xfrm>
              <a:off x="2334055" y="1786462"/>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63"/>
            <p:cNvSpPr/>
            <p:nvPr/>
          </p:nvSpPr>
          <p:spPr>
            <a:xfrm>
              <a:off x="2333674" y="178418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63"/>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63"/>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63"/>
            <p:cNvSpPr/>
            <p:nvPr/>
          </p:nvSpPr>
          <p:spPr>
            <a:xfrm>
              <a:off x="2337666" y="17936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63"/>
            <p:cNvSpPr/>
            <p:nvPr/>
          </p:nvSpPr>
          <p:spPr>
            <a:xfrm>
              <a:off x="2338046" y="1793590"/>
              <a:ext cx="679" cy="14"/>
            </a:xfrm>
            <a:custGeom>
              <a:rect b="b" l="l" r="r" t="t"/>
              <a:pathLst>
                <a:path extrusionOk="0" h="1" w="50">
                  <a:moveTo>
                    <a:pt x="1" y="0"/>
                  </a:moveTo>
                  <a:lnTo>
                    <a:pt x="5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63"/>
            <p:cNvSpPr/>
            <p:nvPr/>
          </p:nvSpPr>
          <p:spPr>
            <a:xfrm>
              <a:off x="2342663" y="1794255"/>
              <a:ext cx="353" cy="204"/>
            </a:xfrm>
            <a:custGeom>
              <a:rect b="b" l="l" r="r" t="t"/>
              <a:pathLst>
                <a:path extrusionOk="0" h="15" w="26">
                  <a:moveTo>
                    <a:pt x="1" y="0"/>
                  </a:moveTo>
                  <a:lnTo>
                    <a:pt x="25"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63"/>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63"/>
            <p:cNvSpPr/>
            <p:nvPr/>
          </p:nvSpPr>
          <p:spPr>
            <a:xfrm>
              <a:off x="2343192" y="1794540"/>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63"/>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63"/>
            <p:cNvSpPr/>
            <p:nvPr/>
          </p:nvSpPr>
          <p:spPr>
            <a:xfrm>
              <a:off x="238230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63"/>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63"/>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63"/>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63"/>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63"/>
            <p:cNvSpPr/>
            <p:nvPr/>
          </p:nvSpPr>
          <p:spPr>
            <a:xfrm>
              <a:off x="2397991" y="1811743"/>
              <a:ext cx="204" cy="14"/>
            </a:xfrm>
            <a:custGeom>
              <a:rect b="b" l="l" r="r" t="t"/>
              <a:pathLst>
                <a:path extrusionOk="0" h="1" w="15">
                  <a:moveTo>
                    <a:pt x="0"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63"/>
            <p:cNvSpPr/>
            <p:nvPr/>
          </p:nvSpPr>
          <p:spPr>
            <a:xfrm>
              <a:off x="2393185" y="1816685"/>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63"/>
            <p:cNvSpPr/>
            <p:nvPr/>
          </p:nvSpPr>
          <p:spPr>
            <a:xfrm>
              <a:off x="2399702" y="1812598"/>
              <a:ext cx="204" cy="204"/>
            </a:xfrm>
            <a:custGeom>
              <a:rect b="b" l="l" r="r" t="t"/>
              <a:pathLst>
                <a:path extrusionOk="0" h="15" w="15">
                  <a:moveTo>
                    <a:pt x="1" y="1"/>
                  </a:moveTo>
                  <a:lnTo>
                    <a:pt x="1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63"/>
            <p:cNvSpPr/>
            <p:nvPr/>
          </p:nvSpPr>
          <p:spPr>
            <a:xfrm>
              <a:off x="2399227" y="1812273"/>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63"/>
            <p:cNvSpPr/>
            <p:nvPr/>
          </p:nvSpPr>
          <p:spPr>
            <a:xfrm>
              <a:off x="2398426" y="181183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63"/>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63"/>
            <p:cNvSpPr/>
            <p:nvPr/>
          </p:nvSpPr>
          <p:spPr>
            <a:xfrm>
              <a:off x="2393755" y="181540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63"/>
            <p:cNvSpPr/>
            <p:nvPr/>
          </p:nvSpPr>
          <p:spPr>
            <a:xfrm>
              <a:off x="2400747" y="1813549"/>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63"/>
            <p:cNvSpPr/>
            <p:nvPr/>
          </p:nvSpPr>
          <p:spPr>
            <a:xfrm>
              <a:off x="2393375" y="181616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63"/>
            <p:cNvSpPr/>
            <p:nvPr/>
          </p:nvSpPr>
          <p:spPr>
            <a:xfrm>
              <a:off x="2400177" y="1813033"/>
              <a:ext cx="299" cy="244"/>
            </a:xfrm>
            <a:custGeom>
              <a:rect b="b" l="l" r="r" t="t"/>
              <a:pathLst>
                <a:path extrusionOk="0" h="18" w="22">
                  <a:moveTo>
                    <a:pt x="1" y="0"/>
                  </a:moveTo>
                  <a:lnTo>
                    <a:pt x="2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63"/>
            <p:cNvSpPr/>
            <p:nvPr/>
          </p:nvSpPr>
          <p:spPr>
            <a:xfrm>
              <a:off x="2393565" y="1815735"/>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63"/>
            <p:cNvSpPr/>
            <p:nvPr/>
          </p:nvSpPr>
          <p:spPr>
            <a:xfrm>
              <a:off x="2398806" y="1812028"/>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63"/>
            <p:cNvSpPr/>
            <p:nvPr/>
          </p:nvSpPr>
          <p:spPr>
            <a:xfrm>
              <a:off x="2394420" y="18142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63"/>
            <p:cNvSpPr/>
            <p:nvPr/>
          </p:nvSpPr>
          <p:spPr>
            <a:xfrm>
              <a:off x="2394040" y="181483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63"/>
            <p:cNvSpPr/>
            <p:nvPr/>
          </p:nvSpPr>
          <p:spPr>
            <a:xfrm>
              <a:off x="2394135" y="181464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63"/>
            <p:cNvSpPr/>
            <p:nvPr/>
          </p:nvSpPr>
          <p:spPr>
            <a:xfrm>
              <a:off x="2394230" y="181449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63"/>
            <p:cNvSpPr/>
            <p:nvPr/>
          </p:nvSpPr>
          <p:spPr>
            <a:xfrm>
              <a:off x="2394380" y="181430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63"/>
            <p:cNvSpPr/>
            <p:nvPr/>
          </p:nvSpPr>
          <p:spPr>
            <a:xfrm>
              <a:off x="2394325" y="181440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63"/>
            <p:cNvSpPr/>
            <p:nvPr/>
          </p:nvSpPr>
          <p:spPr>
            <a:xfrm>
              <a:off x="2393904" y="1815070"/>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63"/>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63"/>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63"/>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63"/>
            <p:cNvSpPr/>
            <p:nvPr/>
          </p:nvSpPr>
          <p:spPr>
            <a:xfrm>
              <a:off x="2083563" y="1634394"/>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63"/>
            <p:cNvSpPr/>
            <p:nvPr/>
          </p:nvSpPr>
          <p:spPr>
            <a:xfrm>
              <a:off x="2066972" y="1624699"/>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63"/>
            <p:cNvSpPr/>
            <p:nvPr/>
          </p:nvSpPr>
          <p:spPr>
            <a:xfrm>
              <a:off x="2087840" y="1638630"/>
              <a:ext cx="244" cy="299"/>
            </a:xfrm>
            <a:custGeom>
              <a:rect b="b" l="l" r="r" t="t"/>
              <a:pathLst>
                <a:path extrusionOk="0" h="22" w="18">
                  <a:moveTo>
                    <a:pt x="1"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63"/>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63"/>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63"/>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63"/>
            <p:cNvSpPr/>
            <p:nvPr/>
          </p:nvSpPr>
          <p:spPr>
            <a:xfrm>
              <a:off x="2088411" y="1639295"/>
              <a:ext cx="204" cy="204"/>
            </a:xfrm>
            <a:custGeom>
              <a:rect b="b" l="l" r="r" t="t"/>
              <a:pathLst>
                <a:path extrusionOk="0" h="15" w="15">
                  <a:moveTo>
                    <a:pt x="15"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63"/>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63"/>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63"/>
            <p:cNvSpPr/>
            <p:nvPr/>
          </p:nvSpPr>
          <p:spPr>
            <a:xfrm>
              <a:off x="2088125" y="1638969"/>
              <a:ext cx="204" cy="244"/>
            </a:xfrm>
            <a:custGeom>
              <a:rect b="b" l="l" r="r" t="t"/>
              <a:pathLst>
                <a:path extrusionOk="0" h="18" w="15">
                  <a:moveTo>
                    <a:pt x="1" y="0"/>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63"/>
            <p:cNvSpPr/>
            <p:nvPr/>
          </p:nvSpPr>
          <p:spPr>
            <a:xfrm>
              <a:off x="2088696" y="1639580"/>
              <a:ext cx="258" cy="204"/>
            </a:xfrm>
            <a:custGeom>
              <a:rect b="b" l="l" r="r" t="t"/>
              <a:pathLst>
                <a:path extrusionOk="0" h="15" w="19">
                  <a:moveTo>
                    <a:pt x="1" y="1"/>
                  </a:moveTo>
                  <a:lnTo>
                    <a:pt x="18"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63"/>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63"/>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63"/>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63"/>
            <p:cNvSpPr/>
            <p:nvPr/>
          </p:nvSpPr>
          <p:spPr>
            <a:xfrm>
              <a:off x="2101676" y="165801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63"/>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63"/>
            <p:cNvSpPr/>
            <p:nvPr/>
          </p:nvSpPr>
          <p:spPr>
            <a:xfrm>
              <a:off x="2101296" y="165820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63"/>
            <p:cNvSpPr/>
            <p:nvPr/>
          </p:nvSpPr>
          <p:spPr>
            <a:xfrm>
              <a:off x="2100630" y="1658684"/>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63"/>
            <p:cNvSpPr/>
            <p:nvPr/>
          </p:nvSpPr>
          <p:spPr>
            <a:xfrm>
              <a:off x="2100956" y="1658453"/>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63"/>
            <p:cNvSpPr/>
            <p:nvPr/>
          </p:nvSpPr>
          <p:spPr>
            <a:xfrm>
              <a:off x="2102056" y="1657829"/>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63"/>
            <p:cNvSpPr/>
            <p:nvPr/>
          </p:nvSpPr>
          <p:spPr>
            <a:xfrm>
              <a:off x="2103142" y="1657543"/>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63"/>
            <p:cNvSpPr/>
            <p:nvPr/>
          </p:nvSpPr>
          <p:spPr>
            <a:xfrm>
              <a:off x="2102816" y="1657638"/>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63"/>
            <p:cNvSpPr/>
            <p:nvPr/>
          </p:nvSpPr>
          <p:spPr>
            <a:xfrm>
              <a:off x="2102436" y="1657733"/>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63"/>
            <p:cNvSpPr/>
            <p:nvPr/>
          </p:nvSpPr>
          <p:spPr>
            <a:xfrm>
              <a:off x="2100345" y="165902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63"/>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63"/>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63"/>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63"/>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63"/>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63"/>
            <p:cNvSpPr/>
            <p:nvPr/>
          </p:nvSpPr>
          <p:spPr>
            <a:xfrm>
              <a:off x="2100060" y="1659308"/>
              <a:ext cx="204" cy="244"/>
            </a:xfrm>
            <a:custGeom>
              <a:rect b="b" l="l" r="r" t="t"/>
              <a:pathLst>
                <a:path extrusionOk="0" h="18" w="15">
                  <a:moveTo>
                    <a:pt x="0" y="18"/>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63"/>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63"/>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63"/>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63"/>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63"/>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63"/>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63"/>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63"/>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63"/>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63"/>
            <p:cNvSpPr/>
            <p:nvPr/>
          </p:nvSpPr>
          <p:spPr>
            <a:xfrm>
              <a:off x="1391722" y="1941503"/>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63"/>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63"/>
            <p:cNvSpPr/>
            <p:nvPr/>
          </p:nvSpPr>
          <p:spPr>
            <a:xfrm>
              <a:off x="1391586" y="193893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63"/>
            <p:cNvSpPr/>
            <p:nvPr/>
          </p:nvSpPr>
          <p:spPr>
            <a:xfrm>
              <a:off x="1381403" y="1935230"/>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63"/>
            <p:cNvSpPr/>
            <p:nvPr/>
          </p:nvSpPr>
          <p:spPr>
            <a:xfrm>
              <a:off x="1391396" y="1938516"/>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63"/>
            <p:cNvSpPr/>
            <p:nvPr/>
          </p:nvSpPr>
          <p:spPr>
            <a:xfrm>
              <a:off x="1382163" y="1935665"/>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63"/>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63"/>
            <p:cNvSpPr/>
            <p:nvPr/>
          </p:nvSpPr>
          <p:spPr>
            <a:xfrm>
              <a:off x="1391627" y="1941978"/>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63"/>
            <p:cNvSpPr/>
            <p:nvPr/>
          </p:nvSpPr>
          <p:spPr>
            <a:xfrm>
              <a:off x="1391722" y="1939602"/>
              <a:ext cx="14" cy="109"/>
            </a:xfrm>
            <a:custGeom>
              <a:rect b="b" l="l" r="r" t="t"/>
              <a:pathLst>
                <a:path extrusionOk="0" h="8" w="1">
                  <a:moveTo>
                    <a:pt x="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63"/>
            <p:cNvSpPr/>
            <p:nvPr/>
          </p:nvSpPr>
          <p:spPr>
            <a:xfrm>
              <a:off x="1391722" y="19399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63"/>
            <p:cNvSpPr/>
            <p:nvPr/>
          </p:nvSpPr>
          <p:spPr>
            <a:xfrm>
              <a:off x="1391722" y="193941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63"/>
            <p:cNvSpPr/>
            <p:nvPr/>
          </p:nvSpPr>
          <p:spPr>
            <a:xfrm>
              <a:off x="1391627" y="193912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63"/>
            <p:cNvSpPr/>
            <p:nvPr/>
          </p:nvSpPr>
          <p:spPr>
            <a:xfrm>
              <a:off x="1391491" y="1938652"/>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63"/>
            <p:cNvSpPr/>
            <p:nvPr/>
          </p:nvSpPr>
          <p:spPr>
            <a:xfrm>
              <a:off x="1391532" y="193880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63"/>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63"/>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63"/>
            <p:cNvSpPr/>
            <p:nvPr/>
          </p:nvSpPr>
          <p:spPr>
            <a:xfrm>
              <a:off x="1378552" y="1934660"/>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63"/>
            <p:cNvSpPr/>
            <p:nvPr/>
          </p:nvSpPr>
          <p:spPr>
            <a:xfrm>
              <a:off x="1374370" y="193789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63"/>
            <p:cNvSpPr/>
            <p:nvPr/>
          </p:nvSpPr>
          <p:spPr>
            <a:xfrm>
              <a:off x="1373759" y="1938462"/>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63"/>
            <p:cNvSpPr/>
            <p:nvPr/>
          </p:nvSpPr>
          <p:spPr>
            <a:xfrm>
              <a:off x="1377601" y="193519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63"/>
            <p:cNvSpPr/>
            <p:nvPr/>
          </p:nvSpPr>
          <p:spPr>
            <a:xfrm>
              <a:off x="1378362" y="1934714"/>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63"/>
            <p:cNvSpPr/>
            <p:nvPr/>
          </p:nvSpPr>
          <p:spPr>
            <a:xfrm>
              <a:off x="1377370" y="1935380"/>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63"/>
            <p:cNvSpPr/>
            <p:nvPr/>
          </p:nvSpPr>
          <p:spPr>
            <a:xfrm>
              <a:off x="1377031" y="1935570"/>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63"/>
            <p:cNvSpPr/>
            <p:nvPr/>
          </p:nvSpPr>
          <p:spPr>
            <a:xfrm>
              <a:off x="1376705" y="1935855"/>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63"/>
            <p:cNvSpPr/>
            <p:nvPr/>
          </p:nvSpPr>
          <p:spPr>
            <a:xfrm>
              <a:off x="1375470" y="193690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63"/>
            <p:cNvSpPr/>
            <p:nvPr/>
          </p:nvSpPr>
          <p:spPr>
            <a:xfrm>
              <a:off x="1377846" y="193504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63"/>
            <p:cNvSpPr/>
            <p:nvPr/>
          </p:nvSpPr>
          <p:spPr>
            <a:xfrm>
              <a:off x="1378076" y="1934905"/>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63"/>
            <p:cNvSpPr/>
            <p:nvPr/>
          </p:nvSpPr>
          <p:spPr>
            <a:xfrm>
              <a:off x="1374899" y="1937376"/>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63"/>
            <p:cNvSpPr/>
            <p:nvPr/>
          </p:nvSpPr>
          <p:spPr>
            <a:xfrm>
              <a:off x="1375890" y="1936520"/>
              <a:ext cx="204" cy="109"/>
            </a:xfrm>
            <a:custGeom>
              <a:rect b="b" l="l" r="r" t="t"/>
              <a:pathLst>
                <a:path extrusionOk="0" h="8" w="15">
                  <a:moveTo>
                    <a:pt x="15"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63"/>
            <p:cNvSpPr/>
            <p:nvPr/>
          </p:nvSpPr>
          <p:spPr>
            <a:xfrm>
              <a:off x="1376325" y="193614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63"/>
            <p:cNvSpPr/>
            <p:nvPr/>
          </p:nvSpPr>
          <p:spPr>
            <a:xfrm>
              <a:off x="1378226" y="1934810"/>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63"/>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63"/>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63"/>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63"/>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63"/>
            <p:cNvSpPr/>
            <p:nvPr/>
          </p:nvSpPr>
          <p:spPr>
            <a:xfrm>
              <a:off x="1358213" y="1927342"/>
              <a:ext cx="394" cy="543"/>
            </a:xfrm>
            <a:custGeom>
              <a:rect b="b" l="l" r="r" t="t"/>
              <a:pathLst>
                <a:path extrusionOk="0" h="40" w="29">
                  <a:moveTo>
                    <a:pt x="1" y="39"/>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63"/>
            <p:cNvSpPr/>
            <p:nvPr/>
          </p:nvSpPr>
          <p:spPr>
            <a:xfrm>
              <a:off x="1360874" y="1924206"/>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63"/>
            <p:cNvSpPr/>
            <p:nvPr/>
          </p:nvSpPr>
          <p:spPr>
            <a:xfrm>
              <a:off x="1361064" y="192397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63"/>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63"/>
            <p:cNvSpPr/>
            <p:nvPr/>
          </p:nvSpPr>
          <p:spPr>
            <a:xfrm>
              <a:off x="1358647" y="1926826"/>
              <a:ext cx="339" cy="434"/>
            </a:xfrm>
            <a:custGeom>
              <a:rect b="b" l="l" r="r" t="t"/>
              <a:pathLst>
                <a:path extrusionOk="0" h="32" w="25">
                  <a:moveTo>
                    <a:pt x="0" y="32"/>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63"/>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63"/>
            <p:cNvSpPr/>
            <p:nvPr/>
          </p:nvSpPr>
          <p:spPr>
            <a:xfrm>
              <a:off x="1359788" y="1925441"/>
              <a:ext cx="204" cy="299"/>
            </a:xfrm>
            <a:custGeom>
              <a:rect b="b" l="l" r="r" t="t"/>
              <a:pathLst>
                <a:path extrusionOk="0" h="22" w="15">
                  <a:moveTo>
                    <a:pt x="0" y="22"/>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63"/>
            <p:cNvSpPr/>
            <p:nvPr/>
          </p:nvSpPr>
          <p:spPr>
            <a:xfrm>
              <a:off x="1359448" y="1925876"/>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63"/>
            <p:cNvSpPr/>
            <p:nvPr/>
          </p:nvSpPr>
          <p:spPr>
            <a:xfrm>
              <a:off x="1360113" y="1925115"/>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63"/>
            <p:cNvSpPr/>
            <p:nvPr/>
          </p:nvSpPr>
          <p:spPr>
            <a:xfrm>
              <a:off x="1361213" y="1923785"/>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63"/>
            <p:cNvSpPr/>
            <p:nvPr/>
          </p:nvSpPr>
          <p:spPr>
            <a:xfrm>
              <a:off x="1360643" y="1924450"/>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63"/>
            <p:cNvSpPr/>
            <p:nvPr/>
          </p:nvSpPr>
          <p:spPr>
            <a:xfrm>
              <a:off x="1360399" y="1924735"/>
              <a:ext cx="163" cy="244"/>
            </a:xfrm>
            <a:custGeom>
              <a:rect b="b" l="l" r="r" t="t"/>
              <a:pathLst>
                <a:path extrusionOk="0" h="18" w="12">
                  <a:moveTo>
                    <a:pt x="1"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63"/>
            <p:cNvSpPr/>
            <p:nvPr/>
          </p:nvSpPr>
          <p:spPr>
            <a:xfrm>
              <a:off x="1359068" y="1926351"/>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63"/>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63"/>
            <p:cNvSpPr/>
            <p:nvPr/>
          </p:nvSpPr>
          <p:spPr>
            <a:xfrm>
              <a:off x="1381973" y="1909664"/>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63"/>
            <p:cNvSpPr/>
            <p:nvPr/>
          </p:nvSpPr>
          <p:spPr>
            <a:xfrm>
              <a:off x="1381837" y="1909800"/>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63"/>
            <p:cNvSpPr/>
            <p:nvPr/>
          </p:nvSpPr>
          <p:spPr>
            <a:xfrm>
              <a:off x="1386970" y="1905618"/>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63"/>
            <p:cNvSpPr/>
            <p:nvPr/>
          </p:nvSpPr>
          <p:spPr>
            <a:xfrm>
              <a:off x="1382123" y="1909515"/>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63"/>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63"/>
            <p:cNvSpPr/>
            <p:nvPr/>
          </p:nvSpPr>
          <p:spPr>
            <a:xfrm>
              <a:off x="1387214" y="1905767"/>
              <a:ext cx="244" cy="204"/>
            </a:xfrm>
            <a:custGeom>
              <a:rect b="b" l="l" r="r" t="t"/>
              <a:pathLst>
                <a:path extrusionOk="0" h="15" w="18">
                  <a:moveTo>
                    <a:pt x="0"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63"/>
            <p:cNvSpPr/>
            <p:nvPr/>
          </p:nvSpPr>
          <p:spPr>
            <a:xfrm>
              <a:off x="1382408" y="1909189"/>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63"/>
            <p:cNvSpPr/>
            <p:nvPr/>
          </p:nvSpPr>
          <p:spPr>
            <a:xfrm>
              <a:off x="1381593" y="19099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63"/>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63"/>
            <p:cNvSpPr/>
            <p:nvPr/>
          </p:nvSpPr>
          <p:spPr>
            <a:xfrm>
              <a:off x="1382258" y="190937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63"/>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63"/>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63"/>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63"/>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63"/>
            <p:cNvSpPr/>
            <p:nvPr/>
          </p:nvSpPr>
          <p:spPr>
            <a:xfrm>
              <a:off x="1510797" y="1904382"/>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63"/>
            <p:cNvSpPr/>
            <p:nvPr/>
          </p:nvSpPr>
          <p:spPr>
            <a:xfrm>
              <a:off x="1511598" y="1896453"/>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63"/>
            <p:cNvSpPr/>
            <p:nvPr/>
          </p:nvSpPr>
          <p:spPr>
            <a:xfrm>
              <a:off x="1510647" y="1905998"/>
              <a:ext cx="14" cy="448"/>
            </a:xfrm>
            <a:custGeom>
              <a:rect b="b" l="l" r="r" t="t"/>
              <a:pathLst>
                <a:path extrusionOk="0" h="33" w="1">
                  <a:moveTo>
                    <a:pt x="1" y="3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63"/>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63"/>
            <p:cNvSpPr/>
            <p:nvPr/>
          </p:nvSpPr>
          <p:spPr>
            <a:xfrm>
              <a:off x="1510932" y="190282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63"/>
            <p:cNvSpPr/>
            <p:nvPr/>
          </p:nvSpPr>
          <p:spPr>
            <a:xfrm>
              <a:off x="1511082" y="1901056"/>
              <a:ext cx="54" cy="353"/>
            </a:xfrm>
            <a:custGeom>
              <a:rect b="b" l="l" r="r" t="t"/>
              <a:pathLst>
                <a:path extrusionOk="0" h="26" w="4">
                  <a:moveTo>
                    <a:pt x="0" y="2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63"/>
            <p:cNvSpPr/>
            <p:nvPr/>
          </p:nvSpPr>
          <p:spPr>
            <a:xfrm>
              <a:off x="1511462" y="1897824"/>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63"/>
            <p:cNvSpPr/>
            <p:nvPr/>
          </p:nvSpPr>
          <p:spPr>
            <a:xfrm>
              <a:off x="1511272" y="1899399"/>
              <a:ext cx="54" cy="339"/>
            </a:xfrm>
            <a:custGeom>
              <a:rect b="b" l="l" r="r" t="t"/>
              <a:pathLst>
                <a:path extrusionOk="0" h="25" w="4">
                  <a:moveTo>
                    <a:pt x="0" y="25"/>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63"/>
            <p:cNvSpPr/>
            <p:nvPr/>
          </p:nvSpPr>
          <p:spPr>
            <a:xfrm>
              <a:off x="1511788" y="1895068"/>
              <a:ext cx="14" cy="163"/>
            </a:xfrm>
            <a:custGeom>
              <a:rect b="b" l="l" r="r" t="t"/>
              <a:pathLst>
                <a:path extrusionOk="0" h="12"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63"/>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63"/>
            <p:cNvSpPr/>
            <p:nvPr/>
          </p:nvSpPr>
          <p:spPr>
            <a:xfrm>
              <a:off x="1418863" y="1933615"/>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63"/>
            <p:cNvSpPr/>
            <p:nvPr/>
          </p:nvSpPr>
          <p:spPr>
            <a:xfrm>
              <a:off x="1419488" y="1933194"/>
              <a:ext cx="244" cy="149"/>
            </a:xfrm>
            <a:custGeom>
              <a:rect b="b" l="l" r="r" t="t"/>
              <a:pathLst>
                <a:path extrusionOk="0" h="11" w="18">
                  <a:moveTo>
                    <a:pt x="0"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63"/>
            <p:cNvSpPr/>
            <p:nvPr/>
          </p:nvSpPr>
          <p:spPr>
            <a:xfrm>
              <a:off x="1421429" y="1932189"/>
              <a:ext cx="353" cy="163"/>
            </a:xfrm>
            <a:custGeom>
              <a:rect b="b" l="l" r="r" t="t"/>
              <a:pathLst>
                <a:path extrusionOk="0" h="12" w="26">
                  <a:moveTo>
                    <a:pt x="1" y="1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63"/>
            <p:cNvSpPr/>
            <p:nvPr/>
          </p:nvSpPr>
          <p:spPr>
            <a:xfrm>
              <a:off x="1420058" y="1932814"/>
              <a:ext cx="394" cy="204"/>
            </a:xfrm>
            <a:custGeom>
              <a:rect b="b" l="l" r="r" t="t"/>
              <a:pathLst>
                <a:path extrusionOk="0" h="15" w="29">
                  <a:moveTo>
                    <a:pt x="0" y="14"/>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63"/>
            <p:cNvSpPr/>
            <p:nvPr/>
          </p:nvSpPr>
          <p:spPr>
            <a:xfrm>
              <a:off x="1423575" y="193161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63"/>
            <p:cNvSpPr/>
            <p:nvPr/>
          </p:nvSpPr>
          <p:spPr>
            <a:xfrm>
              <a:off x="1422190" y="1931958"/>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63"/>
            <p:cNvSpPr/>
            <p:nvPr/>
          </p:nvSpPr>
          <p:spPr>
            <a:xfrm>
              <a:off x="1422814" y="1931768"/>
              <a:ext cx="394" cy="109"/>
            </a:xfrm>
            <a:custGeom>
              <a:rect b="b" l="l" r="r" t="t"/>
              <a:pathLst>
                <a:path extrusionOk="0" h="8" w="29">
                  <a:moveTo>
                    <a:pt x="0" y="7"/>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63"/>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63"/>
            <p:cNvSpPr/>
            <p:nvPr/>
          </p:nvSpPr>
          <p:spPr>
            <a:xfrm>
              <a:off x="1420669" y="1932433"/>
              <a:ext cx="489" cy="244"/>
            </a:xfrm>
            <a:custGeom>
              <a:rect b="b" l="l" r="r" t="t"/>
              <a:pathLst>
                <a:path extrusionOk="0" h="18" w="36">
                  <a:moveTo>
                    <a:pt x="1" y="18"/>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63"/>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63"/>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63"/>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63"/>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63"/>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63"/>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63"/>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63"/>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63"/>
            <p:cNvSpPr/>
            <p:nvPr/>
          </p:nvSpPr>
          <p:spPr>
            <a:xfrm>
              <a:off x="1644983" y="2301999"/>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63"/>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63"/>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63"/>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63"/>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63"/>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63"/>
            <p:cNvSpPr/>
            <p:nvPr/>
          </p:nvSpPr>
          <p:spPr>
            <a:xfrm>
              <a:off x="1617312" y="2278700"/>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63"/>
            <p:cNvSpPr/>
            <p:nvPr/>
          </p:nvSpPr>
          <p:spPr>
            <a:xfrm>
              <a:off x="1618032" y="2278660"/>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63"/>
            <p:cNvSpPr/>
            <p:nvPr/>
          </p:nvSpPr>
          <p:spPr>
            <a:xfrm>
              <a:off x="1645024" y="2299718"/>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63"/>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63"/>
            <p:cNvSpPr/>
            <p:nvPr/>
          </p:nvSpPr>
          <p:spPr>
            <a:xfrm>
              <a:off x="1644983" y="2301429"/>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63"/>
            <p:cNvSpPr/>
            <p:nvPr/>
          </p:nvSpPr>
          <p:spPr>
            <a:xfrm>
              <a:off x="1645119" y="2298673"/>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63"/>
            <p:cNvSpPr/>
            <p:nvPr/>
          </p:nvSpPr>
          <p:spPr>
            <a:xfrm>
              <a:off x="1618697" y="2278565"/>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63"/>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63"/>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63"/>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63"/>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63"/>
            <p:cNvSpPr/>
            <p:nvPr/>
          </p:nvSpPr>
          <p:spPr>
            <a:xfrm>
              <a:off x="1639946" y="22405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63"/>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63"/>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63"/>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63"/>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63"/>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63"/>
            <p:cNvSpPr/>
            <p:nvPr/>
          </p:nvSpPr>
          <p:spPr>
            <a:xfrm>
              <a:off x="1644358" y="224490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63"/>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63"/>
            <p:cNvSpPr/>
            <p:nvPr/>
          </p:nvSpPr>
          <p:spPr>
            <a:xfrm>
              <a:off x="1614081" y="2280031"/>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63"/>
            <p:cNvSpPr/>
            <p:nvPr/>
          </p:nvSpPr>
          <p:spPr>
            <a:xfrm>
              <a:off x="1611284" y="2310119"/>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63"/>
            <p:cNvSpPr/>
            <p:nvPr/>
          </p:nvSpPr>
          <p:spPr>
            <a:xfrm>
              <a:off x="1611379" y="230973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63"/>
            <p:cNvSpPr/>
            <p:nvPr/>
          </p:nvSpPr>
          <p:spPr>
            <a:xfrm>
              <a:off x="1611379" y="23095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63"/>
            <p:cNvSpPr/>
            <p:nvPr/>
          </p:nvSpPr>
          <p:spPr>
            <a:xfrm>
              <a:off x="1613700" y="2281226"/>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63"/>
            <p:cNvSpPr/>
            <p:nvPr/>
          </p:nvSpPr>
          <p:spPr>
            <a:xfrm>
              <a:off x="1611134" y="231055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63"/>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63"/>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63"/>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63"/>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63"/>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63"/>
            <p:cNvSpPr/>
            <p:nvPr/>
          </p:nvSpPr>
          <p:spPr>
            <a:xfrm>
              <a:off x="1542351" y="2224132"/>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63"/>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63"/>
            <p:cNvSpPr/>
            <p:nvPr/>
          </p:nvSpPr>
          <p:spPr>
            <a:xfrm>
              <a:off x="1542256" y="2224513"/>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63"/>
            <p:cNvSpPr/>
            <p:nvPr/>
          </p:nvSpPr>
          <p:spPr>
            <a:xfrm>
              <a:off x="1542066" y="2225137"/>
              <a:ext cx="68" cy="204"/>
            </a:xfrm>
            <a:custGeom>
              <a:rect b="b" l="l" r="r" t="t"/>
              <a:pathLst>
                <a:path extrusionOk="0" h="15" w="5">
                  <a:moveTo>
                    <a:pt x="4"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63"/>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63"/>
            <p:cNvSpPr/>
            <p:nvPr/>
          </p:nvSpPr>
          <p:spPr>
            <a:xfrm>
              <a:off x="1542161" y="2224893"/>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63"/>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63"/>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63"/>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63"/>
            <p:cNvSpPr/>
            <p:nvPr/>
          </p:nvSpPr>
          <p:spPr>
            <a:xfrm>
              <a:off x="1542921" y="2220955"/>
              <a:ext cx="68" cy="339"/>
            </a:xfrm>
            <a:custGeom>
              <a:rect b="b" l="l" r="r" t="t"/>
              <a:pathLst>
                <a:path extrusionOk="0" h="25" w="5">
                  <a:moveTo>
                    <a:pt x="4"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63"/>
            <p:cNvSpPr/>
            <p:nvPr/>
          </p:nvSpPr>
          <p:spPr>
            <a:xfrm>
              <a:off x="1532996" y="250510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63"/>
            <p:cNvSpPr/>
            <p:nvPr/>
          </p:nvSpPr>
          <p:spPr>
            <a:xfrm>
              <a:off x="1542826" y="2221566"/>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63"/>
            <p:cNvSpPr/>
            <p:nvPr/>
          </p:nvSpPr>
          <p:spPr>
            <a:xfrm>
              <a:off x="1540830" y="2504861"/>
              <a:ext cx="638" cy="68"/>
            </a:xfrm>
            <a:custGeom>
              <a:rect b="b" l="l" r="r" t="t"/>
              <a:pathLst>
                <a:path extrusionOk="0" h="5" w="47">
                  <a:moveTo>
                    <a:pt x="1" y="1"/>
                  </a:moveTo>
                  <a:lnTo>
                    <a:pt x="46"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63"/>
            <p:cNvSpPr/>
            <p:nvPr/>
          </p:nvSpPr>
          <p:spPr>
            <a:xfrm>
              <a:off x="1543111" y="2219530"/>
              <a:ext cx="68" cy="299"/>
            </a:xfrm>
            <a:custGeom>
              <a:rect b="b" l="l" r="r" t="t"/>
              <a:pathLst>
                <a:path extrusionOk="0" h="22" w="5">
                  <a:moveTo>
                    <a:pt x="4"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63"/>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63"/>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63"/>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63"/>
            <p:cNvSpPr/>
            <p:nvPr/>
          </p:nvSpPr>
          <p:spPr>
            <a:xfrm>
              <a:off x="1542541" y="2223141"/>
              <a:ext cx="109" cy="339"/>
            </a:xfrm>
            <a:custGeom>
              <a:rect b="b" l="l" r="r" t="t"/>
              <a:pathLst>
                <a:path extrusionOk="0" h="25" w="8">
                  <a:moveTo>
                    <a:pt x="8"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63"/>
            <p:cNvSpPr/>
            <p:nvPr/>
          </p:nvSpPr>
          <p:spPr>
            <a:xfrm>
              <a:off x="1542785" y="2222137"/>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63"/>
            <p:cNvSpPr/>
            <p:nvPr/>
          </p:nvSpPr>
          <p:spPr>
            <a:xfrm>
              <a:off x="1541590" y="25049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63"/>
            <p:cNvSpPr/>
            <p:nvPr/>
          </p:nvSpPr>
          <p:spPr>
            <a:xfrm>
              <a:off x="1542636" y="2222666"/>
              <a:ext cx="109" cy="299"/>
            </a:xfrm>
            <a:custGeom>
              <a:rect b="b" l="l" r="r" t="t"/>
              <a:pathLst>
                <a:path extrusionOk="0" h="22" w="8">
                  <a:moveTo>
                    <a:pt x="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63"/>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63"/>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63"/>
            <p:cNvSpPr/>
            <p:nvPr/>
          </p:nvSpPr>
          <p:spPr>
            <a:xfrm>
              <a:off x="1523858" y="247486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63"/>
            <p:cNvSpPr/>
            <p:nvPr/>
          </p:nvSpPr>
          <p:spPr>
            <a:xfrm>
              <a:off x="1525243" y="2475724"/>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63"/>
            <p:cNvSpPr/>
            <p:nvPr/>
          </p:nvSpPr>
          <p:spPr>
            <a:xfrm>
              <a:off x="1524483" y="247524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63"/>
            <p:cNvSpPr/>
            <p:nvPr/>
          </p:nvSpPr>
          <p:spPr>
            <a:xfrm>
              <a:off x="1523057" y="2474488"/>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63"/>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63"/>
            <p:cNvSpPr/>
            <p:nvPr/>
          </p:nvSpPr>
          <p:spPr>
            <a:xfrm>
              <a:off x="1542215" y="250495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63"/>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63"/>
            <p:cNvSpPr/>
            <p:nvPr/>
          </p:nvSpPr>
          <p:spPr>
            <a:xfrm>
              <a:off x="153246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63"/>
            <p:cNvSpPr/>
            <p:nvPr/>
          </p:nvSpPr>
          <p:spPr>
            <a:xfrm>
              <a:off x="153265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63"/>
            <p:cNvSpPr/>
            <p:nvPr/>
          </p:nvSpPr>
          <p:spPr>
            <a:xfrm>
              <a:off x="1542785" y="2505105"/>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63"/>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63"/>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63"/>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63"/>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63"/>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63"/>
            <p:cNvSpPr/>
            <p:nvPr/>
          </p:nvSpPr>
          <p:spPr>
            <a:xfrm>
              <a:off x="1613184" y="2195620"/>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63"/>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63"/>
            <p:cNvSpPr/>
            <p:nvPr/>
          </p:nvSpPr>
          <p:spPr>
            <a:xfrm>
              <a:off x="1613035" y="2195335"/>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63"/>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63"/>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63"/>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63"/>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63"/>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63"/>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63"/>
            <p:cNvSpPr/>
            <p:nvPr/>
          </p:nvSpPr>
          <p:spPr>
            <a:xfrm>
              <a:off x="1613280" y="2195810"/>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63"/>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63"/>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63"/>
            <p:cNvSpPr/>
            <p:nvPr/>
          </p:nvSpPr>
          <p:spPr>
            <a:xfrm>
              <a:off x="1581101" y="2216013"/>
              <a:ext cx="489" cy="489"/>
            </a:xfrm>
            <a:custGeom>
              <a:rect b="b" l="l" r="r" t="t"/>
              <a:pathLst>
                <a:path extrusionOk="0" h="36" w="36">
                  <a:moveTo>
                    <a:pt x="35" y="3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63"/>
            <p:cNvSpPr/>
            <p:nvPr/>
          </p:nvSpPr>
          <p:spPr>
            <a:xfrm>
              <a:off x="1580436" y="2215294"/>
              <a:ext cx="489" cy="489"/>
            </a:xfrm>
            <a:custGeom>
              <a:rect b="b" l="l" r="r" t="t"/>
              <a:pathLst>
                <a:path extrusionOk="0" h="36" w="36">
                  <a:moveTo>
                    <a:pt x="35" y="36"/>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63"/>
            <p:cNvSpPr/>
            <p:nvPr/>
          </p:nvSpPr>
          <p:spPr>
            <a:xfrm>
              <a:off x="1581807" y="2216719"/>
              <a:ext cx="448" cy="489"/>
            </a:xfrm>
            <a:custGeom>
              <a:rect b="b" l="l" r="r" t="t"/>
              <a:pathLst>
                <a:path extrusionOk="0" h="36" w="33">
                  <a:moveTo>
                    <a:pt x="32"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63"/>
            <p:cNvSpPr/>
            <p:nvPr/>
          </p:nvSpPr>
          <p:spPr>
            <a:xfrm>
              <a:off x="1582472" y="2217439"/>
              <a:ext cx="543" cy="530"/>
            </a:xfrm>
            <a:custGeom>
              <a:rect b="b" l="l" r="r" t="t"/>
              <a:pathLst>
                <a:path extrusionOk="0" h="39" w="40">
                  <a:moveTo>
                    <a:pt x="39"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63"/>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63"/>
            <p:cNvSpPr/>
            <p:nvPr/>
          </p:nvSpPr>
          <p:spPr>
            <a:xfrm>
              <a:off x="1579662" y="2214438"/>
              <a:ext cx="638" cy="679"/>
            </a:xfrm>
            <a:custGeom>
              <a:rect b="b" l="l" r="r" t="t"/>
              <a:pathLst>
                <a:path extrusionOk="0" h="50" w="47">
                  <a:moveTo>
                    <a:pt x="46"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63"/>
            <p:cNvSpPr/>
            <p:nvPr/>
          </p:nvSpPr>
          <p:spPr>
            <a:xfrm>
              <a:off x="1579146" y="2213773"/>
              <a:ext cx="530" cy="679"/>
            </a:xfrm>
            <a:custGeom>
              <a:rect b="b" l="l" r="r" t="t"/>
              <a:pathLst>
                <a:path extrusionOk="0" h="50" w="39">
                  <a:moveTo>
                    <a:pt x="39" y="50"/>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63"/>
            <p:cNvSpPr/>
            <p:nvPr/>
          </p:nvSpPr>
          <p:spPr>
            <a:xfrm>
              <a:off x="1578290" y="2212687"/>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63"/>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63"/>
            <p:cNvSpPr/>
            <p:nvPr/>
          </p:nvSpPr>
          <p:spPr>
            <a:xfrm>
              <a:off x="1578616" y="2213108"/>
              <a:ext cx="394" cy="489"/>
            </a:xfrm>
            <a:custGeom>
              <a:rect b="b" l="l" r="r" t="t"/>
              <a:pathLst>
                <a:path extrusionOk="0" h="36" w="29">
                  <a:moveTo>
                    <a:pt x="29"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63"/>
            <p:cNvSpPr/>
            <p:nvPr/>
          </p:nvSpPr>
          <p:spPr>
            <a:xfrm>
              <a:off x="1622254" y="225441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63"/>
            <p:cNvSpPr/>
            <p:nvPr/>
          </p:nvSpPr>
          <p:spPr>
            <a:xfrm>
              <a:off x="1618982" y="2254275"/>
              <a:ext cx="774" cy="109"/>
            </a:xfrm>
            <a:custGeom>
              <a:rect b="b" l="l" r="r" t="t"/>
              <a:pathLst>
                <a:path extrusionOk="0" h="8" w="57">
                  <a:moveTo>
                    <a:pt x="56"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63"/>
            <p:cNvSpPr/>
            <p:nvPr/>
          </p:nvSpPr>
          <p:spPr>
            <a:xfrm>
              <a:off x="1621263" y="22542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63"/>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63"/>
            <p:cNvSpPr/>
            <p:nvPr/>
          </p:nvSpPr>
          <p:spPr>
            <a:xfrm>
              <a:off x="1622824" y="2254600"/>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63"/>
            <p:cNvSpPr/>
            <p:nvPr/>
          </p:nvSpPr>
          <p:spPr>
            <a:xfrm>
              <a:off x="1621779" y="225431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63"/>
            <p:cNvSpPr/>
            <p:nvPr/>
          </p:nvSpPr>
          <p:spPr>
            <a:xfrm>
              <a:off x="1584712" y="2219475"/>
              <a:ext cx="489" cy="448"/>
            </a:xfrm>
            <a:custGeom>
              <a:rect b="b" l="l" r="r" t="t"/>
              <a:pathLst>
                <a:path extrusionOk="0" h="33" w="36">
                  <a:moveTo>
                    <a:pt x="35"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63"/>
            <p:cNvSpPr/>
            <p:nvPr/>
          </p:nvSpPr>
          <p:spPr>
            <a:xfrm>
              <a:off x="1583137" y="2218050"/>
              <a:ext cx="679" cy="679"/>
            </a:xfrm>
            <a:custGeom>
              <a:rect b="b" l="l" r="r" t="t"/>
              <a:pathLst>
                <a:path extrusionOk="0" h="50" w="50">
                  <a:moveTo>
                    <a:pt x="50"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63"/>
            <p:cNvSpPr/>
            <p:nvPr/>
          </p:nvSpPr>
          <p:spPr>
            <a:xfrm>
              <a:off x="1586084" y="2220616"/>
              <a:ext cx="448" cy="299"/>
            </a:xfrm>
            <a:custGeom>
              <a:rect b="b" l="l" r="r" t="t"/>
              <a:pathLst>
                <a:path extrusionOk="0" h="22" w="33">
                  <a:moveTo>
                    <a:pt x="32"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63"/>
            <p:cNvSpPr/>
            <p:nvPr/>
          </p:nvSpPr>
          <p:spPr>
            <a:xfrm>
              <a:off x="1583952" y="2218810"/>
              <a:ext cx="584" cy="543"/>
            </a:xfrm>
            <a:custGeom>
              <a:rect b="b" l="l" r="r" t="t"/>
              <a:pathLst>
                <a:path extrusionOk="0" h="40" w="43">
                  <a:moveTo>
                    <a:pt x="42" y="3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63"/>
            <p:cNvSpPr/>
            <p:nvPr/>
          </p:nvSpPr>
          <p:spPr>
            <a:xfrm>
              <a:off x="1585418" y="2220100"/>
              <a:ext cx="448" cy="339"/>
            </a:xfrm>
            <a:custGeom>
              <a:rect b="b" l="l" r="r" t="t"/>
              <a:pathLst>
                <a:path extrusionOk="0" h="25" w="33">
                  <a:moveTo>
                    <a:pt x="3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63"/>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63"/>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63"/>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63"/>
            <p:cNvSpPr/>
            <p:nvPr/>
          </p:nvSpPr>
          <p:spPr>
            <a:xfrm>
              <a:off x="1638140" y="223916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63"/>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63"/>
            <p:cNvSpPr/>
            <p:nvPr/>
          </p:nvSpPr>
          <p:spPr>
            <a:xfrm>
              <a:off x="1408599" y="1961951"/>
              <a:ext cx="434" cy="54"/>
            </a:xfrm>
            <a:custGeom>
              <a:rect b="b" l="l" r="r" t="t"/>
              <a:pathLst>
                <a:path extrusionOk="0" h="4" w="32">
                  <a:moveTo>
                    <a:pt x="0"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63"/>
            <p:cNvSpPr/>
            <p:nvPr/>
          </p:nvSpPr>
          <p:spPr>
            <a:xfrm>
              <a:off x="140755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63"/>
            <p:cNvSpPr/>
            <p:nvPr/>
          </p:nvSpPr>
          <p:spPr>
            <a:xfrm>
              <a:off x="1418918" y="1963988"/>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63"/>
            <p:cNvSpPr/>
            <p:nvPr/>
          </p:nvSpPr>
          <p:spPr>
            <a:xfrm>
              <a:off x="140812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63"/>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63"/>
            <p:cNvSpPr/>
            <p:nvPr/>
          </p:nvSpPr>
          <p:spPr>
            <a:xfrm>
              <a:off x="1419773" y="196404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63"/>
            <p:cNvSpPr/>
            <p:nvPr/>
          </p:nvSpPr>
          <p:spPr>
            <a:xfrm>
              <a:off x="1420533" y="196398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63"/>
            <p:cNvSpPr/>
            <p:nvPr/>
          </p:nvSpPr>
          <p:spPr>
            <a:xfrm>
              <a:off x="1418442" y="1963893"/>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63"/>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63"/>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63"/>
            <p:cNvSpPr/>
            <p:nvPr/>
          </p:nvSpPr>
          <p:spPr>
            <a:xfrm>
              <a:off x="1409115" y="1961992"/>
              <a:ext cx="353" cy="68"/>
            </a:xfrm>
            <a:custGeom>
              <a:rect b="b" l="l" r="r" t="t"/>
              <a:pathLst>
                <a:path extrusionOk="0" h="5" w="26">
                  <a:moveTo>
                    <a:pt x="1"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63"/>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63"/>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63"/>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63"/>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63"/>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63"/>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63"/>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63"/>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63"/>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63"/>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63"/>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63"/>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63"/>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63"/>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63"/>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63"/>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63"/>
            <p:cNvSpPr/>
            <p:nvPr/>
          </p:nvSpPr>
          <p:spPr>
            <a:xfrm>
              <a:off x="1540124" y="202954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63"/>
            <p:cNvSpPr/>
            <p:nvPr/>
          </p:nvSpPr>
          <p:spPr>
            <a:xfrm>
              <a:off x="1536363" y="2030436"/>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63"/>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63"/>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63"/>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63"/>
            <p:cNvSpPr/>
            <p:nvPr/>
          </p:nvSpPr>
          <p:spPr>
            <a:xfrm>
              <a:off x="1539459" y="2029676"/>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63"/>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63"/>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63"/>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63"/>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63"/>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63"/>
            <p:cNvSpPr/>
            <p:nvPr/>
          </p:nvSpPr>
          <p:spPr>
            <a:xfrm>
              <a:off x="1523532" y="207460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63"/>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63"/>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63"/>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63"/>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63"/>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63"/>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63"/>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63"/>
            <p:cNvSpPr/>
            <p:nvPr/>
          </p:nvSpPr>
          <p:spPr>
            <a:xfrm>
              <a:off x="1467063" y="1987667"/>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63"/>
            <p:cNvSpPr/>
            <p:nvPr/>
          </p:nvSpPr>
          <p:spPr>
            <a:xfrm>
              <a:off x="1467783" y="1986906"/>
              <a:ext cx="244" cy="299"/>
            </a:xfrm>
            <a:custGeom>
              <a:rect b="b" l="l" r="r" t="t"/>
              <a:pathLst>
                <a:path extrusionOk="0" h="22" w="18">
                  <a:moveTo>
                    <a:pt x="0" y="2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63"/>
            <p:cNvSpPr/>
            <p:nvPr/>
          </p:nvSpPr>
          <p:spPr>
            <a:xfrm>
              <a:off x="1466724" y="1987993"/>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63"/>
            <p:cNvSpPr/>
            <p:nvPr/>
          </p:nvSpPr>
          <p:spPr>
            <a:xfrm>
              <a:off x="1467389" y="1987287"/>
              <a:ext cx="258" cy="244"/>
            </a:xfrm>
            <a:custGeom>
              <a:rect b="b" l="l" r="r" t="t"/>
              <a:pathLst>
                <a:path extrusionOk="0" h="18" w="19">
                  <a:moveTo>
                    <a:pt x="1" y="18"/>
                  </a:moveTo>
                  <a:lnTo>
                    <a:pt x="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63"/>
            <p:cNvSpPr/>
            <p:nvPr/>
          </p:nvSpPr>
          <p:spPr>
            <a:xfrm>
              <a:off x="1468163" y="1986662"/>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63"/>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63"/>
            <p:cNvSpPr/>
            <p:nvPr/>
          </p:nvSpPr>
          <p:spPr>
            <a:xfrm>
              <a:off x="1465828" y="198899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63"/>
            <p:cNvSpPr/>
            <p:nvPr/>
          </p:nvSpPr>
          <p:spPr>
            <a:xfrm>
              <a:off x="1466059" y="1988658"/>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63"/>
            <p:cNvSpPr/>
            <p:nvPr/>
          </p:nvSpPr>
          <p:spPr>
            <a:xfrm>
              <a:off x="1466398" y="1988332"/>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63"/>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63"/>
            <p:cNvSpPr/>
            <p:nvPr/>
          </p:nvSpPr>
          <p:spPr>
            <a:xfrm>
              <a:off x="1468448" y="1986377"/>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63"/>
            <p:cNvSpPr/>
            <p:nvPr/>
          </p:nvSpPr>
          <p:spPr>
            <a:xfrm>
              <a:off x="1469154" y="1985766"/>
              <a:ext cx="204" cy="149"/>
            </a:xfrm>
            <a:custGeom>
              <a:rect b="b" l="l" r="r" t="t"/>
              <a:pathLst>
                <a:path extrusionOk="0" h="11" w="15">
                  <a:moveTo>
                    <a:pt x="1" y="1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63"/>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63"/>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63"/>
            <p:cNvSpPr/>
            <p:nvPr/>
          </p:nvSpPr>
          <p:spPr>
            <a:xfrm>
              <a:off x="1468679" y="198614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63"/>
            <p:cNvSpPr/>
            <p:nvPr/>
          </p:nvSpPr>
          <p:spPr>
            <a:xfrm>
              <a:off x="1468964" y="198595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63"/>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63"/>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63"/>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63"/>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63"/>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63"/>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63"/>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63"/>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63"/>
            <p:cNvSpPr/>
            <p:nvPr/>
          </p:nvSpPr>
          <p:spPr>
            <a:xfrm>
              <a:off x="1529425" y="2128126"/>
              <a:ext cx="394" cy="149"/>
            </a:xfrm>
            <a:custGeom>
              <a:rect b="b" l="l" r="r" t="t"/>
              <a:pathLst>
                <a:path extrusionOk="0" h="11" w="29">
                  <a:moveTo>
                    <a:pt x="1" y="0"/>
                  </a:moveTo>
                  <a:lnTo>
                    <a:pt x="29"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63"/>
            <p:cNvSpPr/>
            <p:nvPr/>
          </p:nvSpPr>
          <p:spPr>
            <a:xfrm>
              <a:off x="1575290" y="214080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63"/>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63"/>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63"/>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63"/>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63"/>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63"/>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63"/>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63"/>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63"/>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63"/>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63"/>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63"/>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63"/>
            <p:cNvSpPr/>
            <p:nvPr/>
          </p:nvSpPr>
          <p:spPr>
            <a:xfrm>
              <a:off x="1530090" y="21798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63"/>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63"/>
            <p:cNvSpPr/>
            <p:nvPr/>
          </p:nvSpPr>
          <p:spPr>
            <a:xfrm>
              <a:off x="1579281" y="2208980"/>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63"/>
            <p:cNvSpPr/>
            <p:nvPr/>
          </p:nvSpPr>
          <p:spPr>
            <a:xfrm>
              <a:off x="1579376" y="2208641"/>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63"/>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63"/>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63"/>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63"/>
            <p:cNvSpPr/>
            <p:nvPr/>
          </p:nvSpPr>
          <p:spPr>
            <a:xfrm>
              <a:off x="1579526" y="220826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63"/>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63"/>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63"/>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63"/>
            <p:cNvSpPr/>
            <p:nvPr/>
          </p:nvSpPr>
          <p:spPr>
            <a:xfrm>
              <a:off x="1518685" y="2074223"/>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63"/>
            <p:cNvSpPr/>
            <p:nvPr/>
          </p:nvSpPr>
          <p:spPr>
            <a:xfrm>
              <a:off x="1517545" y="2074549"/>
              <a:ext cx="299" cy="163"/>
            </a:xfrm>
            <a:custGeom>
              <a:rect b="b" l="l" r="r" t="t"/>
              <a:pathLst>
                <a:path extrusionOk="0" h="12" w="22">
                  <a:moveTo>
                    <a:pt x="0" y="1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63"/>
            <p:cNvSpPr/>
            <p:nvPr/>
          </p:nvSpPr>
          <p:spPr>
            <a:xfrm>
              <a:off x="1518305" y="2074318"/>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63"/>
            <p:cNvSpPr/>
            <p:nvPr/>
          </p:nvSpPr>
          <p:spPr>
            <a:xfrm>
              <a:off x="1517110" y="207479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63"/>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63"/>
            <p:cNvSpPr/>
            <p:nvPr/>
          </p:nvSpPr>
          <p:spPr>
            <a:xfrm>
              <a:off x="1519065" y="207422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63"/>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63"/>
            <p:cNvSpPr/>
            <p:nvPr/>
          </p:nvSpPr>
          <p:spPr>
            <a:xfrm>
              <a:off x="1517925" y="2074413"/>
              <a:ext cx="299" cy="109"/>
            </a:xfrm>
            <a:custGeom>
              <a:rect b="b" l="l" r="r" t="t"/>
              <a:pathLst>
                <a:path extrusionOk="0" h="8" w="22">
                  <a:moveTo>
                    <a:pt x="0" y="7"/>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63"/>
            <p:cNvSpPr/>
            <p:nvPr/>
          </p:nvSpPr>
          <p:spPr>
            <a:xfrm>
              <a:off x="1522052" y="2182355"/>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63"/>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63"/>
            <p:cNvSpPr/>
            <p:nvPr/>
          </p:nvSpPr>
          <p:spPr>
            <a:xfrm>
              <a:off x="1485176" y="204622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63"/>
            <p:cNvSpPr/>
            <p:nvPr/>
          </p:nvSpPr>
          <p:spPr>
            <a:xfrm>
              <a:off x="1485692"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63"/>
            <p:cNvSpPr/>
            <p:nvPr/>
          </p:nvSpPr>
          <p:spPr>
            <a:xfrm>
              <a:off x="1486411" y="204626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63"/>
            <p:cNvSpPr/>
            <p:nvPr/>
          </p:nvSpPr>
          <p:spPr>
            <a:xfrm>
              <a:off x="1486982"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63"/>
            <p:cNvSpPr/>
            <p:nvPr/>
          </p:nvSpPr>
          <p:spPr>
            <a:xfrm>
              <a:off x="1486506" y="2046322"/>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63"/>
            <p:cNvSpPr/>
            <p:nvPr/>
          </p:nvSpPr>
          <p:spPr>
            <a:xfrm>
              <a:off x="1486792" y="204641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63"/>
            <p:cNvSpPr/>
            <p:nvPr/>
          </p:nvSpPr>
          <p:spPr>
            <a:xfrm>
              <a:off x="1486887"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63"/>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63"/>
            <p:cNvSpPr/>
            <p:nvPr/>
          </p:nvSpPr>
          <p:spPr>
            <a:xfrm>
              <a:off x="1484171" y="204626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63"/>
            <p:cNvSpPr/>
            <p:nvPr/>
          </p:nvSpPr>
          <p:spPr>
            <a:xfrm>
              <a:off x="1485407"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63"/>
            <p:cNvSpPr/>
            <p:nvPr/>
          </p:nvSpPr>
          <p:spPr>
            <a:xfrm>
              <a:off x="1483655" y="204636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63"/>
            <p:cNvSpPr/>
            <p:nvPr/>
          </p:nvSpPr>
          <p:spPr>
            <a:xfrm>
              <a:off x="1482800" y="2046417"/>
              <a:ext cx="584" cy="109"/>
            </a:xfrm>
            <a:custGeom>
              <a:rect b="b" l="l" r="r" t="t"/>
              <a:pathLst>
                <a:path extrusionOk="0" h="8" w="43">
                  <a:moveTo>
                    <a:pt x="0" y="7"/>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63"/>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63"/>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63"/>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63"/>
            <p:cNvSpPr/>
            <p:nvPr/>
          </p:nvSpPr>
          <p:spPr>
            <a:xfrm>
              <a:off x="1484646" y="204626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63"/>
            <p:cNvSpPr/>
            <p:nvPr/>
          </p:nvSpPr>
          <p:spPr>
            <a:xfrm>
              <a:off x="1486642" y="2046362"/>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63"/>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63"/>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63"/>
            <p:cNvSpPr/>
            <p:nvPr/>
          </p:nvSpPr>
          <p:spPr>
            <a:xfrm>
              <a:off x="1529425" y="21325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63"/>
            <p:cNvSpPr/>
            <p:nvPr/>
          </p:nvSpPr>
          <p:spPr>
            <a:xfrm>
              <a:off x="1527714" y="2129212"/>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63"/>
            <p:cNvSpPr/>
            <p:nvPr/>
          </p:nvSpPr>
          <p:spPr>
            <a:xfrm>
              <a:off x="1527049" y="212778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63"/>
            <p:cNvSpPr/>
            <p:nvPr/>
          </p:nvSpPr>
          <p:spPr>
            <a:xfrm>
              <a:off x="1527388" y="2128452"/>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63"/>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63"/>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63"/>
            <p:cNvSpPr/>
            <p:nvPr/>
          </p:nvSpPr>
          <p:spPr>
            <a:xfrm>
              <a:off x="1528094" y="2129973"/>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63"/>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63"/>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63"/>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63"/>
            <p:cNvSpPr/>
            <p:nvPr/>
          </p:nvSpPr>
          <p:spPr>
            <a:xfrm>
              <a:off x="1528950" y="2131683"/>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63"/>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63"/>
            <p:cNvSpPr/>
            <p:nvPr/>
          </p:nvSpPr>
          <p:spPr>
            <a:xfrm>
              <a:off x="1528529" y="2130787"/>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63"/>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63"/>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63"/>
            <p:cNvSpPr/>
            <p:nvPr/>
          </p:nvSpPr>
          <p:spPr>
            <a:xfrm>
              <a:off x="1547062" y="2032676"/>
              <a:ext cx="489" cy="774"/>
            </a:xfrm>
            <a:custGeom>
              <a:rect b="b" l="l" r="r" t="t"/>
              <a:pathLst>
                <a:path extrusionOk="0" h="57" w="36">
                  <a:moveTo>
                    <a:pt x="35" y="57"/>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63"/>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63"/>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63"/>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63"/>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63"/>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63"/>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63"/>
            <p:cNvSpPr/>
            <p:nvPr/>
          </p:nvSpPr>
          <p:spPr>
            <a:xfrm>
              <a:off x="1506941" y="1960376"/>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63"/>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63"/>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63"/>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63"/>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63"/>
            <p:cNvSpPr/>
            <p:nvPr/>
          </p:nvSpPr>
          <p:spPr>
            <a:xfrm>
              <a:off x="1636321"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63"/>
            <p:cNvSpPr/>
            <p:nvPr/>
          </p:nvSpPr>
          <p:spPr>
            <a:xfrm>
              <a:off x="1639185" y="202444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63"/>
            <p:cNvSpPr/>
            <p:nvPr/>
          </p:nvSpPr>
          <p:spPr>
            <a:xfrm>
              <a:off x="1636796"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63"/>
            <p:cNvSpPr/>
            <p:nvPr/>
          </p:nvSpPr>
          <p:spPr>
            <a:xfrm>
              <a:off x="1638900" y="2024312"/>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63"/>
            <p:cNvSpPr/>
            <p:nvPr/>
          </p:nvSpPr>
          <p:spPr>
            <a:xfrm>
              <a:off x="1626871" y="202963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63"/>
            <p:cNvSpPr/>
            <p:nvPr/>
          </p:nvSpPr>
          <p:spPr>
            <a:xfrm>
              <a:off x="1639471" y="20245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63"/>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63"/>
            <p:cNvSpPr/>
            <p:nvPr/>
          </p:nvSpPr>
          <p:spPr>
            <a:xfrm>
              <a:off x="1627156" y="2029580"/>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63"/>
            <p:cNvSpPr/>
            <p:nvPr/>
          </p:nvSpPr>
          <p:spPr>
            <a:xfrm>
              <a:off x="1638561" y="2024258"/>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63"/>
            <p:cNvSpPr/>
            <p:nvPr/>
          </p:nvSpPr>
          <p:spPr>
            <a:xfrm>
              <a:off x="1637475" y="20241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63"/>
            <p:cNvSpPr/>
            <p:nvPr/>
          </p:nvSpPr>
          <p:spPr>
            <a:xfrm>
              <a:off x="1637230" y="20241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63"/>
            <p:cNvSpPr/>
            <p:nvPr/>
          </p:nvSpPr>
          <p:spPr>
            <a:xfrm>
              <a:off x="1638235" y="2024217"/>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63"/>
            <p:cNvSpPr/>
            <p:nvPr/>
          </p:nvSpPr>
          <p:spPr>
            <a:xfrm>
              <a:off x="1639756" y="2024788"/>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63"/>
            <p:cNvSpPr/>
            <p:nvPr/>
          </p:nvSpPr>
          <p:spPr>
            <a:xfrm>
              <a:off x="1637855" y="202416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63"/>
            <p:cNvSpPr/>
            <p:nvPr/>
          </p:nvSpPr>
          <p:spPr>
            <a:xfrm>
              <a:off x="1639946" y="2025018"/>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63"/>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63"/>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63"/>
            <p:cNvSpPr/>
            <p:nvPr/>
          </p:nvSpPr>
          <p:spPr>
            <a:xfrm>
              <a:off x="1594502" y="2005155"/>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63"/>
            <p:cNvSpPr/>
            <p:nvPr/>
          </p:nvSpPr>
          <p:spPr>
            <a:xfrm>
              <a:off x="1621019" y="202849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63"/>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63"/>
            <p:cNvSpPr/>
            <p:nvPr/>
          </p:nvSpPr>
          <p:spPr>
            <a:xfrm>
              <a:off x="1621494" y="2028535"/>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63"/>
            <p:cNvSpPr/>
            <p:nvPr/>
          </p:nvSpPr>
          <p:spPr>
            <a:xfrm>
              <a:off x="1619878" y="2028589"/>
              <a:ext cx="353" cy="54"/>
            </a:xfrm>
            <a:custGeom>
              <a:rect b="b" l="l" r="r" t="t"/>
              <a:pathLst>
                <a:path extrusionOk="0" h="4" w="26">
                  <a:moveTo>
                    <a:pt x="25"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63"/>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63"/>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63"/>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63"/>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63"/>
            <p:cNvSpPr/>
            <p:nvPr/>
          </p:nvSpPr>
          <p:spPr>
            <a:xfrm>
              <a:off x="1622254" y="202863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63"/>
            <p:cNvSpPr/>
            <p:nvPr/>
          </p:nvSpPr>
          <p:spPr>
            <a:xfrm>
              <a:off x="1599444" y="198362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63"/>
            <p:cNvSpPr/>
            <p:nvPr/>
          </p:nvSpPr>
          <p:spPr>
            <a:xfrm>
              <a:off x="1591365" y="2001489"/>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63"/>
            <p:cNvSpPr/>
            <p:nvPr/>
          </p:nvSpPr>
          <p:spPr>
            <a:xfrm>
              <a:off x="1594067" y="2004869"/>
              <a:ext cx="258" cy="394"/>
            </a:xfrm>
            <a:custGeom>
              <a:rect b="b" l="l" r="r" t="t"/>
              <a:pathLst>
                <a:path extrusionOk="0" h="29" w="19">
                  <a:moveTo>
                    <a:pt x="18"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63"/>
            <p:cNvSpPr/>
            <p:nvPr/>
          </p:nvSpPr>
          <p:spPr>
            <a:xfrm>
              <a:off x="1599064" y="198405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63"/>
            <p:cNvSpPr/>
            <p:nvPr/>
          </p:nvSpPr>
          <p:spPr>
            <a:xfrm>
              <a:off x="1599824" y="198310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63"/>
            <p:cNvSpPr/>
            <p:nvPr/>
          </p:nvSpPr>
          <p:spPr>
            <a:xfrm>
              <a:off x="1593266" y="2003824"/>
              <a:ext cx="299" cy="394"/>
            </a:xfrm>
            <a:custGeom>
              <a:rect b="b" l="l" r="r" t="t"/>
              <a:pathLst>
                <a:path extrusionOk="0" h="29" w="22">
                  <a:moveTo>
                    <a:pt x="21"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63"/>
            <p:cNvSpPr/>
            <p:nvPr/>
          </p:nvSpPr>
          <p:spPr>
            <a:xfrm>
              <a:off x="1591936" y="2002154"/>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63"/>
            <p:cNvSpPr/>
            <p:nvPr/>
          </p:nvSpPr>
          <p:spPr>
            <a:xfrm>
              <a:off x="1590890" y="2000973"/>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63"/>
            <p:cNvSpPr/>
            <p:nvPr/>
          </p:nvSpPr>
          <p:spPr>
            <a:xfrm>
              <a:off x="1598344" y="1984815"/>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63"/>
            <p:cNvSpPr/>
            <p:nvPr/>
          </p:nvSpPr>
          <p:spPr>
            <a:xfrm>
              <a:off x="1592547" y="2002914"/>
              <a:ext cx="299" cy="394"/>
            </a:xfrm>
            <a:custGeom>
              <a:rect b="b" l="l" r="r" t="t"/>
              <a:pathLst>
                <a:path extrusionOk="0" h="29" w="22">
                  <a:moveTo>
                    <a:pt x="22"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63"/>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63"/>
            <p:cNvSpPr/>
            <p:nvPr/>
          </p:nvSpPr>
          <p:spPr>
            <a:xfrm>
              <a:off x="1600245" y="1982534"/>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63"/>
            <p:cNvSpPr/>
            <p:nvPr/>
          </p:nvSpPr>
          <p:spPr>
            <a:xfrm>
              <a:off x="1598684" y="1984476"/>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63"/>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63"/>
            <p:cNvSpPr/>
            <p:nvPr/>
          </p:nvSpPr>
          <p:spPr>
            <a:xfrm>
              <a:off x="1590456" y="200053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63"/>
            <p:cNvSpPr/>
            <p:nvPr/>
          </p:nvSpPr>
          <p:spPr>
            <a:xfrm>
              <a:off x="1619783" y="1999968"/>
              <a:ext cx="109" cy="353"/>
            </a:xfrm>
            <a:custGeom>
              <a:rect b="b" l="l" r="r" t="t"/>
              <a:pathLst>
                <a:path extrusionOk="0" h="26" w="8">
                  <a:moveTo>
                    <a:pt x="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63"/>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63"/>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63"/>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63"/>
            <p:cNvSpPr/>
            <p:nvPr/>
          </p:nvSpPr>
          <p:spPr>
            <a:xfrm>
              <a:off x="1619552" y="2000688"/>
              <a:ext cx="109" cy="299"/>
            </a:xfrm>
            <a:custGeom>
              <a:rect b="b" l="l" r="r" t="t"/>
              <a:pathLst>
                <a:path extrusionOk="0" h="22" w="8">
                  <a:moveTo>
                    <a:pt x="7"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63"/>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63"/>
            <p:cNvSpPr/>
            <p:nvPr/>
          </p:nvSpPr>
          <p:spPr>
            <a:xfrm>
              <a:off x="1620598" y="2025073"/>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63"/>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63"/>
            <p:cNvSpPr/>
            <p:nvPr/>
          </p:nvSpPr>
          <p:spPr>
            <a:xfrm>
              <a:off x="1622118" y="2027924"/>
              <a:ext cx="339" cy="584"/>
            </a:xfrm>
            <a:custGeom>
              <a:rect b="b" l="l" r="r" t="t"/>
              <a:pathLst>
                <a:path extrusionOk="0" h="43" w="25">
                  <a:moveTo>
                    <a:pt x="0" y="0"/>
                  </a:moveTo>
                  <a:lnTo>
                    <a:pt x="25"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63"/>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63"/>
            <p:cNvSpPr/>
            <p:nvPr/>
          </p:nvSpPr>
          <p:spPr>
            <a:xfrm>
              <a:off x="1619742" y="2023403"/>
              <a:ext cx="299" cy="584"/>
            </a:xfrm>
            <a:custGeom>
              <a:rect b="b" l="l" r="r" t="t"/>
              <a:pathLst>
                <a:path extrusionOk="0" h="43" w="22">
                  <a:moveTo>
                    <a:pt x="0" y="1"/>
                  </a:moveTo>
                  <a:lnTo>
                    <a:pt x="21"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63"/>
            <p:cNvSpPr/>
            <p:nvPr/>
          </p:nvSpPr>
          <p:spPr>
            <a:xfrm>
              <a:off x="1621548" y="2026879"/>
              <a:ext cx="434" cy="815"/>
            </a:xfrm>
            <a:custGeom>
              <a:rect b="b" l="l" r="r" t="t"/>
              <a:pathLst>
                <a:path extrusionOk="0" h="60" w="32">
                  <a:moveTo>
                    <a:pt x="0" y="0"/>
                  </a:moveTo>
                  <a:lnTo>
                    <a:pt x="32"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63"/>
            <p:cNvSpPr/>
            <p:nvPr/>
          </p:nvSpPr>
          <p:spPr>
            <a:xfrm>
              <a:off x="1621073" y="2025928"/>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63"/>
            <p:cNvSpPr/>
            <p:nvPr/>
          </p:nvSpPr>
          <p:spPr>
            <a:xfrm>
              <a:off x="1620123" y="2024122"/>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63"/>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63"/>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63"/>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63"/>
            <p:cNvSpPr/>
            <p:nvPr/>
          </p:nvSpPr>
          <p:spPr>
            <a:xfrm>
              <a:off x="1659470" y="2015473"/>
              <a:ext cx="258" cy="299"/>
            </a:xfrm>
            <a:custGeom>
              <a:rect b="b" l="l" r="r" t="t"/>
              <a:pathLst>
                <a:path extrusionOk="0" h="22" w="19">
                  <a:moveTo>
                    <a:pt x="1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63"/>
            <p:cNvSpPr/>
            <p:nvPr/>
          </p:nvSpPr>
          <p:spPr>
            <a:xfrm>
              <a:off x="1656714" y="2018936"/>
              <a:ext cx="163" cy="258"/>
            </a:xfrm>
            <a:custGeom>
              <a:rect b="b" l="l" r="r" t="t"/>
              <a:pathLst>
                <a:path extrusionOk="0" h="19" w="12">
                  <a:moveTo>
                    <a:pt x="1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63"/>
            <p:cNvSpPr/>
            <p:nvPr/>
          </p:nvSpPr>
          <p:spPr>
            <a:xfrm>
              <a:off x="1660760" y="2014143"/>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63"/>
            <p:cNvSpPr/>
            <p:nvPr/>
          </p:nvSpPr>
          <p:spPr>
            <a:xfrm>
              <a:off x="1654487" y="2022412"/>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63"/>
            <p:cNvSpPr/>
            <p:nvPr/>
          </p:nvSpPr>
          <p:spPr>
            <a:xfrm>
              <a:off x="1660095" y="2014808"/>
              <a:ext cx="244" cy="244"/>
            </a:xfrm>
            <a:custGeom>
              <a:rect b="b" l="l" r="r" t="t"/>
              <a:pathLst>
                <a:path extrusionOk="0" h="18" w="18">
                  <a:moveTo>
                    <a:pt x="18"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63"/>
            <p:cNvSpPr/>
            <p:nvPr/>
          </p:nvSpPr>
          <p:spPr>
            <a:xfrm>
              <a:off x="1655478" y="2020646"/>
              <a:ext cx="204" cy="394"/>
            </a:xfrm>
            <a:custGeom>
              <a:rect b="b" l="l" r="r" t="t"/>
              <a:pathLst>
                <a:path extrusionOk="0" h="29" w="15">
                  <a:moveTo>
                    <a:pt x="15"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63"/>
            <p:cNvSpPr/>
            <p:nvPr/>
          </p:nvSpPr>
          <p:spPr>
            <a:xfrm>
              <a:off x="1654962" y="2021556"/>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63"/>
            <p:cNvSpPr/>
            <p:nvPr/>
          </p:nvSpPr>
          <p:spPr>
            <a:xfrm>
              <a:off x="1656049" y="2019791"/>
              <a:ext cx="258" cy="353"/>
            </a:xfrm>
            <a:custGeom>
              <a:rect b="b" l="l" r="r" t="t"/>
              <a:pathLst>
                <a:path extrusionOk="0" h="26" w="19">
                  <a:moveTo>
                    <a:pt x="1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63"/>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63"/>
            <p:cNvSpPr/>
            <p:nvPr/>
          </p:nvSpPr>
          <p:spPr>
            <a:xfrm>
              <a:off x="1658194" y="2017035"/>
              <a:ext cx="204" cy="258"/>
            </a:xfrm>
            <a:custGeom>
              <a:rect b="b" l="l" r="r" t="t"/>
              <a:pathLst>
                <a:path extrusionOk="0" h="19" w="15">
                  <a:moveTo>
                    <a:pt x="1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63"/>
            <p:cNvSpPr/>
            <p:nvPr/>
          </p:nvSpPr>
          <p:spPr>
            <a:xfrm>
              <a:off x="1645268" y="2027395"/>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63"/>
            <p:cNvSpPr/>
            <p:nvPr/>
          </p:nvSpPr>
          <p:spPr>
            <a:xfrm>
              <a:off x="1658859" y="2016234"/>
              <a:ext cx="244" cy="299"/>
            </a:xfrm>
            <a:custGeom>
              <a:rect b="b" l="l" r="r" t="t"/>
              <a:pathLst>
                <a:path extrusionOk="0" h="22" w="18">
                  <a:moveTo>
                    <a:pt x="18"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63"/>
            <p:cNvSpPr/>
            <p:nvPr/>
          </p:nvSpPr>
          <p:spPr>
            <a:xfrm>
              <a:off x="1661371" y="201361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63"/>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63"/>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63"/>
            <p:cNvSpPr/>
            <p:nvPr/>
          </p:nvSpPr>
          <p:spPr>
            <a:xfrm>
              <a:off x="1643123" y="2023688"/>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63"/>
            <p:cNvSpPr/>
            <p:nvPr/>
          </p:nvSpPr>
          <p:spPr>
            <a:xfrm>
              <a:off x="1643082" y="202383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63"/>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63"/>
            <p:cNvSpPr/>
            <p:nvPr/>
          </p:nvSpPr>
          <p:spPr>
            <a:xfrm>
              <a:off x="1644128" y="200435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63"/>
            <p:cNvSpPr/>
            <p:nvPr/>
          </p:nvSpPr>
          <p:spPr>
            <a:xfrm>
              <a:off x="1644358" y="20037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63"/>
            <p:cNvSpPr/>
            <p:nvPr/>
          </p:nvSpPr>
          <p:spPr>
            <a:xfrm>
              <a:off x="1644834" y="2002059"/>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63"/>
            <p:cNvSpPr/>
            <p:nvPr/>
          </p:nvSpPr>
          <p:spPr>
            <a:xfrm>
              <a:off x="1644033" y="200454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63"/>
            <p:cNvSpPr/>
            <p:nvPr/>
          </p:nvSpPr>
          <p:spPr>
            <a:xfrm>
              <a:off x="1643028" y="202387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63"/>
            <p:cNvSpPr/>
            <p:nvPr/>
          </p:nvSpPr>
          <p:spPr>
            <a:xfrm>
              <a:off x="1643693" y="2005114"/>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63"/>
            <p:cNvSpPr/>
            <p:nvPr/>
          </p:nvSpPr>
          <p:spPr>
            <a:xfrm>
              <a:off x="1644453" y="2003389"/>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63"/>
            <p:cNvSpPr/>
            <p:nvPr/>
          </p:nvSpPr>
          <p:spPr>
            <a:xfrm>
              <a:off x="1642607" y="2024598"/>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63"/>
            <p:cNvSpPr/>
            <p:nvPr/>
          </p:nvSpPr>
          <p:spPr>
            <a:xfrm>
              <a:off x="1642987" y="202402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63"/>
            <p:cNvSpPr/>
            <p:nvPr/>
          </p:nvSpPr>
          <p:spPr>
            <a:xfrm>
              <a:off x="1642702" y="202440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63"/>
            <p:cNvSpPr/>
            <p:nvPr/>
          </p:nvSpPr>
          <p:spPr>
            <a:xfrm>
              <a:off x="1643652" y="200520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63"/>
            <p:cNvSpPr/>
            <p:nvPr/>
          </p:nvSpPr>
          <p:spPr>
            <a:xfrm>
              <a:off x="1642838" y="202425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63"/>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63"/>
            <p:cNvSpPr/>
            <p:nvPr/>
          </p:nvSpPr>
          <p:spPr>
            <a:xfrm>
              <a:off x="1644698" y="2002588"/>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63"/>
            <p:cNvSpPr/>
            <p:nvPr/>
          </p:nvSpPr>
          <p:spPr>
            <a:xfrm>
              <a:off x="1643937" y="200473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63"/>
            <p:cNvSpPr/>
            <p:nvPr/>
          </p:nvSpPr>
          <p:spPr>
            <a:xfrm>
              <a:off x="1642267" y="20252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63"/>
            <p:cNvSpPr/>
            <p:nvPr/>
          </p:nvSpPr>
          <p:spPr>
            <a:xfrm>
              <a:off x="1644603" y="2003009"/>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63"/>
            <p:cNvSpPr/>
            <p:nvPr/>
          </p:nvSpPr>
          <p:spPr>
            <a:xfrm>
              <a:off x="1642892" y="2024122"/>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63"/>
            <p:cNvSpPr/>
            <p:nvPr/>
          </p:nvSpPr>
          <p:spPr>
            <a:xfrm>
              <a:off x="1643598" y="200525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63"/>
            <p:cNvSpPr/>
            <p:nvPr/>
          </p:nvSpPr>
          <p:spPr>
            <a:xfrm>
              <a:off x="1643842" y="200486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63"/>
            <p:cNvSpPr/>
            <p:nvPr/>
          </p:nvSpPr>
          <p:spPr>
            <a:xfrm>
              <a:off x="1642458" y="20248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63"/>
            <p:cNvSpPr/>
            <p:nvPr/>
          </p:nvSpPr>
          <p:spPr>
            <a:xfrm>
              <a:off x="1643747" y="20049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63"/>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63"/>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63"/>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63"/>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63"/>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63"/>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63"/>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63"/>
            <p:cNvSpPr/>
            <p:nvPr/>
          </p:nvSpPr>
          <p:spPr>
            <a:xfrm>
              <a:off x="1464633" y="203881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63"/>
            <p:cNvSpPr/>
            <p:nvPr/>
          </p:nvSpPr>
          <p:spPr>
            <a:xfrm>
              <a:off x="1462501" y="203805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63"/>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63"/>
            <p:cNvSpPr/>
            <p:nvPr/>
          </p:nvSpPr>
          <p:spPr>
            <a:xfrm>
              <a:off x="1463112" y="203833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63"/>
            <p:cNvSpPr/>
            <p:nvPr/>
          </p:nvSpPr>
          <p:spPr>
            <a:xfrm>
              <a:off x="1464158" y="203871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63"/>
            <p:cNvSpPr/>
            <p:nvPr/>
          </p:nvSpPr>
          <p:spPr>
            <a:xfrm>
              <a:off x="1463642" y="2038569"/>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63"/>
            <p:cNvSpPr/>
            <p:nvPr/>
          </p:nvSpPr>
          <p:spPr>
            <a:xfrm>
              <a:off x="1478048" y="2043891"/>
              <a:ext cx="149" cy="163"/>
            </a:xfrm>
            <a:custGeom>
              <a:rect b="b" l="l" r="r" t="t"/>
              <a:pathLst>
                <a:path extrusionOk="0" h="12" w="11">
                  <a:moveTo>
                    <a:pt x="0"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63"/>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63"/>
            <p:cNvSpPr/>
            <p:nvPr/>
          </p:nvSpPr>
          <p:spPr>
            <a:xfrm>
              <a:off x="1459026" y="2036152"/>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63"/>
            <p:cNvSpPr/>
            <p:nvPr/>
          </p:nvSpPr>
          <p:spPr>
            <a:xfrm>
              <a:off x="1457559" y="2035147"/>
              <a:ext cx="244" cy="163"/>
            </a:xfrm>
            <a:custGeom>
              <a:rect b="b" l="l" r="r" t="t"/>
              <a:pathLst>
                <a:path extrusionOk="0" h="12" w="18">
                  <a:moveTo>
                    <a:pt x="0"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63"/>
            <p:cNvSpPr/>
            <p:nvPr/>
          </p:nvSpPr>
          <p:spPr>
            <a:xfrm>
              <a:off x="1458265" y="2035622"/>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63"/>
            <p:cNvSpPr/>
            <p:nvPr/>
          </p:nvSpPr>
          <p:spPr>
            <a:xfrm>
              <a:off x="1477192" y="2043090"/>
              <a:ext cx="434" cy="394"/>
            </a:xfrm>
            <a:custGeom>
              <a:rect b="b" l="l" r="r" t="t"/>
              <a:pathLst>
                <a:path extrusionOk="0" h="29" w="32">
                  <a:moveTo>
                    <a:pt x="0" y="0"/>
                  </a:moveTo>
                  <a:lnTo>
                    <a:pt x="3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63"/>
            <p:cNvSpPr/>
            <p:nvPr/>
          </p:nvSpPr>
          <p:spPr>
            <a:xfrm>
              <a:off x="1460356" y="2036912"/>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63"/>
            <p:cNvSpPr/>
            <p:nvPr/>
          </p:nvSpPr>
          <p:spPr>
            <a:xfrm>
              <a:off x="1456935" y="203472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63"/>
            <p:cNvSpPr/>
            <p:nvPr/>
          </p:nvSpPr>
          <p:spPr>
            <a:xfrm>
              <a:off x="1459691" y="2036532"/>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63"/>
            <p:cNvSpPr/>
            <p:nvPr/>
          </p:nvSpPr>
          <p:spPr>
            <a:xfrm>
              <a:off x="1461021" y="2037293"/>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63"/>
            <p:cNvSpPr/>
            <p:nvPr/>
          </p:nvSpPr>
          <p:spPr>
            <a:xfrm>
              <a:off x="1461687" y="2037673"/>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63"/>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63"/>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63"/>
            <p:cNvSpPr/>
            <p:nvPr/>
          </p:nvSpPr>
          <p:spPr>
            <a:xfrm>
              <a:off x="1449100" y="2076925"/>
              <a:ext cx="530" cy="109"/>
            </a:xfrm>
            <a:custGeom>
              <a:rect b="b" l="l" r="r" t="t"/>
              <a:pathLst>
                <a:path extrusionOk="0" h="8" w="39">
                  <a:moveTo>
                    <a:pt x="39"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63"/>
            <p:cNvSpPr/>
            <p:nvPr/>
          </p:nvSpPr>
          <p:spPr>
            <a:xfrm>
              <a:off x="1446724" y="2070462"/>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63"/>
            <p:cNvSpPr/>
            <p:nvPr/>
          </p:nvSpPr>
          <p:spPr>
            <a:xfrm>
              <a:off x="1451897" y="2077400"/>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63"/>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63"/>
            <p:cNvSpPr/>
            <p:nvPr/>
          </p:nvSpPr>
          <p:spPr>
            <a:xfrm>
              <a:off x="1447104" y="2071087"/>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63"/>
            <p:cNvSpPr/>
            <p:nvPr/>
          </p:nvSpPr>
          <p:spPr>
            <a:xfrm>
              <a:off x="1447580" y="2072933"/>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63"/>
            <p:cNvSpPr/>
            <p:nvPr/>
          </p:nvSpPr>
          <p:spPr>
            <a:xfrm>
              <a:off x="1482705" y="2049974"/>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63"/>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63"/>
            <p:cNvSpPr/>
            <p:nvPr/>
          </p:nvSpPr>
          <p:spPr>
            <a:xfrm>
              <a:off x="1482460" y="2050313"/>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63"/>
            <p:cNvSpPr/>
            <p:nvPr/>
          </p:nvSpPr>
          <p:spPr>
            <a:xfrm>
              <a:off x="1482610" y="205012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63"/>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63"/>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63"/>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63"/>
            <p:cNvSpPr/>
            <p:nvPr/>
          </p:nvSpPr>
          <p:spPr>
            <a:xfrm>
              <a:off x="1450947" y="2076980"/>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63"/>
            <p:cNvSpPr/>
            <p:nvPr/>
          </p:nvSpPr>
          <p:spPr>
            <a:xfrm>
              <a:off x="1452237" y="2077645"/>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63"/>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63"/>
            <p:cNvSpPr/>
            <p:nvPr/>
          </p:nvSpPr>
          <p:spPr>
            <a:xfrm>
              <a:off x="1450621" y="207688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63"/>
            <p:cNvSpPr/>
            <p:nvPr/>
          </p:nvSpPr>
          <p:spPr>
            <a:xfrm>
              <a:off x="1451286" y="2077075"/>
              <a:ext cx="204" cy="54"/>
            </a:xfrm>
            <a:custGeom>
              <a:rect b="b" l="l" r="r" t="t"/>
              <a:pathLst>
                <a:path extrusionOk="0" h="4" w="15">
                  <a:moveTo>
                    <a:pt x="1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63"/>
            <p:cNvSpPr/>
            <p:nvPr/>
          </p:nvSpPr>
          <p:spPr>
            <a:xfrm>
              <a:off x="1450336" y="2076884"/>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63"/>
            <p:cNvSpPr/>
            <p:nvPr/>
          </p:nvSpPr>
          <p:spPr>
            <a:xfrm>
              <a:off x="1447580" y="2072417"/>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63"/>
            <p:cNvSpPr/>
            <p:nvPr/>
          </p:nvSpPr>
          <p:spPr>
            <a:xfrm>
              <a:off x="1480899" y="204708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63"/>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63"/>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63"/>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63"/>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63"/>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63"/>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63"/>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63"/>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63"/>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63"/>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63"/>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63"/>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63"/>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63"/>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63"/>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63"/>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63"/>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63"/>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63"/>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63"/>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63"/>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63"/>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63"/>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63"/>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63"/>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63"/>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63"/>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63"/>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63"/>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63"/>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63"/>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63"/>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63"/>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63"/>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63"/>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63"/>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63"/>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63"/>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63"/>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63"/>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63"/>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63"/>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63"/>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63"/>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63"/>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63"/>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63"/>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63"/>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63"/>
            <p:cNvSpPr/>
            <p:nvPr/>
          </p:nvSpPr>
          <p:spPr>
            <a:xfrm>
              <a:off x="1318906" y="1844641"/>
              <a:ext cx="339" cy="149"/>
            </a:xfrm>
            <a:custGeom>
              <a:rect b="b" l="l" r="r" t="t"/>
              <a:pathLst>
                <a:path extrusionOk="0" h="11" w="25">
                  <a:moveTo>
                    <a:pt x="25"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63"/>
            <p:cNvSpPr/>
            <p:nvPr/>
          </p:nvSpPr>
          <p:spPr>
            <a:xfrm>
              <a:off x="1317765" y="184430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63"/>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63"/>
            <p:cNvSpPr/>
            <p:nvPr/>
          </p:nvSpPr>
          <p:spPr>
            <a:xfrm>
              <a:off x="1252838" y="1797147"/>
              <a:ext cx="244" cy="258"/>
            </a:xfrm>
            <a:custGeom>
              <a:rect b="b" l="l" r="r" t="t"/>
              <a:pathLst>
                <a:path extrusionOk="0" h="19" w="18">
                  <a:moveTo>
                    <a:pt x="0"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63"/>
            <p:cNvSpPr/>
            <p:nvPr/>
          </p:nvSpPr>
          <p:spPr>
            <a:xfrm>
              <a:off x="1318240" y="184439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63"/>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63"/>
            <p:cNvSpPr/>
            <p:nvPr/>
          </p:nvSpPr>
          <p:spPr>
            <a:xfrm>
              <a:off x="1122833" y="16518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63"/>
            <p:cNvSpPr/>
            <p:nvPr/>
          </p:nvSpPr>
          <p:spPr>
            <a:xfrm>
              <a:off x="1124734" y="165174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63"/>
            <p:cNvSpPr/>
            <p:nvPr/>
          </p:nvSpPr>
          <p:spPr>
            <a:xfrm>
              <a:off x="1125969" y="1651556"/>
              <a:ext cx="489" cy="109"/>
            </a:xfrm>
            <a:custGeom>
              <a:rect b="b" l="l" r="r" t="t"/>
              <a:pathLst>
                <a:path extrusionOk="0" h="8" w="36">
                  <a:moveTo>
                    <a:pt x="0" y="8"/>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63"/>
            <p:cNvSpPr/>
            <p:nvPr/>
          </p:nvSpPr>
          <p:spPr>
            <a:xfrm>
              <a:off x="1117076" y="16515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63"/>
            <p:cNvSpPr/>
            <p:nvPr/>
          </p:nvSpPr>
          <p:spPr>
            <a:xfrm>
              <a:off x="1120783" y="1651841"/>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63"/>
            <p:cNvSpPr/>
            <p:nvPr/>
          </p:nvSpPr>
          <p:spPr>
            <a:xfrm>
              <a:off x="1123539" y="1651895"/>
              <a:ext cx="543" cy="14"/>
            </a:xfrm>
            <a:custGeom>
              <a:rect b="b" l="l" r="r" t="t"/>
              <a:pathLst>
                <a:path extrusionOk="0" h="1" w="40">
                  <a:moveTo>
                    <a:pt x="1" y="0"/>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63"/>
            <p:cNvSpPr/>
            <p:nvPr/>
          </p:nvSpPr>
          <p:spPr>
            <a:xfrm>
              <a:off x="1119072" y="165170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63"/>
            <p:cNvSpPr/>
            <p:nvPr/>
          </p:nvSpPr>
          <p:spPr>
            <a:xfrm>
              <a:off x="1543206" y="1679322"/>
              <a:ext cx="258" cy="434"/>
            </a:xfrm>
            <a:custGeom>
              <a:rect b="b" l="l" r="r" t="t"/>
              <a:pathLst>
                <a:path extrusionOk="0" h="32" w="19">
                  <a:moveTo>
                    <a:pt x="1"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63"/>
            <p:cNvSpPr/>
            <p:nvPr/>
          </p:nvSpPr>
          <p:spPr>
            <a:xfrm>
              <a:off x="1543736" y="16801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63"/>
            <p:cNvSpPr/>
            <p:nvPr/>
          </p:nvSpPr>
          <p:spPr>
            <a:xfrm>
              <a:off x="1542731" y="1678507"/>
              <a:ext cx="258" cy="394"/>
            </a:xfrm>
            <a:custGeom>
              <a:rect b="b" l="l" r="r" t="t"/>
              <a:pathLst>
                <a:path extrusionOk="0" h="29" w="19">
                  <a:moveTo>
                    <a:pt x="1" y="1"/>
                  </a:move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63"/>
            <p:cNvSpPr/>
            <p:nvPr/>
          </p:nvSpPr>
          <p:spPr>
            <a:xfrm>
              <a:off x="1544251" y="1681032"/>
              <a:ext cx="299" cy="394"/>
            </a:xfrm>
            <a:custGeom>
              <a:rect b="b" l="l" r="r" t="t"/>
              <a:pathLst>
                <a:path extrusionOk="0" h="29" w="22">
                  <a:moveTo>
                    <a:pt x="1" y="0"/>
                  </a:moveTo>
                  <a:lnTo>
                    <a:pt x="2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63"/>
            <p:cNvSpPr/>
            <p:nvPr/>
          </p:nvSpPr>
          <p:spPr>
            <a:xfrm>
              <a:off x="1544876" y="1681888"/>
              <a:ext cx="299" cy="394"/>
            </a:xfrm>
            <a:custGeom>
              <a:rect b="b" l="l" r="r" t="t"/>
              <a:pathLst>
                <a:path extrusionOk="0" h="29" w="22">
                  <a:moveTo>
                    <a:pt x="0" y="0"/>
                  </a:moveTo>
                  <a:lnTo>
                    <a:pt x="2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63"/>
            <p:cNvSpPr/>
            <p:nvPr/>
          </p:nvSpPr>
          <p:spPr>
            <a:xfrm>
              <a:off x="1478333" y="1688541"/>
              <a:ext cx="530" cy="434"/>
            </a:xfrm>
            <a:custGeom>
              <a:rect b="b" l="l" r="r" t="t"/>
              <a:pathLst>
                <a:path extrusionOk="0" h="32" w="39">
                  <a:moveTo>
                    <a:pt x="0" y="32"/>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63"/>
            <p:cNvSpPr/>
            <p:nvPr/>
          </p:nvSpPr>
          <p:spPr>
            <a:xfrm>
              <a:off x="1478944" y="1688011"/>
              <a:ext cx="489" cy="448"/>
            </a:xfrm>
            <a:custGeom>
              <a:rect b="b" l="l" r="r" t="t"/>
              <a:pathLst>
                <a:path extrusionOk="0" h="33" w="36">
                  <a:moveTo>
                    <a:pt x="1" y="32"/>
                  </a:moveTo>
                  <a:lnTo>
                    <a:pt x="3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63"/>
            <p:cNvSpPr/>
            <p:nvPr/>
          </p:nvSpPr>
          <p:spPr>
            <a:xfrm>
              <a:off x="1542310" y="1677706"/>
              <a:ext cx="244" cy="434"/>
            </a:xfrm>
            <a:custGeom>
              <a:rect b="b" l="l" r="r" t="t"/>
              <a:pathLst>
                <a:path extrusionOk="0" h="32" w="18">
                  <a:moveTo>
                    <a:pt x="0"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63"/>
            <p:cNvSpPr/>
            <p:nvPr/>
          </p:nvSpPr>
          <p:spPr>
            <a:xfrm>
              <a:off x="1539689" y="1670714"/>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63"/>
            <p:cNvSpPr/>
            <p:nvPr/>
          </p:nvSpPr>
          <p:spPr>
            <a:xfrm>
              <a:off x="1539975" y="1671949"/>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63"/>
            <p:cNvSpPr/>
            <p:nvPr/>
          </p:nvSpPr>
          <p:spPr>
            <a:xfrm>
              <a:off x="1477667" y="1689111"/>
              <a:ext cx="584" cy="489"/>
            </a:xfrm>
            <a:custGeom>
              <a:rect b="b" l="l" r="r" t="t"/>
              <a:pathLst>
                <a:path extrusionOk="0" h="36" w="43">
                  <a:moveTo>
                    <a:pt x="0" y="35"/>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63"/>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63"/>
            <p:cNvSpPr/>
            <p:nvPr/>
          </p:nvSpPr>
          <p:spPr>
            <a:xfrm>
              <a:off x="1540165" y="1672614"/>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63"/>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63"/>
            <p:cNvSpPr/>
            <p:nvPr/>
          </p:nvSpPr>
          <p:spPr>
            <a:xfrm>
              <a:off x="1539839" y="1671338"/>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63"/>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63"/>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63"/>
            <p:cNvSpPr/>
            <p:nvPr/>
          </p:nvSpPr>
          <p:spPr>
            <a:xfrm>
              <a:off x="1541210" y="1675425"/>
              <a:ext cx="204" cy="434"/>
            </a:xfrm>
            <a:custGeom>
              <a:rect b="b" l="l" r="r" t="t"/>
              <a:pathLst>
                <a:path extrusionOk="0" h="32" w="15">
                  <a:moveTo>
                    <a:pt x="1" y="0"/>
                  </a:moveTo>
                  <a:lnTo>
                    <a:pt x="15"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63"/>
            <p:cNvSpPr/>
            <p:nvPr/>
          </p:nvSpPr>
          <p:spPr>
            <a:xfrm>
              <a:off x="1541550" y="1676185"/>
              <a:ext cx="204" cy="394"/>
            </a:xfrm>
            <a:custGeom>
              <a:rect b="b" l="l" r="r" t="t"/>
              <a:pathLst>
                <a:path extrusionOk="0" h="29" w="15">
                  <a:moveTo>
                    <a:pt x="0" y="0"/>
                  </a:moveTo>
                  <a:lnTo>
                    <a:pt x="1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63"/>
            <p:cNvSpPr/>
            <p:nvPr/>
          </p:nvSpPr>
          <p:spPr>
            <a:xfrm>
              <a:off x="1540884" y="1674705"/>
              <a:ext cx="204" cy="394"/>
            </a:xfrm>
            <a:custGeom>
              <a:rect b="b" l="l" r="r" t="t"/>
              <a:pathLst>
                <a:path extrusionOk="0" h="29" w="15">
                  <a:moveTo>
                    <a:pt x="0" y="1"/>
                  </a:moveTo>
                  <a:lnTo>
                    <a:pt x="14"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63"/>
            <p:cNvSpPr/>
            <p:nvPr/>
          </p:nvSpPr>
          <p:spPr>
            <a:xfrm>
              <a:off x="1540640" y="1673999"/>
              <a:ext cx="163" cy="394"/>
            </a:xfrm>
            <a:custGeom>
              <a:rect b="b" l="l" r="r" t="t"/>
              <a:pathLst>
                <a:path extrusionOk="0" h="29" w="12">
                  <a:moveTo>
                    <a:pt x="1" y="0"/>
                  </a:moveTo>
                  <a:lnTo>
                    <a:pt x="1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63"/>
            <p:cNvSpPr/>
            <p:nvPr/>
          </p:nvSpPr>
          <p:spPr>
            <a:xfrm>
              <a:off x="1541930" y="1676946"/>
              <a:ext cx="204" cy="434"/>
            </a:xfrm>
            <a:custGeom>
              <a:rect b="b" l="l" r="r" t="t"/>
              <a:pathLst>
                <a:path extrusionOk="0" h="32" w="15">
                  <a:moveTo>
                    <a:pt x="0" y="0"/>
                  </a:moveTo>
                  <a:lnTo>
                    <a:pt x="1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63"/>
            <p:cNvSpPr/>
            <p:nvPr/>
          </p:nvSpPr>
          <p:spPr>
            <a:xfrm>
              <a:off x="1540409" y="1673280"/>
              <a:ext cx="149" cy="394"/>
            </a:xfrm>
            <a:custGeom>
              <a:rect b="b" l="l" r="r" t="t"/>
              <a:pathLst>
                <a:path extrusionOk="0" h="29" w="11">
                  <a:moveTo>
                    <a:pt x="0"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63"/>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63"/>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63"/>
            <p:cNvSpPr/>
            <p:nvPr/>
          </p:nvSpPr>
          <p:spPr>
            <a:xfrm>
              <a:off x="1072257" y="1586153"/>
              <a:ext cx="869" cy="638"/>
            </a:xfrm>
            <a:custGeom>
              <a:rect b="b" l="l" r="r" t="t"/>
              <a:pathLst>
                <a:path extrusionOk="0" h="47" w="64">
                  <a:moveTo>
                    <a:pt x="0" y="46"/>
                  </a:moveTo>
                  <a:lnTo>
                    <a:pt x="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63"/>
            <p:cNvSpPr/>
            <p:nvPr/>
          </p:nvSpPr>
          <p:spPr>
            <a:xfrm>
              <a:off x="1073357" y="1585447"/>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63"/>
            <p:cNvSpPr/>
            <p:nvPr/>
          </p:nvSpPr>
          <p:spPr>
            <a:xfrm>
              <a:off x="1075257" y="1584116"/>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63"/>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63"/>
            <p:cNvSpPr/>
            <p:nvPr/>
          </p:nvSpPr>
          <p:spPr>
            <a:xfrm>
              <a:off x="1074348" y="1584822"/>
              <a:ext cx="679" cy="448"/>
            </a:xfrm>
            <a:custGeom>
              <a:rect b="b" l="l" r="r" t="t"/>
              <a:pathLst>
                <a:path extrusionOk="0" h="33" w="50">
                  <a:moveTo>
                    <a:pt x="50" y="1"/>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63"/>
            <p:cNvSpPr/>
            <p:nvPr/>
          </p:nvSpPr>
          <p:spPr>
            <a:xfrm>
              <a:off x="1417248" y="1669913"/>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63"/>
            <p:cNvSpPr/>
            <p:nvPr/>
          </p:nvSpPr>
          <p:spPr>
            <a:xfrm>
              <a:off x="1416677" y="1669532"/>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63"/>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63"/>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63"/>
            <p:cNvSpPr/>
            <p:nvPr/>
          </p:nvSpPr>
          <p:spPr>
            <a:xfrm>
              <a:off x="1416012" y="1669057"/>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63"/>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63"/>
            <p:cNvSpPr/>
            <p:nvPr/>
          </p:nvSpPr>
          <p:spPr>
            <a:xfrm>
              <a:off x="1037458" y="1535536"/>
              <a:ext cx="68" cy="54"/>
            </a:xfrm>
            <a:custGeom>
              <a:rect b="b" l="l" r="r" t="t"/>
              <a:pathLst>
                <a:path extrusionOk="0" h="4" w="5">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63"/>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63"/>
            <p:cNvSpPr/>
            <p:nvPr/>
          </p:nvSpPr>
          <p:spPr>
            <a:xfrm>
              <a:off x="1074443" y="158035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63"/>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63"/>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63"/>
            <p:cNvSpPr/>
            <p:nvPr/>
          </p:nvSpPr>
          <p:spPr>
            <a:xfrm>
              <a:off x="1415496" y="1668718"/>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63"/>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63"/>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63"/>
            <p:cNvSpPr/>
            <p:nvPr/>
          </p:nvSpPr>
          <p:spPr>
            <a:xfrm>
              <a:off x="1456649" y="1702091"/>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63"/>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63"/>
            <p:cNvSpPr/>
            <p:nvPr/>
          </p:nvSpPr>
          <p:spPr>
            <a:xfrm>
              <a:off x="1456935" y="1701806"/>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63"/>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63"/>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63"/>
            <p:cNvSpPr/>
            <p:nvPr/>
          </p:nvSpPr>
          <p:spPr>
            <a:xfrm>
              <a:off x="1539174" y="1665921"/>
              <a:ext cx="14" cy="285"/>
            </a:xfrm>
            <a:custGeom>
              <a:rect b="b" l="l" r="r" t="t"/>
              <a:pathLst>
                <a:path extrusionOk="0" h="21"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63"/>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63"/>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63"/>
            <p:cNvSpPr/>
            <p:nvPr/>
          </p:nvSpPr>
          <p:spPr>
            <a:xfrm>
              <a:off x="1428843" y="1703327"/>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63"/>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63"/>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63"/>
            <p:cNvSpPr/>
            <p:nvPr/>
          </p:nvSpPr>
          <p:spPr>
            <a:xfrm>
              <a:off x="1456269" y="1702376"/>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63"/>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63"/>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63"/>
            <p:cNvSpPr/>
            <p:nvPr/>
          </p:nvSpPr>
          <p:spPr>
            <a:xfrm>
              <a:off x="1455794" y="1702702"/>
              <a:ext cx="204" cy="163"/>
            </a:xfrm>
            <a:custGeom>
              <a:rect b="b" l="l" r="r" t="t"/>
              <a:pathLst>
                <a:path extrusionOk="0" h="12" w="15">
                  <a:moveTo>
                    <a:pt x="1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63"/>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63"/>
            <p:cNvSpPr/>
            <p:nvPr/>
          </p:nvSpPr>
          <p:spPr>
            <a:xfrm>
              <a:off x="1455224" y="1703042"/>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63"/>
            <p:cNvSpPr/>
            <p:nvPr/>
          </p:nvSpPr>
          <p:spPr>
            <a:xfrm>
              <a:off x="1482080" y="1685595"/>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63"/>
            <p:cNvSpPr/>
            <p:nvPr/>
          </p:nvSpPr>
          <p:spPr>
            <a:xfrm>
              <a:off x="1539174" y="1665486"/>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63"/>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63"/>
            <p:cNvSpPr/>
            <p:nvPr/>
          </p:nvSpPr>
          <p:spPr>
            <a:xfrm>
              <a:off x="1539174" y="166639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63"/>
            <p:cNvSpPr/>
            <p:nvPr/>
          </p:nvSpPr>
          <p:spPr>
            <a:xfrm>
              <a:off x="1485217" y="1683409"/>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63"/>
            <p:cNvSpPr/>
            <p:nvPr/>
          </p:nvSpPr>
          <p:spPr>
            <a:xfrm>
              <a:off x="1485407" y="168335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63"/>
            <p:cNvSpPr/>
            <p:nvPr/>
          </p:nvSpPr>
          <p:spPr>
            <a:xfrm>
              <a:off x="1480139" y="1687115"/>
              <a:ext cx="394" cy="339"/>
            </a:xfrm>
            <a:custGeom>
              <a:rect b="b" l="l" r="r" t="t"/>
              <a:pathLst>
                <a:path extrusionOk="0" h="25" w="29">
                  <a:moveTo>
                    <a:pt x="0" y="2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63"/>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63"/>
            <p:cNvSpPr/>
            <p:nvPr/>
          </p:nvSpPr>
          <p:spPr>
            <a:xfrm>
              <a:off x="1485556" y="168325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63"/>
            <p:cNvSpPr/>
            <p:nvPr/>
          </p:nvSpPr>
          <p:spPr>
            <a:xfrm>
              <a:off x="1483845" y="1684264"/>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63"/>
            <p:cNvSpPr/>
            <p:nvPr/>
          </p:nvSpPr>
          <p:spPr>
            <a:xfrm>
              <a:off x="1484646" y="1683789"/>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63"/>
            <p:cNvSpPr/>
            <p:nvPr/>
          </p:nvSpPr>
          <p:spPr>
            <a:xfrm>
              <a:off x="1484415" y="1683924"/>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63"/>
            <p:cNvSpPr/>
            <p:nvPr/>
          </p:nvSpPr>
          <p:spPr>
            <a:xfrm>
              <a:off x="1484130" y="1684115"/>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63"/>
            <p:cNvSpPr/>
            <p:nvPr/>
          </p:nvSpPr>
          <p:spPr>
            <a:xfrm>
              <a:off x="1485026" y="1683544"/>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63"/>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63"/>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63"/>
            <p:cNvSpPr/>
            <p:nvPr/>
          </p:nvSpPr>
          <p:spPr>
            <a:xfrm>
              <a:off x="1484836" y="1683639"/>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63"/>
            <p:cNvSpPr/>
            <p:nvPr/>
          </p:nvSpPr>
          <p:spPr>
            <a:xfrm>
              <a:off x="1485692" y="1683164"/>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63"/>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63"/>
            <p:cNvSpPr/>
            <p:nvPr/>
          </p:nvSpPr>
          <p:spPr>
            <a:xfrm>
              <a:off x="1485787" y="168316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63"/>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63"/>
            <p:cNvSpPr/>
            <p:nvPr/>
          </p:nvSpPr>
          <p:spPr>
            <a:xfrm>
              <a:off x="1539269" y="166391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63"/>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63"/>
            <p:cNvSpPr/>
            <p:nvPr/>
          </p:nvSpPr>
          <p:spPr>
            <a:xfrm>
              <a:off x="1482460" y="1685309"/>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63"/>
            <p:cNvSpPr/>
            <p:nvPr/>
          </p:nvSpPr>
          <p:spPr>
            <a:xfrm>
              <a:off x="1482840" y="168502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63"/>
            <p:cNvSpPr/>
            <p:nvPr/>
          </p:nvSpPr>
          <p:spPr>
            <a:xfrm>
              <a:off x="1481605" y="1685975"/>
              <a:ext cx="353" cy="244"/>
            </a:xfrm>
            <a:custGeom>
              <a:rect b="b" l="l" r="r" t="t"/>
              <a:pathLst>
                <a:path extrusionOk="0" h="18" w="26">
                  <a:moveTo>
                    <a:pt x="1"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63"/>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63"/>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63"/>
            <p:cNvSpPr/>
            <p:nvPr/>
          </p:nvSpPr>
          <p:spPr>
            <a:xfrm>
              <a:off x="1479568" y="1687536"/>
              <a:ext cx="434" cy="394"/>
            </a:xfrm>
            <a:custGeom>
              <a:rect b="b" l="l" r="r" t="t"/>
              <a:pathLst>
                <a:path extrusionOk="0" h="29" w="32">
                  <a:moveTo>
                    <a:pt x="0" y="29"/>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63"/>
            <p:cNvSpPr/>
            <p:nvPr/>
          </p:nvSpPr>
          <p:spPr>
            <a:xfrm>
              <a:off x="1485882" y="1683123"/>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63"/>
            <p:cNvSpPr/>
            <p:nvPr/>
          </p:nvSpPr>
          <p:spPr>
            <a:xfrm>
              <a:off x="1486167" y="1683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63"/>
            <p:cNvSpPr/>
            <p:nvPr/>
          </p:nvSpPr>
          <p:spPr>
            <a:xfrm>
              <a:off x="1485977" y="1683123"/>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63"/>
            <p:cNvSpPr/>
            <p:nvPr/>
          </p:nvSpPr>
          <p:spPr>
            <a:xfrm>
              <a:off x="1481184" y="1686301"/>
              <a:ext cx="339" cy="299"/>
            </a:xfrm>
            <a:custGeom>
              <a:rect b="b" l="l" r="r" t="t"/>
              <a:pathLst>
                <a:path extrusionOk="0" h="22" w="25">
                  <a:moveTo>
                    <a:pt x="0"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63"/>
            <p:cNvSpPr/>
            <p:nvPr/>
          </p:nvSpPr>
          <p:spPr>
            <a:xfrm>
              <a:off x="1486031" y="16830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63"/>
            <p:cNvSpPr/>
            <p:nvPr/>
          </p:nvSpPr>
          <p:spPr>
            <a:xfrm>
              <a:off x="1486072" y="168306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63"/>
            <p:cNvSpPr/>
            <p:nvPr/>
          </p:nvSpPr>
          <p:spPr>
            <a:xfrm>
              <a:off x="1480654" y="1686681"/>
              <a:ext cx="394" cy="353"/>
            </a:xfrm>
            <a:custGeom>
              <a:rect b="b" l="l" r="r" t="t"/>
              <a:pathLst>
                <a:path extrusionOk="0" h="26" w="29">
                  <a:moveTo>
                    <a:pt x="1" y="2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63"/>
            <p:cNvSpPr/>
            <p:nvPr/>
          </p:nvSpPr>
          <p:spPr>
            <a:xfrm>
              <a:off x="1483221" y="1684739"/>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63"/>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63"/>
            <p:cNvSpPr/>
            <p:nvPr/>
          </p:nvSpPr>
          <p:spPr>
            <a:xfrm>
              <a:off x="1483560" y="1684495"/>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63"/>
            <p:cNvSpPr/>
            <p:nvPr/>
          </p:nvSpPr>
          <p:spPr>
            <a:xfrm>
              <a:off x="1539459" y="1669532"/>
              <a:ext cx="54" cy="339"/>
            </a:xfrm>
            <a:custGeom>
              <a:rect b="b" l="l" r="r" t="t"/>
              <a:pathLst>
                <a:path extrusionOk="0" h="25" w="4">
                  <a:moveTo>
                    <a:pt x="0" y="0"/>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63"/>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63"/>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63"/>
            <p:cNvSpPr/>
            <p:nvPr/>
          </p:nvSpPr>
          <p:spPr>
            <a:xfrm>
              <a:off x="1993626" y="1750237"/>
              <a:ext cx="68" cy="149"/>
            </a:xfrm>
            <a:custGeom>
              <a:rect b="b" l="l" r="r" t="t"/>
              <a:pathLst>
                <a:path extrusionOk="0" h="11"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63"/>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63"/>
            <p:cNvSpPr/>
            <p:nvPr/>
          </p:nvSpPr>
          <p:spPr>
            <a:xfrm>
              <a:off x="1993490" y="174976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63"/>
            <p:cNvSpPr/>
            <p:nvPr/>
          </p:nvSpPr>
          <p:spPr>
            <a:xfrm>
              <a:off x="1993490" y="1749898"/>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63"/>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63"/>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63"/>
            <p:cNvSpPr/>
            <p:nvPr/>
          </p:nvSpPr>
          <p:spPr>
            <a:xfrm>
              <a:off x="1993721" y="1750481"/>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63"/>
            <p:cNvSpPr/>
            <p:nvPr/>
          </p:nvSpPr>
          <p:spPr>
            <a:xfrm>
              <a:off x="1993531" y="1750047"/>
              <a:ext cx="68" cy="109"/>
            </a:xfrm>
            <a:custGeom>
              <a:rect b="b" l="l" r="r" t="t"/>
              <a:pathLst>
                <a:path extrusionOk="0" h="8" w="5">
                  <a:moveTo>
                    <a:pt x="4"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63"/>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63"/>
            <p:cNvSpPr/>
            <p:nvPr/>
          </p:nvSpPr>
          <p:spPr>
            <a:xfrm>
              <a:off x="2035703" y="1698520"/>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63"/>
            <p:cNvSpPr/>
            <p:nvPr/>
          </p:nvSpPr>
          <p:spPr>
            <a:xfrm>
              <a:off x="2065505" y="1706314"/>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63"/>
            <p:cNvSpPr/>
            <p:nvPr/>
          </p:nvSpPr>
          <p:spPr>
            <a:xfrm>
              <a:off x="2066266" y="1706409"/>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63"/>
            <p:cNvSpPr/>
            <p:nvPr/>
          </p:nvSpPr>
          <p:spPr>
            <a:xfrm>
              <a:off x="2067257" y="170646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63"/>
            <p:cNvSpPr/>
            <p:nvPr/>
          </p:nvSpPr>
          <p:spPr>
            <a:xfrm>
              <a:off x="2068357" y="170650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63"/>
            <p:cNvSpPr/>
            <p:nvPr/>
          </p:nvSpPr>
          <p:spPr>
            <a:xfrm>
              <a:off x="2071819" y="17064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63"/>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63"/>
            <p:cNvSpPr/>
            <p:nvPr/>
          </p:nvSpPr>
          <p:spPr>
            <a:xfrm>
              <a:off x="2165463" y="166871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63"/>
            <p:cNvSpPr/>
            <p:nvPr/>
          </p:nvSpPr>
          <p:spPr>
            <a:xfrm>
              <a:off x="2165028" y="1668908"/>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63"/>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63"/>
            <p:cNvSpPr/>
            <p:nvPr/>
          </p:nvSpPr>
          <p:spPr>
            <a:xfrm>
              <a:off x="2167404" y="1667197"/>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63"/>
            <p:cNvSpPr/>
            <p:nvPr/>
          </p:nvSpPr>
          <p:spPr>
            <a:xfrm>
              <a:off x="2151437" y="1676701"/>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63"/>
            <p:cNvSpPr/>
            <p:nvPr/>
          </p:nvSpPr>
          <p:spPr>
            <a:xfrm>
              <a:off x="2152917" y="1676470"/>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63"/>
            <p:cNvSpPr/>
            <p:nvPr/>
          </p:nvSpPr>
          <p:spPr>
            <a:xfrm>
              <a:off x="2152198" y="1676606"/>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63"/>
            <p:cNvSpPr/>
            <p:nvPr/>
          </p:nvSpPr>
          <p:spPr>
            <a:xfrm>
              <a:off x="2150962" y="167685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63"/>
            <p:cNvSpPr/>
            <p:nvPr/>
          </p:nvSpPr>
          <p:spPr>
            <a:xfrm>
              <a:off x="2154913" y="1676036"/>
              <a:ext cx="299" cy="109"/>
            </a:xfrm>
            <a:custGeom>
              <a:rect b="b" l="l" r="r" t="t"/>
              <a:pathLst>
                <a:path extrusionOk="0" h="8" w="22">
                  <a:moveTo>
                    <a:pt x="2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63"/>
            <p:cNvSpPr/>
            <p:nvPr/>
          </p:nvSpPr>
          <p:spPr>
            <a:xfrm>
              <a:off x="2153528" y="1676375"/>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63"/>
            <p:cNvSpPr/>
            <p:nvPr/>
          </p:nvSpPr>
          <p:spPr>
            <a:xfrm>
              <a:off x="2154098" y="1676280"/>
              <a:ext cx="258" cy="54"/>
            </a:xfrm>
            <a:custGeom>
              <a:rect b="b" l="l" r="r" t="t"/>
              <a:pathLst>
                <a:path extrusionOk="0" h="4" w="19">
                  <a:moveTo>
                    <a:pt x="1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63"/>
            <p:cNvSpPr/>
            <p:nvPr/>
          </p:nvSpPr>
          <p:spPr>
            <a:xfrm>
              <a:off x="2154533" y="1676131"/>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63"/>
            <p:cNvSpPr/>
            <p:nvPr/>
          </p:nvSpPr>
          <p:spPr>
            <a:xfrm>
              <a:off x="2164703" y="1669098"/>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63"/>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63"/>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63"/>
            <p:cNvSpPr/>
            <p:nvPr/>
          </p:nvSpPr>
          <p:spPr>
            <a:xfrm>
              <a:off x="2146590" y="1667482"/>
              <a:ext cx="964" cy="68"/>
            </a:xfrm>
            <a:custGeom>
              <a:rect b="b" l="l" r="r" t="t"/>
              <a:pathLst>
                <a:path extrusionOk="0" h="5" w="71">
                  <a:moveTo>
                    <a:pt x="7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63"/>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63"/>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63"/>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63"/>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63"/>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63"/>
            <p:cNvSpPr/>
            <p:nvPr/>
          </p:nvSpPr>
          <p:spPr>
            <a:xfrm>
              <a:off x="2239039" y="1718289"/>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63"/>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63"/>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63"/>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63"/>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63"/>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63"/>
            <p:cNvSpPr/>
            <p:nvPr/>
          </p:nvSpPr>
          <p:spPr>
            <a:xfrm>
              <a:off x="2238618" y="1718764"/>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63"/>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63"/>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63"/>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63"/>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63"/>
            <p:cNvSpPr/>
            <p:nvPr/>
          </p:nvSpPr>
          <p:spPr>
            <a:xfrm>
              <a:off x="2199542" y="172594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63"/>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63"/>
            <p:cNvSpPr/>
            <p:nvPr/>
          </p:nvSpPr>
          <p:spPr>
            <a:xfrm>
              <a:off x="2200534" y="172381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63"/>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63"/>
            <p:cNvSpPr/>
            <p:nvPr/>
          </p:nvSpPr>
          <p:spPr>
            <a:xfrm>
              <a:off x="2198348" y="1727277"/>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63"/>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63"/>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63"/>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63"/>
            <p:cNvSpPr/>
            <p:nvPr/>
          </p:nvSpPr>
          <p:spPr>
            <a:xfrm>
              <a:off x="2201402" y="172248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63"/>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63"/>
            <p:cNvSpPr/>
            <p:nvPr/>
          </p:nvSpPr>
          <p:spPr>
            <a:xfrm>
              <a:off x="2200968" y="1723150"/>
              <a:ext cx="149" cy="299"/>
            </a:xfrm>
            <a:custGeom>
              <a:rect b="b" l="l" r="r" t="t"/>
              <a:pathLst>
                <a:path extrusionOk="0" h="22" w="11">
                  <a:moveTo>
                    <a:pt x="1" y="2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63"/>
            <p:cNvSpPr/>
            <p:nvPr/>
          </p:nvSpPr>
          <p:spPr>
            <a:xfrm>
              <a:off x="2226344" y="1713917"/>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63"/>
            <p:cNvSpPr/>
            <p:nvPr/>
          </p:nvSpPr>
          <p:spPr>
            <a:xfrm>
              <a:off x="2225964" y="1713917"/>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63"/>
            <p:cNvSpPr/>
            <p:nvPr/>
          </p:nvSpPr>
          <p:spPr>
            <a:xfrm>
              <a:off x="2225543" y="1713876"/>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63"/>
            <p:cNvSpPr/>
            <p:nvPr/>
          </p:nvSpPr>
          <p:spPr>
            <a:xfrm>
              <a:off x="2222882" y="17138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63"/>
            <p:cNvSpPr/>
            <p:nvPr/>
          </p:nvSpPr>
          <p:spPr>
            <a:xfrm>
              <a:off x="2226915" y="1714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63"/>
            <p:cNvSpPr/>
            <p:nvPr/>
          </p:nvSpPr>
          <p:spPr>
            <a:xfrm>
              <a:off x="2223588"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63"/>
            <p:cNvSpPr/>
            <p:nvPr/>
          </p:nvSpPr>
          <p:spPr>
            <a:xfrm>
              <a:off x="2225014" y="171382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63"/>
            <p:cNvSpPr/>
            <p:nvPr/>
          </p:nvSpPr>
          <p:spPr>
            <a:xfrm>
              <a:off x="2224824"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63"/>
            <p:cNvSpPr/>
            <p:nvPr/>
          </p:nvSpPr>
          <p:spPr>
            <a:xfrm>
              <a:off x="2226684" y="171397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63"/>
            <p:cNvSpPr/>
            <p:nvPr/>
          </p:nvSpPr>
          <p:spPr>
            <a:xfrm>
              <a:off x="2240845" y="1712206"/>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63"/>
            <p:cNvSpPr/>
            <p:nvPr/>
          </p:nvSpPr>
          <p:spPr>
            <a:xfrm>
              <a:off x="2240370" y="1712301"/>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63"/>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63"/>
            <p:cNvSpPr/>
            <p:nvPr/>
          </p:nvSpPr>
          <p:spPr>
            <a:xfrm>
              <a:off x="2239379" y="1712682"/>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63"/>
            <p:cNvSpPr/>
            <p:nvPr/>
          </p:nvSpPr>
          <p:spPr>
            <a:xfrm>
              <a:off x="2240044" y="1712397"/>
              <a:ext cx="244" cy="68"/>
            </a:xfrm>
            <a:custGeom>
              <a:rect b="b" l="l" r="r" t="t"/>
              <a:pathLst>
                <a:path extrusionOk="0" h="5" w="18">
                  <a:moveTo>
                    <a:pt x="1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63"/>
            <p:cNvSpPr/>
            <p:nvPr/>
          </p:nvSpPr>
          <p:spPr>
            <a:xfrm>
              <a:off x="2227159" y="1714067"/>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63"/>
            <p:cNvSpPr/>
            <p:nvPr/>
          </p:nvSpPr>
          <p:spPr>
            <a:xfrm>
              <a:off x="2239800" y="1712492"/>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63"/>
            <p:cNvSpPr/>
            <p:nvPr/>
          </p:nvSpPr>
          <p:spPr>
            <a:xfrm>
              <a:off x="2239569" y="1712587"/>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63"/>
            <p:cNvSpPr/>
            <p:nvPr/>
          </p:nvSpPr>
          <p:spPr>
            <a:xfrm>
              <a:off x="2223873"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63"/>
            <p:cNvSpPr/>
            <p:nvPr/>
          </p:nvSpPr>
          <p:spPr>
            <a:xfrm>
              <a:off x="2218320" y="1714067"/>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63"/>
            <p:cNvSpPr/>
            <p:nvPr/>
          </p:nvSpPr>
          <p:spPr>
            <a:xfrm>
              <a:off x="2221742" y="171382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63"/>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63"/>
            <p:cNvSpPr/>
            <p:nvPr/>
          </p:nvSpPr>
          <p:spPr>
            <a:xfrm>
              <a:off x="2218985" y="1713972"/>
              <a:ext cx="625" cy="54"/>
            </a:xfrm>
            <a:custGeom>
              <a:rect b="b" l="l" r="r" t="t"/>
              <a:pathLst>
                <a:path extrusionOk="0" h="4" w="46">
                  <a:moveTo>
                    <a:pt x="46"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63"/>
            <p:cNvSpPr/>
            <p:nvPr/>
          </p:nvSpPr>
          <p:spPr>
            <a:xfrm>
              <a:off x="2219977" y="1713917"/>
              <a:ext cx="543" cy="14"/>
            </a:xfrm>
            <a:custGeom>
              <a:rect b="b" l="l" r="r" t="t"/>
              <a:pathLst>
                <a:path extrusionOk="0" h="1" w="40">
                  <a:moveTo>
                    <a:pt x="3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63"/>
            <p:cNvSpPr/>
            <p:nvPr/>
          </p:nvSpPr>
          <p:spPr>
            <a:xfrm>
              <a:off x="2220886" y="1713876"/>
              <a:ext cx="489" cy="14"/>
            </a:xfrm>
            <a:custGeom>
              <a:rect b="b" l="l" r="r" t="t"/>
              <a:pathLst>
                <a:path extrusionOk="0" h="1" w="36">
                  <a:moveTo>
                    <a:pt x="3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63"/>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63"/>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63"/>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63"/>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63"/>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63"/>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63"/>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63"/>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63"/>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63"/>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63"/>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63"/>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63"/>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63"/>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63"/>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63"/>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63"/>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63"/>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63"/>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63"/>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63"/>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63"/>
            <p:cNvSpPr/>
            <p:nvPr/>
          </p:nvSpPr>
          <p:spPr>
            <a:xfrm>
              <a:off x="1998948" y="1591570"/>
              <a:ext cx="394" cy="394"/>
            </a:xfrm>
            <a:custGeom>
              <a:rect b="b" l="l" r="r" t="t"/>
              <a:pathLst>
                <a:path extrusionOk="0" h="29" w="29">
                  <a:moveTo>
                    <a:pt x="29"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63"/>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63"/>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63"/>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63"/>
            <p:cNvSpPr/>
            <p:nvPr/>
          </p:nvSpPr>
          <p:spPr>
            <a:xfrm>
              <a:off x="2116217" y="1584537"/>
              <a:ext cx="244" cy="14"/>
            </a:xfrm>
            <a:custGeom>
              <a:rect b="b" l="l" r="r" t="t"/>
              <a:pathLst>
                <a:path extrusionOk="0" h="1" w="18">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63"/>
            <p:cNvSpPr/>
            <p:nvPr/>
          </p:nvSpPr>
          <p:spPr>
            <a:xfrm>
              <a:off x="2117168"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63"/>
            <p:cNvSpPr/>
            <p:nvPr/>
          </p:nvSpPr>
          <p:spPr>
            <a:xfrm>
              <a:off x="2115267" y="1584496"/>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63"/>
            <p:cNvSpPr/>
            <p:nvPr/>
          </p:nvSpPr>
          <p:spPr>
            <a:xfrm>
              <a:off x="2115742" y="1584537"/>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63"/>
            <p:cNvSpPr/>
            <p:nvPr/>
          </p:nvSpPr>
          <p:spPr>
            <a:xfrm>
              <a:off x="2114357" y="15844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63"/>
            <p:cNvSpPr/>
            <p:nvPr/>
          </p:nvSpPr>
          <p:spPr>
            <a:xfrm>
              <a:off x="2115022" y="15844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63"/>
            <p:cNvSpPr/>
            <p:nvPr/>
          </p:nvSpPr>
          <p:spPr>
            <a:xfrm>
              <a:off x="2117643" y="1584687"/>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63"/>
            <p:cNvSpPr/>
            <p:nvPr/>
          </p:nvSpPr>
          <p:spPr>
            <a:xfrm>
              <a:off x="2120263"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63"/>
            <p:cNvSpPr/>
            <p:nvPr/>
          </p:nvSpPr>
          <p:spPr>
            <a:xfrm>
              <a:off x="2120874"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63"/>
            <p:cNvSpPr/>
            <p:nvPr/>
          </p:nvSpPr>
          <p:spPr>
            <a:xfrm>
              <a:off x="2120399"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63"/>
            <p:cNvSpPr/>
            <p:nvPr/>
          </p:nvSpPr>
          <p:spPr>
            <a:xfrm>
              <a:off x="2118118" y="158472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63"/>
            <p:cNvSpPr/>
            <p:nvPr/>
          </p:nvSpPr>
          <p:spPr>
            <a:xfrm>
              <a:off x="2118553" y="158478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63"/>
            <p:cNvSpPr/>
            <p:nvPr/>
          </p:nvSpPr>
          <p:spPr>
            <a:xfrm>
              <a:off x="2118973" y="1584877"/>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63"/>
            <p:cNvSpPr/>
            <p:nvPr/>
          </p:nvSpPr>
          <p:spPr>
            <a:xfrm>
              <a:off x="2119408" y="1584917"/>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63"/>
            <p:cNvSpPr/>
            <p:nvPr/>
          </p:nvSpPr>
          <p:spPr>
            <a:xfrm>
              <a:off x="2116692"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63"/>
            <p:cNvSpPr/>
            <p:nvPr/>
          </p:nvSpPr>
          <p:spPr>
            <a:xfrm>
              <a:off x="2119734" y="1585012"/>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63"/>
            <p:cNvSpPr/>
            <p:nvPr/>
          </p:nvSpPr>
          <p:spPr>
            <a:xfrm>
              <a:off x="2113936" y="1584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63"/>
            <p:cNvSpPr/>
            <p:nvPr/>
          </p:nvSpPr>
          <p:spPr>
            <a:xfrm>
              <a:off x="2120644"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63"/>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63"/>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63"/>
            <p:cNvSpPr/>
            <p:nvPr/>
          </p:nvSpPr>
          <p:spPr>
            <a:xfrm>
              <a:off x="2223833" y="14593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63"/>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63"/>
            <p:cNvSpPr/>
            <p:nvPr/>
          </p:nvSpPr>
          <p:spPr>
            <a:xfrm>
              <a:off x="2221782" y="1455673"/>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63"/>
            <p:cNvSpPr/>
            <p:nvPr/>
          </p:nvSpPr>
          <p:spPr>
            <a:xfrm>
              <a:off x="2221552" y="1455347"/>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63"/>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63"/>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63"/>
            <p:cNvSpPr/>
            <p:nvPr/>
          </p:nvSpPr>
          <p:spPr>
            <a:xfrm>
              <a:off x="2221361" y="1454967"/>
              <a:ext cx="149" cy="244"/>
            </a:xfrm>
            <a:custGeom>
              <a:rect b="b" l="l" r="r" t="t"/>
              <a:pathLst>
                <a:path extrusionOk="0" h="18" w="11">
                  <a:moveTo>
                    <a:pt x="0"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63"/>
            <p:cNvSpPr/>
            <p:nvPr/>
          </p:nvSpPr>
          <p:spPr>
            <a:xfrm>
              <a:off x="2223642" y="1458429"/>
              <a:ext cx="109" cy="258"/>
            </a:xfrm>
            <a:custGeom>
              <a:rect b="b" l="l" r="r" t="t"/>
              <a:pathLst>
                <a:path extrusionOk="0" h="19" w="8">
                  <a:moveTo>
                    <a:pt x="0" y="1"/>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63"/>
            <p:cNvSpPr/>
            <p:nvPr/>
          </p:nvSpPr>
          <p:spPr>
            <a:xfrm>
              <a:off x="2222692" y="1456868"/>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63"/>
            <p:cNvSpPr/>
            <p:nvPr/>
          </p:nvSpPr>
          <p:spPr>
            <a:xfrm>
              <a:off x="2222502" y="145658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63"/>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63"/>
            <p:cNvSpPr/>
            <p:nvPr/>
          </p:nvSpPr>
          <p:spPr>
            <a:xfrm>
              <a:off x="2223303" y="1457574"/>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63"/>
            <p:cNvSpPr/>
            <p:nvPr/>
          </p:nvSpPr>
          <p:spPr>
            <a:xfrm>
              <a:off x="2222258" y="1456338"/>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63"/>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63"/>
            <p:cNvSpPr/>
            <p:nvPr/>
          </p:nvSpPr>
          <p:spPr>
            <a:xfrm>
              <a:off x="2223398" y="145776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63"/>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63"/>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63"/>
            <p:cNvSpPr/>
            <p:nvPr/>
          </p:nvSpPr>
          <p:spPr>
            <a:xfrm>
              <a:off x="2222027" y="145601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63"/>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63"/>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63"/>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63"/>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63"/>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63"/>
            <p:cNvSpPr/>
            <p:nvPr/>
          </p:nvSpPr>
          <p:spPr>
            <a:xfrm>
              <a:off x="2234002" y="1549982"/>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63"/>
            <p:cNvSpPr/>
            <p:nvPr/>
          </p:nvSpPr>
          <p:spPr>
            <a:xfrm>
              <a:off x="2234342" y="155002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63"/>
            <p:cNvSpPr/>
            <p:nvPr/>
          </p:nvSpPr>
          <p:spPr>
            <a:xfrm>
              <a:off x="2234722" y="155011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63"/>
            <p:cNvSpPr/>
            <p:nvPr/>
          </p:nvSpPr>
          <p:spPr>
            <a:xfrm>
              <a:off x="2234572" y="1550077"/>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63"/>
            <p:cNvSpPr/>
            <p:nvPr/>
          </p:nvSpPr>
          <p:spPr>
            <a:xfrm>
              <a:off x="2229630" y="1549982"/>
              <a:ext cx="733" cy="54"/>
            </a:xfrm>
            <a:custGeom>
              <a:rect b="b" l="l" r="r" t="t"/>
              <a:pathLst>
                <a:path extrusionOk="0" h="4" w="54">
                  <a:moveTo>
                    <a:pt x="53"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63"/>
            <p:cNvSpPr/>
            <p:nvPr/>
          </p:nvSpPr>
          <p:spPr>
            <a:xfrm>
              <a:off x="2245652" y="1554599"/>
              <a:ext cx="530" cy="54"/>
            </a:xfrm>
            <a:custGeom>
              <a:rect b="b" l="l" r="r" t="t"/>
              <a:pathLst>
                <a:path extrusionOk="0" h="4" w="39">
                  <a:moveTo>
                    <a:pt x="3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63"/>
            <p:cNvSpPr/>
            <p:nvPr/>
          </p:nvSpPr>
          <p:spPr>
            <a:xfrm>
              <a:off x="2244986" y="1554544"/>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63"/>
            <p:cNvSpPr/>
            <p:nvPr/>
          </p:nvSpPr>
          <p:spPr>
            <a:xfrm>
              <a:off x="2235102" y="1550213"/>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63"/>
            <p:cNvSpPr/>
            <p:nvPr/>
          </p:nvSpPr>
          <p:spPr>
            <a:xfrm>
              <a:off x="2244416" y="1554544"/>
              <a:ext cx="434" cy="14"/>
            </a:xfrm>
            <a:custGeom>
              <a:rect b="b" l="l" r="r" t="t"/>
              <a:pathLst>
                <a:path extrusionOk="0" h="1" w="32">
                  <a:moveTo>
                    <a:pt x="32"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63"/>
            <p:cNvSpPr/>
            <p:nvPr/>
          </p:nvSpPr>
          <p:spPr>
            <a:xfrm>
              <a:off x="2233622" y="154998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63"/>
            <p:cNvSpPr/>
            <p:nvPr/>
          </p:nvSpPr>
          <p:spPr>
            <a:xfrm>
              <a:off x="2247267" y="1554789"/>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63"/>
            <p:cNvSpPr/>
            <p:nvPr/>
          </p:nvSpPr>
          <p:spPr>
            <a:xfrm>
              <a:off x="2246412" y="1554694"/>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63"/>
            <p:cNvSpPr/>
            <p:nvPr/>
          </p:nvSpPr>
          <p:spPr>
            <a:xfrm>
              <a:off x="2243941" y="1554504"/>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63"/>
            <p:cNvSpPr/>
            <p:nvPr/>
          </p:nvSpPr>
          <p:spPr>
            <a:xfrm>
              <a:off x="2242420" y="155450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63"/>
            <p:cNvSpPr/>
            <p:nvPr/>
          </p:nvSpPr>
          <p:spPr>
            <a:xfrm>
              <a:off x="2242230" y="1554504"/>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63"/>
            <p:cNvSpPr/>
            <p:nvPr/>
          </p:nvSpPr>
          <p:spPr>
            <a:xfrm>
              <a:off x="2228530" y="1550023"/>
              <a:ext cx="964" cy="109"/>
            </a:xfrm>
            <a:custGeom>
              <a:rect b="b" l="l" r="r" t="t"/>
              <a:pathLst>
                <a:path extrusionOk="0" h="8" w="71">
                  <a:moveTo>
                    <a:pt x="1" y="8"/>
                  </a:moveTo>
                  <a:lnTo>
                    <a:pt x="7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63"/>
            <p:cNvSpPr/>
            <p:nvPr/>
          </p:nvSpPr>
          <p:spPr>
            <a:xfrm>
              <a:off x="2243506" y="1554449"/>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63"/>
            <p:cNvSpPr/>
            <p:nvPr/>
          </p:nvSpPr>
          <p:spPr>
            <a:xfrm>
              <a:off x="2242841"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63"/>
            <p:cNvSpPr/>
            <p:nvPr/>
          </p:nvSpPr>
          <p:spPr>
            <a:xfrm>
              <a:off x="2242610" y="155444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63"/>
            <p:cNvSpPr/>
            <p:nvPr/>
          </p:nvSpPr>
          <p:spPr>
            <a:xfrm>
              <a:off x="223244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63"/>
            <p:cNvSpPr/>
            <p:nvPr/>
          </p:nvSpPr>
          <p:spPr>
            <a:xfrm>
              <a:off x="2242081" y="1554544"/>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63"/>
            <p:cNvSpPr/>
            <p:nvPr/>
          </p:nvSpPr>
          <p:spPr>
            <a:xfrm>
              <a:off x="2243126"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63"/>
            <p:cNvSpPr/>
            <p:nvPr/>
          </p:nvSpPr>
          <p:spPr>
            <a:xfrm>
              <a:off x="2230581" y="1549928"/>
              <a:ext cx="584" cy="14"/>
            </a:xfrm>
            <a:custGeom>
              <a:rect b="b" l="l" r="r" t="t"/>
              <a:pathLst>
                <a:path extrusionOk="0" h="1" w="43">
                  <a:moveTo>
                    <a:pt x="4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63"/>
            <p:cNvSpPr/>
            <p:nvPr/>
          </p:nvSpPr>
          <p:spPr>
            <a:xfrm>
              <a:off x="2234912" y="1550118"/>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63"/>
            <p:cNvSpPr/>
            <p:nvPr/>
          </p:nvSpPr>
          <p:spPr>
            <a:xfrm>
              <a:off x="223301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63"/>
            <p:cNvSpPr/>
            <p:nvPr/>
          </p:nvSpPr>
          <p:spPr>
            <a:xfrm>
              <a:off x="2231436" y="1549928"/>
              <a:ext cx="448" cy="14"/>
            </a:xfrm>
            <a:custGeom>
              <a:rect b="b" l="l" r="r" t="t"/>
              <a:pathLst>
                <a:path extrusionOk="0" h="1" w="33">
                  <a:moveTo>
                    <a:pt x="3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63"/>
            <p:cNvSpPr/>
            <p:nvPr/>
          </p:nvSpPr>
          <p:spPr>
            <a:xfrm>
              <a:off x="2235197" y="155030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63"/>
            <p:cNvSpPr/>
            <p:nvPr/>
          </p:nvSpPr>
          <p:spPr>
            <a:xfrm>
              <a:off x="2242040" y="1554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63"/>
            <p:cNvSpPr/>
            <p:nvPr/>
          </p:nvSpPr>
          <p:spPr>
            <a:xfrm>
              <a:off x="2233486"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63"/>
            <p:cNvSpPr/>
            <p:nvPr/>
          </p:nvSpPr>
          <p:spPr>
            <a:xfrm>
              <a:off x="2235007" y="155017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63"/>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63"/>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63"/>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63"/>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63"/>
            <p:cNvSpPr/>
            <p:nvPr/>
          </p:nvSpPr>
          <p:spPr>
            <a:xfrm>
              <a:off x="2296513" y="2011767"/>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63"/>
            <p:cNvSpPr/>
            <p:nvPr/>
          </p:nvSpPr>
          <p:spPr>
            <a:xfrm>
              <a:off x="2296649" y="2011522"/>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63"/>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63"/>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63"/>
            <p:cNvSpPr/>
            <p:nvPr/>
          </p:nvSpPr>
          <p:spPr>
            <a:xfrm>
              <a:off x="2306248" y="2008196"/>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63"/>
            <p:cNvSpPr/>
            <p:nvPr/>
          </p:nvSpPr>
          <p:spPr>
            <a:xfrm>
              <a:off x="2336336" y="201808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63"/>
            <p:cNvSpPr/>
            <p:nvPr/>
          </p:nvSpPr>
          <p:spPr>
            <a:xfrm>
              <a:off x="2336675" y="201789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63"/>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63"/>
            <p:cNvSpPr/>
            <p:nvPr/>
          </p:nvSpPr>
          <p:spPr>
            <a:xfrm>
              <a:off x="2335765" y="20182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63"/>
            <p:cNvSpPr/>
            <p:nvPr/>
          </p:nvSpPr>
          <p:spPr>
            <a:xfrm>
              <a:off x="2335480" y="2018230"/>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63"/>
            <p:cNvSpPr/>
            <p:nvPr/>
          </p:nvSpPr>
          <p:spPr>
            <a:xfrm>
              <a:off x="2335249" y="201813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63"/>
            <p:cNvSpPr/>
            <p:nvPr/>
          </p:nvSpPr>
          <p:spPr>
            <a:xfrm>
              <a:off x="2336051" y="2018175"/>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63"/>
            <p:cNvSpPr/>
            <p:nvPr/>
          </p:nvSpPr>
          <p:spPr>
            <a:xfrm>
              <a:off x="2335059" y="2017985"/>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63"/>
            <p:cNvSpPr/>
            <p:nvPr/>
          </p:nvSpPr>
          <p:spPr>
            <a:xfrm>
              <a:off x="2337816" y="2016804"/>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63"/>
            <p:cNvSpPr/>
            <p:nvPr/>
          </p:nvSpPr>
          <p:spPr>
            <a:xfrm>
              <a:off x="2337245" y="201741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63"/>
            <p:cNvSpPr/>
            <p:nvPr/>
          </p:nvSpPr>
          <p:spPr>
            <a:xfrm>
              <a:off x="2337571" y="201718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63"/>
            <p:cNvSpPr/>
            <p:nvPr/>
          </p:nvSpPr>
          <p:spPr>
            <a:xfrm>
              <a:off x="2336960" y="201770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63"/>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63"/>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63"/>
            <p:cNvSpPr/>
            <p:nvPr/>
          </p:nvSpPr>
          <p:spPr>
            <a:xfrm>
              <a:off x="2310050" y="2009961"/>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63"/>
            <p:cNvSpPr/>
            <p:nvPr/>
          </p:nvSpPr>
          <p:spPr>
            <a:xfrm>
              <a:off x="2351651" y="201395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63"/>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63"/>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63"/>
            <p:cNvSpPr/>
            <p:nvPr/>
          </p:nvSpPr>
          <p:spPr>
            <a:xfrm>
              <a:off x="2351027" y="201414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63"/>
            <p:cNvSpPr/>
            <p:nvPr/>
          </p:nvSpPr>
          <p:spPr>
            <a:xfrm>
              <a:off x="2351312" y="2014048"/>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63"/>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63"/>
            <p:cNvSpPr/>
            <p:nvPr/>
          </p:nvSpPr>
          <p:spPr>
            <a:xfrm>
              <a:off x="2263710" y="205268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63"/>
            <p:cNvSpPr/>
            <p:nvPr/>
          </p:nvSpPr>
          <p:spPr>
            <a:xfrm>
              <a:off x="2264144" y="2052540"/>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63"/>
            <p:cNvSpPr/>
            <p:nvPr/>
          </p:nvSpPr>
          <p:spPr>
            <a:xfrm>
              <a:off x="2265135" y="2052024"/>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63"/>
            <p:cNvSpPr/>
            <p:nvPr/>
          </p:nvSpPr>
          <p:spPr>
            <a:xfrm>
              <a:off x="2264524" y="2052404"/>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63"/>
            <p:cNvSpPr/>
            <p:nvPr/>
          </p:nvSpPr>
          <p:spPr>
            <a:xfrm>
              <a:off x="2265475" y="2051834"/>
              <a:ext cx="394" cy="149"/>
            </a:xfrm>
            <a:custGeom>
              <a:rect b="b" l="l" r="r" t="t"/>
              <a:pathLst>
                <a:path extrusionOk="0" h="11" w="29">
                  <a:moveTo>
                    <a:pt x="0" y="11"/>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63"/>
            <p:cNvSpPr/>
            <p:nvPr/>
          </p:nvSpPr>
          <p:spPr>
            <a:xfrm>
              <a:off x="2266941" y="2051304"/>
              <a:ext cx="448" cy="163"/>
            </a:xfrm>
            <a:custGeom>
              <a:rect b="b" l="l" r="r" t="t"/>
              <a:pathLst>
                <a:path extrusionOk="0" h="12" w="33">
                  <a:moveTo>
                    <a:pt x="1" y="1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63"/>
            <p:cNvSpPr/>
            <p:nvPr/>
          </p:nvSpPr>
          <p:spPr>
            <a:xfrm>
              <a:off x="2270037" y="205050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63"/>
            <p:cNvSpPr/>
            <p:nvPr/>
          </p:nvSpPr>
          <p:spPr>
            <a:xfrm>
              <a:off x="2263329" y="205273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63"/>
            <p:cNvSpPr/>
            <p:nvPr/>
          </p:nvSpPr>
          <p:spPr>
            <a:xfrm>
              <a:off x="2265896" y="2051644"/>
              <a:ext cx="489" cy="204"/>
            </a:xfrm>
            <a:custGeom>
              <a:rect b="b" l="l" r="r" t="t"/>
              <a:pathLst>
                <a:path extrusionOk="0" h="15" w="36">
                  <a:moveTo>
                    <a:pt x="1" y="14"/>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63"/>
            <p:cNvSpPr/>
            <p:nvPr/>
          </p:nvSpPr>
          <p:spPr>
            <a:xfrm>
              <a:off x="2266371" y="2051495"/>
              <a:ext cx="543" cy="163"/>
            </a:xfrm>
            <a:custGeom>
              <a:rect b="b" l="l" r="r" t="t"/>
              <a:pathLst>
                <a:path extrusionOk="0" h="12" w="40">
                  <a:moveTo>
                    <a:pt x="1" y="11"/>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63"/>
            <p:cNvSpPr/>
            <p:nvPr/>
          </p:nvSpPr>
          <p:spPr>
            <a:xfrm>
              <a:off x="2267756" y="2051169"/>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63"/>
            <p:cNvSpPr/>
            <p:nvPr/>
          </p:nvSpPr>
          <p:spPr>
            <a:xfrm>
              <a:off x="2280872" y="2017035"/>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63"/>
            <p:cNvSpPr/>
            <p:nvPr/>
          </p:nvSpPr>
          <p:spPr>
            <a:xfrm>
              <a:off x="2281958" y="201751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63"/>
            <p:cNvSpPr/>
            <p:nvPr/>
          </p:nvSpPr>
          <p:spPr>
            <a:xfrm>
              <a:off x="2283098" y="2017184"/>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63"/>
            <p:cNvSpPr/>
            <p:nvPr/>
          </p:nvSpPr>
          <p:spPr>
            <a:xfrm>
              <a:off x="2282338" y="201751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63"/>
            <p:cNvSpPr/>
            <p:nvPr/>
          </p:nvSpPr>
          <p:spPr>
            <a:xfrm>
              <a:off x="2282528" y="201751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63"/>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63"/>
            <p:cNvSpPr/>
            <p:nvPr/>
          </p:nvSpPr>
          <p:spPr>
            <a:xfrm>
              <a:off x="2282867" y="201737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63"/>
            <p:cNvSpPr/>
            <p:nvPr/>
          </p:nvSpPr>
          <p:spPr>
            <a:xfrm>
              <a:off x="2281673" y="2017415"/>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63"/>
            <p:cNvSpPr/>
            <p:nvPr/>
          </p:nvSpPr>
          <p:spPr>
            <a:xfrm>
              <a:off x="2280586" y="2016899"/>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63"/>
            <p:cNvSpPr/>
            <p:nvPr/>
          </p:nvSpPr>
          <p:spPr>
            <a:xfrm>
              <a:off x="2280342" y="201675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63"/>
            <p:cNvSpPr/>
            <p:nvPr/>
          </p:nvSpPr>
          <p:spPr>
            <a:xfrm>
              <a:off x="2281442" y="2017320"/>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63"/>
            <p:cNvSpPr/>
            <p:nvPr/>
          </p:nvSpPr>
          <p:spPr>
            <a:xfrm>
              <a:off x="2281157" y="2017225"/>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63"/>
            <p:cNvSpPr/>
            <p:nvPr/>
          </p:nvSpPr>
          <p:spPr>
            <a:xfrm>
              <a:off x="2295793" y="2037863"/>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63"/>
            <p:cNvSpPr/>
            <p:nvPr/>
          </p:nvSpPr>
          <p:spPr>
            <a:xfrm>
              <a:off x="2295562" y="2038284"/>
              <a:ext cx="54" cy="163"/>
            </a:xfrm>
            <a:custGeom>
              <a:rect b="b" l="l" r="r" t="t"/>
              <a:pathLst>
                <a:path extrusionOk="0" h="12" w="4">
                  <a:moveTo>
                    <a:pt x="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63"/>
            <p:cNvSpPr/>
            <p:nvPr/>
          </p:nvSpPr>
          <p:spPr>
            <a:xfrm>
              <a:off x="2295413" y="2038569"/>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63"/>
            <p:cNvSpPr/>
            <p:nvPr/>
          </p:nvSpPr>
          <p:spPr>
            <a:xfrm>
              <a:off x="2295698" y="2038053"/>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63"/>
            <p:cNvSpPr/>
            <p:nvPr/>
          </p:nvSpPr>
          <p:spPr>
            <a:xfrm>
              <a:off x="2294897" y="20396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63"/>
            <p:cNvSpPr/>
            <p:nvPr/>
          </p:nvSpPr>
          <p:spPr>
            <a:xfrm>
              <a:off x="2295277" y="2038908"/>
              <a:ext cx="54" cy="149"/>
            </a:xfrm>
            <a:custGeom>
              <a:rect b="b" l="l" r="r" t="t"/>
              <a:pathLst>
                <a:path extrusionOk="0" h="11" w="4">
                  <a:moveTo>
                    <a:pt x="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63"/>
            <p:cNvSpPr/>
            <p:nvPr/>
          </p:nvSpPr>
          <p:spPr>
            <a:xfrm>
              <a:off x="2295087" y="203923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63"/>
            <p:cNvSpPr/>
            <p:nvPr/>
          </p:nvSpPr>
          <p:spPr>
            <a:xfrm>
              <a:off x="2296228" y="2037293"/>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63"/>
            <p:cNvSpPr/>
            <p:nvPr/>
          </p:nvSpPr>
          <p:spPr>
            <a:xfrm>
              <a:off x="2296323" y="203719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63"/>
            <p:cNvSpPr/>
            <p:nvPr/>
          </p:nvSpPr>
          <p:spPr>
            <a:xfrm>
              <a:off x="2294707" y="204028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63"/>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63"/>
            <p:cNvSpPr/>
            <p:nvPr/>
          </p:nvSpPr>
          <p:spPr>
            <a:xfrm>
              <a:off x="2296133" y="2037388"/>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63"/>
            <p:cNvSpPr/>
            <p:nvPr/>
          </p:nvSpPr>
          <p:spPr>
            <a:xfrm>
              <a:off x="2295943" y="203767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63"/>
            <p:cNvSpPr/>
            <p:nvPr/>
          </p:nvSpPr>
          <p:spPr>
            <a:xfrm>
              <a:off x="2296038" y="2037523"/>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63"/>
            <p:cNvSpPr/>
            <p:nvPr/>
          </p:nvSpPr>
          <p:spPr>
            <a:xfrm>
              <a:off x="2294422" y="2040809"/>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63"/>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63"/>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63"/>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63"/>
            <p:cNvSpPr/>
            <p:nvPr/>
          </p:nvSpPr>
          <p:spPr>
            <a:xfrm>
              <a:off x="2579807" y="1723951"/>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63"/>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63"/>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63"/>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63"/>
            <p:cNvSpPr/>
            <p:nvPr/>
          </p:nvSpPr>
          <p:spPr>
            <a:xfrm>
              <a:off x="2576291" y="172524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63"/>
            <p:cNvSpPr/>
            <p:nvPr/>
          </p:nvSpPr>
          <p:spPr>
            <a:xfrm>
              <a:off x="2579427" y="172404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63"/>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63"/>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63"/>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63"/>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63"/>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63"/>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63"/>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63"/>
            <p:cNvSpPr/>
            <p:nvPr/>
          </p:nvSpPr>
          <p:spPr>
            <a:xfrm>
              <a:off x="2202543" y="14178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63"/>
            <p:cNvSpPr/>
            <p:nvPr/>
          </p:nvSpPr>
          <p:spPr>
            <a:xfrm>
              <a:off x="2202258" y="1418267"/>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63"/>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63"/>
            <p:cNvSpPr/>
            <p:nvPr/>
          </p:nvSpPr>
          <p:spPr>
            <a:xfrm>
              <a:off x="2201688" y="1419082"/>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63"/>
            <p:cNvSpPr/>
            <p:nvPr/>
          </p:nvSpPr>
          <p:spPr>
            <a:xfrm>
              <a:off x="2201973" y="1418647"/>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63"/>
            <p:cNvSpPr/>
            <p:nvPr/>
          </p:nvSpPr>
          <p:spPr>
            <a:xfrm>
              <a:off x="2206480" y="14160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63"/>
            <p:cNvSpPr/>
            <p:nvPr/>
          </p:nvSpPr>
          <p:spPr>
            <a:xfrm>
              <a:off x="2202923" y="1417561"/>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63"/>
            <p:cNvSpPr/>
            <p:nvPr/>
          </p:nvSpPr>
          <p:spPr>
            <a:xfrm>
              <a:off x="2203249" y="1417222"/>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63"/>
            <p:cNvSpPr/>
            <p:nvPr/>
          </p:nvSpPr>
          <p:spPr>
            <a:xfrm>
              <a:off x="2205625" y="1416081"/>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63"/>
            <p:cNvSpPr/>
            <p:nvPr/>
          </p:nvSpPr>
          <p:spPr>
            <a:xfrm>
              <a:off x="2206060" y="141604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63"/>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63"/>
            <p:cNvSpPr/>
            <p:nvPr/>
          </p:nvSpPr>
          <p:spPr>
            <a:xfrm>
              <a:off x="2204104" y="141670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63"/>
            <p:cNvSpPr/>
            <p:nvPr/>
          </p:nvSpPr>
          <p:spPr>
            <a:xfrm>
              <a:off x="2264334" y="1413135"/>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63"/>
            <p:cNvSpPr/>
            <p:nvPr/>
          </p:nvSpPr>
          <p:spPr>
            <a:xfrm>
              <a:off x="2204865" y="1416271"/>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63"/>
            <p:cNvSpPr/>
            <p:nvPr/>
          </p:nvSpPr>
          <p:spPr>
            <a:xfrm>
              <a:off x="2204485" y="1416461"/>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63"/>
            <p:cNvSpPr/>
            <p:nvPr/>
          </p:nvSpPr>
          <p:spPr>
            <a:xfrm>
              <a:off x="2205245" y="1416176"/>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63"/>
            <p:cNvSpPr/>
            <p:nvPr/>
          </p:nvSpPr>
          <p:spPr>
            <a:xfrm>
              <a:off x="2199162" y="141893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63"/>
            <p:cNvSpPr/>
            <p:nvPr/>
          </p:nvSpPr>
          <p:spPr>
            <a:xfrm>
              <a:off x="2198823" y="141902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63"/>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63"/>
            <p:cNvSpPr/>
            <p:nvPr/>
          </p:nvSpPr>
          <p:spPr>
            <a:xfrm>
              <a:off x="2200248" y="141883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63"/>
            <p:cNvSpPr/>
            <p:nvPr/>
          </p:nvSpPr>
          <p:spPr>
            <a:xfrm>
              <a:off x="2199488" y="141883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63"/>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63"/>
            <p:cNvSpPr/>
            <p:nvPr/>
          </p:nvSpPr>
          <p:spPr>
            <a:xfrm>
              <a:off x="2201158" y="1419082"/>
              <a:ext cx="244" cy="109"/>
            </a:xfrm>
            <a:custGeom>
              <a:rect b="b" l="l" r="r" t="t"/>
              <a:pathLst>
                <a:path extrusionOk="0" h="8" w="18">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63"/>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63"/>
            <p:cNvSpPr/>
            <p:nvPr/>
          </p:nvSpPr>
          <p:spPr>
            <a:xfrm>
              <a:off x="2199828" y="141883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63"/>
            <p:cNvSpPr/>
            <p:nvPr/>
          </p:nvSpPr>
          <p:spPr>
            <a:xfrm>
              <a:off x="2200683" y="141893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63"/>
            <p:cNvSpPr/>
            <p:nvPr/>
          </p:nvSpPr>
          <p:spPr>
            <a:xfrm>
              <a:off x="2133705" y="154057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63"/>
            <p:cNvSpPr/>
            <p:nvPr/>
          </p:nvSpPr>
          <p:spPr>
            <a:xfrm>
              <a:off x="2134275" y="1540668"/>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63"/>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63"/>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63"/>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63"/>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63"/>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63"/>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63"/>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63"/>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63"/>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63"/>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63"/>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63"/>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63"/>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63"/>
            <p:cNvSpPr/>
            <p:nvPr/>
          </p:nvSpPr>
          <p:spPr>
            <a:xfrm>
              <a:off x="2645210" y="1808322"/>
              <a:ext cx="434" cy="299"/>
            </a:xfrm>
            <a:custGeom>
              <a:rect b="b" l="l" r="r" t="t"/>
              <a:pathLst>
                <a:path extrusionOk="0" h="22" w="32">
                  <a:moveTo>
                    <a:pt x="0" y="1"/>
                  </a:moveTo>
                  <a:lnTo>
                    <a:pt x="3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63"/>
            <p:cNvSpPr/>
            <p:nvPr/>
          </p:nvSpPr>
          <p:spPr>
            <a:xfrm>
              <a:off x="2646201" y="1809041"/>
              <a:ext cx="448" cy="339"/>
            </a:xfrm>
            <a:custGeom>
              <a:rect b="b" l="l" r="r" t="t"/>
              <a:pathLst>
                <a:path extrusionOk="0" h="25" w="33">
                  <a:moveTo>
                    <a:pt x="1"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63"/>
            <p:cNvSpPr/>
            <p:nvPr/>
          </p:nvSpPr>
          <p:spPr>
            <a:xfrm>
              <a:off x="2645685" y="1808661"/>
              <a:ext cx="434" cy="339"/>
            </a:xfrm>
            <a:custGeom>
              <a:rect b="b" l="l" r="r" t="t"/>
              <a:pathLst>
                <a:path extrusionOk="0" h="25" w="32">
                  <a:moveTo>
                    <a:pt x="0"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63"/>
            <p:cNvSpPr/>
            <p:nvPr/>
          </p:nvSpPr>
          <p:spPr>
            <a:xfrm>
              <a:off x="2757863" y="1824818"/>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63"/>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63"/>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63"/>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63"/>
            <p:cNvSpPr/>
            <p:nvPr/>
          </p:nvSpPr>
          <p:spPr>
            <a:xfrm>
              <a:off x="2642685" y="1805321"/>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63"/>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63"/>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63"/>
            <p:cNvSpPr/>
            <p:nvPr/>
          </p:nvSpPr>
          <p:spPr>
            <a:xfrm>
              <a:off x="2643404" y="1805945"/>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63"/>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63"/>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63"/>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63"/>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63"/>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63"/>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63"/>
            <p:cNvSpPr/>
            <p:nvPr/>
          </p:nvSpPr>
          <p:spPr>
            <a:xfrm>
              <a:off x="2760049" y="1825959"/>
              <a:ext cx="204" cy="54"/>
            </a:xfrm>
            <a:custGeom>
              <a:rect b="b" l="l" r="r" t="t"/>
              <a:pathLst>
                <a:path extrusionOk="0" h="4" w="15">
                  <a:moveTo>
                    <a:pt x="0" y="0"/>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63"/>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63"/>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63"/>
            <p:cNvSpPr/>
            <p:nvPr/>
          </p:nvSpPr>
          <p:spPr>
            <a:xfrm>
              <a:off x="2726580" y="1830426"/>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63"/>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63"/>
            <p:cNvSpPr/>
            <p:nvPr/>
          </p:nvSpPr>
          <p:spPr>
            <a:xfrm>
              <a:off x="2754577" y="17042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63"/>
            <p:cNvSpPr/>
            <p:nvPr/>
          </p:nvSpPr>
          <p:spPr>
            <a:xfrm>
              <a:off x="2822125" y="1713781"/>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63"/>
            <p:cNvSpPr/>
            <p:nvPr/>
          </p:nvSpPr>
          <p:spPr>
            <a:xfrm>
              <a:off x="2821324" y="1714297"/>
              <a:ext cx="95" cy="68"/>
            </a:xfrm>
            <a:custGeom>
              <a:rect b="b" l="l" r="r" t="t"/>
              <a:pathLst>
                <a:path extrusionOk="0" h="5" w="7">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63"/>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63"/>
            <p:cNvSpPr/>
            <p:nvPr/>
          </p:nvSpPr>
          <p:spPr>
            <a:xfrm>
              <a:off x="2819124" y="171534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63"/>
            <p:cNvSpPr/>
            <p:nvPr/>
          </p:nvSpPr>
          <p:spPr>
            <a:xfrm>
              <a:off x="2822980" y="1713211"/>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63"/>
            <p:cNvSpPr/>
            <p:nvPr/>
          </p:nvSpPr>
          <p:spPr>
            <a:xfrm>
              <a:off x="2924459" y="1658548"/>
              <a:ext cx="869" cy="720"/>
            </a:xfrm>
            <a:custGeom>
              <a:rect b="b" l="l" r="r" t="t"/>
              <a:pathLst>
                <a:path extrusionOk="0" h="53" w="64">
                  <a:moveTo>
                    <a:pt x="64" y="5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63"/>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63"/>
            <p:cNvSpPr/>
            <p:nvPr/>
          </p:nvSpPr>
          <p:spPr>
            <a:xfrm>
              <a:off x="2818459" y="171553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63"/>
            <p:cNvSpPr/>
            <p:nvPr/>
          </p:nvSpPr>
          <p:spPr>
            <a:xfrm>
              <a:off x="2820550" y="171477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63"/>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63"/>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63"/>
            <p:cNvSpPr/>
            <p:nvPr/>
          </p:nvSpPr>
          <p:spPr>
            <a:xfrm>
              <a:off x="2817943" y="171558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63"/>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63"/>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63"/>
            <p:cNvSpPr/>
            <p:nvPr/>
          </p:nvSpPr>
          <p:spPr>
            <a:xfrm>
              <a:off x="2803687" y="1710645"/>
              <a:ext cx="679" cy="394"/>
            </a:xfrm>
            <a:custGeom>
              <a:rect b="b" l="l" r="r" t="t"/>
              <a:pathLst>
                <a:path extrusionOk="0" h="29" w="50">
                  <a:moveTo>
                    <a:pt x="0" y="0"/>
                  </a:moveTo>
                  <a:lnTo>
                    <a:pt x="49"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63"/>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63"/>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63"/>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63"/>
            <p:cNvSpPr/>
            <p:nvPr/>
          </p:nvSpPr>
          <p:spPr>
            <a:xfrm>
              <a:off x="2597825" y="1732030"/>
              <a:ext cx="109" cy="258"/>
            </a:xfrm>
            <a:custGeom>
              <a:rect b="b" l="l" r="r" t="t"/>
              <a:pathLst>
                <a:path extrusionOk="0" h="19" w="8">
                  <a:moveTo>
                    <a:pt x="7"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63"/>
            <p:cNvSpPr/>
            <p:nvPr/>
          </p:nvSpPr>
          <p:spPr>
            <a:xfrm>
              <a:off x="2643975" y="1710455"/>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63"/>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63"/>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63"/>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63"/>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63"/>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63"/>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63"/>
            <p:cNvSpPr/>
            <p:nvPr/>
          </p:nvSpPr>
          <p:spPr>
            <a:xfrm>
              <a:off x="2627437" y="176663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63"/>
            <p:cNvSpPr/>
            <p:nvPr/>
          </p:nvSpPr>
          <p:spPr>
            <a:xfrm>
              <a:off x="2629094" y="17652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63"/>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63"/>
            <p:cNvSpPr/>
            <p:nvPr/>
          </p:nvSpPr>
          <p:spPr>
            <a:xfrm>
              <a:off x="2634701" y="1762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63"/>
            <p:cNvSpPr/>
            <p:nvPr/>
          </p:nvSpPr>
          <p:spPr>
            <a:xfrm>
              <a:off x="2634701" y="1780759"/>
              <a:ext cx="679" cy="54"/>
            </a:xfrm>
            <a:custGeom>
              <a:rect b="b" l="l" r="r" t="t"/>
              <a:pathLst>
                <a:path extrusionOk="0" h="4" w="50">
                  <a:moveTo>
                    <a:pt x="50"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63"/>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63"/>
            <p:cNvSpPr/>
            <p:nvPr/>
          </p:nvSpPr>
          <p:spPr>
            <a:xfrm>
              <a:off x="2635421" y="1780705"/>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63"/>
            <p:cNvSpPr/>
            <p:nvPr/>
          </p:nvSpPr>
          <p:spPr>
            <a:xfrm>
              <a:off x="2636127" y="1780610"/>
              <a:ext cx="543" cy="68"/>
            </a:xfrm>
            <a:custGeom>
              <a:rect b="b" l="l" r="r" t="t"/>
              <a:pathLst>
                <a:path extrusionOk="0" h="5" w="40">
                  <a:moveTo>
                    <a:pt x="3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63"/>
            <p:cNvSpPr/>
            <p:nvPr/>
          </p:nvSpPr>
          <p:spPr>
            <a:xfrm>
              <a:off x="2635272" y="17627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63"/>
            <p:cNvSpPr/>
            <p:nvPr/>
          </p:nvSpPr>
          <p:spPr>
            <a:xfrm>
              <a:off x="2636751" y="1780474"/>
              <a:ext cx="489" cy="109"/>
            </a:xfrm>
            <a:custGeom>
              <a:rect b="b" l="l" r="r" t="t"/>
              <a:pathLst>
                <a:path extrusionOk="0" h="8" w="36">
                  <a:moveTo>
                    <a:pt x="3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63"/>
            <p:cNvSpPr/>
            <p:nvPr/>
          </p:nvSpPr>
          <p:spPr>
            <a:xfrm>
              <a:off x="2963060" y="1726992"/>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63"/>
            <p:cNvSpPr/>
            <p:nvPr/>
          </p:nvSpPr>
          <p:spPr>
            <a:xfrm>
              <a:off x="2962449" y="1728038"/>
              <a:ext cx="149" cy="258"/>
            </a:xfrm>
            <a:custGeom>
              <a:rect b="b" l="l" r="r" t="t"/>
              <a:pathLst>
                <a:path extrusionOk="0" h="19" w="11">
                  <a:moveTo>
                    <a:pt x="11"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63"/>
            <p:cNvSpPr/>
            <p:nvPr/>
          </p:nvSpPr>
          <p:spPr>
            <a:xfrm>
              <a:off x="3013201" y="1703272"/>
              <a:ext cx="299" cy="109"/>
            </a:xfrm>
            <a:custGeom>
              <a:rect b="b" l="l" r="r" t="t"/>
              <a:pathLst>
                <a:path extrusionOk="0" h="8" w="22">
                  <a:moveTo>
                    <a:pt x="22"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63"/>
            <p:cNvSpPr/>
            <p:nvPr/>
          </p:nvSpPr>
          <p:spPr>
            <a:xfrm>
              <a:off x="2963684" y="1726286"/>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63"/>
            <p:cNvSpPr/>
            <p:nvPr/>
          </p:nvSpPr>
          <p:spPr>
            <a:xfrm>
              <a:off x="2962204" y="1728662"/>
              <a:ext cx="109" cy="244"/>
            </a:xfrm>
            <a:custGeom>
              <a:rect b="b" l="l" r="r" t="t"/>
              <a:pathLst>
                <a:path extrusionOk="0" h="18" w="8">
                  <a:moveTo>
                    <a:pt x="8"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63"/>
            <p:cNvSpPr/>
            <p:nvPr/>
          </p:nvSpPr>
          <p:spPr>
            <a:xfrm>
              <a:off x="2962774" y="1727468"/>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63"/>
            <p:cNvSpPr/>
            <p:nvPr/>
          </p:nvSpPr>
          <p:spPr>
            <a:xfrm>
              <a:off x="3012536" y="1703177"/>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63"/>
            <p:cNvSpPr/>
            <p:nvPr/>
          </p:nvSpPr>
          <p:spPr>
            <a:xfrm>
              <a:off x="2963345" y="172661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63"/>
            <p:cNvSpPr/>
            <p:nvPr/>
          </p:nvSpPr>
          <p:spPr>
            <a:xfrm>
              <a:off x="2964010" y="172604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63"/>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63"/>
            <p:cNvSpPr/>
            <p:nvPr/>
          </p:nvSpPr>
          <p:spPr>
            <a:xfrm>
              <a:off x="3011966" y="17031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63"/>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63"/>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63"/>
            <p:cNvSpPr/>
            <p:nvPr/>
          </p:nvSpPr>
          <p:spPr>
            <a:xfrm>
              <a:off x="2650343" y="181141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63"/>
            <p:cNvSpPr/>
            <p:nvPr/>
          </p:nvSpPr>
          <p:spPr>
            <a:xfrm>
              <a:off x="2650723" y="1811322"/>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63"/>
            <p:cNvSpPr/>
            <p:nvPr/>
          </p:nvSpPr>
          <p:spPr>
            <a:xfrm>
              <a:off x="2698067" y="1830086"/>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63"/>
            <p:cNvSpPr/>
            <p:nvPr/>
          </p:nvSpPr>
          <p:spPr>
            <a:xfrm>
              <a:off x="2651008" y="1811227"/>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63"/>
            <p:cNvSpPr/>
            <p:nvPr/>
          </p:nvSpPr>
          <p:spPr>
            <a:xfrm>
              <a:off x="2651198" y="181113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63"/>
            <p:cNvSpPr/>
            <p:nvPr/>
          </p:nvSpPr>
          <p:spPr>
            <a:xfrm>
              <a:off x="2649012" y="18116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63"/>
            <p:cNvSpPr/>
            <p:nvPr/>
          </p:nvSpPr>
          <p:spPr>
            <a:xfrm>
              <a:off x="2649487" y="181155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63"/>
            <p:cNvSpPr/>
            <p:nvPr/>
          </p:nvSpPr>
          <p:spPr>
            <a:xfrm>
              <a:off x="2649962" y="181145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63"/>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63"/>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63"/>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63"/>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63"/>
            <p:cNvSpPr/>
            <p:nvPr/>
          </p:nvSpPr>
          <p:spPr>
            <a:xfrm>
              <a:off x="2786661" y="1879766"/>
              <a:ext cx="394" cy="149"/>
            </a:xfrm>
            <a:custGeom>
              <a:rect b="b" l="l" r="r" t="t"/>
              <a:pathLst>
                <a:path extrusionOk="0" h="11" w="29">
                  <a:moveTo>
                    <a:pt x="1" y="11"/>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63"/>
            <p:cNvSpPr/>
            <p:nvPr/>
          </p:nvSpPr>
          <p:spPr>
            <a:xfrm>
              <a:off x="2761230" y="182599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63"/>
            <p:cNvSpPr/>
            <p:nvPr/>
          </p:nvSpPr>
          <p:spPr>
            <a:xfrm>
              <a:off x="2761474" y="182586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63"/>
            <p:cNvSpPr/>
            <p:nvPr/>
          </p:nvSpPr>
          <p:spPr>
            <a:xfrm>
              <a:off x="2761705" y="182576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63"/>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63"/>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63"/>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63"/>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63"/>
            <p:cNvSpPr/>
            <p:nvPr/>
          </p:nvSpPr>
          <p:spPr>
            <a:xfrm>
              <a:off x="2724204" y="1829570"/>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63"/>
            <p:cNvSpPr/>
            <p:nvPr/>
          </p:nvSpPr>
          <p:spPr>
            <a:xfrm>
              <a:off x="2722208" y="182885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63"/>
            <p:cNvSpPr/>
            <p:nvPr/>
          </p:nvSpPr>
          <p:spPr>
            <a:xfrm>
              <a:off x="2724679" y="1829855"/>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63"/>
            <p:cNvSpPr/>
            <p:nvPr/>
          </p:nvSpPr>
          <p:spPr>
            <a:xfrm>
              <a:off x="2720593" y="1828905"/>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63"/>
            <p:cNvSpPr/>
            <p:nvPr/>
          </p:nvSpPr>
          <p:spPr>
            <a:xfrm>
              <a:off x="2720077" y="1828905"/>
              <a:ext cx="489" cy="54"/>
            </a:xfrm>
            <a:custGeom>
              <a:rect b="b" l="l" r="r" t="t"/>
              <a:pathLst>
                <a:path extrusionOk="0" h="4" w="36">
                  <a:moveTo>
                    <a:pt x="0" y="4"/>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63"/>
            <p:cNvSpPr/>
            <p:nvPr/>
          </p:nvSpPr>
          <p:spPr>
            <a:xfrm>
              <a:off x="2722588" y="182894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63"/>
            <p:cNvSpPr/>
            <p:nvPr/>
          </p:nvSpPr>
          <p:spPr>
            <a:xfrm>
              <a:off x="2723349" y="1829190"/>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63"/>
            <p:cNvSpPr/>
            <p:nvPr/>
          </p:nvSpPr>
          <p:spPr>
            <a:xfrm>
              <a:off x="2722969" y="182904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63"/>
            <p:cNvSpPr/>
            <p:nvPr/>
          </p:nvSpPr>
          <p:spPr>
            <a:xfrm>
              <a:off x="2723783" y="1829380"/>
              <a:ext cx="204" cy="109"/>
            </a:xfrm>
            <a:custGeom>
              <a:rect b="b" l="l" r="r" t="t"/>
              <a:pathLst>
                <a:path extrusionOk="0" h="8" w="15">
                  <a:moveTo>
                    <a:pt x="0" y="0"/>
                  </a:moveTo>
                  <a:lnTo>
                    <a:pt x="1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63"/>
            <p:cNvSpPr/>
            <p:nvPr/>
          </p:nvSpPr>
          <p:spPr>
            <a:xfrm>
              <a:off x="2720878" y="182885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63"/>
            <p:cNvSpPr/>
            <p:nvPr/>
          </p:nvSpPr>
          <p:spPr>
            <a:xfrm>
              <a:off x="2721217" y="182881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63"/>
            <p:cNvSpPr/>
            <p:nvPr/>
          </p:nvSpPr>
          <p:spPr>
            <a:xfrm>
              <a:off x="2721882" y="1828810"/>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63"/>
            <p:cNvSpPr/>
            <p:nvPr/>
          </p:nvSpPr>
          <p:spPr>
            <a:xfrm>
              <a:off x="2725155" y="1830181"/>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63"/>
            <p:cNvSpPr/>
            <p:nvPr/>
          </p:nvSpPr>
          <p:spPr>
            <a:xfrm>
              <a:off x="2721543" y="18288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63"/>
            <p:cNvSpPr/>
            <p:nvPr/>
          </p:nvSpPr>
          <p:spPr>
            <a:xfrm>
              <a:off x="2725630" y="183061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63"/>
            <p:cNvSpPr/>
            <p:nvPr/>
          </p:nvSpPr>
          <p:spPr>
            <a:xfrm>
              <a:off x="2704530" y="183388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63"/>
            <p:cNvSpPr/>
            <p:nvPr/>
          </p:nvSpPr>
          <p:spPr>
            <a:xfrm>
              <a:off x="2801976" y="187140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63"/>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63"/>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63"/>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63"/>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63"/>
            <p:cNvSpPr/>
            <p:nvPr/>
          </p:nvSpPr>
          <p:spPr>
            <a:xfrm>
              <a:off x="2822750" y="1866596"/>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63"/>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63"/>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63"/>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63"/>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63"/>
            <p:cNvSpPr/>
            <p:nvPr/>
          </p:nvSpPr>
          <p:spPr>
            <a:xfrm>
              <a:off x="2796178" y="187368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63"/>
            <p:cNvSpPr/>
            <p:nvPr/>
          </p:nvSpPr>
          <p:spPr>
            <a:xfrm>
              <a:off x="2795798" y="187377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63"/>
            <p:cNvSpPr/>
            <p:nvPr/>
          </p:nvSpPr>
          <p:spPr>
            <a:xfrm>
              <a:off x="2795459" y="18737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63"/>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63"/>
            <p:cNvSpPr/>
            <p:nvPr/>
          </p:nvSpPr>
          <p:spPr>
            <a:xfrm>
              <a:off x="2796559" y="1873399"/>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63"/>
            <p:cNvSpPr/>
            <p:nvPr/>
          </p:nvSpPr>
          <p:spPr>
            <a:xfrm>
              <a:off x="2794984" y="1873724"/>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63"/>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63"/>
            <p:cNvSpPr/>
            <p:nvPr/>
          </p:nvSpPr>
          <p:spPr>
            <a:xfrm>
              <a:off x="2796980" y="1873303"/>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63"/>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63"/>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63"/>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63"/>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63"/>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63"/>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63"/>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63"/>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63"/>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63"/>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63"/>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63"/>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63"/>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63"/>
            <p:cNvSpPr/>
            <p:nvPr/>
          </p:nvSpPr>
          <p:spPr>
            <a:xfrm>
              <a:off x="2364237" y="1918829"/>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63"/>
            <p:cNvSpPr/>
            <p:nvPr/>
          </p:nvSpPr>
          <p:spPr>
            <a:xfrm>
              <a:off x="2364713" y="19185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63"/>
            <p:cNvSpPr/>
            <p:nvPr/>
          </p:nvSpPr>
          <p:spPr>
            <a:xfrm>
              <a:off x="2364102" y="1918978"/>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63"/>
            <p:cNvSpPr/>
            <p:nvPr/>
          </p:nvSpPr>
          <p:spPr>
            <a:xfrm>
              <a:off x="2364672" y="1918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63"/>
            <p:cNvSpPr/>
            <p:nvPr/>
          </p:nvSpPr>
          <p:spPr>
            <a:xfrm>
              <a:off x="2364523" y="19186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63"/>
            <p:cNvSpPr/>
            <p:nvPr/>
          </p:nvSpPr>
          <p:spPr>
            <a:xfrm>
              <a:off x="2364387" y="1918734"/>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63"/>
            <p:cNvSpPr/>
            <p:nvPr/>
          </p:nvSpPr>
          <p:spPr>
            <a:xfrm>
              <a:off x="2363857" y="19190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63"/>
            <p:cNvSpPr/>
            <p:nvPr/>
          </p:nvSpPr>
          <p:spPr>
            <a:xfrm>
              <a:off x="2363341" y="1919358"/>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63"/>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63"/>
            <p:cNvSpPr/>
            <p:nvPr/>
          </p:nvSpPr>
          <p:spPr>
            <a:xfrm>
              <a:off x="2363626" y="1919209"/>
              <a:ext cx="149" cy="68"/>
            </a:xfrm>
            <a:custGeom>
              <a:rect b="b" l="l" r="r" t="t"/>
              <a:pathLst>
                <a:path extrusionOk="0" h="5" w="11">
                  <a:moveTo>
                    <a:pt x="0" y="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63"/>
            <p:cNvSpPr/>
            <p:nvPr/>
          </p:nvSpPr>
          <p:spPr>
            <a:xfrm>
              <a:off x="2361766" y="1920024"/>
              <a:ext cx="394" cy="204"/>
            </a:xfrm>
            <a:custGeom>
              <a:rect b="b" l="l" r="r" t="t"/>
              <a:pathLst>
                <a:path extrusionOk="0" h="15" w="29">
                  <a:moveTo>
                    <a:pt x="1" y="1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63"/>
            <p:cNvSpPr/>
            <p:nvPr/>
          </p:nvSpPr>
          <p:spPr>
            <a:xfrm>
              <a:off x="2423463" y="1902672"/>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63"/>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63"/>
            <p:cNvSpPr/>
            <p:nvPr/>
          </p:nvSpPr>
          <p:spPr>
            <a:xfrm>
              <a:off x="2364618" y="191859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63"/>
            <p:cNvSpPr/>
            <p:nvPr/>
          </p:nvSpPr>
          <p:spPr>
            <a:xfrm>
              <a:off x="2364767" y="19184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63"/>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63"/>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63"/>
            <p:cNvSpPr/>
            <p:nvPr/>
          </p:nvSpPr>
          <p:spPr>
            <a:xfrm>
              <a:off x="2437773" y="1917172"/>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63"/>
            <p:cNvSpPr/>
            <p:nvPr/>
          </p:nvSpPr>
          <p:spPr>
            <a:xfrm>
              <a:off x="2437203" y="1916032"/>
              <a:ext cx="448" cy="774"/>
            </a:xfrm>
            <a:custGeom>
              <a:rect b="b" l="l" r="r" t="t"/>
              <a:pathLst>
                <a:path extrusionOk="0" h="57" w="33">
                  <a:moveTo>
                    <a:pt x="1" y="0"/>
                  </a:moveTo>
                  <a:lnTo>
                    <a:pt x="32"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63"/>
            <p:cNvSpPr/>
            <p:nvPr/>
          </p:nvSpPr>
          <p:spPr>
            <a:xfrm>
              <a:off x="2436062" y="1913656"/>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63"/>
            <p:cNvSpPr/>
            <p:nvPr/>
          </p:nvSpPr>
          <p:spPr>
            <a:xfrm>
              <a:off x="2436687" y="1914932"/>
              <a:ext cx="394" cy="733"/>
            </a:xfrm>
            <a:custGeom>
              <a:rect b="b" l="l" r="r" t="t"/>
              <a:pathLst>
                <a:path extrusionOk="0" h="54" w="29">
                  <a:moveTo>
                    <a:pt x="0" y="1"/>
                  </a:moveTo>
                  <a:lnTo>
                    <a:pt x="28"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63"/>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63"/>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63"/>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63"/>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63"/>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63"/>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63"/>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63"/>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63"/>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63"/>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63"/>
            <p:cNvSpPr/>
            <p:nvPr/>
          </p:nvSpPr>
          <p:spPr>
            <a:xfrm>
              <a:off x="2461928" y="1715967"/>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63"/>
            <p:cNvSpPr/>
            <p:nvPr/>
          </p:nvSpPr>
          <p:spPr>
            <a:xfrm>
              <a:off x="2465159" y="1716823"/>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63"/>
            <p:cNvSpPr/>
            <p:nvPr/>
          </p:nvSpPr>
          <p:spPr>
            <a:xfrm>
              <a:off x="2462498" y="1716157"/>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63"/>
            <p:cNvSpPr/>
            <p:nvPr/>
          </p:nvSpPr>
          <p:spPr>
            <a:xfrm>
              <a:off x="2463733" y="171653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63"/>
            <p:cNvSpPr/>
            <p:nvPr/>
          </p:nvSpPr>
          <p:spPr>
            <a:xfrm>
              <a:off x="2463109" y="1716388"/>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63"/>
            <p:cNvSpPr/>
            <p:nvPr/>
          </p:nvSpPr>
          <p:spPr>
            <a:xfrm>
              <a:off x="2464399" y="1716728"/>
              <a:ext cx="299" cy="54"/>
            </a:xfrm>
            <a:custGeom>
              <a:rect b="b" l="l" r="r" t="t"/>
              <a:pathLst>
                <a:path extrusionOk="0" h="4" w="22">
                  <a:moveTo>
                    <a:pt x="2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63"/>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63"/>
            <p:cNvSpPr/>
            <p:nvPr/>
          </p:nvSpPr>
          <p:spPr>
            <a:xfrm>
              <a:off x="2465919" y="1716959"/>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63"/>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63"/>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63"/>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63"/>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63"/>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63"/>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63"/>
            <p:cNvSpPr/>
            <p:nvPr/>
          </p:nvSpPr>
          <p:spPr>
            <a:xfrm>
              <a:off x="2374135" y="174438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63"/>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63"/>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63"/>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63"/>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63"/>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63"/>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63"/>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63"/>
            <p:cNvSpPr/>
            <p:nvPr/>
          </p:nvSpPr>
          <p:spPr>
            <a:xfrm>
              <a:off x="2374135" y="17448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63"/>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63"/>
            <p:cNvSpPr/>
            <p:nvPr/>
          </p:nvSpPr>
          <p:spPr>
            <a:xfrm>
              <a:off x="2402458" y="1807181"/>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63"/>
            <p:cNvSpPr/>
            <p:nvPr/>
          </p:nvSpPr>
          <p:spPr>
            <a:xfrm>
              <a:off x="2403218" y="1808186"/>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63"/>
            <p:cNvSpPr/>
            <p:nvPr/>
          </p:nvSpPr>
          <p:spPr>
            <a:xfrm>
              <a:off x="2403504" y="180856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63"/>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63"/>
            <p:cNvSpPr/>
            <p:nvPr/>
          </p:nvSpPr>
          <p:spPr>
            <a:xfrm>
              <a:off x="2403789" y="180889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63"/>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63"/>
            <p:cNvSpPr/>
            <p:nvPr/>
          </p:nvSpPr>
          <p:spPr>
            <a:xfrm>
              <a:off x="2404508" y="180965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63"/>
            <p:cNvSpPr/>
            <p:nvPr/>
          </p:nvSpPr>
          <p:spPr>
            <a:xfrm>
              <a:off x="2402703" y="1807520"/>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63"/>
            <p:cNvSpPr/>
            <p:nvPr/>
          </p:nvSpPr>
          <p:spPr>
            <a:xfrm>
              <a:off x="2402933" y="1807901"/>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63"/>
            <p:cNvSpPr/>
            <p:nvPr/>
          </p:nvSpPr>
          <p:spPr>
            <a:xfrm>
              <a:off x="2404128" y="180927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63"/>
            <p:cNvSpPr/>
            <p:nvPr/>
          </p:nvSpPr>
          <p:spPr>
            <a:xfrm>
              <a:off x="2378697" y="1753468"/>
              <a:ext cx="204" cy="299"/>
            </a:xfrm>
            <a:custGeom>
              <a:rect b="b" l="l" r="r" t="t"/>
              <a:pathLst>
                <a:path extrusionOk="0" h="22" w="15">
                  <a:moveTo>
                    <a:pt x="14"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63"/>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63"/>
            <p:cNvSpPr/>
            <p:nvPr/>
          </p:nvSpPr>
          <p:spPr>
            <a:xfrm>
              <a:off x="2378032" y="17522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63"/>
            <p:cNvSpPr/>
            <p:nvPr/>
          </p:nvSpPr>
          <p:spPr>
            <a:xfrm>
              <a:off x="2402268" y="1806896"/>
              <a:ext cx="109" cy="204"/>
            </a:xfrm>
            <a:custGeom>
              <a:rect b="b" l="l" r="r" t="t"/>
              <a:pathLst>
                <a:path extrusionOk="0" h="15" w="8">
                  <a:moveTo>
                    <a:pt x="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63"/>
            <p:cNvSpPr/>
            <p:nvPr/>
          </p:nvSpPr>
          <p:spPr>
            <a:xfrm>
              <a:off x="2449043" y="1751187"/>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63"/>
            <p:cNvSpPr/>
            <p:nvPr/>
          </p:nvSpPr>
          <p:spPr>
            <a:xfrm>
              <a:off x="2452559" y="1750088"/>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63"/>
            <p:cNvSpPr/>
            <p:nvPr/>
          </p:nvSpPr>
          <p:spPr>
            <a:xfrm>
              <a:off x="2448418" y="175124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63"/>
            <p:cNvSpPr/>
            <p:nvPr/>
          </p:nvSpPr>
          <p:spPr>
            <a:xfrm>
              <a:off x="2451419" y="1750712"/>
              <a:ext cx="149" cy="54"/>
            </a:xfrm>
            <a:custGeom>
              <a:rect b="b" l="l" r="r" t="t"/>
              <a:pathLst>
                <a:path extrusionOk="0" h="4"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63"/>
            <p:cNvSpPr/>
            <p:nvPr/>
          </p:nvSpPr>
          <p:spPr>
            <a:xfrm>
              <a:off x="2451038" y="175080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63"/>
            <p:cNvSpPr/>
            <p:nvPr/>
          </p:nvSpPr>
          <p:spPr>
            <a:xfrm>
              <a:off x="2452179" y="1750332"/>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63"/>
            <p:cNvSpPr/>
            <p:nvPr/>
          </p:nvSpPr>
          <p:spPr>
            <a:xfrm>
              <a:off x="2447658" y="175128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63"/>
            <p:cNvSpPr/>
            <p:nvPr/>
          </p:nvSpPr>
          <p:spPr>
            <a:xfrm>
              <a:off x="2446857" y="175133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63"/>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63"/>
            <p:cNvSpPr/>
            <p:nvPr/>
          </p:nvSpPr>
          <p:spPr>
            <a:xfrm>
              <a:off x="2500610" y="1758886"/>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63"/>
            <p:cNvSpPr/>
            <p:nvPr/>
          </p:nvSpPr>
          <p:spPr>
            <a:xfrm>
              <a:off x="2450658" y="1750902"/>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63"/>
            <p:cNvSpPr/>
            <p:nvPr/>
          </p:nvSpPr>
          <p:spPr>
            <a:xfrm>
              <a:off x="2451989" y="1750481"/>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63"/>
            <p:cNvSpPr/>
            <p:nvPr/>
          </p:nvSpPr>
          <p:spPr>
            <a:xfrm>
              <a:off x="2449654" y="1751092"/>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63"/>
            <p:cNvSpPr/>
            <p:nvPr/>
          </p:nvSpPr>
          <p:spPr>
            <a:xfrm>
              <a:off x="2500664" y="175926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63"/>
            <p:cNvSpPr/>
            <p:nvPr/>
          </p:nvSpPr>
          <p:spPr>
            <a:xfrm>
              <a:off x="2500800" y="176078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63"/>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63"/>
            <p:cNvSpPr/>
            <p:nvPr/>
          </p:nvSpPr>
          <p:spPr>
            <a:xfrm>
              <a:off x="2500759" y="1760216"/>
              <a:ext cx="14" cy="353"/>
            </a:xfrm>
            <a:custGeom>
              <a:rect b="b" l="l" r="r" t="t"/>
              <a:pathLst>
                <a:path extrusionOk="0" h="26" w="1">
                  <a:moveTo>
                    <a:pt x="0"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63"/>
            <p:cNvSpPr/>
            <p:nvPr/>
          </p:nvSpPr>
          <p:spPr>
            <a:xfrm>
              <a:off x="2451704" y="1750576"/>
              <a:ext cx="149" cy="95"/>
            </a:xfrm>
            <a:custGeom>
              <a:rect b="b" l="l" r="r" t="t"/>
              <a:pathLst>
                <a:path extrusionOk="0" h="7"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63"/>
            <p:cNvSpPr/>
            <p:nvPr/>
          </p:nvSpPr>
          <p:spPr>
            <a:xfrm>
              <a:off x="2450183" y="175099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63"/>
            <p:cNvSpPr/>
            <p:nvPr/>
          </p:nvSpPr>
          <p:spPr>
            <a:xfrm>
              <a:off x="2452695" y="1749952"/>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63"/>
            <p:cNvSpPr/>
            <p:nvPr/>
          </p:nvSpPr>
          <p:spPr>
            <a:xfrm>
              <a:off x="2501044" y="1763312"/>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63"/>
            <p:cNvSpPr/>
            <p:nvPr/>
          </p:nvSpPr>
          <p:spPr>
            <a:xfrm>
              <a:off x="2501275" y="1764683"/>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63"/>
            <p:cNvSpPr/>
            <p:nvPr/>
          </p:nvSpPr>
          <p:spPr>
            <a:xfrm>
              <a:off x="2501180" y="176397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63"/>
            <p:cNvSpPr/>
            <p:nvPr/>
          </p:nvSpPr>
          <p:spPr>
            <a:xfrm>
              <a:off x="2452369" y="1750237"/>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63"/>
            <p:cNvSpPr/>
            <p:nvPr/>
          </p:nvSpPr>
          <p:spPr>
            <a:xfrm>
              <a:off x="2501425" y="1765403"/>
              <a:ext cx="54" cy="244"/>
            </a:xfrm>
            <a:custGeom>
              <a:rect b="b" l="l" r="r" t="t"/>
              <a:pathLst>
                <a:path extrusionOk="0" h="18" w="4">
                  <a:moveTo>
                    <a:pt x="4"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63"/>
            <p:cNvSpPr/>
            <p:nvPr/>
          </p:nvSpPr>
          <p:spPr>
            <a:xfrm>
              <a:off x="2500800" y="1761357"/>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63"/>
            <p:cNvSpPr/>
            <p:nvPr/>
          </p:nvSpPr>
          <p:spPr>
            <a:xfrm>
              <a:off x="2500895" y="1761982"/>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63"/>
            <p:cNvSpPr/>
            <p:nvPr/>
          </p:nvSpPr>
          <p:spPr>
            <a:xfrm>
              <a:off x="2500949" y="1762647"/>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63"/>
            <p:cNvSpPr/>
            <p:nvPr/>
          </p:nvSpPr>
          <p:spPr>
            <a:xfrm>
              <a:off x="2501615" y="1766258"/>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63"/>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63"/>
            <p:cNvSpPr/>
            <p:nvPr/>
          </p:nvSpPr>
          <p:spPr>
            <a:xfrm>
              <a:off x="2571159" y="1710115"/>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63"/>
            <p:cNvSpPr/>
            <p:nvPr/>
          </p:nvSpPr>
          <p:spPr>
            <a:xfrm>
              <a:off x="2571960" y="170883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63"/>
            <p:cNvSpPr/>
            <p:nvPr/>
          </p:nvSpPr>
          <p:spPr>
            <a:xfrm>
              <a:off x="2572340" y="170850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63"/>
            <p:cNvSpPr/>
            <p:nvPr/>
          </p:nvSpPr>
          <p:spPr>
            <a:xfrm>
              <a:off x="2572245" y="1708595"/>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63"/>
            <p:cNvSpPr/>
            <p:nvPr/>
          </p:nvSpPr>
          <p:spPr>
            <a:xfrm>
              <a:off x="2571539" y="1709505"/>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63"/>
            <p:cNvSpPr/>
            <p:nvPr/>
          </p:nvSpPr>
          <p:spPr>
            <a:xfrm>
              <a:off x="2571729" y="170921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63"/>
            <p:cNvSpPr/>
            <p:nvPr/>
          </p:nvSpPr>
          <p:spPr>
            <a:xfrm>
              <a:off x="2571349" y="170979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63"/>
            <p:cNvSpPr/>
            <p:nvPr/>
          </p:nvSpPr>
          <p:spPr>
            <a:xfrm>
              <a:off x="2572109" y="1708690"/>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63"/>
            <p:cNvSpPr/>
            <p:nvPr/>
          </p:nvSpPr>
          <p:spPr>
            <a:xfrm>
              <a:off x="2570968" y="171055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63"/>
            <p:cNvSpPr/>
            <p:nvPr/>
          </p:nvSpPr>
          <p:spPr>
            <a:xfrm>
              <a:off x="2641218" y="17061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63"/>
            <p:cNvSpPr/>
            <p:nvPr/>
          </p:nvSpPr>
          <p:spPr>
            <a:xfrm>
              <a:off x="2572584" y="17083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63"/>
            <p:cNvSpPr/>
            <p:nvPr/>
          </p:nvSpPr>
          <p:spPr>
            <a:xfrm>
              <a:off x="2641829" y="1706178"/>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63"/>
            <p:cNvSpPr/>
            <p:nvPr/>
          </p:nvSpPr>
          <p:spPr>
            <a:xfrm>
              <a:off x="2571824" y="170902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63"/>
            <p:cNvSpPr/>
            <p:nvPr/>
          </p:nvSpPr>
          <p:spPr>
            <a:xfrm>
              <a:off x="2642305" y="1706219"/>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63"/>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63"/>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63"/>
            <p:cNvSpPr/>
            <p:nvPr/>
          </p:nvSpPr>
          <p:spPr>
            <a:xfrm>
              <a:off x="2572489" y="1708459"/>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63"/>
            <p:cNvSpPr/>
            <p:nvPr/>
          </p:nvSpPr>
          <p:spPr>
            <a:xfrm>
              <a:off x="2506177" y="1694053"/>
              <a:ext cx="244" cy="299"/>
            </a:xfrm>
            <a:custGeom>
              <a:rect b="b" l="l" r="r" t="t"/>
              <a:pathLst>
                <a:path extrusionOk="0" h="22" w="18">
                  <a:moveTo>
                    <a:pt x="0"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63"/>
            <p:cNvSpPr/>
            <p:nvPr/>
          </p:nvSpPr>
          <p:spPr>
            <a:xfrm>
              <a:off x="2504602" y="1692152"/>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63"/>
            <p:cNvSpPr/>
            <p:nvPr/>
          </p:nvSpPr>
          <p:spPr>
            <a:xfrm>
              <a:off x="2505172" y="1692818"/>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63"/>
            <p:cNvSpPr/>
            <p:nvPr/>
          </p:nvSpPr>
          <p:spPr>
            <a:xfrm>
              <a:off x="2503325" y="1690768"/>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63"/>
            <p:cNvSpPr/>
            <p:nvPr/>
          </p:nvSpPr>
          <p:spPr>
            <a:xfrm>
              <a:off x="2568497" y="171216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63"/>
            <p:cNvSpPr/>
            <p:nvPr/>
          </p:nvSpPr>
          <p:spPr>
            <a:xfrm>
              <a:off x="2567778" y="1712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63"/>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63"/>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63"/>
            <p:cNvSpPr/>
            <p:nvPr/>
          </p:nvSpPr>
          <p:spPr>
            <a:xfrm>
              <a:off x="2515260" y="169452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63"/>
            <p:cNvSpPr/>
            <p:nvPr/>
          </p:nvSpPr>
          <p:spPr>
            <a:xfrm>
              <a:off x="2514690" y="169462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63"/>
            <p:cNvSpPr/>
            <p:nvPr/>
          </p:nvSpPr>
          <p:spPr>
            <a:xfrm>
              <a:off x="2514119" y="1694678"/>
              <a:ext cx="149" cy="0"/>
            </a:xfrm>
            <a:custGeom>
              <a:rect b="b" l="l" r="r" t="t"/>
              <a:pathLst>
                <a:path extrusionOk="0" h="0"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63"/>
            <p:cNvSpPr/>
            <p:nvPr/>
          </p:nvSpPr>
          <p:spPr>
            <a:xfrm>
              <a:off x="2499374" y="1686830"/>
              <a:ext cx="299" cy="299"/>
            </a:xfrm>
            <a:custGeom>
              <a:rect b="b" l="l" r="r" t="t"/>
              <a:pathLst>
                <a:path extrusionOk="0" h="22" w="22">
                  <a:moveTo>
                    <a:pt x="1" y="0"/>
                  </a:moveTo>
                  <a:lnTo>
                    <a:pt x="2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63"/>
            <p:cNvSpPr/>
            <p:nvPr/>
          </p:nvSpPr>
          <p:spPr>
            <a:xfrm>
              <a:off x="2505742" y="1693483"/>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63"/>
            <p:cNvSpPr/>
            <p:nvPr/>
          </p:nvSpPr>
          <p:spPr>
            <a:xfrm>
              <a:off x="2498804" y="1686301"/>
              <a:ext cx="258" cy="258"/>
            </a:xfrm>
            <a:custGeom>
              <a:rect b="b" l="l" r="r" t="t"/>
              <a:pathLst>
                <a:path extrusionOk="0" h="19" w="19">
                  <a:moveTo>
                    <a:pt x="1"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63"/>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63"/>
            <p:cNvSpPr/>
            <p:nvPr/>
          </p:nvSpPr>
          <p:spPr>
            <a:xfrm>
              <a:off x="2501329" y="1688677"/>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63"/>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63"/>
            <p:cNvSpPr/>
            <p:nvPr/>
          </p:nvSpPr>
          <p:spPr>
            <a:xfrm>
              <a:off x="2501995" y="1689342"/>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63"/>
            <p:cNvSpPr/>
            <p:nvPr/>
          </p:nvSpPr>
          <p:spPr>
            <a:xfrm>
              <a:off x="2500664" y="1688011"/>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63"/>
            <p:cNvSpPr/>
            <p:nvPr/>
          </p:nvSpPr>
          <p:spPr>
            <a:xfrm>
              <a:off x="2506937" y="169515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63"/>
            <p:cNvSpPr/>
            <p:nvPr/>
          </p:nvSpPr>
          <p:spPr>
            <a:xfrm>
              <a:off x="2503991" y="1691487"/>
              <a:ext cx="299" cy="339"/>
            </a:xfrm>
            <a:custGeom>
              <a:rect b="b" l="l" r="r" t="t"/>
              <a:pathLst>
                <a:path extrusionOk="0" h="25" w="22">
                  <a:moveTo>
                    <a:pt x="0" y="0"/>
                  </a:moveTo>
                  <a:lnTo>
                    <a:pt x="2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63"/>
            <p:cNvSpPr/>
            <p:nvPr/>
          </p:nvSpPr>
          <p:spPr>
            <a:xfrm>
              <a:off x="2506598" y="1694624"/>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63"/>
            <p:cNvSpPr/>
            <p:nvPr/>
          </p:nvSpPr>
          <p:spPr>
            <a:xfrm>
              <a:off x="2515640" y="1694529"/>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63"/>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63"/>
            <p:cNvSpPr/>
            <p:nvPr/>
          </p:nvSpPr>
          <p:spPr>
            <a:xfrm>
              <a:off x="2512640" y="1694909"/>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63"/>
            <p:cNvSpPr/>
            <p:nvPr/>
          </p:nvSpPr>
          <p:spPr>
            <a:xfrm>
              <a:off x="2499999" y="1687400"/>
              <a:ext cx="299" cy="299"/>
            </a:xfrm>
            <a:custGeom>
              <a:rect b="b" l="l" r="r" t="t"/>
              <a:pathLst>
                <a:path extrusionOk="0" h="22" w="22">
                  <a:moveTo>
                    <a:pt x="0" y="0"/>
                  </a:moveTo>
                  <a:lnTo>
                    <a:pt x="2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63"/>
            <p:cNvSpPr/>
            <p:nvPr/>
          </p:nvSpPr>
          <p:spPr>
            <a:xfrm>
              <a:off x="2513400" y="16947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63"/>
            <p:cNvSpPr/>
            <p:nvPr/>
          </p:nvSpPr>
          <p:spPr>
            <a:xfrm>
              <a:off x="2566963" y="1712546"/>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63"/>
            <p:cNvSpPr/>
            <p:nvPr/>
          </p:nvSpPr>
          <p:spPr>
            <a:xfrm>
              <a:off x="2502660" y="169006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63"/>
            <p:cNvSpPr/>
            <p:nvPr/>
          </p:nvSpPr>
          <p:spPr>
            <a:xfrm>
              <a:off x="2690844" y="1643097"/>
              <a:ext cx="339" cy="489"/>
            </a:xfrm>
            <a:custGeom>
              <a:rect b="b" l="l" r="r" t="t"/>
              <a:pathLst>
                <a:path extrusionOk="0" h="36" w="25">
                  <a:moveTo>
                    <a:pt x="25" y="1"/>
                  </a:moveTo>
                  <a:lnTo>
                    <a:pt x="0"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63"/>
            <p:cNvSpPr/>
            <p:nvPr/>
          </p:nvSpPr>
          <p:spPr>
            <a:xfrm>
              <a:off x="2691319" y="1642622"/>
              <a:ext cx="244" cy="353"/>
            </a:xfrm>
            <a:custGeom>
              <a:rect b="b" l="l" r="r" t="t"/>
              <a:pathLst>
                <a:path extrusionOk="0" h="26" w="18">
                  <a:moveTo>
                    <a:pt x="18"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63"/>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63"/>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63"/>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63"/>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63"/>
            <p:cNvSpPr/>
            <p:nvPr/>
          </p:nvSpPr>
          <p:spPr>
            <a:xfrm>
              <a:off x="2438968" y="170826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63"/>
            <p:cNvSpPr/>
            <p:nvPr/>
          </p:nvSpPr>
          <p:spPr>
            <a:xfrm>
              <a:off x="2438873" y="1708554"/>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63"/>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63"/>
            <p:cNvSpPr/>
            <p:nvPr/>
          </p:nvSpPr>
          <p:spPr>
            <a:xfrm>
              <a:off x="2438683" y="1709545"/>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63"/>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63"/>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63"/>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63"/>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63"/>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63"/>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63"/>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63"/>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63"/>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63"/>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63"/>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63"/>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63"/>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63"/>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63"/>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63"/>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63"/>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63"/>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63"/>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63"/>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63"/>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63"/>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63"/>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63"/>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63"/>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63"/>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63"/>
            <p:cNvSpPr/>
            <p:nvPr/>
          </p:nvSpPr>
          <p:spPr>
            <a:xfrm>
              <a:off x="2698353" y="164214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63"/>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63"/>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63"/>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63"/>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63"/>
            <p:cNvSpPr/>
            <p:nvPr/>
          </p:nvSpPr>
          <p:spPr>
            <a:xfrm>
              <a:off x="2901553" y="1635249"/>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63"/>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63"/>
            <p:cNvSpPr/>
            <p:nvPr/>
          </p:nvSpPr>
          <p:spPr>
            <a:xfrm>
              <a:off x="2902355" y="16351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63"/>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63"/>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63"/>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63"/>
            <p:cNvSpPr/>
            <p:nvPr/>
          </p:nvSpPr>
          <p:spPr>
            <a:xfrm>
              <a:off x="2699059" y="164144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63"/>
            <p:cNvSpPr/>
            <p:nvPr/>
          </p:nvSpPr>
          <p:spPr>
            <a:xfrm>
              <a:off x="2698869" y="1641576"/>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63"/>
            <p:cNvSpPr/>
            <p:nvPr/>
          </p:nvSpPr>
          <p:spPr>
            <a:xfrm>
              <a:off x="2698678" y="1641726"/>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63"/>
            <p:cNvSpPr/>
            <p:nvPr/>
          </p:nvSpPr>
          <p:spPr>
            <a:xfrm>
              <a:off x="2698543" y="1641916"/>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63"/>
            <p:cNvSpPr/>
            <p:nvPr/>
          </p:nvSpPr>
          <p:spPr>
            <a:xfrm>
              <a:off x="2700348" y="164087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63"/>
            <p:cNvSpPr/>
            <p:nvPr/>
          </p:nvSpPr>
          <p:spPr>
            <a:xfrm>
              <a:off x="2699629" y="164115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63"/>
            <p:cNvSpPr/>
            <p:nvPr/>
          </p:nvSpPr>
          <p:spPr>
            <a:xfrm>
              <a:off x="2698448" y="1642051"/>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63"/>
            <p:cNvSpPr/>
            <p:nvPr/>
          </p:nvSpPr>
          <p:spPr>
            <a:xfrm>
              <a:off x="2699968" y="164100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63"/>
            <p:cNvSpPr/>
            <p:nvPr/>
          </p:nvSpPr>
          <p:spPr>
            <a:xfrm>
              <a:off x="2699303" y="1641291"/>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63"/>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63"/>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63"/>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63"/>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63"/>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63"/>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63"/>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63"/>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63"/>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63"/>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63"/>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63"/>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63"/>
            <p:cNvSpPr/>
            <p:nvPr/>
          </p:nvSpPr>
          <p:spPr>
            <a:xfrm>
              <a:off x="2342147" y="1694393"/>
              <a:ext cx="190" cy="54"/>
            </a:xfrm>
            <a:custGeom>
              <a:rect b="b" l="l" r="r" t="t"/>
              <a:pathLst>
                <a:path extrusionOk="0" h="4" w="14">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63"/>
            <p:cNvSpPr/>
            <p:nvPr/>
          </p:nvSpPr>
          <p:spPr>
            <a:xfrm>
              <a:off x="2342527" y="1694243"/>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63"/>
            <p:cNvSpPr/>
            <p:nvPr/>
          </p:nvSpPr>
          <p:spPr>
            <a:xfrm>
              <a:off x="2342812" y="1694148"/>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63"/>
            <p:cNvSpPr/>
            <p:nvPr/>
          </p:nvSpPr>
          <p:spPr>
            <a:xfrm>
              <a:off x="2341767" y="1694529"/>
              <a:ext cx="190" cy="109"/>
            </a:xfrm>
            <a:custGeom>
              <a:rect b="b" l="l" r="r" t="t"/>
              <a:pathLst>
                <a:path extrusionOk="0" h="8" w="14">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63"/>
            <p:cNvSpPr/>
            <p:nvPr/>
          </p:nvSpPr>
          <p:spPr>
            <a:xfrm>
              <a:off x="2341278" y="1694773"/>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63"/>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63"/>
            <p:cNvSpPr/>
            <p:nvPr/>
          </p:nvSpPr>
          <p:spPr>
            <a:xfrm>
              <a:off x="2343043" y="169414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63"/>
            <p:cNvSpPr/>
            <p:nvPr/>
          </p:nvSpPr>
          <p:spPr>
            <a:xfrm>
              <a:off x="2385676" y="170722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63"/>
            <p:cNvSpPr/>
            <p:nvPr/>
          </p:nvSpPr>
          <p:spPr>
            <a:xfrm>
              <a:off x="2340708" y="1695058"/>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63"/>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63"/>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63"/>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63"/>
            <p:cNvSpPr/>
            <p:nvPr/>
          </p:nvSpPr>
          <p:spPr>
            <a:xfrm>
              <a:off x="2385771" y="170750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63"/>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63"/>
            <p:cNvSpPr/>
            <p:nvPr/>
          </p:nvSpPr>
          <p:spPr>
            <a:xfrm>
              <a:off x="2210472"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63"/>
            <p:cNvSpPr/>
            <p:nvPr/>
          </p:nvSpPr>
          <p:spPr>
            <a:xfrm>
              <a:off x="2211138"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63"/>
            <p:cNvSpPr/>
            <p:nvPr/>
          </p:nvSpPr>
          <p:spPr>
            <a:xfrm>
              <a:off x="2198728" y="1588678"/>
              <a:ext cx="353" cy="54"/>
            </a:xfrm>
            <a:custGeom>
              <a:rect b="b" l="l" r="r" t="t"/>
              <a:pathLst>
                <a:path extrusionOk="0" h="4" w="26">
                  <a:moveTo>
                    <a:pt x="2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63"/>
            <p:cNvSpPr/>
            <p:nvPr/>
          </p:nvSpPr>
          <p:spPr>
            <a:xfrm>
              <a:off x="2198253" y="1588678"/>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63"/>
            <p:cNvSpPr/>
            <p:nvPr/>
          </p:nvSpPr>
          <p:spPr>
            <a:xfrm>
              <a:off x="2194071" y="1587579"/>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63"/>
            <p:cNvSpPr/>
            <p:nvPr/>
          </p:nvSpPr>
          <p:spPr>
            <a:xfrm>
              <a:off x="2193650" y="1587443"/>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63"/>
            <p:cNvSpPr/>
            <p:nvPr/>
          </p:nvSpPr>
          <p:spPr>
            <a:xfrm>
              <a:off x="2197777" y="1588583"/>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63"/>
            <p:cNvSpPr/>
            <p:nvPr/>
          </p:nvSpPr>
          <p:spPr>
            <a:xfrm>
              <a:off x="2209807" y="1589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63"/>
            <p:cNvSpPr/>
            <p:nvPr/>
          </p:nvSpPr>
          <p:spPr>
            <a:xfrm>
              <a:off x="2199298" y="1588719"/>
              <a:ext cx="353" cy="68"/>
            </a:xfrm>
            <a:custGeom>
              <a:rect b="b" l="l" r="r" t="t"/>
              <a:pathLst>
                <a:path extrusionOk="0" h="5" w="26">
                  <a:moveTo>
                    <a:pt x="2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63"/>
            <p:cNvSpPr/>
            <p:nvPr/>
          </p:nvSpPr>
          <p:spPr>
            <a:xfrm>
              <a:off x="2208436" y="1589344"/>
              <a:ext cx="679" cy="14"/>
            </a:xfrm>
            <a:custGeom>
              <a:rect b="b" l="l" r="r" t="t"/>
              <a:pathLst>
                <a:path extrusionOk="0" h="1" w="50">
                  <a:moveTo>
                    <a:pt x="49"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63"/>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63"/>
            <p:cNvSpPr/>
            <p:nvPr/>
          </p:nvSpPr>
          <p:spPr>
            <a:xfrm>
              <a:off x="2213228" y="1589194"/>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63"/>
            <p:cNvSpPr/>
            <p:nvPr/>
          </p:nvSpPr>
          <p:spPr>
            <a:xfrm>
              <a:off x="2212047" y="1589289"/>
              <a:ext cx="339" cy="14"/>
            </a:xfrm>
            <a:custGeom>
              <a:rect b="b" l="l" r="r" t="t"/>
              <a:pathLst>
                <a:path extrusionOk="0" h="1" w="25">
                  <a:moveTo>
                    <a:pt x="25"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63"/>
            <p:cNvSpPr/>
            <p:nvPr/>
          </p:nvSpPr>
          <p:spPr>
            <a:xfrm>
              <a:off x="2211382" y="1589289"/>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63"/>
            <p:cNvSpPr/>
            <p:nvPr/>
          </p:nvSpPr>
          <p:spPr>
            <a:xfrm>
              <a:off x="2195876" y="1588244"/>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63"/>
            <p:cNvSpPr/>
            <p:nvPr/>
          </p:nvSpPr>
          <p:spPr>
            <a:xfrm>
              <a:off x="2195456" y="158810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63"/>
            <p:cNvSpPr/>
            <p:nvPr/>
          </p:nvSpPr>
          <p:spPr>
            <a:xfrm>
              <a:off x="2196067" y="1588339"/>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63"/>
            <p:cNvSpPr/>
            <p:nvPr/>
          </p:nvSpPr>
          <p:spPr>
            <a:xfrm>
              <a:off x="2212658" y="1589249"/>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63"/>
            <p:cNvSpPr/>
            <p:nvPr/>
          </p:nvSpPr>
          <p:spPr>
            <a:xfrm>
              <a:off x="2196352" y="158839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63"/>
            <p:cNvSpPr/>
            <p:nvPr/>
          </p:nvSpPr>
          <p:spPr>
            <a:xfrm>
              <a:off x="2194641" y="1587769"/>
              <a:ext cx="258" cy="109"/>
            </a:xfrm>
            <a:custGeom>
              <a:rect b="b" l="l" r="r" t="t"/>
              <a:pathLst>
                <a:path extrusionOk="0" h="8" w="19">
                  <a:moveTo>
                    <a:pt x="1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63"/>
            <p:cNvSpPr/>
            <p:nvPr/>
          </p:nvSpPr>
          <p:spPr>
            <a:xfrm>
              <a:off x="2196976" y="1588488"/>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63"/>
            <p:cNvSpPr/>
            <p:nvPr/>
          </p:nvSpPr>
          <p:spPr>
            <a:xfrm>
              <a:off x="2195075" y="158795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63"/>
            <p:cNvSpPr/>
            <p:nvPr/>
          </p:nvSpPr>
          <p:spPr>
            <a:xfrm>
              <a:off x="2197356" y="158852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63"/>
            <p:cNvSpPr/>
            <p:nvPr/>
          </p:nvSpPr>
          <p:spPr>
            <a:xfrm>
              <a:off x="2196637" y="1588434"/>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63"/>
            <p:cNvSpPr/>
            <p:nvPr/>
          </p:nvSpPr>
          <p:spPr>
            <a:xfrm>
              <a:off x="2201783" y="1588963"/>
              <a:ext cx="625" cy="54"/>
            </a:xfrm>
            <a:custGeom>
              <a:rect b="b" l="l" r="r" t="t"/>
              <a:pathLst>
                <a:path extrusionOk="0" h="4" w="46">
                  <a:moveTo>
                    <a:pt x="4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63"/>
            <p:cNvSpPr/>
            <p:nvPr/>
          </p:nvSpPr>
          <p:spPr>
            <a:xfrm>
              <a:off x="2201117" y="1588909"/>
              <a:ext cx="530" cy="68"/>
            </a:xfrm>
            <a:custGeom>
              <a:rect b="b" l="l" r="r" t="t"/>
              <a:pathLst>
                <a:path extrusionOk="0" h="5" w="39">
                  <a:moveTo>
                    <a:pt x="3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63"/>
            <p:cNvSpPr/>
            <p:nvPr/>
          </p:nvSpPr>
          <p:spPr>
            <a:xfrm>
              <a:off x="2199868" y="1588814"/>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63"/>
            <p:cNvSpPr/>
            <p:nvPr/>
          </p:nvSpPr>
          <p:spPr>
            <a:xfrm>
              <a:off x="2200493" y="1588868"/>
              <a:ext cx="489" cy="54"/>
            </a:xfrm>
            <a:custGeom>
              <a:rect b="b" l="l" r="r" t="t"/>
              <a:pathLst>
                <a:path extrusionOk="0" h="4" w="36">
                  <a:moveTo>
                    <a:pt x="3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63"/>
            <p:cNvSpPr/>
            <p:nvPr/>
          </p:nvSpPr>
          <p:spPr>
            <a:xfrm>
              <a:off x="2213799" y="1589154"/>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63"/>
            <p:cNvSpPr/>
            <p:nvPr/>
          </p:nvSpPr>
          <p:spPr>
            <a:xfrm>
              <a:off x="2328882" y="1660259"/>
              <a:ext cx="54" cy="149"/>
            </a:xfrm>
            <a:custGeom>
              <a:rect b="b" l="l" r="r" t="t"/>
              <a:pathLst>
                <a:path extrusionOk="0" h="11" w="4">
                  <a:moveTo>
                    <a:pt x="4"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63"/>
            <p:cNvSpPr/>
            <p:nvPr/>
          </p:nvSpPr>
          <p:spPr>
            <a:xfrm>
              <a:off x="2335860" y="1655032"/>
              <a:ext cx="1534" cy="204"/>
            </a:xfrm>
            <a:custGeom>
              <a:rect b="b" l="l" r="r" t="t"/>
              <a:pathLst>
                <a:path extrusionOk="0" h="15" w="113">
                  <a:moveTo>
                    <a:pt x="113"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63"/>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63"/>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63"/>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63"/>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63"/>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63"/>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63"/>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63"/>
            <p:cNvSpPr/>
            <p:nvPr/>
          </p:nvSpPr>
          <p:spPr>
            <a:xfrm>
              <a:off x="2341862" y="1642581"/>
              <a:ext cx="339" cy="339"/>
            </a:xfrm>
            <a:custGeom>
              <a:rect b="b" l="l" r="r" t="t"/>
              <a:pathLst>
                <a:path extrusionOk="0" h="25" w="25">
                  <a:moveTo>
                    <a:pt x="25"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63"/>
            <p:cNvSpPr/>
            <p:nvPr/>
          </p:nvSpPr>
          <p:spPr>
            <a:xfrm>
              <a:off x="2337476" y="16552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63"/>
            <p:cNvSpPr/>
            <p:nvPr/>
          </p:nvSpPr>
          <p:spPr>
            <a:xfrm>
              <a:off x="2328692" y="1659023"/>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63"/>
            <p:cNvSpPr/>
            <p:nvPr/>
          </p:nvSpPr>
          <p:spPr>
            <a:xfrm>
              <a:off x="2328787" y="1659594"/>
              <a:ext cx="14" cy="204"/>
            </a:xfrm>
            <a:custGeom>
              <a:rect b="b" l="l" r="r" t="t"/>
              <a:pathLst>
                <a:path extrusionOk="0" h="15" w="1">
                  <a:moveTo>
                    <a:pt x="0"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63"/>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63"/>
            <p:cNvSpPr/>
            <p:nvPr/>
          </p:nvSpPr>
          <p:spPr>
            <a:xfrm>
              <a:off x="2328827" y="1659919"/>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63"/>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63"/>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63"/>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63"/>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63"/>
            <p:cNvSpPr/>
            <p:nvPr/>
          </p:nvSpPr>
          <p:spPr>
            <a:xfrm>
              <a:off x="2283438" y="159432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63"/>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63"/>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63"/>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63"/>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63"/>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63"/>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63"/>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63"/>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63"/>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63"/>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63"/>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63"/>
            <p:cNvSpPr/>
            <p:nvPr/>
          </p:nvSpPr>
          <p:spPr>
            <a:xfrm>
              <a:off x="221166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63"/>
            <p:cNvSpPr/>
            <p:nvPr/>
          </p:nvSpPr>
          <p:spPr>
            <a:xfrm>
              <a:off x="2211898" y="1583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63"/>
            <p:cNvSpPr/>
            <p:nvPr/>
          </p:nvSpPr>
          <p:spPr>
            <a:xfrm>
              <a:off x="2211382" y="158330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63"/>
            <p:cNvSpPr/>
            <p:nvPr/>
          </p:nvSpPr>
          <p:spPr>
            <a:xfrm>
              <a:off x="221147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63"/>
            <p:cNvSpPr/>
            <p:nvPr/>
          </p:nvSpPr>
          <p:spPr>
            <a:xfrm>
              <a:off x="2212753" y="158373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63"/>
            <p:cNvSpPr/>
            <p:nvPr/>
          </p:nvSpPr>
          <p:spPr>
            <a:xfrm>
              <a:off x="2212427" y="1583546"/>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63"/>
            <p:cNvSpPr/>
            <p:nvPr/>
          </p:nvSpPr>
          <p:spPr>
            <a:xfrm>
              <a:off x="2212142" y="1583451"/>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63"/>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63"/>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63"/>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63"/>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63"/>
            <p:cNvSpPr/>
            <p:nvPr/>
          </p:nvSpPr>
          <p:spPr>
            <a:xfrm>
              <a:off x="2204824" y="158111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63"/>
            <p:cNvSpPr/>
            <p:nvPr/>
          </p:nvSpPr>
          <p:spPr>
            <a:xfrm>
              <a:off x="2205720" y="1581265"/>
              <a:ext cx="14" cy="0"/>
            </a:xfrm>
            <a:custGeom>
              <a:rect b="b" l="l" r="r" t="t"/>
              <a:pathLst>
                <a:path extrusionOk="0" h="0"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63"/>
            <p:cNvSpPr/>
            <p:nvPr/>
          </p:nvSpPr>
          <p:spPr>
            <a:xfrm>
              <a:off x="2205530" y="158121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63"/>
            <p:cNvSpPr/>
            <p:nvPr/>
          </p:nvSpPr>
          <p:spPr>
            <a:xfrm>
              <a:off x="2205055" y="1581156"/>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63"/>
            <p:cNvSpPr/>
            <p:nvPr/>
          </p:nvSpPr>
          <p:spPr>
            <a:xfrm>
              <a:off x="2205299" y="1581156"/>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63"/>
            <p:cNvSpPr/>
            <p:nvPr/>
          </p:nvSpPr>
          <p:spPr>
            <a:xfrm>
              <a:off x="2213894" y="158915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63"/>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63"/>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63"/>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63"/>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63"/>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63"/>
            <p:cNvSpPr/>
            <p:nvPr/>
          </p:nvSpPr>
          <p:spPr>
            <a:xfrm>
              <a:off x="2257002" y="1519610"/>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63"/>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63"/>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63"/>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63"/>
            <p:cNvSpPr/>
            <p:nvPr/>
          </p:nvSpPr>
          <p:spPr>
            <a:xfrm>
              <a:off x="2256581" y="1520126"/>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63"/>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63"/>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63"/>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63"/>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63"/>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63"/>
            <p:cNvSpPr/>
            <p:nvPr/>
          </p:nvSpPr>
          <p:spPr>
            <a:xfrm>
              <a:off x="2254681" y="1537002"/>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63"/>
            <p:cNvSpPr/>
            <p:nvPr/>
          </p:nvSpPr>
          <p:spPr>
            <a:xfrm>
              <a:off x="2253961" y="1538048"/>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63"/>
            <p:cNvSpPr/>
            <p:nvPr/>
          </p:nvSpPr>
          <p:spPr>
            <a:xfrm>
              <a:off x="2254110" y="153785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63"/>
            <p:cNvSpPr/>
            <p:nvPr/>
          </p:nvSpPr>
          <p:spPr>
            <a:xfrm>
              <a:off x="2253825" y="153823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63"/>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63"/>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63"/>
            <p:cNvSpPr/>
            <p:nvPr/>
          </p:nvSpPr>
          <p:spPr>
            <a:xfrm>
              <a:off x="2254300" y="153766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63"/>
            <p:cNvSpPr/>
            <p:nvPr/>
          </p:nvSpPr>
          <p:spPr>
            <a:xfrm>
              <a:off x="2252820" y="1539378"/>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63"/>
            <p:cNvSpPr/>
            <p:nvPr/>
          </p:nvSpPr>
          <p:spPr>
            <a:xfrm>
              <a:off x="2254531" y="1534721"/>
              <a:ext cx="68" cy="163"/>
            </a:xfrm>
            <a:custGeom>
              <a:rect b="b" l="l" r="r" t="t"/>
              <a:pathLst>
                <a:path extrusionOk="0" h="12"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63"/>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63"/>
            <p:cNvSpPr/>
            <p:nvPr/>
          </p:nvSpPr>
          <p:spPr>
            <a:xfrm>
              <a:off x="2254436" y="1537437"/>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63"/>
            <p:cNvSpPr/>
            <p:nvPr/>
          </p:nvSpPr>
          <p:spPr>
            <a:xfrm>
              <a:off x="2254871" y="1535767"/>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63"/>
            <p:cNvSpPr/>
            <p:nvPr/>
          </p:nvSpPr>
          <p:spPr>
            <a:xfrm>
              <a:off x="2254681" y="1535102"/>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63"/>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63"/>
            <p:cNvSpPr/>
            <p:nvPr/>
          </p:nvSpPr>
          <p:spPr>
            <a:xfrm>
              <a:off x="2254531" y="153719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63"/>
            <p:cNvSpPr/>
            <p:nvPr/>
          </p:nvSpPr>
          <p:spPr>
            <a:xfrm>
              <a:off x="2254776" y="153671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63"/>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63"/>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63"/>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63"/>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63"/>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63"/>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63"/>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63"/>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63"/>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63"/>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63"/>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63"/>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63"/>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63"/>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63"/>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63"/>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63"/>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63"/>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63"/>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63"/>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63"/>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63"/>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63"/>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63"/>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63"/>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63"/>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63"/>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63"/>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63"/>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63"/>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63"/>
            <p:cNvSpPr/>
            <p:nvPr/>
          </p:nvSpPr>
          <p:spPr>
            <a:xfrm>
              <a:off x="2961824" y="1601129"/>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63"/>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63"/>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63"/>
            <p:cNvSpPr/>
            <p:nvPr/>
          </p:nvSpPr>
          <p:spPr>
            <a:xfrm>
              <a:off x="2962829" y="1601509"/>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63"/>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63"/>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63"/>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63"/>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63"/>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63"/>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63"/>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63"/>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63"/>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63"/>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63"/>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63"/>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63"/>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63"/>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63"/>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63"/>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63"/>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63"/>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63"/>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63"/>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63"/>
            <p:cNvSpPr/>
            <p:nvPr/>
          </p:nvSpPr>
          <p:spPr>
            <a:xfrm>
              <a:off x="2593969" y="159470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63"/>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63"/>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63"/>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63"/>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63"/>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63"/>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63"/>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63"/>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63"/>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63"/>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63"/>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63"/>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63"/>
            <p:cNvSpPr/>
            <p:nvPr/>
          </p:nvSpPr>
          <p:spPr>
            <a:xfrm>
              <a:off x="2601667" y="1598318"/>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63"/>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63"/>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63"/>
            <p:cNvSpPr/>
            <p:nvPr/>
          </p:nvSpPr>
          <p:spPr>
            <a:xfrm>
              <a:off x="2501370" y="1605066"/>
              <a:ext cx="733" cy="109"/>
            </a:xfrm>
            <a:custGeom>
              <a:rect b="b" l="l" r="r" t="t"/>
              <a:pathLst>
                <a:path extrusionOk="0" h="8" w="54">
                  <a:moveTo>
                    <a:pt x="1" y="8"/>
                  </a:move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63"/>
            <p:cNvSpPr/>
            <p:nvPr/>
          </p:nvSpPr>
          <p:spPr>
            <a:xfrm>
              <a:off x="2590398" y="15932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63"/>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63"/>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63"/>
            <p:cNvSpPr/>
            <p:nvPr/>
          </p:nvSpPr>
          <p:spPr>
            <a:xfrm>
              <a:off x="2142218" y="2087909"/>
              <a:ext cx="584" cy="339"/>
            </a:xfrm>
            <a:custGeom>
              <a:rect b="b" l="l" r="r" t="t"/>
              <a:pathLst>
                <a:path extrusionOk="0" h="25" w="43">
                  <a:moveTo>
                    <a:pt x="42"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63"/>
            <p:cNvSpPr/>
            <p:nvPr/>
          </p:nvSpPr>
          <p:spPr>
            <a:xfrm>
              <a:off x="2143834" y="2087244"/>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63"/>
            <p:cNvSpPr/>
            <p:nvPr/>
          </p:nvSpPr>
          <p:spPr>
            <a:xfrm>
              <a:off x="2143399" y="2087380"/>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63"/>
            <p:cNvSpPr/>
            <p:nvPr/>
          </p:nvSpPr>
          <p:spPr>
            <a:xfrm>
              <a:off x="2141553" y="2088235"/>
              <a:ext cx="679" cy="448"/>
            </a:xfrm>
            <a:custGeom>
              <a:rect b="b" l="l" r="r" t="t"/>
              <a:pathLst>
                <a:path extrusionOk="0" h="33" w="50">
                  <a:moveTo>
                    <a:pt x="49" y="1"/>
                  </a:moveTo>
                  <a:lnTo>
                    <a:pt x="0" y="3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63"/>
            <p:cNvSpPr/>
            <p:nvPr/>
          </p:nvSpPr>
          <p:spPr>
            <a:xfrm>
              <a:off x="2142829" y="2087624"/>
              <a:ext cx="489" cy="244"/>
            </a:xfrm>
            <a:custGeom>
              <a:rect b="b" l="l" r="r" t="t"/>
              <a:pathLst>
                <a:path extrusionOk="0" h="18" w="36">
                  <a:moveTo>
                    <a:pt x="36"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63"/>
            <p:cNvSpPr/>
            <p:nvPr/>
          </p:nvSpPr>
          <p:spPr>
            <a:xfrm>
              <a:off x="2144214" y="2087095"/>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63"/>
            <p:cNvSpPr/>
            <p:nvPr/>
          </p:nvSpPr>
          <p:spPr>
            <a:xfrm>
              <a:off x="2144554" y="2087054"/>
              <a:ext cx="244" cy="54"/>
            </a:xfrm>
            <a:custGeom>
              <a:rect b="b" l="l" r="r" t="t"/>
              <a:pathLst>
                <a:path extrusionOk="0" h="4" w="18">
                  <a:moveTo>
                    <a:pt x="1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63"/>
            <p:cNvSpPr/>
            <p:nvPr/>
          </p:nvSpPr>
          <p:spPr>
            <a:xfrm>
              <a:off x="2144839" y="2087000"/>
              <a:ext cx="190" cy="68"/>
            </a:xfrm>
            <a:custGeom>
              <a:rect b="b" l="l" r="r" t="t"/>
              <a:pathLst>
                <a:path extrusionOk="0" h="5" w="14">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63"/>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63"/>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63"/>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63"/>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63"/>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63"/>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63"/>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63"/>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63"/>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63"/>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63"/>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63"/>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63"/>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63"/>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63"/>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63"/>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63"/>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63"/>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63"/>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63"/>
            <p:cNvSpPr/>
            <p:nvPr/>
          </p:nvSpPr>
          <p:spPr>
            <a:xfrm>
              <a:off x="2257057" y="2062194"/>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63"/>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63"/>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63"/>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63"/>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63"/>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63"/>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63"/>
            <p:cNvSpPr/>
            <p:nvPr/>
          </p:nvSpPr>
          <p:spPr>
            <a:xfrm>
              <a:off x="2183955" y="201865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63"/>
            <p:cNvSpPr/>
            <p:nvPr/>
          </p:nvSpPr>
          <p:spPr>
            <a:xfrm>
              <a:off x="2139218" y="20815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63"/>
            <p:cNvSpPr/>
            <p:nvPr/>
          </p:nvSpPr>
          <p:spPr>
            <a:xfrm>
              <a:off x="2144404" y="207850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63"/>
            <p:cNvSpPr/>
            <p:nvPr/>
          </p:nvSpPr>
          <p:spPr>
            <a:xfrm>
              <a:off x="2143644" y="2078785"/>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63"/>
            <p:cNvSpPr/>
            <p:nvPr/>
          </p:nvSpPr>
          <p:spPr>
            <a:xfrm>
              <a:off x="2182910" y="2023783"/>
              <a:ext cx="149" cy="299"/>
            </a:xfrm>
            <a:custGeom>
              <a:rect b="b" l="l" r="r" t="t"/>
              <a:pathLst>
                <a:path extrusionOk="0" h="22" w="11">
                  <a:moveTo>
                    <a:pt x="0" y="22"/>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63"/>
            <p:cNvSpPr/>
            <p:nvPr/>
          </p:nvSpPr>
          <p:spPr>
            <a:xfrm>
              <a:off x="2143929" y="2078690"/>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63"/>
            <p:cNvSpPr/>
            <p:nvPr/>
          </p:nvSpPr>
          <p:spPr>
            <a:xfrm>
              <a:off x="2182720" y="2024163"/>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63"/>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63"/>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63"/>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63"/>
            <p:cNvSpPr/>
            <p:nvPr/>
          </p:nvSpPr>
          <p:spPr>
            <a:xfrm>
              <a:off x="2143359" y="2078975"/>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63"/>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63"/>
            <p:cNvSpPr/>
            <p:nvPr/>
          </p:nvSpPr>
          <p:spPr>
            <a:xfrm>
              <a:off x="2142979" y="2079111"/>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63"/>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63"/>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63"/>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63"/>
            <p:cNvSpPr/>
            <p:nvPr/>
          </p:nvSpPr>
          <p:spPr>
            <a:xfrm>
              <a:off x="2139462" y="2081107"/>
              <a:ext cx="394" cy="299"/>
            </a:xfrm>
            <a:custGeom>
              <a:rect b="b" l="l" r="r" t="t"/>
              <a:pathLst>
                <a:path extrusionOk="0" h="22" w="29">
                  <a:moveTo>
                    <a:pt x="0" y="22"/>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63"/>
            <p:cNvSpPr/>
            <p:nvPr/>
          </p:nvSpPr>
          <p:spPr>
            <a:xfrm>
              <a:off x="2140127" y="2080727"/>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63"/>
            <p:cNvSpPr/>
            <p:nvPr/>
          </p:nvSpPr>
          <p:spPr>
            <a:xfrm>
              <a:off x="2140697" y="2080401"/>
              <a:ext cx="299" cy="204"/>
            </a:xfrm>
            <a:custGeom>
              <a:rect b="b" l="l" r="r" t="t"/>
              <a:pathLst>
                <a:path extrusionOk="0" h="15" w="22">
                  <a:moveTo>
                    <a:pt x="0" y="1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63"/>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63"/>
            <p:cNvSpPr/>
            <p:nvPr/>
          </p:nvSpPr>
          <p:spPr>
            <a:xfrm>
              <a:off x="2141213" y="2080062"/>
              <a:ext cx="299" cy="204"/>
            </a:xfrm>
            <a:custGeom>
              <a:rect b="b" l="l" r="r" t="t"/>
              <a:pathLst>
                <a:path extrusionOk="0" h="15" w="22">
                  <a:moveTo>
                    <a:pt x="1" y="15"/>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63"/>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63"/>
            <p:cNvSpPr/>
            <p:nvPr/>
          </p:nvSpPr>
          <p:spPr>
            <a:xfrm>
              <a:off x="2141743" y="2079777"/>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63"/>
            <p:cNvSpPr/>
            <p:nvPr/>
          </p:nvSpPr>
          <p:spPr>
            <a:xfrm>
              <a:off x="2144214" y="2078595"/>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63"/>
            <p:cNvSpPr/>
            <p:nvPr/>
          </p:nvSpPr>
          <p:spPr>
            <a:xfrm>
              <a:off x="2142164" y="2079546"/>
              <a:ext cx="258" cy="149"/>
            </a:xfrm>
            <a:custGeom>
              <a:rect b="b" l="l" r="r" t="t"/>
              <a:pathLst>
                <a:path extrusionOk="0" h="11" w="19">
                  <a:moveTo>
                    <a:pt x="1"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63"/>
            <p:cNvSpPr/>
            <p:nvPr/>
          </p:nvSpPr>
          <p:spPr>
            <a:xfrm>
              <a:off x="2142598" y="2079301"/>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63"/>
            <p:cNvSpPr/>
            <p:nvPr/>
          </p:nvSpPr>
          <p:spPr>
            <a:xfrm>
              <a:off x="2144594" y="2078500"/>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63"/>
            <p:cNvSpPr/>
            <p:nvPr/>
          </p:nvSpPr>
          <p:spPr>
            <a:xfrm>
              <a:off x="2144744" y="2078446"/>
              <a:ext cx="95" cy="14"/>
            </a:xfrm>
            <a:custGeom>
              <a:rect b="b" l="l" r="r" t="t"/>
              <a:pathLst>
                <a:path extrusionOk="0" h="1" w="7">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63"/>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63"/>
            <p:cNvSpPr/>
            <p:nvPr/>
          </p:nvSpPr>
          <p:spPr>
            <a:xfrm>
              <a:off x="2246887" y="2005399"/>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63"/>
            <p:cNvSpPr/>
            <p:nvPr/>
          </p:nvSpPr>
          <p:spPr>
            <a:xfrm>
              <a:off x="2263194" y="20098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63"/>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63"/>
            <p:cNvSpPr/>
            <p:nvPr/>
          </p:nvSpPr>
          <p:spPr>
            <a:xfrm>
              <a:off x="2266235" y="201209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63"/>
            <p:cNvSpPr/>
            <p:nvPr/>
          </p:nvSpPr>
          <p:spPr>
            <a:xfrm>
              <a:off x="2265665" y="2011617"/>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63"/>
            <p:cNvSpPr/>
            <p:nvPr/>
          </p:nvSpPr>
          <p:spPr>
            <a:xfrm>
              <a:off x="2265190" y="2011197"/>
              <a:ext cx="339" cy="339"/>
            </a:xfrm>
            <a:custGeom>
              <a:rect b="b" l="l" r="r" t="t"/>
              <a:pathLst>
                <a:path extrusionOk="0" h="25" w="25">
                  <a:moveTo>
                    <a:pt x="25"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63"/>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63"/>
            <p:cNvSpPr/>
            <p:nvPr/>
          </p:nvSpPr>
          <p:spPr>
            <a:xfrm>
              <a:off x="2263995" y="2010287"/>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63"/>
            <p:cNvSpPr/>
            <p:nvPr/>
          </p:nvSpPr>
          <p:spPr>
            <a:xfrm>
              <a:off x="2266805" y="2012527"/>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63"/>
            <p:cNvSpPr/>
            <p:nvPr/>
          </p:nvSpPr>
          <p:spPr>
            <a:xfrm>
              <a:off x="2263710" y="2010056"/>
              <a:ext cx="258" cy="149"/>
            </a:xfrm>
            <a:custGeom>
              <a:rect b="b" l="l" r="r" t="t"/>
              <a:pathLst>
                <a:path extrusionOk="0" h="11" w="19">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63"/>
            <p:cNvSpPr/>
            <p:nvPr/>
          </p:nvSpPr>
          <p:spPr>
            <a:xfrm>
              <a:off x="2261429" y="201034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63"/>
            <p:cNvSpPr/>
            <p:nvPr/>
          </p:nvSpPr>
          <p:spPr>
            <a:xfrm>
              <a:off x="2264334" y="2010531"/>
              <a:ext cx="299" cy="244"/>
            </a:xfrm>
            <a:custGeom>
              <a:rect b="b" l="l" r="r" t="t"/>
              <a:pathLst>
                <a:path extrusionOk="0" h="18" w="22">
                  <a:moveTo>
                    <a:pt x="21"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63"/>
            <p:cNvSpPr/>
            <p:nvPr/>
          </p:nvSpPr>
          <p:spPr>
            <a:xfrm>
              <a:off x="2264714" y="2010857"/>
              <a:ext cx="339" cy="258"/>
            </a:xfrm>
            <a:custGeom>
              <a:rect b="b" l="l" r="r" t="t"/>
              <a:pathLst>
                <a:path extrusionOk="0" h="19" w="25">
                  <a:moveTo>
                    <a:pt x="25"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63"/>
            <p:cNvSpPr/>
            <p:nvPr/>
          </p:nvSpPr>
          <p:spPr>
            <a:xfrm>
              <a:off x="2263479" y="2009907"/>
              <a:ext cx="204" cy="163"/>
            </a:xfrm>
            <a:custGeom>
              <a:rect b="b" l="l" r="r" t="t"/>
              <a:pathLst>
                <a:path extrusionOk="0" h="12" w="15">
                  <a:moveTo>
                    <a:pt x="1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63"/>
            <p:cNvSpPr/>
            <p:nvPr/>
          </p:nvSpPr>
          <p:spPr>
            <a:xfrm>
              <a:off x="2262528" y="2009866"/>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63"/>
            <p:cNvSpPr/>
            <p:nvPr/>
          </p:nvSpPr>
          <p:spPr>
            <a:xfrm>
              <a:off x="2262814" y="200981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63"/>
            <p:cNvSpPr/>
            <p:nvPr/>
          </p:nvSpPr>
          <p:spPr>
            <a:xfrm>
              <a:off x="2268706" y="2014143"/>
              <a:ext cx="394" cy="339"/>
            </a:xfrm>
            <a:custGeom>
              <a:rect b="b" l="l" r="r" t="t"/>
              <a:pathLst>
                <a:path extrusionOk="0" h="25" w="29">
                  <a:moveTo>
                    <a:pt x="28"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63"/>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63"/>
            <p:cNvSpPr/>
            <p:nvPr/>
          </p:nvSpPr>
          <p:spPr>
            <a:xfrm>
              <a:off x="2268041" y="201361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63"/>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63"/>
            <p:cNvSpPr/>
            <p:nvPr/>
          </p:nvSpPr>
          <p:spPr>
            <a:xfrm>
              <a:off x="2269371" y="2014754"/>
              <a:ext cx="339" cy="299"/>
            </a:xfrm>
            <a:custGeom>
              <a:rect b="b" l="l" r="r" t="t"/>
              <a:pathLst>
                <a:path extrusionOk="0" h="22" w="25">
                  <a:moveTo>
                    <a:pt x="25"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63"/>
            <p:cNvSpPr/>
            <p:nvPr/>
          </p:nvSpPr>
          <p:spPr>
            <a:xfrm>
              <a:off x="2270743" y="2015949"/>
              <a:ext cx="353" cy="299"/>
            </a:xfrm>
            <a:custGeom>
              <a:rect b="b" l="l" r="r" t="t"/>
              <a:pathLst>
                <a:path extrusionOk="0" h="22" w="26">
                  <a:moveTo>
                    <a:pt x="25"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63"/>
            <p:cNvSpPr/>
            <p:nvPr/>
          </p:nvSpPr>
          <p:spPr>
            <a:xfrm>
              <a:off x="2270037" y="2015324"/>
              <a:ext cx="339" cy="353"/>
            </a:xfrm>
            <a:custGeom>
              <a:rect b="b" l="l" r="r" t="t"/>
              <a:pathLst>
                <a:path extrusionOk="0" h="26" w="25">
                  <a:moveTo>
                    <a:pt x="25"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63"/>
            <p:cNvSpPr/>
            <p:nvPr/>
          </p:nvSpPr>
          <p:spPr>
            <a:xfrm>
              <a:off x="2247172" y="2005684"/>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63"/>
            <p:cNvSpPr/>
            <p:nvPr/>
          </p:nvSpPr>
          <p:spPr>
            <a:xfrm>
              <a:off x="2267416" y="2013043"/>
              <a:ext cx="394" cy="353"/>
            </a:xfrm>
            <a:custGeom>
              <a:rect b="b" l="l" r="r" t="t"/>
              <a:pathLst>
                <a:path extrusionOk="0" h="26" w="29">
                  <a:moveTo>
                    <a:pt x="2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63"/>
            <p:cNvSpPr/>
            <p:nvPr/>
          </p:nvSpPr>
          <p:spPr>
            <a:xfrm>
              <a:off x="2247362" y="2005915"/>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63"/>
            <p:cNvSpPr/>
            <p:nvPr/>
          </p:nvSpPr>
          <p:spPr>
            <a:xfrm>
              <a:off x="2271028" y="2020511"/>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63"/>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63"/>
            <p:cNvSpPr/>
            <p:nvPr/>
          </p:nvSpPr>
          <p:spPr>
            <a:xfrm>
              <a:off x="2270987" y="2020986"/>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63"/>
            <p:cNvSpPr/>
            <p:nvPr/>
          </p:nvSpPr>
          <p:spPr>
            <a:xfrm>
              <a:off x="2271082" y="201998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63"/>
            <p:cNvSpPr/>
            <p:nvPr/>
          </p:nvSpPr>
          <p:spPr>
            <a:xfrm>
              <a:off x="2271313" y="2017890"/>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63"/>
            <p:cNvSpPr/>
            <p:nvPr/>
          </p:nvSpPr>
          <p:spPr>
            <a:xfrm>
              <a:off x="2270933" y="202146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63"/>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63"/>
            <p:cNvSpPr/>
            <p:nvPr/>
          </p:nvSpPr>
          <p:spPr>
            <a:xfrm>
              <a:off x="2271272" y="2018325"/>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63"/>
            <p:cNvSpPr/>
            <p:nvPr/>
          </p:nvSpPr>
          <p:spPr>
            <a:xfrm>
              <a:off x="2271123" y="2019370"/>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63"/>
            <p:cNvSpPr/>
            <p:nvPr/>
          </p:nvSpPr>
          <p:spPr>
            <a:xfrm>
              <a:off x="2270892" y="2021936"/>
              <a:ext cx="14" cy="149"/>
            </a:xfrm>
            <a:custGeom>
              <a:rect b="b" l="l" r="r" t="t"/>
              <a:pathLst>
                <a:path extrusionOk="0" h="11" w="1">
                  <a:moveTo>
                    <a:pt x="0"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63"/>
            <p:cNvSpPr/>
            <p:nvPr/>
          </p:nvSpPr>
          <p:spPr>
            <a:xfrm>
              <a:off x="2271177" y="2018800"/>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63"/>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63"/>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63"/>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63"/>
            <p:cNvSpPr/>
            <p:nvPr/>
          </p:nvSpPr>
          <p:spPr>
            <a:xfrm>
              <a:off x="2263044" y="206462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63"/>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63"/>
            <p:cNvSpPr/>
            <p:nvPr/>
          </p:nvSpPr>
          <p:spPr>
            <a:xfrm>
              <a:off x="2261103" y="2064380"/>
              <a:ext cx="434" cy="109"/>
            </a:xfrm>
            <a:custGeom>
              <a:rect b="b" l="l" r="r" t="t"/>
              <a:pathLst>
                <a:path extrusionOk="0" h="8" w="32">
                  <a:moveTo>
                    <a:pt x="0" y="1"/>
                  </a:moveTo>
                  <a:lnTo>
                    <a:pt x="3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63"/>
            <p:cNvSpPr/>
            <p:nvPr/>
          </p:nvSpPr>
          <p:spPr>
            <a:xfrm>
              <a:off x="2264904" y="2064054"/>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63"/>
            <p:cNvSpPr/>
            <p:nvPr/>
          </p:nvSpPr>
          <p:spPr>
            <a:xfrm>
              <a:off x="2264375" y="2064339"/>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63"/>
            <p:cNvSpPr/>
            <p:nvPr/>
          </p:nvSpPr>
          <p:spPr>
            <a:xfrm>
              <a:off x="2262243" y="2064570"/>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63"/>
            <p:cNvSpPr/>
            <p:nvPr/>
          </p:nvSpPr>
          <p:spPr>
            <a:xfrm>
              <a:off x="2263615" y="2064570"/>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63"/>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63"/>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63"/>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63"/>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63"/>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63"/>
            <p:cNvSpPr/>
            <p:nvPr/>
          </p:nvSpPr>
          <p:spPr>
            <a:xfrm>
              <a:off x="2344428" y="2155362"/>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63"/>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63"/>
            <p:cNvSpPr/>
            <p:nvPr/>
          </p:nvSpPr>
          <p:spPr>
            <a:xfrm>
              <a:off x="2276119" y="2212116"/>
              <a:ext cx="1059" cy="964"/>
            </a:xfrm>
            <a:custGeom>
              <a:rect b="b" l="l" r="r" t="t"/>
              <a:pathLst>
                <a:path extrusionOk="0" h="71" w="78">
                  <a:moveTo>
                    <a:pt x="77" y="0"/>
                  </a:moveTo>
                  <a:lnTo>
                    <a:pt x="0" y="7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63"/>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63"/>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63"/>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63"/>
            <p:cNvSpPr/>
            <p:nvPr/>
          </p:nvSpPr>
          <p:spPr>
            <a:xfrm>
              <a:off x="2276215" y="2216393"/>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63"/>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63"/>
            <p:cNvSpPr/>
            <p:nvPr/>
          </p:nvSpPr>
          <p:spPr>
            <a:xfrm>
              <a:off x="2281917" y="22487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63"/>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63"/>
            <p:cNvSpPr/>
            <p:nvPr/>
          </p:nvSpPr>
          <p:spPr>
            <a:xfrm>
              <a:off x="2275875" y="2215158"/>
              <a:ext cx="68" cy="109"/>
            </a:xfrm>
            <a:custGeom>
              <a:rect b="b" l="l" r="r" t="t"/>
              <a:pathLst>
                <a:path extrusionOk="0" h="8" w="5">
                  <a:moveTo>
                    <a:pt x="1"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63"/>
            <p:cNvSpPr/>
            <p:nvPr/>
          </p:nvSpPr>
          <p:spPr>
            <a:xfrm>
              <a:off x="2275780" y="221468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63"/>
            <p:cNvSpPr/>
            <p:nvPr/>
          </p:nvSpPr>
          <p:spPr>
            <a:xfrm>
              <a:off x="2276024" y="2215728"/>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63"/>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63"/>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63"/>
            <p:cNvSpPr/>
            <p:nvPr/>
          </p:nvSpPr>
          <p:spPr>
            <a:xfrm>
              <a:off x="2269222" y="2162721"/>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63"/>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63"/>
            <p:cNvSpPr/>
            <p:nvPr/>
          </p:nvSpPr>
          <p:spPr>
            <a:xfrm>
              <a:off x="2267851" y="2156693"/>
              <a:ext cx="720" cy="244"/>
            </a:xfrm>
            <a:custGeom>
              <a:rect b="b" l="l" r="r" t="t"/>
              <a:pathLst>
                <a:path extrusionOk="0" h="18" w="53">
                  <a:moveTo>
                    <a:pt x="53"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63"/>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63"/>
            <p:cNvSpPr/>
            <p:nvPr/>
          </p:nvSpPr>
          <p:spPr>
            <a:xfrm>
              <a:off x="2274164" y="2107447"/>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63"/>
            <p:cNvSpPr/>
            <p:nvPr/>
          </p:nvSpPr>
          <p:spPr>
            <a:xfrm>
              <a:off x="2273173" y="2107203"/>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63"/>
            <p:cNvSpPr/>
            <p:nvPr/>
          </p:nvSpPr>
          <p:spPr>
            <a:xfrm>
              <a:off x="2275739" y="2108058"/>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63"/>
            <p:cNvSpPr/>
            <p:nvPr/>
          </p:nvSpPr>
          <p:spPr>
            <a:xfrm>
              <a:off x="2274694" y="2107583"/>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63"/>
            <p:cNvSpPr/>
            <p:nvPr/>
          </p:nvSpPr>
          <p:spPr>
            <a:xfrm>
              <a:off x="2275210" y="2107828"/>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63"/>
            <p:cNvSpPr/>
            <p:nvPr/>
          </p:nvSpPr>
          <p:spPr>
            <a:xfrm>
              <a:off x="2273648" y="2107298"/>
              <a:ext cx="244" cy="68"/>
            </a:xfrm>
            <a:custGeom>
              <a:rect b="b" l="l" r="r" t="t"/>
              <a:pathLst>
                <a:path extrusionOk="0" h="5" w="18">
                  <a:moveTo>
                    <a:pt x="0"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63"/>
            <p:cNvSpPr/>
            <p:nvPr/>
          </p:nvSpPr>
          <p:spPr>
            <a:xfrm>
              <a:off x="2276310" y="210834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63"/>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63"/>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63"/>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63"/>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63"/>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63"/>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63"/>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63"/>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63"/>
            <p:cNvSpPr/>
            <p:nvPr/>
          </p:nvSpPr>
          <p:spPr>
            <a:xfrm>
              <a:off x="2270227" y="2064285"/>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63"/>
            <p:cNvSpPr/>
            <p:nvPr/>
          </p:nvSpPr>
          <p:spPr>
            <a:xfrm>
              <a:off x="2270227" y="2063579"/>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63"/>
            <p:cNvSpPr/>
            <p:nvPr/>
          </p:nvSpPr>
          <p:spPr>
            <a:xfrm>
              <a:off x="2264375" y="2076314"/>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63"/>
            <p:cNvSpPr/>
            <p:nvPr/>
          </p:nvSpPr>
          <p:spPr>
            <a:xfrm>
              <a:off x="2270227" y="206390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63"/>
            <p:cNvSpPr/>
            <p:nvPr/>
          </p:nvSpPr>
          <p:spPr>
            <a:xfrm>
              <a:off x="2265380" y="2075839"/>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63"/>
            <p:cNvSpPr/>
            <p:nvPr/>
          </p:nvSpPr>
          <p:spPr>
            <a:xfrm>
              <a:off x="2265190" y="207588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63"/>
            <p:cNvSpPr/>
            <p:nvPr/>
          </p:nvSpPr>
          <p:spPr>
            <a:xfrm>
              <a:off x="2263900" y="207659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63"/>
            <p:cNvSpPr/>
            <p:nvPr/>
          </p:nvSpPr>
          <p:spPr>
            <a:xfrm>
              <a:off x="2265000" y="207597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63"/>
            <p:cNvSpPr/>
            <p:nvPr/>
          </p:nvSpPr>
          <p:spPr>
            <a:xfrm>
              <a:off x="2264714" y="2076124"/>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63"/>
            <p:cNvSpPr/>
            <p:nvPr/>
          </p:nvSpPr>
          <p:spPr>
            <a:xfrm>
              <a:off x="2262949" y="2077210"/>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63"/>
            <p:cNvSpPr/>
            <p:nvPr/>
          </p:nvSpPr>
          <p:spPr>
            <a:xfrm>
              <a:off x="2270077" y="2062058"/>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63"/>
            <p:cNvSpPr/>
            <p:nvPr/>
          </p:nvSpPr>
          <p:spPr>
            <a:xfrm>
              <a:off x="2270132" y="206257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63"/>
            <p:cNvSpPr/>
            <p:nvPr/>
          </p:nvSpPr>
          <p:spPr>
            <a:xfrm>
              <a:off x="2263289" y="2076830"/>
              <a:ext cx="394" cy="258"/>
            </a:xfrm>
            <a:custGeom>
              <a:rect b="b" l="l" r="r" t="t"/>
              <a:pathLst>
                <a:path extrusionOk="0" h="19" w="29">
                  <a:moveTo>
                    <a:pt x="28"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63"/>
            <p:cNvSpPr/>
            <p:nvPr/>
          </p:nvSpPr>
          <p:spPr>
            <a:xfrm>
              <a:off x="2270173" y="20631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63"/>
            <p:cNvSpPr/>
            <p:nvPr/>
          </p:nvSpPr>
          <p:spPr>
            <a:xfrm>
              <a:off x="2334109" y="212622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63"/>
            <p:cNvSpPr/>
            <p:nvPr/>
          </p:nvSpPr>
          <p:spPr>
            <a:xfrm>
              <a:off x="2334204" y="212607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63"/>
            <p:cNvSpPr/>
            <p:nvPr/>
          </p:nvSpPr>
          <p:spPr>
            <a:xfrm>
              <a:off x="2334150" y="21261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63"/>
            <p:cNvSpPr/>
            <p:nvPr/>
          </p:nvSpPr>
          <p:spPr>
            <a:xfrm>
              <a:off x="2334204" y="212603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63"/>
            <p:cNvSpPr/>
            <p:nvPr/>
          </p:nvSpPr>
          <p:spPr>
            <a:xfrm>
              <a:off x="2334055" y="212632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63"/>
            <p:cNvSpPr/>
            <p:nvPr/>
          </p:nvSpPr>
          <p:spPr>
            <a:xfrm>
              <a:off x="2334109" y="212626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63"/>
            <p:cNvSpPr/>
            <p:nvPr/>
          </p:nvSpPr>
          <p:spPr>
            <a:xfrm>
              <a:off x="2336580" y="2124365"/>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63"/>
            <p:cNvSpPr/>
            <p:nvPr/>
          </p:nvSpPr>
          <p:spPr>
            <a:xfrm>
              <a:off x="2304306" y="21297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63"/>
            <p:cNvSpPr/>
            <p:nvPr/>
          </p:nvSpPr>
          <p:spPr>
            <a:xfrm>
              <a:off x="2337245" y="212398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63"/>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63"/>
            <p:cNvSpPr/>
            <p:nvPr/>
          </p:nvSpPr>
          <p:spPr>
            <a:xfrm>
              <a:off x="2304687" y="2129782"/>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63"/>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63"/>
            <p:cNvSpPr/>
            <p:nvPr/>
          </p:nvSpPr>
          <p:spPr>
            <a:xfrm>
              <a:off x="2336241" y="2124555"/>
              <a:ext cx="258" cy="109"/>
            </a:xfrm>
            <a:custGeom>
              <a:rect b="b" l="l" r="r" t="t"/>
              <a:pathLst>
                <a:path extrusionOk="0" h="8" w="19">
                  <a:moveTo>
                    <a:pt x="1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63"/>
            <p:cNvSpPr/>
            <p:nvPr/>
          </p:nvSpPr>
          <p:spPr>
            <a:xfrm>
              <a:off x="2336010" y="2124704"/>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63"/>
            <p:cNvSpPr/>
            <p:nvPr/>
          </p:nvSpPr>
          <p:spPr>
            <a:xfrm>
              <a:off x="2335725" y="2124895"/>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63"/>
            <p:cNvSpPr/>
            <p:nvPr/>
          </p:nvSpPr>
          <p:spPr>
            <a:xfrm>
              <a:off x="2341237" y="2121989"/>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63"/>
            <p:cNvSpPr/>
            <p:nvPr/>
          </p:nvSpPr>
          <p:spPr>
            <a:xfrm>
              <a:off x="2336865" y="2124229"/>
              <a:ext cx="299" cy="109"/>
            </a:xfrm>
            <a:custGeom>
              <a:rect b="b" l="l" r="r" t="t"/>
              <a:pathLst>
                <a:path extrusionOk="0" h="8" w="22">
                  <a:moveTo>
                    <a:pt x="2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63"/>
            <p:cNvSpPr/>
            <p:nvPr/>
          </p:nvSpPr>
          <p:spPr>
            <a:xfrm>
              <a:off x="2339472" y="2122844"/>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63"/>
            <p:cNvSpPr/>
            <p:nvPr/>
          </p:nvSpPr>
          <p:spPr>
            <a:xfrm>
              <a:off x="2301876" y="2129457"/>
              <a:ext cx="679" cy="109"/>
            </a:xfrm>
            <a:custGeom>
              <a:rect b="b" l="l" r="r" t="t"/>
              <a:pathLst>
                <a:path extrusionOk="0" h="8" w="50">
                  <a:moveTo>
                    <a:pt x="1" y="0"/>
                  </a:moveTo>
                  <a:lnTo>
                    <a:pt x="5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63"/>
            <p:cNvSpPr/>
            <p:nvPr/>
          </p:nvSpPr>
          <p:spPr>
            <a:xfrm>
              <a:off x="2340572" y="2122274"/>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63"/>
            <p:cNvSpPr/>
            <p:nvPr/>
          </p:nvSpPr>
          <p:spPr>
            <a:xfrm>
              <a:off x="2334340" y="2125886"/>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63"/>
            <p:cNvSpPr/>
            <p:nvPr/>
          </p:nvSpPr>
          <p:spPr>
            <a:xfrm>
              <a:off x="2338956" y="2123129"/>
              <a:ext cx="394" cy="163"/>
            </a:xfrm>
            <a:custGeom>
              <a:rect b="b" l="l" r="r" t="t"/>
              <a:pathLst>
                <a:path extrusionOk="0" h="12" w="29">
                  <a:moveTo>
                    <a:pt x="28"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63"/>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63"/>
            <p:cNvSpPr/>
            <p:nvPr/>
          </p:nvSpPr>
          <p:spPr>
            <a:xfrm>
              <a:off x="2338481" y="2123374"/>
              <a:ext cx="339" cy="149"/>
            </a:xfrm>
            <a:custGeom>
              <a:rect b="b" l="l" r="r" t="t"/>
              <a:pathLst>
                <a:path extrusionOk="0" h="11" w="25">
                  <a:moveTo>
                    <a:pt x="25"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63"/>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63"/>
            <p:cNvSpPr/>
            <p:nvPr/>
          </p:nvSpPr>
          <p:spPr>
            <a:xfrm>
              <a:off x="2302691" y="2129592"/>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63"/>
            <p:cNvSpPr/>
            <p:nvPr/>
          </p:nvSpPr>
          <p:spPr>
            <a:xfrm>
              <a:off x="2334245" y="2125981"/>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63"/>
            <p:cNvSpPr/>
            <p:nvPr/>
          </p:nvSpPr>
          <p:spPr>
            <a:xfrm>
              <a:off x="2334489" y="212575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63"/>
            <p:cNvSpPr/>
            <p:nvPr/>
          </p:nvSpPr>
          <p:spPr>
            <a:xfrm>
              <a:off x="2303302" y="2129647"/>
              <a:ext cx="394" cy="54"/>
            </a:xfrm>
            <a:custGeom>
              <a:rect b="b" l="l" r="r" t="t"/>
              <a:pathLst>
                <a:path extrusionOk="0" h="4" w="29">
                  <a:moveTo>
                    <a:pt x="29"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63"/>
            <p:cNvSpPr/>
            <p:nvPr/>
          </p:nvSpPr>
          <p:spPr>
            <a:xfrm>
              <a:off x="2333294" y="212645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63"/>
            <p:cNvSpPr/>
            <p:nvPr/>
          </p:nvSpPr>
          <p:spPr>
            <a:xfrm>
              <a:off x="2334394" y="212584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63"/>
            <p:cNvSpPr/>
            <p:nvPr/>
          </p:nvSpPr>
          <p:spPr>
            <a:xfrm>
              <a:off x="2340002" y="2122559"/>
              <a:ext cx="489" cy="258"/>
            </a:xfrm>
            <a:custGeom>
              <a:rect b="b" l="l" r="r" t="t"/>
              <a:pathLst>
                <a:path extrusionOk="0" h="19" w="36">
                  <a:moveTo>
                    <a:pt x="35"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63"/>
            <p:cNvSpPr/>
            <p:nvPr/>
          </p:nvSpPr>
          <p:spPr>
            <a:xfrm>
              <a:off x="2334530" y="212565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63"/>
            <p:cNvSpPr/>
            <p:nvPr/>
          </p:nvSpPr>
          <p:spPr>
            <a:xfrm>
              <a:off x="2305202" y="2129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63"/>
            <p:cNvSpPr/>
            <p:nvPr/>
          </p:nvSpPr>
          <p:spPr>
            <a:xfrm>
              <a:off x="2335100" y="2125275"/>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63"/>
            <p:cNvSpPr/>
            <p:nvPr/>
          </p:nvSpPr>
          <p:spPr>
            <a:xfrm>
              <a:off x="2334964" y="212537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63"/>
            <p:cNvSpPr/>
            <p:nvPr/>
          </p:nvSpPr>
          <p:spPr>
            <a:xfrm>
              <a:off x="2335535" y="2124990"/>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63"/>
            <p:cNvSpPr/>
            <p:nvPr/>
          </p:nvSpPr>
          <p:spPr>
            <a:xfrm>
              <a:off x="2338046" y="2123605"/>
              <a:ext cx="299" cy="163"/>
            </a:xfrm>
            <a:custGeom>
              <a:rect b="b" l="l" r="r" t="t"/>
              <a:pathLst>
                <a:path extrusionOk="0" h="12" w="22">
                  <a:moveTo>
                    <a:pt x="2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63"/>
            <p:cNvSpPr/>
            <p:nvPr/>
          </p:nvSpPr>
          <p:spPr>
            <a:xfrm>
              <a:off x="2303831" y="2129742"/>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63"/>
            <p:cNvSpPr/>
            <p:nvPr/>
          </p:nvSpPr>
          <p:spPr>
            <a:xfrm>
              <a:off x="2335290" y="2125125"/>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63"/>
            <p:cNvSpPr/>
            <p:nvPr/>
          </p:nvSpPr>
          <p:spPr>
            <a:xfrm>
              <a:off x="2334679" y="212556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63"/>
            <p:cNvSpPr/>
            <p:nvPr/>
          </p:nvSpPr>
          <p:spPr>
            <a:xfrm>
              <a:off x="2337626" y="212379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63"/>
            <p:cNvSpPr/>
            <p:nvPr/>
          </p:nvSpPr>
          <p:spPr>
            <a:xfrm>
              <a:off x="2334815" y="212546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63"/>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63"/>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63"/>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63"/>
            <p:cNvSpPr/>
            <p:nvPr/>
          </p:nvSpPr>
          <p:spPr>
            <a:xfrm>
              <a:off x="2292942" y="2120903"/>
              <a:ext cx="68" cy="149"/>
            </a:xfrm>
            <a:custGeom>
              <a:rect b="b" l="l" r="r" t="t"/>
              <a:pathLst>
                <a:path extrusionOk="0" h="11" w="5">
                  <a:moveTo>
                    <a:pt x="4"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63"/>
            <p:cNvSpPr/>
            <p:nvPr/>
          </p:nvSpPr>
          <p:spPr>
            <a:xfrm>
              <a:off x="2292711" y="2120183"/>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63"/>
            <p:cNvSpPr/>
            <p:nvPr/>
          </p:nvSpPr>
          <p:spPr>
            <a:xfrm>
              <a:off x="2293376" y="21224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63"/>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63"/>
            <p:cNvSpPr/>
            <p:nvPr/>
          </p:nvSpPr>
          <p:spPr>
            <a:xfrm>
              <a:off x="2293281" y="212204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63"/>
            <p:cNvSpPr/>
            <p:nvPr/>
          </p:nvSpPr>
          <p:spPr>
            <a:xfrm>
              <a:off x="2287769" y="2147800"/>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63"/>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63"/>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63"/>
            <p:cNvSpPr/>
            <p:nvPr/>
          </p:nvSpPr>
          <p:spPr>
            <a:xfrm>
              <a:off x="2288760" y="2148709"/>
              <a:ext cx="299" cy="299"/>
            </a:xfrm>
            <a:custGeom>
              <a:rect b="b" l="l" r="r" t="t"/>
              <a:pathLst>
                <a:path extrusionOk="0" h="22" w="22">
                  <a:moveTo>
                    <a:pt x="22"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63"/>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63"/>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63"/>
            <p:cNvSpPr/>
            <p:nvPr/>
          </p:nvSpPr>
          <p:spPr>
            <a:xfrm>
              <a:off x="2293227" y="2151126"/>
              <a:ext cx="638" cy="204"/>
            </a:xfrm>
            <a:custGeom>
              <a:rect b="b" l="l" r="r" t="t"/>
              <a:pathLst>
                <a:path extrusionOk="0" h="15" w="47">
                  <a:moveTo>
                    <a:pt x="46"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63"/>
            <p:cNvSpPr/>
            <p:nvPr/>
          </p:nvSpPr>
          <p:spPr>
            <a:xfrm>
              <a:off x="2296703" y="215080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63"/>
            <p:cNvSpPr/>
            <p:nvPr/>
          </p:nvSpPr>
          <p:spPr>
            <a:xfrm>
              <a:off x="2289195" y="2149130"/>
              <a:ext cx="489" cy="394"/>
            </a:xfrm>
            <a:custGeom>
              <a:rect b="b" l="l" r="r" t="t"/>
              <a:pathLst>
                <a:path extrusionOk="0" h="29" w="36">
                  <a:moveTo>
                    <a:pt x="35"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63"/>
            <p:cNvSpPr/>
            <p:nvPr/>
          </p:nvSpPr>
          <p:spPr>
            <a:xfrm>
              <a:off x="2297273" y="215089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63"/>
            <p:cNvSpPr/>
            <p:nvPr/>
          </p:nvSpPr>
          <p:spPr>
            <a:xfrm>
              <a:off x="2293987" y="2150936"/>
              <a:ext cx="543" cy="163"/>
            </a:xfrm>
            <a:custGeom>
              <a:rect b="b" l="l" r="r" t="t"/>
              <a:pathLst>
                <a:path extrusionOk="0" h="12" w="40">
                  <a:moveTo>
                    <a:pt x="39"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63"/>
            <p:cNvSpPr/>
            <p:nvPr/>
          </p:nvSpPr>
          <p:spPr>
            <a:xfrm>
              <a:off x="2306913" y="2152701"/>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63"/>
            <p:cNvSpPr/>
            <p:nvPr/>
          </p:nvSpPr>
          <p:spPr>
            <a:xfrm>
              <a:off x="2307293" y="2153081"/>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63"/>
            <p:cNvSpPr/>
            <p:nvPr/>
          </p:nvSpPr>
          <p:spPr>
            <a:xfrm>
              <a:off x="2305352" y="2151126"/>
              <a:ext cx="530" cy="543"/>
            </a:xfrm>
            <a:custGeom>
              <a:rect b="b" l="l" r="r" t="t"/>
              <a:pathLst>
                <a:path extrusionOk="0" h="40" w="39">
                  <a:moveTo>
                    <a:pt x="0" y="1"/>
                  </a:moveTo>
                  <a:lnTo>
                    <a:pt x="39"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63"/>
            <p:cNvSpPr/>
            <p:nvPr/>
          </p:nvSpPr>
          <p:spPr>
            <a:xfrm>
              <a:off x="2305922" y="2151697"/>
              <a:ext cx="434" cy="448"/>
            </a:xfrm>
            <a:custGeom>
              <a:rect b="b" l="l" r="r" t="t"/>
              <a:pathLst>
                <a:path extrusionOk="0" h="33" w="32">
                  <a:moveTo>
                    <a:pt x="0" y="1"/>
                  </a:moveTo>
                  <a:lnTo>
                    <a:pt x="3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63"/>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63"/>
            <p:cNvSpPr/>
            <p:nvPr/>
          </p:nvSpPr>
          <p:spPr>
            <a:xfrm>
              <a:off x="2306492" y="2152267"/>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63"/>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63"/>
            <p:cNvSpPr/>
            <p:nvPr/>
          </p:nvSpPr>
          <p:spPr>
            <a:xfrm>
              <a:off x="2304727" y="2150610"/>
              <a:ext cx="489" cy="434"/>
            </a:xfrm>
            <a:custGeom>
              <a:rect b="b" l="l" r="r" t="t"/>
              <a:pathLst>
                <a:path extrusionOk="0" h="32" w="36">
                  <a:moveTo>
                    <a:pt x="1" y="0"/>
                  </a:moveTo>
                  <a:lnTo>
                    <a:pt x="36"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63"/>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63"/>
            <p:cNvSpPr/>
            <p:nvPr/>
          </p:nvSpPr>
          <p:spPr>
            <a:xfrm>
              <a:off x="2291951" y="2116436"/>
              <a:ext cx="14" cy="0"/>
            </a:xfrm>
            <a:custGeom>
              <a:rect b="b" l="l" r="r" t="t"/>
              <a:pathLst>
                <a:path extrusionOk="0" h="0"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63"/>
            <p:cNvSpPr/>
            <p:nvPr/>
          </p:nvSpPr>
          <p:spPr>
            <a:xfrm>
              <a:off x="229256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63"/>
            <p:cNvSpPr/>
            <p:nvPr/>
          </p:nvSpPr>
          <p:spPr>
            <a:xfrm>
              <a:off x="2291095" y="211647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63"/>
            <p:cNvSpPr/>
            <p:nvPr/>
          </p:nvSpPr>
          <p:spPr>
            <a:xfrm>
              <a:off x="229313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63"/>
            <p:cNvSpPr/>
            <p:nvPr/>
          </p:nvSpPr>
          <p:spPr>
            <a:xfrm>
              <a:off x="2291326" y="211647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63"/>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63"/>
            <p:cNvSpPr/>
            <p:nvPr/>
          </p:nvSpPr>
          <p:spPr>
            <a:xfrm>
              <a:off x="258574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63"/>
            <p:cNvSpPr/>
            <p:nvPr/>
          </p:nvSpPr>
          <p:spPr>
            <a:xfrm>
              <a:off x="2587696" y="173436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63"/>
            <p:cNvSpPr/>
            <p:nvPr/>
          </p:nvSpPr>
          <p:spPr>
            <a:xfrm>
              <a:off x="2588782" y="1734365"/>
              <a:ext cx="489" cy="14"/>
            </a:xfrm>
            <a:custGeom>
              <a:rect b="b" l="l" r="r" t="t"/>
              <a:pathLst>
                <a:path extrusionOk="0" h="1" w="36">
                  <a:moveTo>
                    <a:pt x="1" y="0"/>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63"/>
            <p:cNvSpPr/>
            <p:nvPr/>
          </p:nvSpPr>
          <p:spPr>
            <a:xfrm>
              <a:off x="2587221" y="1734365"/>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63"/>
            <p:cNvSpPr/>
            <p:nvPr/>
          </p:nvSpPr>
          <p:spPr>
            <a:xfrm>
              <a:off x="2586786" y="173427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63"/>
            <p:cNvSpPr/>
            <p:nvPr/>
          </p:nvSpPr>
          <p:spPr>
            <a:xfrm>
              <a:off x="2588646" y="173436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63"/>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63"/>
            <p:cNvSpPr/>
            <p:nvPr/>
          </p:nvSpPr>
          <p:spPr>
            <a:xfrm>
              <a:off x="258612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63"/>
            <p:cNvSpPr/>
            <p:nvPr/>
          </p:nvSpPr>
          <p:spPr>
            <a:xfrm>
              <a:off x="2585075" y="1734080"/>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63"/>
            <p:cNvSpPr/>
            <p:nvPr/>
          </p:nvSpPr>
          <p:spPr>
            <a:xfrm>
              <a:off x="2553752" y="174913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63"/>
            <p:cNvSpPr/>
            <p:nvPr/>
          </p:nvSpPr>
          <p:spPr>
            <a:xfrm>
              <a:off x="2553997" y="1748716"/>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63"/>
            <p:cNvSpPr/>
            <p:nvPr/>
          </p:nvSpPr>
          <p:spPr>
            <a:xfrm>
              <a:off x="2555612" y="1746720"/>
              <a:ext cx="244" cy="204"/>
            </a:xfrm>
            <a:custGeom>
              <a:rect b="b" l="l" r="r" t="t"/>
              <a:pathLst>
                <a:path extrusionOk="0" h="15" w="18">
                  <a:moveTo>
                    <a:pt x="18"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63"/>
            <p:cNvSpPr/>
            <p:nvPr/>
          </p:nvSpPr>
          <p:spPr>
            <a:xfrm>
              <a:off x="2554893" y="1747426"/>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63"/>
            <p:cNvSpPr/>
            <p:nvPr/>
          </p:nvSpPr>
          <p:spPr>
            <a:xfrm>
              <a:off x="2554187" y="1748377"/>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63"/>
            <p:cNvSpPr/>
            <p:nvPr/>
          </p:nvSpPr>
          <p:spPr>
            <a:xfrm>
              <a:off x="2555368" y="1746951"/>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63"/>
            <p:cNvSpPr/>
            <p:nvPr/>
          </p:nvSpPr>
          <p:spPr>
            <a:xfrm>
              <a:off x="2554417" y="17479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63"/>
            <p:cNvSpPr/>
            <p:nvPr/>
          </p:nvSpPr>
          <p:spPr>
            <a:xfrm>
              <a:off x="2553616" y="1749572"/>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63"/>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63"/>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63"/>
            <p:cNvSpPr/>
            <p:nvPr/>
          </p:nvSpPr>
          <p:spPr>
            <a:xfrm>
              <a:off x="2553087" y="1753143"/>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63"/>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63"/>
            <p:cNvSpPr/>
            <p:nvPr/>
          </p:nvSpPr>
          <p:spPr>
            <a:xfrm>
              <a:off x="2555137" y="1747196"/>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63"/>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63"/>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63"/>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63"/>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63"/>
            <p:cNvSpPr/>
            <p:nvPr/>
          </p:nvSpPr>
          <p:spPr>
            <a:xfrm>
              <a:off x="2554662" y="1747712"/>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63"/>
            <p:cNvSpPr/>
            <p:nvPr/>
          </p:nvSpPr>
          <p:spPr>
            <a:xfrm>
              <a:off x="2572014" y="1722675"/>
              <a:ext cx="109" cy="190"/>
            </a:xfrm>
            <a:custGeom>
              <a:rect b="b" l="l" r="r" t="t"/>
              <a:pathLst>
                <a:path extrusionOk="0" h="14"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63"/>
            <p:cNvSpPr/>
            <p:nvPr/>
          </p:nvSpPr>
          <p:spPr>
            <a:xfrm>
              <a:off x="2572489" y="172161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63"/>
            <p:cNvSpPr/>
            <p:nvPr/>
          </p:nvSpPr>
          <p:spPr>
            <a:xfrm>
              <a:off x="2572299" y="1722050"/>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63"/>
            <p:cNvSpPr/>
            <p:nvPr/>
          </p:nvSpPr>
          <p:spPr>
            <a:xfrm>
              <a:off x="2571824" y="1723001"/>
              <a:ext cx="109" cy="204"/>
            </a:xfrm>
            <a:custGeom>
              <a:rect b="b" l="l" r="r" t="t"/>
              <a:pathLst>
                <a:path extrusionOk="0" h="15" w="8">
                  <a:moveTo>
                    <a:pt x="0" y="15"/>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63"/>
            <p:cNvSpPr/>
            <p:nvPr/>
          </p:nvSpPr>
          <p:spPr>
            <a:xfrm>
              <a:off x="2572394" y="17218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63"/>
            <p:cNvSpPr/>
            <p:nvPr/>
          </p:nvSpPr>
          <p:spPr>
            <a:xfrm>
              <a:off x="2572150" y="1722335"/>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63"/>
            <p:cNvSpPr/>
            <p:nvPr/>
          </p:nvSpPr>
          <p:spPr>
            <a:xfrm>
              <a:off x="2570914" y="1724671"/>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63"/>
            <p:cNvSpPr/>
            <p:nvPr/>
          </p:nvSpPr>
          <p:spPr>
            <a:xfrm>
              <a:off x="2570588" y="1725187"/>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63"/>
            <p:cNvSpPr/>
            <p:nvPr/>
          </p:nvSpPr>
          <p:spPr>
            <a:xfrm>
              <a:off x="2571634" y="172338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63"/>
            <p:cNvSpPr/>
            <p:nvPr/>
          </p:nvSpPr>
          <p:spPr>
            <a:xfrm>
              <a:off x="2571159" y="1724195"/>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63"/>
            <p:cNvSpPr/>
            <p:nvPr/>
          </p:nvSpPr>
          <p:spPr>
            <a:xfrm>
              <a:off x="2571389" y="1723761"/>
              <a:ext cx="163" cy="258"/>
            </a:xfrm>
            <a:custGeom>
              <a:rect b="b" l="l" r="r" t="t"/>
              <a:pathLst>
                <a:path extrusionOk="0" h="19" w="12">
                  <a:moveTo>
                    <a:pt x="1"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63"/>
            <p:cNvSpPr/>
            <p:nvPr/>
          </p:nvSpPr>
          <p:spPr>
            <a:xfrm>
              <a:off x="2572679" y="172114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63"/>
            <p:cNvSpPr/>
            <p:nvPr/>
          </p:nvSpPr>
          <p:spPr>
            <a:xfrm>
              <a:off x="2572584" y="172142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63"/>
            <p:cNvSpPr/>
            <p:nvPr/>
          </p:nvSpPr>
          <p:spPr>
            <a:xfrm>
              <a:off x="2572625" y="1721235"/>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63"/>
            <p:cNvSpPr/>
            <p:nvPr/>
          </p:nvSpPr>
          <p:spPr>
            <a:xfrm>
              <a:off x="2604994" y="1750237"/>
              <a:ext cx="14" cy="149"/>
            </a:xfrm>
            <a:custGeom>
              <a:rect b="b" l="l" r="r" t="t"/>
              <a:pathLst>
                <a:path extrusionOk="0" h="11"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63"/>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63"/>
            <p:cNvSpPr/>
            <p:nvPr/>
          </p:nvSpPr>
          <p:spPr>
            <a:xfrm>
              <a:off x="2605048" y="1750807"/>
              <a:ext cx="54" cy="244"/>
            </a:xfrm>
            <a:custGeom>
              <a:rect b="b" l="l" r="r" t="t"/>
              <a:pathLst>
                <a:path extrusionOk="0" h="18" w="4">
                  <a:moveTo>
                    <a:pt x="0" y="1"/>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63"/>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63"/>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63"/>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63"/>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63"/>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63"/>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63"/>
            <p:cNvSpPr/>
            <p:nvPr/>
          </p:nvSpPr>
          <p:spPr>
            <a:xfrm>
              <a:off x="2376321" y="1716673"/>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63"/>
            <p:cNvSpPr/>
            <p:nvPr/>
          </p:nvSpPr>
          <p:spPr>
            <a:xfrm>
              <a:off x="2377122" y="1716728"/>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63"/>
            <p:cNvSpPr/>
            <p:nvPr/>
          </p:nvSpPr>
          <p:spPr>
            <a:xfrm>
              <a:off x="2378833" y="1717013"/>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63"/>
            <p:cNvSpPr/>
            <p:nvPr/>
          </p:nvSpPr>
          <p:spPr>
            <a:xfrm>
              <a:off x="2377937" y="1716864"/>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63"/>
            <p:cNvSpPr/>
            <p:nvPr/>
          </p:nvSpPr>
          <p:spPr>
            <a:xfrm>
              <a:off x="2375561" y="1716633"/>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63"/>
            <p:cNvSpPr/>
            <p:nvPr/>
          </p:nvSpPr>
          <p:spPr>
            <a:xfrm>
              <a:off x="2379784" y="1717203"/>
              <a:ext cx="299" cy="54"/>
            </a:xfrm>
            <a:custGeom>
              <a:rect b="b" l="l" r="r" t="t"/>
              <a:pathLst>
                <a:path extrusionOk="0" h="4" w="22">
                  <a:moveTo>
                    <a:pt x="22"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63"/>
            <p:cNvSpPr/>
            <p:nvPr/>
          </p:nvSpPr>
          <p:spPr>
            <a:xfrm>
              <a:off x="2368134" y="1717773"/>
              <a:ext cx="828" cy="149"/>
            </a:xfrm>
            <a:custGeom>
              <a:rect b="b" l="l" r="r" t="t"/>
              <a:pathLst>
                <a:path extrusionOk="0" h="11" w="61">
                  <a:moveTo>
                    <a:pt x="1" y="11"/>
                  </a:move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63"/>
            <p:cNvSpPr/>
            <p:nvPr/>
          </p:nvSpPr>
          <p:spPr>
            <a:xfrm>
              <a:off x="2374896" y="171663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63"/>
            <p:cNvSpPr/>
            <p:nvPr/>
          </p:nvSpPr>
          <p:spPr>
            <a:xfrm>
              <a:off x="2369234" y="1717488"/>
              <a:ext cx="964" cy="244"/>
            </a:xfrm>
            <a:custGeom>
              <a:rect b="b" l="l" r="r" t="t"/>
              <a:pathLst>
                <a:path extrusionOk="0" h="18" w="71">
                  <a:moveTo>
                    <a:pt x="0" y="18"/>
                  </a:moveTo>
                  <a:lnTo>
                    <a:pt x="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63"/>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63"/>
            <p:cNvSpPr/>
            <p:nvPr/>
          </p:nvSpPr>
          <p:spPr>
            <a:xfrm>
              <a:off x="2374611" y="1725051"/>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63"/>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63"/>
            <p:cNvSpPr/>
            <p:nvPr/>
          </p:nvSpPr>
          <p:spPr>
            <a:xfrm>
              <a:off x="2374461" y="1724901"/>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63"/>
            <p:cNvSpPr/>
            <p:nvPr/>
          </p:nvSpPr>
          <p:spPr>
            <a:xfrm>
              <a:off x="2374896" y="1725377"/>
              <a:ext cx="149" cy="258"/>
            </a:xfrm>
            <a:custGeom>
              <a:rect b="b" l="l" r="r" t="t"/>
              <a:pathLst>
                <a:path extrusionOk="0" h="19" w="11">
                  <a:moveTo>
                    <a:pt x="1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63"/>
            <p:cNvSpPr/>
            <p:nvPr/>
          </p:nvSpPr>
          <p:spPr>
            <a:xfrm>
              <a:off x="2374746" y="1725187"/>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63"/>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63"/>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63"/>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63"/>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63"/>
            <p:cNvSpPr/>
            <p:nvPr/>
          </p:nvSpPr>
          <p:spPr>
            <a:xfrm>
              <a:off x="2376702" y="1727617"/>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63"/>
            <p:cNvSpPr/>
            <p:nvPr/>
          </p:nvSpPr>
          <p:spPr>
            <a:xfrm>
              <a:off x="2377177" y="1727753"/>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63"/>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63"/>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63"/>
            <p:cNvSpPr/>
            <p:nvPr/>
          </p:nvSpPr>
          <p:spPr>
            <a:xfrm>
              <a:off x="2377937" y="172832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63"/>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63"/>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63"/>
            <p:cNvSpPr/>
            <p:nvPr/>
          </p:nvSpPr>
          <p:spPr>
            <a:xfrm>
              <a:off x="2389668" y="171268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63"/>
            <p:cNvSpPr/>
            <p:nvPr/>
          </p:nvSpPr>
          <p:spPr>
            <a:xfrm>
              <a:off x="2389953" y="1712111"/>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63"/>
            <p:cNvSpPr/>
            <p:nvPr/>
          </p:nvSpPr>
          <p:spPr>
            <a:xfrm>
              <a:off x="2389532" y="1713021"/>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63"/>
            <p:cNvSpPr/>
            <p:nvPr/>
          </p:nvSpPr>
          <p:spPr>
            <a:xfrm>
              <a:off x="2389573" y="1712872"/>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63"/>
            <p:cNvSpPr/>
            <p:nvPr/>
          </p:nvSpPr>
          <p:spPr>
            <a:xfrm>
              <a:off x="2389763" y="1712397"/>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63"/>
            <p:cNvSpPr/>
            <p:nvPr/>
          </p:nvSpPr>
          <p:spPr>
            <a:xfrm>
              <a:off x="2389478" y="1713116"/>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63"/>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63"/>
            <p:cNvSpPr/>
            <p:nvPr/>
          </p:nvSpPr>
          <p:spPr>
            <a:xfrm>
              <a:off x="2381114" y="1715248"/>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63"/>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63"/>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63"/>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63"/>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63"/>
            <p:cNvSpPr/>
            <p:nvPr/>
          </p:nvSpPr>
          <p:spPr>
            <a:xfrm>
              <a:off x="2403748" y="1738262"/>
              <a:ext cx="339" cy="244"/>
            </a:xfrm>
            <a:custGeom>
              <a:rect b="b" l="l" r="r" t="t"/>
              <a:pathLst>
                <a:path extrusionOk="0" h="18" w="25">
                  <a:moveTo>
                    <a:pt x="25"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63"/>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63"/>
            <p:cNvSpPr/>
            <p:nvPr/>
          </p:nvSpPr>
          <p:spPr>
            <a:xfrm>
              <a:off x="2403273" y="1737922"/>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63"/>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63"/>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63"/>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63"/>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63"/>
            <p:cNvSpPr/>
            <p:nvPr/>
          </p:nvSpPr>
          <p:spPr>
            <a:xfrm>
              <a:off x="2402933" y="1737596"/>
              <a:ext cx="258" cy="204"/>
            </a:xfrm>
            <a:custGeom>
              <a:rect b="b" l="l" r="r" t="t"/>
              <a:pathLst>
                <a:path extrusionOk="0" h="15" w="19">
                  <a:moveTo>
                    <a:pt x="18"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63"/>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63"/>
            <p:cNvSpPr/>
            <p:nvPr/>
          </p:nvSpPr>
          <p:spPr>
            <a:xfrm>
              <a:off x="2380069" y="1732695"/>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63"/>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63"/>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63"/>
            <p:cNvSpPr/>
            <p:nvPr/>
          </p:nvSpPr>
          <p:spPr>
            <a:xfrm>
              <a:off x="2404264" y="1738588"/>
              <a:ext cx="543" cy="353"/>
            </a:xfrm>
            <a:custGeom>
              <a:rect b="b" l="l" r="r" t="t"/>
              <a:pathLst>
                <a:path extrusionOk="0" h="26" w="40">
                  <a:moveTo>
                    <a:pt x="3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63"/>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63"/>
            <p:cNvSpPr/>
            <p:nvPr/>
          </p:nvSpPr>
          <p:spPr>
            <a:xfrm>
              <a:off x="2405364" y="1714447"/>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63"/>
            <p:cNvSpPr/>
            <p:nvPr/>
          </p:nvSpPr>
          <p:spPr>
            <a:xfrm>
              <a:off x="2400612" y="171729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63"/>
            <p:cNvSpPr/>
            <p:nvPr/>
          </p:nvSpPr>
          <p:spPr>
            <a:xfrm>
              <a:off x="2403884" y="1715153"/>
              <a:ext cx="299" cy="109"/>
            </a:xfrm>
            <a:custGeom>
              <a:rect b="b" l="l" r="r" t="t"/>
              <a:pathLst>
                <a:path extrusionOk="0" h="8" w="22">
                  <a:moveTo>
                    <a:pt x="1" y="8"/>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63"/>
            <p:cNvSpPr/>
            <p:nvPr/>
          </p:nvSpPr>
          <p:spPr>
            <a:xfrm>
              <a:off x="2404603" y="1714868"/>
              <a:ext cx="299" cy="109"/>
            </a:xfrm>
            <a:custGeom>
              <a:rect b="b" l="l" r="r" t="t"/>
              <a:pathLst>
                <a:path extrusionOk="0" h="8" w="22">
                  <a:moveTo>
                    <a:pt x="0" y="8"/>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63"/>
            <p:cNvSpPr/>
            <p:nvPr/>
          </p:nvSpPr>
          <p:spPr>
            <a:xfrm>
              <a:off x="2403504" y="1715302"/>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63"/>
            <p:cNvSpPr/>
            <p:nvPr/>
          </p:nvSpPr>
          <p:spPr>
            <a:xfrm>
              <a:off x="2404929" y="1714637"/>
              <a:ext cx="353" cy="204"/>
            </a:xfrm>
            <a:custGeom>
              <a:rect b="b" l="l" r="r" t="t"/>
              <a:pathLst>
                <a:path extrusionOk="0" h="15" w="26">
                  <a:moveTo>
                    <a:pt x="1" y="1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63"/>
            <p:cNvSpPr/>
            <p:nvPr/>
          </p:nvSpPr>
          <p:spPr>
            <a:xfrm>
              <a:off x="2404223" y="1715017"/>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63"/>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63"/>
            <p:cNvSpPr/>
            <p:nvPr/>
          </p:nvSpPr>
          <p:spPr>
            <a:xfrm>
              <a:off x="2390958" y="1712261"/>
              <a:ext cx="394" cy="149"/>
            </a:xfrm>
            <a:custGeom>
              <a:rect b="b" l="l" r="r" t="t"/>
              <a:pathLst>
                <a:path extrusionOk="0" h="11" w="29">
                  <a:moveTo>
                    <a:pt x="0" y="0"/>
                  </a:moveTo>
                  <a:lnTo>
                    <a:pt x="2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63"/>
            <p:cNvSpPr/>
            <p:nvPr/>
          </p:nvSpPr>
          <p:spPr>
            <a:xfrm>
              <a:off x="2391664" y="1712492"/>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63"/>
            <p:cNvSpPr/>
            <p:nvPr/>
          </p:nvSpPr>
          <p:spPr>
            <a:xfrm>
              <a:off x="2400136" y="1717244"/>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63"/>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63"/>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63"/>
            <p:cNvSpPr/>
            <p:nvPr/>
          </p:nvSpPr>
          <p:spPr>
            <a:xfrm>
              <a:off x="2399702" y="171710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63"/>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63"/>
            <p:cNvSpPr/>
            <p:nvPr/>
          </p:nvSpPr>
          <p:spPr>
            <a:xfrm>
              <a:off x="2400747" y="171724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63"/>
            <p:cNvSpPr/>
            <p:nvPr/>
          </p:nvSpPr>
          <p:spPr>
            <a:xfrm>
              <a:off x="2399322" y="1716959"/>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63"/>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63"/>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63"/>
            <p:cNvSpPr/>
            <p:nvPr/>
          </p:nvSpPr>
          <p:spPr>
            <a:xfrm>
              <a:off x="2390958" y="173279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63"/>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63"/>
            <p:cNvSpPr/>
            <p:nvPr/>
          </p:nvSpPr>
          <p:spPr>
            <a:xfrm>
              <a:off x="2391243" y="1733550"/>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63"/>
            <p:cNvSpPr/>
            <p:nvPr/>
          </p:nvSpPr>
          <p:spPr>
            <a:xfrm>
              <a:off x="2391813"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63"/>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63"/>
            <p:cNvSpPr/>
            <p:nvPr/>
          </p:nvSpPr>
          <p:spPr>
            <a:xfrm>
              <a:off x="2390904" y="1732559"/>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63"/>
            <p:cNvSpPr/>
            <p:nvPr/>
          </p:nvSpPr>
          <p:spPr>
            <a:xfrm>
              <a:off x="2391094" y="1733170"/>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63"/>
            <p:cNvSpPr/>
            <p:nvPr/>
          </p:nvSpPr>
          <p:spPr>
            <a:xfrm>
              <a:off x="2384726" y="1733930"/>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63"/>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63"/>
            <p:cNvSpPr/>
            <p:nvPr/>
          </p:nvSpPr>
          <p:spPr>
            <a:xfrm>
              <a:off x="2385350"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63"/>
            <p:cNvSpPr/>
            <p:nvPr/>
          </p:nvSpPr>
          <p:spPr>
            <a:xfrm>
              <a:off x="2379784" y="1731744"/>
              <a:ext cx="543" cy="299"/>
            </a:xfrm>
            <a:custGeom>
              <a:rect b="b" l="l" r="r" t="t"/>
              <a:pathLst>
                <a:path extrusionOk="0" h="22" w="40">
                  <a:moveTo>
                    <a:pt x="39"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63"/>
            <p:cNvSpPr/>
            <p:nvPr/>
          </p:nvSpPr>
          <p:spPr>
            <a:xfrm>
              <a:off x="2385826" y="173579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63"/>
            <p:cNvSpPr/>
            <p:nvPr/>
          </p:nvSpPr>
          <p:spPr>
            <a:xfrm>
              <a:off x="2385676" y="173522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63"/>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63"/>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63"/>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63"/>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63"/>
            <p:cNvSpPr/>
            <p:nvPr/>
          </p:nvSpPr>
          <p:spPr>
            <a:xfrm>
              <a:off x="2595449" y="1751378"/>
              <a:ext cx="0" cy="14"/>
            </a:xfrm>
            <a:custGeom>
              <a:rect b="b" l="l" r="r" t="t"/>
              <a:pathLst>
                <a:path extrusionOk="0" h="1" w="0">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63"/>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63"/>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63"/>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63"/>
            <p:cNvSpPr/>
            <p:nvPr/>
          </p:nvSpPr>
          <p:spPr>
            <a:xfrm>
              <a:off x="2549950" y="1753523"/>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63"/>
            <p:cNvSpPr/>
            <p:nvPr/>
          </p:nvSpPr>
          <p:spPr>
            <a:xfrm>
              <a:off x="2550236" y="175361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63"/>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63"/>
            <p:cNvSpPr/>
            <p:nvPr/>
          </p:nvSpPr>
          <p:spPr>
            <a:xfrm>
              <a:off x="2550480" y="1753754"/>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63"/>
            <p:cNvSpPr/>
            <p:nvPr/>
          </p:nvSpPr>
          <p:spPr>
            <a:xfrm>
              <a:off x="2550711" y="1753903"/>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63"/>
            <p:cNvSpPr/>
            <p:nvPr/>
          </p:nvSpPr>
          <p:spPr>
            <a:xfrm>
              <a:off x="2549625" y="1753373"/>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63"/>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63"/>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63"/>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63"/>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63"/>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63"/>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63"/>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63"/>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63"/>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63"/>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63"/>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63"/>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63"/>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63"/>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63"/>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63"/>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63"/>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63"/>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63"/>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63"/>
            <p:cNvSpPr/>
            <p:nvPr/>
          </p:nvSpPr>
          <p:spPr>
            <a:xfrm>
              <a:off x="2579848" y="175789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63"/>
            <p:cNvSpPr/>
            <p:nvPr/>
          </p:nvSpPr>
          <p:spPr>
            <a:xfrm>
              <a:off x="2583419" y="1758221"/>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63"/>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63"/>
            <p:cNvSpPr/>
            <p:nvPr/>
          </p:nvSpPr>
          <p:spPr>
            <a:xfrm>
              <a:off x="2582319" y="175846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63"/>
            <p:cNvSpPr/>
            <p:nvPr/>
          </p:nvSpPr>
          <p:spPr>
            <a:xfrm>
              <a:off x="2584030" y="175812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63"/>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63"/>
            <p:cNvSpPr/>
            <p:nvPr/>
          </p:nvSpPr>
          <p:spPr>
            <a:xfrm>
              <a:off x="2582890" y="1758370"/>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63"/>
            <p:cNvSpPr/>
            <p:nvPr/>
          </p:nvSpPr>
          <p:spPr>
            <a:xfrm>
              <a:off x="2581803" y="175850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63"/>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63"/>
            <p:cNvSpPr/>
            <p:nvPr/>
          </p:nvSpPr>
          <p:spPr>
            <a:xfrm>
              <a:off x="2600147" y="1753618"/>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63"/>
            <p:cNvSpPr/>
            <p:nvPr/>
          </p:nvSpPr>
          <p:spPr>
            <a:xfrm>
              <a:off x="2596250" y="1752097"/>
              <a:ext cx="54" cy="54"/>
            </a:xfrm>
            <a:custGeom>
              <a:rect b="b" l="l" r="r" t="t"/>
              <a:pathLst>
                <a:path extrusionOk="0" h="4" w="4">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63"/>
            <p:cNvSpPr/>
            <p:nvPr/>
          </p:nvSpPr>
          <p:spPr>
            <a:xfrm>
              <a:off x="2599536" y="1753563"/>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63"/>
            <p:cNvSpPr/>
            <p:nvPr/>
          </p:nvSpPr>
          <p:spPr>
            <a:xfrm>
              <a:off x="2595639" y="1751473"/>
              <a:ext cx="190" cy="163"/>
            </a:xfrm>
            <a:custGeom>
              <a:rect b="b" l="l" r="r" t="t"/>
              <a:pathLst>
                <a:path extrusionOk="0" h="12" w="14">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63"/>
            <p:cNvSpPr/>
            <p:nvPr/>
          </p:nvSpPr>
          <p:spPr>
            <a:xfrm>
              <a:off x="2595965" y="1751758"/>
              <a:ext cx="149" cy="109"/>
            </a:xfrm>
            <a:custGeom>
              <a:rect b="b" l="l" r="r" t="t"/>
              <a:pathLst>
                <a:path extrusionOk="0" h="8" w="11">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63"/>
            <p:cNvSpPr/>
            <p:nvPr/>
          </p:nvSpPr>
          <p:spPr>
            <a:xfrm>
              <a:off x="2600812" y="17537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63"/>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63"/>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63"/>
            <p:cNvSpPr/>
            <p:nvPr/>
          </p:nvSpPr>
          <p:spPr>
            <a:xfrm>
              <a:off x="2556033" y="1755138"/>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63"/>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63"/>
            <p:cNvSpPr/>
            <p:nvPr/>
          </p:nvSpPr>
          <p:spPr>
            <a:xfrm>
              <a:off x="2552951" y="175527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63"/>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63"/>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63"/>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63"/>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63"/>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63"/>
            <p:cNvSpPr/>
            <p:nvPr/>
          </p:nvSpPr>
          <p:spPr>
            <a:xfrm>
              <a:off x="2580663" y="1829951"/>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63"/>
            <p:cNvSpPr/>
            <p:nvPr/>
          </p:nvSpPr>
          <p:spPr>
            <a:xfrm>
              <a:off x="2555273" y="1862360"/>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63"/>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63"/>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63"/>
            <p:cNvSpPr/>
            <p:nvPr/>
          </p:nvSpPr>
          <p:spPr>
            <a:xfrm>
              <a:off x="2620255" y="1767725"/>
              <a:ext cx="530" cy="258"/>
            </a:xfrm>
            <a:custGeom>
              <a:rect b="b" l="l" r="r" t="t"/>
              <a:pathLst>
                <a:path extrusionOk="0" h="19" w="39">
                  <a:moveTo>
                    <a:pt x="0" y="1"/>
                  </a:moveTo>
                  <a:lnTo>
                    <a:pt x="3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63"/>
            <p:cNvSpPr/>
            <p:nvPr/>
          </p:nvSpPr>
          <p:spPr>
            <a:xfrm>
              <a:off x="2619589" y="1767345"/>
              <a:ext cx="434" cy="258"/>
            </a:xfrm>
            <a:custGeom>
              <a:rect b="b" l="l" r="r" t="t"/>
              <a:pathLst>
                <a:path extrusionOk="0" h="19" w="32">
                  <a:moveTo>
                    <a:pt x="0"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63"/>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63"/>
            <p:cNvSpPr/>
            <p:nvPr/>
          </p:nvSpPr>
          <p:spPr>
            <a:xfrm>
              <a:off x="2620920" y="1768064"/>
              <a:ext cx="530" cy="339"/>
            </a:xfrm>
            <a:custGeom>
              <a:rect b="b" l="l" r="r" t="t"/>
              <a:pathLst>
                <a:path extrusionOk="0" h="25" w="39">
                  <a:moveTo>
                    <a:pt x="39"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63"/>
            <p:cNvSpPr/>
            <p:nvPr/>
          </p:nvSpPr>
          <p:spPr>
            <a:xfrm>
              <a:off x="2618870" y="1766964"/>
              <a:ext cx="448" cy="258"/>
            </a:xfrm>
            <a:custGeom>
              <a:rect b="b" l="l" r="r" t="t"/>
              <a:pathLst>
                <a:path extrusionOk="0" h="19" w="33">
                  <a:moveTo>
                    <a:pt x="1"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63"/>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63"/>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63"/>
            <p:cNvSpPr/>
            <p:nvPr/>
          </p:nvSpPr>
          <p:spPr>
            <a:xfrm>
              <a:off x="2616358" y="1765783"/>
              <a:ext cx="720" cy="339"/>
            </a:xfrm>
            <a:custGeom>
              <a:rect b="b" l="l" r="r" t="t"/>
              <a:pathLst>
                <a:path extrusionOk="0" h="25" w="53">
                  <a:moveTo>
                    <a:pt x="0" y="0"/>
                  </a:moveTo>
                  <a:lnTo>
                    <a:pt x="53"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63"/>
            <p:cNvSpPr/>
            <p:nvPr/>
          </p:nvSpPr>
          <p:spPr>
            <a:xfrm>
              <a:off x="2618164" y="1766639"/>
              <a:ext cx="394" cy="204"/>
            </a:xfrm>
            <a:custGeom>
              <a:rect b="b" l="l" r="r" t="t"/>
              <a:pathLst>
                <a:path extrusionOk="0" h="15" w="29">
                  <a:moveTo>
                    <a:pt x="0" y="0"/>
                  </a:moveTo>
                  <a:lnTo>
                    <a:pt x="2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63"/>
            <p:cNvSpPr/>
            <p:nvPr/>
          </p:nvSpPr>
          <p:spPr>
            <a:xfrm>
              <a:off x="2607465" y="1755940"/>
              <a:ext cx="1208" cy="828"/>
            </a:xfrm>
            <a:custGeom>
              <a:rect b="b" l="l" r="r" t="t"/>
              <a:pathLst>
                <a:path extrusionOk="0" h="61" w="89">
                  <a:moveTo>
                    <a:pt x="1" y="1"/>
                  </a:moveTo>
                  <a:lnTo>
                    <a:pt x="88"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63"/>
            <p:cNvSpPr/>
            <p:nvPr/>
          </p:nvSpPr>
          <p:spPr>
            <a:xfrm>
              <a:off x="2617349" y="1766258"/>
              <a:ext cx="489" cy="204"/>
            </a:xfrm>
            <a:custGeom>
              <a:rect b="b" l="l" r="r" t="t"/>
              <a:pathLst>
                <a:path extrusionOk="0" h="15" w="36">
                  <a:moveTo>
                    <a:pt x="1" y="0"/>
                  </a:moveTo>
                  <a:lnTo>
                    <a:pt x="36"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63"/>
            <p:cNvSpPr/>
            <p:nvPr/>
          </p:nvSpPr>
          <p:spPr>
            <a:xfrm>
              <a:off x="2514350" y="18328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63"/>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63"/>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63"/>
            <p:cNvSpPr/>
            <p:nvPr/>
          </p:nvSpPr>
          <p:spPr>
            <a:xfrm>
              <a:off x="2517772" y="18378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63"/>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63"/>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63"/>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63"/>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63"/>
            <p:cNvSpPr/>
            <p:nvPr/>
          </p:nvSpPr>
          <p:spPr>
            <a:xfrm>
              <a:off x="2514500" y="183337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63"/>
            <p:cNvSpPr/>
            <p:nvPr/>
          </p:nvSpPr>
          <p:spPr>
            <a:xfrm>
              <a:off x="2503556" y="181883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63"/>
            <p:cNvSpPr/>
            <p:nvPr/>
          </p:nvSpPr>
          <p:spPr>
            <a:xfrm>
              <a:off x="2514310" y="18324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63"/>
            <p:cNvSpPr/>
            <p:nvPr/>
          </p:nvSpPr>
          <p:spPr>
            <a:xfrm>
              <a:off x="2505606" y="18504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63"/>
            <p:cNvSpPr/>
            <p:nvPr/>
          </p:nvSpPr>
          <p:spPr>
            <a:xfrm>
              <a:off x="2503801" y="1819251"/>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63"/>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63"/>
            <p:cNvSpPr/>
            <p:nvPr/>
          </p:nvSpPr>
          <p:spPr>
            <a:xfrm>
              <a:off x="2514405" y="1833087"/>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63"/>
            <p:cNvSpPr/>
            <p:nvPr/>
          </p:nvSpPr>
          <p:spPr>
            <a:xfrm>
              <a:off x="2514255" y="18321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63"/>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63"/>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63"/>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63"/>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63"/>
            <p:cNvSpPr/>
            <p:nvPr/>
          </p:nvSpPr>
          <p:spPr>
            <a:xfrm>
              <a:off x="2599196" y="175637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63"/>
            <p:cNvSpPr/>
            <p:nvPr/>
          </p:nvSpPr>
          <p:spPr>
            <a:xfrm>
              <a:off x="2502796" y="1817215"/>
              <a:ext cx="964" cy="109"/>
            </a:xfrm>
            <a:custGeom>
              <a:rect b="b" l="l" r="r" t="t"/>
              <a:pathLst>
                <a:path extrusionOk="0" h="8" w="71">
                  <a:moveTo>
                    <a:pt x="7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63"/>
            <p:cNvSpPr/>
            <p:nvPr/>
          </p:nvSpPr>
          <p:spPr>
            <a:xfrm>
              <a:off x="2513264"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63"/>
            <p:cNvSpPr/>
            <p:nvPr/>
          </p:nvSpPr>
          <p:spPr>
            <a:xfrm>
              <a:off x="2516020" y="181830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63"/>
            <p:cNvSpPr/>
            <p:nvPr/>
          </p:nvSpPr>
          <p:spPr>
            <a:xfrm>
              <a:off x="2514119"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63"/>
            <p:cNvSpPr/>
            <p:nvPr/>
          </p:nvSpPr>
          <p:spPr>
            <a:xfrm>
              <a:off x="2596725" y="17568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63"/>
            <p:cNvSpPr/>
            <p:nvPr/>
          </p:nvSpPr>
          <p:spPr>
            <a:xfrm>
              <a:off x="2599766" y="175618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63"/>
            <p:cNvSpPr/>
            <p:nvPr/>
          </p:nvSpPr>
          <p:spPr>
            <a:xfrm>
              <a:off x="2502131" y="1817161"/>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63"/>
            <p:cNvSpPr/>
            <p:nvPr/>
          </p:nvSpPr>
          <p:spPr>
            <a:xfrm>
              <a:off x="2595109" y="1756659"/>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63"/>
            <p:cNvSpPr/>
            <p:nvPr/>
          </p:nvSpPr>
          <p:spPr>
            <a:xfrm>
              <a:off x="2602672" y="1754568"/>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63"/>
            <p:cNvSpPr/>
            <p:nvPr/>
          </p:nvSpPr>
          <p:spPr>
            <a:xfrm>
              <a:off x="2595544" y="1756795"/>
              <a:ext cx="190" cy="14"/>
            </a:xfrm>
            <a:custGeom>
              <a:rect b="b" l="l" r="r" t="t"/>
              <a:pathLst>
                <a:path extrusionOk="0" h="1" w="14">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63"/>
            <p:cNvSpPr/>
            <p:nvPr/>
          </p:nvSpPr>
          <p:spPr>
            <a:xfrm>
              <a:off x="2595965" y="1756849"/>
              <a:ext cx="244" cy="14"/>
            </a:xfrm>
            <a:custGeom>
              <a:rect b="b" l="l" r="r" t="t"/>
              <a:pathLst>
                <a:path extrusionOk="0" h="1" w="18">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63"/>
            <p:cNvSpPr/>
            <p:nvPr/>
          </p:nvSpPr>
          <p:spPr>
            <a:xfrm>
              <a:off x="2602047" y="1754948"/>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63"/>
            <p:cNvSpPr/>
            <p:nvPr/>
          </p:nvSpPr>
          <p:spPr>
            <a:xfrm>
              <a:off x="2507127" y="1817690"/>
              <a:ext cx="1005" cy="109"/>
            </a:xfrm>
            <a:custGeom>
              <a:rect b="b" l="l" r="r" t="t"/>
              <a:pathLst>
                <a:path extrusionOk="0" h="8" w="74">
                  <a:moveTo>
                    <a:pt x="7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63"/>
            <p:cNvSpPr/>
            <p:nvPr/>
          </p:nvSpPr>
          <p:spPr>
            <a:xfrm>
              <a:off x="2526665" y="18172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63"/>
            <p:cNvSpPr/>
            <p:nvPr/>
          </p:nvSpPr>
          <p:spPr>
            <a:xfrm>
              <a:off x="2597010" y="1756795"/>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63"/>
            <p:cNvSpPr/>
            <p:nvPr/>
          </p:nvSpPr>
          <p:spPr>
            <a:xfrm>
              <a:off x="2527330" y="18171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63"/>
            <p:cNvSpPr/>
            <p:nvPr/>
          </p:nvSpPr>
          <p:spPr>
            <a:xfrm>
              <a:off x="2598626" y="175656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63"/>
            <p:cNvSpPr/>
            <p:nvPr/>
          </p:nvSpPr>
          <p:spPr>
            <a:xfrm>
              <a:off x="2600337" y="1755940"/>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63"/>
            <p:cNvSpPr/>
            <p:nvPr/>
          </p:nvSpPr>
          <p:spPr>
            <a:xfrm>
              <a:off x="2598056" y="1756659"/>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63"/>
            <p:cNvSpPr/>
            <p:nvPr/>
          </p:nvSpPr>
          <p:spPr>
            <a:xfrm>
              <a:off x="2597485" y="175675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63"/>
            <p:cNvSpPr/>
            <p:nvPr/>
          </p:nvSpPr>
          <p:spPr>
            <a:xfrm>
              <a:off x="2601477" y="1755329"/>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63"/>
            <p:cNvSpPr/>
            <p:nvPr/>
          </p:nvSpPr>
          <p:spPr>
            <a:xfrm>
              <a:off x="2508498" y="1817880"/>
              <a:ext cx="923" cy="109"/>
            </a:xfrm>
            <a:custGeom>
              <a:rect b="b" l="l" r="r" t="t"/>
              <a:pathLst>
                <a:path extrusionOk="0" h="8" w="68">
                  <a:moveTo>
                    <a:pt x="67"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63"/>
            <p:cNvSpPr/>
            <p:nvPr/>
          </p:nvSpPr>
          <p:spPr>
            <a:xfrm>
              <a:off x="2600907" y="1755654"/>
              <a:ext cx="258" cy="163"/>
            </a:xfrm>
            <a:custGeom>
              <a:rect b="b" l="l" r="r" t="t"/>
              <a:pathLst>
                <a:path extrusionOk="0" h="12" w="19">
                  <a:moveTo>
                    <a:pt x="1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63"/>
            <p:cNvSpPr/>
            <p:nvPr/>
          </p:nvSpPr>
          <p:spPr>
            <a:xfrm>
              <a:off x="2504181" y="1817310"/>
              <a:ext cx="1195" cy="149"/>
            </a:xfrm>
            <a:custGeom>
              <a:rect b="b" l="l" r="r" t="t"/>
              <a:pathLst>
                <a:path extrusionOk="0" h="11" w="88">
                  <a:moveTo>
                    <a:pt x="88"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63"/>
            <p:cNvSpPr/>
            <p:nvPr/>
          </p:nvSpPr>
          <p:spPr>
            <a:xfrm>
              <a:off x="2512640" y="181839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63"/>
            <p:cNvSpPr/>
            <p:nvPr/>
          </p:nvSpPr>
          <p:spPr>
            <a:xfrm>
              <a:off x="2505457" y="1817446"/>
              <a:ext cx="1344" cy="204"/>
            </a:xfrm>
            <a:custGeom>
              <a:rect b="b" l="l" r="r" t="t"/>
              <a:pathLst>
                <a:path extrusionOk="0" h="15" w="99">
                  <a:moveTo>
                    <a:pt x="99"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63"/>
            <p:cNvSpPr/>
            <p:nvPr/>
          </p:nvSpPr>
          <p:spPr>
            <a:xfrm>
              <a:off x="2509788" y="1818070"/>
              <a:ext cx="1195" cy="204"/>
            </a:xfrm>
            <a:custGeom>
              <a:rect b="b" l="l" r="r" t="t"/>
              <a:pathLst>
                <a:path extrusionOk="0" h="15" w="88">
                  <a:moveTo>
                    <a:pt x="88"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63"/>
            <p:cNvSpPr/>
            <p:nvPr/>
          </p:nvSpPr>
          <p:spPr>
            <a:xfrm>
              <a:off x="2511404" y="1818355"/>
              <a:ext cx="149" cy="14"/>
            </a:xfrm>
            <a:custGeom>
              <a:rect b="b" l="l" r="r" t="t"/>
              <a:pathLst>
                <a:path extrusionOk="0" h="1" w="11">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63"/>
            <p:cNvSpPr/>
            <p:nvPr/>
          </p:nvSpPr>
          <p:spPr>
            <a:xfrm>
              <a:off x="251202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63"/>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63"/>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63"/>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63"/>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63"/>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63"/>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63"/>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63"/>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63"/>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63"/>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63"/>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63"/>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63"/>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63"/>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63"/>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63"/>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63"/>
            <p:cNvSpPr/>
            <p:nvPr/>
          </p:nvSpPr>
          <p:spPr>
            <a:xfrm>
              <a:off x="2859015" y="203900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63"/>
            <p:cNvSpPr/>
            <p:nvPr/>
          </p:nvSpPr>
          <p:spPr>
            <a:xfrm>
              <a:off x="2860481" y="203909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63"/>
            <p:cNvSpPr/>
            <p:nvPr/>
          </p:nvSpPr>
          <p:spPr>
            <a:xfrm>
              <a:off x="2860156" y="203919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63"/>
            <p:cNvSpPr/>
            <p:nvPr/>
          </p:nvSpPr>
          <p:spPr>
            <a:xfrm>
              <a:off x="2858160" y="20385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63"/>
            <p:cNvSpPr/>
            <p:nvPr/>
          </p:nvSpPr>
          <p:spPr>
            <a:xfrm>
              <a:off x="2858581" y="203875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63"/>
            <p:cNvSpPr/>
            <p:nvPr/>
          </p:nvSpPr>
          <p:spPr>
            <a:xfrm>
              <a:off x="2860821" y="203894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63"/>
            <p:cNvSpPr/>
            <p:nvPr/>
          </p:nvSpPr>
          <p:spPr>
            <a:xfrm>
              <a:off x="2852457" y="203377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63"/>
            <p:cNvSpPr/>
            <p:nvPr/>
          </p:nvSpPr>
          <p:spPr>
            <a:xfrm>
              <a:off x="2852267" y="2033301"/>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63"/>
            <p:cNvSpPr/>
            <p:nvPr/>
          </p:nvSpPr>
          <p:spPr>
            <a:xfrm>
              <a:off x="2852647" y="203415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63"/>
            <p:cNvSpPr/>
            <p:nvPr/>
          </p:nvSpPr>
          <p:spPr>
            <a:xfrm>
              <a:off x="2852118" y="2032826"/>
              <a:ext cx="109" cy="244"/>
            </a:xfrm>
            <a:custGeom>
              <a:rect b="b" l="l" r="r" t="t"/>
              <a:pathLst>
                <a:path extrusionOk="0" h="18" w="8">
                  <a:moveTo>
                    <a:pt x="1" y="0"/>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63"/>
            <p:cNvSpPr/>
            <p:nvPr/>
          </p:nvSpPr>
          <p:spPr>
            <a:xfrm>
              <a:off x="2851602" y="2031060"/>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63"/>
            <p:cNvSpPr/>
            <p:nvPr/>
          </p:nvSpPr>
          <p:spPr>
            <a:xfrm>
              <a:off x="2851928" y="2032296"/>
              <a:ext cx="109" cy="244"/>
            </a:xfrm>
            <a:custGeom>
              <a:rect b="b" l="l" r="r" t="t"/>
              <a:pathLst>
                <a:path extrusionOk="0" h="18"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63"/>
            <p:cNvSpPr/>
            <p:nvPr/>
          </p:nvSpPr>
          <p:spPr>
            <a:xfrm>
              <a:off x="2857725" y="203818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63"/>
            <p:cNvSpPr/>
            <p:nvPr/>
          </p:nvSpPr>
          <p:spPr>
            <a:xfrm>
              <a:off x="2851792" y="2031671"/>
              <a:ext cx="109" cy="299"/>
            </a:xfrm>
            <a:custGeom>
              <a:rect b="b" l="l" r="r" t="t"/>
              <a:pathLst>
                <a:path extrusionOk="0" h="22" w="8">
                  <a:moveTo>
                    <a:pt x="0" y="1"/>
                  </a:moveTo>
                  <a:lnTo>
                    <a:pt x="7"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63"/>
            <p:cNvSpPr/>
            <p:nvPr/>
          </p:nvSpPr>
          <p:spPr>
            <a:xfrm>
              <a:off x="2852837" y="2034482"/>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63"/>
            <p:cNvSpPr/>
            <p:nvPr/>
          </p:nvSpPr>
          <p:spPr>
            <a:xfrm>
              <a:off x="2856870" y="2037523"/>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63"/>
            <p:cNvSpPr/>
            <p:nvPr/>
          </p:nvSpPr>
          <p:spPr>
            <a:xfrm>
              <a:off x="2852973" y="2034821"/>
              <a:ext cx="109" cy="149"/>
            </a:xfrm>
            <a:custGeom>
              <a:rect b="b" l="l" r="r" t="t"/>
              <a:pathLst>
                <a:path extrusionOk="0" h="11" w="8">
                  <a:moveTo>
                    <a:pt x="1" y="0"/>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63"/>
            <p:cNvSpPr/>
            <p:nvPr/>
          </p:nvSpPr>
          <p:spPr>
            <a:xfrm>
              <a:off x="2854019" y="2035772"/>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63"/>
            <p:cNvSpPr/>
            <p:nvPr/>
          </p:nvSpPr>
          <p:spPr>
            <a:xfrm>
              <a:off x="2857304" y="203790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63"/>
            <p:cNvSpPr/>
            <p:nvPr/>
          </p:nvSpPr>
          <p:spPr>
            <a:xfrm>
              <a:off x="2854263" y="2035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63"/>
            <p:cNvSpPr/>
            <p:nvPr/>
          </p:nvSpPr>
          <p:spPr>
            <a:xfrm>
              <a:off x="2853163" y="2035107"/>
              <a:ext cx="109" cy="109"/>
            </a:xfrm>
            <a:custGeom>
              <a:rect b="b" l="l" r="r" t="t"/>
              <a:pathLst>
                <a:path extrusionOk="0" h="8" w="8">
                  <a:moveTo>
                    <a:pt x="1" y="0"/>
                  </a:move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63"/>
            <p:cNvSpPr/>
            <p:nvPr/>
          </p:nvSpPr>
          <p:spPr>
            <a:xfrm>
              <a:off x="2853598" y="2035487"/>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63"/>
            <p:cNvSpPr/>
            <p:nvPr/>
          </p:nvSpPr>
          <p:spPr>
            <a:xfrm>
              <a:off x="2853788" y="2035622"/>
              <a:ext cx="109" cy="109"/>
            </a:xfrm>
            <a:custGeom>
              <a:rect b="b" l="l" r="r" t="t"/>
              <a:pathLst>
                <a:path extrusionOk="0" h="8" w="8">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63"/>
            <p:cNvSpPr/>
            <p:nvPr/>
          </p:nvSpPr>
          <p:spPr>
            <a:xfrm>
              <a:off x="2859490" y="2039139"/>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63"/>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63"/>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63"/>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63"/>
            <p:cNvSpPr/>
            <p:nvPr/>
          </p:nvSpPr>
          <p:spPr>
            <a:xfrm>
              <a:off x="2853353" y="2035297"/>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63"/>
            <p:cNvSpPr/>
            <p:nvPr/>
          </p:nvSpPr>
          <p:spPr>
            <a:xfrm>
              <a:off x="2860006" y="203919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63"/>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63"/>
            <p:cNvSpPr/>
            <p:nvPr/>
          </p:nvSpPr>
          <p:spPr>
            <a:xfrm>
              <a:off x="2909971" y="2013518"/>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63"/>
            <p:cNvSpPr/>
            <p:nvPr/>
          </p:nvSpPr>
          <p:spPr>
            <a:xfrm>
              <a:off x="2909632" y="201347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63"/>
            <p:cNvSpPr/>
            <p:nvPr/>
          </p:nvSpPr>
          <p:spPr>
            <a:xfrm>
              <a:off x="2910392" y="2013668"/>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63"/>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63"/>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63"/>
            <p:cNvSpPr/>
            <p:nvPr/>
          </p:nvSpPr>
          <p:spPr>
            <a:xfrm>
              <a:off x="2962679" y="211486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63"/>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63"/>
            <p:cNvSpPr/>
            <p:nvPr/>
          </p:nvSpPr>
          <p:spPr>
            <a:xfrm>
              <a:off x="2962544" y="2114806"/>
              <a:ext cx="0" cy="14"/>
            </a:xfrm>
            <a:custGeom>
              <a:rect b="b" l="l" r="r" t="t"/>
              <a:pathLst>
                <a:path extrusionOk="0" h="1" w="0">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63"/>
            <p:cNvSpPr/>
            <p:nvPr/>
          </p:nvSpPr>
          <p:spPr>
            <a:xfrm>
              <a:off x="2962924" y="211471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63"/>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63"/>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63"/>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63"/>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63"/>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63"/>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63"/>
            <p:cNvSpPr/>
            <p:nvPr/>
          </p:nvSpPr>
          <p:spPr>
            <a:xfrm>
              <a:off x="2142734" y="1667061"/>
              <a:ext cx="923" cy="149"/>
            </a:xfrm>
            <a:custGeom>
              <a:rect b="b" l="l" r="r" t="t"/>
              <a:pathLst>
                <a:path extrusionOk="0" h="11" w="68">
                  <a:moveTo>
                    <a:pt x="67"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63"/>
            <p:cNvSpPr/>
            <p:nvPr/>
          </p:nvSpPr>
          <p:spPr>
            <a:xfrm>
              <a:off x="2105477" y="1674515"/>
              <a:ext cx="299" cy="14"/>
            </a:xfrm>
            <a:custGeom>
              <a:rect b="b" l="l" r="r" t="t"/>
              <a:pathLst>
                <a:path extrusionOk="0" h="1" w="22">
                  <a:moveTo>
                    <a:pt x="2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63"/>
            <p:cNvSpPr/>
            <p:nvPr/>
          </p:nvSpPr>
          <p:spPr>
            <a:xfrm>
              <a:off x="2105097" y="1674570"/>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63"/>
            <p:cNvSpPr/>
            <p:nvPr/>
          </p:nvSpPr>
          <p:spPr>
            <a:xfrm>
              <a:off x="2101866" y="1674610"/>
              <a:ext cx="2770" cy="204"/>
            </a:xfrm>
            <a:custGeom>
              <a:rect b="b" l="l" r="r" t="t"/>
              <a:pathLst>
                <a:path extrusionOk="0" h="15" w="204">
                  <a:moveTo>
                    <a:pt x="203"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63"/>
            <p:cNvSpPr/>
            <p:nvPr/>
          </p:nvSpPr>
          <p:spPr>
            <a:xfrm>
              <a:off x="2104622" y="1674570"/>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63"/>
            <p:cNvSpPr/>
            <p:nvPr/>
          </p:nvSpPr>
          <p:spPr>
            <a:xfrm>
              <a:off x="2101526" y="16748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63"/>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63"/>
            <p:cNvSpPr/>
            <p:nvPr/>
          </p:nvSpPr>
          <p:spPr>
            <a:xfrm>
              <a:off x="2106903" y="16744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63"/>
            <p:cNvSpPr/>
            <p:nvPr/>
          </p:nvSpPr>
          <p:spPr>
            <a:xfrm>
              <a:off x="2106659"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63"/>
            <p:cNvSpPr/>
            <p:nvPr/>
          </p:nvSpPr>
          <p:spPr>
            <a:xfrm>
              <a:off x="2105858" y="1674515"/>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63"/>
            <p:cNvSpPr/>
            <p:nvPr/>
          </p:nvSpPr>
          <p:spPr>
            <a:xfrm>
              <a:off x="2107134"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63"/>
            <p:cNvSpPr/>
            <p:nvPr/>
          </p:nvSpPr>
          <p:spPr>
            <a:xfrm>
              <a:off x="2106183" y="1674475"/>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63"/>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63"/>
            <p:cNvSpPr/>
            <p:nvPr/>
          </p:nvSpPr>
          <p:spPr>
            <a:xfrm>
              <a:off x="2101771" y="1676416"/>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63"/>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63"/>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63"/>
            <p:cNvSpPr/>
            <p:nvPr/>
          </p:nvSpPr>
          <p:spPr>
            <a:xfrm>
              <a:off x="2101676" y="167628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63"/>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63"/>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63"/>
            <p:cNvSpPr/>
            <p:nvPr/>
          </p:nvSpPr>
          <p:spPr>
            <a:xfrm>
              <a:off x="2143304" y="1674760"/>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63"/>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63"/>
            <p:cNvSpPr/>
            <p:nvPr/>
          </p:nvSpPr>
          <p:spPr>
            <a:xfrm>
              <a:off x="2143304" y="1672044"/>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63"/>
            <p:cNvSpPr/>
            <p:nvPr/>
          </p:nvSpPr>
          <p:spPr>
            <a:xfrm>
              <a:off x="2143304" y="1673524"/>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63"/>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63"/>
            <p:cNvSpPr/>
            <p:nvPr/>
          </p:nvSpPr>
          <p:spPr>
            <a:xfrm>
              <a:off x="2143589" y="1667251"/>
              <a:ext cx="68" cy="394"/>
            </a:xfrm>
            <a:custGeom>
              <a:rect b="b" l="l" r="r" t="t"/>
              <a:pathLst>
                <a:path extrusionOk="0" h="29" w="5">
                  <a:moveTo>
                    <a:pt x="4"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63"/>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63"/>
            <p:cNvSpPr/>
            <p:nvPr/>
          </p:nvSpPr>
          <p:spPr>
            <a:xfrm>
              <a:off x="2184336" y="17022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63"/>
            <p:cNvSpPr/>
            <p:nvPr/>
          </p:nvSpPr>
          <p:spPr>
            <a:xfrm>
              <a:off x="2184376" y="170266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63"/>
            <p:cNvSpPr/>
            <p:nvPr/>
          </p:nvSpPr>
          <p:spPr>
            <a:xfrm>
              <a:off x="2184376" y="17024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63"/>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63"/>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63"/>
            <p:cNvSpPr/>
            <p:nvPr/>
          </p:nvSpPr>
          <p:spPr>
            <a:xfrm>
              <a:off x="2184241" y="1703558"/>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63"/>
            <p:cNvSpPr/>
            <p:nvPr/>
          </p:nvSpPr>
          <p:spPr>
            <a:xfrm>
              <a:off x="2184145" y="170403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63"/>
            <p:cNvSpPr/>
            <p:nvPr/>
          </p:nvSpPr>
          <p:spPr>
            <a:xfrm>
              <a:off x="2185422" y="169952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63"/>
            <p:cNvSpPr/>
            <p:nvPr/>
          </p:nvSpPr>
          <p:spPr>
            <a:xfrm>
              <a:off x="2184336" y="17029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63"/>
            <p:cNvSpPr/>
            <p:nvPr/>
          </p:nvSpPr>
          <p:spPr>
            <a:xfrm>
              <a:off x="2184336" y="170323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63"/>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63"/>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63"/>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63"/>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63"/>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63"/>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63"/>
            <p:cNvSpPr/>
            <p:nvPr/>
          </p:nvSpPr>
          <p:spPr>
            <a:xfrm>
              <a:off x="2190649" y="16926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63"/>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63"/>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63"/>
            <p:cNvSpPr/>
            <p:nvPr/>
          </p:nvSpPr>
          <p:spPr>
            <a:xfrm>
              <a:off x="2186331" y="1673334"/>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63"/>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63"/>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63"/>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63"/>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63"/>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63"/>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63"/>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63"/>
            <p:cNvSpPr/>
            <p:nvPr/>
          </p:nvSpPr>
          <p:spPr>
            <a:xfrm>
              <a:off x="2190989" y="168511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63"/>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63"/>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63"/>
            <p:cNvSpPr/>
            <p:nvPr/>
          </p:nvSpPr>
          <p:spPr>
            <a:xfrm>
              <a:off x="2192740" y="1702512"/>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63"/>
            <p:cNvSpPr/>
            <p:nvPr/>
          </p:nvSpPr>
          <p:spPr>
            <a:xfrm>
              <a:off x="2194546" y="1703272"/>
              <a:ext cx="679" cy="353"/>
            </a:xfrm>
            <a:custGeom>
              <a:rect b="b" l="l" r="r" t="t"/>
              <a:pathLst>
                <a:path extrusionOk="0" h="26" w="50">
                  <a:moveTo>
                    <a:pt x="50"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63"/>
            <p:cNvSpPr/>
            <p:nvPr/>
          </p:nvSpPr>
          <p:spPr>
            <a:xfrm>
              <a:off x="2193270" y="1702661"/>
              <a:ext cx="299" cy="149"/>
            </a:xfrm>
            <a:custGeom>
              <a:rect b="b" l="l" r="r" t="t"/>
              <a:pathLst>
                <a:path extrusionOk="0" h="11" w="22">
                  <a:moveTo>
                    <a:pt x="2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63"/>
            <p:cNvSpPr/>
            <p:nvPr/>
          </p:nvSpPr>
          <p:spPr>
            <a:xfrm>
              <a:off x="2195646" y="1703843"/>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63"/>
            <p:cNvSpPr/>
            <p:nvPr/>
          </p:nvSpPr>
          <p:spPr>
            <a:xfrm>
              <a:off x="2196067" y="1672098"/>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63"/>
            <p:cNvSpPr/>
            <p:nvPr/>
          </p:nvSpPr>
          <p:spPr>
            <a:xfrm>
              <a:off x="2197017" y="1672289"/>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63"/>
            <p:cNvSpPr/>
            <p:nvPr/>
          </p:nvSpPr>
          <p:spPr>
            <a:xfrm>
              <a:off x="2196596" y="167219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63"/>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63"/>
            <p:cNvSpPr/>
            <p:nvPr/>
          </p:nvSpPr>
          <p:spPr>
            <a:xfrm>
              <a:off x="2196311" y="167213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63"/>
            <p:cNvSpPr/>
            <p:nvPr/>
          </p:nvSpPr>
          <p:spPr>
            <a:xfrm>
              <a:off x="2197397" y="1672614"/>
              <a:ext cx="68" cy="109"/>
            </a:xfrm>
            <a:custGeom>
              <a:rect b="b" l="l" r="r" t="t"/>
              <a:pathLst>
                <a:path extrusionOk="0" h="8" w="5">
                  <a:moveTo>
                    <a:pt x="4"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63"/>
            <p:cNvSpPr/>
            <p:nvPr/>
          </p:nvSpPr>
          <p:spPr>
            <a:xfrm>
              <a:off x="2197546" y="1672900"/>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63"/>
            <p:cNvSpPr/>
            <p:nvPr/>
          </p:nvSpPr>
          <p:spPr>
            <a:xfrm>
              <a:off x="2197302" y="167232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63"/>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63"/>
            <p:cNvSpPr/>
            <p:nvPr/>
          </p:nvSpPr>
          <p:spPr>
            <a:xfrm>
              <a:off x="2198253" y="1673904"/>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63"/>
            <p:cNvSpPr/>
            <p:nvPr/>
          </p:nvSpPr>
          <p:spPr>
            <a:xfrm>
              <a:off x="2198022" y="1673565"/>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63"/>
            <p:cNvSpPr/>
            <p:nvPr/>
          </p:nvSpPr>
          <p:spPr>
            <a:xfrm>
              <a:off x="2197777" y="1673280"/>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63"/>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63"/>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63"/>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63"/>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63"/>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63"/>
            <p:cNvSpPr/>
            <p:nvPr/>
          </p:nvSpPr>
          <p:spPr>
            <a:xfrm>
              <a:off x="2200208" y="1705703"/>
              <a:ext cx="2444" cy="489"/>
            </a:xfrm>
            <a:custGeom>
              <a:rect b="b" l="l" r="r" t="t"/>
              <a:pathLst>
                <a:path extrusionOk="0" h="36" w="180">
                  <a:moveTo>
                    <a:pt x="179" y="0"/>
                  </a:moveTo>
                  <a:lnTo>
                    <a:pt x="0"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63"/>
            <p:cNvSpPr/>
            <p:nvPr/>
          </p:nvSpPr>
          <p:spPr>
            <a:xfrm>
              <a:off x="2207906" y="1704657"/>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63"/>
            <p:cNvSpPr/>
            <p:nvPr/>
          </p:nvSpPr>
          <p:spPr>
            <a:xfrm>
              <a:off x="2208857" y="1704467"/>
              <a:ext cx="543" cy="109"/>
            </a:xfrm>
            <a:custGeom>
              <a:rect b="b" l="l" r="r" t="t"/>
              <a:pathLst>
                <a:path extrusionOk="0" h="8" w="40">
                  <a:moveTo>
                    <a:pt x="39"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63"/>
            <p:cNvSpPr/>
            <p:nvPr/>
          </p:nvSpPr>
          <p:spPr>
            <a:xfrm>
              <a:off x="2206100" y="1704942"/>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63"/>
            <p:cNvSpPr/>
            <p:nvPr/>
          </p:nvSpPr>
          <p:spPr>
            <a:xfrm>
              <a:off x="2209766" y="1704318"/>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63"/>
            <p:cNvSpPr/>
            <p:nvPr/>
          </p:nvSpPr>
          <p:spPr>
            <a:xfrm>
              <a:off x="2203493" y="1705418"/>
              <a:ext cx="625" cy="149"/>
            </a:xfrm>
            <a:custGeom>
              <a:rect b="b" l="l" r="r" t="t"/>
              <a:pathLst>
                <a:path extrusionOk="0" h="11" w="46">
                  <a:moveTo>
                    <a:pt x="46"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63"/>
            <p:cNvSpPr/>
            <p:nvPr/>
          </p:nvSpPr>
          <p:spPr>
            <a:xfrm>
              <a:off x="2210662" y="1704182"/>
              <a:ext cx="489" cy="109"/>
            </a:xfrm>
            <a:custGeom>
              <a:rect b="b" l="l" r="r" t="t"/>
              <a:pathLst>
                <a:path extrusionOk="0" h="8" w="36">
                  <a:moveTo>
                    <a:pt x="36"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63"/>
            <p:cNvSpPr/>
            <p:nvPr/>
          </p:nvSpPr>
          <p:spPr>
            <a:xfrm>
              <a:off x="2205150" y="1705078"/>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63"/>
            <p:cNvSpPr/>
            <p:nvPr/>
          </p:nvSpPr>
          <p:spPr>
            <a:xfrm>
              <a:off x="2202679" y="1705553"/>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63"/>
            <p:cNvSpPr/>
            <p:nvPr/>
          </p:nvSpPr>
          <p:spPr>
            <a:xfrm>
              <a:off x="2204295" y="1705268"/>
              <a:ext cx="679" cy="109"/>
            </a:xfrm>
            <a:custGeom>
              <a:rect b="b" l="l" r="r" t="t"/>
              <a:pathLst>
                <a:path extrusionOk="0" h="8" w="50">
                  <a:moveTo>
                    <a:pt x="50"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63"/>
            <p:cNvSpPr/>
            <p:nvPr/>
          </p:nvSpPr>
          <p:spPr>
            <a:xfrm>
              <a:off x="2207010" y="1704793"/>
              <a:ext cx="584" cy="109"/>
            </a:xfrm>
            <a:custGeom>
              <a:rect b="b" l="l" r="r" t="t"/>
              <a:pathLst>
                <a:path extrusionOk="0" h="8" w="43">
                  <a:moveTo>
                    <a:pt x="4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63"/>
            <p:cNvSpPr/>
            <p:nvPr/>
          </p:nvSpPr>
          <p:spPr>
            <a:xfrm>
              <a:off x="2189604" y="1699050"/>
              <a:ext cx="299" cy="339"/>
            </a:xfrm>
            <a:custGeom>
              <a:rect b="b" l="l" r="r" t="t"/>
              <a:pathLst>
                <a:path extrusionOk="0" h="25" w="22">
                  <a:moveTo>
                    <a:pt x="2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63"/>
            <p:cNvSpPr/>
            <p:nvPr/>
          </p:nvSpPr>
          <p:spPr>
            <a:xfrm>
              <a:off x="2190364" y="1699946"/>
              <a:ext cx="353" cy="394"/>
            </a:xfrm>
            <a:custGeom>
              <a:rect b="b" l="l" r="r" t="t"/>
              <a:pathLst>
                <a:path extrusionOk="0" h="29" w="26">
                  <a:moveTo>
                    <a:pt x="25"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63"/>
            <p:cNvSpPr/>
            <p:nvPr/>
          </p:nvSpPr>
          <p:spPr>
            <a:xfrm>
              <a:off x="2191314" y="1701046"/>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63"/>
            <p:cNvSpPr/>
            <p:nvPr/>
          </p:nvSpPr>
          <p:spPr>
            <a:xfrm>
              <a:off x="2188178" y="1697475"/>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63"/>
            <p:cNvSpPr/>
            <p:nvPr/>
          </p:nvSpPr>
          <p:spPr>
            <a:xfrm>
              <a:off x="2188843" y="1698235"/>
              <a:ext cx="299" cy="353"/>
            </a:xfrm>
            <a:custGeom>
              <a:rect b="b" l="l" r="r" t="t"/>
              <a:pathLst>
                <a:path extrusionOk="0" h="26" w="22">
                  <a:moveTo>
                    <a:pt x="22"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63"/>
            <p:cNvSpPr/>
            <p:nvPr/>
          </p:nvSpPr>
          <p:spPr>
            <a:xfrm>
              <a:off x="2191980" y="1701901"/>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63"/>
            <p:cNvSpPr/>
            <p:nvPr/>
          </p:nvSpPr>
          <p:spPr>
            <a:xfrm>
              <a:off x="2187513" y="1696769"/>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3" name="Google Shape;9383;p63"/>
          <p:cNvGrpSpPr/>
          <p:nvPr/>
        </p:nvGrpSpPr>
        <p:grpSpPr>
          <a:xfrm>
            <a:off x="3597785" y="3065882"/>
            <a:ext cx="2241344" cy="1330656"/>
            <a:chOff x="3597785" y="3065882"/>
            <a:chExt cx="2241344" cy="1330656"/>
          </a:xfrm>
        </p:grpSpPr>
        <p:grpSp>
          <p:nvGrpSpPr>
            <p:cNvPr id="9384" name="Google Shape;9384;p63"/>
            <p:cNvGrpSpPr/>
            <p:nvPr/>
          </p:nvGrpSpPr>
          <p:grpSpPr>
            <a:xfrm>
              <a:off x="5296908" y="3937355"/>
              <a:ext cx="143198" cy="32380"/>
              <a:chOff x="5296908" y="3937355"/>
              <a:chExt cx="143198" cy="32380"/>
            </a:xfrm>
          </p:grpSpPr>
          <p:sp>
            <p:nvSpPr>
              <p:cNvPr id="9385" name="Google Shape;9385;p63"/>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86" name="Google Shape;9386;p63"/>
              <p:cNvGrpSpPr/>
              <p:nvPr/>
            </p:nvGrpSpPr>
            <p:grpSpPr>
              <a:xfrm>
                <a:off x="5402331" y="3937355"/>
                <a:ext cx="37776" cy="32380"/>
                <a:chOff x="5402331" y="3937355"/>
                <a:chExt cx="37776" cy="32380"/>
              </a:xfrm>
            </p:grpSpPr>
            <p:sp>
              <p:nvSpPr>
                <p:cNvPr id="9387" name="Google Shape;9387;p63"/>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63"/>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9" name="Google Shape;9389;p63"/>
              <p:cNvGrpSpPr/>
              <p:nvPr/>
            </p:nvGrpSpPr>
            <p:grpSpPr>
              <a:xfrm>
                <a:off x="5296908" y="3937355"/>
                <a:ext cx="37783" cy="32380"/>
                <a:chOff x="5296908" y="3937355"/>
                <a:chExt cx="37783" cy="32380"/>
              </a:xfrm>
            </p:grpSpPr>
            <p:sp>
              <p:nvSpPr>
                <p:cNvPr id="9390" name="Google Shape;9390;p63"/>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63"/>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92" name="Google Shape;9392;p63"/>
            <p:cNvGrpSpPr/>
            <p:nvPr/>
          </p:nvGrpSpPr>
          <p:grpSpPr>
            <a:xfrm>
              <a:off x="4724163" y="3119631"/>
              <a:ext cx="120838" cy="84218"/>
              <a:chOff x="4724163" y="3119631"/>
              <a:chExt cx="120838" cy="84218"/>
            </a:xfrm>
          </p:grpSpPr>
          <p:grpSp>
            <p:nvGrpSpPr>
              <p:cNvPr id="9393" name="Google Shape;9393;p63"/>
              <p:cNvGrpSpPr/>
              <p:nvPr/>
            </p:nvGrpSpPr>
            <p:grpSpPr>
              <a:xfrm>
                <a:off x="4746712" y="3132773"/>
                <a:ext cx="86869" cy="56424"/>
                <a:chOff x="4746712" y="3132773"/>
                <a:chExt cx="86869" cy="56424"/>
              </a:xfrm>
            </p:grpSpPr>
            <p:sp>
              <p:nvSpPr>
                <p:cNvPr id="9394" name="Google Shape;9394;p63"/>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63"/>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6" name="Google Shape;9396;p63"/>
              <p:cNvGrpSpPr/>
              <p:nvPr/>
            </p:nvGrpSpPr>
            <p:grpSpPr>
              <a:xfrm>
                <a:off x="4773634" y="3143336"/>
                <a:ext cx="37776" cy="32451"/>
                <a:chOff x="4773634" y="3143336"/>
                <a:chExt cx="37776" cy="32451"/>
              </a:xfrm>
            </p:grpSpPr>
            <p:sp>
              <p:nvSpPr>
                <p:cNvPr id="9397" name="Google Shape;9397;p63"/>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63"/>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9" name="Google Shape;9399;p63"/>
              <p:cNvGrpSpPr/>
              <p:nvPr/>
            </p:nvGrpSpPr>
            <p:grpSpPr>
              <a:xfrm>
                <a:off x="4724163" y="3131248"/>
                <a:ext cx="37776" cy="32459"/>
                <a:chOff x="4724163" y="3131248"/>
                <a:chExt cx="37776" cy="32459"/>
              </a:xfrm>
            </p:grpSpPr>
            <p:sp>
              <p:nvSpPr>
                <p:cNvPr id="9400" name="Google Shape;9400;p63"/>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63"/>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2" name="Google Shape;9402;p63"/>
              <p:cNvGrpSpPr/>
              <p:nvPr/>
            </p:nvGrpSpPr>
            <p:grpSpPr>
              <a:xfrm>
                <a:off x="4755081" y="3176054"/>
                <a:ext cx="32357" cy="27795"/>
                <a:chOff x="4755081" y="3176054"/>
                <a:chExt cx="32357" cy="27795"/>
              </a:xfrm>
            </p:grpSpPr>
            <p:sp>
              <p:nvSpPr>
                <p:cNvPr id="9403" name="Google Shape;9403;p63"/>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63"/>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5" name="Google Shape;9405;p63"/>
              <p:cNvGrpSpPr/>
              <p:nvPr/>
            </p:nvGrpSpPr>
            <p:grpSpPr>
              <a:xfrm>
                <a:off x="4812550" y="3119631"/>
                <a:ext cx="32451" cy="27803"/>
                <a:chOff x="4812550" y="3119631"/>
                <a:chExt cx="32451" cy="27803"/>
              </a:xfrm>
            </p:grpSpPr>
            <p:sp>
              <p:nvSpPr>
                <p:cNvPr id="9406" name="Google Shape;9406;p63"/>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63"/>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08" name="Google Shape;9408;p63"/>
            <p:cNvGrpSpPr/>
            <p:nvPr/>
          </p:nvGrpSpPr>
          <p:grpSpPr>
            <a:xfrm>
              <a:off x="5382826" y="4027197"/>
              <a:ext cx="268967" cy="250422"/>
              <a:chOff x="5382826" y="4027197"/>
              <a:chExt cx="268967" cy="250422"/>
            </a:xfrm>
          </p:grpSpPr>
          <p:grpSp>
            <p:nvGrpSpPr>
              <p:cNvPr id="9409" name="Google Shape;9409;p63"/>
              <p:cNvGrpSpPr/>
              <p:nvPr/>
            </p:nvGrpSpPr>
            <p:grpSpPr>
              <a:xfrm>
                <a:off x="5405280" y="4042510"/>
                <a:ext cx="237570" cy="218647"/>
                <a:chOff x="5405280" y="4042510"/>
                <a:chExt cx="237570" cy="218647"/>
              </a:xfrm>
            </p:grpSpPr>
            <p:sp>
              <p:nvSpPr>
                <p:cNvPr id="9410" name="Google Shape;9410;p63"/>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63"/>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63"/>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63"/>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63"/>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63"/>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6" name="Google Shape;9416;p63"/>
              <p:cNvGrpSpPr/>
              <p:nvPr/>
            </p:nvGrpSpPr>
            <p:grpSpPr>
              <a:xfrm>
                <a:off x="5382826" y="4125549"/>
                <a:ext cx="37776" cy="32380"/>
                <a:chOff x="5382826" y="4125549"/>
                <a:chExt cx="37776" cy="32380"/>
              </a:xfrm>
            </p:grpSpPr>
            <p:sp>
              <p:nvSpPr>
                <p:cNvPr id="9417" name="Google Shape;9417;p63"/>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63"/>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9" name="Google Shape;9419;p63"/>
              <p:cNvGrpSpPr/>
              <p:nvPr/>
            </p:nvGrpSpPr>
            <p:grpSpPr>
              <a:xfrm>
                <a:off x="5475680" y="4195587"/>
                <a:ext cx="37783" cy="32364"/>
                <a:chOff x="5475680" y="4195587"/>
                <a:chExt cx="37783" cy="32364"/>
              </a:xfrm>
            </p:grpSpPr>
            <p:sp>
              <p:nvSpPr>
                <p:cNvPr id="9420" name="Google Shape;9420;p63"/>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63"/>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2" name="Google Shape;9422;p63"/>
              <p:cNvGrpSpPr/>
              <p:nvPr/>
            </p:nvGrpSpPr>
            <p:grpSpPr>
              <a:xfrm>
                <a:off x="5532575" y="4027197"/>
                <a:ext cx="33308" cy="32262"/>
                <a:chOff x="5532575" y="4027197"/>
                <a:chExt cx="33308" cy="32262"/>
              </a:xfrm>
            </p:grpSpPr>
            <p:sp>
              <p:nvSpPr>
                <p:cNvPr id="9423" name="Google Shape;9423;p63"/>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63"/>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5" name="Google Shape;9425;p63"/>
              <p:cNvGrpSpPr/>
              <p:nvPr/>
            </p:nvGrpSpPr>
            <p:grpSpPr>
              <a:xfrm>
                <a:off x="5590706" y="4245348"/>
                <a:ext cx="33497" cy="32270"/>
                <a:chOff x="5590706" y="4245348"/>
                <a:chExt cx="33497" cy="32270"/>
              </a:xfrm>
            </p:grpSpPr>
            <p:sp>
              <p:nvSpPr>
                <p:cNvPr id="9426" name="Google Shape;9426;p63"/>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63"/>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8" name="Google Shape;9428;p63"/>
              <p:cNvGrpSpPr/>
              <p:nvPr/>
            </p:nvGrpSpPr>
            <p:grpSpPr>
              <a:xfrm>
                <a:off x="5618681" y="4109677"/>
                <a:ext cx="33112" cy="32357"/>
                <a:chOff x="5618681" y="4109677"/>
                <a:chExt cx="33112" cy="32357"/>
              </a:xfrm>
            </p:grpSpPr>
            <p:sp>
              <p:nvSpPr>
                <p:cNvPr id="9429" name="Google Shape;9429;p63"/>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63"/>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1" name="Google Shape;9431;p63"/>
              <p:cNvGrpSpPr/>
              <p:nvPr/>
            </p:nvGrpSpPr>
            <p:grpSpPr>
              <a:xfrm>
                <a:off x="5479298" y="4128262"/>
                <a:ext cx="31405" cy="26906"/>
                <a:chOff x="5479298" y="4128262"/>
                <a:chExt cx="31405" cy="26906"/>
              </a:xfrm>
            </p:grpSpPr>
            <p:sp>
              <p:nvSpPr>
                <p:cNvPr id="9432" name="Google Shape;9432;p63"/>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63"/>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4" name="Google Shape;9434;p63"/>
              <p:cNvGrpSpPr/>
              <p:nvPr/>
            </p:nvGrpSpPr>
            <p:grpSpPr>
              <a:xfrm>
                <a:off x="5582903" y="4180116"/>
                <a:ext cx="31499" cy="26898"/>
                <a:chOff x="5582903" y="4180116"/>
                <a:chExt cx="31499" cy="26898"/>
              </a:xfrm>
            </p:grpSpPr>
            <p:sp>
              <p:nvSpPr>
                <p:cNvPr id="9435" name="Google Shape;9435;p63"/>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63"/>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37" name="Google Shape;9437;p63"/>
            <p:cNvGrpSpPr/>
            <p:nvPr/>
          </p:nvGrpSpPr>
          <p:grpSpPr>
            <a:xfrm>
              <a:off x="3977681" y="3230323"/>
              <a:ext cx="94584" cy="84085"/>
              <a:chOff x="3977681" y="3230323"/>
              <a:chExt cx="94584" cy="84085"/>
            </a:xfrm>
          </p:grpSpPr>
          <p:grpSp>
            <p:nvGrpSpPr>
              <p:cNvPr id="9438" name="Google Shape;9438;p63"/>
              <p:cNvGrpSpPr/>
              <p:nvPr/>
            </p:nvGrpSpPr>
            <p:grpSpPr>
              <a:xfrm>
                <a:off x="4000135" y="3243041"/>
                <a:ext cx="59570" cy="57186"/>
                <a:chOff x="4000135" y="3243041"/>
                <a:chExt cx="59570" cy="57186"/>
              </a:xfrm>
            </p:grpSpPr>
            <p:sp>
              <p:nvSpPr>
                <p:cNvPr id="9439" name="Google Shape;9439;p63"/>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63"/>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63"/>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2" name="Google Shape;9442;p63"/>
              <p:cNvGrpSpPr/>
              <p:nvPr/>
            </p:nvGrpSpPr>
            <p:grpSpPr>
              <a:xfrm>
                <a:off x="3977681" y="3245872"/>
                <a:ext cx="37783" cy="32380"/>
                <a:chOff x="3977681" y="3245872"/>
                <a:chExt cx="37783" cy="32380"/>
              </a:xfrm>
            </p:grpSpPr>
            <p:sp>
              <p:nvSpPr>
                <p:cNvPr id="9443" name="Google Shape;9443;p63"/>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63"/>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5" name="Google Shape;9445;p63"/>
              <p:cNvGrpSpPr/>
              <p:nvPr/>
            </p:nvGrpSpPr>
            <p:grpSpPr>
              <a:xfrm>
                <a:off x="4040860" y="3262672"/>
                <a:ext cx="31405" cy="27001"/>
                <a:chOff x="4040860" y="3262672"/>
                <a:chExt cx="31405" cy="27001"/>
              </a:xfrm>
            </p:grpSpPr>
            <p:sp>
              <p:nvSpPr>
                <p:cNvPr id="9446" name="Google Shape;9446;p63"/>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63"/>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8" name="Google Shape;9448;p63"/>
              <p:cNvGrpSpPr/>
              <p:nvPr/>
            </p:nvGrpSpPr>
            <p:grpSpPr>
              <a:xfrm>
                <a:off x="4021072" y="3230323"/>
                <a:ext cx="31397" cy="26906"/>
                <a:chOff x="4021072" y="3230323"/>
                <a:chExt cx="31397" cy="26906"/>
              </a:xfrm>
            </p:grpSpPr>
            <p:sp>
              <p:nvSpPr>
                <p:cNvPr id="9449" name="Google Shape;9449;p63"/>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63"/>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1" name="Google Shape;9451;p63"/>
              <p:cNvGrpSpPr/>
              <p:nvPr/>
            </p:nvGrpSpPr>
            <p:grpSpPr>
              <a:xfrm>
                <a:off x="4001472" y="3287462"/>
                <a:ext cx="31499" cy="26945"/>
                <a:chOff x="4001472" y="3287462"/>
                <a:chExt cx="31499" cy="26945"/>
              </a:xfrm>
            </p:grpSpPr>
            <p:sp>
              <p:nvSpPr>
                <p:cNvPr id="9452" name="Google Shape;9452;p63"/>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63"/>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54" name="Google Shape;9454;p63"/>
            <p:cNvGrpSpPr/>
            <p:nvPr/>
          </p:nvGrpSpPr>
          <p:grpSpPr>
            <a:xfrm>
              <a:off x="4084715" y="3258865"/>
              <a:ext cx="184961" cy="137268"/>
              <a:chOff x="4084715" y="3258865"/>
              <a:chExt cx="184961" cy="137268"/>
            </a:xfrm>
          </p:grpSpPr>
          <p:grpSp>
            <p:nvGrpSpPr>
              <p:cNvPr id="9455" name="Google Shape;9455;p63"/>
              <p:cNvGrpSpPr/>
              <p:nvPr/>
            </p:nvGrpSpPr>
            <p:grpSpPr>
              <a:xfrm>
                <a:off x="4107453" y="3271583"/>
                <a:ext cx="153470" cy="110275"/>
                <a:chOff x="4107453" y="3271583"/>
                <a:chExt cx="153470" cy="110275"/>
              </a:xfrm>
            </p:grpSpPr>
            <p:sp>
              <p:nvSpPr>
                <p:cNvPr id="9456" name="Google Shape;9456;p63"/>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63"/>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63"/>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63"/>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0" name="Google Shape;9460;p63"/>
              <p:cNvGrpSpPr/>
              <p:nvPr/>
            </p:nvGrpSpPr>
            <p:grpSpPr>
              <a:xfrm>
                <a:off x="4136947" y="3258865"/>
                <a:ext cx="31499" cy="27001"/>
                <a:chOff x="4136947" y="3258865"/>
                <a:chExt cx="31499" cy="27001"/>
              </a:xfrm>
            </p:grpSpPr>
            <p:sp>
              <p:nvSpPr>
                <p:cNvPr id="9461" name="Google Shape;9461;p63"/>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63"/>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3" name="Google Shape;9463;p63"/>
              <p:cNvGrpSpPr/>
              <p:nvPr/>
            </p:nvGrpSpPr>
            <p:grpSpPr>
              <a:xfrm>
                <a:off x="4084715" y="3266478"/>
                <a:ext cx="31468" cy="26898"/>
                <a:chOff x="4084715" y="3266478"/>
                <a:chExt cx="31468" cy="26898"/>
              </a:xfrm>
            </p:grpSpPr>
            <p:sp>
              <p:nvSpPr>
                <p:cNvPr id="9464" name="Google Shape;9464;p63"/>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63"/>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6" name="Google Shape;9466;p63"/>
              <p:cNvGrpSpPr/>
              <p:nvPr/>
            </p:nvGrpSpPr>
            <p:grpSpPr>
              <a:xfrm>
                <a:off x="4159213" y="3279849"/>
                <a:ext cx="31405" cy="26945"/>
                <a:chOff x="4159213" y="3279849"/>
                <a:chExt cx="31405" cy="26945"/>
              </a:xfrm>
            </p:grpSpPr>
            <p:sp>
              <p:nvSpPr>
                <p:cNvPr id="9467" name="Google Shape;9467;p63"/>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63"/>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9" name="Google Shape;9469;p63"/>
              <p:cNvGrpSpPr/>
              <p:nvPr/>
            </p:nvGrpSpPr>
            <p:grpSpPr>
              <a:xfrm>
                <a:off x="4201550" y="3266502"/>
                <a:ext cx="31405" cy="26883"/>
                <a:chOff x="4201550" y="3266502"/>
                <a:chExt cx="31405" cy="26883"/>
              </a:xfrm>
            </p:grpSpPr>
            <p:sp>
              <p:nvSpPr>
                <p:cNvPr id="9470" name="Google Shape;9470;p63"/>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63"/>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2" name="Google Shape;9472;p63"/>
              <p:cNvGrpSpPr/>
              <p:nvPr/>
            </p:nvGrpSpPr>
            <p:grpSpPr>
              <a:xfrm>
                <a:off x="4201550" y="3338278"/>
                <a:ext cx="31405" cy="26930"/>
                <a:chOff x="4201550" y="3338278"/>
                <a:chExt cx="31405" cy="26930"/>
              </a:xfrm>
            </p:grpSpPr>
            <p:sp>
              <p:nvSpPr>
                <p:cNvPr id="9473" name="Google Shape;9473;p63"/>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63"/>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5" name="Google Shape;9475;p63"/>
              <p:cNvGrpSpPr/>
              <p:nvPr/>
            </p:nvGrpSpPr>
            <p:grpSpPr>
              <a:xfrm>
                <a:off x="4238272" y="3369132"/>
                <a:ext cx="31405" cy="27001"/>
                <a:chOff x="4238272" y="3369132"/>
                <a:chExt cx="31405" cy="27001"/>
              </a:xfrm>
            </p:grpSpPr>
            <p:sp>
              <p:nvSpPr>
                <p:cNvPr id="9476" name="Google Shape;9476;p63"/>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63"/>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78" name="Google Shape;9478;p63"/>
            <p:cNvGrpSpPr/>
            <p:nvPr/>
          </p:nvGrpSpPr>
          <p:grpSpPr>
            <a:xfrm>
              <a:off x="4068639" y="3200169"/>
              <a:ext cx="77643" cy="37272"/>
              <a:chOff x="4068639" y="3200169"/>
              <a:chExt cx="77643" cy="37272"/>
            </a:xfrm>
          </p:grpSpPr>
          <p:sp>
            <p:nvSpPr>
              <p:cNvPr id="9479" name="Google Shape;9479;p63"/>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80" name="Google Shape;9480;p63"/>
              <p:cNvGrpSpPr/>
              <p:nvPr/>
            </p:nvGrpSpPr>
            <p:grpSpPr>
              <a:xfrm>
                <a:off x="4114878" y="3200169"/>
                <a:ext cx="31405" cy="26993"/>
                <a:chOff x="4114878" y="3200169"/>
                <a:chExt cx="31405" cy="26993"/>
              </a:xfrm>
            </p:grpSpPr>
            <p:sp>
              <p:nvSpPr>
                <p:cNvPr id="9481" name="Google Shape;9481;p63"/>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63"/>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3" name="Google Shape;9483;p63"/>
              <p:cNvGrpSpPr/>
              <p:nvPr/>
            </p:nvGrpSpPr>
            <p:grpSpPr>
              <a:xfrm>
                <a:off x="4068639" y="3210535"/>
                <a:ext cx="31499" cy="26906"/>
                <a:chOff x="4068639" y="3210535"/>
                <a:chExt cx="31499" cy="26906"/>
              </a:xfrm>
            </p:grpSpPr>
            <p:sp>
              <p:nvSpPr>
                <p:cNvPr id="9484" name="Google Shape;9484;p63"/>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63"/>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86" name="Google Shape;9486;p63"/>
            <p:cNvGrpSpPr/>
            <p:nvPr/>
          </p:nvGrpSpPr>
          <p:grpSpPr>
            <a:xfrm>
              <a:off x="3869702" y="3066935"/>
              <a:ext cx="382664" cy="190294"/>
              <a:chOff x="3869702" y="3066935"/>
              <a:chExt cx="382664" cy="190294"/>
            </a:xfrm>
          </p:grpSpPr>
          <p:grpSp>
            <p:nvGrpSpPr>
              <p:cNvPr id="9487" name="Google Shape;9487;p63"/>
              <p:cNvGrpSpPr/>
              <p:nvPr/>
            </p:nvGrpSpPr>
            <p:grpSpPr>
              <a:xfrm>
                <a:off x="3888633" y="3082351"/>
                <a:ext cx="351172" cy="160698"/>
                <a:chOff x="3888633" y="3082351"/>
                <a:chExt cx="351172" cy="160698"/>
              </a:xfrm>
            </p:grpSpPr>
            <p:sp>
              <p:nvSpPr>
                <p:cNvPr id="9488" name="Google Shape;9488;p63"/>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63"/>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63"/>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63"/>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63"/>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63"/>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4" name="Google Shape;9494;p63"/>
              <p:cNvGrpSpPr/>
              <p:nvPr/>
            </p:nvGrpSpPr>
            <p:grpSpPr>
              <a:xfrm>
                <a:off x="4143703" y="3066935"/>
                <a:ext cx="37783" cy="32357"/>
                <a:chOff x="4143703" y="3066935"/>
                <a:chExt cx="37783" cy="32357"/>
              </a:xfrm>
            </p:grpSpPr>
            <p:sp>
              <p:nvSpPr>
                <p:cNvPr id="9495" name="Google Shape;9495;p63"/>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63"/>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7" name="Google Shape;9497;p63"/>
              <p:cNvGrpSpPr/>
              <p:nvPr/>
            </p:nvGrpSpPr>
            <p:grpSpPr>
              <a:xfrm>
                <a:off x="4044565" y="3103563"/>
                <a:ext cx="37783" cy="32451"/>
                <a:chOff x="4044565" y="3103563"/>
                <a:chExt cx="37783" cy="32451"/>
              </a:xfrm>
            </p:grpSpPr>
            <p:sp>
              <p:nvSpPr>
                <p:cNvPr id="9498" name="Google Shape;9498;p63"/>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63"/>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0" name="Google Shape;9500;p63"/>
              <p:cNvGrpSpPr/>
              <p:nvPr/>
            </p:nvGrpSpPr>
            <p:grpSpPr>
              <a:xfrm>
                <a:off x="4017454" y="3188237"/>
                <a:ext cx="37776" cy="32357"/>
                <a:chOff x="4017454" y="3188237"/>
                <a:chExt cx="37776" cy="32357"/>
              </a:xfrm>
            </p:grpSpPr>
            <p:sp>
              <p:nvSpPr>
                <p:cNvPr id="9501" name="Google Shape;9501;p63"/>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63"/>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3" name="Google Shape;9503;p63"/>
              <p:cNvGrpSpPr/>
              <p:nvPr/>
            </p:nvGrpSpPr>
            <p:grpSpPr>
              <a:xfrm>
                <a:off x="3921548" y="3157509"/>
                <a:ext cx="37783" cy="32357"/>
                <a:chOff x="3921548" y="3157509"/>
                <a:chExt cx="37783" cy="32357"/>
              </a:xfrm>
            </p:grpSpPr>
            <p:sp>
              <p:nvSpPr>
                <p:cNvPr id="9504" name="Google Shape;9504;p63"/>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63"/>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6" name="Google Shape;9506;p63"/>
              <p:cNvGrpSpPr/>
              <p:nvPr/>
            </p:nvGrpSpPr>
            <p:grpSpPr>
              <a:xfrm>
                <a:off x="3939056" y="3211620"/>
                <a:ext cx="37783" cy="32380"/>
                <a:chOff x="3939056" y="3211620"/>
                <a:chExt cx="37783" cy="32380"/>
              </a:xfrm>
            </p:grpSpPr>
            <p:sp>
              <p:nvSpPr>
                <p:cNvPr id="9507" name="Google Shape;9507;p63"/>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63"/>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9" name="Google Shape;9509;p63"/>
              <p:cNvGrpSpPr/>
              <p:nvPr/>
            </p:nvGrpSpPr>
            <p:grpSpPr>
              <a:xfrm>
                <a:off x="4176240" y="3136965"/>
                <a:ext cx="31405" cy="26930"/>
                <a:chOff x="4176240" y="3136965"/>
                <a:chExt cx="31405" cy="26930"/>
              </a:xfrm>
            </p:grpSpPr>
            <p:sp>
              <p:nvSpPr>
                <p:cNvPr id="9510" name="Google Shape;9510;p63"/>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63"/>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2" name="Google Shape;9512;p63"/>
              <p:cNvGrpSpPr/>
              <p:nvPr/>
            </p:nvGrpSpPr>
            <p:grpSpPr>
              <a:xfrm>
                <a:off x="4133148" y="3152593"/>
                <a:ext cx="31499" cy="27001"/>
                <a:chOff x="4133148" y="3152593"/>
                <a:chExt cx="31499" cy="27001"/>
              </a:xfrm>
            </p:grpSpPr>
            <p:sp>
              <p:nvSpPr>
                <p:cNvPr id="9513" name="Google Shape;9513;p63"/>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63"/>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5" name="Google Shape;9515;p63"/>
              <p:cNvGrpSpPr/>
              <p:nvPr/>
            </p:nvGrpSpPr>
            <p:grpSpPr>
              <a:xfrm>
                <a:off x="4220866" y="3073534"/>
                <a:ext cx="31499" cy="26898"/>
                <a:chOff x="4220866" y="3073534"/>
                <a:chExt cx="31499" cy="26898"/>
              </a:xfrm>
            </p:grpSpPr>
            <p:sp>
              <p:nvSpPr>
                <p:cNvPr id="9516" name="Google Shape;9516;p63"/>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63"/>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8" name="Google Shape;9518;p63"/>
              <p:cNvGrpSpPr/>
              <p:nvPr/>
            </p:nvGrpSpPr>
            <p:grpSpPr>
              <a:xfrm>
                <a:off x="3869702" y="3230323"/>
                <a:ext cx="31499" cy="26906"/>
                <a:chOff x="3869702" y="3230323"/>
                <a:chExt cx="31499" cy="26906"/>
              </a:xfrm>
            </p:grpSpPr>
            <p:sp>
              <p:nvSpPr>
                <p:cNvPr id="9519" name="Google Shape;9519;p63"/>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63"/>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521" name="Google Shape;9521;p63"/>
            <p:cNvGrpSpPr/>
            <p:nvPr/>
          </p:nvGrpSpPr>
          <p:grpSpPr>
            <a:xfrm>
              <a:off x="4271383" y="3065882"/>
              <a:ext cx="304556" cy="341663"/>
              <a:chOff x="4271383" y="3065882"/>
              <a:chExt cx="304556" cy="341663"/>
            </a:xfrm>
          </p:grpSpPr>
          <p:grpSp>
            <p:nvGrpSpPr>
              <p:cNvPr id="9522" name="Google Shape;9522;p63"/>
              <p:cNvGrpSpPr/>
              <p:nvPr/>
            </p:nvGrpSpPr>
            <p:grpSpPr>
              <a:xfrm>
                <a:off x="4293838" y="3078639"/>
                <a:ext cx="269353" cy="311973"/>
                <a:chOff x="4293838" y="3078639"/>
                <a:chExt cx="269353" cy="311973"/>
              </a:xfrm>
            </p:grpSpPr>
            <p:sp>
              <p:nvSpPr>
                <p:cNvPr id="9523" name="Google Shape;9523;p63"/>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63"/>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63"/>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63"/>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63"/>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63"/>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63"/>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63"/>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63"/>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63"/>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63"/>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63"/>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63"/>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63"/>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63"/>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63"/>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63"/>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0" name="Google Shape;9540;p63"/>
              <p:cNvGrpSpPr/>
              <p:nvPr/>
            </p:nvGrpSpPr>
            <p:grpSpPr>
              <a:xfrm>
                <a:off x="4538164" y="3342061"/>
                <a:ext cx="37776" cy="32380"/>
                <a:chOff x="4538164" y="3342061"/>
                <a:chExt cx="37776" cy="32380"/>
              </a:xfrm>
            </p:grpSpPr>
            <p:sp>
              <p:nvSpPr>
                <p:cNvPr id="9541" name="Google Shape;9541;p63"/>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63"/>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3" name="Google Shape;9543;p63"/>
              <p:cNvGrpSpPr/>
              <p:nvPr/>
            </p:nvGrpSpPr>
            <p:grpSpPr>
              <a:xfrm>
                <a:off x="4271383" y="3194742"/>
                <a:ext cx="37783" cy="32420"/>
                <a:chOff x="4271383" y="3194742"/>
                <a:chExt cx="37783" cy="32420"/>
              </a:xfrm>
            </p:grpSpPr>
            <p:sp>
              <p:nvSpPr>
                <p:cNvPr id="9544" name="Google Shape;9544;p63"/>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63"/>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6" name="Google Shape;9546;p63"/>
              <p:cNvGrpSpPr/>
              <p:nvPr/>
            </p:nvGrpSpPr>
            <p:grpSpPr>
              <a:xfrm>
                <a:off x="4284416" y="3084058"/>
                <a:ext cx="37783" cy="32357"/>
                <a:chOff x="4284416" y="3084058"/>
                <a:chExt cx="37783" cy="32357"/>
              </a:xfrm>
            </p:grpSpPr>
            <p:sp>
              <p:nvSpPr>
                <p:cNvPr id="9547" name="Google Shape;9547;p63"/>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63"/>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9" name="Google Shape;9549;p63"/>
              <p:cNvGrpSpPr/>
              <p:nvPr/>
            </p:nvGrpSpPr>
            <p:grpSpPr>
              <a:xfrm>
                <a:off x="4478697" y="3297561"/>
                <a:ext cx="37776" cy="32451"/>
                <a:chOff x="4478697" y="3297561"/>
                <a:chExt cx="37776" cy="32451"/>
              </a:xfrm>
            </p:grpSpPr>
            <p:sp>
              <p:nvSpPr>
                <p:cNvPr id="9550" name="Google Shape;9550;p63"/>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63"/>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2" name="Google Shape;9552;p63"/>
              <p:cNvGrpSpPr/>
              <p:nvPr/>
            </p:nvGrpSpPr>
            <p:grpSpPr>
              <a:xfrm>
                <a:off x="4411813" y="3331711"/>
                <a:ext cx="37776" cy="32451"/>
                <a:chOff x="4411813" y="3331711"/>
                <a:chExt cx="37776" cy="32451"/>
              </a:xfrm>
            </p:grpSpPr>
            <p:sp>
              <p:nvSpPr>
                <p:cNvPr id="9553" name="Google Shape;9553;p63"/>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63"/>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5" name="Google Shape;9555;p63"/>
              <p:cNvGrpSpPr/>
              <p:nvPr/>
            </p:nvGrpSpPr>
            <p:grpSpPr>
              <a:xfrm>
                <a:off x="4337984" y="3375188"/>
                <a:ext cx="37776" cy="32357"/>
                <a:chOff x="4337984" y="3375188"/>
                <a:chExt cx="37776" cy="32357"/>
              </a:xfrm>
            </p:grpSpPr>
            <p:sp>
              <p:nvSpPr>
                <p:cNvPr id="9556" name="Google Shape;9556;p63"/>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63"/>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8" name="Google Shape;9558;p63"/>
              <p:cNvGrpSpPr/>
              <p:nvPr/>
            </p:nvGrpSpPr>
            <p:grpSpPr>
              <a:xfrm>
                <a:off x="4494867" y="3090530"/>
                <a:ext cx="37878" cy="32451"/>
                <a:chOff x="4494867" y="3090530"/>
                <a:chExt cx="37878" cy="32451"/>
              </a:xfrm>
            </p:grpSpPr>
            <p:sp>
              <p:nvSpPr>
                <p:cNvPr id="9559" name="Google Shape;9559;p63"/>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63"/>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1" name="Google Shape;9561;p63"/>
              <p:cNvGrpSpPr/>
              <p:nvPr/>
            </p:nvGrpSpPr>
            <p:grpSpPr>
              <a:xfrm>
                <a:off x="4525124" y="3207774"/>
                <a:ext cx="37783" cy="32420"/>
                <a:chOff x="4525124" y="3207774"/>
                <a:chExt cx="37783" cy="32420"/>
              </a:xfrm>
            </p:grpSpPr>
            <p:sp>
              <p:nvSpPr>
                <p:cNvPr id="9562" name="Google Shape;9562;p63"/>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63"/>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4" name="Google Shape;9564;p63"/>
              <p:cNvGrpSpPr/>
              <p:nvPr/>
            </p:nvGrpSpPr>
            <p:grpSpPr>
              <a:xfrm>
                <a:off x="4440544" y="3176479"/>
                <a:ext cx="31499" cy="26898"/>
                <a:chOff x="4440544" y="3176479"/>
                <a:chExt cx="31499" cy="26898"/>
              </a:xfrm>
            </p:grpSpPr>
            <p:sp>
              <p:nvSpPr>
                <p:cNvPr id="9565" name="Google Shape;9565;p63"/>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63"/>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7" name="Google Shape;9567;p63"/>
              <p:cNvGrpSpPr/>
              <p:nvPr/>
            </p:nvGrpSpPr>
            <p:grpSpPr>
              <a:xfrm>
                <a:off x="4350545" y="3156400"/>
                <a:ext cx="31405" cy="27001"/>
                <a:chOff x="4350545" y="3156400"/>
                <a:chExt cx="31405" cy="27001"/>
              </a:xfrm>
            </p:grpSpPr>
            <p:sp>
              <p:nvSpPr>
                <p:cNvPr id="9568" name="Google Shape;9568;p63"/>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63"/>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0" name="Google Shape;9570;p63"/>
              <p:cNvGrpSpPr/>
              <p:nvPr/>
            </p:nvGrpSpPr>
            <p:grpSpPr>
              <a:xfrm>
                <a:off x="4376703" y="3255058"/>
                <a:ext cx="31405" cy="27001"/>
                <a:chOff x="4376703" y="3255058"/>
                <a:chExt cx="31405" cy="27001"/>
              </a:xfrm>
            </p:grpSpPr>
            <p:sp>
              <p:nvSpPr>
                <p:cNvPr id="9571" name="Google Shape;9571;p63"/>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63"/>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3" name="Google Shape;9573;p63"/>
              <p:cNvGrpSpPr/>
              <p:nvPr/>
            </p:nvGrpSpPr>
            <p:grpSpPr>
              <a:xfrm>
                <a:off x="4331322" y="3283656"/>
                <a:ext cx="31405" cy="26945"/>
                <a:chOff x="4331322" y="3283656"/>
                <a:chExt cx="31405" cy="26945"/>
              </a:xfrm>
            </p:grpSpPr>
            <p:sp>
              <p:nvSpPr>
                <p:cNvPr id="9574" name="Google Shape;9574;p63"/>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63"/>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6" name="Google Shape;9576;p63"/>
              <p:cNvGrpSpPr/>
              <p:nvPr/>
            </p:nvGrpSpPr>
            <p:grpSpPr>
              <a:xfrm>
                <a:off x="4380510" y="3065882"/>
                <a:ext cx="31405" cy="26938"/>
                <a:chOff x="4380510" y="3065882"/>
                <a:chExt cx="31405" cy="26938"/>
              </a:xfrm>
            </p:grpSpPr>
            <p:sp>
              <p:nvSpPr>
                <p:cNvPr id="9577" name="Google Shape;9577;p63"/>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63"/>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579" name="Google Shape;9579;p63"/>
            <p:cNvGrpSpPr/>
            <p:nvPr/>
          </p:nvGrpSpPr>
          <p:grpSpPr>
            <a:xfrm>
              <a:off x="4558998" y="3188237"/>
              <a:ext cx="1280131" cy="1052746"/>
              <a:chOff x="4558998" y="3188237"/>
              <a:chExt cx="1280131" cy="1052746"/>
            </a:xfrm>
          </p:grpSpPr>
          <p:sp>
            <p:nvSpPr>
              <p:cNvPr id="9580" name="Google Shape;9580;p63"/>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81" name="Google Shape;9581;p63"/>
              <p:cNvGrpSpPr/>
              <p:nvPr/>
            </p:nvGrpSpPr>
            <p:grpSpPr>
              <a:xfrm>
                <a:off x="4579164" y="3203653"/>
                <a:ext cx="1244833" cy="1020397"/>
                <a:chOff x="4579164" y="3203653"/>
                <a:chExt cx="1244833" cy="1020397"/>
              </a:xfrm>
            </p:grpSpPr>
            <p:sp>
              <p:nvSpPr>
                <p:cNvPr id="9582" name="Google Shape;9582;p63"/>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63"/>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84" name="Google Shape;9584;p63"/>
                <p:cNvGrpSpPr/>
                <p:nvPr/>
              </p:nvGrpSpPr>
              <p:grpSpPr>
                <a:xfrm>
                  <a:off x="4579164" y="3203653"/>
                  <a:ext cx="1244833" cy="1020397"/>
                  <a:chOff x="4579164" y="3203653"/>
                  <a:chExt cx="1244833" cy="1020397"/>
                </a:xfrm>
              </p:grpSpPr>
              <p:sp>
                <p:nvSpPr>
                  <p:cNvPr id="9585" name="Google Shape;9585;p63"/>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63"/>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87" name="Google Shape;9587;p63"/>
                  <p:cNvGrpSpPr/>
                  <p:nvPr/>
                </p:nvGrpSpPr>
                <p:grpSpPr>
                  <a:xfrm>
                    <a:off x="4579164" y="3203653"/>
                    <a:ext cx="1244833" cy="1020397"/>
                    <a:chOff x="4579164" y="3203653"/>
                    <a:chExt cx="1244833" cy="1020397"/>
                  </a:xfrm>
                </p:grpSpPr>
                <p:sp>
                  <p:nvSpPr>
                    <p:cNvPr id="9588" name="Google Shape;9588;p63"/>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63"/>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63"/>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63"/>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63"/>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63"/>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63"/>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63"/>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96" name="Google Shape;9596;p63"/>
                    <p:cNvGrpSpPr/>
                    <p:nvPr/>
                  </p:nvGrpSpPr>
                  <p:grpSpPr>
                    <a:xfrm>
                      <a:off x="4579164" y="3203653"/>
                      <a:ext cx="1244833" cy="1020397"/>
                      <a:chOff x="4579164" y="3203653"/>
                      <a:chExt cx="1244833" cy="1020397"/>
                    </a:xfrm>
                  </p:grpSpPr>
                  <p:sp>
                    <p:nvSpPr>
                      <p:cNvPr id="9597" name="Google Shape;9597;p63"/>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63"/>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63"/>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63"/>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63"/>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63"/>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63"/>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63"/>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63"/>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63"/>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63"/>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63"/>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63"/>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63"/>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11" name="Google Shape;9611;p63"/>
                      <p:cNvGrpSpPr/>
                      <p:nvPr/>
                    </p:nvGrpSpPr>
                    <p:grpSpPr>
                      <a:xfrm>
                        <a:off x="4579164" y="3203653"/>
                        <a:ext cx="1244833" cy="1020397"/>
                        <a:chOff x="4579164" y="3203653"/>
                        <a:chExt cx="1244833" cy="1020397"/>
                      </a:xfrm>
                    </p:grpSpPr>
                    <p:sp>
                      <p:nvSpPr>
                        <p:cNvPr id="9612" name="Google Shape;9612;p63"/>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63"/>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63"/>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63"/>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63"/>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63"/>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63"/>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63"/>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63"/>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63"/>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63"/>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63"/>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63"/>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63"/>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63"/>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63"/>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63"/>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63"/>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63"/>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63"/>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63"/>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63"/>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63"/>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63"/>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36" name="Google Shape;9636;p63"/>
                        <p:cNvGrpSpPr/>
                        <p:nvPr/>
                      </p:nvGrpSpPr>
                      <p:grpSpPr>
                        <a:xfrm>
                          <a:off x="4579164" y="3203653"/>
                          <a:ext cx="1244833" cy="1020397"/>
                          <a:chOff x="4579164" y="3203653"/>
                          <a:chExt cx="1244833" cy="1020397"/>
                        </a:xfrm>
                      </p:grpSpPr>
                      <p:sp>
                        <p:nvSpPr>
                          <p:cNvPr id="9637" name="Google Shape;9637;p63"/>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38" name="Google Shape;9638;p63"/>
                          <p:cNvGrpSpPr/>
                          <p:nvPr/>
                        </p:nvGrpSpPr>
                        <p:grpSpPr>
                          <a:xfrm>
                            <a:off x="4579164" y="3203653"/>
                            <a:ext cx="1244833" cy="1020397"/>
                            <a:chOff x="4579164" y="3203653"/>
                            <a:chExt cx="1244833" cy="1020397"/>
                          </a:xfrm>
                        </p:grpSpPr>
                        <p:sp>
                          <p:nvSpPr>
                            <p:cNvPr id="9639" name="Google Shape;9639;p63"/>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63"/>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63"/>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63"/>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63"/>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63"/>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63"/>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46" name="Google Shape;9646;p63"/>
                            <p:cNvGrpSpPr/>
                            <p:nvPr/>
                          </p:nvGrpSpPr>
                          <p:grpSpPr>
                            <a:xfrm>
                              <a:off x="4579164" y="3203653"/>
                              <a:ext cx="1244833" cy="1020397"/>
                              <a:chOff x="4579164" y="3203653"/>
                              <a:chExt cx="1244833" cy="1020397"/>
                            </a:xfrm>
                          </p:grpSpPr>
                          <p:sp>
                            <p:nvSpPr>
                              <p:cNvPr id="9647" name="Google Shape;9647;p63"/>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63"/>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63"/>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63"/>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63"/>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63"/>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63"/>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63"/>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63"/>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63"/>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63"/>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63"/>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63"/>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60" name="Google Shape;9660;p63"/>
                              <p:cNvGrpSpPr/>
                              <p:nvPr/>
                            </p:nvGrpSpPr>
                            <p:grpSpPr>
                              <a:xfrm>
                                <a:off x="4579164" y="3203653"/>
                                <a:ext cx="1244833" cy="1020397"/>
                                <a:chOff x="4579164" y="3203653"/>
                                <a:chExt cx="1244833" cy="1020397"/>
                              </a:xfrm>
                            </p:grpSpPr>
                            <p:sp>
                              <p:nvSpPr>
                                <p:cNvPr id="9661" name="Google Shape;9661;p63"/>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63"/>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63"/>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63"/>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63"/>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63"/>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63"/>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68" name="Google Shape;9668;p63"/>
                                <p:cNvGrpSpPr/>
                                <p:nvPr/>
                              </p:nvGrpSpPr>
                              <p:grpSpPr>
                                <a:xfrm>
                                  <a:off x="4579164" y="3203653"/>
                                  <a:ext cx="1244833" cy="1020397"/>
                                  <a:chOff x="4579164" y="3203653"/>
                                  <a:chExt cx="1244833" cy="1020397"/>
                                </a:xfrm>
                              </p:grpSpPr>
                              <p:sp>
                                <p:nvSpPr>
                                  <p:cNvPr id="9669" name="Google Shape;9669;p63"/>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63"/>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63"/>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63"/>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63"/>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74" name="Google Shape;9674;p63"/>
                                  <p:cNvGrpSpPr/>
                                  <p:nvPr/>
                                </p:nvGrpSpPr>
                                <p:grpSpPr>
                                  <a:xfrm>
                                    <a:off x="4579164" y="3203653"/>
                                    <a:ext cx="1244833" cy="1020397"/>
                                    <a:chOff x="4579164" y="3203653"/>
                                    <a:chExt cx="1244833" cy="1020397"/>
                                  </a:xfrm>
                                </p:grpSpPr>
                                <p:sp>
                                  <p:nvSpPr>
                                    <p:cNvPr id="9675" name="Google Shape;9675;p63"/>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63"/>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63"/>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63"/>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9679" name="Google Shape;9679;p63"/>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63"/>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63"/>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9682" name="Google Shape;9682;p63"/>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9683" name="Google Shape;9683;p63"/>
              <p:cNvGrpSpPr/>
              <p:nvPr/>
            </p:nvGrpSpPr>
            <p:grpSpPr>
              <a:xfrm>
                <a:off x="4595437" y="3598775"/>
                <a:ext cx="37776" cy="32451"/>
                <a:chOff x="4595437" y="3598775"/>
                <a:chExt cx="37776" cy="32451"/>
              </a:xfrm>
            </p:grpSpPr>
            <p:sp>
              <p:nvSpPr>
                <p:cNvPr id="9684" name="Google Shape;9684;p63"/>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63"/>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6" name="Google Shape;9686;p63"/>
              <p:cNvGrpSpPr/>
              <p:nvPr/>
            </p:nvGrpSpPr>
            <p:grpSpPr>
              <a:xfrm>
                <a:off x="4641864" y="3524443"/>
                <a:ext cx="37776" cy="32380"/>
                <a:chOff x="4641864" y="3524443"/>
                <a:chExt cx="37776" cy="32380"/>
              </a:xfrm>
            </p:grpSpPr>
            <p:sp>
              <p:nvSpPr>
                <p:cNvPr id="9687" name="Google Shape;9687;p63"/>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63"/>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9" name="Google Shape;9689;p63"/>
              <p:cNvGrpSpPr/>
              <p:nvPr/>
            </p:nvGrpSpPr>
            <p:grpSpPr>
              <a:xfrm>
                <a:off x="4648431" y="3893901"/>
                <a:ext cx="37776" cy="32357"/>
                <a:chOff x="4648431" y="3893901"/>
                <a:chExt cx="37776" cy="32357"/>
              </a:xfrm>
            </p:grpSpPr>
            <p:sp>
              <p:nvSpPr>
                <p:cNvPr id="9690" name="Google Shape;9690;p63"/>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63"/>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2" name="Google Shape;9692;p63"/>
              <p:cNvGrpSpPr/>
              <p:nvPr/>
            </p:nvGrpSpPr>
            <p:grpSpPr>
              <a:xfrm>
                <a:off x="4567752" y="3722908"/>
                <a:ext cx="37870" cy="32380"/>
                <a:chOff x="4567752" y="3722908"/>
                <a:chExt cx="37870" cy="32380"/>
              </a:xfrm>
            </p:grpSpPr>
            <p:sp>
              <p:nvSpPr>
                <p:cNvPr id="9693" name="Google Shape;9693;p63"/>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63"/>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5" name="Google Shape;9695;p63"/>
              <p:cNvGrpSpPr/>
              <p:nvPr/>
            </p:nvGrpSpPr>
            <p:grpSpPr>
              <a:xfrm>
                <a:off x="4617506" y="3652052"/>
                <a:ext cx="37783" cy="32357"/>
                <a:chOff x="4617506" y="3652052"/>
                <a:chExt cx="37783" cy="32357"/>
              </a:xfrm>
            </p:grpSpPr>
            <p:sp>
              <p:nvSpPr>
                <p:cNvPr id="9696" name="Google Shape;9696;p63"/>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63"/>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8" name="Google Shape;9698;p63"/>
              <p:cNvGrpSpPr/>
              <p:nvPr/>
            </p:nvGrpSpPr>
            <p:grpSpPr>
              <a:xfrm>
                <a:off x="4739005" y="3554149"/>
                <a:ext cx="37870" cy="32357"/>
                <a:chOff x="4739005" y="3554149"/>
                <a:chExt cx="37870" cy="32357"/>
              </a:xfrm>
            </p:grpSpPr>
            <p:sp>
              <p:nvSpPr>
                <p:cNvPr id="9699" name="Google Shape;9699;p63"/>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63"/>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1" name="Google Shape;9701;p63"/>
              <p:cNvGrpSpPr/>
              <p:nvPr/>
            </p:nvGrpSpPr>
            <p:grpSpPr>
              <a:xfrm>
                <a:off x="4806557" y="3630258"/>
                <a:ext cx="37776" cy="32364"/>
                <a:chOff x="4806557" y="3630258"/>
                <a:chExt cx="37776" cy="32364"/>
              </a:xfrm>
            </p:grpSpPr>
            <p:sp>
              <p:nvSpPr>
                <p:cNvPr id="9702" name="Google Shape;9702;p63"/>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63"/>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4" name="Google Shape;9704;p63"/>
              <p:cNvGrpSpPr/>
              <p:nvPr/>
            </p:nvGrpSpPr>
            <p:grpSpPr>
              <a:xfrm>
                <a:off x="4737007" y="4004357"/>
                <a:ext cx="37870" cy="32357"/>
                <a:chOff x="4737007" y="4004357"/>
                <a:chExt cx="37870" cy="32357"/>
              </a:xfrm>
            </p:grpSpPr>
            <p:sp>
              <p:nvSpPr>
                <p:cNvPr id="9705" name="Google Shape;9705;p63"/>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63"/>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7" name="Google Shape;9707;p63"/>
              <p:cNvGrpSpPr/>
              <p:nvPr/>
            </p:nvGrpSpPr>
            <p:grpSpPr>
              <a:xfrm>
                <a:off x="4773634" y="4208627"/>
                <a:ext cx="37776" cy="32357"/>
                <a:chOff x="4773634" y="4208627"/>
                <a:chExt cx="37776" cy="32357"/>
              </a:xfrm>
            </p:grpSpPr>
            <p:sp>
              <p:nvSpPr>
                <p:cNvPr id="9708" name="Google Shape;9708;p63"/>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63"/>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0" name="Google Shape;9710;p63"/>
              <p:cNvGrpSpPr/>
              <p:nvPr/>
            </p:nvGrpSpPr>
            <p:grpSpPr>
              <a:xfrm>
                <a:off x="4888282" y="4074764"/>
                <a:ext cx="37776" cy="32451"/>
                <a:chOff x="4888282" y="4074764"/>
                <a:chExt cx="37776" cy="32451"/>
              </a:xfrm>
            </p:grpSpPr>
            <p:sp>
              <p:nvSpPr>
                <p:cNvPr id="9711" name="Google Shape;9711;p63"/>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63"/>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3" name="Google Shape;9713;p63"/>
              <p:cNvGrpSpPr/>
              <p:nvPr/>
            </p:nvGrpSpPr>
            <p:grpSpPr>
              <a:xfrm>
                <a:off x="4901315" y="3804271"/>
                <a:ext cx="37776" cy="32364"/>
                <a:chOff x="4901315" y="3804271"/>
                <a:chExt cx="37776" cy="32364"/>
              </a:xfrm>
            </p:grpSpPr>
            <p:sp>
              <p:nvSpPr>
                <p:cNvPr id="9714" name="Google Shape;9714;p63"/>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63"/>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6" name="Google Shape;9716;p63"/>
              <p:cNvGrpSpPr/>
              <p:nvPr/>
            </p:nvGrpSpPr>
            <p:grpSpPr>
              <a:xfrm>
                <a:off x="4866394" y="3715035"/>
                <a:ext cx="37846" cy="32357"/>
                <a:chOff x="4866394" y="3715035"/>
                <a:chExt cx="37846" cy="32357"/>
              </a:xfrm>
            </p:grpSpPr>
            <p:sp>
              <p:nvSpPr>
                <p:cNvPr id="9717" name="Google Shape;9717;p63"/>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63"/>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9" name="Google Shape;9719;p63"/>
              <p:cNvGrpSpPr/>
              <p:nvPr/>
            </p:nvGrpSpPr>
            <p:grpSpPr>
              <a:xfrm>
                <a:off x="4979233" y="3839798"/>
                <a:ext cx="37878" cy="32420"/>
                <a:chOff x="4979233" y="3839798"/>
                <a:chExt cx="37878" cy="32420"/>
              </a:xfrm>
            </p:grpSpPr>
            <p:sp>
              <p:nvSpPr>
                <p:cNvPr id="9720" name="Google Shape;9720;p63"/>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63"/>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2" name="Google Shape;9722;p63"/>
              <p:cNvGrpSpPr/>
              <p:nvPr/>
            </p:nvGrpSpPr>
            <p:grpSpPr>
              <a:xfrm>
                <a:off x="4790662" y="3679147"/>
                <a:ext cx="37783" cy="32380"/>
                <a:chOff x="4790662" y="3679147"/>
                <a:chExt cx="37783" cy="32380"/>
              </a:xfrm>
            </p:grpSpPr>
            <p:sp>
              <p:nvSpPr>
                <p:cNvPr id="9723" name="Google Shape;9723;p63"/>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63"/>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5" name="Google Shape;9725;p63"/>
              <p:cNvGrpSpPr/>
              <p:nvPr/>
            </p:nvGrpSpPr>
            <p:grpSpPr>
              <a:xfrm>
                <a:off x="4857263" y="3557861"/>
                <a:ext cx="37776" cy="32357"/>
                <a:chOff x="4857263" y="3557861"/>
                <a:chExt cx="37776" cy="32357"/>
              </a:xfrm>
            </p:grpSpPr>
            <p:sp>
              <p:nvSpPr>
                <p:cNvPr id="9726" name="Google Shape;9726;p63"/>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63"/>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8" name="Google Shape;9728;p63"/>
              <p:cNvGrpSpPr/>
              <p:nvPr/>
            </p:nvGrpSpPr>
            <p:grpSpPr>
              <a:xfrm>
                <a:off x="4883902" y="3648033"/>
                <a:ext cx="37783" cy="32380"/>
                <a:chOff x="4883902" y="3648033"/>
                <a:chExt cx="37783" cy="32380"/>
              </a:xfrm>
            </p:grpSpPr>
            <p:sp>
              <p:nvSpPr>
                <p:cNvPr id="9729" name="Google Shape;9729;p63"/>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63"/>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1" name="Google Shape;9731;p63"/>
              <p:cNvGrpSpPr/>
              <p:nvPr/>
            </p:nvGrpSpPr>
            <p:grpSpPr>
              <a:xfrm>
                <a:off x="4907780" y="3347220"/>
                <a:ext cx="37878" cy="32357"/>
                <a:chOff x="4907780" y="3347220"/>
                <a:chExt cx="37878" cy="32357"/>
              </a:xfrm>
            </p:grpSpPr>
            <p:sp>
              <p:nvSpPr>
                <p:cNvPr id="9732" name="Google Shape;9732;p63"/>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63"/>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4" name="Google Shape;9734;p63"/>
              <p:cNvGrpSpPr/>
              <p:nvPr/>
            </p:nvGrpSpPr>
            <p:grpSpPr>
              <a:xfrm>
                <a:off x="5065048" y="3738150"/>
                <a:ext cx="37783" cy="32364"/>
                <a:chOff x="5065048" y="3738150"/>
                <a:chExt cx="37783" cy="32364"/>
              </a:xfrm>
            </p:grpSpPr>
            <p:sp>
              <p:nvSpPr>
                <p:cNvPr id="9735" name="Google Shape;9735;p63"/>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63"/>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7" name="Google Shape;9737;p63"/>
              <p:cNvGrpSpPr/>
              <p:nvPr/>
            </p:nvGrpSpPr>
            <p:grpSpPr>
              <a:xfrm>
                <a:off x="5071616" y="3284615"/>
                <a:ext cx="37783" cy="32357"/>
                <a:chOff x="5071616" y="3284615"/>
                <a:chExt cx="37783" cy="32357"/>
              </a:xfrm>
            </p:grpSpPr>
            <p:sp>
              <p:nvSpPr>
                <p:cNvPr id="9738" name="Google Shape;9738;p63"/>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63"/>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0" name="Google Shape;9740;p63"/>
              <p:cNvGrpSpPr/>
              <p:nvPr/>
            </p:nvGrpSpPr>
            <p:grpSpPr>
              <a:xfrm>
                <a:off x="5389291" y="3759921"/>
                <a:ext cx="37783" cy="32380"/>
                <a:chOff x="5389291" y="3759921"/>
                <a:chExt cx="37783" cy="32380"/>
              </a:xfrm>
            </p:grpSpPr>
            <p:sp>
              <p:nvSpPr>
                <p:cNvPr id="9741" name="Google Shape;9741;p63"/>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63"/>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3" name="Google Shape;9743;p63"/>
              <p:cNvGrpSpPr/>
              <p:nvPr/>
            </p:nvGrpSpPr>
            <p:grpSpPr>
              <a:xfrm>
                <a:off x="5431534" y="3632932"/>
                <a:ext cx="37878" cy="32451"/>
                <a:chOff x="5431534" y="3632932"/>
                <a:chExt cx="37878" cy="32451"/>
              </a:xfrm>
            </p:grpSpPr>
            <p:sp>
              <p:nvSpPr>
                <p:cNvPr id="9744" name="Google Shape;9744;p63"/>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63"/>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6" name="Google Shape;9746;p63"/>
              <p:cNvGrpSpPr/>
              <p:nvPr/>
            </p:nvGrpSpPr>
            <p:grpSpPr>
              <a:xfrm>
                <a:off x="5540755" y="3544829"/>
                <a:ext cx="37783" cy="32357"/>
                <a:chOff x="5540755" y="3544829"/>
                <a:chExt cx="37783" cy="32357"/>
              </a:xfrm>
            </p:grpSpPr>
            <p:sp>
              <p:nvSpPr>
                <p:cNvPr id="9747" name="Google Shape;9747;p63"/>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63"/>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9" name="Google Shape;9749;p63"/>
              <p:cNvGrpSpPr/>
              <p:nvPr/>
            </p:nvGrpSpPr>
            <p:grpSpPr>
              <a:xfrm>
                <a:off x="5579293" y="3412107"/>
                <a:ext cx="37776" cy="32357"/>
                <a:chOff x="5579293" y="3412107"/>
                <a:chExt cx="37776" cy="32357"/>
              </a:xfrm>
            </p:grpSpPr>
            <p:sp>
              <p:nvSpPr>
                <p:cNvPr id="9750" name="Google Shape;9750;p63"/>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63"/>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2" name="Google Shape;9752;p63"/>
              <p:cNvGrpSpPr/>
              <p:nvPr/>
            </p:nvGrpSpPr>
            <p:grpSpPr>
              <a:xfrm>
                <a:off x="5801346" y="3284615"/>
                <a:ext cx="37783" cy="32357"/>
                <a:chOff x="5801346" y="3284615"/>
                <a:chExt cx="37783" cy="32357"/>
              </a:xfrm>
            </p:grpSpPr>
            <p:sp>
              <p:nvSpPr>
                <p:cNvPr id="9753" name="Google Shape;9753;p63"/>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63"/>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5" name="Google Shape;9755;p63"/>
              <p:cNvGrpSpPr/>
              <p:nvPr/>
            </p:nvGrpSpPr>
            <p:grpSpPr>
              <a:xfrm>
                <a:off x="5763578" y="3399067"/>
                <a:ext cx="37776" cy="32364"/>
                <a:chOff x="5763578" y="3399067"/>
                <a:chExt cx="37776" cy="32364"/>
              </a:xfrm>
            </p:grpSpPr>
            <p:sp>
              <p:nvSpPr>
                <p:cNvPr id="9756" name="Google Shape;9756;p63"/>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63"/>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8" name="Google Shape;9758;p63"/>
              <p:cNvGrpSpPr/>
              <p:nvPr/>
            </p:nvGrpSpPr>
            <p:grpSpPr>
              <a:xfrm>
                <a:off x="5395858" y="3230952"/>
                <a:ext cx="37776" cy="32364"/>
                <a:chOff x="5395858" y="3230952"/>
                <a:chExt cx="37776" cy="32364"/>
              </a:xfrm>
            </p:grpSpPr>
            <p:sp>
              <p:nvSpPr>
                <p:cNvPr id="9759" name="Google Shape;9759;p63"/>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63"/>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1" name="Google Shape;9761;p63"/>
              <p:cNvGrpSpPr/>
              <p:nvPr/>
            </p:nvGrpSpPr>
            <p:grpSpPr>
              <a:xfrm>
                <a:off x="5264088" y="3188237"/>
                <a:ext cx="37776" cy="32357"/>
                <a:chOff x="5264088" y="3188237"/>
                <a:chExt cx="37776" cy="32357"/>
              </a:xfrm>
            </p:grpSpPr>
            <p:sp>
              <p:nvSpPr>
                <p:cNvPr id="9762" name="Google Shape;9762;p63"/>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63"/>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4" name="Google Shape;9764;p63"/>
              <p:cNvGrpSpPr/>
              <p:nvPr/>
            </p:nvGrpSpPr>
            <p:grpSpPr>
              <a:xfrm>
                <a:off x="5585758" y="3237425"/>
                <a:ext cx="37878" cy="32357"/>
                <a:chOff x="5585758" y="3237425"/>
                <a:chExt cx="37878" cy="32357"/>
              </a:xfrm>
            </p:grpSpPr>
            <p:sp>
              <p:nvSpPr>
                <p:cNvPr id="9765" name="Google Shape;9765;p63"/>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63"/>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7" name="Google Shape;9767;p63"/>
              <p:cNvGrpSpPr/>
              <p:nvPr/>
            </p:nvGrpSpPr>
            <p:grpSpPr>
              <a:xfrm>
                <a:off x="4874196" y="3291088"/>
                <a:ext cx="37878" cy="32451"/>
                <a:chOff x="4874196" y="3291088"/>
                <a:chExt cx="37878" cy="32451"/>
              </a:xfrm>
            </p:grpSpPr>
            <p:sp>
              <p:nvSpPr>
                <p:cNvPr id="9768" name="Google Shape;9768;p63"/>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63"/>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0" name="Google Shape;9770;p63"/>
              <p:cNvGrpSpPr/>
              <p:nvPr/>
            </p:nvGrpSpPr>
            <p:grpSpPr>
              <a:xfrm>
                <a:off x="5197770" y="3785466"/>
                <a:ext cx="37783" cy="32427"/>
                <a:chOff x="5197770" y="3785466"/>
                <a:chExt cx="37783" cy="32427"/>
              </a:xfrm>
            </p:grpSpPr>
            <p:sp>
              <p:nvSpPr>
                <p:cNvPr id="9771" name="Google Shape;9771;p63"/>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63"/>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3" name="Google Shape;9773;p63"/>
              <p:cNvGrpSpPr/>
              <p:nvPr/>
            </p:nvGrpSpPr>
            <p:grpSpPr>
              <a:xfrm>
                <a:off x="5177699" y="3492117"/>
                <a:ext cx="37776" cy="32357"/>
                <a:chOff x="5177699" y="3492117"/>
                <a:chExt cx="37776" cy="32357"/>
              </a:xfrm>
            </p:grpSpPr>
            <p:sp>
              <p:nvSpPr>
                <p:cNvPr id="9774" name="Google Shape;9774;p63"/>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63"/>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6" name="Google Shape;9776;p63"/>
              <p:cNvGrpSpPr/>
              <p:nvPr/>
            </p:nvGrpSpPr>
            <p:grpSpPr>
              <a:xfrm>
                <a:off x="5349431" y="3622346"/>
                <a:ext cx="37870" cy="32380"/>
                <a:chOff x="5349431" y="3622346"/>
                <a:chExt cx="37870" cy="32380"/>
              </a:xfrm>
            </p:grpSpPr>
            <p:sp>
              <p:nvSpPr>
                <p:cNvPr id="9777" name="Google Shape;9777;p63"/>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63"/>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9" name="Google Shape;9779;p63"/>
              <p:cNvGrpSpPr/>
              <p:nvPr/>
            </p:nvGrpSpPr>
            <p:grpSpPr>
              <a:xfrm>
                <a:off x="5068855" y="3563980"/>
                <a:ext cx="53954" cy="46223"/>
                <a:chOff x="5068855" y="3563980"/>
                <a:chExt cx="53954" cy="46223"/>
              </a:xfrm>
            </p:grpSpPr>
            <p:sp>
              <p:nvSpPr>
                <p:cNvPr id="9780" name="Google Shape;9780;p63"/>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63"/>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2" name="Google Shape;9782;p63"/>
              <p:cNvGrpSpPr/>
              <p:nvPr/>
            </p:nvGrpSpPr>
            <p:grpSpPr>
              <a:xfrm>
                <a:off x="5037654" y="3392507"/>
                <a:ext cx="37870" cy="32451"/>
                <a:chOff x="5037654" y="3392507"/>
                <a:chExt cx="37870" cy="32451"/>
              </a:xfrm>
            </p:grpSpPr>
            <p:sp>
              <p:nvSpPr>
                <p:cNvPr id="9783" name="Google Shape;9783;p63"/>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63"/>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5" name="Google Shape;9785;p63"/>
              <p:cNvGrpSpPr/>
              <p:nvPr/>
            </p:nvGrpSpPr>
            <p:grpSpPr>
              <a:xfrm>
                <a:off x="5456560" y="3368629"/>
                <a:ext cx="37870" cy="32451"/>
                <a:chOff x="5456560" y="3368629"/>
                <a:chExt cx="37870" cy="32451"/>
              </a:xfrm>
            </p:grpSpPr>
            <p:sp>
              <p:nvSpPr>
                <p:cNvPr id="9786" name="Google Shape;9786;p63"/>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63"/>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8" name="Google Shape;9788;p63"/>
              <p:cNvGrpSpPr/>
              <p:nvPr/>
            </p:nvGrpSpPr>
            <p:grpSpPr>
              <a:xfrm>
                <a:off x="4755749" y="3501516"/>
                <a:ext cx="46246" cy="39608"/>
                <a:chOff x="4755749" y="3501516"/>
                <a:chExt cx="46246" cy="39608"/>
              </a:xfrm>
            </p:grpSpPr>
            <p:sp>
              <p:nvSpPr>
                <p:cNvPr id="9789" name="Google Shape;9789;p63"/>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63"/>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1" name="Google Shape;9791;p63"/>
              <p:cNvGrpSpPr/>
              <p:nvPr/>
            </p:nvGrpSpPr>
            <p:grpSpPr>
              <a:xfrm>
                <a:off x="4681346" y="3485582"/>
                <a:ext cx="37783" cy="32427"/>
                <a:chOff x="4681346" y="3485582"/>
                <a:chExt cx="37783" cy="32427"/>
              </a:xfrm>
            </p:grpSpPr>
            <p:sp>
              <p:nvSpPr>
                <p:cNvPr id="9792" name="Google Shape;9792;p63"/>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63"/>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4" name="Google Shape;9794;p63"/>
              <p:cNvGrpSpPr/>
              <p:nvPr/>
            </p:nvGrpSpPr>
            <p:grpSpPr>
              <a:xfrm>
                <a:off x="4767067" y="3291088"/>
                <a:ext cx="37878" cy="32451"/>
                <a:chOff x="4767067" y="3291088"/>
                <a:chExt cx="37878" cy="32451"/>
              </a:xfrm>
            </p:grpSpPr>
            <p:sp>
              <p:nvSpPr>
                <p:cNvPr id="9795" name="Google Shape;9795;p63"/>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63"/>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7" name="Google Shape;9797;p63"/>
              <p:cNvGrpSpPr/>
              <p:nvPr/>
            </p:nvGrpSpPr>
            <p:grpSpPr>
              <a:xfrm>
                <a:off x="4687819" y="3405539"/>
                <a:ext cx="37776" cy="32451"/>
                <a:chOff x="4687819" y="3405539"/>
                <a:chExt cx="37776" cy="32451"/>
              </a:xfrm>
            </p:grpSpPr>
            <p:sp>
              <p:nvSpPr>
                <p:cNvPr id="9798" name="Google Shape;9798;p63"/>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63"/>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0" name="Google Shape;9800;p63"/>
              <p:cNvGrpSpPr/>
              <p:nvPr/>
            </p:nvGrpSpPr>
            <p:grpSpPr>
              <a:xfrm>
                <a:off x="4923101" y="3444809"/>
                <a:ext cx="52813" cy="45318"/>
                <a:chOff x="4923101" y="3444809"/>
                <a:chExt cx="52813" cy="45318"/>
              </a:xfrm>
            </p:grpSpPr>
            <p:sp>
              <p:nvSpPr>
                <p:cNvPr id="9801" name="Google Shape;9801;p63"/>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63"/>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3" name="Google Shape;9803;p63"/>
              <p:cNvGrpSpPr/>
              <p:nvPr/>
            </p:nvGrpSpPr>
            <p:grpSpPr>
              <a:xfrm>
                <a:off x="4846040" y="3654750"/>
                <a:ext cx="31405" cy="26993"/>
                <a:chOff x="4846040" y="3654750"/>
                <a:chExt cx="31405" cy="26993"/>
              </a:xfrm>
            </p:grpSpPr>
            <p:sp>
              <p:nvSpPr>
                <p:cNvPr id="9804" name="Google Shape;9804;p63"/>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63"/>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6" name="Google Shape;9806;p63"/>
              <p:cNvGrpSpPr/>
              <p:nvPr/>
            </p:nvGrpSpPr>
            <p:grpSpPr>
              <a:xfrm>
                <a:off x="4925673" y="3691700"/>
                <a:ext cx="40253" cy="34472"/>
                <a:chOff x="4925673" y="3691700"/>
                <a:chExt cx="40253" cy="34472"/>
              </a:xfrm>
            </p:grpSpPr>
            <p:sp>
              <p:nvSpPr>
                <p:cNvPr id="9807" name="Google Shape;9807;p63"/>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63"/>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9" name="Google Shape;9809;p63"/>
              <p:cNvGrpSpPr/>
              <p:nvPr/>
            </p:nvGrpSpPr>
            <p:grpSpPr>
              <a:xfrm>
                <a:off x="4894653" y="3740848"/>
                <a:ext cx="31405" cy="26906"/>
                <a:chOff x="4894653" y="3740848"/>
                <a:chExt cx="31405" cy="26906"/>
              </a:xfrm>
            </p:grpSpPr>
            <p:sp>
              <p:nvSpPr>
                <p:cNvPr id="9810" name="Google Shape;9810;p63"/>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63"/>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2" name="Google Shape;9812;p63"/>
              <p:cNvGrpSpPr/>
              <p:nvPr/>
            </p:nvGrpSpPr>
            <p:grpSpPr>
              <a:xfrm>
                <a:off x="4962300" y="3696348"/>
                <a:ext cx="38255" cy="32773"/>
                <a:chOff x="4962300" y="3696348"/>
                <a:chExt cx="38255" cy="32773"/>
              </a:xfrm>
            </p:grpSpPr>
            <p:sp>
              <p:nvSpPr>
                <p:cNvPr id="9813" name="Google Shape;9813;p63"/>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63"/>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5" name="Google Shape;9815;p63"/>
              <p:cNvGrpSpPr/>
              <p:nvPr/>
            </p:nvGrpSpPr>
            <p:grpSpPr>
              <a:xfrm>
                <a:off x="4980185" y="3743349"/>
                <a:ext cx="31499" cy="26969"/>
                <a:chOff x="4980185" y="3743349"/>
                <a:chExt cx="31499" cy="26969"/>
              </a:xfrm>
            </p:grpSpPr>
            <p:sp>
              <p:nvSpPr>
                <p:cNvPr id="9816" name="Google Shape;9816;p63"/>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63"/>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8" name="Google Shape;9818;p63"/>
              <p:cNvGrpSpPr/>
              <p:nvPr/>
            </p:nvGrpSpPr>
            <p:grpSpPr>
              <a:xfrm>
                <a:off x="5013768" y="3734312"/>
                <a:ext cx="31499" cy="26969"/>
                <a:chOff x="5013768" y="3734312"/>
                <a:chExt cx="31499" cy="26969"/>
              </a:xfrm>
            </p:grpSpPr>
            <p:sp>
              <p:nvSpPr>
                <p:cNvPr id="9819" name="Google Shape;9819;p63"/>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63"/>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1" name="Google Shape;9821;p63"/>
              <p:cNvGrpSpPr/>
              <p:nvPr/>
            </p:nvGrpSpPr>
            <p:grpSpPr>
              <a:xfrm>
                <a:off x="5036703" y="3764545"/>
                <a:ext cx="31499" cy="26898"/>
                <a:chOff x="5036703" y="3764545"/>
                <a:chExt cx="31499" cy="26898"/>
              </a:xfrm>
            </p:grpSpPr>
            <p:sp>
              <p:nvSpPr>
                <p:cNvPr id="9822" name="Google Shape;9822;p63"/>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63"/>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4" name="Google Shape;9824;p63"/>
              <p:cNvGrpSpPr/>
              <p:nvPr/>
            </p:nvGrpSpPr>
            <p:grpSpPr>
              <a:xfrm>
                <a:off x="4953546" y="3768352"/>
                <a:ext cx="31405" cy="26898"/>
                <a:chOff x="4953546" y="3768352"/>
                <a:chExt cx="31405" cy="26898"/>
              </a:xfrm>
            </p:grpSpPr>
            <p:sp>
              <p:nvSpPr>
                <p:cNvPr id="9825" name="Google Shape;9825;p63"/>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63"/>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7" name="Google Shape;9827;p63"/>
              <p:cNvGrpSpPr/>
              <p:nvPr/>
            </p:nvGrpSpPr>
            <p:grpSpPr>
              <a:xfrm>
                <a:off x="4964770" y="3814016"/>
                <a:ext cx="31499" cy="26993"/>
                <a:chOff x="4964770" y="3814016"/>
                <a:chExt cx="31499" cy="26993"/>
              </a:xfrm>
            </p:grpSpPr>
            <p:sp>
              <p:nvSpPr>
                <p:cNvPr id="9828" name="Google Shape;9828;p63"/>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63"/>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0" name="Google Shape;9830;p63"/>
              <p:cNvGrpSpPr/>
              <p:nvPr/>
            </p:nvGrpSpPr>
            <p:grpSpPr>
              <a:xfrm>
                <a:off x="4923290" y="3800504"/>
                <a:ext cx="31468" cy="26898"/>
                <a:chOff x="4923290" y="3800504"/>
                <a:chExt cx="31468" cy="26898"/>
              </a:xfrm>
            </p:grpSpPr>
            <p:sp>
              <p:nvSpPr>
                <p:cNvPr id="9831" name="Google Shape;9831;p63"/>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63"/>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3" name="Google Shape;9833;p63"/>
              <p:cNvGrpSpPr/>
              <p:nvPr/>
            </p:nvGrpSpPr>
            <p:grpSpPr>
              <a:xfrm>
                <a:off x="5108534" y="3650943"/>
                <a:ext cx="31405" cy="26993"/>
                <a:chOff x="5108534" y="3650943"/>
                <a:chExt cx="31405" cy="26993"/>
              </a:xfrm>
            </p:grpSpPr>
            <p:sp>
              <p:nvSpPr>
                <p:cNvPr id="9834" name="Google Shape;9834;p63"/>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63"/>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6" name="Google Shape;9836;p63"/>
              <p:cNvGrpSpPr/>
              <p:nvPr/>
            </p:nvGrpSpPr>
            <p:grpSpPr>
              <a:xfrm>
                <a:off x="5119380" y="3760739"/>
                <a:ext cx="31499" cy="26993"/>
                <a:chOff x="5119380" y="3760739"/>
                <a:chExt cx="31499" cy="26993"/>
              </a:xfrm>
            </p:grpSpPr>
            <p:sp>
              <p:nvSpPr>
                <p:cNvPr id="9837" name="Google Shape;9837;p63"/>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63"/>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9" name="Google Shape;9839;p63"/>
              <p:cNvGrpSpPr/>
              <p:nvPr/>
            </p:nvGrpSpPr>
            <p:grpSpPr>
              <a:xfrm>
                <a:off x="5119380" y="3788235"/>
                <a:ext cx="31499" cy="26993"/>
                <a:chOff x="5119380" y="3788235"/>
                <a:chExt cx="31499" cy="26993"/>
              </a:xfrm>
            </p:grpSpPr>
            <p:sp>
              <p:nvSpPr>
                <p:cNvPr id="9840" name="Google Shape;9840;p63"/>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63"/>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2" name="Google Shape;9842;p63"/>
              <p:cNvGrpSpPr/>
              <p:nvPr/>
            </p:nvGrpSpPr>
            <p:grpSpPr>
              <a:xfrm>
                <a:off x="5158005" y="3875284"/>
                <a:ext cx="31405" cy="27001"/>
                <a:chOff x="5158005" y="3875284"/>
                <a:chExt cx="31405" cy="27001"/>
              </a:xfrm>
            </p:grpSpPr>
            <p:sp>
              <p:nvSpPr>
                <p:cNvPr id="9843" name="Google Shape;9843;p63"/>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63"/>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5" name="Google Shape;9845;p63"/>
              <p:cNvGrpSpPr/>
              <p:nvPr/>
            </p:nvGrpSpPr>
            <p:grpSpPr>
              <a:xfrm>
                <a:off x="5233163" y="3764545"/>
                <a:ext cx="31499" cy="26898"/>
                <a:chOff x="5233163" y="3764545"/>
                <a:chExt cx="31499" cy="26898"/>
              </a:xfrm>
            </p:grpSpPr>
            <p:sp>
              <p:nvSpPr>
                <p:cNvPr id="9846" name="Google Shape;9846;p63"/>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63"/>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8" name="Google Shape;9848;p63"/>
              <p:cNvGrpSpPr/>
              <p:nvPr/>
            </p:nvGrpSpPr>
            <p:grpSpPr>
              <a:xfrm>
                <a:off x="5276168" y="3805545"/>
                <a:ext cx="31499" cy="26906"/>
                <a:chOff x="5276168" y="3805545"/>
                <a:chExt cx="31499" cy="26906"/>
              </a:xfrm>
            </p:grpSpPr>
            <p:sp>
              <p:nvSpPr>
                <p:cNvPr id="9849" name="Google Shape;9849;p63"/>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63"/>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1" name="Google Shape;9851;p63"/>
              <p:cNvGrpSpPr/>
              <p:nvPr/>
            </p:nvGrpSpPr>
            <p:grpSpPr>
              <a:xfrm>
                <a:off x="5294053" y="3851933"/>
                <a:ext cx="31405" cy="26945"/>
                <a:chOff x="5294053" y="3851933"/>
                <a:chExt cx="31405" cy="26945"/>
              </a:xfrm>
            </p:grpSpPr>
            <p:sp>
              <p:nvSpPr>
                <p:cNvPr id="9852" name="Google Shape;9852;p63"/>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63"/>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4" name="Google Shape;9854;p63"/>
              <p:cNvGrpSpPr/>
              <p:nvPr/>
            </p:nvGrpSpPr>
            <p:grpSpPr>
              <a:xfrm>
                <a:off x="5341723" y="3851902"/>
                <a:ext cx="31405" cy="26977"/>
                <a:chOff x="5341723" y="3851902"/>
                <a:chExt cx="31405" cy="26977"/>
              </a:xfrm>
            </p:grpSpPr>
            <p:sp>
              <p:nvSpPr>
                <p:cNvPr id="9855" name="Google Shape;9855;p63"/>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63"/>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7" name="Google Shape;9857;p63"/>
              <p:cNvGrpSpPr/>
              <p:nvPr/>
            </p:nvGrpSpPr>
            <p:grpSpPr>
              <a:xfrm>
                <a:off x="5054871" y="3507855"/>
                <a:ext cx="31405" cy="26993"/>
                <a:chOff x="5054871" y="3507855"/>
                <a:chExt cx="31405" cy="26993"/>
              </a:xfrm>
            </p:grpSpPr>
            <p:sp>
              <p:nvSpPr>
                <p:cNvPr id="9858" name="Google Shape;9858;p63"/>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63"/>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0" name="Google Shape;9860;p63"/>
              <p:cNvGrpSpPr/>
              <p:nvPr/>
            </p:nvGrpSpPr>
            <p:grpSpPr>
              <a:xfrm>
                <a:off x="4876579" y="3675325"/>
                <a:ext cx="31405" cy="26969"/>
                <a:chOff x="4876579" y="3675325"/>
                <a:chExt cx="31405" cy="26969"/>
              </a:xfrm>
            </p:grpSpPr>
            <p:sp>
              <p:nvSpPr>
                <p:cNvPr id="9861" name="Google Shape;9861;p63"/>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63"/>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3" name="Google Shape;9863;p63"/>
              <p:cNvGrpSpPr/>
              <p:nvPr/>
            </p:nvGrpSpPr>
            <p:grpSpPr>
              <a:xfrm>
                <a:off x="4842233" y="3688333"/>
                <a:ext cx="31405" cy="26993"/>
                <a:chOff x="4842233" y="3688333"/>
                <a:chExt cx="31405" cy="26993"/>
              </a:xfrm>
            </p:grpSpPr>
            <p:sp>
              <p:nvSpPr>
                <p:cNvPr id="9864" name="Google Shape;9864;p63"/>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63"/>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6" name="Google Shape;9866;p63"/>
              <p:cNvGrpSpPr/>
              <p:nvPr/>
            </p:nvGrpSpPr>
            <p:grpSpPr>
              <a:xfrm>
                <a:off x="5187876" y="3608032"/>
                <a:ext cx="31405" cy="27001"/>
                <a:chOff x="5187876" y="3608032"/>
                <a:chExt cx="31405" cy="27001"/>
              </a:xfrm>
            </p:grpSpPr>
            <p:sp>
              <p:nvSpPr>
                <p:cNvPr id="9867" name="Google Shape;9867;p63"/>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63"/>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69" name="Google Shape;9869;p63"/>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63"/>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71" name="Google Shape;9871;p63"/>
              <p:cNvGrpSpPr/>
              <p:nvPr/>
            </p:nvGrpSpPr>
            <p:grpSpPr>
              <a:xfrm>
                <a:off x="5269224" y="3304167"/>
                <a:ext cx="40253" cy="34402"/>
                <a:chOff x="5269224" y="3304167"/>
                <a:chExt cx="40253" cy="34402"/>
              </a:xfrm>
            </p:grpSpPr>
            <p:sp>
              <p:nvSpPr>
                <p:cNvPr id="9872" name="Google Shape;9872;p63"/>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63"/>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4" name="Google Shape;9874;p63"/>
              <p:cNvGrpSpPr/>
              <p:nvPr/>
            </p:nvGrpSpPr>
            <p:grpSpPr>
              <a:xfrm>
                <a:off x="5327354" y="3476615"/>
                <a:ext cx="49864" cy="42723"/>
                <a:chOff x="5327354" y="3476615"/>
                <a:chExt cx="49864" cy="42723"/>
              </a:xfrm>
            </p:grpSpPr>
            <p:sp>
              <p:nvSpPr>
                <p:cNvPr id="9875" name="Google Shape;9875;p63"/>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63"/>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77" name="Google Shape;9877;p63"/>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63"/>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79" name="Google Shape;9879;p63"/>
              <p:cNvGrpSpPr/>
              <p:nvPr/>
            </p:nvGrpSpPr>
            <p:grpSpPr>
              <a:xfrm>
                <a:off x="5341723" y="3775957"/>
                <a:ext cx="31405" cy="26898"/>
                <a:chOff x="5341723" y="3775957"/>
                <a:chExt cx="31405" cy="26898"/>
              </a:xfrm>
            </p:grpSpPr>
            <p:sp>
              <p:nvSpPr>
                <p:cNvPr id="9880" name="Google Shape;9880;p63"/>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63"/>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2" name="Google Shape;9882;p63"/>
              <p:cNvGrpSpPr/>
              <p:nvPr/>
            </p:nvGrpSpPr>
            <p:grpSpPr>
              <a:xfrm>
                <a:off x="5439053" y="3699274"/>
                <a:ext cx="31405" cy="26898"/>
                <a:chOff x="5439053" y="3699274"/>
                <a:chExt cx="31405" cy="26898"/>
              </a:xfrm>
            </p:grpSpPr>
            <p:sp>
              <p:nvSpPr>
                <p:cNvPr id="9883" name="Google Shape;9883;p63"/>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63"/>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5" name="Google Shape;9885;p63"/>
              <p:cNvGrpSpPr/>
              <p:nvPr/>
            </p:nvGrpSpPr>
            <p:grpSpPr>
              <a:xfrm>
                <a:off x="5412414" y="3622307"/>
                <a:ext cx="31499" cy="26993"/>
                <a:chOff x="5412414" y="3622307"/>
                <a:chExt cx="31499" cy="26993"/>
              </a:xfrm>
            </p:grpSpPr>
            <p:sp>
              <p:nvSpPr>
                <p:cNvPr id="9886" name="Google Shape;9886;p63"/>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63"/>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8" name="Google Shape;9888;p63"/>
              <p:cNvGrpSpPr/>
              <p:nvPr/>
            </p:nvGrpSpPr>
            <p:grpSpPr>
              <a:xfrm>
                <a:off x="5476254" y="3473949"/>
                <a:ext cx="26835" cy="26930"/>
                <a:chOff x="5476254" y="3473949"/>
                <a:chExt cx="26835" cy="26930"/>
              </a:xfrm>
            </p:grpSpPr>
            <p:sp>
              <p:nvSpPr>
                <p:cNvPr id="9889" name="Google Shape;9889;p63"/>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63"/>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1" name="Google Shape;9891;p63"/>
              <p:cNvGrpSpPr/>
              <p:nvPr/>
            </p:nvGrpSpPr>
            <p:grpSpPr>
              <a:xfrm>
                <a:off x="5564547" y="3481594"/>
                <a:ext cx="31397" cy="26898"/>
                <a:chOff x="5564547" y="3481594"/>
                <a:chExt cx="31397" cy="26898"/>
              </a:xfrm>
            </p:grpSpPr>
            <p:sp>
              <p:nvSpPr>
                <p:cNvPr id="9892" name="Google Shape;9892;p63"/>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63"/>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4" name="Google Shape;9894;p63"/>
              <p:cNvGrpSpPr/>
              <p:nvPr/>
            </p:nvGrpSpPr>
            <p:grpSpPr>
              <a:xfrm>
                <a:off x="5534101" y="3470174"/>
                <a:ext cx="31397" cy="26906"/>
                <a:chOff x="5534101" y="3470174"/>
                <a:chExt cx="31397" cy="26906"/>
              </a:xfrm>
            </p:grpSpPr>
            <p:sp>
              <p:nvSpPr>
                <p:cNvPr id="9895" name="Google Shape;9895;p63"/>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63"/>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7" name="Google Shape;9897;p63"/>
              <p:cNvGrpSpPr/>
              <p:nvPr/>
            </p:nvGrpSpPr>
            <p:grpSpPr>
              <a:xfrm>
                <a:off x="5610879" y="3314486"/>
                <a:ext cx="31499" cy="26938"/>
                <a:chOff x="5610879" y="3314486"/>
                <a:chExt cx="31499" cy="26938"/>
              </a:xfrm>
            </p:grpSpPr>
            <p:sp>
              <p:nvSpPr>
                <p:cNvPr id="9898" name="Google Shape;9898;p63"/>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63"/>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0" name="Google Shape;9900;p63"/>
              <p:cNvGrpSpPr/>
              <p:nvPr/>
            </p:nvGrpSpPr>
            <p:grpSpPr>
              <a:xfrm>
                <a:off x="4834525" y="3501382"/>
                <a:ext cx="31499" cy="26898"/>
                <a:chOff x="4834525" y="3501382"/>
                <a:chExt cx="31499" cy="26898"/>
              </a:xfrm>
            </p:grpSpPr>
            <p:sp>
              <p:nvSpPr>
                <p:cNvPr id="9901" name="Google Shape;9901;p63"/>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63"/>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3" name="Google Shape;9903;p63"/>
              <p:cNvGrpSpPr/>
              <p:nvPr/>
            </p:nvGrpSpPr>
            <p:grpSpPr>
              <a:xfrm>
                <a:off x="4898460" y="3580158"/>
                <a:ext cx="31405" cy="26898"/>
                <a:chOff x="4898460" y="3580158"/>
                <a:chExt cx="31405" cy="26898"/>
              </a:xfrm>
            </p:grpSpPr>
            <p:sp>
              <p:nvSpPr>
                <p:cNvPr id="9904" name="Google Shape;9904;p63"/>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63"/>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6" name="Google Shape;9906;p63"/>
              <p:cNvGrpSpPr/>
              <p:nvPr/>
            </p:nvGrpSpPr>
            <p:grpSpPr>
              <a:xfrm>
                <a:off x="4882667" y="3608032"/>
                <a:ext cx="31499" cy="27001"/>
                <a:chOff x="4882667" y="3608032"/>
                <a:chExt cx="31499" cy="27001"/>
              </a:xfrm>
            </p:grpSpPr>
            <p:sp>
              <p:nvSpPr>
                <p:cNvPr id="9907" name="Google Shape;9907;p63"/>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63"/>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9" name="Google Shape;9909;p63"/>
              <p:cNvGrpSpPr/>
              <p:nvPr/>
            </p:nvGrpSpPr>
            <p:grpSpPr>
              <a:xfrm>
                <a:off x="4843373" y="3631407"/>
                <a:ext cx="16273" cy="16186"/>
                <a:chOff x="4843373" y="3631407"/>
                <a:chExt cx="16273" cy="16186"/>
              </a:xfrm>
            </p:grpSpPr>
            <p:sp>
              <p:nvSpPr>
                <p:cNvPr id="9910" name="Google Shape;9910;p63"/>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63"/>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2" name="Google Shape;9912;p63"/>
              <p:cNvGrpSpPr/>
              <p:nvPr/>
            </p:nvGrpSpPr>
            <p:grpSpPr>
              <a:xfrm>
                <a:off x="4727773" y="3591578"/>
                <a:ext cx="31499" cy="26898"/>
                <a:chOff x="4727773" y="3591578"/>
                <a:chExt cx="31499" cy="26898"/>
              </a:xfrm>
            </p:grpSpPr>
            <p:sp>
              <p:nvSpPr>
                <p:cNvPr id="9913" name="Google Shape;9913;p63"/>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63"/>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15" name="Google Shape;9915;p63"/>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63"/>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17" name="Google Shape;9917;p63"/>
              <p:cNvGrpSpPr/>
              <p:nvPr/>
            </p:nvGrpSpPr>
            <p:grpSpPr>
              <a:xfrm>
                <a:off x="4609421" y="3577398"/>
                <a:ext cx="31499" cy="27001"/>
                <a:chOff x="4609421" y="3577398"/>
                <a:chExt cx="31499" cy="27001"/>
              </a:xfrm>
            </p:grpSpPr>
            <p:sp>
              <p:nvSpPr>
                <p:cNvPr id="9918" name="Google Shape;9918;p63"/>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63"/>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0" name="Google Shape;9920;p63"/>
              <p:cNvGrpSpPr/>
              <p:nvPr/>
            </p:nvGrpSpPr>
            <p:grpSpPr>
              <a:xfrm>
                <a:off x="4649289" y="3577398"/>
                <a:ext cx="31499" cy="27001"/>
                <a:chOff x="4649289" y="3577398"/>
                <a:chExt cx="31499" cy="27001"/>
              </a:xfrm>
            </p:grpSpPr>
            <p:sp>
              <p:nvSpPr>
                <p:cNvPr id="9921" name="Google Shape;9921;p63"/>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63"/>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3" name="Google Shape;9923;p63"/>
              <p:cNvGrpSpPr/>
              <p:nvPr/>
            </p:nvGrpSpPr>
            <p:grpSpPr>
              <a:xfrm>
                <a:off x="4605614" y="3639523"/>
                <a:ext cx="31499" cy="26906"/>
                <a:chOff x="4605614" y="3639523"/>
                <a:chExt cx="31499" cy="26906"/>
              </a:xfrm>
            </p:grpSpPr>
            <p:sp>
              <p:nvSpPr>
                <p:cNvPr id="9924" name="Google Shape;9924;p63"/>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63"/>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6" name="Google Shape;9926;p63"/>
              <p:cNvGrpSpPr/>
              <p:nvPr/>
            </p:nvGrpSpPr>
            <p:grpSpPr>
              <a:xfrm>
                <a:off x="4785149" y="3618846"/>
                <a:ext cx="26930" cy="26843"/>
                <a:chOff x="4785149" y="3618846"/>
                <a:chExt cx="26930" cy="26843"/>
              </a:xfrm>
            </p:grpSpPr>
            <p:sp>
              <p:nvSpPr>
                <p:cNvPr id="9927" name="Google Shape;9927;p63"/>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63"/>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9" name="Google Shape;9929;p63"/>
              <p:cNvGrpSpPr/>
              <p:nvPr/>
            </p:nvGrpSpPr>
            <p:grpSpPr>
              <a:xfrm>
                <a:off x="4810167" y="3601567"/>
                <a:ext cx="31405" cy="26898"/>
                <a:chOff x="4810167" y="3601567"/>
                <a:chExt cx="31405" cy="26898"/>
              </a:xfrm>
            </p:grpSpPr>
            <p:sp>
              <p:nvSpPr>
                <p:cNvPr id="9930" name="Google Shape;9930;p63"/>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63"/>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2" name="Google Shape;9932;p63"/>
              <p:cNvGrpSpPr/>
              <p:nvPr/>
            </p:nvGrpSpPr>
            <p:grpSpPr>
              <a:xfrm>
                <a:off x="4831002" y="3373230"/>
                <a:ext cx="31405" cy="26898"/>
                <a:chOff x="4831002" y="3373230"/>
                <a:chExt cx="31405" cy="26898"/>
              </a:xfrm>
            </p:grpSpPr>
            <p:sp>
              <p:nvSpPr>
                <p:cNvPr id="9933" name="Google Shape;9933;p63"/>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63"/>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5" name="Google Shape;9935;p63"/>
              <p:cNvGrpSpPr/>
              <p:nvPr/>
            </p:nvGrpSpPr>
            <p:grpSpPr>
              <a:xfrm>
                <a:off x="4719311" y="3355054"/>
                <a:ext cx="31499" cy="27001"/>
                <a:chOff x="4719311" y="3355054"/>
                <a:chExt cx="31499" cy="27001"/>
              </a:xfrm>
            </p:grpSpPr>
            <p:sp>
              <p:nvSpPr>
                <p:cNvPr id="9936" name="Google Shape;9936;p63"/>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63"/>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8" name="Google Shape;9938;p63"/>
              <p:cNvGrpSpPr/>
              <p:nvPr/>
            </p:nvGrpSpPr>
            <p:grpSpPr>
              <a:xfrm>
                <a:off x="4798755" y="3450260"/>
                <a:ext cx="26930" cy="26930"/>
                <a:chOff x="4798755" y="3450260"/>
                <a:chExt cx="26930" cy="26930"/>
              </a:xfrm>
            </p:grpSpPr>
            <p:sp>
              <p:nvSpPr>
                <p:cNvPr id="9939" name="Google Shape;9939;p63"/>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63"/>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1" name="Google Shape;9941;p63"/>
              <p:cNvGrpSpPr/>
              <p:nvPr/>
            </p:nvGrpSpPr>
            <p:grpSpPr>
              <a:xfrm>
                <a:off x="4645576" y="3467555"/>
                <a:ext cx="31405" cy="26953"/>
                <a:chOff x="4645576" y="3467555"/>
                <a:chExt cx="31405" cy="26953"/>
              </a:xfrm>
            </p:grpSpPr>
            <p:sp>
              <p:nvSpPr>
                <p:cNvPr id="9942" name="Google Shape;9942;p63"/>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63"/>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4" name="Google Shape;9944;p63"/>
              <p:cNvGrpSpPr/>
              <p:nvPr/>
            </p:nvGrpSpPr>
            <p:grpSpPr>
              <a:xfrm>
                <a:off x="4687631" y="3583965"/>
                <a:ext cx="31499" cy="26898"/>
                <a:chOff x="4687631" y="3583965"/>
                <a:chExt cx="31499" cy="26898"/>
              </a:xfrm>
            </p:grpSpPr>
            <p:sp>
              <p:nvSpPr>
                <p:cNvPr id="9945" name="Google Shape;9945;p63"/>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63"/>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7" name="Google Shape;9947;p63"/>
              <p:cNvGrpSpPr/>
              <p:nvPr/>
            </p:nvGrpSpPr>
            <p:grpSpPr>
              <a:xfrm>
                <a:off x="4719311" y="3471314"/>
                <a:ext cx="31499" cy="27001"/>
                <a:chOff x="4719311" y="3471314"/>
                <a:chExt cx="31499" cy="27001"/>
              </a:xfrm>
            </p:grpSpPr>
            <p:sp>
              <p:nvSpPr>
                <p:cNvPr id="9948" name="Google Shape;9948;p63"/>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63"/>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0" name="Google Shape;9950;p63"/>
              <p:cNvGrpSpPr/>
              <p:nvPr/>
            </p:nvGrpSpPr>
            <p:grpSpPr>
              <a:xfrm>
                <a:off x="4719311" y="3434404"/>
                <a:ext cx="31499" cy="26898"/>
                <a:chOff x="4719311" y="3434404"/>
                <a:chExt cx="31499" cy="26898"/>
              </a:xfrm>
            </p:grpSpPr>
            <p:sp>
              <p:nvSpPr>
                <p:cNvPr id="9951" name="Google Shape;9951;p63"/>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63"/>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3" name="Google Shape;9953;p63"/>
              <p:cNvGrpSpPr/>
              <p:nvPr/>
            </p:nvGrpSpPr>
            <p:grpSpPr>
              <a:xfrm>
                <a:off x="4768876" y="3401772"/>
                <a:ext cx="31499" cy="26898"/>
                <a:chOff x="4768876" y="3401772"/>
                <a:chExt cx="31499" cy="26898"/>
              </a:xfrm>
            </p:grpSpPr>
            <p:sp>
              <p:nvSpPr>
                <p:cNvPr id="9954" name="Google Shape;9954;p63"/>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63"/>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6" name="Google Shape;9956;p63"/>
              <p:cNvGrpSpPr/>
              <p:nvPr/>
            </p:nvGrpSpPr>
            <p:grpSpPr>
              <a:xfrm>
                <a:off x="4762214" y="3471377"/>
                <a:ext cx="26938" cy="26938"/>
                <a:chOff x="4762214" y="3471377"/>
                <a:chExt cx="26938" cy="26938"/>
              </a:xfrm>
            </p:grpSpPr>
            <p:sp>
              <p:nvSpPr>
                <p:cNvPr id="9957" name="Google Shape;9957;p63"/>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63"/>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9" name="Google Shape;9959;p63"/>
              <p:cNvGrpSpPr/>
              <p:nvPr/>
            </p:nvGrpSpPr>
            <p:grpSpPr>
              <a:xfrm>
                <a:off x="4790473" y="3344782"/>
                <a:ext cx="31405" cy="26898"/>
                <a:chOff x="4790473" y="3344782"/>
                <a:chExt cx="31405" cy="26898"/>
              </a:xfrm>
            </p:grpSpPr>
            <p:sp>
              <p:nvSpPr>
                <p:cNvPr id="9960" name="Google Shape;9960;p63"/>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63"/>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2" name="Google Shape;9962;p63"/>
              <p:cNvGrpSpPr/>
              <p:nvPr/>
            </p:nvGrpSpPr>
            <p:grpSpPr>
              <a:xfrm>
                <a:off x="4823774" y="3950733"/>
                <a:ext cx="37398" cy="32034"/>
                <a:chOff x="4823774" y="3950733"/>
                <a:chExt cx="37398" cy="32034"/>
              </a:xfrm>
            </p:grpSpPr>
            <p:sp>
              <p:nvSpPr>
                <p:cNvPr id="9963" name="Google Shape;9963;p63"/>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63"/>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5" name="Google Shape;9965;p63"/>
              <p:cNvGrpSpPr/>
              <p:nvPr/>
            </p:nvGrpSpPr>
            <p:grpSpPr>
              <a:xfrm>
                <a:off x="4823396" y="4110566"/>
                <a:ext cx="31405" cy="26906"/>
                <a:chOff x="4823396" y="4110566"/>
                <a:chExt cx="31405" cy="26906"/>
              </a:xfrm>
            </p:grpSpPr>
            <p:sp>
              <p:nvSpPr>
                <p:cNvPr id="9966" name="Google Shape;9966;p63"/>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63"/>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8" name="Google Shape;9968;p63"/>
              <p:cNvGrpSpPr/>
              <p:nvPr/>
            </p:nvGrpSpPr>
            <p:grpSpPr>
              <a:xfrm>
                <a:off x="4838332" y="3821150"/>
                <a:ext cx="31499" cy="26898"/>
                <a:chOff x="4838332" y="3821150"/>
                <a:chExt cx="31499" cy="26898"/>
              </a:xfrm>
            </p:grpSpPr>
            <p:sp>
              <p:nvSpPr>
                <p:cNvPr id="9969" name="Google Shape;9969;p63"/>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63"/>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1" name="Google Shape;9971;p63"/>
              <p:cNvGrpSpPr/>
              <p:nvPr/>
            </p:nvGrpSpPr>
            <p:grpSpPr>
              <a:xfrm>
                <a:off x="4661275" y="3815007"/>
                <a:ext cx="36824" cy="31523"/>
                <a:chOff x="4661275" y="3815007"/>
                <a:chExt cx="36824" cy="31523"/>
              </a:xfrm>
            </p:grpSpPr>
            <p:sp>
              <p:nvSpPr>
                <p:cNvPr id="9972" name="Google Shape;9972;p63"/>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63"/>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4" name="Google Shape;9974;p63"/>
              <p:cNvGrpSpPr/>
              <p:nvPr/>
            </p:nvGrpSpPr>
            <p:grpSpPr>
              <a:xfrm>
                <a:off x="4558998" y="3851037"/>
                <a:ext cx="33591" cy="28699"/>
                <a:chOff x="4558998" y="3851037"/>
                <a:chExt cx="33591" cy="28699"/>
              </a:xfrm>
            </p:grpSpPr>
            <p:sp>
              <p:nvSpPr>
                <p:cNvPr id="9975" name="Google Shape;9975;p63"/>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63"/>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7" name="Google Shape;9977;p63"/>
              <p:cNvGrpSpPr/>
              <p:nvPr/>
            </p:nvGrpSpPr>
            <p:grpSpPr>
              <a:xfrm>
                <a:off x="4696762" y="3638587"/>
                <a:ext cx="33591" cy="28794"/>
                <a:chOff x="4696762" y="3638587"/>
                <a:chExt cx="33591" cy="28794"/>
              </a:xfrm>
            </p:grpSpPr>
            <p:sp>
              <p:nvSpPr>
                <p:cNvPr id="9978" name="Google Shape;9978;p63"/>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63"/>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0" name="Google Shape;9980;p63"/>
              <p:cNvGrpSpPr/>
              <p:nvPr/>
            </p:nvGrpSpPr>
            <p:grpSpPr>
              <a:xfrm>
                <a:off x="4929479" y="3939140"/>
                <a:ext cx="33497" cy="28692"/>
                <a:chOff x="4929479" y="3939140"/>
                <a:chExt cx="33497" cy="28692"/>
              </a:xfrm>
            </p:grpSpPr>
            <p:sp>
              <p:nvSpPr>
                <p:cNvPr id="9981" name="Google Shape;9981;p63"/>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63"/>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3" name="Google Shape;9983;p63"/>
              <p:cNvGrpSpPr/>
              <p:nvPr/>
            </p:nvGrpSpPr>
            <p:grpSpPr>
              <a:xfrm>
                <a:off x="4907119" y="3986039"/>
                <a:ext cx="33497" cy="28699"/>
                <a:chOff x="4907119" y="3986039"/>
                <a:chExt cx="33497" cy="28699"/>
              </a:xfrm>
            </p:grpSpPr>
            <p:sp>
              <p:nvSpPr>
                <p:cNvPr id="9984" name="Google Shape;9984;p63"/>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63"/>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6" name="Google Shape;9986;p63"/>
              <p:cNvGrpSpPr/>
              <p:nvPr/>
            </p:nvGrpSpPr>
            <p:grpSpPr>
              <a:xfrm>
                <a:off x="4911783" y="4048102"/>
                <a:ext cx="33591" cy="28762"/>
                <a:chOff x="4911783" y="4048102"/>
                <a:chExt cx="33591" cy="28762"/>
              </a:xfrm>
            </p:grpSpPr>
            <p:sp>
              <p:nvSpPr>
                <p:cNvPr id="9987" name="Google Shape;9987;p63"/>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63"/>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89" name="Google Shape;9989;p63"/>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63"/>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91" name="Google Shape;9991;p63"/>
              <p:cNvGrpSpPr/>
              <p:nvPr/>
            </p:nvGrpSpPr>
            <p:grpSpPr>
              <a:xfrm>
                <a:off x="4762623" y="3837847"/>
                <a:ext cx="42416" cy="36273"/>
                <a:chOff x="4762623" y="3837847"/>
                <a:chExt cx="42416" cy="36273"/>
              </a:xfrm>
            </p:grpSpPr>
            <p:sp>
              <p:nvSpPr>
                <p:cNvPr id="9992" name="Google Shape;9992;p63"/>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63"/>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4" name="Google Shape;9994;p63"/>
              <p:cNvGrpSpPr/>
              <p:nvPr/>
            </p:nvGrpSpPr>
            <p:grpSpPr>
              <a:xfrm>
                <a:off x="4746044" y="4104966"/>
                <a:ext cx="33497" cy="28699"/>
                <a:chOff x="4746044" y="4104966"/>
                <a:chExt cx="33497" cy="28699"/>
              </a:xfrm>
            </p:grpSpPr>
            <p:sp>
              <p:nvSpPr>
                <p:cNvPr id="9995" name="Google Shape;9995;p63"/>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63"/>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7" name="Google Shape;9997;p63"/>
              <p:cNvGrpSpPr/>
              <p:nvPr/>
            </p:nvGrpSpPr>
            <p:grpSpPr>
              <a:xfrm>
                <a:off x="4859646" y="4162554"/>
                <a:ext cx="33591" cy="28762"/>
                <a:chOff x="4859646" y="4162554"/>
                <a:chExt cx="33591" cy="28762"/>
              </a:xfrm>
            </p:grpSpPr>
            <p:sp>
              <p:nvSpPr>
                <p:cNvPr id="9998" name="Google Shape;9998;p63"/>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63"/>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000" name="Google Shape;10000;p63"/>
            <p:cNvGrpSpPr/>
            <p:nvPr/>
          </p:nvGrpSpPr>
          <p:grpSpPr>
            <a:xfrm>
              <a:off x="3597785" y="3274438"/>
              <a:ext cx="855610" cy="1122100"/>
              <a:chOff x="3597785" y="3274438"/>
              <a:chExt cx="855610" cy="1122100"/>
            </a:xfrm>
          </p:grpSpPr>
          <p:grpSp>
            <p:nvGrpSpPr>
              <p:cNvPr id="10001" name="Google Shape;10001;p63"/>
              <p:cNvGrpSpPr/>
              <p:nvPr/>
            </p:nvGrpSpPr>
            <p:grpSpPr>
              <a:xfrm>
                <a:off x="3617857" y="3284717"/>
                <a:ext cx="826785" cy="1099165"/>
                <a:chOff x="3617857" y="3284717"/>
                <a:chExt cx="826785" cy="1099165"/>
              </a:xfrm>
            </p:grpSpPr>
            <p:sp>
              <p:nvSpPr>
                <p:cNvPr id="10002" name="Google Shape;10002;p63"/>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63"/>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63"/>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63"/>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63"/>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63"/>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63"/>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63"/>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63"/>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63"/>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63"/>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63"/>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63"/>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63"/>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63"/>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63"/>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63"/>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63"/>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63"/>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63"/>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63"/>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63"/>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63"/>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63"/>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63"/>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63"/>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63"/>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63"/>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63"/>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63"/>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63"/>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63"/>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63"/>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63"/>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63"/>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63"/>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63"/>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63"/>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63"/>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63"/>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63"/>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63"/>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63"/>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63"/>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63"/>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63"/>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63"/>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63"/>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63"/>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63"/>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63"/>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63"/>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63"/>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63"/>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63"/>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63"/>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8" name="Google Shape;10058;p63"/>
              <p:cNvGrpSpPr/>
              <p:nvPr/>
            </p:nvGrpSpPr>
            <p:grpSpPr>
              <a:xfrm>
                <a:off x="4180904" y="4251758"/>
                <a:ext cx="37783" cy="32420"/>
                <a:chOff x="4180904" y="4251758"/>
                <a:chExt cx="37783" cy="32420"/>
              </a:xfrm>
            </p:grpSpPr>
            <p:sp>
              <p:nvSpPr>
                <p:cNvPr id="10059" name="Google Shape;10059;p63"/>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63"/>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1" name="Google Shape;10061;p63"/>
              <p:cNvGrpSpPr/>
              <p:nvPr/>
            </p:nvGrpSpPr>
            <p:grpSpPr>
              <a:xfrm>
                <a:off x="4201644" y="4081324"/>
                <a:ext cx="37783" cy="32364"/>
                <a:chOff x="4201644" y="4081324"/>
                <a:chExt cx="37783" cy="32364"/>
              </a:xfrm>
            </p:grpSpPr>
            <p:sp>
              <p:nvSpPr>
                <p:cNvPr id="10062" name="Google Shape;10062;p63"/>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63"/>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4" name="Google Shape;10064;p63"/>
              <p:cNvGrpSpPr/>
              <p:nvPr/>
            </p:nvGrpSpPr>
            <p:grpSpPr>
              <a:xfrm>
                <a:off x="4284416" y="3887428"/>
                <a:ext cx="37783" cy="32451"/>
                <a:chOff x="4284416" y="3887428"/>
                <a:chExt cx="37783" cy="32451"/>
              </a:xfrm>
            </p:grpSpPr>
            <p:sp>
              <p:nvSpPr>
                <p:cNvPr id="10065" name="Google Shape;10065;p63"/>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63"/>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7" name="Google Shape;10067;p63"/>
              <p:cNvGrpSpPr/>
              <p:nvPr/>
            </p:nvGrpSpPr>
            <p:grpSpPr>
              <a:xfrm>
                <a:off x="4223721" y="3860404"/>
                <a:ext cx="37870" cy="32364"/>
                <a:chOff x="4223721" y="3860404"/>
                <a:chExt cx="37870" cy="32364"/>
              </a:xfrm>
            </p:grpSpPr>
            <p:sp>
              <p:nvSpPr>
                <p:cNvPr id="10068" name="Google Shape;10068;p63"/>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63"/>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0" name="Google Shape;10070;p63"/>
              <p:cNvGrpSpPr/>
              <p:nvPr/>
            </p:nvGrpSpPr>
            <p:grpSpPr>
              <a:xfrm>
                <a:off x="4104889" y="3699242"/>
                <a:ext cx="37776" cy="32357"/>
                <a:chOff x="4104889" y="3699242"/>
                <a:chExt cx="37776" cy="32357"/>
              </a:xfrm>
            </p:grpSpPr>
            <p:sp>
              <p:nvSpPr>
                <p:cNvPr id="10071" name="Google Shape;10071;p63"/>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63"/>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3" name="Google Shape;10073;p63"/>
              <p:cNvGrpSpPr/>
              <p:nvPr/>
            </p:nvGrpSpPr>
            <p:grpSpPr>
              <a:xfrm>
                <a:off x="4143608" y="3475121"/>
                <a:ext cx="37878" cy="32420"/>
                <a:chOff x="4143608" y="3475121"/>
                <a:chExt cx="37878" cy="32420"/>
              </a:xfrm>
            </p:grpSpPr>
            <p:sp>
              <p:nvSpPr>
                <p:cNvPr id="10074" name="Google Shape;10074;p63"/>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63"/>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6" name="Google Shape;10076;p63"/>
              <p:cNvGrpSpPr/>
              <p:nvPr/>
            </p:nvGrpSpPr>
            <p:grpSpPr>
              <a:xfrm>
                <a:off x="4217248" y="3570893"/>
                <a:ext cx="37776" cy="32364"/>
                <a:chOff x="4217248" y="3570893"/>
                <a:chExt cx="37776" cy="32364"/>
              </a:xfrm>
            </p:grpSpPr>
            <p:sp>
              <p:nvSpPr>
                <p:cNvPr id="10077" name="Google Shape;10077;p63"/>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63"/>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9" name="Google Shape;10079;p63"/>
              <p:cNvGrpSpPr/>
              <p:nvPr/>
            </p:nvGrpSpPr>
            <p:grpSpPr>
              <a:xfrm>
                <a:off x="4255307" y="3431612"/>
                <a:ext cx="37776" cy="32451"/>
                <a:chOff x="4255307" y="3431612"/>
                <a:chExt cx="37776" cy="32451"/>
              </a:xfrm>
            </p:grpSpPr>
            <p:sp>
              <p:nvSpPr>
                <p:cNvPr id="10080" name="Google Shape;10080;p63"/>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63"/>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2" name="Google Shape;10082;p63"/>
              <p:cNvGrpSpPr/>
              <p:nvPr/>
            </p:nvGrpSpPr>
            <p:grpSpPr>
              <a:xfrm>
                <a:off x="3853052" y="3577398"/>
                <a:ext cx="37776" cy="32420"/>
                <a:chOff x="3853052" y="3577398"/>
                <a:chExt cx="37776" cy="32420"/>
              </a:xfrm>
            </p:grpSpPr>
            <p:sp>
              <p:nvSpPr>
                <p:cNvPr id="10083" name="Google Shape;10083;p63"/>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63"/>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5" name="Google Shape;10085;p63"/>
              <p:cNvGrpSpPr/>
              <p:nvPr/>
            </p:nvGrpSpPr>
            <p:grpSpPr>
              <a:xfrm>
                <a:off x="4039908" y="3412107"/>
                <a:ext cx="37776" cy="32357"/>
                <a:chOff x="4039908" y="3412107"/>
                <a:chExt cx="37776" cy="32357"/>
              </a:xfrm>
            </p:grpSpPr>
            <p:sp>
              <p:nvSpPr>
                <p:cNvPr id="10086" name="Google Shape;10086;p63"/>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63"/>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8" name="Google Shape;10088;p63"/>
              <p:cNvGrpSpPr/>
              <p:nvPr/>
            </p:nvGrpSpPr>
            <p:grpSpPr>
              <a:xfrm>
                <a:off x="4017360" y="3342061"/>
                <a:ext cx="37870" cy="32380"/>
                <a:chOff x="4017360" y="3342061"/>
                <a:chExt cx="37870" cy="32380"/>
              </a:xfrm>
            </p:grpSpPr>
            <p:sp>
              <p:nvSpPr>
                <p:cNvPr id="10089" name="Google Shape;10089;p63"/>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63"/>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91" name="Google Shape;10091;p63"/>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63"/>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93" name="Google Shape;10093;p63"/>
              <p:cNvGrpSpPr/>
              <p:nvPr/>
            </p:nvGrpSpPr>
            <p:grpSpPr>
              <a:xfrm>
                <a:off x="3750870" y="3418650"/>
                <a:ext cx="37776" cy="32380"/>
                <a:chOff x="3750870" y="3418650"/>
                <a:chExt cx="37776" cy="32380"/>
              </a:xfrm>
            </p:grpSpPr>
            <p:sp>
              <p:nvSpPr>
                <p:cNvPr id="10094" name="Google Shape;10094;p63"/>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63"/>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6" name="Google Shape;10096;p63"/>
              <p:cNvGrpSpPr/>
              <p:nvPr/>
            </p:nvGrpSpPr>
            <p:grpSpPr>
              <a:xfrm>
                <a:off x="3632509" y="3274438"/>
                <a:ext cx="37783" cy="32357"/>
                <a:chOff x="3632509" y="3274438"/>
                <a:chExt cx="37783" cy="32357"/>
              </a:xfrm>
            </p:grpSpPr>
            <p:sp>
              <p:nvSpPr>
                <p:cNvPr id="10097" name="Google Shape;10097;p63"/>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63"/>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9" name="Google Shape;10099;p63"/>
              <p:cNvGrpSpPr/>
              <p:nvPr/>
            </p:nvGrpSpPr>
            <p:grpSpPr>
              <a:xfrm>
                <a:off x="3906424" y="3297561"/>
                <a:ext cx="37776" cy="32451"/>
                <a:chOff x="3906424" y="3297561"/>
                <a:chExt cx="37776" cy="32451"/>
              </a:xfrm>
            </p:grpSpPr>
            <p:sp>
              <p:nvSpPr>
                <p:cNvPr id="10100" name="Google Shape;10100;p63"/>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63"/>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2" name="Google Shape;10102;p63"/>
              <p:cNvGrpSpPr/>
              <p:nvPr/>
            </p:nvGrpSpPr>
            <p:grpSpPr>
              <a:xfrm>
                <a:off x="3866084" y="3412107"/>
                <a:ext cx="37776" cy="32357"/>
                <a:chOff x="3866084" y="3412107"/>
                <a:chExt cx="37776" cy="32357"/>
              </a:xfrm>
            </p:grpSpPr>
            <p:sp>
              <p:nvSpPr>
                <p:cNvPr id="10103" name="Google Shape;10103;p63"/>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63"/>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5" name="Google Shape;10105;p63"/>
              <p:cNvGrpSpPr/>
              <p:nvPr/>
            </p:nvGrpSpPr>
            <p:grpSpPr>
              <a:xfrm>
                <a:off x="4023919" y="3766409"/>
                <a:ext cx="37783" cy="32357"/>
                <a:chOff x="4023919" y="3766409"/>
                <a:chExt cx="37783" cy="32357"/>
              </a:xfrm>
            </p:grpSpPr>
            <p:sp>
              <p:nvSpPr>
                <p:cNvPr id="10106" name="Google Shape;10106;p63"/>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63"/>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8" name="Google Shape;10108;p63"/>
              <p:cNvGrpSpPr/>
              <p:nvPr/>
            </p:nvGrpSpPr>
            <p:grpSpPr>
              <a:xfrm>
                <a:off x="3973882" y="3779449"/>
                <a:ext cx="37776" cy="32357"/>
                <a:chOff x="3973882" y="3779449"/>
                <a:chExt cx="37776" cy="32357"/>
              </a:xfrm>
            </p:grpSpPr>
            <p:sp>
              <p:nvSpPr>
                <p:cNvPr id="10109" name="Google Shape;10109;p63"/>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63"/>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1" name="Google Shape;10111;p63"/>
              <p:cNvGrpSpPr/>
              <p:nvPr/>
            </p:nvGrpSpPr>
            <p:grpSpPr>
              <a:xfrm>
                <a:off x="4073398" y="3838028"/>
                <a:ext cx="37776" cy="32380"/>
                <a:chOff x="4073398" y="3838028"/>
                <a:chExt cx="37776" cy="32380"/>
              </a:xfrm>
            </p:grpSpPr>
            <p:sp>
              <p:nvSpPr>
                <p:cNvPr id="10112" name="Google Shape;10112;p63"/>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63"/>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4" name="Google Shape;10114;p63"/>
              <p:cNvGrpSpPr/>
              <p:nvPr/>
            </p:nvGrpSpPr>
            <p:grpSpPr>
              <a:xfrm>
                <a:off x="4342672" y="4144496"/>
                <a:ext cx="37752" cy="32364"/>
                <a:chOff x="4342672" y="4144496"/>
                <a:chExt cx="37752" cy="32364"/>
              </a:xfrm>
            </p:grpSpPr>
            <p:sp>
              <p:nvSpPr>
                <p:cNvPr id="10115" name="Google Shape;10115;p63"/>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63"/>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7" name="Google Shape;10117;p63"/>
              <p:cNvGrpSpPr/>
              <p:nvPr/>
            </p:nvGrpSpPr>
            <p:grpSpPr>
              <a:xfrm>
                <a:off x="4406386" y="4056872"/>
                <a:ext cx="37783" cy="32364"/>
                <a:chOff x="4406386" y="4056872"/>
                <a:chExt cx="37783" cy="32364"/>
              </a:xfrm>
            </p:grpSpPr>
            <p:sp>
              <p:nvSpPr>
                <p:cNvPr id="10118" name="Google Shape;10118;p63"/>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63"/>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0" name="Google Shape;10120;p63"/>
              <p:cNvGrpSpPr/>
              <p:nvPr/>
            </p:nvGrpSpPr>
            <p:grpSpPr>
              <a:xfrm>
                <a:off x="4284416" y="4245254"/>
                <a:ext cx="37783" cy="32357"/>
                <a:chOff x="4284416" y="4245254"/>
                <a:chExt cx="37783" cy="32357"/>
              </a:xfrm>
            </p:grpSpPr>
            <p:sp>
              <p:nvSpPr>
                <p:cNvPr id="10121" name="Google Shape;10121;p63"/>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63"/>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3" name="Google Shape;10123;p63"/>
              <p:cNvGrpSpPr/>
              <p:nvPr/>
            </p:nvGrpSpPr>
            <p:grpSpPr>
              <a:xfrm>
                <a:off x="4219057" y="4331258"/>
                <a:ext cx="37776" cy="32364"/>
                <a:chOff x="4219057" y="4331258"/>
                <a:chExt cx="37776" cy="32364"/>
              </a:xfrm>
            </p:grpSpPr>
            <p:sp>
              <p:nvSpPr>
                <p:cNvPr id="10124" name="Google Shape;10124;p63"/>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63"/>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6" name="Google Shape;10126;p63"/>
              <p:cNvGrpSpPr/>
              <p:nvPr/>
            </p:nvGrpSpPr>
            <p:grpSpPr>
              <a:xfrm>
                <a:off x="4204122" y="4141688"/>
                <a:ext cx="33497" cy="28699"/>
                <a:chOff x="4204122" y="4141688"/>
                <a:chExt cx="33497" cy="28699"/>
              </a:xfrm>
            </p:grpSpPr>
            <p:sp>
              <p:nvSpPr>
                <p:cNvPr id="10127" name="Google Shape;10127;p63"/>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63"/>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9" name="Google Shape;10129;p63"/>
              <p:cNvGrpSpPr/>
              <p:nvPr/>
            </p:nvGrpSpPr>
            <p:grpSpPr>
              <a:xfrm>
                <a:off x="4301546" y="4003869"/>
                <a:ext cx="38916" cy="33324"/>
                <a:chOff x="4301546" y="4003869"/>
                <a:chExt cx="38916" cy="33324"/>
              </a:xfrm>
            </p:grpSpPr>
            <p:sp>
              <p:nvSpPr>
                <p:cNvPr id="10130" name="Google Shape;10130;p63"/>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63"/>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2" name="Google Shape;10132;p63"/>
              <p:cNvGrpSpPr/>
              <p:nvPr/>
            </p:nvGrpSpPr>
            <p:grpSpPr>
              <a:xfrm>
                <a:off x="4210681" y="3924669"/>
                <a:ext cx="36549" cy="31366"/>
                <a:chOff x="4210681" y="3924669"/>
                <a:chExt cx="36549" cy="31366"/>
              </a:xfrm>
            </p:grpSpPr>
            <p:sp>
              <p:nvSpPr>
                <p:cNvPr id="10133" name="Google Shape;10133;p63"/>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63"/>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5" name="Google Shape;10135;p63"/>
              <p:cNvGrpSpPr/>
              <p:nvPr/>
            </p:nvGrpSpPr>
            <p:grpSpPr>
              <a:xfrm>
                <a:off x="3987771" y="3628874"/>
                <a:ext cx="31499" cy="26993"/>
                <a:chOff x="3987771" y="3628874"/>
                <a:chExt cx="31499" cy="26993"/>
              </a:xfrm>
            </p:grpSpPr>
            <p:sp>
              <p:nvSpPr>
                <p:cNvPr id="10136" name="Google Shape;10136;p63"/>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63"/>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8" name="Google Shape;10138;p63"/>
              <p:cNvGrpSpPr/>
              <p:nvPr/>
            </p:nvGrpSpPr>
            <p:grpSpPr>
              <a:xfrm>
                <a:off x="4087382" y="3775674"/>
                <a:ext cx="31405" cy="26898"/>
                <a:chOff x="4087382" y="3775674"/>
                <a:chExt cx="31405" cy="26898"/>
              </a:xfrm>
            </p:grpSpPr>
            <p:sp>
              <p:nvSpPr>
                <p:cNvPr id="10139" name="Google Shape;10139;p63"/>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63"/>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1" name="Google Shape;10141;p63"/>
              <p:cNvGrpSpPr/>
              <p:nvPr/>
            </p:nvGrpSpPr>
            <p:grpSpPr>
              <a:xfrm>
                <a:off x="4118873" y="3856637"/>
                <a:ext cx="31405" cy="26906"/>
                <a:chOff x="4118873" y="3856637"/>
                <a:chExt cx="31405" cy="26906"/>
              </a:xfrm>
            </p:grpSpPr>
            <p:sp>
              <p:nvSpPr>
                <p:cNvPr id="10142" name="Google Shape;10142;p63"/>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63"/>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4" name="Google Shape;10144;p63"/>
              <p:cNvGrpSpPr/>
              <p:nvPr/>
            </p:nvGrpSpPr>
            <p:grpSpPr>
              <a:xfrm>
                <a:off x="4168541" y="3639523"/>
                <a:ext cx="31499" cy="26906"/>
                <a:chOff x="4168541" y="3639523"/>
                <a:chExt cx="31499" cy="26906"/>
              </a:xfrm>
            </p:grpSpPr>
            <p:sp>
              <p:nvSpPr>
                <p:cNvPr id="10145" name="Google Shape;10145;p63"/>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63"/>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7" name="Google Shape;10147;p63"/>
              <p:cNvGrpSpPr/>
              <p:nvPr/>
            </p:nvGrpSpPr>
            <p:grpSpPr>
              <a:xfrm>
                <a:off x="3965789" y="3393545"/>
                <a:ext cx="31405" cy="26945"/>
                <a:chOff x="3965789" y="3393545"/>
                <a:chExt cx="31405" cy="26945"/>
              </a:xfrm>
            </p:grpSpPr>
            <p:sp>
              <p:nvSpPr>
                <p:cNvPr id="10148" name="Google Shape;10148;p63"/>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63"/>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0" name="Google Shape;10150;p63"/>
              <p:cNvGrpSpPr/>
              <p:nvPr/>
            </p:nvGrpSpPr>
            <p:grpSpPr>
              <a:xfrm>
                <a:off x="3925166" y="3491008"/>
                <a:ext cx="31405" cy="27001"/>
                <a:chOff x="3925166" y="3491008"/>
                <a:chExt cx="31405" cy="27001"/>
              </a:xfrm>
            </p:grpSpPr>
            <p:sp>
              <p:nvSpPr>
                <p:cNvPr id="10151" name="Google Shape;10151;p63"/>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63"/>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3" name="Google Shape;10153;p63"/>
              <p:cNvGrpSpPr/>
              <p:nvPr/>
            </p:nvGrpSpPr>
            <p:grpSpPr>
              <a:xfrm>
                <a:off x="3682845" y="3340976"/>
                <a:ext cx="31397" cy="26898"/>
                <a:chOff x="3682845" y="3340976"/>
                <a:chExt cx="31397" cy="26898"/>
              </a:xfrm>
            </p:grpSpPr>
            <p:sp>
              <p:nvSpPr>
                <p:cNvPr id="10154" name="Google Shape;10154;p63"/>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63"/>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6" name="Google Shape;10156;p63"/>
              <p:cNvGrpSpPr/>
              <p:nvPr/>
            </p:nvGrpSpPr>
            <p:grpSpPr>
              <a:xfrm>
                <a:off x="3795393" y="3353725"/>
                <a:ext cx="31499" cy="26993"/>
                <a:chOff x="3795393" y="3353725"/>
                <a:chExt cx="31499" cy="26993"/>
              </a:xfrm>
            </p:grpSpPr>
            <p:sp>
              <p:nvSpPr>
                <p:cNvPr id="10157" name="Google Shape;10157;p63"/>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63"/>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9" name="Google Shape;10159;p63"/>
              <p:cNvGrpSpPr/>
              <p:nvPr/>
            </p:nvGrpSpPr>
            <p:grpSpPr>
              <a:xfrm>
                <a:off x="4176909" y="4363221"/>
                <a:ext cx="38924" cy="33316"/>
                <a:chOff x="4176909" y="4363221"/>
                <a:chExt cx="38924" cy="33316"/>
              </a:xfrm>
            </p:grpSpPr>
            <p:sp>
              <p:nvSpPr>
                <p:cNvPr id="10160" name="Google Shape;10160;p63"/>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63"/>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2" name="Google Shape;10162;p63"/>
              <p:cNvGrpSpPr/>
              <p:nvPr/>
            </p:nvGrpSpPr>
            <p:grpSpPr>
              <a:xfrm>
                <a:off x="4226191" y="4007660"/>
                <a:ext cx="33560" cy="28770"/>
                <a:chOff x="4226191" y="4007660"/>
                <a:chExt cx="33560" cy="28770"/>
              </a:xfrm>
            </p:grpSpPr>
            <p:sp>
              <p:nvSpPr>
                <p:cNvPr id="10163" name="Google Shape;10163;p63"/>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63"/>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5" name="Google Shape;10165;p63"/>
              <p:cNvGrpSpPr/>
              <p:nvPr/>
            </p:nvGrpSpPr>
            <p:grpSpPr>
              <a:xfrm>
                <a:off x="3597785" y="3377045"/>
                <a:ext cx="33591" cy="28699"/>
                <a:chOff x="3597785" y="3377045"/>
                <a:chExt cx="33591" cy="28699"/>
              </a:xfrm>
            </p:grpSpPr>
            <p:sp>
              <p:nvSpPr>
                <p:cNvPr id="10166" name="Google Shape;10166;p63"/>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63"/>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8" name="Google Shape;10168;p63"/>
              <p:cNvGrpSpPr/>
              <p:nvPr/>
            </p:nvGrpSpPr>
            <p:grpSpPr>
              <a:xfrm>
                <a:off x="3887870" y="3669796"/>
                <a:ext cx="33591" cy="28692"/>
                <a:chOff x="3887870" y="3669796"/>
                <a:chExt cx="33591" cy="28692"/>
              </a:xfrm>
            </p:grpSpPr>
            <p:sp>
              <p:nvSpPr>
                <p:cNvPr id="10169" name="Google Shape;10169;p63"/>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63"/>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1" name="Google Shape;10171;p63"/>
              <p:cNvGrpSpPr/>
              <p:nvPr/>
            </p:nvGrpSpPr>
            <p:grpSpPr>
              <a:xfrm>
                <a:off x="3818320" y="3481625"/>
                <a:ext cx="33497" cy="28770"/>
                <a:chOff x="3818320" y="3481625"/>
                <a:chExt cx="33497" cy="28770"/>
              </a:xfrm>
            </p:grpSpPr>
            <p:sp>
              <p:nvSpPr>
                <p:cNvPr id="10172" name="Google Shape;10172;p63"/>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63"/>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4" name="Google Shape;10174;p63"/>
              <p:cNvGrpSpPr/>
              <p:nvPr/>
            </p:nvGrpSpPr>
            <p:grpSpPr>
              <a:xfrm>
                <a:off x="4278139" y="4120948"/>
                <a:ext cx="37492" cy="32129"/>
                <a:chOff x="4278139" y="4120948"/>
                <a:chExt cx="37492" cy="32129"/>
              </a:xfrm>
            </p:grpSpPr>
            <p:sp>
              <p:nvSpPr>
                <p:cNvPr id="10175" name="Google Shape;10175;p63"/>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63"/>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7" name="Google Shape;10177;p63"/>
              <p:cNvGrpSpPr/>
              <p:nvPr/>
            </p:nvGrpSpPr>
            <p:grpSpPr>
              <a:xfrm>
                <a:off x="4419898" y="3977388"/>
                <a:ext cx="33497" cy="28692"/>
                <a:chOff x="4419898" y="3977388"/>
                <a:chExt cx="33497" cy="28692"/>
              </a:xfrm>
            </p:grpSpPr>
            <p:sp>
              <p:nvSpPr>
                <p:cNvPr id="10178" name="Google Shape;10178;p63"/>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63"/>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0" name="Google Shape;10180;p63"/>
              <p:cNvGrpSpPr/>
              <p:nvPr/>
            </p:nvGrpSpPr>
            <p:grpSpPr>
              <a:xfrm>
                <a:off x="4158930" y="4034684"/>
                <a:ext cx="33497" cy="28762"/>
                <a:chOff x="4158930" y="4034684"/>
                <a:chExt cx="33497" cy="28762"/>
              </a:xfrm>
            </p:grpSpPr>
            <p:sp>
              <p:nvSpPr>
                <p:cNvPr id="10181" name="Google Shape;10181;p63"/>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63"/>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3" name="Google Shape;10183;p63"/>
              <p:cNvGrpSpPr/>
              <p:nvPr/>
            </p:nvGrpSpPr>
            <p:grpSpPr>
              <a:xfrm>
                <a:off x="4134949" y="3957049"/>
                <a:ext cx="33497" cy="28770"/>
                <a:chOff x="4134949" y="3957049"/>
                <a:chExt cx="33497" cy="28770"/>
              </a:xfrm>
            </p:grpSpPr>
            <p:sp>
              <p:nvSpPr>
                <p:cNvPr id="10184" name="Google Shape;10184;p63"/>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63"/>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6" name="Google Shape;10186;p63"/>
              <p:cNvGrpSpPr/>
              <p:nvPr/>
            </p:nvGrpSpPr>
            <p:grpSpPr>
              <a:xfrm>
                <a:off x="4193653" y="4184403"/>
                <a:ext cx="43580" cy="37264"/>
                <a:chOff x="4193653" y="4184403"/>
                <a:chExt cx="43580" cy="37264"/>
              </a:xfrm>
            </p:grpSpPr>
            <p:sp>
              <p:nvSpPr>
                <p:cNvPr id="10187" name="Google Shape;10187;p63"/>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63"/>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9" name="Google Shape;10189;p63"/>
              <p:cNvGrpSpPr/>
              <p:nvPr/>
            </p:nvGrpSpPr>
            <p:grpSpPr>
              <a:xfrm>
                <a:off x="4343600" y="3943844"/>
                <a:ext cx="43580" cy="37312"/>
                <a:chOff x="4343600" y="3943844"/>
                <a:chExt cx="43580" cy="37312"/>
              </a:xfrm>
            </p:grpSpPr>
            <p:sp>
              <p:nvSpPr>
                <p:cNvPr id="10190" name="Google Shape;10190;p63"/>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63"/>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2" name="Google Shape;10192;p63"/>
              <p:cNvGrpSpPr/>
              <p:nvPr/>
            </p:nvGrpSpPr>
            <p:grpSpPr>
              <a:xfrm>
                <a:off x="4172339" y="3381693"/>
                <a:ext cx="31499" cy="27001"/>
                <a:chOff x="4172339" y="3381693"/>
                <a:chExt cx="31499" cy="27001"/>
              </a:xfrm>
            </p:grpSpPr>
            <p:sp>
              <p:nvSpPr>
                <p:cNvPr id="10193" name="Google Shape;10193;p63"/>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63"/>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456" name="Shape 456"/>
        <p:cNvGrpSpPr/>
        <p:nvPr/>
      </p:nvGrpSpPr>
      <p:grpSpPr>
        <a:xfrm>
          <a:off x="0" y="0"/>
          <a:ext cx="0" cy="0"/>
          <a:chOff x="0" y="0"/>
          <a:chExt cx="0" cy="0"/>
        </a:xfrm>
      </p:grpSpPr>
      <p:sp>
        <p:nvSpPr>
          <p:cNvPr id="457" name="Google Shape;457;p28"/>
          <p:cNvSpPr txBox="1"/>
          <p:nvPr>
            <p:ph type="title"/>
          </p:nvPr>
        </p:nvSpPr>
        <p:spPr>
          <a:xfrm>
            <a:off x="1417350" y="3570550"/>
            <a:ext cx="6309300" cy="3654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—SOMEONE FAMOUS</a:t>
            </a:r>
            <a:endParaRPr/>
          </a:p>
        </p:txBody>
      </p:sp>
      <p:sp>
        <p:nvSpPr>
          <p:cNvPr id="458" name="Google Shape;458;p28"/>
          <p:cNvSpPr txBox="1"/>
          <p:nvPr>
            <p:ph idx="1" type="subTitle"/>
          </p:nvPr>
        </p:nvSpPr>
        <p:spPr>
          <a:xfrm>
            <a:off x="1417375" y="2231075"/>
            <a:ext cx="6309300" cy="6990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“This is a quote, words full of wisdom that someone important said and can make the reader get inspired.”</a:t>
            </a:r>
            <a:endParaRPr/>
          </a:p>
        </p:txBody>
      </p:sp>
      <p:sp>
        <p:nvSpPr>
          <p:cNvPr id="459" name="Google Shape;459;p28"/>
          <p:cNvSpPr/>
          <p:nvPr/>
        </p:nvSpPr>
        <p:spPr>
          <a:xfrm flipH="1" rot="-6451548">
            <a:off x="3931705" y="4253597"/>
            <a:ext cx="340508" cy="431878"/>
          </a:xfrm>
          <a:custGeom>
            <a:rect b="b" l="l" r="r" t="t"/>
            <a:pathLst>
              <a:path extrusionOk="0" h="13958" w="11005">
                <a:moveTo>
                  <a:pt x="9068" y="9311"/>
                </a:moveTo>
                <a:cubicBezTo>
                  <a:pt x="8843" y="9123"/>
                  <a:pt x="8598" y="8957"/>
                  <a:pt x="8348" y="8798"/>
                </a:cubicBezTo>
                <a:cubicBezTo>
                  <a:pt x="7984" y="8565"/>
                  <a:pt x="7613" y="8348"/>
                  <a:pt x="7205" y="8098"/>
                </a:cubicBezTo>
                <a:cubicBezTo>
                  <a:pt x="7256" y="7998"/>
                  <a:pt x="7277" y="7935"/>
                  <a:pt x="7315" y="7879"/>
                </a:cubicBezTo>
                <a:cubicBezTo>
                  <a:pt x="7704" y="7291"/>
                  <a:pt x="7998" y="6660"/>
                  <a:pt x="8257" y="6013"/>
                </a:cubicBezTo>
                <a:cubicBezTo>
                  <a:pt x="8480" y="5458"/>
                  <a:pt x="8781" y="4942"/>
                  <a:pt x="9097" y="4433"/>
                </a:cubicBezTo>
                <a:cubicBezTo>
                  <a:pt x="9401" y="3940"/>
                  <a:pt x="9685" y="3435"/>
                  <a:pt x="9966" y="2928"/>
                </a:cubicBezTo>
                <a:cubicBezTo>
                  <a:pt x="10240" y="2437"/>
                  <a:pt x="10499" y="1938"/>
                  <a:pt x="10760" y="1439"/>
                </a:cubicBezTo>
                <a:cubicBezTo>
                  <a:pt x="10846" y="1273"/>
                  <a:pt x="10915" y="1099"/>
                  <a:pt x="10984" y="926"/>
                </a:cubicBezTo>
                <a:cubicBezTo>
                  <a:pt x="11005" y="870"/>
                  <a:pt x="10995" y="805"/>
                  <a:pt x="11005" y="701"/>
                </a:cubicBezTo>
                <a:cubicBezTo>
                  <a:pt x="10790" y="742"/>
                  <a:pt x="10597" y="829"/>
                  <a:pt x="10461" y="624"/>
                </a:cubicBezTo>
                <a:cubicBezTo>
                  <a:pt x="10444" y="597"/>
                  <a:pt x="10360" y="583"/>
                  <a:pt x="10319" y="597"/>
                </a:cubicBezTo>
                <a:cubicBezTo>
                  <a:pt x="10115" y="666"/>
                  <a:pt x="9941" y="579"/>
                  <a:pt x="9762" y="514"/>
                </a:cubicBezTo>
                <a:cubicBezTo>
                  <a:pt x="9415" y="392"/>
                  <a:pt x="9068" y="271"/>
                  <a:pt x="8726" y="143"/>
                </a:cubicBezTo>
                <a:cubicBezTo>
                  <a:pt x="8341" y="0"/>
                  <a:pt x="8198" y="21"/>
                  <a:pt x="7956" y="344"/>
                </a:cubicBezTo>
                <a:cubicBezTo>
                  <a:pt x="7616" y="795"/>
                  <a:pt x="7288" y="1255"/>
                  <a:pt x="6986" y="1730"/>
                </a:cubicBezTo>
                <a:cubicBezTo>
                  <a:pt x="6618" y="2305"/>
                  <a:pt x="6283" y="2901"/>
                  <a:pt x="5932" y="3486"/>
                </a:cubicBezTo>
                <a:cubicBezTo>
                  <a:pt x="5524" y="4179"/>
                  <a:pt x="5067" y="4841"/>
                  <a:pt x="4575" y="5479"/>
                </a:cubicBezTo>
                <a:cubicBezTo>
                  <a:pt x="4377" y="5732"/>
                  <a:pt x="4165" y="5978"/>
                  <a:pt x="3954" y="6237"/>
                </a:cubicBezTo>
                <a:cubicBezTo>
                  <a:pt x="3854" y="6203"/>
                  <a:pt x="3770" y="6182"/>
                  <a:pt x="3691" y="6151"/>
                </a:cubicBezTo>
                <a:cubicBezTo>
                  <a:pt x="2887" y="5801"/>
                  <a:pt x="2045" y="5565"/>
                  <a:pt x="1183" y="5399"/>
                </a:cubicBezTo>
                <a:cubicBezTo>
                  <a:pt x="909" y="5347"/>
                  <a:pt x="625" y="5330"/>
                  <a:pt x="344" y="5312"/>
                </a:cubicBezTo>
                <a:cubicBezTo>
                  <a:pt x="161" y="5298"/>
                  <a:pt x="25" y="5392"/>
                  <a:pt x="15" y="5569"/>
                </a:cubicBezTo>
                <a:cubicBezTo>
                  <a:pt x="1" y="5818"/>
                  <a:pt x="4" y="6075"/>
                  <a:pt x="43" y="6320"/>
                </a:cubicBezTo>
                <a:cubicBezTo>
                  <a:pt x="74" y="6518"/>
                  <a:pt x="150" y="6715"/>
                  <a:pt x="230" y="6902"/>
                </a:cubicBezTo>
                <a:cubicBezTo>
                  <a:pt x="517" y="7578"/>
                  <a:pt x="649" y="8295"/>
                  <a:pt x="798" y="9002"/>
                </a:cubicBezTo>
                <a:cubicBezTo>
                  <a:pt x="1051" y="10198"/>
                  <a:pt x="1165" y="11410"/>
                  <a:pt x="1172" y="12630"/>
                </a:cubicBezTo>
                <a:cubicBezTo>
                  <a:pt x="1176" y="12935"/>
                  <a:pt x="1207" y="13240"/>
                  <a:pt x="1252" y="13538"/>
                </a:cubicBezTo>
                <a:cubicBezTo>
                  <a:pt x="1297" y="13825"/>
                  <a:pt x="1488" y="13957"/>
                  <a:pt x="1779" y="13892"/>
                </a:cubicBezTo>
                <a:cubicBezTo>
                  <a:pt x="1941" y="13853"/>
                  <a:pt x="2097" y="13763"/>
                  <a:pt x="2240" y="13670"/>
                </a:cubicBezTo>
                <a:cubicBezTo>
                  <a:pt x="2694" y="13375"/>
                  <a:pt x="3126" y="13063"/>
                  <a:pt x="3580" y="12776"/>
                </a:cubicBezTo>
                <a:cubicBezTo>
                  <a:pt x="3888" y="12582"/>
                  <a:pt x="4224" y="12426"/>
                  <a:pt x="4540" y="12242"/>
                </a:cubicBezTo>
                <a:cubicBezTo>
                  <a:pt x="5305" y="11795"/>
                  <a:pt x="6089" y="11379"/>
                  <a:pt x="6903" y="11015"/>
                </a:cubicBezTo>
                <a:cubicBezTo>
                  <a:pt x="7336" y="10825"/>
                  <a:pt x="7759" y="10620"/>
                  <a:pt x="8178" y="10406"/>
                </a:cubicBezTo>
                <a:cubicBezTo>
                  <a:pt x="8473" y="10257"/>
                  <a:pt x="8760" y="10091"/>
                  <a:pt x="9030" y="9907"/>
                </a:cubicBezTo>
                <a:cubicBezTo>
                  <a:pt x="9284" y="9740"/>
                  <a:pt x="9297" y="9501"/>
                  <a:pt x="9068" y="9311"/>
                </a:cubicBezTo>
                <a:close/>
                <a:moveTo>
                  <a:pt x="3033" y="12457"/>
                </a:moveTo>
                <a:cubicBezTo>
                  <a:pt x="3029" y="12464"/>
                  <a:pt x="3029" y="12470"/>
                  <a:pt x="3026" y="12478"/>
                </a:cubicBezTo>
                <a:cubicBezTo>
                  <a:pt x="3019" y="12474"/>
                  <a:pt x="3015" y="12470"/>
                  <a:pt x="3009" y="12467"/>
                </a:cubicBezTo>
                <a:cubicBezTo>
                  <a:pt x="2991" y="12495"/>
                  <a:pt x="2980" y="12526"/>
                  <a:pt x="2956" y="12547"/>
                </a:cubicBezTo>
                <a:cubicBezTo>
                  <a:pt x="2600" y="12869"/>
                  <a:pt x="2190" y="13126"/>
                  <a:pt x="1768" y="13434"/>
                </a:cubicBezTo>
                <a:cubicBezTo>
                  <a:pt x="1716" y="13316"/>
                  <a:pt x="1664" y="13250"/>
                  <a:pt x="1661" y="13177"/>
                </a:cubicBezTo>
                <a:cubicBezTo>
                  <a:pt x="1643" y="12776"/>
                  <a:pt x="1640" y="12370"/>
                  <a:pt x="1633" y="11965"/>
                </a:cubicBezTo>
                <a:cubicBezTo>
                  <a:pt x="1633" y="11944"/>
                  <a:pt x="1671" y="11920"/>
                  <a:pt x="1702" y="11885"/>
                </a:cubicBezTo>
                <a:cubicBezTo>
                  <a:pt x="1962" y="12162"/>
                  <a:pt x="1914" y="12637"/>
                  <a:pt x="2319" y="12827"/>
                </a:cubicBezTo>
                <a:cubicBezTo>
                  <a:pt x="2451" y="12686"/>
                  <a:pt x="2403" y="12550"/>
                  <a:pt x="2353" y="12432"/>
                </a:cubicBezTo>
                <a:cubicBezTo>
                  <a:pt x="2128" y="11885"/>
                  <a:pt x="1896" y="11341"/>
                  <a:pt x="1657" y="10801"/>
                </a:cubicBezTo>
                <a:cubicBezTo>
                  <a:pt x="1574" y="10617"/>
                  <a:pt x="1439" y="10454"/>
                  <a:pt x="1488" y="10177"/>
                </a:cubicBezTo>
                <a:cubicBezTo>
                  <a:pt x="1592" y="10308"/>
                  <a:pt x="1675" y="10388"/>
                  <a:pt x="1730" y="10486"/>
                </a:cubicBezTo>
                <a:cubicBezTo>
                  <a:pt x="1997" y="10943"/>
                  <a:pt x="2249" y="11404"/>
                  <a:pt x="2516" y="11858"/>
                </a:cubicBezTo>
                <a:cubicBezTo>
                  <a:pt x="2652" y="12083"/>
                  <a:pt x="2752" y="12336"/>
                  <a:pt x="3009" y="12467"/>
                </a:cubicBezTo>
                <a:lnTo>
                  <a:pt x="3009" y="12460"/>
                </a:lnTo>
                <a:cubicBezTo>
                  <a:pt x="3019" y="12460"/>
                  <a:pt x="3026" y="12457"/>
                  <a:pt x="3033" y="12457"/>
                </a:cubicBezTo>
                <a:cubicBezTo>
                  <a:pt x="3084" y="12266"/>
                  <a:pt x="2970" y="12110"/>
                  <a:pt x="2884" y="11958"/>
                </a:cubicBezTo>
                <a:cubicBezTo>
                  <a:pt x="2544" y="11348"/>
                  <a:pt x="2195" y="10745"/>
                  <a:pt x="1845" y="10142"/>
                </a:cubicBezTo>
                <a:cubicBezTo>
                  <a:pt x="1726" y="9938"/>
                  <a:pt x="1592" y="9740"/>
                  <a:pt x="1467" y="9536"/>
                </a:cubicBezTo>
                <a:cubicBezTo>
                  <a:pt x="1346" y="9331"/>
                  <a:pt x="1266" y="9113"/>
                  <a:pt x="1245" y="8767"/>
                </a:cubicBezTo>
                <a:cubicBezTo>
                  <a:pt x="1356" y="8930"/>
                  <a:pt x="1415" y="8999"/>
                  <a:pt x="1456" y="9079"/>
                </a:cubicBezTo>
                <a:cubicBezTo>
                  <a:pt x="1629" y="9390"/>
                  <a:pt x="1795" y="9706"/>
                  <a:pt x="1969" y="10021"/>
                </a:cubicBezTo>
                <a:cubicBezTo>
                  <a:pt x="2312" y="10652"/>
                  <a:pt x="2738" y="11223"/>
                  <a:pt x="3237" y="11746"/>
                </a:cubicBezTo>
                <a:cubicBezTo>
                  <a:pt x="3365" y="11882"/>
                  <a:pt x="3487" y="12027"/>
                  <a:pt x="3622" y="12179"/>
                </a:cubicBezTo>
                <a:cubicBezTo>
                  <a:pt x="3445" y="12357"/>
                  <a:pt x="3251" y="12429"/>
                  <a:pt x="3033" y="12457"/>
                </a:cubicBezTo>
                <a:close/>
                <a:moveTo>
                  <a:pt x="3965" y="12024"/>
                </a:moveTo>
                <a:cubicBezTo>
                  <a:pt x="3223" y="11289"/>
                  <a:pt x="2593" y="10506"/>
                  <a:pt x="2083" y="9630"/>
                </a:cubicBezTo>
                <a:cubicBezTo>
                  <a:pt x="1733" y="9027"/>
                  <a:pt x="1366" y="8427"/>
                  <a:pt x="1065" y="7796"/>
                </a:cubicBezTo>
                <a:cubicBezTo>
                  <a:pt x="818" y="7277"/>
                  <a:pt x="656" y="6719"/>
                  <a:pt x="469" y="6175"/>
                </a:cubicBezTo>
                <a:cubicBezTo>
                  <a:pt x="434" y="6071"/>
                  <a:pt x="465" y="5950"/>
                  <a:pt x="465" y="5773"/>
                </a:cubicBezTo>
                <a:cubicBezTo>
                  <a:pt x="996" y="5805"/>
                  <a:pt x="1450" y="5912"/>
                  <a:pt x="1889" y="6013"/>
                </a:cubicBezTo>
                <a:cubicBezTo>
                  <a:pt x="1958" y="6262"/>
                  <a:pt x="2000" y="6494"/>
                  <a:pt x="2083" y="6712"/>
                </a:cubicBezTo>
                <a:cubicBezTo>
                  <a:pt x="2160" y="6917"/>
                  <a:pt x="2281" y="7107"/>
                  <a:pt x="2385" y="7302"/>
                </a:cubicBezTo>
                <a:cubicBezTo>
                  <a:pt x="2926" y="8337"/>
                  <a:pt x="3632" y="9262"/>
                  <a:pt x="4405" y="10142"/>
                </a:cubicBezTo>
                <a:cubicBezTo>
                  <a:pt x="4595" y="10361"/>
                  <a:pt x="4789" y="10582"/>
                  <a:pt x="4973" y="10807"/>
                </a:cubicBezTo>
                <a:cubicBezTo>
                  <a:pt x="5080" y="10940"/>
                  <a:pt x="5163" y="11081"/>
                  <a:pt x="5271" y="11237"/>
                </a:cubicBezTo>
                <a:cubicBezTo>
                  <a:pt x="4859" y="11580"/>
                  <a:pt x="4405" y="11788"/>
                  <a:pt x="3965" y="12024"/>
                </a:cubicBezTo>
                <a:close/>
                <a:moveTo>
                  <a:pt x="6993" y="10420"/>
                </a:moveTo>
                <a:cubicBezTo>
                  <a:pt x="6938" y="10326"/>
                  <a:pt x="6868" y="10233"/>
                  <a:pt x="6823" y="10129"/>
                </a:cubicBezTo>
                <a:cubicBezTo>
                  <a:pt x="6674" y="9768"/>
                  <a:pt x="6539" y="9401"/>
                  <a:pt x="6390" y="9040"/>
                </a:cubicBezTo>
                <a:cubicBezTo>
                  <a:pt x="6085" y="8295"/>
                  <a:pt x="5638" y="7627"/>
                  <a:pt x="5136" y="6996"/>
                </a:cubicBezTo>
                <a:cubicBezTo>
                  <a:pt x="5035" y="6872"/>
                  <a:pt x="4949" y="6709"/>
                  <a:pt x="4738" y="6699"/>
                </a:cubicBezTo>
                <a:cubicBezTo>
                  <a:pt x="4668" y="6889"/>
                  <a:pt x="4765" y="7038"/>
                  <a:pt x="4851" y="7177"/>
                </a:cubicBezTo>
                <a:cubicBezTo>
                  <a:pt x="5008" y="7422"/>
                  <a:pt x="5167" y="7665"/>
                  <a:pt x="5330" y="7908"/>
                </a:cubicBezTo>
                <a:cubicBezTo>
                  <a:pt x="5694" y="8448"/>
                  <a:pt x="5978" y="9030"/>
                  <a:pt x="6203" y="9637"/>
                </a:cubicBezTo>
                <a:cubicBezTo>
                  <a:pt x="6317" y="9938"/>
                  <a:pt x="6449" y="10233"/>
                  <a:pt x="6564" y="10534"/>
                </a:cubicBezTo>
                <a:cubicBezTo>
                  <a:pt x="6577" y="10565"/>
                  <a:pt x="6546" y="10641"/>
                  <a:pt x="6515" y="10655"/>
                </a:cubicBezTo>
                <a:cubicBezTo>
                  <a:pt x="6484" y="10673"/>
                  <a:pt x="6401" y="10655"/>
                  <a:pt x="6380" y="10628"/>
                </a:cubicBezTo>
                <a:cubicBezTo>
                  <a:pt x="6210" y="10392"/>
                  <a:pt x="6041" y="10156"/>
                  <a:pt x="5891" y="9910"/>
                </a:cubicBezTo>
                <a:cubicBezTo>
                  <a:pt x="5676" y="9557"/>
                  <a:pt x="5483" y="9200"/>
                  <a:pt x="5285" y="8840"/>
                </a:cubicBezTo>
                <a:cubicBezTo>
                  <a:pt x="5029" y="8375"/>
                  <a:pt x="4713" y="7949"/>
                  <a:pt x="4343" y="7561"/>
                </a:cubicBezTo>
                <a:cubicBezTo>
                  <a:pt x="4214" y="7430"/>
                  <a:pt x="4100" y="7284"/>
                  <a:pt x="3975" y="7139"/>
                </a:cubicBezTo>
                <a:cubicBezTo>
                  <a:pt x="3850" y="7169"/>
                  <a:pt x="3871" y="7281"/>
                  <a:pt x="3895" y="7339"/>
                </a:cubicBezTo>
                <a:cubicBezTo>
                  <a:pt x="3962" y="7509"/>
                  <a:pt x="4027" y="7692"/>
                  <a:pt x="4141" y="7835"/>
                </a:cubicBezTo>
                <a:cubicBezTo>
                  <a:pt x="4578" y="8372"/>
                  <a:pt x="4914" y="8960"/>
                  <a:pt x="5240" y="9560"/>
                </a:cubicBezTo>
                <a:cubicBezTo>
                  <a:pt x="5427" y="9907"/>
                  <a:pt x="5646" y="10233"/>
                  <a:pt x="5846" y="10569"/>
                </a:cubicBezTo>
                <a:cubicBezTo>
                  <a:pt x="5905" y="10669"/>
                  <a:pt x="5957" y="10773"/>
                  <a:pt x="6016" y="10884"/>
                </a:cubicBezTo>
                <a:cubicBezTo>
                  <a:pt x="5943" y="10935"/>
                  <a:pt x="5888" y="10977"/>
                  <a:pt x="5825" y="11005"/>
                </a:cubicBezTo>
                <a:cubicBezTo>
                  <a:pt x="5784" y="11026"/>
                  <a:pt x="5729" y="11026"/>
                  <a:pt x="5680" y="11036"/>
                </a:cubicBezTo>
                <a:cubicBezTo>
                  <a:pt x="4502" y="9640"/>
                  <a:pt x="3262" y="8303"/>
                  <a:pt x="2454" y="6664"/>
                </a:cubicBezTo>
                <a:cubicBezTo>
                  <a:pt x="2395" y="6542"/>
                  <a:pt x="2329" y="6421"/>
                  <a:pt x="2270" y="6299"/>
                </a:cubicBezTo>
                <a:cubicBezTo>
                  <a:pt x="2257" y="6272"/>
                  <a:pt x="2257" y="6234"/>
                  <a:pt x="2246" y="6165"/>
                </a:cubicBezTo>
                <a:cubicBezTo>
                  <a:pt x="2333" y="6168"/>
                  <a:pt x="2416" y="6158"/>
                  <a:pt x="2486" y="6182"/>
                </a:cubicBezTo>
                <a:cubicBezTo>
                  <a:pt x="2835" y="6299"/>
                  <a:pt x="3178" y="6428"/>
                  <a:pt x="3525" y="6553"/>
                </a:cubicBezTo>
                <a:cubicBezTo>
                  <a:pt x="3622" y="6587"/>
                  <a:pt x="3719" y="6636"/>
                  <a:pt x="3819" y="6660"/>
                </a:cubicBezTo>
                <a:cubicBezTo>
                  <a:pt x="4041" y="6709"/>
                  <a:pt x="4232" y="6657"/>
                  <a:pt x="4373" y="6470"/>
                </a:cubicBezTo>
                <a:cubicBezTo>
                  <a:pt x="5126" y="5468"/>
                  <a:pt x="5884" y="4478"/>
                  <a:pt x="6505" y="3393"/>
                </a:cubicBezTo>
                <a:cubicBezTo>
                  <a:pt x="7004" y="2520"/>
                  <a:pt x="7520" y="1657"/>
                  <a:pt x="8126" y="843"/>
                </a:cubicBezTo>
                <a:cubicBezTo>
                  <a:pt x="8188" y="760"/>
                  <a:pt x="8248" y="676"/>
                  <a:pt x="8313" y="600"/>
                </a:cubicBezTo>
                <a:cubicBezTo>
                  <a:pt x="8348" y="562"/>
                  <a:pt x="8396" y="538"/>
                  <a:pt x="8438" y="507"/>
                </a:cubicBezTo>
                <a:cubicBezTo>
                  <a:pt x="8972" y="686"/>
                  <a:pt x="9498" y="864"/>
                  <a:pt x="10028" y="1037"/>
                </a:cubicBezTo>
                <a:cubicBezTo>
                  <a:pt x="10173" y="1086"/>
                  <a:pt x="10267" y="1179"/>
                  <a:pt x="10306" y="1318"/>
                </a:cubicBezTo>
                <a:cubicBezTo>
                  <a:pt x="10319" y="1366"/>
                  <a:pt x="10285" y="1428"/>
                  <a:pt x="10257" y="1535"/>
                </a:cubicBezTo>
                <a:cubicBezTo>
                  <a:pt x="10128" y="1387"/>
                  <a:pt x="10035" y="1283"/>
                  <a:pt x="9917" y="1148"/>
                </a:cubicBezTo>
                <a:cubicBezTo>
                  <a:pt x="9741" y="1460"/>
                  <a:pt x="9837" y="1698"/>
                  <a:pt x="10000" y="1948"/>
                </a:cubicBezTo>
                <a:cubicBezTo>
                  <a:pt x="9921" y="2104"/>
                  <a:pt x="9907" y="2298"/>
                  <a:pt x="9730" y="2409"/>
                </a:cubicBezTo>
                <a:lnTo>
                  <a:pt x="9727" y="2405"/>
                </a:lnTo>
                <a:lnTo>
                  <a:pt x="9724" y="2409"/>
                </a:lnTo>
                <a:lnTo>
                  <a:pt x="9724" y="2409"/>
                </a:lnTo>
                <a:cubicBezTo>
                  <a:pt x="9554" y="2946"/>
                  <a:pt x="9269" y="3427"/>
                  <a:pt x="8968" y="3902"/>
                </a:cubicBezTo>
                <a:cubicBezTo>
                  <a:pt x="8705" y="4321"/>
                  <a:pt x="8445" y="4740"/>
                  <a:pt x="8198" y="5170"/>
                </a:cubicBezTo>
                <a:cubicBezTo>
                  <a:pt x="8074" y="5392"/>
                  <a:pt x="7984" y="5631"/>
                  <a:pt x="7877" y="5863"/>
                </a:cubicBezTo>
                <a:cubicBezTo>
                  <a:pt x="7808" y="6016"/>
                  <a:pt x="7738" y="6168"/>
                  <a:pt x="7648" y="6359"/>
                </a:cubicBezTo>
                <a:cubicBezTo>
                  <a:pt x="7229" y="5984"/>
                  <a:pt x="7013" y="5503"/>
                  <a:pt x="6609" y="5056"/>
                </a:cubicBezTo>
                <a:cubicBezTo>
                  <a:pt x="6688" y="5776"/>
                  <a:pt x="6986" y="6286"/>
                  <a:pt x="7471" y="6699"/>
                </a:cubicBezTo>
                <a:cubicBezTo>
                  <a:pt x="7274" y="7252"/>
                  <a:pt x="6906" y="7825"/>
                  <a:pt x="6577" y="8077"/>
                </a:cubicBezTo>
                <a:cubicBezTo>
                  <a:pt x="6348" y="7894"/>
                  <a:pt x="6252" y="7613"/>
                  <a:pt x="6071" y="7395"/>
                </a:cubicBezTo>
                <a:cubicBezTo>
                  <a:pt x="5884" y="7173"/>
                  <a:pt x="5715" y="6941"/>
                  <a:pt x="5507" y="6674"/>
                </a:cubicBezTo>
                <a:cubicBezTo>
                  <a:pt x="5486" y="6768"/>
                  <a:pt x="5454" y="6816"/>
                  <a:pt x="5468" y="6844"/>
                </a:cubicBezTo>
                <a:cubicBezTo>
                  <a:pt x="5735" y="7454"/>
                  <a:pt x="6047" y="8039"/>
                  <a:pt x="6439" y="8583"/>
                </a:cubicBezTo>
                <a:cubicBezTo>
                  <a:pt x="6519" y="8690"/>
                  <a:pt x="6584" y="8822"/>
                  <a:pt x="6789" y="8826"/>
                </a:cubicBezTo>
                <a:cubicBezTo>
                  <a:pt x="6844" y="8749"/>
                  <a:pt x="6914" y="8659"/>
                  <a:pt x="6983" y="8570"/>
                </a:cubicBezTo>
                <a:cubicBezTo>
                  <a:pt x="7429" y="8718"/>
                  <a:pt x="8233" y="9214"/>
                  <a:pt x="8604" y="9563"/>
                </a:cubicBezTo>
                <a:cubicBezTo>
                  <a:pt x="8257" y="9879"/>
                  <a:pt x="7627" y="10219"/>
                  <a:pt x="6993" y="1042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28"/>
          <p:cNvSpPr/>
          <p:nvPr/>
        </p:nvSpPr>
        <p:spPr>
          <a:xfrm rot="7038731">
            <a:off x="5080299" y="4190033"/>
            <a:ext cx="175506" cy="222631"/>
          </a:xfrm>
          <a:custGeom>
            <a:rect b="b" l="l" r="r" t="t"/>
            <a:pathLst>
              <a:path extrusionOk="0" h="13958" w="11005">
                <a:moveTo>
                  <a:pt x="9068" y="9311"/>
                </a:moveTo>
                <a:cubicBezTo>
                  <a:pt x="8843" y="9123"/>
                  <a:pt x="8598" y="8957"/>
                  <a:pt x="8348" y="8798"/>
                </a:cubicBezTo>
                <a:cubicBezTo>
                  <a:pt x="7984" y="8565"/>
                  <a:pt x="7613" y="8348"/>
                  <a:pt x="7205" y="8098"/>
                </a:cubicBezTo>
                <a:cubicBezTo>
                  <a:pt x="7256" y="7998"/>
                  <a:pt x="7277" y="7935"/>
                  <a:pt x="7315" y="7879"/>
                </a:cubicBezTo>
                <a:cubicBezTo>
                  <a:pt x="7704" y="7291"/>
                  <a:pt x="7998" y="6660"/>
                  <a:pt x="8257" y="6013"/>
                </a:cubicBezTo>
                <a:cubicBezTo>
                  <a:pt x="8480" y="5458"/>
                  <a:pt x="8781" y="4942"/>
                  <a:pt x="9097" y="4433"/>
                </a:cubicBezTo>
                <a:cubicBezTo>
                  <a:pt x="9401" y="3940"/>
                  <a:pt x="9685" y="3435"/>
                  <a:pt x="9966" y="2928"/>
                </a:cubicBezTo>
                <a:cubicBezTo>
                  <a:pt x="10240" y="2437"/>
                  <a:pt x="10499" y="1938"/>
                  <a:pt x="10760" y="1439"/>
                </a:cubicBezTo>
                <a:cubicBezTo>
                  <a:pt x="10846" y="1273"/>
                  <a:pt x="10915" y="1099"/>
                  <a:pt x="10984" y="926"/>
                </a:cubicBezTo>
                <a:cubicBezTo>
                  <a:pt x="11005" y="870"/>
                  <a:pt x="10995" y="805"/>
                  <a:pt x="11005" y="701"/>
                </a:cubicBezTo>
                <a:cubicBezTo>
                  <a:pt x="10790" y="742"/>
                  <a:pt x="10597" y="829"/>
                  <a:pt x="10461" y="624"/>
                </a:cubicBezTo>
                <a:cubicBezTo>
                  <a:pt x="10444" y="597"/>
                  <a:pt x="10360" y="583"/>
                  <a:pt x="10319" y="597"/>
                </a:cubicBezTo>
                <a:cubicBezTo>
                  <a:pt x="10115" y="666"/>
                  <a:pt x="9941" y="579"/>
                  <a:pt x="9762" y="514"/>
                </a:cubicBezTo>
                <a:cubicBezTo>
                  <a:pt x="9415" y="392"/>
                  <a:pt x="9068" y="271"/>
                  <a:pt x="8726" y="143"/>
                </a:cubicBezTo>
                <a:cubicBezTo>
                  <a:pt x="8341" y="0"/>
                  <a:pt x="8198" y="21"/>
                  <a:pt x="7956" y="344"/>
                </a:cubicBezTo>
                <a:cubicBezTo>
                  <a:pt x="7616" y="795"/>
                  <a:pt x="7288" y="1255"/>
                  <a:pt x="6986" y="1730"/>
                </a:cubicBezTo>
                <a:cubicBezTo>
                  <a:pt x="6618" y="2305"/>
                  <a:pt x="6283" y="2901"/>
                  <a:pt x="5932" y="3486"/>
                </a:cubicBezTo>
                <a:cubicBezTo>
                  <a:pt x="5524" y="4179"/>
                  <a:pt x="5067" y="4841"/>
                  <a:pt x="4575" y="5479"/>
                </a:cubicBezTo>
                <a:cubicBezTo>
                  <a:pt x="4377" y="5732"/>
                  <a:pt x="4165" y="5978"/>
                  <a:pt x="3954" y="6237"/>
                </a:cubicBezTo>
                <a:cubicBezTo>
                  <a:pt x="3854" y="6203"/>
                  <a:pt x="3770" y="6182"/>
                  <a:pt x="3691" y="6151"/>
                </a:cubicBezTo>
                <a:cubicBezTo>
                  <a:pt x="2887" y="5801"/>
                  <a:pt x="2045" y="5565"/>
                  <a:pt x="1183" y="5399"/>
                </a:cubicBezTo>
                <a:cubicBezTo>
                  <a:pt x="909" y="5347"/>
                  <a:pt x="625" y="5330"/>
                  <a:pt x="344" y="5312"/>
                </a:cubicBezTo>
                <a:cubicBezTo>
                  <a:pt x="161" y="5298"/>
                  <a:pt x="25" y="5392"/>
                  <a:pt x="15" y="5569"/>
                </a:cubicBezTo>
                <a:cubicBezTo>
                  <a:pt x="1" y="5818"/>
                  <a:pt x="4" y="6075"/>
                  <a:pt x="43" y="6320"/>
                </a:cubicBezTo>
                <a:cubicBezTo>
                  <a:pt x="74" y="6518"/>
                  <a:pt x="150" y="6715"/>
                  <a:pt x="230" y="6902"/>
                </a:cubicBezTo>
                <a:cubicBezTo>
                  <a:pt x="517" y="7578"/>
                  <a:pt x="649" y="8295"/>
                  <a:pt x="798" y="9002"/>
                </a:cubicBezTo>
                <a:cubicBezTo>
                  <a:pt x="1051" y="10198"/>
                  <a:pt x="1165" y="11410"/>
                  <a:pt x="1172" y="12630"/>
                </a:cubicBezTo>
                <a:cubicBezTo>
                  <a:pt x="1176" y="12935"/>
                  <a:pt x="1207" y="13240"/>
                  <a:pt x="1252" y="13538"/>
                </a:cubicBezTo>
                <a:cubicBezTo>
                  <a:pt x="1297" y="13825"/>
                  <a:pt x="1488" y="13957"/>
                  <a:pt x="1779" y="13892"/>
                </a:cubicBezTo>
                <a:cubicBezTo>
                  <a:pt x="1941" y="13853"/>
                  <a:pt x="2097" y="13763"/>
                  <a:pt x="2240" y="13670"/>
                </a:cubicBezTo>
                <a:cubicBezTo>
                  <a:pt x="2694" y="13375"/>
                  <a:pt x="3126" y="13063"/>
                  <a:pt x="3580" y="12776"/>
                </a:cubicBezTo>
                <a:cubicBezTo>
                  <a:pt x="3888" y="12582"/>
                  <a:pt x="4224" y="12426"/>
                  <a:pt x="4540" y="12242"/>
                </a:cubicBezTo>
                <a:cubicBezTo>
                  <a:pt x="5305" y="11795"/>
                  <a:pt x="6089" y="11379"/>
                  <a:pt x="6903" y="11015"/>
                </a:cubicBezTo>
                <a:cubicBezTo>
                  <a:pt x="7336" y="10825"/>
                  <a:pt x="7759" y="10620"/>
                  <a:pt x="8178" y="10406"/>
                </a:cubicBezTo>
                <a:cubicBezTo>
                  <a:pt x="8473" y="10257"/>
                  <a:pt x="8760" y="10091"/>
                  <a:pt x="9030" y="9907"/>
                </a:cubicBezTo>
                <a:cubicBezTo>
                  <a:pt x="9284" y="9740"/>
                  <a:pt x="9297" y="9501"/>
                  <a:pt x="9068" y="9311"/>
                </a:cubicBezTo>
                <a:close/>
                <a:moveTo>
                  <a:pt x="3033" y="12457"/>
                </a:moveTo>
                <a:cubicBezTo>
                  <a:pt x="3029" y="12464"/>
                  <a:pt x="3029" y="12470"/>
                  <a:pt x="3026" y="12478"/>
                </a:cubicBezTo>
                <a:cubicBezTo>
                  <a:pt x="3019" y="12474"/>
                  <a:pt x="3015" y="12470"/>
                  <a:pt x="3009" y="12467"/>
                </a:cubicBezTo>
                <a:cubicBezTo>
                  <a:pt x="2991" y="12495"/>
                  <a:pt x="2980" y="12526"/>
                  <a:pt x="2956" y="12547"/>
                </a:cubicBezTo>
                <a:cubicBezTo>
                  <a:pt x="2600" y="12869"/>
                  <a:pt x="2190" y="13126"/>
                  <a:pt x="1768" y="13434"/>
                </a:cubicBezTo>
                <a:cubicBezTo>
                  <a:pt x="1716" y="13316"/>
                  <a:pt x="1664" y="13250"/>
                  <a:pt x="1661" y="13177"/>
                </a:cubicBezTo>
                <a:cubicBezTo>
                  <a:pt x="1643" y="12776"/>
                  <a:pt x="1640" y="12370"/>
                  <a:pt x="1633" y="11965"/>
                </a:cubicBezTo>
                <a:cubicBezTo>
                  <a:pt x="1633" y="11944"/>
                  <a:pt x="1671" y="11920"/>
                  <a:pt x="1702" y="11885"/>
                </a:cubicBezTo>
                <a:cubicBezTo>
                  <a:pt x="1962" y="12162"/>
                  <a:pt x="1914" y="12637"/>
                  <a:pt x="2319" y="12827"/>
                </a:cubicBezTo>
                <a:cubicBezTo>
                  <a:pt x="2451" y="12686"/>
                  <a:pt x="2403" y="12550"/>
                  <a:pt x="2353" y="12432"/>
                </a:cubicBezTo>
                <a:cubicBezTo>
                  <a:pt x="2128" y="11885"/>
                  <a:pt x="1896" y="11341"/>
                  <a:pt x="1657" y="10801"/>
                </a:cubicBezTo>
                <a:cubicBezTo>
                  <a:pt x="1574" y="10617"/>
                  <a:pt x="1439" y="10454"/>
                  <a:pt x="1488" y="10177"/>
                </a:cubicBezTo>
                <a:cubicBezTo>
                  <a:pt x="1592" y="10308"/>
                  <a:pt x="1675" y="10388"/>
                  <a:pt x="1730" y="10486"/>
                </a:cubicBezTo>
                <a:cubicBezTo>
                  <a:pt x="1997" y="10943"/>
                  <a:pt x="2249" y="11404"/>
                  <a:pt x="2516" y="11858"/>
                </a:cubicBezTo>
                <a:cubicBezTo>
                  <a:pt x="2652" y="12083"/>
                  <a:pt x="2752" y="12336"/>
                  <a:pt x="3009" y="12467"/>
                </a:cubicBezTo>
                <a:lnTo>
                  <a:pt x="3009" y="12460"/>
                </a:lnTo>
                <a:cubicBezTo>
                  <a:pt x="3019" y="12460"/>
                  <a:pt x="3026" y="12457"/>
                  <a:pt x="3033" y="12457"/>
                </a:cubicBezTo>
                <a:cubicBezTo>
                  <a:pt x="3084" y="12266"/>
                  <a:pt x="2970" y="12110"/>
                  <a:pt x="2884" y="11958"/>
                </a:cubicBezTo>
                <a:cubicBezTo>
                  <a:pt x="2544" y="11348"/>
                  <a:pt x="2195" y="10745"/>
                  <a:pt x="1845" y="10142"/>
                </a:cubicBezTo>
                <a:cubicBezTo>
                  <a:pt x="1726" y="9938"/>
                  <a:pt x="1592" y="9740"/>
                  <a:pt x="1467" y="9536"/>
                </a:cubicBezTo>
                <a:cubicBezTo>
                  <a:pt x="1346" y="9331"/>
                  <a:pt x="1266" y="9113"/>
                  <a:pt x="1245" y="8767"/>
                </a:cubicBezTo>
                <a:cubicBezTo>
                  <a:pt x="1356" y="8930"/>
                  <a:pt x="1415" y="8999"/>
                  <a:pt x="1456" y="9079"/>
                </a:cubicBezTo>
                <a:cubicBezTo>
                  <a:pt x="1629" y="9390"/>
                  <a:pt x="1795" y="9706"/>
                  <a:pt x="1969" y="10021"/>
                </a:cubicBezTo>
                <a:cubicBezTo>
                  <a:pt x="2312" y="10652"/>
                  <a:pt x="2738" y="11223"/>
                  <a:pt x="3237" y="11746"/>
                </a:cubicBezTo>
                <a:cubicBezTo>
                  <a:pt x="3365" y="11882"/>
                  <a:pt x="3487" y="12027"/>
                  <a:pt x="3622" y="12179"/>
                </a:cubicBezTo>
                <a:cubicBezTo>
                  <a:pt x="3445" y="12357"/>
                  <a:pt x="3251" y="12429"/>
                  <a:pt x="3033" y="12457"/>
                </a:cubicBezTo>
                <a:close/>
                <a:moveTo>
                  <a:pt x="3965" y="12024"/>
                </a:moveTo>
                <a:cubicBezTo>
                  <a:pt x="3223" y="11289"/>
                  <a:pt x="2593" y="10506"/>
                  <a:pt x="2083" y="9630"/>
                </a:cubicBezTo>
                <a:cubicBezTo>
                  <a:pt x="1733" y="9027"/>
                  <a:pt x="1366" y="8427"/>
                  <a:pt x="1065" y="7796"/>
                </a:cubicBezTo>
                <a:cubicBezTo>
                  <a:pt x="818" y="7277"/>
                  <a:pt x="656" y="6719"/>
                  <a:pt x="469" y="6175"/>
                </a:cubicBezTo>
                <a:cubicBezTo>
                  <a:pt x="434" y="6071"/>
                  <a:pt x="465" y="5950"/>
                  <a:pt x="465" y="5773"/>
                </a:cubicBezTo>
                <a:cubicBezTo>
                  <a:pt x="996" y="5805"/>
                  <a:pt x="1450" y="5912"/>
                  <a:pt x="1889" y="6013"/>
                </a:cubicBezTo>
                <a:cubicBezTo>
                  <a:pt x="1958" y="6262"/>
                  <a:pt x="2000" y="6494"/>
                  <a:pt x="2083" y="6712"/>
                </a:cubicBezTo>
                <a:cubicBezTo>
                  <a:pt x="2160" y="6917"/>
                  <a:pt x="2281" y="7107"/>
                  <a:pt x="2385" y="7302"/>
                </a:cubicBezTo>
                <a:cubicBezTo>
                  <a:pt x="2926" y="8337"/>
                  <a:pt x="3632" y="9262"/>
                  <a:pt x="4405" y="10142"/>
                </a:cubicBezTo>
                <a:cubicBezTo>
                  <a:pt x="4595" y="10361"/>
                  <a:pt x="4789" y="10582"/>
                  <a:pt x="4973" y="10807"/>
                </a:cubicBezTo>
                <a:cubicBezTo>
                  <a:pt x="5080" y="10940"/>
                  <a:pt x="5163" y="11081"/>
                  <a:pt x="5271" y="11237"/>
                </a:cubicBezTo>
                <a:cubicBezTo>
                  <a:pt x="4859" y="11580"/>
                  <a:pt x="4405" y="11788"/>
                  <a:pt x="3965" y="12024"/>
                </a:cubicBezTo>
                <a:close/>
                <a:moveTo>
                  <a:pt x="6993" y="10420"/>
                </a:moveTo>
                <a:cubicBezTo>
                  <a:pt x="6938" y="10326"/>
                  <a:pt x="6868" y="10233"/>
                  <a:pt x="6823" y="10129"/>
                </a:cubicBezTo>
                <a:cubicBezTo>
                  <a:pt x="6674" y="9768"/>
                  <a:pt x="6539" y="9401"/>
                  <a:pt x="6390" y="9040"/>
                </a:cubicBezTo>
                <a:cubicBezTo>
                  <a:pt x="6085" y="8295"/>
                  <a:pt x="5638" y="7627"/>
                  <a:pt x="5136" y="6996"/>
                </a:cubicBezTo>
                <a:cubicBezTo>
                  <a:pt x="5035" y="6872"/>
                  <a:pt x="4949" y="6709"/>
                  <a:pt x="4738" y="6699"/>
                </a:cubicBezTo>
                <a:cubicBezTo>
                  <a:pt x="4668" y="6889"/>
                  <a:pt x="4765" y="7038"/>
                  <a:pt x="4851" y="7177"/>
                </a:cubicBezTo>
                <a:cubicBezTo>
                  <a:pt x="5008" y="7422"/>
                  <a:pt x="5167" y="7665"/>
                  <a:pt x="5330" y="7908"/>
                </a:cubicBezTo>
                <a:cubicBezTo>
                  <a:pt x="5694" y="8448"/>
                  <a:pt x="5978" y="9030"/>
                  <a:pt x="6203" y="9637"/>
                </a:cubicBezTo>
                <a:cubicBezTo>
                  <a:pt x="6317" y="9938"/>
                  <a:pt x="6449" y="10233"/>
                  <a:pt x="6564" y="10534"/>
                </a:cubicBezTo>
                <a:cubicBezTo>
                  <a:pt x="6577" y="10565"/>
                  <a:pt x="6546" y="10641"/>
                  <a:pt x="6515" y="10655"/>
                </a:cubicBezTo>
                <a:cubicBezTo>
                  <a:pt x="6484" y="10673"/>
                  <a:pt x="6401" y="10655"/>
                  <a:pt x="6380" y="10628"/>
                </a:cubicBezTo>
                <a:cubicBezTo>
                  <a:pt x="6210" y="10392"/>
                  <a:pt x="6041" y="10156"/>
                  <a:pt x="5891" y="9910"/>
                </a:cubicBezTo>
                <a:cubicBezTo>
                  <a:pt x="5676" y="9557"/>
                  <a:pt x="5483" y="9200"/>
                  <a:pt x="5285" y="8840"/>
                </a:cubicBezTo>
                <a:cubicBezTo>
                  <a:pt x="5029" y="8375"/>
                  <a:pt x="4713" y="7949"/>
                  <a:pt x="4343" y="7561"/>
                </a:cubicBezTo>
                <a:cubicBezTo>
                  <a:pt x="4214" y="7430"/>
                  <a:pt x="4100" y="7284"/>
                  <a:pt x="3975" y="7139"/>
                </a:cubicBezTo>
                <a:cubicBezTo>
                  <a:pt x="3850" y="7169"/>
                  <a:pt x="3871" y="7281"/>
                  <a:pt x="3895" y="7339"/>
                </a:cubicBezTo>
                <a:cubicBezTo>
                  <a:pt x="3962" y="7509"/>
                  <a:pt x="4027" y="7692"/>
                  <a:pt x="4141" y="7835"/>
                </a:cubicBezTo>
                <a:cubicBezTo>
                  <a:pt x="4578" y="8372"/>
                  <a:pt x="4914" y="8960"/>
                  <a:pt x="5240" y="9560"/>
                </a:cubicBezTo>
                <a:cubicBezTo>
                  <a:pt x="5427" y="9907"/>
                  <a:pt x="5646" y="10233"/>
                  <a:pt x="5846" y="10569"/>
                </a:cubicBezTo>
                <a:cubicBezTo>
                  <a:pt x="5905" y="10669"/>
                  <a:pt x="5957" y="10773"/>
                  <a:pt x="6016" y="10884"/>
                </a:cubicBezTo>
                <a:cubicBezTo>
                  <a:pt x="5943" y="10935"/>
                  <a:pt x="5888" y="10977"/>
                  <a:pt x="5825" y="11005"/>
                </a:cubicBezTo>
                <a:cubicBezTo>
                  <a:pt x="5784" y="11026"/>
                  <a:pt x="5729" y="11026"/>
                  <a:pt x="5680" y="11036"/>
                </a:cubicBezTo>
                <a:cubicBezTo>
                  <a:pt x="4502" y="9640"/>
                  <a:pt x="3262" y="8303"/>
                  <a:pt x="2454" y="6664"/>
                </a:cubicBezTo>
                <a:cubicBezTo>
                  <a:pt x="2395" y="6542"/>
                  <a:pt x="2329" y="6421"/>
                  <a:pt x="2270" y="6299"/>
                </a:cubicBezTo>
                <a:cubicBezTo>
                  <a:pt x="2257" y="6272"/>
                  <a:pt x="2257" y="6234"/>
                  <a:pt x="2246" y="6165"/>
                </a:cubicBezTo>
                <a:cubicBezTo>
                  <a:pt x="2333" y="6168"/>
                  <a:pt x="2416" y="6158"/>
                  <a:pt x="2486" y="6182"/>
                </a:cubicBezTo>
                <a:cubicBezTo>
                  <a:pt x="2835" y="6299"/>
                  <a:pt x="3178" y="6428"/>
                  <a:pt x="3525" y="6553"/>
                </a:cubicBezTo>
                <a:cubicBezTo>
                  <a:pt x="3622" y="6587"/>
                  <a:pt x="3719" y="6636"/>
                  <a:pt x="3819" y="6660"/>
                </a:cubicBezTo>
                <a:cubicBezTo>
                  <a:pt x="4041" y="6709"/>
                  <a:pt x="4232" y="6657"/>
                  <a:pt x="4373" y="6470"/>
                </a:cubicBezTo>
                <a:cubicBezTo>
                  <a:pt x="5126" y="5468"/>
                  <a:pt x="5884" y="4478"/>
                  <a:pt x="6505" y="3393"/>
                </a:cubicBezTo>
                <a:cubicBezTo>
                  <a:pt x="7004" y="2520"/>
                  <a:pt x="7520" y="1657"/>
                  <a:pt x="8126" y="843"/>
                </a:cubicBezTo>
                <a:cubicBezTo>
                  <a:pt x="8188" y="760"/>
                  <a:pt x="8248" y="676"/>
                  <a:pt x="8313" y="600"/>
                </a:cubicBezTo>
                <a:cubicBezTo>
                  <a:pt x="8348" y="562"/>
                  <a:pt x="8396" y="538"/>
                  <a:pt x="8438" y="507"/>
                </a:cubicBezTo>
                <a:cubicBezTo>
                  <a:pt x="8972" y="686"/>
                  <a:pt x="9498" y="864"/>
                  <a:pt x="10028" y="1037"/>
                </a:cubicBezTo>
                <a:cubicBezTo>
                  <a:pt x="10173" y="1086"/>
                  <a:pt x="10267" y="1179"/>
                  <a:pt x="10306" y="1318"/>
                </a:cubicBezTo>
                <a:cubicBezTo>
                  <a:pt x="10319" y="1366"/>
                  <a:pt x="10285" y="1428"/>
                  <a:pt x="10257" y="1535"/>
                </a:cubicBezTo>
                <a:cubicBezTo>
                  <a:pt x="10128" y="1387"/>
                  <a:pt x="10035" y="1283"/>
                  <a:pt x="9917" y="1148"/>
                </a:cubicBezTo>
                <a:cubicBezTo>
                  <a:pt x="9741" y="1460"/>
                  <a:pt x="9837" y="1698"/>
                  <a:pt x="10000" y="1948"/>
                </a:cubicBezTo>
                <a:cubicBezTo>
                  <a:pt x="9921" y="2104"/>
                  <a:pt x="9907" y="2298"/>
                  <a:pt x="9730" y="2409"/>
                </a:cubicBezTo>
                <a:lnTo>
                  <a:pt x="9727" y="2405"/>
                </a:lnTo>
                <a:lnTo>
                  <a:pt x="9724" y="2409"/>
                </a:lnTo>
                <a:lnTo>
                  <a:pt x="9724" y="2409"/>
                </a:lnTo>
                <a:cubicBezTo>
                  <a:pt x="9554" y="2946"/>
                  <a:pt x="9269" y="3427"/>
                  <a:pt x="8968" y="3902"/>
                </a:cubicBezTo>
                <a:cubicBezTo>
                  <a:pt x="8705" y="4321"/>
                  <a:pt x="8445" y="4740"/>
                  <a:pt x="8198" y="5170"/>
                </a:cubicBezTo>
                <a:cubicBezTo>
                  <a:pt x="8074" y="5392"/>
                  <a:pt x="7984" y="5631"/>
                  <a:pt x="7877" y="5863"/>
                </a:cubicBezTo>
                <a:cubicBezTo>
                  <a:pt x="7808" y="6016"/>
                  <a:pt x="7738" y="6168"/>
                  <a:pt x="7648" y="6359"/>
                </a:cubicBezTo>
                <a:cubicBezTo>
                  <a:pt x="7229" y="5984"/>
                  <a:pt x="7013" y="5503"/>
                  <a:pt x="6609" y="5056"/>
                </a:cubicBezTo>
                <a:cubicBezTo>
                  <a:pt x="6688" y="5776"/>
                  <a:pt x="6986" y="6286"/>
                  <a:pt x="7471" y="6699"/>
                </a:cubicBezTo>
                <a:cubicBezTo>
                  <a:pt x="7274" y="7252"/>
                  <a:pt x="6906" y="7825"/>
                  <a:pt x="6577" y="8077"/>
                </a:cubicBezTo>
                <a:cubicBezTo>
                  <a:pt x="6348" y="7894"/>
                  <a:pt x="6252" y="7613"/>
                  <a:pt x="6071" y="7395"/>
                </a:cubicBezTo>
                <a:cubicBezTo>
                  <a:pt x="5884" y="7173"/>
                  <a:pt x="5715" y="6941"/>
                  <a:pt x="5507" y="6674"/>
                </a:cubicBezTo>
                <a:cubicBezTo>
                  <a:pt x="5486" y="6768"/>
                  <a:pt x="5454" y="6816"/>
                  <a:pt x="5468" y="6844"/>
                </a:cubicBezTo>
                <a:cubicBezTo>
                  <a:pt x="5735" y="7454"/>
                  <a:pt x="6047" y="8039"/>
                  <a:pt x="6439" y="8583"/>
                </a:cubicBezTo>
                <a:cubicBezTo>
                  <a:pt x="6519" y="8690"/>
                  <a:pt x="6584" y="8822"/>
                  <a:pt x="6789" y="8826"/>
                </a:cubicBezTo>
                <a:cubicBezTo>
                  <a:pt x="6844" y="8749"/>
                  <a:pt x="6914" y="8659"/>
                  <a:pt x="6983" y="8570"/>
                </a:cubicBezTo>
                <a:cubicBezTo>
                  <a:pt x="7429" y="8718"/>
                  <a:pt x="8233" y="9214"/>
                  <a:pt x="8604" y="9563"/>
                </a:cubicBezTo>
                <a:cubicBezTo>
                  <a:pt x="8257" y="9879"/>
                  <a:pt x="7627" y="10219"/>
                  <a:pt x="6993" y="1042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28"/>
          <p:cNvSpPr/>
          <p:nvPr/>
        </p:nvSpPr>
        <p:spPr>
          <a:xfrm>
            <a:off x="1995196" y="1767082"/>
            <a:ext cx="181121" cy="163180"/>
          </a:xfrm>
          <a:custGeom>
            <a:rect b="b" l="l" r="r" t="t"/>
            <a:pathLst>
              <a:path extrusionOk="0" h="2064" w="2291">
                <a:moveTo>
                  <a:pt x="826" y="137"/>
                </a:moveTo>
                <a:cubicBezTo>
                  <a:pt x="874" y="137"/>
                  <a:pt x="923" y="148"/>
                  <a:pt x="971" y="172"/>
                </a:cubicBezTo>
                <a:cubicBezTo>
                  <a:pt x="1155" y="255"/>
                  <a:pt x="1318" y="519"/>
                  <a:pt x="1259" y="792"/>
                </a:cubicBezTo>
                <a:lnTo>
                  <a:pt x="1224" y="938"/>
                </a:lnTo>
                <a:lnTo>
                  <a:pt x="1355" y="868"/>
                </a:lnTo>
                <a:cubicBezTo>
                  <a:pt x="1439" y="823"/>
                  <a:pt x="1528" y="804"/>
                  <a:pt x="1614" y="804"/>
                </a:cubicBezTo>
                <a:cubicBezTo>
                  <a:pt x="1781" y="804"/>
                  <a:pt x="1939" y="877"/>
                  <a:pt x="2028" y="983"/>
                </a:cubicBezTo>
                <a:cubicBezTo>
                  <a:pt x="2145" y="1121"/>
                  <a:pt x="2139" y="1291"/>
                  <a:pt x="2007" y="1461"/>
                </a:cubicBezTo>
                <a:cubicBezTo>
                  <a:pt x="1685" y="1880"/>
                  <a:pt x="701" y="1921"/>
                  <a:pt x="466" y="1928"/>
                </a:cubicBezTo>
                <a:cubicBezTo>
                  <a:pt x="407" y="1696"/>
                  <a:pt x="195" y="736"/>
                  <a:pt x="514" y="317"/>
                </a:cubicBezTo>
                <a:cubicBezTo>
                  <a:pt x="607" y="199"/>
                  <a:pt x="715" y="137"/>
                  <a:pt x="826" y="137"/>
                </a:cubicBezTo>
                <a:close/>
                <a:moveTo>
                  <a:pt x="827" y="0"/>
                </a:moveTo>
                <a:cubicBezTo>
                  <a:pt x="673" y="0"/>
                  <a:pt x="525" y="82"/>
                  <a:pt x="407" y="234"/>
                </a:cubicBezTo>
                <a:cubicBezTo>
                  <a:pt x="1" y="764"/>
                  <a:pt x="333" y="1963"/>
                  <a:pt x="347" y="2015"/>
                </a:cubicBezTo>
                <a:lnTo>
                  <a:pt x="362" y="2064"/>
                </a:lnTo>
                <a:lnTo>
                  <a:pt x="431" y="2064"/>
                </a:lnTo>
                <a:cubicBezTo>
                  <a:pt x="597" y="2064"/>
                  <a:pt x="1730" y="2046"/>
                  <a:pt x="2115" y="1544"/>
                </a:cubicBezTo>
                <a:cubicBezTo>
                  <a:pt x="2284" y="1322"/>
                  <a:pt x="2291" y="1080"/>
                  <a:pt x="2132" y="893"/>
                </a:cubicBezTo>
                <a:cubicBezTo>
                  <a:pt x="2020" y="759"/>
                  <a:pt x="1822" y="667"/>
                  <a:pt x="1613" y="667"/>
                </a:cubicBezTo>
                <a:cubicBezTo>
                  <a:pt x="1545" y="667"/>
                  <a:pt x="1476" y="677"/>
                  <a:pt x="1408" y="698"/>
                </a:cubicBezTo>
                <a:cubicBezTo>
                  <a:pt x="1418" y="404"/>
                  <a:pt x="1238" y="144"/>
                  <a:pt x="1027" y="47"/>
                </a:cubicBezTo>
                <a:cubicBezTo>
                  <a:pt x="961" y="16"/>
                  <a:pt x="893" y="0"/>
                  <a:pt x="82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28"/>
          <p:cNvSpPr/>
          <p:nvPr/>
        </p:nvSpPr>
        <p:spPr>
          <a:xfrm>
            <a:off x="1813999" y="1497889"/>
            <a:ext cx="133773" cy="120412"/>
          </a:xfrm>
          <a:custGeom>
            <a:rect b="b" l="l" r="r" t="t"/>
            <a:pathLst>
              <a:path extrusionOk="0" h="2063" w="2292">
                <a:moveTo>
                  <a:pt x="1466" y="137"/>
                </a:moveTo>
                <a:cubicBezTo>
                  <a:pt x="1577" y="137"/>
                  <a:pt x="1683" y="198"/>
                  <a:pt x="1775" y="316"/>
                </a:cubicBezTo>
                <a:cubicBezTo>
                  <a:pt x="2097" y="736"/>
                  <a:pt x="1882" y="1695"/>
                  <a:pt x="1827" y="1927"/>
                </a:cubicBezTo>
                <a:cubicBezTo>
                  <a:pt x="1588" y="1924"/>
                  <a:pt x="607" y="1882"/>
                  <a:pt x="284" y="1463"/>
                </a:cubicBezTo>
                <a:cubicBezTo>
                  <a:pt x="153" y="1290"/>
                  <a:pt x="146" y="1120"/>
                  <a:pt x="264" y="982"/>
                </a:cubicBezTo>
                <a:cubicBezTo>
                  <a:pt x="351" y="878"/>
                  <a:pt x="510" y="805"/>
                  <a:pt x="676" y="805"/>
                </a:cubicBezTo>
                <a:cubicBezTo>
                  <a:pt x="763" y="805"/>
                  <a:pt x="853" y="822"/>
                  <a:pt x="936" y="867"/>
                </a:cubicBezTo>
                <a:lnTo>
                  <a:pt x="1064" y="937"/>
                </a:lnTo>
                <a:lnTo>
                  <a:pt x="1033" y="795"/>
                </a:lnTo>
                <a:cubicBezTo>
                  <a:pt x="975" y="517"/>
                  <a:pt x="1137" y="257"/>
                  <a:pt x="1321" y="171"/>
                </a:cubicBezTo>
                <a:cubicBezTo>
                  <a:pt x="1370" y="148"/>
                  <a:pt x="1418" y="137"/>
                  <a:pt x="1466" y="137"/>
                </a:cubicBezTo>
                <a:close/>
                <a:moveTo>
                  <a:pt x="1463" y="1"/>
                </a:moveTo>
                <a:cubicBezTo>
                  <a:pt x="1397" y="1"/>
                  <a:pt x="1329" y="16"/>
                  <a:pt x="1262" y="46"/>
                </a:cubicBezTo>
                <a:cubicBezTo>
                  <a:pt x="1054" y="143"/>
                  <a:pt x="874" y="403"/>
                  <a:pt x="884" y="697"/>
                </a:cubicBezTo>
                <a:cubicBezTo>
                  <a:pt x="816" y="676"/>
                  <a:pt x="747" y="666"/>
                  <a:pt x="679" y="666"/>
                </a:cubicBezTo>
                <a:cubicBezTo>
                  <a:pt x="470" y="666"/>
                  <a:pt x="273" y="758"/>
                  <a:pt x="160" y="891"/>
                </a:cubicBezTo>
                <a:cubicBezTo>
                  <a:pt x="1" y="1078"/>
                  <a:pt x="8" y="1324"/>
                  <a:pt x="177" y="1546"/>
                </a:cubicBezTo>
                <a:cubicBezTo>
                  <a:pt x="562" y="2045"/>
                  <a:pt x="1695" y="2063"/>
                  <a:pt x="1861" y="2063"/>
                </a:cubicBezTo>
                <a:lnTo>
                  <a:pt x="1931" y="2063"/>
                </a:lnTo>
                <a:lnTo>
                  <a:pt x="1944" y="2014"/>
                </a:lnTo>
                <a:cubicBezTo>
                  <a:pt x="1958" y="1962"/>
                  <a:pt x="2291" y="763"/>
                  <a:pt x="1882" y="233"/>
                </a:cubicBezTo>
                <a:cubicBezTo>
                  <a:pt x="1766" y="81"/>
                  <a:pt x="1618" y="1"/>
                  <a:pt x="146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3" name="Google Shape;463;p28"/>
          <p:cNvGrpSpPr/>
          <p:nvPr/>
        </p:nvGrpSpPr>
        <p:grpSpPr>
          <a:xfrm>
            <a:off x="5894417" y="577986"/>
            <a:ext cx="886120" cy="1054561"/>
            <a:chOff x="5894417" y="862786"/>
            <a:chExt cx="886120" cy="1054561"/>
          </a:xfrm>
        </p:grpSpPr>
        <p:grpSp>
          <p:nvGrpSpPr>
            <p:cNvPr id="464" name="Google Shape;464;p28"/>
            <p:cNvGrpSpPr/>
            <p:nvPr/>
          </p:nvGrpSpPr>
          <p:grpSpPr>
            <a:xfrm>
              <a:off x="6249200" y="1110450"/>
              <a:ext cx="223800" cy="298700"/>
              <a:chOff x="6249200" y="1110450"/>
              <a:chExt cx="223800" cy="298700"/>
            </a:xfrm>
          </p:grpSpPr>
          <p:sp>
            <p:nvSpPr>
              <p:cNvPr id="465" name="Google Shape;465;p28"/>
              <p:cNvSpPr/>
              <p:nvPr/>
            </p:nvSpPr>
            <p:spPr>
              <a:xfrm>
                <a:off x="6249200" y="1110450"/>
                <a:ext cx="55950" cy="29400"/>
              </a:xfrm>
              <a:custGeom>
                <a:rect b="b" l="l" r="r" t="t"/>
                <a:pathLst>
                  <a:path extrusionOk="0" h="1176" w="2238">
                    <a:moveTo>
                      <a:pt x="0" y="1176"/>
                    </a:moveTo>
                    <a:cubicBezTo>
                      <a:pt x="725" y="747"/>
                      <a:pt x="1484" y="376"/>
                      <a:pt x="2238" y="0"/>
                    </a:cubicBezTo>
                  </a:path>
                </a:pathLst>
              </a:custGeom>
              <a:noFill/>
              <a:ln cap="flat" cmpd="sng" w="9525">
                <a:solidFill>
                  <a:srgbClr val="EA9999"/>
                </a:solidFill>
                <a:prstDash val="solid"/>
                <a:round/>
                <a:headEnd len="med" w="med" type="none"/>
                <a:tailEnd len="med" w="med" type="none"/>
              </a:ln>
            </p:spPr>
          </p:sp>
          <p:sp>
            <p:nvSpPr>
              <p:cNvPr id="466" name="Google Shape;466;p28"/>
              <p:cNvSpPr/>
              <p:nvPr/>
            </p:nvSpPr>
            <p:spPr>
              <a:xfrm>
                <a:off x="6256775" y="1158800"/>
                <a:ext cx="82525" cy="34150"/>
              </a:xfrm>
              <a:custGeom>
                <a:rect b="b" l="l" r="r" t="t"/>
                <a:pathLst>
                  <a:path extrusionOk="0" h="1366" w="3301">
                    <a:moveTo>
                      <a:pt x="0" y="1366"/>
                    </a:moveTo>
                    <a:cubicBezTo>
                      <a:pt x="1105" y="923"/>
                      <a:pt x="2226" y="512"/>
                      <a:pt x="3301" y="0"/>
                    </a:cubicBezTo>
                  </a:path>
                </a:pathLst>
              </a:custGeom>
              <a:noFill/>
              <a:ln cap="flat" cmpd="sng" w="9525">
                <a:solidFill>
                  <a:srgbClr val="EA9999"/>
                </a:solidFill>
                <a:prstDash val="solid"/>
                <a:round/>
                <a:headEnd len="med" w="med" type="none"/>
                <a:tailEnd len="med" w="med" type="none"/>
              </a:ln>
            </p:spPr>
          </p:sp>
          <p:sp>
            <p:nvSpPr>
              <p:cNvPr id="467" name="Google Shape;467;p28"/>
              <p:cNvSpPr/>
              <p:nvPr/>
            </p:nvSpPr>
            <p:spPr>
              <a:xfrm>
                <a:off x="6253000" y="1137000"/>
                <a:ext cx="83450" cy="22750"/>
              </a:xfrm>
              <a:custGeom>
                <a:rect b="b" l="l" r="r" t="t"/>
                <a:pathLst>
                  <a:path extrusionOk="0" h="910" w="3338">
                    <a:moveTo>
                      <a:pt x="0" y="910"/>
                    </a:moveTo>
                    <a:cubicBezTo>
                      <a:pt x="1144" y="761"/>
                      <a:pt x="2254" y="393"/>
                      <a:pt x="3338" y="0"/>
                    </a:cubicBezTo>
                  </a:path>
                </a:pathLst>
              </a:custGeom>
              <a:noFill/>
              <a:ln cap="flat" cmpd="sng" w="9525">
                <a:solidFill>
                  <a:srgbClr val="EA9999"/>
                </a:solidFill>
                <a:prstDash val="solid"/>
                <a:round/>
                <a:headEnd len="med" w="med" type="none"/>
                <a:tailEnd len="med" w="med" type="none"/>
              </a:ln>
            </p:spPr>
          </p:sp>
          <p:sp>
            <p:nvSpPr>
              <p:cNvPr id="468" name="Google Shape;468;p28"/>
              <p:cNvSpPr/>
              <p:nvPr/>
            </p:nvSpPr>
            <p:spPr>
              <a:xfrm>
                <a:off x="6265325" y="1191050"/>
                <a:ext cx="75850" cy="34125"/>
              </a:xfrm>
              <a:custGeom>
                <a:rect b="b" l="l" r="r" t="t"/>
                <a:pathLst>
                  <a:path extrusionOk="0" h="1365" w="3034">
                    <a:moveTo>
                      <a:pt x="0" y="1365"/>
                    </a:moveTo>
                    <a:cubicBezTo>
                      <a:pt x="970" y="827"/>
                      <a:pt x="1987" y="366"/>
                      <a:pt x="3034" y="0"/>
                    </a:cubicBezTo>
                  </a:path>
                </a:pathLst>
              </a:custGeom>
              <a:noFill/>
              <a:ln cap="flat" cmpd="sng" w="9525">
                <a:solidFill>
                  <a:srgbClr val="EA9999"/>
                </a:solidFill>
                <a:prstDash val="solid"/>
                <a:round/>
                <a:headEnd len="med" w="med" type="none"/>
                <a:tailEnd len="med" w="med" type="none"/>
              </a:ln>
            </p:spPr>
          </p:sp>
          <p:sp>
            <p:nvSpPr>
              <p:cNvPr id="469" name="Google Shape;469;p28"/>
              <p:cNvSpPr/>
              <p:nvPr/>
            </p:nvSpPr>
            <p:spPr>
              <a:xfrm>
                <a:off x="6272913" y="1199825"/>
                <a:ext cx="188725" cy="47400"/>
              </a:xfrm>
              <a:custGeom>
                <a:rect b="b" l="l" r="r" t="t"/>
                <a:pathLst>
                  <a:path extrusionOk="0" h="1896" w="7549">
                    <a:moveTo>
                      <a:pt x="0" y="1896"/>
                    </a:moveTo>
                    <a:cubicBezTo>
                      <a:pt x="2584" y="1661"/>
                      <a:pt x="4978" y="348"/>
                      <a:pt x="7549" y="0"/>
                    </a:cubicBezTo>
                  </a:path>
                </a:pathLst>
              </a:custGeom>
              <a:noFill/>
              <a:ln cap="flat" cmpd="sng" w="9525">
                <a:solidFill>
                  <a:srgbClr val="EA9999"/>
                </a:solidFill>
                <a:prstDash val="solid"/>
                <a:round/>
                <a:headEnd len="med" w="med" type="none"/>
                <a:tailEnd len="med" w="med" type="none"/>
              </a:ln>
            </p:spPr>
          </p:sp>
          <p:sp>
            <p:nvSpPr>
              <p:cNvPr id="470" name="Google Shape;470;p28"/>
              <p:cNvSpPr/>
              <p:nvPr/>
            </p:nvSpPr>
            <p:spPr>
              <a:xfrm>
                <a:off x="6280969" y="1247500"/>
                <a:ext cx="165000" cy="30350"/>
              </a:xfrm>
              <a:custGeom>
                <a:rect b="b" l="l" r="r" t="t"/>
                <a:pathLst>
                  <a:path extrusionOk="0" h="1214" w="6600">
                    <a:moveTo>
                      <a:pt x="0" y="1214"/>
                    </a:moveTo>
                    <a:cubicBezTo>
                      <a:pt x="2207" y="847"/>
                      <a:pt x="4388" y="332"/>
                      <a:pt x="6600" y="0"/>
                    </a:cubicBezTo>
                  </a:path>
                </a:pathLst>
              </a:custGeom>
              <a:noFill/>
              <a:ln cap="flat" cmpd="sng" w="9525">
                <a:solidFill>
                  <a:srgbClr val="EA9999"/>
                </a:solidFill>
                <a:prstDash val="solid"/>
                <a:round/>
                <a:headEnd len="med" w="med" type="none"/>
                <a:tailEnd len="med" w="med" type="none"/>
              </a:ln>
            </p:spPr>
          </p:sp>
          <p:sp>
            <p:nvSpPr>
              <p:cNvPr id="471" name="Google Shape;471;p28"/>
              <p:cNvSpPr/>
              <p:nvPr/>
            </p:nvSpPr>
            <p:spPr>
              <a:xfrm>
                <a:off x="6285228" y="1287300"/>
                <a:ext cx="125178" cy="12325"/>
              </a:xfrm>
              <a:custGeom>
                <a:rect b="b" l="l" r="r" t="t"/>
                <a:pathLst>
                  <a:path extrusionOk="0" h="493" w="4362">
                    <a:moveTo>
                      <a:pt x="0" y="493"/>
                    </a:moveTo>
                    <a:cubicBezTo>
                      <a:pt x="1463" y="493"/>
                      <a:pt x="2904" y="127"/>
                      <a:pt x="4362" y="0"/>
                    </a:cubicBezTo>
                  </a:path>
                </a:pathLst>
              </a:custGeom>
              <a:noFill/>
              <a:ln cap="flat" cmpd="sng" w="9525">
                <a:solidFill>
                  <a:srgbClr val="EA9999"/>
                </a:solidFill>
                <a:prstDash val="solid"/>
                <a:round/>
                <a:headEnd len="med" w="med" type="none"/>
                <a:tailEnd len="med" w="med" type="none"/>
              </a:ln>
            </p:spPr>
          </p:sp>
          <p:sp>
            <p:nvSpPr>
              <p:cNvPr id="472" name="Google Shape;472;p28"/>
              <p:cNvSpPr/>
              <p:nvPr/>
            </p:nvSpPr>
            <p:spPr>
              <a:xfrm>
                <a:off x="6282475" y="1317663"/>
                <a:ext cx="109997" cy="14200"/>
              </a:xfrm>
              <a:custGeom>
                <a:rect b="b" l="l" r="r" t="t"/>
                <a:pathLst>
                  <a:path extrusionOk="0" h="568" w="3111">
                    <a:moveTo>
                      <a:pt x="0" y="568"/>
                    </a:moveTo>
                    <a:cubicBezTo>
                      <a:pt x="979" y="177"/>
                      <a:pt x="2061" y="99"/>
                      <a:pt x="3111" y="0"/>
                    </a:cubicBezTo>
                  </a:path>
                </a:pathLst>
              </a:custGeom>
              <a:noFill/>
              <a:ln cap="flat" cmpd="sng" w="9525">
                <a:solidFill>
                  <a:srgbClr val="EA9999"/>
                </a:solidFill>
                <a:prstDash val="solid"/>
                <a:round/>
                <a:headEnd len="med" w="med" type="none"/>
                <a:tailEnd len="med" w="med" type="none"/>
              </a:ln>
            </p:spPr>
          </p:sp>
          <p:sp>
            <p:nvSpPr>
              <p:cNvPr id="473" name="Google Shape;473;p28"/>
              <p:cNvSpPr/>
              <p:nvPr/>
            </p:nvSpPr>
            <p:spPr>
              <a:xfrm>
                <a:off x="6363000" y="1175875"/>
                <a:ext cx="110000" cy="15175"/>
              </a:xfrm>
              <a:custGeom>
                <a:rect b="b" l="l" r="r" t="t"/>
                <a:pathLst>
                  <a:path extrusionOk="0" h="607" w="4400">
                    <a:moveTo>
                      <a:pt x="0" y="607"/>
                    </a:moveTo>
                    <a:cubicBezTo>
                      <a:pt x="1440" y="261"/>
                      <a:pt x="2919" y="0"/>
                      <a:pt x="4400" y="0"/>
                    </a:cubicBezTo>
                  </a:path>
                </a:pathLst>
              </a:custGeom>
              <a:noFill/>
              <a:ln cap="flat" cmpd="sng" w="9525">
                <a:solidFill>
                  <a:srgbClr val="EA9999"/>
                </a:solidFill>
                <a:prstDash val="solid"/>
                <a:round/>
                <a:headEnd len="med" w="med" type="none"/>
                <a:tailEnd len="med" w="med" type="none"/>
              </a:ln>
            </p:spPr>
          </p:sp>
          <p:sp>
            <p:nvSpPr>
              <p:cNvPr id="474" name="Google Shape;474;p28"/>
              <p:cNvSpPr/>
              <p:nvPr/>
            </p:nvSpPr>
            <p:spPr>
              <a:xfrm>
                <a:off x="6389550" y="1145525"/>
                <a:ext cx="82500" cy="6650"/>
              </a:xfrm>
              <a:custGeom>
                <a:rect b="b" l="l" r="r" t="t"/>
                <a:pathLst>
                  <a:path extrusionOk="0" h="266" w="3300">
                    <a:moveTo>
                      <a:pt x="0" y="266"/>
                    </a:moveTo>
                    <a:cubicBezTo>
                      <a:pt x="1100" y="178"/>
                      <a:pt x="2198" y="53"/>
                      <a:pt x="3300" y="0"/>
                    </a:cubicBezTo>
                  </a:path>
                </a:pathLst>
              </a:custGeom>
              <a:noFill/>
              <a:ln cap="flat" cmpd="sng" w="9525">
                <a:solidFill>
                  <a:srgbClr val="EA9999"/>
                </a:solidFill>
                <a:prstDash val="solid"/>
                <a:round/>
                <a:headEnd len="med" w="med" type="none"/>
                <a:tailEnd len="med" w="med" type="none"/>
              </a:ln>
            </p:spPr>
          </p:sp>
          <p:sp>
            <p:nvSpPr>
              <p:cNvPr id="475" name="Google Shape;475;p28"/>
              <p:cNvSpPr/>
              <p:nvPr/>
            </p:nvSpPr>
            <p:spPr>
              <a:xfrm>
                <a:off x="6287125" y="1394950"/>
                <a:ext cx="77775" cy="14200"/>
              </a:xfrm>
              <a:custGeom>
                <a:rect b="b" l="l" r="r" t="t"/>
                <a:pathLst>
                  <a:path extrusionOk="0" h="568" w="3111">
                    <a:moveTo>
                      <a:pt x="0" y="568"/>
                    </a:moveTo>
                    <a:cubicBezTo>
                      <a:pt x="979" y="177"/>
                      <a:pt x="2061" y="99"/>
                      <a:pt x="3111" y="0"/>
                    </a:cubicBezTo>
                  </a:path>
                </a:pathLst>
              </a:custGeom>
              <a:noFill/>
              <a:ln cap="flat" cmpd="sng" w="9525">
                <a:solidFill>
                  <a:srgbClr val="EA9999"/>
                </a:solidFill>
                <a:prstDash val="solid"/>
                <a:round/>
                <a:headEnd len="med" w="med" type="none"/>
                <a:tailEnd len="med" w="med" type="none"/>
              </a:ln>
            </p:spPr>
          </p:sp>
          <p:sp>
            <p:nvSpPr>
              <p:cNvPr id="476" name="Google Shape;476;p28"/>
              <p:cNvSpPr/>
              <p:nvPr/>
            </p:nvSpPr>
            <p:spPr>
              <a:xfrm>
                <a:off x="6271013" y="1371700"/>
                <a:ext cx="109997" cy="14200"/>
              </a:xfrm>
              <a:custGeom>
                <a:rect b="b" l="l" r="r" t="t"/>
                <a:pathLst>
                  <a:path extrusionOk="0" h="568" w="3111">
                    <a:moveTo>
                      <a:pt x="0" y="568"/>
                    </a:moveTo>
                    <a:cubicBezTo>
                      <a:pt x="979" y="177"/>
                      <a:pt x="2061" y="99"/>
                      <a:pt x="3111" y="0"/>
                    </a:cubicBezTo>
                  </a:path>
                </a:pathLst>
              </a:custGeom>
              <a:noFill/>
              <a:ln cap="flat" cmpd="sng" w="9525">
                <a:solidFill>
                  <a:srgbClr val="EA9999"/>
                </a:solidFill>
                <a:prstDash val="solid"/>
                <a:round/>
                <a:headEnd len="med" w="med" type="none"/>
                <a:tailEnd len="med" w="med" type="none"/>
              </a:ln>
            </p:spPr>
          </p:sp>
          <p:sp>
            <p:nvSpPr>
              <p:cNvPr id="477" name="Google Shape;477;p28"/>
              <p:cNvSpPr/>
              <p:nvPr/>
            </p:nvSpPr>
            <p:spPr>
              <a:xfrm>
                <a:off x="6271028" y="1345613"/>
                <a:ext cx="125178" cy="12325"/>
              </a:xfrm>
              <a:custGeom>
                <a:rect b="b" l="l" r="r" t="t"/>
                <a:pathLst>
                  <a:path extrusionOk="0" h="493" w="4362">
                    <a:moveTo>
                      <a:pt x="0" y="493"/>
                    </a:moveTo>
                    <a:cubicBezTo>
                      <a:pt x="1463" y="493"/>
                      <a:pt x="2904" y="127"/>
                      <a:pt x="4362" y="0"/>
                    </a:cubicBezTo>
                  </a:path>
                </a:pathLst>
              </a:custGeom>
              <a:noFill/>
              <a:ln cap="flat" cmpd="sng" w="9525">
                <a:solidFill>
                  <a:srgbClr val="EA9999"/>
                </a:solidFill>
                <a:prstDash val="solid"/>
                <a:round/>
                <a:headEnd len="med" w="med" type="none"/>
                <a:tailEnd len="med" w="med" type="none"/>
              </a:ln>
            </p:spPr>
          </p:sp>
        </p:grpSp>
        <p:grpSp>
          <p:nvGrpSpPr>
            <p:cNvPr id="478" name="Google Shape;478;p28"/>
            <p:cNvGrpSpPr/>
            <p:nvPr/>
          </p:nvGrpSpPr>
          <p:grpSpPr>
            <a:xfrm flipH="1">
              <a:off x="5894417" y="862786"/>
              <a:ext cx="886120" cy="1054561"/>
              <a:chOff x="2507488" y="622952"/>
              <a:chExt cx="623545" cy="742178"/>
            </a:xfrm>
          </p:grpSpPr>
          <p:sp>
            <p:nvSpPr>
              <p:cNvPr id="479" name="Google Shape;479;p28"/>
              <p:cNvSpPr/>
              <p:nvPr/>
            </p:nvSpPr>
            <p:spPr>
              <a:xfrm>
                <a:off x="2507488" y="622952"/>
                <a:ext cx="623545" cy="742178"/>
              </a:xfrm>
              <a:custGeom>
                <a:rect b="b" l="l" r="r" t="t"/>
                <a:pathLst>
                  <a:path extrusionOk="0" h="31956" w="26848">
                    <a:moveTo>
                      <a:pt x="12642" y="1019"/>
                    </a:moveTo>
                    <a:cubicBezTo>
                      <a:pt x="13474" y="1019"/>
                      <a:pt x="14304" y="1107"/>
                      <a:pt x="15109" y="1283"/>
                    </a:cubicBezTo>
                    <a:cubicBezTo>
                      <a:pt x="19010" y="2145"/>
                      <a:pt x="21142" y="5653"/>
                      <a:pt x="22226" y="9217"/>
                    </a:cubicBezTo>
                    <a:cubicBezTo>
                      <a:pt x="23247" y="12561"/>
                      <a:pt x="23365" y="16155"/>
                      <a:pt x="23420" y="19623"/>
                    </a:cubicBezTo>
                    <a:cubicBezTo>
                      <a:pt x="23466" y="22767"/>
                      <a:pt x="23680" y="25537"/>
                      <a:pt x="24486" y="28412"/>
                    </a:cubicBezTo>
                    <a:cubicBezTo>
                      <a:pt x="23161" y="27014"/>
                      <a:pt x="21580" y="25910"/>
                      <a:pt x="19729" y="25022"/>
                    </a:cubicBezTo>
                    <a:cubicBezTo>
                      <a:pt x="16421" y="23437"/>
                      <a:pt x="12876" y="22958"/>
                      <a:pt x="9669" y="21035"/>
                    </a:cubicBezTo>
                    <a:cubicBezTo>
                      <a:pt x="6384" y="19063"/>
                      <a:pt x="3423" y="16115"/>
                      <a:pt x="2252" y="12397"/>
                    </a:cubicBezTo>
                    <a:cubicBezTo>
                      <a:pt x="1094" y="8725"/>
                      <a:pt x="3104" y="5106"/>
                      <a:pt x="6075" y="3029"/>
                    </a:cubicBezTo>
                    <a:cubicBezTo>
                      <a:pt x="7976" y="1700"/>
                      <a:pt x="10319" y="1019"/>
                      <a:pt x="12642" y="1019"/>
                    </a:cubicBezTo>
                    <a:close/>
                    <a:moveTo>
                      <a:pt x="12448" y="1"/>
                    </a:moveTo>
                    <a:cubicBezTo>
                      <a:pt x="10237" y="1"/>
                      <a:pt x="7963" y="589"/>
                      <a:pt x="5915" y="1721"/>
                    </a:cubicBezTo>
                    <a:cubicBezTo>
                      <a:pt x="3331" y="3148"/>
                      <a:pt x="1463" y="5608"/>
                      <a:pt x="803" y="8473"/>
                    </a:cubicBezTo>
                    <a:cubicBezTo>
                      <a:pt x="0" y="11951"/>
                      <a:pt x="1650" y="15258"/>
                      <a:pt x="3800" y="17877"/>
                    </a:cubicBezTo>
                    <a:cubicBezTo>
                      <a:pt x="6329" y="20949"/>
                      <a:pt x="10006" y="23141"/>
                      <a:pt x="13706" y="24489"/>
                    </a:cubicBezTo>
                    <a:cubicBezTo>
                      <a:pt x="15916" y="25291"/>
                      <a:pt x="18153" y="25637"/>
                      <a:pt x="20290" y="26713"/>
                    </a:cubicBezTo>
                    <a:cubicBezTo>
                      <a:pt x="22295" y="27719"/>
                      <a:pt x="23990" y="29296"/>
                      <a:pt x="25403" y="31037"/>
                    </a:cubicBezTo>
                    <a:cubicBezTo>
                      <a:pt x="25403" y="31041"/>
                      <a:pt x="25407" y="31041"/>
                      <a:pt x="25407" y="31041"/>
                    </a:cubicBezTo>
                    <a:cubicBezTo>
                      <a:pt x="25603" y="31287"/>
                      <a:pt x="25794" y="31529"/>
                      <a:pt x="25981" y="31779"/>
                    </a:cubicBezTo>
                    <a:cubicBezTo>
                      <a:pt x="26074" y="31903"/>
                      <a:pt x="26200" y="31956"/>
                      <a:pt x="26322" y="31956"/>
                    </a:cubicBezTo>
                    <a:cubicBezTo>
                      <a:pt x="26595" y="31956"/>
                      <a:pt x="26848" y="31693"/>
                      <a:pt x="26669" y="31378"/>
                    </a:cubicBezTo>
                    <a:cubicBezTo>
                      <a:pt x="26381" y="30868"/>
                      <a:pt x="26067" y="30394"/>
                      <a:pt x="25739" y="29939"/>
                    </a:cubicBezTo>
                    <a:cubicBezTo>
                      <a:pt x="25315" y="27615"/>
                      <a:pt x="24528" y="25405"/>
                      <a:pt x="24454" y="22995"/>
                    </a:cubicBezTo>
                    <a:cubicBezTo>
                      <a:pt x="24395" y="21058"/>
                      <a:pt x="24459" y="19117"/>
                      <a:pt x="24386" y="17176"/>
                    </a:cubicBezTo>
                    <a:cubicBezTo>
                      <a:pt x="24244" y="13358"/>
                      <a:pt x="23735" y="9499"/>
                      <a:pt x="22112" y="6004"/>
                    </a:cubicBezTo>
                    <a:cubicBezTo>
                      <a:pt x="20216" y="1913"/>
                      <a:pt x="16433" y="1"/>
                      <a:pt x="124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28"/>
              <p:cNvSpPr/>
              <p:nvPr/>
            </p:nvSpPr>
            <p:spPr>
              <a:xfrm>
                <a:off x="2700836" y="762093"/>
                <a:ext cx="199921" cy="287944"/>
              </a:xfrm>
              <a:custGeom>
                <a:rect b="b" l="l" r="r" t="t"/>
                <a:pathLst>
                  <a:path extrusionOk="0" h="12398" w="8608">
                    <a:moveTo>
                      <a:pt x="6907" y="1310"/>
                    </a:moveTo>
                    <a:cubicBezTo>
                      <a:pt x="7340" y="1310"/>
                      <a:pt x="7488" y="1694"/>
                      <a:pt x="7350" y="2460"/>
                    </a:cubicBezTo>
                    <a:cubicBezTo>
                      <a:pt x="7394" y="3485"/>
                      <a:pt x="7117" y="4515"/>
                      <a:pt x="6917" y="5508"/>
                    </a:cubicBezTo>
                    <a:cubicBezTo>
                      <a:pt x="6534" y="7408"/>
                      <a:pt x="6506" y="9399"/>
                      <a:pt x="5918" y="11245"/>
                    </a:cubicBezTo>
                    <a:cubicBezTo>
                      <a:pt x="4711" y="9863"/>
                      <a:pt x="4169" y="8141"/>
                      <a:pt x="3016" y="6715"/>
                    </a:cubicBezTo>
                    <a:cubicBezTo>
                      <a:pt x="1914" y="5358"/>
                      <a:pt x="720" y="4050"/>
                      <a:pt x="1586" y="2181"/>
                    </a:cubicBezTo>
                    <a:cubicBezTo>
                      <a:pt x="1736" y="1858"/>
                      <a:pt x="1923" y="1725"/>
                      <a:pt x="2127" y="1725"/>
                    </a:cubicBezTo>
                    <a:cubicBezTo>
                      <a:pt x="2980" y="1725"/>
                      <a:pt x="4137" y="4046"/>
                      <a:pt x="4192" y="4429"/>
                    </a:cubicBezTo>
                    <a:cubicBezTo>
                      <a:pt x="4209" y="4543"/>
                      <a:pt x="4299" y="4591"/>
                      <a:pt x="4393" y="4591"/>
                    </a:cubicBezTo>
                    <a:cubicBezTo>
                      <a:pt x="4422" y="4591"/>
                      <a:pt x="4451" y="4587"/>
                      <a:pt x="4479" y="4578"/>
                    </a:cubicBezTo>
                    <a:cubicBezTo>
                      <a:pt x="4483" y="4665"/>
                      <a:pt x="4483" y="4751"/>
                      <a:pt x="4488" y="4847"/>
                    </a:cubicBezTo>
                    <a:cubicBezTo>
                      <a:pt x="4509" y="5104"/>
                      <a:pt x="4697" y="5232"/>
                      <a:pt x="4886" y="5232"/>
                    </a:cubicBezTo>
                    <a:cubicBezTo>
                      <a:pt x="5075" y="5232"/>
                      <a:pt x="5265" y="5103"/>
                      <a:pt x="5285" y="4847"/>
                    </a:cubicBezTo>
                    <a:cubicBezTo>
                      <a:pt x="5381" y="3750"/>
                      <a:pt x="5381" y="2724"/>
                      <a:pt x="5864" y="1699"/>
                    </a:cubicBezTo>
                    <a:cubicBezTo>
                      <a:pt x="6308" y="1440"/>
                      <a:pt x="6656" y="1310"/>
                      <a:pt x="6907" y="1310"/>
                    </a:cubicBezTo>
                    <a:close/>
                    <a:moveTo>
                      <a:pt x="6803" y="1"/>
                    </a:moveTo>
                    <a:cubicBezTo>
                      <a:pt x="6498" y="1"/>
                      <a:pt x="6185" y="118"/>
                      <a:pt x="5973" y="318"/>
                    </a:cubicBezTo>
                    <a:cubicBezTo>
                      <a:pt x="5053" y="1193"/>
                      <a:pt x="4639" y="2187"/>
                      <a:pt x="4511" y="3312"/>
                    </a:cubicBezTo>
                    <a:cubicBezTo>
                      <a:pt x="4315" y="2482"/>
                      <a:pt x="3873" y="1790"/>
                      <a:pt x="3117" y="1216"/>
                    </a:cubicBezTo>
                    <a:cubicBezTo>
                      <a:pt x="2844" y="1012"/>
                      <a:pt x="2510" y="913"/>
                      <a:pt x="2177" y="913"/>
                    </a:cubicBezTo>
                    <a:cubicBezTo>
                      <a:pt x="1616" y="913"/>
                      <a:pt x="1059" y="1193"/>
                      <a:pt x="802" y="1727"/>
                    </a:cubicBezTo>
                    <a:cubicBezTo>
                      <a:pt x="0" y="3412"/>
                      <a:pt x="597" y="4875"/>
                      <a:pt x="1672" y="6288"/>
                    </a:cubicBezTo>
                    <a:cubicBezTo>
                      <a:pt x="3135" y="8210"/>
                      <a:pt x="4032" y="10597"/>
                      <a:pt x="5796" y="12283"/>
                    </a:cubicBezTo>
                    <a:cubicBezTo>
                      <a:pt x="5872" y="12356"/>
                      <a:pt x="5988" y="12397"/>
                      <a:pt x="6102" y="12397"/>
                    </a:cubicBezTo>
                    <a:cubicBezTo>
                      <a:pt x="6239" y="12397"/>
                      <a:pt x="6372" y="12338"/>
                      <a:pt x="6429" y="12201"/>
                    </a:cubicBezTo>
                    <a:cubicBezTo>
                      <a:pt x="7295" y="10151"/>
                      <a:pt x="7304" y="7901"/>
                      <a:pt x="7732" y="5735"/>
                    </a:cubicBezTo>
                    <a:cubicBezTo>
                      <a:pt x="8069" y="4055"/>
                      <a:pt x="8607" y="1927"/>
                      <a:pt x="7581" y="387"/>
                    </a:cubicBezTo>
                    <a:cubicBezTo>
                      <a:pt x="7404" y="118"/>
                      <a:pt x="7108" y="1"/>
                      <a:pt x="68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198" name="Shape 10198"/>
        <p:cNvGrpSpPr/>
        <p:nvPr/>
      </p:nvGrpSpPr>
      <p:grpSpPr>
        <a:xfrm>
          <a:off x="0" y="0"/>
          <a:ext cx="0" cy="0"/>
          <a:chOff x="0" y="0"/>
          <a:chExt cx="0" cy="0"/>
        </a:xfrm>
      </p:grpSpPr>
      <p:grpSp>
        <p:nvGrpSpPr>
          <p:cNvPr id="10199" name="Google Shape;10199;p64"/>
          <p:cNvGrpSpPr/>
          <p:nvPr/>
        </p:nvGrpSpPr>
        <p:grpSpPr>
          <a:xfrm>
            <a:off x="2126623" y="3607908"/>
            <a:ext cx="1102891" cy="760337"/>
            <a:chOff x="4967783" y="2151471"/>
            <a:chExt cx="3920692" cy="2702940"/>
          </a:xfrm>
        </p:grpSpPr>
        <p:grpSp>
          <p:nvGrpSpPr>
            <p:cNvPr id="10200" name="Google Shape;10200;p64"/>
            <p:cNvGrpSpPr/>
            <p:nvPr/>
          </p:nvGrpSpPr>
          <p:grpSpPr>
            <a:xfrm>
              <a:off x="5045709" y="2252109"/>
              <a:ext cx="3761071" cy="2501708"/>
              <a:chOff x="2691784" y="1805334"/>
              <a:chExt cx="3761071" cy="2501708"/>
            </a:xfrm>
          </p:grpSpPr>
          <p:sp>
            <p:nvSpPr>
              <p:cNvPr id="10201" name="Google Shape;10201;p64"/>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64"/>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64"/>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64"/>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64"/>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64"/>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64"/>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8" name="Google Shape;10208;p64"/>
            <p:cNvGrpSpPr/>
            <p:nvPr/>
          </p:nvGrpSpPr>
          <p:grpSpPr>
            <a:xfrm>
              <a:off x="4967783" y="2151471"/>
              <a:ext cx="3920692" cy="2702940"/>
              <a:chOff x="2613858" y="1704696"/>
              <a:chExt cx="3920692" cy="2702940"/>
            </a:xfrm>
          </p:grpSpPr>
          <p:sp>
            <p:nvSpPr>
              <p:cNvPr id="10209" name="Google Shape;10209;p64"/>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64"/>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64"/>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64"/>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64"/>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14" name="Google Shape;10214;p64"/>
          <p:cNvGrpSpPr/>
          <p:nvPr/>
        </p:nvGrpSpPr>
        <p:grpSpPr>
          <a:xfrm>
            <a:off x="3530532" y="1496185"/>
            <a:ext cx="1561911" cy="708580"/>
            <a:chOff x="3530532" y="1496185"/>
            <a:chExt cx="1561911" cy="708580"/>
          </a:xfrm>
        </p:grpSpPr>
        <p:grpSp>
          <p:nvGrpSpPr>
            <p:cNvPr id="10215" name="Google Shape;10215;p64"/>
            <p:cNvGrpSpPr/>
            <p:nvPr/>
          </p:nvGrpSpPr>
          <p:grpSpPr>
            <a:xfrm>
              <a:off x="3720318" y="1857562"/>
              <a:ext cx="1372125" cy="54"/>
              <a:chOff x="3720318" y="1857562"/>
              <a:chExt cx="1372125" cy="54"/>
            </a:xfrm>
          </p:grpSpPr>
          <p:cxnSp>
            <p:nvCxnSpPr>
              <p:cNvPr id="10216" name="Google Shape;10216;p64"/>
              <p:cNvCxnSpPr>
                <a:endCxn id="10217" idx="2"/>
              </p:cNvCxnSpPr>
              <p:nvPr/>
            </p:nvCxnSpPr>
            <p:spPr>
              <a:xfrm>
                <a:off x="4440243" y="1857616"/>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0218" name="Google Shape;10218;p64"/>
              <p:cNvCxnSpPr/>
              <p:nvPr/>
            </p:nvCxnSpPr>
            <p:spPr>
              <a:xfrm>
                <a:off x="4074943"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0219" name="Google Shape;10219;p64"/>
              <p:cNvCxnSpPr/>
              <p:nvPr/>
            </p:nvCxnSpPr>
            <p:spPr>
              <a:xfrm>
                <a:off x="3720318"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0220" name="Google Shape;10220;p64"/>
              <p:cNvCxnSpPr>
                <a:stCxn id="10217" idx="6"/>
              </p:cNvCxnSpPr>
              <p:nvPr/>
            </p:nvCxnSpPr>
            <p:spPr>
              <a:xfrm>
                <a:off x="4801443" y="1857616"/>
                <a:ext cx="291000" cy="0"/>
              </a:xfrm>
              <a:prstGeom prst="straightConnector1">
                <a:avLst/>
              </a:prstGeom>
              <a:noFill/>
              <a:ln cap="flat" cmpd="sng" w="9525">
                <a:solidFill>
                  <a:srgbClr val="A5B7C6"/>
                </a:solidFill>
                <a:prstDash val="solid"/>
                <a:round/>
                <a:headEnd len="med" w="med" type="none"/>
                <a:tailEnd len="med" w="med" type="triangle"/>
              </a:ln>
            </p:spPr>
          </p:cxnSp>
        </p:grpSp>
        <p:grpSp>
          <p:nvGrpSpPr>
            <p:cNvPr id="10221" name="Google Shape;10221;p64"/>
            <p:cNvGrpSpPr/>
            <p:nvPr/>
          </p:nvGrpSpPr>
          <p:grpSpPr>
            <a:xfrm>
              <a:off x="3567462" y="1496185"/>
              <a:ext cx="286500" cy="272914"/>
              <a:chOff x="3567462" y="1496185"/>
              <a:chExt cx="286500" cy="272914"/>
            </a:xfrm>
          </p:grpSpPr>
          <p:cxnSp>
            <p:nvCxnSpPr>
              <p:cNvPr id="10222" name="Google Shape;10222;p64"/>
              <p:cNvCxnSpPr/>
              <p:nvPr/>
            </p:nvCxnSpPr>
            <p:spPr>
              <a:xfrm rot="10800000">
                <a:off x="3626625"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10223" name="Google Shape;10223;p64"/>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24" name="Google Shape;10224;p64"/>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64"/>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26" name="Google Shape;10226;p64"/>
            <p:cNvGrpSpPr/>
            <p:nvPr/>
          </p:nvGrpSpPr>
          <p:grpSpPr>
            <a:xfrm>
              <a:off x="3929014" y="1960574"/>
              <a:ext cx="286500" cy="242342"/>
              <a:chOff x="3929014" y="1960574"/>
              <a:chExt cx="286500" cy="242342"/>
            </a:xfrm>
          </p:grpSpPr>
          <p:cxnSp>
            <p:nvCxnSpPr>
              <p:cNvPr id="10227" name="Google Shape;10227;p64"/>
              <p:cNvCxnSpPr/>
              <p:nvPr/>
            </p:nvCxnSpPr>
            <p:spPr>
              <a:xfrm rot="10800000">
                <a:off x="3988400" y="1960574"/>
                <a:ext cx="0" cy="144300"/>
              </a:xfrm>
              <a:prstGeom prst="straightConnector1">
                <a:avLst/>
              </a:prstGeom>
              <a:noFill/>
              <a:ln cap="flat" cmpd="sng" w="9525">
                <a:solidFill>
                  <a:srgbClr val="A5B7C6"/>
                </a:solidFill>
                <a:prstDash val="solid"/>
                <a:round/>
                <a:headEnd len="med" w="med" type="none"/>
                <a:tailEnd len="med" w="med" type="none"/>
              </a:ln>
            </p:spPr>
          </p:cxnSp>
          <p:sp>
            <p:nvSpPr>
              <p:cNvPr id="10228" name="Google Shape;10228;p64"/>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9" name="Google Shape;10229;p64"/>
            <p:cNvGrpSpPr/>
            <p:nvPr/>
          </p:nvGrpSpPr>
          <p:grpSpPr>
            <a:xfrm>
              <a:off x="4290828" y="1496185"/>
              <a:ext cx="286500" cy="272914"/>
              <a:chOff x="4290828" y="1496185"/>
              <a:chExt cx="286500" cy="272914"/>
            </a:xfrm>
          </p:grpSpPr>
          <p:cxnSp>
            <p:nvCxnSpPr>
              <p:cNvPr id="10230" name="Google Shape;10230;p64"/>
              <p:cNvCxnSpPr/>
              <p:nvPr/>
            </p:nvCxnSpPr>
            <p:spPr>
              <a:xfrm rot="10800000">
                <a:off x="4350000"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10231" name="Google Shape;10231;p64"/>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32" name="Google Shape;10232;p64"/>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64"/>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33" name="Google Shape;10233;p64"/>
            <p:cNvGrpSpPr/>
            <p:nvPr/>
          </p:nvGrpSpPr>
          <p:grpSpPr>
            <a:xfrm>
              <a:off x="4657726" y="1959674"/>
              <a:ext cx="286500" cy="245092"/>
              <a:chOff x="4657726" y="1959674"/>
              <a:chExt cx="286500" cy="245092"/>
            </a:xfrm>
          </p:grpSpPr>
          <p:cxnSp>
            <p:nvCxnSpPr>
              <p:cNvPr id="10234" name="Google Shape;10234;p64"/>
              <p:cNvCxnSpPr/>
              <p:nvPr/>
            </p:nvCxnSpPr>
            <p:spPr>
              <a:xfrm rot="10800000">
                <a:off x="4707475" y="1959674"/>
                <a:ext cx="0" cy="145200"/>
              </a:xfrm>
              <a:prstGeom prst="straightConnector1">
                <a:avLst/>
              </a:prstGeom>
              <a:noFill/>
              <a:ln cap="flat" cmpd="sng" w="9525">
                <a:solidFill>
                  <a:srgbClr val="A5B7C6"/>
                </a:solidFill>
                <a:prstDash val="solid"/>
                <a:round/>
                <a:headEnd len="med" w="med" type="none"/>
                <a:tailEnd len="med" w="med" type="none"/>
              </a:ln>
            </p:spPr>
          </p:cxnSp>
          <p:sp>
            <p:nvSpPr>
              <p:cNvPr id="10235" name="Google Shape;10235;p64"/>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36" name="Google Shape;10236;p64"/>
          <p:cNvGrpSpPr/>
          <p:nvPr/>
        </p:nvGrpSpPr>
        <p:grpSpPr>
          <a:xfrm>
            <a:off x="3512551" y="2358282"/>
            <a:ext cx="1597032" cy="378649"/>
            <a:chOff x="3512551" y="2358282"/>
            <a:chExt cx="1597032" cy="378649"/>
          </a:xfrm>
        </p:grpSpPr>
        <p:grpSp>
          <p:nvGrpSpPr>
            <p:cNvPr id="10237" name="Google Shape;10237;p64"/>
            <p:cNvGrpSpPr/>
            <p:nvPr/>
          </p:nvGrpSpPr>
          <p:grpSpPr>
            <a:xfrm>
              <a:off x="3738198" y="2553002"/>
              <a:ext cx="1145834" cy="117"/>
              <a:chOff x="3738198" y="2553002"/>
              <a:chExt cx="1145834" cy="117"/>
            </a:xfrm>
          </p:grpSpPr>
          <p:cxnSp>
            <p:nvCxnSpPr>
              <p:cNvPr id="10238" name="Google Shape;10238;p64"/>
              <p:cNvCxnSpPr/>
              <p:nvPr/>
            </p:nvCxnSpPr>
            <p:spPr>
              <a:xfrm>
                <a:off x="4195395"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10239" name="Google Shape;10239;p64"/>
              <p:cNvCxnSpPr/>
              <p:nvPr/>
            </p:nvCxnSpPr>
            <p:spPr>
              <a:xfrm>
                <a:off x="4652432"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10240" name="Google Shape;10240;p64"/>
              <p:cNvCxnSpPr>
                <a:stCxn id="10241" idx="6"/>
                <a:endCxn id="10242" idx="2"/>
              </p:cNvCxnSpPr>
              <p:nvPr/>
            </p:nvCxnSpPr>
            <p:spPr>
              <a:xfrm>
                <a:off x="3738198" y="2553118"/>
                <a:ext cx="231300" cy="0"/>
              </a:xfrm>
              <a:prstGeom prst="straightConnector1">
                <a:avLst/>
              </a:prstGeom>
              <a:noFill/>
              <a:ln cap="flat" cmpd="sng" w="9525">
                <a:solidFill>
                  <a:srgbClr val="435D74"/>
                </a:solidFill>
                <a:prstDash val="solid"/>
                <a:round/>
                <a:headEnd len="med" w="med" type="none"/>
                <a:tailEnd len="med" w="med" type="none"/>
              </a:ln>
            </p:spPr>
          </p:cxnSp>
        </p:grpSp>
        <p:grpSp>
          <p:nvGrpSpPr>
            <p:cNvPr id="10243" name="Google Shape;10243;p64"/>
            <p:cNvGrpSpPr/>
            <p:nvPr/>
          </p:nvGrpSpPr>
          <p:grpSpPr>
            <a:xfrm>
              <a:off x="3969644" y="2440153"/>
              <a:ext cx="225900" cy="296779"/>
              <a:chOff x="3969644" y="2440153"/>
              <a:chExt cx="225900" cy="296779"/>
            </a:xfrm>
          </p:grpSpPr>
          <p:cxnSp>
            <p:nvCxnSpPr>
              <p:cNvPr id="10244" name="Google Shape;10244;p64"/>
              <p:cNvCxnSpPr/>
              <p:nvPr/>
            </p:nvCxnSpPr>
            <p:spPr>
              <a:xfrm>
                <a:off x="4082390" y="2637031"/>
                <a:ext cx="0" cy="99900"/>
              </a:xfrm>
              <a:prstGeom prst="straightConnector1">
                <a:avLst/>
              </a:prstGeom>
              <a:noFill/>
              <a:ln cap="flat" cmpd="sng" w="9525">
                <a:solidFill>
                  <a:srgbClr val="435D74"/>
                </a:solidFill>
                <a:prstDash val="solid"/>
                <a:round/>
                <a:headEnd len="med" w="med" type="none"/>
                <a:tailEnd len="med" w="med" type="none"/>
              </a:ln>
            </p:spPr>
          </p:cxnSp>
          <p:sp>
            <p:nvSpPr>
              <p:cNvPr id="10242" name="Google Shape;10242;p64"/>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64"/>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6" name="Google Shape;10246;p64"/>
            <p:cNvGrpSpPr/>
            <p:nvPr/>
          </p:nvGrpSpPr>
          <p:grpSpPr>
            <a:xfrm>
              <a:off x="4426818" y="2358282"/>
              <a:ext cx="225600" cy="307471"/>
              <a:chOff x="4426818" y="2358282"/>
              <a:chExt cx="225600" cy="307471"/>
            </a:xfrm>
          </p:grpSpPr>
          <p:cxnSp>
            <p:nvCxnSpPr>
              <p:cNvPr id="10247" name="Google Shape;10247;p64"/>
              <p:cNvCxnSpPr>
                <a:stCxn id="10248" idx="0"/>
              </p:cNvCxnSpPr>
              <p:nvPr/>
            </p:nvCxnSpPr>
            <p:spPr>
              <a:xfrm rot="10800000">
                <a:off x="4539644" y="2358282"/>
                <a:ext cx="0" cy="110700"/>
              </a:xfrm>
              <a:prstGeom prst="straightConnector1">
                <a:avLst/>
              </a:prstGeom>
              <a:noFill/>
              <a:ln cap="flat" cmpd="sng" w="9525">
                <a:solidFill>
                  <a:srgbClr val="435D74"/>
                </a:solidFill>
                <a:prstDash val="solid"/>
                <a:round/>
                <a:headEnd len="med" w="med" type="none"/>
                <a:tailEnd len="med" w="med" type="none"/>
              </a:ln>
            </p:spPr>
          </p:cxnSp>
          <p:sp>
            <p:nvSpPr>
              <p:cNvPr id="10249" name="Google Shape;10249;p64"/>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64"/>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0" name="Google Shape;10250;p64"/>
            <p:cNvGrpSpPr/>
            <p:nvPr/>
          </p:nvGrpSpPr>
          <p:grpSpPr>
            <a:xfrm>
              <a:off x="4883984" y="2440153"/>
              <a:ext cx="225600" cy="296479"/>
              <a:chOff x="4883984" y="2440153"/>
              <a:chExt cx="225600" cy="296479"/>
            </a:xfrm>
          </p:grpSpPr>
          <p:cxnSp>
            <p:nvCxnSpPr>
              <p:cNvPr id="10251" name="Google Shape;10251;p64"/>
              <p:cNvCxnSpPr/>
              <p:nvPr/>
            </p:nvCxnSpPr>
            <p:spPr>
              <a:xfrm>
                <a:off x="4996858" y="2637031"/>
                <a:ext cx="0" cy="99600"/>
              </a:xfrm>
              <a:prstGeom prst="straightConnector1">
                <a:avLst/>
              </a:prstGeom>
              <a:noFill/>
              <a:ln cap="flat" cmpd="sng" w="9525">
                <a:solidFill>
                  <a:srgbClr val="435D74"/>
                </a:solidFill>
                <a:prstDash val="solid"/>
                <a:round/>
                <a:headEnd len="med" w="med" type="none"/>
                <a:tailEnd len="med" w="med" type="none"/>
              </a:ln>
            </p:spPr>
          </p:cxnSp>
          <p:sp>
            <p:nvSpPr>
              <p:cNvPr id="10252" name="Google Shape;10252;p64"/>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64"/>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4" name="Google Shape;10254;p64"/>
            <p:cNvGrpSpPr/>
            <p:nvPr/>
          </p:nvGrpSpPr>
          <p:grpSpPr>
            <a:xfrm>
              <a:off x="3512551" y="2358356"/>
              <a:ext cx="225647" cy="307629"/>
              <a:chOff x="2182679" y="2005014"/>
              <a:chExt cx="792300" cy="1080158"/>
            </a:xfrm>
          </p:grpSpPr>
          <p:cxnSp>
            <p:nvCxnSpPr>
              <p:cNvPr id="10255" name="Google Shape;10255;p64"/>
              <p:cNvCxnSpPr>
                <a:stCxn id="10256" idx="0"/>
              </p:cNvCxnSpPr>
              <p:nvPr/>
            </p:nvCxnSpPr>
            <p:spPr>
              <a:xfrm rot="10800000">
                <a:off x="2578961" y="2005014"/>
                <a:ext cx="0" cy="388800"/>
              </a:xfrm>
              <a:prstGeom prst="straightConnector1">
                <a:avLst/>
              </a:prstGeom>
              <a:noFill/>
              <a:ln cap="flat" cmpd="sng" w="9525">
                <a:solidFill>
                  <a:srgbClr val="435D74"/>
                </a:solidFill>
                <a:prstDash val="solid"/>
                <a:round/>
                <a:headEnd len="med" w="med" type="none"/>
                <a:tailEnd len="med" w="med" type="none"/>
              </a:ln>
            </p:spPr>
          </p:cxnSp>
          <p:sp>
            <p:nvSpPr>
              <p:cNvPr id="10241" name="Google Shape;10241;p64"/>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64"/>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57" name="Google Shape;10257;p64"/>
          <p:cNvGrpSpPr/>
          <p:nvPr/>
        </p:nvGrpSpPr>
        <p:grpSpPr>
          <a:xfrm>
            <a:off x="6872633" y="1182079"/>
            <a:ext cx="1559809" cy="722610"/>
            <a:chOff x="634175" y="2986275"/>
            <a:chExt cx="3147949" cy="1458344"/>
          </a:xfrm>
        </p:grpSpPr>
        <p:cxnSp>
          <p:nvCxnSpPr>
            <p:cNvPr id="10258" name="Google Shape;10258;p64"/>
            <p:cNvCxnSpPr>
              <a:stCxn id="10259" idx="4"/>
              <a:endCxn id="10260" idx="0"/>
            </p:cNvCxnSpPr>
            <p:nvPr/>
          </p:nvCxnSpPr>
          <p:spPr>
            <a:xfrm>
              <a:off x="929975" y="3577875"/>
              <a:ext cx="591300" cy="275100"/>
            </a:xfrm>
            <a:prstGeom prst="straightConnector1">
              <a:avLst/>
            </a:prstGeom>
            <a:noFill/>
            <a:ln cap="flat" cmpd="sng" w="9525">
              <a:solidFill>
                <a:srgbClr val="435D74"/>
              </a:solidFill>
              <a:prstDash val="solid"/>
              <a:round/>
              <a:headEnd len="med" w="med" type="none"/>
              <a:tailEnd len="med" w="med" type="none"/>
            </a:ln>
          </p:spPr>
        </p:cxnSp>
        <p:cxnSp>
          <p:nvCxnSpPr>
            <p:cNvPr id="10261" name="Google Shape;10261;p64"/>
            <p:cNvCxnSpPr>
              <a:stCxn id="10260" idx="0"/>
              <a:endCxn id="10262" idx="4"/>
            </p:cNvCxnSpPr>
            <p:nvPr/>
          </p:nvCxnSpPr>
          <p:spPr>
            <a:xfrm flipH="1" rot="10800000">
              <a:off x="1521366" y="3577919"/>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10263" name="Google Shape;10263;p64"/>
            <p:cNvCxnSpPr>
              <a:stCxn id="10262" idx="4"/>
              <a:endCxn id="10264" idx="0"/>
            </p:cNvCxnSpPr>
            <p:nvPr/>
          </p:nvCxnSpPr>
          <p:spPr>
            <a:xfrm>
              <a:off x="2208152" y="3577875"/>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10265" name="Google Shape;10265;p64"/>
            <p:cNvCxnSpPr>
              <a:stCxn id="10264" idx="0"/>
              <a:endCxn id="10266" idx="4"/>
            </p:cNvCxnSpPr>
            <p:nvPr/>
          </p:nvCxnSpPr>
          <p:spPr>
            <a:xfrm flipH="1" rot="10800000">
              <a:off x="2894933" y="3577918"/>
              <a:ext cx="591300" cy="275100"/>
            </a:xfrm>
            <a:prstGeom prst="straightConnector1">
              <a:avLst/>
            </a:prstGeom>
            <a:noFill/>
            <a:ln cap="flat" cmpd="sng" w="9525">
              <a:solidFill>
                <a:srgbClr val="435D74"/>
              </a:solidFill>
              <a:prstDash val="solid"/>
              <a:round/>
              <a:headEnd len="med" w="med" type="none"/>
              <a:tailEnd len="med" w="med" type="none"/>
            </a:ln>
          </p:spPr>
        </p:cxnSp>
        <p:sp>
          <p:nvSpPr>
            <p:cNvPr id="10266" name="Google Shape;10266;p64"/>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0262" name="Google Shape;10262;p64"/>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0259" name="Google Shape;10259;p64"/>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0264" name="Google Shape;10264;p64"/>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0260" name="Google Shape;10260;p64"/>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10267" name="Google Shape;10267;p64"/>
          <p:cNvGrpSpPr/>
          <p:nvPr/>
        </p:nvGrpSpPr>
        <p:grpSpPr>
          <a:xfrm>
            <a:off x="3526424" y="2891987"/>
            <a:ext cx="1570719" cy="294123"/>
            <a:chOff x="998425" y="1182125"/>
            <a:chExt cx="1065400" cy="199500"/>
          </a:xfrm>
        </p:grpSpPr>
        <p:sp>
          <p:nvSpPr>
            <p:cNvPr id="10268" name="Google Shape;10268;p64"/>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64"/>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64"/>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64"/>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64"/>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3" name="Google Shape;10273;p64"/>
          <p:cNvGrpSpPr/>
          <p:nvPr/>
        </p:nvGrpSpPr>
        <p:grpSpPr>
          <a:xfrm>
            <a:off x="6869680" y="2009474"/>
            <a:ext cx="1565716" cy="366729"/>
            <a:chOff x="1247650" y="2075423"/>
            <a:chExt cx="6648477" cy="1557238"/>
          </a:xfrm>
        </p:grpSpPr>
        <p:sp>
          <p:nvSpPr>
            <p:cNvPr id="10274" name="Google Shape;10274;p64"/>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64"/>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64"/>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64"/>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64"/>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64"/>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0" name="Google Shape;10280;p64"/>
          <p:cNvGrpSpPr/>
          <p:nvPr/>
        </p:nvGrpSpPr>
        <p:grpSpPr>
          <a:xfrm>
            <a:off x="6853992" y="3158289"/>
            <a:ext cx="1597061" cy="663440"/>
            <a:chOff x="6796238" y="3158297"/>
            <a:chExt cx="1630319" cy="677257"/>
          </a:xfrm>
        </p:grpSpPr>
        <p:cxnSp>
          <p:nvCxnSpPr>
            <p:cNvPr id="10281" name="Google Shape;10281;p64"/>
            <p:cNvCxnSpPr/>
            <p:nvPr/>
          </p:nvCxnSpPr>
          <p:spPr>
            <a:xfrm>
              <a:off x="7012244"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10282" name="Google Shape;10282;p64"/>
            <p:cNvCxnSpPr/>
            <p:nvPr/>
          </p:nvCxnSpPr>
          <p:spPr>
            <a:xfrm>
              <a:off x="7810957"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10283" name="Google Shape;10283;p64"/>
            <p:cNvCxnSpPr/>
            <p:nvPr/>
          </p:nvCxnSpPr>
          <p:spPr>
            <a:xfrm rot="10800000">
              <a:off x="8196652" y="3170826"/>
              <a:ext cx="0" cy="169800"/>
            </a:xfrm>
            <a:prstGeom prst="straightConnector1">
              <a:avLst/>
            </a:prstGeom>
            <a:noFill/>
            <a:ln cap="flat" cmpd="sng" w="9525">
              <a:solidFill>
                <a:srgbClr val="A5B7C6"/>
              </a:solidFill>
              <a:prstDash val="solid"/>
              <a:round/>
              <a:headEnd len="med" w="med" type="none"/>
              <a:tailEnd len="med" w="med" type="diamond"/>
            </a:ln>
          </p:spPr>
        </p:cxnSp>
        <p:cxnSp>
          <p:nvCxnSpPr>
            <p:cNvPr id="10284" name="Google Shape;10284;p64"/>
            <p:cNvCxnSpPr/>
            <p:nvPr/>
          </p:nvCxnSpPr>
          <p:spPr>
            <a:xfrm rot="10800000">
              <a:off x="7411601" y="3158297"/>
              <a:ext cx="0" cy="170700"/>
            </a:xfrm>
            <a:prstGeom prst="straightConnector1">
              <a:avLst/>
            </a:prstGeom>
            <a:noFill/>
            <a:ln cap="flat" cmpd="sng" w="9525">
              <a:solidFill>
                <a:srgbClr val="A5B7C6"/>
              </a:solidFill>
              <a:prstDash val="solid"/>
              <a:round/>
              <a:headEnd len="med" w="med" type="none"/>
              <a:tailEnd len="med" w="med" type="diamond"/>
            </a:ln>
          </p:spPr>
        </p:cxnSp>
        <p:grpSp>
          <p:nvGrpSpPr>
            <p:cNvPr id="10285" name="Google Shape;10285;p64"/>
            <p:cNvGrpSpPr/>
            <p:nvPr/>
          </p:nvGrpSpPr>
          <p:grpSpPr>
            <a:xfrm>
              <a:off x="6796238" y="3311904"/>
              <a:ext cx="1630319" cy="377697"/>
              <a:chOff x="6796238" y="3311904"/>
              <a:chExt cx="1630319" cy="377697"/>
            </a:xfrm>
          </p:grpSpPr>
          <p:sp>
            <p:nvSpPr>
              <p:cNvPr id="10286" name="Google Shape;10286;p64"/>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64"/>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64"/>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89" name="Google Shape;10289;p64"/>
          <p:cNvGrpSpPr/>
          <p:nvPr/>
        </p:nvGrpSpPr>
        <p:grpSpPr>
          <a:xfrm>
            <a:off x="5375130" y="1179681"/>
            <a:ext cx="1368606" cy="1593805"/>
            <a:chOff x="1839112" y="2209163"/>
            <a:chExt cx="1918159" cy="2233784"/>
          </a:xfrm>
        </p:grpSpPr>
        <p:sp>
          <p:nvSpPr>
            <p:cNvPr id="10290" name="Google Shape;10290;p64"/>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64"/>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64"/>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293" name="Google Shape;10293;p64"/>
            <p:cNvCxnSpPr>
              <a:stCxn id="10290" idx="6"/>
              <a:endCxn id="10291" idx="2"/>
            </p:cNvCxnSpPr>
            <p:nvPr/>
          </p:nvCxnSpPr>
          <p:spPr>
            <a:xfrm>
              <a:off x="2414212" y="2496713"/>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10294" name="Google Shape;10294;p64"/>
            <p:cNvCxnSpPr>
              <a:stCxn id="10291" idx="4"/>
              <a:endCxn id="10295" idx="0"/>
            </p:cNvCxnSpPr>
            <p:nvPr/>
          </p:nvCxnSpPr>
          <p:spPr>
            <a:xfrm rot="5400000">
              <a:off x="2669921" y="2240963"/>
              <a:ext cx="256500" cy="1343100"/>
            </a:xfrm>
            <a:prstGeom prst="bentConnector3">
              <a:avLst>
                <a:gd fmla="val 50000" name="adj1"/>
              </a:avLst>
            </a:prstGeom>
            <a:noFill/>
            <a:ln cap="flat" cmpd="sng" w="9525">
              <a:solidFill>
                <a:srgbClr val="325D79"/>
              </a:solidFill>
              <a:prstDash val="solid"/>
              <a:round/>
              <a:headEnd len="med" w="med" type="none"/>
              <a:tailEnd len="med" w="med" type="none"/>
            </a:ln>
          </p:spPr>
        </p:cxnSp>
        <p:cxnSp>
          <p:nvCxnSpPr>
            <p:cNvPr id="10296" name="Google Shape;10296;p64"/>
            <p:cNvCxnSpPr>
              <a:stCxn id="10295" idx="6"/>
              <a:endCxn id="10292" idx="2"/>
            </p:cNvCxnSpPr>
            <p:nvPr/>
          </p:nvCxnSpPr>
          <p:spPr>
            <a:xfrm>
              <a:off x="2414212" y="3328316"/>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10297" name="Google Shape;10297;p64"/>
            <p:cNvCxnSpPr>
              <a:stCxn id="10292" idx="4"/>
              <a:endCxn id="10298" idx="0"/>
            </p:cNvCxnSpPr>
            <p:nvPr/>
          </p:nvCxnSpPr>
          <p:spPr>
            <a:xfrm rot="5400000">
              <a:off x="2672171" y="3070316"/>
              <a:ext cx="252000" cy="1343100"/>
            </a:xfrm>
            <a:prstGeom prst="bentConnector3">
              <a:avLst>
                <a:gd fmla="val 49996" name="adj1"/>
              </a:avLst>
            </a:prstGeom>
            <a:noFill/>
            <a:ln cap="flat" cmpd="sng" w="9525">
              <a:solidFill>
                <a:srgbClr val="325D79"/>
              </a:solidFill>
              <a:prstDash val="solid"/>
              <a:round/>
              <a:headEnd len="med" w="med" type="none"/>
              <a:tailEnd len="med" w="med" type="none"/>
            </a:ln>
          </p:spPr>
        </p:cxnSp>
        <p:sp>
          <p:nvSpPr>
            <p:cNvPr id="10295" name="Google Shape;10295;p64"/>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64"/>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64"/>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300" name="Google Shape;10300;p64"/>
            <p:cNvCxnSpPr>
              <a:endCxn id="10299" idx="2"/>
            </p:cNvCxnSpPr>
            <p:nvPr/>
          </p:nvCxnSpPr>
          <p:spPr>
            <a:xfrm>
              <a:off x="2413871" y="4154498"/>
              <a:ext cx="768300" cy="900"/>
            </a:xfrm>
            <a:prstGeom prst="bentConnector3">
              <a:avLst>
                <a:gd fmla="val 50000" name="adj1"/>
              </a:avLst>
            </a:prstGeom>
            <a:noFill/>
            <a:ln cap="flat" cmpd="sng" w="9525">
              <a:solidFill>
                <a:srgbClr val="325D79"/>
              </a:solidFill>
              <a:prstDash val="solid"/>
              <a:round/>
              <a:headEnd len="med" w="med" type="none"/>
              <a:tailEnd len="med" w="med" type="none"/>
            </a:ln>
          </p:spPr>
        </p:cxnSp>
      </p:grpSp>
      <p:grpSp>
        <p:nvGrpSpPr>
          <p:cNvPr id="10301" name="Google Shape;10301;p64"/>
          <p:cNvGrpSpPr/>
          <p:nvPr/>
        </p:nvGrpSpPr>
        <p:grpSpPr>
          <a:xfrm>
            <a:off x="3507503" y="1185917"/>
            <a:ext cx="1637968" cy="154942"/>
            <a:chOff x="238125" y="2506075"/>
            <a:chExt cx="7115411" cy="673075"/>
          </a:xfrm>
        </p:grpSpPr>
        <p:sp>
          <p:nvSpPr>
            <p:cNvPr id="10302" name="Google Shape;10302;p64"/>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64"/>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64"/>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64"/>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64"/>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7" name="Google Shape;10307;p64"/>
          <p:cNvGrpSpPr/>
          <p:nvPr/>
        </p:nvGrpSpPr>
        <p:grpSpPr>
          <a:xfrm>
            <a:off x="746187" y="1507514"/>
            <a:ext cx="2476762" cy="91743"/>
            <a:chOff x="1464850" y="436376"/>
            <a:chExt cx="6001362" cy="222300"/>
          </a:xfrm>
        </p:grpSpPr>
        <p:sp>
          <p:nvSpPr>
            <p:cNvPr id="10308" name="Google Shape;10308;p64"/>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64"/>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64"/>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64"/>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64"/>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313" name="Google Shape;10313;p64"/>
            <p:cNvCxnSpPr/>
            <p:nvPr/>
          </p:nvCxnSpPr>
          <p:spPr>
            <a:xfrm>
              <a:off x="1798637"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0314" name="Google Shape;10314;p64"/>
            <p:cNvCxnSpPr/>
            <p:nvPr/>
          </p:nvCxnSpPr>
          <p:spPr>
            <a:xfrm>
              <a:off x="327624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0315" name="Google Shape;10315;p64"/>
            <p:cNvCxnSpPr/>
            <p:nvPr/>
          </p:nvCxnSpPr>
          <p:spPr>
            <a:xfrm>
              <a:off x="475389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0316" name="Google Shape;10316;p64"/>
            <p:cNvCxnSpPr/>
            <p:nvPr/>
          </p:nvCxnSpPr>
          <p:spPr>
            <a:xfrm>
              <a:off x="6143961" y="547513"/>
              <a:ext cx="988200" cy="0"/>
            </a:xfrm>
            <a:prstGeom prst="straightConnector1">
              <a:avLst/>
            </a:prstGeom>
            <a:noFill/>
            <a:ln cap="flat" cmpd="sng" w="9525">
              <a:solidFill>
                <a:srgbClr val="5F7D95"/>
              </a:solidFill>
              <a:prstDash val="solid"/>
              <a:round/>
              <a:headEnd len="med" w="med" type="none"/>
              <a:tailEnd len="med" w="med" type="none"/>
            </a:ln>
          </p:spPr>
        </p:cxnSp>
      </p:grpSp>
      <p:grpSp>
        <p:nvGrpSpPr>
          <p:cNvPr id="10317" name="Google Shape;10317;p64"/>
          <p:cNvGrpSpPr/>
          <p:nvPr/>
        </p:nvGrpSpPr>
        <p:grpSpPr>
          <a:xfrm>
            <a:off x="732455" y="2742980"/>
            <a:ext cx="1452710" cy="651923"/>
            <a:chOff x="803162" y="2667727"/>
            <a:chExt cx="1411906" cy="633611"/>
          </a:xfrm>
        </p:grpSpPr>
        <p:cxnSp>
          <p:nvCxnSpPr>
            <p:cNvPr id="10318" name="Google Shape;10318;p64"/>
            <p:cNvCxnSpPr>
              <a:stCxn id="10319" idx="2"/>
              <a:endCxn id="10320" idx="0"/>
            </p:cNvCxnSpPr>
            <p:nvPr/>
          </p:nvCxnSpPr>
          <p:spPr>
            <a:xfrm flipH="1" rot="-5400000">
              <a:off x="1629114" y="2672827"/>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0321" name="Google Shape;10321;p64"/>
            <p:cNvCxnSpPr>
              <a:stCxn id="10322" idx="0"/>
              <a:endCxn id="10319" idx="2"/>
            </p:cNvCxnSpPr>
            <p:nvPr/>
          </p:nvCxnSpPr>
          <p:spPr>
            <a:xfrm rot="-5400000">
              <a:off x="1259830" y="2672682"/>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0323" name="Google Shape;10323;p64"/>
            <p:cNvCxnSpPr>
              <a:stCxn id="10322" idx="2"/>
              <a:endCxn id="10324" idx="0"/>
            </p:cNvCxnSpPr>
            <p:nvPr/>
          </p:nvCxnSpPr>
          <p:spPr>
            <a:xfrm flipH="1" rot="-5400000">
              <a:off x="1163380"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0325" name="Google Shape;10325;p64"/>
            <p:cNvCxnSpPr>
              <a:stCxn id="10326" idx="0"/>
              <a:endCxn id="10322" idx="2"/>
            </p:cNvCxnSpPr>
            <p:nvPr/>
          </p:nvCxnSpPr>
          <p:spPr>
            <a:xfrm rot="-5400000">
              <a:off x="987062"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0327" name="Google Shape;10327;p64"/>
            <p:cNvCxnSpPr>
              <a:stCxn id="10320" idx="2"/>
              <a:endCxn id="10328" idx="0"/>
            </p:cNvCxnSpPr>
            <p:nvPr/>
          </p:nvCxnSpPr>
          <p:spPr>
            <a:xfrm flipH="1" rot="-5400000">
              <a:off x="1901948"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0329" name="Google Shape;10329;p64"/>
            <p:cNvCxnSpPr>
              <a:stCxn id="10330" idx="0"/>
              <a:endCxn id="10320" idx="2"/>
            </p:cNvCxnSpPr>
            <p:nvPr/>
          </p:nvCxnSpPr>
          <p:spPr>
            <a:xfrm rot="-5400000">
              <a:off x="1725631"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sp>
          <p:nvSpPr>
            <p:cNvPr id="10326" name="Google Shape;10326;p64"/>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324" name="Google Shape;10324;p64"/>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330" name="Google Shape;10330;p64"/>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328" name="Google Shape;10328;p64"/>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320" name="Google Shape;10320;p64"/>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322" name="Google Shape;10322;p64"/>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319" name="Google Shape;10319;p64"/>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10331" name="Google Shape;10331;p64"/>
          <p:cNvGrpSpPr/>
          <p:nvPr/>
        </p:nvGrpSpPr>
        <p:grpSpPr>
          <a:xfrm>
            <a:off x="732456" y="1178518"/>
            <a:ext cx="2518541" cy="209309"/>
            <a:chOff x="803163" y="1111966"/>
            <a:chExt cx="2447800" cy="203430"/>
          </a:xfrm>
        </p:grpSpPr>
        <p:grpSp>
          <p:nvGrpSpPr>
            <p:cNvPr id="10332" name="Google Shape;10332;p64"/>
            <p:cNvGrpSpPr/>
            <p:nvPr/>
          </p:nvGrpSpPr>
          <p:grpSpPr>
            <a:xfrm>
              <a:off x="1958180" y="1111966"/>
              <a:ext cx="588019" cy="121396"/>
              <a:chOff x="4808316" y="2800065"/>
              <a:chExt cx="1999386" cy="412910"/>
            </a:xfrm>
          </p:grpSpPr>
          <p:sp>
            <p:nvSpPr>
              <p:cNvPr id="10333" name="Google Shape;10333;p64"/>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34" name="Google Shape;10334;p64"/>
              <p:cNvGrpSpPr/>
              <p:nvPr/>
            </p:nvGrpSpPr>
            <p:grpSpPr>
              <a:xfrm>
                <a:off x="4808316" y="2800065"/>
                <a:ext cx="92400" cy="411825"/>
                <a:chOff x="845575" y="2563700"/>
                <a:chExt cx="92400" cy="411825"/>
              </a:xfrm>
            </p:grpSpPr>
            <p:cxnSp>
              <p:nvCxnSpPr>
                <p:cNvPr id="10335" name="Google Shape;10335;p64"/>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0336" name="Google Shape;10336;p64"/>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10337" name="Google Shape;10337;p64"/>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10338" name="Google Shape;10338;p64"/>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39" name="Google Shape;10339;p64"/>
            <p:cNvGrpSpPr/>
            <p:nvPr/>
          </p:nvGrpSpPr>
          <p:grpSpPr>
            <a:xfrm>
              <a:off x="803163" y="1111974"/>
              <a:ext cx="591158" cy="121545"/>
              <a:chOff x="803163" y="1111974"/>
              <a:chExt cx="591158" cy="121545"/>
            </a:xfrm>
          </p:grpSpPr>
          <p:grpSp>
            <p:nvGrpSpPr>
              <p:cNvPr id="10340" name="Google Shape;10340;p64"/>
              <p:cNvGrpSpPr/>
              <p:nvPr/>
            </p:nvGrpSpPr>
            <p:grpSpPr>
              <a:xfrm>
                <a:off x="803163" y="1111974"/>
                <a:ext cx="27175" cy="121077"/>
                <a:chOff x="845575" y="2563700"/>
                <a:chExt cx="92400" cy="411825"/>
              </a:xfrm>
            </p:grpSpPr>
            <p:cxnSp>
              <p:nvCxnSpPr>
                <p:cNvPr id="10341" name="Google Shape;10341;p64"/>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0342" name="Google Shape;10342;p64"/>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43" name="Google Shape;10343;p64"/>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4" name="Google Shape;10344;p64"/>
            <p:cNvGrpSpPr/>
            <p:nvPr/>
          </p:nvGrpSpPr>
          <p:grpSpPr>
            <a:xfrm>
              <a:off x="1381910" y="1194219"/>
              <a:ext cx="588341" cy="121177"/>
              <a:chOff x="1381910" y="1194219"/>
              <a:chExt cx="588341" cy="121177"/>
            </a:xfrm>
          </p:grpSpPr>
          <p:grpSp>
            <p:nvGrpSpPr>
              <p:cNvPr id="10345" name="Google Shape;10345;p64"/>
              <p:cNvGrpSpPr/>
              <p:nvPr/>
            </p:nvGrpSpPr>
            <p:grpSpPr>
              <a:xfrm rot="10800000">
                <a:off x="1381910" y="1194319"/>
                <a:ext cx="27175" cy="121077"/>
                <a:chOff x="2070100" y="2563700"/>
                <a:chExt cx="92400" cy="411825"/>
              </a:xfrm>
            </p:grpSpPr>
            <p:cxnSp>
              <p:nvCxnSpPr>
                <p:cNvPr id="10346" name="Google Shape;10346;p64"/>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0347" name="Google Shape;10347;p64"/>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48" name="Google Shape;10348;p64"/>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9" name="Google Shape;10349;p64"/>
            <p:cNvGrpSpPr/>
            <p:nvPr/>
          </p:nvGrpSpPr>
          <p:grpSpPr>
            <a:xfrm>
              <a:off x="2532079" y="1194219"/>
              <a:ext cx="704927" cy="121177"/>
              <a:chOff x="2532079" y="1194219"/>
              <a:chExt cx="704927" cy="121177"/>
            </a:xfrm>
          </p:grpSpPr>
          <p:grpSp>
            <p:nvGrpSpPr>
              <p:cNvPr id="10350" name="Google Shape;10350;p64"/>
              <p:cNvGrpSpPr/>
              <p:nvPr/>
            </p:nvGrpSpPr>
            <p:grpSpPr>
              <a:xfrm rot="10800000">
                <a:off x="2532079" y="1194319"/>
                <a:ext cx="27175" cy="121077"/>
                <a:chOff x="2070100" y="2563700"/>
                <a:chExt cx="92400" cy="411825"/>
              </a:xfrm>
            </p:grpSpPr>
            <p:cxnSp>
              <p:nvCxnSpPr>
                <p:cNvPr id="10351" name="Google Shape;10351;p64"/>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0352" name="Google Shape;10352;p64"/>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53" name="Google Shape;10353;p64"/>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54" name="Google Shape;10354;p64"/>
          <p:cNvGrpSpPr/>
          <p:nvPr/>
        </p:nvGrpSpPr>
        <p:grpSpPr>
          <a:xfrm>
            <a:off x="3525467" y="3875150"/>
            <a:ext cx="1567778" cy="491677"/>
            <a:chOff x="5194708" y="3484366"/>
            <a:chExt cx="3148148" cy="987304"/>
          </a:xfrm>
        </p:grpSpPr>
        <p:grpSp>
          <p:nvGrpSpPr>
            <p:cNvPr id="10355" name="Google Shape;10355;p64"/>
            <p:cNvGrpSpPr/>
            <p:nvPr/>
          </p:nvGrpSpPr>
          <p:grpSpPr>
            <a:xfrm>
              <a:off x="7531521" y="3484366"/>
              <a:ext cx="811335" cy="987304"/>
              <a:chOff x="3379425" y="1617275"/>
              <a:chExt cx="1090650" cy="1327200"/>
            </a:xfrm>
          </p:grpSpPr>
          <p:sp>
            <p:nvSpPr>
              <p:cNvPr id="10356" name="Google Shape;10356;p64"/>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64"/>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64"/>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9" name="Google Shape;10359;p64"/>
            <p:cNvGrpSpPr/>
            <p:nvPr/>
          </p:nvGrpSpPr>
          <p:grpSpPr>
            <a:xfrm>
              <a:off x="6752546" y="3484366"/>
              <a:ext cx="811428" cy="987304"/>
              <a:chOff x="2332275" y="1617275"/>
              <a:chExt cx="1090775" cy="1327200"/>
            </a:xfrm>
          </p:grpSpPr>
          <p:sp>
            <p:nvSpPr>
              <p:cNvPr id="10360" name="Google Shape;10360;p64"/>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64"/>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64"/>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3" name="Google Shape;10363;p64"/>
            <p:cNvGrpSpPr/>
            <p:nvPr/>
          </p:nvGrpSpPr>
          <p:grpSpPr>
            <a:xfrm>
              <a:off x="5973664" y="3484366"/>
              <a:ext cx="811335" cy="987304"/>
              <a:chOff x="1285250" y="1617275"/>
              <a:chExt cx="1090650" cy="1327200"/>
            </a:xfrm>
          </p:grpSpPr>
          <p:sp>
            <p:nvSpPr>
              <p:cNvPr id="10364" name="Google Shape;10364;p64"/>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64"/>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64"/>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7" name="Google Shape;10367;p64"/>
            <p:cNvGrpSpPr/>
            <p:nvPr/>
          </p:nvGrpSpPr>
          <p:grpSpPr>
            <a:xfrm>
              <a:off x="5194708" y="3484366"/>
              <a:ext cx="811409" cy="987304"/>
              <a:chOff x="238125" y="1617275"/>
              <a:chExt cx="1090750" cy="1327200"/>
            </a:xfrm>
          </p:grpSpPr>
          <p:sp>
            <p:nvSpPr>
              <p:cNvPr id="10368" name="Google Shape;10368;p64"/>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64"/>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64"/>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71" name="Google Shape;10371;p64"/>
          <p:cNvGrpSpPr/>
          <p:nvPr/>
        </p:nvGrpSpPr>
        <p:grpSpPr>
          <a:xfrm>
            <a:off x="3486076" y="3355561"/>
            <a:ext cx="1616964" cy="346256"/>
            <a:chOff x="1808063" y="4294338"/>
            <a:chExt cx="3370782" cy="721817"/>
          </a:xfrm>
        </p:grpSpPr>
        <p:sp>
          <p:nvSpPr>
            <p:cNvPr id="10372" name="Google Shape;10372;p64"/>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64"/>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64"/>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64"/>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64"/>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64"/>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64"/>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64"/>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64"/>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64"/>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2" name="Google Shape;10382;p64"/>
          <p:cNvGrpSpPr/>
          <p:nvPr/>
        </p:nvGrpSpPr>
        <p:grpSpPr>
          <a:xfrm>
            <a:off x="764288" y="3641590"/>
            <a:ext cx="1295882" cy="646587"/>
            <a:chOff x="834100" y="3642869"/>
            <a:chExt cx="1259483" cy="628426"/>
          </a:xfrm>
        </p:grpSpPr>
        <p:sp>
          <p:nvSpPr>
            <p:cNvPr id="10383" name="Google Shape;10383;p64"/>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64"/>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64"/>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64"/>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64"/>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64"/>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64"/>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64"/>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64"/>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64"/>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64"/>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64"/>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64"/>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64"/>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64"/>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64"/>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64"/>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64"/>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64"/>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64"/>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64"/>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64"/>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64"/>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64"/>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64"/>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08" name="Google Shape;10408;p64"/>
            <p:cNvGrpSpPr/>
            <p:nvPr/>
          </p:nvGrpSpPr>
          <p:grpSpPr>
            <a:xfrm>
              <a:off x="1360364" y="3847835"/>
              <a:ext cx="208119" cy="224359"/>
              <a:chOff x="1360769" y="3847100"/>
              <a:chExt cx="208119" cy="224359"/>
            </a:xfrm>
          </p:grpSpPr>
          <p:sp>
            <p:nvSpPr>
              <p:cNvPr id="10409" name="Google Shape;10409;p64"/>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64"/>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64"/>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64"/>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64"/>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64"/>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64"/>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64"/>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64"/>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64"/>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64"/>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64"/>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64"/>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64"/>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64"/>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64"/>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64"/>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64"/>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64"/>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64"/>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29" name="Google Shape;10429;p64"/>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64"/>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64"/>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64"/>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64"/>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64"/>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64"/>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64"/>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64"/>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64"/>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64"/>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64"/>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64"/>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64"/>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3" name="Google Shape;10443;p64"/>
          <p:cNvGrpSpPr/>
          <p:nvPr/>
        </p:nvGrpSpPr>
        <p:grpSpPr>
          <a:xfrm rot="5400000">
            <a:off x="5977401" y="3438087"/>
            <a:ext cx="164064" cy="1414916"/>
            <a:chOff x="4428249" y="1369375"/>
            <a:chExt cx="36905" cy="429569"/>
          </a:xfrm>
        </p:grpSpPr>
        <p:sp>
          <p:nvSpPr>
            <p:cNvPr id="10444" name="Google Shape;10444;p64"/>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64"/>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64"/>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64"/>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64"/>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64"/>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64"/>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64"/>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64"/>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64"/>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64"/>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64"/>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64"/>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64"/>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64"/>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64"/>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64"/>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64"/>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64"/>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64"/>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64"/>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64"/>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64"/>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64"/>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64"/>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64"/>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64"/>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64"/>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64"/>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64"/>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64"/>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64"/>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6" name="Google Shape;10476;p64"/>
          <p:cNvGrpSpPr/>
          <p:nvPr/>
        </p:nvGrpSpPr>
        <p:grpSpPr>
          <a:xfrm flipH="1" rot="10800000">
            <a:off x="5349830" y="3026630"/>
            <a:ext cx="1419207" cy="24808"/>
            <a:chOff x="219558" y="4738465"/>
            <a:chExt cx="5852400" cy="102300"/>
          </a:xfrm>
        </p:grpSpPr>
        <p:cxnSp>
          <p:nvCxnSpPr>
            <p:cNvPr id="10477" name="Google Shape;10477;p64"/>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10478" name="Google Shape;10478;p64"/>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64"/>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64"/>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64"/>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64"/>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3" name="Google Shape;10483;p64"/>
          <p:cNvGrpSpPr/>
          <p:nvPr/>
        </p:nvGrpSpPr>
        <p:grpSpPr>
          <a:xfrm>
            <a:off x="5361148" y="3399694"/>
            <a:ext cx="1396570" cy="385016"/>
            <a:chOff x="5286284" y="2966544"/>
            <a:chExt cx="1396570" cy="385016"/>
          </a:xfrm>
        </p:grpSpPr>
        <p:cxnSp>
          <p:nvCxnSpPr>
            <p:cNvPr id="10484" name="Google Shape;10484;p64"/>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10485" name="Google Shape;10485;p64"/>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10486" name="Google Shape;10486;p64"/>
            <p:cNvGrpSpPr/>
            <p:nvPr/>
          </p:nvGrpSpPr>
          <p:grpSpPr>
            <a:xfrm>
              <a:off x="5287688" y="3173364"/>
              <a:ext cx="1395166" cy="74100"/>
              <a:chOff x="5287688" y="3173364"/>
              <a:chExt cx="1395166" cy="74100"/>
            </a:xfrm>
          </p:grpSpPr>
          <p:cxnSp>
            <p:nvCxnSpPr>
              <p:cNvPr id="10487" name="Google Shape;10487;p64"/>
              <p:cNvCxnSpPr/>
              <p:nvPr/>
            </p:nvCxnSpPr>
            <p:spPr>
              <a:xfrm>
                <a:off x="6682853" y="3173540"/>
                <a:ext cx="0" cy="73800"/>
              </a:xfrm>
              <a:prstGeom prst="straightConnector1">
                <a:avLst/>
              </a:prstGeom>
              <a:noFill/>
              <a:ln cap="flat" cmpd="sng" w="9525">
                <a:solidFill>
                  <a:srgbClr val="5F7D95"/>
                </a:solidFill>
                <a:prstDash val="solid"/>
                <a:round/>
                <a:headEnd len="med" w="med" type="none"/>
                <a:tailEnd len="med" w="med" type="none"/>
              </a:ln>
            </p:spPr>
          </p:cxnSp>
          <p:cxnSp>
            <p:nvCxnSpPr>
              <p:cNvPr id="10488" name="Google Shape;10488;p64"/>
              <p:cNvCxnSpPr/>
              <p:nvPr/>
            </p:nvCxnSpPr>
            <p:spPr>
              <a:xfrm>
                <a:off x="5287688" y="3210371"/>
                <a:ext cx="1394700" cy="0"/>
              </a:xfrm>
              <a:prstGeom prst="straightConnector1">
                <a:avLst/>
              </a:prstGeom>
              <a:noFill/>
              <a:ln cap="flat" cmpd="sng" w="9525">
                <a:solidFill>
                  <a:srgbClr val="5F7D95"/>
                </a:solidFill>
                <a:prstDash val="solid"/>
                <a:round/>
                <a:headEnd len="med" w="med" type="none"/>
                <a:tailEnd len="med" w="med" type="none"/>
              </a:ln>
            </p:spPr>
          </p:cxnSp>
          <p:cxnSp>
            <p:nvCxnSpPr>
              <p:cNvPr id="10489" name="Google Shape;10489;p64"/>
              <p:cNvCxnSpPr/>
              <p:nvPr/>
            </p:nvCxnSpPr>
            <p:spPr>
              <a:xfrm>
                <a:off x="5518476"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490" name="Google Shape;10490;p64"/>
              <p:cNvCxnSpPr/>
              <p:nvPr/>
            </p:nvCxnSpPr>
            <p:spPr>
              <a:xfrm>
                <a:off x="5287935"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491" name="Google Shape;10491;p64"/>
              <p:cNvCxnSpPr/>
              <p:nvPr/>
            </p:nvCxnSpPr>
            <p:spPr>
              <a:xfrm>
                <a:off x="5751239"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492" name="Google Shape;10492;p64"/>
              <p:cNvCxnSpPr/>
              <p:nvPr/>
            </p:nvCxnSpPr>
            <p:spPr>
              <a:xfrm>
                <a:off x="5982252"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493" name="Google Shape;10493;p64"/>
              <p:cNvCxnSpPr/>
              <p:nvPr/>
            </p:nvCxnSpPr>
            <p:spPr>
              <a:xfrm>
                <a:off x="6216184"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494" name="Google Shape;10494;p64"/>
              <p:cNvCxnSpPr/>
              <p:nvPr/>
            </p:nvCxnSpPr>
            <p:spPr>
              <a:xfrm>
                <a:off x="6449534" y="3173364"/>
                <a:ext cx="0" cy="74100"/>
              </a:xfrm>
              <a:prstGeom prst="straightConnector1">
                <a:avLst/>
              </a:prstGeom>
              <a:noFill/>
              <a:ln cap="flat" cmpd="sng" w="9525">
                <a:solidFill>
                  <a:srgbClr val="5F7D95"/>
                </a:solidFill>
                <a:prstDash val="solid"/>
                <a:round/>
                <a:headEnd len="med" w="med" type="none"/>
                <a:tailEnd len="med" w="med" type="none"/>
              </a:ln>
            </p:spPr>
          </p:cxnSp>
        </p:grpSp>
        <p:cxnSp>
          <p:nvCxnSpPr>
            <p:cNvPr id="10495" name="Google Shape;10495;p64"/>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10496" name="Google Shape;10496;p64"/>
          <p:cNvGrpSpPr/>
          <p:nvPr/>
        </p:nvGrpSpPr>
        <p:grpSpPr>
          <a:xfrm>
            <a:off x="2047214" y="1818470"/>
            <a:ext cx="1182276" cy="662027"/>
            <a:chOff x="2029517" y="1732295"/>
            <a:chExt cx="1149068" cy="643432"/>
          </a:xfrm>
        </p:grpSpPr>
        <p:grpSp>
          <p:nvGrpSpPr>
            <p:cNvPr id="10497" name="Google Shape;10497;p64"/>
            <p:cNvGrpSpPr/>
            <p:nvPr/>
          </p:nvGrpSpPr>
          <p:grpSpPr>
            <a:xfrm>
              <a:off x="2708660" y="1746937"/>
              <a:ext cx="455427" cy="244429"/>
              <a:chOff x="2700693" y="1746937"/>
              <a:chExt cx="455427" cy="244429"/>
            </a:xfrm>
          </p:grpSpPr>
          <p:grpSp>
            <p:nvGrpSpPr>
              <p:cNvPr id="10498" name="Google Shape;10498;p64"/>
              <p:cNvGrpSpPr/>
              <p:nvPr/>
            </p:nvGrpSpPr>
            <p:grpSpPr>
              <a:xfrm>
                <a:off x="2905682" y="1782817"/>
                <a:ext cx="250438" cy="208549"/>
                <a:chOff x="2905682" y="1782817"/>
                <a:chExt cx="250438" cy="208549"/>
              </a:xfrm>
            </p:grpSpPr>
            <p:cxnSp>
              <p:nvCxnSpPr>
                <p:cNvPr id="10499" name="Google Shape;10499;p64"/>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0500" name="Google Shape;10500;p64"/>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1" name="Google Shape;10501;p64"/>
              <p:cNvGrpSpPr/>
              <p:nvPr/>
            </p:nvGrpSpPr>
            <p:grpSpPr>
              <a:xfrm>
                <a:off x="2700693" y="1746937"/>
                <a:ext cx="449967" cy="72374"/>
                <a:chOff x="2700693" y="1746937"/>
                <a:chExt cx="449967" cy="72374"/>
              </a:xfrm>
            </p:grpSpPr>
            <p:cxnSp>
              <p:nvCxnSpPr>
                <p:cNvPr id="10502" name="Google Shape;10502;p64"/>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0503" name="Google Shape;10503;p64"/>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04" name="Google Shape;10504;p64"/>
            <p:cNvGrpSpPr/>
            <p:nvPr/>
          </p:nvGrpSpPr>
          <p:grpSpPr>
            <a:xfrm>
              <a:off x="2029517" y="1732295"/>
              <a:ext cx="1149068" cy="643432"/>
              <a:chOff x="2029517" y="1732295"/>
              <a:chExt cx="1149068" cy="643432"/>
            </a:xfrm>
          </p:grpSpPr>
          <p:grpSp>
            <p:nvGrpSpPr>
              <p:cNvPr id="10505" name="Google Shape;10505;p64"/>
              <p:cNvGrpSpPr/>
              <p:nvPr/>
            </p:nvGrpSpPr>
            <p:grpSpPr>
              <a:xfrm>
                <a:off x="2703618" y="2103152"/>
                <a:ext cx="474966" cy="260017"/>
                <a:chOff x="2703618" y="2103152"/>
                <a:chExt cx="474966" cy="260017"/>
              </a:xfrm>
            </p:grpSpPr>
            <p:grpSp>
              <p:nvGrpSpPr>
                <p:cNvPr id="10506" name="Google Shape;10506;p64"/>
                <p:cNvGrpSpPr/>
                <p:nvPr/>
              </p:nvGrpSpPr>
              <p:grpSpPr>
                <a:xfrm>
                  <a:off x="2703618" y="2290640"/>
                  <a:ext cx="450291" cy="72529"/>
                  <a:chOff x="2703618" y="2290640"/>
                  <a:chExt cx="450291" cy="72529"/>
                </a:xfrm>
              </p:grpSpPr>
              <p:cxnSp>
                <p:nvCxnSpPr>
                  <p:cNvPr id="10507" name="Google Shape;10507;p64"/>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0508" name="Google Shape;10508;p64"/>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9" name="Google Shape;10509;p64"/>
                <p:cNvGrpSpPr/>
                <p:nvPr/>
              </p:nvGrpSpPr>
              <p:grpSpPr>
                <a:xfrm>
                  <a:off x="2908607" y="2103152"/>
                  <a:ext cx="269977" cy="223538"/>
                  <a:chOff x="2908607" y="2103152"/>
                  <a:chExt cx="269977" cy="223538"/>
                </a:xfrm>
              </p:grpSpPr>
              <p:cxnSp>
                <p:nvCxnSpPr>
                  <p:cNvPr id="10510" name="Google Shape;10510;p64"/>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0511" name="Google Shape;10511;p64"/>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12" name="Google Shape;10512;p64"/>
              <p:cNvGrpSpPr/>
              <p:nvPr/>
            </p:nvGrpSpPr>
            <p:grpSpPr>
              <a:xfrm>
                <a:off x="2029517" y="1732295"/>
                <a:ext cx="685827" cy="643432"/>
                <a:chOff x="2029517" y="1732295"/>
                <a:chExt cx="685827" cy="643432"/>
              </a:xfrm>
            </p:grpSpPr>
            <p:sp>
              <p:nvSpPr>
                <p:cNvPr id="10513" name="Google Shape;10513;p64"/>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14" name="Google Shape;10514;p64"/>
                <p:cNvGrpSpPr/>
                <p:nvPr/>
              </p:nvGrpSpPr>
              <p:grpSpPr>
                <a:xfrm>
                  <a:off x="2158948" y="1732295"/>
                  <a:ext cx="556396" cy="333108"/>
                  <a:chOff x="2158948" y="1732295"/>
                  <a:chExt cx="556396" cy="333108"/>
                </a:xfrm>
              </p:grpSpPr>
              <p:cxnSp>
                <p:nvCxnSpPr>
                  <p:cNvPr id="10515" name="Google Shape;10515;p64"/>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10516" name="Google Shape;10516;p64"/>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7" name="Google Shape;10517;p64"/>
                <p:cNvGrpSpPr/>
                <p:nvPr/>
              </p:nvGrpSpPr>
              <p:grpSpPr>
                <a:xfrm>
                  <a:off x="2159908" y="2065057"/>
                  <a:ext cx="550884" cy="310670"/>
                  <a:chOff x="2159908" y="2065057"/>
                  <a:chExt cx="550884" cy="310670"/>
                </a:xfrm>
              </p:grpSpPr>
              <p:cxnSp>
                <p:nvCxnSpPr>
                  <p:cNvPr id="10518" name="Google Shape;10518;p64"/>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10519" name="Google Shape;10519;p64"/>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10520" name="Google Shape;10520;p64"/>
          <p:cNvGrpSpPr/>
          <p:nvPr/>
        </p:nvGrpSpPr>
        <p:grpSpPr>
          <a:xfrm>
            <a:off x="732462" y="1766083"/>
            <a:ext cx="962651" cy="810058"/>
            <a:chOff x="844912" y="1681380"/>
            <a:chExt cx="935611" cy="787305"/>
          </a:xfrm>
        </p:grpSpPr>
        <p:grpSp>
          <p:nvGrpSpPr>
            <p:cNvPr id="10521" name="Google Shape;10521;p64"/>
            <p:cNvGrpSpPr/>
            <p:nvPr/>
          </p:nvGrpSpPr>
          <p:grpSpPr>
            <a:xfrm>
              <a:off x="844912" y="1819635"/>
              <a:ext cx="329836" cy="510016"/>
              <a:chOff x="844912" y="1819635"/>
              <a:chExt cx="329836" cy="510016"/>
            </a:xfrm>
          </p:grpSpPr>
          <p:sp>
            <p:nvSpPr>
              <p:cNvPr id="10522" name="Google Shape;10522;p64"/>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64"/>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64"/>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64"/>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64"/>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64"/>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8" name="Google Shape;10528;p64"/>
            <p:cNvGrpSpPr/>
            <p:nvPr/>
          </p:nvGrpSpPr>
          <p:grpSpPr>
            <a:xfrm>
              <a:off x="1284601" y="2158168"/>
              <a:ext cx="495923" cy="310517"/>
              <a:chOff x="1284601" y="2158168"/>
              <a:chExt cx="495923" cy="310517"/>
            </a:xfrm>
          </p:grpSpPr>
          <p:sp>
            <p:nvSpPr>
              <p:cNvPr id="10529" name="Google Shape;10529;p64"/>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30" name="Google Shape;10530;p64"/>
              <p:cNvGrpSpPr/>
              <p:nvPr/>
            </p:nvGrpSpPr>
            <p:grpSpPr>
              <a:xfrm>
                <a:off x="1507666" y="2158168"/>
                <a:ext cx="272858" cy="310517"/>
                <a:chOff x="1507666" y="2158168"/>
                <a:chExt cx="272858" cy="310517"/>
              </a:xfrm>
            </p:grpSpPr>
            <p:grpSp>
              <p:nvGrpSpPr>
                <p:cNvPr id="10531" name="Google Shape;10531;p64"/>
                <p:cNvGrpSpPr/>
                <p:nvPr/>
              </p:nvGrpSpPr>
              <p:grpSpPr>
                <a:xfrm>
                  <a:off x="1507666" y="2176104"/>
                  <a:ext cx="166395" cy="273149"/>
                  <a:chOff x="1507666" y="2176104"/>
                  <a:chExt cx="166395" cy="273149"/>
                </a:xfrm>
              </p:grpSpPr>
              <p:sp>
                <p:nvSpPr>
                  <p:cNvPr id="10532" name="Google Shape;10532;p64"/>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64"/>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64"/>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64"/>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64"/>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64"/>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64"/>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39" name="Google Shape;10539;p64"/>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64"/>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41" name="Google Shape;10541;p64"/>
            <p:cNvGrpSpPr/>
            <p:nvPr/>
          </p:nvGrpSpPr>
          <p:grpSpPr>
            <a:xfrm>
              <a:off x="1284601" y="1681380"/>
              <a:ext cx="495923" cy="310517"/>
              <a:chOff x="1284601" y="1681380"/>
              <a:chExt cx="495923" cy="310517"/>
            </a:xfrm>
          </p:grpSpPr>
          <p:sp>
            <p:nvSpPr>
              <p:cNvPr id="10542" name="Google Shape;10542;p64"/>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43" name="Google Shape;10543;p64"/>
              <p:cNvGrpSpPr/>
              <p:nvPr/>
            </p:nvGrpSpPr>
            <p:grpSpPr>
              <a:xfrm>
                <a:off x="1507666" y="1681380"/>
                <a:ext cx="272858" cy="310517"/>
                <a:chOff x="1507666" y="1681380"/>
                <a:chExt cx="272858" cy="310517"/>
              </a:xfrm>
            </p:grpSpPr>
            <p:grpSp>
              <p:nvGrpSpPr>
                <p:cNvPr id="10544" name="Google Shape;10544;p64"/>
                <p:cNvGrpSpPr/>
                <p:nvPr/>
              </p:nvGrpSpPr>
              <p:grpSpPr>
                <a:xfrm>
                  <a:off x="1507666" y="1700120"/>
                  <a:ext cx="166395" cy="272984"/>
                  <a:chOff x="1507666" y="1700120"/>
                  <a:chExt cx="166395" cy="272984"/>
                </a:xfrm>
              </p:grpSpPr>
              <p:sp>
                <p:nvSpPr>
                  <p:cNvPr id="10545" name="Google Shape;10545;p64"/>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64"/>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64"/>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64"/>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64"/>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64"/>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64"/>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52" name="Google Shape;10552;p64"/>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64"/>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554" name="Google Shape;10554;p64"/>
          <p:cNvGrpSpPr/>
          <p:nvPr/>
        </p:nvGrpSpPr>
        <p:grpSpPr>
          <a:xfrm>
            <a:off x="6841403" y="2533512"/>
            <a:ext cx="1622269" cy="552443"/>
            <a:chOff x="6894650" y="2574740"/>
            <a:chExt cx="1445100" cy="492111"/>
          </a:xfrm>
        </p:grpSpPr>
        <p:sp>
          <p:nvSpPr>
            <p:cNvPr id="10555" name="Google Shape;10555;p64"/>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64"/>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64"/>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64"/>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64"/>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560" name="Google Shape;10560;p64"/>
            <p:cNvCxnSpPr/>
            <p:nvPr/>
          </p:nvCxnSpPr>
          <p:spPr>
            <a:xfrm>
              <a:off x="6894650" y="2821921"/>
              <a:ext cx="1445100" cy="0"/>
            </a:xfrm>
            <a:prstGeom prst="straightConnector1">
              <a:avLst/>
            </a:prstGeom>
            <a:noFill/>
            <a:ln cap="flat" cmpd="sng" w="9525">
              <a:solidFill>
                <a:srgbClr val="869FB2"/>
              </a:solidFill>
              <a:prstDash val="solid"/>
              <a:round/>
              <a:headEnd len="med" w="med" type="none"/>
              <a:tailEnd len="med" w="med" type="none"/>
            </a:ln>
          </p:spPr>
        </p:cxnSp>
      </p:grpSp>
      <p:grpSp>
        <p:nvGrpSpPr>
          <p:cNvPr id="10561" name="Google Shape;10561;p64"/>
          <p:cNvGrpSpPr/>
          <p:nvPr/>
        </p:nvGrpSpPr>
        <p:grpSpPr>
          <a:xfrm>
            <a:off x="6860946" y="3907768"/>
            <a:ext cx="1583206" cy="475705"/>
            <a:chOff x="6953919" y="3907920"/>
            <a:chExt cx="1377300" cy="475705"/>
          </a:xfrm>
        </p:grpSpPr>
        <p:cxnSp>
          <p:nvCxnSpPr>
            <p:cNvPr id="10562" name="Google Shape;10562;p64"/>
            <p:cNvCxnSpPr/>
            <p:nvPr/>
          </p:nvCxnSpPr>
          <p:spPr>
            <a:xfrm rot="10800000">
              <a:off x="7118546" y="4100689"/>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10563" name="Google Shape;10563;p64"/>
            <p:cNvCxnSpPr/>
            <p:nvPr/>
          </p:nvCxnSpPr>
          <p:spPr>
            <a:xfrm>
              <a:off x="7480500" y="4197025"/>
              <a:ext cx="0" cy="186600"/>
            </a:xfrm>
            <a:prstGeom prst="straightConnector1">
              <a:avLst/>
            </a:prstGeom>
            <a:noFill/>
            <a:ln cap="flat" cmpd="sng" w="19050">
              <a:solidFill>
                <a:srgbClr val="5F7D95"/>
              </a:solidFill>
              <a:prstDash val="solid"/>
              <a:round/>
              <a:headEnd len="med" w="med" type="none"/>
              <a:tailEnd len="med" w="med" type="none"/>
            </a:ln>
          </p:spPr>
        </p:cxnSp>
        <p:cxnSp>
          <p:nvCxnSpPr>
            <p:cNvPr id="10564" name="Google Shape;10564;p64"/>
            <p:cNvCxnSpPr/>
            <p:nvPr/>
          </p:nvCxnSpPr>
          <p:spPr>
            <a:xfrm rot="10800000">
              <a:off x="7848574" y="3907920"/>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10565" name="Google Shape;10565;p64"/>
            <p:cNvCxnSpPr/>
            <p:nvPr/>
          </p:nvCxnSpPr>
          <p:spPr>
            <a:xfrm>
              <a:off x="8218032" y="3997243"/>
              <a:ext cx="0" cy="197100"/>
            </a:xfrm>
            <a:prstGeom prst="straightConnector1">
              <a:avLst/>
            </a:prstGeom>
            <a:noFill/>
            <a:ln cap="flat" cmpd="sng" w="19050">
              <a:solidFill>
                <a:srgbClr val="5F7D95"/>
              </a:solidFill>
              <a:prstDash val="solid"/>
              <a:round/>
              <a:headEnd len="med" w="med" type="none"/>
              <a:tailEnd len="med" w="med" type="none"/>
            </a:ln>
          </p:spPr>
        </p:cxnSp>
        <p:cxnSp>
          <p:nvCxnSpPr>
            <p:cNvPr id="10566" name="Google Shape;10566;p64"/>
            <p:cNvCxnSpPr/>
            <p:nvPr/>
          </p:nvCxnSpPr>
          <p:spPr>
            <a:xfrm flipH="1">
              <a:off x="6953919" y="3961822"/>
              <a:ext cx="1377300" cy="376800"/>
            </a:xfrm>
            <a:prstGeom prst="straightConnector1">
              <a:avLst/>
            </a:prstGeom>
            <a:noFill/>
            <a:ln cap="flat" cmpd="sng" w="19050">
              <a:solidFill>
                <a:srgbClr val="435D74"/>
              </a:solidFill>
              <a:prstDash val="solid"/>
              <a:round/>
              <a:headEnd len="med" w="med" type="none"/>
              <a:tailEnd len="med" w="med" type="none"/>
            </a:ln>
          </p:spPr>
        </p:cxnSp>
      </p:grpSp>
      <p:grpSp>
        <p:nvGrpSpPr>
          <p:cNvPr id="10567" name="Google Shape;10567;p64"/>
          <p:cNvGrpSpPr/>
          <p:nvPr/>
        </p:nvGrpSpPr>
        <p:grpSpPr>
          <a:xfrm>
            <a:off x="2364534" y="2668913"/>
            <a:ext cx="836286" cy="824529"/>
            <a:chOff x="2389399" y="2595741"/>
            <a:chExt cx="812796" cy="801369"/>
          </a:xfrm>
        </p:grpSpPr>
        <p:grpSp>
          <p:nvGrpSpPr>
            <p:cNvPr id="10568" name="Google Shape;10568;p64"/>
            <p:cNvGrpSpPr/>
            <p:nvPr/>
          </p:nvGrpSpPr>
          <p:grpSpPr>
            <a:xfrm>
              <a:off x="2492145" y="2881565"/>
              <a:ext cx="607300" cy="229751"/>
              <a:chOff x="2492145" y="2881565"/>
              <a:chExt cx="607300" cy="229751"/>
            </a:xfrm>
          </p:grpSpPr>
          <p:sp>
            <p:nvSpPr>
              <p:cNvPr id="10569" name="Google Shape;10569;p64"/>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64"/>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64"/>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2" name="Google Shape;10572;p64"/>
            <p:cNvGrpSpPr/>
            <p:nvPr/>
          </p:nvGrpSpPr>
          <p:grpSpPr>
            <a:xfrm>
              <a:off x="2389399" y="2595741"/>
              <a:ext cx="812796" cy="296825"/>
              <a:chOff x="2389399" y="2595741"/>
              <a:chExt cx="812796" cy="296825"/>
            </a:xfrm>
          </p:grpSpPr>
          <p:grpSp>
            <p:nvGrpSpPr>
              <p:cNvPr id="10573" name="Google Shape;10573;p64"/>
              <p:cNvGrpSpPr/>
              <p:nvPr/>
            </p:nvGrpSpPr>
            <p:grpSpPr>
              <a:xfrm>
                <a:off x="2389399" y="2595741"/>
                <a:ext cx="363638" cy="296825"/>
                <a:chOff x="2389399" y="2595741"/>
                <a:chExt cx="363638" cy="296825"/>
              </a:xfrm>
            </p:grpSpPr>
            <p:grpSp>
              <p:nvGrpSpPr>
                <p:cNvPr id="10574" name="Google Shape;10574;p64"/>
                <p:cNvGrpSpPr/>
                <p:nvPr/>
              </p:nvGrpSpPr>
              <p:grpSpPr>
                <a:xfrm>
                  <a:off x="2493852" y="2794333"/>
                  <a:ext cx="259185" cy="98232"/>
                  <a:chOff x="2493852" y="2794333"/>
                  <a:chExt cx="259185" cy="98232"/>
                </a:xfrm>
              </p:grpSpPr>
              <p:sp>
                <p:nvSpPr>
                  <p:cNvPr id="10575" name="Google Shape;10575;p64"/>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64"/>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64"/>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8" name="Google Shape;10578;p64"/>
                <p:cNvGrpSpPr/>
                <p:nvPr/>
              </p:nvGrpSpPr>
              <p:grpSpPr>
                <a:xfrm>
                  <a:off x="2389399" y="2595741"/>
                  <a:ext cx="224343" cy="182054"/>
                  <a:chOff x="2389399" y="2595741"/>
                  <a:chExt cx="224343" cy="182054"/>
                </a:xfrm>
              </p:grpSpPr>
              <p:sp>
                <p:nvSpPr>
                  <p:cNvPr id="10579" name="Google Shape;10579;p64"/>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64"/>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81" name="Google Shape;10581;p64"/>
              <p:cNvGrpSpPr/>
              <p:nvPr/>
            </p:nvGrpSpPr>
            <p:grpSpPr>
              <a:xfrm>
                <a:off x="2683630" y="2595741"/>
                <a:ext cx="224334" cy="296825"/>
                <a:chOff x="2683630" y="2595741"/>
                <a:chExt cx="224334" cy="296825"/>
              </a:xfrm>
            </p:grpSpPr>
            <p:grpSp>
              <p:nvGrpSpPr>
                <p:cNvPr id="10582" name="Google Shape;10582;p64"/>
                <p:cNvGrpSpPr/>
                <p:nvPr/>
              </p:nvGrpSpPr>
              <p:grpSpPr>
                <a:xfrm>
                  <a:off x="2788083" y="2794333"/>
                  <a:ext cx="15356" cy="98232"/>
                  <a:chOff x="2788083" y="2794333"/>
                  <a:chExt cx="15356" cy="98232"/>
                </a:xfrm>
              </p:grpSpPr>
              <p:sp>
                <p:nvSpPr>
                  <p:cNvPr id="10583" name="Google Shape;10583;p64"/>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64"/>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64"/>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6" name="Google Shape;10586;p64"/>
                <p:cNvGrpSpPr/>
                <p:nvPr/>
              </p:nvGrpSpPr>
              <p:grpSpPr>
                <a:xfrm>
                  <a:off x="2683630" y="2595741"/>
                  <a:ext cx="224334" cy="182054"/>
                  <a:chOff x="2683630" y="2595741"/>
                  <a:chExt cx="224334" cy="182054"/>
                </a:xfrm>
              </p:grpSpPr>
              <p:sp>
                <p:nvSpPr>
                  <p:cNvPr id="10587" name="Google Shape;10587;p64"/>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64"/>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89" name="Google Shape;10589;p64"/>
              <p:cNvGrpSpPr/>
              <p:nvPr/>
            </p:nvGrpSpPr>
            <p:grpSpPr>
              <a:xfrm>
                <a:off x="2838475" y="2595741"/>
                <a:ext cx="363719" cy="296825"/>
                <a:chOff x="2838475" y="2595741"/>
                <a:chExt cx="363719" cy="296825"/>
              </a:xfrm>
            </p:grpSpPr>
            <p:grpSp>
              <p:nvGrpSpPr>
                <p:cNvPr id="10590" name="Google Shape;10590;p64"/>
                <p:cNvGrpSpPr/>
                <p:nvPr/>
              </p:nvGrpSpPr>
              <p:grpSpPr>
                <a:xfrm>
                  <a:off x="2838475" y="2794333"/>
                  <a:ext cx="259185" cy="98232"/>
                  <a:chOff x="2838475" y="2794333"/>
                  <a:chExt cx="259185" cy="98232"/>
                </a:xfrm>
              </p:grpSpPr>
              <p:sp>
                <p:nvSpPr>
                  <p:cNvPr id="10591" name="Google Shape;10591;p64"/>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64"/>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64"/>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4" name="Google Shape;10594;p64"/>
                <p:cNvGrpSpPr/>
                <p:nvPr/>
              </p:nvGrpSpPr>
              <p:grpSpPr>
                <a:xfrm>
                  <a:off x="2977852" y="2595741"/>
                  <a:ext cx="224343" cy="182054"/>
                  <a:chOff x="2977852" y="2595741"/>
                  <a:chExt cx="224343" cy="182054"/>
                </a:xfrm>
              </p:grpSpPr>
              <p:sp>
                <p:nvSpPr>
                  <p:cNvPr id="10595" name="Google Shape;10595;p64"/>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64"/>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597" name="Google Shape;10597;p64"/>
            <p:cNvGrpSpPr/>
            <p:nvPr/>
          </p:nvGrpSpPr>
          <p:grpSpPr>
            <a:xfrm>
              <a:off x="2389399" y="3100241"/>
              <a:ext cx="812796" cy="296869"/>
              <a:chOff x="2389399" y="3100241"/>
              <a:chExt cx="812796" cy="296869"/>
            </a:xfrm>
          </p:grpSpPr>
          <p:grpSp>
            <p:nvGrpSpPr>
              <p:cNvPr id="10598" name="Google Shape;10598;p64"/>
              <p:cNvGrpSpPr/>
              <p:nvPr/>
            </p:nvGrpSpPr>
            <p:grpSpPr>
              <a:xfrm>
                <a:off x="2683630" y="3100241"/>
                <a:ext cx="224334" cy="296869"/>
                <a:chOff x="2683630" y="3100241"/>
                <a:chExt cx="224334" cy="296869"/>
              </a:xfrm>
            </p:grpSpPr>
            <p:grpSp>
              <p:nvGrpSpPr>
                <p:cNvPr id="10599" name="Google Shape;10599;p64"/>
                <p:cNvGrpSpPr/>
                <p:nvPr/>
              </p:nvGrpSpPr>
              <p:grpSpPr>
                <a:xfrm>
                  <a:off x="2788083" y="3100241"/>
                  <a:ext cx="15356" cy="98237"/>
                  <a:chOff x="2788083" y="3100241"/>
                  <a:chExt cx="15356" cy="98237"/>
                </a:xfrm>
              </p:grpSpPr>
              <p:sp>
                <p:nvSpPr>
                  <p:cNvPr id="10600" name="Google Shape;10600;p64"/>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64"/>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64"/>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3" name="Google Shape;10603;p64"/>
                <p:cNvGrpSpPr/>
                <p:nvPr/>
              </p:nvGrpSpPr>
              <p:grpSpPr>
                <a:xfrm>
                  <a:off x="2683630" y="3215065"/>
                  <a:ext cx="224334" cy="182045"/>
                  <a:chOff x="2683630" y="3215065"/>
                  <a:chExt cx="224334" cy="182045"/>
                </a:xfrm>
              </p:grpSpPr>
              <p:sp>
                <p:nvSpPr>
                  <p:cNvPr id="10604" name="Google Shape;10604;p64"/>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64"/>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606" name="Google Shape;10606;p64"/>
              <p:cNvGrpSpPr/>
              <p:nvPr/>
            </p:nvGrpSpPr>
            <p:grpSpPr>
              <a:xfrm>
                <a:off x="2389399" y="3100241"/>
                <a:ext cx="363638" cy="296869"/>
                <a:chOff x="2389399" y="3100241"/>
                <a:chExt cx="363638" cy="296869"/>
              </a:xfrm>
            </p:grpSpPr>
            <p:grpSp>
              <p:nvGrpSpPr>
                <p:cNvPr id="10607" name="Google Shape;10607;p64"/>
                <p:cNvGrpSpPr/>
                <p:nvPr/>
              </p:nvGrpSpPr>
              <p:grpSpPr>
                <a:xfrm>
                  <a:off x="2493852" y="3100241"/>
                  <a:ext cx="259185" cy="98237"/>
                  <a:chOff x="2493852" y="3100241"/>
                  <a:chExt cx="259185" cy="98237"/>
                </a:xfrm>
              </p:grpSpPr>
              <p:sp>
                <p:nvSpPr>
                  <p:cNvPr id="10608" name="Google Shape;10608;p64"/>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64"/>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64"/>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1" name="Google Shape;10611;p64"/>
                <p:cNvGrpSpPr/>
                <p:nvPr/>
              </p:nvGrpSpPr>
              <p:grpSpPr>
                <a:xfrm>
                  <a:off x="2389399" y="3215065"/>
                  <a:ext cx="224343" cy="182045"/>
                  <a:chOff x="2389399" y="3215065"/>
                  <a:chExt cx="224343" cy="182045"/>
                </a:xfrm>
              </p:grpSpPr>
              <p:sp>
                <p:nvSpPr>
                  <p:cNvPr id="10612" name="Google Shape;10612;p64"/>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64"/>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614" name="Google Shape;10614;p64"/>
              <p:cNvGrpSpPr/>
              <p:nvPr/>
            </p:nvGrpSpPr>
            <p:grpSpPr>
              <a:xfrm>
                <a:off x="2838475" y="3100241"/>
                <a:ext cx="363719" cy="296869"/>
                <a:chOff x="2838475" y="3100241"/>
                <a:chExt cx="363719" cy="296869"/>
              </a:xfrm>
            </p:grpSpPr>
            <p:grpSp>
              <p:nvGrpSpPr>
                <p:cNvPr id="10615" name="Google Shape;10615;p64"/>
                <p:cNvGrpSpPr/>
                <p:nvPr/>
              </p:nvGrpSpPr>
              <p:grpSpPr>
                <a:xfrm>
                  <a:off x="2838475" y="3100241"/>
                  <a:ext cx="259185" cy="98237"/>
                  <a:chOff x="2838475" y="3100241"/>
                  <a:chExt cx="259185" cy="98237"/>
                </a:xfrm>
              </p:grpSpPr>
              <p:sp>
                <p:nvSpPr>
                  <p:cNvPr id="10616" name="Google Shape;10616;p64"/>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64"/>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64"/>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9" name="Google Shape;10619;p64"/>
                <p:cNvGrpSpPr/>
                <p:nvPr/>
              </p:nvGrpSpPr>
              <p:grpSpPr>
                <a:xfrm>
                  <a:off x="2977852" y="3215065"/>
                  <a:ext cx="224343" cy="182045"/>
                  <a:chOff x="2977852" y="3215065"/>
                  <a:chExt cx="224343" cy="182045"/>
                </a:xfrm>
              </p:grpSpPr>
              <p:sp>
                <p:nvSpPr>
                  <p:cNvPr id="10620" name="Google Shape;10620;p64"/>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64"/>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25" name="Shape 10625"/>
        <p:cNvGrpSpPr/>
        <p:nvPr/>
      </p:nvGrpSpPr>
      <p:grpSpPr>
        <a:xfrm>
          <a:off x="0" y="0"/>
          <a:ext cx="0" cy="0"/>
          <a:chOff x="0" y="0"/>
          <a:chExt cx="0" cy="0"/>
        </a:xfrm>
      </p:grpSpPr>
      <p:grpSp>
        <p:nvGrpSpPr>
          <p:cNvPr id="10626" name="Google Shape;10626;p65"/>
          <p:cNvGrpSpPr/>
          <p:nvPr/>
        </p:nvGrpSpPr>
        <p:grpSpPr>
          <a:xfrm>
            <a:off x="718875" y="3363288"/>
            <a:ext cx="2390414" cy="1024800"/>
            <a:chOff x="728925" y="3296613"/>
            <a:chExt cx="2390414" cy="1024800"/>
          </a:xfrm>
        </p:grpSpPr>
        <p:grpSp>
          <p:nvGrpSpPr>
            <p:cNvPr id="10627" name="Google Shape;10627;p65"/>
            <p:cNvGrpSpPr/>
            <p:nvPr/>
          </p:nvGrpSpPr>
          <p:grpSpPr>
            <a:xfrm>
              <a:off x="728925" y="3619800"/>
              <a:ext cx="2390414" cy="500893"/>
              <a:chOff x="728925" y="3619800"/>
              <a:chExt cx="2390414" cy="500893"/>
            </a:xfrm>
          </p:grpSpPr>
          <p:sp>
            <p:nvSpPr>
              <p:cNvPr id="10628" name="Google Shape;10628;p65"/>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629" name="Google Shape;10629;p65"/>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0630" name="Google Shape;10630;p65"/>
            <p:cNvGrpSpPr/>
            <p:nvPr/>
          </p:nvGrpSpPr>
          <p:grpSpPr>
            <a:xfrm>
              <a:off x="1348050" y="3296613"/>
              <a:ext cx="1706152" cy="1024800"/>
              <a:chOff x="1348050" y="3296613"/>
              <a:chExt cx="1706152" cy="1024800"/>
            </a:xfrm>
          </p:grpSpPr>
          <p:sp>
            <p:nvSpPr>
              <p:cNvPr id="10631" name="Google Shape;10631;p65"/>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632" name="Google Shape;10632;p65"/>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633" name="Google Shape;10633;p65"/>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634" name="Google Shape;10634;p65"/>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635" name="Google Shape;10635;p65"/>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0636" name="Google Shape;10636;p65"/>
            <p:cNvGrpSpPr/>
            <p:nvPr/>
          </p:nvGrpSpPr>
          <p:grpSpPr>
            <a:xfrm>
              <a:off x="1455707" y="3654858"/>
              <a:ext cx="1491150" cy="417657"/>
              <a:chOff x="1455707" y="3654858"/>
              <a:chExt cx="1491150" cy="417657"/>
            </a:xfrm>
          </p:grpSpPr>
          <p:sp>
            <p:nvSpPr>
              <p:cNvPr id="10637" name="Google Shape;10637;p65"/>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65"/>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65"/>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65"/>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65"/>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65"/>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65"/>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65"/>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65"/>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65"/>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65"/>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65"/>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65"/>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65"/>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65"/>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65"/>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65"/>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65"/>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65"/>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65"/>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10657" name="Google Shape;10657;p65"/>
          <p:cNvGraphicFramePr/>
          <p:nvPr/>
        </p:nvGraphicFramePr>
        <p:xfrm>
          <a:off x="5954575" y="2361200"/>
          <a:ext cx="3000000" cy="3000000"/>
        </p:xfrm>
        <a:graphic>
          <a:graphicData uri="http://schemas.openxmlformats.org/drawingml/2006/table">
            <a:tbl>
              <a:tblPr>
                <a:noFill/>
                <a:tableStyleId>{96AB5A66-1DB0-46E0-974A-31E41A01F0E1}</a:tableStyleId>
              </a:tblPr>
              <a:tblGrid>
                <a:gridCol w="626025"/>
                <a:gridCol w="626025"/>
                <a:gridCol w="626025"/>
                <a:gridCol w="6260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9"/>
                      </a:srgbClr>
                    </a:solidFill>
                  </a:tcPr>
                </a:tc>
              </a:tr>
            </a:tbl>
          </a:graphicData>
        </a:graphic>
      </p:graphicFrame>
      <p:grpSp>
        <p:nvGrpSpPr>
          <p:cNvPr id="10658" name="Google Shape;10658;p65"/>
          <p:cNvGrpSpPr/>
          <p:nvPr/>
        </p:nvGrpSpPr>
        <p:grpSpPr>
          <a:xfrm>
            <a:off x="727251" y="1188964"/>
            <a:ext cx="2396505" cy="976502"/>
            <a:chOff x="749309" y="1112739"/>
            <a:chExt cx="2371603" cy="976502"/>
          </a:xfrm>
        </p:grpSpPr>
        <p:grpSp>
          <p:nvGrpSpPr>
            <p:cNvPr id="10659" name="Google Shape;10659;p65"/>
            <p:cNvGrpSpPr/>
            <p:nvPr/>
          </p:nvGrpSpPr>
          <p:grpSpPr>
            <a:xfrm>
              <a:off x="1092126" y="1112739"/>
              <a:ext cx="2028786" cy="975464"/>
              <a:chOff x="1092126" y="1112739"/>
              <a:chExt cx="2028786" cy="975464"/>
            </a:xfrm>
          </p:grpSpPr>
          <p:sp>
            <p:nvSpPr>
              <p:cNvPr id="10660" name="Google Shape;10660;p65"/>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65"/>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65"/>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65"/>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65"/>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65"/>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65"/>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65"/>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65"/>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65"/>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65"/>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65"/>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65"/>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65"/>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65"/>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65"/>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65"/>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65"/>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65"/>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65"/>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65"/>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65"/>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65"/>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65"/>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4" name="Google Shape;10684;p65"/>
            <p:cNvGrpSpPr/>
            <p:nvPr/>
          </p:nvGrpSpPr>
          <p:grpSpPr>
            <a:xfrm>
              <a:off x="749309" y="1112739"/>
              <a:ext cx="314700" cy="975464"/>
              <a:chOff x="749309" y="1112739"/>
              <a:chExt cx="314700" cy="975464"/>
            </a:xfrm>
          </p:grpSpPr>
          <p:sp>
            <p:nvSpPr>
              <p:cNvPr id="10685" name="Google Shape;10685;p65"/>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65"/>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65"/>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65"/>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89" name="Google Shape;10689;p65"/>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65"/>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65"/>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65"/>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10693" name="Google Shape;10693;p65"/>
          <p:cNvGraphicFramePr/>
          <p:nvPr/>
        </p:nvGraphicFramePr>
        <p:xfrm>
          <a:off x="5954600" y="1188950"/>
          <a:ext cx="3000000" cy="3000000"/>
        </p:xfrm>
        <a:graphic>
          <a:graphicData uri="http://schemas.openxmlformats.org/drawingml/2006/table">
            <a:tbl>
              <a:tblPr>
                <a:noFill/>
                <a:tableStyleId>{96AB5A66-1DB0-46E0-974A-31E41A01F0E1}</a:tableStyleId>
              </a:tblPr>
              <a:tblGrid>
                <a:gridCol w="626025"/>
                <a:gridCol w="626025"/>
                <a:gridCol w="626025"/>
                <a:gridCol w="626025"/>
              </a:tblGrid>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10694" name="Google Shape;10694;p65"/>
          <p:cNvGraphicFramePr/>
          <p:nvPr/>
        </p:nvGraphicFramePr>
        <p:xfrm>
          <a:off x="3375463" y="2361200"/>
          <a:ext cx="3000000" cy="3000000"/>
        </p:xfrm>
        <a:graphic>
          <a:graphicData uri="http://schemas.openxmlformats.org/drawingml/2006/table">
            <a:tbl>
              <a:tblPr>
                <a:noFill/>
                <a:tableStyleId>{96AB5A66-1DB0-46E0-974A-31E41A01F0E1}</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10695" name="Google Shape;10695;p65"/>
          <p:cNvGrpSpPr/>
          <p:nvPr/>
        </p:nvGrpSpPr>
        <p:grpSpPr>
          <a:xfrm>
            <a:off x="3377449" y="3352160"/>
            <a:ext cx="2363377" cy="1047062"/>
            <a:chOff x="3358399" y="3285485"/>
            <a:chExt cx="2363377" cy="1047062"/>
          </a:xfrm>
        </p:grpSpPr>
        <p:grpSp>
          <p:nvGrpSpPr>
            <p:cNvPr id="10696" name="Google Shape;10696;p65"/>
            <p:cNvGrpSpPr/>
            <p:nvPr/>
          </p:nvGrpSpPr>
          <p:grpSpPr>
            <a:xfrm>
              <a:off x="3358412" y="3285485"/>
              <a:ext cx="2363244" cy="139500"/>
              <a:chOff x="3358412" y="3285485"/>
              <a:chExt cx="2363244" cy="139500"/>
            </a:xfrm>
          </p:grpSpPr>
          <p:sp>
            <p:nvSpPr>
              <p:cNvPr id="10697" name="Google Shape;10697;p65"/>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65"/>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65"/>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65"/>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65"/>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2" name="Google Shape;10702;p65"/>
            <p:cNvGrpSpPr/>
            <p:nvPr/>
          </p:nvGrpSpPr>
          <p:grpSpPr>
            <a:xfrm>
              <a:off x="3358412" y="3466996"/>
              <a:ext cx="2363244" cy="139500"/>
              <a:chOff x="3358412" y="3466996"/>
              <a:chExt cx="2363244" cy="139500"/>
            </a:xfrm>
          </p:grpSpPr>
          <p:sp>
            <p:nvSpPr>
              <p:cNvPr id="10703" name="Google Shape;10703;p65"/>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65"/>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65"/>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65"/>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65"/>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8" name="Google Shape;10708;p65"/>
            <p:cNvGrpSpPr/>
            <p:nvPr/>
          </p:nvGrpSpPr>
          <p:grpSpPr>
            <a:xfrm>
              <a:off x="3358412" y="3648507"/>
              <a:ext cx="2363244" cy="139500"/>
              <a:chOff x="3358412" y="3648507"/>
              <a:chExt cx="2363244" cy="139500"/>
            </a:xfrm>
          </p:grpSpPr>
          <p:sp>
            <p:nvSpPr>
              <p:cNvPr id="10709" name="Google Shape;10709;p65"/>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65"/>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65"/>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65"/>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65"/>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4" name="Google Shape;10714;p65"/>
            <p:cNvGrpSpPr/>
            <p:nvPr/>
          </p:nvGrpSpPr>
          <p:grpSpPr>
            <a:xfrm>
              <a:off x="3358412" y="3830018"/>
              <a:ext cx="2363244" cy="139500"/>
              <a:chOff x="3358412" y="3830018"/>
              <a:chExt cx="2363244" cy="139500"/>
            </a:xfrm>
          </p:grpSpPr>
          <p:sp>
            <p:nvSpPr>
              <p:cNvPr id="10715" name="Google Shape;10715;p65"/>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65"/>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65"/>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65"/>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65"/>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0" name="Google Shape;10720;p65"/>
            <p:cNvGrpSpPr/>
            <p:nvPr/>
          </p:nvGrpSpPr>
          <p:grpSpPr>
            <a:xfrm>
              <a:off x="3358399" y="4011514"/>
              <a:ext cx="2363377" cy="139537"/>
              <a:chOff x="3294800" y="4134603"/>
              <a:chExt cx="2638876" cy="152400"/>
            </a:xfrm>
          </p:grpSpPr>
          <p:sp>
            <p:nvSpPr>
              <p:cNvPr id="10721" name="Google Shape;10721;p65"/>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65"/>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65"/>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65"/>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65"/>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6" name="Google Shape;10726;p65"/>
            <p:cNvGrpSpPr/>
            <p:nvPr/>
          </p:nvGrpSpPr>
          <p:grpSpPr>
            <a:xfrm>
              <a:off x="3358399" y="4193010"/>
              <a:ext cx="2363377" cy="139537"/>
              <a:chOff x="3294800" y="4134603"/>
              <a:chExt cx="2638876" cy="152400"/>
            </a:xfrm>
          </p:grpSpPr>
          <p:sp>
            <p:nvSpPr>
              <p:cNvPr id="10727" name="Google Shape;10727;p65"/>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65"/>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65"/>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65"/>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65"/>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10732" name="Google Shape;10732;p65"/>
          <p:cNvGraphicFramePr/>
          <p:nvPr/>
        </p:nvGraphicFramePr>
        <p:xfrm>
          <a:off x="728250" y="2361200"/>
          <a:ext cx="3000000" cy="3000000"/>
        </p:xfrm>
        <a:graphic>
          <a:graphicData uri="http://schemas.openxmlformats.org/drawingml/2006/table">
            <a:tbl>
              <a:tblPr>
                <a:noFill/>
                <a:tableStyleId>{96AB5A66-1DB0-46E0-974A-31E41A01F0E1}</a:tableStyleId>
              </a:tblPr>
              <a:tblGrid>
                <a:gridCol w="592450"/>
                <a:gridCol w="592450"/>
                <a:gridCol w="592450"/>
                <a:gridCol w="592450"/>
              </a:tblGrid>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10733" name="Google Shape;10733;p65"/>
          <p:cNvGrpSpPr/>
          <p:nvPr/>
        </p:nvGrpSpPr>
        <p:grpSpPr>
          <a:xfrm>
            <a:off x="4177919" y="2765014"/>
            <a:ext cx="1302095" cy="60959"/>
            <a:chOff x="3558802" y="4011427"/>
            <a:chExt cx="1866000" cy="111300"/>
          </a:xfrm>
        </p:grpSpPr>
        <p:sp>
          <p:nvSpPr>
            <p:cNvPr id="10734" name="Google Shape;10734;p65"/>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65"/>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6" name="Google Shape;10736;p65"/>
          <p:cNvGrpSpPr/>
          <p:nvPr/>
        </p:nvGrpSpPr>
        <p:grpSpPr>
          <a:xfrm>
            <a:off x="4723407" y="3047174"/>
            <a:ext cx="914340" cy="60959"/>
            <a:chOff x="3558802" y="4011427"/>
            <a:chExt cx="1866000" cy="111300"/>
          </a:xfrm>
        </p:grpSpPr>
        <p:sp>
          <p:nvSpPr>
            <p:cNvPr id="10737" name="Google Shape;10737;p65"/>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65"/>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9" name="Google Shape;10739;p65"/>
          <p:cNvGrpSpPr/>
          <p:nvPr/>
        </p:nvGrpSpPr>
        <p:grpSpPr>
          <a:xfrm>
            <a:off x="5926924" y="3381697"/>
            <a:ext cx="2519825" cy="1001454"/>
            <a:chOff x="1906114" y="789980"/>
            <a:chExt cx="1487676" cy="606868"/>
          </a:xfrm>
        </p:grpSpPr>
        <p:cxnSp>
          <p:nvCxnSpPr>
            <p:cNvPr id="10740" name="Google Shape;10740;p65"/>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10741" name="Google Shape;10741;p65"/>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10742" name="Google Shape;10742;p65"/>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10743" name="Google Shape;10743;p65"/>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10744" name="Google Shape;10744;p65"/>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10745" name="Google Shape;10745;p65"/>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10746" name="Google Shape;10746;p65"/>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10747" name="Google Shape;10747;p65"/>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65"/>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65"/>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65"/>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65"/>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65"/>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65"/>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10754" name="Google Shape;10754;p65"/>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10755" name="Google Shape;10755;p65"/>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10756" name="Google Shape;10756;p65"/>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7" name="Google Shape;10757;p65"/>
          <p:cNvGrpSpPr/>
          <p:nvPr/>
        </p:nvGrpSpPr>
        <p:grpSpPr>
          <a:xfrm>
            <a:off x="3372612" y="1159008"/>
            <a:ext cx="2363393" cy="1005865"/>
            <a:chOff x="3292400" y="1193188"/>
            <a:chExt cx="2615240" cy="1131075"/>
          </a:xfrm>
        </p:grpSpPr>
        <p:sp>
          <p:nvSpPr>
            <p:cNvPr id="10758" name="Google Shape;10758;p65"/>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59" name="Google Shape;10759;p65"/>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60" name="Google Shape;10760;p65"/>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10761" name="Google Shape;10761;p65"/>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10762" name="Google Shape;10762;p65"/>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10763" name="Google Shape;10763;p65"/>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10764" name="Google Shape;10764;p65"/>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10765" name="Google Shape;10765;p65"/>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10766" name="Google Shape;10766;p65"/>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10767" name="Google Shape;10767;p65"/>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10768" name="Google Shape;10768;p65"/>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0769" name="Google Shape;10769;p65"/>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10770" name="Google Shape;10770;p65"/>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0771" name="Google Shape;10771;p65"/>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10772" name="Google Shape;10772;p65"/>
            <p:cNvGrpSpPr/>
            <p:nvPr/>
          </p:nvGrpSpPr>
          <p:grpSpPr>
            <a:xfrm>
              <a:off x="3748438" y="1378608"/>
              <a:ext cx="2159202" cy="903971"/>
              <a:chOff x="1683525" y="2179850"/>
              <a:chExt cx="4519050" cy="2134525"/>
            </a:xfrm>
          </p:grpSpPr>
          <p:sp>
            <p:nvSpPr>
              <p:cNvPr id="10773" name="Google Shape;10773;p65"/>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74" name="Google Shape;10774;p65"/>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75" name="Google Shape;10775;p65"/>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76" name="Google Shape;10776;p65"/>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77" name="Google Shape;10777;p65"/>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78" name="Google Shape;10778;p65"/>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79" name="Google Shape;10779;p65"/>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80" name="Google Shape;10780;p65"/>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81" name="Google Shape;10781;p65"/>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82" name="Google Shape;10782;p65"/>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83" name="Google Shape;10783;p65"/>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84" name="Google Shape;10784;p65"/>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788" name="Shape 10788"/>
        <p:cNvGrpSpPr/>
        <p:nvPr/>
      </p:nvGrpSpPr>
      <p:grpSpPr>
        <a:xfrm>
          <a:off x="0" y="0"/>
          <a:ext cx="0" cy="0"/>
          <a:chOff x="0" y="0"/>
          <a:chExt cx="0" cy="0"/>
        </a:xfrm>
      </p:grpSpPr>
      <p:grpSp>
        <p:nvGrpSpPr>
          <p:cNvPr id="10789" name="Google Shape;10789;p66"/>
          <p:cNvGrpSpPr/>
          <p:nvPr/>
        </p:nvGrpSpPr>
        <p:grpSpPr>
          <a:xfrm>
            <a:off x="4814684" y="1191441"/>
            <a:ext cx="745431" cy="718863"/>
            <a:chOff x="4249973" y="1201875"/>
            <a:chExt cx="1958568" cy="1888762"/>
          </a:xfrm>
        </p:grpSpPr>
        <p:sp>
          <p:nvSpPr>
            <p:cNvPr id="10790" name="Google Shape;10790;p66"/>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91" name="Google Shape;10791;p66"/>
            <p:cNvGrpSpPr/>
            <p:nvPr/>
          </p:nvGrpSpPr>
          <p:grpSpPr>
            <a:xfrm>
              <a:off x="5853086" y="1789142"/>
              <a:ext cx="355454" cy="1048099"/>
              <a:chOff x="5576108" y="2016725"/>
              <a:chExt cx="565200" cy="1666560"/>
            </a:xfrm>
          </p:grpSpPr>
          <p:sp>
            <p:nvSpPr>
              <p:cNvPr id="10792" name="Google Shape;10792;p66"/>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793" name="Google Shape;10793;p66"/>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4" name="Google Shape;10794;p66"/>
            <p:cNvGrpSpPr/>
            <p:nvPr/>
          </p:nvGrpSpPr>
          <p:grpSpPr>
            <a:xfrm>
              <a:off x="4869455" y="2691676"/>
              <a:ext cx="1013897" cy="398961"/>
              <a:chOff x="4012057" y="3451825"/>
              <a:chExt cx="1612175" cy="634379"/>
            </a:xfrm>
          </p:grpSpPr>
          <p:sp>
            <p:nvSpPr>
              <p:cNvPr id="10795" name="Google Shape;10795;p66"/>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796" name="Google Shape;10796;p66"/>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7" name="Google Shape;10797;p66"/>
            <p:cNvGrpSpPr/>
            <p:nvPr/>
          </p:nvGrpSpPr>
          <p:grpSpPr>
            <a:xfrm>
              <a:off x="4276937" y="2155961"/>
              <a:ext cx="651965" cy="891358"/>
              <a:chOff x="3069908" y="2599997"/>
              <a:chExt cx="1036675" cy="1417328"/>
            </a:xfrm>
          </p:grpSpPr>
          <p:sp>
            <p:nvSpPr>
              <p:cNvPr id="10798" name="Google Shape;10798;p66"/>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799" name="Google Shape;10799;p66"/>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0" name="Google Shape;10800;p66"/>
            <p:cNvGrpSpPr/>
            <p:nvPr/>
          </p:nvGrpSpPr>
          <p:grpSpPr>
            <a:xfrm>
              <a:off x="5054918" y="1201875"/>
              <a:ext cx="999548" cy="602711"/>
              <a:chOff x="4306958" y="1082925"/>
              <a:chExt cx="1589359" cy="958358"/>
            </a:xfrm>
          </p:grpSpPr>
          <p:sp>
            <p:nvSpPr>
              <p:cNvPr id="10801" name="Google Shape;10801;p66"/>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802" name="Google Shape;10802;p66"/>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3" name="Google Shape;10803;p66"/>
            <p:cNvGrpSpPr/>
            <p:nvPr/>
          </p:nvGrpSpPr>
          <p:grpSpPr>
            <a:xfrm>
              <a:off x="4249973" y="1303451"/>
              <a:ext cx="799317" cy="841334"/>
              <a:chOff x="3027033" y="1244439"/>
              <a:chExt cx="1270977" cy="1337786"/>
            </a:xfrm>
          </p:grpSpPr>
          <p:sp>
            <p:nvSpPr>
              <p:cNvPr id="10804" name="Google Shape;10804;p66"/>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805" name="Google Shape;10805;p66"/>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806" name="Google Shape;10806;p66"/>
          <p:cNvGrpSpPr/>
          <p:nvPr/>
        </p:nvGrpSpPr>
        <p:grpSpPr>
          <a:xfrm>
            <a:off x="731057" y="2069890"/>
            <a:ext cx="761767" cy="729896"/>
            <a:chOff x="2657744" y="2337745"/>
            <a:chExt cx="832987" cy="798137"/>
          </a:xfrm>
        </p:grpSpPr>
        <p:sp>
          <p:nvSpPr>
            <p:cNvPr id="10807" name="Google Shape;10807;p66"/>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66"/>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66"/>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66"/>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66"/>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66"/>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3" name="Google Shape;10813;p66"/>
          <p:cNvGrpSpPr/>
          <p:nvPr/>
        </p:nvGrpSpPr>
        <p:grpSpPr>
          <a:xfrm>
            <a:off x="3242022" y="2073097"/>
            <a:ext cx="685569" cy="723586"/>
            <a:chOff x="3398134" y="2057755"/>
            <a:chExt cx="704087" cy="743130"/>
          </a:xfrm>
        </p:grpSpPr>
        <p:grpSp>
          <p:nvGrpSpPr>
            <p:cNvPr id="10814" name="Google Shape;10814;p66"/>
            <p:cNvGrpSpPr/>
            <p:nvPr/>
          </p:nvGrpSpPr>
          <p:grpSpPr>
            <a:xfrm>
              <a:off x="3398134" y="2290183"/>
              <a:ext cx="315300" cy="219900"/>
              <a:chOff x="3398134" y="2290183"/>
              <a:chExt cx="315300" cy="219900"/>
            </a:xfrm>
          </p:grpSpPr>
          <p:sp>
            <p:nvSpPr>
              <p:cNvPr id="10815" name="Google Shape;10815;p66"/>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816" name="Google Shape;10816;p66"/>
              <p:cNvCxnSpPr>
                <a:stCxn id="10815" idx="2"/>
              </p:cNvCxnSpPr>
              <p:nvPr/>
            </p:nvCxnSpPr>
            <p:spPr>
              <a:xfrm rot="10800000">
                <a:off x="3398134" y="2400133"/>
                <a:ext cx="95400" cy="0"/>
              </a:xfrm>
              <a:prstGeom prst="straightConnector1">
                <a:avLst/>
              </a:prstGeom>
              <a:noFill/>
              <a:ln cap="flat" cmpd="sng" w="9525">
                <a:solidFill>
                  <a:srgbClr val="435D74"/>
                </a:solidFill>
                <a:prstDash val="solid"/>
                <a:round/>
                <a:headEnd len="med" w="med" type="none"/>
                <a:tailEnd len="med" w="med" type="none"/>
              </a:ln>
            </p:spPr>
          </p:cxnSp>
        </p:grpSp>
        <p:grpSp>
          <p:nvGrpSpPr>
            <p:cNvPr id="10817" name="Google Shape;10817;p66"/>
            <p:cNvGrpSpPr/>
            <p:nvPr/>
          </p:nvGrpSpPr>
          <p:grpSpPr>
            <a:xfrm>
              <a:off x="3547823" y="2467358"/>
              <a:ext cx="219900" cy="333527"/>
              <a:chOff x="3547823" y="2467358"/>
              <a:chExt cx="219900" cy="333527"/>
            </a:xfrm>
          </p:grpSpPr>
          <p:sp>
            <p:nvSpPr>
              <p:cNvPr id="10818" name="Google Shape;10818;p66"/>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819" name="Google Shape;10819;p66"/>
              <p:cNvCxnSpPr/>
              <p:nvPr/>
            </p:nvCxnSpPr>
            <p:spPr>
              <a:xfrm rot="10800000">
                <a:off x="3657701" y="2687185"/>
                <a:ext cx="0" cy="113700"/>
              </a:xfrm>
              <a:prstGeom prst="straightConnector1">
                <a:avLst/>
              </a:prstGeom>
              <a:noFill/>
              <a:ln cap="flat" cmpd="sng" w="9525">
                <a:solidFill>
                  <a:srgbClr val="5F7D95"/>
                </a:solidFill>
                <a:prstDash val="solid"/>
                <a:round/>
                <a:headEnd len="med" w="med" type="none"/>
                <a:tailEnd len="med" w="med" type="none"/>
              </a:ln>
            </p:spPr>
          </p:cxnSp>
        </p:grpSp>
        <p:grpSp>
          <p:nvGrpSpPr>
            <p:cNvPr id="10820" name="Google Shape;10820;p66"/>
            <p:cNvGrpSpPr/>
            <p:nvPr/>
          </p:nvGrpSpPr>
          <p:grpSpPr>
            <a:xfrm>
              <a:off x="3734138" y="2467358"/>
              <a:ext cx="219900" cy="333527"/>
              <a:chOff x="3734138" y="2467358"/>
              <a:chExt cx="219900" cy="333527"/>
            </a:xfrm>
          </p:grpSpPr>
          <p:sp>
            <p:nvSpPr>
              <p:cNvPr id="10821" name="Google Shape;10821;p66"/>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822" name="Google Shape;10822;p66"/>
              <p:cNvCxnSpPr/>
              <p:nvPr/>
            </p:nvCxnSpPr>
            <p:spPr>
              <a:xfrm rot="10800000">
                <a:off x="3844020" y="2687185"/>
                <a:ext cx="0" cy="113700"/>
              </a:xfrm>
              <a:prstGeom prst="straightConnector1">
                <a:avLst/>
              </a:prstGeom>
              <a:noFill/>
              <a:ln cap="flat" cmpd="sng" w="9525">
                <a:solidFill>
                  <a:srgbClr val="869FB2"/>
                </a:solidFill>
                <a:prstDash val="solid"/>
                <a:round/>
                <a:headEnd len="med" w="med" type="none"/>
                <a:tailEnd len="med" w="med" type="none"/>
              </a:ln>
            </p:spPr>
          </p:cxnSp>
        </p:grpSp>
        <p:grpSp>
          <p:nvGrpSpPr>
            <p:cNvPr id="10823" name="Google Shape;10823;p66"/>
            <p:cNvGrpSpPr/>
            <p:nvPr/>
          </p:nvGrpSpPr>
          <p:grpSpPr>
            <a:xfrm>
              <a:off x="3787560" y="2288011"/>
              <a:ext cx="314661" cy="219900"/>
              <a:chOff x="3787560" y="2288011"/>
              <a:chExt cx="314661" cy="219900"/>
            </a:xfrm>
          </p:grpSpPr>
          <p:sp>
            <p:nvSpPr>
              <p:cNvPr id="10824" name="Google Shape;10824;p66"/>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825" name="Google Shape;10825;p66"/>
              <p:cNvCxnSpPr/>
              <p:nvPr/>
            </p:nvCxnSpPr>
            <p:spPr>
              <a:xfrm rot="10800000">
                <a:off x="4007421" y="2400064"/>
                <a:ext cx="94800" cy="0"/>
              </a:xfrm>
              <a:prstGeom prst="straightConnector1">
                <a:avLst/>
              </a:prstGeom>
              <a:noFill/>
              <a:ln cap="flat" cmpd="sng" w="9525">
                <a:solidFill>
                  <a:srgbClr val="A5B7C6"/>
                </a:solidFill>
                <a:prstDash val="solid"/>
                <a:round/>
                <a:headEnd len="med" w="med" type="none"/>
                <a:tailEnd len="med" w="med" type="none"/>
              </a:ln>
            </p:spPr>
          </p:cxnSp>
        </p:grpSp>
        <p:grpSp>
          <p:nvGrpSpPr>
            <p:cNvPr id="10826" name="Google Shape;10826;p66"/>
            <p:cNvGrpSpPr/>
            <p:nvPr/>
          </p:nvGrpSpPr>
          <p:grpSpPr>
            <a:xfrm>
              <a:off x="3637290" y="2057755"/>
              <a:ext cx="219900" cy="335499"/>
              <a:chOff x="3637290" y="2057755"/>
              <a:chExt cx="219900" cy="335499"/>
            </a:xfrm>
          </p:grpSpPr>
          <p:sp>
            <p:nvSpPr>
              <p:cNvPr id="10827" name="Google Shape;10827;p66"/>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10828" name="Google Shape;10828;p66"/>
              <p:cNvCxnSpPr/>
              <p:nvPr/>
            </p:nvCxnSpPr>
            <p:spPr>
              <a:xfrm rot="10800000">
                <a:off x="3747169" y="2057755"/>
                <a:ext cx="0" cy="113700"/>
              </a:xfrm>
              <a:prstGeom prst="straightConnector1">
                <a:avLst/>
              </a:prstGeom>
              <a:noFill/>
              <a:ln cap="flat" cmpd="sng" w="9525">
                <a:solidFill>
                  <a:srgbClr val="BAC8D3"/>
                </a:solidFill>
                <a:prstDash val="solid"/>
                <a:round/>
                <a:headEnd len="med" w="med" type="none"/>
                <a:tailEnd len="med" w="med" type="none"/>
              </a:ln>
            </p:spPr>
          </p:cxnSp>
        </p:grpSp>
      </p:grpSp>
      <p:grpSp>
        <p:nvGrpSpPr>
          <p:cNvPr id="10829" name="Google Shape;10829;p66"/>
          <p:cNvGrpSpPr/>
          <p:nvPr/>
        </p:nvGrpSpPr>
        <p:grpSpPr>
          <a:xfrm>
            <a:off x="4917244" y="2079792"/>
            <a:ext cx="710153" cy="710153"/>
            <a:chOff x="5007123" y="2079403"/>
            <a:chExt cx="687600" cy="687600"/>
          </a:xfrm>
        </p:grpSpPr>
        <p:sp>
          <p:nvSpPr>
            <p:cNvPr id="10830" name="Google Shape;10830;p66"/>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66"/>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66"/>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66"/>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4" name="Google Shape;10834;p66"/>
          <p:cNvGrpSpPr/>
          <p:nvPr/>
        </p:nvGrpSpPr>
        <p:grpSpPr>
          <a:xfrm>
            <a:off x="5726681" y="2074299"/>
            <a:ext cx="720998" cy="721183"/>
            <a:chOff x="5797446" y="2063053"/>
            <a:chExt cx="698100" cy="698280"/>
          </a:xfrm>
        </p:grpSpPr>
        <p:sp>
          <p:nvSpPr>
            <p:cNvPr id="10835" name="Google Shape;10835;p66"/>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66"/>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66"/>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66"/>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9" name="Google Shape;10839;p66"/>
          <p:cNvGrpSpPr/>
          <p:nvPr/>
        </p:nvGrpSpPr>
        <p:grpSpPr>
          <a:xfrm>
            <a:off x="8171828" y="3719904"/>
            <a:ext cx="280585" cy="673164"/>
            <a:chOff x="8075075" y="3754290"/>
            <a:chExt cx="255612" cy="613194"/>
          </a:xfrm>
        </p:grpSpPr>
        <p:grpSp>
          <p:nvGrpSpPr>
            <p:cNvPr id="10840" name="Google Shape;10840;p66"/>
            <p:cNvGrpSpPr/>
            <p:nvPr/>
          </p:nvGrpSpPr>
          <p:grpSpPr>
            <a:xfrm>
              <a:off x="8075075" y="3754290"/>
              <a:ext cx="255612" cy="613194"/>
              <a:chOff x="8075075" y="3754290"/>
              <a:chExt cx="255612" cy="613194"/>
            </a:xfrm>
          </p:grpSpPr>
          <p:sp>
            <p:nvSpPr>
              <p:cNvPr id="10841" name="Google Shape;10841;p66"/>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66"/>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43" name="Google Shape;10843;p66"/>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4" name="Google Shape;10844;p66"/>
          <p:cNvGrpSpPr/>
          <p:nvPr/>
        </p:nvGrpSpPr>
        <p:grpSpPr>
          <a:xfrm>
            <a:off x="5288887" y="3708700"/>
            <a:ext cx="470352" cy="683745"/>
            <a:chOff x="1697726" y="3244179"/>
            <a:chExt cx="788124" cy="1146069"/>
          </a:xfrm>
        </p:grpSpPr>
        <p:sp>
          <p:nvSpPr>
            <p:cNvPr id="10845" name="Google Shape;10845;p66"/>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66"/>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47" name="Google Shape;10847;p66"/>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48" name="Google Shape;10848;p66"/>
          <p:cNvGrpSpPr/>
          <p:nvPr/>
        </p:nvGrpSpPr>
        <p:grpSpPr>
          <a:xfrm>
            <a:off x="5910037" y="3719902"/>
            <a:ext cx="293891" cy="293845"/>
            <a:chOff x="6134814" y="3754290"/>
            <a:chExt cx="293891" cy="293845"/>
          </a:xfrm>
        </p:grpSpPr>
        <p:sp>
          <p:nvSpPr>
            <p:cNvPr id="10849" name="Google Shape;10849;p66"/>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66"/>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1" name="Google Shape;10851;p66"/>
          <p:cNvGrpSpPr/>
          <p:nvPr/>
        </p:nvGrpSpPr>
        <p:grpSpPr>
          <a:xfrm>
            <a:off x="5910037" y="4098574"/>
            <a:ext cx="293891" cy="293891"/>
            <a:chOff x="6134814" y="4086186"/>
            <a:chExt cx="293891" cy="293891"/>
          </a:xfrm>
        </p:grpSpPr>
        <p:sp>
          <p:nvSpPr>
            <p:cNvPr id="10852" name="Google Shape;10852;p66"/>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66"/>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54" name="Google Shape;10854;p66"/>
          <p:cNvSpPr/>
          <p:nvPr/>
        </p:nvSpPr>
        <p:spPr>
          <a:xfrm>
            <a:off x="6948464" y="3719100"/>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66"/>
          <p:cNvSpPr/>
          <p:nvPr/>
        </p:nvSpPr>
        <p:spPr>
          <a:xfrm rot="10800000">
            <a:off x="6354727" y="3716837"/>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56" name="Google Shape;10856;p66"/>
          <p:cNvGrpSpPr/>
          <p:nvPr/>
        </p:nvGrpSpPr>
        <p:grpSpPr>
          <a:xfrm>
            <a:off x="7835013" y="2927266"/>
            <a:ext cx="622883" cy="621944"/>
            <a:chOff x="1187048" y="238125"/>
            <a:chExt cx="5256397" cy="5248476"/>
          </a:xfrm>
        </p:grpSpPr>
        <p:sp>
          <p:nvSpPr>
            <p:cNvPr id="10857" name="Google Shape;10857;p66"/>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66"/>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66"/>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66"/>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1" name="Google Shape;10861;p66"/>
          <p:cNvGrpSpPr/>
          <p:nvPr/>
        </p:nvGrpSpPr>
        <p:grpSpPr>
          <a:xfrm>
            <a:off x="2292118" y="2936875"/>
            <a:ext cx="1310987" cy="612407"/>
            <a:chOff x="238125" y="1188750"/>
            <a:chExt cx="7140450" cy="3335550"/>
          </a:xfrm>
        </p:grpSpPr>
        <p:sp>
          <p:nvSpPr>
            <p:cNvPr id="10862" name="Google Shape;10862;p66"/>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66"/>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66"/>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66"/>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66"/>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7" name="Google Shape;10867;p66"/>
          <p:cNvGrpSpPr/>
          <p:nvPr/>
        </p:nvGrpSpPr>
        <p:grpSpPr>
          <a:xfrm>
            <a:off x="6617990" y="2927430"/>
            <a:ext cx="1110299" cy="621702"/>
            <a:chOff x="238125" y="1335475"/>
            <a:chExt cx="5418735" cy="3034175"/>
          </a:xfrm>
        </p:grpSpPr>
        <p:sp>
          <p:nvSpPr>
            <p:cNvPr id="10868" name="Google Shape;10868;p66"/>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66"/>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66"/>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1" name="Google Shape;10871;p66"/>
          <p:cNvGrpSpPr/>
          <p:nvPr/>
        </p:nvGrpSpPr>
        <p:grpSpPr>
          <a:xfrm>
            <a:off x="5435649" y="2924327"/>
            <a:ext cx="1074451" cy="627181"/>
            <a:chOff x="5359127" y="2910889"/>
            <a:chExt cx="1097723" cy="640831"/>
          </a:xfrm>
        </p:grpSpPr>
        <p:grpSp>
          <p:nvGrpSpPr>
            <p:cNvPr id="10872" name="Google Shape;10872;p66"/>
            <p:cNvGrpSpPr/>
            <p:nvPr/>
          </p:nvGrpSpPr>
          <p:grpSpPr>
            <a:xfrm>
              <a:off x="5929791" y="3263088"/>
              <a:ext cx="527060" cy="287097"/>
              <a:chOff x="5929791" y="3263088"/>
              <a:chExt cx="527060" cy="287097"/>
            </a:xfrm>
          </p:grpSpPr>
          <p:sp>
            <p:nvSpPr>
              <p:cNvPr id="10873" name="Google Shape;10873;p66"/>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874" name="Google Shape;10874;p66"/>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875" name="Google Shape;10875;p66"/>
            <p:cNvGrpSpPr/>
            <p:nvPr/>
          </p:nvGrpSpPr>
          <p:grpSpPr>
            <a:xfrm>
              <a:off x="5359127" y="3263089"/>
              <a:ext cx="526428" cy="288631"/>
              <a:chOff x="5359127" y="3263089"/>
              <a:chExt cx="526428" cy="288631"/>
            </a:xfrm>
          </p:grpSpPr>
          <p:sp>
            <p:nvSpPr>
              <p:cNvPr id="10876" name="Google Shape;10876;p66"/>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877" name="Google Shape;10877;p66"/>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878" name="Google Shape;10878;p66"/>
            <p:cNvGrpSpPr/>
            <p:nvPr/>
          </p:nvGrpSpPr>
          <p:grpSpPr>
            <a:xfrm>
              <a:off x="5551525" y="2910889"/>
              <a:ext cx="520901" cy="610283"/>
              <a:chOff x="5551525" y="2910889"/>
              <a:chExt cx="520901" cy="610283"/>
            </a:xfrm>
          </p:grpSpPr>
          <p:sp>
            <p:nvSpPr>
              <p:cNvPr id="10879" name="Google Shape;10879;p66"/>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880" name="Google Shape;10880;p66"/>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881" name="Google Shape;10881;p66"/>
            <p:cNvGrpSpPr/>
            <p:nvPr/>
          </p:nvGrpSpPr>
          <p:grpSpPr>
            <a:xfrm>
              <a:off x="5743962" y="2919100"/>
              <a:ext cx="623674" cy="284502"/>
              <a:chOff x="5743962" y="2919100"/>
              <a:chExt cx="623674" cy="284502"/>
            </a:xfrm>
          </p:grpSpPr>
          <p:sp>
            <p:nvSpPr>
              <p:cNvPr id="10882" name="Google Shape;10882;p66"/>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883" name="Google Shape;10883;p66"/>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10884" name="Google Shape;10884;p66"/>
          <p:cNvGrpSpPr/>
          <p:nvPr/>
        </p:nvGrpSpPr>
        <p:grpSpPr>
          <a:xfrm>
            <a:off x="7586863" y="2075038"/>
            <a:ext cx="874976" cy="719600"/>
            <a:chOff x="7608988" y="2093194"/>
            <a:chExt cx="817276" cy="672147"/>
          </a:xfrm>
        </p:grpSpPr>
        <p:cxnSp>
          <p:nvCxnSpPr>
            <p:cNvPr id="10885" name="Google Shape;10885;p66"/>
            <p:cNvCxnSpPr/>
            <p:nvPr/>
          </p:nvCxnSpPr>
          <p:spPr>
            <a:xfrm flipH="1" rot="5400000">
              <a:off x="7620257"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886" name="Google Shape;10886;p66"/>
            <p:cNvCxnSpPr/>
            <p:nvPr/>
          </p:nvCxnSpPr>
          <p:spPr>
            <a:xfrm rot="-5400000">
              <a:off x="8285120"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887" name="Google Shape;10887;p66"/>
            <p:cNvCxnSpPr/>
            <p:nvPr/>
          </p:nvCxnSpPr>
          <p:spPr>
            <a:xfrm rot="5400000">
              <a:off x="7620257"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888" name="Google Shape;10888;p66"/>
            <p:cNvCxnSpPr/>
            <p:nvPr/>
          </p:nvCxnSpPr>
          <p:spPr>
            <a:xfrm flipH="1" rot="-5400000">
              <a:off x="8285120"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889" name="Google Shape;10889;p66"/>
            <p:cNvCxnSpPr/>
            <p:nvPr/>
          </p:nvCxnSpPr>
          <p:spPr>
            <a:xfrm rot="10800000">
              <a:off x="7608988" y="2425132"/>
              <a:ext cx="83400" cy="0"/>
            </a:xfrm>
            <a:prstGeom prst="straightConnector1">
              <a:avLst/>
            </a:prstGeom>
            <a:noFill/>
            <a:ln cap="flat" cmpd="sng" w="9525">
              <a:solidFill>
                <a:srgbClr val="667E92"/>
              </a:solidFill>
              <a:prstDash val="solid"/>
              <a:round/>
              <a:headEnd len="med" w="med" type="none"/>
              <a:tailEnd len="med" w="med" type="none"/>
            </a:ln>
          </p:spPr>
        </p:cxnSp>
        <p:cxnSp>
          <p:nvCxnSpPr>
            <p:cNvPr id="10890" name="Google Shape;10890;p66"/>
            <p:cNvCxnSpPr/>
            <p:nvPr/>
          </p:nvCxnSpPr>
          <p:spPr>
            <a:xfrm rot="10800000">
              <a:off x="8342865" y="2425132"/>
              <a:ext cx="83400" cy="0"/>
            </a:xfrm>
            <a:prstGeom prst="straightConnector1">
              <a:avLst/>
            </a:prstGeom>
            <a:noFill/>
            <a:ln cap="flat" cmpd="sng" w="9525">
              <a:solidFill>
                <a:srgbClr val="667E92"/>
              </a:solidFill>
              <a:prstDash val="solid"/>
              <a:round/>
              <a:headEnd len="med" w="med" type="none"/>
              <a:tailEnd len="med" w="med" type="none"/>
            </a:ln>
          </p:spPr>
        </p:cxnSp>
        <p:grpSp>
          <p:nvGrpSpPr>
            <p:cNvPr id="10891" name="Google Shape;10891;p66"/>
            <p:cNvGrpSpPr/>
            <p:nvPr/>
          </p:nvGrpSpPr>
          <p:grpSpPr>
            <a:xfrm>
              <a:off x="7721175" y="2093194"/>
              <a:ext cx="599587" cy="623846"/>
              <a:chOff x="7721175" y="2093194"/>
              <a:chExt cx="599587" cy="623846"/>
            </a:xfrm>
          </p:grpSpPr>
          <p:grpSp>
            <p:nvGrpSpPr>
              <p:cNvPr id="10892" name="Google Shape;10892;p66"/>
              <p:cNvGrpSpPr/>
              <p:nvPr/>
            </p:nvGrpSpPr>
            <p:grpSpPr>
              <a:xfrm>
                <a:off x="7721175" y="2093194"/>
                <a:ext cx="291605" cy="623846"/>
                <a:chOff x="9405575" y="2061418"/>
                <a:chExt cx="291605" cy="623846"/>
              </a:xfrm>
            </p:grpSpPr>
            <p:sp>
              <p:nvSpPr>
                <p:cNvPr id="10893" name="Google Shape;10893;p66"/>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66"/>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66"/>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66"/>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66"/>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66"/>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66"/>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0" name="Google Shape;10900;p66"/>
              <p:cNvGrpSpPr/>
              <p:nvPr/>
            </p:nvGrpSpPr>
            <p:grpSpPr>
              <a:xfrm flipH="1">
                <a:off x="8029157" y="2093194"/>
                <a:ext cx="291605" cy="623846"/>
                <a:chOff x="9405575" y="2061418"/>
                <a:chExt cx="291605" cy="623846"/>
              </a:xfrm>
            </p:grpSpPr>
            <p:sp>
              <p:nvSpPr>
                <p:cNvPr id="10901" name="Google Shape;10901;p66"/>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66"/>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66"/>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66"/>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66"/>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66"/>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66"/>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908" name="Google Shape;10908;p66"/>
          <p:cNvGrpSpPr/>
          <p:nvPr/>
        </p:nvGrpSpPr>
        <p:grpSpPr>
          <a:xfrm>
            <a:off x="4031299" y="1191441"/>
            <a:ext cx="712557" cy="785901"/>
            <a:chOff x="4206459" y="1191441"/>
            <a:chExt cx="712557" cy="785901"/>
          </a:xfrm>
        </p:grpSpPr>
        <p:sp>
          <p:nvSpPr>
            <p:cNvPr id="10909" name="Google Shape;10909;p66"/>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66"/>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66"/>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66"/>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13" name="Google Shape;10913;p66"/>
            <p:cNvGrpSpPr/>
            <p:nvPr/>
          </p:nvGrpSpPr>
          <p:grpSpPr>
            <a:xfrm>
              <a:off x="4644280" y="1290523"/>
              <a:ext cx="143716" cy="29463"/>
              <a:chOff x="4644280" y="1290523"/>
              <a:chExt cx="143716" cy="29463"/>
            </a:xfrm>
          </p:grpSpPr>
          <p:sp>
            <p:nvSpPr>
              <p:cNvPr id="10914" name="Google Shape;10914;p66"/>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66"/>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66"/>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66"/>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8" name="Google Shape;10918;p66"/>
            <p:cNvGrpSpPr/>
            <p:nvPr/>
          </p:nvGrpSpPr>
          <p:grpSpPr>
            <a:xfrm>
              <a:off x="4356567" y="1191441"/>
              <a:ext cx="143690" cy="29488"/>
              <a:chOff x="4356567" y="1191441"/>
              <a:chExt cx="143690" cy="29488"/>
            </a:xfrm>
          </p:grpSpPr>
          <p:sp>
            <p:nvSpPr>
              <p:cNvPr id="10919" name="Google Shape;10919;p66"/>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66"/>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66"/>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66"/>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3" name="Google Shape;10923;p66"/>
            <p:cNvGrpSpPr/>
            <p:nvPr/>
          </p:nvGrpSpPr>
          <p:grpSpPr>
            <a:xfrm>
              <a:off x="4339009" y="1863727"/>
              <a:ext cx="143703" cy="29476"/>
              <a:chOff x="4339009" y="1863727"/>
              <a:chExt cx="143703" cy="29476"/>
            </a:xfrm>
          </p:grpSpPr>
          <p:sp>
            <p:nvSpPr>
              <p:cNvPr id="10924" name="Google Shape;10924;p66"/>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66"/>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66"/>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66"/>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8" name="Google Shape;10928;p66"/>
            <p:cNvGrpSpPr/>
            <p:nvPr/>
          </p:nvGrpSpPr>
          <p:grpSpPr>
            <a:xfrm>
              <a:off x="4206459" y="1607315"/>
              <a:ext cx="29539" cy="142899"/>
              <a:chOff x="4206459" y="1607315"/>
              <a:chExt cx="29539" cy="142899"/>
            </a:xfrm>
          </p:grpSpPr>
          <p:sp>
            <p:nvSpPr>
              <p:cNvPr id="10929" name="Google Shape;10929;p66"/>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66"/>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66"/>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66"/>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33" name="Google Shape;10933;p66"/>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66"/>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66"/>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66"/>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37" name="Google Shape;10937;p66"/>
            <p:cNvGrpSpPr/>
            <p:nvPr/>
          </p:nvGrpSpPr>
          <p:grpSpPr>
            <a:xfrm>
              <a:off x="4889463" y="1423737"/>
              <a:ext cx="29552" cy="142899"/>
              <a:chOff x="4889463" y="1423737"/>
              <a:chExt cx="29552" cy="142899"/>
            </a:xfrm>
          </p:grpSpPr>
          <p:sp>
            <p:nvSpPr>
              <p:cNvPr id="10938" name="Google Shape;10938;p66"/>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66"/>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66"/>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66"/>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2" name="Google Shape;10942;p66"/>
            <p:cNvGrpSpPr/>
            <p:nvPr/>
          </p:nvGrpSpPr>
          <p:grpSpPr>
            <a:xfrm>
              <a:off x="4771663" y="1876896"/>
              <a:ext cx="108651" cy="100447"/>
              <a:chOff x="4771663" y="1876896"/>
              <a:chExt cx="108651" cy="100447"/>
            </a:xfrm>
          </p:grpSpPr>
          <p:sp>
            <p:nvSpPr>
              <p:cNvPr id="10943" name="Google Shape;10943;p66"/>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66"/>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66"/>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66"/>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947" name="Google Shape;10947;p66"/>
          <p:cNvGrpSpPr/>
          <p:nvPr/>
        </p:nvGrpSpPr>
        <p:grpSpPr>
          <a:xfrm>
            <a:off x="4026774" y="2074664"/>
            <a:ext cx="791287" cy="720350"/>
            <a:chOff x="267375" y="1071875"/>
            <a:chExt cx="470500" cy="428550"/>
          </a:xfrm>
        </p:grpSpPr>
        <p:sp>
          <p:nvSpPr>
            <p:cNvPr id="10948" name="Google Shape;10948;p66"/>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66"/>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66"/>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66"/>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66"/>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66"/>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66"/>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66"/>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6" name="Google Shape;10956;p66"/>
          <p:cNvGrpSpPr/>
          <p:nvPr/>
        </p:nvGrpSpPr>
        <p:grpSpPr>
          <a:xfrm>
            <a:off x="727269" y="3719294"/>
            <a:ext cx="1408444" cy="673166"/>
            <a:chOff x="712664" y="3693287"/>
            <a:chExt cx="1460738" cy="698160"/>
          </a:xfrm>
        </p:grpSpPr>
        <p:grpSp>
          <p:nvGrpSpPr>
            <p:cNvPr id="10957" name="Google Shape;10957;p66"/>
            <p:cNvGrpSpPr/>
            <p:nvPr/>
          </p:nvGrpSpPr>
          <p:grpSpPr>
            <a:xfrm>
              <a:off x="1380079" y="4133090"/>
              <a:ext cx="234048" cy="258099"/>
              <a:chOff x="1380079" y="4133090"/>
              <a:chExt cx="234048" cy="258099"/>
            </a:xfrm>
          </p:grpSpPr>
          <p:sp>
            <p:nvSpPr>
              <p:cNvPr id="10958" name="Google Shape;10958;p66"/>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66"/>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66"/>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1" name="Google Shape;10961;p66"/>
            <p:cNvGrpSpPr/>
            <p:nvPr/>
          </p:nvGrpSpPr>
          <p:grpSpPr>
            <a:xfrm>
              <a:off x="884610" y="3864082"/>
              <a:ext cx="1118566" cy="527275"/>
              <a:chOff x="890961" y="3865463"/>
              <a:chExt cx="1115221" cy="525698"/>
            </a:xfrm>
          </p:grpSpPr>
          <p:sp>
            <p:nvSpPr>
              <p:cNvPr id="10962" name="Google Shape;10962;p66"/>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66"/>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66"/>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5" name="Google Shape;10965;p66"/>
            <p:cNvGrpSpPr/>
            <p:nvPr/>
          </p:nvGrpSpPr>
          <p:grpSpPr>
            <a:xfrm>
              <a:off x="712664" y="3693287"/>
              <a:ext cx="1460738" cy="698160"/>
              <a:chOff x="712664" y="3693025"/>
              <a:chExt cx="1460738" cy="698160"/>
            </a:xfrm>
          </p:grpSpPr>
          <p:sp>
            <p:nvSpPr>
              <p:cNvPr id="10966" name="Google Shape;10966;p66"/>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66"/>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66"/>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66"/>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66"/>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66"/>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972" name="Google Shape;10972;p66"/>
          <p:cNvGrpSpPr/>
          <p:nvPr/>
        </p:nvGrpSpPr>
        <p:grpSpPr>
          <a:xfrm>
            <a:off x="3164985" y="1191441"/>
            <a:ext cx="795485" cy="738831"/>
            <a:chOff x="3348603" y="1236445"/>
            <a:chExt cx="749256" cy="695894"/>
          </a:xfrm>
        </p:grpSpPr>
        <p:grpSp>
          <p:nvGrpSpPr>
            <p:cNvPr id="10973" name="Google Shape;10973;p66"/>
            <p:cNvGrpSpPr/>
            <p:nvPr/>
          </p:nvGrpSpPr>
          <p:grpSpPr>
            <a:xfrm>
              <a:off x="3583779" y="1236445"/>
              <a:ext cx="293795" cy="285811"/>
              <a:chOff x="3750225" y="1774000"/>
              <a:chExt cx="149575" cy="145525"/>
            </a:xfrm>
          </p:grpSpPr>
          <p:sp>
            <p:nvSpPr>
              <p:cNvPr id="10974" name="Google Shape;10974;p66"/>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66"/>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6" name="Google Shape;10976;p66"/>
            <p:cNvGrpSpPr/>
            <p:nvPr/>
          </p:nvGrpSpPr>
          <p:grpSpPr>
            <a:xfrm>
              <a:off x="3775534" y="1462599"/>
              <a:ext cx="322325" cy="285958"/>
              <a:chOff x="3847850" y="1889150"/>
              <a:chExt cx="164100" cy="145600"/>
            </a:xfrm>
          </p:grpSpPr>
          <p:sp>
            <p:nvSpPr>
              <p:cNvPr id="10977" name="Google Shape;10977;p66"/>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66"/>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9" name="Google Shape;10979;p66"/>
            <p:cNvGrpSpPr/>
            <p:nvPr/>
          </p:nvGrpSpPr>
          <p:grpSpPr>
            <a:xfrm>
              <a:off x="3545329" y="1646528"/>
              <a:ext cx="293746" cy="285811"/>
              <a:chOff x="3730650" y="1982800"/>
              <a:chExt cx="149550" cy="145525"/>
            </a:xfrm>
          </p:grpSpPr>
          <p:sp>
            <p:nvSpPr>
              <p:cNvPr id="10980" name="Google Shape;10980;p66"/>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66"/>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2" name="Google Shape;10982;p66"/>
            <p:cNvGrpSpPr/>
            <p:nvPr/>
          </p:nvGrpSpPr>
          <p:grpSpPr>
            <a:xfrm>
              <a:off x="3348603" y="1415046"/>
              <a:ext cx="294384" cy="284387"/>
              <a:chOff x="3630494" y="1864938"/>
              <a:chExt cx="149875" cy="144800"/>
            </a:xfrm>
          </p:grpSpPr>
          <p:sp>
            <p:nvSpPr>
              <p:cNvPr id="10983" name="Google Shape;10983;p66"/>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66"/>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985" name="Google Shape;10985;p66"/>
          <p:cNvGrpSpPr/>
          <p:nvPr/>
        </p:nvGrpSpPr>
        <p:grpSpPr>
          <a:xfrm>
            <a:off x="2286512" y="3714337"/>
            <a:ext cx="1324924" cy="678083"/>
            <a:chOff x="2413923" y="3711366"/>
            <a:chExt cx="1374117" cy="703260"/>
          </a:xfrm>
        </p:grpSpPr>
        <p:grpSp>
          <p:nvGrpSpPr>
            <p:cNvPr id="10986" name="Google Shape;10986;p66"/>
            <p:cNvGrpSpPr/>
            <p:nvPr/>
          </p:nvGrpSpPr>
          <p:grpSpPr>
            <a:xfrm>
              <a:off x="2413923" y="3711366"/>
              <a:ext cx="1374117" cy="703260"/>
              <a:chOff x="2413923" y="3711366"/>
              <a:chExt cx="1374117" cy="703260"/>
            </a:xfrm>
          </p:grpSpPr>
          <p:sp>
            <p:nvSpPr>
              <p:cNvPr id="10987" name="Google Shape;10987;p66"/>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88" name="Google Shape;10988;p66"/>
              <p:cNvGrpSpPr/>
              <p:nvPr/>
            </p:nvGrpSpPr>
            <p:grpSpPr>
              <a:xfrm>
                <a:off x="2600284" y="3808654"/>
                <a:ext cx="234506" cy="138009"/>
                <a:chOff x="2600284" y="3808654"/>
                <a:chExt cx="234506" cy="138009"/>
              </a:xfrm>
            </p:grpSpPr>
            <p:sp>
              <p:nvSpPr>
                <p:cNvPr id="10989" name="Google Shape;10989;p66"/>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990" name="Google Shape;10990;p66"/>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991" name="Google Shape;10991;p66"/>
              <p:cNvGrpSpPr/>
              <p:nvPr/>
            </p:nvGrpSpPr>
            <p:grpSpPr>
              <a:xfrm>
                <a:off x="3359659" y="3805664"/>
                <a:ext cx="232294" cy="141000"/>
                <a:chOff x="3359659" y="3805664"/>
                <a:chExt cx="232294" cy="141000"/>
              </a:xfrm>
            </p:grpSpPr>
            <p:sp>
              <p:nvSpPr>
                <p:cNvPr id="10992" name="Google Shape;10992;p66"/>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993" name="Google Shape;10993;p66"/>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994" name="Google Shape;10994;p66"/>
              <p:cNvGrpSpPr/>
              <p:nvPr/>
            </p:nvGrpSpPr>
            <p:grpSpPr>
              <a:xfrm>
                <a:off x="3067316" y="3711366"/>
                <a:ext cx="66900" cy="166809"/>
                <a:chOff x="3067316" y="3711366"/>
                <a:chExt cx="66900" cy="166809"/>
              </a:xfrm>
            </p:grpSpPr>
            <p:sp>
              <p:nvSpPr>
                <p:cNvPr id="10995" name="Google Shape;10995;p66"/>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996" name="Google Shape;10996;p66"/>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997" name="Google Shape;10997;p66"/>
              <p:cNvGrpSpPr/>
              <p:nvPr/>
            </p:nvGrpSpPr>
            <p:grpSpPr>
              <a:xfrm>
                <a:off x="2413923" y="4058666"/>
                <a:ext cx="224119" cy="66900"/>
                <a:chOff x="2413923" y="4058666"/>
                <a:chExt cx="224119" cy="66900"/>
              </a:xfrm>
            </p:grpSpPr>
            <p:sp>
              <p:nvSpPr>
                <p:cNvPr id="10998" name="Google Shape;10998;p66"/>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999" name="Google Shape;10999;p66"/>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1000" name="Google Shape;11000;p66"/>
              <p:cNvGrpSpPr/>
              <p:nvPr/>
            </p:nvGrpSpPr>
            <p:grpSpPr>
              <a:xfrm>
                <a:off x="3564643" y="4058666"/>
                <a:ext cx="223397" cy="66900"/>
                <a:chOff x="3564643" y="4058666"/>
                <a:chExt cx="223397" cy="66900"/>
              </a:xfrm>
            </p:grpSpPr>
            <p:sp>
              <p:nvSpPr>
                <p:cNvPr id="11001" name="Google Shape;11001;p66"/>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002" name="Google Shape;11002;p66"/>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grpSp>
          <p:nvGrpSpPr>
            <p:cNvPr id="11003" name="Google Shape;11003;p66"/>
            <p:cNvGrpSpPr/>
            <p:nvPr/>
          </p:nvGrpSpPr>
          <p:grpSpPr>
            <a:xfrm>
              <a:off x="2633353" y="3965763"/>
              <a:ext cx="933975" cy="445687"/>
              <a:chOff x="2633353" y="3965763"/>
              <a:chExt cx="933975" cy="445687"/>
            </a:xfrm>
          </p:grpSpPr>
          <p:sp>
            <p:nvSpPr>
              <p:cNvPr id="11004" name="Google Shape;11004;p66"/>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66"/>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06" name="Google Shape;11006;p66"/>
          <p:cNvGrpSpPr/>
          <p:nvPr/>
        </p:nvGrpSpPr>
        <p:grpSpPr>
          <a:xfrm>
            <a:off x="6410784" y="1264884"/>
            <a:ext cx="1131087" cy="587383"/>
            <a:chOff x="238125" y="999450"/>
            <a:chExt cx="7140700" cy="3708225"/>
          </a:xfrm>
        </p:grpSpPr>
        <p:sp>
          <p:nvSpPr>
            <p:cNvPr id="11007" name="Google Shape;11007;p66"/>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66"/>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66"/>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66"/>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66"/>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66"/>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66"/>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66"/>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66"/>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6" name="Google Shape;11016;p66"/>
          <p:cNvGrpSpPr/>
          <p:nvPr/>
        </p:nvGrpSpPr>
        <p:grpSpPr>
          <a:xfrm>
            <a:off x="3762234" y="3714379"/>
            <a:ext cx="1375854" cy="678131"/>
            <a:chOff x="3913765" y="3641905"/>
            <a:chExt cx="1522805" cy="750560"/>
          </a:xfrm>
        </p:grpSpPr>
        <p:grpSp>
          <p:nvGrpSpPr>
            <p:cNvPr id="11017" name="Google Shape;11017;p66"/>
            <p:cNvGrpSpPr/>
            <p:nvPr/>
          </p:nvGrpSpPr>
          <p:grpSpPr>
            <a:xfrm>
              <a:off x="3913765" y="3997002"/>
              <a:ext cx="1522805" cy="395463"/>
              <a:chOff x="3913765" y="3997002"/>
              <a:chExt cx="1522805" cy="395463"/>
            </a:xfrm>
          </p:grpSpPr>
          <p:grpSp>
            <p:nvGrpSpPr>
              <p:cNvPr id="11018" name="Google Shape;11018;p66"/>
              <p:cNvGrpSpPr/>
              <p:nvPr/>
            </p:nvGrpSpPr>
            <p:grpSpPr>
              <a:xfrm>
                <a:off x="3913765" y="4138659"/>
                <a:ext cx="507602" cy="253806"/>
                <a:chOff x="3913765" y="4138659"/>
                <a:chExt cx="507602" cy="253806"/>
              </a:xfrm>
            </p:grpSpPr>
            <p:sp>
              <p:nvSpPr>
                <p:cNvPr id="11019" name="Google Shape;11019;p66"/>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66"/>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11021" name="Google Shape;11021;p66"/>
              <p:cNvGrpSpPr/>
              <p:nvPr/>
            </p:nvGrpSpPr>
            <p:grpSpPr>
              <a:xfrm>
                <a:off x="4421361" y="3997002"/>
                <a:ext cx="507618" cy="395463"/>
                <a:chOff x="4421361" y="3997002"/>
                <a:chExt cx="507618" cy="395463"/>
              </a:xfrm>
            </p:grpSpPr>
            <p:sp>
              <p:nvSpPr>
                <p:cNvPr id="11022" name="Google Shape;11022;p66"/>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66"/>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4" name="Google Shape;11024;p66"/>
              <p:cNvGrpSpPr/>
              <p:nvPr/>
            </p:nvGrpSpPr>
            <p:grpSpPr>
              <a:xfrm>
                <a:off x="4928973" y="4189418"/>
                <a:ext cx="507596" cy="203047"/>
                <a:chOff x="4928973" y="4189418"/>
                <a:chExt cx="507596" cy="203047"/>
              </a:xfrm>
            </p:grpSpPr>
            <p:sp>
              <p:nvSpPr>
                <p:cNvPr id="11025" name="Google Shape;11025;p66"/>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66"/>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27" name="Google Shape;11027;p66"/>
            <p:cNvGrpSpPr/>
            <p:nvPr/>
          </p:nvGrpSpPr>
          <p:grpSpPr>
            <a:xfrm>
              <a:off x="4482186" y="3641905"/>
              <a:ext cx="397605" cy="349784"/>
              <a:chOff x="2906375" y="1159725"/>
              <a:chExt cx="1860575" cy="1636800"/>
            </a:xfrm>
          </p:grpSpPr>
          <p:sp>
            <p:nvSpPr>
              <p:cNvPr id="11028" name="Google Shape;11028;p66"/>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66"/>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66"/>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66"/>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32" name="Google Shape;11032;p66"/>
          <p:cNvGrpSpPr/>
          <p:nvPr/>
        </p:nvGrpSpPr>
        <p:grpSpPr>
          <a:xfrm>
            <a:off x="6546943" y="2074305"/>
            <a:ext cx="940737" cy="721067"/>
            <a:chOff x="6599718" y="2068734"/>
            <a:chExt cx="940737" cy="721067"/>
          </a:xfrm>
        </p:grpSpPr>
        <p:sp>
          <p:nvSpPr>
            <p:cNvPr id="11033" name="Google Shape;11033;p66"/>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66"/>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66"/>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66"/>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66"/>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66"/>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39" name="Google Shape;11039;p66"/>
            <p:cNvGrpSpPr/>
            <p:nvPr/>
          </p:nvGrpSpPr>
          <p:grpSpPr>
            <a:xfrm>
              <a:off x="6836957" y="2068734"/>
              <a:ext cx="461892" cy="721067"/>
              <a:chOff x="6836957" y="2068734"/>
              <a:chExt cx="461892" cy="721067"/>
            </a:xfrm>
          </p:grpSpPr>
          <p:sp>
            <p:nvSpPr>
              <p:cNvPr id="11040" name="Google Shape;11040;p66"/>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66"/>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66"/>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66"/>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66"/>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66"/>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46" name="Google Shape;11046;p66"/>
              <p:cNvGrpSpPr/>
              <p:nvPr/>
            </p:nvGrpSpPr>
            <p:grpSpPr>
              <a:xfrm>
                <a:off x="6836957" y="2068734"/>
                <a:ext cx="461892" cy="721067"/>
                <a:chOff x="6836957" y="2068734"/>
                <a:chExt cx="461892" cy="721067"/>
              </a:xfrm>
            </p:grpSpPr>
            <p:sp>
              <p:nvSpPr>
                <p:cNvPr id="11047" name="Google Shape;11047;p66"/>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66"/>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66"/>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66"/>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66"/>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66"/>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66"/>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1054" name="Google Shape;11054;p66"/>
          <p:cNvGrpSpPr/>
          <p:nvPr/>
        </p:nvGrpSpPr>
        <p:grpSpPr>
          <a:xfrm>
            <a:off x="2430262" y="2078652"/>
            <a:ext cx="712577" cy="712374"/>
            <a:chOff x="2559249" y="2069323"/>
            <a:chExt cx="685566" cy="685634"/>
          </a:xfrm>
        </p:grpSpPr>
        <p:sp>
          <p:nvSpPr>
            <p:cNvPr id="11055" name="Google Shape;11055;p66"/>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66"/>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66"/>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66"/>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66"/>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66"/>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66"/>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66"/>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66"/>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66"/>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66"/>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66"/>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66"/>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8" name="Google Shape;11068;p66"/>
          <p:cNvGrpSpPr/>
          <p:nvPr/>
        </p:nvGrpSpPr>
        <p:grpSpPr>
          <a:xfrm>
            <a:off x="7612699" y="1191441"/>
            <a:ext cx="845645" cy="711911"/>
            <a:chOff x="951975" y="315800"/>
            <a:chExt cx="5860325" cy="4933550"/>
          </a:xfrm>
        </p:grpSpPr>
        <p:sp>
          <p:nvSpPr>
            <p:cNvPr id="11069" name="Google Shape;11069;p66"/>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66"/>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66"/>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66"/>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66"/>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66"/>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66"/>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66"/>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7" name="Google Shape;11077;p66"/>
          <p:cNvGrpSpPr/>
          <p:nvPr/>
        </p:nvGrpSpPr>
        <p:grpSpPr>
          <a:xfrm>
            <a:off x="3709828" y="2927550"/>
            <a:ext cx="1617932" cy="621724"/>
            <a:chOff x="3862800" y="3038525"/>
            <a:chExt cx="1329006" cy="510698"/>
          </a:xfrm>
        </p:grpSpPr>
        <p:sp>
          <p:nvSpPr>
            <p:cNvPr id="11078" name="Google Shape;11078;p66"/>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66"/>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80" name="Google Shape;11080;p66"/>
            <p:cNvGrpSpPr/>
            <p:nvPr/>
          </p:nvGrpSpPr>
          <p:grpSpPr>
            <a:xfrm>
              <a:off x="3967075" y="3040337"/>
              <a:ext cx="1019927" cy="402126"/>
              <a:chOff x="3967075" y="3040337"/>
              <a:chExt cx="1019927" cy="402126"/>
            </a:xfrm>
          </p:grpSpPr>
          <p:sp>
            <p:nvSpPr>
              <p:cNvPr id="11081" name="Google Shape;11081;p66"/>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66"/>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3" name="Google Shape;11083;p66"/>
            <p:cNvGrpSpPr/>
            <p:nvPr/>
          </p:nvGrpSpPr>
          <p:grpSpPr>
            <a:xfrm>
              <a:off x="4186700" y="3040337"/>
              <a:ext cx="390475" cy="183289"/>
              <a:chOff x="4186700" y="3040337"/>
              <a:chExt cx="390475" cy="183289"/>
            </a:xfrm>
          </p:grpSpPr>
          <p:sp>
            <p:nvSpPr>
              <p:cNvPr id="11084" name="Google Shape;11084;p66"/>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66"/>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6" name="Google Shape;11086;p66"/>
            <p:cNvGrpSpPr/>
            <p:nvPr/>
          </p:nvGrpSpPr>
          <p:grpSpPr>
            <a:xfrm>
              <a:off x="4073727" y="3040337"/>
              <a:ext cx="697794" cy="296263"/>
              <a:chOff x="4073727" y="3040337"/>
              <a:chExt cx="697794" cy="296263"/>
            </a:xfrm>
          </p:grpSpPr>
          <p:sp>
            <p:nvSpPr>
              <p:cNvPr id="11087" name="Google Shape;11087;p66"/>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66"/>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9" name="Google Shape;11089;p66"/>
            <p:cNvGrpSpPr/>
            <p:nvPr/>
          </p:nvGrpSpPr>
          <p:grpSpPr>
            <a:xfrm>
              <a:off x="3862800" y="3038525"/>
              <a:ext cx="1329006" cy="510698"/>
              <a:chOff x="3862800" y="3038525"/>
              <a:chExt cx="1329006" cy="510698"/>
            </a:xfrm>
          </p:grpSpPr>
          <p:sp>
            <p:nvSpPr>
              <p:cNvPr id="11090" name="Google Shape;11090;p66"/>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66"/>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92" name="Google Shape;11092;p66"/>
          <p:cNvGrpSpPr/>
          <p:nvPr/>
        </p:nvGrpSpPr>
        <p:grpSpPr>
          <a:xfrm>
            <a:off x="718150" y="1191441"/>
            <a:ext cx="883205" cy="775176"/>
            <a:chOff x="649648" y="271400"/>
            <a:chExt cx="6215377" cy="5455143"/>
          </a:xfrm>
        </p:grpSpPr>
        <p:sp>
          <p:nvSpPr>
            <p:cNvPr id="11093" name="Google Shape;11093;p66"/>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66"/>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66"/>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66"/>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66"/>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66"/>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66"/>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66"/>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66"/>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66"/>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66"/>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66"/>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5" name="Google Shape;11105;p66"/>
          <p:cNvGrpSpPr/>
          <p:nvPr/>
        </p:nvGrpSpPr>
        <p:grpSpPr>
          <a:xfrm>
            <a:off x="2326452" y="1191441"/>
            <a:ext cx="767704" cy="815489"/>
            <a:chOff x="2499700" y="1135950"/>
            <a:chExt cx="732402" cy="777990"/>
          </a:xfrm>
        </p:grpSpPr>
        <p:grpSp>
          <p:nvGrpSpPr>
            <p:cNvPr id="11106" name="Google Shape;11106;p66"/>
            <p:cNvGrpSpPr/>
            <p:nvPr/>
          </p:nvGrpSpPr>
          <p:grpSpPr>
            <a:xfrm>
              <a:off x="2499700" y="1135950"/>
              <a:ext cx="732402" cy="694705"/>
              <a:chOff x="2499700" y="1135950"/>
              <a:chExt cx="732402" cy="694705"/>
            </a:xfrm>
          </p:grpSpPr>
          <p:sp>
            <p:nvSpPr>
              <p:cNvPr id="11107" name="Google Shape;11107;p66"/>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66"/>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66"/>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66"/>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66"/>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66"/>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66"/>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66"/>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66"/>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66"/>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66"/>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66"/>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66"/>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66"/>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66"/>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66"/>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66"/>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66"/>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66"/>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66"/>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66"/>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66"/>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66"/>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66"/>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66"/>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66"/>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66"/>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4" name="Google Shape;11134;p66"/>
            <p:cNvGrpSpPr/>
            <p:nvPr/>
          </p:nvGrpSpPr>
          <p:grpSpPr>
            <a:xfrm>
              <a:off x="2517909" y="1188726"/>
              <a:ext cx="702702" cy="725214"/>
              <a:chOff x="2517909" y="1188726"/>
              <a:chExt cx="702702" cy="725214"/>
            </a:xfrm>
          </p:grpSpPr>
          <p:sp>
            <p:nvSpPr>
              <p:cNvPr id="11135" name="Google Shape;11135;p66"/>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66"/>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66"/>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66"/>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66"/>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140" name="Google Shape;11140;p66"/>
          <p:cNvGrpSpPr/>
          <p:nvPr/>
        </p:nvGrpSpPr>
        <p:grpSpPr>
          <a:xfrm>
            <a:off x="1672184" y="1191441"/>
            <a:ext cx="583439" cy="870229"/>
            <a:chOff x="1716825" y="1121550"/>
            <a:chExt cx="622800" cy="928938"/>
          </a:xfrm>
        </p:grpSpPr>
        <p:grpSp>
          <p:nvGrpSpPr>
            <p:cNvPr id="11141" name="Google Shape;11141;p66"/>
            <p:cNvGrpSpPr/>
            <p:nvPr/>
          </p:nvGrpSpPr>
          <p:grpSpPr>
            <a:xfrm>
              <a:off x="1716825" y="1121550"/>
              <a:ext cx="622800" cy="928938"/>
              <a:chOff x="1716825" y="1121550"/>
              <a:chExt cx="622800" cy="928938"/>
            </a:xfrm>
          </p:grpSpPr>
          <p:cxnSp>
            <p:nvCxnSpPr>
              <p:cNvPr id="11142" name="Google Shape;11142;p66"/>
              <p:cNvCxnSpPr/>
              <p:nvPr/>
            </p:nvCxnSpPr>
            <p:spPr>
              <a:xfrm>
                <a:off x="1954750" y="1738188"/>
                <a:ext cx="0" cy="312300"/>
              </a:xfrm>
              <a:prstGeom prst="straightConnector1">
                <a:avLst/>
              </a:prstGeom>
              <a:noFill/>
              <a:ln cap="flat" cmpd="sng" w="9525">
                <a:solidFill>
                  <a:srgbClr val="213B55"/>
                </a:solidFill>
                <a:prstDash val="solid"/>
                <a:round/>
                <a:headEnd len="med" w="med" type="none"/>
                <a:tailEnd len="med" w="med" type="none"/>
              </a:ln>
            </p:spPr>
          </p:cxnSp>
          <p:sp>
            <p:nvSpPr>
              <p:cNvPr id="11143" name="Google Shape;11143;p66"/>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4" name="Google Shape;11144;p66"/>
            <p:cNvGrpSpPr/>
            <p:nvPr/>
          </p:nvGrpSpPr>
          <p:grpSpPr>
            <a:xfrm>
              <a:off x="1768050" y="1172775"/>
              <a:ext cx="520200" cy="832000"/>
              <a:chOff x="1768050" y="1172775"/>
              <a:chExt cx="520200" cy="832000"/>
            </a:xfrm>
          </p:grpSpPr>
          <p:cxnSp>
            <p:nvCxnSpPr>
              <p:cNvPr id="11145" name="Google Shape;11145;p66"/>
              <p:cNvCxnSpPr/>
              <p:nvPr/>
            </p:nvCxnSpPr>
            <p:spPr>
              <a:xfrm>
                <a:off x="2003025" y="1692475"/>
                <a:ext cx="0" cy="312300"/>
              </a:xfrm>
              <a:prstGeom prst="straightConnector1">
                <a:avLst/>
              </a:prstGeom>
              <a:noFill/>
              <a:ln cap="flat" cmpd="sng" w="9525">
                <a:solidFill>
                  <a:srgbClr val="667E92"/>
                </a:solidFill>
                <a:prstDash val="solid"/>
                <a:round/>
                <a:headEnd len="med" w="med" type="none"/>
                <a:tailEnd len="med" w="med" type="none"/>
              </a:ln>
            </p:spPr>
          </p:cxnSp>
          <p:sp>
            <p:nvSpPr>
              <p:cNvPr id="11146" name="Google Shape;11146;p66"/>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7" name="Google Shape;11147;p66"/>
            <p:cNvGrpSpPr/>
            <p:nvPr/>
          </p:nvGrpSpPr>
          <p:grpSpPr>
            <a:xfrm>
              <a:off x="1820100" y="1225475"/>
              <a:ext cx="416400" cy="729575"/>
              <a:chOff x="1820100" y="1225475"/>
              <a:chExt cx="416400" cy="729575"/>
            </a:xfrm>
          </p:grpSpPr>
          <p:cxnSp>
            <p:nvCxnSpPr>
              <p:cNvPr id="11148" name="Google Shape;11148;p66"/>
              <p:cNvCxnSpPr/>
              <p:nvPr/>
            </p:nvCxnSpPr>
            <p:spPr>
              <a:xfrm>
                <a:off x="2051300" y="1642750"/>
                <a:ext cx="0" cy="312300"/>
              </a:xfrm>
              <a:prstGeom prst="straightConnector1">
                <a:avLst/>
              </a:prstGeom>
              <a:noFill/>
              <a:ln cap="flat" cmpd="sng" w="9525">
                <a:solidFill>
                  <a:srgbClr val="445D73"/>
                </a:solidFill>
                <a:prstDash val="solid"/>
                <a:round/>
                <a:headEnd len="med" w="med" type="none"/>
                <a:tailEnd len="med" w="med" type="none"/>
              </a:ln>
            </p:spPr>
          </p:cxnSp>
          <p:sp>
            <p:nvSpPr>
              <p:cNvPr id="11149" name="Google Shape;11149;p66"/>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0" name="Google Shape;11150;p66"/>
            <p:cNvGrpSpPr/>
            <p:nvPr/>
          </p:nvGrpSpPr>
          <p:grpSpPr>
            <a:xfrm>
              <a:off x="1874250" y="1278825"/>
              <a:ext cx="308100" cy="605275"/>
              <a:chOff x="1874250" y="1278825"/>
              <a:chExt cx="308100" cy="605275"/>
            </a:xfrm>
          </p:grpSpPr>
          <p:cxnSp>
            <p:nvCxnSpPr>
              <p:cNvPr id="11151" name="Google Shape;11151;p66"/>
              <p:cNvCxnSpPr/>
              <p:nvPr/>
            </p:nvCxnSpPr>
            <p:spPr>
              <a:xfrm>
                <a:off x="2099575" y="1571800"/>
                <a:ext cx="0" cy="312300"/>
              </a:xfrm>
              <a:prstGeom prst="straightConnector1">
                <a:avLst/>
              </a:prstGeom>
              <a:noFill/>
              <a:ln cap="flat" cmpd="sng" w="9525">
                <a:solidFill>
                  <a:srgbClr val="E3E9ED"/>
                </a:solidFill>
                <a:prstDash val="solid"/>
                <a:round/>
                <a:headEnd len="med" w="med" type="none"/>
                <a:tailEnd len="med" w="med" type="none"/>
              </a:ln>
            </p:spPr>
          </p:cxnSp>
          <p:sp>
            <p:nvSpPr>
              <p:cNvPr id="11152" name="Google Shape;11152;p66"/>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53" name="Google Shape;11153;p66"/>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4" name="Google Shape;11154;p66"/>
          <p:cNvGrpSpPr/>
          <p:nvPr/>
        </p:nvGrpSpPr>
        <p:grpSpPr>
          <a:xfrm>
            <a:off x="1592007" y="2077763"/>
            <a:ext cx="739072" cy="714152"/>
            <a:chOff x="4334725" y="1355875"/>
            <a:chExt cx="3106650" cy="3001900"/>
          </a:xfrm>
        </p:grpSpPr>
        <p:grpSp>
          <p:nvGrpSpPr>
            <p:cNvPr id="11155" name="Google Shape;11155;p66"/>
            <p:cNvGrpSpPr/>
            <p:nvPr/>
          </p:nvGrpSpPr>
          <p:grpSpPr>
            <a:xfrm>
              <a:off x="4516050" y="1724875"/>
              <a:ext cx="2693725" cy="2632900"/>
              <a:chOff x="4516050" y="1724875"/>
              <a:chExt cx="2693725" cy="2632900"/>
            </a:xfrm>
          </p:grpSpPr>
          <p:sp>
            <p:nvSpPr>
              <p:cNvPr id="11156" name="Google Shape;11156;p66"/>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66"/>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66"/>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9" name="Google Shape;11159;p66"/>
            <p:cNvGrpSpPr/>
            <p:nvPr/>
          </p:nvGrpSpPr>
          <p:grpSpPr>
            <a:xfrm>
              <a:off x="4334725" y="1355875"/>
              <a:ext cx="3106650" cy="2709650"/>
              <a:chOff x="4334725" y="1355875"/>
              <a:chExt cx="3106650" cy="2709650"/>
            </a:xfrm>
          </p:grpSpPr>
          <p:sp>
            <p:nvSpPr>
              <p:cNvPr id="11160" name="Google Shape;11160;p66"/>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66"/>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66"/>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163" name="Google Shape;11163;p66"/>
          <p:cNvGrpSpPr/>
          <p:nvPr/>
        </p:nvGrpSpPr>
        <p:grpSpPr>
          <a:xfrm>
            <a:off x="7708956" y="3708534"/>
            <a:ext cx="312074" cy="684173"/>
            <a:chOff x="7645573" y="3754300"/>
            <a:chExt cx="293855" cy="644170"/>
          </a:xfrm>
        </p:grpSpPr>
        <p:sp>
          <p:nvSpPr>
            <p:cNvPr id="11164" name="Google Shape;11164;p66"/>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66"/>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6" name="Google Shape;11166;p66"/>
          <p:cNvGrpSpPr/>
          <p:nvPr/>
        </p:nvGrpSpPr>
        <p:grpSpPr>
          <a:xfrm>
            <a:off x="5630944" y="1191441"/>
            <a:ext cx="709011" cy="739359"/>
            <a:chOff x="5830645" y="1256617"/>
            <a:chExt cx="530340" cy="553040"/>
          </a:xfrm>
        </p:grpSpPr>
        <p:grpSp>
          <p:nvGrpSpPr>
            <p:cNvPr id="11167" name="Google Shape;11167;p66"/>
            <p:cNvGrpSpPr/>
            <p:nvPr/>
          </p:nvGrpSpPr>
          <p:grpSpPr>
            <a:xfrm>
              <a:off x="5830645" y="1256617"/>
              <a:ext cx="259743" cy="269909"/>
              <a:chOff x="5830645" y="1256617"/>
              <a:chExt cx="259743" cy="269909"/>
            </a:xfrm>
          </p:grpSpPr>
          <p:sp>
            <p:nvSpPr>
              <p:cNvPr id="11168" name="Google Shape;11168;p66"/>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66"/>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0" name="Google Shape;11170;p66"/>
            <p:cNvGrpSpPr/>
            <p:nvPr/>
          </p:nvGrpSpPr>
          <p:grpSpPr>
            <a:xfrm>
              <a:off x="6101293" y="1256617"/>
              <a:ext cx="259692" cy="269909"/>
              <a:chOff x="6101293" y="1256617"/>
              <a:chExt cx="259692" cy="269909"/>
            </a:xfrm>
          </p:grpSpPr>
          <p:sp>
            <p:nvSpPr>
              <p:cNvPr id="11171" name="Google Shape;11171;p66"/>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66"/>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3" name="Google Shape;11173;p66"/>
            <p:cNvGrpSpPr/>
            <p:nvPr/>
          </p:nvGrpSpPr>
          <p:grpSpPr>
            <a:xfrm>
              <a:off x="5830645" y="1539749"/>
              <a:ext cx="259692" cy="269909"/>
              <a:chOff x="5830645" y="1539749"/>
              <a:chExt cx="259692" cy="269909"/>
            </a:xfrm>
          </p:grpSpPr>
          <p:sp>
            <p:nvSpPr>
              <p:cNvPr id="11174" name="Google Shape;11174;p66"/>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66"/>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6" name="Google Shape;11176;p66"/>
            <p:cNvGrpSpPr/>
            <p:nvPr/>
          </p:nvGrpSpPr>
          <p:grpSpPr>
            <a:xfrm>
              <a:off x="6101293" y="1539749"/>
              <a:ext cx="259692" cy="269909"/>
              <a:chOff x="6101293" y="1539749"/>
              <a:chExt cx="259692" cy="269909"/>
            </a:xfrm>
          </p:grpSpPr>
          <p:sp>
            <p:nvSpPr>
              <p:cNvPr id="11177" name="Google Shape;11177;p66"/>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66"/>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79" name="Google Shape;11179;p66"/>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0" name="Google Shape;11180;p66"/>
          <p:cNvGrpSpPr/>
          <p:nvPr/>
        </p:nvGrpSpPr>
        <p:grpSpPr>
          <a:xfrm>
            <a:off x="732438" y="2927557"/>
            <a:ext cx="1452955" cy="621360"/>
            <a:chOff x="732422" y="2990152"/>
            <a:chExt cx="1337773" cy="572102"/>
          </a:xfrm>
        </p:grpSpPr>
        <p:sp>
          <p:nvSpPr>
            <p:cNvPr id="11181" name="Google Shape;11181;p66"/>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66"/>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66"/>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66"/>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66"/>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66"/>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190" name="Shape 11190"/>
        <p:cNvGrpSpPr/>
        <p:nvPr/>
      </p:nvGrpSpPr>
      <p:grpSpPr>
        <a:xfrm>
          <a:off x="0" y="0"/>
          <a:ext cx="0" cy="0"/>
          <a:chOff x="0" y="0"/>
          <a:chExt cx="0" cy="0"/>
        </a:xfrm>
      </p:grpSpPr>
      <p:grpSp>
        <p:nvGrpSpPr>
          <p:cNvPr id="11191" name="Google Shape;11191;p67"/>
          <p:cNvGrpSpPr/>
          <p:nvPr/>
        </p:nvGrpSpPr>
        <p:grpSpPr>
          <a:xfrm>
            <a:off x="729238" y="1179665"/>
            <a:ext cx="1636117" cy="1526144"/>
            <a:chOff x="729238" y="1179665"/>
            <a:chExt cx="1636117" cy="1526144"/>
          </a:xfrm>
        </p:grpSpPr>
        <p:grpSp>
          <p:nvGrpSpPr>
            <p:cNvPr id="11192" name="Google Shape;11192;p67"/>
            <p:cNvGrpSpPr/>
            <p:nvPr/>
          </p:nvGrpSpPr>
          <p:grpSpPr>
            <a:xfrm>
              <a:off x="729238" y="1179665"/>
              <a:ext cx="80700" cy="1526144"/>
              <a:chOff x="729238" y="1179665"/>
              <a:chExt cx="80700" cy="1526144"/>
            </a:xfrm>
          </p:grpSpPr>
          <p:sp>
            <p:nvSpPr>
              <p:cNvPr id="11193" name="Google Shape;11193;p67"/>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67"/>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67"/>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67"/>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67"/>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67"/>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67"/>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67"/>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67"/>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67"/>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3" name="Google Shape;11203;p67"/>
            <p:cNvGrpSpPr/>
            <p:nvPr/>
          </p:nvGrpSpPr>
          <p:grpSpPr>
            <a:xfrm>
              <a:off x="903098" y="1179665"/>
              <a:ext cx="80700" cy="1526144"/>
              <a:chOff x="903098" y="1179665"/>
              <a:chExt cx="80700" cy="1526144"/>
            </a:xfrm>
          </p:grpSpPr>
          <p:sp>
            <p:nvSpPr>
              <p:cNvPr id="11204" name="Google Shape;11204;p67"/>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67"/>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67"/>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67"/>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67"/>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67"/>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67"/>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67"/>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67"/>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67"/>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4" name="Google Shape;11214;p67"/>
            <p:cNvGrpSpPr/>
            <p:nvPr/>
          </p:nvGrpSpPr>
          <p:grpSpPr>
            <a:xfrm>
              <a:off x="1076958" y="1179665"/>
              <a:ext cx="80700" cy="1526144"/>
              <a:chOff x="1076958" y="1179665"/>
              <a:chExt cx="80700" cy="1526144"/>
            </a:xfrm>
          </p:grpSpPr>
          <p:sp>
            <p:nvSpPr>
              <p:cNvPr id="11215" name="Google Shape;11215;p67"/>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67"/>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67"/>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67"/>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67"/>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67"/>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67"/>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67"/>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67"/>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67"/>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5" name="Google Shape;11225;p67"/>
            <p:cNvGrpSpPr/>
            <p:nvPr/>
          </p:nvGrpSpPr>
          <p:grpSpPr>
            <a:xfrm>
              <a:off x="1247707" y="1179665"/>
              <a:ext cx="80700" cy="1526144"/>
              <a:chOff x="1247707" y="1179665"/>
              <a:chExt cx="80700" cy="1526144"/>
            </a:xfrm>
          </p:grpSpPr>
          <p:sp>
            <p:nvSpPr>
              <p:cNvPr id="11226" name="Google Shape;11226;p67"/>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67"/>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67"/>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67"/>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67"/>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67"/>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67"/>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67"/>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67"/>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67"/>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6" name="Google Shape;11236;p67"/>
            <p:cNvGrpSpPr/>
            <p:nvPr/>
          </p:nvGrpSpPr>
          <p:grpSpPr>
            <a:xfrm>
              <a:off x="1421567" y="1179665"/>
              <a:ext cx="80700" cy="1526144"/>
              <a:chOff x="1421567" y="1179665"/>
              <a:chExt cx="80700" cy="1526144"/>
            </a:xfrm>
          </p:grpSpPr>
          <p:sp>
            <p:nvSpPr>
              <p:cNvPr id="11237" name="Google Shape;11237;p67"/>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67"/>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67"/>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67"/>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67"/>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67"/>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67"/>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67"/>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67"/>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67"/>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7" name="Google Shape;11247;p67"/>
            <p:cNvGrpSpPr/>
            <p:nvPr/>
          </p:nvGrpSpPr>
          <p:grpSpPr>
            <a:xfrm>
              <a:off x="1592327" y="1179665"/>
              <a:ext cx="80700" cy="1526144"/>
              <a:chOff x="1592327" y="1179665"/>
              <a:chExt cx="80700" cy="1526144"/>
            </a:xfrm>
          </p:grpSpPr>
          <p:sp>
            <p:nvSpPr>
              <p:cNvPr id="11248" name="Google Shape;11248;p67"/>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67"/>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67"/>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67"/>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67"/>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67"/>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67"/>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67"/>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67"/>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67"/>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8" name="Google Shape;11258;p67"/>
            <p:cNvGrpSpPr/>
            <p:nvPr/>
          </p:nvGrpSpPr>
          <p:grpSpPr>
            <a:xfrm>
              <a:off x="1766187" y="1179665"/>
              <a:ext cx="80700" cy="1526144"/>
              <a:chOff x="1766187" y="1179665"/>
              <a:chExt cx="80700" cy="1526144"/>
            </a:xfrm>
          </p:grpSpPr>
          <p:sp>
            <p:nvSpPr>
              <p:cNvPr id="11259" name="Google Shape;11259;p67"/>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67"/>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67"/>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67"/>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67"/>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67"/>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67"/>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67"/>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67"/>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67"/>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9" name="Google Shape;11269;p67"/>
            <p:cNvGrpSpPr/>
            <p:nvPr/>
          </p:nvGrpSpPr>
          <p:grpSpPr>
            <a:xfrm>
              <a:off x="1936935" y="1179665"/>
              <a:ext cx="80700" cy="1526144"/>
              <a:chOff x="1936935" y="1179665"/>
              <a:chExt cx="80700" cy="1526144"/>
            </a:xfrm>
          </p:grpSpPr>
          <p:sp>
            <p:nvSpPr>
              <p:cNvPr id="11270" name="Google Shape;11270;p67"/>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67"/>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67"/>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67"/>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67"/>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67"/>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67"/>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67"/>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67"/>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67"/>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0" name="Google Shape;11280;p67"/>
            <p:cNvGrpSpPr/>
            <p:nvPr/>
          </p:nvGrpSpPr>
          <p:grpSpPr>
            <a:xfrm>
              <a:off x="2110795" y="1179665"/>
              <a:ext cx="80700" cy="1526144"/>
              <a:chOff x="2110795" y="1179665"/>
              <a:chExt cx="80700" cy="1526144"/>
            </a:xfrm>
          </p:grpSpPr>
          <p:sp>
            <p:nvSpPr>
              <p:cNvPr id="11281" name="Google Shape;11281;p67"/>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67"/>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67"/>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67"/>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67"/>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67"/>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67"/>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67"/>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67"/>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67"/>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1" name="Google Shape;11291;p67"/>
            <p:cNvGrpSpPr/>
            <p:nvPr/>
          </p:nvGrpSpPr>
          <p:grpSpPr>
            <a:xfrm>
              <a:off x="2284655" y="1179665"/>
              <a:ext cx="80700" cy="1526144"/>
              <a:chOff x="2284655" y="1179665"/>
              <a:chExt cx="80700" cy="1526144"/>
            </a:xfrm>
          </p:grpSpPr>
          <p:sp>
            <p:nvSpPr>
              <p:cNvPr id="11292" name="Google Shape;11292;p67"/>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67"/>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67"/>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67"/>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67"/>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67"/>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67"/>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67"/>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67"/>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67"/>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302" name="Google Shape;11302;p67"/>
          <p:cNvGrpSpPr/>
          <p:nvPr/>
        </p:nvGrpSpPr>
        <p:grpSpPr>
          <a:xfrm>
            <a:off x="2623904" y="1198803"/>
            <a:ext cx="1364248" cy="1102133"/>
            <a:chOff x="2623904" y="1198803"/>
            <a:chExt cx="1364248" cy="1102133"/>
          </a:xfrm>
        </p:grpSpPr>
        <p:grpSp>
          <p:nvGrpSpPr>
            <p:cNvPr id="11303" name="Google Shape;11303;p67"/>
            <p:cNvGrpSpPr/>
            <p:nvPr/>
          </p:nvGrpSpPr>
          <p:grpSpPr>
            <a:xfrm>
              <a:off x="2623907" y="1198803"/>
              <a:ext cx="1364245" cy="273000"/>
              <a:chOff x="2623907" y="1198803"/>
              <a:chExt cx="1364245" cy="273000"/>
            </a:xfrm>
          </p:grpSpPr>
          <p:sp>
            <p:nvSpPr>
              <p:cNvPr id="11304" name="Google Shape;11304;p67"/>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67"/>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67"/>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67"/>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67"/>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9" name="Google Shape;11309;p67"/>
            <p:cNvGrpSpPr/>
            <p:nvPr/>
          </p:nvGrpSpPr>
          <p:grpSpPr>
            <a:xfrm>
              <a:off x="2623904" y="1476964"/>
              <a:ext cx="1364245" cy="273000"/>
              <a:chOff x="2623904" y="1476964"/>
              <a:chExt cx="1364245" cy="273000"/>
            </a:xfrm>
          </p:grpSpPr>
          <p:sp>
            <p:nvSpPr>
              <p:cNvPr id="11310" name="Google Shape;11310;p67"/>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67"/>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67"/>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67"/>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67"/>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5" name="Google Shape;11315;p67"/>
            <p:cNvGrpSpPr/>
            <p:nvPr/>
          </p:nvGrpSpPr>
          <p:grpSpPr>
            <a:xfrm>
              <a:off x="2623907" y="1749775"/>
              <a:ext cx="1364245" cy="273000"/>
              <a:chOff x="2623907" y="1749775"/>
              <a:chExt cx="1364245" cy="273000"/>
            </a:xfrm>
          </p:grpSpPr>
          <p:sp>
            <p:nvSpPr>
              <p:cNvPr id="11316" name="Google Shape;11316;p67"/>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67"/>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67"/>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67"/>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67"/>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1" name="Google Shape;11321;p67"/>
            <p:cNvGrpSpPr/>
            <p:nvPr/>
          </p:nvGrpSpPr>
          <p:grpSpPr>
            <a:xfrm>
              <a:off x="2623904" y="2027936"/>
              <a:ext cx="1364245" cy="273000"/>
              <a:chOff x="2623904" y="2027936"/>
              <a:chExt cx="1364245" cy="273000"/>
            </a:xfrm>
          </p:grpSpPr>
          <p:sp>
            <p:nvSpPr>
              <p:cNvPr id="11322" name="Google Shape;11322;p67"/>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67"/>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67"/>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67"/>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67"/>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327" name="Google Shape;11327;p67"/>
          <p:cNvGrpSpPr/>
          <p:nvPr/>
        </p:nvGrpSpPr>
        <p:grpSpPr>
          <a:xfrm>
            <a:off x="2613365" y="2657986"/>
            <a:ext cx="1387541" cy="159124"/>
            <a:chOff x="3200660" y="2180272"/>
            <a:chExt cx="2563824" cy="378237"/>
          </a:xfrm>
        </p:grpSpPr>
        <p:sp>
          <p:nvSpPr>
            <p:cNvPr id="11328" name="Google Shape;11328;p67"/>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67"/>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67"/>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67"/>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67"/>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67"/>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67"/>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67"/>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67"/>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67"/>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67"/>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67"/>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67"/>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67"/>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67"/>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67"/>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67"/>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67"/>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6" name="Google Shape;11346;p67"/>
          <p:cNvGrpSpPr/>
          <p:nvPr/>
        </p:nvGrpSpPr>
        <p:grpSpPr>
          <a:xfrm>
            <a:off x="2609890" y="2935811"/>
            <a:ext cx="1390502" cy="159625"/>
            <a:chOff x="3530150" y="2790075"/>
            <a:chExt cx="1962600" cy="225300"/>
          </a:xfrm>
        </p:grpSpPr>
        <p:sp>
          <p:nvSpPr>
            <p:cNvPr id="11347" name="Google Shape;11347;p67"/>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67"/>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9" name="Google Shape;11349;p67"/>
          <p:cNvGrpSpPr/>
          <p:nvPr/>
        </p:nvGrpSpPr>
        <p:grpSpPr>
          <a:xfrm>
            <a:off x="2610543" y="3214137"/>
            <a:ext cx="1411629" cy="153761"/>
            <a:chOff x="3558802" y="4011427"/>
            <a:chExt cx="1866000" cy="111300"/>
          </a:xfrm>
        </p:grpSpPr>
        <p:sp>
          <p:nvSpPr>
            <p:cNvPr id="11350" name="Google Shape;11350;p67"/>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67"/>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2" name="Google Shape;11352;p67"/>
          <p:cNvGrpSpPr/>
          <p:nvPr/>
        </p:nvGrpSpPr>
        <p:grpSpPr>
          <a:xfrm>
            <a:off x="2610235" y="2419536"/>
            <a:ext cx="1383503" cy="119749"/>
            <a:chOff x="3465975" y="2270276"/>
            <a:chExt cx="1986364" cy="171929"/>
          </a:xfrm>
        </p:grpSpPr>
        <p:sp>
          <p:nvSpPr>
            <p:cNvPr id="11353" name="Google Shape;11353;p67"/>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67"/>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67"/>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67"/>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67"/>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67"/>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67"/>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67"/>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1" name="Google Shape;11361;p67"/>
          <p:cNvGrpSpPr/>
          <p:nvPr/>
        </p:nvGrpSpPr>
        <p:grpSpPr>
          <a:xfrm>
            <a:off x="2621243" y="3783187"/>
            <a:ext cx="1369531" cy="195460"/>
            <a:chOff x="723300" y="4253549"/>
            <a:chExt cx="2276482" cy="324900"/>
          </a:xfrm>
        </p:grpSpPr>
        <p:sp>
          <p:nvSpPr>
            <p:cNvPr id="11362" name="Google Shape;11362;p67"/>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67"/>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67"/>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67"/>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67"/>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7" name="Google Shape;11367;p67"/>
          <p:cNvGrpSpPr/>
          <p:nvPr/>
        </p:nvGrpSpPr>
        <p:grpSpPr>
          <a:xfrm>
            <a:off x="2610803" y="3484367"/>
            <a:ext cx="1389066" cy="180119"/>
            <a:chOff x="705948" y="3788465"/>
            <a:chExt cx="2308953" cy="299400"/>
          </a:xfrm>
        </p:grpSpPr>
        <p:sp>
          <p:nvSpPr>
            <p:cNvPr id="11368" name="Google Shape;11368;p67"/>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67"/>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67"/>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67"/>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67"/>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3" name="Google Shape;11373;p67"/>
          <p:cNvGrpSpPr/>
          <p:nvPr/>
        </p:nvGrpSpPr>
        <p:grpSpPr>
          <a:xfrm>
            <a:off x="2658741" y="4097347"/>
            <a:ext cx="1304609" cy="294074"/>
            <a:chOff x="2658741" y="4097347"/>
            <a:chExt cx="1304609" cy="294074"/>
          </a:xfrm>
        </p:grpSpPr>
        <p:grpSp>
          <p:nvGrpSpPr>
            <p:cNvPr id="11374" name="Google Shape;11374;p67"/>
            <p:cNvGrpSpPr/>
            <p:nvPr/>
          </p:nvGrpSpPr>
          <p:grpSpPr>
            <a:xfrm>
              <a:off x="2658741" y="4097347"/>
              <a:ext cx="118572" cy="294074"/>
              <a:chOff x="3343310" y="4475555"/>
              <a:chExt cx="127717" cy="316753"/>
            </a:xfrm>
          </p:grpSpPr>
          <p:sp>
            <p:nvSpPr>
              <p:cNvPr id="11375" name="Google Shape;11375;p67"/>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67"/>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7" name="Google Shape;11377;p67"/>
            <p:cNvGrpSpPr/>
            <p:nvPr/>
          </p:nvGrpSpPr>
          <p:grpSpPr>
            <a:xfrm>
              <a:off x="3815519" y="4098388"/>
              <a:ext cx="147831" cy="291991"/>
              <a:chOff x="3527539" y="4476677"/>
              <a:chExt cx="159232" cy="314510"/>
            </a:xfrm>
          </p:grpSpPr>
          <p:sp>
            <p:nvSpPr>
              <p:cNvPr id="11378" name="Google Shape;11378;p67"/>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67"/>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0" name="Google Shape;11380;p67"/>
            <p:cNvGrpSpPr/>
            <p:nvPr/>
          </p:nvGrpSpPr>
          <p:grpSpPr>
            <a:xfrm>
              <a:off x="3511696" y="4098388"/>
              <a:ext cx="147831" cy="291991"/>
              <a:chOff x="3527539" y="4476677"/>
              <a:chExt cx="159232" cy="314510"/>
            </a:xfrm>
          </p:grpSpPr>
          <p:sp>
            <p:nvSpPr>
              <p:cNvPr id="11381" name="Google Shape;11381;p67"/>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67"/>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3" name="Google Shape;11383;p67"/>
            <p:cNvGrpSpPr/>
            <p:nvPr/>
          </p:nvGrpSpPr>
          <p:grpSpPr>
            <a:xfrm>
              <a:off x="3207874" y="4098388"/>
              <a:ext cx="147831" cy="291991"/>
              <a:chOff x="3527539" y="4476677"/>
              <a:chExt cx="159232" cy="314510"/>
            </a:xfrm>
          </p:grpSpPr>
          <p:sp>
            <p:nvSpPr>
              <p:cNvPr id="11384" name="Google Shape;11384;p67"/>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67"/>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6" name="Google Shape;11386;p67"/>
            <p:cNvGrpSpPr/>
            <p:nvPr/>
          </p:nvGrpSpPr>
          <p:grpSpPr>
            <a:xfrm>
              <a:off x="2933305" y="4097347"/>
              <a:ext cx="118572" cy="294074"/>
              <a:chOff x="3343310" y="4475555"/>
              <a:chExt cx="127717" cy="316753"/>
            </a:xfrm>
          </p:grpSpPr>
          <p:sp>
            <p:nvSpPr>
              <p:cNvPr id="11387" name="Google Shape;11387;p67"/>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67"/>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389" name="Google Shape;11389;p67"/>
          <p:cNvGrpSpPr/>
          <p:nvPr/>
        </p:nvGrpSpPr>
        <p:grpSpPr>
          <a:xfrm>
            <a:off x="4277571" y="2080469"/>
            <a:ext cx="1433821" cy="191501"/>
            <a:chOff x="4273350" y="2080469"/>
            <a:chExt cx="1433821" cy="191501"/>
          </a:xfrm>
        </p:grpSpPr>
        <p:grpSp>
          <p:nvGrpSpPr>
            <p:cNvPr id="11390" name="Google Shape;11390;p67"/>
            <p:cNvGrpSpPr/>
            <p:nvPr/>
          </p:nvGrpSpPr>
          <p:grpSpPr>
            <a:xfrm>
              <a:off x="4273350" y="2080469"/>
              <a:ext cx="1433821" cy="0"/>
              <a:chOff x="5224975" y="2962250"/>
              <a:chExt cx="1544400" cy="0"/>
            </a:xfrm>
          </p:grpSpPr>
          <p:cxnSp>
            <p:nvCxnSpPr>
              <p:cNvPr id="11391" name="Google Shape;11391;p67"/>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1392" name="Google Shape;11392;p67"/>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11393" name="Google Shape;11393;p67"/>
            <p:cNvGrpSpPr/>
            <p:nvPr/>
          </p:nvGrpSpPr>
          <p:grpSpPr>
            <a:xfrm>
              <a:off x="4273350" y="2271969"/>
              <a:ext cx="1433821" cy="0"/>
              <a:chOff x="5224975" y="2962250"/>
              <a:chExt cx="1544400" cy="0"/>
            </a:xfrm>
          </p:grpSpPr>
          <p:cxnSp>
            <p:nvCxnSpPr>
              <p:cNvPr id="11394" name="Google Shape;11394;p67"/>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1395" name="Google Shape;11395;p67"/>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11396" name="Google Shape;11396;p67"/>
          <p:cNvGrpSpPr/>
          <p:nvPr/>
        </p:nvGrpSpPr>
        <p:grpSpPr>
          <a:xfrm>
            <a:off x="4279126" y="1183036"/>
            <a:ext cx="1430711" cy="743389"/>
            <a:chOff x="5159450" y="1919950"/>
            <a:chExt cx="1541050" cy="862500"/>
          </a:xfrm>
        </p:grpSpPr>
        <p:sp>
          <p:nvSpPr>
            <p:cNvPr id="11397" name="Google Shape;11397;p67"/>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11398" name="Google Shape;11398;p67"/>
            <p:cNvGrpSpPr/>
            <p:nvPr/>
          </p:nvGrpSpPr>
          <p:grpSpPr>
            <a:xfrm>
              <a:off x="5159450" y="1919950"/>
              <a:ext cx="1541050" cy="862500"/>
              <a:chOff x="5159450" y="1919950"/>
              <a:chExt cx="1541050" cy="862500"/>
            </a:xfrm>
          </p:grpSpPr>
          <p:cxnSp>
            <p:nvCxnSpPr>
              <p:cNvPr id="11399" name="Google Shape;11399;p67"/>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11400" name="Google Shape;11400;p67"/>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11401" name="Google Shape;11401;p67"/>
          <p:cNvGrpSpPr/>
          <p:nvPr/>
        </p:nvGrpSpPr>
        <p:grpSpPr>
          <a:xfrm>
            <a:off x="4269239" y="2406364"/>
            <a:ext cx="1450484" cy="1052087"/>
            <a:chOff x="5230575" y="1554475"/>
            <a:chExt cx="2137150" cy="1550150"/>
          </a:xfrm>
        </p:grpSpPr>
        <p:sp>
          <p:nvSpPr>
            <p:cNvPr id="11402" name="Google Shape;11402;p67"/>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67"/>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67"/>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67"/>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67"/>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67"/>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67"/>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67"/>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67"/>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67"/>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67"/>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67"/>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67"/>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5" name="Google Shape;11415;p67"/>
          <p:cNvGrpSpPr/>
          <p:nvPr/>
        </p:nvGrpSpPr>
        <p:grpSpPr>
          <a:xfrm rot="10800000">
            <a:off x="4285790" y="3498553"/>
            <a:ext cx="1417383" cy="887946"/>
            <a:chOff x="5645403" y="2920021"/>
            <a:chExt cx="2650800" cy="2180614"/>
          </a:xfrm>
        </p:grpSpPr>
        <p:sp>
          <p:nvSpPr>
            <p:cNvPr id="11416" name="Google Shape;11416;p67"/>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417" name="Google Shape;11417;p67"/>
            <p:cNvCxnSpPr>
              <a:stCxn id="11416" idx="1"/>
            </p:cNvCxnSpPr>
            <p:nvPr/>
          </p:nvCxnSpPr>
          <p:spPr>
            <a:xfrm rot="10800000">
              <a:off x="5645403" y="3154021"/>
              <a:ext cx="127500" cy="600"/>
            </a:xfrm>
            <a:prstGeom prst="straightConnector1">
              <a:avLst/>
            </a:prstGeom>
            <a:noFill/>
            <a:ln cap="flat" cmpd="sng" w="9525">
              <a:solidFill>
                <a:srgbClr val="435D74"/>
              </a:solidFill>
              <a:prstDash val="solid"/>
              <a:round/>
              <a:headEnd len="med" w="med" type="none"/>
              <a:tailEnd len="med" w="med" type="none"/>
            </a:ln>
          </p:spPr>
        </p:cxnSp>
        <p:sp>
          <p:nvSpPr>
            <p:cNvPr id="11418" name="Google Shape;11418;p67"/>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419" name="Google Shape;11419;p67"/>
            <p:cNvCxnSpPr>
              <a:endCxn id="11418" idx="3"/>
            </p:cNvCxnSpPr>
            <p:nvPr/>
          </p:nvCxnSpPr>
          <p:spPr>
            <a:xfrm rot="10800000">
              <a:off x="8059040" y="3735532"/>
              <a:ext cx="135300" cy="0"/>
            </a:xfrm>
            <a:prstGeom prst="straightConnector1">
              <a:avLst/>
            </a:prstGeom>
            <a:noFill/>
            <a:ln cap="flat" cmpd="sng" w="9525">
              <a:solidFill>
                <a:srgbClr val="5F7D95"/>
              </a:solidFill>
              <a:prstDash val="solid"/>
              <a:round/>
              <a:headEnd len="med" w="med" type="none"/>
              <a:tailEnd len="med" w="med" type="none"/>
            </a:ln>
          </p:spPr>
        </p:cxnSp>
        <p:sp>
          <p:nvSpPr>
            <p:cNvPr id="11420" name="Google Shape;11420;p67"/>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421" name="Google Shape;11421;p67"/>
            <p:cNvCxnSpPr>
              <a:stCxn id="11420" idx="1"/>
            </p:cNvCxnSpPr>
            <p:nvPr/>
          </p:nvCxnSpPr>
          <p:spPr>
            <a:xfrm rot="10800000">
              <a:off x="6175223" y="4300183"/>
              <a:ext cx="123900" cy="600"/>
            </a:xfrm>
            <a:prstGeom prst="straightConnector1">
              <a:avLst/>
            </a:prstGeom>
            <a:noFill/>
            <a:ln cap="flat" cmpd="sng" w="9525">
              <a:solidFill>
                <a:srgbClr val="869FB2"/>
              </a:solidFill>
              <a:prstDash val="solid"/>
              <a:round/>
              <a:headEnd len="med" w="med" type="none"/>
              <a:tailEnd len="med" w="med" type="none"/>
            </a:ln>
          </p:spPr>
        </p:cxnSp>
        <p:sp>
          <p:nvSpPr>
            <p:cNvPr id="11422" name="Google Shape;11422;p67"/>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423" name="Google Shape;11423;p67"/>
            <p:cNvCxnSpPr>
              <a:endCxn id="11422" idx="3"/>
            </p:cNvCxnSpPr>
            <p:nvPr/>
          </p:nvCxnSpPr>
          <p:spPr>
            <a:xfrm flipH="1">
              <a:off x="7439761" y="4864535"/>
              <a:ext cx="104400" cy="1500"/>
            </a:xfrm>
            <a:prstGeom prst="straightConnector1">
              <a:avLst/>
            </a:prstGeom>
            <a:noFill/>
            <a:ln cap="flat" cmpd="sng" w="9525">
              <a:solidFill>
                <a:srgbClr val="BAC8D3"/>
              </a:solidFill>
              <a:prstDash val="solid"/>
              <a:round/>
              <a:headEnd len="med" w="med" type="none"/>
              <a:tailEnd len="med" w="med" type="none"/>
            </a:ln>
          </p:spPr>
        </p:cxnSp>
      </p:grpSp>
      <p:grpSp>
        <p:nvGrpSpPr>
          <p:cNvPr id="11424" name="Google Shape;11424;p67"/>
          <p:cNvGrpSpPr/>
          <p:nvPr/>
        </p:nvGrpSpPr>
        <p:grpSpPr>
          <a:xfrm>
            <a:off x="7386150" y="2401908"/>
            <a:ext cx="1071743" cy="1021579"/>
            <a:chOff x="7189833" y="2022667"/>
            <a:chExt cx="1251159" cy="1192597"/>
          </a:xfrm>
        </p:grpSpPr>
        <p:sp>
          <p:nvSpPr>
            <p:cNvPr id="11425" name="Google Shape;11425;p67"/>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67"/>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67"/>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67"/>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9" name="Google Shape;11429;p67"/>
          <p:cNvGrpSpPr/>
          <p:nvPr/>
        </p:nvGrpSpPr>
        <p:grpSpPr>
          <a:xfrm>
            <a:off x="727421" y="2828315"/>
            <a:ext cx="1695374" cy="1560837"/>
            <a:chOff x="727421" y="2828315"/>
            <a:chExt cx="1695374" cy="1560837"/>
          </a:xfrm>
        </p:grpSpPr>
        <p:grpSp>
          <p:nvGrpSpPr>
            <p:cNvPr id="11430" name="Google Shape;11430;p67"/>
            <p:cNvGrpSpPr/>
            <p:nvPr/>
          </p:nvGrpSpPr>
          <p:grpSpPr>
            <a:xfrm>
              <a:off x="819108" y="2882501"/>
              <a:ext cx="103104" cy="1426186"/>
              <a:chOff x="4674013" y="3100904"/>
              <a:chExt cx="122758" cy="1698043"/>
            </a:xfrm>
          </p:grpSpPr>
          <p:sp>
            <p:nvSpPr>
              <p:cNvPr id="11431" name="Google Shape;11431;p67"/>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67"/>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67"/>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67"/>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67"/>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67"/>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67"/>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8" name="Google Shape;11438;p67"/>
            <p:cNvGrpSpPr/>
            <p:nvPr/>
          </p:nvGrpSpPr>
          <p:grpSpPr>
            <a:xfrm>
              <a:off x="1062475" y="2882501"/>
              <a:ext cx="103104" cy="1426186"/>
              <a:chOff x="4940438" y="3100904"/>
              <a:chExt cx="122758" cy="1698043"/>
            </a:xfrm>
          </p:grpSpPr>
          <p:sp>
            <p:nvSpPr>
              <p:cNvPr id="11439" name="Google Shape;11439;p67"/>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67"/>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67"/>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67"/>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67"/>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67"/>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67"/>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6" name="Google Shape;11446;p67"/>
            <p:cNvGrpSpPr/>
            <p:nvPr/>
          </p:nvGrpSpPr>
          <p:grpSpPr>
            <a:xfrm>
              <a:off x="1299324" y="2882501"/>
              <a:ext cx="103104" cy="1426186"/>
              <a:chOff x="5206863" y="3100904"/>
              <a:chExt cx="122758" cy="1698043"/>
            </a:xfrm>
          </p:grpSpPr>
          <p:sp>
            <p:nvSpPr>
              <p:cNvPr id="11447" name="Google Shape;11447;p67"/>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67"/>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67"/>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67"/>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67"/>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67"/>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67"/>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4" name="Google Shape;11454;p67"/>
            <p:cNvGrpSpPr/>
            <p:nvPr/>
          </p:nvGrpSpPr>
          <p:grpSpPr>
            <a:xfrm>
              <a:off x="1786057" y="2882501"/>
              <a:ext cx="103104" cy="1426186"/>
              <a:chOff x="6006138" y="3143629"/>
              <a:chExt cx="122758" cy="1698043"/>
            </a:xfrm>
          </p:grpSpPr>
          <p:sp>
            <p:nvSpPr>
              <p:cNvPr id="11455" name="Google Shape;11455;p67"/>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67"/>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67"/>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67"/>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67"/>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67"/>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67"/>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2" name="Google Shape;11462;p67"/>
            <p:cNvGrpSpPr/>
            <p:nvPr/>
          </p:nvGrpSpPr>
          <p:grpSpPr>
            <a:xfrm>
              <a:off x="2029422" y="2882501"/>
              <a:ext cx="103104" cy="1426186"/>
              <a:chOff x="6805413" y="3100904"/>
              <a:chExt cx="122758" cy="1698043"/>
            </a:xfrm>
          </p:grpSpPr>
          <p:sp>
            <p:nvSpPr>
              <p:cNvPr id="11463" name="Google Shape;11463;p67"/>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67"/>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67"/>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67"/>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67"/>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67"/>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67"/>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0" name="Google Shape;11470;p67"/>
            <p:cNvGrpSpPr/>
            <p:nvPr/>
          </p:nvGrpSpPr>
          <p:grpSpPr>
            <a:xfrm>
              <a:off x="727421" y="2828315"/>
              <a:ext cx="1695374" cy="1560837"/>
              <a:chOff x="734799" y="2782450"/>
              <a:chExt cx="1571100" cy="1577400"/>
            </a:xfrm>
          </p:grpSpPr>
          <p:cxnSp>
            <p:nvCxnSpPr>
              <p:cNvPr id="11471" name="Google Shape;11471;p67"/>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11472" name="Google Shape;11472;p67"/>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11473" name="Google Shape;11473;p67"/>
            <p:cNvGrpSpPr/>
            <p:nvPr/>
          </p:nvGrpSpPr>
          <p:grpSpPr>
            <a:xfrm>
              <a:off x="2272795" y="2882501"/>
              <a:ext cx="103104" cy="1426186"/>
              <a:chOff x="5206863" y="3100904"/>
              <a:chExt cx="122758" cy="1698043"/>
            </a:xfrm>
          </p:grpSpPr>
          <p:sp>
            <p:nvSpPr>
              <p:cNvPr id="11474" name="Google Shape;11474;p67"/>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67"/>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67"/>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67"/>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67"/>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67"/>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67"/>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1" name="Google Shape;11481;p67"/>
            <p:cNvGrpSpPr/>
            <p:nvPr/>
          </p:nvGrpSpPr>
          <p:grpSpPr>
            <a:xfrm>
              <a:off x="1542694" y="2882501"/>
              <a:ext cx="103104" cy="1426186"/>
              <a:chOff x="6006138" y="3143629"/>
              <a:chExt cx="122758" cy="1698043"/>
            </a:xfrm>
          </p:grpSpPr>
          <p:sp>
            <p:nvSpPr>
              <p:cNvPr id="11482" name="Google Shape;11482;p67"/>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67"/>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67"/>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67"/>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67"/>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67"/>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67"/>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489" name="Google Shape;11489;p67"/>
          <p:cNvGrpSpPr/>
          <p:nvPr/>
        </p:nvGrpSpPr>
        <p:grpSpPr>
          <a:xfrm>
            <a:off x="5936000" y="2405887"/>
            <a:ext cx="1248543" cy="1025319"/>
            <a:chOff x="5183758" y="1210600"/>
            <a:chExt cx="3605380" cy="2960783"/>
          </a:xfrm>
        </p:grpSpPr>
        <p:sp>
          <p:nvSpPr>
            <p:cNvPr id="11490" name="Google Shape;11490;p67"/>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67"/>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67"/>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67"/>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494" name="Google Shape;11494;p67"/>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med" w="med" type="none"/>
            </a:ln>
          </p:spPr>
        </p:cxnSp>
        <p:cxnSp>
          <p:nvCxnSpPr>
            <p:cNvPr id="11495" name="Google Shape;11495;p67"/>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med" w="med" type="none"/>
            </a:ln>
          </p:spPr>
        </p:cxnSp>
        <p:cxnSp>
          <p:nvCxnSpPr>
            <p:cNvPr id="11496" name="Google Shape;11496;p67"/>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med" w="med" type="none"/>
            </a:ln>
          </p:spPr>
        </p:cxnSp>
        <p:cxnSp>
          <p:nvCxnSpPr>
            <p:cNvPr id="11497" name="Google Shape;11497;p67"/>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med" w="med" type="none"/>
            </a:ln>
          </p:spPr>
        </p:cxnSp>
        <p:sp>
          <p:nvSpPr>
            <p:cNvPr id="11498" name="Google Shape;11498;p67"/>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9" name="Google Shape;11499;p67"/>
          <p:cNvGrpSpPr/>
          <p:nvPr/>
        </p:nvGrpSpPr>
        <p:grpSpPr>
          <a:xfrm>
            <a:off x="5793062" y="3544204"/>
            <a:ext cx="2664831" cy="843440"/>
            <a:chOff x="5916567" y="1099697"/>
            <a:chExt cx="2556683" cy="809211"/>
          </a:xfrm>
        </p:grpSpPr>
        <p:sp>
          <p:nvSpPr>
            <p:cNvPr id="11500" name="Google Shape;11500;p67"/>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67"/>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67"/>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67"/>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67"/>
            <p:cNvSpPr/>
            <p:nvPr/>
          </p:nvSpPr>
          <p:spPr>
            <a:xfrm>
              <a:off x="8279421" y="1099697"/>
              <a:ext cx="54" cy="0"/>
            </a:xfrm>
            <a:custGeom>
              <a:rect b="b" l="l" r="r" t="t"/>
              <a:pathLst>
                <a:path extrusionOk="0" h="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67"/>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67"/>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67"/>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8" name="Google Shape;11508;p67"/>
          <p:cNvGrpSpPr/>
          <p:nvPr/>
        </p:nvGrpSpPr>
        <p:grpSpPr>
          <a:xfrm>
            <a:off x="5900602" y="1193063"/>
            <a:ext cx="1299851" cy="1023338"/>
            <a:chOff x="5900602" y="1193063"/>
            <a:chExt cx="1299851" cy="1023338"/>
          </a:xfrm>
        </p:grpSpPr>
        <p:grpSp>
          <p:nvGrpSpPr>
            <p:cNvPr id="11509" name="Google Shape;11509;p67"/>
            <p:cNvGrpSpPr/>
            <p:nvPr/>
          </p:nvGrpSpPr>
          <p:grpSpPr>
            <a:xfrm>
              <a:off x="6743564" y="1193063"/>
              <a:ext cx="456889" cy="700379"/>
              <a:chOff x="6743564" y="1193063"/>
              <a:chExt cx="456889" cy="700379"/>
            </a:xfrm>
          </p:grpSpPr>
          <p:grpSp>
            <p:nvGrpSpPr>
              <p:cNvPr id="11510" name="Google Shape;11510;p67"/>
              <p:cNvGrpSpPr/>
              <p:nvPr/>
            </p:nvGrpSpPr>
            <p:grpSpPr>
              <a:xfrm>
                <a:off x="6743564" y="1690731"/>
                <a:ext cx="214402" cy="202710"/>
                <a:chOff x="6743564" y="1690731"/>
                <a:chExt cx="214402" cy="202710"/>
              </a:xfrm>
            </p:grpSpPr>
            <p:sp>
              <p:nvSpPr>
                <p:cNvPr id="11511" name="Google Shape;11511;p67"/>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67"/>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3" name="Google Shape;11513;p67"/>
              <p:cNvGrpSpPr/>
              <p:nvPr/>
            </p:nvGrpSpPr>
            <p:grpSpPr>
              <a:xfrm>
                <a:off x="6915505" y="1193063"/>
                <a:ext cx="284947" cy="589637"/>
                <a:chOff x="6915505" y="1193063"/>
                <a:chExt cx="284947" cy="589637"/>
              </a:xfrm>
            </p:grpSpPr>
            <p:sp>
              <p:nvSpPr>
                <p:cNvPr id="11514" name="Google Shape;11514;p67"/>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515" name="Google Shape;11515;p67"/>
                <p:cNvCxnSpPr/>
                <p:nvPr/>
              </p:nvCxnSpPr>
              <p:spPr>
                <a:xfrm rot="10800000">
                  <a:off x="6938275" y="1279600"/>
                  <a:ext cx="0" cy="503100"/>
                </a:xfrm>
                <a:prstGeom prst="straightConnector1">
                  <a:avLst/>
                </a:prstGeom>
                <a:noFill/>
                <a:ln cap="flat" cmpd="sng" w="9525">
                  <a:solidFill>
                    <a:srgbClr val="CFD9E0"/>
                  </a:solidFill>
                  <a:prstDash val="solid"/>
                  <a:round/>
                  <a:headEnd len="med" w="med" type="none"/>
                  <a:tailEnd len="med" w="med" type="oval"/>
                </a:ln>
              </p:spPr>
            </p:cxnSp>
          </p:grpSp>
        </p:grpSp>
        <p:grpSp>
          <p:nvGrpSpPr>
            <p:cNvPr id="11516" name="Google Shape;11516;p67"/>
            <p:cNvGrpSpPr/>
            <p:nvPr/>
          </p:nvGrpSpPr>
          <p:grpSpPr>
            <a:xfrm>
              <a:off x="6520337" y="1193063"/>
              <a:ext cx="341815" cy="801589"/>
              <a:chOff x="6520337" y="1193063"/>
              <a:chExt cx="341815" cy="801589"/>
            </a:xfrm>
          </p:grpSpPr>
          <p:grpSp>
            <p:nvGrpSpPr>
              <p:cNvPr id="11517" name="Google Shape;11517;p67"/>
              <p:cNvGrpSpPr/>
              <p:nvPr/>
            </p:nvGrpSpPr>
            <p:grpSpPr>
              <a:xfrm>
                <a:off x="6520337" y="1589527"/>
                <a:ext cx="213950" cy="405125"/>
                <a:chOff x="6520337" y="1589527"/>
                <a:chExt cx="213950" cy="405125"/>
              </a:xfrm>
            </p:grpSpPr>
            <p:sp>
              <p:nvSpPr>
                <p:cNvPr id="11518" name="Google Shape;11518;p67"/>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67"/>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0" name="Google Shape;11520;p67"/>
              <p:cNvGrpSpPr/>
              <p:nvPr/>
            </p:nvGrpSpPr>
            <p:grpSpPr>
              <a:xfrm>
                <a:off x="6577204" y="1193063"/>
                <a:ext cx="284947" cy="453562"/>
                <a:chOff x="6577204" y="1193063"/>
                <a:chExt cx="284947" cy="453562"/>
              </a:xfrm>
            </p:grpSpPr>
            <p:sp>
              <p:nvSpPr>
                <p:cNvPr id="11521" name="Google Shape;11521;p67"/>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522" name="Google Shape;11522;p67"/>
                <p:cNvCxnSpPr/>
                <p:nvPr/>
              </p:nvCxnSpPr>
              <p:spPr>
                <a:xfrm rot="10800000">
                  <a:off x="6677825" y="1279425"/>
                  <a:ext cx="0" cy="367200"/>
                </a:xfrm>
                <a:prstGeom prst="straightConnector1">
                  <a:avLst/>
                </a:prstGeom>
                <a:noFill/>
                <a:ln cap="flat" cmpd="sng" w="9525">
                  <a:solidFill>
                    <a:srgbClr val="A5B7C6"/>
                  </a:solidFill>
                  <a:prstDash val="solid"/>
                  <a:round/>
                  <a:headEnd len="med" w="med" type="none"/>
                  <a:tailEnd len="med" w="med" type="oval"/>
                </a:ln>
              </p:spPr>
            </p:cxnSp>
          </p:grpSp>
        </p:grpSp>
        <p:grpSp>
          <p:nvGrpSpPr>
            <p:cNvPr id="11523" name="Google Shape;11523;p67"/>
            <p:cNvGrpSpPr/>
            <p:nvPr/>
          </p:nvGrpSpPr>
          <p:grpSpPr>
            <a:xfrm>
              <a:off x="6238903" y="1193063"/>
              <a:ext cx="300475" cy="901782"/>
              <a:chOff x="6238903" y="1193063"/>
              <a:chExt cx="300475" cy="901782"/>
            </a:xfrm>
          </p:grpSpPr>
          <p:grpSp>
            <p:nvGrpSpPr>
              <p:cNvPr id="11524" name="Google Shape;11524;p67"/>
              <p:cNvGrpSpPr/>
              <p:nvPr/>
            </p:nvGrpSpPr>
            <p:grpSpPr>
              <a:xfrm>
                <a:off x="6290865" y="1489315"/>
                <a:ext cx="248514" cy="605530"/>
                <a:chOff x="6290865" y="1489315"/>
                <a:chExt cx="248514" cy="605530"/>
              </a:xfrm>
            </p:grpSpPr>
            <p:sp>
              <p:nvSpPr>
                <p:cNvPr id="11525" name="Google Shape;11525;p67"/>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67"/>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7" name="Google Shape;11527;p67"/>
              <p:cNvGrpSpPr/>
              <p:nvPr/>
            </p:nvGrpSpPr>
            <p:grpSpPr>
              <a:xfrm>
                <a:off x="6238903" y="1193063"/>
                <a:ext cx="284947" cy="327512"/>
                <a:chOff x="6238903" y="1193063"/>
                <a:chExt cx="284947" cy="327512"/>
              </a:xfrm>
            </p:grpSpPr>
            <p:sp>
              <p:nvSpPr>
                <p:cNvPr id="11528" name="Google Shape;11528;p67"/>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529" name="Google Shape;11529;p67"/>
                <p:cNvCxnSpPr/>
                <p:nvPr/>
              </p:nvCxnSpPr>
              <p:spPr>
                <a:xfrm rot="10800000">
                  <a:off x="6431250" y="1279375"/>
                  <a:ext cx="0" cy="241200"/>
                </a:xfrm>
                <a:prstGeom prst="straightConnector1">
                  <a:avLst/>
                </a:prstGeom>
                <a:noFill/>
                <a:ln cap="flat" cmpd="sng" w="9525">
                  <a:solidFill>
                    <a:srgbClr val="869FB2"/>
                  </a:solidFill>
                  <a:prstDash val="solid"/>
                  <a:round/>
                  <a:headEnd len="med" w="med" type="none"/>
                  <a:tailEnd len="med" w="med" type="oval"/>
                </a:ln>
              </p:spPr>
            </p:cxnSp>
          </p:grpSp>
        </p:grpSp>
        <p:grpSp>
          <p:nvGrpSpPr>
            <p:cNvPr id="11530" name="Google Shape;11530;p67"/>
            <p:cNvGrpSpPr/>
            <p:nvPr/>
          </p:nvGrpSpPr>
          <p:grpSpPr>
            <a:xfrm>
              <a:off x="5900602" y="1193063"/>
              <a:ext cx="444345" cy="1023338"/>
              <a:chOff x="5900602" y="1193063"/>
              <a:chExt cx="444345" cy="1023338"/>
            </a:xfrm>
          </p:grpSpPr>
          <p:grpSp>
            <p:nvGrpSpPr>
              <p:cNvPr id="11531" name="Google Shape;11531;p67"/>
              <p:cNvGrpSpPr/>
              <p:nvPr/>
            </p:nvGrpSpPr>
            <p:grpSpPr>
              <a:xfrm>
                <a:off x="6046501" y="1367785"/>
                <a:ext cx="298446" cy="848616"/>
                <a:chOff x="6046501" y="1367785"/>
                <a:chExt cx="298446" cy="848616"/>
              </a:xfrm>
            </p:grpSpPr>
            <p:sp>
              <p:nvSpPr>
                <p:cNvPr id="11532" name="Google Shape;11532;p67"/>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67"/>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4" name="Google Shape;11534;p67"/>
              <p:cNvGrpSpPr/>
              <p:nvPr/>
            </p:nvGrpSpPr>
            <p:grpSpPr>
              <a:xfrm>
                <a:off x="5900602" y="1193063"/>
                <a:ext cx="284947" cy="182312"/>
                <a:chOff x="5900602" y="1193063"/>
                <a:chExt cx="284947" cy="182312"/>
              </a:xfrm>
            </p:grpSpPr>
            <p:sp>
              <p:nvSpPr>
                <p:cNvPr id="11535" name="Google Shape;11535;p67"/>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536" name="Google Shape;11536;p67"/>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grpSp>
        <p:nvGrpSpPr>
          <p:cNvPr id="11537" name="Google Shape;11537;p67"/>
          <p:cNvGrpSpPr/>
          <p:nvPr/>
        </p:nvGrpSpPr>
        <p:grpSpPr>
          <a:xfrm>
            <a:off x="7238484" y="1193208"/>
            <a:ext cx="1219413" cy="1051365"/>
            <a:chOff x="7287122" y="1165658"/>
            <a:chExt cx="1219413" cy="1051365"/>
          </a:xfrm>
        </p:grpSpPr>
        <p:grpSp>
          <p:nvGrpSpPr>
            <p:cNvPr id="11538" name="Google Shape;11538;p67"/>
            <p:cNvGrpSpPr/>
            <p:nvPr/>
          </p:nvGrpSpPr>
          <p:grpSpPr>
            <a:xfrm>
              <a:off x="7287122" y="1969723"/>
              <a:ext cx="1219413" cy="247300"/>
              <a:chOff x="7287122" y="1969723"/>
              <a:chExt cx="1219413" cy="247300"/>
            </a:xfrm>
          </p:grpSpPr>
          <p:sp>
            <p:nvSpPr>
              <p:cNvPr id="11539" name="Google Shape;11539;p67"/>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40" name="Google Shape;11540;p67"/>
              <p:cNvGrpSpPr/>
              <p:nvPr/>
            </p:nvGrpSpPr>
            <p:grpSpPr>
              <a:xfrm>
                <a:off x="7287122" y="2063892"/>
                <a:ext cx="1151753" cy="73428"/>
                <a:chOff x="7287122" y="2063892"/>
                <a:chExt cx="1151753" cy="73428"/>
              </a:xfrm>
            </p:grpSpPr>
            <p:sp>
              <p:nvSpPr>
                <p:cNvPr id="11541" name="Google Shape;11541;p67"/>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542" name="Google Shape;11542;p67"/>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11543" name="Google Shape;11543;p67"/>
            <p:cNvGrpSpPr/>
            <p:nvPr/>
          </p:nvGrpSpPr>
          <p:grpSpPr>
            <a:xfrm>
              <a:off x="7287122" y="1712201"/>
              <a:ext cx="1219403" cy="246767"/>
              <a:chOff x="7287122" y="1712201"/>
              <a:chExt cx="1219403" cy="246767"/>
            </a:xfrm>
          </p:grpSpPr>
          <p:sp>
            <p:nvSpPr>
              <p:cNvPr id="11544" name="Google Shape;11544;p67"/>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45" name="Google Shape;11545;p67"/>
              <p:cNvGrpSpPr/>
              <p:nvPr/>
            </p:nvGrpSpPr>
            <p:grpSpPr>
              <a:xfrm>
                <a:off x="7287122" y="1842861"/>
                <a:ext cx="1005303" cy="73419"/>
                <a:chOff x="7287122" y="1842861"/>
                <a:chExt cx="1005303" cy="73419"/>
              </a:xfrm>
            </p:grpSpPr>
            <p:sp>
              <p:nvSpPr>
                <p:cNvPr id="11546" name="Google Shape;11546;p67"/>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547" name="Google Shape;11547;p67"/>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11548" name="Google Shape;11548;p67"/>
            <p:cNvGrpSpPr/>
            <p:nvPr/>
          </p:nvGrpSpPr>
          <p:grpSpPr>
            <a:xfrm>
              <a:off x="7287122" y="1447520"/>
              <a:ext cx="1219403" cy="286667"/>
              <a:chOff x="7287122" y="1447520"/>
              <a:chExt cx="1219403" cy="286667"/>
            </a:xfrm>
          </p:grpSpPr>
          <p:sp>
            <p:nvSpPr>
              <p:cNvPr id="11549" name="Google Shape;11549;p67"/>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50" name="Google Shape;11550;p67"/>
              <p:cNvGrpSpPr/>
              <p:nvPr/>
            </p:nvGrpSpPr>
            <p:grpSpPr>
              <a:xfrm>
                <a:off x="7287122" y="1581977"/>
                <a:ext cx="852803" cy="73428"/>
                <a:chOff x="7287122" y="1581977"/>
                <a:chExt cx="852803" cy="73428"/>
              </a:xfrm>
            </p:grpSpPr>
            <p:sp>
              <p:nvSpPr>
                <p:cNvPr id="11551" name="Google Shape;11551;p67"/>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552" name="Google Shape;11552;p67"/>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11553" name="Google Shape;11553;p67"/>
            <p:cNvGrpSpPr/>
            <p:nvPr/>
          </p:nvGrpSpPr>
          <p:grpSpPr>
            <a:xfrm>
              <a:off x="7287122" y="1165658"/>
              <a:ext cx="1219403" cy="344253"/>
              <a:chOff x="7287122" y="1165658"/>
              <a:chExt cx="1219403" cy="344253"/>
            </a:xfrm>
          </p:grpSpPr>
          <p:sp>
            <p:nvSpPr>
              <p:cNvPr id="11554" name="Google Shape;11554;p67"/>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55" name="Google Shape;11555;p67"/>
              <p:cNvGrpSpPr/>
              <p:nvPr/>
            </p:nvGrpSpPr>
            <p:grpSpPr>
              <a:xfrm>
                <a:off x="7287122" y="1341025"/>
                <a:ext cx="695703" cy="73419"/>
                <a:chOff x="7287122" y="1341025"/>
                <a:chExt cx="695703" cy="73419"/>
              </a:xfrm>
            </p:grpSpPr>
            <p:sp>
              <p:nvSpPr>
                <p:cNvPr id="11556" name="Google Shape;11556;p67"/>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557" name="Google Shape;11557;p67"/>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561" name="Shape 11561"/>
        <p:cNvGrpSpPr/>
        <p:nvPr/>
      </p:nvGrpSpPr>
      <p:grpSpPr>
        <a:xfrm>
          <a:off x="0" y="0"/>
          <a:ext cx="0" cy="0"/>
          <a:chOff x="0" y="0"/>
          <a:chExt cx="0" cy="0"/>
        </a:xfrm>
      </p:grpSpPr>
      <p:sp>
        <p:nvSpPr>
          <p:cNvPr id="11562" name="Google Shape;11562;p68"/>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1563" name="Google Shape;11563;p68"/>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11564" name="Google Shape;11564;p68"/>
          <p:cNvGrpSpPr/>
          <p:nvPr/>
        </p:nvGrpSpPr>
        <p:grpSpPr>
          <a:xfrm>
            <a:off x="866243" y="2291587"/>
            <a:ext cx="415546" cy="355053"/>
            <a:chOff x="866243" y="2291587"/>
            <a:chExt cx="415546" cy="355053"/>
          </a:xfrm>
        </p:grpSpPr>
        <p:sp>
          <p:nvSpPr>
            <p:cNvPr id="11565" name="Google Shape;11565;p68"/>
            <p:cNvSpPr/>
            <p:nvPr/>
          </p:nvSpPr>
          <p:spPr>
            <a:xfrm>
              <a:off x="1053756" y="2523748"/>
              <a:ext cx="103998" cy="81706"/>
            </a:xfrm>
            <a:custGeom>
              <a:rect b="b" l="l" r="r" t="t"/>
              <a:pathLst>
                <a:path extrusionOk="0" h="2573" w="3275">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68"/>
            <p:cNvSpPr/>
            <p:nvPr/>
          </p:nvSpPr>
          <p:spPr>
            <a:xfrm>
              <a:off x="1076461" y="2409176"/>
              <a:ext cx="79419" cy="60525"/>
            </a:xfrm>
            <a:custGeom>
              <a:rect b="b" l="l" r="r" t="t"/>
              <a:pathLst>
                <a:path extrusionOk="0" h="1906" w="2501">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68"/>
            <p:cNvSpPr/>
            <p:nvPr/>
          </p:nvSpPr>
          <p:spPr>
            <a:xfrm>
              <a:off x="985324" y="2448488"/>
              <a:ext cx="86628" cy="94185"/>
            </a:xfrm>
            <a:custGeom>
              <a:rect b="b" l="l" r="r" t="t"/>
              <a:pathLst>
                <a:path extrusionOk="0" h="2966" w="2728">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68"/>
            <p:cNvSpPr/>
            <p:nvPr/>
          </p:nvSpPr>
          <p:spPr>
            <a:xfrm>
              <a:off x="1014062" y="2472336"/>
              <a:ext cx="15147" cy="15147"/>
            </a:xfrm>
            <a:custGeom>
              <a:rect b="b" l="l" r="r" t="t"/>
              <a:pathLst>
                <a:path extrusionOk="0" h="477" w="477">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68"/>
            <p:cNvSpPr/>
            <p:nvPr/>
          </p:nvSpPr>
          <p:spPr>
            <a:xfrm>
              <a:off x="866243" y="2291587"/>
              <a:ext cx="415546" cy="355053"/>
            </a:xfrm>
            <a:custGeom>
              <a:rect b="b" l="l" r="r" t="t"/>
              <a:pathLst>
                <a:path extrusionOk="0" h="11181" w="13086">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70" name="Google Shape;11570;p68"/>
          <p:cNvSpPr/>
          <p:nvPr/>
        </p:nvSpPr>
        <p:spPr>
          <a:xfrm>
            <a:off x="1411794" y="2287808"/>
            <a:ext cx="360356" cy="358831"/>
          </a:xfrm>
          <a:custGeom>
            <a:rect b="b" l="l" r="r" t="t"/>
            <a:pathLst>
              <a:path extrusionOk="0" h="11300" w="11348">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71" name="Google Shape;11571;p68"/>
          <p:cNvGrpSpPr/>
          <p:nvPr/>
        </p:nvGrpSpPr>
        <p:grpSpPr>
          <a:xfrm>
            <a:off x="1958520" y="2302574"/>
            <a:ext cx="359213" cy="327807"/>
            <a:chOff x="1958520" y="2302574"/>
            <a:chExt cx="359213" cy="327807"/>
          </a:xfrm>
        </p:grpSpPr>
        <p:sp>
          <p:nvSpPr>
            <p:cNvPr id="11572" name="Google Shape;11572;p68"/>
            <p:cNvSpPr/>
            <p:nvPr/>
          </p:nvSpPr>
          <p:spPr>
            <a:xfrm>
              <a:off x="1958520" y="2302574"/>
              <a:ext cx="359213" cy="327807"/>
            </a:xfrm>
            <a:custGeom>
              <a:rect b="b" l="l" r="r" t="t"/>
              <a:pathLst>
                <a:path extrusionOk="0" h="10323" w="11312">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68"/>
            <p:cNvSpPr/>
            <p:nvPr/>
          </p:nvSpPr>
          <p:spPr>
            <a:xfrm>
              <a:off x="1986877" y="2331313"/>
              <a:ext cx="302117" cy="184909"/>
            </a:xfrm>
            <a:custGeom>
              <a:rect b="b" l="l" r="r" t="t"/>
              <a:pathLst>
                <a:path extrusionOk="0" h="5823" w="9514">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68"/>
            <p:cNvSpPr/>
            <p:nvPr/>
          </p:nvSpPr>
          <p:spPr>
            <a:xfrm>
              <a:off x="2131521" y="2526701"/>
              <a:ext cx="11908" cy="10638"/>
            </a:xfrm>
            <a:custGeom>
              <a:rect b="b" l="l" r="r" t="t"/>
              <a:pathLst>
                <a:path extrusionOk="0" h="335" w="375">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5" name="Google Shape;11575;p68"/>
          <p:cNvGrpSpPr/>
          <p:nvPr/>
        </p:nvGrpSpPr>
        <p:grpSpPr>
          <a:xfrm>
            <a:off x="2579882" y="2287427"/>
            <a:ext cx="207582" cy="359594"/>
            <a:chOff x="2656082" y="2287427"/>
            <a:chExt cx="207582" cy="359594"/>
          </a:xfrm>
        </p:grpSpPr>
        <p:sp>
          <p:nvSpPr>
            <p:cNvPr id="11576" name="Google Shape;11576;p68"/>
            <p:cNvSpPr/>
            <p:nvPr/>
          </p:nvSpPr>
          <p:spPr>
            <a:xfrm>
              <a:off x="2656082" y="2287427"/>
              <a:ext cx="207582" cy="359594"/>
            </a:xfrm>
            <a:custGeom>
              <a:rect b="b" l="l" r="r" t="t"/>
              <a:pathLst>
                <a:path extrusionOk="0" h="11324" w="6537">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68"/>
            <p:cNvSpPr/>
            <p:nvPr/>
          </p:nvSpPr>
          <p:spPr>
            <a:xfrm>
              <a:off x="2754395" y="2308608"/>
              <a:ext cx="31787" cy="10257"/>
            </a:xfrm>
            <a:custGeom>
              <a:rect b="b" l="l" r="r" t="t"/>
              <a:pathLst>
                <a:path extrusionOk="0" h="323" w="1001">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68"/>
            <p:cNvSpPr/>
            <p:nvPr/>
          </p:nvSpPr>
          <p:spPr>
            <a:xfrm>
              <a:off x="2743789" y="2594053"/>
              <a:ext cx="31406" cy="31056"/>
            </a:xfrm>
            <a:custGeom>
              <a:rect b="b" l="l" r="r" t="t"/>
              <a:pathLst>
                <a:path extrusionOk="0" h="978" w="989">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68"/>
            <p:cNvSpPr/>
            <p:nvPr/>
          </p:nvSpPr>
          <p:spPr>
            <a:xfrm>
              <a:off x="2733596" y="2308608"/>
              <a:ext cx="10225" cy="10257"/>
            </a:xfrm>
            <a:custGeom>
              <a:rect b="b" l="l" r="r" t="t"/>
              <a:pathLst>
                <a:path extrusionOk="0" h="323" w="322">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0" name="Google Shape;11580;p68"/>
          <p:cNvGrpSpPr/>
          <p:nvPr/>
        </p:nvGrpSpPr>
        <p:grpSpPr>
          <a:xfrm>
            <a:off x="3049653" y="2321468"/>
            <a:ext cx="362991" cy="290018"/>
            <a:chOff x="3049653" y="2321468"/>
            <a:chExt cx="362991" cy="290018"/>
          </a:xfrm>
        </p:grpSpPr>
        <p:sp>
          <p:nvSpPr>
            <p:cNvPr id="11581" name="Google Shape;11581;p68"/>
            <p:cNvSpPr/>
            <p:nvPr/>
          </p:nvSpPr>
          <p:spPr>
            <a:xfrm>
              <a:off x="3280290" y="2429690"/>
              <a:ext cx="29913" cy="73957"/>
            </a:xfrm>
            <a:custGeom>
              <a:rect b="b" l="l" r="r" t="t"/>
              <a:pathLst>
                <a:path extrusionOk="0" h="2329" w="942">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68"/>
            <p:cNvSpPr/>
            <p:nvPr/>
          </p:nvSpPr>
          <p:spPr>
            <a:xfrm>
              <a:off x="3317729" y="2392250"/>
              <a:ext cx="49570" cy="148836"/>
            </a:xfrm>
            <a:custGeom>
              <a:rect b="b" l="l" r="r" t="t"/>
              <a:pathLst>
                <a:path extrusionOk="0" h="4687" w="1561">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68"/>
            <p:cNvSpPr/>
            <p:nvPr/>
          </p:nvSpPr>
          <p:spPr>
            <a:xfrm>
              <a:off x="3354406" y="2355954"/>
              <a:ext cx="58239" cy="222317"/>
            </a:xfrm>
            <a:custGeom>
              <a:rect b="b" l="l" r="r" t="t"/>
              <a:pathLst>
                <a:path extrusionOk="0" h="7001" w="1834">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68"/>
            <p:cNvSpPr/>
            <p:nvPr/>
          </p:nvSpPr>
          <p:spPr>
            <a:xfrm>
              <a:off x="3049653" y="2321468"/>
              <a:ext cx="210250" cy="290018"/>
            </a:xfrm>
            <a:custGeom>
              <a:rect b="b" l="l" r="r" t="t"/>
              <a:pathLst>
                <a:path extrusionOk="0" h="9133" w="6621">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5" name="Google Shape;11585;p68"/>
          <p:cNvGrpSpPr/>
          <p:nvPr/>
        </p:nvGrpSpPr>
        <p:grpSpPr>
          <a:xfrm>
            <a:off x="3564243" y="2289904"/>
            <a:ext cx="422342" cy="355243"/>
            <a:chOff x="3564243" y="2289904"/>
            <a:chExt cx="422342" cy="355243"/>
          </a:xfrm>
        </p:grpSpPr>
        <p:sp>
          <p:nvSpPr>
            <p:cNvPr id="11586" name="Google Shape;11586;p68"/>
            <p:cNvSpPr/>
            <p:nvPr/>
          </p:nvSpPr>
          <p:spPr>
            <a:xfrm>
              <a:off x="3564243" y="2291587"/>
              <a:ext cx="66177" cy="351655"/>
            </a:xfrm>
            <a:custGeom>
              <a:rect b="b" l="l" r="r" t="t"/>
              <a:pathLst>
                <a:path extrusionOk="0" h="11074" w="2084">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68"/>
            <p:cNvSpPr/>
            <p:nvPr/>
          </p:nvSpPr>
          <p:spPr>
            <a:xfrm>
              <a:off x="3636835" y="2373674"/>
              <a:ext cx="236702" cy="236289"/>
            </a:xfrm>
            <a:custGeom>
              <a:rect b="b" l="l" r="r" t="t"/>
              <a:pathLst>
                <a:path extrusionOk="0" h="7441" w="7454">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68"/>
            <p:cNvSpPr/>
            <p:nvPr/>
          </p:nvSpPr>
          <p:spPr>
            <a:xfrm>
              <a:off x="3685230" y="2324104"/>
              <a:ext cx="237083" cy="235971"/>
            </a:xfrm>
            <a:custGeom>
              <a:rect b="b" l="l" r="r" t="t"/>
              <a:pathLst>
                <a:path extrusionOk="0" h="7431" w="7466">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68"/>
            <p:cNvSpPr/>
            <p:nvPr/>
          </p:nvSpPr>
          <p:spPr>
            <a:xfrm>
              <a:off x="3663668" y="2351699"/>
              <a:ext cx="230668" cy="230668"/>
            </a:xfrm>
            <a:custGeom>
              <a:rect b="b" l="l" r="r" t="t"/>
              <a:pathLst>
                <a:path extrusionOk="0" h="7264" w="7264">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68"/>
            <p:cNvSpPr/>
            <p:nvPr/>
          </p:nvSpPr>
          <p:spPr>
            <a:xfrm>
              <a:off x="3933998" y="2289904"/>
              <a:ext cx="52586" cy="355243"/>
            </a:xfrm>
            <a:custGeom>
              <a:rect b="b" l="l" r="r" t="t"/>
              <a:pathLst>
                <a:path extrusionOk="0" h="11187" w="1656">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91" name="Google Shape;11591;p68"/>
          <p:cNvSpPr/>
          <p:nvPr/>
        </p:nvSpPr>
        <p:spPr>
          <a:xfrm>
            <a:off x="4143835" y="2288189"/>
            <a:ext cx="357688" cy="357339"/>
          </a:xfrm>
          <a:custGeom>
            <a:rect b="b" l="l" r="r" t="t"/>
            <a:pathLst>
              <a:path extrusionOk="0" h="11253" w="11264">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92" name="Google Shape;11592;p68"/>
          <p:cNvGrpSpPr/>
          <p:nvPr/>
        </p:nvGrpSpPr>
        <p:grpSpPr>
          <a:xfrm>
            <a:off x="4687894" y="2289713"/>
            <a:ext cx="359594" cy="353909"/>
            <a:chOff x="4687894" y="2289713"/>
            <a:chExt cx="359594" cy="353909"/>
          </a:xfrm>
        </p:grpSpPr>
        <p:sp>
          <p:nvSpPr>
            <p:cNvPr id="11593" name="Google Shape;11593;p68"/>
            <p:cNvSpPr/>
            <p:nvPr/>
          </p:nvSpPr>
          <p:spPr>
            <a:xfrm>
              <a:off x="4955207" y="2477227"/>
              <a:ext cx="34041" cy="22356"/>
            </a:xfrm>
            <a:custGeom>
              <a:rect b="b" l="l" r="r" t="t"/>
              <a:pathLst>
                <a:path extrusionOk="0" h="704" w="1072">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68"/>
            <p:cNvSpPr/>
            <p:nvPr/>
          </p:nvSpPr>
          <p:spPr>
            <a:xfrm>
              <a:off x="4687894" y="2289713"/>
              <a:ext cx="359594" cy="353909"/>
            </a:xfrm>
            <a:custGeom>
              <a:rect b="b" l="l" r="r" t="t"/>
              <a:pathLst>
                <a:path extrusionOk="0" h="11145" w="11324">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68"/>
            <p:cNvSpPr/>
            <p:nvPr/>
          </p:nvSpPr>
          <p:spPr>
            <a:xfrm>
              <a:off x="4829299" y="2324485"/>
              <a:ext cx="42393" cy="75291"/>
            </a:xfrm>
            <a:custGeom>
              <a:rect b="b" l="l" r="r" t="t"/>
              <a:pathLst>
                <a:path extrusionOk="0" h="2371" w="1335">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96" name="Google Shape;11596;p68"/>
          <p:cNvSpPr/>
          <p:nvPr/>
        </p:nvSpPr>
        <p:spPr>
          <a:xfrm>
            <a:off x="5234620" y="2287078"/>
            <a:ext cx="358832" cy="359562"/>
          </a:xfrm>
          <a:custGeom>
            <a:rect b="b" l="l" r="r" t="t"/>
            <a:pathLst>
              <a:path extrusionOk="0" h="11323" w="1130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97" name="Google Shape;11597;p68"/>
          <p:cNvGrpSpPr/>
          <p:nvPr/>
        </p:nvGrpSpPr>
        <p:grpSpPr>
          <a:xfrm>
            <a:off x="6372624" y="2308227"/>
            <a:ext cx="263567" cy="317614"/>
            <a:chOff x="6421399" y="2308227"/>
            <a:chExt cx="263567" cy="317614"/>
          </a:xfrm>
        </p:grpSpPr>
        <p:sp>
          <p:nvSpPr>
            <p:cNvPr id="11598" name="Google Shape;11598;p68"/>
            <p:cNvSpPr/>
            <p:nvPr/>
          </p:nvSpPr>
          <p:spPr>
            <a:xfrm>
              <a:off x="6421399" y="2308227"/>
              <a:ext cx="263567" cy="317614"/>
            </a:xfrm>
            <a:custGeom>
              <a:rect b="b" l="l" r="r" t="t"/>
              <a:pathLst>
                <a:path extrusionOk="0" h="10002" w="830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68"/>
            <p:cNvSpPr/>
            <p:nvPr/>
          </p:nvSpPr>
          <p:spPr>
            <a:xfrm>
              <a:off x="6539750" y="2414860"/>
              <a:ext cx="26484" cy="162236"/>
            </a:xfrm>
            <a:custGeom>
              <a:rect b="b" l="l" r="r" t="t"/>
              <a:pathLst>
                <a:path extrusionOk="0" h="5109" w="834">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68"/>
            <p:cNvSpPr/>
            <p:nvPr/>
          </p:nvSpPr>
          <p:spPr>
            <a:xfrm>
              <a:off x="6590018" y="2414479"/>
              <a:ext cx="30294" cy="162967"/>
            </a:xfrm>
            <a:custGeom>
              <a:rect b="b" l="l" r="r" t="t"/>
              <a:pathLst>
                <a:path extrusionOk="0" h="5132" w="954">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68"/>
            <p:cNvSpPr/>
            <p:nvPr/>
          </p:nvSpPr>
          <p:spPr>
            <a:xfrm>
              <a:off x="6486052" y="2414860"/>
              <a:ext cx="30294" cy="162967"/>
            </a:xfrm>
            <a:custGeom>
              <a:rect b="b" l="l" r="r" t="t"/>
              <a:pathLst>
                <a:path extrusionOk="0" h="5132" w="954">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2" name="Google Shape;11602;p68"/>
          <p:cNvGrpSpPr/>
          <p:nvPr/>
        </p:nvGrpSpPr>
        <p:grpSpPr>
          <a:xfrm>
            <a:off x="6870193" y="2295620"/>
            <a:ext cx="360356" cy="343462"/>
            <a:chOff x="6870193" y="2295620"/>
            <a:chExt cx="360356" cy="343462"/>
          </a:xfrm>
        </p:grpSpPr>
        <p:sp>
          <p:nvSpPr>
            <p:cNvPr id="11603" name="Google Shape;11603;p68"/>
            <p:cNvSpPr/>
            <p:nvPr/>
          </p:nvSpPr>
          <p:spPr>
            <a:xfrm>
              <a:off x="6870193" y="2295620"/>
              <a:ext cx="360356" cy="343462"/>
            </a:xfrm>
            <a:custGeom>
              <a:rect b="b" l="l" r="r" t="t"/>
              <a:pathLst>
                <a:path extrusionOk="0" h="10816" w="11348">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68"/>
            <p:cNvSpPr/>
            <p:nvPr/>
          </p:nvSpPr>
          <p:spPr>
            <a:xfrm>
              <a:off x="6920842" y="2577064"/>
              <a:ext cx="36709" cy="36677"/>
            </a:xfrm>
            <a:custGeom>
              <a:rect b="b" l="l" r="r" t="t"/>
              <a:pathLst>
                <a:path extrusionOk="0" h="1155" w="1156">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5" name="Google Shape;11605;p68"/>
          <p:cNvGrpSpPr/>
          <p:nvPr/>
        </p:nvGrpSpPr>
        <p:grpSpPr>
          <a:xfrm>
            <a:off x="7441465" y="2302860"/>
            <a:ext cx="342192" cy="327140"/>
            <a:chOff x="7441465" y="2302860"/>
            <a:chExt cx="342192" cy="327140"/>
          </a:xfrm>
        </p:grpSpPr>
        <p:sp>
          <p:nvSpPr>
            <p:cNvPr id="11606" name="Google Shape;11606;p68"/>
            <p:cNvSpPr/>
            <p:nvPr/>
          </p:nvSpPr>
          <p:spPr>
            <a:xfrm>
              <a:off x="7441465" y="2337727"/>
              <a:ext cx="299862" cy="292273"/>
            </a:xfrm>
            <a:custGeom>
              <a:rect b="b" l="l" r="r" t="t"/>
              <a:pathLst>
                <a:path extrusionOk="0" h="9204" w="9443">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68"/>
            <p:cNvSpPr/>
            <p:nvPr/>
          </p:nvSpPr>
          <p:spPr>
            <a:xfrm>
              <a:off x="7484588" y="2302860"/>
              <a:ext cx="299069" cy="293130"/>
            </a:xfrm>
            <a:custGeom>
              <a:rect b="b" l="l" r="r" t="t"/>
              <a:pathLst>
                <a:path extrusionOk="0" h="9231" w="9418">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8" name="Google Shape;11608;p68"/>
          <p:cNvGrpSpPr/>
          <p:nvPr/>
        </p:nvGrpSpPr>
        <p:grpSpPr>
          <a:xfrm>
            <a:off x="7989683" y="2350207"/>
            <a:ext cx="332761" cy="234066"/>
            <a:chOff x="7989683" y="2350207"/>
            <a:chExt cx="332761" cy="234066"/>
          </a:xfrm>
        </p:grpSpPr>
        <p:sp>
          <p:nvSpPr>
            <p:cNvPr id="11609" name="Google Shape;11609;p68"/>
            <p:cNvSpPr/>
            <p:nvPr/>
          </p:nvSpPr>
          <p:spPr>
            <a:xfrm>
              <a:off x="8258902" y="2396188"/>
              <a:ext cx="29119" cy="22101"/>
            </a:xfrm>
            <a:custGeom>
              <a:rect b="b" l="l" r="r" t="t"/>
              <a:pathLst>
                <a:path extrusionOk="0" h="696" w="917">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68"/>
            <p:cNvSpPr/>
            <p:nvPr/>
          </p:nvSpPr>
          <p:spPr>
            <a:xfrm>
              <a:off x="8051320" y="2350207"/>
              <a:ext cx="194753" cy="49919"/>
            </a:xfrm>
            <a:custGeom>
              <a:rect b="b" l="l" r="r" t="t"/>
              <a:pathLst>
                <a:path extrusionOk="0" h="1572" w="6133">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68"/>
            <p:cNvSpPr/>
            <p:nvPr/>
          </p:nvSpPr>
          <p:spPr>
            <a:xfrm>
              <a:off x="7989683" y="2378183"/>
              <a:ext cx="332761" cy="206090"/>
            </a:xfrm>
            <a:custGeom>
              <a:rect b="b" l="l" r="r" t="t"/>
              <a:pathLst>
                <a:path extrusionOk="0" h="6490" w="10479">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68"/>
            <p:cNvSpPr/>
            <p:nvPr/>
          </p:nvSpPr>
          <p:spPr>
            <a:xfrm>
              <a:off x="8081201" y="2405746"/>
              <a:ext cx="151598" cy="149884"/>
            </a:xfrm>
            <a:custGeom>
              <a:rect b="b" l="l" r="r" t="t"/>
              <a:pathLst>
                <a:path extrusionOk="0" h="4720" w="4774">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68"/>
            <p:cNvSpPr/>
            <p:nvPr/>
          </p:nvSpPr>
          <p:spPr>
            <a:xfrm>
              <a:off x="8115973" y="2440550"/>
              <a:ext cx="80562" cy="80213"/>
            </a:xfrm>
            <a:custGeom>
              <a:rect b="b" l="l" r="r" t="t"/>
              <a:pathLst>
                <a:path extrusionOk="0" h="2526" w="2537">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68"/>
            <p:cNvSpPr/>
            <p:nvPr/>
          </p:nvSpPr>
          <p:spPr>
            <a:xfrm>
              <a:off x="8164749" y="2447377"/>
              <a:ext cx="24610" cy="24610"/>
            </a:xfrm>
            <a:custGeom>
              <a:rect b="b" l="l" r="r" t="t"/>
              <a:pathLst>
                <a:path extrusionOk="0" h="775" w="775">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5" name="Google Shape;11615;p68"/>
          <p:cNvGrpSpPr/>
          <p:nvPr/>
        </p:nvGrpSpPr>
        <p:grpSpPr>
          <a:xfrm>
            <a:off x="5823294" y="2309751"/>
            <a:ext cx="315327" cy="314978"/>
            <a:chOff x="5823294" y="2309751"/>
            <a:chExt cx="315327" cy="314978"/>
          </a:xfrm>
        </p:grpSpPr>
        <p:sp>
          <p:nvSpPr>
            <p:cNvPr id="11616" name="Google Shape;11616;p68"/>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68"/>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68"/>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68"/>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68"/>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68"/>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68"/>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68"/>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68"/>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68"/>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68"/>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68"/>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68"/>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68"/>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68"/>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68"/>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68"/>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3" name="Google Shape;11633;p68"/>
          <p:cNvGrpSpPr/>
          <p:nvPr/>
        </p:nvGrpSpPr>
        <p:grpSpPr>
          <a:xfrm>
            <a:off x="2497275" y="2744159"/>
            <a:ext cx="370930" cy="370549"/>
            <a:chOff x="2497275" y="2744159"/>
            <a:chExt cx="370930" cy="370549"/>
          </a:xfrm>
        </p:grpSpPr>
        <p:sp>
          <p:nvSpPr>
            <p:cNvPr id="11634" name="Google Shape;11634;p68"/>
            <p:cNvSpPr/>
            <p:nvPr/>
          </p:nvSpPr>
          <p:spPr>
            <a:xfrm>
              <a:off x="2497275" y="2744159"/>
              <a:ext cx="284366" cy="284747"/>
            </a:xfrm>
            <a:custGeom>
              <a:rect b="b" l="l" r="r" t="t"/>
              <a:pathLst>
                <a:path extrusionOk="0" h="8967" w="8955">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68"/>
            <p:cNvSpPr/>
            <p:nvPr/>
          </p:nvSpPr>
          <p:spPr>
            <a:xfrm>
              <a:off x="2592191" y="2821673"/>
              <a:ext cx="113461" cy="98345"/>
            </a:xfrm>
            <a:custGeom>
              <a:rect b="b" l="l" r="r" t="t"/>
              <a:pathLst>
                <a:path extrusionOk="0" h="3097" w="3573">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68"/>
            <p:cNvSpPr/>
            <p:nvPr/>
          </p:nvSpPr>
          <p:spPr>
            <a:xfrm>
              <a:off x="2574408" y="2862129"/>
              <a:ext cx="106665" cy="90756"/>
            </a:xfrm>
            <a:custGeom>
              <a:rect b="b" l="l" r="r" t="t"/>
              <a:pathLst>
                <a:path extrusionOk="0" h="2858" w="3359">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68"/>
            <p:cNvSpPr/>
            <p:nvPr/>
          </p:nvSpPr>
          <p:spPr>
            <a:xfrm>
              <a:off x="2676881" y="2923385"/>
              <a:ext cx="191324" cy="191324"/>
            </a:xfrm>
            <a:custGeom>
              <a:rect b="b" l="l" r="r" t="t"/>
              <a:pathLst>
                <a:path extrusionOk="0" h="6025" w="6025">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68"/>
            <p:cNvSpPr/>
            <p:nvPr/>
          </p:nvSpPr>
          <p:spPr>
            <a:xfrm>
              <a:off x="2738867" y="2986895"/>
              <a:ext cx="65066" cy="65066"/>
            </a:xfrm>
            <a:custGeom>
              <a:rect b="b" l="l" r="r" t="t"/>
              <a:pathLst>
                <a:path extrusionOk="0" h="2049" w="2049">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68"/>
            <p:cNvSpPr/>
            <p:nvPr/>
          </p:nvSpPr>
          <p:spPr>
            <a:xfrm>
              <a:off x="2604670" y="2851904"/>
              <a:ext cx="70718" cy="71131"/>
            </a:xfrm>
            <a:custGeom>
              <a:rect b="b" l="l" r="r" t="t"/>
              <a:pathLst>
                <a:path extrusionOk="0" h="2240" w="2227">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0" name="Google Shape;11640;p68"/>
          <p:cNvGrpSpPr/>
          <p:nvPr/>
        </p:nvGrpSpPr>
        <p:grpSpPr>
          <a:xfrm>
            <a:off x="860940" y="2746477"/>
            <a:ext cx="371883" cy="365691"/>
            <a:chOff x="860940" y="2746477"/>
            <a:chExt cx="371883" cy="365691"/>
          </a:xfrm>
        </p:grpSpPr>
        <p:sp>
          <p:nvSpPr>
            <p:cNvPr id="11641" name="Google Shape;11641;p68"/>
            <p:cNvSpPr/>
            <p:nvPr/>
          </p:nvSpPr>
          <p:spPr>
            <a:xfrm>
              <a:off x="908191" y="3026302"/>
              <a:ext cx="30294" cy="28961"/>
            </a:xfrm>
            <a:custGeom>
              <a:rect b="b" l="l" r="r" t="t"/>
              <a:pathLst>
                <a:path extrusionOk="0" h="912" w="954">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68"/>
            <p:cNvSpPr/>
            <p:nvPr/>
          </p:nvSpPr>
          <p:spPr>
            <a:xfrm>
              <a:off x="943757" y="3061836"/>
              <a:ext cx="30263" cy="28961"/>
            </a:xfrm>
            <a:custGeom>
              <a:rect b="b" l="l" r="r" t="t"/>
              <a:pathLst>
                <a:path extrusionOk="0" h="912" w="953">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68"/>
            <p:cNvSpPr/>
            <p:nvPr/>
          </p:nvSpPr>
          <p:spPr>
            <a:xfrm>
              <a:off x="926355" y="3044085"/>
              <a:ext cx="29881" cy="28579"/>
            </a:xfrm>
            <a:custGeom>
              <a:rect b="b" l="l" r="r" t="t"/>
              <a:pathLst>
                <a:path extrusionOk="0" h="900" w="941">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68"/>
            <p:cNvSpPr/>
            <p:nvPr/>
          </p:nvSpPr>
          <p:spPr>
            <a:xfrm>
              <a:off x="860940" y="2746477"/>
              <a:ext cx="371883" cy="365691"/>
            </a:xfrm>
            <a:custGeom>
              <a:rect b="b" l="l" r="r" t="t"/>
              <a:pathLst>
                <a:path extrusionOk="0" h="11516" w="11711">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68"/>
            <p:cNvSpPr/>
            <p:nvPr/>
          </p:nvSpPr>
          <p:spPr>
            <a:xfrm>
              <a:off x="1070396" y="2832057"/>
              <a:ext cx="90406" cy="69035"/>
            </a:xfrm>
            <a:custGeom>
              <a:rect b="b" l="l" r="r" t="t"/>
              <a:pathLst>
                <a:path extrusionOk="0" h="2174" w="2847">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6" name="Google Shape;11646;p68"/>
          <p:cNvGrpSpPr/>
          <p:nvPr/>
        </p:nvGrpSpPr>
        <p:grpSpPr>
          <a:xfrm>
            <a:off x="1493849" y="2775533"/>
            <a:ext cx="283985" cy="341080"/>
            <a:chOff x="1493849" y="2775533"/>
            <a:chExt cx="283985" cy="341080"/>
          </a:xfrm>
        </p:grpSpPr>
        <p:sp>
          <p:nvSpPr>
            <p:cNvPr id="11647" name="Google Shape;11647;p68"/>
            <p:cNvSpPr/>
            <p:nvPr/>
          </p:nvSpPr>
          <p:spPr>
            <a:xfrm>
              <a:off x="1493849" y="2775533"/>
              <a:ext cx="283985" cy="341080"/>
            </a:xfrm>
            <a:custGeom>
              <a:rect b="b" l="l" r="r" t="t"/>
              <a:pathLst>
                <a:path extrusionOk="0" h="10741" w="8943">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68"/>
            <p:cNvSpPr/>
            <p:nvPr/>
          </p:nvSpPr>
          <p:spPr>
            <a:xfrm>
              <a:off x="1590638" y="2834153"/>
              <a:ext cx="88501" cy="84754"/>
            </a:xfrm>
            <a:custGeom>
              <a:rect b="b" l="l" r="r" t="t"/>
              <a:pathLst>
                <a:path extrusionOk="0" h="2669" w="2787">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9" name="Google Shape;11649;p68"/>
          <p:cNvGrpSpPr/>
          <p:nvPr/>
        </p:nvGrpSpPr>
        <p:grpSpPr>
          <a:xfrm>
            <a:off x="1952836" y="2774422"/>
            <a:ext cx="372835" cy="342573"/>
            <a:chOff x="1952836" y="2774422"/>
            <a:chExt cx="372835" cy="342573"/>
          </a:xfrm>
        </p:grpSpPr>
        <p:sp>
          <p:nvSpPr>
            <p:cNvPr id="11650" name="Google Shape;11650;p68"/>
            <p:cNvSpPr/>
            <p:nvPr/>
          </p:nvSpPr>
          <p:spPr>
            <a:xfrm>
              <a:off x="2076490"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68"/>
            <p:cNvSpPr/>
            <p:nvPr/>
          </p:nvSpPr>
          <p:spPr>
            <a:xfrm>
              <a:off x="2208432"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68"/>
            <p:cNvSpPr/>
            <p:nvPr/>
          </p:nvSpPr>
          <p:spPr>
            <a:xfrm>
              <a:off x="1952836" y="2774422"/>
              <a:ext cx="372835" cy="342573"/>
            </a:xfrm>
            <a:custGeom>
              <a:rect b="b" l="l" r="r" t="t"/>
              <a:pathLst>
                <a:path extrusionOk="0" h="10788" w="11741">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3" name="Google Shape;11653;p68"/>
          <p:cNvGrpSpPr/>
          <p:nvPr/>
        </p:nvGrpSpPr>
        <p:grpSpPr>
          <a:xfrm>
            <a:off x="3079916" y="2744477"/>
            <a:ext cx="332729" cy="372518"/>
            <a:chOff x="3079916" y="2744477"/>
            <a:chExt cx="332729" cy="372518"/>
          </a:xfrm>
        </p:grpSpPr>
        <p:sp>
          <p:nvSpPr>
            <p:cNvPr id="11654" name="Google Shape;11654;p68"/>
            <p:cNvSpPr/>
            <p:nvPr/>
          </p:nvSpPr>
          <p:spPr>
            <a:xfrm>
              <a:off x="3079916" y="2840504"/>
              <a:ext cx="313454" cy="276491"/>
            </a:xfrm>
            <a:custGeom>
              <a:rect b="b" l="l" r="r" t="t"/>
              <a:pathLst>
                <a:path extrusionOk="0" h="8707" w="9871">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68"/>
            <p:cNvSpPr/>
            <p:nvPr/>
          </p:nvSpPr>
          <p:spPr>
            <a:xfrm>
              <a:off x="3244375" y="2840250"/>
              <a:ext cx="124416" cy="45727"/>
            </a:xfrm>
            <a:custGeom>
              <a:rect b="b" l="l" r="r" t="t"/>
              <a:pathLst>
                <a:path extrusionOk="0" h="1440" w="3918">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68"/>
            <p:cNvSpPr/>
            <p:nvPr/>
          </p:nvSpPr>
          <p:spPr>
            <a:xfrm>
              <a:off x="3198267" y="2744477"/>
              <a:ext cx="214378" cy="145279"/>
            </a:xfrm>
            <a:custGeom>
              <a:rect b="b" l="l" r="r" t="t"/>
              <a:pathLst>
                <a:path extrusionOk="0" h="4575" w="6751">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7" name="Google Shape;11657;p68"/>
          <p:cNvGrpSpPr/>
          <p:nvPr/>
        </p:nvGrpSpPr>
        <p:grpSpPr>
          <a:xfrm>
            <a:off x="3620576" y="2745525"/>
            <a:ext cx="336889" cy="355592"/>
            <a:chOff x="3620576" y="2745525"/>
            <a:chExt cx="336889" cy="355592"/>
          </a:xfrm>
        </p:grpSpPr>
        <p:sp>
          <p:nvSpPr>
            <p:cNvPr id="11658" name="Google Shape;11658;p68"/>
            <p:cNvSpPr/>
            <p:nvPr/>
          </p:nvSpPr>
          <p:spPr>
            <a:xfrm>
              <a:off x="3620576" y="2745525"/>
              <a:ext cx="336889" cy="355592"/>
            </a:xfrm>
            <a:custGeom>
              <a:rect b="b" l="l" r="r" t="t"/>
              <a:pathLst>
                <a:path extrusionOk="0" h="11198" w="10609">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68"/>
            <p:cNvSpPr/>
            <p:nvPr/>
          </p:nvSpPr>
          <p:spPr>
            <a:xfrm>
              <a:off x="3738896" y="2800747"/>
              <a:ext cx="218570" cy="258771"/>
            </a:xfrm>
            <a:custGeom>
              <a:rect b="b" l="l" r="r" t="t"/>
              <a:pathLst>
                <a:path extrusionOk="0" h="8149" w="6883">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0" name="Google Shape;11660;p68"/>
          <p:cNvGrpSpPr/>
          <p:nvPr/>
        </p:nvGrpSpPr>
        <p:grpSpPr>
          <a:xfrm>
            <a:off x="4126815" y="2760704"/>
            <a:ext cx="380393" cy="363118"/>
            <a:chOff x="4126815" y="2760704"/>
            <a:chExt cx="380393" cy="363118"/>
          </a:xfrm>
        </p:grpSpPr>
        <p:sp>
          <p:nvSpPr>
            <p:cNvPr id="11661" name="Google Shape;11661;p68"/>
            <p:cNvSpPr/>
            <p:nvPr/>
          </p:nvSpPr>
          <p:spPr>
            <a:xfrm>
              <a:off x="4219825" y="2822435"/>
              <a:ext cx="103267" cy="29056"/>
            </a:xfrm>
            <a:custGeom>
              <a:rect b="b" l="l" r="r" t="t"/>
              <a:pathLst>
                <a:path extrusionOk="0" h="915" w="3252">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68"/>
            <p:cNvSpPr/>
            <p:nvPr/>
          </p:nvSpPr>
          <p:spPr>
            <a:xfrm>
              <a:off x="4126815" y="2760704"/>
              <a:ext cx="380393" cy="363118"/>
            </a:xfrm>
            <a:custGeom>
              <a:rect b="b" l="l" r="r" t="t"/>
              <a:pathLst>
                <a:path extrusionOk="0" h="11435" w="11979">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68"/>
            <p:cNvSpPr/>
            <p:nvPr/>
          </p:nvSpPr>
          <p:spPr>
            <a:xfrm>
              <a:off x="4278826" y="2791379"/>
              <a:ext cx="103998" cy="201962"/>
            </a:xfrm>
            <a:custGeom>
              <a:rect b="b" l="l" r="r" t="t"/>
              <a:pathLst>
                <a:path extrusionOk="0" h="6360" w="3275">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68"/>
            <p:cNvSpPr/>
            <p:nvPr/>
          </p:nvSpPr>
          <p:spPr>
            <a:xfrm>
              <a:off x="4159332" y="2791379"/>
              <a:ext cx="105903" cy="201962"/>
            </a:xfrm>
            <a:custGeom>
              <a:rect b="b" l="l" r="r" t="t"/>
              <a:pathLst>
                <a:path extrusionOk="0" h="6360" w="3335">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5" name="Google Shape;11665;p68"/>
          <p:cNvGrpSpPr/>
          <p:nvPr/>
        </p:nvGrpSpPr>
        <p:grpSpPr>
          <a:xfrm>
            <a:off x="4675986" y="2745684"/>
            <a:ext cx="381346" cy="368644"/>
            <a:chOff x="4675986" y="2745684"/>
            <a:chExt cx="381346" cy="368644"/>
          </a:xfrm>
        </p:grpSpPr>
        <p:sp>
          <p:nvSpPr>
            <p:cNvPr id="11666" name="Google Shape;11666;p68"/>
            <p:cNvSpPr/>
            <p:nvPr/>
          </p:nvSpPr>
          <p:spPr>
            <a:xfrm>
              <a:off x="4828918" y="2895345"/>
              <a:ext cx="69226" cy="69258"/>
            </a:xfrm>
            <a:custGeom>
              <a:rect b="b" l="l" r="r" t="t"/>
              <a:pathLst>
                <a:path extrusionOk="0" h="2181" w="218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68"/>
            <p:cNvSpPr/>
            <p:nvPr/>
          </p:nvSpPr>
          <p:spPr>
            <a:xfrm>
              <a:off x="4675986" y="2745684"/>
              <a:ext cx="381346" cy="368644"/>
            </a:xfrm>
            <a:custGeom>
              <a:rect b="b" l="l" r="r" t="t"/>
              <a:pathLst>
                <a:path extrusionOk="0" h="11609" w="12009">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8" name="Google Shape;11668;p68"/>
          <p:cNvGrpSpPr/>
          <p:nvPr/>
        </p:nvGrpSpPr>
        <p:grpSpPr>
          <a:xfrm>
            <a:off x="5220616" y="2791061"/>
            <a:ext cx="373185" cy="302466"/>
            <a:chOff x="5220616" y="2791061"/>
            <a:chExt cx="373185" cy="302466"/>
          </a:xfrm>
        </p:grpSpPr>
        <p:sp>
          <p:nvSpPr>
            <p:cNvPr id="11669" name="Google Shape;11669;p68"/>
            <p:cNvSpPr/>
            <p:nvPr/>
          </p:nvSpPr>
          <p:spPr>
            <a:xfrm>
              <a:off x="5220616" y="2791061"/>
              <a:ext cx="373185" cy="302466"/>
            </a:xfrm>
            <a:custGeom>
              <a:rect b="b" l="l" r="r" t="t"/>
              <a:pathLst>
                <a:path extrusionOk="0" h="9525" w="11752">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68"/>
            <p:cNvSpPr/>
            <p:nvPr/>
          </p:nvSpPr>
          <p:spPr>
            <a:xfrm>
              <a:off x="5244432" y="2849268"/>
              <a:ext cx="326314" cy="11368"/>
            </a:xfrm>
            <a:custGeom>
              <a:rect b="b" l="l" r="r" t="t"/>
              <a:pathLst>
                <a:path extrusionOk="0" h="358" w="10276">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68"/>
            <p:cNvSpPr/>
            <p:nvPr/>
          </p:nvSpPr>
          <p:spPr>
            <a:xfrm>
              <a:off x="5261834" y="2896139"/>
              <a:ext cx="46521" cy="11400"/>
            </a:xfrm>
            <a:custGeom>
              <a:rect b="b" l="l" r="r" t="t"/>
              <a:pathLst>
                <a:path extrusionOk="0" h="359" w="1465">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68"/>
            <p:cNvSpPr/>
            <p:nvPr/>
          </p:nvSpPr>
          <p:spPr>
            <a:xfrm>
              <a:off x="5343507" y="2896139"/>
              <a:ext cx="46521" cy="11400"/>
            </a:xfrm>
            <a:custGeom>
              <a:rect b="b" l="l" r="r" t="t"/>
              <a:pathLst>
                <a:path extrusionOk="0" h="359" w="1465">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68"/>
            <p:cNvSpPr/>
            <p:nvPr/>
          </p:nvSpPr>
          <p:spPr>
            <a:xfrm>
              <a:off x="5506823" y="2896139"/>
              <a:ext cx="46172" cy="11400"/>
            </a:xfrm>
            <a:custGeom>
              <a:rect b="b" l="l" r="r" t="t"/>
              <a:pathLst>
                <a:path extrusionOk="0" h="359" w="1454">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68"/>
            <p:cNvSpPr/>
            <p:nvPr/>
          </p:nvSpPr>
          <p:spPr>
            <a:xfrm>
              <a:off x="5261834" y="2942660"/>
              <a:ext cx="46521" cy="11368"/>
            </a:xfrm>
            <a:custGeom>
              <a:rect b="b" l="l" r="r" t="t"/>
              <a:pathLst>
                <a:path extrusionOk="0" h="358" w="1465">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68"/>
            <p:cNvSpPr/>
            <p:nvPr/>
          </p:nvSpPr>
          <p:spPr>
            <a:xfrm>
              <a:off x="5424768" y="2942660"/>
              <a:ext cx="46553" cy="11368"/>
            </a:xfrm>
            <a:custGeom>
              <a:rect b="b" l="l" r="r" t="t"/>
              <a:pathLst>
                <a:path extrusionOk="0" h="358" w="1466">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68"/>
            <p:cNvSpPr/>
            <p:nvPr/>
          </p:nvSpPr>
          <p:spPr>
            <a:xfrm>
              <a:off x="5261834" y="2989149"/>
              <a:ext cx="46521" cy="11400"/>
            </a:xfrm>
            <a:custGeom>
              <a:rect b="b" l="l" r="r" t="t"/>
              <a:pathLst>
                <a:path extrusionOk="0" h="359" w="1465">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68"/>
            <p:cNvSpPr/>
            <p:nvPr/>
          </p:nvSpPr>
          <p:spPr>
            <a:xfrm>
              <a:off x="5343507" y="2989149"/>
              <a:ext cx="46521" cy="11400"/>
            </a:xfrm>
            <a:custGeom>
              <a:rect b="b" l="l" r="r" t="t"/>
              <a:pathLst>
                <a:path extrusionOk="0" h="359" w="1465">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68"/>
            <p:cNvSpPr/>
            <p:nvPr/>
          </p:nvSpPr>
          <p:spPr>
            <a:xfrm>
              <a:off x="5506823" y="2989149"/>
              <a:ext cx="46172" cy="11400"/>
            </a:xfrm>
            <a:custGeom>
              <a:rect b="b" l="l" r="r" t="t"/>
              <a:pathLst>
                <a:path extrusionOk="0" h="359" w="1454">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68"/>
            <p:cNvSpPr/>
            <p:nvPr/>
          </p:nvSpPr>
          <p:spPr>
            <a:xfrm>
              <a:off x="5343507" y="3036051"/>
              <a:ext cx="46521" cy="10987"/>
            </a:xfrm>
            <a:custGeom>
              <a:rect b="b" l="l" r="r" t="t"/>
              <a:pathLst>
                <a:path extrusionOk="0" h="346" w="1465">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68"/>
            <p:cNvSpPr/>
            <p:nvPr/>
          </p:nvSpPr>
          <p:spPr>
            <a:xfrm>
              <a:off x="5424768" y="3036051"/>
              <a:ext cx="46553" cy="10987"/>
            </a:xfrm>
            <a:custGeom>
              <a:rect b="b" l="l" r="r" t="t"/>
              <a:pathLst>
                <a:path extrusionOk="0" h="346" w="1466">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68"/>
            <p:cNvSpPr/>
            <p:nvPr/>
          </p:nvSpPr>
          <p:spPr>
            <a:xfrm>
              <a:off x="5506823" y="3036051"/>
              <a:ext cx="46172" cy="10987"/>
            </a:xfrm>
            <a:custGeom>
              <a:rect b="b" l="l" r="r" t="t"/>
              <a:pathLst>
                <a:path extrusionOk="0" h="346" w="1454">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68"/>
            <p:cNvSpPr/>
            <p:nvPr/>
          </p:nvSpPr>
          <p:spPr>
            <a:xfrm>
              <a:off x="5343126" y="2930752"/>
              <a:ext cx="46902" cy="33851"/>
            </a:xfrm>
            <a:custGeom>
              <a:rect b="b" l="l" r="r" t="t"/>
              <a:pathLst>
                <a:path extrusionOk="0" h="1066" w="1477">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68"/>
            <p:cNvSpPr/>
            <p:nvPr/>
          </p:nvSpPr>
          <p:spPr>
            <a:xfrm>
              <a:off x="5506442" y="2930752"/>
              <a:ext cx="47283" cy="33851"/>
            </a:xfrm>
            <a:custGeom>
              <a:rect b="b" l="l" r="r" t="t"/>
              <a:pathLst>
                <a:path extrusionOk="0" h="1066" w="1489">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68"/>
            <p:cNvSpPr/>
            <p:nvPr/>
          </p:nvSpPr>
          <p:spPr>
            <a:xfrm>
              <a:off x="5424419" y="2977336"/>
              <a:ext cx="47283" cy="34168"/>
            </a:xfrm>
            <a:custGeom>
              <a:rect b="b" l="l" r="r" t="t"/>
              <a:pathLst>
                <a:path extrusionOk="0" h="1076" w="1489">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68"/>
            <p:cNvSpPr/>
            <p:nvPr/>
          </p:nvSpPr>
          <p:spPr>
            <a:xfrm>
              <a:off x="5261453" y="3024143"/>
              <a:ext cx="47283" cy="33851"/>
            </a:xfrm>
            <a:custGeom>
              <a:rect b="b" l="l" r="r" t="t"/>
              <a:pathLst>
                <a:path extrusionOk="0" h="1066" w="1489">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68"/>
            <p:cNvSpPr/>
            <p:nvPr/>
          </p:nvSpPr>
          <p:spPr>
            <a:xfrm>
              <a:off x="5424419" y="2884231"/>
              <a:ext cx="47283" cy="33883"/>
            </a:xfrm>
            <a:custGeom>
              <a:rect b="b" l="l" r="r" t="t"/>
              <a:pathLst>
                <a:path extrusionOk="0" h="1067" w="1489">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7" name="Google Shape;11687;p68"/>
          <p:cNvGrpSpPr/>
          <p:nvPr/>
        </p:nvGrpSpPr>
        <p:grpSpPr>
          <a:xfrm>
            <a:off x="5788661" y="2772517"/>
            <a:ext cx="284366" cy="344097"/>
            <a:chOff x="5864861" y="2772517"/>
            <a:chExt cx="284366" cy="344097"/>
          </a:xfrm>
        </p:grpSpPr>
        <p:sp>
          <p:nvSpPr>
            <p:cNvPr id="11688" name="Google Shape;11688;p68"/>
            <p:cNvSpPr/>
            <p:nvPr/>
          </p:nvSpPr>
          <p:spPr>
            <a:xfrm>
              <a:off x="6089464" y="3014490"/>
              <a:ext cx="15147" cy="15147"/>
            </a:xfrm>
            <a:custGeom>
              <a:rect b="b" l="l" r="r" t="t"/>
              <a:pathLst>
                <a:path extrusionOk="0" h="477" w="477">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68"/>
            <p:cNvSpPr/>
            <p:nvPr/>
          </p:nvSpPr>
          <p:spPr>
            <a:xfrm>
              <a:off x="6051644" y="3070823"/>
              <a:ext cx="13274" cy="13274"/>
            </a:xfrm>
            <a:custGeom>
              <a:rect b="b" l="l" r="r" t="t"/>
              <a:pathLst>
                <a:path extrusionOk="0" h="418" w="418">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68"/>
            <p:cNvSpPr/>
            <p:nvPr/>
          </p:nvSpPr>
          <p:spPr>
            <a:xfrm>
              <a:off x="5943518" y="3005789"/>
              <a:ext cx="13242" cy="12893"/>
            </a:xfrm>
            <a:custGeom>
              <a:rect b="b" l="l" r="r" t="t"/>
              <a:pathLst>
                <a:path extrusionOk="0" h="406" w="417">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68"/>
            <p:cNvSpPr/>
            <p:nvPr/>
          </p:nvSpPr>
          <p:spPr>
            <a:xfrm>
              <a:off x="5965429" y="3070823"/>
              <a:ext cx="13655" cy="13274"/>
            </a:xfrm>
            <a:custGeom>
              <a:rect b="b" l="l" r="r" t="t"/>
              <a:pathLst>
                <a:path extrusionOk="0" h="418" w="43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68"/>
            <p:cNvSpPr/>
            <p:nvPr/>
          </p:nvSpPr>
          <p:spPr>
            <a:xfrm>
              <a:off x="6004392" y="3019412"/>
              <a:ext cx="16290" cy="15909"/>
            </a:xfrm>
            <a:custGeom>
              <a:rect b="b" l="l" r="r" t="t"/>
              <a:pathLst>
                <a:path extrusionOk="0" h="501" w="513">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68"/>
            <p:cNvSpPr/>
            <p:nvPr/>
          </p:nvSpPr>
          <p:spPr>
            <a:xfrm>
              <a:off x="5864861" y="2772517"/>
              <a:ext cx="284366" cy="344097"/>
            </a:xfrm>
            <a:custGeom>
              <a:rect b="b" l="l" r="r" t="t"/>
              <a:pathLst>
                <a:path extrusionOk="0" h="10836" w="8955">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94" name="Google Shape;11694;p68"/>
          <p:cNvSpPr/>
          <p:nvPr/>
        </p:nvSpPr>
        <p:spPr>
          <a:xfrm>
            <a:off x="6340868" y="2770643"/>
            <a:ext cx="343335" cy="343303"/>
          </a:xfrm>
          <a:custGeom>
            <a:rect b="b" l="l" r="r" t="t"/>
            <a:pathLst>
              <a:path extrusionOk="0" h="10811" w="10812">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95" name="Google Shape;11695;p68"/>
          <p:cNvGrpSpPr/>
          <p:nvPr/>
        </p:nvGrpSpPr>
        <p:grpSpPr>
          <a:xfrm>
            <a:off x="6974158" y="2789537"/>
            <a:ext cx="255247" cy="327458"/>
            <a:chOff x="6974158" y="2789537"/>
            <a:chExt cx="255247" cy="327458"/>
          </a:xfrm>
        </p:grpSpPr>
        <p:sp>
          <p:nvSpPr>
            <p:cNvPr id="11696" name="Google Shape;11696;p68"/>
            <p:cNvSpPr/>
            <p:nvPr/>
          </p:nvSpPr>
          <p:spPr>
            <a:xfrm>
              <a:off x="7066407" y="2897282"/>
              <a:ext cx="9876" cy="14798"/>
            </a:xfrm>
            <a:custGeom>
              <a:rect b="b" l="l" r="r" t="t"/>
              <a:pathLst>
                <a:path extrusionOk="0" h="466" w="311">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68"/>
            <p:cNvSpPr/>
            <p:nvPr/>
          </p:nvSpPr>
          <p:spPr>
            <a:xfrm>
              <a:off x="7127662" y="2897282"/>
              <a:ext cx="9495" cy="14798"/>
            </a:xfrm>
            <a:custGeom>
              <a:rect b="b" l="l" r="r" t="t"/>
              <a:pathLst>
                <a:path extrusionOk="0" h="466" w="299">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68"/>
            <p:cNvSpPr/>
            <p:nvPr/>
          </p:nvSpPr>
          <p:spPr>
            <a:xfrm>
              <a:off x="7081935" y="2933292"/>
              <a:ext cx="40837" cy="14703"/>
            </a:xfrm>
            <a:custGeom>
              <a:rect b="b" l="l" r="r" t="t"/>
              <a:pathLst>
                <a:path extrusionOk="0" h="463" w="1286">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68"/>
            <p:cNvSpPr/>
            <p:nvPr/>
          </p:nvSpPr>
          <p:spPr>
            <a:xfrm>
              <a:off x="6974158" y="2789537"/>
              <a:ext cx="255247" cy="327458"/>
            </a:xfrm>
            <a:custGeom>
              <a:rect b="b" l="l" r="r" t="t"/>
              <a:pathLst>
                <a:path extrusionOk="0" h="10312" w="8038">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68"/>
            <p:cNvSpPr/>
            <p:nvPr/>
          </p:nvSpPr>
          <p:spPr>
            <a:xfrm>
              <a:off x="7061135" y="2881785"/>
              <a:ext cx="20069" cy="9495"/>
            </a:xfrm>
            <a:custGeom>
              <a:rect b="b" l="l" r="r" t="t"/>
              <a:pathLst>
                <a:path extrusionOk="0" h="299" w="632">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68"/>
            <p:cNvSpPr/>
            <p:nvPr/>
          </p:nvSpPr>
          <p:spPr>
            <a:xfrm>
              <a:off x="7122740" y="2881785"/>
              <a:ext cx="19688" cy="9495"/>
            </a:xfrm>
            <a:custGeom>
              <a:rect b="b" l="l" r="r" t="t"/>
              <a:pathLst>
                <a:path extrusionOk="0" h="299" w="62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2" name="Google Shape;11702;p68"/>
          <p:cNvGrpSpPr/>
          <p:nvPr/>
        </p:nvGrpSpPr>
        <p:grpSpPr>
          <a:xfrm>
            <a:off x="7530697" y="2790299"/>
            <a:ext cx="244291" cy="326314"/>
            <a:chOff x="7530697" y="2790299"/>
            <a:chExt cx="244291" cy="326314"/>
          </a:xfrm>
        </p:grpSpPr>
        <p:sp>
          <p:nvSpPr>
            <p:cNvPr id="11703" name="Google Shape;11703;p68"/>
            <p:cNvSpPr/>
            <p:nvPr/>
          </p:nvSpPr>
          <p:spPr>
            <a:xfrm>
              <a:off x="7616911" y="2907507"/>
              <a:ext cx="9463" cy="14385"/>
            </a:xfrm>
            <a:custGeom>
              <a:rect b="b" l="l" r="r" t="t"/>
              <a:pathLst>
                <a:path extrusionOk="0" h="453" w="298">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68"/>
            <p:cNvSpPr/>
            <p:nvPr/>
          </p:nvSpPr>
          <p:spPr>
            <a:xfrm>
              <a:off x="7678548" y="2907507"/>
              <a:ext cx="9463" cy="14385"/>
            </a:xfrm>
            <a:custGeom>
              <a:rect b="b" l="l" r="r" t="t"/>
              <a:pathLst>
                <a:path extrusionOk="0" h="453" w="298">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68"/>
            <p:cNvSpPr/>
            <p:nvPr/>
          </p:nvSpPr>
          <p:spPr>
            <a:xfrm>
              <a:off x="7632408" y="2943136"/>
              <a:ext cx="40869" cy="14671"/>
            </a:xfrm>
            <a:custGeom>
              <a:rect b="b" l="l" r="r" t="t"/>
              <a:pathLst>
                <a:path extrusionOk="0" h="462" w="1287">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68"/>
            <p:cNvSpPr/>
            <p:nvPr/>
          </p:nvSpPr>
          <p:spPr>
            <a:xfrm>
              <a:off x="7530697" y="2790299"/>
              <a:ext cx="244291" cy="326314"/>
            </a:xfrm>
            <a:custGeom>
              <a:rect b="b" l="l" r="r" t="t"/>
              <a:pathLst>
                <a:path extrusionOk="0" h="10276" w="7693">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68"/>
            <p:cNvSpPr/>
            <p:nvPr/>
          </p:nvSpPr>
          <p:spPr>
            <a:xfrm>
              <a:off x="7611608" y="2891630"/>
              <a:ext cx="20069" cy="9463"/>
            </a:xfrm>
            <a:custGeom>
              <a:rect b="b" l="l" r="r" t="t"/>
              <a:pathLst>
                <a:path extrusionOk="0" h="298" w="632">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68"/>
            <p:cNvSpPr/>
            <p:nvPr/>
          </p:nvSpPr>
          <p:spPr>
            <a:xfrm>
              <a:off x="7673245" y="2891630"/>
              <a:ext cx="19688" cy="9463"/>
            </a:xfrm>
            <a:custGeom>
              <a:rect b="b" l="l" r="r" t="t"/>
              <a:pathLst>
                <a:path extrusionOk="0" h="298" w="62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9" name="Google Shape;11709;p68"/>
          <p:cNvGrpSpPr/>
          <p:nvPr/>
        </p:nvGrpSpPr>
        <p:grpSpPr>
          <a:xfrm>
            <a:off x="7988191" y="2832248"/>
            <a:ext cx="332348" cy="283985"/>
            <a:chOff x="7988191" y="2832248"/>
            <a:chExt cx="332348" cy="283985"/>
          </a:xfrm>
        </p:grpSpPr>
        <p:sp>
          <p:nvSpPr>
            <p:cNvPr id="11710" name="Google Shape;11710;p68"/>
            <p:cNvSpPr/>
            <p:nvPr/>
          </p:nvSpPr>
          <p:spPr>
            <a:xfrm>
              <a:off x="8046398" y="2894646"/>
              <a:ext cx="40869" cy="45759"/>
            </a:xfrm>
            <a:custGeom>
              <a:rect b="b" l="l" r="r" t="t"/>
              <a:pathLst>
                <a:path extrusionOk="0" h="1441" w="1287">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68"/>
            <p:cNvSpPr/>
            <p:nvPr/>
          </p:nvSpPr>
          <p:spPr>
            <a:xfrm>
              <a:off x="7988191" y="2832248"/>
              <a:ext cx="332348" cy="283985"/>
            </a:xfrm>
            <a:custGeom>
              <a:rect b="b" l="l" r="r" t="t"/>
              <a:pathLst>
                <a:path extrusionOk="0" h="8943" w="10466">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68"/>
            <p:cNvSpPr/>
            <p:nvPr/>
          </p:nvSpPr>
          <p:spPr>
            <a:xfrm>
              <a:off x="8212381" y="2974320"/>
              <a:ext cx="18577" cy="14861"/>
            </a:xfrm>
            <a:custGeom>
              <a:rect b="b" l="l" r="r" t="t"/>
              <a:pathLst>
                <a:path extrusionOk="0" h="468" w="585">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13" name="Google Shape;11713;p68"/>
          <p:cNvSpPr/>
          <p:nvPr/>
        </p:nvSpPr>
        <p:spPr>
          <a:xfrm>
            <a:off x="2498418" y="3245126"/>
            <a:ext cx="365627" cy="292273"/>
          </a:xfrm>
          <a:custGeom>
            <a:rect b="b" l="l" r="r" t="t"/>
            <a:pathLst>
              <a:path extrusionOk="0" h="9204" w="11514">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14" name="Google Shape;11714;p68"/>
          <p:cNvGrpSpPr/>
          <p:nvPr/>
        </p:nvGrpSpPr>
        <p:grpSpPr>
          <a:xfrm>
            <a:off x="3588440" y="3258368"/>
            <a:ext cx="364484" cy="262423"/>
            <a:chOff x="3588440" y="3258368"/>
            <a:chExt cx="364484" cy="262423"/>
          </a:xfrm>
        </p:grpSpPr>
        <p:sp>
          <p:nvSpPr>
            <p:cNvPr id="11715" name="Google Shape;11715;p68"/>
            <p:cNvSpPr/>
            <p:nvPr/>
          </p:nvSpPr>
          <p:spPr>
            <a:xfrm>
              <a:off x="3588440" y="3258368"/>
              <a:ext cx="364484" cy="262423"/>
            </a:xfrm>
            <a:custGeom>
              <a:rect b="b" l="l" r="r" t="t"/>
              <a:pathLst>
                <a:path extrusionOk="0" h="8264" w="11478">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68"/>
            <p:cNvSpPr/>
            <p:nvPr/>
          </p:nvSpPr>
          <p:spPr>
            <a:xfrm>
              <a:off x="3685992" y="3347949"/>
              <a:ext cx="10606" cy="133498"/>
            </a:xfrm>
            <a:custGeom>
              <a:rect b="b" l="l" r="r" t="t"/>
              <a:pathLst>
                <a:path extrusionOk="0" h="4204" w="334">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68"/>
            <p:cNvSpPr/>
            <p:nvPr/>
          </p:nvSpPr>
          <p:spPr>
            <a:xfrm>
              <a:off x="3862549" y="3329785"/>
              <a:ext cx="40107" cy="30675"/>
            </a:xfrm>
            <a:custGeom>
              <a:rect b="b" l="l" r="r" t="t"/>
              <a:pathLst>
                <a:path extrusionOk="0" h="966" w="1263">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68"/>
            <p:cNvSpPr/>
            <p:nvPr/>
          </p:nvSpPr>
          <p:spPr>
            <a:xfrm>
              <a:off x="3703743" y="3323942"/>
              <a:ext cx="183417" cy="182083"/>
            </a:xfrm>
            <a:custGeom>
              <a:rect b="b" l="l" r="r" t="t"/>
              <a:pathLst>
                <a:path extrusionOk="0" h="5734" w="5776">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68"/>
            <p:cNvSpPr/>
            <p:nvPr/>
          </p:nvSpPr>
          <p:spPr>
            <a:xfrm>
              <a:off x="3733624" y="3358174"/>
              <a:ext cx="138039" cy="114667"/>
            </a:xfrm>
            <a:custGeom>
              <a:rect b="b" l="l" r="r" t="t"/>
              <a:pathLst>
                <a:path extrusionOk="0" h="3611" w="4347">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68"/>
            <p:cNvSpPr/>
            <p:nvPr/>
          </p:nvSpPr>
          <p:spPr>
            <a:xfrm>
              <a:off x="3777478" y="3386087"/>
              <a:ext cx="51062" cy="43282"/>
            </a:xfrm>
            <a:custGeom>
              <a:rect b="b" l="l" r="r" t="t"/>
              <a:pathLst>
                <a:path extrusionOk="0" h="1363" w="1608">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21" name="Google Shape;11721;p68"/>
          <p:cNvSpPr/>
          <p:nvPr/>
        </p:nvSpPr>
        <p:spPr>
          <a:xfrm>
            <a:off x="5263326" y="3229852"/>
            <a:ext cx="323298" cy="320789"/>
          </a:xfrm>
          <a:custGeom>
            <a:rect b="b" l="l" r="r" t="t"/>
            <a:pathLst>
              <a:path extrusionOk="0" h="10102" w="10181">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22" name="Google Shape;11722;p68"/>
          <p:cNvGrpSpPr/>
          <p:nvPr/>
        </p:nvGrpSpPr>
        <p:grpSpPr>
          <a:xfrm>
            <a:off x="5765817" y="3227724"/>
            <a:ext cx="364865" cy="324822"/>
            <a:chOff x="5765817" y="3227724"/>
            <a:chExt cx="364865" cy="324822"/>
          </a:xfrm>
        </p:grpSpPr>
        <p:sp>
          <p:nvSpPr>
            <p:cNvPr id="11723" name="Google Shape;11723;p68"/>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68"/>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68"/>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6" name="Google Shape;11726;p68"/>
          <p:cNvGrpSpPr/>
          <p:nvPr/>
        </p:nvGrpSpPr>
        <p:grpSpPr>
          <a:xfrm>
            <a:off x="6228583" y="3237664"/>
            <a:ext cx="446539" cy="303895"/>
            <a:chOff x="6228583" y="3237664"/>
            <a:chExt cx="446539" cy="303895"/>
          </a:xfrm>
        </p:grpSpPr>
        <p:sp>
          <p:nvSpPr>
            <p:cNvPr id="11727" name="Google Shape;11727;p68"/>
            <p:cNvSpPr/>
            <p:nvPr/>
          </p:nvSpPr>
          <p:spPr>
            <a:xfrm>
              <a:off x="6357508" y="3277453"/>
              <a:ext cx="26865" cy="25912"/>
            </a:xfrm>
            <a:custGeom>
              <a:rect b="b" l="l" r="r" t="t"/>
              <a:pathLst>
                <a:path extrusionOk="0" h="816" w="846">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68"/>
            <p:cNvSpPr/>
            <p:nvPr/>
          </p:nvSpPr>
          <p:spPr>
            <a:xfrm>
              <a:off x="6276596" y="3358746"/>
              <a:ext cx="26896" cy="25912"/>
            </a:xfrm>
            <a:custGeom>
              <a:rect b="b" l="l" r="r" t="t"/>
              <a:pathLst>
                <a:path extrusionOk="0" h="816" w="847">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68"/>
            <p:cNvSpPr/>
            <p:nvPr/>
          </p:nvSpPr>
          <p:spPr>
            <a:xfrm>
              <a:off x="6357508" y="3358365"/>
              <a:ext cx="26865" cy="25912"/>
            </a:xfrm>
            <a:custGeom>
              <a:rect b="b" l="l" r="r" t="t"/>
              <a:pathLst>
                <a:path extrusionOk="0" h="816" w="846">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68"/>
            <p:cNvSpPr/>
            <p:nvPr/>
          </p:nvSpPr>
          <p:spPr>
            <a:xfrm>
              <a:off x="6276596" y="3277453"/>
              <a:ext cx="26896" cy="25912"/>
            </a:xfrm>
            <a:custGeom>
              <a:rect b="b" l="l" r="r" t="t"/>
              <a:pathLst>
                <a:path extrusionOk="0" h="816" w="847">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68"/>
            <p:cNvSpPr/>
            <p:nvPr/>
          </p:nvSpPr>
          <p:spPr>
            <a:xfrm>
              <a:off x="6526508" y="3290314"/>
              <a:ext cx="21593" cy="19879"/>
            </a:xfrm>
            <a:custGeom>
              <a:rect b="b" l="l" r="r" t="t"/>
              <a:pathLst>
                <a:path extrusionOk="0" h="626" w="68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68"/>
            <p:cNvSpPr/>
            <p:nvPr/>
          </p:nvSpPr>
          <p:spPr>
            <a:xfrm>
              <a:off x="6465253" y="3352299"/>
              <a:ext cx="20831" cy="19498"/>
            </a:xfrm>
            <a:custGeom>
              <a:rect b="b" l="l" r="r" t="t"/>
              <a:pathLst>
                <a:path extrusionOk="0" h="614" w="656">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68"/>
            <p:cNvSpPr/>
            <p:nvPr/>
          </p:nvSpPr>
          <p:spPr>
            <a:xfrm>
              <a:off x="6526508" y="3352299"/>
              <a:ext cx="21593" cy="19498"/>
            </a:xfrm>
            <a:custGeom>
              <a:rect b="b" l="l" r="r" t="t"/>
              <a:pathLst>
                <a:path extrusionOk="0" h="614" w="68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68"/>
            <p:cNvSpPr/>
            <p:nvPr/>
          </p:nvSpPr>
          <p:spPr>
            <a:xfrm>
              <a:off x="6465253" y="3290314"/>
              <a:ext cx="20831" cy="19879"/>
            </a:xfrm>
            <a:custGeom>
              <a:rect b="b" l="l" r="r" t="t"/>
              <a:pathLst>
                <a:path extrusionOk="0" h="626" w="656">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68"/>
            <p:cNvSpPr/>
            <p:nvPr/>
          </p:nvSpPr>
          <p:spPr>
            <a:xfrm>
              <a:off x="6304573" y="3437180"/>
              <a:ext cx="119145" cy="13274"/>
            </a:xfrm>
            <a:custGeom>
              <a:rect b="b" l="l" r="r" t="t"/>
              <a:pathLst>
                <a:path extrusionOk="0" h="418" w="3752">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68"/>
            <p:cNvSpPr/>
            <p:nvPr/>
          </p:nvSpPr>
          <p:spPr>
            <a:xfrm>
              <a:off x="6304573" y="3500341"/>
              <a:ext cx="25372" cy="13242"/>
            </a:xfrm>
            <a:custGeom>
              <a:rect b="b" l="l" r="r" t="t"/>
              <a:pathLst>
                <a:path extrusionOk="0" h="417" w="799">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68"/>
            <p:cNvSpPr/>
            <p:nvPr/>
          </p:nvSpPr>
          <p:spPr>
            <a:xfrm>
              <a:off x="6346934" y="3500341"/>
              <a:ext cx="76784" cy="13242"/>
            </a:xfrm>
            <a:custGeom>
              <a:rect b="b" l="l" r="r" t="t"/>
              <a:pathLst>
                <a:path extrusionOk="0" h="417" w="2418">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68"/>
            <p:cNvSpPr/>
            <p:nvPr/>
          </p:nvSpPr>
          <p:spPr>
            <a:xfrm>
              <a:off x="6304573" y="3468935"/>
              <a:ext cx="119145" cy="12893"/>
            </a:xfrm>
            <a:custGeom>
              <a:rect b="b" l="l" r="r" t="t"/>
              <a:pathLst>
                <a:path extrusionOk="0" h="406" w="3752">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68"/>
            <p:cNvSpPr/>
            <p:nvPr/>
          </p:nvSpPr>
          <p:spPr>
            <a:xfrm>
              <a:off x="6228583" y="3237664"/>
              <a:ext cx="357688" cy="186338"/>
            </a:xfrm>
            <a:custGeom>
              <a:rect b="b" l="l" r="r" t="t"/>
              <a:pathLst>
                <a:path extrusionOk="0" h="5868" w="11264">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68"/>
            <p:cNvSpPr/>
            <p:nvPr/>
          </p:nvSpPr>
          <p:spPr>
            <a:xfrm>
              <a:off x="6295141" y="3295775"/>
              <a:ext cx="70718" cy="71131"/>
            </a:xfrm>
            <a:custGeom>
              <a:rect b="b" l="l" r="r" t="t"/>
              <a:pathLst>
                <a:path extrusionOk="0" h="2240" w="2227">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68"/>
            <p:cNvSpPr/>
            <p:nvPr/>
          </p:nvSpPr>
          <p:spPr>
            <a:xfrm>
              <a:off x="6482273" y="3306763"/>
              <a:ext cx="48045" cy="48045"/>
            </a:xfrm>
            <a:custGeom>
              <a:rect b="b" l="l" r="r" t="t"/>
              <a:pathLst>
                <a:path extrusionOk="0" h="1513" w="1513">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68"/>
            <p:cNvSpPr/>
            <p:nvPr/>
          </p:nvSpPr>
          <p:spPr>
            <a:xfrm>
              <a:off x="6456584" y="3437180"/>
              <a:ext cx="76784" cy="76403"/>
            </a:xfrm>
            <a:custGeom>
              <a:rect b="b" l="l" r="r" t="t"/>
              <a:pathLst>
                <a:path extrusionOk="0" h="2406" w="2418">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68"/>
            <p:cNvSpPr/>
            <p:nvPr/>
          </p:nvSpPr>
          <p:spPr>
            <a:xfrm>
              <a:off x="6268658" y="3367351"/>
              <a:ext cx="406464" cy="174208"/>
            </a:xfrm>
            <a:custGeom>
              <a:rect b="b" l="l" r="r" t="t"/>
              <a:pathLst>
                <a:path extrusionOk="0" h="5486" w="1280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4" name="Google Shape;11744;p68"/>
          <p:cNvGrpSpPr/>
          <p:nvPr/>
        </p:nvGrpSpPr>
        <p:grpSpPr>
          <a:xfrm>
            <a:off x="865862" y="3207306"/>
            <a:ext cx="364484" cy="364897"/>
            <a:chOff x="865862" y="3207306"/>
            <a:chExt cx="364484" cy="364897"/>
          </a:xfrm>
        </p:grpSpPr>
        <p:sp>
          <p:nvSpPr>
            <p:cNvPr id="11745" name="Google Shape;11745;p68"/>
            <p:cNvSpPr/>
            <p:nvPr/>
          </p:nvSpPr>
          <p:spPr>
            <a:xfrm>
              <a:off x="928229" y="3269323"/>
              <a:ext cx="240131" cy="240100"/>
            </a:xfrm>
            <a:custGeom>
              <a:rect b="b" l="l" r="r" t="t"/>
              <a:pathLst>
                <a:path extrusionOk="0" h="7561" w="7562">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68"/>
            <p:cNvSpPr/>
            <p:nvPr/>
          </p:nvSpPr>
          <p:spPr>
            <a:xfrm>
              <a:off x="956205" y="3297681"/>
              <a:ext cx="184179" cy="184147"/>
            </a:xfrm>
            <a:custGeom>
              <a:rect b="b" l="l" r="r" t="t"/>
              <a:pathLst>
                <a:path extrusionOk="0" h="5799" w="580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68"/>
            <p:cNvSpPr/>
            <p:nvPr/>
          </p:nvSpPr>
          <p:spPr>
            <a:xfrm>
              <a:off x="1042039" y="3207306"/>
              <a:ext cx="12511" cy="47664"/>
            </a:xfrm>
            <a:custGeom>
              <a:rect b="b" l="l" r="r" t="t"/>
              <a:pathLst>
                <a:path extrusionOk="0" h="1501" w="394">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68"/>
            <p:cNvSpPr/>
            <p:nvPr/>
          </p:nvSpPr>
          <p:spPr>
            <a:xfrm>
              <a:off x="1042039" y="3524538"/>
              <a:ext cx="12511" cy="47664"/>
            </a:xfrm>
            <a:custGeom>
              <a:rect b="b" l="l" r="r" t="t"/>
              <a:pathLst>
                <a:path extrusionOk="0" h="1501" w="394">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68"/>
            <p:cNvSpPr/>
            <p:nvPr/>
          </p:nvSpPr>
          <p:spPr>
            <a:xfrm>
              <a:off x="953188" y="3230836"/>
              <a:ext cx="31406" cy="43441"/>
            </a:xfrm>
            <a:custGeom>
              <a:rect b="b" l="l" r="r" t="t"/>
              <a:pathLst>
                <a:path extrusionOk="0" h="1368" w="989">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68"/>
            <p:cNvSpPr/>
            <p:nvPr/>
          </p:nvSpPr>
          <p:spPr>
            <a:xfrm>
              <a:off x="1111614" y="3505485"/>
              <a:ext cx="30644" cy="42520"/>
            </a:xfrm>
            <a:custGeom>
              <a:rect b="b" l="l" r="r" t="t"/>
              <a:pathLst>
                <a:path extrusionOk="0" h="1339" w="965">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68"/>
            <p:cNvSpPr/>
            <p:nvPr/>
          </p:nvSpPr>
          <p:spPr>
            <a:xfrm>
              <a:off x="888916" y="3295998"/>
              <a:ext cx="44648" cy="29691"/>
            </a:xfrm>
            <a:custGeom>
              <a:rect b="b" l="l" r="r" t="t"/>
              <a:pathLst>
                <a:path extrusionOk="0" h="935" w="1406">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68"/>
            <p:cNvSpPr/>
            <p:nvPr/>
          </p:nvSpPr>
          <p:spPr>
            <a:xfrm>
              <a:off x="1162644" y="3454106"/>
              <a:ext cx="45029" cy="30390"/>
            </a:xfrm>
            <a:custGeom>
              <a:rect b="b" l="l" r="r" t="t"/>
              <a:pathLst>
                <a:path extrusionOk="0" h="957" w="1418">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68"/>
            <p:cNvSpPr/>
            <p:nvPr/>
          </p:nvSpPr>
          <p:spPr>
            <a:xfrm>
              <a:off x="865862" y="3383864"/>
              <a:ext cx="47664" cy="12130"/>
            </a:xfrm>
            <a:custGeom>
              <a:rect b="b" l="l" r="r" t="t"/>
              <a:pathLst>
                <a:path extrusionOk="0" h="382" w="1501">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68"/>
            <p:cNvSpPr/>
            <p:nvPr/>
          </p:nvSpPr>
          <p:spPr>
            <a:xfrm>
              <a:off x="1182300" y="3383864"/>
              <a:ext cx="48045" cy="12130"/>
            </a:xfrm>
            <a:custGeom>
              <a:rect b="b" l="l" r="r" t="t"/>
              <a:pathLst>
                <a:path extrusionOk="0" h="382" w="1513">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68"/>
            <p:cNvSpPr/>
            <p:nvPr/>
          </p:nvSpPr>
          <p:spPr>
            <a:xfrm>
              <a:off x="888916" y="3454011"/>
              <a:ext cx="43885" cy="30104"/>
            </a:xfrm>
            <a:custGeom>
              <a:rect b="b" l="l" r="r" t="t"/>
              <a:pathLst>
                <a:path extrusionOk="0" h="948" w="1382">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68"/>
            <p:cNvSpPr/>
            <p:nvPr/>
          </p:nvSpPr>
          <p:spPr>
            <a:xfrm>
              <a:off x="1163025" y="3295648"/>
              <a:ext cx="44648" cy="30040"/>
            </a:xfrm>
            <a:custGeom>
              <a:rect b="b" l="l" r="r" t="t"/>
              <a:pathLst>
                <a:path extrusionOk="0" h="946" w="1406">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68"/>
            <p:cNvSpPr/>
            <p:nvPr/>
          </p:nvSpPr>
          <p:spPr>
            <a:xfrm>
              <a:off x="953188" y="3505835"/>
              <a:ext cx="31787" cy="43282"/>
            </a:xfrm>
            <a:custGeom>
              <a:rect b="b" l="l" r="r" t="t"/>
              <a:pathLst>
                <a:path extrusionOk="0" h="1363" w="1001">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68"/>
            <p:cNvSpPr/>
            <p:nvPr/>
          </p:nvSpPr>
          <p:spPr>
            <a:xfrm>
              <a:off x="1111614" y="3231726"/>
              <a:ext cx="31025" cy="42933"/>
            </a:xfrm>
            <a:custGeom>
              <a:rect b="b" l="l" r="r" t="t"/>
              <a:pathLst>
                <a:path extrusionOk="0" h="1352" w="977">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9" name="Google Shape;11759;p68"/>
          <p:cNvGrpSpPr/>
          <p:nvPr/>
        </p:nvGrpSpPr>
        <p:grpSpPr>
          <a:xfrm>
            <a:off x="1404617" y="3226962"/>
            <a:ext cx="370168" cy="325965"/>
            <a:chOff x="1404617" y="3226962"/>
            <a:chExt cx="370168" cy="325965"/>
          </a:xfrm>
        </p:grpSpPr>
        <p:sp>
          <p:nvSpPr>
            <p:cNvPr id="11760" name="Google Shape;11760;p68"/>
            <p:cNvSpPr/>
            <p:nvPr/>
          </p:nvSpPr>
          <p:spPr>
            <a:xfrm>
              <a:off x="1535067" y="3226962"/>
              <a:ext cx="12130" cy="37090"/>
            </a:xfrm>
            <a:custGeom>
              <a:rect b="b" l="l" r="r" t="t"/>
              <a:pathLst>
                <a:path extrusionOk="0" h="1168" w="382">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68"/>
            <p:cNvSpPr/>
            <p:nvPr/>
          </p:nvSpPr>
          <p:spPr>
            <a:xfrm>
              <a:off x="1472287" y="3243221"/>
              <a:ext cx="25753" cy="34073"/>
            </a:xfrm>
            <a:custGeom>
              <a:rect b="b" l="l" r="r" t="t"/>
              <a:pathLst>
                <a:path extrusionOk="0" h="1073" w="811">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68"/>
            <p:cNvSpPr/>
            <p:nvPr/>
          </p:nvSpPr>
          <p:spPr>
            <a:xfrm>
              <a:off x="1426179" y="3289266"/>
              <a:ext cx="35947" cy="24705"/>
            </a:xfrm>
            <a:custGeom>
              <a:rect b="b" l="l" r="r" t="t"/>
              <a:pathLst>
                <a:path extrusionOk="0" h="778" w="1132">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68"/>
            <p:cNvSpPr/>
            <p:nvPr/>
          </p:nvSpPr>
          <p:spPr>
            <a:xfrm>
              <a:off x="1410682" y="3350997"/>
              <a:ext cx="37439" cy="12511"/>
            </a:xfrm>
            <a:custGeom>
              <a:rect b="b" l="l" r="r" t="t"/>
              <a:pathLst>
                <a:path extrusionOk="0" h="394" w="1179">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68"/>
            <p:cNvSpPr/>
            <p:nvPr/>
          </p:nvSpPr>
          <p:spPr>
            <a:xfrm>
              <a:off x="1426179" y="3400980"/>
              <a:ext cx="35566" cy="24896"/>
            </a:xfrm>
            <a:custGeom>
              <a:rect b="b" l="l" r="r" t="t"/>
              <a:pathLst>
                <a:path extrusionOk="0" h="784" w="112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68"/>
            <p:cNvSpPr/>
            <p:nvPr/>
          </p:nvSpPr>
          <p:spPr>
            <a:xfrm>
              <a:off x="1620138" y="3289043"/>
              <a:ext cx="35566" cy="24928"/>
            </a:xfrm>
            <a:custGeom>
              <a:rect b="b" l="l" r="r" t="t"/>
              <a:pathLst>
                <a:path extrusionOk="0" h="785" w="112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68"/>
            <p:cNvSpPr/>
            <p:nvPr/>
          </p:nvSpPr>
          <p:spPr>
            <a:xfrm>
              <a:off x="1584224" y="3243507"/>
              <a:ext cx="26103" cy="33787"/>
            </a:xfrm>
            <a:custGeom>
              <a:rect b="b" l="l" r="r" t="t"/>
              <a:pathLst>
                <a:path extrusionOk="0" h="1064" w="822">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68"/>
            <p:cNvSpPr/>
            <p:nvPr/>
          </p:nvSpPr>
          <p:spPr>
            <a:xfrm>
              <a:off x="1404617" y="3271197"/>
              <a:ext cx="285859" cy="281349"/>
            </a:xfrm>
            <a:custGeom>
              <a:rect b="b" l="l" r="r" t="t"/>
              <a:pathLst>
                <a:path extrusionOk="0" h="8860" w="9002">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68"/>
            <p:cNvSpPr/>
            <p:nvPr/>
          </p:nvSpPr>
          <p:spPr>
            <a:xfrm>
              <a:off x="1670026" y="3377672"/>
              <a:ext cx="104760" cy="175256"/>
            </a:xfrm>
            <a:custGeom>
              <a:rect b="b" l="l" r="r" t="t"/>
              <a:pathLst>
                <a:path extrusionOk="0" h="5519" w="3299">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9" name="Google Shape;11769;p68"/>
          <p:cNvGrpSpPr/>
          <p:nvPr/>
        </p:nvGrpSpPr>
        <p:grpSpPr>
          <a:xfrm>
            <a:off x="1954741" y="3212419"/>
            <a:ext cx="366389" cy="354481"/>
            <a:chOff x="1954741" y="3212419"/>
            <a:chExt cx="366389" cy="354481"/>
          </a:xfrm>
        </p:grpSpPr>
        <p:sp>
          <p:nvSpPr>
            <p:cNvPr id="11770" name="Google Shape;11770;p68"/>
            <p:cNvSpPr/>
            <p:nvPr/>
          </p:nvSpPr>
          <p:spPr>
            <a:xfrm>
              <a:off x="1964204" y="3212419"/>
              <a:ext cx="356926" cy="354481"/>
            </a:xfrm>
            <a:custGeom>
              <a:rect b="b" l="l" r="r" t="t"/>
              <a:pathLst>
                <a:path extrusionOk="0" h="11163" w="1124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68"/>
            <p:cNvSpPr/>
            <p:nvPr/>
          </p:nvSpPr>
          <p:spPr>
            <a:xfrm>
              <a:off x="2127520" y="3279898"/>
              <a:ext cx="77546" cy="77546"/>
            </a:xfrm>
            <a:custGeom>
              <a:rect b="b" l="l" r="r" t="t"/>
              <a:pathLst>
                <a:path extrusionOk="0" h="2442" w="2442">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68"/>
            <p:cNvSpPr/>
            <p:nvPr/>
          </p:nvSpPr>
          <p:spPr>
            <a:xfrm>
              <a:off x="2202747" y="3365732"/>
              <a:ext cx="38995" cy="38963"/>
            </a:xfrm>
            <a:custGeom>
              <a:rect b="b" l="l" r="r" t="t"/>
              <a:pathLst>
                <a:path extrusionOk="0" h="1227" w="1228">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68"/>
            <p:cNvSpPr/>
            <p:nvPr/>
          </p:nvSpPr>
          <p:spPr>
            <a:xfrm>
              <a:off x="1964553" y="3518473"/>
              <a:ext cx="38995" cy="38614"/>
            </a:xfrm>
            <a:custGeom>
              <a:rect b="b" l="l" r="r" t="t"/>
              <a:pathLst>
                <a:path extrusionOk="0" h="1216" w="1228">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68"/>
            <p:cNvSpPr/>
            <p:nvPr/>
          </p:nvSpPr>
          <p:spPr>
            <a:xfrm>
              <a:off x="2158894" y="3385007"/>
              <a:ext cx="15909" cy="16290"/>
            </a:xfrm>
            <a:custGeom>
              <a:rect b="b" l="l" r="r" t="t"/>
              <a:pathLst>
                <a:path extrusionOk="0" h="513" w="501">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68"/>
            <p:cNvSpPr/>
            <p:nvPr/>
          </p:nvSpPr>
          <p:spPr>
            <a:xfrm>
              <a:off x="1954741" y="3478779"/>
              <a:ext cx="15909" cy="15909"/>
            </a:xfrm>
            <a:custGeom>
              <a:rect b="b" l="l" r="r" t="t"/>
              <a:pathLst>
                <a:path extrusionOk="0" h="501" w="501">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68"/>
            <p:cNvSpPr/>
            <p:nvPr/>
          </p:nvSpPr>
          <p:spPr>
            <a:xfrm>
              <a:off x="2208813" y="3264020"/>
              <a:ext cx="16290" cy="16290"/>
            </a:xfrm>
            <a:custGeom>
              <a:rect b="b" l="l" r="r" t="t"/>
              <a:pathLst>
                <a:path extrusionOk="0" h="513" w="513">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7" name="Google Shape;11777;p68"/>
          <p:cNvGrpSpPr/>
          <p:nvPr/>
        </p:nvGrpSpPr>
        <p:grpSpPr>
          <a:xfrm>
            <a:off x="3043239" y="3215626"/>
            <a:ext cx="366008" cy="348670"/>
            <a:chOff x="3043239" y="3215626"/>
            <a:chExt cx="366008" cy="348670"/>
          </a:xfrm>
        </p:grpSpPr>
        <p:sp>
          <p:nvSpPr>
            <p:cNvPr id="11778" name="Google Shape;11778;p68"/>
            <p:cNvSpPr/>
            <p:nvPr/>
          </p:nvSpPr>
          <p:spPr>
            <a:xfrm>
              <a:off x="3106749" y="3273198"/>
              <a:ext cx="302498" cy="291098"/>
            </a:xfrm>
            <a:custGeom>
              <a:rect b="b" l="l" r="r" t="t"/>
              <a:pathLst>
                <a:path extrusionOk="0" h="9167" w="9526">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68"/>
            <p:cNvSpPr/>
            <p:nvPr/>
          </p:nvSpPr>
          <p:spPr>
            <a:xfrm>
              <a:off x="3043239" y="3215626"/>
              <a:ext cx="209869" cy="255628"/>
            </a:xfrm>
            <a:custGeom>
              <a:rect b="b" l="l" r="r" t="t"/>
              <a:pathLst>
                <a:path extrusionOk="0" h="8050" w="6609">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0" name="Google Shape;11780;p68"/>
          <p:cNvGrpSpPr/>
          <p:nvPr/>
        </p:nvGrpSpPr>
        <p:grpSpPr>
          <a:xfrm>
            <a:off x="4218333" y="3184982"/>
            <a:ext cx="209107" cy="383442"/>
            <a:chOff x="4218333" y="3184982"/>
            <a:chExt cx="209107" cy="383442"/>
          </a:xfrm>
        </p:grpSpPr>
        <p:sp>
          <p:nvSpPr>
            <p:cNvPr id="11781" name="Google Shape;11781;p68"/>
            <p:cNvSpPr/>
            <p:nvPr/>
          </p:nvSpPr>
          <p:spPr>
            <a:xfrm>
              <a:off x="4218333" y="3184982"/>
              <a:ext cx="207963" cy="117652"/>
            </a:xfrm>
            <a:custGeom>
              <a:rect b="b" l="l" r="r" t="t"/>
              <a:pathLst>
                <a:path extrusionOk="0" h="3705" w="6549">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68"/>
            <p:cNvSpPr/>
            <p:nvPr/>
          </p:nvSpPr>
          <p:spPr>
            <a:xfrm>
              <a:off x="4218333" y="3282946"/>
              <a:ext cx="209107" cy="285477"/>
            </a:xfrm>
            <a:custGeom>
              <a:rect b="b" l="l" r="r" t="t"/>
              <a:pathLst>
                <a:path extrusionOk="0" h="8990" w="6585">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83" name="Google Shape;11783;p68"/>
          <p:cNvSpPr/>
          <p:nvPr/>
        </p:nvSpPr>
        <p:spPr>
          <a:xfrm>
            <a:off x="4816819" y="3186157"/>
            <a:ext cx="83230" cy="379536"/>
          </a:xfrm>
          <a:custGeom>
            <a:rect b="b" l="l" r="r" t="t"/>
            <a:pathLst>
              <a:path extrusionOk="0" h="11952" w="2621">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84" name="Google Shape;11784;p68"/>
          <p:cNvGrpSpPr/>
          <p:nvPr/>
        </p:nvGrpSpPr>
        <p:grpSpPr>
          <a:xfrm>
            <a:off x="6896644" y="3216007"/>
            <a:ext cx="322917" cy="347876"/>
            <a:chOff x="6896644" y="3216007"/>
            <a:chExt cx="322917" cy="347876"/>
          </a:xfrm>
        </p:grpSpPr>
        <p:sp>
          <p:nvSpPr>
            <p:cNvPr id="11785" name="Google Shape;11785;p68"/>
            <p:cNvSpPr/>
            <p:nvPr/>
          </p:nvSpPr>
          <p:spPr>
            <a:xfrm>
              <a:off x="6896644" y="3216007"/>
              <a:ext cx="301387" cy="347876"/>
            </a:xfrm>
            <a:custGeom>
              <a:rect b="b" l="l" r="r" t="t"/>
              <a:pathLst>
                <a:path extrusionOk="0" h="10955" w="9491">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68"/>
            <p:cNvSpPr/>
            <p:nvPr/>
          </p:nvSpPr>
          <p:spPr>
            <a:xfrm>
              <a:off x="6954883" y="3306382"/>
              <a:ext cx="42012" cy="41980"/>
            </a:xfrm>
            <a:custGeom>
              <a:rect b="b" l="l" r="r" t="t"/>
              <a:pathLst>
                <a:path extrusionOk="0" h="1322" w="1323">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68"/>
            <p:cNvSpPr/>
            <p:nvPr/>
          </p:nvSpPr>
          <p:spPr>
            <a:xfrm>
              <a:off x="7013122" y="3306382"/>
              <a:ext cx="32168" cy="10225"/>
            </a:xfrm>
            <a:custGeom>
              <a:rect b="b" l="l" r="r" t="t"/>
              <a:pathLst>
                <a:path extrusionOk="0" h="322" w="1013">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68"/>
            <p:cNvSpPr/>
            <p:nvPr/>
          </p:nvSpPr>
          <p:spPr>
            <a:xfrm>
              <a:off x="7013471" y="3333596"/>
              <a:ext cx="105903" cy="10606"/>
            </a:xfrm>
            <a:custGeom>
              <a:rect b="b" l="l" r="r" t="t"/>
              <a:pathLst>
                <a:path extrusionOk="0" h="334" w="3335">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68"/>
            <p:cNvSpPr/>
            <p:nvPr/>
          </p:nvSpPr>
          <p:spPr>
            <a:xfrm>
              <a:off x="6966982" y="3375576"/>
              <a:ext cx="63923" cy="10606"/>
            </a:xfrm>
            <a:custGeom>
              <a:rect b="b" l="l" r="r" t="t"/>
              <a:pathLst>
                <a:path extrusionOk="0" h="334" w="2013">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68"/>
            <p:cNvSpPr/>
            <p:nvPr/>
          </p:nvSpPr>
          <p:spPr>
            <a:xfrm>
              <a:off x="6928781" y="3524157"/>
              <a:ext cx="52237" cy="10225"/>
            </a:xfrm>
            <a:custGeom>
              <a:rect b="b" l="l" r="r" t="t"/>
              <a:pathLst>
                <a:path extrusionOk="0" h="322" w="1645">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68"/>
            <p:cNvSpPr/>
            <p:nvPr/>
          </p:nvSpPr>
          <p:spPr>
            <a:xfrm>
              <a:off x="6945420" y="3314701"/>
              <a:ext cx="274141" cy="248800"/>
            </a:xfrm>
            <a:custGeom>
              <a:rect b="b" l="l" r="r" t="t"/>
              <a:pathLst>
                <a:path extrusionOk="0" h="7835" w="8633">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2" name="Google Shape;11792;p68"/>
          <p:cNvGrpSpPr/>
          <p:nvPr/>
        </p:nvGrpSpPr>
        <p:grpSpPr>
          <a:xfrm>
            <a:off x="7429366" y="3223183"/>
            <a:ext cx="334634" cy="333904"/>
            <a:chOff x="7429366" y="3223183"/>
            <a:chExt cx="334634" cy="333904"/>
          </a:xfrm>
        </p:grpSpPr>
        <p:sp>
          <p:nvSpPr>
            <p:cNvPr id="11793" name="Google Shape;11793;p68"/>
            <p:cNvSpPr/>
            <p:nvPr/>
          </p:nvSpPr>
          <p:spPr>
            <a:xfrm>
              <a:off x="7429366" y="3223183"/>
              <a:ext cx="334634" cy="333904"/>
            </a:xfrm>
            <a:custGeom>
              <a:rect b="b" l="l" r="r" t="t"/>
              <a:pathLst>
                <a:path extrusionOk="0" h="10515" w="10538">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68"/>
            <p:cNvSpPr/>
            <p:nvPr/>
          </p:nvSpPr>
          <p:spPr>
            <a:xfrm>
              <a:off x="7613514" y="3251541"/>
              <a:ext cx="74878" cy="74529"/>
            </a:xfrm>
            <a:custGeom>
              <a:rect b="b" l="l" r="r" t="t"/>
              <a:pathLst>
                <a:path extrusionOk="0" h="2347" w="2358">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95" name="Google Shape;11795;p68"/>
          <p:cNvSpPr/>
          <p:nvPr/>
        </p:nvSpPr>
        <p:spPr>
          <a:xfrm>
            <a:off x="8079296" y="3207306"/>
            <a:ext cx="229906" cy="364135"/>
          </a:xfrm>
          <a:custGeom>
            <a:rect b="b" l="l" r="r" t="t"/>
            <a:pathLst>
              <a:path extrusionOk="0" h="11467" w="724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96" name="Google Shape;11796;p68"/>
          <p:cNvGrpSpPr/>
          <p:nvPr/>
        </p:nvGrpSpPr>
        <p:grpSpPr>
          <a:xfrm>
            <a:off x="5216456" y="3725484"/>
            <a:ext cx="356196" cy="265631"/>
            <a:chOff x="5216456" y="3725484"/>
            <a:chExt cx="356196" cy="265631"/>
          </a:xfrm>
        </p:grpSpPr>
        <p:sp>
          <p:nvSpPr>
            <p:cNvPr id="11797" name="Google Shape;11797;p68"/>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68"/>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9" name="Google Shape;11799;p68"/>
          <p:cNvGrpSpPr/>
          <p:nvPr/>
        </p:nvGrpSpPr>
        <p:grpSpPr>
          <a:xfrm>
            <a:off x="6849393" y="3733994"/>
            <a:ext cx="355053" cy="248038"/>
            <a:chOff x="6849393" y="3733994"/>
            <a:chExt cx="355053" cy="248038"/>
          </a:xfrm>
        </p:grpSpPr>
        <p:sp>
          <p:nvSpPr>
            <p:cNvPr id="11800" name="Google Shape;11800;p68"/>
            <p:cNvSpPr/>
            <p:nvPr/>
          </p:nvSpPr>
          <p:spPr>
            <a:xfrm>
              <a:off x="6849393" y="3733994"/>
              <a:ext cx="355053" cy="248038"/>
            </a:xfrm>
            <a:custGeom>
              <a:rect b="b" l="l" r="r" t="t"/>
              <a:pathLst>
                <a:path extrusionOk="0" h="7811" w="11181">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68"/>
            <p:cNvSpPr/>
            <p:nvPr/>
          </p:nvSpPr>
          <p:spPr>
            <a:xfrm>
              <a:off x="7080411" y="3758192"/>
              <a:ext cx="100219" cy="129687"/>
            </a:xfrm>
            <a:custGeom>
              <a:rect b="b" l="l" r="r" t="t"/>
              <a:pathLst>
                <a:path extrusionOk="0" h="4084" w="3156">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68"/>
            <p:cNvSpPr/>
            <p:nvPr/>
          </p:nvSpPr>
          <p:spPr>
            <a:xfrm>
              <a:off x="6873209" y="3757811"/>
              <a:ext cx="100219" cy="130068"/>
            </a:xfrm>
            <a:custGeom>
              <a:rect b="b" l="l" r="r" t="t"/>
              <a:pathLst>
                <a:path extrusionOk="0" h="4096" w="3156">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68"/>
            <p:cNvSpPr/>
            <p:nvPr/>
          </p:nvSpPr>
          <p:spPr>
            <a:xfrm>
              <a:off x="6962060" y="3758192"/>
              <a:ext cx="129338" cy="129338"/>
            </a:xfrm>
            <a:custGeom>
              <a:rect b="b" l="l" r="r" t="t"/>
              <a:pathLst>
                <a:path extrusionOk="0" h="4073" w="4073">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68"/>
            <p:cNvSpPr/>
            <p:nvPr/>
          </p:nvSpPr>
          <p:spPr>
            <a:xfrm>
              <a:off x="6997244" y="3781627"/>
              <a:ext cx="59382" cy="82436"/>
            </a:xfrm>
            <a:custGeom>
              <a:rect b="b" l="l" r="r" t="t"/>
              <a:pathLst>
                <a:path extrusionOk="0" h="2596" w="187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5" name="Google Shape;11805;p68"/>
          <p:cNvGrpSpPr/>
          <p:nvPr/>
        </p:nvGrpSpPr>
        <p:grpSpPr>
          <a:xfrm>
            <a:off x="7918997" y="3714687"/>
            <a:ext cx="392111" cy="280206"/>
            <a:chOff x="7918997" y="3714687"/>
            <a:chExt cx="392111" cy="280206"/>
          </a:xfrm>
        </p:grpSpPr>
        <p:sp>
          <p:nvSpPr>
            <p:cNvPr id="11806" name="Google Shape;11806;p68"/>
            <p:cNvSpPr/>
            <p:nvPr/>
          </p:nvSpPr>
          <p:spPr>
            <a:xfrm>
              <a:off x="7918997" y="3781246"/>
              <a:ext cx="309675" cy="213648"/>
            </a:xfrm>
            <a:custGeom>
              <a:rect b="b" l="l" r="r" t="t"/>
              <a:pathLst>
                <a:path extrusionOk="0" h="6728" w="9752">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68"/>
            <p:cNvSpPr/>
            <p:nvPr/>
          </p:nvSpPr>
          <p:spPr>
            <a:xfrm>
              <a:off x="8080439" y="3862920"/>
              <a:ext cx="68083" cy="68083"/>
            </a:xfrm>
            <a:custGeom>
              <a:rect b="b" l="l" r="r" t="t"/>
              <a:pathLst>
                <a:path extrusionOk="0" h="2144" w="2144">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68"/>
            <p:cNvSpPr/>
            <p:nvPr/>
          </p:nvSpPr>
          <p:spPr>
            <a:xfrm>
              <a:off x="8000290" y="3885593"/>
              <a:ext cx="45410" cy="45410"/>
            </a:xfrm>
            <a:custGeom>
              <a:rect b="b" l="l" r="r" t="t"/>
              <a:pathLst>
                <a:path extrusionOk="0" h="1430" w="143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68"/>
            <p:cNvSpPr/>
            <p:nvPr/>
          </p:nvSpPr>
          <p:spPr>
            <a:xfrm>
              <a:off x="8006323" y="3714687"/>
              <a:ext cx="304784" cy="277920"/>
            </a:xfrm>
            <a:custGeom>
              <a:rect b="b" l="l" r="r" t="t"/>
              <a:pathLst>
                <a:path extrusionOk="0" h="8752" w="9598">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68"/>
            <p:cNvSpPr/>
            <p:nvPr/>
          </p:nvSpPr>
          <p:spPr>
            <a:xfrm>
              <a:off x="8183643" y="3885593"/>
              <a:ext cx="45410" cy="45410"/>
            </a:xfrm>
            <a:custGeom>
              <a:rect b="b" l="l" r="r" t="t"/>
              <a:pathLst>
                <a:path extrusionOk="0" h="1430" w="143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11" name="Google Shape;11811;p68"/>
          <p:cNvSpPr/>
          <p:nvPr/>
        </p:nvSpPr>
        <p:spPr>
          <a:xfrm>
            <a:off x="867354" y="3694364"/>
            <a:ext cx="355434" cy="326981"/>
          </a:xfrm>
          <a:custGeom>
            <a:rect b="b" l="l" r="r" t="t"/>
            <a:pathLst>
              <a:path extrusionOk="0" h="10297" w="11193">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12" name="Google Shape;11812;p68"/>
          <p:cNvGrpSpPr/>
          <p:nvPr/>
        </p:nvGrpSpPr>
        <p:grpSpPr>
          <a:xfrm>
            <a:off x="1408777" y="3680964"/>
            <a:ext cx="357720" cy="355148"/>
            <a:chOff x="1408777" y="3680964"/>
            <a:chExt cx="357720" cy="355148"/>
          </a:xfrm>
        </p:grpSpPr>
        <p:sp>
          <p:nvSpPr>
            <p:cNvPr id="11813" name="Google Shape;11813;p68"/>
            <p:cNvSpPr/>
            <p:nvPr/>
          </p:nvSpPr>
          <p:spPr>
            <a:xfrm>
              <a:off x="1510488"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68"/>
            <p:cNvSpPr/>
            <p:nvPr/>
          </p:nvSpPr>
          <p:spPr>
            <a:xfrm>
              <a:off x="1627315"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68"/>
            <p:cNvSpPr/>
            <p:nvPr/>
          </p:nvSpPr>
          <p:spPr>
            <a:xfrm>
              <a:off x="1525604" y="3908806"/>
              <a:ext cx="123305" cy="33152"/>
            </a:xfrm>
            <a:custGeom>
              <a:rect b="b" l="l" r="r" t="t"/>
              <a:pathLst>
                <a:path extrusionOk="0" h="1044" w="3883">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68"/>
            <p:cNvSpPr/>
            <p:nvPr/>
          </p:nvSpPr>
          <p:spPr>
            <a:xfrm>
              <a:off x="1408777" y="3680964"/>
              <a:ext cx="298338" cy="296528"/>
            </a:xfrm>
            <a:custGeom>
              <a:rect b="b" l="l" r="r" t="t"/>
              <a:pathLst>
                <a:path extrusionOk="0" h="9338" w="9395">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68"/>
            <p:cNvSpPr/>
            <p:nvPr/>
          </p:nvSpPr>
          <p:spPr>
            <a:xfrm>
              <a:off x="1468508" y="3739075"/>
              <a:ext cx="297989" cy="297036"/>
            </a:xfrm>
            <a:custGeom>
              <a:rect b="b" l="l" r="r" t="t"/>
              <a:pathLst>
                <a:path extrusionOk="0" h="9354" w="9384">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8" name="Google Shape;11818;p68"/>
          <p:cNvGrpSpPr/>
          <p:nvPr/>
        </p:nvGrpSpPr>
        <p:grpSpPr>
          <a:xfrm>
            <a:off x="1952836" y="3680964"/>
            <a:ext cx="357720" cy="355148"/>
            <a:chOff x="1952836" y="3680964"/>
            <a:chExt cx="357720" cy="355148"/>
          </a:xfrm>
        </p:grpSpPr>
        <p:sp>
          <p:nvSpPr>
            <p:cNvPr id="11819" name="Google Shape;11819;p68"/>
            <p:cNvSpPr/>
            <p:nvPr/>
          </p:nvSpPr>
          <p:spPr>
            <a:xfrm>
              <a:off x="2054166" y="3814144"/>
              <a:ext cx="38233" cy="49188"/>
            </a:xfrm>
            <a:custGeom>
              <a:rect b="b" l="l" r="r" t="t"/>
              <a:pathLst>
                <a:path extrusionOk="0" h="1549" w="1204">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68"/>
            <p:cNvSpPr/>
            <p:nvPr/>
          </p:nvSpPr>
          <p:spPr>
            <a:xfrm>
              <a:off x="2170992" y="3814144"/>
              <a:ext cx="37852" cy="49188"/>
            </a:xfrm>
            <a:custGeom>
              <a:rect b="b" l="l" r="r" t="t"/>
              <a:pathLst>
                <a:path extrusionOk="0" h="1549" w="1192">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68"/>
            <p:cNvSpPr/>
            <p:nvPr/>
          </p:nvSpPr>
          <p:spPr>
            <a:xfrm>
              <a:off x="2070043" y="3908647"/>
              <a:ext cx="122924" cy="33311"/>
            </a:xfrm>
            <a:custGeom>
              <a:rect b="b" l="l" r="r" t="t"/>
              <a:pathLst>
                <a:path extrusionOk="0" h="1049" w="3871">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68"/>
            <p:cNvSpPr/>
            <p:nvPr/>
          </p:nvSpPr>
          <p:spPr>
            <a:xfrm>
              <a:off x="1952836" y="3680964"/>
              <a:ext cx="298338" cy="296528"/>
            </a:xfrm>
            <a:custGeom>
              <a:rect b="b" l="l" r="r" t="t"/>
              <a:pathLst>
                <a:path extrusionOk="0" h="9338" w="9395">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68"/>
            <p:cNvSpPr/>
            <p:nvPr/>
          </p:nvSpPr>
          <p:spPr>
            <a:xfrm>
              <a:off x="2012217" y="3739075"/>
              <a:ext cx="298338" cy="297036"/>
            </a:xfrm>
            <a:custGeom>
              <a:rect b="b" l="l" r="r" t="t"/>
              <a:pathLst>
                <a:path extrusionOk="0" h="9354" w="9395">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4" name="Google Shape;11824;p68"/>
          <p:cNvGrpSpPr/>
          <p:nvPr/>
        </p:nvGrpSpPr>
        <p:grpSpPr>
          <a:xfrm>
            <a:off x="2496894" y="3680964"/>
            <a:ext cx="357720" cy="355148"/>
            <a:chOff x="2496894" y="3680964"/>
            <a:chExt cx="357720" cy="355148"/>
          </a:xfrm>
        </p:grpSpPr>
        <p:sp>
          <p:nvSpPr>
            <p:cNvPr id="11825" name="Google Shape;11825;p68"/>
            <p:cNvSpPr/>
            <p:nvPr/>
          </p:nvSpPr>
          <p:spPr>
            <a:xfrm>
              <a:off x="2598224"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68"/>
            <p:cNvSpPr/>
            <p:nvPr/>
          </p:nvSpPr>
          <p:spPr>
            <a:xfrm>
              <a:off x="2715051"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68"/>
            <p:cNvSpPr/>
            <p:nvPr/>
          </p:nvSpPr>
          <p:spPr>
            <a:xfrm>
              <a:off x="2496894" y="3680964"/>
              <a:ext cx="297989" cy="296528"/>
            </a:xfrm>
            <a:custGeom>
              <a:rect b="b" l="l" r="r" t="t"/>
              <a:pathLst>
                <a:path extrusionOk="0" h="9338" w="9384">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68"/>
            <p:cNvSpPr/>
            <p:nvPr/>
          </p:nvSpPr>
          <p:spPr>
            <a:xfrm>
              <a:off x="2555895" y="3739075"/>
              <a:ext cx="298719" cy="297036"/>
            </a:xfrm>
            <a:custGeom>
              <a:rect b="b" l="l" r="r" t="t"/>
              <a:pathLst>
                <a:path extrusionOk="0" h="9354" w="9407">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68"/>
            <p:cNvSpPr/>
            <p:nvPr/>
          </p:nvSpPr>
          <p:spPr>
            <a:xfrm>
              <a:off x="2569867" y="3875336"/>
              <a:ext cx="211393" cy="99139"/>
            </a:xfrm>
            <a:custGeom>
              <a:rect b="b" l="l" r="r" t="t"/>
              <a:pathLst>
                <a:path extrusionOk="0" h="3122" w="6657">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0" name="Google Shape;11830;p68"/>
          <p:cNvGrpSpPr/>
          <p:nvPr/>
        </p:nvGrpSpPr>
        <p:grpSpPr>
          <a:xfrm>
            <a:off x="3040984" y="3681059"/>
            <a:ext cx="356164" cy="355815"/>
            <a:chOff x="3040984" y="3681059"/>
            <a:chExt cx="356164" cy="355815"/>
          </a:xfrm>
        </p:grpSpPr>
        <p:sp>
          <p:nvSpPr>
            <p:cNvPr id="11831" name="Google Shape;11831;p68"/>
            <p:cNvSpPr/>
            <p:nvPr/>
          </p:nvSpPr>
          <p:spPr>
            <a:xfrm>
              <a:off x="3040984" y="3681059"/>
              <a:ext cx="356164" cy="355815"/>
            </a:xfrm>
            <a:custGeom>
              <a:rect b="b" l="l" r="r" t="t"/>
              <a:pathLst>
                <a:path extrusionOk="0" h="11205" w="11216">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68"/>
            <p:cNvSpPr/>
            <p:nvPr/>
          </p:nvSpPr>
          <p:spPr>
            <a:xfrm>
              <a:off x="3183120" y="3921508"/>
              <a:ext cx="59414" cy="59382"/>
            </a:xfrm>
            <a:custGeom>
              <a:rect b="b" l="l" r="r" t="t"/>
              <a:pathLst>
                <a:path extrusionOk="0" h="1870" w="1871">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68"/>
            <p:cNvSpPr/>
            <p:nvPr/>
          </p:nvSpPr>
          <p:spPr>
            <a:xfrm>
              <a:off x="3149110" y="3735868"/>
              <a:ext cx="141056" cy="174716"/>
            </a:xfrm>
            <a:custGeom>
              <a:rect b="b" l="l" r="r" t="t"/>
              <a:pathLst>
                <a:path extrusionOk="0" h="5502" w="4442">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4" name="Google Shape;11834;p68"/>
          <p:cNvGrpSpPr/>
          <p:nvPr/>
        </p:nvGrpSpPr>
        <p:grpSpPr>
          <a:xfrm>
            <a:off x="3584280" y="3699191"/>
            <a:ext cx="358069" cy="317995"/>
            <a:chOff x="3584280" y="3699191"/>
            <a:chExt cx="358069" cy="317995"/>
          </a:xfrm>
        </p:grpSpPr>
        <p:sp>
          <p:nvSpPr>
            <p:cNvPr id="11835" name="Google Shape;11835;p68"/>
            <p:cNvSpPr/>
            <p:nvPr/>
          </p:nvSpPr>
          <p:spPr>
            <a:xfrm>
              <a:off x="3584280" y="3699191"/>
              <a:ext cx="358069" cy="317995"/>
            </a:xfrm>
            <a:custGeom>
              <a:rect b="b" l="l" r="r" t="t"/>
              <a:pathLst>
                <a:path extrusionOk="0" h="10014" w="11276">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68"/>
            <p:cNvSpPr/>
            <p:nvPr/>
          </p:nvSpPr>
          <p:spPr>
            <a:xfrm>
              <a:off x="3613400" y="3727167"/>
              <a:ext cx="299831" cy="261661"/>
            </a:xfrm>
            <a:custGeom>
              <a:rect b="b" l="l" r="r" t="t"/>
              <a:pathLst>
                <a:path extrusionOk="0" h="8240" w="9442">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68"/>
            <p:cNvSpPr/>
            <p:nvPr/>
          </p:nvSpPr>
          <p:spPr>
            <a:xfrm>
              <a:off x="3735879" y="3910171"/>
              <a:ext cx="54873" cy="54841"/>
            </a:xfrm>
            <a:custGeom>
              <a:rect b="b" l="l" r="r" t="t"/>
              <a:pathLst>
                <a:path extrusionOk="0" h="1727" w="1728">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68"/>
            <p:cNvSpPr/>
            <p:nvPr/>
          </p:nvSpPr>
          <p:spPr>
            <a:xfrm>
              <a:off x="3738896" y="3788422"/>
              <a:ext cx="49188" cy="114604"/>
            </a:xfrm>
            <a:custGeom>
              <a:rect b="b" l="l" r="r" t="t"/>
              <a:pathLst>
                <a:path extrusionOk="0" h="3609" w="1549">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9" name="Google Shape;11839;p68"/>
          <p:cNvGrpSpPr/>
          <p:nvPr/>
        </p:nvGrpSpPr>
        <p:grpSpPr>
          <a:xfrm>
            <a:off x="4129482" y="3681059"/>
            <a:ext cx="355402" cy="354291"/>
            <a:chOff x="4129482" y="3681059"/>
            <a:chExt cx="355402" cy="354291"/>
          </a:xfrm>
        </p:grpSpPr>
        <p:sp>
          <p:nvSpPr>
            <p:cNvPr id="11840" name="Google Shape;11840;p68"/>
            <p:cNvSpPr/>
            <p:nvPr/>
          </p:nvSpPr>
          <p:spPr>
            <a:xfrm>
              <a:off x="4313979" y="3719578"/>
              <a:ext cx="133117" cy="225016"/>
            </a:xfrm>
            <a:custGeom>
              <a:rect b="b" l="l" r="r" t="t"/>
              <a:pathLst>
                <a:path extrusionOk="0" h="7086" w="4192">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68"/>
            <p:cNvSpPr/>
            <p:nvPr/>
          </p:nvSpPr>
          <p:spPr>
            <a:xfrm>
              <a:off x="4220968" y="3719197"/>
              <a:ext cx="106284" cy="132387"/>
            </a:xfrm>
            <a:custGeom>
              <a:rect b="b" l="l" r="r" t="t"/>
              <a:pathLst>
                <a:path extrusionOk="0" h="4169" w="3347">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68"/>
            <p:cNvSpPr/>
            <p:nvPr/>
          </p:nvSpPr>
          <p:spPr>
            <a:xfrm>
              <a:off x="4167270" y="3772545"/>
              <a:ext cx="226127" cy="225746"/>
            </a:xfrm>
            <a:custGeom>
              <a:rect b="b" l="l" r="r" t="t"/>
              <a:pathLst>
                <a:path extrusionOk="0" h="7109" w="7121">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68"/>
            <p:cNvSpPr/>
            <p:nvPr/>
          </p:nvSpPr>
          <p:spPr>
            <a:xfrm>
              <a:off x="4129482" y="3681059"/>
              <a:ext cx="355402" cy="354291"/>
            </a:xfrm>
            <a:custGeom>
              <a:rect b="b" l="l" r="r" t="t"/>
              <a:pathLst>
                <a:path extrusionOk="0" h="11157" w="11192">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4" name="Google Shape;11844;p68"/>
          <p:cNvGrpSpPr/>
          <p:nvPr/>
        </p:nvGrpSpPr>
        <p:grpSpPr>
          <a:xfrm>
            <a:off x="4673540" y="3680297"/>
            <a:ext cx="355434" cy="355815"/>
            <a:chOff x="4673540" y="3680297"/>
            <a:chExt cx="355434" cy="355815"/>
          </a:xfrm>
        </p:grpSpPr>
        <p:sp>
          <p:nvSpPr>
            <p:cNvPr id="11845" name="Google Shape;11845;p68"/>
            <p:cNvSpPr/>
            <p:nvPr/>
          </p:nvSpPr>
          <p:spPr>
            <a:xfrm>
              <a:off x="4673540" y="3680297"/>
              <a:ext cx="355434" cy="355815"/>
            </a:xfrm>
            <a:custGeom>
              <a:rect b="b" l="l" r="r" t="t"/>
              <a:pathLst>
                <a:path extrusionOk="0" h="11205" w="11193">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68"/>
            <p:cNvSpPr/>
            <p:nvPr/>
          </p:nvSpPr>
          <p:spPr>
            <a:xfrm>
              <a:off x="4805864" y="3736630"/>
              <a:ext cx="93042" cy="92661"/>
            </a:xfrm>
            <a:custGeom>
              <a:rect b="b" l="l" r="r" t="t"/>
              <a:pathLst>
                <a:path extrusionOk="0" h="2918" w="293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68"/>
            <p:cNvSpPr/>
            <p:nvPr/>
          </p:nvSpPr>
          <p:spPr>
            <a:xfrm>
              <a:off x="4779380" y="3841358"/>
              <a:ext cx="143723" cy="138801"/>
            </a:xfrm>
            <a:custGeom>
              <a:rect b="b" l="l" r="r" t="t"/>
              <a:pathLst>
                <a:path extrusionOk="0" h="4371" w="4526">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8" name="Google Shape;11848;p68"/>
          <p:cNvGrpSpPr/>
          <p:nvPr/>
        </p:nvGrpSpPr>
        <p:grpSpPr>
          <a:xfrm>
            <a:off x="5779408" y="3699191"/>
            <a:ext cx="317645" cy="318757"/>
            <a:chOff x="5779408" y="3699191"/>
            <a:chExt cx="317645" cy="318757"/>
          </a:xfrm>
        </p:grpSpPr>
        <p:sp>
          <p:nvSpPr>
            <p:cNvPr id="11849" name="Google Shape;11849;p68"/>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68"/>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51" name="Google Shape;11851;p68"/>
          <p:cNvSpPr/>
          <p:nvPr/>
        </p:nvSpPr>
        <p:spPr>
          <a:xfrm>
            <a:off x="6304573" y="3694459"/>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52" name="Google Shape;11852;p68"/>
          <p:cNvGrpSpPr/>
          <p:nvPr/>
        </p:nvGrpSpPr>
        <p:grpSpPr>
          <a:xfrm>
            <a:off x="7390435" y="3680868"/>
            <a:ext cx="372073" cy="355243"/>
            <a:chOff x="7390435" y="3680868"/>
            <a:chExt cx="372073" cy="355243"/>
          </a:xfrm>
        </p:grpSpPr>
        <p:sp>
          <p:nvSpPr>
            <p:cNvPr id="11853" name="Google Shape;11853;p68"/>
            <p:cNvSpPr/>
            <p:nvPr/>
          </p:nvSpPr>
          <p:spPr>
            <a:xfrm>
              <a:off x="7390435" y="3744950"/>
              <a:ext cx="294178" cy="291162"/>
            </a:xfrm>
            <a:custGeom>
              <a:rect b="b" l="l" r="r" t="t"/>
              <a:pathLst>
                <a:path extrusionOk="0" h="9169" w="9264">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68"/>
            <p:cNvSpPr/>
            <p:nvPr/>
          </p:nvSpPr>
          <p:spPr>
            <a:xfrm>
              <a:off x="7408948" y="3772259"/>
              <a:ext cx="259407" cy="236257"/>
            </a:xfrm>
            <a:custGeom>
              <a:rect b="b" l="l" r="r" t="t"/>
              <a:pathLst>
                <a:path extrusionOk="0" h="7440" w="8169">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68"/>
            <p:cNvSpPr/>
            <p:nvPr/>
          </p:nvSpPr>
          <p:spPr>
            <a:xfrm>
              <a:off x="7487986" y="3680868"/>
              <a:ext cx="274522" cy="259565"/>
            </a:xfrm>
            <a:custGeom>
              <a:rect b="b" l="l" r="r" t="t"/>
              <a:pathLst>
                <a:path extrusionOk="0" h="8174" w="8645">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68"/>
            <p:cNvSpPr/>
            <p:nvPr/>
          </p:nvSpPr>
          <p:spPr>
            <a:xfrm>
              <a:off x="7691758" y="3789502"/>
              <a:ext cx="34073" cy="102918"/>
            </a:xfrm>
            <a:custGeom>
              <a:rect b="b" l="l" r="r" t="t"/>
              <a:pathLst>
                <a:path extrusionOk="0" h="3241" w="1073">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68"/>
            <p:cNvSpPr/>
            <p:nvPr/>
          </p:nvSpPr>
          <p:spPr>
            <a:xfrm>
              <a:off x="7536000" y="3708082"/>
              <a:ext cx="173192" cy="72052"/>
            </a:xfrm>
            <a:custGeom>
              <a:rect b="b" l="l" r="r" t="t"/>
              <a:pathLst>
                <a:path extrusionOk="0" h="2269" w="5454">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68"/>
            <p:cNvSpPr/>
            <p:nvPr/>
          </p:nvSpPr>
          <p:spPr>
            <a:xfrm>
              <a:off x="7501228" y="3819415"/>
              <a:ext cx="75640" cy="141437"/>
            </a:xfrm>
            <a:custGeom>
              <a:rect b="b" l="l" r="r" t="t"/>
              <a:pathLst>
                <a:path extrusionOk="0" h="4454" w="2382">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9" name="Google Shape;11859;p68"/>
          <p:cNvGrpSpPr/>
          <p:nvPr/>
        </p:nvGrpSpPr>
        <p:grpSpPr>
          <a:xfrm>
            <a:off x="1421638" y="4125629"/>
            <a:ext cx="374709" cy="374010"/>
            <a:chOff x="1421638" y="4125629"/>
            <a:chExt cx="374709" cy="374010"/>
          </a:xfrm>
        </p:grpSpPr>
        <p:sp>
          <p:nvSpPr>
            <p:cNvPr id="11860" name="Google Shape;11860;p68"/>
            <p:cNvSpPr/>
            <p:nvPr/>
          </p:nvSpPr>
          <p:spPr>
            <a:xfrm>
              <a:off x="1421638" y="4265954"/>
              <a:ext cx="374709" cy="233685"/>
            </a:xfrm>
            <a:custGeom>
              <a:rect b="b" l="l" r="r" t="t"/>
              <a:pathLst>
                <a:path extrusionOk="0" h="7359" w="1180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68"/>
            <p:cNvSpPr/>
            <p:nvPr/>
          </p:nvSpPr>
          <p:spPr>
            <a:xfrm>
              <a:off x="1428052" y="4125629"/>
              <a:ext cx="356958" cy="215585"/>
            </a:xfrm>
            <a:custGeom>
              <a:rect b="b" l="l" r="r" t="t"/>
              <a:pathLst>
                <a:path extrusionOk="0" h="6789" w="11241">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2" name="Google Shape;11862;p68"/>
          <p:cNvGrpSpPr/>
          <p:nvPr/>
        </p:nvGrpSpPr>
        <p:grpSpPr>
          <a:xfrm>
            <a:off x="1973254" y="4156304"/>
            <a:ext cx="357720" cy="342192"/>
            <a:chOff x="1973254" y="4156304"/>
            <a:chExt cx="357720" cy="342192"/>
          </a:xfrm>
        </p:grpSpPr>
        <p:sp>
          <p:nvSpPr>
            <p:cNvPr id="11863" name="Google Shape;11863;p68"/>
            <p:cNvSpPr/>
            <p:nvPr/>
          </p:nvSpPr>
          <p:spPr>
            <a:xfrm>
              <a:off x="2129044" y="4156304"/>
              <a:ext cx="18926" cy="97964"/>
            </a:xfrm>
            <a:custGeom>
              <a:rect b="b" l="l" r="r" t="t"/>
              <a:pathLst>
                <a:path extrusionOk="0" h="3085" w="596">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68"/>
            <p:cNvSpPr/>
            <p:nvPr/>
          </p:nvSpPr>
          <p:spPr>
            <a:xfrm>
              <a:off x="2174771" y="4156304"/>
              <a:ext cx="18958" cy="97964"/>
            </a:xfrm>
            <a:custGeom>
              <a:rect b="b" l="l" r="r" t="t"/>
              <a:pathLst>
                <a:path extrusionOk="0" h="3085" w="597">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68"/>
            <p:cNvSpPr/>
            <p:nvPr/>
          </p:nvSpPr>
          <p:spPr>
            <a:xfrm>
              <a:off x="1992529" y="4460644"/>
              <a:ext cx="338445" cy="37852"/>
            </a:xfrm>
            <a:custGeom>
              <a:rect b="b" l="l" r="r" t="t"/>
              <a:pathLst>
                <a:path extrusionOk="0" h="1192" w="10658">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68"/>
            <p:cNvSpPr/>
            <p:nvPr/>
          </p:nvSpPr>
          <p:spPr>
            <a:xfrm>
              <a:off x="1996340" y="4288627"/>
              <a:ext cx="60525" cy="69226"/>
            </a:xfrm>
            <a:custGeom>
              <a:rect b="b" l="l" r="r" t="t"/>
              <a:pathLst>
                <a:path extrusionOk="0" h="2180" w="1906">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68"/>
            <p:cNvSpPr/>
            <p:nvPr/>
          </p:nvSpPr>
          <p:spPr>
            <a:xfrm>
              <a:off x="1973254" y="4265954"/>
              <a:ext cx="306658" cy="184147"/>
            </a:xfrm>
            <a:custGeom>
              <a:rect b="b" l="l" r="r" t="t"/>
              <a:pathLst>
                <a:path extrusionOk="0" h="5799" w="9657">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68"/>
            <p:cNvSpPr/>
            <p:nvPr/>
          </p:nvSpPr>
          <p:spPr>
            <a:xfrm>
              <a:off x="2155877" y="4319620"/>
              <a:ext cx="93423" cy="99488"/>
            </a:xfrm>
            <a:custGeom>
              <a:rect b="b" l="l" r="r" t="t"/>
              <a:pathLst>
                <a:path extrusionOk="0" h="3133" w="2942">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9" name="Google Shape;11869;p68"/>
          <p:cNvGrpSpPr/>
          <p:nvPr/>
        </p:nvGrpSpPr>
        <p:grpSpPr>
          <a:xfrm>
            <a:off x="2523759" y="4135505"/>
            <a:ext cx="341049" cy="340318"/>
            <a:chOff x="2523759" y="4135505"/>
            <a:chExt cx="341049" cy="340318"/>
          </a:xfrm>
        </p:grpSpPr>
        <p:sp>
          <p:nvSpPr>
            <p:cNvPr id="11870" name="Google Shape;11870;p68"/>
            <p:cNvSpPr/>
            <p:nvPr/>
          </p:nvSpPr>
          <p:spPr>
            <a:xfrm>
              <a:off x="2523759" y="4135505"/>
              <a:ext cx="341049" cy="340318"/>
            </a:xfrm>
            <a:custGeom>
              <a:rect b="b" l="l" r="r" t="t"/>
              <a:pathLst>
                <a:path extrusionOk="0" h="10717" w="1074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68"/>
            <p:cNvSpPr/>
            <p:nvPr/>
          </p:nvSpPr>
          <p:spPr>
            <a:xfrm>
              <a:off x="2561547" y="4278815"/>
              <a:ext cx="36709" cy="37058"/>
            </a:xfrm>
            <a:custGeom>
              <a:rect b="b" l="l" r="r" t="t"/>
              <a:pathLst>
                <a:path extrusionOk="0" h="1167" w="1156">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2" name="Google Shape;11872;p68"/>
          <p:cNvGrpSpPr/>
          <p:nvPr/>
        </p:nvGrpSpPr>
        <p:grpSpPr>
          <a:xfrm>
            <a:off x="3040603" y="4130360"/>
            <a:ext cx="392079" cy="350353"/>
            <a:chOff x="3040603" y="4130360"/>
            <a:chExt cx="392079" cy="350353"/>
          </a:xfrm>
        </p:grpSpPr>
        <p:sp>
          <p:nvSpPr>
            <p:cNvPr id="11873" name="Google Shape;11873;p68"/>
            <p:cNvSpPr/>
            <p:nvPr/>
          </p:nvSpPr>
          <p:spPr>
            <a:xfrm>
              <a:off x="3081059" y="4144523"/>
              <a:ext cx="62780" cy="66241"/>
            </a:xfrm>
            <a:custGeom>
              <a:rect b="b" l="l" r="r" t="t"/>
              <a:pathLst>
                <a:path extrusionOk="0" h="2086" w="1977">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68"/>
            <p:cNvSpPr/>
            <p:nvPr/>
          </p:nvSpPr>
          <p:spPr>
            <a:xfrm>
              <a:off x="3040603" y="4192981"/>
              <a:ext cx="58620" cy="55222"/>
            </a:xfrm>
            <a:custGeom>
              <a:rect b="b" l="l" r="r" t="t"/>
              <a:pathLst>
                <a:path extrusionOk="0" h="1739" w="1846">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68"/>
            <p:cNvSpPr/>
            <p:nvPr/>
          </p:nvSpPr>
          <p:spPr>
            <a:xfrm>
              <a:off x="3147967" y="4130360"/>
              <a:ext cx="55984" cy="69067"/>
            </a:xfrm>
            <a:custGeom>
              <a:rect b="b" l="l" r="r" t="t"/>
              <a:pathLst>
                <a:path extrusionOk="0" h="2175" w="1763">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68"/>
            <p:cNvSpPr/>
            <p:nvPr/>
          </p:nvSpPr>
          <p:spPr>
            <a:xfrm>
              <a:off x="3205443" y="4158082"/>
              <a:ext cx="52586" cy="59890"/>
            </a:xfrm>
            <a:custGeom>
              <a:rect b="b" l="l" r="r" t="t"/>
              <a:pathLst>
                <a:path extrusionOk="0" h="1886" w="1656">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68"/>
            <p:cNvSpPr/>
            <p:nvPr/>
          </p:nvSpPr>
          <p:spPr>
            <a:xfrm>
              <a:off x="3092777" y="4212002"/>
              <a:ext cx="144453" cy="102759"/>
            </a:xfrm>
            <a:custGeom>
              <a:rect b="b" l="l" r="r" t="t"/>
              <a:pathLst>
                <a:path extrusionOk="0" h="3236" w="4549">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68"/>
            <p:cNvSpPr/>
            <p:nvPr/>
          </p:nvSpPr>
          <p:spPr>
            <a:xfrm>
              <a:off x="3283307" y="4290469"/>
              <a:ext cx="55254" cy="70782"/>
            </a:xfrm>
            <a:custGeom>
              <a:rect b="b" l="l" r="r" t="t"/>
              <a:pathLst>
                <a:path extrusionOk="0" h="2229" w="174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68"/>
            <p:cNvSpPr/>
            <p:nvPr/>
          </p:nvSpPr>
          <p:spPr>
            <a:xfrm>
              <a:off x="3221702" y="4306728"/>
              <a:ext cx="54460" cy="62462"/>
            </a:xfrm>
            <a:custGeom>
              <a:rect b="b" l="l" r="r" t="t"/>
              <a:pathLst>
                <a:path extrusionOk="0" h="1967" w="1715">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68"/>
            <p:cNvSpPr/>
            <p:nvPr/>
          </p:nvSpPr>
          <p:spPr>
            <a:xfrm>
              <a:off x="3333606" y="4316667"/>
              <a:ext cx="66940" cy="62748"/>
            </a:xfrm>
            <a:custGeom>
              <a:rect b="b" l="l" r="r" t="t"/>
              <a:pathLst>
                <a:path extrusionOk="0" h="1976" w="2108">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68"/>
            <p:cNvSpPr/>
            <p:nvPr/>
          </p:nvSpPr>
          <p:spPr>
            <a:xfrm>
              <a:off x="3371046" y="4372587"/>
              <a:ext cx="61636" cy="51792"/>
            </a:xfrm>
            <a:custGeom>
              <a:rect b="b" l="l" r="r" t="t"/>
              <a:pathLst>
                <a:path extrusionOk="0" h="1631" w="1941">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68"/>
            <p:cNvSpPr/>
            <p:nvPr/>
          </p:nvSpPr>
          <p:spPr>
            <a:xfrm>
              <a:off x="3227735" y="4370904"/>
              <a:ext cx="142961" cy="109809"/>
            </a:xfrm>
            <a:custGeom>
              <a:rect b="b" l="l" r="r" t="t"/>
              <a:pathLst>
                <a:path extrusionOk="0" h="3458" w="4502">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3" name="Google Shape;11883;p68"/>
          <p:cNvGrpSpPr/>
          <p:nvPr/>
        </p:nvGrpSpPr>
        <p:grpSpPr>
          <a:xfrm>
            <a:off x="3662144" y="4135505"/>
            <a:ext cx="232955" cy="340318"/>
            <a:chOff x="3662144" y="4135505"/>
            <a:chExt cx="232955" cy="340318"/>
          </a:xfrm>
        </p:grpSpPr>
        <p:sp>
          <p:nvSpPr>
            <p:cNvPr id="11884" name="Google Shape;11884;p68"/>
            <p:cNvSpPr/>
            <p:nvPr/>
          </p:nvSpPr>
          <p:spPr>
            <a:xfrm>
              <a:off x="3662144" y="4135505"/>
              <a:ext cx="163761" cy="340318"/>
            </a:xfrm>
            <a:custGeom>
              <a:rect b="b" l="l" r="r" t="t"/>
              <a:pathLst>
                <a:path extrusionOk="0" h="10717" w="5157">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68"/>
            <p:cNvSpPr/>
            <p:nvPr/>
          </p:nvSpPr>
          <p:spPr>
            <a:xfrm>
              <a:off x="3689771" y="4162719"/>
              <a:ext cx="109650" cy="285859"/>
            </a:xfrm>
            <a:custGeom>
              <a:rect b="b" l="l" r="r" t="t"/>
              <a:pathLst>
                <a:path extrusionOk="0" h="9002" w="3453">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68"/>
            <p:cNvSpPr/>
            <p:nvPr/>
          </p:nvSpPr>
          <p:spPr>
            <a:xfrm>
              <a:off x="3838352" y="4182375"/>
              <a:ext cx="56746" cy="94947"/>
            </a:xfrm>
            <a:custGeom>
              <a:rect b="b" l="l" r="r" t="t"/>
              <a:pathLst>
                <a:path extrusionOk="0" h="2990" w="1787">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68"/>
            <p:cNvSpPr/>
            <p:nvPr/>
          </p:nvSpPr>
          <p:spPr>
            <a:xfrm>
              <a:off x="3813012" y="4151763"/>
              <a:ext cx="32930" cy="32930"/>
            </a:xfrm>
            <a:custGeom>
              <a:rect b="b" l="l" r="r" t="t"/>
              <a:pathLst>
                <a:path extrusionOk="0" h="1037" w="1037">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8" name="Google Shape;11888;p68"/>
          <p:cNvGrpSpPr/>
          <p:nvPr/>
        </p:nvGrpSpPr>
        <p:grpSpPr>
          <a:xfrm>
            <a:off x="4149138" y="4121151"/>
            <a:ext cx="344065" cy="368644"/>
            <a:chOff x="4149138" y="4121151"/>
            <a:chExt cx="344065" cy="368644"/>
          </a:xfrm>
        </p:grpSpPr>
        <p:sp>
          <p:nvSpPr>
            <p:cNvPr id="11889" name="Google Shape;11889;p68"/>
            <p:cNvSpPr/>
            <p:nvPr/>
          </p:nvSpPr>
          <p:spPr>
            <a:xfrm>
              <a:off x="4205853" y="4182724"/>
              <a:ext cx="225746" cy="307071"/>
            </a:xfrm>
            <a:custGeom>
              <a:rect b="b" l="l" r="r" t="t"/>
              <a:pathLst>
                <a:path extrusionOk="0" h="9670" w="7109">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68"/>
            <p:cNvSpPr/>
            <p:nvPr/>
          </p:nvSpPr>
          <p:spPr>
            <a:xfrm>
              <a:off x="4444777" y="4287484"/>
              <a:ext cx="48426" cy="11400"/>
            </a:xfrm>
            <a:custGeom>
              <a:rect b="b" l="l" r="r" t="t"/>
              <a:pathLst>
                <a:path extrusionOk="0" h="359" w="1525">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68"/>
            <p:cNvSpPr/>
            <p:nvPr/>
          </p:nvSpPr>
          <p:spPr>
            <a:xfrm>
              <a:off x="4149138" y="4287484"/>
              <a:ext cx="48426" cy="11400"/>
            </a:xfrm>
            <a:custGeom>
              <a:rect b="b" l="l" r="r" t="t"/>
              <a:pathLst>
                <a:path extrusionOk="0" h="359" w="1525">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68"/>
            <p:cNvSpPr/>
            <p:nvPr/>
          </p:nvSpPr>
          <p:spPr>
            <a:xfrm>
              <a:off x="4315471" y="4121151"/>
              <a:ext cx="11400" cy="48045"/>
            </a:xfrm>
            <a:custGeom>
              <a:rect b="b" l="l" r="r" t="t"/>
              <a:pathLst>
                <a:path extrusionOk="0" h="1513" w="359">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68"/>
            <p:cNvSpPr/>
            <p:nvPr/>
          </p:nvSpPr>
          <p:spPr>
            <a:xfrm>
              <a:off x="4378632" y="4159575"/>
              <a:ext cx="22705" cy="27754"/>
            </a:xfrm>
            <a:custGeom>
              <a:rect b="b" l="l" r="r" t="t"/>
              <a:pathLst>
                <a:path extrusionOk="0" h="874" w="715">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68"/>
            <p:cNvSpPr/>
            <p:nvPr/>
          </p:nvSpPr>
          <p:spPr>
            <a:xfrm>
              <a:off x="4240243" y="4399103"/>
              <a:ext cx="22705" cy="27563"/>
            </a:xfrm>
            <a:custGeom>
              <a:rect b="b" l="l" r="r" t="t"/>
              <a:pathLst>
                <a:path extrusionOk="0" h="868" w="715">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68"/>
            <p:cNvSpPr/>
            <p:nvPr/>
          </p:nvSpPr>
          <p:spPr>
            <a:xfrm>
              <a:off x="4240243" y="4159130"/>
              <a:ext cx="22705" cy="28198"/>
            </a:xfrm>
            <a:custGeom>
              <a:rect b="b" l="l" r="r" t="t"/>
              <a:pathLst>
                <a:path extrusionOk="0" h="888" w="715">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68"/>
            <p:cNvSpPr/>
            <p:nvPr/>
          </p:nvSpPr>
          <p:spPr>
            <a:xfrm>
              <a:off x="4378632" y="4399230"/>
              <a:ext cx="22705" cy="28198"/>
            </a:xfrm>
            <a:custGeom>
              <a:rect b="b" l="l" r="r" t="t"/>
              <a:pathLst>
                <a:path extrusionOk="0" h="888" w="715">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68"/>
            <p:cNvSpPr/>
            <p:nvPr/>
          </p:nvSpPr>
          <p:spPr>
            <a:xfrm>
              <a:off x="4426264" y="4351851"/>
              <a:ext cx="29532" cy="21117"/>
            </a:xfrm>
            <a:custGeom>
              <a:rect b="b" l="l" r="r" t="t"/>
              <a:pathLst>
                <a:path extrusionOk="0" h="665" w="93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68"/>
            <p:cNvSpPr/>
            <p:nvPr/>
          </p:nvSpPr>
          <p:spPr>
            <a:xfrm>
              <a:off x="4186196" y="4213463"/>
              <a:ext cx="29500" cy="21117"/>
            </a:xfrm>
            <a:custGeom>
              <a:rect b="b" l="l" r="r" t="t"/>
              <a:pathLst>
                <a:path extrusionOk="0" h="665" w="929">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68"/>
            <p:cNvSpPr/>
            <p:nvPr/>
          </p:nvSpPr>
          <p:spPr>
            <a:xfrm>
              <a:off x="4425883" y="4213590"/>
              <a:ext cx="29913" cy="21371"/>
            </a:xfrm>
            <a:custGeom>
              <a:rect b="b" l="l" r="r" t="t"/>
              <a:pathLst>
                <a:path extrusionOk="0" h="673" w="942">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68"/>
            <p:cNvSpPr/>
            <p:nvPr/>
          </p:nvSpPr>
          <p:spPr>
            <a:xfrm>
              <a:off x="4186196" y="4351978"/>
              <a:ext cx="29500" cy="21371"/>
            </a:xfrm>
            <a:custGeom>
              <a:rect b="b" l="l" r="r" t="t"/>
              <a:pathLst>
                <a:path extrusionOk="0" h="673" w="929">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01" name="Google Shape;11901;p68"/>
          <p:cNvSpPr/>
          <p:nvPr/>
        </p:nvSpPr>
        <p:spPr>
          <a:xfrm>
            <a:off x="4692054" y="4135409"/>
            <a:ext cx="344097" cy="340033"/>
          </a:xfrm>
          <a:custGeom>
            <a:rect b="b" l="l" r="r" t="t"/>
            <a:pathLst>
              <a:path extrusionOk="0" h="10708" w="10836">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02" name="Google Shape;11902;p68"/>
          <p:cNvGrpSpPr/>
          <p:nvPr/>
        </p:nvGrpSpPr>
        <p:grpSpPr>
          <a:xfrm>
            <a:off x="5206262" y="4174817"/>
            <a:ext cx="397763" cy="262804"/>
            <a:chOff x="5206262" y="4174817"/>
            <a:chExt cx="397763" cy="262804"/>
          </a:xfrm>
        </p:grpSpPr>
        <p:sp>
          <p:nvSpPr>
            <p:cNvPr id="11903" name="Google Shape;11903;p68"/>
            <p:cNvSpPr/>
            <p:nvPr/>
          </p:nvSpPr>
          <p:spPr>
            <a:xfrm>
              <a:off x="5206262" y="4177104"/>
              <a:ext cx="397763" cy="260518"/>
            </a:xfrm>
            <a:custGeom>
              <a:rect b="b" l="l" r="r" t="t"/>
              <a:pathLst>
                <a:path extrusionOk="0" h="8204" w="12526">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68"/>
            <p:cNvSpPr/>
            <p:nvPr/>
          </p:nvSpPr>
          <p:spPr>
            <a:xfrm>
              <a:off x="5434231" y="4174817"/>
              <a:ext cx="167539" cy="70369"/>
            </a:xfrm>
            <a:custGeom>
              <a:rect b="b" l="l" r="r" t="t"/>
              <a:pathLst>
                <a:path extrusionOk="0" h="2216" w="5276">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68"/>
            <p:cNvSpPr/>
            <p:nvPr/>
          </p:nvSpPr>
          <p:spPr>
            <a:xfrm>
              <a:off x="5360877" y="4298852"/>
              <a:ext cx="15147" cy="15147"/>
            </a:xfrm>
            <a:custGeom>
              <a:rect b="b" l="l" r="r" t="t"/>
              <a:pathLst>
                <a:path extrusionOk="0" h="477" w="477">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68"/>
            <p:cNvSpPr/>
            <p:nvPr/>
          </p:nvSpPr>
          <p:spPr>
            <a:xfrm>
              <a:off x="5329503" y="4298852"/>
              <a:ext cx="15147" cy="15147"/>
            </a:xfrm>
            <a:custGeom>
              <a:rect b="b" l="l" r="r" t="t"/>
              <a:pathLst>
                <a:path extrusionOk="0" h="477" w="477">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68"/>
            <p:cNvSpPr/>
            <p:nvPr/>
          </p:nvSpPr>
          <p:spPr>
            <a:xfrm>
              <a:off x="5298511" y="4299202"/>
              <a:ext cx="14766" cy="15179"/>
            </a:xfrm>
            <a:custGeom>
              <a:rect b="b" l="l" r="r" t="t"/>
              <a:pathLst>
                <a:path extrusionOk="0" h="478" w="465">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68"/>
            <p:cNvSpPr/>
            <p:nvPr/>
          </p:nvSpPr>
          <p:spPr>
            <a:xfrm>
              <a:off x="5267137" y="4298852"/>
              <a:ext cx="15147" cy="15147"/>
            </a:xfrm>
            <a:custGeom>
              <a:rect b="b" l="l" r="r" t="t"/>
              <a:pathLst>
                <a:path extrusionOk="0" h="477" w="477">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68"/>
            <p:cNvSpPr/>
            <p:nvPr/>
          </p:nvSpPr>
          <p:spPr>
            <a:xfrm>
              <a:off x="5492470" y="4298852"/>
              <a:ext cx="15147" cy="15147"/>
            </a:xfrm>
            <a:custGeom>
              <a:rect b="b" l="l" r="r" t="t"/>
              <a:pathLst>
                <a:path extrusionOk="0" h="477" w="477">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0" name="Google Shape;11910;p68"/>
          <p:cNvGrpSpPr/>
          <p:nvPr/>
        </p:nvGrpSpPr>
        <p:grpSpPr>
          <a:xfrm>
            <a:off x="5727616" y="4204699"/>
            <a:ext cx="440505" cy="290018"/>
            <a:chOff x="5727616" y="4204699"/>
            <a:chExt cx="440505" cy="290018"/>
          </a:xfrm>
        </p:grpSpPr>
        <p:sp>
          <p:nvSpPr>
            <p:cNvPr id="11911" name="Google Shape;11911;p68"/>
            <p:cNvSpPr/>
            <p:nvPr/>
          </p:nvSpPr>
          <p:spPr>
            <a:xfrm>
              <a:off x="5727616" y="4204699"/>
              <a:ext cx="440505" cy="290018"/>
            </a:xfrm>
            <a:custGeom>
              <a:rect b="b" l="l" r="r" t="t"/>
              <a:pathLst>
                <a:path extrusionOk="0" h="9133" w="13872">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68"/>
            <p:cNvSpPr/>
            <p:nvPr/>
          </p:nvSpPr>
          <p:spPr>
            <a:xfrm>
              <a:off x="5779789" y="4416409"/>
              <a:ext cx="52205" cy="51475"/>
            </a:xfrm>
            <a:custGeom>
              <a:rect b="b" l="l" r="r" t="t"/>
              <a:pathLst>
                <a:path extrusionOk="0" h="1621" w="1644">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68"/>
            <p:cNvSpPr/>
            <p:nvPr/>
          </p:nvSpPr>
          <p:spPr>
            <a:xfrm>
              <a:off x="6048627" y="4416409"/>
              <a:ext cx="52205" cy="51856"/>
            </a:xfrm>
            <a:custGeom>
              <a:rect b="b" l="l" r="r" t="t"/>
              <a:pathLst>
                <a:path extrusionOk="0" h="1633" w="1644">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68"/>
            <p:cNvSpPr/>
            <p:nvPr/>
          </p:nvSpPr>
          <p:spPr>
            <a:xfrm>
              <a:off x="6000995" y="4365379"/>
              <a:ext cx="122892" cy="58016"/>
            </a:xfrm>
            <a:custGeom>
              <a:rect b="b" l="l" r="r" t="t"/>
              <a:pathLst>
                <a:path extrusionOk="0" h="1827" w="387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68"/>
            <p:cNvSpPr/>
            <p:nvPr/>
          </p:nvSpPr>
          <p:spPr>
            <a:xfrm>
              <a:off x="5816847" y="4230039"/>
              <a:ext cx="124797" cy="193610"/>
            </a:xfrm>
            <a:custGeom>
              <a:rect b="b" l="l" r="r" t="t"/>
              <a:pathLst>
                <a:path extrusionOk="0" h="6097" w="393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68"/>
            <p:cNvSpPr/>
            <p:nvPr/>
          </p:nvSpPr>
          <p:spPr>
            <a:xfrm>
              <a:off x="5954474" y="4230039"/>
              <a:ext cx="120256" cy="102854"/>
            </a:xfrm>
            <a:custGeom>
              <a:rect b="b" l="l" r="r" t="t"/>
              <a:pathLst>
                <a:path extrusionOk="0" h="3239" w="3787">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68"/>
            <p:cNvSpPr/>
            <p:nvPr/>
          </p:nvSpPr>
          <p:spPr>
            <a:xfrm>
              <a:off x="5876198" y="4333243"/>
              <a:ext cx="39376" cy="13274"/>
            </a:xfrm>
            <a:custGeom>
              <a:rect b="b" l="l" r="r" t="t"/>
              <a:pathLst>
                <a:path extrusionOk="0" h="418" w="124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68"/>
            <p:cNvSpPr/>
            <p:nvPr/>
          </p:nvSpPr>
          <p:spPr>
            <a:xfrm>
              <a:off x="5979433" y="4333243"/>
              <a:ext cx="39344" cy="13274"/>
            </a:xfrm>
            <a:custGeom>
              <a:rect b="b" l="l" r="r" t="t"/>
              <a:pathLst>
                <a:path extrusionOk="0" h="418" w="1239">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9" name="Google Shape;11919;p68"/>
          <p:cNvGrpSpPr/>
          <p:nvPr/>
        </p:nvGrpSpPr>
        <p:grpSpPr>
          <a:xfrm>
            <a:off x="6410063" y="4135124"/>
            <a:ext cx="159950" cy="364516"/>
            <a:chOff x="6410063" y="4135124"/>
            <a:chExt cx="159950" cy="364516"/>
          </a:xfrm>
        </p:grpSpPr>
        <p:sp>
          <p:nvSpPr>
            <p:cNvPr id="11920" name="Google Shape;11920;p68"/>
            <p:cNvSpPr/>
            <p:nvPr/>
          </p:nvSpPr>
          <p:spPr>
            <a:xfrm>
              <a:off x="6493991" y="4299202"/>
              <a:ext cx="36328" cy="200438"/>
            </a:xfrm>
            <a:custGeom>
              <a:rect b="b" l="l" r="r" t="t"/>
              <a:pathLst>
                <a:path extrusionOk="0" h="6312" w="1144">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68"/>
            <p:cNvSpPr/>
            <p:nvPr/>
          </p:nvSpPr>
          <p:spPr>
            <a:xfrm>
              <a:off x="6454297" y="4135124"/>
              <a:ext cx="71099" cy="71131"/>
            </a:xfrm>
            <a:custGeom>
              <a:rect b="b" l="l" r="r" t="t"/>
              <a:pathLst>
                <a:path extrusionOk="0" h="2240" w="2239">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68"/>
            <p:cNvSpPr/>
            <p:nvPr/>
          </p:nvSpPr>
          <p:spPr>
            <a:xfrm>
              <a:off x="6410063" y="4252712"/>
              <a:ext cx="94566" cy="246927"/>
            </a:xfrm>
            <a:custGeom>
              <a:rect b="b" l="l" r="r" t="t"/>
              <a:pathLst>
                <a:path extrusionOk="0" h="7776" w="2978">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68"/>
            <p:cNvSpPr/>
            <p:nvPr/>
          </p:nvSpPr>
          <p:spPr>
            <a:xfrm>
              <a:off x="6410063" y="4212638"/>
              <a:ext cx="159950" cy="150519"/>
            </a:xfrm>
            <a:custGeom>
              <a:rect b="b" l="l" r="r" t="t"/>
              <a:pathLst>
                <a:path extrusionOk="0" h="4740" w="5037">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4" name="Google Shape;11924;p68"/>
          <p:cNvGrpSpPr/>
          <p:nvPr/>
        </p:nvGrpSpPr>
        <p:grpSpPr>
          <a:xfrm>
            <a:off x="6924652" y="4135505"/>
            <a:ext cx="214378" cy="364135"/>
            <a:chOff x="6924652" y="4135505"/>
            <a:chExt cx="214378" cy="364135"/>
          </a:xfrm>
        </p:grpSpPr>
        <p:sp>
          <p:nvSpPr>
            <p:cNvPr id="11925" name="Google Shape;11925;p68"/>
            <p:cNvSpPr/>
            <p:nvPr/>
          </p:nvSpPr>
          <p:spPr>
            <a:xfrm>
              <a:off x="6996482" y="4135505"/>
              <a:ext cx="70718" cy="71099"/>
            </a:xfrm>
            <a:custGeom>
              <a:rect b="b" l="l" r="r" t="t"/>
              <a:pathLst>
                <a:path extrusionOk="0" h="2239" w="2227">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68"/>
            <p:cNvSpPr/>
            <p:nvPr/>
          </p:nvSpPr>
          <p:spPr>
            <a:xfrm>
              <a:off x="7018012" y="4345183"/>
              <a:ext cx="88882" cy="154456"/>
            </a:xfrm>
            <a:custGeom>
              <a:rect b="b" l="l" r="r" t="t"/>
              <a:pathLst>
                <a:path extrusionOk="0" h="4864" w="2799">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68"/>
            <p:cNvSpPr/>
            <p:nvPr/>
          </p:nvSpPr>
          <p:spPr>
            <a:xfrm>
              <a:off x="6948850" y="4212638"/>
              <a:ext cx="190181" cy="149884"/>
            </a:xfrm>
            <a:custGeom>
              <a:rect b="b" l="l" r="r" t="t"/>
              <a:pathLst>
                <a:path extrusionOk="0" h="4720" w="5989">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68"/>
            <p:cNvSpPr/>
            <p:nvPr/>
          </p:nvSpPr>
          <p:spPr>
            <a:xfrm>
              <a:off x="6924652" y="4252331"/>
              <a:ext cx="103617" cy="245815"/>
            </a:xfrm>
            <a:custGeom>
              <a:rect b="b" l="l" r="r" t="t"/>
              <a:pathLst>
                <a:path extrusionOk="0" h="7741" w="3263">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9" name="Google Shape;11929;p68"/>
          <p:cNvGrpSpPr/>
          <p:nvPr/>
        </p:nvGrpSpPr>
        <p:grpSpPr>
          <a:xfrm>
            <a:off x="7384751" y="4147984"/>
            <a:ext cx="380012" cy="351274"/>
            <a:chOff x="7384751" y="4147984"/>
            <a:chExt cx="380012" cy="351274"/>
          </a:xfrm>
        </p:grpSpPr>
        <p:sp>
          <p:nvSpPr>
            <p:cNvPr id="11930" name="Google Shape;11930;p68"/>
            <p:cNvSpPr/>
            <p:nvPr/>
          </p:nvSpPr>
          <p:spPr>
            <a:xfrm>
              <a:off x="7385513" y="4225879"/>
              <a:ext cx="379250" cy="273379"/>
            </a:xfrm>
            <a:custGeom>
              <a:rect b="b" l="l" r="r" t="t"/>
              <a:pathLst>
                <a:path extrusionOk="0" h="8609" w="11943">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68"/>
            <p:cNvSpPr/>
            <p:nvPr/>
          </p:nvSpPr>
          <p:spPr>
            <a:xfrm>
              <a:off x="7384751" y="4147984"/>
              <a:ext cx="380012" cy="228382"/>
            </a:xfrm>
            <a:custGeom>
              <a:rect b="b" l="l" r="r" t="t"/>
              <a:pathLst>
                <a:path extrusionOk="0" h="7192" w="11967">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68"/>
            <p:cNvSpPr/>
            <p:nvPr/>
          </p:nvSpPr>
          <p:spPr>
            <a:xfrm>
              <a:off x="7507642" y="4228134"/>
              <a:ext cx="37852" cy="37852"/>
            </a:xfrm>
            <a:custGeom>
              <a:rect b="b" l="l" r="r" t="t"/>
              <a:pathLst>
                <a:path extrusionOk="0" h="1192" w="1192">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68"/>
            <p:cNvSpPr/>
            <p:nvPr/>
          </p:nvSpPr>
          <p:spPr>
            <a:xfrm>
              <a:off x="7573820" y="4228134"/>
              <a:ext cx="37820" cy="37852"/>
            </a:xfrm>
            <a:custGeom>
              <a:rect b="b" l="l" r="r" t="t"/>
              <a:pathLst>
                <a:path extrusionOk="0" h="1192" w="1191">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68"/>
            <p:cNvSpPr/>
            <p:nvPr/>
          </p:nvSpPr>
          <p:spPr>
            <a:xfrm>
              <a:off x="7640728" y="4228134"/>
              <a:ext cx="37852" cy="37852"/>
            </a:xfrm>
            <a:custGeom>
              <a:rect b="b" l="l" r="r" t="t"/>
              <a:pathLst>
                <a:path extrusionOk="0" h="1192" w="1192">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938" name="Shape 11938"/>
        <p:cNvGrpSpPr/>
        <p:nvPr/>
      </p:nvGrpSpPr>
      <p:grpSpPr>
        <a:xfrm>
          <a:off x="0" y="0"/>
          <a:ext cx="0" cy="0"/>
          <a:chOff x="0" y="0"/>
          <a:chExt cx="0" cy="0"/>
        </a:xfrm>
      </p:grpSpPr>
      <p:sp>
        <p:nvSpPr>
          <p:cNvPr id="11939" name="Google Shape;11939;p69"/>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940" name="Google Shape;11940;p69"/>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11941" name="Google Shape;11941;p69"/>
          <p:cNvGrpSpPr/>
          <p:nvPr/>
        </p:nvGrpSpPr>
        <p:grpSpPr>
          <a:xfrm>
            <a:off x="1989449" y="4282269"/>
            <a:ext cx="374774" cy="346073"/>
            <a:chOff x="1989449" y="4282269"/>
            <a:chExt cx="374774" cy="346073"/>
          </a:xfrm>
        </p:grpSpPr>
        <p:sp>
          <p:nvSpPr>
            <p:cNvPr id="11942" name="Google Shape;11942;p69"/>
            <p:cNvSpPr/>
            <p:nvPr/>
          </p:nvSpPr>
          <p:spPr>
            <a:xfrm>
              <a:off x="2067590" y="4506432"/>
              <a:ext cx="78172" cy="70941"/>
            </a:xfrm>
            <a:custGeom>
              <a:rect b="b" l="l" r="r" t="t"/>
              <a:pathLst>
                <a:path extrusionOk="0" h="2227" w="2454">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69"/>
            <p:cNvSpPr/>
            <p:nvPr/>
          </p:nvSpPr>
          <p:spPr>
            <a:xfrm>
              <a:off x="2036117" y="4422972"/>
              <a:ext cx="77790" cy="70973"/>
            </a:xfrm>
            <a:custGeom>
              <a:rect b="b" l="l" r="r" t="t"/>
              <a:pathLst>
                <a:path extrusionOk="0" h="2228" w="2442">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69"/>
            <p:cNvSpPr/>
            <p:nvPr/>
          </p:nvSpPr>
          <p:spPr>
            <a:xfrm>
              <a:off x="2073292" y="4336327"/>
              <a:ext cx="77758" cy="71419"/>
            </a:xfrm>
            <a:custGeom>
              <a:rect b="b" l="l" r="r" t="t"/>
              <a:pathLst>
                <a:path extrusionOk="0" h="2242" w="2441">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69"/>
            <p:cNvSpPr/>
            <p:nvPr/>
          </p:nvSpPr>
          <p:spPr>
            <a:xfrm>
              <a:off x="2181376" y="4334606"/>
              <a:ext cx="126719" cy="117449"/>
            </a:xfrm>
            <a:custGeom>
              <a:rect b="b" l="l" r="r" t="t"/>
              <a:pathLst>
                <a:path extrusionOk="0" h="3687" w="3978">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69"/>
            <p:cNvSpPr/>
            <p:nvPr/>
          </p:nvSpPr>
          <p:spPr>
            <a:xfrm>
              <a:off x="1989449" y="4282269"/>
              <a:ext cx="374774" cy="346073"/>
            </a:xfrm>
            <a:custGeom>
              <a:rect b="b" l="l" r="r" t="t"/>
              <a:pathLst>
                <a:path extrusionOk="0" h="10864" w="11765">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7" name="Google Shape;11947;p69"/>
          <p:cNvGrpSpPr/>
          <p:nvPr/>
        </p:nvGrpSpPr>
        <p:grpSpPr>
          <a:xfrm>
            <a:off x="2487439" y="4280740"/>
            <a:ext cx="198775" cy="348972"/>
            <a:chOff x="2487439" y="4280740"/>
            <a:chExt cx="198775" cy="348972"/>
          </a:xfrm>
        </p:grpSpPr>
        <p:sp>
          <p:nvSpPr>
            <p:cNvPr id="11948" name="Google Shape;11948;p69"/>
            <p:cNvSpPr/>
            <p:nvPr/>
          </p:nvSpPr>
          <p:spPr>
            <a:xfrm>
              <a:off x="2487439" y="4280740"/>
              <a:ext cx="198775" cy="348972"/>
            </a:xfrm>
            <a:custGeom>
              <a:rect b="b" l="l" r="r" t="t"/>
              <a:pathLst>
                <a:path extrusionOk="0" h="10955" w="624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69"/>
            <p:cNvSpPr/>
            <p:nvPr/>
          </p:nvSpPr>
          <p:spPr>
            <a:xfrm>
              <a:off x="2516267" y="4511784"/>
              <a:ext cx="139620" cy="95565"/>
            </a:xfrm>
            <a:custGeom>
              <a:rect b="b" l="l" r="r" t="t"/>
              <a:pathLst>
                <a:path extrusionOk="0" h="3000" w="4383">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69"/>
            <p:cNvSpPr/>
            <p:nvPr/>
          </p:nvSpPr>
          <p:spPr>
            <a:xfrm>
              <a:off x="2518911" y="4385065"/>
              <a:ext cx="134683" cy="105090"/>
            </a:xfrm>
            <a:custGeom>
              <a:rect b="b" l="l" r="r" t="t"/>
              <a:pathLst>
                <a:path extrusionOk="0" h="3299" w="4228">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69"/>
            <p:cNvSpPr/>
            <p:nvPr/>
          </p:nvSpPr>
          <p:spPr>
            <a:xfrm>
              <a:off x="2580742" y="4501113"/>
              <a:ext cx="11786" cy="13315"/>
            </a:xfrm>
            <a:custGeom>
              <a:rect b="b" l="l" r="r" t="t"/>
              <a:pathLst>
                <a:path extrusionOk="0" h="418" w="37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2" name="Google Shape;11952;p69"/>
          <p:cNvGrpSpPr/>
          <p:nvPr/>
        </p:nvGrpSpPr>
        <p:grpSpPr>
          <a:xfrm>
            <a:off x="2810958" y="4273923"/>
            <a:ext cx="353145" cy="361873"/>
            <a:chOff x="2810958" y="4273923"/>
            <a:chExt cx="353145" cy="361873"/>
          </a:xfrm>
        </p:grpSpPr>
        <p:sp>
          <p:nvSpPr>
            <p:cNvPr id="11953" name="Google Shape;11953;p69"/>
            <p:cNvSpPr/>
            <p:nvPr/>
          </p:nvSpPr>
          <p:spPr>
            <a:xfrm>
              <a:off x="2886837" y="4273923"/>
              <a:ext cx="53867" cy="169946"/>
            </a:xfrm>
            <a:custGeom>
              <a:rect b="b" l="l" r="r" t="t"/>
              <a:pathLst>
                <a:path extrusionOk="0" h="5335" w="1691">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69"/>
            <p:cNvSpPr/>
            <p:nvPr/>
          </p:nvSpPr>
          <p:spPr>
            <a:xfrm>
              <a:off x="2815131" y="4273923"/>
              <a:ext cx="57307" cy="279942"/>
            </a:xfrm>
            <a:custGeom>
              <a:rect b="b" l="l" r="r" t="t"/>
              <a:pathLst>
                <a:path extrusionOk="0" h="8788" w="1799">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69"/>
            <p:cNvSpPr/>
            <p:nvPr/>
          </p:nvSpPr>
          <p:spPr>
            <a:xfrm>
              <a:off x="2883396" y="4463173"/>
              <a:ext cx="60333" cy="90691"/>
            </a:xfrm>
            <a:custGeom>
              <a:rect b="b" l="l" r="r" t="t"/>
              <a:pathLst>
                <a:path extrusionOk="0" h="2847" w="1894">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69"/>
            <p:cNvSpPr/>
            <p:nvPr/>
          </p:nvSpPr>
          <p:spPr>
            <a:xfrm>
              <a:off x="2955835" y="4273923"/>
              <a:ext cx="202948" cy="281439"/>
            </a:xfrm>
            <a:custGeom>
              <a:rect b="b" l="l" r="r" t="t"/>
              <a:pathLst>
                <a:path extrusionOk="0" h="8835" w="6371">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69"/>
            <p:cNvSpPr/>
            <p:nvPr/>
          </p:nvSpPr>
          <p:spPr>
            <a:xfrm>
              <a:off x="3098067" y="4511720"/>
              <a:ext cx="29243" cy="10289"/>
            </a:xfrm>
            <a:custGeom>
              <a:rect b="b" l="l" r="r" t="t"/>
              <a:pathLst>
                <a:path extrusionOk="0" h="323" w="918">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69"/>
            <p:cNvSpPr/>
            <p:nvPr/>
          </p:nvSpPr>
          <p:spPr>
            <a:xfrm>
              <a:off x="3115906" y="4497704"/>
              <a:ext cx="10257" cy="10640"/>
            </a:xfrm>
            <a:custGeom>
              <a:rect b="b" l="l" r="r" t="t"/>
              <a:pathLst>
                <a:path extrusionOk="0" h="334" w="322">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69"/>
            <p:cNvSpPr/>
            <p:nvPr/>
          </p:nvSpPr>
          <p:spPr>
            <a:xfrm>
              <a:off x="2810958" y="4563676"/>
              <a:ext cx="353145" cy="72120"/>
            </a:xfrm>
            <a:custGeom>
              <a:rect b="b" l="l" r="r" t="t"/>
              <a:pathLst>
                <a:path extrusionOk="0" h="2264" w="11086">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0" name="Google Shape;11960;p69"/>
          <p:cNvGrpSpPr/>
          <p:nvPr/>
        </p:nvGrpSpPr>
        <p:grpSpPr>
          <a:xfrm>
            <a:off x="6275635" y="4282651"/>
            <a:ext cx="209383" cy="366778"/>
            <a:chOff x="6275635" y="4282651"/>
            <a:chExt cx="209383" cy="366778"/>
          </a:xfrm>
        </p:grpSpPr>
        <p:sp>
          <p:nvSpPr>
            <p:cNvPr id="11961" name="Google Shape;11961;p69"/>
            <p:cNvSpPr/>
            <p:nvPr/>
          </p:nvSpPr>
          <p:spPr>
            <a:xfrm>
              <a:off x="6275635" y="4282651"/>
              <a:ext cx="89162" cy="366778"/>
            </a:xfrm>
            <a:custGeom>
              <a:rect b="b" l="l" r="r" t="t"/>
              <a:pathLst>
                <a:path extrusionOk="0" h="11514" w="2799">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69"/>
            <p:cNvSpPr/>
            <p:nvPr/>
          </p:nvSpPr>
          <p:spPr>
            <a:xfrm>
              <a:off x="6395474" y="4282651"/>
              <a:ext cx="89544" cy="366778"/>
            </a:xfrm>
            <a:custGeom>
              <a:rect b="b" l="l" r="r" t="t"/>
              <a:pathLst>
                <a:path extrusionOk="0" h="11514" w="2811">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3" name="Google Shape;11963;p69"/>
          <p:cNvGrpSpPr/>
          <p:nvPr/>
        </p:nvGrpSpPr>
        <p:grpSpPr>
          <a:xfrm>
            <a:off x="6701186" y="4283033"/>
            <a:ext cx="280292" cy="366396"/>
            <a:chOff x="6701186" y="4283033"/>
            <a:chExt cx="280292" cy="366396"/>
          </a:xfrm>
        </p:grpSpPr>
        <p:sp>
          <p:nvSpPr>
            <p:cNvPr id="11964" name="Google Shape;11964;p69"/>
            <p:cNvSpPr/>
            <p:nvPr/>
          </p:nvSpPr>
          <p:spPr>
            <a:xfrm>
              <a:off x="6772095" y="4345979"/>
              <a:ext cx="209383" cy="302686"/>
            </a:xfrm>
            <a:custGeom>
              <a:rect b="b" l="l" r="r" t="t"/>
              <a:pathLst>
                <a:path extrusionOk="0" h="9502" w="6573">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69"/>
            <p:cNvSpPr/>
            <p:nvPr/>
          </p:nvSpPr>
          <p:spPr>
            <a:xfrm>
              <a:off x="6701186" y="4283033"/>
              <a:ext cx="217347" cy="366396"/>
            </a:xfrm>
            <a:custGeom>
              <a:rect b="b" l="l" r="r" t="t"/>
              <a:pathLst>
                <a:path extrusionOk="0" h="11502" w="6823">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6" name="Google Shape;11966;p69"/>
          <p:cNvGrpSpPr/>
          <p:nvPr/>
        </p:nvGrpSpPr>
        <p:grpSpPr>
          <a:xfrm>
            <a:off x="2609571" y="3824958"/>
            <a:ext cx="373627" cy="347347"/>
            <a:chOff x="2609571" y="3824958"/>
            <a:chExt cx="373627" cy="347347"/>
          </a:xfrm>
        </p:grpSpPr>
        <p:sp>
          <p:nvSpPr>
            <p:cNvPr id="11967" name="Google Shape;11967;p69"/>
            <p:cNvSpPr/>
            <p:nvPr/>
          </p:nvSpPr>
          <p:spPr>
            <a:xfrm>
              <a:off x="2609571" y="3824958"/>
              <a:ext cx="373627" cy="347347"/>
            </a:xfrm>
            <a:custGeom>
              <a:rect b="b" l="l" r="r" t="t"/>
              <a:pathLst>
                <a:path extrusionOk="0" h="10904" w="11729">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69"/>
            <p:cNvSpPr/>
            <p:nvPr/>
          </p:nvSpPr>
          <p:spPr>
            <a:xfrm>
              <a:off x="2735494" y="3933329"/>
              <a:ext cx="72088" cy="72088"/>
            </a:xfrm>
            <a:custGeom>
              <a:rect b="b" l="l" r="r" t="t"/>
              <a:pathLst>
                <a:path extrusionOk="0" h="2263" w="2263">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69" name="Google Shape;11969;p69"/>
          <p:cNvSpPr/>
          <p:nvPr/>
        </p:nvSpPr>
        <p:spPr>
          <a:xfrm>
            <a:off x="1288576" y="3822410"/>
            <a:ext cx="363370" cy="351456"/>
          </a:xfrm>
          <a:custGeom>
            <a:rect b="b" l="l" r="r" t="t"/>
            <a:pathLst>
              <a:path extrusionOk="0" h="11033" w="11407">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70" name="Google Shape;11970;p69"/>
          <p:cNvGrpSpPr/>
          <p:nvPr/>
        </p:nvGrpSpPr>
        <p:grpSpPr>
          <a:xfrm>
            <a:off x="916127" y="3807056"/>
            <a:ext cx="221902" cy="380795"/>
            <a:chOff x="916127" y="3807056"/>
            <a:chExt cx="221902" cy="380795"/>
          </a:xfrm>
        </p:grpSpPr>
        <p:sp>
          <p:nvSpPr>
            <p:cNvPr id="11971" name="Google Shape;11971;p69"/>
            <p:cNvSpPr/>
            <p:nvPr/>
          </p:nvSpPr>
          <p:spPr>
            <a:xfrm>
              <a:off x="916127" y="3807056"/>
              <a:ext cx="221902" cy="380795"/>
            </a:xfrm>
            <a:custGeom>
              <a:rect b="b" l="l" r="r" t="t"/>
              <a:pathLst>
                <a:path extrusionOk="0" h="11954" w="6966">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69"/>
            <p:cNvSpPr/>
            <p:nvPr/>
          </p:nvSpPr>
          <p:spPr>
            <a:xfrm>
              <a:off x="969580" y="3869746"/>
              <a:ext cx="110792" cy="102955"/>
            </a:xfrm>
            <a:custGeom>
              <a:rect b="b" l="l" r="r" t="t"/>
              <a:pathLst>
                <a:path extrusionOk="0" h="3232" w="3478">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69"/>
            <p:cNvSpPr/>
            <p:nvPr/>
          </p:nvSpPr>
          <p:spPr>
            <a:xfrm>
              <a:off x="982863" y="4127517"/>
              <a:ext cx="88015" cy="11404"/>
            </a:xfrm>
            <a:custGeom>
              <a:rect b="b" l="l" r="r" t="t"/>
              <a:pathLst>
                <a:path extrusionOk="0" h="358" w="2763">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69"/>
            <p:cNvSpPr/>
            <p:nvPr/>
          </p:nvSpPr>
          <p:spPr>
            <a:xfrm>
              <a:off x="982863" y="4152173"/>
              <a:ext cx="88015" cy="11404"/>
            </a:xfrm>
            <a:custGeom>
              <a:rect b="b" l="l" r="r" t="t"/>
              <a:pathLst>
                <a:path extrusionOk="0" h="358" w="2763">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75" name="Google Shape;11975;p69"/>
          <p:cNvSpPr/>
          <p:nvPr/>
        </p:nvSpPr>
        <p:spPr>
          <a:xfrm>
            <a:off x="3136771" y="3823174"/>
            <a:ext cx="224928" cy="349131"/>
          </a:xfrm>
          <a:custGeom>
            <a:rect b="b" l="l" r="r" t="t"/>
            <a:pathLst>
              <a:path extrusionOk="0" h="10960" w="7061">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69"/>
          <p:cNvSpPr/>
          <p:nvPr/>
        </p:nvSpPr>
        <p:spPr>
          <a:xfrm>
            <a:off x="2179465" y="3851048"/>
            <a:ext cx="362255" cy="292811"/>
          </a:xfrm>
          <a:custGeom>
            <a:rect b="b" l="l" r="r" t="t"/>
            <a:pathLst>
              <a:path extrusionOk="0" h="9192" w="11372">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77" name="Google Shape;11977;p69"/>
          <p:cNvGrpSpPr/>
          <p:nvPr/>
        </p:nvGrpSpPr>
        <p:grpSpPr>
          <a:xfrm>
            <a:off x="3513010" y="3816134"/>
            <a:ext cx="362223" cy="361108"/>
            <a:chOff x="3513010" y="3816134"/>
            <a:chExt cx="362223" cy="361108"/>
          </a:xfrm>
        </p:grpSpPr>
        <p:sp>
          <p:nvSpPr>
            <p:cNvPr id="11978" name="Google Shape;11978;p69"/>
            <p:cNvSpPr/>
            <p:nvPr/>
          </p:nvSpPr>
          <p:spPr>
            <a:xfrm>
              <a:off x="3513010" y="3816134"/>
              <a:ext cx="362223" cy="361108"/>
            </a:xfrm>
            <a:custGeom>
              <a:rect b="b" l="l" r="r" t="t"/>
              <a:pathLst>
                <a:path extrusionOk="0" h="11336" w="11371">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69"/>
            <p:cNvSpPr/>
            <p:nvPr/>
          </p:nvSpPr>
          <p:spPr>
            <a:xfrm>
              <a:off x="3618450" y="3879112"/>
              <a:ext cx="157045" cy="24688"/>
            </a:xfrm>
            <a:custGeom>
              <a:rect b="b" l="l" r="r" t="t"/>
              <a:pathLst>
                <a:path extrusionOk="0" h="775" w="493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69"/>
            <p:cNvSpPr/>
            <p:nvPr/>
          </p:nvSpPr>
          <p:spPr>
            <a:xfrm>
              <a:off x="3618450" y="3921192"/>
              <a:ext cx="127834" cy="24688"/>
            </a:xfrm>
            <a:custGeom>
              <a:rect b="b" l="l" r="r" t="t"/>
              <a:pathLst>
                <a:path extrusionOk="0" h="775" w="4013">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69"/>
            <p:cNvSpPr/>
            <p:nvPr/>
          </p:nvSpPr>
          <p:spPr>
            <a:xfrm>
              <a:off x="3617304" y="3962922"/>
              <a:ext cx="98655" cy="24688"/>
            </a:xfrm>
            <a:custGeom>
              <a:rect b="b" l="l" r="r" t="t"/>
              <a:pathLst>
                <a:path extrusionOk="0" h="775" w="3097">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2" name="Google Shape;11982;p69"/>
          <p:cNvGrpSpPr/>
          <p:nvPr/>
        </p:nvGrpSpPr>
        <p:grpSpPr>
          <a:xfrm>
            <a:off x="3950316" y="3820307"/>
            <a:ext cx="369805" cy="353782"/>
            <a:chOff x="3950316" y="3820307"/>
            <a:chExt cx="369805" cy="353782"/>
          </a:xfrm>
        </p:grpSpPr>
        <p:sp>
          <p:nvSpPr>
            <p:cNvPr id="11983" name="Google Shape;11983;p69"/>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69"/>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69"/>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69"/>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7" name="Google Shape;11987;p69"/>
          <p:cNvGrpSpPr/>
          <p:nvPr/>
        </p:nvGrpSpPr>
        <p:grpSpPr>
          <a:xfrm>
            <a:off x="1761909" y="3811961"/>
            <a:ext cx="307974" cy="371716"/>
            <a:chOff x="1761909" y="3811961"/>
            <a:chExt cx="307974" cy="371716"/>
          </a:xfrm>
        </p:grpSpPr>
        <p:sp>
          <p:nvSpPr>
            <p:cNvPr id="11988" name="Google Shape;11988;p69"/>
            <p:cNvSpPr/>
            <p:nvPr/>
          </p:nvSpPr>
          <p:spPr>
            <a:xfrm>
              <a:off x="1761909" y="3811961"/>
              <a:ext cx="307974" cy="371716"/>
            </a:xfrm>
            <a:custGeom>
              <a:rect b="b" l="l" r="r" t="t"/>
              <a:pathLst>
                <a:path extrusionOk="0" h="11669" w="9668">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69"/>
            <p:cNvSpPr/>
            <p:nvPr/>
          </p:nvSpPr>
          <p:spPr>
            <a:xfrm>
              <a:off x="1921566" y="3855953"/>
              <a:ext cx="105854" cy="271213"/>
            </a:xfrm>
            <a:custGeom>
              <a:rect b="b" l="l" r="r" t="t"/>
              <a:pathLst>
                <a:path extrusionOk="0" h="8514" w="3323">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69"/>
            <p:cNvSpPr/>
            <p:nvPr/>
          </p:nvSpPr>
          <p:spPr>
            <a:xfrm>
              <a:off x="1803990" y="3855953"/>
              <a:ext cx="106619" cy="165773"/>
            </a:xfrm>
            <a:custGeom>
              <a:rect b="b" l="l" r="r" t="t"/>
              <a:pathLst>
                <a:path extrusionOk="0" h="5204" w="3347">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69"/>
            <p:cNvSpPr/>
            <p:nvPr/>
          </p:nvSpPr>
          <p:spPr>
            <a:xfrm>
              <a:off x="1824472" y="3932565"/>
              <a:ext cx="63360" cy="11436"/>
            </a:xfrm>
            <a:custGeom>
              <a:rect b="b" l="l" r="r" t="t"/>
              <a:pathLst>
                <a:path extrusionOk="0" h="359" w="1989">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69"/>
            <p:cNvSpPr/>
            <p:nvPr/>
          </p:nvSpPr>
          <p:spPr>
            <a:xfrm>
              <a:off x="1824472" y="3907941"/>
              <a:ext cx="63360" cy="11404"/>
            </a:xfrm>
            <a:custGeom>
              <a:rect b="b" l="l" r="r" t="t"/>
              <a:pathLst>
                <a:path extrusionOk="0" h="358" w="1989">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69"/>
            <p:cNvSpPr/>
            <p:nvPr/>
          </p:nvSpPr>
          <p:spPr>
            <a:xfrm>
              <a:off x="1824472" y="3882903"/>
              <a:ext cx="63360" cy="11404"/>
            </a:xfrm>
            <a:custGeom>
              <a:rect b="b" l="l" r="r" t="t"/>
              <a:pathLst>
                <a:path extrusionOk="0" h="358" w="1989">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69"/>
            <p:cNvSpPr/>
            <p:nvPr/>
          </p:nvSpPr>
          <p:spPr>
            <a:xfrm>
              <a:off x="1824472" y="3957603"/>
              <a:ext cx="63360" cy="11786"/>
            </a:xfrm>
            <a:custGeom>
              <a:rect b="b" l="l" r="r" t="t"/>
              <a:pathLst>
                <a:path extrusionOk="0" h="370" w="1989">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69"/>
            <p:cNvSpPr/>
            <p:nvPr/>
          </p:nvSpPr>
          <p:spPr>
            <a:xfrm>
              <a:off x="1824472" y="3983023"/>
              <a:ext cx="63360" cy="11404"/>
            </a:xfrm>
            <a:custGeom>
              <a:rect b="b" l="l" r="r" t="t"/>
              <a:pathLst>
                <a:path extrusionOk="0" h="358" w="1989">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69"/>
            <p:cNvSpPr/>
            <p:nvPr/>
          </p:nvSpPr>
          <p:spPr>
            <a:xfrm>
              <a:off x="1852919" y="4057372"/>
              <a:ext cx="32269" cy="32269"/>
            </a:xfrm>
            <a:custGeom>
              <a:rect b="b" l="l" r="r" t="t"/>
              <a:pathLst>
                <a:path extrusionOk="0" h="1013" w="1013">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69"/>
            <p:cNvSpPr/>
            <p:nvPr/>
          </p:nvSpPr>
          <p:spPr>
            <a:xfrm>
              <a:off x="1803607" y="4031188"/>
              <a:ext cx="34563" cy="88398"/>
            </a:xfrm>
            <a:custGeom>
              <a:rect b="b" l="l" r="r" t="t"/>
              <a:pathLst>
                <a:path extrusionOk="0" h="2775" w="1085">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8" name="Google Shape;11998;p69"/>
          <p:cNvGrpSpPr/>
          <p:nvPr/>
        </p:nvGrpSpPr>
        <p:grpSpPr>
          <a:xfrm>
            <a:off x="5373342" y="3808935"/>
            <a:ext cx="231395" cy="353145"/>
            <a:chOff x="5373342" y="3808935"/>
            <a:chExt cx="231395" cy="353145"/>
          </a:xfrm>
        </p:grpSpPr>
        <p:sp>
          <p:nvSpPr>
            <p:cNvPr id="11999" name="Google Shape;11999;p69"/>
            <p:cNvSpPr/>
            <p:nvPr/>
          </p:nvSpPr>
          <p:spPr>
            <a:xfrm>
              <a:off x="5422654" y="3832827"/>
              <a:ext cx="132772" cy="114200"/>
            </a:xfrm>
            <a:custGeom>
              <a:rect b="b" l="l" r="r" t="t"/>
              <a:pathLst>
                <a:path extrusionOk="0" h="3585" w="4168">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69"/>
            <p:cNvSpPr/>
            <p:nvPr/>
          </p:nvSpPr>
          <p:spPr>
            <a:xfrm>
              <a:off x="5394590" y="3972415"/>
              <a:ext cx="45139" cy="37557"/>
            </a:xfrm>
            <a:custGeom>
              <a:rect b="b" l="l" r="r" t="t"/>
              <a:pathLst>
                <a:path extrusionOk="0" h="1179" w="1417">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69"/>
            <p:cNvSpPr/>
            <p:nvPr/>
          </p:nvSpPr>
          <p:spPr>
            <a:xfrm>
              <a:off x="5460179" y="3972415"/>
              <a:ext cx="58072" cy="37557"/>
            </a:xfrm>
            <a:custGeom>
              <a:rect b="b" l="l" r="r" t="t"/>
              <a:pathLst>
                <a:path extrusionOk="0" h="1179" w="1823">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69"/>
            <p:cNvSpPr/>
            <p:nvPr/>
          </p:nvSpPr>
          <p:spPr>
            <a:xfrm>
              <a:off x="5538319" y="3972415"/>
              <a:ext cx="45170" cy="37557"/>
            </a:xfrm>
            <a:custGeom>
              <a:rect b="b" l="l" r="r" t="t"/>
              <a:pathLst>
                <a:path extrusionOk="0" h="1179" w="1418">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69"/>
            <p:cNvSpPr/>
            <p:nvPr/>
          </p:nvSpPr>
          <p:spPr>
            <a:xfrm>
              <a:off x="5373342" y="3808935"/>
              <a:ext cx="231395" cy="353145"/>
            </a:xfrm>
            <a:custGeom>
              <a:rect b="b" l="l" r="r" t="t"/>
              <a:pathLst>
                <a:path extrusionOk="0" h="11086" w="7264">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69"/>
            <p:cNvSpPr/>
            <p:nvPr/>
          </p:nvSpPr>
          <p:spPr>
            <a:xfrm>
              <a:off x="5481426" y="4125255"/>
              <a:ext cx="15195" cy="15195"/>
            </a:xfrm>
            <a:custGeom>
              <a:rect b="b" l="l" r="r" t="t"/>
              <a:pathLst>
                <a:path extrusionOk="0" h="477" w="477">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69"/>
            <p:cNvSpPr/>
            <p:nvPr/>
          </p:nvSpPr>
          <p:spPr>
            <a:xfrm>
              <a:off x="5447692" y="3873792"/>
              <a:ext cx="29593" cy="48579"/>
            </a:xfrm>
            <a:custGeom>
              <a:rect b="b" l="l" r="r" t="t"/>
              <a:pathLst>
                <a:path extrusionOk="0" h="1525" w="929">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69"/>
            <p:cNvSpPr/>
            <p:nvPr/>
          </p:nvSpPr>
          <p:spPr>
            <a:xfrm>
              <a:off x="5500762" y="3873792"/>
              <a:ext cx="29625" cy="48579"/>
            </a:xfrm>
            <a:custGeom>
              <a:rect b="b" l="l" r="r" t="t"/>
              <a:pathLst>
                <a:path extrusionOk="0" h="1525" w="93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69"/>
            <p:cNvSpPr/>
            <p:nvPr/>
          </p:nvSpPr>
          <p:spPr>
            <a:xfrm>
              <a:off x="5482573" y="3909533"/>
              <a:ext cx="15959" cy="17998"/>
            </a:xfrm>
            <a:custGeom>
              <a:rect b="b" l="l" r="r" t="t"/>
              <a:pathLst>
                <a:path extrusionOk="0" h="565" w="501">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08" name="Google Shape;12008;p69"/>
          <p:cNvSpPr/>
          <p:nvPr/>
        </p:nvSpPr>
        <p:spPr>
          <a:xfrm>
            <a:off x="6738361" y="3809700"/>
            <a:ext cx="205210" cy="353399"/>
          </a:xfrm>
          <a:custGeom>
            <a:rect b="b" l="l" r="r" t="t"/>
            <a:pathLst>
              <a:path extrusionOk="0" h="11094" w="6442">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09" name="Google Shape;12009;p69"/>
          <p:cNvGrpSpPr/>
          <p:nvPr/>
        </p:nvGrpSpPr>
        <p:grpSpPr>
          <a:xfrm>
            <a:off x="5833775" y="3809445"/>
            <a:ext cx="235185" cy="352253"/>
            <a:chOff x="5833775" y="3809445"/>
            <a:chExt cx="235185" cy="352253"/>
          </a:xfrm>
        </p:grpSpPr>
        <p:sp>
          <p:nvSpPr>
            <p:cNvPr id="12010" name="Google Shape;12010;p69"/>
            <p:cNvSpPr/>
            <p:nvPr/>
          </p:nvSpPr>
          <p:spPr>
            <a:xfrm>
              <a:off x="5859195" y="3855953"/>
              <a:ext cx="168417" cy="206866"/>
            </a:xfrm>
            <a:custGeom>
              <a:rect b="b" l="l" r="r" t="t"/>
              <a:pathLst>
                <a:path extrusionOk="0" h="6494" w="5287">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69"/>
            <p:cNvSpPr/>
            <p:nvPr/>
          </p:nvSpPr>
          <p:spPr>
            <a:xfrm>
              <a:off x="5833775" y="4034946"/>
              <a:ext cx="128981" cy="126751"/>
            </a:xfrm>
            <a:custGeom>
              <a:rect b="b" l="l" r="r" t="t"/>
              <a:pathLst>
                <a:path extrusionOk="0" h="3979" w="4049">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69"/>
            <p:cNvSpPr/>
            <p:nvPr/>
          </p:nvSpPr>
          <p:spPr>
            <a:xfrm>
              <a:off x="5836068" y="3809445"/>
              <a:ext cx="232892" cy="278285"/>
            </a:xfrm>
            <a:custGeom>
              <a:rect b="b" l="l" r="r" t="t"/>
              <a:pathLst>
                <a:path extrusionOk="0" h="8736" w="7311">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3" name="Google Shape;12013;p69"/>
          <p:cNvGrpSpPr/>
          <p:nvPr/>
        </p:nvGrpSpPr>
        <p:grpSpPr>
          <a:xfrm>
            <a:off x="4942472" y="3809318"/>
            <a:ext cx="238976" cy="352762"/>
            <a:chOff x="4942472" y="3809318"/>
            <a:chExt cx="238976" cy="352762"/>
          </a:xfrm>
        </p:grpSpPr>
        <p:sp>
          <p:nvSpPr>
            <p:cNvPr id="12014" name="Google Shape;12014;p69"/>
            <p:cNvSpPr/>
            <p:nvPr/>
          </p:nvSpPr>
          <p:spPr>
            <a:xfrm>
              <a:off x="4975473" y="3837159"/>
              <a:ext cx="77790" cy="77790"/>
            </a:xfrm>
            <a:custGeom>
              <a:rect b="b" l="l" r="r" t="t"/>
              <a:pathLst>
                <a:path extrusionOk="0" h="2442" w="2442">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69"/>
            <p:cNvSpPr/>
            <p:nvPr/>
          </p:nvSpPr>
          <p:spPr>
            <a:xfrm>
              <a:off x="5056640" y="3837000"/>
              <a:ext cx="90691" cy="77949"/>
            </a:xfrm>
            <a:custGeom>
              <a:rect b="b" l="l" r="r" t="t"/>
              <a:pathLst>
                <a:path extrusionOk="0" h="2447" w="2847">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69"/>
            <p:cNvSpPr/>
            <p:nvPr/>
          </p:nvSpPr>
          <p:spPr>
            <a:xfrm>
              <a:off x="4962572" y="3943969"/>
              <a:ext cx="90691" cy="77662"/>
            </a:xfrm>
            <a:custGeom>
              <a:rect b="b" l="l" r="r" t="t"/>
              <a:pathLst>
                <a:path extrusionOk="0" h="2438" w="2847">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69"/>
            <p:cNvSpPr/>
            <p:nvPr/>
          </p:nvSpPr>
          <p:spPr>
            <a:xfrm>
              <a:off x="5056640" y="3943969"/>
              <a:ext cx="90691" cy="77949"/>
            </a:xfrm>
            <a:custGeom>
              <a:rect b="b" l="l" r="r" t="t"/>
              <a:pathLst>
                <a:path extrusionOk="0" h="2447" w="2847">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69"/>
            <p:cNvSpPr/>
            <p:nvPr/>
          </p:nvSpPr>
          <p:spPr>
            <a:xfrm>
              <a:off x="4975473" y="4050492"/>
              <a:ext cx="77790" cy="78300"/>
            </a:xfrm>
            <a:custGeom>
              <a:rect b="b" l="l" r="r" t="t"/>
              <a:pathLst>
                <a:path extrusionOk="0" h="2458" w="2442">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69"/>
            <p:cNvSpPr/>
            <p:nvPr/>
          </p:nvSpPr>
          <p:spPr>
            <a:xfrm>
              <a:off x="5056640" y="4051288"/>
              <a:ext cx="90691" cy="77949"/>
            </a:xfrm>
            <a:custGeom>
              <a:rect b="b" l="l" r="r" t="t"/>
              <a:pathLst>
                <a:path extrusionOk="0" h="2447" w="2847">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69"/>
            <p:cNvSpPr/>
            <p:nvPr/>
          </p:nvSpPr>
          <p:spPr>
            <a:xfrm>
              <a:off x="4942472" y="3809318"/>
              <a:ext cx="238976" cy="352762"/>
            </a:xfrm>
            <a:custGeom>
              <a:rect b="b" l="l" r="r" t="t"/>
              <a:pathLst>
                <a:path extrusionOk="0" h="11074" w="7502">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1" name="Google Shape;12021;p69"/>
          <p:cNvGrpSpPr/>
          <p:nvPr/>
        </p:nvGrpSpPr>
        <p:grpSpPr>
          <a:xfrm>
            <a:off x="6266525" y="3807788"/>
            <a:ext cx="260223" cy="353527"/>
            <a:chOff x="6266525" y="3807788"/>
            <a:chExt cx="260223" cy="353527"/>
          </a:xfrm>
        </p:grpSpPr>
        <p:sp>
          <p:nvSpPr>
            <p:cNvPr id="12022" name="Google Shape;12022;p69"/>
            <p:cNvSpPr/>
            <p:nvPr/>
          </p:nvSpPr>
          <p:spPr>
            <a:xfrm>
              <a:off x="6266525" y="3807788"/>
              <a:ext cx="260223" cy="353527"/>
            </a:xfrm>
            <a:custGeom>
              <a:rect b="b" l="l" r="r" t="t"/>
              <a:pathLst>
                <a:path extrusionOk="0" h="11098" w="8169">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69"/>
            <p:cNvSpPr/>
            <p:nvPr/>
          </p:nvSpPr>
          <p:spPr>
            <a:xfrm>
              <a:off x="6370085" y="4004652"/>
              <a:ext cx="13284" cy="13284"/>
            </a:xfrm>
            <a:custGeom>
              <a:rect b="b" l="l" r="r" t="t"/>
              <a:pathLst>
                <a:path extrusionOk="0" h="417" w="417">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69"/>
            <p:cNvSpPr/>
            <p:nvPr/>
          </p:nvSpPr>
          <p:spPr>
            <a:xfrm>
              <a:off x="6423156" y="4017904"/>
              <a:ext cx="13315" cy="13315"/>
            </a:xfrm>
            <a:custGeom>
              <a:rect b="b" l="l" r="r" t="t"/>
              <a:pathLst>
                <a:path extrusionOk="0" h="418" w="418">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69"/>
            <p:cNvSpPr/>
            <p:nvPr/>
          </p:nvSpPr>
          <p:spPr>
            <a:xfrm>
              <a:off x="6364766" y="4050906"/>
              <a:ext cx="13315" cy="13315"/>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26" name="Google Shape;12026;p69"/>
          <p:cNvSpPr/>
          <p:nvPr/>
        </p:nvSpPr>
        <p:spPr>
          <a:xfrm>
            <a:off x="7972870" y="3808967"/>
            <a:ext cx="348749" cy="353877"/>
          </a:xfrm>
          <a:custGeom>
            <a:rect b="b" l="l" r="r" t="t"/>
            <a:pathLst>
              <a:path extrusionOk="0" h="11109" w="10948">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27" name="Google Shape;12027;p69"/>
          <p:cNvGrpSpPr/>
          <p:nvPr/>
        </p:nvGrpSpPr>
        <p:grpSpPr>
          <a:xfrm>
            <a:off x="7184363" y="3809604"/>
            <a:ext cx="202184" cy="352762"/>
            <a:chOff x="7184363" y="3809604"/>
            <a:chExt cx="202184" cy="352762"/>
          </a:xfrm>
        </p:grpSpPr>
        <p:sp>
          <p:nvSpPr>
            <p:cNvPr id="12028" name="Google Shape;12028;p69"/>
            <p:cNvSpPr/>
            <p:nvPr/>
          </p:nvSpPr>
          <p:spPr>
            <a:xfrm>
              <a:off x="7273111" y="3823716"/>
              <a:ext cx="23541" cy="23573"/>
            </a:xfrm>
            <a:custGeom>
              <a:rect b="b" l="l" r="r" t="t"/>
              <a:pathLst>
                <a:path extrusionOk="0" h="740" w="739">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69"/>
            <p:cNvSpPr/>
            <p:nvPr/>
          </p:nvSpPr>
          <p:spPr>
            <a:xfrm>
              <a:off x="7184363" y="3809604"/>
              <a:ext cx="202184" cy="352762"/>
            </a:xfrm>
            <a:custGeom>
              <a:rect b="b" l="l" r="r" t="t"/>
              <a:pathLst>
                <a:path extrusionOk="0" h="11074" w="6347">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0" name="Google Shape;12030;p69"/>
          <p:cNvGrpSpPr/>
          <p:nvPr/>
        </p:nvGrpSpPr>
        <p:grpSpPr>
          <a:xfrm>
            <a:off x="7571624" y="3808935"/>
            <a:ext cx="292047" cy="352762"/>
            <a:chOff x="7571624" y="3808935"/>
            <a:chExt cx="292047" cy="352762"/>
          </a:xfrm>
        </p:grpSpPr>
        <p:sp>
          <p:nvSpPr>
            <p:cNvPr id="12031" name="Google Shape;12031;p69"/>
            <p:cNvSpPr/>
            <p:nvPr/>
          </p:nvSpPr>
          <p:spPr>
            <a:xfrm>
              <a:off x="7802955" y="4057755"/>
              <a:ext cx="15227" cy="15195"/>
            </a:xfrm>
            <a:custGeom>
              <a:rect b="b" l="l" r="r" t="t"/>
              <a:pathLst>
                <a:path extrusionOk="0" h="477" w="478">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69"/>
            <p:cNvSpPr/>
            <p:nvPr/>
          </p:nvSpPr>
          <p:spPr>
            <a:xfrm>
              <a:off x="7764665" y="4115763"/>
              <a:ext cx="13315" cy="13315"/>
            </a:xfrm>
            <a:custGeom>
              <a:rect b="b" l="l" r="r" t="t"/>
              <a:pathLst>
                <a:path extrusionOk="0" h="418" w="418">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69"/>
            <p:cNvSpPr/>
            <p:nvPr/>
          </p:nvSpPr>
          <p:spPr>
            <a:xfrm>
              <a:off x="7653141" y="4048262"/>
              <a:ext cx="13315" cy="13315"/>
            </a:xfrm>
            <a:custGeom>
              <a:rect b="b" l="l" r="r" t="t"/>
              <a:pathLst>
                <a:path extrusionOk="0" h="418" w="418">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69"/>
            <p:cNvSpPr/>
            <p:nvPr/>
          </p:nvSpPr>
          <p:spPr>
            <a:xfrm>
              <a:off x="7675917" y="4115763"/>
              <a:ext cx="13284" cy="13315"/>
            </a:xfrm>
            <a:custGeom>
              <a:rect b="b" l="l" r="r" t="t"/>
              <a:pathLst>
                <a:path extrusionOk="0" h="418" w="417">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69"/>
            <p:cNvSpPr/>
            <p:nvPr/>
          </p:nvSpPr>
          <p:spPr>
            <a:xfrm>
              <a:off x="7715736" y="4062660"/>
              <a:ext cx="16342" cy="15959"/>
            </a:xfrm>
            <a:custGeom>
              <a:rect b="b" l="l" r="r" t="t"/>
              <a:pathLst>
                <a:path extrusionOk="0" h="501" w="513">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69"/>
            <p:cNvSpPr/>
            <p:nvPr/>
          </p:nvSpPr>
          <p:spPr>
            <a:xfrm>
              <a:off x="7571624" y="3808935"/>
              <a:ext cx="292047" cy="352762"/>
            </a:xfrm>
            <a:custGeom>
              <a:rect b="b" l="l" r="r" t="t"/>
              <a:pathLst>
                <a:path extrusionOk="0" h="11074" w="9168">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7" name="Google Shape;12037;p69"/>
          <p:cNvGrpSpPr/>
          <p:nvPr/>
        </p:nvGrpSpPr>
        <p:grpSpPr>
          <a:xfrm>
            <a:off x="2174559" y="3356116"/>
            <a:ext cx="364135" cy="359930"/>
            <a:chOff x="2174559" y="3356116"/>
            <a:chExt cx="364135" cy="359930"/>
          </a:xfrm>
        </p:grpSpPr>
        <p:sp>
          <p:nvSpPr>
            <p:cNvPr id="12038" name="Google Shape;12038;p69"/>
            <p:cNvSpPr/>
            <p:nvPr/>
          </p:nvSpPr>
          <p:spPr>
            <a:xfrm>
              <a:off x="2273915" y="3452414"/>
              <a:ext cx="166920" cy="166920"/>
            </a:xfrm>
            <a:custGeom>
              <a:rect b="b" l="l" r="r" t="t"/>
              <a:pathLst>
                <a:path extrusionOk="0" h="5240" w="524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69"/>
            <p:cNvSpPr/>
            <p:nvPr/>
          </p:nvSpPr>
          <p:spPr>
            <a:xfrm>
              <a:off x="2174559" y="3356116"/>
              <a:ext cx="364135" cy="359930"/>
            </a:xfrm>
            <a:custGeom>
              <a:rect b="b" l="l" r="r" t="t"/>
              <a:pathLst>
                <a:path extrusionOk="0" h="11299" w="11431">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0" name="Google Shape;12040;p69"/>
          <p:cNvGrpSpPr/>
          <p:nvPr/>
        </p:nvGrpSpPr>
        <p:grpSpPr>
          <a:xfrm>
            <a:off x="1731934" y="3355639"/>
            <a:ext cx="368371" cy="361554"/>
            <a:chOff x="1731934" y="3355639"/>
            <a:chExt cx="368371" cy="361554"/>
          </a:xfrm>
        </p:grpSpPr>
        <p:sp>
          <p:nvSpPr>
            <p:cNvPr id="12041" name="Google Shape;12041;p69"/>
            <p:cNvSpPr/>
            <p:nvPr/>
          </p:nvSpPr>
          <p:spPr>
            <a:xfrm>
              <a:off x="1812336" y="3533963"/>
              <a:ext cx="41762" cy="41762"/>
            </a:xfrm>
            <a:custGeom>
              <a:rect b="b" l="l" r="r" t="t"/>
              <a:pathLst>
                <a:path extrusionOk="0" h="1311" w="1311">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69"/>
            <p:cNvSpPr/>
            <p:nvPr/>
          </p:nvSpPr>
          <p:spPr>
            <a:xfrm>
              <a:off x="1731934" y="3355639"/>
              <a:ext cx="368371" cy="361554"/>
            </a:xfrm>
            <a:custGeom>
              <a:rect b="b" l="l" r="r" t="t"/>
              <a:pathLst>
                <a:path extrusionOk="0" h="11350" w="11564">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3" name="Google Shape;12043;p69"/>
          <p:cNvGrpSpPr/>
          <p:nvPr/>
        </p:nvGrpSpPr>
        <p:grpSpPr>
          <a:xfrm>
            <a:off x="3990517" y="3354173"/>
            <a:ext cx="279559" cy="363402"/>
            <a:chOff x="3990517" y="3354173"/>
            <a:chExt cx="279559" cy="363402"/>
          </a:xfrm>
        </p:grpSpPr>
        <p:sp>
          <p:nvSpPr>
            <p:cNvPr id="12044" name="Google Shape;12044;p69"/>
            <p:cNvSpPr/>
            <p:nvPr/>
          </p:nvSpPr>
          <p:spPr>
            <a:xfrm>
              <a:off x="3990517" y="3354173"/>
              <a:ext cx="279559" cy="363402"/>
            </a:xfrm>
            <a:custGeom>
              <a:rect b="b" l="l" r="r" t="t"/>
              <a:pathLst>
                <a:path extrusionOk="0" h="11408" w="8776">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69"/>
            <p:cNvSpPr/>
            <p:nvPr/>
          </p:nvSpPr>
          <p:spPr>
            <a:xfrm>
              <a:off x="4102009" y="3418680"/>
              <a:ext cx="36824" cy="37175"/>
            </a:xfrm>
            <a:custGeom>
              <a:rect b="b" l="l" r="r" t="t"/>
              <a:pathLst>
                <a:path extrusionOk="0" h="1167" w="1156">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69"/>
            <p:cNvSpPr/>
            <p:nvPr/>
          </p:nvSpPr>
          <p:spPr>
            <a:xfrm>
              <a:off x="4083820" y="3615129"/>
              <a:ext cx="37175" cy="36824"/>
            </a:xfrm>
            <a:custGeom>
              <a:rect b="b" l="l" r="r" t="t"/>
              <a:pathLst>
                <a:path extrusionOk="0" h="1156" w="1167">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7" name="Google Shape;12047;p69"/>
          <p:cNvGrpSpPr/>
          <p:nvPr/>
        </p:nvGrpSpPr>
        <p:grpSpPr>
          <a:xfrm>
            <a:off x="3497847" y="3417374"/>
            <a:ext cx="379680" cy="237606"/>
            <a:chOff x="3497847" y="3417374"/>
            <a:chExt cx="379680" cy="237606"/>
          </a:xfrm>
        </p:grpSpPr>
        <p:sp>
          <p:nvSpPr>
            <p:cNvPr id="12048" name="Google Shape;12048;p69"/>
            <p:cNvSpPr/>
            <p:nvPr/>
          </p:nvSpPr>
          <p:spPr>
            <a:xfrm>
              <a:off x="3557767" y="3444833"/>
              <a:ext cx="113818" cy="113818"/>
            </a:xfrm>
            <a:custGeom>
              <a:rect b="b" l="l" r="r" t="t"/>
              <a:pathLst>
                <a:path extrusionOk="0" h="3573" w="3573">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69"/>
            <p:cNvSpPr/>
            <p:nvPr/>
          </p:nvSpPr>
          <p:spPr>
            <a:xfrm>
              <a:off x="3706434" y="3518418"/>
              <a:ext cx="62595" cy="62595"/>
            </a:xfrm>
            <a:custGeom>
              <a:rect b="b" l="l" r="r" t="t"/>
              <a:pathLst>
                <a:path extrusionOk="0" h="1965" w="1965">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69"/>
            <p:cNvSpPr/>
            <p:nvPr/>
          </p:nvSpPr>
          <p:spPr>
            <a:xfrm>
              <a:off x="3780019" y="3518418"/>
              <a:ext cx="62595" cy="62595"/>
            </a:xfrm>
            <a:custGeom>
              <a:rect b="b" l="l" r="r" t="t"/>
              <a:pathLst>
                <a:path extrusionOk="0" h="1965" w="1965">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69"/>
            <p:cNvSpPr/>
            <p:nvPr/>
          </p:nvSpPr>
          <p:spPr>
            <a:xfrm>
              <a:off x="3497847" y="3417374"/>
              <a:ext cx="379680" cy="237606"/>
            </a:xfrm>
            <a:custGeom>
              <a:rect b="b" l="l" r="r" t="t"/>
              <a:pathLst>
                <a:path extrusionOk="0" h="7459" w="11919">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2" name="Google Shape;12052;p69"/>
          <p:cNvGrpSpPr/>
          <p:nvPr/>
        </p:nvGrpSpPr>
        <p:grpSpPr>
          <a:xfrm>
            <a:off x="2612597" y="3367075"/>
            <a:ext cx="376271" cy="337982"/>
            <a:chOff x="2612597" y="3367075"/>
            <a:chExt cx="376271" cy="337982"/>
          </a:xfrm>
        </p:grpSpPr>
        <p:sp>
          <p:nvSpPr>
            <p:cNvPr id="12053" name="Google Shape;12053;p69"/>
            <p:cNvSpPr/>
            <p:nvPr/>
          </p:nvSpPr>
          <p:spPr>
            <a:xfrm>
              <a:off x="2612597" y="3367075"/>
              <a:ext cx="376271" cy="337982"/>
            </a:xfrm>
            <a:custGeom>
              <a:rect b="b" l="l" r="r" t="t"/>
              <a:pathLst>
                <a:path extrusionOk="0" h="10610" w="11812">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69"/>
            <p:cNvSpPr/>
            <p:nvPr/>
          </p:nvSpPr>
          <p:spPr>
            <a:xfrm>
              <a:off x="2784805" y="3588212"/>
              <a:ext cx="31505" cy="47432"/>
            </a:xfrm>
            <a:custGeom>
              <a:rect b="b" l="l" r="r" t="t"/>
              <a:pathLst>
                <a:path extrusionOk="0" h="1489" w="989">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5" name="Google Shape;12055;p69"/>
          <p:cNvGrpSpPr/>
          <p:nvPr/>
        </p:nvGrpSpPr>
        <p:grpSpPr>
          <a:xfrm>
            <a:off x="3071914" y="3364431"/>
            <a:ext cx="343652" cy="342505"/>
            <a:chOff x="3071914" y="3364431"/>
            <a:chExt cx="343652" cy="342505"/>
          </a:xfrm>
        </p:grpSpPr>
        <p:sp>
          <p:nvSpPr>
            <p:cNvPr id="12056" name="Google Shape;12056;p69"/>
            <p:cNvSpPr/>
            <p:nvPr/>
          </p:nvSpPr>
          <p:spPr>
            <a:xfrm>
              <a:off x="3157636" y="3408390"/>
              <a:ext cx="12519" cy="11054"/>
            </a:xfrm>
            <a:custGeom>
              <a:rect b="b" l="l" r="r" t="t"/>
              <a:pathLst>
                <a:path extrusionOk="0" h="347" w="393">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69"/>
            <p:cNvSpPr/>
            <p:nvPr/>
          </p:nvSpPr>
          <p:spPr>
            <a:xfrm>
              <a:off x="3072679" y="3696678"/>
              <a:ext cx="11404" cy="10257"/>
            </a:xfrm>
            <a:custGeom>
              <a:rect b="b" l="l" r="r" t="t"/>
              <a:pathLst>
                <a:path extrusionOk="0" h="322" w="358">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69"/>
            <p:cNvSpPr/>
            <p:nvPr/>
          </p:nvSpPr>
          <p:spPr>
            <a:xfrm>
              <a:off x="3231571" y="3530937"/>
              <a:ext cx="11404" cy="10640"/>
            </a:xfrm>
            <a:custGeom>
              <a:rect b="b" l="l" r="r" t="t"/>
              <a:pathLst>
                <a:path extrusionOk="0" h="334" w="358">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69"/>
            <p:cNvSpPr/>
            <p:nvPr/>
          </p:nvSpPr>
          <p:spPr>
            <a:xfrm>
              <a:off x="3317293" y="3653005"/>
              <a:ext cx="12933" cy="10703"/>
            </a:xfrm>
            <a:custGeom>
              <a:rect b="b" l="l" r="r" t="t"/>
              <a:pathLst>
                <a:path extrusionOk="0" h="336" w="406">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69"/>
            <p:cNvSpPr/>
            <p:nvPr/>
          </p:nvSpPr>
          <p:spPr>
            <a:xfrm>
              <a:off x="3071914" y="3364431"/>
              <a:ext cx="343652" cy="342505"/>
            </a:xfrm>
            <a:custGeom>
              <a:rect b="b" l="l" r="r" t="t"/>
              <a:pathLst>
                <a:path extrusionOk="0" h="10752" w="10788">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1" name="Google Shape;12061;p69"/>
          <p:cNvGrpSpPr/>
          <p:nvPr/>
        </p:nvGrpSpPr>
        <p:grpSpPr>
          <a:xfrm>
            <a:off x="897141" y="3359875"/>
            <a:ext cx="257962" cy="352762"/>
            <a:chOff x="897141" y="3359875"/>
            <a:chExt cx="257962" cy="352762"/>
          </a:xfrm>
        </p:grpSpPr>
        <p:sp>
          <p:nvSpPr>
            <p:cNvPr id="12062" name="Google Shape;12062;p69"/>
            <p:cNvSpPr/>
            <p:nvPr/>
          </p:nvSpPr>
          <p:spPr>
            <a:xfrm>
              <a:off x="897141" y="3359875"/>
              <a:ext cx="257962" cy="352762"/>
            </a:xfrm>
            <a:custGeom>
              <a:rect b="b" l="l" r="r" t="t"/>
              <a:pathLst>
                <a:path extrusionOk="0" h="11074" w="8098">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69"/>
            <p:cNvSpPr/>
            <p:nvPr/>
          </p:nvSpPr>
          <p:spPr>
            <a:xfrm>
              <a:off x="945688" y="3593691"/>
              <a:ext cx="160485" cy="89736"/>
            </a:xfrm>
            <a:custGeom>
              <a:rect b="b" l="l" r="r" t="t"/>
              <a:pathLst>
                <a:path extrusionOk="0" h="2817" w="5038">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69"/>
            <p:cNvSpPr/>
            <p:nvPr/>
          </p:nvSpPr>
          <p:spPr>
            <a:xfrm>
              <a:off x="1045076" y="3638256"/>
              <a:ext cx="27332" cy="27714"/>
            </a:xfrm>
            <a:custGeom>
              <a:rect b="b" l="l" r="r" t="t"/>
              <a:pathLst>
                <a:path extrusionOk="0" h="870" w="858">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69"/>
            <p:cNvSpPr/>
            <p:nvPr/>
          </p:nvSpPr>
          <p:spPr>
            <a:xfrm>
              <a:off x="976046" y="3643194"/>
              <a:ext cx="28096" cy="27332"/>
            </a:xfrm>
            <a:custGeom>
              <a:rect b="b" l="l" r="r" t="t"/>
              <a:pathLst>
                <a:path extrusionOk="0" h="858" w="882">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69"/>
            <p:cNvSpPr/>
            <p:nvPr/>
          </p:nvSpPr>
          <p:spPr>
            <a:xfrm>
              <a:off x="1004493" y="3613218"/>
              <a:ext cx="31505" cy="31154"/>
            </a:xfrm>
            <a:custGeom>
              <a:rect b="b" l="l" r="r" t="t"/>
              <a:pathLst>
                <a:path extrusionOk="0" h="978" w="989">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69"/>
            <p:cNvSpPr/>
            <p:nvPr/>
          </p:nvSpPr>
          <p:spPr>
            <a:xfrm>
              <a:off x="991209" y="3555975"/>
              <a:ext cx="31505" cy="31122"/>
            </a:xfrm>
            <a:custGeom>
              <a:rect b="b" l="l" r="r" t="t"/>
              <a:pathLst>
                <a:path extrusionOk="0" h="977" w="989">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69"/>
            <p:cNvSpPr/>
            <p:nvPr/>
          </p:nvSpPr>
          <p:spPr>
            <a:xfrm>
              <a:off x="1023447" y="3528261"/>
              <a:ext cx="31505" cy="31154"/>
            </a:xfrm>
            <a:custGeom>
              <a:rect b="b" l="l" r="r" t="t"/>
              <a:pathLst>
                <a:path extrusionOk="0" h="978" w="989">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69"/>
            <p:cNvSpPr/>
            <p:nvPr/>
          </p:nvSpPr>
          <p:spPr>
            <a:xfrm>
              <a:off x="1008284" y="3488442"/>
              <a:ext cx="28096" cy="27714"/>
            </a:xfrm>
            <a:custGeom>
              <a:rect b="b" l="l" r="r" t="t"/>
              <a:pathLst>
                <a:path extrusionOk="0" h="870" w="882">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0" name="Google Shape;12070;p69"/>
          <p:cNvGrpSpPr/>
          <p:nvPr/>
        </p:nvGrpSpPr>
        <p:grpSpPr>
          <a:xfrm>
            <a:off x="1333682" y="3344330"/>
            <a:ext cx="271213" cy="383088"/>
            <a:chOff x="1333682" y="3344330"/>
            <a:chExt cx="271213" cy="383088"/>
          </a:xfrm>
        </p:grpSpPr>
        <p:sp>
          <p:nvSpPr>
            <p:cNvPr id="12071" name="Google Shape;12071;p69"/>
            <p:cNvSpPr/>
            <p:nvPr/>
          </p:nvSpPr>
          <p:spPr>
            <a:xfrm>
              <a:off x="1334065" y="3377332"/>
              <a:ext cx="270831" cy="350086"/>
            </a:xfrm>
            <a:custGeom>
              <a:rect b="b" l="l" r="r" t="t"/>
              <a:pathLst>
                <a:path extrusionOk="0" h="10990" w="8502">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69"/>
            <p:cNvSpPr/>
            <p:nvPr/>
          </p:nvSpPr>
          <p:spPr>
            <a:xfrm>
              <a:off x="1333682" y="3344330"/>
              <a:ext cx="189697" cy="292461"/>
            </a:xfrm>
            <a:custGeom>
              <a:rect b="b" l="l" r="r" t="t"/>
              <a:pathLst>
                <a:path extrusionOk="0" h="9181" w="5955">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69"/>
            <p:cNvSpPr/>
            <p:nvPr/>
          </p:nvSpPr>
          <p:spPr>
            <a:xfrm>
              <a:off x="1444060" y="3469488"/>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69"/>
            <p:cNvSpPr/>
            <p:nvPr/>
          </p:nvSpPr>
          <p:spPr>
            <a:xfrm>
              <a:off x="1444060" y="3493762"/>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69"/>
            <p:cNvSpPr/>
            <p:nvPr/>
          </p:nvSpPr>
          <p:spPr>
            <a:xfrm>
              <a:off x="1444060" y="3541927"/>
              <a:ext cx="100917" cy="11404"/>
            </a:xfrm>
            <a:custGeom>
              <a:rect b="b" l="l" r="r" t="t"/>
              <a:pathLst>
                <a:path extrusionOk="0" h="358" w="3168">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69"/>
            <p:cNvSpPr/>
            <p:nvPr/>
          </p:nvSpPr>
          <p:spPr>
            <a:xfrm>
              <a:off x="1444060" y="3565818"/>
              <a:ext cx="100917" cy="11404"/>
            </a:xfrm>
            <a:custGeom>
              <a:rect b="b" l="l" r="r" t="t"/>
              <a:pathLst>
                <a:path extrusionOk="0" h="358" w="3168">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69"/>
            <p:cNvSpPr/>
            <p:nvPr/>
          </p:nvSpPr>
          <p:spPr>
            <a:xfrm>
              <a:off x="1444060" y="3614747"/>
              <a:ext cx="100917" cy="11404"/>
            </a:xfrm>
            <a:custGeom>
              <a:rect b="b" l="l" r="r" t="t"/>
              <a:pathLst>
                <a:path extrusionOk="0" h="358" w="3168">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69"/>
            <p:cNvSpPr/>
            <p:nvPr/>
          </p:nvSpPr>
          <p:spPr>
            <a:xfrm>
              <a:off x="1444060" y="3638256"/>
              <a:ext cx="100917" cy="11404"/>
            </a:xfrm>
            <a:custGeom>
              <a:rect b="b" l="l" r="r" t="t"/>
              <a:pathLst>
                <a:path extrusionOk="0" h="358" w="3168">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69"/>
            <p:cNvSpPr/>
            <p:nvPr/>
          </p:nvSpPr>
          <p:spPr>
            <a:xfrm>
              <a:off x="1371622" y="3459454"/>
              <a:ext cx="70208" cy="57084"/>
            </a:xfrm>
            <a:custGeom>
              <a:rect b="b" l="l" r="r" t="t"/>
              <a:pathLst>
                <a:path extrusionOk="0" h="1792" w="2204">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69"/>
            <p:cNvSpPr/>
            <p:nvPr/>
          </p:nvSpPr>
          <p:spPr>
            <a:xfrm>
              <a:off x="1371622" y="3532434"/>
              <a:ext cx="70208" cy="56543"/>
            </a:xfrm>
            <a:custGeom>
              <a:rect b="b" l="l" r="r" t="t"/>
              <a:pathLst>
                <a:path extrusionOk="0" h="1775" w="2204">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69"/>
            <p:cNvSpPr/>
            <p:nvPr/>
          </p:nvSpPr>
          <p:spPr>
            <a:xfrm>
              <a:off x="1371622" y="3605254"/>
              <a:ext cx="70208" cy="55810"/>
            </a:xfrm>
            <a:custGeom>
              <a:rect b="b" l="l" r="r" t="t"/>
              <a:pathLst>
                <a:path extrusionOk="0" h="1752" w="2204">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2" name="Google Shape;12082;p69"/>
          <p:cNvGrpSpPr/>
          <p:nvPr/>
        </p:nvGrpSpPr>
        <p:grpSpPr>
          <a:xfrm>
            <a:off x="6664394" y="3346974"/>
            <a:ext cx="353113" cy="351998"/>
            <a:chOff x="6664394" y="3346974"/>
            <a:chExt cx="353113" cy="351998"/>
          </a:xfrm>
        </p:grpSpPr>
        <p:sp>
          <p:nvSpPr>
            <p:cNvPr id="12083" name="Google Shape;12083;p69"/>
            <p:cNvSpPr/>
            <p:nvPr/>
          </p:nvSpPr>
          <p:spPr>
            <a:xfrm>
              <a:off x="6788023" y="3450917"/>
              <a:ext cx="37207" cy="37175"/>
            </a:xfrm>
            <a:custGeom>
              <a:rect b="b" l="l" r="r" t="t"/>
              <a:pathLst>
                <a:path extrusionOk="0" h="1167" w="1168">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69"/>
            <p:cNvSpPr/>
            <p:nvPr/>
          </p:nvSpPr>
          <p:spPr>
            <a:xfrm>
              <a:off x="6874892" y="3495641"/>
              <a:ext cx="36824" cy="36824"/>
            </a:xfrm>
            <a:custGeom>
              <a:rect b="b" l="l" r="r" t="t"/>
              <a:pathLst>
                <a:path extrusionOk="0" h="1156" w="1156">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69"/>
            <p:cNvSpPr/>
            <p:nvPr/>
          </p:nvSpPr>
          <p:spPr>
            <a:xfrm>
              <a:off x="6780059" y="3538136"/>
              <a:ext cx="53134" cy="53134"/>
            </a:xfrm>
            <a:custGeom>
              <a:rect b="b" l="l" r="r" t="t"/>
              <a:pathLst>
                <a:path extrusionOk="0" h="1668" w="1668">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69"/>
            <p:cNvSpPr/>
            <p:nvPr/>
          </p:nvSpPr>
          <p:spPr>
            <a:xfrm>
              <a:off x="6664394" y="3346974"/>
              <a:ext cx="353113" cy="351998"/>
            </a:xfrm>
            <a:custGeom>
              <a:rect b="b" l="l" r="r" t="t"/>
              <a:pathLst>
                <a:path extrusionOk="0" h="11050" w="11085">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69"/>
            <p:cNvSpPr/>
            <p:nvPr/>
          </p:nvSpPr>
          <p:spPr>
            <a:xfrm>
              <a:off x="6938984" y="3622042"/>
              <a:ext cx="53899" cy="51605"/>
            </a:xfrm>
            <a:custGeom>
              <a:rect b="b" l="l" r="r" t="t"/>
              <a:pathLst>
                <a:path extrusionOk="0" h="1620" w="1692">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8" name="Google Shape;12088;p69"/>
          <p:cNvGrpSpPr/>
          <p:nvPr/>
        </p:nvGrpSpPr>
        <p:grpSpPr>
          <a:xfrm>
            <a:off x="849741" y="1959307"/>
            <a:ext cx="399398" cy="375443"/>
            <a:chOff x="849741" y="1959307"/>
            <a:chExt cx="399398" cy="375443"/>
          </a:xfrm>
        </p:grpSpPr>
        <p:sp>
          <p:nvSpPr>
            <p:cNvPr id="12089" name="Google Shape;12089;p69"/>
            <p:cNvSpPr/>
            <p:nvPr/>
          </p:nvSpPr>
          <p:spPr>
            <a:xfrm>
              <a:off x="849741" y="1959307"/>
              <a:ext cx="399398" cy="375443"/>
            </a:xfrm>
            <a:custGeom>
              <a:rect b="b" l="l" r="r" t="t"/>
              <a:pathLst>
                <a:path extrusionOk="0" h="11786" w="12538">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69"/>
            <p:cNvSpPr/>
            <p:nvPr/>
          </p:nvSpPr>
          <p:spPr>
            <a:xfrm>
              <a:off x="986654" y="2041588"/>
              <a:ext cx="180204" cy="177082"/>
            </a:xfrm>
            <a:custGeom>
              <a:rect b="b" l="l" r="r" t="t"/>
              <a:pathLst>
                <a:path extrusionOk="0" h="5559" w="5657">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1" name="Google Shape;12091;p69"/>
          <p:cNvGrpSpPr/>
          <p:nvPr/>
        </p:nvGrpSpPr>
        <p:grpSpPr>
          <a:xfrm>
            <a:off x="1284212" y="1963766"/>
            <a:ext cx="379489" cy="366046"/>
            <a:chOff x="1284212" y="1963766"/>
            <a:chExt cx="379489" cy="366046"/>
          </a:xfrm>
        </p:grpSpPr>
        <p:sp>
          <p:nvSpPr>
            <p:cNvPr id="12092" name="Google Shape;12092;p69"/>
            <p:cNvSpPr/>
            <p:nvPr/>
          </p:nvSpPr>
          <p:spPr>
            <a:xfrm>
              <a:off x="1436861" y="2112975"/>
              <a:ext cx="69444" cy="68902"/>
            </a:xfrm>
            <a:custGeom>
              <a:rect b="b" l="l" r="r" t="t"/>
              <a:pathLst>
                <a:path extrusionOk="0" h="2163" w="218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69"/>
            <p:cNvSpPr/>
            <p:nvPr/>
          </p:nvSpPr>
          <p:spPr>
            <a:xfrm>
              <a:off x="1284212" y="1963766"/>
              <a:ext cx="379489" cy="366046"/>
            </a:xfrm>
            <a:custGeom>
              <a:rect b="b" l="l" r="r" t="t"/>
              <a:pathLst>
                <a:path extrusionOk="0" h="11491" w="11913">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4" name="Google Shape;12094;p69"/>
          <p:cNvGrpSpPr/>
          <p:nvPr/>
        </p:nvGrpSpPr>
        <p:grpSpPr>
          <a:xfrm>
            <a:off x="3037766" y="1969564"/>
            <a:ext cx="370219" cy="354928"/>
            <a:chOff x="3037766" y="1969564"/>
            <a:chExt cx="370219" cy="354928"/>
          </a:xfrm>
        </p:grpSpPr>
        <p:sp>
          <p:nvSpPr>
            <p:cNvPr id="12095" name="Google Shape;12095;p69"/>
            <p:cNvSpPr/>
            <p:nvPr/>
          </p:nvSpPr>
          <p:spPr>
            <a:xfrm>
              <a:off x="3037766" y="1969564"/>
              <a:ext cx="370219" cy="354928"/>
            </a:xfrm>
            <a:custGeom>
              <a:rect b="b" l="l" r="r" t="t"/>
              <a:pathLst>
                <a:path extrusionOk="0" h="11142" w="11622">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69"/>
            <p:cNvSpPr/>
            <p:nvPr/>
          </p:nvSpPr>
          <p:spPr>
            <a:xfrm>
              <a:off x="3081757" y="2197136"/>
              <a:ext cx="11436" cy="10448"/>
            </a:xfrm>
            <a:custGeom>
              <a:rect b="b" l="l" r="r" t="t"/>
              <a:pathLst>
                <a:path extrusionOk="0" h="328" w="359">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69"/>
            <p:cNvSpPr/>
            <p:nvPr/>
          </p:nvSpPr>
          <p:spPr>
            <a:xfrm>
              <a:off x="3081375" y="2168689"/>
              <a:ext cx="11436" cy="10448"/>
            </a:xfrm>
            <a:custGeom>
              <a:rect b="b" l="l" r="r" t="t"/>
              <a:pathLst>
                <a:path extrusionOk="0" h="328" w="359">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69"/>
            <p:cNvSpPr/>
            <p:nvPr/>
          </p:nvSpPr>
          <p:spPr>
            <a:xfrm>
              <a:off x="3298340" y="2210770"/>
              <a:ext cx="11404" cy="10480"/>
            </a:xfrm>
            <a:custGeom>
              <a:rect b="b" l="l" r="r" t="t"/>
              <a:pathLst>
                <a:path extrusionOk="0" h="329" w="358">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9" name="Google Shape;12099;p69"/>
          <p:cNvGrpSpPr/>
          <p:nvPr/>
        </p:nvGrpSpPr>
        <p:grpSpPr>
          <a:xfrm>
            <a:off x="3982553" y="1971730"/>
            <a:ext cx="304566" cy="350501"/>
            <a:chOff x="3982553" y="1971730"/>
            <a:chExt cx="304566" cy="350501"/>
          </a:xfrm>
        </p:grpSpPr>
        <p:sp>
          <p:nvSpPr>
            <p:cNvPr id="12100" name="Google Shape;12100;p69"/>
            <p:cNvSpPr/>
            <p:nvPr/>
          </p:nvSpPr>
          <p:spPr>
            <a:xfrm>
              <a:off x="4037535" y="2176558"/>
              <a:ext cx="196513" cy="145673"/>
            </a:xfrm>
            <a:custGeom>
              <a:rect b="b" l="l" r="r" t="t"/>
              <a:pathLst>
                <a:path extrusionOk="0" h="4573" w="6169">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69"/>
            <p:cNvSpPr/>
            <p:nvPr/>
          </p:nvSpPr>
          <p:spPr>
            <a:xfrm>
              <a:off x="3982553" y="1971730"/>
              <a:ext cx="304566" cy="272360"/>
            </a:xfrm>
            <a:custGeom>
              <a:rect b="b" l="l" r="r" t="t"/>
              <a:pathLst>
                <a:path extrusionOk="0" h="8550" w="9561">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2" name="Google Shape;12102;p69"/>
          <p:cNvGrpSpPr/>
          <p:nvPr/>
        </p:nvGrpSpPr>
        <p:grpSpPr>
          <a:xfrm>
            <a:off x="2567841" y="1994124"/>
            <a:ext cx="399812" cy="306477"/>
            <a:chOff x="2567841" y="1994124"/>
            <a:chExt cx="399812" cy="306477"/>
          </a:xfrm>
        </p:grpSpPr>
        <p:sp>
          <p:nvSpPr>
            <p:cNvPr id="12103" name="Google Shape;12103;p69"/>
            <p:cNvSpPr/>
            <p:nvPr/>
          </p:nvSpPr>
          <p:spPr>
            <a:xfrm>
              <a:off x="2567841" y="1994124"/>
              <a:ext cx="399812" cy="306477"/>
            </a:xfrm>
            <a:custGeom>
              <a:rect b="b" l="l" r="r" t="t"/>
              <a:pathLst>
                <a:path extrusionOk="0" h="9621" w="12551">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69"/>
            <p:cNvSpPr/>
            <p:nvPr/>
          </p:nvSpPr>
          <p:spPr>
            <a:xfrm>
              <a:off x="2623237" y="2113963"/>
              <a:ext cx="287523" cy="77025"/>
            </a:xfrm>
            <a:custGeom>
              <a:rect b="b" l="l" r="r" t="t"/>
              <a:pathLst>
                <a:path extrusionOk="0" h="2418" w="9026">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69"/>
            <p:cNvSpPr/>
            <p:nvPr/>
          </p:nvSpPr>
          <p:spPr>
            <a:xfrm>
              <a:off x="2623237" y="2017251"/>
              <a:ext cx="287523" cy="77025"/>
            </a:xfrm>
            <a:custGeom>
              <a:rect b="b" l="l" r="r" t="t"/>
              <a:pathLst>
                <a:path extrusionOk="0" h="2418" w="9026">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6" name="Google Shape;12106;p69"/>
          <p:cNvGrpSpPr/>
          <p:nvPr/>
        </p:nvGrpSpPr>
        <p:grpSpPr>
          <a:xfrm>
            <a:off x="2212084" y="1960358"/>
            <a:ext cx="324698" cy="372863"/>
            <a:chOff x="2212084" y="1960358"/>
            <a:chExt cx="324698" cy="372863"/>
          </a:xfrm>
        </p:grpSpPr>
        <p:sp>
          <p:nvSpPr>
            <p:cNvPr id="12107" name="Google Shape;12107;p69"/>
            <p:cNvSpPr/>
            <p:nvPr/>
          </p:nvSpPr>
          <p:spPr>
            <a:xfrm>
              <a:off x="2291371" y="2128011"/>
              <a:ext cx="166888" cy="166888"/>
            </a:xfrm>
            <a:custGeom>
              <a:rect b="b" l="l" r="r" t="t"/>
              <a:pathLst>
                <a:path extrusionOk="0" h="5239" w="5239">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69"/>
            <p:cNvSpPr/>
            <p:nvPr/>
          </p:nvSpPr>
          <p:spPr>
            <a:xfrm>
              <a:off x="2212084" y="1960358"/>
              <a:ext cx="324698" cy="372863"/>
            </a:xfrm>
            <a:custGeom>
              <a:rect b="b" l="l" r="r" t="t"/>
              <a:pathLst>
                <a:path extrusionOk="0" h="11705" w="10193">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69"/>
            <p:cNvSpPr/>
            <p:nvPr/>
          </p:nvSpPr>
          <p:spPr>
            <a:xfrm>
              <a:off x="2319435" y="2157190"/>
              <a:ext cx="108880" cy="103210"/>
            </a:xfrm>
            <a:custGeom>
              <a:rect b="b" l="l" r="r" t="t"/>
              <a:pathLst>
                <a:path extrusionOk="0" h="3240" w="3418">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0" name="Google Shape;12110;p69"/>
          <p:cNvGrpSpPr/>
          <p:nvPr/>
        </p:nvGrpSpPr>
        <p:grpSpPr>
          <a:xfrm>
            <a:off x="1805901" y="1960358"/>
            <a:ext cx="284847" cy="373627"/>
            <a:chOff x="1805901" y="1960358"/>
            <a:chExt cx="284847" cy="373627"/>
          </a:xfrm>
        </p:grpSpPr>
        <p:sp>
          <p:nvSpPr>
            <p:cNvPr id="12111" name="Google Shape;12111;p69"/>
            <p:cNvSpPr/>
            <p:nvPr/>
          </p:nvSpPr>
          <p:spPr>
            <a:xfrm>
              <a:off x="1805901" y="1960358"/>
              <a:ext cx="284847" cy="373627"/>
            </a:xfrm>
            <a:custGeom>
              <a:rect b="b" l="l" r="r" t="t"/>
              <a:pathLst>
                <a:path extrusionOk="0" h="11729" w="8942">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69"/>
            <p:cNvSpPr/>
            <p:nvPr/>
          </p:nvSpPr>
          <p:spPr>
            <a:xfrm>
              <a:off x="1841929" y="2295249"/>
              <a:ext cx="165773" cy="13315"/>
            </a:xfrm>
            <a:custGeom>
              <a:rect b="b" l="l" r="r" t="t"/>
              <a:pathLst>
                <a:path extrusionOk="0" h="418" w="5204">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13" name="Google Shape;12113;p69"/>
          <p:cNvSpPr/>
          <p:nvPr/>
        </p:nvSpPr>
        <p:spPr>
          <a:xfrm>
            <a:off x="3505429" y="1980076"/>
            <a:ext cx="342505" cy="334191"/>
          </a:xfrm>
          <a:custGeom>
            <a:rect b="b" l="l" r="r" t="t"/>
            <a:pathLst>
              <a:path extrusionOk="0" h="10491" w="10752">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69"/>
          <p:cNvSpPr/>
          <p:nvPr/>
        </p:nvSpPr>
        <p:spPr>
          <a:xfrm>
            <a:off x="7100552" y="1984249"/>
            <a:ext cx="368690" cy="334541"/>
          </a:xfrm>
          <a:custGeom>
            <a:rect b="b" l="l" r="r" t="t"/>
            <a:pathLst>
              <a:path extrusionOk="0" h="10502" w="11574">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69"/>
          <p:cNvSpPr/>
          <p:nvPr/>
        </p:nvSpPr>
        <p:spPr>
          <a:xfrm>
            <a:off x="7955445" y="2011198"/>
            <a:ext cx="383088" cy="286472"/>
          </a:xfrm>
          <a:custGeom>
            <a:rect b="b" l="l" r="r" t="t"/>
            <a:pathLst>
              <a:path extrusionOk="0" h="8993" w="12026">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16" name="Google Shape;12116;p69"/>
          <p:cNvGrpSpPr/>
          <p:nvPr/>
        </p:nvGrpSpPr>
        <p:grpSpPr>
          <a:xfrm>
            <a:off x="6656812" y="2029388"/>
            <a:ext cx="368690" cy="245793"/>
            <a:chOff x="6656812" y="2029388"/>
            <a:chExt cx="368690" cy="245793"/>
          </a:xfrm>
        </p:grpSpPr>
        <p:sp>
          <p:nvSpPr>
            <p:cNvPr id="12117" name="Google Shape;12117;p69"/>
            <p:cNvSpPr/>
            <p:nvPr/>
          </p:nvSpPr>
          <p:spPr>
            <a:xfrm>
              <a:off x="6915475" y="2164007"/>
              <a:ext cx="73967" cy="73999"/>
            </a:xfrm>
            <a:custGeom>
              <a:rect b="b" l="l" r="r" t="t"/>
              <a:pathLst>
                <a:path extrusionOk="0" h="2323" w="2322">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69"/>
            <p:cNvSpPr/>
            <p:nvPr/>
          </p:nvSpPr>
          <p:spPr>
            <a:xfrm>
              <a:off x="6901427" y="2057070"/>
              <a:ext cx="51605" cy="31154"/>
            </a:xfrm>
            <a:custGeom>
              <a:rect b="b" l="l" r="r" t="t"/>
              <a:pathLst>
                <a:path extrusionOk="0" h="978" w="162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69"/>
            <p:cNvSpPr/>
            <p:nvPr/>
          </p:nvSpPr>
          <p:spPr>
            <a:xfrm>
              <a:off x="6901809" y="2091983"/>
              <a:ext cx="51605" cy="30358"/>
            </a:xfrm>
            <a:custGeom>
              <a:rect b="b" l="l" r="r" t="t"/>
              <a:pathLst>
                <a:path extrusionOk="0" h="953" w="162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69"/>
            <p:cNvSpPr/>
            <p:nvPr/>
          </p:nvSpPr>
          <p:spPr>
            <a:xfrm>
              <a:off x="6901809" y="2126099"/>
              <a:ext cx="51605" cy="30772"/>
            </a:xfrm>
            <a:custGeom>
              <a:rect b="b" l="l" r="r" t="t"/>
              <a:pathLst>
                <a:path extrusionOk="0" h="966" w="162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69"/>
            <p:cNvSpPr/>
            <p:nvPr/>
          </p:nvSpPr>
          <p:spPr>
            <a:xfrm>
              <a:off x="6959849" y="2057452"/>
              <a:ext cx="43641" cy="99419"/>
            </a:xfrm>
            <a:custGeom>
              <a:rect b="b" l="l" r="r" t="t"/>
              <a:pathLst>
                <a:path extrusionOk="0" h="3121" w="137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69"/>
            <p:cNvSpPr/>
            <p:nvPr/>
          </p:nvSpPr>
          <p:spPr>
            <a:xfrm>
              <a:off x="6835805" y="2075291"/>
              <a:ext cx="29243" cy="10257"/>
            </a:xfrm>
            <a:custGeom>
              <a:rect b="b" l="l" r="r" t="t"/>
              <a:pathLst>
                <a:path extrusionOk="0" h="322" w="918">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69"/>
            <p:cNvSpPr/>
            <p:nvPr/>
          </p:nvSpPr>
          <p:spPr>
            <a:xfrm>
              <a:off x="6700422" y="2074908"/>
              <a:ext cx="11022" cy="10257"/>
            </a:xfrm>
            <a:custGeom>
              <a:rect b="b" l="l" r="r" t="t"/>
              <a:pathLst>
                <a:path extrusionOk="0" h="322" w="346">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69"/>
            <p:cNvSpPr/>
            <p:nvPr/>
          </p:nvSpPr>
          <p:spPr>
            <a:xfrm>
              <a:off x="6706092" y="2098417"/>
              <a:ext cx="151375" cy="89162"/>
            </a:xfrm>
            <a:custGeom>
              <a:rect b="b" l="l" r="r" t="t"/>
              <a:pathLst>
                <a:path extrusionOk="0" h="2799" w="4752">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69"/>
            <p:cNvSpPr/>
            <p:nvPr/>
          </p:nvSpPr>
          <p:spPr>
            <a:xfrm>
              <a:off x="6656812" y="2029388"/>
              <a:ext cx="368690" cy="245793"/>
            </a:xfrm>
            <a:custGeom>
              <a:rect b="b" l="l" r="r" t="t"/>
              <a:pathLst>
                <a:path extrusionOk="0" h="7716" w="11574">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69"/>
            <p:cNvSpPr/>
            <p:nvPr/>
          </p:nvSpPr>
          <p:spPr>
            <a:xfrm>
              <a:off x="6681818" y="2057070"/>
              <a:ext cx="199540" cy="172622"/>
            </a:xfrm>
            <a:custGeom>
              <a:rect b="b" l="l" r="r" t="t"/>
              <a:pathLst>
                <a:path extrusionOk="0" h="5419" w="6264">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7" name="Google Shape;12127;p69"/>
          <p:cNvGrpSpPr/>
          <p:nvPr/>
        </p:nvGrpSpPr>
        <p:grpSpPr>
          <a:xfrm>
            <a:off x="4869651" y="2012218"/>
            <a:ext cx="376654" cy="281566"/>
            <a:chOff x="4869651" y="2012218"/>
            <a:chExt cx="376654" cy="281566"/>
          </a:xfrm>
        </p:grpSpPr>
        <p:sp>
          <p:nvSpPr>
            <p:cNvPr id="12128" name="Google Shape;12128;p69"/>
            <p:cNvSpPr/>
            <p:nvPr/>
          </p:nvSpPr>
          <p:spPr>
            <a:xfrm>
              <a:off x="4869651" y="2012218"/>
              <a:ext cx="376654" cy="281566"/>
            </a:xfrm>
            <a:custGeom>
              <a:rect b="b" l="l" r="r" t="t"/>
              <a:pathLst>
                <a:path extrusionOk="0" h="8839" w="11824">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69"/>
            <p:cNvSpPr/>
            <p:nvPr/>
          </p:nvSpPr>
          <p:spPr>
            <a:xfrm>
              <a:off x="5073332" y="2140402"/>
              <a:ext cx="44788" cy="20260"/>
            </a:xfrm>
            <a:custGeom>
              <a:rect b="b" l="l" r="r" t="t"/>
              <a:pathLst>
                <a:path extrusionOk="0" h="636" w="1406">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69"/>
            <p:cNvSpPr/>
            <p:nvPr/>
          </p:nvSpPr>
          <p:spPr>
            <a:xfrm>
              <a:off x="5048294" y="2037988"/>
              <a:ext cx="73617" cy="43705"/>
            </a:xfrm>
            <a:custGeom>
              <a:rect b="b" l="l" r="r" t="t"/>
              <a:pathLst>
                <a:path extrusionOk="0" h="1372" w="2311">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69"/>
            <p:cNvSpPr/>
            <p:nvPr/>
          </p:nvSpPr>
          <p:spPr>
            <a:xfrm>
              <a:off x="5026314" y="2238484"/>
              <a:ext cx="59187" cy="30645"/>
            </a:xfrm>
            <a:custGeom>
              <a:rect b="b" l="l" r="r" t="t"/>
              <a:pathLst>
                <a:path extrusionOk="0" h="962" w="1858">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2" name="Google Shape;12132;p69"/>
          <p:cNvGrpSpPr/>
          <p:nvPr/>
        </p:nvGrpSpPr>
        <p:grpSpPr>
          <a:xfrm>
            <a:off x="5306224" y="2012313"/>
            <a:ext cx="367925" cy="281694"/>
            <a:chOff x="5306224" y="2012313"/>
            <a:chExt cx="367925" cy="281694"/>
          </a:xfrm>
        </p:grpSpPr>
        <p:sp>
          <p:nvSpPr>
            <p:cNvPr id="12133" name="Google Shape;12133;p69"/>
            <p:cNvSpPr/>
            <p:nvPr/>
          </p:nvSpPr>
          <p:spPr>
            <a:xfrm>
              <a:off x="5483720" y="2123073"/>
              <a:ext cx="47814" cy="73617"/>
            </a:xfrm>
            <a:custGeom>
              <a:rect b="b" l="l" r="r" t="t"/>
              <a:pathLst>
                <a:path extrusionOk="0" h="2311" w="1501">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69"/>
            <p:cNvSpPr/>
            <p:nvPr/>
          </p:nvSpPr>
          <p:spPr>
            <a:xfrm>
              <a:off x="5306224" y="2012313"/>
              <a:ext cx="367925" cy="281694"/>
            </a:xfrm>
            <a:custGeom>
              <a:rect b="b" l="l" r="r" t="t"/>
              <a:pathLst>
                <a:path extrusionOk="0" h="8843" w="1155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35" name="Google Shape;12135;p69"/>
          <p:cNvSpPr/>
          <p:nvPr/>
        </p:nvSpPr>
        <p:spPr>
          <a:xfrm>
            <a:off x="5754137" y="2005815"/>
            <a:ext cx="370569" cy="293958"/>
          </a:xfrm>
          <a:custGeom>
            <a:rect b="b" l="l" r="r" t="t"/>
            <a:pathLst>
              <a:path extrusionOk="0" h="9228" w="11633">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36" name="Google Shape;12136;p69"/>
          <p:cNvGrpSpPr/>
          <p:nvPr/>
        </p:nvGrpSpPr>
        <p:grpSpPr>
          <a:xfrm>
            <a:off x="6195998" y="1983102"/>
            <a:ext cx="368308" cy="338746"/>
            <a:chOff x="6195998" y="1983102"/>
            <a:chExt cx="368308" cy="338746"/>
          </a:xfrm>
        </p:grpSpPr>
        <p:sp>
          <p:nvSpPr>
            <p:cNvPr id="12137" name="Google Shape;12137;p69"/>
            <p:cNvSpPr/>
            <p:nvPr/>
          </p:nvSpPr>
          <p:spPr>
            <a:xfrm>
              <a:off x="6267289" y="2161012"/>
              <a:ext cx="67533" cy="67150"/>
            </a:xfrm>
            <a:custGeom>
              <a:rect b="b" l="l" r="r" t="t"/>
              <a:pathLst>
                <a:path extrusionOk="0" h="2108" w="212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69"/>
            <p:cNvSpPr/>
            <p:nvPr/>
          </p:nvSpPr>
          <p:spPr>
            <a:xfrm>
              <a:off x="6235052" y="2128393"/>
              <a:ext cx="132007" cy="131625"/>
            </a:xfrm>
            <a:custGeom>
              <a:rect b="b" l="l" r="r" t="t"/>
              <a:pathLst>
                <a:path extrusionOk="0" h="4132" w="4144">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69"/>
            <p:cNvSpPr/>
            <p:nvPr/>
          </p:nvSpPr>
          <p:spPr>
            <a:xfrm>
              <a:off x="6195998" y="1983102"/>
              <a:ext cx="368308" cy="338746"/>
            </a:xfrm>
            <a:custGeom>
              <a:rect b="b" l="l" r="r" t="t"/>
              <a:pathLst>
                <a:path extrusionOk="0" h="10634" w="11562">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0" name="Google Shape;12140;p69"/>
          <p:cNvGrpSpPr/>
          <p:nvPr/>
        </p:nvGrpSpPr>
        <p:grpSpPr>
          <a:xfrm>
            <a:off x="7542031" y="2011835"/>
            <a:ext cx="369072" cy="280037"/>
            <a:chOff x="7542031" y="2011835"/>
            <a:chExt cx="369072" cy="280037"/>
          </a:xfrm>
        </p:grpSpPr>
        <p:sp>
          <p:nvSpPr>
            <p:cNvPr id="12141" name="Google Shape;12141;p69"/>
            <p:cNvSpPr/>
            <p:nvPr/>
          </p:nvSpPr>
          <p:spPr>
            <a:xfrm>
              <a:off x="7542413" y="2281615"/>
              <a:ext cx="368308" cy="10257"/>
            </a:xfrm>
            <a:custGeom>
              <a:rect b="b" l="l" r="r" t="t"/>
              <a:pathLst>
                <a:path extrusionOk="0" h="322" w="11562">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69"/>
            <p:cNvSpPr/>
            <p:nvPr/>
          </p:nvSpPr>
          <p:spPr>
            <a:xfrm>
              <a:off x="7542031" y="2117753"/>
              <a:ext cx="369072" cy="108753"/>
            </a:xfrm>
            <a:custGeom>
              <a:rect b="b" l="l" r="r" t="t"/>
              <a:pathLst>
                <a:path extrusionOk="0" h="3414" w="11586">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69"/>
            <p:cNvSpPr/>
            <p:nvPr/>
          </p:nvSpPr>
          <p:spPr>
            <a:xfrm>
              <a:off x="7636099" y="2216376"/>
              <a:ext cx="18986" cy="18986"/>
            </a:xfrm>
            <a:custGeom>
              <a:rect b="b" l="l" r="r" t="t"/>
              <a:pathLst>
                <a:path extrusionOk="0" h="596" w="596">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69"/>
            <p:cNvSpPr/>
            <p:nvPr/>
          </p:nvSpPr>
          <p:spPr>
            <a:xfrm>
              <a:off x="7559105" y="2240268"/>
              <a:ext cx="18986" cy="18986"/>
            </a:xfrm>
            <a:custGeom>
              <a:rect b="b" l="l" r="r" t="t"/>
              <a:pathLst>
                <a:path extrusionOk="0" h="596" w="596">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69"/>
            <p:cNvSpPr/>
            <p:nvPr/>
          </p:nvSpPr>
          <p:spPr>
            <a:xfrm>
              <a:off x="7582614" y="2194365"/>
              <a:ext cx="18986" cy="19017"/>
            </a:xfrm>
            <a:custGeom>
              <a:rect b="b" l="l" r="r" t="t"/>
              <a:pathLst>
                <a:path extrusionOk="0" h="597" w="596">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69"/>
            <p:cNvSpPr/>
            <p:nvPr/>
          </p:nvSpPr>
          <p:spPr>
            <a:xfrm>
              <a:off x="7798400" y="2216376"/>
              <a:ext cx="19017" cy="18986"/>
            </a:xfrm>
            <a:custGeom>
              <a:rect b="b" l="l" r="r" t="t"/>
              <a:pathLst>
                <a:path extrusionOk="0" h="596" w="597">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69"/>
            <p:cNvSpPr/>
            <p:nvPr/>
          </p:nvSpPr>
          <p:spPr>
            <a:xfrm>
              <a:off x="7875043" y="2240268"/>
              <a:ext cx="18986" cy="18986"/>
            </a:xfrm>
            <a:custGeom>
              <a:rect b="b" l="l" r="r" t="t"/>
              <a:pathLst>
                <a:path extrusionOk="0" h="596" w="596">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69"/>
            <p:cNvSpPr/>
            <p:nvPr/>
          </p:nvSpPr>
          <p:spPr>
            <a:xfrm>
              <a:off x="7851502" y="2194365"/>
              <a:ext cx="19017" cy="19017"/>
            </a:xfrm>
            <a:custGeom>
              <a:rect b="b" l="l" r="r" t="t"/>
              <a:pathLst>
                <a:path extrusionOk="0" h="597" w="597">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69"/>
            <p:cNvSpPr/>
            <p:nvPr/>
          </p:nvSpPr>
          <p:spPr>
            <a:xfrm>
              <a:off x="7680090" y="2011835"/>
              <a:ext cx="106205" cy="189028"/>
            </a:xfrm>
            <a:custGeom>
              <a:rect b="b" l="l" r="r" t="t"/>
              <a:pathLst>
                <a:path extrusionOk="0" h="5934" w="3334">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0" name="Google Shape;12150;p69"/>
          <p:cNvGrpSpPr/>
          <p:nvPr/>
        </p:nvGrpSpPr>
        <p:grpSpPr>
          <a:xfrm>
            <a:off x="8010427" y="3348503"/>
            <a:ext cx="278795" cy="351615"/>
            <a:chOff x="8010427" y="3348503"/>
            <a:chExt cx="278795" cy="351615"/>
          </a:xfrm>
        </p:grpSpPr>
        <p:sp>
          <p:nvSpPr>
            <p:cNvPr id="12151" name="Google Shape;12151;p69"/>
            <p:cNvSpPr/>
            <p:nvPr/>
          </p:nvSpPr>
          <p:spPr>
            <a:xfrm>
              <a:off x="8010427" y="3348503"/>
              <a:ext cx="278795" cy="351615"/>
            </a:xfrm>
            <a:custGeom>
              <a:rect b="b" l="l" r="r" t="t"/>
              <a:pathLst>
                <a:path extrusionOk="0" h="11038" w="8752">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69"/>
            <p:cNvSpPr/>
            <p:nvPr/>
          </p:nvSpPr>
          <p:spPr>
            <a:xfrm>
              <a:off x="8078692" y="3438653"/>
              <a:ext cx="142264" cy="100216"/>
            </a:xfrm>
            <a:custGeom>
              <a:rect b="b" l="l" r="r" t="t"/>
              <a:pathLst>
                <a:path extrusionOk="0" h="3146" w="4466">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69"/>
            <p:cNvSpPr/>
            <p:nvPr/>
          </p:nvSpPr>
          <p:spPr>
            <a:xfrm>
              <a:off x="8079074" y="3574928"/>
              <a:ext cx="141882" cy="10257"/>
            </a:xfrm>
            <a:custGeom>
              <a:rect b="b" l="l" r="r" t="t"/>
              <a:pathLst>
                <a:path extrusionOk="0" h="322" w="4454">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69"/>
            <p:cNvSpPr/>
            <p:nvPr/>
          </p:nvSpPr>
          <p:spPr>
            <a:xfrm>
              <a:off x="8079074" y="3619685"/>
              <a:ext cx="141882" cy="10640"/>
            </a:xfrm>
            <a:custGeom>
              <a:rect b="b" l="l" r="r" t="t"/>
              <a:pathLst>
                <a:path extrusionOk="0" h="334" w="4454">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55" name="Google Shape;12155;p69"/>
          <p:cNvSpPr/>
          <p:nvPr/>
        </p:nvSpPr>
        <p:spPr>
          <a:xfrm>
            <a:off x="7615138" y="3348917"/>
            <a:ext cx="223304" cy="351201"/>
          </a:xfrm>
          <a:custGeom>
            <a:rect b="b" l="l" r="r" t="t"/>
            <a:pathLst>
              <a:path extrusionOk="0" h="11025" w="701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56" name="Google Shape;12156;p69"/>
          <p:cNvGrpSpPr/>
          <p:nvPr/>
        </p:nvGrpSpPr>
        <p:grpSpPr>
          <a:xfrm>
            <a:off x="7141900" y="3349204"/>
            <a:ext cx="281057" cy="351010"/>
            <a:chOff x="7141900" y="3349204"/>
            <a:chExt cx="281057" cy="351010"/>
          </a:xfrm>
        </p:grpSpPr>
        <p:sp>
          <p:nvSpPr>
            <p:cNvPr id="12157" name="Google Shape;12157;p69"/>
            <p:cNvSpPr/>
            <p:nvPr/>
          </p:nvSpPr>
          <p:spPr>
            <a:xfrm>
              <a:off x="7191944" y="3636186"/>
              <a:ext cx="66418" cy="37111"/>
            </a:xfrm>
            <a:custGeom>
              <a:rect b="b" l="l" r="r" t="t"/>
              <a:pathLst>
                <a:path extrusionOk="0" h="1165" w="2085">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69"/>
            <p:cNvSpPr/>
            <p:nvPr/>
          </p:nvSpPr>
          <p:spPr>
            <a:xfrm>
              <a:off x="7311432" y="3636886"/>
              <a:ext cx="66386" cy="36538"/>
            </a:xfrm>
            <a:custGeom>
              <a:rect b="b" l="l" r="r" t="t"/>
              <a:pathLst>
                <a:path extrusionOk="0" h="1147" w="2084">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69"/>
            <p:cNvSpPr/>
            <p:nvPr/>
          </p:nvSpPr>
          <p:spPr>
            <a:xfrm>
              <a:off x="7141900" y="3349204"/>
              <a:ext cx="281057" cy="351010"/>
            </a:xfrm>
            <a:custGeom>
              <a:rect b="b" l="l" r="r" t="t"/>
              <a:pathLst>
                <a:path extrusionOk="0" h="11019" w="8823">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0" name="Google Shape;12160;p69"/>
          <p:cNvGrpSpPr/>
          <p:nvPr/>
        </p:nvGrpSpPr>
        <p:grpSpPr>
          <a:xfrm>
            <a:off x="5314188" y="3350032"/>
            <a:ext cx="363752" cy="353113"/>
            <a:chOff x="5314188" y="3350032"/>
            <a:chExt cx="363752" cy="353113"/>
          </a:xfrm>
        </p:grpSpPr>
        <p:sp>
          <p:nvSpPr>
            <p:cNvPr id="12161" name="Google Shape;12161;p69"/>
            <p:cNvSpPr/>
            <p:nvPr/>
          </p:nvSpPr>
          <p:spPr>
            <a:xfrm>
              <a:off x="5314188" y="3350032"/>
              <a:ext cx="363752" cy="353113"/>
            </a:xfrm>
            <a:custGeom>
              <a:rect b="b" l="l" r="r" t="t"/>
              <a:pathLst>
                <a:path extrusionOk="0" h="11085" w="11419">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69"/>
            <p:cNvSpPr/>
            <p:nvPr/>
          </p:nvSpPr>
          <p:spPr>
            <a:xfrm>
              <a:off x="5615313" y="3481243"/>
              <a:ext cx="10289" cy="26567"/>
            </a:xfrm>
            <a:custGeom>
              <a:rect b="b" l="l" r="r" t="t"/>
              <a:pathLst>
                <a:path extrusionOk="0" h="834" w="323">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3" name="Google Shape;12163;p69"/>
          <p:cNvGrpSpPr/>
          <p:nvPr/>
        </p:nvGrpSpPr>
        <p:grpSpPr>
          <a:xfrm>
            <a:off x="6203579" y="3348981"/>
            <a:ext cx="351615" cy="350373"/>
            <a:chOff x="6203579" y="3348981"/>
            <a:chExt cx="351615" cy="350373"/>
          </a:xfrm>
        </p:grpSpPr>
        <p:sp>
          <p:nvSpPr>
            <p:cNvPr id="12164" name="Google Shape;12164;p69"/>
            <p:cNvSpPr/>
            <p:nvPr/>
          </p:nvSpPr>
          <p:spPr>
            <a:xfrm>
              <a:off x="6377667" y="3404249"/>
              <a:ext cx="93686" cy="58072"/>
            </a:xfrm>
            <a:custGeom>
              <a:rect b="b" l="l" r="r" t="t"/>
              <a:pathLst>
                <a:path extrusionOk="0" h="1823" w="2941">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69"/>
            <p:cNvSpPr/>
            <p:nvPr/>
          </p:nvSpPr>
          <p:spPr>
            <a:xfrm>
              <a:off x="6260090" y="3449611"/>
              <a:ext cx="76643" cy="44947"/>
            </a:xfrm>
            <a:custGeom>
              <a:rect b="b" l="l" r="r" t="t"/>
              <a:pathLst>
                <a:path extrusionOk="0" h="1411" w="2406">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69"/>
            <p:cNvSpPr/>
            <p:nvPr/>
          </p:nvSpPr>
          <p:spPr>
            <a:xfrm>
              <a:off x="6415574" y="3498349"/>
              <a:ext cx="49343" cy="21598"/>
            </a:xfrm>
            <a:custGeom>
              <a:rect b="b" l="l" r="r" t="t"/>
              <a:pathLst>
                <a:path extrusionOk="0" h="678" w="1549">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69"/>
            <p:cNvSpPr/>
            <p:nvPr/>
          </p:nvSpPr>
          <p:spPr>
            <a:xfrm>
              <a:off x="6344283" y="3473247"/>
              <a:ext cx="41380" cy="32301"/>
            </a:xfrm>
            <a:custGeom>
              <a:rect b="b" l="l" r="r" t="t"/>
              <a:pathLst>
                <a:path extrusionOk="0" h="1014" w="1299">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69"/>
            <p:cNvSpPr/>
            <p:nvPr/>
          </p:nvSpPr>
          <p:spPr>
            <a:xfrm>
              <a:off x="6203579" y="3348981"/>
              <a:ext cx="351615" cy="350373"/>
            </a:xfrm>
            <a:custGeom>
              <a:rect b="b" l="l" r="r" t="t"/>
              <a:pathLst>
                <a:path extrusionOk="0" h="10999" w="11038">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9" name="Google Shape;12169;p69"/>
          <p:cNvGrpSpPr/>
          <p:nvPr/>
        </p:nvGrpSpPr>
        <p:grpSpPr>
          <a:xfrm>
            <a:off x="5829984" y="3350032"/>
            <a:ext cx="220755" cy="352348"/>
            <a:chOff x="5829984" y="3350032"/>
            <a:chExt cx="220755" cy="352348"/>
          </a:xfrm>
        </p:grpSpPr>
        <p:sp>
          <p:nvSpPr>
            <p:cNvPr id="12170" name="Google Shape;12170;p69"/>
            <p:cNvSpPr/>
            <p:nvPr/>
          </p:nvSpPr>
          <p:spPr>
            <a:xfrm>
              <a:off x="5829984" y="3350032"/>
              <a:ext cx="220755" cy="352348"/>
            </a:xfrm>
            <a:custGeom>
              <a:rect b="b" l="l" r="r" t="t"/>
              <a:pathLst>
                <a:path extrusionOk="0" h="11061" w="693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69"/>
            <p:cNvSpPr/>
            <p:nvPr/>
          </p:nvSpPr>
          <p:spPr>
            <a:xfrm>
              <a:off x="5912297" y="3541927"/>
              <a:ext cx="56160" cy="56160"/>
            </a:xfrm>
            <a:custGeom>
              <a:rect b="b" l="l" r="r" t="t"/>
              <a:pathLst>
                <a:path extrusionOk="0" h="1763" w="1763">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69"/>
            <p:cNvSpPr/>
            <p:nvPr/>
          </p:nvSpPr>
          <p:spPr>
            <a:xfrm>
              <a:off x="5885730" y="3515391"/>
              <a:ext cx="109263" cy="109263"/>
            </a:xfrm>
            <a:custGeom>
              <a:rect b="b" l="l" r="r" t="t"/>
              <a:pathLst>
                <a:path extrusionOk="0" h="3430" w="343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69"/>
            <p:cNvSpPr/>
            <p:nvPr/>
          </p:nvSpPr>
          <p:spPr>
            <a:xfrm>
              <a:off x="5862986" y="3476305"/>
              <a:ext cx="154783" cy="188167"/>
            </a:xfrm>
            <a:custGeom>
              <a:rect b="b" l="l" r="r" t="t"/>
              <a:pathLst>
                <a:path extrusionOk="0" h="5907" w="4859">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4" name="Google Shape;12174;p69"/>
          <p:cNvGrpSpPr/>
          <p:nvPr/>
        </p:nvGrpSpPr>
        <p:grpSpPr>
          <a:xfrm>
            <a:off x="4882170" y="3349841"/>
            <a:ext cx="358464" cy="352316"/>
            <a:chOff x="4882170" y="3349841"/>
            <a:chExt cx="358464" cy="352316"/>
          </a:xfrm>
        </p:grpSpPr>
        <p:sp>
          <p:nvSpPr>
            <p:cNvPr id="12175" name="Google Shape;12175;p69"/>
            <p:cNvSpPr/>
            <p:nvPr/>
          </p:nvSpPr>
          <p:spPr>
            <a:xfrm>
              <a:off x="5024403" y="3395521"/>
              <a:ext cx="174119" cy="166156"/>
            </a:xfrm>
            <a:custGeom>
              <a:rect b="b" l="l" r="r" t="t"/>
              <a:pathLst>
                <a:path extrusionOk="0" h="5216" w="5466">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69"/>
            <p:cNvSpPr/>
            <p:nvPr/>
          </p:nvSpPr>
          <p:spPr>
            <a:xfrm>
              <a:off x="4882170" y="3349841"/>
              <a:ext cx="358464" cy="352316"/>
            </a:xfrm>
            <a:custGeom>
              <a:rect b="b" l="l" r="r" t="t"/>
              <a:pathLst>
                <a:path extrusionOk="0" h="11060" w="11253">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77" name="Google Shape;12177;p69"/>
          <p:cNvSpPr/>
          <p:nvPr/>
        </p:nvSpPr>
        <p:spPr>
          <a:xfrm>
            <a:off x="3955221" y="2893008"/>
            <a:ext cx="358464" cy="356808"/>
          </a:xfrm>
          <a:custGeom>
            <a:rect b="b" l="l" r="r" t="t"/>
            <a:pathLst>
              <a:path extrusionOk="0" h="11201" w="11253">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69"/>
          <p:cNvSpPr/>
          <p:nvPr/>
        </p:nvSpPr>
        <p:spPr>
          <a:xfrm>
            <a:off x="3499727" y="2442228"/>
            <a:ext cx="380444" cy="310077"/>
          </a:xfrm>
          <a:custGeom>
            <a:rect b="b" l="l" r="r" t="t"/>
            <a:pathLst>
              <a:path extrusionOk="0" h="9734" w="11943">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79" name="Google Shape;12179;p69"/>
          <p:cNvGrpSpPr/>
          <p:nvPr/>
        </p:nvGrpSpPr>
        <p:grpSpPr>
          <a:xfrm>
            <a:off x="3044965" y="2435220"/>
            <a:ext cx="400194" cy="324316"/>
            <a:chOff x="3044965" y="2435220"/>
            <a:chExt cx="400194" cy="324316"/>
          </a:xfrm>
        </p:grpSpPr>
        <p:sp>
          <p:nvSpPr>
            <p:cNvPr id="12180" name="Google Shape;12180;p69"/>
            <p:cNvSpPr/>
            <p:nvPr/>
          </p:nvSpPr>
          <p:spPr>
            <a:xfrm>
              <a:off x="3105649" y="2649413"/>
              <a:ext cx="68329" cy="66864"/>
            </a:xfrm>
            <a:custGeom>
              <a:rect b="b" l="l" r="r" t="t"/>
              <a:pathLst>
                <a:path extrusionOk="0" h="2099" w="2145">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69"/>
            <p:cNvSpPr/>
            <p:nvPr/>
          </p:nvSpPr>
          <p:spPr>
            <a:xfrm>
              <a:off x="3297193" y="2649413"/>
              <a:ext cx="68297" cy="66864"/>
            </a:xfrm>
            <a:custGeom>
              <a:rect b="b" l="l" r="r" t="t"/>
              <a:pathLst>
                <a:path extrusionOk="0" h="2099" w="2144">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69"/>
            <p:cNvSpPr/>
            <p:nvPr/>
          </p:nvSpPr>
          <p:spPr>
            <a:xfrm>
              <a:off x="3044965" y="2435220"/>
              <a:ext cx="400194" cy="324316"/>
            </a:xfrm>
            <a:custGeom>
              <a:rect b="b" l="l" r="r" t="t"/>
              <a:pathLst>
                <a:path extrusionOk="0" h="10181" w="12563">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3" name="Google Shape;12183;p69"/>
          <p:cNvGrpSpPr/>
          <p:nvPr/>
        </p:nvGrpSpPr>
        <p:grpSpPr>
          <a:xfrm>
            <a:off x="4878379" y="2473892"/>
            <a:ext cx="367161" cy="287523"/>
            <a:chOff x="4878379" y="2473892"/>
            <a:chExt cx="367161" cy="287523"/>
          </a:xfrm>
        </p:grpSpPr>
        <p:sp>
          <p:nvSpPr>
            <p:cNvPr id="12184" name="Google Shape;12184;p69"/>
            <p:cNvSpPr/>
            <p:nvPr/>
          </p:nvSpPr>
          <p:spPr>
            <a:xfrm>
              <a:off x="5110889" y="2554676"/>
              <a:ext cx="75496" cy="71355"/>
            </a:xfrm>
            <a:custGeom>
              <a:rect b="b" l="l" r="r" t="t"/>
              <a:pathLst>
                <a:path extrusionOk="0" h="2240" w="237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69"/>
            <p:cNvSpPr/>
            <p:nvPr/>
          </p:nvSpPr>
          <p:spPr>
            <a:xfrm>
              <a:off x="4958049" y="2691972"/>
              <a:ext cx="45521" cy="45553"/>
            </a:xfrm>
            <a:custGeom>
              <a:rect b="b" l="l" r="r" t="t"/>
              <a:pathLst>
                <a:path extrusionOk="0" h="1430" w="1429">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69"/>
            <p:cNvSpPr/>
            <p:nvPr/>
          </p:nvSpPr>
          <p:spPr>
            <a:xfrm>
              <a:off x="5130225" y="2691972"/>
              <a:ext cx="45553" cy="45553"/>
            </a:xfrm>
            <a:custGeom>
              <a:rect b="b" l="l" r="r" t="t"/>
              <a:pathLst>
                <a:path extrusionOk="0" h="1430" w="143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69"/>
            <p:cNvSpPr/>
            <p:nvPr/>
          </p:nvSpPr>
          <p:spPr>
            <a:xfrm>
              <a:off x="4930717" y="2523586"/>
              <a:ext cx="100917" cy="100534"/>
            </a:xfrm>
            <a:custGeom>
              <a:rect b="b" l="l" r="r" t="t"/>
              <a:pathLst>
                <a:path extrusionOk="0" h="3156" w="3168">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69"/>
            <p:cNvSpPr/>
            <p:nvPr/>
          </p:nvSpPr>
          <p:spPr>
            <a:xfrm>
              <a:off x="4878379" y="2473892"/>
              <a:ext cx="367161" cy="287523"/>
            </a:xfrm>
            <a:custGeom>
              <a:rect b="b" l="l" r="r" t="t"/>
              <a:pathLst>
                <a:path extrusionOk="0" h="9026" w="11526">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9" name="Google Shape;12189;p69"/>
          <p:cNvGrpSpPr/>
          <p:nvPr/>
        </p:nvGrpSpPr>
        <p:grpSpPr>
          <a:xfrm>
            <a:off x="1325719" y="2887689"/>
            <a:ext cx="290581" cy="372481"/>
            <a:chOff x="1325719" y="2887689"/>
            <a:chExt cx="290581" cy="372481"/>
          </a:xfrm>
        </p:grpSpPr>
        <p:sp>
          <p:nvSpPr>
            <p:cNvPr id="12190" name="Google Shape;12190;p69"/>
            <p:cNvSpPr/>
            <p:nvPr/>
          </p:nvSpPr>
          <p:spPr>
            <a:xfrm>
              <a:off x="1424724" y="3106533"/>
              <a:ext cx="37971" cy="37939"/>
            </a:xfrm>
            <a:custGeom>
              <a:rect b="b" l="l" r="r" t="t"/>
              <a:pathLst>
                <a:path extrusionOk="0" h="1191" w="1192">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69"/>
            <p:cNvSpPr/>
            <p:nvPr/>
          </p:nvSpPr>
          <p:spPr>
            <a:xfrm>
              <a:off x="1325719" y="2887689"/>
              <a:ext cx="290581" cy="372481"/>
            </a:xfrm>
            <a:custGeom>
              <a:rect b="b" l="l" r="r" t="t"/>
              <a:pathLst>
                <a:path extrusionOk="0" h="11693" w="9122">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92" name="Google Shape;12192;p69"/>
          <p:cNvSpPr/>
          <p:nvPr/>
        </p:nvSpPr>
        <p:spPr>
          <a:xfrm>
            <a:off x="1819153" y="2882369"/>
            <a:ext cx="191194" cy="382738"/>
          </a:xfrm>
          <a:custGeom>
            <a:rect b="b" l="l" r="r" t="t"/>
            <a:pathLst>
              <a:path extrusionOk="0" h="12015" w="6002">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93" name="Google Shape;12193;p69"/>
          <p:cNvGrpSpPr/>
          <p:nvPr/>
        </p:nvGrpSpPr>
        <p:grpSpPr>
          <a:xfrm>
            <a:off x="3510335" y="2892499"/>
            <a:ext cx="360726" cy="361204"/>
            <a:chOff x="3510335" y="2892499"/>
            <a:chExt cx="360726" cy="361204"/>
          </a:xfrm>
        </p:grpSpPr>
        <p:sp>
          <p:nvSpPr>
            <p:cNvPr id="12194" name="Google Shape;12194;p69"/>
            <p:cNvSpPr/>
            <p:nvPr/>
          </p:nvSpPr>
          <p:spPr>
            <a:xfrm>
              <a:off x="3511864" y="2892499"/>
              <a:ext cx="359197" cy="358751"/>
            </a:xfrm>
            <a:custGeom>
              <a:rect b="b" l="l" r="r" t="t"/>
              <a:pathLst>
                <a:path extrusionOk="0" h="11262" w="11276">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69"/>
            <p:cNvSpPr/>
            <p:nvPr/>
          </p:nvSpPr>
          <p:spPr>
            <a:xfrm>
              <a:off x="3510335" y="2959936"/>
              <a:ext cx="176413" cy="43291"/>
            </a:xfrm>
            <a:custGeom>
              <a:rect b="b" l="l" r="r" t="t"/>
              <a:pathLst>
                <a:path extrusionOk="0" h="1359" w="5538">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69"/>
            <p:cNvSpPr/>
            <p:nvPr/>
          </p:nvSpPr>
          <p:spPr>
            <a:xfrm>
              <a:off x="3530435" y="2920213"/>
              <a:ext cx="133918" cy="35072"/>
            </a:xfrm>
            <a:custGeom>
              <a:rect b="b" l="l" r="r" t="t"/>
              <a:pathLst>
                <a:path extrusionOk="0" h="1101" w="4204">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69"/>
            <p:cNvSpPr/>
            <p:nvPr/>
          </p:nvSpPr>
          <p:spPr>
            <a:xfrm>
              <a:off x="3761416" y="3078787"/>
              <a:ext cx="53134" cy="174916"/>
            </a:xfrm>
            <a:custGeom>
              <a:rect b="b" l="l" r="r" t="t"/>
              <a:pathLst>
                <a:path extrusionOk="0" h="5491" w="1668">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69"/>
            <p:cNvSpPr/>
            <p:nvPr/>
          </p:nvSpPr>
          <p:spPr>
            <a:xfrm>
              <a:off x="3809230" y="3100990"/>
              <a:ext cx="42877" cy="132326"/>
            </a:xfrm>
            <a:custGeom>
              <a:rect b="b" l="l" r="r" t="t"/>
              <a:pathLst>
                <a:path extrusionOk="0" h="4154" w="1346">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9" name="Google Shape;12199;p69"/>
          <p:cNvGrpSpPr/>
          <p:nvPr/>
        </p:nvGrpSpPr>
        <p:grpSpPr>
          <a:xfrm>
            <a:off x="3086313" y="2877049"/>
            <a:ext cx="320143" cy="392581"/>
            <a:chOff x="3086313" y="2877049"/>
            <a:chExt cx="320143" cy="392581"/>
          </a:xfrm>
        </p:grpSpPr>
        <p:sp>
          <p:nvSpPr>
            <p:cNvPr id="12200" name="Google Shape;12200;p69"/>
            <p:cNvSpPr/>
            <p:nvPr/>
          </p:nvSpPr>
          <p:spPr>
            <a:xfrm>
              <a:off x="3125749" y="2915371"/>
              <a:ext cx="240505" cy="354259"/>
            </a:xfrm>
            <a:custGeom>
              <a:rect b="b" l="l" r="r" t="t"/>
              <a:pathLst>
                <a:path extrusionOk="0" h="11121" w="755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69"/>
            <p:cNvSpPr/>
            <p:nvPr/>
          </p:nvSpPr>
          <p:spPr>
            <a:xfrm>
              <a:off x="3263076" y="2942511"/>
              <a:ext cx="79287" cy="99579"/>
            </a:xfrm>
            <a:custGeom>
              <a:rect b="b" l="l" r="r" t="t"/>
              <a:pathLst>
                <a:path extrusionOk="0" h="3126" w="2489">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69"/>
            <p:cNvSpPr/>
            <p:nvPr/>
          </p:nvSpPr>
          <p:spPr>
            <a:xfrm>
              <a:off x="3237656" y="2939262"/>
              <a:ext cx="20897" cy="14462"/>
            </a:xfrm>
            <a:custGeom>
              <a:rect b="b" l="l" r="r" t="t"/>
              <a:pathLst>
                <a:path extrusionOk="0" h="454" w="656">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69"/>
            <p:cNvSpPr/>
            <p:nvPr/>
          </p:nvSpPr>
          <p:spPr>
            <a:xfrm>
              <a:off x="3379888" y="3029539"/>
              <a:ext cx="26567" cy="14048"/>
            </a:xfrm>
            <a:custGeom>
              <a:rect b="b" l="l" r="r" t="t"/>
              <a:pathLst>
                <a:path extrusionOk="0" h="441" w="834">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69"/>
            <p:cNvSpPr/>
            <p:nvPr/>
          </p:nvSpPr>
          <p:spPr>
            <a:xfrm>
              <a:off x="3086313" y="3029539"/>
              <a:ext cx="26599" cy="14048"/>
            </a:xfrm>
            <a:custGeom>
              <a:rect b="b" l="l" r="r" t="t"/>
              <a:pathLst>
                <a:path extrusionOk="0" h="441" w="835">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69"/>
            <p:cNvSpPr/>
            <p:nvPr/>
          </p:nvSpPr>
          <p:spPr>
            <a:xfrm>
              <a:off x="3359788" y="2953469"/>
              <a:ext cx="26567" cy="20355"/>
            </a:xfrm>
            <a:custGeom>
              <a:rect b="b" l="l" r="r" t="t"/>
              <a:pathLst>
                <a:path extrusionOk="0" h="639" w="834">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69"/>
            <p:cNvSpPr/>
            <p:nvPr/>
          </p:nvSpPr>
          <p:spPr>
            <a:xfrm>
              <a:off x="3106413" y="3100034"/>
              <a:ext cx="26599" cy="20164"/>
            </a:xfrm>
            <a:custGeom>
              <a:rect b="b" l="l" r="r" t="t"/>
              <a:pathLst>
                <a:path extrusionOk="0" h="633" w="835">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69"/>
            <p:cNvSpPr/>
            <p:nvPr/>
          </p:nvSpPr>
          <p:spPr>
            <a:xfrm>
              <a:off x="3308565" y="2897277"/>
              <a:ext cx="22044" cy="24178"/>
            </a:xfrm>
            <a:custGeom>
              <a:rect b="b" l="l" r="r" t="t"/>
              <a:pathLst>
                <a:path extrusionOk="0" h="759" w="692">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69"/>
            <p:cNvSpPr/>
            <p:nvPr/>
          </p:nvSpPr>
          <p:spPr>
            <a:xfrm>
              <a:off x="3239153" y="2877049"/>
              <a:ext cx="14080" cy="26599"/>
            </a:xfrm>
            <a:custGeom>
              <a:rect b="b" l="l" r="r" t="t"/>
              <a:pathLst>
                <a:path extrusionOk="0" h="835" w="442">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69"/>
            <p:cNvSpPr/>
            <p:nvPr/>
          </p:nvSpPr>
          <p:spPr>
            <a:xfrm>
              <a:off x="3161809" y="2897500"/>
              <a:ext cx="22394" cy="24337"/>
            </a:xfrm>
            <a:custGeom>
              <a:rect b="b" l="l" r="r" t="t"/>
              <a:pathLst>
                <a:path extrusionOk="0" h="764" w="703">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69"/>
            <p:cNvSpPr/>
            <p:nvPr/>
          </p:nvSpPr>
          <p:spPr>
            <a:xfrm>
              <a:off x="3106413" y="2953151"/>
              <a:ext cx="26599" cy="19909"/>
            </a:xfrm>
            <a:custGeom>
              <a:rect b="b" l="l" r="r" t="t"/>
              <a:pathLst>
                <a:path extrusionOk="0" h="625" w="835">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69"/>
            <p:cNvSpPr/>
            <p:nvPr/>
          </p:nvSpPr>
          <p:spPr>
            <a:xfrm>
              <a:off x="3360520" y="3099811"/>
              <a:ext cx="25834" cy="20005"/>
            </a:xfrm>
            <a:custGeom>
              <a:rect b="b" l="l" r="r" t="t"/>
              <a:pathLst>
                <a:path extrusionOk="0" h="628" w="811">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12" name="Google Shape;12212;p69"/>
          <p:cNvSpPr/>
          <p:nvPr/>
        </p:nvSpPr>
        <p:spPr>
          <a:xfrm>
            <a:off x="2253814" y="2894123"/>
            <a:ext cx="210530" cy="357700"/>
          </a:xfrm>
          <a:custGeom>
            <a:rect b="b" l="l" r="r" t="t"/>
            <a:pathLst>
              <a:path extrusionOk="0" h="11229" w="6609">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13" name="Google Shape;12213;p69"/>
          <p:cNvGrpSpPr/>
          <p:nvPr/>
        </p:nvGrpSpPr>
        <p:grpSpPr>
          <a:xfrm>
            <a:off x="861113" y="2885746"/>
            <a:ext cx="333809" cy="373277"/>
            <a:chOff x="861113" y="2885746"/>
            <a:chExt cx="333809" cy="373277"/>
          </a:xfrm>
        </p:grpSpPr>
        <p:sp>
          <p:nvSpPr>
            <p:cNvPr id="12214" name="Google Shape;12214;p69"/>
            <p:cNvSpPr/>
            <p:nvPr/>
          </p:nvSpPr>
          <p:spPr>
            <a:xfrm>
              <a:off x="861113" y="2981533"/>
              <a:ext cx="315970" cy="277489"/>
            </a:xfrm>
            <a:custGeom>
              <a:rect b="b" l="l" r="r" t="t"/>
              <a:pathLst>
                <a:path extrusionOk="0" h="8711" w="9919">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69"/>
            <p:cNvSpPr/>
            <p:nvPr/>
          </p:nvSpPr>
          <p:spPr>
            <a:xfrm>
              <a:off x="1024976" y="2981756"/>
              <a:ext cx="125572" cy="45903"/>
            </a:xfrm>
            <a:custGeom>
              <a:rect b="b" l="l" r="r" t="t"/>
              <a:pathLst>
                <a:path extrusionOk="0" h="1441" w="3942">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69"/>
            <p:cNvSpPr/>
            <p:nvPr/>
          </p:nvSpPr>
          <p:spPr>
            <a:xfrm>
              <a:off x="979455" y="2885746"/>
              <a:ext cx="215467" cy="145705"/>
            </a:xfrm>
            <a:custGeom>
              <a:rect b="b" l="l" r="r" t="t"/>
              <a:pathLst>
                <a:path extrusionOk="0" h="4574" w="6764">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17" name="Google Shape;12217;p69"/>
          <p:cNvSpPr/>
          <p:nvPr/>
        </p:nvSpPr>
        <p:spPr>
          <a:xfrm>
            <a:off x="2616005" y="2886542"/>
            <a:ext cx="371366" cy="372353"/>
          </a:xfrm>
          <a:custGeom>
            <a:rect b="b" l="l" r="r" t="t"/>
            <a:pathLst>
              <a:path extrusionOk="0" h="11689" w="11658">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69"/>
          <p:cNvSpPr/>
          <p:nvPr/>
        </p:nvSpPr>
        <p:spPr>
          <a:xfrm>
            <a:off x="2160129" y="1516235"/>
            <a:ext cx="399780" cy="341740"/>
          </a:xfrm>
          <a:custGeom>
            <a:rect b="b" l="l" r="r" t="t"/>
            <a:pathLst>
              <a:path extrusionOk="0" h="10728" w="1255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19" name="Google Shape;12219;p69"/>
          <p:cNvGrpSpPr/>
          <p:nvPr/>
        </p:nvGrpSpPr>
        <p:grpSpPr>
          <a:xfrm>
            <a:off x="1297654" y="1504481"/>
            <a:ext cx="349354" cy="362223"/>
            <a:chOff x="1297654" y="1504481"/>
            <a:chExt cx="349354" cy="362223"/>
          </a:xfrm>
        </p:grpSpPr>
        <p:sp>
          <p:nvSpPr>
            <p:cNvPr id="12220" name="Google Shape;12220;p69"/>
            <p:cNvSpPr/>
            <p:nvPr/>
          </p:nvSpPr>
          <p:spPr>
            <a:xfrm>
              <a:off x="1297654" y="1504481"/>
              <a:ext cx="349354" cy="362223"/>
            </a:xfrm>
            <a:custGeom>
              <a:rect b="b" l="l" r="r" t="t"/>
              <a:pathLst>
                <a:path extrusionOk="0" h="11371" w="10967">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69"/>
            <p:cNvSpPr/>
            <p:nvPr/>
          </p:nvSpPr>
          <p:spPr>
            <a:xfrm>
              <a:off x="1354930" y="1618713"/>
              <a:ext cx="224960" cy="206516"/>
            </a:xfrm>
            <a:custGeom>
              <a:rect b="b" l="l" r="r" t="t"/>
              <a:pathLst>
                <a:path extrusionOk="0" h="6483" w="7062">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69"/>
            <p:cNvSpPr/>
            <p:nvPr/>
          </p:nvSpPr>
          <p:spPr>
            <a:xfrm>
              <a:off x="1453553" y="1643305"/>
              <a:ext cx="73235" cy="141436"/>
            </a:xfrm>
            <a:custGeom>
              <a:rect b="b" l="l" r="r" t="t"/>
              <a:pathLst>
                <a:path extrusionOk="0" h="4440" w="2299">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23" name="Google Shape;12223;p69"/>
          <p:cNvSpPr/>
          <p:nvPr/>
        </p:nvSpPr>
        <p:spPr>
          <a:xfrm>
            <a:off x="3945378" y="1530729"/>
            <a:ext cx="381209" cy="312466"/>
          </a:xfrm>
          <a:custGeom>
            <a:rect b="b" l="l" r="r" t="t"/>
            <a:pathLst>
              <a:path extrusionOk="0" h="9809" w="11967">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24" name="Google Shape;12224;p69"/>
          <p:cNvGrpSpPr/>
          <p:nvPr/>
        </p:nvGrpSpPr>
        <p:grpSpPr>
          <a:xfrm>
            <a:off x="852385" y="1510916"/>
            <a:ext cx="353145" cy="351998"/>
            <a:chOff x="852385" y="1510916"/>
            <a:chExt cx="353145" cy="351998"/>
          </a:xfrm>
        </p:grpSpPr>
        <p:sp>
          <p:nvSpPr>
            <p:cNvPr id="12225" name="Google Shape;12225;p69"/>
            <p:cNvSpPr/>
            <p:nvPr/>
          </p:nvSpPr>
          <p:spPr>
            <a:xfrm>
              <a:off x="852385" y="1510916"/>
              <a:ext cx="353145" cy="187785"/>
            </a:xfrm>
            <a:custGeom>
              <a:rect b="b" l="l" r="r" t="t"/>
              <a:pathLst>
                <a:path extrusionOk="0" h="5895" w="11086">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69"/>
            <p:cNvSpPr/>
            <p:nvPr/>
          </p:nvSpPr>
          <p:spPr>
            <a:xfrm>
              <a:off x="852385" y="1609921"/>
              <a:ext cx="353145" cy="252992"/>
            </a:xfrm>
            <a:custGeom>
              <a:rect b="b" l="l" r="r" t="t"/>
              <a:pathLst>
                <a:path extrusionOk="0" h="7942" w="11086">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69"/>
            <p:cNvSpPr/>
            <p:nvPr/>
          </p:nvSpPr>
          <p:spPr>
            <a:xfrm>
              <a:off x="928264" y="1584501"/>
              <a:ext cx="198775" cy="140735"/>
            </a:xfrm>
            <a:custGeom>
              <a:rect b="b" l="l" r="r" t="t"/>
              <a:pathLst>
                <a:path extrusionOk="0" h="4418" w="624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8" name="Google Shape;12228;p69"/>
          <p:cNvGrpSpPr/>
          <p:nvPr/>
        </p:nvGrpSpPr>
        <p:grpSpPr>
          <a:xfrm>
            <a:off x="1745217" y="1515471"/>
            <a:ext cx="343269" cy="342505"/>
            <a:chOff x="1745217" y="1515471"/>
            <a:chExt cx="343269" cy="342505"/>
          </a:xfrm>
        </p:grpSpPr>
        <p:sp>
          <p:nvSpPr>
            <p:cNvPr id="12229" name="Google Shape;12229;p69"/>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69"/>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69"/>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69"/>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33" name="Google Shape;12233;p69"/>
          <p:cNvSpPr/>
          <p:nvPr/>
        </p:nvSpPr>
        <p:spPr>
          <a:xfrm>
            <a:off x="3509220" y="1505437"/>
            <a:ext cx="365632" cy="363561"/>
          </a:xfrm>
          <a:custGeom>
            <a:rect b="b" l="l" r="r" t="t"/>
            <a:pathLst>
              <a:path extrusionOk="0" h="11413" w="11478">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34" name="Google Shape;12234;p69"/>
          <p:cNvGrpSpPr/>
          <p:nvPr/>
        </p:nvGrpSpPr>
        <p:grpSpPr>
          <a:xfrm>
            <a:off x="3042703" y="1529137"/>
            <a:ext cx="411535" cy="315587"/>
            <a:chOff x="3042703" y="1529137"/>
            <a:chExt cx="411535" cy="315587"/>
          </a:xfrm>
        </p:grpSpPr>
        <p:sp>
          <p:nvSpPr>
            <p:cNvPr id="12235" name="Google Shape;12235;p69"/>
            <p:cNvSpPr/>
            <p:nvPr/>
          </p:nvSpPr>
          <p:spPr>
            <a:xfrm>
              <a:off x="3042703" y="1529137"/>
              <a:ext cx="411535" cy="315587"/>
            </a:xfrm>
            <a:custGeom>
              <a:rect b="b" l="l" r="r" t="t"/>
              <a:pathLst>
                <a:path extrusionOk="0" h="9907" w="12919">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69"/>
            <p:cNvSpPr/>
            <p:nvPr/>
          </p:nvSpPr>
          <p:spPr>
            <a:xfrm>
              <a:off x="3077967" y="1557965"/>
              <a:ext cx="12169" cy="12551"/>
            </a:xfrm>
            <a:custGeom>
              <a:rect b="b" l="l" r="r" t="t"/>
              <a:pathLst>
                <a:path extrusionOk="0" h="394" w="382">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69"/>
            <p:cNvSpPr/>
            <p:nvPr/>
          </p:nvSpPr>
          <p:spPr>
            <a:xfrm>
              <a:off x="3099978" y="1557965"/>
              <a:ext cx="12551" cy="12551"/>
            </a:xfrm>
            <a:custGeom>
              <a:rect b="b" l="l" r="r" t="t"/>
              <a:pathLst>
                <a:path extrusionOk="0" h="394" w="394">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69"/>
            <p:cNvSpPr/>
            <p:nvPr/>
          </p:nvSpPr>
          <p:spPr>
            <a:xfrm>
              <a:off x="3122341" y="1557965"/>
              <a:ext cx="12551" cy="12551"/>
            </a:xfrm>
            <a:custGeom>
              <a:rect b="b" l="l" r="r" t="t"/>
              <a:pathLst>
                <a:path extrusionOk="0" h="394" w="394">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69"/>
            <p:cNvSpPr/>
            <p:nvPr/>
          </p:nvSpPr>
          <p:spPr>
            <a:xfrm>
              <a:off x="3342331" y="1557965"/>
              <a:ext cx="79669" cy="12551"/>
            </a:xfrm>
            <a:custGeom>
              <a:rect b="b" l="l" r="r" t="t"/>
              <a:pathLst>
                <a:path extrusionOk="0" h="394" w="2501">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69"/>
            <p:cNvSpPr/>
            <p:nvPr/>
          </p:nvSpPr>
          <p:spPr>
            <a:xfrm>
              <a:off x="3306303" y="1557965"/>
              <a:ext cx="26949" cy="12551"/>
            </a:xfrm>
            <a:custGeom>
              <a:rect b="b" l="l" r="r" t="t"/>
              <a:pathLst>
                <a:path extrusionOk="0" h="394" w="846">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69"/>
            <p:cNvSpPr/>
            <p:nvPr/>
          </p:nvSpPr>
          <p:spPr>
            <a:xfrm>
              <a:off x="3165217" y="1622822"/>
              <a:ext cx="166888" cy="121750"/>
            </a:xfrm>
            <a:custGeom>
              <a:rect b="b" l="l" r="r" t="t"/>
              <a:pathLst>
                <a:path extrusionOk="0" h="3822" w="5239">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69"/>
            <p:cNvSpPr/>
            <p:nvPr/>
          </p:nvSpPr>
          <p:spPr>
            <a:xfrm>
              <a:off x="3222843" y="1657226"/>
              <a:ext cx="54281" cy="53612"/>
            </a:xfrm>
            <a:custGeom>
              <a:rect b="b" l="l" r="r" t="t"/>
              <a:pathLst>
                <a:path extrusionOk="0" h="1683" w="1704">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69"/>
            <p:cNvSpPr/>
            <p:nvPr/>
          </p:nvSpPr>
          <p:spPr>
            <a:xfrm>
              <a:off x="3087459" y="1800700"/>
              <a:ext cx="160454" cy="12519"/>
            </a:xfrm>
            <a:custGeom>
              <a:rect b="b" l="l" r="r" t="t"/>
              <a:pathLst>
                <a:path extrusionOk="0" h="393" w="5037">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69"/>
            <p:cNvSpPr/>
            <p:nvPr/>
          </p:nvSpPr>
          <p:spPr>
            <a:xfrm>
              <a:off x="3368866" y="1800318"/>
              <a:ext cx="43673" cy="12169"/>
            </a:xfrm>
            <a:custGeom>
              <a:rect b="b" l="l" r="r" t="t"/>
              <a:pathLst>
                <a:path extrusionOk="0" h="382" w="1371">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5" name="Google Shape;12245;p69"/>
          <p:cNvGrpSpPr/>
          <p:nvPr/>
        </p:nvGrpSpPr>
        <p:grpSpPr>
          <a:xfrm>
            <a:off x="2629289" y="1544682"/>
            <a:ext cx="350501" cy="284497"/>
            <a:chOff x="2629289" y="1544682"/>
            <a:chExt cx="350501" cy="284497"/>
          </a:xfrm>
        </p:grpSpPr>
        <p:sp>
          <p:nvSpPr>
            <p:cNvPr id="12246" name="Google Shape;12246;p69"/>
            <p:cNvSpPr/>
            <p:nvPr/>
          </p:nvSpPr>
          <p:spPr>
            <a:xfrm>
              <a:off x="2835614" y="1818507"/>
              <a:ext cx="10289" cy="10671"/>
            </a:xfrm>
            <a:custGeom>
              <a:rect b="b" l="l" r="r" t="t"/>
              <a:pathLst>
                <a:path extrusionOk="0" h="335" w="323">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69"/>
            <p:cNvSpPr/>
            <p:nvPr/>
          </p:nvSpPr>
          <p:spPr>
            <a:xfrm>
              <a:off x="2629289" y="1544682"/>
              <a:ext cx="318614" cy="284497"/>
            </a:xfrm>
            <a:custGeom>
              <a:rect b="b" l="l" r="r" t="t"/>
              <a:pathLst>
                <a:path extrusionOk="0" h="8931" w="10002">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69"/>
            <p:cNvSpPr/>
            <p:nvPr/>
          </p:nvSpPr>
          <p:spPr>
            <a:xfrm>
              <a:off x="2876962" y="1818507"/>
              <a:ext cx="30740" cy="10671"/>
            </a:xfrm>
            <a:custGeom>
              <a:rect b="b" l="l" r="r" t="t"/>
              <a:pathLst>
                <a:path extrusionOk="0" h="335" w="965">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69"/>
            <p:cNvSpPr/>
            <p:nvPr/>
          </p:nvSpPr>
          <p:spPr>
            <a:xfrm>
              <a:off x="2969118" y="1818507"/>
              <a:ext cx="10671" cy="10671"/>
            </a:xfrm>
            <a:custGeom>
              <a:rect b="b" l="l" r="r" t="t"/>
              <a:pathLst>
                <a:path extrusionOk="0" h="335" w="335">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69"/>
            <p:cNvSpPr/>
            <p:nvPr/>
          </p:nvSpPr>
          <p:spPr>
            <a:xfrm>
              <a:off x="2916780" y="1818507"/>
              <a:ext cx="34563" cy="10671"/>
            </a:xfrm>
            <a:custGeom>
              <a:rect b="b" l="l" r="r" t="t"/>
              <a:pathLst>
                <a:path extrusionOk="0" h="335" w="1085">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1" name="Google Shape;12251;p69"/>
          <p:cNvGrpSpPr/>
          <p:nvPr/>
        </p:nvGrpSpPr>
        <p:grpSpPr>
          <a:xfrm>
            <a:off x="5305077" y="1502633"/>
            <a:ext cx="367893" cy="365218"/>
            <a:chOff x="5305077" y="1502633"/>
            <a:chExt cx="367893" cy="365218"/>
          </a:xfrm>
        </p:grpSpPr>
        <p:sp>
          <p:nvSpPr>
            <p:cNvPr id="12252" name="Google Shape;12252;p69"/>
            <p:cNvSpPr/>
            <p:nvPr/>
          </p:nvSpPr>
          <p:spPr>
            <a:xfrm>
              <a:off x="5305077" y="1502633"/>
              <a:ext cx="261338" cy="365218"/>
            </a:xfrm>
            <a:custGeom>
              <a:rect b="b" l="l" r="r" t="t"/>
              <a:pathLst>
                <a:path extrusionOk="0" h="11465" w="8204">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69"/>
            <p:cNvSpPr/>
            <p:nvPr/>
          </p:nvSpPr>
          <p:spPr>
            <a:xfrm>
              <a:off x="5495092" y="1503111"/>
              <a:ext cx="177878" cy="233147"/>
            </a:xfrm>
            <a:custGeom>
              <a:rect b="b" l="l" r="r" t="t"/>
              <a:pathLst>
                <a:path extrusionOk="0" h="7319" w="5584">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4" name="Google Shape;12254;p69"/>
          <p:cNvGrpSpPr/>
          <p:nvPr/>
        </p:nvGrpSpPr>
        <p:grpSpPr>
          <a:xfrm>
            <a:off x="7100170" y="1500117"/>
            <a:ext cx="368308" cy="367033"/>
            <a:chOff x="7100170" y="1500117"/>
            <a:chExt cx="368308" cy="367033"/>
          </a:xfrm>
        </p:grpSpPr>
        <p:sp>
          <p:nvSpPr>
            <p:cNvPr id="12255" name="Google Shape;12255;p69"/>
            <p:cNvSpPr/>
            <p:nvPr/>
          </p:nvSpPr>
          <p:spPr>
            <a:xfrm>
              <a:off x="7328698" y="1501041"/>
              <a:ext cx="139780" cy="97126"/>
            </a:xfrm>
            <a:custGeom>
              <a:rect b="b" l="l" r="r" t="t"/>
              <a:pathLst>
                <a:path extrusionOk="0" h="3049" w="4388">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69"/>
            <p:cNvSpPr/>
            <p:nvPr/>
          </p:nvSpPr>
          <p:spPr>
            <a:xfrm>
              <a:off x="7100170" y="1500117"/>
              <a:ext cx="192691" cy="307942"/>
            </a:xfrm>
            <a:custGeom>
              <a:rect b="b" l="l" r="r" t="t"/>
              <a:pathLst>
                <a:path extrusionOk="0" h="9667" w="6049">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69"/>
            <p:cNvSpPr/>
            <p:nvPr/>
          </p:nvSpPr>
          <p:spPr>
            <a:xfrm>
              <a:off x="7160089" y="1766170"/>
              <a:ext cx="19017" cy="18986"/>
            </a:xfrm>
            <a:custGeom>
              <a:rect b="b" l="l" r="r" t="t"/>
              <a:pathLst>
                <a:path extrusionOk="0" h="596" w="597">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69"/>
            <p:cNvSpPr/>
            <p:nvPr/>
          </p:nvSpPr>
          <p:spPr>
            <a:xfrm>
              <a:off x="7295505" y="1540031"/>
              <a:ext cx="18986" cy="19081"/>
            </a:xfrm>
            <a:custGeom>
              <a:rect b="b" l="l" r="r" t="t"/>
              <a:pathLst>
                <a:path extrusionOk="0" h="599" w="596">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69"/>
            <p:cNvSpPr/>
            <p:nvPr/>
          </p:nvSpPr>
          <p:spPr>
            <a:xfrm>
              <a:off x="7337968" y="1631519"/>
              <a:ext cx="19017" cy="19017"/>
            </a:xfrm>
            <a:custGeom>
              <a:rect b="b" l="l" r="r" t="t"/>
              <a:pathLst>
                <a:path extrusionOk="0" h="597" w="597">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69"/>
            <p:cNvSpPr/>
            <p:nvPr/>
          </p:nvSpPr>
          <p:spPr>
            <a:xfrm>
              <a:off x="7275404" y="1612947"/>
              <a:ext cx="18986" cy="18986"/>
            </a:xfrm>
            <a:custGeom>
              <a:rect b="b" l="l" r="r" t="t"/>
              <a:pathLst>
                <a:path extrusionOk="0" h="596" w="596">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69"/>
            <p:cNvSpPr/>
            <p:nvPr/>
          </p:nvSpPr>
          <p:spPr>
            <a:xfrm>
              <a:off x="7248837" y="1688029"/>
              <a:ext cx="19017" cy="19017"/>
            </a:xfrm>
            <a:custGeom>
              <a:rect b="b" l="l" r="r" t="t"/>
              <a:pathLst>
                <a:path extrusionOk="0" h="597" w="597">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69"/>
            <p:cNvSpPr/>
            <p:nvPr/>
          </p:nvSpPr>
          <p:spPr>
            <a:xfrm>
              <a:off x="7413464" y="1587527"/>
              <a:ext cx="18986" cy="19017"/>
            </a:xfrm>
            <a:custGeom>
              <a:rect b="b" l="l" r="r" t="t"/>
              <a:pathLst>
                <a:path extrusionOk="0" h="597" w="596">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69"/>
            <p:cNvSpPr/>
            <p:nvPr/>
          </p:nvSpPr>
          <p:spPr>
            <a:xfrm>
              <a:off x="7114218" y="1832906"/>
              <a:ext cx="18986" cy="19017"/>
            </a:xfrm>
            <a:custGeom>
              <a:rect b="b" l="l" r="r" t="t"/>
              <a:pathLst>
                <a:path extrusionOk="0" h="597" w="596">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69"/>
            <p:cNvSpPr/>
            <p:nvPr/>
          </p:nvSpPr>
          <p:spPr>
            <a:xfrm>
              <a:off x="7128999" y="1785506"/>
              <a:ext cx="18986" cy="19017"/>
            </a:xfrm>
            <a:custGeom>
              <a:rect b="b" l="l" r="r" t="t"/>
              <a:pathLst>
                <a:path extrusionOk="0" h="597" w="596">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69"/>
            <p:cNvSpPr/>
            <p:nvPr/>
          </p:nvSpPr>
          <p:spPr>
            <a:xfrm>
              <a:off x="7148335" y="1815481"/>
              <a:ext cx="18986" cy="18986"/>
            </a:xfrm>
            <a:custGeom>
              <a:rect b="b" l="l" r="r" t="t"/>
              <a:pathLst>
                <a:path extrusionOk="0" h="596" w="596">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69"/>
            <p:cNvSpPr/>
            <p:nvPr/>
          </p:nvSpPr>
          <p:spPr>
            <a:xfrm>
              <a:off x="7158592" y="1661494"/>
              <a:ext cx="208236" cy="205656"/>
            </a:xfrm>
            <a:custGeom>
              <a:rect b="b" l="l" r="r" t="t"/>
              <a:pathLst>
                <a:path extrusionOk="0" h="6456" w="6537">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69"/>
            <p:cNvSpPr/>
            <p:nvPr/>
          </p:nvSpPr>
          <p:spPr>
            <a:xfrm>
              <a:off x="7374696" y="1635660"/>
              <a:ext cx="93781" cy="28478"/>
            </a:xfrm>
            <a:custGeom>
              <a:rect b="b" l="l" r="r" t="t"/>
              <a:pathLst>
                <a:path extrusionOk="0" h="894" w="2944">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68" name="Google Shape;12268;p69"/>
          <p:cNvSpPr/>
          <p:nvPr/>
        </p:nvSpPr>
        <p:spPr>
          <a:xfrm>
            <a:off x="7539642" y="1500180"/>
            <a:ext cx="372958" cy="366747"/>
          </a:xfrm>
          <a:custGeom>
            <a:rect b="b" l="l" r="r" t="t"/>
            <a:pathLst>
              <a:path extrusionOk="0" h="11513" w="11708">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69" name="Google Shape;12269;p69"/>
          <p:cNvGrpSpPr/>
          <p:nvPr/>
        </p:nvGrpSpPr>
        <p:grpSpPr>
          <a:xfrm>
            <a:off x="6649231" y="1500021"/>
            <a:ext cx="390287" cy="367065"/>
            <a:chOff x="6649231" y="1500021"/>
            <a:chExt cx="390287" cy="367065"/>
          </a:xfrm>
        </p:grpSpPr>
        <p:sp>
          <p:nvSpPr>
            <p:cNvPr id="12270" name="Google Shape;12270;p69"/>
            <p:cNvSpPr/>
            <p:nvPr/>
          </p:nvSpPr>
          <p:spPr>
            <a:xfrm>
              <a:off x="6649231" y="1500021"/>
              <a:ext cx="390287" cy="367065"/>
            </a:xfrm>
            <a:custGeom>
              <a:rect b="b" l="l" r="r" t="t"/>
              <a:pathLst>
                <a:path extrusionOk="0" h="11523" w="12252">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69"/>
            <p:cNvSpPr/>
            <p:nvPr/>
          </p:nvSpPr>
          <p:spPr>
            <a:xfrm>
              <a:off x="6759194" y="1602435"/>
              <a:ext cx="161983" cy="161409"/>
            </a:xfrm>
            <a:custGeom>
              <a:rect b="b" l="l" r="r" t="t"/>
              <a:pathLst>
                <a:path extrusionOk="0" h="5067" w="5085">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69"/>
            <p:cNvSpPr/>
            <p:nvPr/>
          </p:nvSpPr>
          <p:spPr>
            <a:xfrm>
              <a:off x="6718229" y="1625179"/>
              <a:ext cx="15227" cy="14239"/>
            </a:xfrm>
            <a:custGeom>
              <a:rect b="b" l="l" r="r" t="t"/>
              <a:pathLst>
                <a:path extrusionOk="0" h="447" w="478">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69"/>
            <p:cNvSpPr/>
            <p:nvPr/>
          </p:nvSpPr>
          <p:spPr>
            <a:xfrm>
              <a:off x="6712176" y="1588005"/>
              <a:ext cx="16533" cy="14048"/>
            </a:xfrm>
            <a:custGeom>
              <a:rect b="b" l="l" r="r" t="t"/>
              <a:pathLst>
                <a:path extrusionOk="0" h="441" w="519">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69"/>
            <p:cNvSpPr/>
            <p:nvPr/>
          </p:nvSpPr>
          <p:spPr>
            <a:xfrm>
              <a:off x="6744796" y="1555003"/>
              <a:ext cx="16628" cy="14367"/>
            </a:xfrm>
            <a:custGeom>
              <a:rect b="b" l="l" r="r" t="t"/>
              <a:pathLst>
                <a:path extrusionOk="0" h="451" w="522">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69"/>
            <p:cNvSpPr/>
            <p:nvPr/>
          </p:nvSpPr>
          <p:spPr>
            <a:xfrm>
              <a:off x="6750115" y="1593707"/>
              <a:ext cx="15577" cy="13952"/>
            </a:xfrm>
            <a:custGeom>
              <a:rect b="b" l="l" r="r" t="t"/>
              <a:pathLst>
                <a:path extrusionOk="0" h="438" w="489">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69"/>
            <p:cNvSpPr/>
            <p:nvPr/>
          </p:nvSpPr>
          <p:spPr>
            <a:xfrm>
              <a:off x="6782353" y="1561852"/>
              <a:ext cx="16692" cy="14335"/>
            </a:xfrm>
            <a:custGeom>
              <a:rect b="b" l="l" r="r" t="t"/>
              <a:pathLst>
                <a:path extrusionOk="0" h="450" w="524">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69"/>
            <p:cNvSpPr/>
            <p:nvPr/>
          </p:nvSpPr>
          <p:spPr>
            <a:xfrm>
              <a:off x="6884735" y="1791686"/>
              <a:ext cx="15227" cy="14239"/>
            </a:xfrm>
            <a:custGeom>
              <a:rect b="b" l="l" r="r" t="t"/>
              <a:pathLst>
                <a:path extrusionOk="0" h="447" w="478">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69"/>
            <p:cNvSpPr/>
            <p:nvPr/>
          </p:nvSpPr>
          <p:spPr>
            <a:xfrm>
              <a:off x="6922292" y="1797738"/>
              <a:ext cx="15195" cy="14271"/>
            </a:xfrm>
            <a:custGeom>
              <a:rect b="b" l="l" r="r" t="t"/>
              <a:pathLst>
                <a:path extrusionOk="0" h="448" w="477">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69"/>
            <p:cNvSpPr/>
            <p:nvPr/>
          </p:nvSpPr>
          <p:spPr>
            <a:xfrm>
              <a:off x="6954911" y="1765118"/>
              <a:ext cx="15195" cy="14271"/>
            </a:xfrm>
            <a:custGeom>
              <a:rect b="b" l="l" r="r" t="t"/>
              <a:pathLst>
                <a:path extrusionOk="0" h="448" w="477">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69"/>
            <p:cNvSpPr/>
            <p:nvPr/>
          </p:nvSpPr>
          <p:spPr>
            <a:xfrm>
              <a:off x="6916590" y="1759831"/>
              <a:ext cx="16724" cy="14335"/>
            </a:xfrm>
            <a:custGeom>
              <a:rect b="b" l="l" r="r" t="t"/>
              <a:pathLst>
                <a:path extrusionOk="0" h="450" w="525">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69"/>
            <p:cNvSpPr/>
            <p:nvPr/>
          </p:nvSpPr>
          <p:spPr>
            <a:xfrm>
              <a:off x="6948477" y="1727593"/>
              <a:ext cx="16979" cy="14367"/>
            </a:xfrm>
            <a:custGeom>
              <a:rect b="b" l="l" r="r" t="t"/>
              <a:pathLst>
                <a:path extrusionOk="0" h="451" w="533">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2" name="Google Shape;12282;p69"/>
          <p:cNvGrpSpPr/>
          <p:nvPr/>
        </p:nvGrpSpPr>
        <p:grpSpPr>
          <a:xfrm>
            <a:off x="5746938" y="1543503"/>
            <a:ext cx="387261" cy="280356"/>
            <a:chOff x="5746938" y="1543503"/>
            <a:chExt cx="387261" cy="280356"/>
          </a:xfrm>
        </p:grpSpPr>
        <p:sp>
          <p:nvSpPr>
            <p:cNvPr id="12283" name="Google Shape;12283;p69"/>
            <p:cNvSpPr/>
            <p:nvPr/>
          </p:nvSpPr>
          <p:spPr>
            <a:xfrm>
              <a:off x="5746938" y="1543503"/>
              <a:ext cx="186256" cy="279591"/>
            </a:xfrm>
            <a:custGeom>
              <a:rect b="b" l="l" r="r" t="t"/>
              <a:pathLst>
                <a:path extrusionOk="0" h="8777" w="5847">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69"/>
            <p:cNvSpPr/>
            <p:nvPr/>
          </p:nvSpPr>
          <p:spPr>
            <a:xfrm>
              <a:off x="5949090" y="1543949"/>
              <a:ext cx="185109" cy="279910"/>
            </a:xfrm>
            <a:custGeom>
              <a:rect b="b" l="l" r="r" t="t"/>
              <a:pathLst>
                <a:path extrusionOk="0" h="8787" w="5811">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5" name="Google Shape;12285;p69"/>
          <p:cNvGrpSpPr/>
          <p:nvPr/>
        </p:nvGrpSpPr>
        <p:grpSpPr>
          <a:xfrm>
            <a:off x="6196730" y="1525346"/>
            <a:ext cx="369072" cy="317467"/>
            <a:chOff x="6196730" y="1525346"/>
            <a:chExt cx="369072" cy="317467"/>
          </a:xfrm>
        </p:grpSpPr>
        <p:sp>
          <p:nvSpPr>
            <p:cNvPr id="12286" name="Google Shape;12286;p69"/>
            <p:cNvSpPr/>
            <p:nvPr/>
          </p:nvSpPr>
          <p:spPr>
            <a:xfrm>
              <a:off x="6285478" y="1697140"/>
              <a:ext cx="193870" cy="145673"/>
            </a:xfrm>
            <a:custGeom>
              <a:rect b="b" l="l" r="r" t="t"/>
              <a:pathLst>
                <a:path extrusionOk="0" h="4573" w="6086">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69"/>
            <p:cNvSpPr/>
            <p:nvPr/>
          </p:nvSpPr>
          <p:spPr>
            <a:xfrm>
              <a:off x="6391301" y="1525346"/>
              <a:ext cx="174502" cy="317467"/>
            </a:xfrm>
            <a:custGeom>
              <a:rect b="b" l="l" r="r" t="t"/>
              <a:pathLst>
                <a:path extrusionOk="0" h="9966" w="5478">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69"/>
            <p:cNvSpPr/>
            <p:nvPr/>
          </p:nvSpPr>
          <p:spPr>
            <a:xfrm>
              <a:off x="6196730" y="1525346"/>
              <a:ext cx="172622" cy="317467"/>
            </a:xfrm>
            <a:custGeom>
              <a:rect b="b" l="l" r="r" t="t"/>
              <a:pathLst>
                <a:path extrusionOk="0" h="9966" w="5419">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9" name="Google Shape;12289;p69"/>
          <p:cNvGrpSpPr/>
          <p:nvPr/>
        </p:nvGrpSpPr>
        <p:grpSpPr>
          <a:xfrm>
            <a:off x="4940592" y="1500690"/>
            <a:ext cx="246558" cy="367161"/>
            <a:chOff x="4940592" y="1500690"/>
            <a:chExt cx="246558" cy="367161"/>
          </a:xfrm>
        </p:grpSpPr>
        <p:sp>
          <p:nvSpPr>
            <p:cNvPr id="12290" name="Google Shape;12290;p69"/>
            <p:cNvSpPr/>
            <p:nvPr/>
          </p:nvSpPr>
          <p:spPr>
            <a:xfrm>
              <a:off x="4961075" y="1766934"/>
              <a:ext cx="44024" cy="74732"/>
            </a:xfrm>
            <a:custGeom>
              <a:rect b="b" l="l" r="r" t="t"/>
              <a:pathLst>
                <a:path extrusionOk="0" h="2346" w="1382">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69"/>
            <p:cNvSpPr/>
            <p:nvPr/>
          </p:nvSpPr>
          <p:spPr>
            <a:xfrm>
              <a:off x="5009240" y="1623937"/>
              <a:ext cx="37207" cy="36824"/>
            </a:xfrm>
            <a:custGeom>
              <a:rect b="b" l="l" r="r" t="t"/>
              <a:pathLst>
                <a:path extrusionOk="0" h="1156" w="1168">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69"/>
            <p:cNvSpPr/>
            <p:nvPr/>
          </p:nvSpPr>
          <p:spPr>
            <a:xfrm>
              <a:off x="5110125" y="1785123"/>
              <a:ext cx="50458" cy="50108"/>
            </a:xfrm>
            <a:custGeom>
              <a:rect b="b" l="l" r="r" t="t"/>
              <a:pathLst>
                <a:path extrusionOk="0" h="1573" w="1584">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69"/>
            <p:cNvSpPr/>
            <p:nvPr/>
          </p:nvSpPr>
          <p:spPr>
            <a:xfrm>
              <a:off x="4940592" y="1500690"/>
              <a:ext cx="246558" cy="367161"/>
            </a:xfrm>
            <a:custGeom>
              <a:rect b="b" l="l" r="r" t="t"/>
              <a:pathLst>
                <a:path extrusionOk="0" h="11526" w="774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4" name="Google Shape;12294;p69"/>
          <p:cNvGrpSpPr/>
          <p:nvPr/>
        </p:nvGrpSpPr>
        <p:grpSpPr>
          <a:xfrm>
            <a:off x="7964906" y="1499894"/>
            <a:ext cx="380858" cy="367575"/>
            <a:chOff x="7964906" y="1499894"/>
            <a:chExt cx="380858" cy="367575"/>
          </a:xfrm>
        </p:grpSpPr>
        <p:sp>
          <p:nvSpPr>
            <p:cNvPr id="12295" name="Google Shape;12295;p69"/>
            <p:cNvSpPr/>
            <p:nvPr/>
          </p:nvSpPr>
          <p:spPr>
            <a:xfrm>
              <a:off x="7964906" y="1501359"/>
              <a:ext cx="377099" cy="365600"/>
            </a:xfrm>
            <a:custGeom>
              <a:rect b="b" l="l" r="r" t="t"/>
              <a:pathLst>
                <a:path extrusionOk="0" h="11477" w="11838">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69"/>
            <p:cNvSpPr/>
            <p:nvPr/>
          </p:nvSpPr>
          <p:spPr>
            <a:xfrm>
              <a:off x="7965288" y="1499894"/>
              <a:ext cx="202948" cy="193870"/>
            </a:xfrm>
            <a:custGeom>
              <a:rect b="b" l="l" r="r" t="t"/>
              <a:pathLst>
                <a:path extrusionOk="0" h="6086" w="6371">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69"/>
            <p:cNvSpPr/>
            <p:nvPr/>
          </p:nvSpPr>
          <p:spPr>
            <a:xfrm>
              <a:off x="8137879" y="1673440"/>
              <a:ext cx="207886" cy="194029"/>
            </a:xfrm>
            <a:custGeom>
              <a:rect b="b" l="l" r="r" t="t"/>
              <a:pathLst>
                <a:path extrusionOk="0" h="6091" w="6526">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98" name="Google Shape;12298;p69"/>
          <p:cNvSpPr/>
          <p:nvPr/>
        </p:nvSpPr>
        <p:spPr>
          <a:xfrm>
            <a:off x="5779557" y="2902087"/>
            <a:ext cx="322787" cy="355788"/>
          </a:xfrm>
          <a:custGeom>
            <a:rect b="b" l="l" r="r" t="t"/>
            <a:pathLst>
              <a:path extrusionOk="0" h="11169" w="10133">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99" name="Google Shape;12299;p69"/>
          <p:cNvGrpSpPr/>
          <p:nvPr/>
        </p:nvGrpSpPr>
        <p:grpSpPr>
          <a:xfrm>
            <a:off x="8007400" y="2902278"/>
            <a:ext cx="285230" cy="355597"/>
            <a:chOff x="8007400" y="2902278"/>
            <a:chExt cx="285230" cy="355597"/>
          </a:xfrm>
        </p:grpSpPr>
        <p:sp>
          <p:nvSpPr>
            <p:cNvPr id="12300" name="Google Shape;12300;p69"/>
            <p:cNvSpPr/>
            <p:nvPr/>
          </p:nvSpPr>
          <p:spPr>
            <a:xfrm>
              <a:off x="8134820" y="3165305"/>
              <a:ext cx="39851" cy="39851"/>
            </a:xfrm>
            <a:custGeom>
              <a:rect b="b" l="l" r="r" t="t"/>
              <a:pathLst>
                <a:path extrusionOk="0" h="1251" w="1251">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69"/>
            <p:cNvSpPr/>
            <p:nvPr/>
          </p:nvSpPr>
          <p:spPr>
            <a:xfrm>
              <a:off x="8007400" y="2902278"/>
              <a:ext cx="285230" cy="355597"/>
            </a:xfrm>
            <a:custGeom>
              <a:rect b="b" l="l" r="r" t="t"/>
              <a:pathLst>
                <a:path extrusionOk="0" h="11163" w="8954">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2" name="Google Shape;12302;p69"/>
          <p:cNvGrpSpPr/>
          <p:nvPr/>
        </p:nvGrpSpPr>
        <p:grpSpPr>
          <a:xfrm>
            <a:off x="6219124" y="2902788"/>
            <a:ext cx="318231" cy="355470"/>
            <a:chOff x="6219124" y="2902788"/>
            <a:chExt cx="318231" cy="355470"/>
          </a:xfrm>
        </p:grpSpPr>
        <p:sp>
          <p:nvSpPr>
            <p:cNvPr id="12303" name="Google Shape;12303;p69"/>
            <p:cNvSpPr/>
            <p:nvPr/>
          </p:nvSpPr>
          <p:spPr>
            <a:xfrm>
              <a:off x="6219124" y="2990994"/>
              <a:ext cx="140353" cy="267263"/>
            </a:xfrm>
            <a:custGeom>
              <a:rect b="b" l="l" r="r" t="t"/>
              <a:pathLst>
                <a:path extrusionOk="0" h="8390" w="4406">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69"/>
            <p:cNvSpPr/>
            <p:nvPr/>
          </p:nvSpPr>
          <p:spPr>
            <a:xfrm>
              <a:off x="6268054" y="2902788"/>
              <a:ext cx="269302" cy="354705"/>
            </a:xfrm>
            <a:custGeom>
              <a:rect b="b" l="l" r="r" t="t"/>
              <a:pathLst>
                <a:path extrusionOk="0" h="11135" w="8454">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69"/>
            <p:cNvSpPr/>
            <p:nvPr/>
          </p:nvSpPr>
          <p:spPr>
            <a:xfrm>
              <a:off x="6407993" y="2995773"/>
              <a:ext cx="31505" cy="37207"/>
            </a:xfrm>
            <a:custGeom>
              <a:rect b="b" l="l" r="r" t="t"/>
              <a:pathLst>
                <a:path extrusionOk="0" h="1168" w="989">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6" name="Google Shape;12306;p69"/>
          <p:cNvGrpSpPr/>
          <p:nvPr/>
        </p:nvGrpSpPr>
        <p:grpSpPr>
          <a:xfrm>
            <a:off x="4969421" y="2902852"/>
            <a:ext cx="185109" cy="355406"/>
            <a:chOff x="4969421" y="2902852"/>
            <a:chExt cx="185109" cy="355406"/>
          </a:xfrm>
        </p:grpSpPr>
        <p:sp>
          <p:nvSpPr>
            <p:cNvPr id="12307" name="Google Shape;12307;p69"/>
            <p:cNvSpPr/>
            <p:nvPr/>
          </p:nvSpPr>
          <p:spPr>
            <a:xfrm>
              <a:off x="5022906" y="3084138"/>
              <a:ext cx="16310" cy="15959"/>
            </a:xfrm>
            <a:custGeom>
              <a:rect b="b" l="l" r="r" t="t"/>
              <a:pathLst>
                <a:path extrusionOk="0" h="501" w="512">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69"/>
            <p:cNvSpPr/>
            <p:nvPr/>
          </p:nvSpPr>
          <p:spPr>
            <a:xfrm>
              <a:off x="5086998" y="3107265"/>
              <a:ext cx="13284" cy="13315"/>
            </a:xfrm>
            <a:custGeom>
              <a:rect b="b" l="l" r="r" t="t"/>
              <a:pathLst>
                <a:path extrusionOk="0" h="418" w="417">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69"/>
            <p:cNvSpPr/>
            <p:nvPr/>
          </p:nvSpPr>
          <p:spPr>
            <a:xfrm>
              <a:off x="5039566" y="3205092"/>
              <a:ext cx="13315" cy="13347"/>
            </a:xfrm>
            <a:custGeom>
              <a:rect b="b" l="l" r="r" t="t"/>
              <a:pathLst>
                <a:path extrusionOk="0" h="419" w="418">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69"/>
            <p:cNvSpPr/>
            <p:nvPr/>
          </p:nvSpPr>
          <p:spPr>
            <a:xfrm>
              <a:off x="5086998" y="3175530"/>
              <a:ext cx="13284" cy="13315"/>
            </a:xfrm>
            <a:custGeom>
              <a:rect b="b" l="l" r="r" t="t"/>
              <a:pathLst>
                <a:path extrusionOk="0" h="418" w="417">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69"/>
            <p:cNvSpPr/>
            <p:nvPr/>
          </p:nvSpPr>
          <p:spPr>
            <a:xfrm>
              <a:off x="5033131" y="3137623"/>
              <a:ext cx="17106" cy="17106"/>
            </a:xfrm>
            <a:custGeom>
              <a:rect b="b" l="l" r="r" t="t"/>
              <a:pathLst>
                <a:path extrusionOk="0" h="537" w="537">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69"/>
            <p:cNvSpPr/>
            <p:nvPr/>
          </p:nvSpPr>
          <p:spPr>
            <a:xfrm>
              <a:off x="4969421" y="2902852"/>
              <a:ext cx="185109" cy="355406"/>
            </a:xfrm>
            <a:custGeom>
              <a:rect b="b" l="l" r="r" t="t"/>
              <a:pathLst>
                <a:path extrusionOk="0" h="11157" w="5811">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13" name="Google Shape;12313;p69"/>
          <p:cNvSpPr/>
          <p:nvPr/>
        </p:nvSpPr>
        <p:spPr>
          <a:xfrm>
            <a:off x="7574555" y="2903043"/>
            <a:ext cx="303387" cy="355597"/>
          </a:xfrm>
          <a:custGeom>
            <a:rect b="b" l="l" r="r" t="t"/>
            <a:pathLst>
              <a:path extrusionOk="0" h="11163" w="9524">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69"/>
          <p:cNvSpPr/>
          <p:nvPr/>
        </p:nvSpPr>
        <p:spPr>
          <a:xfrm>
            <a:off x="7121800" y="2902852"/>
            <a:ext cx="318231" cy="354642"/>
          </a:xfrm>
          <a:custGeom>
            <a:rect b="b" l="l" r="r" t="t"/>
            <a:pathLst>
              <a:path extrusionOk="0" h="11133" w="999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15" name="Google Shape;12315;p69"/>
          <p:cNvGrpSpPr/>
          <p:nvPr/>
        </p:nvGrpSpPr>
        <p:grpSpPr>
          <a:xfrm>
            <a:off x="6685259" y="2902852"/>
            <a:ext cx="311414" cy="355406"/>
            <a:chOff x="6685259" y="2902852"/>
            <a:chExt cx="311414" cy="355406"/>
          </a:xfrm>
        </p:grpSpPr>
        <p:sp>
          <p:nvSpPr>
            <p:cNvPr id="12316" name="Google Shape;12316;p69"/>
            <p:cNvSpPr/>
            <p:nvPr/>
          </p:nvSpPr>
          <p:spPr>
            <a:xfrm>
              <a:off x="6835805" y="3045466"/>
              <a:ext cx="10671" cy="155134"/>
            </a:xfrm>
            <a:custGeom>
              <a:rect b="b" l="l" r="r" t="t"/>
              <a:pathLst>
                <a:path extrusionOk="0" h="4870" w="335">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69"/>
            <p:cNvSpPr/>
            <p:nvPr/>
          </p:nvSpPr>
          <p:spPr>
            <a:xfrm>
              <a:off x="6765661" y="2938497"/>
              <a:ext cx="149846" cy="63774"/>
            </a:xfrm>
            <a:custGeom>
              <a:rect b="b" l="l" r="r" t="t"/>
              <a:pathLst>
                <a:path extrusionOk="0" h="2002" w="4704">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69"/>
            <p:cNvSpPr/>
            <p:nvPr/>
          </p:nvSpPr>
          <p:spPr>
            <a:xfrm>
              <a:off x="6685259" y="2902852"/>
              <a:ext cx="311414" cy="355406"/>
            </a:xfrm>
            <a:custGeom>
              <a:rect b="b" l="l" r="r" t="t"/>
              <a:pathLst>
                <a:path extrusionOk="0" h="11157" w="9776">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9" name="Google Shape;12319;p69"/>
          <p:cNvGrpSpPr/>
          <p:nvPr/>
        </p:nvGrpSpPr>
        <p:grpSpPr>
          <a:xfrm>
            <a:off x="5309250" y="2903170"/>
            <a:ext cx="359579" cy="355852"/>
            <a:chOff x="5309250" y="2903170"/>
            <a:chExt cx="359579" cy="355852"/>
          </a:xfrm>
        </p:grpSpPr>
        <p:sp>
          <p:nvSpPr>
            <p:cNvPr id="12320" name="Google Shape;12320;p69"/>
            <p:cNvSpPr/>
            <p:nvPr/>
          </p:nvSpPr>
          <p:spPr>
            <a:xfrm>
              <a:off x="5410517" y="3006317"/>
              <a:ext cx="77854" cy="76452"/>
            </a:xfrm>
            <a:custGeom>
              <a:rect b="b" l="l" r="r" t="t"/>
              <a:pathLst>
                <a:path extrusionOk="0" h="2400" w="2444">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69"/>
            <p:cNvSpPr/>
            <p:nvPr/>
          </p:nvSpPr>
          <p:spPr>
            <a:xfrm>
              <a:off x="5309250" y="2903170"/>
              <a:ext cx="359579" cy="355852"/>
            </a:xfrm>
            <a:custGeom>
              <a:rect b="b" l="l" r="r" t="t"/>
              <a:pathLst>
                <a:path extrusionOk="0" h="11171" w="11288">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69"/>
            <p:cNvSpPr/>
            <p:nvPr/>
          </p:nvSpPr>
          <p:spPr>
            <a:xfrm>
              <a:off x="5466263" y="3032979"/>
              <a:ext cx="127101" cy="146214"/>
            </a:xfrm>
            <a:custGeom>
              <a:rect b="b" l="l" r="r" t="t"/>
              <a:pathLst>
                <a:path extrusionOk="0" h="4590" w="399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3" name="Google Shape;12323;p69"/>
          <p:cNvGrpSpPr/>
          <p:nvPr/>
        </p:nvGrpSpPr>
        <p:grpSpPr>
          <a:xfrm>
            <a:off x="2199565" y="2421172"/>
            <a:ext cx="312179" cy="353431"/>
            <a:chOff x="2199565" y="2421172"/>
            <a:chExt cx="312179" cy="353431"/>
          </a:xfrm>
        </p:grpSpPr>
        <p:sp>
          <p:nvSpPr>
            <p:cNvPr id="12324" name="Google Shape;12324;p69"/>
            <p:cNvSpPr/>
            <p:nvPr/>
          </p:nvSpPr>
          <p:spPr>
            <a:xfrm>
              <a:off x="2199565" y="2421172"/>
              <a:ext cx="312179" cy="353431"/>
            </a:xfrm>
            <a:custGeom>
              <a:rect b="b" l="l" r="r" t="t"/>
              <a:pathLst>
                <a:path extrusionOk="0" h="11095" w="980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69"/>
            <p:cNvSpPr/>
            <p:nvPr/>
          </p:nvSpPr>
          <p:spPr>
            <a:xfrm>
              <a:off x="2335745" y="2471248"/>
              <a:ext cx="40997" cy="40615"/>
            </a:xfrm>
            <a:custGeom>
              <a:rect b="b" l="l" r="r" t="t"/>
              <a:pathLst>
                <a:path extrusionOk="0" h="1275" w="1287">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6" name="Google Shape;12326;p69"/>
          <p:cNvGrpSpPr/>
          <p:nvPr/>
        </p:nvGrpSpPr>
        <p:grpSpPr>
          <a:xfrm>
            <a:off x="1750887" y="2425727"/>
            <a:ext cx="320143" cy="343269"/>
            <a:chOff x="1750887" y="2425727"/>
            <a:chExt cx="320143" cy="343269"/>
          </a:xfrm>
        </p:grpSpPr>
        <p:sp>
          <p:nvSpPr>
            <p:cNvPr id="12327" name="Google Shape;12327;p69"/>
            <p:cNvSpPr/>
            <p:nvPr/>
          </p:nvSpPr>
          <p:spPr>
            <a:xfrm>
              <a:off x="1750887" y="2425727"/>
              <a:ext cx="320143" cy="289052"/>
            </a:xfrm>
            <a:custGeom>
              <a:rect b="b" l="l" r="r" t="t"/>
              <a:pathLst>
                <a:path extrusionOk="0" h="9074" w="1005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69"/>
            <p:cNvSpPr/>
            <p:nvPr/>
          </p:nvSpPr>
          <p:spPr>
            <a:xfrm>
              <a:off x="1751652" y="2558467"/>
              <a:ext cx="319378" cy="210530"/>
            </a:xfrm>
            <a:custGeom>
              <a:rect b="b" l="l" r="r" t="t"/>
              <a:pathLst>
                <a:path extrusionOk="0" h="6609" w="10026">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9" name="Google Shape;12329;p69"/>
          <p:cNvGrpSpPr/>
          <p:nvPr/>
        </p:nvGrpSpPr>
        <p:grpSpPr>
          <a:xfrm>
            <a:off x="1298037" y="2425727"/>
            <a:ext cx="338364" cy="342887"/>
            <a:chOff x="1298037" y="2425727"/>
            <a:chExt cx="338364" cy="342887"/>
          </a:xfrm>
        </p:grpSpPr>
        <p:sp>
          <p:nvSpPr>
            <p:cNvPr id="12330" name="Google Shape;12330;p69"/>
            <p:cNvSpPr/>
            <p:nvPr/>
          </p:nvSpPr>
          <p:spPr>
            <a:xfrm>
              <a:off x="1339384" y="2471631"/>
              <a:ext cx="256050" cy="136180"/>
            </a:xfrm>
            <a:custGeom>
              <a:rect b="b" l="l" r="r" t="t"/>
              <a:pathLst>
                <a:path extrusionOk="0" h="4275" w="8038">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69"/>
            <p:cNvSpPr/>
            <p:nvPr/>
          </p:nvSpPr>
          <p:spPr>
            <a:xfrm>
              <a:off x="1341646" y="2618036"/>
              <a:ext cx="50490" cy="50458"/>
            </a:xfrm>
            <a:custGeom>
              <a:rect b="b" l="l" r="r" t="t"/>
              <a:pathLst>
                <a:path extrusionOk="0" h="1584" w="1585">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69"/>
            <p:cNvSpPr/>
            <p:nvPr/>
          </p:nvSpPr>
          <p:spPr>
            <a:xfrm>
              <a:off x="1542301" y="2618036"/>
              <a:ext cx="50076" cy="50458"/>
            </a:xfrm>
            <a:custGeom>
              <a:rect b="b" l="l" r="r" t="t"/>
              <a:pathLst>
                <a:path extrusionOk="0" h="1584" w="1572">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69"/>
            <p:cNvSpPr/>
            <p:nvPr/>
          </p:nvSpPr>
          <p:spPr>
            <a:xfrm>
              <a:off x="1298037" y="2425727"/>
              <a:ext cx="338364" cy="342887"/>
            </a:xfrm>
            <a:custGeom>
              <a:rect b="b" l="l" r="r" t="t"/>
              <a:pathLst>
                <a:path extrusionOk="0" h="10764" w="10622">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34" name="Google Shape;12334;p69"/>
          <p:cNvSpPr/>
          <p:nvPr/>
        </p:nvSpPr>
        <p:spPr>
          <a:xfrm>
            <a:off x="848977" y="2418528"/>
            <a:ext cx="347060" cy="357286"/>
          </a:xfrm>
          <a:custGeom>
            <a:rect b="b" l="l" r="r" t="t"/>
            <a:pathLst>
              <a:path extrusionOk="0" h="11216" w="10895">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35" name="Google Shape;12335;p69"/>
          <p:cNvGrpSpPr/>
          <p:nvPr/>
        </p:nvGrpSpPr>
        <p:grpSpPr>
          <a:xfrm>
            <a:off x="3974207" y="2429009"/>
            <a:ext cx="320143" cy="338491"/>
            <a:chOff x="3974207" y="2429009"/>
            <a:chExt cx="320143" cy="338491"/>
          </a:xfrm>
        </p:grpSpPr>
        <p:sp>
          <p:nvSpPr>
            <p:cNvPr id="12336" name="Google Shape;12336;p69"/>
            <p:cNvSpPr/>
            <p:nvPr/>
          </p:nvSpPr>
          <p:spPr>
            <a:xfrm>
              <a:off x="3974207" y="2429009"/>
              <a:ext cx="320143" cy="338491"/>
            </a:xfrm>
            <a:custGeom>
              <a:rect b="b" l="l" r="r" t="t"/>
              <a:pathLst>
                <a:path extrusionOk="0" h="10626" w="1005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69"/>
            <p:cNvSpPr/>
            <p:nvPr/>
          </p:nvSpPr>
          <p:spPr>
            <a:xfrm>
              <a:off x="4086846" y="2479977"/>
              <a:ext cx="207503" cy="245793"/>
            </a:xfrm>
            <a:custGeom>
              <a:rect b="b" l="l" r="r" t="t"/>
              <a:pathLst>
                <a:path extrusionOk="0" h="7716" w="6514">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8" name="Google Shape;12338;p69"/>
          <p:cNvGrpSpPr/>
          <p:nvPr/>
        </p:nvGrpSpPr>
        <p:grpSpPr>
          <a:xfrm>
            <a:off x="2623237" y="2431047"/>
            <a:ext cx="355024" cy="332630"/>
            <a:chOff x="2623237" y="2431047"/>
            <a:chExt cx="355024" cy="332630"/>
          </a:xfrm>
        </p:grpSpPr>
        <p:sp>
          <p:nvSpPr>
            <p:cNvPr id="12339" name="Google Shape;12339;p69"/>
            <p:cNvSpPr/>
            <p:nvPr/>
          </p:nvSpPr>
          <p:spPr>
            <a:xfrm>
              <a:off x="2655856" y="2604370"/>
              <a:ext cx="48579" cy="64506"/>
            </a:xfrm>
            <a:custGeom>
              <a:rect b="b" l="l" r="r" t="t"/>
              <a:pathLst>
                <a:path extrusionOk="0" h="2025" w="1525">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69"/>
            <p:cNvSpPr/>
            <p:nvPr/>
          </p:nvSpPr>
          <p:spPr>
            <a:xfrm>
              <a:off x="2623237" y="2431047"/>
              <a:ext cx="355024" cy="332630"/>
            </a:xfrm>
            <a:custGeom>
              <a:rect b="b" l="l" r="r" t="t"/>
              <a:pathLst>
                <a:path extrusionOk="0" h="10442" w="11145">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69"/>
            <p:cNvSpPr/>
            <p:nvPr/>
          </p:nvSpPr>
          <p:spPr>
            <a:xfrm>
              <a:off x="2897827" y="2604753"/>
              <a:ext cx="48197" cy="64506"/>
            </a:xfrm>
            <a:custGeom>
              <a:rect b="b" l="l" r="r" t="t"/>
              <a:pathLst>
                <a:path extrusionOk="0" h="2025" w="1513">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69"/>
            <p:cNvSpPr/>
            <p:nvPr/>
          </p:nvSpPr>
          <p:spPr>
            <a:xfrm>
              <a:off x="2775695" y="2551650"/>
              <a:ext cx="51223" cy="51223"/>
            </a:xfrm>
            <a:custGeom>
              <a:rect b="b" l="l" r="r" t="t"/>
              <a:pathLst>
                <a:path extrusionOk="0" h="1608" w="1608">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3" name="Google Shape;12343;p69"/>
          <p:cNvGrpSpPr/>
          <p:nvPr/>
        </p:nvGrpSpPr>
        <p:grpSpPr>
          <a:xfrm>
            <a:off x="6657194" y="2434073"/>
            <a:ext cx="375507" cy="367925"/>
            <a:chOff x="6657194" y="2434073"/>
            <a:chExt cx="375507" cy="367925"/>
          </a:xfrm>
        </p:grpSpPr>
        <p:sp>
          <p:nvSpPr>
            <p:cNvPr id="12344" name="Google Shape;12344;p69"/>
            <p:cNvSpPr/>
            <p:nvPr/>
          </p:nvSpPr>
          <p:spPr>
            <a:xfrm>
              <a:off x="6657194" y="2434073"/>
              <a:ext cx="190780" cy="367925"/>
            </a:xfrm>
            <a:custGeom>
              <a:rect b="b" l="l" r="r" t="t"/>
              <a:pathLst>
                <a:path extrusionOk="0" h="11550" w="5989">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69"/>
            <p:cNvSpPr/>
            <p:nvPr/>
          </p:nvSpPr>
          <p:spPr>
            <a:xfrm>
              <a:off x="6854409" y="2464399"/>
              <a:ext cx="178292" cy="162365"/>
            </a:xfrm>
            <a:custGeom>
              <a:rect b="b" l="l" r="r" t="t"/>
              <a:pathLst>
                <a:path extrusionOk="0" h="5097" w="5597">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69"/>
            <p:cNvSpPr/>
            <p:nvPr/>
          </p:nvSpPr>
          <p:spPr>
            <a:xfrm>
              <a:off x="6854409" y="2631288"/>
              <a:ext cx="177528" cy="162365"/>
            </a:xfrm>
            <a:custGeom>
              <a:rect b="b" l="l" r="r" t="t"/>
              <a:pathLst>
                <a:path extrusionOk="0" h="5097" w="5573">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7" name="Google Shape;12347;p69"/>
          <p:cNvGrpSpPr/>
          <p:nvPr/>
        </p:nvGrpSpPr>
        <p:grpSpPr>
          <a:xfrm>
            <a:off x="7101317" y="2441655"/>
            <a:ext cx="367925" cy="352380"/>
            <a:chOff x="7101317" y="2441655"/>
            <a:chExt cx="367925" cy="352380"/>
          </a:xfrm>
        </p:grpSpPr>
        <p:sp>
          <p:nvSpPr>
            <p:cNvPr id="12348" name="Google Shape;12348;p69"/>
            <p:cNvSpPr/>
            <p:nvPr/>
          </p:nvSpPr>
          <p:spPr>
            <a:xfrm>
              <a:off x="7101317" y="2441655"/>
              <a:ext cx="367925" cy="352380"/>
            </a:xfrm>
            <a:custGeom>
              <a:rect b="b" l="l" r="r" t="t"/>
              <a:pathLst>
                <a:path extrusionOk="0" h="11062" w="1155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69"/>
            <p:cNvSpPr/>
            <p:nvPr/>
          </p:nvSpPr>
          <p:spPr>
            <a:xfrm>
              <a:off x="7222302" y="2588443"/>
              <a:ext cx="124426" cy="124043"/>
            </a:xfrm>
            <a:custGeom>
              <a:rect b="b" l="l" r="r" t="t"/>
              <a:pathLst>
                <a:path extrusionOk="0" h="3894" w="3906">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0" name="Google Shape;12350;p69"/>
          <p:cNvGrpSpPr/>
          <p:nvPr/>
        </p:nvGrpSpPr>
        <p:grpSpPr>
          <a:xfrm>
            <a:off x="5756399" y="2434456"/>
            <a:ext cx="367925" cy="367161"/>
            <a:chOff x="5756399" y="2434456"/>
            <a:chExt cx="367925" cy="367161"/>
          </a:xfrm>
        </p:grpSpPr>
        <p:sp>
          <p:nvSpPr>
            <p:cNvPr id="12351" name="Google Shape;12351;p69"/>
            <p:cNvSpPr/>
            <p:nvPr/>
          </p:nvSpPr>
          <p:spPr>
            <a:xfrm>
              <a:off x="5864865" y="2563023"/>
              <a:ext cx="39882" cy="68297"/>
            </a:xfrm>
            <a:custGeom>
              <a:rect b="b" l="l" r="r" t="t"/>
              <a:pathLst>
                <a:path extrusionOk="0" h="2144" w="1252">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69"/>
            <p:cNvSpPr/>
            <p:nvPr/>
          </p:nvSpPr>
          <p:spPr>
            <a:xfrm>
              <a:off x="5920261" y="2563023"/>
              <a:ext cx="40233" cy="68297"/>
            </a:xfrm>
            <a:custGeom>
              <a:rect b="b" l="l" r="r" t="t"/>
              <a:pathLst>
                <a:path extrusionOk="0" h="2144" w="1263">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69"/>
            <p:cNvSpPr/>
            <p:nvPr/>
          </p:nvSpPr>
          <p:spPr>
            <a:xfrm>
              <a:off x="5790165" y="2646451"/>
              <a:ext cx="39851" cy="68329"/>
            </a:xfrm>
            <a:custGeom>
              <a:rect b="b" l="l" r="r" t="t"/>
              <a:pathLst>
                <a:path extrusionOk="0" h="2145" w="1251">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69"/>
            <p:cNvSpPr/>
            <p:nvPr/>
          </p:nvSpPr>
          <p:spPr>
            <a:xfrm>
              <a:off x="6050707" y="2646451"/>
              <a:ext cx="39882" cy="68329"/>
            </a:xfrm>
            <a:custGeom>
              <a:rect b="b" l="l" r="r" t="t"/>
              <a:pathLst>
                <a:path extrusionOk="0" h="2145" w="1252">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69"/>
            <p:cNvSpPr/>
            <p:nvPr/>
          </p:nvSpPr>
          <p:spPr>
            <a:xfrm>
              <a:off x="5976007" y="2563023"/>
              <a:ext cx="39851" cy="68297"/>
            </a:xfrm>
            <a:custGeom>
              <a:rect b="b" l="l" r="r" t="t"/>
              <a:pathLst>
                <a:path extrusionOk="0" h="2144" w="1251">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69"/>
            <p:cNvSpPr/>
            <p:nvPr/>
          </p:nvSpPr>
          <p:spPr>
            <a:xfrm>
              <a:off x="5919114" y="2453027"/>
              <a:ext cx="42877" cy="43673"/>
            </a:xfrm>
            <a:custGeom>
              <a:rect b="b" l="l" r="r" t="t"/>
              <a:pathLst>
                <a:path extrusionOk="0" h="1371" w="1346">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69"/>
            <p:cNvSpPr/>
            <p:nvPr/>
          </p:nvSpPr>
          <p:spPr>
            <a:xfrm>
              <a:off x="5756399" y="2434456"/>
              <a:ext cx="367925" cy="367161"/>
            </a:xfrm>
            <a:custGeom>
              <a:rect b="b" l="l" r="r" t="t"/>
              <a:pathLst>
                <a:path extrusionOk="0" h="11526" w="1155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58" name="Google Shape;12358;p69"/>
          <p:cNvSpPr/>
          <p:nvPr/>
        </p:nvSpPr>
        <p:spPr>
          <a:xfrm>
            <a:off x="5304695" y="2434551"/>
            <a:ext cx="368308" cy="366970"/>
          </a:xfrm>
          <a:custGeom>
            <a:rect b="b" l="l" r="r" t="t"/>
            <a:pathLst>
              <a:path extrusionOk="0" h="11520" w="11562">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69"/>
          <p:cNvSpPr/>
          <p:nvPr/>
        </p:nvSpPr>
        <p:spPr>
          <a:xfrm>
            <a:off x="7542031" y="2445541"/>
            <a:ext cx="370187" cy="344034"/>
          </a:xfrm>
          <a:custGeom>
            <a:rect b="b" l="l" r="r" t="t"/>
            <a:pathLst>
              <a:path extrusionOk="0" h="10800" w="11621">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60" name="Google Shape;12360;p69"/>
          <p:cNvGrpSpPr/>
          <p:nvPr/>
        </p:nvGrpSpPr>
        <p:grpSpPr>
          <a:xfrm>
            <a:off x="7964906" y="2434073"/>
            <a:ext cx="373627" cy="367925"/>
            <a:chOff x="7964906" y="2434073"/>
            <a:chExt cx="373627" cy="367925"/>
          </a:xfrm>
        </p:grpSpPr>
        <p:sp>
          <p:nvSpPr>
            <p:cNvPr id="12361" name="Google Shape;12361;p69"/>
            <p:cNvSpPr/>
            <p:nvPr/>
          </p:nvSpPr>
          <p:spPr>
            <a:xfrm>
              <a:off x="8252397" y="2622942"/>
              <a:ext cx="46699" cy="46317"/>
            </a:xfrm>
            <a:custGeom>
              <a:rect b="b" l="l" r="r" t="t"/>
              <a:pathLst>
                <a:path extrusionOk="0" h="1454" w="1466">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69"/>
            <p:cNvSpPr/>
            <p:nvPr/>
          </p:nvSpPr>
          <p:spPr>
            <a:xfrm>
              <a:off x="7964906" y="2434073"/>
              <a:ext cx="373627" cy="367925"/>
            </a:xfrm>
            <a:custGeom>
              <a:rect b="b" l="l" r="r" t="t"/>
              <a:pathLst>
                <a:path extrusionOk="0" h="11550" w="11729">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3" name="Google Shape;12363;p69"/>
          <p:cNvGrpSpPr/>
          <p:nvPr/>
        </p:nvGrpSpPr>
        <p:grpSpPr>
          <a:xfrm>
            <a:off x="6194086" y="2437737"/>
            <a:ext cx="369837" cy="360471"/>
            <a:chOff x="6194086" y="2437737"/>
            <a:chExt cx="369837" cy="360471"/>
          </a:xfrm>
        </p:grpSpPr>
        <p:sp>
          <p:nvSpPr>
            <p:cNvPr id="12364" name="Google Shape;12364;p69"/>
            <p:cNvSpPr/>
            <p:nvPr/>
          </p:nvSpPr>
          <p:spPr>
            <a:xfrm>
              <a:off x="6194086" y="2437737"/>
              <a:ext cx="369837" cy="360471"/>
            </a:xfrm>
            <a:custGeom>
              <a:rect b="b" l="l" r="r" t="t"/>
              <a:pathLst>
                <a:path extrusionOk="0" h="11316" w="1161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69"/>
            <p:cNvSpPr/>
            <p:nvPr/>
          </p:nvSpPr>
          <p:spPr>
            <a:xfrm>
              <a:off x="6251362" y="2655721"/>
              <a:ext cx="89927" cy="88621"/>
            </a:xfrm>
            <a:custGeom>
              <a:rect b="b" l="l" r="r" t="t"/>
              <a:pathLst>
                <a:path extrusionOk="0" h="2782" w="2823">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369" name="Shape 12369"/>
        <p:cNvGrpSpPr/>
        <p:nvPr/>
      </p:nvGrpSpPr>
      <p:grpSpPr>
        <a:xfrm>
          <a:off x="0" y="0"/>
          <a:ext cx="0" cy="0"/>
          <a:chOff x="0" y="0"/>
          <a:chExt cx="0" cy="0"/>
        </a:xfrm>
      </p:grpSpPr>
      <p:sp>
        <p:nvSpPr>
          <p:cNvPr id="12370" name="Google Shape;12370;p70"/>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371" name="Google Shape;12371;p70"/>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2372" name="Google Shape;12372;p70"/>
          <p:cNvGrpSpPr/>
          <p:nvPr/>
        </p:nvGrpSpPr>
        <p:grpSpPr>
          <a:xfrm>
            <a:off x="3541011" y="1508594"/>
            <a:ext cx="350166" cy="349434"/>
            <a:chOff x="3541011" y="1508594"/>
            <a:chExt cx="350166" cy="349434"/>
          </a:xfrm>
        </p:grpSpPr>
        <p:sp>
          <p:nvSpPr>
            <p:cNvPr id="12373" name="Google Shape;12373;p70"/>
            <p:cNvSpPr/>
            <p:nvPr/>
          </p:nvSpPr>
          <p:spPr>
            <a:xfrm>
              <a:off x="3600879" y="1568270"/>
              <a:ext cx="230049" cy="289758"/>
            </a:xfrm>
            <a:custGeom>
              <a:rect b="b" l="l" r="r" t="t"/>
              <a:pathLst>
                <a:path extrusionOk="0" h="9104" w="7228">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70"/>
            <p:cNvSpPr/>
            <p:nvPr/>
          </p:nvSpPr>
          <p:spPr>
            <a:xfrm>
              <a:off x="3541011" y="1677980"/>
              <a:ext cx="48919" cy="10630"/>
            </a:xfrm>
            <a:custGeom>
              <a:rect b="b" l="l" r="r" t="t"/>
              <a:pathLst>
                <a:path extrusionOk="0" h="334" w="1537">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70"/>
            <p:cNvSpPr/>
            <p:nvPr/>
          </p:nvSpPr>
          <p:spPr>
            <a:xfrm>
              <a:off x="3842259" y="1677980"/>
              <a:ext cx="48919" cy="10630"/>
            </a:xfrm>
            <a:custGeom>
              <a:rect b="b" l="l" r="r" t="t"/>
              <a:pathLst>
                <a:path extrusionOk="0" h="334" w="1537">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70"/>
            <p:cNvSpPr/>
            <p:nvPr/>
          </p:nvSpPr>
          <p:spPr>
            <a:xfrm>
              <a:off x="3711161" y="1508594"/>
              <a:ext cx="10248" cy="48537"/>
            </a:xfrm>
            <a:custGeom>
              <a:rect b="b" l="l" r="r" t="t"/>
              <a:pathLst>
                <a:path extrusionOk="0" h="1525" w="322">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70"/>
            <p:cNvSpPr/>
            <p:nvPr/>
          </p:nvSpPr>
          <p:spPr>
            <a:xfrm>
              <a:off x="3633470" y="1792018"/>
              <a:ext cx="22757" cy="29249"/>
            </a:xfrm>
            <a:custGeom>
              <a:rect b="b" l="l" r="r" t="t"/>
              <a:pathLst>
                <a:path extrusionOk="0" h="919" w="715">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70"/>
            <p:cNvSpPr/>
            <p:nvPr/>
          </p:nvSpPr>
          <p:spPr>
            <a:xfrm>
              <a:off x="3775962" y="1545195"/>
              <a:ext cx="22757" cy="28995"/>
            </a:xfrm>
            <a:custGeom>
              <a:rect b="b" l="l" r="r" t="t"/>
              <a:pathLst>
                <a:path extrusionOk="0" h="911" w="715">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70"/>
            <p:cNvSpPr/>
            <p:nvPr/>
          </p:nvSpPr>
          <p:spPr>
            <a:xfrm>
              <a:off x="3577390" y="1601498"/>
              <a:ext cx="31095" cy="21197"/>
            </a:xfrm>
            <a:custGeom>
              <a:rect b="b" l="l" r="r" t="t"/>
              <a:pathLst>
                <a:path extrusionOk="0" h="666" w="977">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70"/>
            <p:cNvSpPr/>
            <p:nvPr/>
          </p:nvSpPr>
          <p:spPr>
            <a:xfrm>
              <a:off x="3823703" y="1743608"/>
              <a:ext cx="31095" cy="21197"/>
            </a:xfrm>
            <a:custGeom>
              <a:rect b="b" l="l" r="r" t="t"/>
              <a:pathLst>
                <a:path extrusionOk="0" h="666" w="977">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70"/>
            <p:cNvSpPr/>
            <p:nvPr/>
          </p:nvSpPr>
          <p:spPr>
            <a:xfrm>
              <a:off x="3775962" y="1792018"/>
              <a:ext cx="22757" cy="29249"/>
            </a:xfrm>
            <a:custGeom>
              <a:rect b="b" l="l" r="r" t="t"/>
              <a:pathLst>
                <a:path extrusionOk="0" h="919" w="715">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70"/>
            <p:cNvSpPr/>
            <p:nvPr/>
          </p:nvSpPr>
          <p:spPr>
            <a:xfrm>
              <a:off x="3633470" y="1545195"/>
              <a:ext cx="22757" cy="28995"/>
            </a:xfrm>
            <a:custGeom>
              <a:rect b="b" l="l" r="r" t="t"/>
              <a:pathLst>
                <a:path extrusionOk="0" h="911" w="715">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70"/>
            <p:cNvSpPr/>
            <p:nvPr/>
          </p:nvSpPr>
          <p:spPr>
            <a:xfrm>
              <a:off x="3823703" y="1601498"/>
              <a:ext cx="31095" cy="21197"/>
            </a:xfrm>
            <a:custGeom>
              <a:rect b="b" l="l" r="r" t="t"/>
              <a:pathLst>
                <a:path extrusionOk="0" h="666" w="977">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70"/>
            <p:cNvSpPr/>
            <p:nvPr/>
          </p:nvSpPr>
          <p:spPr>
            <a:xfrm>
              <a:off x="3577390" y="1743608"/>
              <a:ext cx="31095" cy="21197"/>
            </a:xfrm>
            <a:custGeom>
              <a:rect b="b" l="l" r="r" t="t"/>
              <a:pathLst>
                <a:path extrusionOk="0" h="666" w="977">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70"/>
            <p:cNvSpPr/>
            <p:nvPr/>
          </p:nvSpPr>
          <p:spPr>
            <a:xfrm>
              <a:off x="3732358" y="1593032"/>
              <a:ext cx="71294" cy="62255"/>
            </a:xfrm>
            <a:custGeom>
              <a:rect b="b" l="l" r="r" t="t"/>
              <a:pathLst>
                <a:path extrusionOk="0" h="1956" w="224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6" name="Google Shape;12386;p70"/>
          <p:cNvGrpSpPr/>
          <p:nvPr/>
        </p:nvGrpSpPr>
        <p:grpSpPr>
          <a:xfrm>
            <a:off x="3122257" y="1508594"/>
            <a:ext cx="294850" cy="349434"/>
            <a:chOff x="3122257" y="1508594"/>
            <a:chExt cx="294850" cy="349434"/>
          </a:xfrm>
        </p:grpSpPr>
        <p:sp>
          <p:nvSpPr>
            <p:cNvPr id="12387" name="Google Shape;12387;p70"/>
            <p:cNvSpPr/>
            <p:nvPr/>
          </p:nvSpPr>
          <p:spPr>
            <a:xfrm>
              <a:off x="3226110" y="1659042"/>
              <a:ext cx="87557" cy="29568"/>
            </a:xfrm>
            <a:custGeom>
              <a:rect b="b" l="l" r="r" t="t"/>
              <a:pathLst>
                <a:path extrusionOk="0" h="929" w="2751">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70"/>
            <p:cNvSpPr/>
            <p:nvPr/>
          </p:nvSpPr>
          <p:spPr>
            <a:xfrm>
              <a:off x="3171144" y="1612033"/>
              <a:ext cx="196694" cy="245613"/>
            </a:xfrm>
            <a:custGeom>
              <a:rect b="b" l="l" r="r" t="t"/>
              <a:pathLst>
                <a:path extrusionOk="0" h="7717" w="618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70"/>
            <p:cNvSpPr/>
            <p:nvPr/>
          </p:nvSpPr>
          <p:spPr>
            <a:xfrm>
              <a:off x="3204117" y="1836767"/>
              <a:ext cx="10630" cy="21261"/>
            </a:xfrm>
            <a:custGeom>
              <a:rect b="b" l="l" r="r" t="t"/>
              <a:pathLst>
                <a:path extrusionOk="0" h="668" w="334">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70"/>
            <p:cNvSpPr/>
            <p:nvPr/>
          </p:nvSpPr>
          <p:spPr>
            <a:xfrm>
              <a:off x="3324616" y="1836767"/>
              <a:ext cx="10280" cy="21261"/>
            </a:xfrm>
            <a:custGeom>
              <a:rect b="b" l="l" r="r" t="t"/>
              <a:pathLst>
                <a:path extrusionOk="0" h="668" w="323">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70"/>
            <p:cNvSpPr/>
            <p:nvPr/>
          </p:nvSpPr>
          <p:spPr>
            <a:xfrm>
              <a:off x="3122257" y="1508594"/>
              <a:ext cx="294850" cy="278554"/>
            </a:xfrm>
            <a:custGeom>
              <a:rect b="b" l="l" r="r" t="t"/>
              <a:pathLst>
                <a:path extrusionOk="0" h="8752" w="9264">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2" name="Google Shape;12392;p70"/>
          <p:cNvGrpSpPr/>
          <p:nvPr/>
        </p:nvGrpSpPr>
        <p:grpSpPr>
          <a:xfrm>
            <a:off x="910723" y="1508212"/>
            <a:ext cx="251660" cy="350166"/>
            <a:chOff x="910723" y="1508212"/>
            <a:chExt cx="251660" cy="350166"/>
          </a:xfrm>
        </p:grpSpPr>
        <p:sp>
          <p:nvSpPr>
            <p:cNvPr id="12393" name="Google Shape;12393;p70"/>
            <p:cNvSpPr/>
            <p:nvPr/>
          </p:nvSpPr>
          <p:spPr>
            <a:xfrm>
              <a:off x="910723" y="1508212"/>
              <a:ext cx="251660" cy="350166"/>
            </a:xfrm>
            <a:custGeom>
              <a:rect b="b" l="l" r="r" t="t"/>
              <a:pathLst>
                <a:path extrusionOk="0" h="11002" w="7907">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70"/>
            <p:cNvSpPr/>
            <p:nvPr/>
          </p:nvSpPr>
          <p:spPr>
            <a:xfrm>
              <a:off x="1031604" y="1530205"/>
              <a:ext cx="10280" cy="10248"/>
            </a:xfrm>
            <a:custGeom>
              <a:rect b="b" l="l" r="r" t="t"/>
              <a:pathLst>
                <a:path extrusionOk="0" h="322" w="323">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70"/>
            <p:cNvSpPr/>
            <p:nvPr/>
          </p:nvSpPr>
          <p:spPr>
            <a:xfrm>
              <a:off x="932334" y="1551784"/>
              <a:ext cx="208088" cy="273653"/>
            </a:xfrm>
            <a:custGeom>
              <a:rect b="b" l="l" r="r" t="t"/>
              <a:pathLst>
                <a:path extrusionOk="0" h="8598" w="6538">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70"/>
            <p:cNvSpPr/>
            <p:nvPr/>
          </p:nvSpPr>
          <p:spPr>
            <a:xfrm>
              <a:off x="965689" y="1661302"/>
              <a:ext cx="32241" cy="32241"/>
            </a:xfrm>
            <a:custGeom>
              <a:rect b="b" l="l" r="r" t="t"/>
              <a:pathLst>
                <a:path extrusionOk="0" h="1013" w="1013">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70"/>
            <p:cNvSpPr/>
            <p:nvPr/>
          </p:nvSpPr>
          <p:spPr>
            <a:xfrm>
              <a:off x="965689" y="1710571"/>
              <a:ext cx="32241" cy="32241"/>
            </a:xfrm>
            <a:custGeom>
              <a:rect b="b" l="l" r="r" t="t"/>
              <a:pathLst>
                <a:path extrusionOk="0" h="1013" w="1013">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70"/>
            <p:cNvSpPr/>
            <p:nvPr/>
          </p:nvSpPr>
          <p:spPr>
            <a:xfrm>
              <a:off x="965689" y="1760604"/>
              <a:ext cx="32241" cy="31859"/>
            </a:xfrm>
            <a:custGeom>
              <a:rect b="b" l="l" r="r" t="t"/>
              <a:pathLst>
                <a:path extrusionOk="0" h="1001" w="1013">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70"/>
            <p:cNvSpPr/>
            <p:nvPr/>
          </p:nvSpPr>
          <p:spPr>
            <a:xfrm>
              <a:off x="1009643" y="1661302"/>
              <a:ext cx="59899" cy="10662"/>
            </a:xfrm>
            <a:custGeom>
              <a:rect b="b" l="l" r="r" t="t"/>
              <a:pathLst>
                <a:path extrusionOk="0" h="335" w="1882">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70"/>
            <p:cNvSpPr/>
            <p:nvPr/>
          </p:nvSpPr>
          <p:spPr>
            <a:xfrm>
              <a:off x="1009643" y="1683677"/>
              <a:ext cx="98188" cy="10630"/>
            </a:xfrm>
            <a:custGeom>
              <a:rect b="b" l="l" r="r" t="t"/>
              <a:pathLst>
                <a:path extrusionOk="0" h="334" w="3085">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70"/>
            <p:cNvSpPr/>
            <p:nvPr/>
          </p:nvSpPr>
          <p:spPr>
            <a:xfrm>
              <a:off x="1009643" y="1710571"/>
              <a:ext cx="59899" cy="10630"/>
            </a:xfrm>
            <a:custGeom>
              <a:rect b="b" l="l" r="r" t="t"/>
              <a:pathLst>
                <a:path extrusionOk="0" h="334" w="1882">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70"/>
            <p:cNvSpPr/>
            <p:nvPr/>
          </p:nvSpPr>
          <p:spPr>
            <a:xfrm>
              <a:off x="1009643" y="1732946"/>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70"/>
            <p:cNvSpPr/>
            <p:nvPr/>
          </p:nvSpPr>
          <p:spPr>
            <a:xfrm>
              <a:off x="1009643" y="1760604"/>
              <a:ext cx="59899" cy="10248"/>
            </a:xfrm>
            <a:custGeom>
              <a:rect b="b" l="l" r="r" t="t"/>
              <a:pathLst>
                <a:path extrusionOk="0" h="322" w="1882">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70"/>
            <p:cNvSpPr/>
            <p:nvPr/>
          </p:nvSpPr>
          <p:spPr>
            <a:xfrm>
              <a:off x="1009643" y="1782183"/>
              <a:ext cx="98188" cy="10662"/>
            </a:xfrm>
            <a:custGeom>
              <a:rect b="b" l="l" r="r" t="t"/>
              <a:pathLst>
                <a:path extrusionOk="0" h="335" w="3085">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70"/>
            <p:cNvSpPr/>
            <p:nvPr/>
          </p:nvSpPr>
          <p:spPr>
            <a:xfrm>
              <a:off x="1009643" y="1579473"/>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70"/>
            <p:cNvSpPr/>
            <p:nvPr/>
          </p:nvSpPr>
          <p:spPr>
            <a:xfrm>
              <a:off x="965689" y="1628711"/>
              <a:ext cx="142142" cy="10662"/>
            </a:xfrm>
            <a:custGeom>
              <a:rect b="b" l="l" r="r" t="t"/>
              <a:pathLst>
                <a:path extrusionOk="0" h="335" w="4466">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70"/>
            <p:cNvSpPr/>
            <p:nvPr/>
          </p:nvSpPr>
          <p:spPr>
            <a:xfrm>
              <a:off x="1009643" y="1601434"/>
              <a:ext cx="26926" cy="10280"/>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70"/>
            <p:cNvSpPr/>
            <p:nvPr/>
          </p:nvSpPr>
          <p:spPr>
            <a:xfrm>
              <a:off x="1047550" y="1601434"/>
              <a:ext cx="26926" cy="10280"/>
            </a:xfrm>
            <a:custGeom>
              <a:rect b="b" l="l" r="r" t="t"/>
              <a:pathLst>
                <a:path extrusionOk="0" h="323" w="846">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70"/>
            <p:cNvSpPr/>
            <p:nvPr/>
          </p:nvSpPr>
          <p:spPr>
            <a:xfrm>
              <a:off x="966071" y="1579473"/>
              <a:ext cx="32241" cy="32241"/>
            </a:xfrm>
            <a:custGeom>
              <a:rect b="b" l="l" r="r" t="t"/>
              <a:pathLst>
                <a:path extrusionOk="0" h="1013" w="1013">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0" name="Google Shape;12410;p70"/>
          <p:cNvGrpSpPr/>
          <p:nvPr/>
        </p:nvGrpSpPr>
        <p:grpSpPr>
          <a:xfrm>
            <a:off x="1308631" y="1507830"/>
            <a:ext cx="350166" cy="350198"/>
            <a:chOff x="1308631" y="1507830"/>
            <a:chExt cx="350166" cy="350198"/>
          </a:xfrm>
        </p:grpSpPr>
        <p:sp>
          <p:nvSpPr>
            <p:cNvPr id="12411" name="Google Shape;12411;p70"/>
            <p:cNvSpPr/>
            <p:nvPr/>
          </p:nvSpPr>
          <p:spPr>
            <a:xfrm>
              <a:off x="1308631" y="1507830"/>
              <a:ext cx="350166" cy="350198"/>
            </a:xfrm>
            <a:custGeom>
              <a:rect b="b" l="l" r="r" t="t"/>
              <a:pathLst>
                <a:path extrusionOk="0" h="11003" w="11002">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70"/>
            <p:cNvSpPr/>
            <p:nvPr/>
          </p:nvSpPr>
          <p:spPr>
            <a:xfrm>
              <a:off x="1373049" y="1574063"/>
              <a:ext cx="181544" cy="179730"/>
            </a:xfrm>
            <a:custGeom>
              <a:rect b="b" l="l" r="r" t="t"/>
              <a:pathLst>
                <a:path extrusionOk="0" h="5647" w="5704">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70"/>
            <p:cNvSpPr/>
            <p:nvPr/>
          </p:nvSpPr>
          <p:spPr>
            <a:xfrm>
              <a:off x="1411338" y="1606368"/>
              <a:ext cx="182276" cy="186477"/>
            </a:xfrm>
            <a:custGeom>
              <a:rect b="b" l="l" r="r" t="t"/>
              <a:pathLst>
                <a:path extrusionOk="0" h="5859" w="5727">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70"/>
            <p:cNvSpPr/>
            <p:nvPr/>
          </p:nvSpPr>
          <p:spPr>
            <a:xfrm>
              <a:off x="1461721" y="1634026"/>
              <a:ext cx="43986" cy="15564"/>
            </a:xfrm>
            <a:custGeom>
              <a:rect b="b" l="l" r="r" t="t"/>
              <a:pathLst>
                <a:path extrusionOk="0" h="489" w="1382">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5" name="Google Shape;12415;p70"/>
          <p:cNvGrpSpPr/>
          <p:nvPr/>
        </p:nvGrpSpPr>
        <p:grpSpPr>
          <a:xfrm>
            <a:off x="1756921" y="1509739"/>
            <a:ext cx="345997" cy="345997"/>
            <a:chOff x="1756921" y="1509739"/>
            <a:chExt cx="345997" cy="345997"/>
          </a:xfrm>
        </p:grpSpPr>
        <p:sp>
          <p:nvSpPr>
            <p:cNvPr id="12416" name="Google Shape;12416;p70"/>
            <p:cNvSpPr/>
            <p:nvPr/>
          </p:nvSpPr>
          <p:spPr>
            <a:xfrm>
              <a:off x="1756921" y="1509739"/>
              <a:ext cx="345997" cy="345997"/>
            </a:xfrm>
            <a:custGeom>
              <a:rect b="b" l="l" r="r" t="t"/>
              <a:pathLst>
                <a:path extrusionOk="0" h="10871" w="10871">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70"/>
            <p:cNvSpPr/>
            <p:nvPr/>
          </p:nvSpPr>
          <p:spPr>
            <a:xfrm>
              <a:off x="1781937" y="1535488"/>
              <a:ext cx="295614" cy="295614"/>
            </a:xfrm>
            <a:custGeom>
              <a:rect b="b" l="l" r="r" t="t"/>
              <a:pathLst>
                <a:path extrusionOk="0" h="9288" w="9288">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70"/>
            <p:cNvSpPr/>
            <p:nvPr/>
          </p:nvSpPr>
          <p:spPr>
            <a:xfrm>
              <a:off x="1806954" y="1677980"/>
              <a:ext cx="17441" cy="10630"/>
            </a:xfrm>
            <a:custGeom>
              <a:rect b="b" l="l" r="r" t="t"/>
              <a:pathLst>
                <a:path extrusionOk="0" h="334" w="548">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70"/>
            <p:cNvSpPr/>
            <p:nvPr/>
          </p:nvSpPr>
          <p:spPr>
            <a:xfrm>
              <a:off x="1924429" y="1560122"/>
              <a:ext cx="128106" cy="128488"/>
            </a:xfrm>
            <a:custGeom>
              <a:rect b="b" l="l" r="r" t="t"/>
              <a:pathLst>
                <a:path extrusionOk="0" h="4037" w="4025">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70"/>
            <p:cNvSpPr/>
            <p:nvPr/>
          </p:nvSpPr>
          <p:spPr>
            <a:xfrm>
              <a:off x="1924811" y="1788644"/>
              <a:ext cx="10630" cy="17823"/>
            </a:xfrm>
            <a:custGeom>
              <a:rect b="b" l="l" r="r" t="t"/>
              <a:pathLst>
                <a:path extrusionOk="0" h="560" w="334">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70"/>
            <p:cNvSpPr/>
            <p:nvPr/>
          </p:nvSpPr>
          <p:spPr>
            <a:xfrm>
              <a:off x="1841423" y="1594719"/>
              <a:ext cx="16328" cy="15086"/>
            </a:xfrm>
            <a:custGeom>
              <a:rect b="b" l="l" r="r" t="t"/>
              <a:pathLst>
                <a:path extrusionOk="0" h="474" w="513">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70"/>
            <p:cNvSpPr/>
            <p:nvPr/>
          </p:nvSpPr>
          <p:spPr>
            <a:xfrm>
              <a:off x="2002470" y="1756243"/>
              <a:ext cx="16709" cy="15755"/>
            </a:xfrm>
            <a:custGeom>
              <a:rect b="b" l="l" r="r" t="t"/>
              <a:pathLst>
                <a:path extrusionOk="0" h="495" w="525">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70"/>
            <p:cNvSpPr/>
            <p:nvPr/>
          </p:nvSpPr>
          <p:spPr>
            <a:xfrm>
              <a:off x="2002470" y="1594719"/>
              <a:ext cx="16328" cy="15086"/>
            </a:xfrm>
            <a:custGeom>
              <a:rect b="b" l="l" r="r" t="t"/>
              <a:pathLst>
                <a:path extrusionOk="0" h="474" w="513">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70"/>
            <p:cNvSpPr/>
            <p:nvPr/>
          </p:nvSpPr>
          <p:spPr>
            <a:xfrm>
              <a:off x="1841041" y="1756530"/>
              <a:ext cx="16709" cy="15468"/>
            </a:xfrm>
            <a:custGeom>
              <a:rect b="b" l="l" r="r" t="t"/>
              <a:pathLst>
                <a:path extrusionOk="0" h="486" w="525">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70"/>
            <p:cNvSpPr/>
            <p:nvPr/>
          </p:nvSpPr>
          <p:spPr>
            <a:xfrm>
              <a:off x="1816025" y="1632084"/>
              <a:ext cx="17855" cy="13336"/>
            </a:xfrm>
            <a:custGeom>
              <a:rect b="b" l="l" r="r" t="t"/>
              <a:pathLst>
                <a:path extrusionOk="0" h="419" w="561">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70"/>
            <p:cNvSpPr/>
            <p:nvPr/>
          </p:nvSpPr>
          <p:spPr>
            <a:xfrm>
              <a:off x="2026341" y="1721297"/>
              <a:ext cx="17855" cy="13177"/>
            </a:xfrm>
            <a:custGeom>
              <a:rect b="b" l="l" r="r" t="t"/>
              <a:pathLst>
                <a:path extrusionOk="0" h="414" w="561">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70"/>
            <p:cNvSpPr/>
            <p:nvPr/>
          </p:nvSpPr>
          <p:spPr>
            <a:xfrm>
              <a:off x="1967619" y="1569702"/>
              <a:ext cx="14036" cy="16996"/>
            </a:xfrm>
            <a:custGeom>
              <a:rect b="b" l="l" r="r" t="t"/>
              <a:pathLst>
                <a:path extrusionOk="0" h="534" w="441">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70"/>
            <p:cNvSpPr/>
            <p:nvPr/>
          </p:nvSpPr>
          <p:spPr>
            <a:xfrm>
              <a:off x="1877802" y="1780019"/>
              <a:ext cx="14450" cy="16996"/>
            </a:xfrm>
            <a:custGeom>
              <a:rect b="b" l="l" r="r" t="t"/>
              <a:pathLst>
                <a:path extrusionOk="0" h="534" w="454">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70"/>
            <p:cNvSpPr/>
            <p:nvPr/>
          </p:nvSpPr>
          <p:spPr>
            <a:xfrm>
              <a:off x="1879711" y="1568652"/>
              <a:ext cx="14418" cy="16900"/>
            </a:xfrm>
            <a:custGeom>
              <a:rect b="b" l="l" r="r" t="t"/>
              <a:pathLst>
                <a:path extrusionOk="0" h="531" w="453">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70"/>
            <p:cNvSpPr/>
            <p:nvPr/>
          </p:nvSpPr>
          <p:spPr>
            <a:xfrm>
              <a:off x="1965709" y="1780846"/>
              <a:ext cx="14068" cy="16900"/>
            </a:xfrm>
            <a:custGeom>
              <a:rect b="b" l="l" r="r" t="t"/>
              <a:pathLst>
                <a:path extrusionOk="0" h="531" w="442">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70"/>
            <p:cNvSpPr/>
            <p:nvPr/>
          </p:nvSpPr>
          <p:spPr>
            <a:xfrm>
              <a:off x="2026723" y="1633644"/>
              <a:ext cx="17855" cy="13304"/>
            </a:xfrm>
            <a:custGeom>
              <a:rect b="b" l="l" r="r" t="t"/>
              <a:pathLst>
                <a:path extrusionOk="0" h="418" w="561">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70"/>
            <p:cNvSpPr/>
            <p:nvPr/>
          </p:nvSpPr>
          <p:spPr>
            <a:xfrm>
              <a:off x="1814911" y="1719419"/>
              <a:ext cx="18205" cy="13177"/>
            </a:xfrm>
            <a:custGeom>
              <a:rect b="b" l="l" r="r" t="t"/>
              <a:pathLst>
                <a:path extrusionOk="0" h="414" w="572">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3" name="Google Shape;12433;p70"/>
          <p:cNvGrpSpPr/>
          <p:nvPr/>
        </p:nvGrpSpPr>
        <p:grpSpPr>
          <a:xfrm>
            <a:off x="2216956" y="1510503"/>
            <a:ext cx="318721" cy="345615"/>
            <a:chOff x="2216956" y="1510503"/>
            <a:chExt cx="318721" cy="345615"/>
          </a:xfrm>
        </p:grpSpPr>
        <p:sp>
          <p:nvSpPr>
            <p:cNvPr id="12434" name="Google Shape;12434;p70"/>
            <p:cNvSpPr/>
            <p:nvPr/>
          </p:nvSpPr>
          <p:spPr>
            <a:xfrm>
              <a:off x="2386724" y="1510503"/>
              <a:ext cx="142524" cy="151594"/>
            </a:xfrm>
            <a:custGeom>
              <a:rect b="b" l="l" r="r" t="t"/>
              <a:pathLst>
                <a:path extrusionOk="0" h="4763" w="4478">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70"/>
            <p:cNvSpPr/>
            <p:nvPr/>
          </p:nvSpPr>
          <p:spPr>
            <a:xfrm>
              <a:off x="2423102" y="1541185"/>
              <a:ext cx="77723" cy="77723"/>
            </a:xfrm>
            <a:custGeom>
              <a:rect b="b" l="l" r="r" t="t"/>
              <a:pathLst>
                <a:path extrusionOk="0" h="2442" w="2442">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70"/>
            <p:cNvSpPr/>
            <p:nvPr/>
          </p:nvSpPr>
          <p:spPr>
            <a:xfrm>
              <a:off x="2216956" y="1538543"/>
              <a:ext cx="318721" cy="317575"/>
            </a:xfrm>
            <a:custGeom>
              <a:rect b="b" l="l" r="r" t="t"/>
              <a:pathLst>
                <a:path extrusionOk="0" h="9978" w="10014">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70"/>
            <p:cNvSpPr/>
            <p:nvPr/>
          </p:nvSpPr>
          <p:spPr>
            <a:xfrm>
              <a:off x="2275327" y="1662448"/>
              <a:ext cx="100066" cy="39434"/>
            </a:xfrm>
            <a:custGeom>
              <a:rect b="b" l="l" r="r" t="t"/>
              <a:pathLst>
                <a:path extrusionOk="0" h="1239" w="3144">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70"/>
            <p:cNvSpPr/>
            <p:nvPr/>
          </p:nvSpPr>
          <p:spPr>
            <a:xfrm>
              <a:off x="2371192" y="1745422"/>
              <a:ext cx="101211" cy="60663"/>
            </a:xfrm>
            <a:custGeom>
              <a:rect b="b" l="l" r="r" t="t"/>
              <a:pathLst>
                <a:path extrusionOk="0" h="1906" w="318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9" name="Google Shape;12439;p70"/>
          <p:cNvGrpSpPr/>
          <p:nvPr/>
        </p:nvGrpSpPr>
        <p:grpSpPr>
          <a:xfrm>
            <a:off x="3988156" y="1568461"/>
            <a:ext cx="349052" cy="230049"/>
            <a:chOff x="3988156" y="1568461"/>
            <a:chExt cx="349052" cy="230049"/>
          </a:xfrm>
        </p:grpSpPr>
        <p:sp>
          <p:nvSpPr>
            <p:cNvPr id="12440" name="Google Shape;12440;p70"/>
            <p:cNvSpPr/>
            <p:nvPr/>
          </p:nvSpPr>
          <p:spPr>
            <a:xfrm>
              <a:off x="3988156" y="1571135"/>
              <a:ext cx="349052" cy="227376"/>
            </a:xfrm>
            <a:custGeom>
              <a:rect b="b" l="l" r="r" t="t"/>
              <a:pathLst>
                <a:path extrusionOk="0" h="7144" w="10967">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70"/>
            <p:cNvSpPr/>
            <p:nvPr/>
          </p:nvSpPr>
          <p:spPr>
            <a:xfrm>
              <a:off x="4188256" y="1568461"/>
              <a:ext cx="146661" cy="61809"/>
            </a:xfrm>
            <a:custGeom>
              <a:rect b="b" l="l" r="r" t="t"/>
              <a:pathLst>
                <a:path extrusionOk="0" h="1942" w="4608">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70"/>
            <p:cNvSpPr/>
            <p:nvPr/>
          </p:nvSpPr>
          <p:spPr>
            <a:xfrm>
              <a:off x="4123805" y="1677598"/>
              <a:ext cx="13304" cy="13304"/>
            </a:xfrm>
            <a:custGeom>
              <a:rect b="b" l="l" r="r" t="t"/>
              <a:pathLst>
                <a:path extrusionOk="0" h="418" w="418">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70"/>
            <p:cNvSpPr/>
            <p:nvPr/>
          </p:nvSpPr>
          <p:spPr>
            <a:xfrm>
              <a:off x="4096147" y="1677598"/>
              <a:ext cx="13304" cy="13304"/>
            </a:xfrm>
            <a:custGeom>
              <a:rect b="b" l="l" r="r" t="t"/>
              <a:pathLst>
                <a:path extrusionOk="0" h="418" w="418">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70"/>
            <p:cNvSpPr/>
            <p:nvPr/>
          </p:nvSpPr>
          <p:spPr>
            <a:xfrm>
              <a:off x="4068871" y="1677598"/>
              <a:ext cx="13686" cy="13304"/>
            </a:xfrm>
            <a:custGeom>
              <a:rect b="b" l="l" r="r" t="t"/>
              <a:pathLst>
                <a:path extrusionOk="0" h="418" w="43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70"/>
            <p:cNvSpPr/>
            <p:nvPr/>
          </p:nvSpPr>
          <p:spPr>
            <a:xfrm>
              <a:off x="4041594" y="1677598"/>
              <a:ext cx="13304" cy="13304"/>
            </a:xfrm>
            <a:custGeom>
              <a:rect b="b" l="l" r="r" t="t"/>
              <a:pathLst>
                <a:path extrusionOk="0" h="418" w="418">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70"/>
            <p:cNvSpPr/>
            <p:nvPr/>
          </p:nvSpPr>
          <p:spPr>
            <a:xfrm>
              <a:off x="4239402" y="1677598"/>
              <a:ext cx="13304" cy="13304"/>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7" name="Google Shape;12447;p70"/>
          <p:cNvGrpSpPr/>
          <p:nvPr/>
        </p:nvGrpSpPr>
        <p:grpSpPr>
          <a:xfrm>
            <a:off x="2633037" y="1499873"/>
            <a:ext cx="379002" cy="366112"/>
            <a:chOff x="2633037" y="1499873"/>
            <a:chExt cx="379002" cy="366112"/>
          </a:xfrm>
        </p:grpSpPr>
        <p:sp>
          <p:nvSpPr>
            <p:cNvPr id="12448" name="Google Shape;12448;p70"/>
            <p:cNvSpPr/>
            <p:nvPr/>
          </p:nvSpPr>
          <p:spPr>
            <a:xfrm>
              <a:off x="2798635" y="1499873"/>
              <a:ext cx="20497" cy="106145"/>
            </a:xfrm>
            <a:custGeom>
              <a:rect b="b" l="l" r="r" t="t"/>
              <a:pathLst>
                <a:path extrusionOk="0" h="3335" w="644">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70"/>
            <p:cNvSpPr/>
            <p:nvPr/>
          </p:nvSpPr>
          <p:spPr>
            <a:xfrm>
              <a:off x="2847140" y="1499873"/>
              <a:ext cx="20115" cy="106145"/>
            </a:xfrm>
            <a:custGeom>
              <a:rect b="b" l="l" r="r" t="t"/>
              <a:pathLst>
                <a:path extrusionOk="0" h="3335" w="632">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70"/>
            <p:cNvSpPr/>
            <p:nvPr/>
          </p:nvSpPr>
          <p:spPr>
            <a:xfrm>
              <a:off x="2652738" y="1825405"/>
              <a:ext cx="359301" cy="40580"/>
            </a:xfrm>
            <a:custGeom>
              <a:rect b="b" l="l" r="r" t="t"/>
              <a:pathLst>
                <a:path extrusionOk="0" h="1275" w="11289">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70"/>
            <p:cNvSpPr/>
            <p:nvPr/>
          </p:nvSpPr>
          <p:spPr>
            <a:xfrm>
              <a:off x="2657289" y="1641983"/>
              <a:ext cx="64833" cy="73935"/>
            </a:xfrm>
            <a:custGeom>
              <a:rect b="b" l="l" r="r" t="t"/>
              <a:pathLst>
                <a:path extrusionOk="0" h="2323" w="2037">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70"/>
            <p:cNvSpPr/>
            <p:nvPr/>
          </p:nvSpPr>
          <p:spPr>
            <a:xfrm>
              <a:off x="2633037" y="1617730"/>
              <a:ext cx="325945" cy="195198"/>
            </a:xfrm>
            <a:custGeom>
              <a:rect b="b" l="l" r="r" t="t"/>
              <a:pathLst>
                <a:path extrusionOk="0" h="6133" w="10241">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70"/>
            <p:cNvSpPr/>
            <p:nvPr/>
          </p:nvSpPr>
          <p:spPr>
            <a:xfrm>
              <a:off x="2826293" y="1674574"/>
              <a:ext cx="99334" cy="106145"/>
            </a:xfrm>
            <a:custGeom>
              <a:rect b="b" l="l" r="r" t="t"/>
              <a:pathLst>
                <a:path extrusionOk="0" h="3335" w="3121">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4" name="Google Shape;12454;p70"/>
          <p:cNvGrpSpPr/>
          <p:nvPr/>
        </p:nvGrpSpPr>
        <p:grpSpPr>
          <a:xfrm>
            <a:off x="6675256" y="1516169"/>
            <a:ext cx="327823" cy="357009"/>
            <a:chOff x="6675256" y="1516169"/>
            <a:chExt cx="327823" cy="357009"/>
          </a:xfrm>
        </p:grpSpPr>
        <p:sp>
          <p:nvSpPr>
            <p:cNvPr id="12455" name="Google Shape;12455;p70"/>
            <p:cNvSpPr/>
            <p:nvPr/>
          </p:nvSpPr>
          <p:spPr>
            <a:xfrm>
              <a:off x="6675256" y="1516169"/>
              <a:ext cx="111078" cy="188737"/>
            </a:xfrm>
            <a:custGeom>
              <a:rect b="b" l="l" r="r" t="t"/>
              <a:pathLst>
                <a:path extrusionOk="0" h="5930" w="349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70"/>
            <p:cNvSpPr/>
            <p:nvPr/>
          </p:nvSpPr>
          <p:spPr>
            <a:xfrm>
              <a:off x="6696103" y="1679507"/>
              <a:ext cx="10630" cy="26162"/>
            </a:xfrm>
            <a:custGeom>
              <a:rect b="b" l="l" r="r" t="t"/>
              <a:pathLst>
                <a:path extrusionOk="0" h="822" w="334">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70"/>
            <p:cNvSpPr/>
            <p:nvPr/>
          </p:nvSpPr>
          <p:spPr>
            <a:xfrm>
              <a:off x="6752183" y="1679507"/>
              <a:ext cx="10280" cy="26162"/>
            </a:xfrm>
            <a:custGeom>
              <a:rect b="b" l="l" r="r" t="t"/>
              <a:pathLst>
                <a:path extrusionOk="0" h="822" w="323">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70"/>
            <p:cNvSpPr/>
            <p:nvPr/>
          </p:nvSpPr>
          <p:spPr>
            <a:xfrm>
              <a:off x="6919310" y="1734060"/>
              <a:ext cx="45131" cy="15946"/>
            </a:xfrm>
            <a:custGeom>
              <a:rect b="b" l="l" r="r" t="t"/>
              <a:pathLst>
                <a:path extrusionOk="0" h="501" w="1418">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70"/>
            <p:cNvSpPr/>
            <p:nvPr/>
          </p:nvSpPr>
          <p:spPr>
            <a:xfrm>
              <a:off x="6879907" y="1706020"/>
              <a:ext cx="123172" cy="167158"/>
            </a:xfrm>
            <a:custGeom>
              <a:rect b="b" l="l" r="r" t="t"/>
              <a:pathLst>
                <a:path extrusionOk="0" h="5252" w="387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70"/>
            <p:cNvSpPr/>
            <p:nvPr/>
          </p:nvSpPr>
          <p:spPr>
            <a:xfrm>
              <a:off x="6902632" y="1840173"/>
              <a:ext cx="10630" cy="32623"/>
            </a:xfrm>
            <a:custGeom>
              <a:rect b="b" l="l" r="r" t="t"/>
              <a:pathLst>
                <a:path extrusionOk="0" h="1025" w="334">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70"/>
            <p:cNvSpPr/>
            <p:nvPr/>
          </p:nvSpPr>
          <p:spPr>
            <a:xfrm>
              <a:off x="6970075" y="1840173"/>
              <a:ext cx="10280" cy="32623"/>
            </a:xfrm>
            <a:custGeom>
              <a:rect b="b" l="l" r="r" t="t"/>
              <a:pathLst>
                <a:path extrusionOk="0" h="1025" w="323">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70"/>
            <p:cNvSpPr/>
            <p:nvPr/>
          </p:nvSpPr>
          <p:spPr>
            <a:xfrm>
              <a:off x="6772267" y="1594241"/>
              <a:ext cx="182690" cy="100830"/>
            </a:xfrm>
            <a:custGeom>
              <a:rect b="b" l="l" r="r" t="t"/>
              <a:pathLst>
                <a:path extrusionOk="0" h="3168" w="574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70"/>
            <p:cNvSpPr/>
            <p:nvPr/>
          </p:nvSpPr>
          <p:spPr>
            <a:xfrm>
              <a:off x="6716950" y="1716268"/>
              <a:ext cx="181926" cy="100448"/>
            </a:xfrm>
            <a:custGeom>
              <a:rect b="b" l="l" r="r" t="t"/>
              <a:pathLst>
                <a:path extrusionOk="0" h="3156" w="5716">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4" name="Google Shape;12464;p70"/>
          <p:cNvGrpSpPr/>
          <p:nvPr/>
        </p:nvGrpSpPr>
        <p:grpSpPr>
          <a:xfrm>
            <a:off x="8020159" y="1516551"/>
            <a:ext cx="300897" cy="356627"/>
            <a:chOff x="8020159" y="1516551"/>
            <a:chExt cx="300897" cy="356627"/>
          </a:xfrm>
        </p:grpSpPr>
        <p:sp>
          <p:nvSpPr>
            <p:cNvPr id="12465" name="Google Shape;12465;p70"/>
            <p:cNvSpPr/>
            <p:nvPr/>
          </p:nvSpPr>
          <p:spPr>
            <a:xfrm>
              <a:off x="8126240" y="1669482"/>
              <a:ext cx="88703" cy="30523"/>
            </a:xfrm>
            <a:custGeom>
              <a:rect b="b" l="l" r="r" t="t"/>
              <a:pathLst>
                <a:path extrusionOk="0" h="959" w="2787">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70"/>
            <p:cNvSpPr/>
            <p:nvPr/>
          </p:nvSpPr>
          <p:spPr>
            <a:xfrm>
              <a:off x="8069778" y="1621518"/>
              <a:ext cx="200513" cy="251278"/>
            </a:xfrm>
            <a:custGeom>
              <a:rect b="b" l="l" r="r" t="t"/>
              <a:pathLst>
                <a:path extrusionOk="0" h="7895" w="630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70"/>
            <p:cNvSpPr/>
            <p:nvPr/>
          </p:nvSpPr>
          <p:spPr>
            <a:xfrm>
              <a:off x="8103515" y="1851535"/>
              <a:ext cx="10630" cy="21643"/>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70"/>
            <p:cNvSpPr/>
            <p:nvPr/>
          </p:nvSpPr>
          <p:spPr>
            <a:xfrm>
              <a:off x="8226306" y="1851535"/>
              <a:ext cx="10248" cy="21643"/>
            </a:xfrm>
            <a:custGeom>
              <a:rect b="b" l="l" r="r" t="t"/>
              <a:pathLst>
                <a:path extrusionOk="0" h="680" w="322">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70"/>
            <p:cNvSpPr/>
            <p:nvPr/>
          </p:nvSpPr>
          <p:spPr>
            <a:xfrm>
              <a:off x="8020159" y="1516551"/>
              <a:ext cx="300897" cy="284251"/>
            </a:xfrm>
            <a:custGeom>
              <a:rect b="b" l="l" r="r" t="t"/>
              <a:pathLst>
                <a:path extrusionOk="0" h="8931" w="9454">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0" name="Google Shape;12470;p70"/>
          <p:cNvGrpSpPr/>
          <p:nvPr/>
        </p:nvGrpSpPr>
        <p:grpSpPr>
          <a:xfrm>
            <a:off x="5377363" y="1516169"/>
            <a:ext cx="257357" cy="356627"/>
            <a:chOff x="5377363" y="1516169"/>
            <a:chExt cx="257357" cy="356627"/>
          </a:xfrm>
        </p:grpSpPr>
        <p:sp>
          <p:nvSpPr>
            <p:cNvPr id="12471" name="Google Shape;12471;p70"/>
            <p:cNvSpPr/>
            <p:nvPr/>
          </p:nvSpPr>
          <p:spPr>
            <a:xfrm>
              <a:off x="5377363" y="1516169"/>
              <a:ext cx="257357" cy="356627"/>
            </a:xfrm>
            <a:custGeom>
              <a:rect b="b" l="l" r="r" t="t"/>
              <a:pathLst>
                <a:path extrusionOk="0" h="11205" w="8086">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70"/>
            <p:cNvSpPr/>
            <p:nvPr/>
          </p:nvSpPr>
          <p:spPr>
            <a:xfrm>
              <a:off x="5501681" y="1538925"/>
              <a:ext cx="10248" cy="10248"/>
            </a:xfrm>
            <a:custGeom>
              <a:rect b="b" l="l" r="r" t="t"/>
              <a:pathLst>
                <a:path extrusionOk="0" h="322" w="322">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70"/>
            <p:cNvSpPr/>
            <p:nvPr/>
          </p:nvSpPr>
          <p:spPr>
            <a:xfrm>
              <a:off x="5401233" y="1560886"/>
              <a:ext cx="211112" cy="278554"/>
            </a:xfrm>
            <a:custGeom>
              <a:rect b="b" l="l" r="r" t="t"/>
              <a:pathLst>
                <a:path extrusionOk="0" h="8752" w="6633">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70"/>
            <p:cNvSpPr/>
            <p:nvPr/>
          </p:nvSpPr>
          <p:spPr>
            <a:xfrm>
              <a:off x="5434207" y="1672664"/>
              <a:ext cx="33387" cy="33387"/>
            </a:xfrm>
            <a:custGeom>
              <a:rect b="b" l="l" r="r" t="t"/>
              <a:pathLst>
                <a:path extrusionOk="0" h="1049" w="1049">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70"/>
            <p:cNvSpPr/>
            <p:nvPr/>
          </p:nvSpPr>
          <p:spPr>
            <a:xfrm>
              <a:off x="5434207" y="1723079"/>
              <a:ext cx="33387" cy="33005"/>
            </a:xfrm>
            <a:custGeom>
              <a:rect b="b" l="l" r="r" t="t"/>
              <a:pathLst>
                <a:path extrusionOk="0" h="1037" w="1049">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70"/>
            <p:cNvSpPr/>
            <p:nvPr/>
          </p:nvSpPr>
          <p:spPr>
            <a:xfrm>
              <a:off x="5434207" y="1773112"/>
              <a:ext cx="33387" cy="33355"/>
            </a:xfrm>
            <a:custGeom>
              <a:rect b="b" l="l" r="r" t="t"/>
              <a:pathLst>
                <a:path extrusionOk="0" h="1048" w="1049">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70"/>
            <p:cNvSpPr/>
            <p:nvPr/>
          </p:nvSpPr>
          <p:spPr>
            <a:xfrm>
              <a:off x="5478924" y="1672664"/>
              <a:ext cx="60663" cy="10662"/>
            </a:xfrm>
            <a:custGeom>
              <a:rect b="b" l="l" r="r" t="t"/>
              <a:pathLst>
                <a:path extrusionOk="0" h="335" w="1906">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70"/>
            <p:cNvSpPr/>
            <p:nvPr/>
          </p:nvSpPr>
          <p:spPr>
            <a:xfrm>
              <a:off x="5478924" y="1695039"/>
              <a:ext cx="99716" cy="10630"/>
            </a:xfrm>
            <a:custGeom>
              <a:rect b="b" l="l" r="r" t="t"/>
              <a:pathLst>
                <a:path extrusionOk="0" h="334" w="3133">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70"/>
            <p:cNvSpPr/>
            <p:nvPr/>
          </p:nvSpPr>
          <p:spPr>
            <a:xfrm>
              <a:off x="5478924" y="1723079"/>
              <a:ext cx="60663" cy="10248"/>
            </a:xfrm>
            <a:custGeom>
              <a:rect b="b" l="l" r="r" t="t"/>
              <a:pathLst>
                <a:path extrusionOk="0" h="322" w="1906">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70"/>
            <p:cNvSpPr/>
            <p:nvPr/>
          </p:nvSpPr>
          <p:spPr>
            <a:xfrm>
              <a:off x="5478924" y="1745422"/>
              <a:ext cx="99716" cy="10280"/>
            </a:xfrm>
            <a:custGeom>
              <a:rect b="b" l="l" r="r" t="t"/>
              <a:pathLst>
                <a:path extrusionOk="0" h="323" w="3133">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70"/>
            <p:cNvSpPr/>
            <p:nvPr/>
          </p:nvSpPr>
          <p:spPr>
            <a:xfrm>
              <a:off x="5478924" y="1773112"/>
              <a:ext cx="60663" cy="10630"/>
            </a:xfrm>
            <a:custGeom>
              <a:rect b="b" l="l" r="r" t="t"/>
              <a:pathLst>
                <a:path extrusionOk="0" h="334" w="1906">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70"/>
            <p:cNvSpPr/>
            <p:nvPr/>
          </p:nvSpPr>
          <p:spPr>
            <a:xfrm>
              <a:off x="5478924" y="1795455"/>
              <a:ext cx="99716" cy="10630"/>
            </a:xfrm>
            <a:custGeom>
              <a:rect b="b" l="l" r="r" t="t"/>
              <a:pathLst>
                <a:path extrusionOk="0" h="334"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70"/>
            <p:cNvSpPr/>
            <p:nvPr/>
          </p:nvSpPr>
          <p:spPr>
            <a:xfrm>
              <a:off x="5478924" y="1588926"/>
              <a:ext cx="99716" cy="10662"/>
            </a:xfrm>
            <a:custGeom>
              <a:rect b="b" l="l" r="r" t="t"/>
              <a:pathLst>
                <a:path extrusionOk="0" h="335"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70"/>
            <p:cNvSpPr/>
            <p:nvPr/>
          </p:nvSpPr>
          <p:spPr>
            <a:xfrm>
              <a:off x="5434207" y="1639341"/>
              <a:ext cx="144783" cy="10248"/>
            </a:xfrm>
            <a:custGeom>
              <a:rect b="b" l="l" r="r" t="t"/>
              <a:pathLst>
                <a:path extrusionOk="0" h="322" w="4549">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70"/>
            <p:cNvSpPr/>
            <p:nvPr/>
          </p:nvSpPr>
          <p:spPr>
            <a:xfrm>
              <a:off x="5479306" y="1611301"/>
              <a:ext cx="26926" cy="10248"/>
            </a:xfrm>
            <a:custGeom>
              <a:rect b="b" l="l" r="r" t="t"/>
              <a:pathLst>
                <a:path extrusionOk="0" h="322" w="846">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70"/>
            <p:cNvSpPr/>
            <p:nvPr/>
          </p:nvSpPr>
          <p:spPr>
            <a:xfrm>
              <a:off x="5518327" y="1611301"/>
              <a:ext cx="26958" cy="10248"/>
            </a:xfrm>
            <a:custGeom>
              <a:rect b="b" l="l" r="r" t="t"/>
              <a:pathLst>
                <a:path extrusionOk="0" h="322" w="847">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70"/>
            <p:cNvSpPr/>
            <p:nvPr/>
          </p:nvSpPr>
          <p:spPr>
            <a:xfrm>
              <a:off x="5434207" y="1588926"/>
              <a:ext cx="32623" cy="32623"/>
            </a:xfrm>
            <a:custGeom>
              <a:rect b="b" l="l" r="r" t="t"/>
              <a:pathLst>
                <a:path extrusionOk="0" h="1025" w="1025">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8" name="Google Shape;12488;p70"/>
          <p:cNvGrpSpPr/>
          <p:nvPr/>
        </p:nvGrpSpPr>
        <p:grpSpPr>
          <a:xfrm>
            <a:off x="4880567" y="1535870"/>
            <a:ext cx="356245" cy="317607"/>
            <a:chOff x="4880567" y="1535870"/>
            <a:chExt cx="356245" cy="317607"/>
          </a:xfrm>
        </p:grpSpPr>
        <p:sp>
          <p:nvSpPr>
            <p:cNvPr id="12489" name="Google Shape;12489;p70"/>
            <p:cNvSpPr/>
            <p:nvPr/>
          </p:nvSpPr>
          <p:spPr>
            <a:xfrm>
              <a:off x="5103774" y="1535870"/>
              <a:ext cx="100448" cy="128138"/>
            </a:xfrm>
            <a:custGeom>
              <a:rect b="b" l="l" r="r" t="t"/>
              <a:pathLst>
                <a:path extrusionOk="0" h="4026" w="3156">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70"/>
            <p:cNvSpPr/>
            <p:nvPr/>
          </p:nvSpPr>
          <p:spPr>
            <a:xfrm>
              <a:off x="4880567" y="1552929"/>
              <a:ext cx="200895" cy="300547"/>
            </a:xfrm>
            <a:custGeom>
              <a:rect b="b" l="l" r="r" t="t"/>
              <a:pathLst>
                <a:path extrusionOk="0" h="9443" w="6312">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70"/>
            <p:cNvSpPr/>
            <p:nvPr/>
          </p:nvSpPr>
          <p:spPr>
            <a:xfrm>
              <a:off x="4919620"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70"/>
            <p:cNvSpPr/>
            <p:nvPr/>
          </p:nvSpPr>
          <p:spPr>
            <a:xfrm>
              <a:off x="5031398"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70"/>
            <p:cNvSpPr/>
            <p:nvPr/>
          </p:nvSpPr>
          <p:spPr>
            <a:xfrm>
              <a:off x="5070418" y="1552547"/>
              <a:ext cx="166394" cy="173969"/>
            </a:xfrm>
            <a:custGeom>
              <a:rect b="b" l="l" r="r" t="t"/>
              <a:pathLst>
                <a:path extrusionOk="0" h="5466" w="5228">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4" name="Google Shape;12494;p70"/>
          <p:cNvGrpSpPr/>
          <p:nvPr/>
        </p:nvGrpSpPr>
        <p:grpSpPr>
          <a:xfrm>
            <a:off x="5771483" y="1515787"/>
            <a:ext cx="357359" cy="357391"/>
            <a:chOff x="5771483" y="1515787"/>
            <a:chExt cx="357359" cy="357391"/>
          </a:xfrm>
        </p:grpSpPr>
        <p:sp>
          <p:nvSpPr>
            <p:cNvPr id="12495" name="Google Shape;12495;p70"/>
            <p:cNvSpPr/>
            <p:nvPr/>
          </p:nvSpPr>
          <p:spPr>
            <a:xfrm>
              <a:off x="5771483" y="1515787"/>
              <a:ext cx="357359" cy="357391"/>
            </a:xfrm>
            <a:custGeom>
              <a:rect b="b" l="l" r="r" t="t"/>
              <a:pathLst>
                <a:path extrusionOk="0" h="11229" w="11228">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70"/>
            <p:cNvSpPr/>
            <p:nvPr/>
          </p:nvSpPr>
          <p:spPr>
            <a:xfrm>
              <a:off x="5837429" y="1583070"/>
              <a:ext cx="185713" cy="183613"/>
            </a:xfrm>
            <a:custGeom>
              <a:rect b="b" l="l" r="r" t="t"/>
              <a:pathLst>
                <a:path extrusionOk="0" h="5769" w="5835">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70"/>
            <p:cNvSpPr/>
            <p:nvPr/>
          </p:nvSpPr>
          <p:spPr>
            <a:xfrm>
              <a:off x="5876068" y="1616584"/>
              <a:ext cx="186859" cy="189501"/>
            </a:xfrm>
            <a:custGeom>
              <a:rect b="b" l="l" r="r" t="t"/>
              <a:pathLst>
                <a:path extrusionOk="0" h="5954" w="5871">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70"/>
            <p:cNvSpPr/>
            <p:nvPr/>
          </p:nvSpPr>
          <p:spPr>
            <a:xfrm>
              <a:off x="5928360" y="1644624"/>
              <a:ext cx="45131" cy="16328"/>
            </a:xfrm>
            <a:custGeom>
              <a:rect b="b" l="l" r="r" t="t"/>
              <a:pathLst>
                <a:path extrusionOk="0" h="513" w="1418">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9" name="Google Shape;12499;p70"/>
          <p:cNvGrpSpPr/>
          <p:nvPr/>
        </p:nvGrpSpPr>
        <p:grpSpPr>
          <a:xfrm>
            <a:off x="7121669" y="1533610"/>
            <a:ext cx="321362" cy="321362"/>
            <a:chOff x="7121669" y="1533610"/>
            <a:chExt cx="321362" cy="321362"/>
          </a:xfrm>
        </p:grpSpPr>
        <p:sp>
          <p:nvSpPr>
            <p:cNvPr id="12500" name="Google Shape;12500;p70"/>
            <p:cNvSpPr/>
            <p:nvPr/>
          </p:nvSpPr>
          <p:spPr>
            <a:xfrm>
              <a:off x="7121669" y="1600289"/>
              <a:ext cx="142142" cy="192556"/>
            </a:xfrm>
            <a:custGeom>
              <a:rect b="b" l="l" r="r" t="t"/>
              <a:pathLst>
                <a:path extrusionOk="0" h="6050" w="4466">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70"/>
            <p:cNvSpPr/>
            <p:nvPr/>
          </p:nvSpPr>
          <p:spPr>
            <a:xfrm>
              <a:off x="7170938" y="1533610"/>
              <a:ext cx="223206" cy="53852"/>
            </a:xfrm>
            <a:custGeom>
              <a:rect b="b" l="l" r="r" t="t"/>
              <a:pathLst>
                <a:path extrusionOk="0" h="1692" w="7013">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70"/>
            <p:cNvSpPr/>
            <p:nvPr/>
          </p:nvSpPr>
          <p:spPr>
            <a:xfrm>
              <a:off x="7175107" y="1804558"/>
              <a:ext cx="215249" cy="50415"/>
            </a:xfrm>
            <a:custGeom>
              <a:rect b="b" l="l" r="r" t="t"/>
              <a:pathLst>
                <a:path extrusionOk="0" h="1584" w="6763">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70"/>
            <p:cNvSpPr/>
            <p:nvPr/>
          </p:nvSpPr>
          <p:spPr>
            <a:xfrm>
              <a:off x="7300539" y="1600289"/>
              <a:ext cx="142492" cy="191793"/>
            </a:xfrm>
            <a:custGeom>
              <a:rect b="b" l="l" r="r" t="t"/>
              <a:pathLst>
                <a:path extrusionOk="0" h="6026" w="4477">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4" name="Google Shape;12504;p70"/>
          <p:cNvGrpSpPr/>
          <p:nvPr/>
        </p:nvGrpSpPr>
        <p:grpSpPr>
          <a:xfrm>
            <a:off x="7562766" y="1514864"/>
            <a:ext cx="327059" cy="360192"/>
            <a:chOff x="7562766" y="1514864"/>
            <a:chExt cx="327059" cy="360192"/>
          </a:xfrm>
        </p:grpSpPr>
        <p:sp>
          <p:nvSpPr>
            <p:cNvPr id="12505" name="Google Shape;12505;p70"/>
            <p:cNvSpPr/>
            <p:nvPr/>
          </p:nvSpPr>
          <p:spPr>
            <a:xfrm>
              <a:off x="7662418" y="1600289"/>
              <a:ext cx="127724" cy="165248"/>
            </a:xfrm>
            <a:custGeom>
              <a:rect b="b" l="l" r="r" t="t"/>
              <a:pathLst>
                <a:path extrusionOk="0" h="5192" w="4013">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70"/>
            <p:cNvSpPr/>
            <p:nvPr/>
          </p:nvSpPr>
          <p:spPr>
            <a:xfrm>
              <a:off x="7599527" y="1548951"/>
              <a:ext cx="258853" cy="154841"/>
            </a:xfrm>
            <a:custGeom>
              <a:rect b="b" l="l" r="r" t="t"/>
              <a:pathLst>
                <a:path extrusionOk="0" h="4865" w="8133">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70"/>
            <p:cNvSpPr/>
            <p:nvPr/>
          </p:nvSpPr>
          <p:spPr>
            <a:xfrm>
              <a:off x="7599909" y="1648380"/>
              <a:ext cx="242175" cy="190679"/>
            </a:xfrm>
            <a:custGeom>
              <a:rect b="b" l="l" r="r" t="t"/>
              <a:pathLst>
                <a:path extrusionOk="0" h="5991" w="7609">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70"/>
            <p:cNvSpPr/>
            <p:nvPr/>
          </p:nvSpPr>
          <p:spPr>
            <a:xfrm>
              <a:off x="7562766" y="1514864"/>
              <a:ext cx="327059" cy="360192"/>
            </a:xfrm>
            <a:custGeom>
              <a:rect b="b" l="l" r="r" t="t"/>
              <a:pathLst>
                <a:path extrusionOk="0" h="11317" w="10276">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9" name="Google Shape;12509;p70"/>
          <p:cNvGrpSpPr/>
          <p:nvPr/>
        </p:nvGrpSpPr>
        <p:grpSpPr>
          <a:xfrm>
            <a:off x="6221229" y="1498673"/>
            <a:ext cx="361636" cy="362183"/>
            <a:chOff x="6259175" y="1559008"/>
            <a:chExt cx="271743" cy="272093"/>
          </a:xfrm>
        </p:grpSpPr>
        <p:sp>
          <p:nvSpPr>
            <p:cNvPr id="12510" name="Google Shape;12510;p70"/>
            <p:cNvSpPr/>
            <p:nvPr/>
          </p:nvSpPr>
          <p:spPr>
            <a:xfrm>
              <a:off x="6259175" y="1559008"/>
              <a:ext cx="271743" cy="272093"/>
            </a:xfrm>
            <a:custGeom>
              <a:rect b="b" l="l" r="r" t="t"/>
              <a:pathLst>
                <a:path extrusionOk="0" h="8549" w="8538">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70"/>
            <p:cNvSpPr/>
            <p:nvPr/>
          </p:nvSpPr>
          <p:spPr>
            <a:xfrm>
              <a:off x="6278145" y="1577946"/>
              <a:ext cx="231927" cy="232309"/>
            </a:xfrm>
            <a:custGeom>
              <a:rect b="b" l="l" r="r" t="t"/>
              <a:pathLst>
                <a:path extrusionOk="0" h="7299" w="7287">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70"/>
            <p:cNvSpPr/>
            <p:nvPr/>
          </p:nvSpPr>
          <p:spPr>
            <a:xfrm>
              <a:off x="6297846" y="1690870"/>
              <a:ext cx="13272" cy="7607"/>
            </a:xfrm>
            <a:custGeom>
              <a:rect b="b" l="l" r="r" t="t"/>
              <a:pathLst>
                <a:path extrusionOk="0" h="239" w="417">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70"/>
            <p:cNvSpPr/>
            <p:nvPr/>
          </p:nvSpPr>
          <p:spPr>
            <a:xfrm>
              <a:off x="6390687" y="1598029"/>
              <a:ext cx="100448" cy="100448"/>
            </a:xfrm>
            <a:custGeom>
              <a:rect b="b" l="l" r="r" t="t"/>
              <a:pathLst>
                <a:path extrusionOk="0" h="3156" w="3156">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70"/>
            <p:cNvSpPr/>
            <p:nvPr/>
          </p:nvSpPr>
          <p:spPr>
            <a:xfrm>
              <a:off x="6390305" y="1778013"/>
              <a:ext cx="7607" cy="13304"/>
            </a:xfrm>
            <a:custGeom>
              <a:rect b="b" l="l" r="r" t="t"/>
              <a:pathLst>
                <a:path extrusionOk="0" h="418" w="239">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70"/>
            <p:cNvSpPr/>
            <p:nvPr/>
          </p:nvSpPr>
          <p:spPr>
            <a:xfrm>
              <a:off x="6324358" y="1624923"/>
              <a:ext cx="12922" cy="11776"/>
            </a:xfrm>
            <a:custGeom>
              <a:rect b="b" l="l" r="r" t="t"/>
              <a:pathLst>
                <a:path extrusionOk="0" h="370" w="406">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70"/>
            <p:cNvSpPr/>
            <p:nvPr/>
          </p:nvSpPr>
          <p:spPr>
            <a:xfrm>
              <a:off x="6451700" y="1752265"/>
              <a:ext cx="12890" cy="11776"/>
            </a:xfrm>
            <a:custGeom>
              <a:rect b="b" l="l" r="r" t="t"/>
              <a:pathLst>
                <a:path extrusionOk="0" h="370" w="405">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70"/>
            <p:cNvSpPr/>
            <p:nvPr/>
          </p:nvSpPr>
          <p:spPr>
            <a:xfrm>
              <a:off x="6451700" y="1624923"/>
              <a:ext cx="12890" cy="11776"/>
            </a:xfrm>
            <a:custGeom>
              <a:rect b="b" l="l" r="r" t="t"/>
              <a:pathLst>
                <a:path extrusionOk="0" h="370" w="405">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70"/>
            <p:cNvSpPr/>
            <p:nvPr/>
          </p:nvSpPr>
          <p:spPr>
            <a:xfrm>
              <a:off x="6324358" y="1751883"/>
              <a:ext cx="12922" cy="11776"/>
            </a:xfrm>
            <a:custGeom>
              <a:rect b="b" l="l" r="r" t="t"/>
              <a:pathLst>
                <a:path extrusionOk="0" h="370" w="406">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70"/>
            <p:cNvSpPr/>
            <p:nvPr/>
          </p:nvSpPr>
          <p:spPr>
            <a:xfrm>
              <a:off x="6304657" y="1653823"/>
              <a:ext cx="14036" cy="10567"/>
            </a:xfrm>
            <a:custGeom>
              <a:rect b="b" l="l" r="r" t="t"/>
              <a:pathLst>
                <a:path extrusionOk="0" h="332" w="441">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70"/>
            <p:cNvSpPr/>
            <p:nvPr/>
          </p:nvSpPr>
          <p:spPr>
            <a:xfrm>
              <a:off x="6469874" y="1724511"/>
              <a:ext cx="14068" cy="10344"/>
            </a:xfrm>
            <a:custGeom>
              <a:rect b="b" l="l" r="r" t="t"/>
              <a:pathLst>
                <a:path extrusionOk="0" h="325" w="442">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70"/>
            <p:cNvSpPr/>
            <p:nvPr/>
          </p:nvSpPr>
          <p:spPr>
            <a:xfrm>
              <a:off x="6424392" y="1605158"/>
              <a:ext cx="11394" cy="13368"/>
            </a:xfrm>
            <a:custGeom>
              <a:rect b="b" l="l" r="r" t="t"/>
              <a:pathLst>
                <a:path extrusionOk="0" h="420" w="358">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70"/>
            <p:cNvSpPr/>
            <p:nvPr/>
          </p:nvSpPr>
          <p:spPr>
            <a:xfrm>
              <a:off x="6353926" y="1770916"/>
              <a:ext cx="11394" cy="13208"/>
            </a:xfrm>
            <a:custGeom>
              <a:rect b="b" l="l" r="r" t="t"/>
              <a:pathLst>
                <a:path extrusionOk="0" h="415" w="358">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70"/>
            <p:cNvSpPr/>
            <p:nvPr/>
          </p:nvSpPr>
          <p:spPr>
            <a:xfrm>
              <a:off x="6355040" y="1604363"/>
              <a:ext cx="11044" cy="13399"/>
            </a:xfrm>
            <a:custGeom>
              <a:rect b="b" l="l" r="r" t="t"/>
              <a:pathLst>
                <a:path extrusionOk="0" h="421" w="347">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70"/>
            <p:cNvSpPr/>
            <p:nvPr/>
          </p:nvSpPr>
          <p:spPr>
            <a:xfrm>
              <a:off x="6422514" y="1771489"/>
              <a:ext cx="11012" cy="13017"/>
            </a:xfrm>
            <a:custGeom>
              <a:rect b="b" l="l" r="r" t="t"/>
              <a:pathLst>
                <a:path extrusionOk="0" h="409" w="346">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70"/>
            <p:cNvSpPr/>
            <p:nvPr/>
          </p:nvSpPr>
          <p:spPr>
            <a:xfrm>
              <a:off x="6470637" y="1655541"/>
              <a:ext cx="14036" cy="10726"/>
            </a:xfrm>
            <a:custGeom>
              <a:rect b="b" l="l" r="r" t="t"/>
              <a:pathLst>
                <a:path extrusionOk="0" h="337" w="441">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70"/>
            <p:cNvSpPr/>
            <p:nvPr/>
          </p:nvSpPr>
          <p:spPr>
            <a:xfrm>
              <a:off x="6303893" y="1723175"/>
              <a:ext cx="13686" cy="10153"/>
            </a:xfrm>
            <a:custGeom>
              <a:rect b="b" l="l" r="r" t="t"/>
              <a:pathLst>
                <a:path extrusionOk="0" h="319" w="43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7" name="Google Shape;12527;p70"/>
          <p:cNvGrpSpPr/>
          <p:nvPr/>
        </p:nvGrpSpPr>
        <p:grpSpPr>
          <a:xfrm>
            <a:off x="2661459" y="2015001"/>
            <a:ext cx="322508" cy="273494"/>
            <a:chOff x="2661459" y="2015001"/>
            <a:chExt cx="322508" cy="273494"/>
          </a:xfrm>
        </p:grpSpPr>
        <p:sp>
          <p:nvSpPr>
            <p:cNvPr id="12528" name="Google Shape;12528;p70"/>
            <p:cNvSpPr/>
            <p:nvPr/>
          </p:nvSpPr>
          <p:spPr>
            <a:xfrm>
              <a:off x="2661459" y="2028878"/>
              <a:ext cx="322508" cy="259617"/>
            </a:xfrm>
            <a:custGeom>
              <a:rect b="b" l="l" r="r" t="t"/>
              <a:pathLst>
                <a:path extrusionOk="0" h="8157" w="10133">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70"/>
            <p:cNvSpPr/>
            <p:nvPr/>
          </p:nvSpPr>
          <p:spPr>
            <a:xfrm>
              <a:off x="2946442" y="2015001"/>
              <a:ext cx="37525" cy="26799"/>
            </a:xfrm>
            <a:custGeom>
              <a:rect b="b" l="l" r="r" t="t"/>
              <a:pathLst>
                <a:path extrusionOk="0" h="842" w="1179">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0" name="Google Shape;12530;p70"/>
          <p:cNvGrpSpPr/>
          <p:nvPr/>
        </p:nvGrpSpPr>
        <p:grpSpPr>
          <a:xfrm>
            <a:off x="6671087" y="2009304"/>
            <a:ext cx="332757" cy="281833"/>
            <a:chOff x="6671087" y="2009304"/>
            <a:chExt cx="332757" cy="281833"/>
          </a:xfrm>
        </p:grpSpPr>
        <p:sp>
          <p:nvSpPr>
            <p:cNvPr id="12531" name="Google Shape;12531;p70"/>
            <p:cNvSpPr/>
            <p:nvPr/>
          </p:nvSpPr>
          <p:spPr>
            <a:xfrm>
              <a:off x="6671087" y="2023658"/>
              <a:ext cx="331993" cy="267478"/>
            </a:xfrm>
            <a:custGeom>
              <a:rect b="b" l="l" r="r" t="t"/>
              <a:pathLst>
                <a:path extrusionOk="0" h="8404" w="10431">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70"/>
            <p:cNvSpPr/>
            <p:nvPr/>
          </p:nvSpPr>
          <p:spPr>
            <a:xfrm>
              <a:off x="6965173" y="2009304"/>
              <a:ext cx="38670" cy="27181"/>
            </a:xfrm>
            <a:custGeom>
              <a:rect b="b" l="l" r="r" t="t"/>
              <a:pathLst>
                <a:path extrusionOk="0" h="854" w="1215">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33" name="Google Shape;12533;p70"/>
          <p:cNvSpPr/>
          <p:nvPr/>
        </p:nvSpPr>
        <p:spPr>
          <a:xfrm>
            <a:off x="1745940" y="1967132"/>
            <a:ext cx="368371" cy="368340"/>
          </a:xfrm>
          <a:custGeom>
            <a:rect b="b" l="l" r="r" t="t"/>
            <a:pathLst>
              <a:path extrusionOk="0" h="11573" w="11574">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34" name="Google Shape;12534;p70"/>
          <p:cNvGrpSpPr/>
          <p:nvPr/>
        </p:nvGrpSpPr>
        <p:grpSpPr>
          <a:xfrm>
            <a:off x="2201806" y="1976585"/>
            <a:ext cx="349784" cy="349434"/>
            <a:chOff x="2201806" y="1976585"/>
            <a:chExt cx="349784" cy="349434"/>
          </a:xfrm>
        </p:grpSpPr>
        <p:sp>
          <p:nvSpPr>
            <p:cNvPr id="12535" name="Google Shape;12535;p70"/>
            <p:cNvSpPr/>
            <p:nvPr/>
          </p:nvSpPr>
          <p:spPr>
            <a:xfrm>
              <a:off x="2231755" y="2073373"/>
              <a:ext cx="319835" cy="252647"/>
            </a:xfrm>
            <a:custGeom>
              <a:rect b="b" l="l" r="r" t="t"/>
              <a:pathLst>
                <a:path extrusionOk="0" h="7938" w="10049">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70"/>
            <p:cNvSpPr/>
            <p:nvPr/>
          </p:nvSpPr>
          <p:spPr>
            <a:xfrm>
              <a:off x="2201806" y="1976585"/>
              <a:ext cx="319484" cy="252424"/>
            </a:xfrm>
            <a:custGeom>
              <a:rect b="b" l="l" r="r" t="t"/>
              <a:pathLst>
                <a:path extrusionOk="0" h="7931" w="10038">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70"/>
            <p:cNvSpPr/>
            <p:nvPr/>
          </p:nvSpPr>
          <p:spPr>
            <a:xfrm>
              <a:off x="2331789" y="2068662"/>
              <a:ext cx="16709" cy="27340"/>
            </a:xfrm>
            <a:custGeom>
              <a:rect b="b" l="l" r="r" t="t"/>
              <a:pathLst>
                <a:path extrusionOk="0" h="859" w="525">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70"/>
            <p:cNvSpPr/>
            <p:nvPr/>
          </p:nvSpPr>
          <p:spPr>
            <a:xfrm>
              <a:off x="2243118" y="2021653"/>
              <a:ext cx="265664" cy="261908"/>
            </a:xfrm>
            <a:custGeom>
              <a:rect b="b" l="l" r="r" t="t"/>
              <a:pathLst>
                <a:path extrusionOk="0" h="8229" w="8347">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9" name="Google Shape;12539;p70"/>
          <p:cNvGrpSpPr/>
          <p:nvPr/>
        </p:nvGrpSpPr>
        <p:grpSpPr>
          <a:xfrm>
            <a:off x="3094217" y="1976585"/>
            <a:ext cx="350198" cy="350548"/>
            <a:chOff x="3094217" y="1976585"/>
            <a:chExt cx="350198" cy="350548"/>
          </a:xfrm>
        </p:grpSpPr>
        <p:sp>
          <p:nvSpPr>
            <p:cNvPr id="12540" name="Google Shape;12540;p70"/>
            <p:cNvSpPr/>
            <p:nvPr/>
          </p:nvSpPr>
          <p:spPr>
            <a:xfrm>
              <a:off x="3094217" y="2129039"/>
              <a:ext cx="131543" cy="197362"/>
            </a:xfrm>
            <a:custGeom>
              <a:rect b="b" l="l" r="r" t="t"/>
              <a:pathLst>
                <a:path extrusionOk="0" h="6201" w="4133">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70"/>
            <p:cNvSpPr/>
            <p:nvPr/>
          </p:nvSpPr>
          <p:spPr>
            <a:xfrm>
              <a:off x="3116592" y="2293778"/>
              <a:ext cx="10630" cy="32241"/>
            </a:xfrm>
            <a:custGeom>
              <a:rect b="b" l="l" r="r" t="t"/>
              <a:pathLst>
                <a:path extrusionOk="0" h="1013" w="334">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70"/>
            <p:cNvSpPr/>
            <p:nvPr/>
          </p:nvSpPr>
          <p:spPr>
            <a:xfrm>
              <a:off x="3193519" y="2293778"/>
              <a:ext cx="10248" cy="32241"/>
            </a:xfrm>
            <a:custGeom>
              <a:rect b="b" l="l" r="r" t="t"/>
              <a:pathLst>
                <a:path extrusionOk="0" h="1013" w="322">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70"/>
            <p:cNvSpPr/>
            <p:nvPr/>
          </p:nvSpPr>
          <p:spPr>
            <a:xfrm>
              <a:off x="3346227" y="2166755"/>
              <a:ext cx="54966" cy="18301"/>
            </a:xfrm>
            <a:custGeom>
              <a:rect b="b" l="l" r="r" t="t"/>
              <a:pathLst>
                <a:path extrusionOk="0" h="575" w="1727">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70"/>
            <p:cNvSpPr/>
            <p:nvPr/>
          </p:nvSpPr>
          <p:spPr>
            <a:xfrm>
              <a:off x="3302655" y="2134991"/>
              <a:ext cx="141760" cy="192143"/>
            </a:xfrm>
            <a:custGeom>
              <a:rect b="b" l="l" r="r" t="t"/>
              <a:pathLst>
                <a:path extrusionOk="0" h="6037" w="4454">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70"/>
            <p:cNvSpPr/>
            <p:nvPr/>
          </p:nvSpPr>
          <p:spPr>
            <a:xfrm>
              <a:off x="3330313" y="2288463"/>
              <a:ext cx="10248" cy="37938"/>
            </a:xfrm>
            <a:custGeom>
              <a:rect b="b" l="l" r="r" t="t"/>
              <a:pathLst>
                <a:path extrusionOk="0" h="1192" w="322">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70"/>
            <p:cNvSpPr/>
            <p:nvPr/>
          </p:nvSpPr>
          <p:spPr>
            <a:xfrm>
              <a:off x="3406859" y="2288463"/>
              <a:ext cx="10630" cy="37938"/>
            </a:xfrm>
            <a:custGeom>
              <a:rect b="b" l="l" r="r" t="t"/>
              <a:pathLst>
                <a:path extrusionOk="0" h="1192" w="334">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70"/>
            <p:cNvSpPr/>
            <p:nvPr/>
          </p:nvSpPr>
          <p:spPr>
            <a:xfrm>
              <a:off x="3149183" y="1976585"/>
              <a:ext cx="219419" cy="183072"/>
            </a:xfrm>
            <a:custGeom>
              <a:rect b="b" l="l" r="r" t="t"/>
              <a:pathLst>
                <a:path extrusionOk="0" h="5752" w="6894">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70"/>
            <p:cNvSpPr/>
            <p:nvPr/>
          </p:nvSpPr>
          <p:spPr>
            <a:xfrm>
              <a:off x="3187822" y="2009177"/>
              <a:ext cx="26926" cy="10280"/>
            </a:xfrm>
            <a:custGeom>
              <a:rect b="b" l="l" r="r" t="t"/>
              <a:pathLst>
                <a:path extrusionOk="0" h="323" w="846">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70"/>
            <p:cNvSpPr/>
            <p:nvPr/>
          </p:nvSpPr>
          <p:spPr>
            <a:xfrm>
              <a:off x="3226110" y="2009177"/>
              <a:ext cx="81478" cy="10280"/>
            </a:xfrm>
            <a:custGeom>
              <a:rect b="b" l="l" r="r" t="t"/>
              <a:pathLst>
                <a:path extrusionOk="0" h="323" w="256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70"/>
            <p:cNvSpPr/>
            <p:nvPr/>
          </p:nvSpPr>
          <p:spPr>
            <a:xfrm>
              <a:off x="3187822" y="2036453"/>
              <a:ext cx="119767" cy="10662"/>
            </a:xfrm>
            <a:custGeom>
              <a:rect b="b" l="l" r="r" t="t"/>
              <a:pathLst>
                <a:path extrusionOk="0" h="335" w="3763">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70"/>
            <p:cNvSpPr/>
            <p:nvPr/>
          </p:nvSpPr>
          <p:spPr>
            <a:xfrm>
              <a:off x="3187822" y="2064143"/>
              <a:ext cx="81510" cy="10248"/>
            </a:xfrm>
            <a:custGeom>
              <a:rect b="b" l="l" r="r" t="t"/>
              <a:pathLst>
                <a:path extrusionOk="0" h="322" w="2561">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70"/>
            <p:cNvSpPr/>
            <p:nvPr/>
          </p:nvSpPr>
          <p:spPr>
            <a:xfrm>
              <a:off x="3280663" y="2064143"/>
              <a:ext cx="26926" cy="10248"/>
            </a:xfrm>
            <a:custGeom>
              <a:rect b="b" l="l" r="r" t="t"/>
              <a:pathLst>
                <a:path extrusionOk="0" h="322" w="846">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3" name="Google Shape;12553;p70"/>
          <p:cNvGrpSpPr/>
          <p:nvPr/>
        </p:nvGrpSpPr>
        <p:grpSpPr>
          <a:xfrm>
            <a:off x="870939" y="1975821"/>
            <a:ext cx="332375" cy="350071"/>
            <a:chOff x="870939" y="1975821"/>
            <a:chExt cx="332375" cy="350071"/>
          </a:xfrm>
        </p:grpSpPr>
        <p:sp>
          <p:nvSpPr>
            <p:cNvPr id="12554" name="Google Shape;12554;p70"/>
            <p:cNvSpPr/>
            <p:nvPr/>
          </p:nvSpPr>
          <p:spPr>
            <a:xfrm>
              <a:off x="870939" y="1975821"/>
              <a:ext cx="332375" cy="350071"/>
            </a:xfrm>
            <a:custGeom>
              <a:rect b="b" l="l" r="r" t="t"/>
              <a:pathLst>
                <a:path extrusionOk="0" h="10999" w="10443">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70"/>
            <p:cNvSpPr/>
            <p:nvPr/>
          </p:nvSpPr>
          <p:spPr>
            <a:xfrm>
              <a:off x="955059" y="2135755"/>
              <a:ext cx="164134" cy="75877"/>
            </a:xfrm>
            <a:custGeom>
              <a:rect b="b" l="l" r="r" t="t"/>
              <a:pathLst>
                <a:path extrusionOk="0" h="2384" w="5157">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70"/>
            <p:cNvSpPr/>
            <p:nvPr/>
          </p:nvSpPr>
          <p:spPr>
            <a:xfrm>
              <a:off x="955059" y="2224999"/>
              <a:ext cx="164134" cy="75240"/>
            </a:xfrm>
            <a:custGeom>
              <a:rect b="b" l="l" r="r" t="t"/>
              <a:pathLst>
                <a:path extrusionOk="0" h="2364" w="5157">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70"/>
            <p:cNvSpPr/>
            <p:nvPr/>
          </p:nvSpPr>
          <p:spPr>
            <a:xfrm>
              <a:off x="1021387" y="2183496"/>
              <a:ext cx="18969" cy="69766"/>
            </a:xfrm>
            <a:custGeom>
              <a:rect b="b" l="l" r="r" t="t"/>
              <a:pathLst>
                <a:path extrusionOk="0" h="2192" w="596">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58" name="Google Shape;12558;p70"/>
          <p:cNvSpPr/>
          <p:nvPr/>
        </p:nvSpPr>
        <p:spPr>
          <a:xfrm>
            <a:off x="1276039" y="1961817"/>
            <a:ext cx="414967" cy="378970"/>
          </a:xfrm>
          <a:custGeom>
            <a:rect b="b" l="l" r="r" t="t"/>
            <a:pathLst>
              <a:path extrusionOk="0" h="11907" w="13038">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59" name="Google Shape;12559;p70"/>
          <p:cNvGrpSpPr/>
          <p:nvPr/>
        </p:nvGrpSpPr>
        <p:grpSpPr>
          <a:xfrm>
            <a:off x="3979435" y="1976585"/>
            <a:ext cx="345265" cy="349848"/>
            <a:chOff x="3979435" y="1976585"/>
            <a:chExt cx="345265" cy="349848"/>
          </a:xfrm>
        </p:grpSpPr>
        <p:sp>
          <p:nvSpPr>
            <p:cNvPr id="12560" name="Google Shape;12560;p70"/>
            <p:cNvSpPr/>
            <p:nvPr/>
          </p:nvSpPr>
          <p:spPr>
            <a:xfrm>
              <a:off x="3979435" y="1976585"/>
              <a:ext cx="345265" cy="349848"/>
            </a:xfrm>
            <a:custGeom>
              <a:rect b="b" l="l" r="r" t="t"/>
              <a:pathLst>
                <a:path extrusionOk="0" h="10992" w="10848">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70"/>
            <p:cNvSpPr/>
            <p:nvPr/>
          </p:nvSpPr>
          <p:spPr>
            <a:xfrm>
              <a:off x="4044236" y="2176685"/>
              <a:ext cx="144783" cy="123077"/>
            </a:xfrm>
            <a:custGeom>
              <a:rect b="b" l="l" r="r" t="t"/>
              <a:pathLst>
                <a:path extrusionOk="0" h="3867" w="4549">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70"/>
            <p:cNvSpPr/>
            <p:nvPr/>
          </p:nvSpPr>
          <p:spPr>
            <a:xfrm>
              <a:off x="4046910" y="2065957"/>
              <a:ext cx="204269" cy="100893"/>
            </a:xfrm>
            <a:custGeom>
              <a:rect b="b" l="l" r="r" t="t"/>
              <a:pathLst>
                <a:path extrusionOk="0" h="3170" w="6418">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70"/>
            <p:cNvSpPr/>
            <p:nvPr/>
          </p:nvSpPr>
          <p:spPr>
            <a:xfrm>
              <a:off x="4195735" y="2118027"/>
              <a:ext cx="84247" cy="174224"/>
            </a:xfrm>
            <a:custGeom>
              <a:rect b="b" l="l" r="r" t="t"/>
              <a:pathLst>
                <a:path extrusionOk="0" h="5474" w="2647">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70"/>
            <p:cNvSpPr/>
            <p:nvPr/>
          </p:nvSpPr>
          <p:spPr>
            <a:xfrm>
              <a:off x="4109037" y="2161153"/>
              <a:ext cx="81510" cy="55348"/>
            </a:xfrm>
            <a:custGeom>
              <a:rect b="b" l="l" r="r" t="t"/>
              <a:pathLst>
                <a:path extrusionOk="0" h="1739" w="2561">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70"/>
            <p:cNvSpPr/>
            <p:nvPr/>
          </p:nvSpPr>
          <p:spPr>
            <a:xfrm>
              <a:off x="4157160" y="2083080"/>
              <a:ext cx="10662" cy="29218"/>
            </a:xfrm>
            <a:custGeom>
              <a:rect b="b" l="l" r="r" t="t"/>
              <a:pathLst>
                <a:path extrusionOk="0" h="918" w="335">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70"/>
            <p:cNvSpPr/>
            <p:nvPr/>
          </p:nvSpPr>
          <p:spPr>
            <a:xfrm>
              <a:off x="4109419" y="2096034"/>
              <a:ext cx="21261" cy="26862"/>
            </a:xfrm>
            <a:custGeom>
              <a:rect b="b" l="l" r="r" t="t"/>
              <a:pathLst>
                <a:path extrusionOk="0" h="844" w="668">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70"/>
            <p:cNvSpPr/>
            <p:nvPr/>
          </p:nvSpPr>
          <p:spPr>
            <a:xfrm>
              <a:off x="4074950" y="2130121"/>
              <a:ext cx="28454" cy="19669"/>
            </a:xfrm>
            <a:custGeom>
              <a:rect b="b" l="l" r="r" t="t"/>
              <a:pathLst>
                <a:path extrusionOk="0" h="618" w="894">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70"/>
            <p:cNvSpPr/>
            <p:nvPr/>
          </p:nvSpPr>
          <p:spPr>
            <a:xfrm>
              <a:off x="4063555" y="2177067"/>
              <a:ext cx="29218" cy="10630"/>
            </a:xfrm>
            <a:custGeom>
              <a:rect b="b" l="l" r="r" t="t"/>
              <a:pathLst>
                <a:path extrusionOk="0" h="334" w="918">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70"/>
            <p:cNvSpPr/>
            <p:nvPr/>
          </p:nvSpPr>
          <p:spPr>
            <a:xfrm>
              <a:off x="4073804" y="2215005"/>
              <a:ext cx="29600" cy="20051"/>
            </a:xfrm>
            <a:custGeom>
              <a:rect b="b" l="l" r="r" t="t"/>
              <a:pathLst>
                <a:path extrusionOk="0" h="630" w="93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70"/>
            <p:cNvSpPr/>
            <p:nvPr/>
          </p:nvSpPr>
          <p:spPr>
            <a:xfrm>
              <a:off x="4109419" y="2242472"/>
              <a:ext cx="21261" cy="26703"/>
            </a:xfrm>
            <a:custGeom>
              <a:rect b="b" l="l" r="r" t="t"/>
              <a:pathLst>
                <a:path extrusionOk="0" h="839" w="668">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70"/>
            <p:cNvSpPr/>
            <p:nvPr/>
          </p:nvSpPr>
          <p:spPr>
            <a:xfrm>
              <a:off x="4157924" y="2252466"/>
              <a:ext cx="10248" cy="29600"/>
            </a:xfrm>
            <a:custGeom>
              <a:rect b="b" l="l" r="r" t="t"/>
              <a:pathLst>
                <a:path extrusionOk="0" h="930" w="322">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70"/>
            <p:cNvSpPr/>
            <p:nvPr/>
          </p:nvSpPr>
          <p:spPr>
            <a:xfrm>
              <a:off x="4194685" y="2242472"/>
              <a:ext cx="21261" cy="27022"/>
            </a:xfrm>
            <a:custGeom>
              <a:rect b="b" l="l" r="r" t="t"/>
              <a:pathLst>
                <a:path extrusionOk="0" h="849" w="668">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70"/>
            <p:cNvSpPr/>
            <p:nvPr/>
          </p:nvSpPr>
          <p:spPr>
            <a:xfrm>
              <a:off x="4222343" y="2215387"/>
              <a:ext cx="27690" cy="19669"/>
            </a:xfrm>
            <a:custGeom>
              <a:rect b="b" l="l" r="r" t="t"/>
              <a:pathLst>
                <a:path extrusionOk="0" h="618" w="87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70"/>
            <p:cNvSpPr/>
            <p:nvPr/>
          </p:nvSpPr>
          <p:spPr>
            <a:xfrm>
              <a:off x="4232941" y="2177067"/>
              <a:ext cx="29600" cy="10630"/>
            </a:xfrm>
            <a:custGeom>
              <a:rect b="b" l="l" r="r" t="t"/>
              <a:pathLst>
                <a:path extrusionOk="0" h="334" w="93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70"/>
            <p:cNvSpPr/>
            <p:nvPr/>
          </p:nvSpPr>
          <p:spPr>
            <a:xfrm>
              <a:off x="4221579" y="2130694"/>
              <a:ext cx="28454" cy="19478"/>
            </a:xfrm>
            <a:custGeom>
              <a:rect b="b" l="l" r="r" t="t"/>
              <a:pathLst>
                <a:path extrusionOk="0" h="612" w="894">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70"/>
            <p:cNvSpPr/>
            <p:nvPr/>
          </p:nvSpPr>
          <p:spPr>
            <a:xfrm>
              <a:off x="4194685" y="2095652"/>
              <a:ext cx="20879" cy="26862"/>
            </a:xfrm>
            <a:custGeom>
              <a:rect b="b" l="l" r="r" t="t"/>
              <a:pathLst>
                <a:path extrusionOk="0" h="844" w="656">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7" name="Google Shape;12577;p70"/>
          <p:cNvGrpSpPr/>
          <p:nvPr/>
        </p:nvGrpSpPr>
        <p:grpSpPr>
          <a:xfrm>
            <a:off x="3576626" y="1975821"/>
            <a:ext cx="284251" cy="351694"/>
            <a:chOff x="3576626" y="1975821"/>
            <a:chExt cx="284251" cy="351694"/>
          </a:xfrm>
        </p:grpSpPr>
        <p:sp>
          <p:nvSpPr>
            <p:cNvPr id="12578" name="Google Shape;12578;p70"/>
            <p:cNvSpPr/>
            <p:nvPr/>
          </p:nvSpPr>
          <p:spPr>
            <a:xfrm>
              <a:off x="3576626" y="2145971"/>
              <a:ext cx="284251" cy="181544"/>
            </a:xfrm>
            <a:custGeom>
              <a:rect b="b" l="l" r="r" t="t"/>
              <a:pathLst>
                <a:path extrusionOk="0" h="5704" w="8931">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70"/>
            <p:cNvSpPr/>
            <p:nvPr/>
          </p:nvSpPr>
          <p:spPr>
            <a:xfrm>
              <a:off x="3656195" y="1975821"/>
              <a:ext cx="120149" cy="164134"/>
            </a:xfrm>
            <a:custGeom>
              <a:rect b="b" l="l" r="r" t="t"/>
              <a:pathLst>
                <a:path extrusionOk="0" h="5157" w="3775">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70"/>
            <p:cNvSpPr/>
            <p:nvPr/>
          </p:nvSpPr>
          <p:spPr>
            <a:xfrm>
              <a:off x="3700149" y="2113380"/>
              <a:ext cx="32241" cy="10280"/>
            </a:xfrm>
            <a:custGeom>
              <a:rect b="b" l="l" r="r" t="t"/>
              <a:pathLst>
                <a:path extrusionOk="0" h="323" w="1013">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1" name="Google Shape;12581;p70"/>
          <p:cNvGrpSpPr/>
          <p:nvPr/>
        </p:nvGrpSpPr>
        <p:grpSpPr>
          <a:xfrm>
            <a:off x="2722090" y="2890162"/>
            <a:ext cx="238770" cy="371841"/>
            <a:chOff x="2722090" y="2890162"/>
            <a:chExt cx="238770" cy="371841"/>
          </a:xfrm>
        </p:grpSpPr>
        <p:sp>
          <p:nvSpPr>
            <p:cNvPr id="12582" name="Google Shape;12582;p70"/>
            <p:cNvSpPr/>
            <p:nvPr/>
          </p:nvSpPr>
          <p:spPr>
            <a:xfrm>
              <a:off x="2722090" y="2890162"/>
              <a:ext cx="238770" cy="371841"/>
            </a:xfrm>
            <a:custGeom>
              <a:rect b="b" l="l" r="r" t="t"/>
              <a:pathLst>
                <a:path extrusionOk="0" h="11683" w="7502">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70"/>
            <p:cNvSpPr/>
            <p:nvPr/>
          </p:nvSpPr>
          <p:spPr>
            <a:xfrm>
              <a:off x="2882023" y="2951111"/>
              <a:ext cx="21993" cy="16837"/>
            </a:xfrm>
            <a:custGeom>
              <a:rect b="b" l="l" r="r" t="t"/>
              <a:pathLst>
                <a:path extrusionOk="0" h="529" w="691">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70"/>
            <p:cNvSpPr/>
            <p:nvPr/>
          </p:nvSpPr>
          <p:spPr>
            <a:xfrm>
              <a:off x="2804332" y="2960341"/>
              <a:ext cx="11012" cy="15946"/>
            </a:xfrm>
            <a:custGeom>
              <a:rect b="b" l="l" r="r" t="t"/>
              <a:pathLst>
                <a:path extrusionOk="0" h="501" w="346">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85" name="Google Shape;12585;p70"/>
          <p:cNvSpPr/>
          <p:nvPr/>
        </p:nvSpPr>
        <p:spPr>
          <a:xfrm>
            <a:off x="5775652" y="1969392"/>
            <a:ext cx="361147" cy="360797"/>
          </a:xfrm>
          <a:custGeom>
            <a:rect b="b" l="l" r="r" t="t"/>
            <a:pathLst>
              <a:path extrusionOk="0" h="11336" w="11347">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86" name="Google Shape;12586;p70"/>
          <p:cNvGrpSpPr/>
          <p:nvPr/>
        </p:nvGrpSpPr>
        <p:grpSpPr>
          <a:xfrm>
            <a:off x="6216367" y="1970156"/>
            <a:ext cx="361147" cy="361147"/>
            <a:chOff x="6216367" y="1970156"/>
            <a:chExt cx="361147" cy="361147"/>
          </a:xfrm>
        </p:grpSpPr>
        <p:sp>
          <p:nvSpPr>
            <p:cNvPr id="12587" name="Google Shape;12587;p70"/>
            <p:cNvSpPr/>
            <p:nvPr/>
          </p:nvSpPr>
          <p:spPr>
            <a:xfrm>
              <a:off x="6247813" y="2069522"/>
              <a:ext cx="329701" cy="261781"/>
            </a:xfrm>
            <a:custGeom>
              <a:rect b="b" l="l" r="r" t="t"/>
              <a:pathLst>
                <a:path extrusionOk="0" h="8225" w="10359">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70"/>
            <p:cNvSpPr/>
            <p:nvPr/>
          </p:nvSpPr>
          <p:spPr>
            <a:xfrm>
              <a:off x="6216367" y="1970156"/>
              <a:ext cx="329701" cy="260731"/>
            </a:xfrm>
            <a:custGeom>
              <a:rect b="b" l="l" r="r" t="t"/>
              <a:pathLst>
                <a:path extrusionOk="0" h="8192" w="10359">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70"/>
            <p:cNvSpPr/>
            <p:nvPr/>
          </p:nvSpPr>
          <p:spPr>
            <a:xfrm>
              <a:off x="6351252" y="2064875"/>
              <a:ext cx="17855" cy="28072"/>
            </a:xfrm>
            <a:custGeom>
              <a:rect b="b" l="l" r="r" t="t"/>
              <a:pathLst>
                <a:path extrusionOk="0" h="882" w="561">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70"/>
            <p:cNvSpPr/>
            <p:nvPr/>
          </p:nvSpPr>
          <p:spPr>
            <a:xfrm>
              <a:off x="6260321" y="2016688"/>
              <a:ext cx="272857" cy="269929"/>
            </a:xfrm>
            <a:custGeom>
              <a:rect b="b" l="l" r="r" t="t"/>
              <a:pathLst>
                <a:path extrusionOk="0" h="8481" w="8573">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1" name="Google Shape;12591;p70"/>
          <p:cNvGrpSpPr/>
          <p:nvPr/>
        </p:nvGrpSpPr>
        <p:grpSpPr>
          <a:xfrm>
            <a:off x="1289311" y="2926222"/>
            <a:ext cx="408156" cy="299783"/>
            <a:chOff x="1289311" y="2926222"/>
            <a:chExt cx="408156" cy="299783"/>
          </a:xfrm>
        </p:grpSpPr>
        <p:sp>
          <p:nvSpPr>
            <p:cNvPr id="12592" name="Google Shape;12592;p70"/>
            <p:cNvSpPr/>
            <p:nvPr/>
          </p:nvSpPr>
          <p:spPr>
            <a:xfrm>
              <a:off x="1334029" y="2952385"/>
              <a:ext cx="318339" cy="216395"/>
            </a:xfrm>
            <a:custGeom>
              <a:rect b="b" l="l" r="r" t="t"/>
              <a:pathLst>
                <a:path extrusionOk="0" h="6799" w="10002">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70"/>
            <p:cNvSpPr/>
            <p:nvPr/>
          </p:nvSpPr>
          <p:spPr>
            <a:xfrm>
              <a:off x="1289311" y="2926222"/>
              <a:ext cx="408156" cy="299783"/>
            </a:xfrm>
            <a:custGeom>
              <a:rect b="b" l="l" r="r" t="t"/>
              <a:pathLst>
                <a:path extrusionOk="0" h="9419" w="12824">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4" name="Google Shape;12594;p70"/>
          <p:cNvGrpSpPr/>
          <p:nvPr/>
        </p:nvGrpSpPr>
        <p:grpSpPr>
          <a:xfrm>
            <a:off x="7978465" y="1969392"/>
            <a:ext cx="361147" cy="360797"/>
            <a:chOff x="7978465" y="1969392"/>
            <a:chExt cx="361147" cy="360797"/>
          </a:xfrm>
        </p:grpSpPr>
        <p:sp>
          <p:nvSpPr>
            <p:cNvPr id="12595" name="Google Shape;12595;p70"/>
            <p:cNvSpPr/>
            <p:nvPr/>
          </p:nvSpPr>
          <p:spPr>
            <a:xfrm>
              <a:off x="8136871" y="2285821"/>
              <a:ext cx="44368" cy="44368"/>
            </a:xfrm>
            <a:custGeom>
              <a:rect b="b" l="l" r="r" t="t"/>
              <a:pathLst>
                <a:path extrusionOk="0" h="1394" w="1394">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70"/>
            <p:cNvSpPr/>
            <p:nvPr/>
          </p:nvSpPr>
          <p:spPr>
            <a:xfrm>
              <a:off x="8210010" y="2121719"/>
              <a:ext cx="56112" cy="56112"/>
            </a:xfrm>
            <a:custGeom>
              <a:rect b="b" l="l" r="r" t="t"/>
              <a:pathLst>
                <a:path extrusionOk="0" h="1763" w="1763">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70"/>
            <p:cNvSpPr/>
            <p:nvPr/>
          </p:nvSpPr>
          <p:spPr>
            <a:xfrm>
              <a:off x="8051987" y="2121719"/>
              <a:ext cx="55730" cy="56112"/>
            </a:xfrm>
            <a:custGeom>
              <a:rect b="b" l="l" r="r" t="t"/>
              <a:pathLst>
                <a:path extrusionOk="0" h="1763" w="1751">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70"/>
            <p:cNvSpPr/>
            <p:nvPr/>
          </p:nvSpPr>
          <p:spPr>
            <a:xfrm>
              <a:off x="7978465" y="2285821"/>
              <a:ext cx="44749" cy="44368"/>
            </a:xfrm>
            <a:custGeom>
              <a:rect b="b" l="l" r="r" t="t"/>
              <a:pathLst>
                <a:path extrusionOk="0" h="1394" w="1406">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70"/>
            <p:cNvSpPr/>
            <p:nvPr/>
          </p:nvSpPr>
          <p:spPr>
            <a:xfrm>
              <a:off x="8294894" y="2285821"/>
              <a:ext cx="44718" cy="44368"/>
            </a:xfrm>
            <a:custGeom>
              <a:rect b="b" l="l" r="r" t="t"/>
              <a:pathLst>
                <a:path extrusionOk="0" h="1394" w="1405">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70"/>
            <p:cNvSpPr/>
            <p:nvPr/>
          </p:nvSpPr>
          <p:spPr>
            <a:xfrm>
              <a:off x="8119811" y="1969392"/>
              <a:ext cx="78455" cy="78487"/>
            </a:xfrm>
            <a:custGeom>
              <a:rect b="b" l="l" r="r" t="t"/>
              <a:pathLst>
                <a:path extrusionOk="0" h="2466" w="2465">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70"/>
            <p:cNvSpPr/>
            <p:nvPr/>
          </p:nvSpPr>
          <p:spPr>
            <a:xfrm>
              <a:off x="8012202" y="2189575"/>
              <a:ext cx="134917" cy="89690"/>
            </a:xfrm>
            <a:custGeom>
              <a:rect b="b" l="l" r="r" t="t"/>
              <a:pathLst>
                <a:path extrusionOk="0" h="2818" w="4239">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70"/>
            <p:cNvSpPr/>
            <p:nvPr/>
          </p:nvSpPr>
          <p:spPr>
            <a:xfrm>
              <a:off x="8099346" y="2059973"/>
              <a:ext cx="119385" cy="56016"/>
            </a:xfrm>
            <a:custGeom>
              <a:rect b="b" l="l" r="r" t="t"/>
              <a:pathLst>
                <a:path extrusionOk="0" h="1760" w="3751">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70"/>
            <p:cNvSpPr/>
            <p:nvPr/>
          </p:nvSpPr>
          <p:spPr>
            <a:xfrm>
              <a:off x="8170194" y="2189925"/>
              <a:ext cx="135331" cy="89849"/>
            </a:xfrm>
            <a:custGeom>
              <a:rect b="b" l="l" r="r" t="t"/>
              <a:pathLst>
                <a:path extrusionOk="0" h="2823" w="4252">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04" name="Google Shape;12604;p70"/>
          <p:cNvSpPr/>
          <p:nvPr/>
        </p:nvSpPr>
        <p:spPr>
          <a:xfrm>
            <a:off x="2206357" y="2890607"/>
            <a:ext cx="372159" cy="372159"/>
          </a:xfrm>
          <a:custGeom>
            <a:rect b="b" l="l" r="r" t="t"/>
            <a:pathLst>
              <a:path extrusionOk="0" h="11693" w="11693">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05" name="Google Shape;12605;p70"/>
          <p:cNvGrpSpPr/>
          <p:nvPr/>
        </p:nvGrpSpPr>
        <p:grpSpPr>
          <a:xfrm>
            <a:off x="854261" y="2908813"/>
            <a:ext cx="377474" cy="335748"/>
            <a:chOff x="854261" y="2908813"/>
            <a:chExt cx="377474" cy="335748"/>
          </a:xfrm>
        </p:grpSpPr>
        <p:sp>
          <p:nvSpPr>
            <p:cNvPr id="12606" name="Google Shape;12606;p70"/>
            <p:cNvSpPr/>
            <p:nvPr/>
          </p:nvSpPr>
          <p:spPr>
            <a:xfrm>
              <a:off x="896337" y="3079695"/>
              <a:ext cx="47391" cy="17091"/>
            </a:xfrm>
            <a:custGeom>
              <a:rect b="b" l="l" r="r" t="t"/>
              <a:pathLst>
                <a:path extrusionOk="0" h="537" w="1489">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70"/>
            <p:cNvSpPr/>
            <p:nvPr/>
          </p:nvSpPr>
          <p:spPr>
            <a:xfrm>
              <a:off x="878514" y="3191855"/>
              <a:ext cx="11426" cy="52706"/>
            </a:xfrm>
            <a:custGeom>
              <a:rect b="b" l="l" r="r" t="t"/>
              <a:pathLst>
                <a:path extrusionOk="0" h="1656" w="359">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70"/>
            <p:cNvSpPr/>
            <p:nvPr/>
          </p:nvSpPr>
          <p:spPr>
            <a:xfrm>
              <a:off x="854261" y="3050159"/>
              <a:ext cx="219451" cy="194052"/>
            </a:xfrm>
            <a:custGeom>
              <a:rect b="b" l="l" r="r" t="t"/>
              <a:pathLst>
                <a:path extrusionOk="0" h="6097" w="6895">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70"/>
            <p:cNvSpPr/>
            <p:nvPr/>
          </p:nvSpPr>
          <p:spPr>
            <a:xfrm>
              <a:off x="1008115" y="2908813"/>
              <a:ext cx="223620" cy="188355"/>
            </a:xfrm>
            <a:custGeom>
              <a:rect b="b" l="l" r="r" t="t"/>
              <a:pathLst>
                <a:path extrusionOk="0" h="5918" w="7026">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70"/>
            <p:cNvSpPr/>
            <p:nvPr/>
          </p:nvSpPr>
          <p:spPr>
            <a:xfrm>
              <a:off x="1037301" y="2944046"/>
              <a:ext cx="165248" cy="105763"/>
            </a:xfrm>
            <a:custGeom>
              <a:rect b="b" l="l" r="r" t="t"/>
              <a:pathLst>
                <a:path extrusionOk="0" h="3323" w="5192">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1" name="Google Shape;12611;p70"/>
          <p:cNvGrpSpPr/>
          <p:nvPr/>
        </p:nvGrpSpPr>
        <p:grpSpPr>
          <a:xfrm>
            <a:off x="1749728" y="2894777"/>
            <a:ext cx="386927" cy="363438"/>
            <a:chOff x="1749728" y="2894777"/>
            <a:chExt cx="386927" cy="363438"/>
          </a:xfrm>
        </p:grpSpPr>
        <p:sp>
          <p:nvSpPr>
            <p:cNvPr id="12612" name="Google Shape;12612;p70"/>
            <p:cNvSpPr/>
            <p:nvPr/>
          </p:nvSpPr>
          <p:spPr>
            <a:xfrm>
              <a:off x="1809595" y="3025333"/>
              <a:ext cx="97424" cy="32432"/>
            </a:xfrm>
            <a:custGeom>
              <a:rect b="b" l="l" r="r" t="t"/>
              <a:pathLst>
                <a:path extrusionOk="0" h="1019" w="3061">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70"/>
            <p:cNvSpPr/>
            <p:nvPr/>
          </p:nvSpPr>
          <p:spPr>
            <a:xfrm>
              <a:off x="1749728" y="2974346"/>
              <a:ext cx="216777" cy="283869"/>
            </a:xfrm>
            <a:custGeom>
              <a:rect b="b" l="l" r="r" t="t"/>
              <a:pathLst>
                <a:path extrusionOk="0" h="8919" w="6811">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70"/>
            <p:cNvSpPr/>
            <p:nvPr/>
          </p:nvSpPr>
          <p:spPr>
            <a:xfrm>
              <a:off x="1785725"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70"/>
            <p:cNvSpPr/>
            <p:nvPr/>
          </p:nvSpPr>
          <p:spPr>
            <a:xfrm>
              <a:off x="1919114"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70"/>
            <p:cNvSpPr/>
            <p:nvPr/>
          </p:nvSpPr>
          <p:spPr>
            <a:xfrm>
              <a:off x="1956257" y="2931156"/>
              <a:ext cx="180398" cy="188737"/>
            </a:xfrm>
            <a:custGeom>
              <a:rect b="b" l="l" r="r" t="t"/>
              <a:pathLst>
                <a:path extrusionOk="0" h="5930" w="5668">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70"/>
            <p:cNvSpPr/>
            <p:nvPr/>
          </p:nvSpPr>
          <p:spPr>
            <a:xfrm>
              <a:off x="2027487" y="2894777"/>
              <a:ext cx="36029" cy="108786"/>
            </a:xfrm>
            <a:custGeom>
              <a:rect b="b" l="l" r="r" t="t"/>
              <a:pathLst>
                <a:path extrusionOk="0" h="3418" w="1132">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70"/>
            <p:cNvSpPr/>
            <p:nvPr/>
          </p:nvSpPr>
          <p:spPr>
            <a:xfrm>
              <a:off x="2027487" y="3009992"/>
              <a:ext cx="36029" cy="36029"/>
            </a:xfrm>
            <a:custGeom>
              <a:rect b="b" l="l" r="r" t="t"/>
              <a:pathLst>
                <a:path extrusionOk="0" h="1132" w="1132">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9" name="Google Shape;12619;p70"/>
          <p:cNvGrpSpPr/>
          <p:nvPr/>
        </p:nvGrpSpPr>
        <p:grpSpPr>
          <a:xfrm>
            <a:off x="7098912" y="1969392"/>
            <a:ext cx="359651" cy="361560"/>
            <a:chOff x="7098912" y="1969392"/>
            <a:chExt cx="359651" cy="361560"/>
          </a:xfrm>
        </p:grpSpPr>
        <p:sp>
          <p:nvSpPr>
            <p:cNvPr id="12620" name="Google Shape;12620;p70"/>
            <p:cNvSpPr/>
            <p:nvPr/>
          </p:nvSpPr>
          <p:spPr>
            <a:xfrm>
              <a:off x="7098912" y="2127607"/>
              <a:ext cx="134567" cy="202582"/>
            </a:xfrm>
            <a:custGeom>
              <a:rect b="b" l="l" r="r" t="t"/>
              <a:pathLst>
                <a:path extrusionOk="0" h="6365" w="4228">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70"/>
            <p:cNvSpPr/>
            <p:nvPr/>
          </p:nvSpPr>
          <p:spPr>
            <a:xfrm>
              <a:off x="7120141" y="2297184"/>
              <a:ext cx="10662" cy="33005"/>
            </a:xfrm>
            <a:custGeom>
              <a:rect b="b" l="l" r="r" t="t"/>
              <a:pathLst>
                <a:path extrusionOk="0" h="1037" w="335">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70"/>
            <p:cNvSpPr/>
            <p:nvPr/>
          </p:nvSpPr>
          <p:spPr>
            <a:xfrm>
              <a:off x="7199360" y="2297184"/>
              <a:ext cx="10248" cy="33005"/>
            </a:xfrm>
            <a:custGeom>
              <a:rect b="b" l="l" r="r" t="t"/>
              <a:pathLst>
                <a:path extrusionOk="0" h="1037" w="322">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70"/>
            <p:cNvSpPr/>
            <p:nvPr/>
          </p:nvSpPr>
          <p:spPr>
            <a:xfrm>
              <a:off x="7357001" y="2165704"/>
              <a:ext cx="56876" cy="17823"/>
            </a:xfrm>
            <a:custGeom>
              <a:rect b="b" l="l" r="r" t="t"/>
              <a:pathLst>
                <a:path extrusionOk="0" h="560" w="1787">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70"/>
            <p:cNvSpPr/>
            <p:nvPr/>
          </p:nvSpPr>
          <p:spPr>
            <a:xfrm>
              <a:off x="7312666" y="2133113"/>
              <a:ext cx="145897" cy="197840"/>
            </a:xfrm>
            <a:custGeom>
              <a:rect b="b" l="l" r="r" t="t"/>
              <a:pathLst>
                <a:path extrusionOk="0" h="6216" w="4584">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70"/>
            <p:cNvSpPr/>
            <p:nvPr/>
          </p:nvSpPr>
          <p:spPr>
            <a:xfrm>
              <a:off x="7340324" y="2291486"/>
              <a:ext cx="10630" cy="38702"/>
            </a:xfrm>
            <a:custGeom>
              <a:rect b="b" l="l" r="r" t="t"/>
              <a:pathLst>
                <a:path extrusionOk="0" h="1216" w="334">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70"/>
            <p:cNvSpPr/>
            <p:nvPr/>
          </p:nvSpPr>
          <p:spPr>
            <a:xfrm>
              <a:off x="7419511" y="2291486"/>
              <a:ext cx="10630" cy="38702"/>
            </a:xfrm>
            <a:custGeom>
              <a:rect b="b" l="l" r="r" t="t"/>
              <a:pathLst>
                <a:path extrusionOk="0" h="1216" w="334">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70"/>
            <p:cNvSpPr/>
            <p:nvPr/>
          </p:nvSpPr>
          <p:spPr>
            <a:xfrm>
              <a:off x="7153878" y="1969392"/>
              <a:ext cx="225498" cy="188355"/>
            </a:xfrm>
            <a:custGeom>
              <a:rect b="b" l="l" r="r" t="t"/>
              <a:pathLst>
                <a:path extrusionOk="0" h="5918" w="7085">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70"/>
            <p:cNvSpPr/>
            <p:nvPr/>
          </p:nvSpPr>
          <p:spPr>
            <a:xfrm>
              <a:off x="7193663" y="2003511"/>
              <a:ext cx="27308" cy="10248"/>
            </a:xfrm>
            <a:custGeom>
              <a:rect b="b" l="l" r="r" t="t"/>
              <a:pathLst>
                <a:path extrusionOk="0" h="322" w="858">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70"/>
            <p:cNvSpPr/>
            <p:nvPr/>
          </p:nvSpPr>
          <p:spPr>
            <a:xfrm>
              <a:off x="7233065" y="2003511"/>
              <a:ext cx="83802" cy="10248"/>
            </a:xfrm>
            <a:custGeom>
              <a:rect b="b" l="l" r="r" t="t"/>
              <a:pathLst>
                <a:path extrusionOk="0" h="322" w="2633">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70"/>
            <p:cNvSpPr/>
            <p:nvPr/>
          </p:nvSpPr>
          <p:spPr>
            <a:xfrm>
              <a:off x="7193281" y="2031933"/>
              <a:ext cx="123936" cy="10248"/>
            </a:xfrm>
            <a:custGeom>
              <a:rect b="b" l="l" r="r" t="t"/>
              <a:pathLst>
                <a:path extrusionOk="0" h="322" w="3894">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70"/>
            <p:cNvSpPr/>
            <p:nvPr/>
          </p:nvSpPr>
          <p:spPr>
            <a:xfrm>
              <a:off x="7193663" y="2059973"/>
              <a:ext cx="83770" cy="10248"/>
            </a:xfrm>
            <a:custGeom>
              <a:rect b="b" l="l" r="r" t="t"/>
              <a:pathLst>
                <a:path extrusionOk="0" h="322" w="2632">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70"/>
            <p:cNvSpPr/>
            <p:nvPr/>
          </p:nvSpPr>
          <p:spPr>
            <a:xfrm>
              <a:off x="7289145" y="2059973"/>
              <a:ext cx="27722" cy="10248"/>
            </a:xfrm>
            <a:custGeom>
              <a:rect b="b" l="l" r="r" t="t"/>
              <a:pathLst>
                <a:path extrusionOk="0" h="322" w="871">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33" name="Google Shape;12633;p70"/>
          <p:cNvSpPr/>
          <p:nvPr/>
        </p:nvSpPr>
        <p:spPr>
          <a:xfrm>
            <a:off x="3094217" y="2895159"/>
            <a:ext cx="394152" cy="361529"/>
          </a:xfrm>
          <a:custGeom>
            <a:rect b="b" l="l" r="r" t="t"/>
            <a:pathLst>
              <a:path extrusionOk="0" h="11359" w="12384">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34" name="Google Shape;12634;p70"/>
          <p:cNvGrpSpPr/>
          <p:nvPr/>
        </p:nvGrpSpPr>
        <p:grpSpPr>
          <a:xfrm>
            <a:off x="5352728" y="1990239"/>
            <a:ext cx="327091" cy="322508"/>
            <a:chOff x="5352728" y="1990239"/>
            <a:chExt cx="327091" cy="322508"/>
          </a:xfrm>
        </p:grpSpPr>
        <p:sp>
          <p:nvSpPr>
            <p:cNvPr id="12635" name="Google Shape;12635;p70"/>
            <p:cNvSpPr/>
            <p:nvPr/>
          </p:nvSpPr>
          <p:spPr>
            <a:xfrm>
              <a:off x="5575935" y="2093297"/>
              <a:ext cx="103885" cy="217923"/>
            </a:xfrm>
            <a:custGeom>
              <a:rect b="b" l="l" r="r" t="t"/>
              <a:pathLst>
                <a:path extrusionOk="0" h="6847" w="3264">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70"/>
            <p:cNvSpPr/>
            <p:nvPr/>
          </p:nvSpPr>
          <p:spPr>
            <a:xfrm>
              <a:off x="5426250" y="1990239"/>
              <a:ext cx="191029" cy="322508"/>
            </a:xfrm>
            <a:custGeom>
              <a:rect b="b" l="l" r="r" t="t"/>
              <a:pathLst>
                <a:path extrusionOk="0" h="10133" w="6002">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70"/>
            <p:cNvSpPr/>
            <p:nvPr/>
          </p:nvSpPr>
          <p:spPr>
            <a:xfrm>
              <a:off x="5352728" y="2121719"/>
              <a:ext cx="103503" cy="189501"/>
            </a:xfrm>
            <a:custGeom>
              <a:rect b="b" l="l" r="r" t="t"/>
              <a:pathLst>
                <a:path extrusionOk="0" h="5954" w="3252">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8" name="Google Shape;12638;p70"/>
          <p:cNvGrpSpPr/>
          <p:nvPr/>
        </p:nvGrpSpPr>
        <p:grpSpPr>
          <a:xfrm>
            <a:off x="7538896" y="1970156"/>
            <a:ext cx="361147" cy="361529"/>
            <a:chOff x="7538896" y="1970156"/>
            <a:chExt cx="361147" cy="361529"/>
          </a:xfrm>
        </p:grpSpPr>
        <p:sp>
          <p:nvSpPr>
            <p:cNvPr id="12639" name="Google Shape;12639;p70"/>
            <p:cNvSpPr/>
            <p:nvPr/>
          </p:nvSpPr>
          <p:spPr>
            <a:xfrm>
              <a:off x="7538896" y="1970156"/>
              <a:ext cx="361147" cy="361529"/>
            </a:xfrm>
            <a:custGeom>
              <a:rect b="b" l="l" r="r" t="t"/>
              <a:pathLst>
                <a:path extrusionOk="0" h="11359" w="11347">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70"/>
            <p:cNvSpPr/>
            <p:nvPr/>
          </p:nvSpPr>
          <p:spPr>
            <a:xfrm>
              <a:off x="7685907" y="2066784"/>
              <a:ext cx="101211" cy="11394"/>
            </a:xfrm>
            <a:custGeom>
              <a:rect b="b" l="l" r="r" t="t"/>
              <a:pathLst>
                <a:path extrusionOk="0" h="358" w="318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70"/>
            <p:cNvSpPr/>
            <p:nvPr/>
          </p:nvSpPr>
          <p:spPr>
            <a:xfrm>
              <a:off x="7685907" y="2106187"/>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70"/>
            <p:cNvSpPr/>
            <p:nvPr/>
          </p:nvSpPr>
          <p:spPr>
            <a:xfrm>
              <a:off x="7685907" y="2145239"/>
              <a:ext cx="147075" cy="11394"/>
            </a:xfrm>
            <a:custGeom>
              <a:rect b="b" l="l" r="r" t="t"/>
              <a:pathLst>
                <a:path extrusionOk="0" h="358" w="4621">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70"/>
            <p:cNvSpPr/>
            <p:nvPr/>
          </p:nvSpPr>
          <p:spPr>
            <a:xfrm>
              <a:off x="7685907" y="2184260"/>
              <a:ext cx="147075" cy="11394"/>
            </a:xfrm>
            <a:custGeom>
              <a:rect b="b" l="l" r="r" t="t"/>
              <a:pathLst>
                <a:path extrusionOk="0" h="358" w="4621">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70"/>
            <p:cNvSpPr/>
            <p:nvPr/>
          </p:nvSpPr>
          <p:spPr>
            <a:xfrm>
              <a:off x="7685907" y="2223280"/>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5" name="Google Shape;12645;p70"/>
          <p:cNvGrpSpPr/>
          <p:nvPr/>
        </p:nvGrpSpPr>
        <p:grpSpPr>
          <a:xfrm>
            <a:off x="4896099" y="1970920"/>
            <a:ext cx="358155" cy="358123"/>
            <a:chOff x="4896099" y="1970920"/>
            <a:chExt cx="358155" cy="358123"/>
          </a:xfrm>
        </p:grpSpPr>
        <p:sp>
          <p:nvSpPr>
            <p:cNvPr id="12646" name="Google Shape;12646;p70"/>
            <p:cNvSpPr/>
            <p:nvPr/>
          </p:nvSpPr>
          <p:spPr>
            <a:xfrm>
              <a:off x="4896099" y="1970920"/>
              <a:ext cx="358155" cy="358123"/>
            </a:xfrm>
            <a:custGeom>
              <a:rect b="b" l="l" r="r" t="t"/>
              <a:pathLst>
                <a:path extrusionOk="0" h="11252" w="11253">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70"/>
            <p:cNvSpPr/>
            <p:nvPr/>
          </p:nvSpPr>
          <p:spPr>
            <a:xfrm>
              <a:off x="4991454" y="2067835"/>
              <a:ext cx="166999" cy="164325"/>
            </a:xfrm>
            <a:custGeom>
              <a:rect b="b" l="l" r="r" t="t"/>
              <a:pathLst>
                <a:path extrusionOk="0" h="5163" w="5247">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70"/>
            <p:cNvSpPr/>
            <p:nvPr/>
          </p:nvSpPr>
          <p:spPr>
            <a:xfrm>
              <a:off x="4923789" y="1998578"/>
              <a:ext cx="302043" cy="302425"/>
            </a:xfrm>
            <a:custGeom>
              <a:rect b="b" l="l" r="r" t="t"/>
              <a:pathLst>
                <a:path extrusionOk="0" h="9502" w="949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9" name="Google Shape;12649;p70"/>
          <p:cNvGrpSpPr/>
          <p:nvPr/>
        </p:nvGrpSpPr>
        <p:grpSpPr>
          <a:xfrm>
            <a:off x="4048787" y="2977019"/>
            <a:ext cx="283488" cy="198604"/>
            <a:chOff x="4048787" y="2977019"/>
            <a:chExt cx="283488" cy="198604"/>
          </a:xfrm>
        </p:grpSpPr>
        <p:sp>
          <p:nvSpPr>
            <p:cNvPr id="12650" name="Google Shape;12650;p70"/>
            <p:cNvSpPr/>
            <p:nvPr/>
          </p:nvSpPr>
          <p:spPr>
            <a:xfrm>
              <a:off x="4277659" y="3015880"/>
              <a:ext cx="25048" cy="19128"/>
            </a:xfrm>
            <a:custGeom>
              <a:rect b="b" l="l" r="r" t="t"/>
              <a:pathLst>
                <a:path extrusionOk="0" h="601" w="787">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70"/>
            <p:cNvSpPr/>
            <p:nvPr/>
          </p:nvSpPr>
          <p:spPr>
            <a:xfrm>
              <a:off x="4101462" y="2977019"/>
              <a:ext cx="165630" cy="42458"/>
            </a:xfrm>
            <a:custGeom>
              <a:rect b="b" l="l" r="r" t="t"/>
              <a:pathLst>
                <a:path extrusionOk="0" h="1334" w="5204">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70"/>
            <p:cNvSpPr/>
            <p:nvPr/>
          </p:nvSpPr>
          <p:spPr>
            <a:xfrm>
              <a:off x="4048787" y="3000508"/>
              <a:ext cx="283488" cy="175115"/>
            </a:xfrm>
            <a:custGeom>
              <a:rect b="b" l="l" r="r" t="t"/>
              <a:pathLst>
                <a:path extrusionOk="0" h="5502" w="8907">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70"/>
            <p:cNvSpPr/>
            <p:nvPr/>
          </p:nvSpPr>
          <p:spPr>
            <a:xfrm>
              <a:off x="4126478" y="3024347"/>
              <a:ext cx="129220" cy="127437"/>
            </a:xfrm>
            <a:custGeom>
              <a:rect b="b" l="l" r="r" t="t"/>
              <a:pathLst>
                <a:path extrusionOk="0" h="4004" w="406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70"/>
            <p:cNvSpPr/>
            <p:nvPr/>
          </p:nvSpPr>
          <p:spPr>
            <a:xfrm>
              <a:off x="4156778" y="3054678"/>
              <a:ext cx="68238" cy="68270"/>
            </a:xfrm>
            <a:custGeom>
              <a:rect b="b" l="l" r="r" t="t"/>
              <a:pathLst>
                <a:path extrusionOk="0" h="2145" w="2144">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70"/>
            <p:cNvSpPr/>
            <p:nvPr/>
          </p:nvSpPr>
          <p:spPr>
            <a:xfrm>
              <a:off x="4198090" y="3060375"/>
              <a:ext cx="20879" cy="20879"/>
            </a:xfrm>
            <a:custGeom>
              <a:rect b="b" l="l" r="r" t="t"/>
              <a:pathLst>
                <a:path extrusionOk="0" h="656" w="656">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6" name="Google Shape;12656;p70"/>
          <p:cNvGrpSpPr/>
          <p:nvPr/>
        </p:nvGrpSpPr>
        <p:grpSpPr>
          <a:xfrm>
            <a:off x="4054103" y="2430191"/>
            <a:ext cx="218687" cy="349052"/>
            <a:chOff x="4054103" y="2430191"/>
            <a:chExt cx="218687" cy="349052"/>
          </a:xfrm>
        </p:grpSpPr>
        <p:sp>
          <p:nvSpPr>
            <p:cNvPr id="12657" name="Google Shape;12657;p70"/>
            <p:cNvSpPr/>
            <p:nvPr/>
          </p:nvSpPr>
          <p:spPr>
            <a:xfrm>
              <a:off x="4054103" y="2430191"/>
              <a:ext cx="218687" cy="349052"/>
            </a:xfrm>
            <a:custGeom>
              <a:rect b="b" l="l" r="r" t="t"/>
              <a:pathLst>
                <a:path extrusionOk="0" h="10967" w="6871">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70"/>
            <p:cNvSpPr/>
            <p:nvPr/>
          </p:nvSpPr>
          <p:spPr>
            <a:xfrm>
              <a:off x="4091595" y="2517716"/>
              <a:ext cx="142524" cy="103503"/>
            </a:xfrm>
            <a:custGeom>
              <a:rect b="b" l="l" r="r" t="t"/>
              <a:pathLst>
                <a:path extrusionOk="0" h="3252" w="4478">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9" name="Google Shape;12659;p70"/>
          <p:cNvGrpSpPr/>
          <p:nvPr/>
        </p:nvGrpSpPr>
        <p:grpSpPr>
          <a:xfrm>
            <a:off x="2185128" y="2427549"/>
            <a:ext cx="382758" cy="356595"/>
            <a:chOff x="2185128" y="2427549"/>
            <a:chExt cx="382758" cy="356595"/>
          </a:xfrm>
        </p:grpSpPr>
        <p:sp>
          <p:nvSpPr>
            <p:cNvPr id="12660" name="Google Shape;12660;p70"/>
            <p:cNvSpPr/>
            <p:nvPr/>
          </p:nvSpPr>
          <p:spPr>
            <a:xfrm>
              <a:off x="2313584" y="2612467"/>
              <a:ext cx="119417" cy="103853"/>
            </a:xfrm>
            <a:custGeom>
              <a:rect b="b" l="l" r="r" t="t"/>
              <a:pathLst>
                <a:path extrusionOk="0" h="3263" w="3752">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70"/>
            <p:cNvSpPr/>
            <p:nvPr/>
          </p:nvSpPr>
          <p:spPr>
            <a:xfrm>
              <a:off x="2311706" y="2427549"/>
              <a:ext cx="129633" cy="171327"/>
            </a:xfrm>
            <a:custGeom>
              <a:rect b="b" l="l" r="r" t="t"/>
              <a:pathLst>
                <a:path extrusionOk="0" h="5383" w="4073">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70"/>
            <p:cNvSpPr/>
            <p:nvPr/>
          </p:nvSpPr>
          <p:spPr>
            <a:xfrm>
              <a:off x="2438252" y="2611703"/>
              <a:ext cx="129633" cy="172441"/>
            </a:xfrm>
            <a:custGeom>
              <a:rect b="b" l="l" r="r" t="t"/>
              <a:pathLst>
                <a:path extrusionOk="0" h="5418" w="4073">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70"/>
            <p:cNvSpPr/>
            <p:nvPr/>
          </p:nvSpPr>
          <p:spPr>
            <a:xfrm>
              <a:off x="2185128" y="2611703"/>
              <a:ext cx="130015" cy="172441"/>
            </a:xfrm>
            <a:custGeom>
              <a:rect b="b" l="l" r="r" t="t"/>
              <a:pathLst>
                <a:path extrusionOk="0" h="5418" w="4085">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4" name="Google Shape;12664;p70"/>
          <p:cNvGrpSpPr/>
          <p:nvPr/>
        </p:nvGrpSpPr>
        <p:grpSpPr>
          <a:xfrm>
            <a:off x="3539102" y="2427549"/>
            <a:ext cx="355099" cy="355481"/>
            <a:chOff x="3539102" y="2427549"/>
            <a:chExt cx="355099" cy="355481"/>
          </a:xfrm>
        </p:grpSpPr>
        <p:sp>
          <p:nvSpPr>
            <p:cNvPr id="12665" name="Google Shape;12665;p70"/>
            <p:cNvSpPr/>
            <p:nvPr/>
          </p:nvSpPr>
          <p:spPr>
            <a:xfrm>
              <a:off x="3539102" y="2561320"/>
              <a:ext cx="355099" cy="221710"/>
            </a:xfrm>
            <a:custGeom>
              <a:rect b="b" l="l" r="r" t="t"/>
              <a:pathLst>
                <a:path extrusionOk="0" h="6966" w="11157">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70"/>
            <p:cNvSpPr/>
            <p:nvPr/>
          </p:nvSpPr>
          <p:spPr>
            <a:xfrm>
              <a:off x="3544417" y="2427549"/>
              <a:ext cx="339568" cy="205415"/>
            </a:xfrm>
            <a:custGeom>
              <a:rect b="b" l="l" r="r" t="t"/>
              <a:pathLst>
                <a:path extrusionOk="0" h="6454" w="10669">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7" name="Google Shape;12667;p70"/>
          <p:cNvGrpSpPr/>
          <p:nvPr/>
        </p:nvGrpSpPr>
        <p:grpSpPr>
          <a:xfrm>
            <a:off x="2656907" y="2439293"/>
            <a:ext cx="332757" cy="332343"/>
            <a:chOff x="2656907" y="2439293"/>
            <a:chExt cx="332757" cy="332343"/>
          </a:xfrm>
        </p:grpSpPr>
        <p:sp>
          <p:nvSpPr>
            <p:cNvPr id="12668" name="Google Shape;12668;p70"/>
            <p:cNvSpPr/>
            <p:nvPr/>
          </p:nvSpPr>
          <p:spPr>
            <a:xfrm>
              <a:off x="2868751" y="2547666"/>
              <a:ext cx="53088" cy="53088"/>
            </a:xfrm>
            <a:custGeom>
              <a:rect b="b" l="l" r="r" t="t"/>
              <a:pathLst>
                <a:path extrusionOk="0" h="1668" w="1668">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70"/>
            <p:cNvSpPr/>
            <p:nvPr/>
          </p:nvSpPr>
          <p:spPr>
            <a:xfrm>
              <a:off x="2870661" y="2611703"/>
              <a:ext cx="68970" cy="49301"/>
            </a:xfrm>
            <a:custGeom>
              <a:rect b="b" l="l" r="r" t="t"/>
              <a:pathLst>
                <a:path extrusionOk="0" h="1549" w="2167">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70"/>
            <p:cNvSpPr/>
            <p:nvPr/>
          </p:nvSpPr>
          <p:spPr>
            <a:xfrm>
              <a:off x="2705794" y="2611321"/>
              <a:ext cx="68620" cy="49301"/>
            </a:xfrm>
            <a:custGeom>
              <a:rect b="b" l="l" r="r" t="t"/>
              <a:pathLst>
                <a:path extrusionOk="0" h="1549" w="2156">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70"/>
            <p:cNvSpPr/>
            <p:nvPr/>
          </p:nvSpPr>
          <p:spPr>
            <a:xfrm>
              <a:off x="2724000" y="2547666"/>
              <a:ext cx="53088" cy="53088"/>
            </a:xfrm>
            <a:custGeom>
              <a:rect b="b" l="l" r="r" t="t"/>
              <a:pathLst>
                <a:path extrusionOk="0" h="1668" w="1668">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70"/>
            <p:cNvSpPr/>
            <p:nvPr/>
          </p:nvSpPr>
          <p:spPr>
            <a:xfrm>
              <a:off x="2788800" y="2534394"/>
              <a:ext cx="68238" cy="68238"/>
            </a:xfrm>
            <a:custGeom>
              <a:rect b="b" l="l" r="r" t="t"/>
              <a:pathLst>
                <a:path extrusionOk="0" h="2144" w="2144">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70"/>
            <p:cNvSpPr/>
            <p:nvPr/>
          </p:nvSpPr>
          <p:spPr>
            <a:xfrm>
              <a:off x="2764930" y="2613613"/>
              <a:ext cx="115979" cy="62923"/>
            </a:xfrm>
            <a:custGeom>
              <a:rect b="b" l="l" r="r" t="t"/>
              <a:pathLst>
                <a:path extrusionOk="0" h="1977" w="3644">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70"/>
            <p:cNvSpPr/>
            <p:nvPr/>
          </p:nvSpPr>
          <p:spPr>
            <a:xfrm>
              <a:off x="2656907" y="2439293"/>
              <a:ext cx="332757" cy="332343"/>
            </a:xfrm>
            <a:custGeom>
              <a:rect b="b" l="l" r="r" t="t"/>
              <a:pathLst>
                <a:path extrusionOk="0" h="10442" w="10455">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5" name="Google Shape;12675;p70"/>
          <p:cNvGrpSpPr/>
          <p:nvPr/>
        </p:nvGrpSpPr>
        <p:grpSpPr>
          <a:xfrm>
            <a:off x="1731523" y="2422616"/>
            <a:ext cx="399435" cy="365698"/>
            <a:chOff x="1731523" y="2422616"/>
            <a:chExt cx="399435" cy="365698"/>
          </a:xfrm>
        </p:grpSpPr>
        <p:sp>
          <p:nvSpPr>
            <p:cNvPr id="12676" name="Google Shape;12676;p70"/>
            <p:cNvSpPr/>
            <p:nvPr/>
          </p:nvSpPr>
          <p:spPr>
            <a:xfrm>
              <a:off x="1865294" y="2725009"/>
              <a:ext cx="43604" cy="43604"/>
            </a:xfrm>
            <a:custGeom>
              <a:rect b="b" l="l" r="r" t="t"/>
              <a:pathLst>
                <a:path extrusionOk="0" h="1370" w="137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70"/>
            <p:cNvSpPr/>
            <p:nvPr/>
          </p:nvSpPr>
          <p:spPr>
            <a:xfrm>
              <a:off x="2005876" y="2725009"/>
              <a:ext cx="43636" cy="43604"/>
            </a:xfrm>
            <a:custGeom>
              <a:rect b="b" l="l" r="r" t="t"/>
              <a:pathLst>
                <a:path extrusionOk="0" h="1370" w="1371">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70"/>
            <p:cNvSpPr/>
            <p:nvPr/>
          </p:nvSpPr>
          <p:spPr>
            <a:xfrm>
              <a:off x="1731523" y="2422616"/>
              <a:ext cx="399435" cy="365698"/>
            </a:xfrm>
            <a:custGeom>
              <a:rect b="b" l="l" r="r" t="t"/>
              <a:pathLst>
                <a:path extrusionOk="0" h="11490" w="1255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9" name="Google Shape;12679;p70"/>
          <p:cNvGrpSpPr/>
          <p:nvPr/>
        </p:nvGrpSpPr>
        <p:grpSpPr>
          <a:xfrm>
            <a:off x="3097241" y="2433564"/>
            <a:ext cx="344883" cy="343387"/>
            <a:chOff x="3097241" y="2433564"/>
            <a:chExt cx="344883" cy="343387"/>
          </a:xfrm>
        </p:grpSpPr>
        <p:sp>
          <p:nvSpPr>
            <p:cNvPr id="12680" name="Google Shape;12680;p70"/>
            <p:cNvSpPr/>
            <p:nvPr/>
          </p:nvSpPr>
          <p:spPr>
            <a:xfrm>
              <a:off x="3151825" y="2465806"/>
              <a:ext cx="235746" cy="311146"/>
            </a:xfrm>
            <a:custGeom>
              <a:rect b="b" l="l" r="r" t="t"/>
              <a:pathLst>
                <a:path extrusionOk="0" h="9776" w="7407">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70"/>
            <p:cNvSpPr/>
            <p:nvPr/>
          </p:nvSpPr>
          <p:spPr>
            <a:xfrm>
              <a:off x="3179483" y="2492732"/>
              <a:ext cx="181926" cy="181894"/>
            </a:xfrm>
            <a:custGeom>
              <a:rect b="b" l="l" r="r" t="t"/>
              <a:pathLst>
                <a:path extrusionOk="0" h="5715" w="5716">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70"/>
            <p:cNvSpPr/>
            <p:nvPr/>
          </p:nvSpPr>
          <p:spPr>
            <a:xfrm>
              <a:off x="3242024" y="2524941"/>
              <a:ext cx="54202" cy="117857"/>
            </a:xfrm>
            <a:custGeom>
              <a:rect b="b" l="l" r="r" t="t"/>
              <a:pathLst>
                <a:path extrusionOk="0" h="3703" w="1703">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70"/>
            <p:cNvSpPr/>
            <p:nvPr/>
          </p:nvSpPr>
          <p:spPr>
            <a:xfrm>
              <a:off x="3390945" y="2433724"/>
              <a:ext cx="51179" cy="85934"/>
            </a:xfrm>
            <a:custGeom>
              <a:rect b="b" l="l" r="r" t="t"/>
              <a:pathLst>
                <a:path extrusionOk="0" h="2700" w="1608">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70"/>
            <p:cNvSpPr/>
            <p:nvPr/>
          </p:nvSpPr>
          <p:spPr>
            <a:xfrm>
              <a:off x="3360613" y="2478187"/>
              <a:ext cx="27340" cy="41471"/>
            </a:xfrm>
            <a:custGeom>
              <a:rect b="b" l="l" r="r" t="t"/>
              <a:pathLst>
                <a:path extrusionOk="0" h="1303" w="859">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70"/>
            <p:cNvSpPr/>
            <p:nvPr/>
          </p:nvSpPr>
          <p:spPr>
            <a:xfrm>
              <a:off x="3375795" y="2455939"/>
              <a:ext cx="39434" cy="63719"/>
            </a:xfrm>
            <a:custGeom>
              <a:rect b="b" l="l" r="r" t="t"/>
              <a:pathLst>
                <a:path extrusionOk="0" h="2002" w="1239">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70"/>
            <p:cNvSpPr/>
            <p:nvPr/>
          </p:nvSpPr>
          <p:spPr>
            <a:xfrm>
              <a:off x="3097241" y="2433564"/>
              <a:ext cx="50829" cy="85711"/>
            </a:xfrm>
            <a:custGeom>
              <a:rect b="b" l="l" r="r" t="t"/>
              <a:pathLst>
                <a:path extrusionOk="0" h="2693" w="1597">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70"/>
            <p:cNvSpPr/>
            <p:nvPr/>
          </p:nvSpPr>
          <p:spPr>
            <a:xfrm>
              <a:off x="3151061" y="2477773"/>
              <a:ext cx="27690" cy="41503"/>
            </a:xfrm>
            <a:custGeom>
              <a:rect b="b" l="l" r="r" t="t"/>
              <a:pathLst>
                <a:path extrusionOk="0" h="1304" w="87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70"/>
            <p:cNvSpPr/>
            <p:nvPr/>
          </p:nvSpPr>
          <p:spPr>
            <a:xfrm>
              <a:off x="3124167" y="2455939"/>
              <a:ext cx="39434" cy="63337"/>
            </a:xfrm>
            <a:custGeom>
              <a:rect b="b" l="l" r="r" t="t"/>
              <a:pathLst>
                <a:path extrusionOk="0" h="1990" w="1239">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9" name="Google Shape;12689;p70"/>
          <p:cNvGrpSpPr/>
          <p:nvPr/>
        </p:nvGrpSpPr>
        <p:grpSpPr>
          <a:xfrm>
            <a:off x="1278299" y="2439293"/>
            <a:ext cx="410829" cy="332343"/>
            <a:chOff x="1278299" y="2439293"/>
            <a:chExt cx="410829" cy="332343"/>
          </a:xfrm>
        </p:grpSpPr>
        <p:sp>
          <p:nvSpPr>
            <p:cNvPr id="12690" name="Google Shape;12690;p70"/>
            <p:cNvSpPr/>
            <p:nvPr/>
          </p:nvSpPr>
          <p:spPr>
            <a:xfrm>
              <a:off x="1360159" y="2510141"/>
              <a:ext cx="245963" cy="12540"/>
            </a:xfrm>
            <a:custGeom>
              <a:rect b="b" l="l" r="r" t="t"/>
              <a:pathLst>
                <a:path extrusionOk="0" h="394" w="7728">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70"/>
            <p:cNvSpPr/>
            <p:nvPr/>
          </p:nvSpPr>
          <p:spPr>
            <a:xfrm>
              <a:off x="1360159" y="2575706"/>
              <a:ext cx="245963" cy="12158"/>
            </a:xfrm>
            <a:custGeom>
              <a:rect b="b" l="l" r="r" t="t"/>
              <a:pathLst>
                <a:path extrusionOk="0" h="382" w="7728">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70"/>
            <p:cNvSpPr/>
            <p:nvPr/>
          </p:nvSpPr>
          <p:spPr>
            <a:xfrm>
              <a:off x="1437086" y="2618132"/>
              <a:ext cx="92873" cy="12540"/>
            </a:xfrm>
            <a:custGeom>
              <a:rect b="b" l="l" r="r" t="t"/>
              <a:pathLst>
                <a:path extrusionOk="0" h="394" w="2918">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70"/>
            <p:cNvSpPr/>
            <p:nvPr/>
          </p:nvSpPr>
          <p:spPr>
            <a:xfrm>
              <a:off x="1419295" y="2543115"/>
              <a:ext cx="186827" cy="12158"/>
            </a:xfrm>
            <a:custGeom>
              <a:rect b="b" l="l" r="r" t="t"/>
              <a:pathLst>
                <a:path extrusionOk="0" h="382" w="587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70"/>
            <p:cNvSpPr/>
            <p:nvPr/>
          </p:nvSpPr>
          <p:spPr>
            <a:xfrm>
              <a:off x="1360541" y="2543115"/>
              <a:ext cx="43604" cy="12158"/>
            </a:xfrm>
            <a:custGeom>
              <a:rect b="b" l="l" r="r" t="t"/>
              <a:pathLst>
                <a:path extrusionOk="0" h="382" w="137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70"/>
            <p:cNvSpPr/>
            <p:nvPr/>
          </p:nvSpPr>
          <p:spPr>
            <a:xfrm>
              <a:off x="1306721" y="2469211"/>
              <a:ext cx="353222" cy="228171"/>
            </a:xfrm>
            <a:custGeom>
              <a:rect b="b" l="l" r="r" t="t"/>
              <a:pathLst>
                <a:path extrusionOk="0" h="7169" w="11098">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70"/>
            <p:cNvSpPr/>
            <p:nvPr/>
          </p:nvSpPr>
          <p:spPr>
            <a:xfrm>
              <a:off x="1278299" y="2439293"/>
              <a:ext cx="410829" cy="332343"/>
            </a:xfrm>
            <a:custGeom>
              <a:rect b="b" l="l" r="r" t="t"/>
              <a:pathLst>
                <a:path extrusionOk="0" h="10442" w="12908">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70"/>
            <p:cNvSpPr/>
            <p:nvPr/>
          </p:nvSpPr>
          <p:spPr>
            <a:xfrm>
              <a:off x="1562519" y="2630640"/>
              <a:ext cx="74699" cy="74699"/>
            </a:xfrm>
            <a:custGeom>
              <a:rect b="b" l="l" r="r" t="t"/>
              <a:pathLst>
                <a:path extrusionOk="0" h="2347" w="2347">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8" name="Google Shape;12698;p70"/>
          <p:cNvGrpSpPr/>
          <p:nvPr/>
        </p:nvGrpSpPr>
        <p:grpSpPr>
          <a:xfrm>
            <a:off x="870939" y="2439293"/>
            <a:ext cx="331993" cy="331993"/>
            <a:chOff x="870939" y="2439293"/>
            <a:chExt cx="331993" cy="331993"/>
          </a:xfrm>
        </p:grpSpPr>
        <p:sp>
          <p:nvSpPr>
            <p:cNvPr id="12699" name="Google Shape;12699;p70"/>
            <p:cNvSpPr/>
            <p:nvPr/>
          </p:nvSpPr>
          <p:spPr>
            <a:xfrm>
              <a:off x="870939" y="2439293"/>
              <a:ext cx="331993" cy="331993"/>
            </a:xfrm>
            <a:custGeom>
              <a:rect b="b" l="l" r="r" t="t"/>
              <a:pathLst>
                <a:path extrusionOk="0" h="10431" w="10431">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70"/>
            <p:cNvSpPr/>
            <p:nvPr/>
          </p:nvSpPr>
          <p:spPr>
            <a:xfrm>
              <a:off x="908463" y="2696969"/>
              <a:ext cx="41726" cy="41726"/>
            </a:xfrm>
            <a:custGeom>
              <a:rect b="b" l="l" r="r" t="t"/>
              <a:pathLst>
                <a:path extrusionOk="0" h="1311" w="1311">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70"/>
            <p:cNvSpPr/>
            <p:nvPr/>
          </p:nvSpPr>
          <p:spPr>
            <a:xfrm>
              <a:off x="1015690" y="2696969"/>
              <a:ext cx="41726" cy="41726"/>
            </a:xfrm>
            <a:custGeom>
              <a:rect b="b" l="l" r="r" t="t"/>
              <a:pathLst>
                <a:path extrusionOk="0" h="1311" w="1311">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70"/>
            <p:cNvSpPr/>
            <p:nvPr/>
          </p:nvSpPr>
          <p:spPr>
            <a:xfrm>
              <a:off x="1122567" y="2696969"/>
              <a:ext cx="41726" cy="41726"/>
            </a:xfrm>
            <a:custGeom>
              <a:rect b="b" l="l" r="r" t="t"/>
              <a:pathLst>
                <a:path extrusionOk="0" h="1311" w="1311">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70"/>
            <p:cNvSpPr/>
            <p:nvPr/>
          </p:nvSpPr>
          <p:spPr>
            <a:xfrm>
              <a:off x="913015"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70"/>
            <p:cNvSpPr/>
            <p:nvPr/>
          </p:nvSpPr>
          <p:spPr>
            <a:xfrm>
              <a:off x="913015"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70"/>
            <p:cNvSpPr/>
            <p:nvPr/>
          </p:nvSpPr>
          <p:spPr>
            <a:xfrm>
              <a:off x="913015"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70"/>
            <p:cNvSpPr/>
            <p:nvPr/>
          </p:nvSpPr>
          <p:spPr>
            <a:xfrm>
              <a:off x="894428" y="2474908"/>
              <a:ext cx="69384" cy="167508"/>
            </a:xfrm>
            <a:custGeom>
              <a:rect b="b" l="l" r="r" t="t"/>
              <a:pathLst>
                <a:path extrusionOk="0" h="5263" w="218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70"/>
            <p:cNvSpPr/>
            <p:nvPr/>
          </p:nvSpPr>
          <p:spPr>
            <a:xfrm>
              <a:off x="1002068" y="2474145"/>
              <a:ext cx="69384" cy="168272"/>
            </a:xfrm>
            <a:custGeom>
              <a:rect b="b" l="l" r="r" t="t"/>
              <a:pathLst>
                <a:path extrusionOk="0" h="5287" w="218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70"/>
            <p:cNvSpPr/>
            <p:nvPr/>
          </p:nvSpPr>
          <p:spPr>
            <a:xfrm>
              <a:off x="1108531" y="2474145"/>
              <a:ext cx="69384" cy="168272"/>
            </a:xfrm>
            <a:custGeom>
              <a:rect b="b" l="l" r="r" t="t"/>
              <a:pathLst>
                <a:path extrusionOk="0" h="5287" w="218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70"/>
            <p:cNvSpPr/>
            <p:nvPr/>
          </p:nvSpPr>
          <p:spPr>
            <a:xfrm>
              <a:off x="1127118"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70"/>
            <p:cNvSpPr/>
            <p:nvPr/>
          </p:nvSpPr>
          <p:spPr>
            <a:xfrm>
              <a:off x="1127118"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70"/>
            <p:cNvSpPr/>
            <p:nvPr/>
          </p:nvSpPr>
          <p:spPr>
            <a:xfrm>
              <a:off x="1127118"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70"/>
            <p:cNvSpPr/>
            <p:nvPr/>
          </p:nvSpPr>
          <p:spPr>
            <a:xfrm>
              <a:off x="1020624" y="2504094"/>
              <a:ext cx="32241" cy="9867"/>
            </a:xfrm>
            <a:custGeom>
              <a:rect b="b" l="l" r="r" t="t"/>
              <a:pathLst>
                <a:path extrusionOk="0" h="310" w="1013">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70"/>
            <p:cNvSpPr/>
            <p:nvPr/>
          </p:nvSpPr>
          <p:spPr>
            <a:xfrm>
              <a:off x="1020624" y="2532898"/>
              <a:ext cx="32241" cy="10248"/>
            </a:xfrm>
            <a:custGeom>
              <a:rect b="b" l="l" r="r" t="t"/>
              <a:pathLst>
                <a:path extrusionOk="0" h="322" w="1013">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70"/>
            <p:cNvSpPr/>
            <p:nvPr/>
          </p:nvSpPr>
          <p:spPr>
            <a:xfrm>
              <a:off x="1020624" y="2562052"/>
              <a:ext cx="32241" cy="9898"/>
            </a:xfrm>
            <a:custGeom>
              <a:rect b="b" l="l" r="r" t="t"/>
              <a:pathLst>
                <a:path extrusionOk="0" h="311" w="1013">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5" name="Google Shape;12715;p70"/>
          <p:cNvGrpSpPr/>
          <p:nvPr/>
        </p:nvGrpSpPr>
        <p:grpSpPr>
          <a:xfrm>
            <a:off x="6644957" y="2456353"/>
            <a:ext cx="371395" cy="278904"/>
            <a:chOff x="6644957" y="2456353"/>
            <a:chExt cx="371395" cy="278904"/>
          </a:xfrm>
        </p:grpSpPr>
        <p:sp>
          <p:nvSpPr>
            <p:cNvPr id="12716" name="Google Shape;12716;p70"/>
            <p:cNvSpPr/>
            <p:nvPr/>
          </p:nvSpPr>
          <p:spPr>
            <a:xfrm>
              <a:off x="6644957" y="2456353"/>
              <a:ext cx="371395" cy="203123"/>
            </a:xfrm>
            <a:custGeom>
              <a:rect b="b" l="l" r="r" t="t"/>
              <a:pathLst>
                <a:path extrusionOk="0" h="6382" w="11669">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70"/>
            <p:cNvSpPr/>
            <p:nvPr/>
          </p:nvSpPr>
          <p:spPr>
            <a:xfrm>
              <a:off x="6761668" y="2549194"/>
              <a:ext cx="139850" cy="186064"/>
            </a:xfrm>
            <a:custGeom>
              <a:rect b="b" l="l" r="r" t="t"/>
              <a:pathLst>
                <a:path extrusionOk="0" h="5846" w="4394">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70"/>
            <p:cNvSpPr/>
            <p:nvPr/>
          </p:nvSpPr>
          <p:spPr>
            <a:xfrm>
              <a:off x="6802216" y="2625357"/>
              <a:ext cx="58754" cy="75431"/>
            </a:xfrm>
            <a:custGeom>
              <a:rect b="b" l="l" r="r" t="t"/>
              <a:pathLst>
                <a:path extrusionOk="0" h="2370" w="1846">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70"/>
            <p:cNvSpPr/>
            <p:nvPr/>
          </p:nvSpPr>
          <p:spPr>
            <a:xfrm>
              <a:off x="6802216" y="2480828"/>
              <a:ext cx="47009" cy="33132"/>
            </a:xfrm>
            <a:custGeom>
              <a:rect b="b" l="l" r="r" t="t"/>
              <a:pathLst>
                <a:path extrusionOk="0" h="1041" w="1477">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70"/>
            <p:cNvSpPr/>
            <p:nvPr/>
          </p:nvSpPr>
          <p:spPr>
            <a:xfrm>
              <a:off x="6895439" y="2517112"/>
              <a:ext cx="36793" cy="32114"/>
            </a:xfrm>
            <a:custGeom>
              <a:rect b="b" l="l" r="r" t="t"/>
              <a:pathLst>
                <a:path extrusionOk="0" h="1009" w="1156">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1" name="Google Shape;12721;p70"/>
          <p:cNvGrpSpPr/>
          <p:nvPr/>
        </p:nvGrpSpPr>
        <p:grpSpPr>
          <a:xfrm>
            <a:off x="5388757" y="2414659"/>
            <a:ext cx="260349" cy="362292"/>
            <a:chOff x="5388757" y="2414659"/>
            <a:chExt cx="260349" cy="362292"/>
          </a:xfrm>
        </p:grpSpPr>
        <p:sp>
          <p:nvSpPr>
            <p:cNvPr id="12722" name="Google Shape;12722;p70"/>
            <p:cNvSpPr/>
            <p:nvPr/>
          </p:nvSpPr>
          <p:spPr>
            <a:xfrm>
              <a:off x="5388757" y="2414659"/>
              <a:ext cx="260349" cy="362292"/>
            </a:xfrm>
            <a:custGeom>
              <a:rect b="b" l="l" r="r" t="t"/>
              <a:pathLst>
                <a:path extrusionOk="0" h="11383" w="818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70"/>
            <p:cNvSpPr/>
            <p:nvPr/>
          </p:nvSpPr>
          <p:spPr>
            <a:xfrm>
              <a:off x="5513425" y="2437384"/>
              <a:ext cx="10248" cy="10280"/>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70"/>
            <p:cNvSpPr/>
            <p:nvPr/>
          </p:nvSpPr>
          <p:spPr>
            <a:xfrm>
              <a:off x="5411100" y="2460140"/>
              <a:ext cx="214517" cy="283106"/>
            </a:xfrm>
            <a:custGeom>
              <a:rect b="b" l="l" r="r" t="t"/>
              <a:pathLst>
                <a:path extrusionOk="0" h="8895" w="674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70"/>
            <p:cNvSpPr/>
            <p:nvPr/>
          </p:nvSpPr>
          <p:spPr>
            <a:xfrm>
              <a:off x="5439904" y="2488562"/>
              <a:ext cx="78837" cy="106495"/>
            </a:xfrm>
            <a:custGeom>
              <a:rect b="b" l="l" r="r" t="t"/>
              <a:pathLst>
                <a:path extrusionOk="0" h="3346" w="2477">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70"/>
            <p:cNvSpPr/>
            <p:nvPr/>
          </p:nvSpPr>
          <p:spPr>
            <a:xfrm>
              <a:off x="5530103" y="2494228"/>
              <a:ext cx="67856" cy="33005"/>
            </a:xfrm>
            <a:custGeom>
              <a:rect b="b" l="l" r="r" t="t"/>
              <a:pathLst>
                <a:path extrusionOk="0" h="1037" w="2132">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70"/>
            <p:cNvSpPr/>
            <p:nvPr/>
          </p:nvSpPr>
          <p:spPr>
            <a:xfrm>
              <a:off x="5530103" y="2539709"/>
              <a:ext cx="67092" cy="10248"/>
            </a:xfrm>
            <a:custGeom>
              <a:rect b="b" l="l" r="r" t="t"/>
              <a:pathLst>
                <a:path extrusionOk="0" h="322" w="2108">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70"/>
            <p:cNvSpPr/>
            <p:nvPr/>
          </p:nvSpPr>
          <p:spPr>
            <a:xfrm>
              <a:off x="5530103" y="2562434"/>
              <a:ext cx="32973" cy="10280"/>
            </a:xfrm>
            <a:custGeom>
              <a:rect b="b" l="l" r="r" t="t"/>
              <a:pathLst>
                <a:path extrusionOk="0" h="323" w="1036">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70"/>
            <p:cNvSpPr/>
            <p:nvPr/>
          </p:nvSpPr>
          <p:spPr>
            <a:xfrm>
              <a:off x="5439522" y="2607534"/>
              <a:ext cx="158437" cy="10280"/>
            </a:xfrm>
            <a:custGeom>
              <a:rect b="b" l="l" r="r" t="t"/>
              <a:pathLst>
                <a:path extrusionOk="0" h="323" w="4978">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70"/>
            <p:cNvSpPr/>
            <p:nvPr/>
          </p:nvSpPr>
          <p:spPr>
            <a:xfrm>
              <a:off x="5439522" y="2630258"/>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70"/>
            <p:cNvSpPr/>
            <p:nvPr/>
          </p:nvSpPr>
          <p:spPr>
            <a:xfrm>
              <a:off x="5439522" y="2698497"/>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70"/>
            <p:cNvSpPr/>
            <p:nvPr/>
          </p:nvSpPr>
          <p:spPr>
            <a:xfrm>
              <a:off x="5439522" y="2675740"/>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70"/>
            <p:cNvSpPr/>
            <p:nvPr/>
          </p:nvSpPr>
          <p:spPr>
            <a:xfrm>
              <a:off x="5439522" y="2653015"/>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70"/>
            <p:cNvSpPr/>
            <p:nvPr/>
          </p:nvSpPr>
          <p:spPr>
            <a:xfrm>
              <a:off x="5473641" y="2630258"/>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70"/>
            <p:cNvSpPr/>
            <p:nvPr/>
          </p:nvSpPr>
          <p:spPr>
            <a:xfrm>
              <a:off x="5473641" y="2698497"/>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70"/>
            <p:cNvSpPr/>
            <p:nvPr/>
          </p:nvSpPr>
          <p:spPr>
            <a:xfrm>
              <a:off x="5473641" y="2675740"/>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70"/>
            <p:cNvSpPr/>
            <p:nvPr/>
          </p:nvSpPr>
          <p:spPr>
            <a:xfrm>
              <a:off x="5473641" y="2653015"/>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70"/>
            <p:cNvSpPr/>
            <p:nvPr/>
          </p:nvSpPr>
          <p:spPr>
            <a:xfrm>
              <a:off x="5558525" y="2653015"/>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70"/>
            <p:cNvSpPr/>
            <p:nvPr/>
          </p:nvSpPr>
          <p:spPr>
            <a:xfrm>
              <a:off x="5558525" y="2630258"/>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70"/>
            <p:cNvSpPr/>
            <p:nvPr/>
          </p:nvSpPr>
          <p:spPr>
            <a:xfrm>
              <a:off x="5558525" y="2675740"/>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70"/>
            <p:cNvSpPr/>
            <p:nvPr/>
          </p:nvSpPr>
          <p:spPr>
            <a:xfrm>
              <a:off x="5558525" y="2698497"/>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2" name="Google Shape;12742;p70"/>
          <p:cNvGrpSpPr/>
          <p:nvPr/>
        </p:nvGrpSpPr>
        <p:grpSpPr>
          <a:xfrm>
            <a:off x="3567142" y="2905757"/>
            <a:ext cx="348288" cy="340331"/>
            <a:chOff x="3567142" y="2905757"/>
            <a:chExt cx="348288" cy="340331"/>
          </a:xfrm>
        </p:grpSpPr>
        <p:sp>
          <p:nvSpPr>
            <p:cNvPr id="12743" name="Google Shape;12743;p70"/>
            <p:cNvSpPr/>
            <p:nvPr/>
          </p:nvSpPr>
          <p:spPr>
            <a:xfrm>
              <a:off x="3567142" y="2905757"/>
              <a:ext cx="348288" cy="340331"/>
            </a:xfrm>
            <a:custGeom>
              <a:rect b="b" l="l" r="r" t="t"/>
              <a:pathLst>
                <a:path extrusionOk="0" h="10693" w="10943">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70"/>
            <p:cNvSpPr/>
            <p:nvPr/>
          </p:nvSpPr>
          <p:spPr>
            <a:xfrm>
              <a:off x="3819534" y="3034977"/>
              <a:ext cx="73903" cy="48919"/>
            </a:xfrm>
            <a:custGeom>
              <a:rect b="b" l="l" r="r" t="t"/>
              <a:pathLst>
                <a:path extrusionOk="0" h="1537" w="2322">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70"/>
            <p:cNvSpPr/>
            <p:nvPr/>
          </p:nvSpPr>
          <p:spPr>
            <a:xfrm>
              <a:off x="3728571" y="3036123"/>
              <a:ext cx="67506" cy="45895"/>
            </a:xfrm>
            <a:custGeom>
              <a:rect b="b" l="l" r="r" t="t"/>
              <a:pathLst>
                <a:path extrusionOk="0" h="1442" w="2121">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70"/>
            <p:cNvSpPr/>
            <p:nvPr/>
          </p:nvSpPr>
          <p:spPr>
            <a:xfrm>
              <a:off x="3724783" y="3091439"/>
              <a:ext cx="170946" cy="30745"/>
            </a:xfrm>
            <a:custGeom>
              <a:rect b="b" l="l" r="r" t="t"/>
              <a:pathLst>
                <a:path extrusionOk="0" h="966" w="5371">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70"/>
            <p:cNvSpPr/>
            <p:nvPr/>
          </p:nvSpPr>
          <p:spPr>
            <a:xfrm>
              <a:off x="3597092" y="2940799"/>
              <a:ext cx="40580" cy="30936"/>
            </a:xfrm>
            <a:custGeom>
              <a:rect b="b" l="l" r="r" t="t"/>
              <a:pathLst>
                <a:path extrusionOk="0" h="972" w="1275">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8" name="Google Shape;12748;p70"/>
          <p:cNvGrpSpPr/>
          <p:nvPr/>
        </p:nvGrpSpPr>
        <p:grpSpPr>
          <a:xfrm>
            <a:off x="7967103" y="2415041"/>
            <a:ext cx="355863" cy="361911"/>
            <a:chOff x="7967103" y="2415041"/>
            <a:chExt cx="355863" cy="361911"/>
          </a:xfrm>
        </p:grpSpPr>
        <p:sp>
          <p:nvSpPr>
            <p:cNvPr id="12749" name="Google Shape;12749;p70"/>
            <p:cNvSpPr/>
            <p:nvPr/>
          </p:nvSpPr>
          <p:spPr>
            <a:xfrm>
              <a:off x="7967103" y="2584427"/>
              <a:ext cx="111810" cy="192525"/>
            </a:xfrm>
            <a:custGeom>
              <a:rect b="b" l="l" r="r" t="t"/>
              <a:pathLst>
                <a:path extrusionOk="0" h="6049" w="3513">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70"/>
            <p:cNvSpPr/>
            <p:nvPr/>
          </p:nvSpPr>
          <p:spPr>
            <a:xfrm>
              <a:off x="7989446" y="2750789"/>
              <a:ext cx="10280" cy="26162"/>
            </a:xfrm>
            <a:custGeom>
              <a:rect b="b" l="l" r="r" t="t"/>
              <a:pathLst>
                <a:path extrusionOk="0" h="822" w="323">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70"/>
            <p:cNvSpPr/>
            <p:nvPr/>
          </p:nvSpPr>
          <p:spPr>
            <a:xfrm>
              <a:off x="8045908" y="2750789"/>
              <a:ext cx="10662" cy="26162"/>
            </a:xfrm>
            <a:custGeom>
              <a:rect b="b" l="l" r="r" t="t"/>
              <a:pathLst>
                <a:path extrusionOk="0" h="822" w="335">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70"/>
            <p:cNvSpPr/>
            <p:nvPr/>
          </p:nvSpPr>
          <p:spPr>
            <a:xfrm>
              <a:off x="8073184" y="2595789"/>
              <a:ext cx="136858" cy="112956"/>
            </a:xfrm>
            <a:custGeom>
              <a:rect b="b" l="l" r="r" t="t"/>
              <a:pathLst>
                <a:path extrusionOk="0" h="3549" w="430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70"/>
            <p:cNvSpPr/>
            <p:nvPr/>
          </p:nvSpPr>
          <p:spPr>
            <a:xfrm>
              <a:off x="8085310" y="2415041"/>
              <a:ext cx="112956" cy="169036"/>
            </a:xfrm>
            <a:custGeom>
              <a:rect b="b" l="l" r="r" t="t"/>
              <a:pathLst>
                <a:path extrusionOk="0" h="5311" w="3549">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70"/>
            <p:cNvSpPr/>
            <p:nvPr/>
          </p:nvSpPr>
          <p:spPr>
            <a:xfrm>
              <a:off x="8108449"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70"/>
            <p:cNvSpPr/>
            <p:nvPr/>
          </p:nvSpPr>
          <p:spPr>
            <a:xfrm>
              <a:off x="8165293"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70"/>
            <p:cNvSpPr/>
            <p:nvPr/>
          </p:nvSpPr>
          <p:spPr>
            <a:xfrm>
              <a:off x="8238432" y="2635956"/>
              <a:ext cx="45481" cy="15946"/>
            </a:xfrm>
            <a:custGeom>
              <a:rect b="b" l="l" r="r" t="t"/>
              <a:pathLst>
                <a:path extrusionOk="0" h="501" w="1429">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70"/>
            <p:cNvSpPr/>
            <p:nvPr/>
          </p:nvSpPr>
          <p:spPr>
            <a:xfrm>
              <a:off x="8198998" y="2607534"/>
              <a:ext cx="123968" cy="169036"/>
            </a:xfrm>
            <a:custGeom>
              <a:rect b="b" l="l" r="r" t="t"/>
              <a:pathLst>
                <a:path extrusionOk="0" h="5311" w="3895">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70"/>
            <p:cNvSpPr/>
            <p:nvPr/>
          </p:nvSpPr>
          <p:spPr>
            <a:xfrm>
              <a:off x="8222137"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70"/>
            <p:cNvSpPr/>
            <p:nvPr/>
          </p:nvSpPr>
          <p:spPr>
            <a:xfrm>
              <a:off x="8289579" y="2743946"/>
              <a:ext cx="10630" cy="33005"/>
            </a:xfrm>
            <a:custGeom>
              <a:rect b="b" l="l" r="r" t="t"/>
              <a:pathLst>
                <a:path extrusionOk="0" h="1037" w="334">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0" name="Google Shape;12760;p70"/>
          <p:cNvGrpSpPr/>
          <p:nvPr/>
        </p:nvGrpSpPr>
        <p:grpSpPr>
          <a:xfrm>
            <a:off x="7529411" y="2414659"/>
            <a:ext cx="355863" cy="362292"/>
            <a:chOff x="7529411" y="2414659"/>
            <a:chExt cx="355863" cy="362292"/>
          </a:xfrm>
        </p:grpSpPr>
        <p:sp>
          <p:nvSpPr>
            <p:cNvPr id="12761" name="Google Shape;12761;p70"/>
            <p:cNvSpPr/>
            <p:nvPr/>
          </p:nvSpPr>
          <p:spPr>
            <a:xfrm>
              <a:off x="7687816" y="2443081"/>
              <a:ext cx="45481" cy="15946"/>
            </a:xfrm>
            <a:custGeom>
              <a:rect b="b" l="l" r="r" t="t"/>
              <a:pathLst>
                <a:path extrusionOk="0" h="501" w="1429">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70"/>
            <p:cNvSpPr/>
            <p:nvPr/>
          </p:nvSpPr>
          <p:spPr>
            <a:xfrm>
              <a:off x="7648764" y="2414659"/>
              <a:ext cx="123204" cy="168654"/>
            </a:xfrm>
            <a:custGeom>
              <a:rect b="b" l="l" r="r" t="t"/>
              <a:pathLst>
                <a:path extrusionOk="0" h="5299" w="3871">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70"/>
            <p:cNvSpPr/>
            <p:nvPr/>
          </p:nvSpPr>
          <p:spPr>
            <a:xfrm>
              <a:off x="7670757" y="2551072"/>
              <a:ext cx="10248" cy="33005"/>
            </a:xfrm>
            <a:custGeom>
              <a:rect b="b" l="l" r="r" t="t"/>
              <a:pathLst>
                <a:path extrusionOk="0" h="1037" w="322">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70"/>
            <p:cNvSpPr/>
            <p:nvPr/>
          </p:nvSpPr>
          <p:spPr>
            <a:xfrm>
              <a:off x="7738963" y="2551072"/>
              <a:ext cx="10280" cy="33005"/>
            </a:xfrm>
            <a:custGeom>
              <a:rect b="b" l="l" r="r" t="t"/>
              <a:pathLst>
                <a:path extrusionOk="0" h="1037" w="323">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70"/>
            <p:cNvSpPr/>
            <p:nvPr/>
          </p:nvSpPr>
          <p:spPr>
            <a:xfrm>
              <a:off x="7568432" y="2635956"/>
              <a:ext cx="45513" cy="15946"/>
            </a:xfrm>
            <a:custGeom>
              <a:rect b="b" l="l" r="r" t="t"/>
              <a:pathLst>
                <a:path extrusionOk="0" h="501" w="143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70"/>
            <p:cNvSpPr/>
            <p:nvPr/>
          </p:nvSpPr>
          <p:spPr>
            <a:xfrm>
              <a:off x="7529411" y="2607916"/>
              <a:ext cx="123172" cy="168654"/>
            </a:xfrm>
            <a:custGeom>
              <a:rect b="b" l="l" r="r" t="t"/>
              <a:pathLst>
                <a:path extrusionOk="0" h="5299" w="387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70"/>
            <p:cNvSpPr/>
            <p:nvPr/>
          </p:nvSpPr>
          <p:spPr>
            <a:xfrm>
              <a:off x="7551754" y="2743946"/>
              <a:ext cx="10280" cy="33005"/>
            </a:xfrm>
            <a:custGeom>
              <a:rect b="b" l="l" r="r" t="t"/>
              <a:pathLst>
                <a:path extrusionOk="0" h="1037" w="323">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70"/>
            <p:cNvSpPr/>
            <p:nvPr/>
          </p:nvSpPr>
          <p:spPr>
            <a:xfrm>
              <a:off x="7619610"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70"/>
            <p:cNvSpPr/>
            <p:nvPr/>
          </p:nvSpPr>
          <p:spPr>
            <a:xfrm>
              <a:off x="7773464" y="2584427"/>
              <a:ext cx="111810" cy="192525"/>
            </a:xfrm>
            <a:custGeom>
              <a:rect b="b" l="l" r="r" t="t"/>
              <a:pathLst>
                <a:path extrusionOk="0" h="6049" w="3513">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70"/>
            <p:cNvSpPr/>
            <p:nvPr/>
          </p:nvSpPr>
          <p:spPr>
            <a:xfrm>
              <a:off x="7795043" y="2750789"/>
              <a:ext cx="11012" cy="26162"/>
            </a:xfrm>
            <a:custGeom>
              <a:rect b="b" l="l" r="r" t="t"/>
              <a:pathLst>
                <a:path extrusionOk="0" h="822" w="346">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70"/>
            <p:cNvSpPr/>
            <p:nvPr/>
          </p:nvSpPr>
          <p:spPr>
            <a:xfrm>
              <a:off x="7851887" y="2750789"/>
              <a:ext cx="10662" cy="26162"/>
            </a:xfrm>
            <a:custGeom>
              <a:rect b="b" l="l" r="r" t="t"/>
              <a:pathLst>
                <a:path extrusionOk="0" h="822" w="335">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70"/>
            <p:cNvSpPr/>
            <p:nvPr/>
          </p:nvSpPr>
          <p:spPr>
            <a:xfrm>
              <a:off x="7641189" y="2595789"/>
              <a:ext cx="136826" cy="113147"/>
            </a:xfrm>
            <a:custGeom>
              <a:rect b="b" l="l" r="r" t="t"/>
              <a:pathLst>
                <a:path extrusionOk="0" h="3555" w="4299">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3" name="Google Shape;12773;p70"/>
          <p:cNvGrpSpPr/>
          <p:nvPr/>
        </p:nvGrpSpPr>
        <p:grpSpPr>
          <a:xfrm>
            <a:off x="5733194" y="2431718"/>
            <a:ext cx="446826" cy="327059"/>
            <a:chOff x="5733194" y="2431718"/>
            <a:chExt cx="446826" cy="327059"/>
          </a:xfrm>
        </p:grpSpPr>
        <p:sp>
          <p:nvSpPr>
            <p:cNvPr id="12774" name="Google Shape;12774;p70"/>
            <p:cNvSpPr/>
            <p:nvPr/>
          </p:nvSpPr>
          <p:spPr>
            <a:xfrm>
              <a:off x="6032946" y="2474145"/>
              <a:ext cx="56112" cy="20115"/>
            </a:xfrm>
            <a:custGeom>
              <a:rect b="b" l="l" r="r" t="t"/>
              <a:pathLst>
                <a:path extrusionOk="0" h="632" w="1763">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70"/>
            <p:cNvSpPr/>
            <p:nvPr/>
          </p:nvSpPr>
          <p:spPr>
            <a:xfrm>
              <a:off x="5733194" y="2431718"/>
              <a:ext cx="446826" cy="327059"/>
            </a:xfrm>
            <a:custGeom>
              <a:rect b="b" l="l" r="r" t="t"/>
              <a:pathLst>
                <a:path extrusionOk="0" h="10276" w="14039">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70"/>
            <p:cNvSpPr/>
            <p:nvPr/>
          </p:nvSpPr>
          <p:spPr>
            <a:xfrm>
              <a:off x="6019323" y="2641653"/>
              <a:ext cx="13272" cy="13272"/>
            </a:xfrm>
            <a:custGeom>
              <a:rect b="b" l="l" r="r" t="t"/>
              <a:pathLst>
                <a:path extrusionOk="0" h="417" w="417">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7" name="Google Shape;12777;p70"/>
          <p:cNvGrpSpPr/>
          <p:nvPr/>
        </p:nvGrpSpPr>
        <p:grpSpPr>
          <a:xfrm>
            <a:off x="4876780" y="2418064"/>
            <a:ext cx="407774" cy="356627"/>
            <a:chOff x="4876780" y="2418064"/>
            <a:chExt cx="407774" cy="356627"/>
          </a:xfrm>
        </p:grpSpPr>
        <p:sp>
          <p:nvSpPr>
            <p:cNvPr id="12778" name="Google Shape;12778;p70"/>
            <p:cNvSpPr/>
            <p:nvPr/>
          </p:nvSpPr>
          <p:spPr>
            <a:xfrm>
              <a:off x="4876780" y="2455589"/>
              <a:ext cx="407774" cy="319103"/>
            </a:xfrm>
            <a:custGeom>
              <a:rect b="b" l="l" r="r" t="t"/>
              <a:pathLst>
                <a:path extrusionOk="0" h="10026" w="12812">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70"/>
            <p:cNvSpPr/>
            <p:nvPr/>
          </p:nvSpPr>
          <p:spPr>
            <a:xfrm>
              <a:off x="5017012" y="2666287"/>
              <a:ext cx="25016" cy="12158"/>
            </a:xfrm>
            <a:custGeom>
              <a:rect b="b" l="l" r="r" t="t"/>
              <a:pathLst>
                <a:path extrusionOk="0" h="382" w="786">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70"/>
            <p:cNvSpPr/>
            <p:nvPr/>
          </p:nvSpPr>
          <p:spPr>
            <a:xfrm>
              <a:off x="5068159" y="2418064"/>
              <a:ext cx="203155" cy="198222"/>
            </a:xfrm>
            <a:custGeom>
              <a:rect b="b" l="l" r="r" t="t"/>
              <a:pathLst>
                <a:path extrusionOk="0" h="6228" w="6383">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70"/>
            <p:cNvSpPr/>
            <p:nvPr/>
          </p:nvSpPr>
          <p:spPr>
            <a:xfrm>
              <a:off x="5106415" y="2456353"/>
              <a:ext cx="31509" cy="12158"/>
            </a:xfrm>
            <a:custGeom>
              <a:rect b="b" l="l" r="r" t="t"/>
              <a:pathLst>
                <a:path extrusionOk="0" h="382" w="99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70"/>
            <p:cNvSpPr/>
            <p:nvPr/>
          </p:nvSpPr>
          <p:spPr>
            <a:xfrm>
              <a:off x="5151133" y="2456353"/>
              <a:ext cx="82274" cy="12158"/>
            </a:xfrm>
            <a:custGeom>
              <a:rect b="b" l="l" r="r" t="t"/>
              <a:pathLst>
                <a:path extrusionOk="0" h="382" w="2585">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70"/>
            <p:cNvSpPr/>
            <p:nvPr/>
          </p:nvSpPr>
          <p:spPr>
            <a:xfrm>
              <a:off x="5106415" y="2488180"/>
              <a:ext cx="126992" cy="12158"/>
            </a:xfrm>
            <a:custGeom>
              <a:rect b="b" l="l" r="r" t="t"/>
              <a:pathLst>
                <a:path extrusionOk="0" h="382" w="399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70"/>
            <p:cNvSpPr/>
            <p:nvPr/>
          </p:nvSpPr>
          <p:spPr>
            <a:xfrm>
              <a:off x="5106415" y="2519626"/>
              <a:ext cx="82656" cy="12540"/>
            </a:xfrm>
            <a:custGeom>
              <a:rect b="b" l="l" r="r" t="t"/>
              <a:pathLst>
                <a:path extrusionOk="0" h="394" w="2597">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70"/>
            <p:cNvSpPr/>
            <p:nvPr/>
          </p:nvSpPr>
          <p:spPr>
            <a:xfrm>
              <a:off x="5202312" y="2519626"/>
              <a:ext cx="31095" cy="12540"/>
            </a:xfrm>
            <a:custGeom>
              <a:rect b="b" l="l" r="r" t="t"/>
              <a:pathLst>
                <a:path extrusionOk="0" h="394" w="977">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6" name="Google Shape;12786;p70"/>
          <p:cNvGrpSpPr/>
          <p:nvPr/>
        </p:nvGrpSpPr>
        <p:grpSpPr>
          <a:xfrm>
            <a:off x="7070872" y="2410871"/>
            <a:ext cx="398321" cy="371013"/>
            <a:chOff x="7070872" y="2410871"/>
            <a:chExt cx="398321" cy="371013"/>
          </a:xfrm>
        </p:grpSpPr>
        <p:sp>
          <p:nvSpPr>
            <p:cNvPr id="12787" name="Google Shape;12787;p70"/>
            <p:cNvSpPr/>
            <p:nvPr/>
          </p:nvSpPr>
          <p:spPr>
            <a:xfrm>
              <a:off x="7204643" y="2603364"/>
              <a:ext cx="123586" cy="107641"/>
            </a:xfrm>
            <a:custGeom>
              <a:rect b="b" l="l" r="r" t="t"/>
              <a:pathLst>
                <a:path extrusionOk="0" h="3382" w="3883">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70"/>
            <p:cNvSpPr/>
            <p:nvPr/>
          </p:nvSpPr>
          <p:spPr>
            <a:xfrm>
              <a:off x="7203147" y="2410871"/>
              <a:ext cx="133421" cy="178902"/>
            </a:xfrm>
            <a:custGeom>
              <a:rect b="b" l="l" r="r" t="t"/>
              <a:pathLst>
                <a:path extrusionOk="0" h="5621" w="4192">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70"/>
            <p:cNvSpPr/>
            <p:nvPr/>
          </p:nvSpPr>
          <p:spPr>
            <a:xfrm>
              <a:off x="7334245"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70"/>
            <p:cNvSpPr/>
            <p:nvPr/>
          </p:nvSpPr>
          <p:spPr>
            <a:xfrm>
              <a:off x="7070872"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91" name="Google Shape;12791;p70"/>
          <p:cNvSpPr/>
          <p:nvPr/>
        </p:nvSpPr>
        <p:spPr>
          <a:xfrm>
            <a:off x="6238328" y="2433596"/>
            <a:ext cx="316461" cy="324036"/>
          </a:xfrm>
          <a:custGeom>
            <a:rect b="b" l="l" r="r" t="t"/>
            <a:pathLst>
              <a:path extrusionOk="0" h="10181" w="9943">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92" name="Google Shape;12792;p70"/>
          <p:cNvGrpSpPr/>
          <p:nvPr/>
        </p:nvGrpSpPr>
        <p:grpSpPr>
          <a:xfrm>
            <a:off x="5318259" y="2982111"/>
            <a:ext cx="371013" cy="220787"/>
            <a:chOff x="5318259" y="2982111"/>
            <a:chExt cx="371013" cy="220787"/>
          </a:xfrm>
        </p:grpSpPr>
        <p:sp>
          <p:nvSpPr>
            <p:cNvPr id="12793" name="Google Shape;12793;p70"/>
            <p:cNvSpPr/>
            <p:nvPr/>
          </p:nvSpPr>
          <p:spPr>
            <a:xfrm>
              <a:off x="5364123" y="3021546"/>
              <a:ext cx="58372" cy="18396"/>
            </a:xfrm>
            <a:custGeom>
              <a:rect b="b" l="l" r="r" t="t"/>
              <a:pathLst>
                <a:path extrusionOk="0" h="578" w="1834">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70"/>
            <p:cNvSpPr/>
            <p:nvPr/>
          </p:nvSpPr>
          <p:spPr>
            <a:xfrm>
              <a:off x="5346681" y="3151338"/>
              <a:ext cx="11012" cy="39052"/>
            </a:xfrm>
            <a:custGeom>
              <a:rect b="b" l="l" r="r" t="t"/>
              <a:pathLst>
                <a:path extrusionOk="0" h="1227" w="346">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70"/>
            <p:cNvSpPr/>
            <p:nvPr/>
          </p:nvSpPr>
          <p:spPr>
            <a:xfrm>
              <a:off x="5318259" y="2988763"/>
              <a:ext cx="149717" cy="202773"/>
            </a:xfrm>
            <a:custGeom>
              <a:rect b="b" l="l" r="r" t="t"/>
              <a:pathLst>
                <a:path extrusionOk="0" h="6371" w="4704">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70"/>
            <p:cNvSpPr/>
            <p:nvPr/>
          </p:nvSpPr>
          <p:spPr>
            <a:xfrm>
              <a:off x="5548658" y="2982111"/>
              <a:ext cx="140614" cy="208279"/>
            </a:xfrm>
            <a:custGeom>
              <a:rect b="b" l="l" r="r" t="t"/>
              <a:pathLst>
                <a:path extrusionOk="0" h="6544" w="4418">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70"/>
            <p:cNvSpPr/>
            <p:nvPr/>
          </p:nvSpPr>
          <p:spPr>
            <a:xfrm>
              <a:off x="5655153" y="3157004"/>
              <a:ext cx="10630" cy="33387"/>
            </a:xfrm>
            <a:custGeom>
              <a:rect b="b" l="l" r="r" t="t"/>
              <a:pathLst>
                <a:path extrusionOk="0" h="1049" w="334">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70"/>
            <p:cNvSpPr/>
            <p:nvPr/>
          </p:nvSpPr>
          <p:spPr>
            <a:xfrm>
              <a:off x="5497893" y="3174445"/>
              <a:ext cx="11012" cy="10248"/>
            </a:xfrm>
            <a:custGeom>
              <a:rect b="b" l="l" r="r" t="t"/>
              <a:pathLst>
                <a:path extrusionOk="0" h="322" w="346">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70"/>
            <p:cNvSpPr/>
            <p:nvPr/>
          </p:nvSpPr>
          <p:spPr>
            <a:xfrm>
              <a:off x="5410718" y="3156972"/>
              <a:ext cx="74699" cy="45927"/>
            </a:xfrm>
            <a:custGeom>
              <a:rect b="b" l="l" r="r" t="t"/>
              <a:pathLst>
                <a:path extrusionOk="0" h="1443" w="2347">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70"/>
            <p:cNvSpPr/>
            <p:nvPr/>
          </p:nvSpPr>
          <p:spPr>
            <a:xfrm>
              <a:off x="5521382" y="3156590"/>
              <a:ext cx="75049" cy="45163"/>
            </a:xfrm>
            <a:custGeom>
              <a:rect b="b" l="l" r="r" t="t"/>
              <a:pathLst>
                <a:path extrusionOk="0" h="1419" w="2358">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1" name="Google Shape;12801;p70"/>
          <p:cNvGrpSpPr/>
          <p:nvPr/>
        </p:nvGrpSpPr>
        <p:grpSpPr>
          <a:xfrm>
            <a:off x="7073928" y="2905757"/>
            <a:ext cx="371395" cy="371809"/>
            <a:chOff x="7073928" y="2905757"/>
            <a:chExt cx="371395" cy="371809"/>
          </a:xfrm>
        </p:grpSpPr>
        <p:sp>
          <p:nvSpPr>
            <p:cNvPr id="12802" name="Google Shape;12802;p70"/>
            <p:cNvSpPr/>
            <p:nvPr/>
          </p:nvSpPr>
          <p:spPr>
            <a:xfrm>
              <a:off x="7073928" y="2905757"/>
              <a:ext cx="371395" cy="371809"/>
            </a:xfrm>
            <a:custGeom>
              <a:rect b="b" l="l" r="r" t="t"/>
              <a:pathLst>
                <a:path extrusionOk="0" h="11682" w="11669">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70"/>
            <p:cNvSpPr/>
            <p:nvPr/>
          </p:nvSpPr>
          <p:spPr>
            <a:xfrm>
              <a:off x="7281188" y="3188513"/>
              <a:ext cx="65596" cy="48473"/>
            </a:xfrm>
            <a:custGeom>
              <a:rect b="b" l="l" r="r" t="t"/>
              <a:pathLst>
                <a:path extrusionOk="0" h="1523" w="2061">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70"/>
            <p:cNvSpPr/>
            <p:nvPr/>
          </p:nvSpPr>
          <p:spPr>
            <a:xfrm>
              <a:off x="7252034" y="3168080"/>
              <a:ext cx="24634" cy="19287"/>
            </a:xfrm>
            <a:custGeom>
              <a:rect b="b" l="l" r="r" t="t"/>
              <a:pathLst>
                <a:path extrusionOk="0" h="606" w="774">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5" name="Google Shape;12805;p70"/>
          <p:cNvGrpSpPr/>
          <p:nvPr/>
        </p:nvGrpSpPr>
        <p:grpSpPr>
          <a:xfrm>
            <a:off x="6188327" y="2955408"/>
            <a:ext cx="371395" cy="272857"/>
            <a:chOff x="6188327" y="2955408"/>
            <a:chExt cx="371395" cy="272857"/>
          </a:xfrm>
        </p:grpSpPr>
        <p:sp>
          <p:nvSpPr>
            <p:cNvPr id="12806" name="Google Shape;12806;p70"/>
            <p:cNvSpPr/>
            <p:nvPr/>
          </p:nvSpPr>
          <p:spPr>
            <a:xfrm>
              <a:off x="6229990" y="2978897"/>
              <a:ext cx="289567" cy="197840"/>
            </a:xfrm>
            <a:custGeom>
              <a:rect b="b" l="l" r="r" t="t"/>
              <a:pathLst>
                <a:path extrusionOk="0" h="6216" w="9098">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70"/>
            <p:cNvSpPr/>
            <p:nvPr/>
          </p:nvSpPr>
          <p:spPr>
            <a:xfrm>
              <a:off x="6188327" y="2955408"/>
              <a:ext cx="371395" cy="272857"/>
            </a:xfrm>
            <a:custGeom>
              <a:rect b="b" l="l" r="r" t="t"/>
              <a:pathLst>
                <a:path extrusionOk="0" h="8573" w="11669">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8" name="Google Shape;12808;p70"/>
          <p:cNvGrpSpPr/>
          <p:nvPr/>
        </p:nvGrpSpPr>
        <p:grpSpPr>
          <a:xfrm>
            <a:off x="7521454" y="2906139"/>
            <a:ext cx="359651" cy="371013"/>
            <a:chOff x="7521454" y="2906139"/>
            <a:chExt cx="359651" cy="371013"/>
          </a:xfrm>
        </p:grpSpPr>
        <p:sp>
          <p:nvSpPr>
            <p:cNvPr id="12809" name="Google Shape;12809;p70"/>
            <p:cNvSpPr/>
            <p:nvPr/>
          </p:nvSpPr>
          <p:spPr>
            <a:xfrm>
              <a:off x="7614677" y="3138830"/>
              <a:ext cx="79983" cy="138322"/>
            </a:xfrm>
            <a:custGeom>
              <a:rect b="b" l="l" r="r" t="t"/>
              <a:pathLst>
                <a:path extrusionOk="0" h="4346" w="2513">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70"/>
            <p:cNvSpPr/>
            <p:nvPr/>
          </p:nvSpPr>
          <p:spPr>
            <a:xfrm>
              <a:off x="7707518" y="3138830"/>
              <a:ext cx="79983" cy="138322"/>
            </a:xfrm>
            <a:custGeom>
              <a:rect b="b" l="l" r="r" t="t"/>
              <a:pathLst>
                <a:path extrusionOk="0" h="4346" w="2513">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70"/>
            <p:cNvSpPr/>
            <p:nvPr/>
          </p:nvSpPr>
          <p:spPr>
            <a:xfrm>
              <a:off x="7800740" y="3138830"/>
              <a:ext cx="80364" cy="138322"/>
            </a:xfrm>
            <a:custGeom>
              <a:rect b="b" l="l" r="r" t="t"/>
              <a:pathLst>
                <a:path extrusionOk="0" h="4346" w="2525">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70"/>
            <p:cNvSpPr/>
            <p:nvPr/>
          </p:nvSpPr>
          <p:spPr>
            <a:xfrm>
              <a:off x="7521454" y="3138830"/>
              <a:ext cx="79983" cy="138322"/>
            </a:xfrm>
            <a:custGeom>
              <a:rect b="b" l="l" r="r" t="t"/>
              <a:pathLst>
                <a:path extrusionOk="0" h="4346" w="2513">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70"/>
            <p:cNvSpPr/>
            <p:nvPr/>
          </p:nvSpPr>
          <p:spPr>
            <a:xfrm>
              <a:off x="7555923" y="2906139"/>
              <a:ext cx="289949" cy="219833"/>
            </a:xfrm>
            <a:custGeom>
              <a:rect b="b" l="l" r="r" t="t"/>
              <a:pathLst>
                <a:path extrusionOk="0" h="6907" w="911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4" name="Google Shape;12814;p70"/>
          <p:cNvGrpSpPr/>
          <p:nvPr/>
        </p:nvGrpSpPr>
        <p:grpSpPr>
          <a:xfrm>
            <a:off x="5782845" y="2906521"/>
            <a:ext cx="301661" cy="371013"/>
            <a:chOff x="5782845" y="2906521"/>
            <a:chExt cx="301661" cy="371013"/>
          </a:xfrm>
        </p:grpSpPr>
        <p:sp>
          <p:nvSpPr>
            <p:cNvPr id="12815" name="Google Shape;12815;p70"/>
            <p:cNvSpPr/>
            <p:nvPr/>
          </p:nvSpPr>
          <p:spPr>
            <a:xfrm>
              <a:off x="5782845" y="3087651"/>
              <a:ext cx="301661" cy="189883"/>
            </a:xfrm>
            <a:custGeom>
              <a:rect b="b" l="l" r="r" t="t"/>
              <a:pathLst>
                <a:path extrusionOk="0" h="5966" w="9478">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70"/>
            <p:cNvSpPr/>
            <p:nvPr/>
          </p:nvSpPr>
          <p:spPr>
            <a:xfrm>
              <a:off x="5868111" y="2906521"/>
              <a:ext cx="127724" cy="172823"/>
            </a:xfrm>
            <a:custGeom>
              <a:rect b="b" l="l" r="r" t="t"/>
              <a:pathLst>
                <a:path extrusionOk="0" h="5430" w="4013">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70"/>
            <p:cNvSpPr/>
            <p:nvPr/>
          </p:nvSpPr>
          <p:spPr>
            <a:xfrm>
              <a:off x="5915088" y="3051655"/>
              <a:ext cx="34151" cy="10662"/>
            </a:xfrm>
            <a:custGeom>
              <a:rect b="b" l="l" r="r" t="t"/>
              <a:pathLst>
                <a:path extrusionOk="0" h="335" w="1073">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8" name="Google Shape;12818;p70"/>
          <p:cNvGrpSpPr/>
          <p:nvPr/>
        </p:nvGrpSpPr>
        <p:grpSpPr>
          <a:xfrm>
            <a:off x="6630539" y="2917502"/>
            <a:ext cx="371777" cy="349434"/>
            <a:chOff x="6630539" y="2917502"/>
            <a:chExt cx="371777" cy="349434"/>
          </a:xfrm>
        </p:grpSpPr>
        <p:sp>
          <p:nvSpPr>
            <p:cNvPr id="12819" name="Google Shape;12819;p70"/>
            <p:cNvSpPr/>
            <p:nvPr/>
          </p:nvSpPr>
          <p:spPr>
            <a:xfrm>
              <a:off x="6689292" y="3043093"/>
              <a:ext cx="92109" cy="30586"/>
            </a:xfrm>
            <a:custGeom>
              <a:rect b="b" l="l" r="r" t="t"/>
              <a:pathLst>
                <a:path extrusionOk="0" h="961" w="2894">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70"/>
            <p:cNvSpPr/>
            <p:nvPr/>
          </p:nvSpPr>
          <p:spPr>
            <a:xfrm>
              <a:off x="6630539" y="2993315"/>
              <a:ext cx="208852" cy="273621"/>
            </a:xfrm>
            <a:custGeom>
              <a:rect b="b" l="l" r="r" t="t"/>
              <a:pathLst>
                <a:path extrusionOk="0" h="8597" w="6562">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70"/>
            <p:cNvSpPr/>
            <p:nvPr/>
          </p:nvSpPr>
          <p:spPr>
            <a:xfrm>
              <a:off x="6665804" y="3232053"/>
              <a:ext cx="10630" cy="33737"/>
            </a:xfrm>
            <a:custGeom>
              <a:rect b="b" l="l" r="r" t="t"/>
              <a:pathLst>
                <a:path extrusionOk="0" h="1060" w="334">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70"/>
            <p:cNvSpPr/>
            <p:nvPr/>
          </p:nvSpPr>
          <p:spPr>
            <a:xfrm>
              <a:off x="6793877" y="3232053"/>
              <a:ext cx="10248" cy="33737"/>
            </a:xfrm>
            <a:custGeom>
              <a:rect b="b" l="l" r="r" t="t"/>
              <a:pathLst>
                <a:path extrusionOk="0" h="1060" w="322">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70"/>
            <p:cNvSpPr/>
            <p:nvPr/>
          </p:nvSpPr>
          <p:spPr>
            <a:xfrm>
              <a:off x="6828347" y="2952766"/>
              <a:ext cx="173969" cy="181162"/>
            </a:xfrm>
            <a:custGeom>
              <a:rect b="b" l="l" r="r" t="t"/>
              <a:pathLst>
                <a:path extrusionOk="0" h="5692" w="5466">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70"/>
            <p:cNvSpPr/>
            <p:nvPr/>
          </p:nvSpPr>
          <p:spPr>
            <a:xfrm>
              <a:off x="6898463" y="2917502"/>
              <a:ext cx="34151" cy="104999"/>
            </a:xfrm>
            <a:custGeom>
              <a:rect b="b" l="l" r="r" t="t"/>
              <a:pathLst>
                <a:path extrusionOk="0" h="3299" w="1073">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70"/>
            <p:cNvSpPr/>
            <p:nvPr/>
          </p:nvSpPr>
          <p:spPr>
            <a:xfrm>
              <a:off x="6898081" y="3028548"/>
              <a:ext cx="34151" cy="34119"/>
            </a:xfrm>
            <a:custGeom>
              <a:rect b="b" l="l" r="r" t="t"/>
              <a:pathLst>
                <a:path extrusionOk="0" h="1072" w="1073">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6" name="Google Shape;12826;p70"/>
          <p:cNvGrpSpPr/>
          <p:nvPr/>
        </p:nvGrpSpPr>
        <p:grpSpPr>
          <a:xfrm>
            <a:off x="2171474" y="3369229"/>
            <a:ext cx="408156" cy="343737"/>
            <a:chOff x="2171474" y="3369229"/>
            <a:chExt cx="408156" cy="343737"/>
          </a:xfrm>
        </p:grpSpPr>
        <p:sp>
          <p:nvSpPr>
            <p:cNvPr id="12827" name="Google Shape;12827;p70"/>
            <p:cNvSpPr/>
            <p:nvPr/>
          </p:nvSpPr>
          <p:spPr>
            <a:xfrm>
              <a:off x="2171474" y="3369229"/>
              <a:ext cx="408156" cy="343737"/>
            </a:xfrm>
            <a:custGeom>
              <a:rect b="b" l="l" r="r" t="t"/>
              <a:pathLst>
                <a:path extrusionOk="0" h="10800" w="12824">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70"/>
            <p:cNvSpPr/>
            <p:nvPr/>
          </p:nvSpPr>
          <p:spPr>
            <a:xfrm>
              <a:off x="2292737" y="3477220"/>
              <a:ext cx="164898" cy="164866"/>
            </a:xfrm>
            <a:custGeom>
              <a:rect b="b" l="l" r="r" t="t"/>
              <a:pathLst>
                <a:path extrusionOk="0" h="5180" w="5181">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70"/>
            <p:cNvSpPr/>
            <p:nvPr/>
          </p:nvSpPr>
          <p:spPr>
            <a:xfrm>
              <a:off x="2256358" y="3451503"/>
              <a:ext cx="188769" cy="177311"/>
            </a:xfrm>
            <a:custGeom>
              <a:rect b="b" l="l" r="r" t="t"/>
              <a:pathLst>
                <a:path extrusionOk="0" h="5571" w="5931">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70"/>
            <p:cNvSpPr/>
            <p:nvPr/>
          </p:nvSpPr>
          <p:spPr>
            <a:xfrm>
              <a:off x="2305245" y="3491160"/>
              <a:ext cx="189151" cy="176706"/>
            </a:xfrm>
            <a:custGeom>
              <a:rect b="b" l="l" r="r" t="t"/>
              <a:pathLst>
                <a:path extrusionOk="0" h="5552" w="5943">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1" name="Google Shape;12831;p70"/>
          <p:cNvGrpSpPr/>
          <p:nvPr/>
        </p:nvGrpSpPr>
        <p:grpSpPr>
          <a:xfrm>
            <a:off x="4891198" y="2925108"/>
            <a:ext cx="334634" cy="334634"/>
            <a:chOff x="4891198" y="2925108"/>
            <a:chExt cx="334634" cy="334634"/>
          </a:xfrm>
        </p:grpSpPr>
        <p:sp>
          <p:nvSpPr>
            <p:cNvPr id="12832" name="Google Shape;12832;p70"/>
            <p:cNvSpPr/>
            <p:nvPr/>
          </p:nvSpPr>
          <p:spPr>
            <a:xfrm>
              <a:off x="5001830" y="2925108"/>
              <a:ext cx="113338" cy="150831"/>
            </a:xfrm>
            <a:custGeom>
              <a:rect b="b" l="l" r="r" t="t"/>
              <a:pathLst>
                <a:path extrusionOk="0" h="4739" w="3561">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70"/>
            <p:cNvSpPr/>
            <p:nvPr/>
          </p:nvSpPr>
          <p:spPr>
            <a:xfrm>
              <a:off x="5102628" y="2933033"/>
              <a:ext cx="98188" cy="76991"/>
            </a:xfrm>
            <a:custGeom>
              <a:rect b="b" l="l" r="r" t="t"/>
              <a:pathLst>
                <a:path extrusionOk="0" h="2419" w="3085">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70"/>
            <p:cNvSpPr/>
            <p:nvPr/>
          </p:nvSpPr>
          <p:spPr>
            <a:xfrm>
              <a:off x="4915832" y="2932492"/>
              <a:ext cx="98920" cy="77532"/>
            </a:xfrm>
            <a:custGeom>
              <a:rect b="b" l="l" r="r" t="t"/>
              <a:pathLst>
                <a:path extrusionOk="0" h="2436" w="3108">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70"/>
            <p:cNvSpPr/>
            <p:nvPr/>
          </p:nvSpPr>
          <p:spPr>
            <a:xfrm>
              <a:off x="4915832" y="3174254"/>
              <a:ext cx="80746" cy="70689"/>
            </a:xfrm>
            <a:custGeom>
              <a:rect b="b" l="l" r="r" t="t"/>
              <a:pathLst>
                <a:path extrusionOk="0" h="2221" w="2537">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70"/>
            <p:cNvSpPr/>
            <p:nvPr/>
          </p:nvSpPr>
          <p:spPr>
            <a:xfrm>
              <a:off x="5121215" y="3173936"/>
              <a:ext cx="79601" cy="69511"/>
            </a:xfrm>
            <a:custGeom>
              <a:rect b="b" l="l" r="r" t="t"/>
              <a:pathLst>
                <a:path extrusionOk="0" h="2184" w="2501">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70"/>
            <p:cNvSpPr/>
            <p:nvPr/>
          </p:nvSpPr>
          <p:spPr>
            <a:xfrm>
              <a:off x="4891198"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70"/>
            <p:cNvSpPr/>
            <p:nvPr/>
          </p:nvSpPr>
          <p:spPr>
            <a:xfrm>
              <a:off x="5112876"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70"/>
            <p:cNvSpPr/>
            <p:nvPr/>
          </p:nvSpPr>
          <p:spPr>
            <a:xfrm>
              <a:off x="5001448" y="3108498"/>
              <a:ext cx="113338" cy="151244"/>
            </a:xfrm>
            <a:custGeom>
              <a:rect b="b" l="l" r="r" t="t"/>
              <a:pathLst>
                <a:path extrusionOk="0" h="4752" w="3561">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0" name="Google Shape;12840;p70"/>
          <p:cNvGrpSpPr/>
          <p:nvPr/>
        </p:nvGrpSpPr>
        <p:grpSpPr>
          <a:xfrm>
            <a:off x="7976174" y="2925108"/>
            <a:ext cx="334666" cy="334634"/>
            <a:chOff x="7976174" y="2925108"/>
            <a:chExt cx="334666" cy="334634"/>
          </a:xfrm>
        </p:grpSpPr>
        <p:sp>
          <p:nvSpPr>
            <p:cNvPr id="12841" name="Google Shape;12841;p70"/>
            <p:cNvSpPr/>
            <p:nvPr/>
          </p:nvSpPr>
          <p:spPr>
            <a:xfrm>
              <a:off x="8003100" y="3064545"/>
              <a:ext cx="10630" cy="14068"/>
            </a:xfrm>
            <a:custGeom>
              <a:rect b="b" l="l" r="r" t="t"/>
              <a:pathLst>
                <a:path extrusionOk="0" h="442" w="334">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70"/>
            <p:cNvSpPr/>
            <p:nvPr/>
          </p:nvSpPr>
          <p:spPr>
            <a:xfrm>
              <a:off x="8003100" y="3046371"/>
              <a:ext cx="10630" cy="14418"/>
            </a:xfrm>
            <a:custGeom>
              <a:rect b="b" l="l" r="r" t="t"/>
              <a:pathLst>
                <a:path extrusionOk="0" h="453" w="334">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70"/>
            <p:cNvSpPr/>
            <p:nvPr/>
          </p:nvSpPr>
          <p:spPr>
            <a:xfrm>
              <a:off x="8272519" y="3105093"/>
              <a:ext cx="10630" cy="14418"/>
            </a:xfrm>
            <a:custGeom>
              <a:rect b="b" l="l" r="r" t="t"/>
              <a:pathLst>
                <a:path extrusionOk="0" h="453" w="334">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70"/>
            <p:cNvSpPr/>
            <p:nvPr/>
          </p:nvSpPr>
          <p:spPr>
            <a:xfrm>
              <a:off x="8272519" y="3123266"/>
              <a:ext cx="10630" cy="14068"/>
            </a:xfrm>
            <a:custGeom>
              <a:rect b="b" l="l" r="r" t="t"/>
              <a:pathLst>
                <a:path extrusionOk="0" h="442" w="334">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70"/>
            <p:cNvSpPr/>
            <p:nvPr/>
          </p:nvSpPr>
          <p:spPr>
            <a:xfrm>
              <a:off x="7976174" y="2925108"/>
              <a:ext cx="334666" cy="334634"/>
            </a:xfrm>
            <a:custGeom>
              <a:rect b="b" l="l" r="r" t="t"/>
              <a:pathLst>
                <a:path extrusionOk="0" h="10514" w="10515">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70"/>
            <p:cNvSpPr/>
            <p:nvPr/>
          </p:nvSpPr>
          <p:spPr>
            <a:xfrm>
              <a:off x="8116024" y="3221804"/>
              <a:ext cx="14036" cy="10280"/>
            </a:xfrm>
            <a:custGeom>
              <a:rect b="b" l="l" r="r" t="t"/>
              <a:pathLst>
                <a:path extrusionOk="0" h="323" w="441">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70"/>
            <p:cNvSpPr/>
            <p:nvPr/>
          </p:nvSpPr>
          <p:spPr>
            <a:xfrm>
              <a:off x="8097818" y="3221804"/>
              <a:ext cx="14068" cy="10280"/>
            </a:xfrm>
            <a:custGeom>
              <a:rect b="b" l="l" r="r" t="t"/>
              <a:pathLst>
                <a:path extrusionOk="0" h="323" w="442">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70"/>
            <p:cNvSpPr/>
            <p:nvPr/>
          </p:nvSpPr>
          <p:spPr>
            <a:xfrm>
              <a:off x="8156190" y="2951621"/>
              <a:ext cx="14036" cy="10630"/>
            </a:xfrm>
            <a:custGeom>
              <a:rect b="b" l="l" r="r" t="t"/>
              <a:pathLst>
                <a:path extrusionOk="0" h="334" w="441">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70"/>
            <p:cNvSpPr/>
            <p:nvPr/>
          </p:nvSpPr>
          <p:spPr>
            <a:xfrm>
              <a:off x="8173982" y="2952385"/>
              <a:ext cx="14450" cy="10248"/>
            </a:xfrm>
            <a:custGeom>
              <a:rect b="b" l="l" r="r" t="t"/>
              <a:pathLst>
                <a:path extrusionOk="0" h="322" w="454">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0" name="Google Shape;12850;p70"/>
          <p:cNvGrpSpPr/>
          <p:nvPr/>
        </p:nvGrpSpPr>
        <p:grpSpPr>
          <a:xfrm>
            <a:off x="3091957" y="3374131"/>
            <a:ext cx="354717" cy="332757"/>
            <a:chOff x="3091957" y="3374131"/>
            <a:chExt cx="354717" cy="332757"/>
          </a:xfrm>
        </p:grpSpPr>
        <p:sp>
          <p:nvSpPr>
            <p:cNvPr id="12851" name="Google Shape;12851;p70"/>
            <p:cNvSpPr/>
            <p:nvPr/>
          </p:nvSpPr>
          <p:spPr>
            <a:xfrm>
              <a:off x="3091957" y="3374131"/>
              <a:ext cx="354717" cy="332757"/>
            </a:xfrm>
            <a:custGeom>
              <a:rect b="b" l="l" r="r" t="t"/>
              <a:pathLst>
                <a:path extrusionOk="0" h="10455" w="11145">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70"/>
            <p:cNvSpPr/>
            <p:nvPr/>
          </p:nvSpPr>
          <p:spPr>
            <a:xfrm>
              <a:off x="3248835" y="3434380"/>
              <a:ext cx="40580" cy="40962"/>
            </a:xfrm>
            <a:custGeom>
              <a:rect b="b" l="l" r="r" t="t"/>
              <a:pathLst>
                <a:path extrusionOk="0" h="1287" w="1275">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70"/>
            <p:cNvSpPr/>
            <p:nvPr/>
          </p:nvSpPr>
          <p:spPr>
            <a:xfrm>
              <a:off x="3183270" y="3524197"/>
              <a:ext cx="181544" cy="115629"/>
            </a:xfrm>
            <a:custGeom>
              <a:rect b="b" l="l" r="r" t="t"/>
              <a:pathLst>
                <a:path extrusionOk="0" h="3633" w="5704">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70"/>
            <p:cNvSpPr/>
            <p:nvPr/>
          </p:nvSpPr>
          <p:spPr>
            <a:xfrm>
              <a:off x="3157872" y="3516050"/>
              <a:ext cx="34915" cy="33578"/>
            </a:xfrm>
            <a:custGeom>
              <a:rect b="b" l="l" r="r" t="t"/>
              <a:pathLst>
                <a:path extrusionOk="0" h="1055" w="1097">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70"/>
            <p:cNvSpPr/>
            <p:nvPr/>
          </p:nvSpPr>
          <p:spPr>
            <a:xfrm>
              <a:off x="3351892" y="3605485"/>
              <a:ext cx="35297" cy="33578"/>
            </a:xfrm>
            <a:custGeom>
              <a:rect b="b" l="l" r="r" t="t"/>
              <a:pathLst>
                <a:path extrusionOk="0" h="1055" w="1109">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70"/>
            <p:cNvSpPr/>
            <p:nvPr/>
          </p:nvSpPr>
          <p:spPr>
            <a:xfrm>
              <a:off x="3254882" y="3531231"/>
              <a:ext cx="35297" cy="33546"/>
            </a:xfrm>
            <a:custGeom>
              <a:rect b="b" l="l" r="r" t="t"/>
              <a:pathLst>
                <a:path extrusionOk="0" h="1054" w="1109">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7" name="Google Shape;12857;p70"/>
          <p:cNvGrpSpPr/>
          <p:nvPr/>
        </p:nvGrpSpPr>
        <p:grpSpPr>
          <a:xfrm>
            <a:off x="3988156" y="3380210"/>
            <a:ext cx="353954" cy="318880"/>
            <a:chOff x="3988156" y="3380210"/>
            <a:chExt cx="353954" cy="318880"/>
          </a:xfrm>
        </p:grpSpPr>
        <p:sp>
          <p:nvSpPr>
            <p:cNvPr id="12858" name="Google Shape;12858;p70"/>
            <p:cNvSpPr/>
            <p:nvPr/>
          </p:nvSpPr>
          <p:spPr>
            <a:xfrm>
              <a:off x="4134053" y="3446156"/>
              <a:ext cx="28454" cy="49269"/>
            </a:xfrm>
            <a:custGeom>
              <a:rect b="b" l="l" r="r" t="t"/>
              <a:pathLst>
                <a:path extrusionOk="0" h="1548" w="894">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70"/>
            <p:cNvSpPr/>
            <p:nvPr/>
          </p:nvSpPr>
          <p:spPr>
            <a:xfrm>
              <a:off x="4188988" y="3398001"/>
              <a:ext cx="81510" cy="81510"/>
            </a:xfrm>
            <a:custGeom>
              <a:rect b="b" l="l" r="r" t="t"/>
              <a:pathLst>
                <a:path extrusionOk="0" h="2561" w="2561">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70"/>
            <p:cNvSpPr/>
            <p:nvPr/>
          </p:nvSpPr>
          <p:spPr>
            <a:xfrm>
              <a:off x="4090863" y="3380210"/>
              <a:ext cx="195930" cy="146311"/>
            </a:xfrm>
            <a:custGeom>
              <a:rect b="b" l="l" r="r" t="t"/>
              <a:pathLst>
                <a:path extrusionOk="0" h="4597" w="6156">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70"/>
            <p:cNvSpPr/>
            <p:nvPr/>
          </p:nvSpPr>
          <p:spPr>
            <a:xfrm>
              <a:off x="4215914" y="3415061"/>
              <a:ext cx="28072" cy="49301"/>
            </a:xfrm>
            <a:custGeom>
              <a:rect b="b" l="l" r="r" t="t"/>
              <a:pathLst>
                <a:path extrusionOk="0" h="1549" w="882">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70"/>
            <p:cNvSpPr/>
            <p:nvPr/>
          </p:nvSpPr>
          <p:spPr>
            <a:xfrm>
              <a:off x="3988156" y="3495935"/>
              <a:ext cx="353954" cy="203155"/>
            </a:xfrm>
            <a:custGeom>
              <a:rect b="b" l="l" r="r" t="t"/>
              <a:pathLst>
                <a:path extrusionOk="0" h="6383" w="11121">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3" name="Google Shape;12863;p70"/>
          <p:cNvGrpSpPr/>
          <p:nvPr/>
        </p:nvGrpSpPr>
        <p:grpSpPr>
          <a:xfrm>
            <a:off x="3541011" y="3367320"/>
            <a:ext cx="348257" cy="346188"/>
            <a:chOff x="3541011" y="3367320"/>
            <a:chExt cx="348257" cy="346188"/>
          </a:xfrm>
        </p:grpSpPr>
        <p:sp>
          <p:nvSpPr>
            <p:cNvPr id="12864" name="Google Shape;12864;p70"/>
            <p:cNvSpPr/>
            <p:nvPr/>
          </p:nvSpPr>
          <p:spPr>
            <a:xfrm>
              <a:off x="3541011" y="3367320"/>
              <a:ext cx="347906" cy="346188"/>
            </a:xfrm>
            <a:custGeom>
              <a:rect b="b" l="l" r="r" t="t"/>
              <a:pathLst>
                <a:path extrusionOk="0" h="10877" w="10931">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70"/>
            <p:cNvSpPr/>
            <p:nvPr/>
          </p:nvSpPr>
          <p:spPr>
            <a:xfrm>
              <a:off x="3658105" y="3389599"/>
              <a:ext cx="208820" cy="199431"/>
            </a:xfrm>
            <a:custGeom>
              <a:rect b="b" l="l" r="r" t="t"/>
              <a:pathLst>
                <a:path extrusionOk="0" h="6266" w="6561">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70"/>
            <p:cNvSpPr/>
            <p:nvPr/>
          </p:nvSpPr>
          <p:spPr>
            <a:xfrm>
              <a:off x="3720614" y="3426805"/>
              <a:ext cx="95164" cy="116011"/>
            </a:xfrm>
            <a:custGeom>
              <a:rect b="b" l="l" r="r" t="t"/>
              <a:pathLst>
                <a:path extrusionOk="0" h="3645" w="299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70"/>
            <p:cNvSpPr/>
            <p:nvPr/>
          </p:nvSpPr>
          <p:spPr>
            <a:xfrm>
              <a:off x="3773671" y="3496030"/>
              <a:ext cx="115597" cy="114993"/>
            </a:xfrm>
            <a:custGeom>
              <a:rect b="b" l="l" r="r" t="t"/>
              <a:pathLst>
                <a:path extrusionOk="0" h="3613" w="3632">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8" name="Google Shape;12868;p70"/>
          <p:cNvGrpSpPr/>
          <p:nvPr/>
        </p:nvGrpSpPr>
        <p:grpSpPr>
          <a:xfrm>
            <a:off x="850092" y="3352934"/>
            <a:ext cx="369517" cy="375660"/>
            <a:chOff x="850092" y="3352934"/>
            <a:chExt cx="369517" cy="375660"/>
          </a:xfrm>
        </p:grpSpPr>
        <p:sp>
          <p:nvSpPr>
            <p:cNvPr id="12869" name="Google Shape;12869;p70"/>
            <p:cNvSpPr/>
            <p:nvPr/>
          </p:nvSpPr>
          <p:spPr>
            <a:xfrm>
              <a:off x="969859" y="3475692"/>
              <a:ext cx="53088" cy="53088"/>
            </a:xfrm>
            <a:custGeom>
              <a:rect b="b" l="l" r="r" t="t"/>
              <a:pathLst>
                <a:path extrusionOk="0" h="1668" w="1668">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70"/>
            <p:cNvSpPr/>
            <p:nvPr/>
          </p:nvSpPr>
          <p:spPr>
            <a:xfrm>
              <a:off x="1046786" y="3552237"/>
              <a:ext cx="53088" cy="53088"/>
            </a:xfrm>
            <a:custGeom>
              <a:rect b="b" l="l" r="r" t="t"/>
              <a:pathLst>
                <a:path extrusionOk="0" h="1668" w="1668">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70"/>
            <p:cNvSpPr/>
            <p:nvPr/>
          </p:nvSpPr>
          <p:spPr>
            <a:xfrm>
              <a:off x="984245" y="3485272"/>
              <a:ext cx="106527" cy="104999"/>
            </a:xfrm>
            <a:custGeom>
              <a:rect b="b" l="l" r="r" t="t"/>
              <a:pathLst>
                <a:path extrusionOk="0" h="3299" w="3347">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70"/>
            <p:cNvSpPr/>
            <p:nvPr/>
          </p:nvSpPr>
          <p:spPr>
            <a:xfrm>
              <a:off x="922850" y="3428715"/>
              <a:ext cx="223620" cy="223620"/>
            </a:xfrm>
            <a:custGeom>
              <a:rect b="b" l="l" r="r" t="t"/>
              <a:pathLst>
                <a:path extrusionOk="0" h="7026" w="7026">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70"/>
            <p:cNvSpPr/>
            <p:nvPr/>
          </p:nvSpPr>
          <p:spPr>
            <a:xfrm>
              <a:off x="850092" y="3352934"/>
              <a:ext cx="369517" cy="375660"/>
            </a:xfrm>
            <a:custGeom>
              <a:rect b="b" l="l" r="r" t="t"/>
              <a:pathLst>
                <a:path extrusionOk="0" h="11803" w="1161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4" name="Google Shape;12874;p70"/>
          <p:cNvGrpSpPr/>
          <p:nvPr/>
        </p:nvGrpSpPr>
        <p:grpSpPr>
          <a:xfrm>
            <a:off x="1314678" y="3358217"/>
            <a:ext cx="334666" cy="365348"/>
            <a:chOff x="1314678" y="3358217"/>
            <a:chExt cx="334666" cy="365348"/>
          </a:xfrm>
        </p:grpSpPr>
        <p:sp>
          <p:nvSpPr>
            <p:cNvPr id="12875" name="Google Shape;12875;p70"/>
            <p:cNvSpPr/>
            <p:nvPr/>
          </p:nvSpPr>
          <p:spPr>
            <a:xfrm>
              <a:off x="1316588" y="3358217"/>
              <a:ext cx="332757" cy="365348"/>
            </a:xfrm>
            <a:custGeom>
              <a:rect b="b" l="l" r="r" t="t"/>
              <a:pathLst>
                <a:path extrusionOk="0" h="11479" w="10455">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70"/>
            <p:cNvSpPr/>
            <p:nvPr/>
          </p:nvSpPr>
          <p:spPr>
            <a:xfrm>
              <a:off x="1314678" y="3358981"/>
              <a:ext cx="79632" cy="254684"/>
            </a:xfrm>
            <a:custGeom>
              <a:rect b="b" l="l" r="r" t="t"/>
              <a:pathLst>
                <a:path extrusionOk="0" h="8002" w="2502">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70"/>
            <p:cNvSpPr/>
            <p:nvPr/>
          </p:nvSpPr>
          <p:spPr>
            <a:xfrm>
              <a:off x="1411688" y="3629546"/>
              <a:ext cx="139118" cy="10662"/>
            </a:xfrm>
            <a:custGeom>
              <a:rect b="b" l="l" r="r" t="t"/>
              <a:pathLst>
                <a:path extrusionOk="0" h="335" w="4371">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70"/>
            <p:cNvSpPr/>
            <p:nvPr/>
          </p:nvSpPr>
          <p:spPr>
            <a:xfrm>
              <a:off x="1412070" y="3652303"/>
              <a:ext cx="139118" cy="10630"/>
            </a:xfrm>
            <a:custGeom>
              <a:rect b="b" l="l" r="r" t="t"/>
              <a:pathLst>
                <a:path extrusionOk="0" h="334" w="4371">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70"/>
            <p:cNvSpPr/>
            <p:nvPr/>
          </p:nvSpPr>
          <p:spPr>
            <a:xfrm>
              <a:off x="1432153" y="3417352"/>
              <a:ext cx="83802" cy="191379"/>
            </a:xfrm>
            <a:custGeom>
              <a:rect b="b" l="l" r="r" t="t"/>
              <a:pathLst>
                <a:path extrusionOk="0" h="6013" w="2633">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0" name="Google Shape;12880;p70"/>
          <p:cNvGrpSpPr/>
          <p:nvPr/>
        </p:nvGrpSpPr>
        <p:grpSpPr>
          <a:xfrm>
            <a:off x="1748582" y="3372635"/>
            <a:ext cx="359269" cy="335780"/>
            <a:chOff x="1748582" y="3372635"/>
            <a:chExt cx="359269" cy="335780"/>
          </a:xfrm>
        </p:grpSpPr>
        <p:sp>
          <p:nvSpPr>
            <p:cNvPr id="12881" name="Google Shape;12881;p70"/>
            <p:cNvSpPr/>
            <p:nvPr/>
          </p:nvSpPr>
          <p:spPr>
            <a:xfrm>
              <a:off x="2080161" y="3535210"/>
              <a:ext cx="27690" cy="10630"/>
            </a:xfrm>
            <a:custGeom>
              <a:rect b="b" l="l" r="r" t="t"/>
              <a:pathLst>
                <a:path extrusionOk="0" h="334" w="87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82" name="Google Shape;12882;p70"/>
            <p:cNvGrpSpPr/>
            <p:nvPr/>
          </p:nvGrpSpPr>
          <p:grpSpPr>
            <a:xfrm>
              <a:off x="1748582" y="3372635"/>
              <a:ext cx="333520" cy="335780"/>
              <a:chOff x="1748582" y="3372635"/>
              <a:chExt cx="333520" cy="335780"/>
            </a:xfrm>
          </p:grpSpPr>
          <p:sp>
            <p:nvSpPr>
              <p:cNvPr id="12883" name="Google Shape;12883;p70"/>
              <p:cNvSpPr/>
              <p:nvPr/>
            </p:nvSpPr>
            <p:spPr>
              <a:xfrm>
                <a:off x="1748582" y="3372635"/>
                <a:ext cx="308504" cy="335780"/>
              </a:xfrm>
              <a:custGeom>
                <a:rect b="b" l="l" r="r" t="t"/>
                <a:pathLst>
                  <a:path extrusionOk="0" h="10550" w="9693">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70"/>
              <p:cNvSpPr/>
              <p:nvPr/>
            </p:nvSpPr>
            <p:spPr>
              <a:xfrm>
                <a:off x="2057054" y="3472000"/>
                <a:ext cx="25048" cy="22311"/>
              </a:xfrm>
              <a:custGeom>
                <a:rect b="b" l="l" r="r" t="t"/>
                <a:pathLst>
                  <a:path extrusionOk="0" h="701" w="787">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70"/>
              <p:cNvSpPr/>
              <p:nvPr/>
            </p:nvSpPr>
            <p:spPr>
              <a:xfrm>
                <a:off x="2058550" y="3586834"/>
                <a:ext cx="23552" cy="22629"/>
              </a:xfrm>
              <a:custGeom>
                <a:rect b="b" l="l" r="r" t="t"/>
                <a:pathLst>
                  <a:path extrusionOk="0" h="711" w="74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886" name="Google Shape;12886;p70"/>
          <p:cNvGrpSpPr/>
          <p:nvPr/>
        </p:nvGrpSpPr>
        <p:grpSpPr>
          <a:xfrm>
            <a:off x="2640993" y="3357835"/>
            <a:ext cx="365348" cy="364966"/>
            <a:chOff x="2640993" y="3357835"/>
            <a:chExt cx="365348" cy="364966"/>
          </a:xfrm>
        </p:grpSpPr>
        <p:sp>
          <p:nvSpPr>
            <p:cNvPr id="12887" name="Google Shape;12887;p70"/>
            <p:cNvSpPr/>
            <p:nvPr/>
          </p:nvSpPr>
          <p:spPr>
            <a:xfrm>
              <a:off x="2640993" y="3455227"/>
              <a:ext cx="365348" cy="267574"/>
            </a:xfrm>
            <a:custGeom>
              <a:rect b="b" l="l" r="r" t="t"/>
              <a:pathLst>
                <a:path extrusionOk="0" h="8407" w="11479">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70"/>
            <p:cNvSpPr/>
            <p:nvPr/>
          </p:nvSpPr>
          <p:spPr>
            <a:xfrm>
              <a:off x="2724763" y="3357835"/>
              <a:ext cx="280050" cy="136476"/>
            </a:xfrm>
            <a:custGeom>
              <a:rect b="b" l="l" r="r" t="t"/>
              <a:pathLst>
                <a:path extrusionOk="0" h="4288" w="8799">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70"/>
            <p:cNvSpPr/>
            <p:nvPr/>
          </p:nvSpPr>
          <p:spPr>
            <a:xfrm>
              <a:off x="2771359" y="3655327"/>
              <a:ext cx="10280" cy="21611"/>
            </a:xfrm>
            <a:custGeom>
              <a:rect b="b" l="l" r="r" t="t"/>
              <a:pathLst>
                <a:path extrusionOk="0" h="679" w="323">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70"/>
            <p:cNvSpPr/>
            <p:nvPr/>
          </p:nvSpPr>
          <p:spPr>
            <a:xfrm>
              <a:off x="2794084" y="3655327"/>
              <a:ext cx="10280" cy="21611"/>
            </a:xfrm>
            <a:custGeom>
              <a:rect b="b" l="l" r="r" t="t"/>
              <a:pathLst>
                <a:path extrusionOk="0" h="679" w="323">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70"/>
            <p:cNvSpPr/>
            <p:nvPr/>
          </p:nvSpPr>
          <p:spPr>
            <a:xfrm>
              <a:off x="2816840"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70"/>
            <p:cNvSpPr/>
            <p:nvPr/>
          </p:nvSpPr>
          <p:spPr>
            <a:xfrm>
              <a:off x="2839947" y="3655327"/>
              <a:ext cx="10630" cy="21611"/>
            </a:xfrm>
            <a:custGeom>
              <a:rect b="b" l="l" r="r" t="t"/>
              <a:pathLst>
                <a:path extrusionOk="0" h="679" w="334">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70"/>
            <p:cNvSpPr/>
            <p:nvPr/>
          </p:nvSpPr>
          <p:spPr>
            <a:xfrm>
              <a:off x="2862672" y="3655327"/>
              <a:ext cx="10662" cy="21611"/>
            </a:xfrm>
            <a:custGeom>
              <a:rect b="b" l="l" r="r" t="t"/>
              <a:pathLst>
                <a:path extrusionOk="0" h="679" w="335">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70"/>
            <p:cNvSpPr/>
            <p:nvPr/>
          </p:nvSpPr>
          <p:spPr>
            <a:xfrm>
              <a:off x="2885429"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70"/>
            <p:cNvSpPr/>
            <p:nvPr/>
          </p:nvSpPr>
          <p:spPr>
            <a:xfrm>
              <a:off x="2908535" y="3655327"/>
              <a:ext cx="10630" cy="21611"/>
            </a:xfrm>
            <a:custGeom>
              <a:rect b="b" l="l" r="r" t="t"/>
              <a:pathLst>
                <a:path extrusionOk="0" h="679" w="334">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70"/>
            <p:cNvSpPr/>
            <p:nvPr/>
          </p:nvSpPr>
          <p:spPr>
            <a:xfrm>
              <a:off x="2931292" y="3655327"/>
              <a:ext cx="10630" cy="21611"/>
            </a:xfrm>
            <a:custGeom>
              <a:rect b="b" l="l" r="r" t="t"/>
              <a:pathLst>
                <a:path extrusionOk="0" h="679" w="334">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7" name="Google Shape;12897;p70"/>
          <p:cNvGrpSpPr/>
          <p:nvPr/>
        </p:nvGrpSpPr>
        <p:grpSpPr>
          <a:xfrm>
            <a:off x="4886264" y="3366174"/>
            <a:ext cx="350548" cy="350198"/>
            <a:chOff x="4886264" y="3366174"/>
            <a:chExt cx="350548" cy="350198"/>
          </a:xfrm>
        </p:grpSpPr>
        <p:sp>
          <p:nvSpPr>
            <p:cNvPr id="12898" name="Google Shape;12898;p70"/>
            <p:cNvSpPr/>
            <p:nvPr/>
          </p:nvSpPr>
          <p:spPr>
            <a:xfrm>
              <a:off x="4946132" y="3426614"/>
              <a:ext cx="230431" cy="289758"/>
            </a:xfrm>
            <a:custGeom>
              <a:rect b="b" l="l" r="r" t="t"/>
              <a:pathLst>
                <a:path extrusionOk="0" h="9104" w="724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70"/>
            <p:cNvSpPr/>
            <p:nvPr/>
          </p:nvSpPr>
          <p:spPr>
            <a:xfrm>
              <a:off x="4886264" y="3536706"/>
              <a:ext cx="48919" cy="10662"/>
            </a:xfrm>
            <a:custGeom>
              <a:rect b="b" l="l" r="r" t="t"/>
              <a:pathLst>
                <a:path extrusionOk="0" h="335" w="1537">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70"/>
            <p:cNvSpPr/>
            <p:nvPr/>
          </p:nvSpPr>
          <p:spPr>
            <a:xfrm>
              <a:off x="5187894" y="3536706"/>
              <a:ext cx="48919" cy="10662"/>
            </a:xfrm>
            <a:custGeom>
              <a:rect b="b" l="l" r="r" t="t"/>
              <a:pathLst>
                <a:path extrusionOk="0" h="335" w="1537">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70"/>
            <p:cNvSpPr/>
            <p:nvPr/>
          </p:nvSpPr>
          <p:spPr>
            <a:xfrm>
              <a:off x="5056414" y="3366174"/>
              <a:ext cx="10248" cy="48919"/>
            </a:xfrm>
            <a:custGeom>
              <a:rect b="b" l="l" r="r" t="t"/>
              <a:pathLst>
                <a:path extrusionOk="0" h="1537" w="322">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70"/>
            <p:cNvSpPr/>
            <p:nvPr/>
          </p:nvSpPr>
          <p:spPr>
            <a:xfrm>
              <a:off x="4978723" y="3650744"/>
              <a:ext cx="22757" cy="29249"/>
            </a:xfrm>
            <a:custGeom>
              <a:rect b="b" l="l" r="r" t="t"/>
              <a:pathLst>
                <a:path extrusionOk="0" h="919" w="715">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3" name="Google Shape;12903;p70"/>
            <p:cNvSpPr/>
            <p:nvPr/>
          </p:nvSpPr>
          <p:spPr>
            <a:xfrm>
              <a:off x="5121597" y="3403380"/>
              <a:ext cx="22757" cy="29154"/>
            </a:xfrm>
            <a:custGeom>
              <a:rect b="b" l="l" r="r" t="t"/>
              <a:pathLst>
                <a:path extrusionOk="0" h="916" w="715">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70"/>
            <p:cNvSpPr/>
            <p:nvPr/>
          </p:nvSpPr>
          <p:spPr>
            <a:xfrm>
              <a:off x="4922643" y="3459842"/>
              <a:ext cx="31095" cy="21197"/>
            </a:xfrm>
            <a:custGeom>
              <a:rect b="b" l="l" r="r" t="t"/>
              <a:pathLst>
                <a:path extrusionOk="0" h="666" w="977">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70"/>
            <p:cNvSpPr/>
            <p:nvPr/>
          </p:nvSpPr>
          <p:spPr>
            <a:xfrm>
              <a:off x="5169720" y="3602334"/>
              <a:ext cx="30714" cy="21197"/>
            </a:xfrm>
            <a:custGeom>
              <a:rect b="b" l="l" r="r" t="t"/>
              <a:pathLst>
                <a:path extrusionOk="0" h="666" w="965">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70"/>
            <p:cNvSpPr/>
            <p:nvPr/>
          </p:nvSpPr>
          <p:spPr>
            <a:xfrm>
              <a:off x="5121597" y="3650744"/>
              <a:ext cx="22757" cy="29249"/>
            </a:xfrm>
            <a:custGeom>
              <a:rect b="b" l="l" r="r" t="t"/>
              <a:pathLst>
                <a:path extrusionOk="0" h="919" w="715">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70"/>
            <p:cNvSpPr/>
            <p:nvPr/>
          </p:nvSpPr>
          <p:spPr>
            <a:xfrm>
              <a:off x="4978723" y="3403380"/>
              <a:ext cx="22757" cy="29154"/>
            </a:xfrm>
            <a:custGeom>
              <a:rect b="b" l="l" r="r" t="t"/>
              <a:pathLst>
                <a:path extrusionOk="0" h="916" w="715">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70"/>
            <p:cNvSpPr/>
            <p:nvPr/>
          </p:nvSpPr>
          <p:spPr>
            <a:xfrm>
              <a:off x="5169720" y="3459842"/>
              <a:ext cx="30714" cy="21197"/>
            </a:xfrm>
            <a:custGeom>
              <a:rect b="b" l="l" r="r" t="t"/>
              <a:pathLst>
                <a:path extrusionOk="0" h="666" w="965">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70"/>
            <p:cNvSpPr/>
            <p:nvPr/>
          </p:nvSpPr>
          <p:spPr>
            <a:xfrm>
              <a:off x="4922643" y="3602334"/>
              <a:ext cx="31095" cy="21197"/>
            </a:xfrm>
            <a:custGeom>
              <a:rect b="b" l="l" r="r" t="t"/>
              <a:pathLst>
                <a:path extrusionOk="0" h="666" w="977">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70"/>
            <p:cNvSpPr/>
            <p:nvPr/>
          </p:nvSpPr>
          <p:spPr>
            <a:xfrm>
              <a:off x="5077993" y="3451758"/>
              <a:ext cx="70912" cy="62637"/>
            </a:xfrm>
            <a:custGeom>
              <a:rect b="b" l="l" r="r" t="t"/>
              <a:pathLst>
                <a:path extrusionOk="0" h="1968" w="2228">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1" name="Google Shape;12911;p70"/>
          <p:cNvGrpSpPr/>
          <p:nvPr/>
        </p:nvGrpSpPr>
        <p:grpSpPr>
          <a:xfrm>
            <a:off x="5331913" y="3413947"/>
            <a:ext cx="347143" cy="254684"/>
            <a:chOff x="5331913" y="3413947"/>
            <a:chExt cx="347143" cy="254684"/>
          </a:xfrm>
        </p:grpSpPr>
        <p:sp>
          <p:nvSpPr>
            <p:cNvPr id="12912" name="Google Shape;12912;p70"/>
            <p:cNvSpPr/>
            <p:nvPr/>
          </p:nvSpPr>
          <p:spPr>
            <a:xfrm>
              <a:off x="5597163" y="3523083"/>
              <a:ext cx="43222" cy="15564"/>
            </a:xfrm>
            <a:custGeom>
              <a:rect b="b" l="l" r="r" t="t"/>
              <a:pathLst>
                <a:path extrusionOk="0" h="489" w="1358">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70"/>
            <p:cNvSpPr/>
            <p:nvPr/>
          </p:nvSpPr>
          <p:spPr>
            <a:xfrm>
              <a:off x="5331913" y="3413947"/>
              <a:ext cx="347143" cy="253538"/>
            </a:xfrm>
            <a:custGeom>
              <a:rect b="b" l="l" r="r" t="t"/>
              <a:pathLst>
                <a:path extrusionOk="0" h="7966" w="10907">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70"/>
            <p:cNvSpPr/>
            <p:nvPr/>
          </p:nvSpPr>
          <p:spPr>
            <a:xfrm>
              <a:off x="5645669" y="3625759"/>
              <a:ext cx="10248" cy="42872"/>
            </a:xfrm>
            <a:custGeom>
              <a:rect b="b" l="l" r="r" t="t"/>
              <a:pathLst>
                <a:path extrusionOk="0" h="1347" w="322">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70"/>
            <p:cNvSpPr/>
            <p:nvPr/>
          </p:nvSpPr>
          <p:spPr>
            <a:xfrm>
              <a:off x="5462247" y="3461115"/>
              <a:ext cx="86825" cy="29759"/>
            </a:xfrm>
            <a:custGeom>
              <a:rect b="b" l="l" r="r" t="t"/>
              <a:pathLst>
                <a:path extrusionOk="0" h="935" w="2728">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70"/>
            <p:cNvSpPr/>
            <p:nvPr/>
          </p:nvSpPr>
          <p:spPr>
            <a:xfrm>
              <a:off x="5441050" y="3636389"/>
              <a:ext cx="10248" cy="32241"/>
            </a:xfrm>
            <a:custGeom>
              <a:rect b="b" l="l" r="r" t="t"/>
              <a:pathLst>
                <a:path extrusionOk="0" h="1013" w="322">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70"/>
            <p:cNvSpPr/>
            <p:nvPr/>
          </p:nvSpPr>
          <p:spPr>
            <a:xfrm>
              <a:off x="5559257" y="3636389"/>
              <a:ext cx="10662" cy="32241"/>
            </a:xfrm>
            <a:custGeom>
              <a:rect b="b" l="l" r="r" t="t"/>
              <a:pathLst>
                <a:path extrusionOk="0" h="1013" w="335">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8" name="Google Shape;12918;p70"/>
          <p:cNvGrpSpPr/>
          <p:nvPr/>
        </p:nvGrpSpPr>
        <p:grpSpPr>
          <a:xfrm>
            <a:off x="5776798" y="3409778"/>
            <a:ext cx="346379" cy="264518"/>
            <a:chOff x="5776798" y="3409778"/>
            <a:chExt cx="346379" cy="264518"/>
          </a:xfrm>
        </p:grpSpPr>
        <p:sp>
          <p:nvSpPr>
            <p:cNvPr id="12919" name="Google Shape;12919;p70"/>
            <p:cNvSpPr/>
            <p:nvPr/>
          </p:nvSpPr>
          <p:spPr>
            <a:xfrm>
              <a:off x="5890104" y="3642055"/>
              <a:ext cx="10248" cy="32241"/>
            </a:xfrm>
            <a:custGeom>
              <a:rect b="b" l="l" r="r" t="t"/>
              <a:pathLst>
                <a:path extrusionOk="0" h="1013" w="322">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70"/>
            <p:cNvSpPr/>
            <p:nvPr/>
          </p:nvSpPr>
          <p:spPr>
            <a:xfrm>
              <a:off x="5998094" y="3642055"/>
              <a:ext cx="10248" cy="32241"/>
            </a:xfrm>
            <a:custGeom>
              <a:rect b="b" l="l" r="r" t="t"/>
              <a:pathLst>
                <a:path extrusionOk="0" h="1013" w="322">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70"/>
            <p:cNvSpPr/>
            <p:nvPr/>
          </p:nvSpPr>
          <p:spPr>
            <a:xfrm>
              <a:off x="5814673" y="3528367"/>
              <a:ext cx="43222" cy="15564"/>
            </a:xfrm>
            <a:custGeom>
              <a:rect b="b" l="l" r="r" t="t"/>
              <a:pathLst>
                <a:path extrusionOk="0" h="489" w="1358">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70"/>
            <p:cNvSpPr/>
            <p:nvPr/>
          </p:nvSpPr>
          <p:spPr>
            <a:xfrm>
              <a:off x="5797995" y="3631074"/>
              <a:ext cx="10662" cy="42458"/>
            </a:xfrm>
            <a:custGeom>
              <a:rect b="b" l="l" r="r" t="t"/>
              <a:pathLst>
                <a:path extrusionOk="0" h="1334" w="335">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70"/>
            <p:cNvSpPr/>
            <p:nvPr/>
          </p:nvSpPr>
          <p:spPr>
            <a:xfrm>
              <a:off x="5776798" y="3409778"/>
              <a:ext cx="346379" cy="264136"/>
            </a:xfrm>
            <a:custGeom>
              <a:rect b="b" l="l" r="r" t="t"/>
              <a:pathLst>
                <a:path extrusionOk="0" h="8299" w="10883">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70"/>
            <p:cNvSpPr/>
            <p:nvPr/>
          </p:nvSpPr>
          <p:spPr>
            <a:xfrm>
              <a:off x="6089408" y="3637503"/>
              <a:ext cx="10662" cy="36029"/>
            </a:xfrm>
            <a:custGeom>
              <a:rect b="b" l="l" r="r" t="t"/>
              <a:pathLst>
                <a:path extrusionOk="0" h="1132" w="335">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5" name="Google Shape;12925;p70"/>
          <p:cNvGrpSpPr/>
          <p:nvPr/>
        </p:nvGrpSpPr>
        <p:grpSpPr>
          <a:xfrm>
            <a:off x="7108015" y="3396505"/>
            <a:ext cx="344883" cy="290299"/>
            <a:chOff x="7108015" y="3396505"/>
            <a:chExt cx="344883" cy="290299"/>
          </a:xfrm>
        </p:grpSpPr>
        <p:sp>
          <p:nvSpPr>
            <p:cNvPr id="12926" name="Google Shape;12926;p70"/>
            <p:cNvSpPr/>
            <p:nvPr/>
          </p:nvSpPr>
          <p:spPr>
            <a:xfrm>
              <a:off x="7108015" y="3396505"/>
              <a:ext cx="344883" cy="290299"/>
            </a:xfrm>
            <a:custGeom>
              <a:rect b="b" l="l" r="r" t="t"/>
              <a:pathLst>
                <a:path extrusionOk="0" h="9121" w="10836">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70"/>
            <p:cNvSpPr/>
            <p:nvPr/>
          </p:nvSpPr>
          <p:spPr>
            <a:xfrm>
              <a:off x="7211104" y="3487819"/>
              <a:ext cx="139468" cy="139500"/>
            </a:xfrm>
            <a:custGeom>
              <a:rect b="b" l="l" r="r" t="t"/>
              <a:pathLst>
                <a:path extrusionOk="0" h="4383" w="4382">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70"/>
            <p:cNvSpPr/>
            <p:nvPr/>
          </p:nvSpPr>
          <p:spPr>
            <a:xfrm>
              <a:off x="7180009" y="3466271"/>
              <a:ext cx="159201" cy="149685"/>
            </a:xfrm>
            <a:custGeom>
              <a:rect b="b" l="l" r="r" t="t"/>
              <a:pathLst>
                <a:path extrusionOk="0" h="4703" w="5002">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70"/>
            <p:cNvSpPr/>
            <p:nvPr/>
          </p:nvSpPr>
          <p:spPr>
            <a:xfrm>
              <a:off x="7222085" y="3499690"/>
              <a:ext cx="158819" cy="148825"/>
            </a:xfrm>
            <a:custGeom>
              <a:rect b="b" l="l" r="r" t="t"/>
              <a:pathLst>
                <a:path extrusionOk="0" h="4676" w="499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0" name="Google Shape;12930;p70"/>
          <p:cNvGrpSpPr/>
          <p:nvPr/>
        </p:nvGrpSpPr>
        <p:grpSpPr>
          <a:xfrm>
            <a:off x="7551754" y="3390808"/>
            <a:ext cx="344883" cy="301311"/>
            <a:chOff x="7551754" y="3390808"/>
            <a:chExt cx="344883" cy="301311"/>
          </a:xfrm>
        </p:grpSpPr>
        <p:sp>
          <p:nvSpPr>
            <p:cNvPr id="12931" name="Google Shape;12931;p70"/>
            <p:cNvSpPr/>
            <p:nvPr/>
          </p:nvSpPr>
          <p:spPr>
            <a:xfrm>
              <a:off x="7551754" y="3390808"/>
              <a:ext cx="344883" cy="301311"/>
            </a:xfrm>
            <a:custGeom>
              <a:rect b="b" l="l" r="r" t="t"/>
              <a:pathLst>
                <a:path extrusionOk="0" h="9467" w="10836">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70"/>
            <p:cNvSpPr/>
            <p:nvPr/>
          </p:nvSpPr>
          <p:spPr>
            <a:xfrm>
              <a:off x="7584345" y="3509811"/>
              <a:ext cx="117889" cy="150098"/>
            </a:xfrm>
            <a:custGeom>
              <a:rect b="b" l="l" r="r" t="t"/>
              <a:pathLst>
                <a:path extrusionOk="0" h="4716" w="3704">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70"/>
            <p:cNvSpPr/>
            <p:nvPr/>
          </p:nvSpPr>
          <p:spPr>
            <a:xfrm>
              <a:off x="7724959" y="3509811"/>
              <a:ext cx="139468" cy="31859"/>
            </a:xfrm>
            <a:custGeom>
              <a:rect b="b" l="l" r="r" t="t"/>
              <a:pathLst>
                <a:path extrusionOk="0" h="1001" w="4382">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70"/>
            <p:cNvSpPr/>
            <p:nvPr/>
          </p:nvSpPr>
          <p:spPr>
            <a:xfrm>
              <a:off x="7724577" y="3553001"/>
              <a:ext cx="107259" cy="31477"/>
            </a:xfrm>
            <a:custGeom>
              <a:rect b="b" l="l" r="r" t="t"/>
              <a:pathLst>
                <a:path extrusionOk="0" h="989" w="337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70"/>
            <p:cNvSpPr/>
            <p:nvPr/>
          </p:nvSpPr>
          <p:spPr>
            <a:xfrm>
              <a:off x="7724577" y="3595841"/>
              <a:ext cx="64451" cy="10630"/>
            </a:xfrm>
            <a:custGeom>
              <a:rect b="b" l="l" r="r" t="t"/>
              <a:pathLst>
                <a:path extrusionOk="0" h="334" w="2025">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70"/>
            <p:cNvSpPr/>
            <p:nvPr/>
          </p:nvSpPr>
          <p:spPr>
            <a:xfrm>
              <a:off x="7799977" y="3595841"/>
              <a:ext cx="32241" cy="10630"/>
            </a:xfrm>
            <a:custGeom>
              <a:rect b="b" l="l" r="r" t="t"/>
              <a:pathLst>
                <a:path extrusionOk="0" h="334" w="1013">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70"/>
            <p:cNvSpPr/>
            <p:nvPr/>
          </p:nvSpPr>
          <p:spPr>
            <a:xfrm>
              <a:off x="7724577" y="3628051"/>
              <a:ext cx="21229" cy="10630"/>
            </a:xfrm>
            <a:custGeom>
              <a:rect b="b" l="l" r="r" t="t"/>
              <a:pathLst>
                <a:path extrusionOk="0" h="334" w="667">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70"/>
            <p:cNvSpPr/>
            <p:nvPr/>
          </p:nvSpPr>
          <p:spPr>
            <a:xfrm>
              <a:off x="7756787" y="3628051"/>
              <a:ext cx="53438" cy="10630"/>
            </a:xfrm>
            <a:custGeom>
              <a:rect b="b" l="l" r="r" t="t"/>
              <a:pathLst>
                <a:path extrusionOk="0" h="334" w="1679">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70"/>
            <p:cNvSpPr/>
            <p:nvPr/>
          </p:nvSpPr>
          <p:spPr>
            <a:xfrm>
              <a:off x="7724577" y="3650012"/>
              <a:ext cx="21229" cy="10280"/>
            </a:xfrm>
            <a:custGeom>
              <a:rect b="b" l="l" r="r" t="t"/>
              <a:pathLst>
                <a:path extrusionOk="0" h="323" w="667">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70"/>
            <p:cNvSpPr/>
            <p:nvPr/>
          </p:nvSpPr>
          <p:spPr>
            <a:xfrm>
              <a:off x="7756787" y="3650012"/>
              <a:ext cx="53438" cy="10280"/>
            </a:xfrm>
            <a:custGeom>
              <a:rect b="b" l="l" r="r" t="t"/>
              <a:pathLst>
                <a:path extrusionOk="0" h="323" w="1679">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70"/>
            <p:cNvSpPr/>
            <p:nvPr/>
          </p:nvSpPr>
          <p:spPr>
            <a:xfrm>
              <a:off x="7719262" y="3466621"/>
              <a:ext cx="10630" cy="10630"/>
            </a:xfrm>
            <a:custGeom>
              <a:rect b="b" l="l" r="r" t="t"/>
              <a:pathLst>
                <a:path extrusionOk="0" h="334" w="334">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2" name="Google Shape;12942;p70"/>
          <p:cNvGrpSpPr/>
          <p:nvPr/>
        </p:nvGrpSpPr>
        <p:grpSpPr>
          <a:xfrm>
            <a:off x="6707084" y="3387403"/>
            <a:ext cx="261145" cy="308504"/>
            <a:chOff x="6707084" y="3387403"/>
            <a:chExt cx="261145" cy="308504"/>
          </a:xfrm>
        </p:grpSpPr>
        <p:sp>
          <p:nvSpPr>
            <p:cNvPr id="12943" name="Google Shape;12943;p70"/>
            <p:cNvSpPr/>
            <p:nvPr/>
          </p:nvSpPr>
          <p:spPr>
            <a:xfrm>
              <a:off x="6726053" y="3542403"/>
              <a:ext cx="68238" cy="153504"/>
            </a:xfrm>
            <a:custGeom>
              <a:rect b="b" l="l" r="r" t="t"/>
              <a:pathLst>
                <a:path extrusionOk="0" h="4823" w="2144">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70"/>
            <p:cNvSpPr/>
            <p:nvPr/>
          </p:nvSpPr>
          <p:spPr>
            <a:xfrm>
              <a:off x="6803362" y="3542403"/>
              <a:ext cx="68238" cy="153504"/>
            </a:xfrm>
            <a:custGeom>
              <a:rect b="b" l="l" r="r" t="t"/>
              <a:pathLst>
                <a:path extrusionOk="0" h="4823" w="2144">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70"/>
            <p:cNvSpPr/>
            <p:nvPr/>
          </p:nvSpPr>
          <p:spPr>
            <a:xfrm>
              <a:off x="6880289" y="3542403"/>
              <a:ext cx="68620" cy="153504"/>
            </a:xfrm>
            <a:custGeom>
              <a:rect b="b" l="l" r="r" t="t"/>
              <a:pathLst>
                <a:path extrusionOk="0" h="4823" w="2156">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70"/>
            <p:cNvSpPr/>
            <p:nvPr/>
          </p:nvSpPr>
          <p:spPr>
            <a:xfrm>
              <a:off x="6707084" y="3387403"/>
              <a:ext cx="261145" cy="183072"/>
            </a:xfrm>
            <a:custGeom>
              <a:rect b="b" l="l" r="r" t="t"/>
              <a:pathLst>
                <a:path extrusionOk="0" h="5752" w="8205">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7" name="Google Shape;12947;p70"/>
          <p:cNvGrpSpPr/>
          <p:nvPr/>
        </p:nvGrpSpPr>
        <p:grpSpPr>
          <a:xfrm>
            <a:off x="848978" y="4297637"/>
            <a:ext cx="377824" cy="324418"/>
            <a:chOff x="848978" y="4297637"/>
            <a:chExt cx="377824" cy="324418"/>
          </a:xfrm>
        </p:grpSpPr>
        <p:sp>
          <p:nvSpPr>
            <p:cNvPr id="12948" name="Google Shape;12948;p70"/>
            <p:cNvSpPr/>
            <p:nvPr/>
          </p:nvSpPr>
          <p:spPr>
            <a:xfrm>
              <a:off x="848978" y="4297637"/>
              <a:ext cx="377824" cy="324418"/>
            </a:xfrm>
            <a:custGeom>
              <a:rect b="b" l="l" r="r" t="t"/>
              <a:pathLst>
                <a:path extrusionOk="0" h="10193" w="11871">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70"/>
            <p:cNvSpPr/>
            <p:nvPr/>
          </p:nvSpPr>
          <p:spPr>
            <a:xfrm>
              <a:off x="1002450" y="4457157"/>
              <a:ext cx="70116" cy="34533"/>
            </a:xfrm>
            <a:custGeom>
              <a:rect b="b" l="l" r="r" t="t"/>
              <a:pathLst>
                <a:path extrusionOk="0" h="1085" w="2203">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0" name="Google Shape;12950;p70"/>
          <p:cNvGrpSpPr/>
          <p:nvPr/>
        </p:nvGrpSpPr>
        <p:grpSpPr>
          <a:xfrm>
            <a:off x="1754279" y="4286593"/>
            <a:ext cx="351439" cy="345965"/>
            <a:chOff x="1754279" y="4286593"/>
            <a:chExt cx="351439" cy="345965"/>
          </a:xfrm>
        </p:grpSpPr>
        <p:sp>
          <p:nvSpPr>
            <p:cNvPr id="12951" name="Google Shape;12951;p70"/>
            <p:cNvSpPr/>
            <p:nvPr/>
          </p:nvSpPr>
          <p:spPr>
            <a:xfrm>
              <a:off x="1799379" y="4550857"/>
              <a:ext cx="28422" cy="27117"/>
            </a:xfrm>
            <a:custGeom>
              <a:rect b="b" l="l" r="r" t="t"/>
              <a:pathLst>
                <a:path extrusionOk="0" h="852" w="893">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70"/>
            <p:cNvSpPr/>
            <p:nvPr/>
          </p:nvSpPr>
          <p:spPr>
            <a:xfrm>
              <a:off x="1833084" y="4584594"/>
              <a:ext cx="27690" cy="27117"/>
            </a:xfrm>
            <a:custGeom>
              <a:rect b="b" l="l" r="r" t="t"/>
              <a:pathLst>
                <a:path extrusionOk="0" h="852" w="87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70"/>
            <p:cNvSpPr/>
            <p:nvPr/>
          </p:nvSpPr>
          <p:spPr>
            <a:xfrm>
              <a:off x="1816407" y="4567917"/>
              <a:ext cx="28072" cy="27117"/>
            </a:xfrm>
            <a:custGeom>
              <a:rect b="b" l="l" r="r" t="t"/>
              <a:pathLst>
                <a:path extrusionOk="0" h="852" w="882">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70"/>
            <p:cNvSpPr/>
            <p:nvPr/>
          </p:nvSpPr>
          <p:spPr>
            <a:xfrm>
              <a:off x="1754279" y="4286593"/>
              <a:ext cx="351439" cy="345965"/>
            </a:xfrm>
            <a:custGeom>
              <a:rect b="b" l="l" r="r" t="t"/>
              <a:pathLst>
                <a:path extrusionOk="0" h="10870" w="11042">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70"/>
            <p:cNvSpPr/>
            <p:nvPr/>
          </p:nvSpPr>
          <p:spPr>
            <a:xfrm>
              <a:off x="1951705" y="4367117"/>
              <a:ext cx="86062" cy="65437"/>
            </a:xfrm>
            <a:custGeom>
              <a:rect b="b" l="l" r="r" t="t"/>
              <a:pathLst>
                <a:path extrusionOk="0" h="2056" w="2704">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6" name="Google Shape;12956;p70"/>
          <p:cNvGrpSpPr/>
          <p:nvPr/>
        </p:nvGrpSpPr>
        <p:grpSpPr>
          <a:xfrm>
            <a:off x="3996113" y="4291176"/>
            <a:ext cx="336512" cy="335048"/>
            <a:chOff x="3996113" y="4291176"/>
            <a:chExt cx="336512" cy="335048"/>
          </a:xfrm>
        </p:grpSpPr>
        <p:sp>
          <p:nvSpPr>
            <p:cNvPr id="12957" name="Google Shape;12957;p70"/>
            <p:cNvSpPr/>
            <p:nvPr/>
          </p:nvSpPr>
          <p:spPr>
            <a:xfrm>
              <a:off x="4082143" y="4323386"/>
              <a:ext cx="111810" cy="219833"/>
            </a:xfrm>
            <a:custGeom>
              <a:rect b="b" l="l" r="r" t="t"/>
              <a:pathLst>
                <a:path extrusionOk="0" h="6907" w="3513">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70"/>
            <p:cNvSpPr/>
            <p:nvPr/>
          </p:nvSpPr>
          <p:spPr>
            <a:xfrm>
              <a:off x="4226894" y="4523485"/>
              <a:ext cx="52324" cy="51942"/>
            </a:xfrm>
            <a:custGeom>
              <a:rect b="b" l="l" r="r" t="t"/>
              <a:pathLst>
                <a:path extrusionOk="0" h="1632" w="1644">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70"/>
            <p:cNvSpPr/>
            <p:nvPr/>
          </p:nvSpPr>
          <p:spPr>
            <a:xfrm>
              <a:off x="3996113" y="4291176"/>
              <a:ext cx="336512" cy="335048"/>
            </a:xfrm>
            <a:custGeom>
              <a:rect b="b" l="l" r="r" t="t"/>
              <a:pathLst>
                <a:path extrusionOk="0" h="10527" w="10573">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60" name="Google Shape;12960;p70"/>
          <p:cNvSpPr/>
          <p:nvPr/>
        </p:nvSpPr>
        <p:spPr>
          <a:xfrm>
            <a:off x="1331737" y="4307377"/>
            <a:ext cx="304716" cy="304048"/>
          </a:xfrm>
          <a:custGeom>
            <a:rect b="b" l="l" r="r" t="t"/>
            <a:pathLst>
              <a:path extrusionOk="0" h="9553" w="9574">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61" name="Google Shape;12961;p70"/>
          <p:cNvGrpSpPr/>
          <p:nvPr/>
        </p:nvGrpSpPr>
        <p:grpSpPr>
          <a:xfrm>
            <a:off x="2179081" y="4285511"/>
            <a:ext cx="397525" cy="348670"/>
            <a:chOff x="2179081" y="4285511"/>
            <a:chExt cx="397525" cy="348670"/>
          </a:xfrm>
        </p:grpSpPr>
        <p:sp>
          <p:nvSpPr>
            <p:cNvPr id="12962" name="Google Shape;12962;p70"/>
            <p:cNvSpPr/>
            <p:nvPr/>
          </p:nvSpPr>
          <p:spPr>
            <a:xfrm>
              <a:off x="2262437" y="4354322"/>
              <a:ext cx="230813" cy="210507"/>
            </a:xfrm>
            <a:custGeom>
              <a:rect b="b" l="l" r="r" t="t"/>
              <a:pathLst>
                <a:path extrusionOk="0" h="6614" w="7252">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70"/>
            <p:cNvSpPr/>
            <p:nvPr/>
          </p:nvSpPr>
          <p:spPr>
            <a:xfrm>
              <a:off x="2179081" y="4285511"/>
              <a:ext cx="397525" cy="348670"/>
            </a:xfrm>
            <a:custGeom>
              <a:rect b="b" l="l" r="r" t="t"/>
              <a:pathLst>
                <a:path extrusionOk="0" h="10955" w="1249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4" name="Google Shape;12964;p70"/>
          <p:cNvGrpSpPr/>
          <p:nvPr/>
        </p:nvGrpSpPr>
        <p:grpSpPr>
          <a:xfrm>
            <a:off x="3584201" y="4294996"/>
            <a:ext cx="267574" cy="329415"/>
            <a:chOff x="3584201" y="4294996"/>
            <a:chExt cx="267574" cy="329415"/>
          </a:xfrm>
        </p:grpSpPr>
        <p:sp>
          <p:nvSpPr>
            <p:cNvPr id="12965" name="Google Shape;12965;p70"/>
            <p:cNvSpPr/>
            <p:nvPr/>
          </p:nvSpPr>
          <p:spPr>
            <a:xfrm>
              <a:off x="3584201" y="4294996"/>
              <a:ext cx="267574" cy="329415"/>
            </a:xfrm>
            <a:custGeom>
              <a:rect b="b" l="l" r="r" t="t"/>
              <a:pathLst>
                <a:path extrusionOk="0" h="10350" w="8407">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70"/>
            <p:cNvSpPr/>
            <p:nvPr/>
          </p:nvSpPr>
          <p:spPr>
            <a:xfrm>
              <a:off x="3604666" y="4315811"/>
              <a:ext cx="226644" cy="281610"/>
            </a:xfrm>
            <a:custGeom>
              <a:rect b="b" l="l" r="r" t="t"/>
              <a:pathLst>
                <a:path extrusionOk="0" h="8848" w="7121">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70"/>
            <p:cNvSpPr/>
            <p:nvPr/>
          </p:nvSpPr>
          <p:spPr>
            <a:xfrm>
              <a:off x="3645597" y="4362056"/>
              <a:ext cx="144019" cy="144019"/>
            </a:xfrm>
            <a:custGeom>
              <a:rect b="b" l="l" r="r" t="t"/>
              <a:pathLst>
                <a:path extrusionOk="0" h="4525" w="4525">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70"/>
            <p:cNvSpPr/>
            <p:nvPr/>
          </p:nvSpPr>
          <p:spPr>
            <a:xfrm>
              <a:off x="3692574" y="4377970"/>
              <a:ext cx="51561" cy="112574"/>
            </a:xfrm>
            <a:custGeom>
              <a:rect b="b" l="l" r="r" t="t"/>
              <a:pathLst>
                <a:path extrusionOk="0" h="3537" w="162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9" name="Google Shape;12969;p70"/>
          <p:cNvGrpSpPr/>
          <p:nvPr/>
        </p:nvGrpSpPr>
        <p:grpSpPr>
          <a:xfrm>
            <a:off x="3082855" y="4295728"/>
            <a:ext cx="375946" cy="327823"/>
            <a:chOff x="3082855" y="4295728"/>
            <a:chExt cx="375946" cy="327823"/>
          </a:xfrm>
        </p:grpSpPr>
        <p:sp>
          <p:nvSpPr>
            <p:cNvPr id="12970" name="Google Shape;12970;p70"/>
            <p:cNvSpPr/>
            <p:nvPr/>
          </p:nvSpPr>
          <p:spPr>
            <a:xfrm>
              <a:off x="3082855" y="4295728"/>
              <a:ext cx="375946" cy="327823"/>
            </a:xfrm>
            <a:custGeom>
              <a:rect b="b" l="l" r="r" t="t"/>
              <a:pathLst>
                <a:path extrusionOk="0" h="10300" w="11812">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70"/>
            <p:cNvSpPr/>
            <p:nvPr/>
          </p:nvSpPr>
          <p:spPr>
            <a:xfrm>
              <a:off x="3118852" y="4424947"/>
              <a:ext cx="128488" cy="163371"/>
            </a:xfrm>
            <a:custGeom>
              <a:rect b="b" l="l" r="r" t="t"/>
              <a:pathLst>
                <a:path extrusionOk="0" h="5133" w="4037">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70"/>
            <p:cNvSpPr/>
            <p:nvPr/>
          </p:nvSpPr>
          <p:spPr>
            <a:xfrm>
              <a:off x="3271178" y="4424947"/>
              <a:ext cx="152008" cy="34533"/>
            </a:xfrm>
            <a:custGeom>
              <a:rect b="b" l="l" r="r" t="t"/>
              <a:pathLst>
                <a:path extrusionOk="0" h="1085" w="4776">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70"/>
            <p:cNvSpPr/>
            <p:nvPr/>
          </p:nvSpPr>
          <p:spPr>
            <a:xfrm>
              <a:off x="3271560" y="4471957"/>
              <a:ext cx="116393" cy="34501"/>
            </a:xfrm>
            <a:custGeom>
              <a:rect b="b" l="l" r="r" t="t"/>
              <a:pathLst>
                <a:path extrusionOk="0" h="1084" w="3657">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70"/>
            <p:cNvSpPr/>
            <p:nvPr/>
          </p:nvSpPr>
          <p:spPr>
            <a:xfrm>
              <a:off x="3271178" y="4518552"/>
              <a:ext cx="70148" cy="11394"/>
            </a:xfrm>
            <a:custGeom>
              <a:rect b="b" l="l" r="r" t="t"/>
              <a:pathLst>
                <a:path extrusionOk="0" h="358" w="2204">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70"/>
            <p:cNvSpPr/>
            <p:nvPr/>
          </p:nvSpPr>
          <p:spPr>
            <a:xfrm>
              <a:off x="3353038" y="4518552"/>
              <a:ext cx="34915" cy="11394"/>
            </a:xfrm>
            <a:custGeom>
              <a:rect b="b" l="l" r="r" t="t"/>
              <a:pathLst>
                <a:path extrusionOk="0" h="358" w="1097">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70"/>
            <p:cNvSpPr/>
            <p:nvPr/>
          </p:nvSpPr>
          <p:spPr>
            <a:xfrm>
              <a:off x="3271178" y="4554167"/>
              <a:ext cx="23170" cy="11426"/>
            </a:xfrm>
            <a:custGeom>
              <a:rect b="b" l="l" r="r" t="t"/>
              <a:pathLst>
                <a:path extrusionOk="0" h="359" w="728">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70"/>
            <p:cNvSpPr/>
            <p:nvPr/>
          </p:nvSpPr>
          <p:spPr>
            <a:xfrm>
              <a:off x="3306443" y="4554167"/>
              <a:ext cx="58372" cy="11426"/>
            </a:xfrm>
            <a:custGeom>
              <a:rect b="b" l="l" r="r" t="t"/>
              <a:pathLst>
                <a:path extrusionOk="0" h="359" w="1834">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70"/>
            <p:cNvSpPr/>
            <p:nvPr/>
          </p:nvSpPr>
          <p:spPr>
            <a:xfrm>
              <a:off x="3271178" y="4577306"/>
              <a:ext cx="23170" cy="11394"/>
            </a:xfrm>
            <a:custGeom>
              <a:rect b="b" l="l" r="r" t="t"/>
              <a:pathLst>
                <a:path extrusionOk="0" h="358" w="728">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70"/>
            <p:cNvSpPr/>
            <p:nvPr/>
          </p:nvSpPr>
          <p:spPr>
            <a:xfrm>
              <a:off x="3306443" y="4577306"/>
              <a:ext cx="58372" cy="11394"/>
            </a:xfrm>
            <a:custGeom>
              <a:rect b="b" l="l" r="r" t="t"/>
              <a:pathLst>
                <a:path extrusionOk="0" h="358" w="1834">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70"/>
            <p:cNvSpPr/>
            <p:nvPr/>
          </p:nvSpPr>
          <p:spPr>
            <a:xfrm>
              <a:off x="3265513" y="4377970"/>
              <a:ext cx="11394" cy="11394"/>
            </a:xfrm>
            <a:custGeom>
              <a:rect b="b" l="l" r="r" t="t"/>
              <a:pathLst>
                <a:path extrusionOk="0" h="358" w="358">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1" name="Google Shape;12981;p70"/>
          <p:cNvGrpSpPr/>
          <p:nvPr/>
        </p:nvGrpSpPr>
        <p:grpSpPr>
          <a:xfrm>
            <a:off x="2749016" y="4291176"/>
            <a:ext cx="150831" cy="336926"/>
            <a:chOff x="2749016" y="4291176"/>
            <a:chExt cx="150831" cy="336926"/>
          </a:xfrm>
        </p:grpSpPr>
        <p:sp>
          <p:nvSpPr>
            <p:cNvPr id="12982" name="Google Shape;12982;p70"/>
            <p:cNvSpPr/>
            <p:nvPr/>
          </p:nvSpPr>
          <p:spPr>
            <a:xfrm>
              <a:off x="2799399" y="4307472"/>
              <a:ext cx="51942" cy="114865"/>
            </a:xfrm>
            <a:custGeom>
              <a:rect b="b" l="l" r="r" t="t"/>
              <a:pathLst>
                <a:path extrusionOk="0" h="3609" w="1632">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70"/>
            <p:cNvSpPr/>
            <p:nvPr/>
          </p:nvSpPr>
          <p:spPr>
            <a:xfrm>
              <a:off x="2750894" y="4291176"/>
              <a:ext cx="147075" cy="336926"/>
            </a:xfrm>
            <a:custGeom>
              <a:rect b="b" l="l" r="r" t="t"/>
              <a:pathLst>
                <a:path extrusionOk="0" h="10586" w="4621">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70"/>
            <p:cNvSpPr/>
            <p:nvPr/>
          </p:nvSpPr>
          <p:spPr>
            <a:xfrm>
              <a:off x="2749016" y="4443917"/>
              <a:ext cx="69734" cy="52706"/>
            </a:xfrm>
            <a:custGeom>
              <a:rect b="b" l="l" r="r" t="t"/>
              <a:pathLst>
                <a:path extrusionOk="0" h="1656" w="2191">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70"/>
            <p:cNvSpPr/>
            <p:nvPr/>
          </p:nvSpPr>
          <p:spPr>
            <a:xfrm>
              <a:off x="2829731" y="4443917"/>
              <a:ext cx="70116" cy="52706"/>
            </a:xfrm>
            <a:custGeom>
              <a:rect b="b" l="l" r="r" t="t"/>
              <a:pathLst>
                <a:path extrusionOk="0" h="1656" w="2203">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6" name="Google Shape;12986;p70"/>
          <p:cNvGrpSpPr/>
          <p:nvPr/>
        </p:nvGrpSpPr>
        <p:grpSpPr>
          <a:xfrm>
            <a:off x="7127716" y="4279432"/>
            <a:ext cx="248254" cy="361942"/>
            <a:chOff x="7127716" y="4279432"/>
            <a:chExt cx="248254" cy="361942"/>
          </a:xfrm>
        </p:grpSpPr>
        <p:sp>
          <p:nvSpPr>
            <p:cNvPr id="12987" name="Google Shape;12987;p70"/>
            <p:cNvSpPr/>
            <p:nvPr/>
          </p:nvSpPr>
          <p:spPr>
            <a:xfrm>
              <a:off x="7167500" y="4279432"/>
              <a:ext cx="169068" cy="226644"/>
            </a:xfrm>
            <a:custGeom>
              <a:rect b="b" l="l" r="r" t="t"/>
              <a:pathLst>
                <a:path extrusionOk="0" h="7121" w="5312">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70"/>
            <p:cNvSpPr/>
            <p:nvPr/>
          </p:nvSpPr>
          <p:spPr>
            <a:xfrm>
              <a:off x="7246719" y="4455279"/>
              <a:ext cx="10248" cy="50033"/>
            </a:xfrm>
            <a:custGeom>
              <a:rect b="b" l="l" r="r" t="t"/>
              <a:pathLst>
                <a:path extrusionOk="0" h="1572" w="322">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70"/>
            <p:cNvSpPr/>
            <p:nvPr/>
          </p:nvSpPr>
          <p:spPr>
            <a:xfrm>
              <a:off x="7195572" y="4466642"/>
              <a:ext cx="11012" cy="38670"/>
            </a:xfrm>
            <a:custGeom>
              <a:rect b="b" l="l" r="r" t="t"/>
              <a:pathLst>
                <a:path extrusionOk="0" h="1215" w="346">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70"/>
            <p:cNvSpPr/>
            <p:nvPr/>
          </p:nvSpPr>
          <p:spPr>
            <a:xfrm>
              <a:off x="7297866" y="4466642"/>
              <a:ext cx="10280" cy="38670"/>
            </a:xfrm>
            <a:custGeom>
              <a:rect b="b" l="l" r="r" t="t"/>
              <a:pathLst>
                <a:path extrusionOk="0" h="1215" w="323">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70"/>
            <p:cNvSpPr/>
            <p:nvPr/>
          </p:nvSpPr>
          <p:spPr>
            <a:xfrm>
              <a:off x="7235357" y="4608369"/>
              <a:ext cx="33005" cy="33005"/>
            </a:xfrm>
            <a:custGeom>
              <a:rect b="b" l="l" r="r" t="t"/>
              <a:pathLst>
                <a:path extrusionOk="0" h="1037" w="1037">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70"/>
            <p:cNvSpPr/>
            <p:nvPr/>
          </p:nvSpPr>
          <p:spPr>
            <a:xfrm>
              <a:off x="7127716" y="4608369"/>
              <a:ext cx="33387" cy="33005"/>
            </a:xfrm>
            <a:custGeom>
              <a:rect b="b" l="l" r="r" t="t"/>
              <a:pathLst>
                <a:path extrusionOk="0" h="1037" w="1049">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70"/>
            <p:cNvSpPr/>
            <p:nvPr/>
          </p:nvSpPr>
          <p:spPr>
            <a:xfrm>
              <a:off x="7342965" y="4608369"/>
              <a:ext cx="33005" cy="33005"/>
            </a:xfrm>
            <a:custGeom>
              <a:rect b="b" l="l" r="r" t="t"/>
              <a:pathLst>
                <a:path extrusionOk="0" h="1037" w="1037">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70"/>
            <p:cNvSpPr/>
            <p:nvPr/>
          </p:nvSpPr>
          <p:spPr>
            <a:xfrm>
              <a:off x="7159194" y="4517788"/>
              <a:ext cx="186064" cy="84916"/>
            </a:xfrm>
            <a:custGeom>
              <a:rect b="b" l="l" r="r" t="t"/>
              <a:pathLst>
                <a:path extrusionOk="0" h="2668" w="5846">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70"/>
            <p:cNvSpPr/>
            <p:nvPr/>
          </p:nvSpPr>
          <p:spPr>
            <a:xfrm>
              <a:off x="7217915" y="4321126"/>
              <a:ext cx="68238" cy="25812"/>
            </a:xfrm>
            <a:custGeom>
              <a:rect b="b" l="l" r="r" t="t"/>
              <a:pathLst>
                <a:path extrusionOk="0" h="811" w="2144">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6" name="Google Shape;12996;p70"/>
          <p:cNvGrpSpPr/>
          <p:nvPr/>
        </p:nvGrpSpPr>
        <p:grpSpPr>
          <a:xfrm>
            <a:off x="7565408" y="4279432"/>
            <a:ext cx="248255" cy="361942"/>
            <a:chOff x="7565408" y="4279432"/>
            <a:chExt cx="248255" cy="361942"/>
          </a:xfrm>
        </p:grpSpPr>
        <p:sp>
          <p:nvSpPr>
            <p:cNvPr id="12997" name="Google Shape;12997;p70"/>
            <p:cNvSpPr/>
            <p:nvPr/>
          </p:nvSpPr>
          <p:spPr>
            <a:xfrm>
              <a:off x="7610126" y="4279432"/>
              <a:ext cx="158055" cy="236892"/>
            </a:xfrm>
            <a:custGeom>
              <a:rect b="b" l="l" r="r" t="t"/>
              <a:pathLst>
                <a:path extrusionOk="0" h="7443" w="4966">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70"/>
            <p:cNvSpPr/>
            <p:nvPr/>
          </p:nvSpPr>
          <p:spPr>
            <a:xfrm>
              <a:off x="7684411" y="4478004"/>
              <a:ext cx="10248" cy="38702"/>
            </a:xfrm>
            <a:custGeom>
              <a:rect b="b" l="l" r="r" t="t"/>
              <a:pathLst>
                <a:path extrusionOk="0" h="1216" w="322">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70"/>
            <p:cNvSpPr/>
            <p:nvPr/>
          </p:nvSpPr>
          <p:spPr>
            <a:xfrm>
              <a:off x="7638929" y="4489366"/>
              <a:ext cx="10248" cy="27340"/>
            </a:xfrm>
            <a:custGeom>
              <a:rect b="b" l="l" r="r" t="t"/>
              <a:pathLst>
                <a:path extrusionOk="0" h="859" w="322">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70"/>
            <p:cNvSpPr/>
            <p:nvPr/>
          </p:nvSpPr>
          <p:spPr>
            <a:xfrm>
              <a:off x="7729479" y="4489366"/>
              <a:ext cx="10662" cy="27340"/>
            </a:xfrm>
            <a:custGeom>
              <a:rect b="b" l="l" r="r" t="t"/>
              <a:pathLst>
                <a:path extrusionOk="0" h="859" w="335">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70"/>
            <p:cNvSpPr/>
            <p:nvPr/>
          </p:nvSpPr>
          <p:spPr>
            <a:xfrm>
              <a:off x="7673017" y="4608369"/>
              <a:ext cx="33005" cy="33005"/>
            </a:xfrm>
            <a:custGeom>
              <a:rect b="b" l="l" r="r" t="t"/>
              <a:pathLst>
                <a:path extrusionOk="0" h="1037" w="1037">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70"/>
            <p:cNvSpPr/>
            <p:nvPr/>
          </p:nvSpPr>
          <p:spPr>
            <a:xfrm>
              <a:off x="7565408" y="4608369"/>
              <a:ext cx="33387" cy="33005"/>
            </a:xfrm>
            <a:custGeom>
              <a:rect b="b" l="l" r="r" t="t"/>
              <a:pathLst>
                <a:path extrusionOk="0" h="1037" w="1049">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70"/>
            <p:cNvSpPr/>
            <p:nvPr/>
          </p:nvSpPr>
          <p:spPr>
            <a:xfrm>
              <a:off x="7780657" y="4608369"/>
              <a:ext cx="33005" cy="33005"/>
            </a:xfrm>
            <a:custGeom>
              <a:rect b="b" l="l" r="r" t="t"/>
              <a:pathLst>
                <a:path extrusionOk="0" h="1037" w="1037">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70"/>
            <p:cNvSpPr/>
            <p:nvPr/>
          </p:nvSpPr>
          <p:spPr>
            <a:xfrm>
              <a:off x="7596090" y="4528801"/>
              <a:ext cx="186859" cy="73362"/>
            </a:xfrm>
            <a:custGeom>
              <a:rect b="b" l="l" r="r" t="t"/>
              <a:pathLst>
                <a:path extrusionOk="0" h="2305" w="5871">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5" name="Google Shape;13005;p70"/>
          <p:cNvGrpSpPr/>
          <p:nvPr/>
        </p:nvGrpSpPr>
        <p:grpSpPr>
          <a:xfrm>
            <a:off x="6264109" y="4279432"/>
            <a:ext cx="225498" cy="361560"/>
            <a:chOff x="6264109" y="4279432"/>
            <a:chExt cx="225498" cy="361560"/>
          </a:xfrm>
        </p:grpSpPr>
        <p:sp>
          <p:nvSpPr>
            <p:cNvPr id="13006" name="Google Shape;13006;p70"/>
            <p:cNvSpPr/>
            <p:nvPr/>
          </p:nvSpPr>
          <p:spPr>
            <a:xfrm>
              <a:off x="6264109" y="4279432"/>
              <a:ext cx="225498" cy="361560"/>
            </a:xfrm>
            <a:custGeom>
              <a:rect b="b" l="l" r="r" t="t"/>
              <a:pathLst>
                <a:path extrusionOk="0" h="11360" w="7085">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70"/>
            <p:cNvSpPr/>
            <p:nvPr/>
          </p:nvSpPr>
          <p:spPr>
            <a:xfrm>
              <a:off x="6303129" y="4370395"/>
              <a:ext cx="146693" cy="106495"/>
            </a:xfrm>
            <a:custGeom>
              <a:rect b="b" l="l" r="r" t="t"/>
              <a:pathLst>
                <a:path extrusionOk="0" h="3346" w="4609">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8" name="Google Shape;13008;p70"/>
          <p:cNvGrpSpPr/>
          <p:nvPr/>
        </p:nvGrpSpPr>
        <p:grpSpPr>
          <a:xfrm>
            <a:off x="7929578" y="4284365"/>
            <a:ext cx="395266" cy="351312"/>
            <a:chOff x="7929578" y="4284365"/>
            <a:chExt cx="395266" cy="351312"/>
          </a:xfrm>
        </p:grpSpPr>
        <p:sp>
          <p:nvSpPr>
            <p:cNvPr id="13009" name="Google Shape;13009;p70"/>
            <p:cNvSpPr/>
            <p:nvPr/>
          </p:nvSpPr>
          <p:spPr>
            <a:xfrm>
              <a:off x="7954213" y="4588668"/>
              <a:ext cx="11394" cy="47009"/>
            </a:xfrm>
            <a:custGeom>
              <a:rect b="b" l="l" r="r" t="t"/>
              <a:pathLst>
                <a:path extrusionOk="0" h="1477" w="358">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70"/>
            <p:cNvSpPr/>
            <p:nvPr/>
          </p:nvSpPr>
          <p:spPr>
            <a:xfrm>
              <a:off x="7929578" y="4432522"/>
              <a:ext cx="213372" cy="203155"/>
            </a:xfrm>
            <a:custGeom>
              <a:rect b="b" l="l" r="r" t="t"/>
              <a:pathLst>
                <a:path extrusionOk="0" h="6383" w="6704">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70"/>
            <p:cNvSpPr/>
            <p:nvPr/>
          </p:nvSpPr>
          <p:spPr>
            <a:xfrm>
              <a:off x="8090243" y="4284365"/>
              <a:ext cx="234601" cy="196344"/>
            </a:xfrm>
            <a:custGeom>
              <a:rect b="b" l="l" r="r" t="t"/>
              <a:pathLst>
                <a:path extrusionOk="0" h="6169" w="7371">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70"/>
            <p:cNvSpPr/>
            <p:nvPr/>
          </p:nvSpPr>
          <p:spPr>
            <a:xfrm>
              <a:off x="8145591" y="4309382"/>
              <a:ext cx="136063" cy="135299"/>
            </a:xfrm>
            <a:custGeom>
              <a:rect b="b" l="l" r="r" t="t"/>
              <a:pathLst>
                <a:path extrusionOk="0" h="4251" w="4275">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3" name="Google Shape;13013;p70"/>
          <p:cNvGrpSpPr/>
          <p:nvPr/>
        </p:nvGrpSpPr>
        <p:grpSpPr>
          <a:xfrm>
            <a:off x="6595502" y="4323777"/>
            <a:ext cx="426315" cy="332826"/>
            <a:chOff x="6639652" y="4323777"/>
            <a:chExt cx="426315" cy="332826"/>
          </a:xfrm>
        </p:grpSpPr>
        <p:sp>
          <p:nvSpPr>
            <p:cNvPr id="13014" name="Google Shape;13014;p70"/>
            <p:cNvSpPr/>
            <p:nvPr/>
          </p:nvSpPr>
          <p:spPr>
            <a:xfrm>
              <a:off x="6639652" y="4323777"/>
              <a:ext cx="426315" cy="332826"/>
            </a:xfrm>
            <a:custGeom>
              <a:rect b="b" l="l" r="r" t="t"/>
              <a:pathLst>
                <a:path extrusionOk="0" h="8562" w="10967">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70"/>
            <p:cNvSpPr/>
            <p:nvPr/>
          </p:nvSpPr>
          <p:spPr>
            <a:xfrm>
              <a:off x="6830793" y="4458937"/>
              <a:ext cx="41244" cy="85675"/>
            </a:xfrm>
            <a:custGeom>
              <a:rect b="b" l="l" r="r" t="t"/>
              <a:pathLst>
                <a:path extrusionOk="0" h="2204" w="1061">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70"/>
            <p:cNvSpPr/>
            <p:nvPr/>
          </p:nvSpPr>
          <p:spPr>
            <a:xfrm>
              <a:off x="6879423" y="4426556"/>
              <a:ext cx="41205" cy="118522"/>
            </a:xfrm>
            <a:custGeom>
              <a:rect b="b" l="l" r="r" t="t"/>
              <a:pathLst>
                <a:path extrusionOk="0" h="3049" w="106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70"/>
            <p:cNvSpPr/>
            <p:nvPr/>
          </p:nvSpPr>
          <p:spPr>
            <a:xfrm>
              <a:off x="6927549" y="4443194"/>
              <a:ext cx="41205" cy="101418"/>
            </a:xfrm>
            <a:custGeom>
              <a:rect b="b" l="l" r="r" t="t"/>
              <a:pathLst>
                <a:path extrusionOk="0" h="2609" w="106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70"/>
            <p:cNvSpPr/>
            <p:nvPr/>
          </p:nvSpPr>
          <p:spPr>
            <a:xfrm>
              <a:off x="6976141" y="4387645"/>
              <a:ext cx="41244" cy="156967"/>
            </a:xfrm>
            <a:custGeom>
              <a:rect b="b" l="l" r="r" t="t"/>
              <a:pathLst>
                <a:path extrusionOk="0" h="4038" w="1061">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70"/>
            <p:cNvSpPr/>
            <p:nvPr/>
          </p:nvSpPr>
          <p:spPr>
            <a:xfrm>
              <a:off x="6745193" y="4404321"/>
              <a:ext cx="50029" cy="13916"/>
            </a:xfrm>
            <a:custGeom>
              <a:rect b="b" l="l" r="r" t="t"/>
              <a:pathLst>
                <a:path extrusionOk="0" h="358" w="1287">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70"/>
            <p:cNvSpPr/>
            <p:nvPr/>
          </p:nvSpPr>
          <p:spPr>
            <a:xfrm>
              <a:off x="6745193" y="4426090"/>
              <a:ext cx="69465" cy="13916"/>
            </a:xfrm>
            <a:custGeom>
              <a:rect b="b" l="l" r="r" t="t"/>
              <a:pathLst>
                <a:path extrusionOk="0" h="358" w="1787">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70"/>
            <p:cNvSpPr/>
            <p:nvPr/>
          </p:nvSpPr>
          <p:spPr>
            <a:xfrm>
              <a:off x="6745193" y="4447353"/>
              <a:ext cx="69465" cy="13955"/>
            </a:xfrm>
            <a:custGeom>
              <a:rect b="b" l="l" r="r" t="t"/>
              <a:pathLst>
                <a:path extrusionOk="0" h="359" w="1787">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70"/>
            <p:cNvSpPr/>
            <p:nvPr/>
          </p:nvSpPr>
          <p:spPr>
            <a:xfrm>
              <a:off x="6745193" y="4468189"/>
              <a:ext cx="69465" cy="13916"/>
            </a:xfrm>
            <a:custGeom>
              <a:rect b="b" l="l" r="r" t="t"/>
              <a:pathLst>
                <a:path extrusionOk="0" h="358" w="1787">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70"/>
            <p:cNvSpPr/>
            <p:nvPr/>
          </p:nvSpPr>
          <p:spPr>
            <a:xfrm>
              <a:off x="6684551" y="4528830"/>
              <a:ext cx="83809" cy="83809"/>
            </a:xfrm>
            <a:custGeom>
              <a:rect b="b" l="l" r="r" t="t"/>
              <a:pathLst>
                <a:path extrusionOk="0" h="2156" w="2156">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4" name="Google Shape;13024;p70"/>
          <p:cNvGrpSpPr/>
          <p:nvPr/>
        </p:nvGrpSpPr>
        <p:grpSpPr>
          <a:xfrm>
            <a:off x="5357662" y="4297637"/>
            <a:ext cx="287275" cy="326296"/>
            <a:chOff x="5357662" y="4297637"/>
            <a:chExt cx="287275" cy="326296"/>
          </a:xfrm>
        </p:grpSpPr>
        <p:sp>
          <p:nvSpPr>
            <p:cNvPr id="13025" name="Google Shape;13025;p70"/>
            <p:cNvSpPr/>
            <p:nvPr/>
          </p:nvSpPr>
          <p:spPr>
            <a:xfrm>
              <a:off x="5357662" y="4385545"/>
              <a:ext cx="287275" cy="238388"/>
            </a:xfrm>
            <a:custGeom>
              <a:rect b="b" l="l" r="r" t="t"/>
              <a:pathLst>
                <a:path extrusionOk="0" h="7490" w="9026">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70"/>
            <p:cNvSpPr/>
            <p:nvPr/>
          </p:nvSpPr>
          <p:spPr>
            <a:xfrm>
              <a:off x="5377363" y="4576542"/>
              <a:ext cx="62191" cy="10248"/>
            </a:xfrm>
            <a:custGeom>
              <a:rect b="b" l="l" r="r" t="t"/>
              <a:pathLst>
                <a:path extrusionOk="0" h="322" w="1954">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70"/>
            <p:cNvSpPr/>
            <p:nvPr/>
          </p:nvSpPr>
          <p:spPr>
            <a:xfrm>
              <a:off x="5470204" y="4495827"/>
              <a:ext cx="62191" cy="10630"/>
            </a:xfrm>
            <a:custGeom>
              <a:rect b="b" l="l" r="r" t="t"/>
              <a:pathLst>
                <a:path extrusionOk="0" h="334" w="1954">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70"/>
            <p:cNvSpPr/>
            <p:nvPr/>
          </p:nvSpPr>
          <p:spPr>
            <a:xfrm>
              <a:off x="5562694" y="4409798"/>
              <a:ext cx="62159" cy="10280"/>
            </a:xfrm>
            <a:custGeom>
              <a:rect b="b" l="l" r="r" t="t"/>
              <a:pathLst>
                <a:path extrusionOk="0" h="323" w="1953">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70"/>
            <p:cNvSpPr/>
            <p:nvPr/>
          </p:nvSpPr>
          <p:spPr>
            <a:xfrm>
              <a:off x="5358043" y="4297637"/>
              <a:ext cx="238388" cy="237624"/>
            </a:xfrm>
            <a:custGeom>
              <a:rect b="b" l="l" r="r" t="t"/>
              <a:pathLst>
                <a:path extrusionOk="0" h="7466" w="749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0" name="Google Shape;13030;p70"/>
          <p:cNvGrpSpPr/>
          <p:nvPr/>
        </p:nvGrpSpPr>
        <p:grpSpPr>
          <a:xfrm>
            <a:off x="5774124" y="4294550"/>
            <a:ext cx="331611" cy="331674"/>
            <a:chOff x="5774124" y="4294550"/>
            <a:chExt cx="331611" cy="331674"/>
          </a:xfrm>
        </p:grpSpPr>
        <p:sp>
          <p:nvSpPr>
            <p:cNvPr id="13031" name="Google Shape;13031;p70"/>
            <p:cNvSpPr/>
            <p:nvPr/>
          </p:nvSpPr>
          <p:spPr>
            <a:xfrm>
              <a:off x="5774124" y="4419664"/>
              <a:ext cx="331611" cy="206560"/>
            </a:xfrm>
            <a:custGeom>
              <a:rect b="b" l="l" r="r" t="t"/>
              <a:pathLst>
                <a:path extrusionOk="0" h="6490" w="10419">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70"/>
            <p:cNvSpPr/>
            <p:nvPr/>
          </p:nvSpPr>
          <p:spPr>
            <a:xfrm>
              <a:off x="5778294" y="4294550"/>
              <a:ext cx="316461" cy="191442"/>
            </a:xfrm>
            <a:custGeom>
              <a:rect b="b" l="l" r="r" t="t"/>
              <a:pathLst>
                <a:path extrusionOk="0" h="6015" w="9943">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3" name="Google Shape;13033;p70"/>
          <p:cNvGrpSpPr/>
          <p:nvPr/>
        </p:nvGrpSpPr>
        <p:grpSpPr>
          <a:xfrm>
            <a:off x="4890434" y="4287389"/>
            <a:ext cx="345997" cy="346029"/>
            <a:chOff x="4890434" y="4287389"/>
            <a:chExt cx="345997" cy="346029"/>
          </a:xfrm>
        </p:grpSpPr>
        <p:sp>
          <p:nvSpPr>
            <p:cNvPr id="13034" name="Google Shape;13034;p70"/>
            <p:cNvSpPr/>
            <p:nvPr/>
          </p:nvSpPr>
          <p:spPr>
            <a:xfrm>
              <a:off x="5111349" y="4400695"/>
              <a:ext cx="54998" cy="54998"/>
            </a:xfrm>
            <a:custGeom>
              <a:rect b="b" l="l" r="r" t="t"/>
              <a:pathLst>
                <a:path extrusionOk="0" h="1728" w="1728">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70"/>
            <p:cNvSpPr/>
            <p:nvPr/>
          </p:nvSpPr>
          <p:spPr>
            <a:xfrm>
              <a:off x="5113640" y="4466642"/>
              <a:ext cx="70498" cy="51179"/>
            </a:xfrm>
            <a:custGeom>
              <a:rect b="b" l="l" r="r" t="t"/>
              <a:pathLst>
                <a:path extrusionOk="0" h="1608" w="2215">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70"/>
            <p:cNvSpPr/>
            <p:nvPr/>
          </p:nvSpPr>
          <p:spPr>
            <a:xfrm>
              <a:off x="4943490" y="4467023"/>
              <a:ext cx="70880" cy="51179"/>
            </a:xfrm>
            <a:custGeom>
              <a:rect b="b" l="l" r="r" t="t"/>
              <a:pathLst>
                <a:path extrusionOk="0" h="1608" w="2227">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70"/>
            <p:cNvSpPr/>
            <p:nvPr/>
          </p:nvSpPr>
          <p:spPr>
            <a:xfrm>
              <a:off x="4961282" y="4400695"/>
              <a:ext cx="54616" cy="54998"/>
            </a:xfrm>
            <a:custGeom>
              <a:rect b="b" l="l" r="r" t="t"/>
              <a:pathLst>
                <a:path extrusionOk="0" h="1728" w="1716">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70"/>
            <p:cNvSpPr/>
            <p:nvPr/>
          </p:nvSpPr>
          <p:spPr>
            <a:xfrm>
              <a:off x="5028374" y="4386691"/>
              <a:ext cx="71262" cy="70880"/>
            </a:xfrm>
            <a:custGeom>
              <a:rect b="b" l="l" r="r" t="t"/>
              <a:pathLst>
                <a:path extrusionOk="0" h="2227" w="2239">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70"/>
            <p:cNvSpPr/>
            <p:nvPr/>
          </p:nvSpPr>
          <p:spPr>
            <a:xfrm>
              <a:off x="5004122" y="4468901"/>
              <a:ext cx="120149" cy="65596"/>
            </a:xfrm>
            <a:custGeom>
              <a:rect b="b" l="l" r="r" t="t"/>
              <a:pathLst>
                <a:path extrusionOk="0" h="2061" w="3775">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70"/>
            <p:cNvSpPr/>
            <p:nvPr/>
          </p:nvSpPr>
          <p:spPr>
            <a:xfrm>
              <a:off x="4890434" y="4287389"/>
              <a:ext cx="345997" cy="346029"/>
            </a:xfrm>
            <a:custGeom>
              <a:rect b="b" l="l" r="r" t="t"/>
              <a:pathLst>
                <a:path extrusionOk="0" h="10872" w="10871">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1" name="Google Shape;13041;p70"/>
          <p:cNvGrpSpPr/>
          <p:nvPr/>
        </p:nvGrpSpPr>
        <p:grpSpPr>
          <a:xfrm>
            <a:off x="2165809" y="3811059"/>
            <a:ext cx="422542" cy="342973"/>
            <a:chOff x="2165809" y="3811059"/>
            <a:chExt cx="422542" cy="342973"/>
          </a:xfrm>
        </p:grpSpPr>
        <p:sp>
          <p:nvSpPr>
            <p:cNvPr id="13042" name="Google Shape;13042;p70"/>
            <p:cNvSpPr/>
            <p:nvPr/>
          </p:nvSpPr>
          <p:spPr>
            <a:xfrm>
              <a:off x="2165809" y="3811059"/>
              <a:ext cx="422542" cy="342973"/>
            </a:xfrm>
            <a:custGeom>
              <a:rect b="b" l="l" r="r" t="t"/>
              <a:pathLst>
                <a:path extrusionOk="0" h="10776" w="13276">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70"/>
            <p:cNvSpPr/>
            <p:nvPr/>
          </p:nvSpPr>
          <p:spPr>
            <a:xfrm>
              <a:off x="2193085" y="3877387"/>
              <a:ext cx="368753" cy="12158"/>
            </a:xfrm>
            <a:custGeom>
              <a:rect b="b" l="l" r="r" t="t"/>
              <a:pathLst>
                <a:path extrusionOk="0" h="382" w="11586">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70"/>
            <p:cNvSpPr/>
            <p:nvPr/>
          </p:nvSpPr>
          <p:spPr>
            <a:xfrm>
              <a:off x="2212404" y="3930062"/>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70"/>
            <p:cNvSpPr/>
            <p:nvPr/>
          </p:nvSpPr>
          <p:spPr>
            <a:xfrm>
              <a:off x="2305245" y="3930062"/>
              <a:ext cx="51974" cy="12158"/>
            </a:xfrm>
            <a:custGeom>
              <a:rect b="b" l="l" r="r" t="t"/>
              <a:pathLst>
                <a:path extrusionOk="0" h="382" w="1633">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70"/>
            <p:cNvSpPr/>
            <p:nvPr/>
          </p:nvSpPr>
          <p:spPr>
            <a:xfrm>
              <a:off x="2489813" y="3930062"/>
              <a:ext cx="52324" cy="12158"/>
            </a:xfrm>
            <a:custGeom>
              <a:rect b="b" l="l" r="r" t="t"/>
              <a:pathLst>
                <a:path extrusionOk="0" h="382" w="1644">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70"/>
            <p:cNvSpPr/>
            <p:nvPr/>
          </p:nvSpPr>
          <p:spPr>
            <a:xfrm>
              <a:off x="2212404" y="3983118"/>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70"/>
            <p:cNvSpPr/>
            <p:nvPr/>
          </p:nvSpPr>
          <p:spPr>
            <a:xfrm>
              <a:off x="2397736" y="3983118"/>
              <a:ext cx="51942" cy="12158"/>
            </a:xfrm>
            <a:custGeom>
              <a:rect b="b" l="l" r="r" t="t"/>
              <a:pathLst>
                <a:path extrusionOk="0" h="382" w="1632">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70"/>
            <p:cNvSpPr/>
            <p:nvPr/>
          </p:nvSpPr>
          <p:spPr>
            <a:xfrm>
              <a:off x="2212404" y="4036175"/>
              <a:ext cx="51942" cy="12158"/>
            </a:xfrm>
            <a:custGeom>
              <a:rect b="b" l="l" r="r" t="t"/>
              <a:pathLst>
                <a:path extrusionOk="0" h="382" w="1632">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70"/>
            <p:cNvSpPr/>
            <p:nvPr/>
          </p:nvSpPr>
          <p:spPr>
            <a:xfrm>
              <a:off x="2305245" y="4036175"/>
              <a:ext cx="51974" cy="12158"/>
            </a:xfrm>
            <a:custGeom>
              <a:rect b="b" l="l" r="r" t="t"/>
              <a:pathLst>
                <a:path extrusionOk="0" h="382" w="1633">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70"/>
            <p:cNvSpPr/>
            <p:nvPr/>
          </p:nvSpPr>
          <p:spPr>
            <a:xfrm>
              <a:off x="2489813" y="4036175"/>
              <a:ext cx="52324" cy="12158"/>
            </a:xfrm>
            <a:custGeom>
              <a:rect b="b" l="l" r="r" t="t"/>
              <a:pathLst>
                <a:path extrusionOk="0" h="382" w="1644">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70"/>
            <p:cNvSpPr/>
            <p:nvPr/>
          </p:nvSpPr>
          <p:spPr>
            <a:xfrm>
              <a:off x="2305245" y="4088467"/>
              <a:ext cx="51974" cy="12540"/>
            </a:xfrm>
            <a:custGeom>
              <a:rect b="b" l="l" r="r" t="t"/>
              <a:pathLst>
                <a:path extrusionOk="0" h="394" w="1633">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70"/>
            <p:cNvSpPr/>
            <p:nvPr/>
          </p:nvSpPr>
          <p:spPr>
            <a:xfrm>
              <a:off x="2397736" y="4088467"/>
              <a:ext cx="51942" cy="12540"/>
            </a:xfrm>
            <a:custGeom>
              <a:rect b="b" l="l" r="r" t="t"/>
              <a:pathLst>
                <a:path extrusionOk="0" h="394" w="1632">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70"/>
            <p:cNvSpPr/>
            <p:nvPr/>
          </p:nvSpPr>
          <p:spPr>
            <a:xfrm>
              <a:off x="2489813" y="4088467"/>
              <a:ext cx="52324" cy="12540"/>
            </a:xfrm>
            <a:custGeom>
              <a:rect b="b" l="l" r="r" t="t"/>
              <a:pathLst>
                <a:path extrusionOk="0" h="394" w="1644">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70"/>
            <p:cNvSpPr/>
            <p:nvPr/>
          </p:nvSpPr>
          <p:spPr>
            <a:xfrm>
              <a:off x="2304863" y="3969751"/>
              <a:ext cx="53088" cy="38766"/>
            </a:xfrm>
            <a:custGeom>
              <a:rect b="b" l="l" r="r" t="t"/>
              <a:pathLst>
                <a:path extrusionOk="0" h="1218" w="1668">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70"/>
            <p:cNvSpPr/>
            <p:nvPr/>
          </p:nvSpPr>
          <p:spPr>
            <a:xfrm>
              <a:off x="2489813" y="3969751"/>
              <a:ext cx="53088" cy="38766"/>
            </a:xfrm>
            <a:custGeom>
              <a:rect b="b" l="l" r="r" t="t"/>
              <a:pathLst>
                <a:path extrusionOk="0" h="1218" w="1668">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70"/>
            <p:cNvSpPr/>
            <p:nvPr/>
          </p:nvSpPr>
          <p:spPr>
            <a:xfrm>
              <a:off x="2396972" y="4022807"/>
              <a:ext cx="53088" cy="38766"/>
            </a:xfrm>
            <a:custGeom>
              <a:rect b="b" l="l" r="r" t="t"/>
              <a:pathLst>
                <a:path extrusionOk="0" h="1218" w="1668">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70"/>
            <p:cNvSpPr/>
            <p:nvPr/>
          </p:nvSpPr>
          <p:spPr>
            <a:xfrm>
              <a:off x="2212404" y="4075386"/>
              <a:ext cx="53088" cy="38861"/>
            </a:xfrm>
            <a:custGeom>
              <a:rect b="b" l="l" r="r" t="t"/>
              <a:pathLst>
                <a:path extrusionOk="0" h="1221" w="1668">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70"/>
            <p:cNvSpPr/>
            <p:nvPr/>
          </p:nvSpPr>
          <p:spPr>
            <a:xfrm>
              <a:off x="2396972" y="3916694"/>
              <a:ext cx="53088" cy="38798"/>
            </a:xfrm>
            <a:custGeom>
              <a:rect b="b" l="l" r="r" t="t"/>
              <a:pathLst>
                <a:path extrusionOk="0" h="1219" w="1668">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60" name="Google Shape;13060;p70"/>
          <p:cNvSpPr/>
          <p:nvPr/>
        </p:nvSpPr>
        <p:spPr>
          <a:xfrm>
            <a:off x="6217513" y="3397651"/>
            <a:ext cx="347524" cy="289917"/>
          </a:xfrm>
          <a:custGeom>
            <a:rect b="b" l="l" r="r" t="t"/>
            <a:pathLst>
              <a:path extrusionOk="0" h="9109" w="10919">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61" name="Google Shape;13061;p70"/>
          <p:cNvGrpSpPr/>
          <p:nvPr/>
        </p:nvGrpSpPr>
        <p:grpSpPr>
          <a:xfrm>
            <a:off x="903530" y="3806125"/>
            <a:ext cx="264550" cy="353222"/>
            <a:chOff x="903530" y="3806125"/>
            <a:chExt cx="264550" cy="353222"/>
          </a:xfrm>
        </p:grpSpPr>
        <p:sp>
          <p:nvSpPr>
            <p:cNvPr id="13062" name="Google Shape;13062;p70"/>
            <p:cNvSpPr/>
            <p:nvPr/>
          </p:nvSpPr>
          <p:spPr>
            <a:xfrm>
              <a:off x="926637" y="3839321"/>
              <a:ext cx="173237" cy="162002"/>
            </a:xfrm>
            <a:custGeom>
              <a:rect b="b" l="l" r="r" t="t"/>
              <a:pathLst>
                <a:path extrusionOk="0" h="5090" w="5443">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70"/>
            <p:cNvSpPr/>
            <p:nvPr/>
          </p:nvSpPr>
          <p:spPr>
            <a:xfrm>
              <a:off x="903530" y="3806125"/>
              <a:ext cx="264550" cy="353222"/>
            </a:xfrm>
            <a:custGeom>
              <a:rect b="b" l="l" r="r" t="t"/>
              <a:pathLst>
                <a:path extrusionOk="0" h="11098" w="8312">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70"/>
            <p:cNvSpPr/>
            <p:nvPr/>
          </p:nvSpPr>
          <p:spPr>
            <a:xfrm>
              <a:off x="1008879" y="3904059"/>
              <a:ext cx="54966" cy="18460"/>
            </a:xfrm>
            <a:custGeom>
              <a:rect b="b" l="l" r="r" t="t"/>
              <a:pathLst>
                <a:path extrusionOk="0" h="580" w="1727">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70"/>
            <p:cNvSpPr/>
            <p:nvPr/>
          </p:nvSpPr>
          <p:spPr>
            <a:xfrm>
              <a:off x="972118" y="3872072"/>
              <a:ext cx="172473" cy="164866"/>
            </a:xfrm>
            <a:custGeom>
              <a:rect b="b" l="l" r="r" t="t"/>
              <a:pathLst>
                <a:path extrusionOk="0" h="5180" w="5419">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6" name="Google Shape;13066;p70"/>
          <p:cNvGrpSpPr/>
          <p:nvPr/>
        </p:nvGrpSpPr>
        <p:grpSpPr>
          <a:xfrm>
            <a:off x="2611458" y="3816374"/>
            <a:ext cx="426329" cy="332375"/>
            <a:chOff x="2611458" y="3816374"/>
            <a:chExt cx="426329" cy="332375"/>
          </a:xfrm>
        </p:grpSpPr>
        <p:sp>
          <p:nvSpPr>
            <p:cNvPr id="13067" name="Google Shape;13067;p70"/>
            <p:cNvSpPr/>
            <p:nvPr/>
          </p:nvSpPr>
          <p:spPr>
            <a:xfrm>
              <a:off x="2611458" y="3816374"/>
              <a:ext cx="426329" cy="332375"/>
            </a:xfrm>
            <a:custGeom>
              <a:rect b="b" l="l" r="r" t="t"/>
              <a:pathLst>
                <a:path extrusionOk="0" h="10443" w="13395">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70"/>
            <p:cNvSpPr/>
            <p:nvPr/>
          </p:nvSpPr>
          <p:spPr>
            <a:xfrm>
              <a:off x="2803568" y="3950909"/>
              <a:ext cx="40198" cy="85648"/>
            </a:xfrm>
            <a:custGeom>
              <a:rect b="b" l="l" r="r" t="t"/>
              <a:pathLst>
                <a:path extrusionOk="0" h="2691" w="1263">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70"/>
            <p:cNvSpPr/>
            <p:nvPr/>
          </p:nvSpPr>
          <p:spPr>
            <a:xfrm>
              <a:off x="2851691" y="3917935"/>
              <a:ext cx="40580" cy="118621"/>
            </a:xfrm>
            <a:custGeom>
              <a:rect b="b" l="l" r="r" t="t"/>
              <a:pathLst>
                <a:path extrusionOk="0" h="3727" w="1275">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70"/>
            <p:cNvSpPr/>
            <p:nvPr/>
          </p:nvSpPr>
          <p:spPr>
            <a:xfrm>
              <a:off x="2900197" y="3934995"/>
              <a:ext cx="40198" cy="101562"/>
            </a:xfrm>
            <a:custGeom>
              <a:rect b="b" l="l" r="r" t="t"/>
              <a:pathLst>
                <a:path extrusionOk="0" h="3191" w="1263">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70"/>
            <p:cNvSpPr/>
            <p:nvPr/>
          </p:nvSpPr>
          <p:spPr>
            <a:xfrm>
              <a:off x="2948320" y="3879265"/>
              <a:ext cx="40580" cy="156941"/>
            </a:xfrm>
            <a:custGeom>
              <a:rect b="b" l="l" r="r" t="t"/>
              <a:pathLst>
                <a:path extrusionOk="0" h="4931" w="1275">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70"/>
            <p:cNvSpPr/>
            <p:nvPr/>
          </p:nvSpPr>
          <p:spPr>
            <a:xfrm>
              <a:off x="2716807" y="3896325"/>
              <a:ext cx="49269" cy="13304"/>
            </a:xfrm>
            <a:custGeom>
              <a:rect b="b" l="l" r="r" t="t"/>
              <a:pathLst>
                <a:path extrusionOk="0" h="418" w="1548">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70"/>
            <p:cNvSpPr/>
            <p:nvPr/>
          </p:nvSpPr>
          <p:spPr>
            <a:xfrm>
              <a:off x="2717157" y="3917553"/>
              <a:ext cx="69002" cy="13304"/>
            </a:xfrm>
            <a:custGeom>
              <a:rect b="b" l="l" r="r" t="t"/>
              <a:pathLst>
                <a:path extrusionOk="0" h="418" w="2168">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70"/>
            <p:cNvSpPr/>
            <p:nvPr/>
          </p:nvSpPr>
          <p:spPr>
            <a:xfrm>
              <a:off x="2717157" y="3938782"/>
              <a:ext cx="69002" cy="13272"/>
            </a:xfrm>
            <a:custGeom>
              <a:rect b="b" l="l" r="r" t="t"/>
              <a:pathLst>
                <a:path extrusionOk="0" h="417" w="2168">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70"/>
            <p:cNvSpPr/>
            <p:nvPr/>
          </p:nvSpPr>
          <p:spPr>
            <a:xfrm>
              <a:off x="2717157" y="3960361"/>
              <a:ext cx="69002" cy="13304"/>
            </a:xfrm>
            <a:custGeom>
              <a:rect b="b" l="l" r="r" t="t"/>
              <a:pathLst>
                <a:path extrusionOk="0" h="418" w="2168">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70"/>
            <p:cNvSpPr/>
            <p:nvPr/>
          </p:nvSpPr>
          <p:spPr>
            <a:xfrm>
              <a:off x="2655793" y="4020993"/>
              <a:ext cx="84152" cy="82656"/>
            </a:xfrm>
            <a:custGeom>
              <a:rect b="b" l="l" r="r" t="t"/>
              <a:pathLst>
                <a:path extrusionOk="0" h="2597" w="2644">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77" name="Google Shape;13077;p70"/>
          <p:cNvSpPr/>
          <p:nvPr/>
        </p:nvSpPr>
        <p:spPr>
          <a:xfrm>
            <a:off x="1752752" y="3803866"/>
            <a:ext cx="356245" cy="356627"/>
          </a:xfrm>
          <a:custGeom>
            <a:rect b="b" l="l" r="r" t="t"/>
            <a:pathLst>
              <a:path extrusionOk="0" h="11205" w="11193">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78" name="Google Shape;13078;p70"/>
          <p:cNvGrpSpPr/>
          <p:nvPr/>
        </p:nvGrpSpPr>
        <p:grpSpPr>
          <a:xfrm>
            <a:off x="4019984" y="3805393"/>
            <a:ext cx="293704" cy="353954"/>
            <a:chOff x="4019984" y="3805393"/>
            <a:chExt cx="293704" cy="353954"/>
          </a:xfrm>
        </p:grpSpPr>
        <p:sp>
          <p:nvSpPr>
            <p:cNvPr id="13079" name="Google Shape;13079;p70"/>
            <p:cNvSpPr/>
            <p:nvPr/>
          </p:nvSpPr>
          <p:spPr>
            <a:xfrm>
              <a:off x="4019984" y="3805393"/>
              <a:ext cx="293704" cy="353954"/>
            </a:xfrm>
            <a:custGeom>
              <a:rect b="b" l="l" r="r" t="t"/>
              <a:pathLst>
                <a:path extrusionOk="0" h="11121" w="9228">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70"/>
            <p:cNvSpPr/>
            <p:nvPr/>
          </p:nvSpPr>
          <p:spPr>
            <a:xfrm>
              <a:off x="4118903" y="3867139"/>
              <a:ext cx="93987" cy="87971"/>
            </a:xfrm>
            <a:custGeom>
              <a:rect b="b" l="l" r="r" t="t"/>
              <a:pathLst>
                <a:path extrusionOk="0" h="2764" w="2953">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1" name="Google Shape;13081;p70"/>
          <p:cNvGrpSpPr/>
          <p:nvPr/>
        </p:nvGrpSpPr>
        <p:grpSpPr>
          <a:xfrm>
            <a:off x="8006505" y="3390044"/>
            <a:ext cx="323654" cy="303189"/>
            <a:chOff x="8006505" y="3390044"/>
            <a:chExt cx="323654" cy="303189"/>
          </a:xfrm>
        </p:grpSpPr>
        <p:sp>
          <p:nvSpPr>
            <p:cNvPr id="13082" name="Google Shape;13082;p70"/>
            <p:cNvSpPr/>
            <p:nvPr/>
          </p:nvSpPr>
          <p:spPr>
            <a:xfrm>
              <a:off x="8006505" y="3390044"/>
              <a:ext cx="323654" cy="303189"/>
            </a:xfrm>
            <a:custGeom>
              <a:rect b="b" l="l" r="r" t="t"/>
              <a:pathLst>
                <a:path extrusionOk="0" h="9526" w="10169">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70"/>
            <p:cNvSpPr/>
            <p:nvPr/>
          </p:nvSpPr>
          <p:spPr>
            <a:xfrm>
              <a:off x="8148997" y="3444247"/>
              <a:ext cx="37907" cy="37938"/>
            </a:xfrm>
            <a:custGeom>
              <a:rect b="b" l="l" r="r" t="t"/>
              <a:pathLst>
                <a:path extrusionOk="0" h="1192" w="1191">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70"/>
            <p:cNvSpPr/>
            <p:nvPr/>
          </p:nvSpPr>
          <p:spPr>
            <a:xfrm>
              <a:off x="8089861" y="3526871"/>
              <a:ext cx="165630" cy="104617"/>
            </a:xfrm>
            <a:custGeom>
              <a:rect b="b" l="l" r="r" t="t"/>
              <a:pathLst>
                <a:path extrusionOk="0" h="3287" w="5204">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70"/>
            <p:cNvSpPr/>
            <p:nvPr/>
          </p:nvSpPr>
          <p:spPr>
            <a:xfrm>
              <a:off x="8067519" y="3519742"/>
              <a:ext cx="32241" cy="30268"/>
            </a:xfrm>
            <a:custGeom>
              <a:rect b="b" l="l" r="r" t="t"/>
              <a:pathLst>
                <a:path extrusionOk="0" h="951" w="1013">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70"/>
            <p:cNvSpPr/>
            <p:nvPr/>
          </p:nvSpPr>
          <p:spPr>
            <a:xfrm>
              <a:off x="8244479" y="3601602"/>
              <a:ext cx="32623" cy="30268"/>
            </a:xfrm>
            <a:custGeom>
              <a:rect b="b" l="l" r="r" t="t"/>
              <a:pathLst>
                <a:path extrusionOk="0" h="951" w="1025">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70"/>
            <p:cNvSpPr/>
            <p:nvPr/>
          </p:nvSpPr>
          <p:spPr>
            <a:xfrm>
              <a:off x="8156190" y="3533396"/>
              <a:ext cx="32241" cy="30236"/>
            </a:xfrm>
            <a:custGeom>
              <a:rect b="b" l="l" r="r" t="t"/>
              <a:pathLst>
                <a:path extrusionOk="0" h="950" w="1013">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8" name="Google Shape;13088;p70"/>
          <p:cNvGrpSpPr/>
          <p:nvPr/>
        </p:nvGrpSpPr>
        <p:grpSpPr>
          <a:xfrm>
            <a:off x="1299146" y="3806507"/>
            <a:ext cx="367990" cy="351312"/>
            <a:chOff x="1299146" y="3806507"/>
            <a:chExt cx="367990" cy="351312"/>
          </a:xfrm>
        </p:grpSpPr>
        <p:sp>
          <p:nvSpPr>
            <p:cNvPr id="13089" name="Google Shape;13089;p70"/>
            <p:cNvSpPr/>
            <p:nvPr/>
          </p:nvSpPr>
          <p:spPr>
            <a:xfrm>
              <a:off x="1299146" y="3844414"/>
              <a:ext cx="321012" cy="313405"/>
            </a:xfrm>
            <a:custGeom>
              <a:rect b="b" l="l" r="r" t="t"/>
              <a:pathLst>
                <a:path extrusionOk="0" h="9847" w="10086">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70"/>
            <p:cNvSpPr/>
            <p:nvPr/>
          </p:nvSpPr>
          <p:spPr>
            <a:xfrm>
              <a:off x="1345391" y="3806507"/>
              <a:ext cx="321744" cy="313819"/>
            </a:xfrm>
            <a:custGeom>
              <a:rect b="b" l="l" r="r" t="t"/>
              <a:pathLst>
                <a:path extrusionOk="0" h="9860" w="10109">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91" name="Google Shape;13091;p70"/>
          <p:cNvSpPr/>
          <p:nvPr/>
        </p:nvSpPr>
        <p:spPr>
          <a:xfrm>
            <a:off x="3524716" y="3804184"/>
            <a:ext cx="389187" cy="355927"/>
          </a:xfrm>
          <a:custGeom>
            <a:rect b="b" l="l" r="r" t="t"/>
            <a:pathLst>
              <a:path extrusionOk="0" h="11183" w="12228">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92" name="Google Shape;13092;p70"/>
          <p:cNvGrpSpPr/>
          <p:nvPr/>
        </p:nvGrpSpPr>
        <p:grpSpPr>
          <a:xfrm>
            <a:off x="3095745" y="3805393"/>
            <a:ext cx="352840" cy="354717"/>
            <a:chOff x="3095745" y="3805393"/>
            <a:chExt cx="352840" cy="354717"/>
          </a:xfrm>
        </p:grpSpPr>
        <p:sp>
          <p:nvSpPr>
            <p:cNvPr id="13093" name="Google Shape;13093;p70"/>
            <p:cNvSpPr/>
            <p:nvPr/>
          </p:nvSpPr>
          <p:spPr>
            <a:xfrm>
              <a:off x="3095745" y="3805393"/>
              <a:ext cx="272093" cy="271711"/>
            </a:xfrm>
            <a:custGeom>
              <a:rect b="b" l="l" r="r" t="t"/>
              <a:pathLst>
                <a:path extrusionOk="0" h="8537" w="8549">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70"/>
            <p:cNvSpPr/>
            <p:nvPr/>
          </p:nvSpPr>
          <p:spPr>
            <a:xfrm>
              <a:off x="3184798" y="3878883"/>
              <a:ext cx="109550" cy="94018"/>
            </a:xfrm>
            <a:custGeom>
              <a:rect b="b" l="l" r="r" t="t"/>
              <a:pathLst>
                <a:path extrusionOk="0" h="2954" w="3442">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70"/>
            <p:cNvSpPr/>
            <p:nvPr/>
          </p:nvSpPr>
          <p:spPr>
            <a:xfrm>
              <a:off x="3168120" y="3917331"/>
              <a:ext cx="102707" cy="87016"/>
            </a:xfrm>
            <a:custGeom>
              <a:rect b="b" l="l" r="r" t="t"/>
              <a:pathLst>
                <a:path extrusionOk="0" h="2734" w="3227">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70"/>
            <p:cNvSpPr/>
            <p:nvPr/>
          </p:nvSpPr>
          <p:spPr>
            <a:xfrm>
              <a:off x="3264749" y="3976275"/>
              <a:ext cx="183836" cy="183836"/>
            </a:xfrm>
            <a:custGeom>
              <a:rect b="b" l="l" r="r" t="t"/>
              <a:pathLst>
                <a:path extrusionOk="0" h="5776" w="5776">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70"/>
            <p:cNvSpPr/>
            <p:nvPr/>
          </p:nvSpPr>
          <p:spPr>
            <a:xfrm>
              <a:off x="3326526" y="4036907"/>
              <a:ext cx="62541" cy="62573"/>
            </a:xfrm>
            <a:custGeom>
              <a:rect b="b" l="l" r="r" t="t"/>
              <a:pathLst>
                <a:path extrusionOk="0" h="1966" w="1965">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70"/>
            <p:cNvSpPr/>
            <p:nvPr/>
          </p:nvSpPr>
          <p:spPr>
            <a:xfrm>
              <a:off x="3196542" y="3907687"/>
              <a:ext cx="68238" cy="68238"/>
            </a:xfrm>
            <a:custGeom>
              <a:rect b="b" l="l" r="r" t="t"/>
              <a:pathLst>
                <a:path extrusionOk="0" h="2144" w="2144">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9" name="Google Shape;13099;p70"/>
          <p:cNvGrpSpPr/>
          <p:nvPr/>
        </p:nvGrpSpPr>
        <p:grpSpPr>
          <a:xfrm>
            <a:off x="7550258" y="3832670"/>
            <a:ext cx="371395" cy="301279"/>
            <a:chOff x="7550258" y="3832670"/>
            <a:chExt cx="371395" cy="301279"/>
          </a:xfrm>
        </p:grpSpPr>
        <p:sp>
          <p:nvSpPr>
            <p:cNvPr id="13100" name="Google Shape;13100;p70"/>
            <p:cNvSpPr/>
            <p:nvPr/>
          </p:nvSpPr>
          <p:spPr>
            <a:xfrm>
              <a:off x="7550258" y="3832670"/>
              <a:ext cx="371395" cy="301279"/>
            </a:xfrm>
            <a:custGeom>
              <a:rect b="b" l="l" r="r" t="t"/>
              <a:pathLst>
                <a:path extrusionOk="0" h="9466" w="11669">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70"/>
            <p:cNvSpPr/>
            <p:nvPr/>
          </p:nvSpPr>
          <p:spPr>
            <a:xfrm>
              <a:off x="7574129" y="3891009"/>
              <a:ext cx="324418" cy="10662"/>
            </a:xfrm>
            <a:custGeom>
              <a:rect b="b" l="l" r="r" t="t"/>
              <a:pathLst>
                <a:path extrusionOk="0" h="335" w="10193">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70"/>
            <p:cNvSpPr/>
            <p:nvPr/>
          </p:nvSpPr>
          <p:spPr>
            <a:xfrm>
              <a:off x="7591188" y="3937637"/>
              <a:ext cx="45481" cy="10248"/>
            </a:xfrm>
            <a:custGeom>
              <a:rect b="b" l="l" r="r" t="t"/>
              <a:pathLst>
                <a:path extrusionOk="0" h="322" w="1429">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70"/>
            <p:cNvSpPr/>
            <p:nvPr/>
          </p:nvSpPr>
          <p:spPr>
            <a:xfrm>
              <a:off x="7672667" y="3937637"/>
              <a:ext cx="45481" cy="10248"/>
            </a:xfrm>
            <a:custGeom>
              <a:rect b="b" l="l" r="r" t="t"/>
              <a:pathLst>
                <a:path extrusionOk="0" h="322" w="1429">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70"/>
            <p:cNvSpPr/>
            <p:nvPr/>
          </p:nvSpPr>
          <p:spPr>
            <a:xfrm>
              <a:off x="7835592" y="3937637"/>
              <a:ext cx="45131" cy="10248"/>
            </a:xfrm>
            <a:custGeom>
              <a:rect b="b" l="l" r="r" t="t"/>
              <a:pathLst>
                <a:path extrusionOk="0" h="322" w="1418">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70"/>
            <p:cNvSpPr/>
            <p:nvPr/>
          </p:nvSpPr>
          <p:spPr>
            <a:xfrm>
              <a:off x="7591188" y="3984232"/>
              <a:ext cx="45481" cy="10662"/>
            </a:xfrm>
            <a:custGeom>
              <a:rect b="b" l="l" r="r" t="t"/>
              <a:pathLst>
                <a:path extrusionOk="0" h="335" w="1429">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70"/>
            <p:cNvSpPr/>
            <p:nvPr/>
          </p:nvSpPr>
          <p:spPr>
            <a:xfrm>
              <a:off x="7754113" y="3984232"/>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70"/>
            <p:cNvSpPr/>
            <p:nvPr/>
          </p:nvSpPr>
          <p:spPr>
            <a:xfrm>
              <a:off x="7591188" y="4030859"/>
              <a:ext cx="45481" cy="10248"/>
            </a:xfrm>
            <a:custGeom>
              <a:rect b="b" l="l" r="r" t="t"/>
              <a:pathLst>
                <a:path extrusionOk="0" h="322" w="1429">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70"/>
            <p:cNvSpPr/>
            <p:nvPr/>
          </p:nvSpPr>
          <p:spPr>
            <a:xfrm>
              <a:off x="7672667" y="4030859"/>
              <a:ext cx="45481" cy="10248"/>
            </a:xfrm>
            <a:custGeom>
              <a:rect b="b" l="l" r="r" t="t"/>
              <a:pathLst>
                <a:path extrusionOk="0" h="322" w="1429">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70"/>
            <p:cNvSpPr/>
            <p:nvPr/>
          </p:nvSpPr>
          <p:spPr>
            <a:xfrm>
              <a:off x="7835592" y="4030859"/>
              <a:ext cx="45131" cy="10248"/>
            </a:xfrm>
            <a:custGeom>
              <a:rect b="b" l="l" r="r" t="t"/>
              <a:pathLst>
                <a:path extrusionOk="0" h="322" w="1418">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70"/>
            <p:cNvSpPr/>
            <p:nvPr/>
          </p:nvSpPr>
          <p:spPr>
            <a:xfrm>
              <a:off x="7672667" y="4077073"/>
              <a:ext cx="45481" cy="10662"/>
            </a:xfrm>
            <a:custGeom>
              <a:rect b="b" l="l" r="r" t="t"/>
              <a:pathLst>
                <a:path extrusionOk="0" h="335" w="1429">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70"/>
            <p:cNvSpPr/>
            <p:nvPr/>
          </p:nvSpPr>
          <p:spPr>
            <a:xfrm>
              <a:off x="7754113" y="4077073"/>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70"/>
            <p:cNvSpPr/>
            <p:nvPr/>
          </p:nvSpPr>
          <p:spPr>
            <a:xfrm>
              <a:off x="7835592" y="4077073"/>
              <a:ext cx="45131" cy="10662"/>
            </a:xfrm>
            <a:custGeom>
              <a:rect b="b" l="l" r="r" t="t"/>
              <a:pathLst>
                <a:path extrusionOk="0" h="335" w="1418">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70"/>
            <p:cNvSpPr/>
            <p:nvPr/>
          </p:nvSpPr>
          <p:spPr>
            <a:xfrm>
              <a:off x="7672667" y="3972583"/>
              <a:ext cx="46245" cy="34055"/>
            </a:xfrm>
            <a:custGeom>
              <a:rect b="b" l="l" r="r" t="t"/>
              <a:pathLst>
                <a:path extrusionOk="0" h="1070" w="1453">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70"/>
            <p:cNvSpPr/>
            <p:nvPr/>
          </p:nvSpPr>
          <p:spPr>
            <a:xfrm>
              <a:off x="7835592" y="3972583"/>
              <a:ext cx="45895" cy="34055"/>
            </a:xfrm>
            <a:custGeom>
              <a:rect b="b" l="l" r="r" t="t"/>
              <a:pathLst>
                <a:path extrusionOk="0" h="1070" w="1442">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70"/>
            <p:cNvSpPr/>
            <p:nvPr/>
          </p:nvSpPr>
          <p:spPr>
            <a:xfrm>
              <a:off x="7754113" y="4019592"/>
              <a:ext cx="46277" cy="34024"/>
            </a:xfrm>
            <a:custGeom>
              <a:rect b="b" l="l" r="r" t="t"/>
              <a:pathLst>
                <a:path extrusionOk="0" h="1069" w="1454">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70"/>
            <p:cNvSpPr/>
            <p:nvPr/>
          </p:nvSpPr>
          <p:spPr>
            <a:xfrm>
              <a:off x="7591188" y="4065806"/>
              <a:ext cx="46245" cy="34055"/>
            </a:xfrm>
            <a:custGeom>
              <a:rect b="b" l="l" r="r" t="t"/>
              <a:pathLst>
                <a:path extrusionOk="0" h="1070" w="1453">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70"/>
            <p:cNvSpPr/>
            <p:nvPr/>
          </p:nvSpPr>
          <p:spPr>
            <a:xfrm>
              <a:off x="7754113" y="3925988"/>
              <a:ext cx="46277" cy="34406"/>
            </a:xfrm>
            <a:custGeom>
              <a:rect b="b" l="l" r="r" t="t"/>
              <a:pathLst>
                <a:path extrusionOk="0" h="1081" w="1454">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18" name="Google Shape;13118;p70"/>
          <p:cNvSpPr/>
          <p:nvPr/>
        </p:nvSpPr>
        <p:spPr>
          <a:xfrm>
            <a:off x="7114476" y="3808799"/>
            <a:ext cx="350548" cy="350548"/>
          </a:xfrm>
          <a:custGeom>
            <a:rect b="b" l="l" r="r" t="t"/>
            <a:pathLst>
              <a:path extrusionOk="0" h="11014" w="11014">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19" name="Google Shape;13119;p70"/>
          <p:cNvGrpSpPr/>
          <p:nvPr/>
        </p:nvGrpSpPr>
        <p:grpSpPr>
          <a:xfrm>
            <a:off x="6659725" y="3808035"/>
            <a:ext cx="367608" cy="350548"/>
            <a:chOff x="6659725" y="3808035"/>
            <a:chExt cx="367608" cy="350548"/>
          </a:xfrm>
        </p:grpSpPr>
        <p:sp>
          <p:nvSpPr>
            <p:cNvPr id="13120" name="Google Shape;13120;p70"/>
            <p:cNvSpPr/>
            <p:nvPr/>
          </p:nvSpPr>
          <p:spPr>
            <a:xfrm>
              <a:off x="6659725" y="3845942"/>
              <a:ext cx="321394" cy="312642"/>
            </a:xfrm>
            <a:custGeom>
              <a:rect b="b" l="l" r="r" t="t"/>
              <a:pathLst>
                <a:path extrusionOk="0" h="9823" w="10098">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70"/>
            <p:cNvSpPr/>
            <p:nvPr/>
          </p:nvSpPr>
          <p:spPr>
            <a:xfrm>
              <a:off x="6705588" y="3808035"/>
              <a:ext cx="321744" cy="313787"/>
            </a:xfrm>
            <a:custGeom>
              <a:rect b="b" l="l" r="r" t="t"/>
              <a:pathLst>
                <a:path extrusionOk="0" h="9859" w="10109">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2" name="Google Shape;13122;p70"/>
          <p:cNvGrpSpPr/>
          <p:nvPr/>
        </p:nvGrpSpPr>
        <p:grpSpPr>
          <a:xfrm>
            <a:off x="6219391" y="3816756"/>
            <a:ext cx="356627" cy="334252"/>
            <a:chOff x="6219391" y="3816756"/>
            <a:chExt cx="356627" cy="334252"/>
          </a:xfrm>
        </p:grpSpPr>
        <p:sp>
          <p:nvSpPr>
            <p:cNvPr id="13123" name="Google Shape;13123;p70"/>
            <p:cNvSpPr/>
            <p:nvPr/>
          </p:nvSpPr>
          <p:spPr>
            <a:xfrm>
              <a:off x="6219391" y="3816756"/>
              <a:ext cx="306594" cy="334252"/>
            </a:xfrm>
            <a:custGeom>
              <a:rect b="b" l="l" r="r" t="t"/>
              <a:pathLst>
                <a:path extrusionOk="0" h="10502" w="9633">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70"/>
            <p:cNvSpPr/>
            <p:nvPr/>
          </p:nvSpPr>
          <p:spPr>
            <a:xfrm>
              <a:off x="6549060" y="3978567"/>
              <a:ext cx="26958" cy="10630"/>
            </a:xfrm>
            <a:custGeom>
              <a:rect b="b" l="l" r="r" t="t"/>
              <a:pathLst>
                <a:path extrusionOk="0" h="334" w="847">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70"/>
            <p:cNvSpPr/>
            <p:nvPr/>
          </p:nvSpPr>
          <p:spPr>
            <a:xfrm>
              <a:off x="6525572" y="3915357"/>
              <a:ext cx="24666" cy="22311"/>
            </a:xfrm>
            <a:custGeom>
              <a:rect b="b" l="l" r="r" t="t"/>
              <a:pathLst>
                <a:path extrusionOk="0" h="701" w="775">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70"/>
            <p:cNvSpPr/>
            <p:nvPr/>
          </p:nvSpPr>
          <p:spPr>
            <a:xfrm>
              <a:off x="6527099" y="4030191"/>
              <a:ext cx="23139" cy="22661"/>
            </a:xfrm>
            <a:custGeom>
              <a:rect b="b" l="l" r="r" t="t"/>
              <a:pathLst>
                <a:path extrusionOk="0" h="712" w="727">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7" name="Google Shape;13127;p70"/>
          <p:cNvGrpSpPr/>
          <p:nvPr/>
        </p:nvGrpSpPr>
        <p:grpSpPr>
          <a:xfrm>
            <a:off x="5778676" y="3826972"/>
            <a:ext cx="349052" cy="313055"/>
            <a:chOff x="5778676" y="3826972"/>
            <a:chExt cx="349052" cy="313055"/>
          </a:xfrm>
        </p:grpSpPr>
        <p:sp>
          <p:nvSpPr>
            <p:cNvPr id="13128" name="Google Shape;13128;p70"/>
            <p:cNvSpPr/>
            <p:nvPr/>
          </p:nvSpPr>
          <p:spPr>
            <a:xfrm>
              <a:off x="5923045" y="3890659"/>
              <a:ext cx="27690" cy="48155"/>
            </a:xfrm>
            <a:custGeom>
              <a:rect b="b" l="l" r="r" t="t"/>
              <a:pathLst>
                <a:path extrusionOk="0" h="1513" w="87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70"/>
            <p:cNvSpPr/>
            <p:nvPr/>
          </p:nvSpPr>
          <p:spPr>
            <a:xfrm>
              <a:off x="5976866" y="3843268"/>
              <a:ext cx="80364" cy="80364"/>
            </a:xfrm>
            <a:custGeom>
              <a:rect b="b" l="l" r="r" t="t"/>
              <a:pathLst>
                <a:path extrusionOk="0" h="2525" w="2525">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70"/>
            <p:cNvSpPr/>
            <p:nvPr/>
          </p:nvSpPr>
          <p:spPr>
            <a:xfrm>
              <a:off x="5879473" y="3826972"/>
              <a:ext cx="193288" cy="144051"/>
            </a:xfrm>
            <a:custGeom>
              <a:rect b="b" l="l" r="r" t="t"/>
              <a:pathLst>
                <a:path extrusionOk="0" h="4526" w="6073">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70"/>
            <p:cNvSpPr/>
            <p:nvPr/>
          </p:nvSpPr>
          <p:spPr>
            <a:xfrm>
              <a:off x="6003760" y="3859946"/>
              <a:ext cx="26958" cy="47773"/>
            </a:xfrm>
            <a:custGeom>
              <a:rect b="b" l="l" r="r" t="t"/>
              <a:pathLst>
                <a:path extrusionOk="0" h="1501" w="847">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70"/>
            <p:cNvSpPr/>
            <p:nvPr/>
          </p:nvSpPr>
          <p:spPr>
            <a:xfrm>
              <a:off x="5778676" y="3939865"/>
              <a:ext cx="349052" cy="200163"/>
            </a:xfrm>
            <a:custGeom>
              <a:rect b="b" l="l" r="r" t="t"/>
              <a:pathLst>
                <a:path extrusionOk="0" h="6289" w="10967">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3" name="Google Shape;13133;p70"/>
          <p:cNvGrpSpPr/>
          <p:nvPr/>
        </p:nvGrpSpPr>
        <p:grpSpPr>
          <a:xfrm>
            <a:off x="5355784" y="3834547"/>
            <a:ext cx="299019" cy="297905"/>
            <a:chOff x="5355784" y="3834547"/>
            <a:chExt cx="299019" cy="297905"/>
          </a:xfrm>
        </p:grpSpPr>
        <p:sp>
          <p:nvSpPr>
            <p:cNvPr id="13134" name="Google Shape;13134;p70"/>
            <p:cNvSpPr/>
            <p:nvPr/>
          </p:nvSpPr>
          <p:spPr>
            <a:xfrm>
              <a:off x="5355784" y="3834547"/>
              <a:ext cx="299019" cy="297905"/>
            </a:xfrm>
            <a:custGeom>
              <a:rect b="b" l="l" r="r" t="t"/>
              <a:pathLst>
                <a:path extrusionOk="0" h="9360" w="9395">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70"/>
            <p:cNvSpPr/>
            <p:nvPr/>
          </p:nvSpPr>
          <p:spPr>
            <a:xfrm>
              <a:off x="5455054" y="3854280"/>
              <a:ext cx="179666" cy="171296"/>
            </a:xfrm>
            <a:custGeom>
              <a:rect b="b" l="l" r="r" t="t"/>
              <a:pathLst>
                <a:path extrusionOk="0" h="5382" w="5645">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70"/>
            <p:cNvSpPr/>
            <p:nvPr/>
          </p:nvSpPr>
          <p:spPr>
            <a:xfrm>
              <a:off x="5508110" y="3886490"/>
              <a:ext cx="81510" cy="99302"/>
            </a:xfrm>
            <a:custGeom>
              <a:rect b="b" l="l" r="r" t="t"/>
              <a:pathLst>
                <a:path extrusionOk="0" h="3120" w="2561">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70"/>
            <p:cNvSpPr/>
            <p:nvPr/>
          </p:nvSpPr>
          <p:spPr>
            <a:xfrm>
              <a:off x="5554706" y="3945530"/>
              <a:ext cx="98952" cy="98251"/>
            </a:xfrm>
            <a:custGeom>
              <a:rect b="b" l="l" r="r" t="t"/>
              <a:pathLst>
                <a:path extrusionOk="0" h="3087" w="3109">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8" name="Google Shape;13138;p70"/>
          <p:cNvGrpSpPr/>
          <p:nvPr/>
        </p:nvGrpSpPr>
        <p:grpSpPr>
          <a:xfrm>
            <a:off x="8036455" y="3807271"/>
            <a:ext cx="292176" cy="353985"/>
            <a:chOff x="8036455" y="3807271"/>
            <a:chExt cx="292176" cy="353985"/>
          </a:xfrm>
        </p:grpSpPr>
        <p:sp>
          <p:nvSpPr>
            <p:cNvPr id="13139" name="Google Shape;13139;p70"/>
            <p:cNvSpPr/>
            <p:nvPr/>
          </p:nvSpPr>
          <p:spPr>
            <a:xfrm>
              <a:off x="8039479" y="3807271"/>
              <a:ext cx="289153" cy="330465"/>
            </a:xfrm>
            <a:custGeom>
              <a:rect b="b" l="l" r="r" t="t"/>
              <a:pathLst>
                <a:path extrusionOk="0" h="10383" w="9085">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70"/>
            <p:cNvSpPr/>
            <p:nvPr/>
          </p:nvSpPr>
          <p:spPr>
            <a:xfrm>
              <a:off x="8036455" y="3934613"/>
              <a:ext cx="291795" cy="226644"/>
            </a:xfrm>
            <a:custGeom>
              <a:rect b="b" l="l" r="r" t="t"/>
              <a:pathLst>
                <a:path extrusionOk="0" h="7121" w="9168">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1" name="Google Shape;13141;p70"/>
          <p:cNvGrpSpPr/>
          <p:nvPr/>
        </p:nvGrpSpPr>
        <p:grpSpPr>
          <a:xfrm>
            <a:off x="4874902" y="3808799"/>
            <a:ext cx="345615" cy="350835"/>
            <a:chOff x="4874902" y="3808799"/>
            <a:chExt cx="345615" cy="350835"/>
          </a:xfrm>
        </p:grpSpPr>
        <p:sp>
          <p:nvSpPr>
            <p:cNvPr id="13142" name="Google Shape;13142;p70"/>
            <p:cNvSpPr/>
            <p:nvPr/>
          </p:nvSpPr>
          <p:spPr>
            <a:xfrm>
              <a:off x="4874902" y="3808799"/>
              <a:ext cx="345615" cy="350835"/>
            </a:xfrm>
            <a:custGeom>
              <a:rect b="b" l="l" r="r" t="t"/>
              <a:pathLst>
                <a:path extrusionOk="0" h="11023" w="10859">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70"/>
            <p:cNvSpPr/>
            <p:nvPr/>
          </p:nvSpPr>
          <p:spPr>
            <a:xfrm>
              <a:off x="4939321" y="4009630"/>
              <a:ext cx="145929" cy="123618"/>
            </a:xfrm>
            <a:custGeom>
              <a:rect b="b" l="l" r="r" t="t"/>
              <a:pathLst>
                <a:path extrusionOk="0" h="3884" w="4585">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70"/>
            <p:cNvSpPr/>
            <p:nvPr/>
          </p:nvSpPr>
          <p:spPr>
            <a:xfrm>
              <a:off x="4942344" y="3897629"/>
              <a:ext cx="205033" cy="101816"/>
            </a:xfrm>
            <a:custGeom>
              <a:rect b="b" l="l" r="r" t="t"/>
              <a:pathLst>
                <a:path extrusionOk="0" h="3199" w="6442">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70"/>
            <p:cNvSpPr/>
            <p:nvPr/>
          </p:nvSpPr>
          <p:spPr>
            <a:xfrm>
              <a:off x="5092729" y="3950240"/>
              <a:ext cx="84597" cy="175465"/>
            </a:xfrm>
            <a:custGeom>
              <a:rect b="b" l="l" r="r" t="t"/>
              <a:pathLst>
                <a:path extrusionOk="0" h="5513" w="2658">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70"/>
            <p:cNvSpPr/>
            <p:nvPr/>
          </p:nvSpPr>
          <p:spPr>
            <a:xfrm>
              <a:off x="5004886" y="3993717"/>
              <a:ext cx="81478" cy="55348"/>
            </a:xfrm>
            <a:custGeom>
              <a:rect b="b" l="l" r="r" t="t"/>
              <a:pathLst>
                <a:path extrusionOk="0" h="1739" w="256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70"/>
            <p:cNvSpPr/>
            <p:nvPr/>
          </p:nvSpPr>
          <p:spPr>
            <a:xfrm>
              <a:off x="5053391" y="3915262"/>
              <a:ext cx="10630" cy="29982"/>
            </a:xfrm>
            <a:custGeom>
              <a:rect b="b" l="l" r="r" t="t"/>
              <a:pathLst>
                <a:path extrusionOk="0" h="942" w="334">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70"/>
            <p:cNvSpPr/>
            <p:nvPr/>
          </p:nvSpPr>
          <p:spPr>
            <a:xfrm>
              <a:off x="5005236" y="3928216"/>
              <a:ext cx="21261" cy="26894"/>
            </a:xfrm>
            <a:custGeom>
              <a:rect b="b" l="l" r="r" t="t"/>
              <a:pathLst>
                <a:path extrusionOk="0" h="845" w="668">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70"/>
            <p:cNvSpPr/>
            <p:nvPr/>
          </p:nvSpPr>
          <p:spPr>
            <a:xfrm>
              <a:off x="4970766" y="3962876"/>
              <a:ext cx="28454" cy="19510"/>
            </a:xfrm>
            <a:custGeom>
              <a:rect b="b" l="l" r="r" t="t"/>
              <a:pathLst>
                <a:path extrusionOk="0" h="613" w="894">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70"/>
            <p:cNvSpPr/>
            <p:nvPr/>
          </p:nvSpPr>
          <p:spPr>
            <a:xfrm>
              <a:off x="4958258" y="4010012"/>
              <a:ext cx="29982" cy="10248"/>
            </a:xfrm>
            <a:custGeom>
              <a:rect b="b" l="l" r="r" t="t"/>
              <a:pathLst>
                <a:path extrusionOk="0" h="322" w="942">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70"/>
            <p:cNvSpPr/>
            <p:nvPr/>
          </p:nvSpPr>
          <p:spPr>
            <a:xfrm>
              <a:off x="4969239" y="4047601"/>
              <a:ext cx="30363" cy="20051"/>
            </a:xfrm>
            <a:custGeom>
              <a:rect b="b" l="l" r="r" t="t"/>
              <a:pathLst>
                <a:path extrusionOk="0" h="630" w="954">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70"/>
            <p:cNvSpPr/>
            <p:nvPr/>
          </p:nvSpPr>
          <p:spPr>
            <a:xfrm>
              <a:off x="5005236" y="4075641"/>
              <a:ext cx="21261" cy="26862"/>
            </a:xfrm>
            <a:custGeom>
              <a:rect b="b" l="l" r="r" t="t"/>
              <a:pathLst>
                <a:path extrusionOk="0" h="844" w="668">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70"/>
            <p:cNvSpPr/>
            <p:nvPr/>
          </p:nvSpPr>
          <p:spPr>
            <a:xfrm>
              <a:off x="5053391" y="4085794"/>
              <a:ext cx="10630" cy="29982"/>
            </a:xfrm>
            <a:custGeom>
              <a:rect b="b" l="l" r="r" t="t"/>
              <a:pathLst>
                <a:path extrusionOk="0" h="942" w="334">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70"/>
            <p:cNvSpPr/>
            <p:nvPr/>
          </p:nvSpPr>
          <p:spPr>
            <a:xfrm>
              <a:off x="5090501" y="4075641"/>
              <a:ext cx="21261" cy="26894"/>
            </a:xfrm>
            <a:custGeom>
              <a:rect b="b" l="l" r="r" t="t"/>
              <a:pathLst>
                <a:path extrusionOk="0" h="845" w="668">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70"/>
            <p:cNvSpPr/>
            <p:nvPr/>
          </p:nvSpPr>
          <p:spPr>
            <a:xfrm>
              <a:off x="5117809" y="4048142"/>
              <a:ext cx="28454" cy="19510"/>
            </a:xfrm>
            <a:custGeom>
              <a:rect b="b" l="l" r="r" t="t"/>
              <a:pathLst>
                <a:path extrusionOk="0" h="613" w="894">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70"/>
            <p:cNvSpPr/>
            <p:nvPr/>
          </p:nvSpPr>
          <p:spPr>
            <a:xfrm>
              <a:off x="5128790" y="4010012"/>
              <a:ext cx="29950" cy="10248"/>
            </a:xfrm>
            <a:custGeom>
              <a:rect b="b" l="l" r="r" t="t"/>
              <a:pathLst>
                <a:path extrusionOk="0" h="322" w="941">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70"/>
            <p:cNvSpPr/>
            <p:nvPr/>
          </p:nvSpPr>
          <p:spPr>
            <a:xfrm>
              <a:off x="5117809" y="3962717"/>
              <a:ext cx="28454" cy="19669"/>
            </a:xfrm>
            <a:custGeom>
              <a:rect b="b" l="l" r="r" t="t"/>
              <a:pathLst>
                <a:path extrusionOk="0" h="618" w="894">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70"/>
            <p:cNvSpPr/>
            <p:nvPr/>
          </p:nvSpPr>
          <p:spPr>
            <a:xfrm>
              <a:off x="5090501" y="3928152"/>
              <a:ext cx="20879" cy="26958"/>
            </a:xfrm>
            <a:custGeom>
              <a:rect b="b" l="l" r="r" t="t"/>
              <a:pathLst>
                <a:path extrusionOk="0" h="847" w="656">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162" name="Shape 13162"/>
        <p:cNvGrpSpPr/>
        <p:nvPr/>
      </p:nvGrpSpPr>
      <p:grpSpPr>
        <a:xfrm>
          <a:off x="0" y="0"/>
          <a:ext cx="0" cy="0"/>
          <a:chOff x="0" y="0"/>
          <a:chExt cx="0" cy="0"/>
        </a:xfrm>
      </p:grpSpPr>
      <p:sp>
        <p:nvSpPr>
          <p:cNvPr id="13163" name="Google Shape;13163;p71"/>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164" name="Google Shape;13164;p71"/>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3165" name="Google Shape;13165;p71"/>
          <p:cNvGrpSpPr/>
          <p:nvPr/>
        </p:nvGrpSpPr>
        <p:grpSpPr>
          <a:xfrm>
            <a:off x="2704005" y="4258781"/>
            <a:ext cx="342144" cy="362704"/>
            <a:chOff x="2704005" y="4258781"/>
            <a:chExt cx="342144" cy="362704"/>
          </a:xfrm>
        </p:grpSpPr>
        <p:sp>
          <p:nvSpPr>
            <p:cNvPr id="13166" name="Google Shape;13166;p71"/>
            <p:cNvSpPr/>
            <p:nvPr/>
          </p:nvSpPr>
          <p:spPr>
            <a:xfrm>
              <a:off x="2704005" y="4258781"/>
              <a:ext cx="173543" cy="183554"/>
            </a:xfrm>
            <a:custGeom>
              <a:rect b="b" l="l" r="r" t="t"/>
              <a:pathLst>
                <a:path extrusionOk="0" h="5794" w="5478">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71"/>
            <p:cNvSpPr/>
            <p:nvPr/>
          </p:nvSpPr>
          <p:spPr>
            <a:xfrm>
              <a:off x="2733816" y="4278961"/>
              <a:ext cx="112052" cy="122633"/>
            </a:xfrm>
            <a:custGeom>
              <a:rect b="b" l="l" r="r" t="t"/>
              <a:pathLst>
                <a:path extrusionOk="0" h="3871" w="3537">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71"/>
            <p:cNvSpPr/>
            <p:nvPr/>
          </p:nvSpPr>
          <p:spPr>
            <a:xfrm>
              <a:off x="2759445" y="4322711"/>
              <a:ext cx="33993" cy="44542"/>
            </a:xfrm>
            <a:custGeom>
              <a:rect b="b" l="l" r="r" t="t"/>
              <a:pathLst>
                <a:path extrusionOk="0" h="1406" w="1073">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71"/>
            <p:cNvSpPr/>
            <p:nvPr/>
          </p:nvSpPr>
          <p:spPr>
            <a:xfrm>
              <a:off x="2791885" y="4321951"/>
              <a:ext cx="26073" cy="44922"/>
            </a:xfrm>
            <a:custGeom>
              <a:rect b="b" l="l" r="r" t="t"/>
              <a:pathLst>
                <a:path extrusionOk="0" h="1418" w="823">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71"/>
            <p:cNvSpPr/>
            <p:nvPr/>
          </p:nvSpPr>
          <p:spPr>
            <a:xfrm>
              <a:off x="2828095" y="4322648"/>
              <a:ext cx="218053" cy="170597"/>
            </a:xfrm>
            <a:custGeom>
              <a:rect b="b" l="l" r="r" t="t"/>
              <a:pathLst>
                <a:path extrusionOk="0" h="5385" w="6883">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71"/>
            <p:cNvSpPr/>
            <p:nvPr/>
          </p:nvSpPr>
          <p:spPr>
            <a:xfrm>
              <a:off x="2746995" y="4480034"/>
              <a:ext cx="232404" cy="141451"/>
            </a:xfrm>
            <a:custGeom>
              <a:rect b="b" l="l" r="r" t="t"/>
              <a:pathLst>
                <a:path extrusionOk="0" h="4465" w="7336">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71"/>
            <p:cNvSpPr/>
            <p:nvPr/>
          </p:nvSpPr>
          <p:spPr>
            <a:xfrm>
              <a:off x="2889206" y="4345046"/>
              <a:ext cx="46411" cy="47488"/>
            </a:xfrm>
            <a:custGeom>
              <a:rect b="b" l="l" r="r" t="t"/>
              <a:pathLst>
                <a:path extrusionOk="0" h="1499" w="1465">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3" name="Google Shape;13173;p71"/>
          <p:cNvGrpSpPr/>
          <p:nvPr/>
        </p:nvGrpSpPr>
        <p:grpSpPr>
          <a:xfrm>
            <a:off x="2157462" y="4258496"/>
            <a:ext cx="347435" cy="363370"/>
            <a:chOff x="2157462" y="4258496"/>
            <a:chExt cx="347435" cy="363370"/>
          </a:xfrm>
        </p:grpSpPr>
        <p:sp>
          <p:nvSpPr>
            <p:cNvPr id="13174" name="Google Shape;13174;p71"/>
            <p:cNvSpPr/>
            <p:nvPr/>
          </p:nvSpPr>
          <p:spPr>
            <a:xfrm>
              <a:off x="2296252" y="4258496"/>
              <a:ext cx="208644" cy="220778"/>
            </a:xfrm>
            <a:custGeom>
              <a:rect b="b" l="l" r="r" t="t"/>
              <a:pathLst>
                <a:path extrusionOk="0" h="6969" w="6586">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71"/>
            <p:cNvSpPr/>
            <p:nvPr/>
          </p:nvSpPr>
          <p:spPr>
            <a:xfrm>
              <a:off x="2157462" y="4323313"/>
              <a:ext cx="300643" cy="298552"/>
            </a:xfrm>
            <a:custGeom>
              <a:rect b="b" l="l" r="r" t="t"/>
              <a:pathLst>
                <a:path extrusionOk="0" h="9424" w="949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71"/>
            <p:cNvSpPr/>
            <p:nvPr/>
          </p:nvSpPr>
          <p:spPr>
            <a:xfrm>
              <a:off x="2339653" y="4297463"/>
              <a:ext cx="123362" cy="123742"/>
            </a:xfrm>
            <a:custGeom>
              <a:rect b="b" l="l" r="r" t="t"/>
              <a:pathLst>
                <a:path extrusionOk="0" h="3906" w="3894">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7" name="Google Shape;13177;p71"/>
          <p:cNvGrpSpPr/>
          <p:nvPr/>
        </p:nvGrpSpPr>
        <p:grpSpPr>
          <a:xfrm>
            <a:off x="4010963" y="3763781"/>
            <a:ext cx="343665" cy="363211"/>
            <a:chOff x="4010963" y="3763781"/>
            <a:chExt cx="343665" cy="363211"/>
          </a:xfrm>
        </p:grpSpPr>
        <p:sp>
          <p:nvSpPr>
            <p:cNvPr id="13178" name="Google Shape;13178;p71"/>
            <p:cNvSpPr/>
            <p:nvPr/>
          </p:nvSpPr>
          <p:spPr>
            <a:xfrm>
              <a:off x="4152415" y="3763781"/>
              <a:ext cx="202213" cy="221760"/>
            </a:xfrm>
            <a:custGeom>
              <a:rect b="b" l="l" r="r" t="t"/>
              <a:pathLst>
                <a:path extrusionOk="0" h="7000" w="6383">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71"/>
            <p:cNvSpPr/>
            <p:nvPr/>
          </p:nvSpPr>
          <p:spPr>
            <a:xfrm>
              <a:off x="4010963" y="3828662"/>
              <a:ext cx="299154" cy="298331"/>
            </a:xfrm>
            <a:custGeom>
              <a:rect b="b" l="l" r="r" t="t"/>
              <a:pathLst>
                <a:path extrusionOk="0" h="9417" w="9443">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71"/>
            <p:cNvSpPr/>
            <p:nvPr/>
          </p:nvSpPr>
          <p:spPr>
            <a:xfrm>
              <a:off x="4187104" y="3787731"/>
              <a:ext cx="133943" cy="146520"/>
            </a:xfrm>
            <a:custGeom>
              <a:rect b="b" l="l" r="r" t="t"/>
              <a:pathLst>
                <a:path extrusionOk="0" h="4625" w="4228">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71"/>
            <p:cNvSpPr/>
            <p:nvPr/>
          </p:nvSpPr>
          <p:spPr>
            <a:xfrm>
              <a:off x="4220685" y="3840669"/>
              <a:ext cx="39632" cy="52462"/>
            </a:xfrm>
            <a:custGeom>
              <a:rect b="b" l="l" r="r" t="t"/>
              <a:pathLst>
                <a:path extrusionOk="0" h="1656" w="1251">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71"/>
            <p:cNvSpPr/>
            <p:nvPr/>
          </p:nvSpPr>
          <p:spPr>
            <a:xfrm>
              <a:off x="4259905" y="3840669"/>
              <a:ext cx="29082" cy="52082"/>
            </a:xfrm>
            <a:custGeom>
              <a:rect b="b" l="l" r="r" t="t"/>
              <a:pathLst>
                <a:path extrusionOk="0" h="1644" w="918">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3" name="Google Shape;13183;p71"/>
          <p:cNvGrpSpPr/>
          <p:nvPr/>
        </p:nvGrpSpPr>
        <p:grpSpPr>
          <a:xfrm>
            <a:off x="2214042" y="3810509"/>
            <a:ext cx="368153" cy="311193"/>
            <a:chOff x="2214042" y="3810509"/>
            <a:chExt cx="368153" cy="311193"/>
          </a:xfrm>
        </p:grpSpPr>
        <p:sp>
          <p:nvSpPr>
            <p:cNvPr id="13184" name="Google Shape;13184;p71"/>
            <p:cNvSpPr/>
            <p:nvPr/>
          </p:nvSpPr>
          <p:spPr>
            <a:xfrm>
              <a:off x="2214042" y="3810509"/>
              <a:ext cx="368153" cy="311193"/>
            </a:xfrm>
            <a:custGeom>
              <a:rect b="b" l="l" r="r" t="t"/>
              <a:pathLst>
                <a:path extrusionOk="0" h="9823" w="11621">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71"/>
            <p:cNvSpPr/>
            <p:nvPr/>
          </p:nvSpPr>
          <p:spPr>
            <a:xfrm>
              <a:off x="2451674" y="3927060"/>
              <a:ext cx="70932" cy="32092"/>
            </a:xfrm>
            <a:custGeom>
              <a:rect b="b" l="l" r="r" t="t"/>
              <a:pathLst>
                <a:path extrusionOk="0" h="1013" w="2239">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6" name="Google Shape;13186;p71"/>
          <p:cNvGrpSpPr/>
          <p:nvPr/>
        </p:nvGrpSpPr>
        <p:grpSpPr>
          <a:xfrm>
            <a:off x="1768938" y="3782219"/>
            <a:ext cx="367805" cy="367773"/>
            <a:chOff x="1768938" y="3782219"/>
            <a:chExt cx="367805" cy="367773"/>
          </a:xfrm>
        </p:grpSpPr>
        <p:sp>
          <p:nvSpPr>
            <p:cNvPr id="13187" name="Google Shape;13187;p71"/>
            <p:cNvSpPr/>
            <p:nvPr/>
          </p:nvSpPr>
          <p:spPr>
            <a:xfrm>
              <a:off x="1884380" y="3782219"/>
              <a:ext cx="252363" cy="198412"/>
            </a:xfrm>
            <a:custGeom>
              <a:rect b="b" l="l" r="r" t="t"/>
              <a:pathLst>
                <a:path extrusionOk="0" h="6263" w="7966">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71"/>
            <p:cNvSpPr/>
            <p:nvPr/>
          </p:nvSpPr>
          <p:spPr>
            <a:xfrm>
              <a:off x="2034480" y="3821914"/>
              <a:ext cx="31743" cy="31236"/>
            </a:xfrm>
            <a:custGeom>
              <a:rect b="b" l="l" r="r" t="t"/>
              <a:pathLst>
                <a:path extrusionOk="0" h="986" w="1002">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71"/>
            <p:cNvSpPr/>
            <p:nvPr/>
          </p:nvSpPr>
          <p:spPr>
            <a:xfrm>
              <a:off x="2065431" y="3852359"/>
              <a:ext cx="31712" cy="31332"/>
            </a:xfrm>
            <a:custGeom>
              <a:rect b="b" l="l" r="r" t="t"/>
              <a:pathLst>
                <a:path extrusionOk="0" h="989" w="1001">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71"/>
            <p:cNvSpPr/>
            <p:nvPr/>
          </p:nvSpPr>
          <p:spPr>
            <a:xfrm>
              <a:off x="1768938" y="3922625"/>
              <a:ext cx="281413" cy="227367"/>
            </a:xfrm>
            <a:custGeom>
              <a:rect b="b" l="l" r="r" t="t"/>
              <a:pathLst>
                <a:path extrusionOk="0" h="7177" w="8883">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71"/>
            <p:cNvSpPr/>
            <p:nvPr/>
          </p:nvSpPr>
          <p:spPr>
            <a:xfrm>
              <a:off x="1847790" y="3937704"/>
              <a:ext cx="143352" cy="127417"/>
            </a:xfrm>
            <a:custGeom>
              <a:rect b="b" l="l" r="r" t="t"/>
              <a:pathLst>
                <a:path extrusionOk="0" h="4022" w="4525">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2" name="Google Shape;13192;p71"/>
          <p:cNvGrpSpPr/>
          <p:nvPr/>
        </p:nvGrpSpPr>
        <p:grpSpPr>
          <a:xfrm>
            <a:off x="2681385" y="3798439"/>
            <a:ext cx="325544" cy="327413"/>
            <a:chOff x="2681385" y="3798439"/>
            <a:chExt cx="325544" cy="327413"/>
          </a:xfrm>
        </p:grpSpPr>
        <p:sp>
          <p:nvSpPr>
            <p:cNvPr id="13193" name="Google Shape;13193;p71"/>
            <p:cNvSpPr/>
            <p:nvPr/>
          </p:nvSpPr>
          <p:spPr>
            <a:xfrm>
              <a:off x="2713826" y="3830975"/>
              <a:ext cx="58101" cy="56866"/>
            </a:xfrm>
            <a:custGeom>
              <a:rect b="b" l="l" r="r" t="t"/>
              <a:pathLst>
                <a:path extrusionOk="0" h="1795" w="1834">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71"/>
            <p:cNvSpPr/>
            <p:nvPr/>
          </p:nvSpPr>
          <p:spPr>
            <a:xfrm>
              <a:off x="2683255" y="3880110"/>
              <a:ext cx="75462" cy="28100"/>
            </a:xfrm>
            <a:custGeom>
              <a:rect b="b" l="l" r="r" t="t"/>
              <a:pathLst>
                <a:path extrusionOk="0" h="887" w="2382">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71"/>
            <p:cNvSpPr/>
            <p:nvPr/>
          </p:nvSpPr>
          <p:spPr>
            <a:xfrm>
              <a:off x="2681385" y="3918918"/>
              <a:ext cx="75082" cy="29272"/>
            </a:xfrm>
            <a:custGeom>
              <a:rect b="b" l="l" r="r" t="t"/>
              <a:pathLst>
                <a:path extrusionOk="0" h="924" w="237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71"/>
            <p:cNvSpPr/>
            <p:nvPr/>
          </p:nvSpPr>
          <p:spPr>
            <a:xfrm>
              <a:off x="2762835" y="3800340"/>
              <a:ext cx="29462" cy="74321"/>
            </a:xfrm>
            <a:custGeom>
              <a:rect b="b" l="l" r="r" t="t"/>
              <a:pathLst>
                <a:path extrusionOk="0" h="2346" w="93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71"/>
            <p:cNvSpPr/>
            <p:nvPr/>
          </p:nvSpPr>
          <p:spPr>
            <a:xfrm>
              <a:off x="2801326" y="3798439"/>
              <a:ext cx="30951" cy="73941"/>
            </a:xfrm>
            <a:custGeom>
              <a:rect b="b" l="l" r="r" t="t"/>
              <a:pathLst>
                <a:path extrusionOk="0" h="2334" w="977">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71"/>
            <p:cNvSpPr/>
            <p:nvPr/>
          </p:nvSpPr>
          <p:spPr>
            <a:xfrm>
              <a:off x="2851095" y="3944262"/>
              <a:ext cx="124534" cy="127670"/>
            </a:xfrm>
            <a:custGeom>
              <a:rect b="b" l="l" r="r" t="t"/>
              <a:pathLst>
                <a:path extrusionOk="0" h="4030" w="3931">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71"/>
            <p:cNvSpPr/>
            <p:nvPr/>
          </p:nvSpPr>
          <p:spPr>
            <a:xfrm>
              <a:off x="2750416" y="3870163"/>
              <a:ext cx="256513" cy="255689"/>
            </a:xfrm>
            <a:custGeom>
              <a:rect b="b" l="l" r="r" t="t"/>
              <a:pathLst>
                <a:path extrusionOk="0" h="8071" w="8097">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0" name="Google Shape;13200;p71"/>
          <p:cNvGrpSpPr/>
          <p:nvPr/>
        </p:nvGrpSpPr>
        <p:grpSpPr>
          <a:xfrm>
            <a:off x="6243928" y="4263502"/>
            <a:ext cx="274254" cy="350824"/>
            <a:chOff x="6243928" y="4263502"/>
            <a:chExt cx="274254" cy="350824"/>
          </a:xfrm>
        </p:grpSpPr>
        <p:sp>
          <p:nvSpPr>
            <p:cNvPr id="13201" name="Google Shape;13201;p71"/>
            <p:cNvSpPr/>
            <p:nvPr/>
          </p:nvSpPr>
          <p:spPr>
            <a:xfrm>
              <a:off x="6342390" y="4373653"/>
              <a:ext cx="10581" cy="15872"/>
            </a:xfrm>
            <a:custGeom>
              <a:rect b="b" l="l" r="r" t="t"/>
              <a:pathLst>
                <a:path extrusionOk="0" h="501" w="334">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71"/>
            <p:cNvSpPr/>
            <p:nvPr/>
          </p:nvSpPr>
          <p:spPr>
            <a:xfrm>
              <a:off x="6407999" y="4373653"/>
              <a:ext cx="10233" cy="15872"/>
            </a:xfrm>
            <a:custGeom>
              <a:rect b="b" l="l" r="r" t="t"/>
              <a:pathLst>
                <a:path extrusionOk="0" h="501" w="323">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71"/>
            <p:cNvSpPr/>
            <p:nvPr/>
          </p:nvSpPr>
          <p:spPr>
            <a:xfrm>
              <a:off x="6336719" y="4357053"/>
              <a:ext cx="21162" cy="10201"/>
            </a:xfrm>
            <a:custGeom>
              <a:rect b="b" l="l" r="r" t="t"/>
              <a:pathLst>
                <a:path extrusionOk="0" h="322" w="668">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71"/>
            <p:cNvSpPr/>
            <p:nvPr/>
          </p:nvSpPr>
          <p:spPr>
            <a:xfrm>
              <a:off x="6402740" y="4357053"/>
              <a:ext cx="21131" cy="10201"/>
            </a:xfrm>
            <a:custGeom>
              <a:rect b="b" l="l" r="r" t="t"/>
              <a:pathLst>
                <a:path extrusionOk="0" h="322" w="667">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71"/>
            <p:cNvSpPr/>
            <p:nvPr/>
          </p:nvSpPr>
          <p:spPr>
            <a:xfrm>
              <a:off x="6243928" y="4263502"/>
              <a:ext cx="274254" cy="350824"/>
            </a:xfrm>
            <a:custGeom>
              <a:rect b="b" l="l" r="r" t="t"/>
              <a:pathLst>
                <a:path extrusionOk="0" h="11074" w="8657">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71"/>
            <p:cNvSpPr/>
            <p:nvPr/>
          </p:nvSpPr>
          <p:spPr>
            <a:xfrm>
              <a:off x="6375559" y="4549033"/>
              <a:ext cx="10233" cy="10201"/>
            </a:xfrm>
            <a:custGeom>
              <a:rect b="b" l="l" r="r" t="t"/>
              <a:pathLst>
                <a:path extrusionOk="0" h="322" w="323">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71"/>
            <p:cNvSpPr/>
            <p:nvPr/>
          </p:nvSpPr>
          <p:spPr>
            <a:xfrm>
              <a:off x="6375559" y="4587493"/>
              <a:ext cx="10233" cy="10613"/>
            </a:xfrm>
            <a:custGeom>
              <a:rect b="b" l="l" r="r" t="t"/>
              <a:pathLst>
                <a:path extrusionOk="0" h="335" w="323">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71"/>
            <p:cNvSpPr/>
            <p:nvPr/>
          </p:nvSpPr>
          <p:spPr>
            <a:xfrm>
              <a:off x="6342009" y="4406442"/>
              <a:ext cx="76222" cy="32472"/>
            </a:xfrm>
            <a:custGeom>
              <a:rect b="b" l="l" r="r" t="t"/>
              <a:pathLst>
                <a:path extrusionOk="0" h="1025" w="2406">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9" name="Google Shape;13209;p71"/>
          <p:cNvGrpSpPr/>
          <p:nvPr/>
        </p:nvGrpSpPr>
        <p:grpSpPr>
          <a:xfrm>
            <a:off x="3560600" y="3763338"/>
            <a:ext cx="352345" cy="363655"/>
            <a:chOff x="3560600" y="3763338"/>
            <a:chExt cx="352345" cy="363655"/>
          </a:xfrm>
        </p:grpSpPr>
        <p:sp>
          <p:nvSpPr>
            <p:cNvPr id="13210" name="Google Shape;13210;p71"/>
            <p:cNvSpPr/>
            <p:nvPr/>
          </p:nvSpPr>
          <p:spPr>
            <a:xfrm>
              <a:off x="3665841" y="3763338"/>
              <a:ext cx="143352" cy="173543"/>
            </a:xfrm>
            <a:custGeom>
              <a:rect b="b" l="l" r="r" t="t"/>
              <a:pathLst>
                <a:path extrusionOk="0" h="5478" w="4525">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71"/>
            <p:cNvSpPr/>
            <p:nvPr/>
          </p:nvSpPr>
          <p:spPr>
            <a:xfrm>
              <a:off x="3696761" y="3794099"/>
              <a:ext cx="82653" cy="78661"/>
            </a:xfrm>
            <a:custGeom>
              <a:rect b="b" l="l" r="r" t="t"/>
              <a:pathLst>
                <a:path extrusionOk="0" h="2483" w="2609">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71"/>
            <p:cNvSpPr/>
            <p:nvPr/>
          </p:nvSpPr>
          <p:spPr>
            <a:xfrm>
              <a:off x="3560600" y="3916574"/>
              <a:ext cx="352345" cy="210419"/>
            </a:xfrm>
            <a:custGeom>
              <a:rect b="b" l="l" r="r" t="t"/>
              <a:pathLst>
                <a:path extrusionOk="0" h="6642" w="11122">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3" name="Google Shape;13213;p71"/>
          <p:cNvGrpSpPr/>
          <p:nvPr/>
        </p:nvGrpSpPr>
        <p:grpSpPr>
          <a:xfrm>
            <a:off x="5790556" y="4261252"/>
            <a:ext cx="279513" cy="356083"/>
            <a:chOff x="5790556" y="4261252"/>
            <a:chExt cx="279513" cy="356083"/>
          </a:xfrm>
        </p:grpSpPr>
        <p:sp>
          <p:nvSpPr>
            <p:cNvPr id="13214" name="Google Shape;13214;p71"/>
            <p:cNvSpPr/>
            <p:nvPr/>
          </p:nvSpPr>
          <p:spPr>
            <a:xfrm>
              <a:off x="5892027" y="4400423"/>
              <a:ext cx="10581" cy="15872"/>
            </a:xfrm>
            <a:custGeom>
              <a:rect b="b" l="l" r="r" t="t"/>
              <a:pathLst>
                <a:path extrusionOk="0" h="501" w="334">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71"/>
            <p:cNvSpPr/>
            <p:nvPr/>
          </p:nvSpPr>
          <p:spPr>
            <a:xfrm>
              <a:off x="5959157" y="4400423"/>
              <a:ext cx="10201" cy="15872"/>
            </a:xfrm>
            <a:custGeom>
              <a:rect b="b" l="l" r="r" t="t"/>
              <a:pathLst>
                <a:path extrusionOk="0" h="501" w="322">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71"/>
            <p:cNvSpPr/>
            <p:nvPr/>
          </p:nvSpPr>
          <p:spPr>
            <a:xfrm>
              <a:off x="5907867" y="4450667"/>
              <a:ext cx="45651" cy="16157"/>
            </a:xfrm>
            <a:custGeom>
              <a:rect b="b" l="l" r="r" t="t"/>
              <a:pathLst>
                <a:path extrusionOk="0" h="510" w="1441">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71"/>
            <p:cNvSpPr/>
            <p:nvPr/>
          </p:nvSpPr>
          <p:spPr>
            <a:xfrm>
              <a:off x="5790556" y="4261252"/>
              <a:ext cx="279513" cy="356083"/>
            </a:xfrm>
            <a:custGeom>
              <a:rect b="b" l="l" r="r" t="t"/>
              <a:pathLst>
                <a:path extrusionOk="0" h="11240" w="8823">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71"/>
            <p:cNvSpPr/>
            <p:nvPr/>
          </p:nvSpPr>
          <p:spPr>
            <a:xfrm>
              <a:off x="5875807" y="4562244"/>
              <a:ext cx="10201" cy="55092"/>
            </a:xfrm>
            <a:custGeom>
              <a:rect b="b" l="l" r="r" t="t"/>
              <a:pathLst>
                <a:path extrusionOk="0" h="1739" w="322">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71"/>
            <p:cNvSpPr/>
            <p:nvPr/>
          </p:nvSpPr>
          <p:spPr>
            <a:xfrm>
              <a:off x="5925576" y="4567883"/>
              <a:ext cx="10613" cy="10233"/>
            </a:xfrm>
            <a:custGeom>
              <a:rect b="b" l="l" r="r" t="t"/>
              <a:pathLst>
                <a:path extrusionOk="0" h="323" w="335">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71"/>
            <p:cNvSpPr/>
            <p:nvPr/>
          </p:nvSpPr>
          <p:spPr>
            <a:xfrm>
              <a:off x="5925576" y="4600703"/>
              <a:ext cx="10613" cy="10613"/>
            </a:xfrm>
            <a:custGeom>
              <a:rect b="b" l="l" r="r" t="t"/>
              <a:pathLst>
                <a:path extrusionOk="0" h="335" w="335">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1" name="Google Shape;13221;p71"/>
          <p:cNvGrpSpPr/>
          <p:nvPr/>
        </p:nvGrpSpPr>
        <p:grpSpPr>
          <a:xfrm>
            <a:off x="5341333" y="4261252"/>
            <a:ext cx="278752" cy="356463"/>
            <a:chOff x="5341333" y="4261252"/>
            <a:chExt cx="278752" cy="356463"/>
          </a:xfrm>
        </p:grpSpPr>
        <p:sp>
          <p:nvSpPr>
            <p:cNvPr id="13222" name="Google Shape;13222;p71"/>
            <p:cNvSpPr/>
            <p:nvPr/>
          </p:nvSpPr>
          <p:spPr>
            <a:xfrm>
              <a:off x="5442773" y="4383442"/>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71"/>
            <p:cNvSpPr/>
            <p:nvPr/>
          </p:nvSpPr>
          <p:spPr>
            <a:xfrm>
              <a:off x="5509174" y="4383442"/>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71"/>
            <p:cNvSpPr/>
            <p:nvPr/>
          </p:nvSpPr>
          <p:spPr>
            <a:xfrm>
              <a:off x="5458232" y="4422377"/>
              <a:ext cx="45302" cy="16157"/>
            </a:xfrm>
            <a:custGeom>
              <a:rect b="b" l="l" r="r" t="t"/>
              <a:pathLst>
                <a:path extrusionOk="0" h="510" w="143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5" name="Google Shape;13225;p71"/>
            <p:cNvSpPr/>
            <p:nvPr/>
          </p:nvSpPr>
          <p:spPr>
            <a:xfrm>
              <a:off x="5437134" y="4572793"/>
              <a:ext cx="10581" cy="44162"/>
            </a:xfrm>
            <a:custGeom>
              <a:rect b="b" l="l" r="r" t="t"/>
              <a:pathLst>
                <a:path extrusionOk="0" h="1394" w="334">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71"/>
            <p:cNvSpPr/>
            <p:nvPr/>
          </p:nvSpPr>
          <p:spPr>
            <a:xfrm>
              <a:off x="5341333" y="4261252"/>
              <a:ext cx="278752" cy="356463"/>
            </a:xfrm>
            <a:custGeom>
              <a:rect b="b" l="l" r="r" t="t"/>
              <a:pathLst>
                <a:path extrusionOk="0" h="11252" w="8799">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71"/>
            <p:cNvSpPr/>
            <p:nvPr/>
          </p:nvSpPr>
          <p:spPr>
            <a:xfrm>
              <a:off x="5436753" y="4366842"/>
              <a:ext cx="21511" cy="10613"/>
            </a:xfrm>
            <a:custGeom>
              <a:rect b="b" l="l" r="r" t="t"/>
              <a:pathLst>
                <a:path extrusionOk="0" h="335" w="679">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71"/>
            <p:cNvSpPr/>
            <p:nvPr/>
          </p:nvSpPr>
          <p:spPr>
            <a:xfrm>
              <a:off x="5503503" y="4366842"/>
              <a:ext cx="21923" cy="10613"/>
            </a:xfrm>
            <a:custGeom>
              <a:rect b="b" l="l" r="r" t="t"/>
              <a:pathLst>
                <a:path extrusionOk="0" h="335" w="692">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29" name="Google Shape;13229;p71"/>
          <p:cNvSpPr/>
          <p:nvPr/>
        </p:nvSpPr>
        <p:spPr>
          <a:xfrm>
            <a:off x="1322345" y="3836582"/>
            <a:ext cx="367805" cy="259871"/>
          </a:xfrm>
          <a:custGeom>
            <a:rect b="b" l="l" r="r" t="t"/>
            <a:pathLst>
              <a:path extrusionOk="0" h="8203" w="1161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30" name="Google Shape;13230;p71"/>
          <p:cNvGrpSpPr/>
          <p:nvPr/>
        </p:nvGrpSpPr>
        <p:grpSpPr>
          <a:xfrm>
            <a:off x="3103646" y="3766076"/>
            <a:ext cx="360233" cy="362451"/>
            <a:chOff x="3107608" y="3763401"/>
            <a:chExt cx="360233" cy="362451"/>
          </a:xfrm>
        </p:grpSpPr>
        <p:sp>
          <p:nvSpPr>
            <p:cNvPr id="13231" name="Google Shape;13231;p71"/>
            <p:cNvSpPr/>
            <p:nvPr/>
          </p:nvSpPr>
          <p:spPr>
            <a:xfrm>
              <a:off x="3323349" y="3763401"/>
              <a:ext cx="144492" cy="152729"/>
            </a:xfrm>
            <a:custGeom>
              <a:rect b="b" l="l" r="r" t="t"/>
              <a:pathLst>
                <a:path extrusionOk="0" h="4821" w="4561">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71"/>
            <p:cNvSpPr/>
            <p:nvPr/>
          </p:nvSpPr>
          <p:spPr>
            <a:xfrm>
              <a:off x="3107608" y="3863256"/>
              <a:ext cx="333844" cy="262596"/>
            </a:xfrm>
            <a:custGeom>
              <a:rect b="b" l="l" r="r" t="t"/>
              <a:pathLst>
                <a:path extrusionOk="0" h="8289" w="10538">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71"/>
            <p:cNvSpPr/>
            <p:nvPr/>
          </p:nvSpPr>
          <p:spPr>
            <a:xfrm>
              <a:off x="3361840" y="3799453"/>
              <a:ext cx="74701" cy="71438"/>
            </a:xfrm>
            <a:custGeom>
              <a:rect b="b" l="l" r="r" t="t"/>
              <a:pathLst>
                <a:path extrusionOk="0" h="2255" w="2358">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4" name="Google Shape;13234;p71"/>
          <p:cNvGrpSpPr/>
          <p:nvPr/>
        </p:nvGrpSpPr>
        <p:grpSpPr>
          <a:xfrm>
            <a:off x="889343" y="3801227"/>
            <a:ext cx="351585" cy="339705"/>
            <a:chOff x="889343" y="3801227"/>
            <a:chExt cx="351585" cy="339705"/>
          </a:xfrm>
        </p:grpSpPr>
        <p:sp>
          <p:nvSpPr>
            <p:cNvPr id="13235" name="Google Shape;13235;p71"/>
            <p:cNvSpPr/>
            <p:nvPr/>
          </p:nvSpPr>
          <p:spPr>
            <a:xfrm>
              <a:off x="1014954" y="4068479"/>
              <a:ext cx="35862" cy="10233"/>
            </a:xfrm>
            <a:custGeom>
              <a:rect b="b" l="l" r="r" t="t"/>
              <a:pathLst>
                <a:path extrusionOk="0" h="323" w="1132">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71"/>
            <p:cNvSpPr/>
            <p:nvPr/>
          </p:nvSpPr>
          <p:spPr>
            <a:xfrm>
              <a:off x="889343" y="3801227"/>
              <a:ext cx="351585" cy="339705"/>
            </a:xfrm>
            <a:custGeom>
              <a:rect b="b" l="l" r="r" t="t"/>
              <a:pathLst>
                <a:path extrusionOk="0" h="10723" w="11098">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71"/>
            <p:cNvSpPr/>
            <p:nvPr/>
          </p:nvSpPr>
          <p:spPr>
            <a:xfrm>
              <a:off x="1148865" y="3851598"/>
              <a:ext cx="27181" cy="51733"/>
            </a:xfrm>
            <a:custGeom>
              <a:rect b="b" l="l" r="r" t="t"/>
              <a:pathLst>
                <a:path extrusionOk="0" h="1633" w="858">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71"/>
            <p:cNvSpPr/>
            <p:nvPr/>
          </p:nvSpPr>
          <p:spPr>
            <a:xfrm>
              <a:off x="1152255" y="3836138"/>
              <a:ext cx="15111" cy="15111"/>
            </a:xfrm>
            <a:custGeom>
              <a:rect b="b" l="l" r="r" t="t"/>
              <a:pathLst>
                <a:path extrusionOk="0" h="477" w="477">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71"/>
            <p:cNvSpPr/>
            <p:nvPr/>
          </p:nvSpPr>
          <p:spPr>
            <a:xfrm>
              <a:off x="1022494" y="3867438"/>
              <a:ext cx="19642" cy="29843"/>
            </a:xfrm>
            <a:custGeom>
              <a:rect b="b" l="l" r="r" t="t"/>
              <a:pathLst>
                <a:path extrusionOk="0" h="942" w="62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0" name="Google Shape;13240;p71"/>
          <p:cNvGrpSpPr/>
          <p:nvPr/>
        </p:nvGrpSpPr>
        <p:grpSpPr>
          <a:xfrm>
            <a:off x="4896609" y="4260872"/>
            <a:ext cx="278784" cy="355323"/>
            <a:chOff x="4896609" y="4260872"/>
            <a:chExt cx="278784" cy="355323"/>
          </a:xfrm>
        </p:grpSpPr>
        <p:sp>
          <p:nvSpPr>
            <p:cNvPr id="13241" name="Google Shape;13241;p71"/>
            <p:cNvSpPr/>
            <p:nvPr/>
          </p:nvSpPr>
          <p:spPr>
            <a:xfrm>
              <a:off x="4997700" y="4378151"/>
              <a:ext cx="10201" cy="16252"/>
            </a:xfrm>
            <a:custGeom>
              <a:rect b="b" l="l" r="r" t="t"/>
              <a:pathLst>
                <a:path extrusionOk="0" h="513" w="322">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71"/>
            <p:cNvSpPr/>
            <p:nvPr/>
          </p:nvSpPr>
          <p:spPr>
            <a:xfrm>
              <a:off x="5064830" y="4378151"/>
              <a:ext cx="10233" cy="16252"/>
            </a:xfrm>
            <a:custGeom>
              <a:rect b="b" l="l" r="r" t="t"/>
              <a:pathLst>
                <a:path extrusionOk="0" h="513" w="323">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71"/>
            <p:cNvSpPr/>
            <p:nvPr/>
          </p:nvSpPr>
          <p:spPr>
            <a:xfrm>
              <a:off x="5013160" y="4417498"/>
              <a:ext cx="46063" cy="15777"/>
            </a:xfrm>
            <a:custGeom>
              <a:rect b="b" l="l" r="r" t="t"/>
              <a:pathLst>
                <a:path extrusionOk="0" h="498" w="1454">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71"/>
            <p:cNvSpPr/>
            <p:nvPr/>
          </p:nvSpPr>
          <p:spPr>
            <a:xfrm>
              <a:off x="4896609" y="4260872"/>
              <a:ext cx="278784" cy="355323"/>
            </a:xfrm>
            <a:custGeom>
              <a:rect b="b" l="l" r="r" t="t"/>
              <a:pathLst>
                <a:path extrusionOk="0" h="11216" w="880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71"/>
            <p:cNvSpPr/>
            <p:nvPr/>
          </p:nvSpPr>
          <p:spPr>
            <a:xfrm>
              <a:off x="4992030" y="4361203"/>
              <a:ext cx="21923" cy="10581"/>
            </a:xfrm>
            <a:custGeom>
              <a:rect b="b" l="l" r="r" t="t"/>
              <a:pathLst>
                <a:path extrusionOk="0" h="334" w="692">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71"/>
            <p:cNvSpPr/>
            <p:nvPr/>
          </p:nvSpPr>
          <p:spPr>
            <a:xfrm>
              <a:off x="5059191" y="4361203"/>
              <a:ext cx="21511" cy="10581"/>
            </a:xfrm>
            <a:custGeom>
              <a:rect b="b" l="l" r="r" t="t"/>
              <a:pathLst>
                <a:path extrusionOk="0" h="334" w="679">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7" name="Google Shape;13247;p71"/>
          <p:cNvGrpSpPr/>
          <p:nvPr/>
        </p:nvGrpSpPr>
        <p:grpSpPr>
          <a:xfrm>
            <a:off x="7598438" y="4266131"/>
            <a:ext cx="260283" cy="345914"/>
            <a:chOff x="7598438" y="4266131"/>
            <a:chExt cx="260283" cy="345914"/>
          </a:xfrm>
        </p:grpSpPr>
        <p:sp>
          <p:nvSpPr>
            <p:cNvPr id="13248" name="Google Shape;13248;p71"/>
            <p:cNvSpPr/>
            <p:nvPr/>
          </p:nvSpPr>
          <p:spPr>
            <a:xfrm>
              <a:off x="7598438" y="4266131"/>
              <a:ext cx="260283" cy="345914"/>
            </a:xfrm>
            <a:custGeom>
              <a:rect b="b" l="l" r="r" t="t"/>
              <a:pathLst>
                <a:path extrusionOk="0" h="10919" w="8216">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71"/>
            <p:cNvSpPr/>
            <p:nvPr/>
          </p:nvSpPr>
          <p:spPr>
            <a:xfrm>
              <a:off x="7686319" y="4368743"/>
              <a:ext cx="21131" cy="10581"/>
            </a:xfrm>
            <a:custGeom>
              <a:rect b="b" l="l" r="r" t="t"/>
              <a:pathLst>
                <a:path extrusionOk="0" h="334" w="667">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71"/>
            <p:cNvSpPr/>
            <p:nvPr/>
          </p:nvSpPr>
          <p:spPr>
            <a:xfrm>
              <a:off x="7751199" y="4368743"/>
              <a:ext cx="21131" cy="10581"/>
            </a:xfrm>
            <a:custGeom>
              <a:rect b="b" l="l" r="r" t="t"/>
              <a:pathLst>
                <a:path extrusionOk="0" h="334" w="667">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71"/>
            <p:cNvSpPr/>
            <p:nvPr/>
          </p:nvSpPr>
          <p:spPr>
            <a:xfrm>
              <a:off x="7794189" y="4558474"/>
              <a:ext cx="37731" cy="37731"/>
            </a:xfrm>
            <a:custGeom>
              <a:rect b="b" l="l" r="r" t="t"/>
              <a:pathLst>
                <a:path extrusionOk="0" h="1191" w="1191">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71"/>
            <p:cNvSpPr/>
            <p:nvPr/>
          </p:nvSpPr>
          <p:spPr>
            <a:xfrm>
              <a:off x="7691197" y="4385343"/>
              <a:ext cx="10613" cy="15492"/>
            </a:xfrm>
            <a:custGeom>
              <a:rect b="b" l="l" r="r" t="t"/>
              <a:pathLst>
                <a:path extrusionOk="0" h="489" w="335">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71"/>
            <p:cNvSpPr/>
            <p:nvPr/>
          </p:nvSpPr>
          <p:spPr>
            <a:xfrm>
              <a:off x="7756458" y="4385343"/>
              <a:ext cx="10233" cy="15492"/>
            </a:xfrm>
            <a:custGeom>
              <a:rect b="b" l="l" r="r" t="t"/>
              <a:pathLst>
                <a:path extrusionOk="0" h="489" w="323">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71"/>
            <p:cNvSpPr/>
            <p:nvPr/>
          </p:nvSpPr>
          <p:spPr>
            <a:xfrm>
              <a:off x="7699878" y="4415122"/>
              <a:ext cx="58893" cy="32092"/>
            </a:xfrm>
            <a:custGeom>
              <a:rect b="b" l="l" r="r" t="t"/>
              <a:pathLst>
                <a:path extrusionOk="0" h="1013" w="1859">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5" name="Google Shape;13255;p71"/>
          <p:cNvGrpSpPr/>
          <p:nvPr/>
        </p:nvGrpSpPr>
        <p:grpSpPr>
          <a:xfrm>
            <a:off x="1767069" y="3360146"/>
            <a:ext cx="286324" cy="348163"/>
            <a:chOff x="1767069" y="3360146"/>
            <a:chExt cx="286324" cy="348163"/>
          </a:xfrm>
        </p:grpSpPr>
        <p:sp>
          <p:nvSpPr>
            <p:cNvPr id="13256" name="Google Shape;13256;p71"/>
            <p:cNvSpPr/>
            <p:nvPr/>
          </p:nvSpPr>
          <p:spPr>
            <a:xfrm>
              <a:off x="1767069" y="3404277"/>
              <a:ext cx="228223" cy="304033"/>
            </a:xfrm>
            <a:custGeom>
              <a:rect b="b" l="l" r="r" t="t"/>
              <a:pathLst>
                <a:path extrusionOk="0" h="9597" w="7204">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71"/>
            <p:cNvSpPr/>
            <p:nvPr/>
          </p:nvSpPr>
          <p:spPr>
            <a:xfrm>
              <a:off x="1799509" y="3360146"/>
              <a:ext cx="253884" cy="276883"/>
            </a:xfrm>
            <a:custGeom>
              <a:rect b="b" l="l" r="r" t="t"/>
              <a:pathLst>
                <a:path extrusionOk="0" h="8740" w="8014">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71"/>
            <p:cNvSpPr/>
            <p:nvPr/>
          </p:nvSpPr>
          <p:spPr>
            <a:xfrm>
              <a:off x="1948120" y="3388532"/>
              <a:ext cx="78852" cy="75367"/>
            </a:xfrm>
            <a:custGeom>
              <a:rect b="b" l="l" r="r" t="t"/>
              <a:pathLst>
                <a:path extrusionOk="0" h="2379" w="2489">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71"/>
            <p:cNvSpPr/>
            <p:nvPr/>
          </p:nvSpPr>
          <p:spPr>
            <a:xfrm>
              <a:off x="1800270" y="3513636"/>
              <a:ext cx="162582" cy="10233"/>
            </a:xfrm>
            <a:custGeom>
              <a:rect b="b" l="l" r="r" t="t"/>
              <a:pathLst>
                <a:path extrusionOk="0" h="323" w="5132">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71"/>
            <p:cNvSpPr/>
            <p:nvPr/>
          </p:nvSpPr>
          <p:spPr>
            <a:xfrm>
              <a:off x="1800270" y="3536287"/>
              <a:ext cx="162582" cy="10201"/>
            </a:xfrm>
            <a:custGeom>
              <a:rect b="b" l="l" r="r" t="t"/>
              <a:pathLst>
                <a:path extrusionOk="0" h="322" w="5132">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71"/>
            <p:cNvSpPr/>
            <p:nvPr/>
          </p:nvSpPr>
          <p:spPr>
            <a:xfrm>
              <a:off x="1800270" y="3558146"/>
              <a:ext cx="162582" cy="10613"/>
            </a:xfrm>
            <a:custGeom>
              <a:rect b="b" l="l" r="r" t="t"/>
              <a:pathLst>
                <a:path extrusionOk="0" h="335" w="5132">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71"/>
            <p:cNvSpPr/>
            <p:nvPr/>
          </p:nvSpPr>
          <p:spPr>
            <a:xfrm>
              <a:off x="1800270" y="3580798"/>
              <a:ext cx="162582" cy="10581"/>
            </a:xfrm>
            <a:custGeom>
              <a:rect b="b" l="l" r="r" t="t"/>
              <a:pathLst>
                <a:path extrusionOk="0" h="334" w="5132">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3" name="Google Shape;13263;p71"/>
          <p:cNvGrpSpPr/>
          <p:nvPr/>
        </p:nvGrpSpPr>
        <p:grpSpPr>
          <a:xfrm>
            <a:off x="7149944" y="4266131"/>
            <a:ext cx="260283" cy="345914"/>
            <a:chOff x="7149944" y="4266131"/>
            <a:chExt cx="260283" cy="345914"/>
          </a:xfrm>
        </p:grpSpPr>
        <p:sp>
          <p:nvSpPr>
            <p:cNvPr id="13264" name="Google Shape;13264;p71"/>
            <p:cNvSpPr/>
            <p:nvPr/>
          </p:nvSpPr>
          <p:spPr>
            <a:xfrm>
              <a:off x="7149944" y="4266131"/>
              <a:ext cx="260283" cy="345914"/>
            </a:xfrm>
            <a:custGeom>
              <a:rect b="b" l="l" r="r" t="t"/>
              <a:pathLst>
                <a:path extrusionOk="0" h="10919" w="8216">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71"/>
            <p:cNvSpPr/>
            <p:nvPr/>
          </p:nvSpPr>
          <p:spPr>
            <a:xfrm>
              <a:off x="7257815" y="4428808"/>
              <a:ext cx="43782" cy="15396"/>
            </a:xfrm>
            <a:custGeom>
              <a:rect b="b" l="l" r="r" t="t"/>
              <a:pathLst>
                <a:path extrusionOk="0" h="486" w="1382">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71"/>
            <p:cNvSpPr/>
            <p:nvPr/>
          </p:nvSpPr>
          <p:spPr>
            <a:xfrm>
              <a:off x="7241975" y="4390602"/>
              <a:ext cx="10581" cy="15523"/>
            </a:xfrm>
            <a:custGeom>
              <a:rect b="b" l="l" r="r" t="t"/>
              <a:pathLst>
                <a:path extrusionOk="0" h="490" w="334">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71"/>
            <p:cNvSpPr/>
            <p:nvPr/>
          </p:nvSpPr>
          <p:spPr>
            <a:xfrm>
              <a:off x="7307236" y="4390602"/>
              <a:ext cx="10201" cy="15523"/>
            </a:xfrm>
            <a:custGeom>
              <a:rect b="b" l="l" r="r" t="t"/>
              <a:pathLst>
                <a:path extrusionOk="0" h="490" w="322">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71"/>
            <p:cNvSpPr/>
            <p:nvPr/>
          </p:nvSpPr>
          <p:spPr>
            <a:xfrm>
              <a:off x="7236336" y="4374382"/>
              <a:ext cx="21131" cy="10613"/>
            </a:xfrm>
            <a:custGeom>
              <a:rect b="b" l="l" r="r" t="t"/>
              <a:pathLst>
                <a:path extrusionOk="0" h="335" w="667">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71"/>
            <p:cNvSpPr/>
            <p:nvPr/>
          </p:nvSpPr>
          <p:spPr>
            <a:xfrm>
              <a:off x="7301565" y="4374382"/>
              <a:ext cx="21162" cy="10613"/>
            </a:xfrm>
            <a:custGeom>
              <a:rect b="b" l="l" r="r" t="t"/>
              <a:pathLst>
                <a:path extrusionOk="0" h="335" w="668">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0" name="Google Shape;13270;p71"/>
          <p:cNvGrpSpPr/>
          <p:nvPr/>
        </p:nvGrpSpPr>
        <p:grpSpPr>
          <a:xfrm>
            <a:off x="6695051" y="4259351"/>
            <a:ext cx="270104" cy="360233"/>
            <a:chOff x="6695051" y="4259351"/>
            <a:chExt cx="270104" cy="360233"/>
          </a:xfrm>
        </p:grpSpPr>
        <p:sp>
          <p:nvSpPr>
            <p:cNvPr id="13271" name="Google Shape;13271;p71"/>
            <p:cNvSpPr/>
            <p:nvPr/>
          </p:nvSpPr>
          <p:spPr>
            <a:xfrm>
              <a:off x="6790852" y="4383442"/>
              <a:ext cx="10233" cy="15872"/>
            </a:xfrm>
            <a:custGeom>
              <a:rect b="b" l="l" r="r" t="t"/>
              <a:pathLst>
                <a:path extrusionOk="0" h="501" w="323">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71"/>
            <p:cNvSpPr/>
            <p:nvPr/>
          </p:nvSpPr>
          <p:spPr>
            <a:xfrm>
              <a:off x="6858742" y="4383442"/>
              <a:ext cx="10233" cy="15872"/>
            </a:xfrm>
            <a:custGeom>
              <a:rect b="b" l="l" r="r" t="t"/>
              <a:pathLst>
                <a:path extrusionOk="0" h="501" w="323">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71"/>
            <p:cNvSpPr/>
            <p:nvPr/>
          </p:nvSpPr>
          <p:spPr>
            <a:xfrm>
              <a:off x="6695051" y="4259351"/>
              <a:ext cx="270104" cy="360233"/>
            </a:xfrm>
            <a:custGeom>
              <a:rect b="b" l="l" r="r" t="t"/>
              <a:pathLst>
                <a:path extrusionOk="0" h="11371" w="8526">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71"/>
            <p:cNvSpPr/>
            <p:nvPr/>
          </p:nvSpPr>
          <p:spPr>
            <a:xfrm>
              <a:off x="6799152" y="4414362"/>
              <a:ext cx="61523" cy="33232"/>
            </a:xfrm>
            <a:custGeom>
              <a:rect b="b" l="l" r="r" t="t"/>
              <a:pathLst>
                <a:path extrusionOk="0" h="1049" w="1942">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5" name="Google Shape;13275;p71"/>
          <p:cNvGrpSpPr/>
          <p:nvPr/>
        </p:nvGrpSpPr>
        <p:grpSpPr>
          <a:xfrm>
            <a:off x="8047661" y="4257451"/>
            <a:ext cx="277263" cy="362514"/>
            <a:chOff x="8047661" y="4257451"/>
            <a:chExt cx="277263" cy="362514"/>
          </a:xfrm>
        </p:grpSpPr>
        <p:sp>
          <p:nvSpPr>
            <p:cNvPr id="13276" name="Google Shape;13276;p71"/>
            <p:cNvSpPr/>
            <p:nvPr/>
          </p:nvSpPr>
          <p:spPr>
            <a:xfrm>
              <a:off x="8164211" y="4425418"/>
              <a:ext cx="44542" cy="16157"/>
            </a:xfrm>
            <a:custGeom>
              <a:rect b="b" l="l" r="r" t="t"/>
              <a:pathLst>
                <a:path extrusionOk="0" h="510" w="1406">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71"/>
            <p:cNvSpPr/>
            <p:nvPr/>
          </p:nvSpPr>
          <p:spPr>
            <a:xfrm>
              <a:off x="8141940" y="4575423"/>
              <a:ext cx="10613" cy="43813"/>
            </a:xfrm>
            <a:custGeom>
              <a:rect b="b" l="l" r="r" t="t"/>
              <a:pathLst>
                <a:path extrusionOk="0" h="1383" w="335">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71"/>
            <p:cNvSpPr/>
            <p:nvPr/>
          </p:nvSpPr>
          <p:spPr>
            <a:xfrm>
              <a:off x="8125720" y="4375522"/>
              <a:ext cx="121873" cy="42293"/>
            </a:xfrm>
            <a:custGeom>
              <a:rect b="b" l="l" r="r" t="t"/>
              <a:pathLst>
                <a:path extrusionOk="0" h="1335" w="3847">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71"/>
            <p:cNvSpPr/>
            <p:nvPr/>
          </p:nvSpPr>
          <p:spPr>
            <a:xfrm>
              <a:off x="8047661" y="4257451"/>
              <a:ext cx="277263" cy="362514"/>
            </a:xfrm>
            <a:custGeom>
              <a:rect b="b" l="l" r="r" t="t"/>
              <a:pathLst>
                <a:path extrusionOk="0" h="11443" w="8752">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0" name="Google Shape;13280;p71"/>
          <p:cNvGrpSpPr/>
          <p:nvPr/>
        </p:nvGrpSpPr>
        <p:grpSpPr>
          <a:xfrm>
            <a:off x="6248078" y="3784468"/>
            <a:ext cx="277263" cy="356115"/>
            <a:chOff x="6248078" y="3784468"/>
            <a:chExt cx="277263" cy="356115"/>
          </a:xfrm>
        </p:grpSpPr>
        <p:sp>
          <p:nvSpPr>
            <p:cNvPr id="13281" name="Google Shape;13281;p71"/>
            <p:cNvSpPr/>
            <p:nvPr/>
          </p:nvSpPr>
          <p:spPr>
            <a:xfrm>
              <a:off x="6337099" y="3874630"/>
              <a:ext cx="43402" cy="43402"/>
            </a:xfrm>
            <a:custGeom>
              <a:rect b="b" l="l" r="r" t="t"/>
              <a:pathLst>
                <a:path extrusionOk="0" h="1370" w="137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71"/>
            <p:cNvSpPr/>
            <p:nvPr/>
          </p:nvSpPr>
          <p:spPr>
            <a:xfrm>
              <a:off x="6392919" y="3874630"/>
              <a:ext cx="43402" cy="43402"/>
            </a:xfrm>
            <a:custGeom>
              <a:rect b="b" l="l" r="r" t="t"/>
              <a:pathLst>
                <a:path extrusionOk="0" h="1370" w="137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71"/>
            <p:cNvSpPr/>
            <p:nvPr/>
          </p:nvSpPr>
          <p:spPr>
            <a:xfrm>
              <a:off x="6381609" y="3913469"/>
              <a:ext cx="10201" cy="15872"/>
            </a:xfrm>
            <a:custGeom>
              <a:rect b="b" l="l" r="r" t="t"/>
              <a:pathLst>
                <a:path extrusionOk="0" h="501" w="322">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71"/>
            <p:cNvSpPr/>
            <p:nvPr/>
          </p:nvSpPr>
          <p:spPr>
            <a:xfrm>
              <a:off x="6248078" y="3784468"/>
              <a:ext cx="277263" cy="356115"/>
            </a:xfrm>
            <a:custGeom>
              <a:rect b="b" l="l" r="r" t="t"/>
              <a:pathLst>
                <a:path extrusionOk="0" h="11241" w="8752">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71"/>
            <p:cNvSpPr/>
            <p:nvPr/>
          </p:nvSpPr>
          <p:spPr>
            <a:xfrm>
              <a:off x="6381609" y="4085840"/>
              <a:ext cx="10201" cy="54743"/>
            </a:xfrm>
            <a:custGeom>
              <a:rect b="b" l="l" r="r" t="t"/>
              <a:pathLst>
                <a:path extrusionOk="0" h="1728" w="322">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6" name="Google Shape;13286;p71"/>
          <p:cNvGrpSpPr/>
          <p:nvPr/>
        </p:nvGrpSpPr>
        <p:grpSpPr>
          <a:xfrm>
            <a:off x="5800725" y="3785989"/>
            <a:ext cx="277644" cy="354594"/>
            <a:chOff x="5800725" y="3785989"/>
            <a:chExt cx="277644" cy="354594"/>
          </a:xfrm>
        </p:grpSpPr>
        <p:sp>
          <p:nvSpPr>
            <p:cNvPr id="13287" name="Google Shape;13287;p71"/>
            <p:cNvSpPr/>
            <p:nvPr/>
          </p:nvSpPr>
          <p:spPr>
            <a:xfrm>
              <a:off x="5901055" y="3896869"/>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71"/>
            <p:cNvSpPr/>
            <p:nvPr/>
          </p:nvSpPr>
          <p:spPr>
            <a:xfrm>
              <a:off x="5968217" y="3896869"/>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71"/>
            <p:cNvSpPr/>
            <p:nvPr/>
          </p:nvSpPr>
          <p:spPr>
            <a:xfrm>
              <a:off x="5916547" y="3935804"/>
              <a:ext cx="45271" cy="16157"/>
            </a:xfrm>
            <a:custGeom>
              <a:rect b="b" l="l" r="r" t="t"/>
              <a:pathLst>
                <a:path extrusionOk="0" h="510" w="1429">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71"/>
            <p:cNvSpPr/>
            <p:nvPr/>
          </p:nvSpPr>
          <p:spPr>
            <a:xfrm>
              <a:off x="5895416" y="3879888"/>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71"/>
            <p:cNvSpPr/>
            <p:nvPr/>
          </p:nvSpPr>
          <p:spPr>
            <a:xfrm>
              <a:off x="5961786" y="3879888"/>
              <a:ext cx="21923" cy="10233"/>
            </a:xfrm>
            <a:custGeom>
              <a:rect b="b" l="l" r="r" t="t"/>
              <a:pathLst>
                <a:path extrusionOk="0" h="323" w="692">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71"/>
            <p:cNvSpPr/>
            <p:nvPr/>
          </p:nvSpPr>
          <p:spPr>
            <a:xfrm>
              <a:off x="5800725" y="3785989"/>
              <a:ext cx="277644" cy="354594"/>
            </a:xfrm>
            <a:custGeom>
              <a:rect b="b" l="l" r="r" t="t"/>
              <a:pathLst>
                <a:path extrusionOk="0" h="11193" w="8764">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71"/>
            <p:cNvSpPr/>
            <p:nvPr/>
          </p:nvSpPr>
          <p:spPr>
            <a:xfrm>
              <a:off x="6012727" y="4085840"/>
              <a:ext cx="37731" cy="37763"/>
            </a:xfrm>
            <a:custGeom>
              <a:rect b="b" l="l" r="r" t="t"/>
              <a:pathLst>
                <a:path extrusionOk="0" h="1192" w="1191">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4" name="Google Shape;13294;p71"/>
          <p:cNvGrpSpPr/>
          <p:nvPr/>
        </p:nvGrpSpPr>
        <p:grpSpPr>
          <a:xfrm>
            <a:off x="2206122" y="3360748"/>
            <a:ext cx="308183" cy="347561"/>
            <a:chOff x="2206122" y="3360748"/>
            <a:chExt cx="308183" cy="347561"/>
          </a:xfrm>
        </p:grpSpPr>
        <p:sp>
          <p:nvSpPr>
            <p:cNvPr id="13295" name="Google Shape;13295;p71"/>
            <p:cNvSpPr/>
            <p:nvPr/>
          </p:nvSpPr>
          <p:spPr>
            <a:xfrm>
              <a:off x="2206122" y="3543859"/>
              <a:ext cx="199932" cy="164451"/>
            </a:xfrm>
            <a:custGeom>
              <a:rect b="b" l="l" r="r" t="t"/>
              <a:pathLst>
                <a:path extrusionOk="0" h="5191" w="6311">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71"/>
            <p:cNvSpPr/>
            <p:nvPr/>
          </p:nvSpPr>
          <p:spPr>
            <a:xfrm>
              <a:off x="2216291" y="3360748"/>
              <a:ext cx="298014" cy="312872"/>
            </a:xfrm>
            <a:custGeom>
              <a:rect b="b" l="l" r="r" t="t"/>
              <a:pathLst>
                <a:path extrusionOk="0" h="9876" w="9407">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71"/>
            <p:cNvSpPr/>
            <p:nvPr/>
          </p:nvSpPr>
          <p:spPr>
            <a:xfrm>
              <a:off x="2392812" y="3401615"/>
              <a:ext cx="83033" cy="80372"/>
            </a:xfrm>
            <a:custGeom>
              <a:rect b="b" l="l" r="r" t="t"/>
              <a:pathLst>
                <a:path extrusionOk="0" h="2537" w="2621">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71"/>
            <p:cNvSpPr/>
            <p:nvPr/>
          </p:nvSpPr>
          <p:spPr>
            <a:xfrm>
              <a:off x="2229502" y="3535147"/>
              <a:ext cx="201833" cy="94723"/>
            </a:xfrm>
            <a:custGeom>
              <a:rect b="b" l="l" r="r" t="t"/>
              <a:pathLst>
                <a:path extrusionOk="0" h="2990" w="6371">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71"/>
            <p:cNvSpPr/>
            <p:nvPr/>
          </p:nvSpPr>
          <p:spPr>
            <a:xfrm>
              <a:off x="2236281" y="3609215"/>
              <a:ext cx="81893" cy="38364"/>
            </a:xfrm>
            <a:custGeom>
              <a:rect b="b" l="l" r="r" t="t"/>
              <a:pathLst>
                <a:path extrusionOk="0" h="1211" w="2585">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0" name="Google Shape;13300;p71"/>
          <p:cNvGrpSpPr/>
          <p:nvPr/>
        </p:nvGrpSpPr>
        <p:grpSpPr>
          <a:xfrm>
            <a:off x="5353403" y="3785609"/>
            <a:ext cx="277992" cy="354974"/>
            <a:chOff x="5353403" y="3785609"/>
            <a:chExt cx="277992" cy="354974"/>
          </a:xfrm>
        </p:grpSpPr>
        <p:sp>
          <p:nvSpPr>
            <p:cNvPr id="13301" name="Google Shape;13301;p71"/>
            <p:cNvSpPr/>
            <p:nvPr/>
          </p:nvSpPr>
          <p:spPr>
            <a:xfrm>
              <a:off x="5476734" y="3952562"/>
              <a:ext cx="33232" cy="15998"/>
            </a:xfrm>
            <a:custGeom>
              <a:rect b="b" l="l" r="r" t="t"/>
              <a:pathLst>
                <a:path extrusionOk="0" h="505" w="1049">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71"/>
            <p:cNvSpPr/>
            <p:nvPr/>
          </p:nvSpPr>
          <p:spPr>
            <a:xfrm>
              <a:off x="5457124" y="3902540"/>
              <a:ext cx="10201" cy="15872"/>
            </a:xfrm>
            <a:custGeom>
              <a:rect b="b" l="l" r="r" t="t"/>
              <a:pathLst>
                <a:path extrusionOk="0" h="501" w="322">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71"/>
            <p:cNvSpPr/>
            <p:nvPr/>
          </p:nvSpPr>
          <p:spPr>
            <a:xfrm>
              <a:off x="5518234" y="3902540"/>
              <a:ext cx="10581" cy="15872"/>
            </a:xfrm>
            <a:custGeom>
              <a:rect b="b" l="l" r="r" t="t"/>
              <a:pathLst>
                <a:path extrusionOk="0" h="501" w="334">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71"/>
            <p:cNvSpPr/>
            <p:nvPr/>
          </p:nvSpPr>
          <p:spPr>
            <a:xfrm>
              <a:off x="5353403" y="3785609"/>
              <a:ext cx="277992" cy="354974"/>
            </a:xfrm>
            <a:custGeom>
              <a:rect b="b" l="l" r="r" t="t"/>
              <a:pathLst>
                <a:path extrusionOk="0" h="11205" w="8775">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71"/>
            <p:cNvSpPr/>
            <p:nvPr/>
          </p:nvSpPr>
          <p:spPr>
            <a:xfrm>
              <a:off x="5420533" y="4102440"/>
              <a:ext cx="10581" cy="10201"/>
            </a:xfrm>
            <a:custGeom>
              <a:rect b="b" l="l" r="r" t="t"/>
              <a:pathLst>
                <a:path extrusionOk="0" h="322" w="334">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71"/>
            <p:cNvSpPr/>
            <p:nvPr/>
          </p:nvSpPr>
          <p:spPr>
            <a:xfrm>
              <a:off x="5554064" y="4102440"/>
              <a:ext cx="10201" cy="10201"/>
            </a:xfrm>
            <a:custGeom>
              <a:rect b="b" l="l" r="r" t="t"/>
              <a:pathLst>
                <a:path extrusionOk="0" h="322" w="322">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7" name="Google Shape;13307;p71"/>
          <p:cNvGrpSpPr/>
          <p:nvPr/>
        </p:nvGrpSpPr>
        <p:grpSpPr>
          <a:xfrm>
            <a:off x="4896229" y="3785989"/>
            <a:ext cx="278784" cy="354594"/>
            <a:chOff x="4896229" y="3785989"/>
            <a:chExt cx="278784" cy="354594"/>
          </a:xfrm>
        </p:grpSpPr>
        <p:sp>
          <p:nvSpPr>
            <p:cNvPr id="13308" name="Google Shape;13308;p71"/>
            <p:cNvSpPr/>
            <p:nvPr/>
          </p:nvSpPr>
          <p:spPr>
            <a:xfrm>
              <a:off x="4896229" y="3785989"/>
              <a:ext cx="278784" cy="354594"/>
            </a:xfrm>
            <a:custGeom>
              <a:rect b="b" l="l" r="r" t="t"/>
              <a:pathLst>
                <a:path extrusionOk="0" h="11193" w="880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71"/>
            <p:cNvSpPr/>
            <p:nvPr/>
          </p:nvSpPr>
          <p:spPr>
            <a:xfrm>
              <a:off x="4997700" y="3932319"/>
              <a:ext cx="10201" cy="15872"/>
            </a:xfrm>
            <a:custGeom>
              <a:rect b="b" l="l" r="r" t="t"/>
              <a:pathLst>
                <a:path extrusionOk="0" h="501" w="322">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71"/>
            <p:cNvSpPr/>
            <p:nvPr/>
          </p:nvSpPr>
          <p:spPr>
            <a:xfrm>
              <a:off x="5064830" y="3932319"/>
              <a:ext cx="10233" cy="15872"/>
            </a:xfrm>
            <a:custGeom>
              <a:rect b="b" l="l" r="r" t="t"/>
              <a:pathLst>
                <a:path extrusionOk="0" h="501" w="323">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71"/>
            <p:cNvSpPr/>
            <p:nvPr/>
          </p:nvSpPr>
          <p:spPr>
            <a:xfrm>
              <a:off x="5013160" y="3970905"/>
              <a:ext cx="46063" cy="16157"/>
            </a:xfrm>
            <a:custGeom>
              <a:rect b="b" l="l" r="r" t="t"/>
              <a:pathLst>
                <a:path extrusionOk="0" h="510" w="1454">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71"/>
            <p:cNvSpPr/>
            <p:nvPr/>
          </p:nvSpPr>
          <p:spPr>
            <a:xfrm>
              <a:off x="4991649" y="3915370"/>
              <a:ext cx="28322" cy="16252"/>
            </a:xfrm>
            <a:custGeom>
              <a:rect b="b" l="l" r="r" t="t"/>
              <a:pathLst>
                <a:path extrusionOk="0" h="513" w="894">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71"/>
            <p:cNvSpPr/>
            <p:nvPr/>
          </p:nvSpPr>
          <p:spPr>
            <a:xfrm>
              <a:off x="5052760" y="3915370"/>
              <a:ext cx="28322" cy="16252"/>
            </a:xfrm>
            <a:custGeom>
              <a:rect b="b" l="l" r="r" t="t"/>
              <a:pathLst>
                <a:path extrusionOk="0" h="513" w="894">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4" name="Google Shape;13314;p71"/>
          <p:cNvGrpSpPr/>
          <p:nvPr/>
        </p:nvGrpSpPr>
        <p:grpSpPr>
          <a:xfrm>
            <a:off x="7592387" y="3787858"/>
            <a:ext cx="273874" cy="351204"/>
            <a:chOff x="7592387" y="3787858"/>
            <a:chExt cx="273874" cy="351204"/>
          </a:xfrm>
        </p:grpSpPr>
        <p:sp>
          <p:nvSpPr>
            <p:cNvPr id="13315" name="Google Shape;13315;p71"/>
            <p:cNvSpPr/>
            <p:nvPr/>
          </p:nvSpPr>
          <p:spPr>
            <a:xfrm>
              <a:off x="7592387" y="3787858"/>
              <a:ext cx="273874" cy="351204"/>
            </a:xfrm>
            <a:custGeom>
              <a:rect b="b" l="l" r="r" t="t"/>
              <a:pathLst>
                <a:path extrusionOk="0" h="11086" w="8645">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71"/>
            <p:cNvSpPr/>
            <p:nvPr/>
          </p:nvSpPr>
          <p:spPr>
            <a:xfrm>
              <a:off x="7691197" y="3930830"/>
              <a:ext cx="10613" cy="15872"/>
            </a:xfrm>
            <a:custGeom>
              <a:rect b="b" l="l" r="r" t="t"/>
              <a:pathLst>
                <a:path extrusionOk="0" h="501" w="335">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71"/>
            <p:cNvSpPr/>
            <p:nvPr/>
          </p:nvSpPr>
          <p:spPr>
            <a:xfrm>
              <a:off x="7757218" y="3930830"/>
              <a:ext cx="10581" cy="15872"/>
            </a:xfrm>
            <a:custGeom>
              <a:rect b="b" l="l" r="r" t="t"/>
              <a:pathLst>
                <a:path extrusionOk="0" h="501" w="334">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71"/>
            <p:cNvSpPr/>
            <p:nvPr/>
          </p:nvSpPr>
          <p:spPr>
            <a:xfrm>
              <a:off x="7713088" y="3974580"/>
              <a:ext cx="32472" cy="10581"/>
            </a:xfrm>
            <a:custGeom>
              <a:rect b="b" l="l" r="r" t="t"/>
              <a:pathLst>
                <a:path extrusionOk="0" h="334" w="1025">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9" name="Google Shape;13319;p71"/>
          <p:cNvGrpSpPr/>
          <p:nvPr/>
        </p:nvGrpSpPr>
        <p:grpSpPr>
          <a:xfrm>
            <a:off x="7145794" y="3787858"/>
            <a:ext cx="274254" cy="350444"/>
            <a:chOff x="7145794" y="3787858"/>
            <a:chExt cx="274254" cy="350444"/>
          </a:xfrm>
        </p:grpSpPr>
        <p:sp>
          <p:nvSpPr>
            <p:cNvPr id="13320" name="Google Shape;13320;p71"/>
            <p:cNvSpPr/>
            <p:nvPr/>
          </p:nvSpPr>
          <p:spPr>
            <a:xfrm>
              <a:off x="7247265"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71"/>
            <p:cNvSpPr/>
            <p:nvPr/>
          </p:nvSpPr>
          <p:spPr>
            <a:xfrm>
              <a:off x="7307616"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71"/>
            <p:cNvSpPr/>
            <p:nvPr/>
          </p:nvSpPr>
          <p:spPr>
            <a:xfrm>
              <a:off x="7145794" y="3787858"/>
              <a:ext cx="274254" cy="350444"/>
            </a:xfrm>
            <a:custGeom>
              <a:rect b="b" l="l" r="r" t="t"/>
              <a:pathLst>
                <a:path extrusionOk="0" h="11062" w="8657">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71"/>
            <p:cNvSpPr/>
            <p:nvPr/>
          </p:nvSpPr>
          <p:spPr>
            <a:xfrm>
              <a:off x="7260824" y="3930925"/>
              <a:ext cx="43813" cy="15396"/>
            </a:xfrm>
            <a:custGeom>
              <a:rect b="b" l="l" r="r" t="t"/>
              <a:pathLst>
                <a:path extrusionOk="0" h="486" w="1383">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71"/>
            <p:cNvSpPr/>
            <p:nvPr/>
          </p:nvSpPr>
          <p:spPr>
            <a:xfrm>
              <a:off x="7260476" y="3837532"/>
              <a:ext cx="44162" cy="21289"/>
            </a:xfrm>
            <a:custGeom>
              <a:rect b="b" l="l" r="r" t="t"/>
              <a:pathLst>
                <a:path extrusionOk="0" h="672" w="1394">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71"/>
            <p:cNvSpPr/>
            <p:nvPr/>
          </p:nvSpPr>
          <p:spPr>
            <a:xfrm>
              <a:off x="7277425" y="3821059"/>
              <a:ext cx="10233" cy="15872"/>
            </a:xfrm>
            <a:custGeom>
              <a:rect b="b" l="l" r="r" t="t"/>
              <a:pathLst>
                <a:path extrusionOk="0" h="501" w="323">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6" name="Google Shape;13326;p71"/>
          <p:cNvGrpSpPr/>
          <p:nvPr/>
        </p:nvGrpSpPr>
        <p:grpSpPr>
          <a:xfrm>
            <a:off x="8054060" y="3787098"/>
            <a:ext cx="266334" cy="353834"/>
            <a:chOff x="8054060" y="3787098"/>
            <a:chExt cx="266334" cy="353834"/>
          </a:xfrm>
        </p:grpSpPr>
        <p:sp>
          <p:nvSpPr>
            <p:cNvPr id="13327" name="Google Shape;13327;p71"/>
            <p:cNvSpPr/>
            <p:nvPr/>
          </p:nvSpPr>
          <p:spPr>
            <a:xfrm>
              <a:off x="8164972" y="3974675"/>
              <a:ext cx="43782" cy="15396"/>
            </a:xfrm>
            <a:custGeom>
              <a:rect b="b" l="l" r="r" t="t"/>
              <a:pathLst>
                <a:path extrusionOk="0" h="486" w="1382">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71"/>
            <p:cNvSpPr/>
            <p:nvPr/>
          </p:nvSpPr>
          <p:spPr>
            <a:xfrm>
              <a:off x="8148371" y="3930450"/>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71"/>
            <p:cNvSpPr/>
            <p:nvPr/>
          </p:nvSpPr>
          <p:spPr>
            <a:xfrm>
              <a:off x="8214361" y="3930450"/>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71"/>
            <p:cNvSpPr/>
            <p:nvPr/>
          </p:nvSpPr>
          <p:spPr>
            <a:xfrm>
              <a:off x="8054060" y="3787098"/>
              <a:ext cx="266334" cy="353834"/>
            </a:xfrm>
            <a:custGeom>
              <a:rect b="b" l="l" r="r" t="t"/>
              <a:pathLst>
                <a:path extrusionOk="0" h="11169" w="8407">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1" name="Google Shape;13331;p71"/>
          <p:cNvGrpSpPr/>
          <p:nvPr/>
        </p:nvGrpSpPr>
        <p:grpSpPr>
          <a:xfrm>
            <a:off x="6702211" y="3782599"/>
            <a:ext cx="270104" cy="361754"/>
            <a:chOff x="6702211" y="3782599"/>
            <a:chExt cx="270104" cy="361754"/>
          </a:xfrm>
        </p:grpSpPr>
        <p:sp>
          <p:nvSpPr>
            <p:cNvPr id="13332" name="Google Shape;13332;p71"/>
            <p:cNvSpPr/>
            <p:nvPr/>
          </p:nvSpPr>
          <p:spPr>
            <a:xfrm>
              <a:off x="6798011" y="3907070"/>
              <a:ext cx="10233" cy="16252"/>
            </a:xfrm>
            <a:custGeom>
              <a:rect b="b" l="l" r="r" t="t"/>
              <a:pathLst>
                <a:path extrusionOk="0" h="513" w="323">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71"/>
            <p:cNvSpPr/>
            <p:nvPr/>
          </p:nvSpPr>
          <p:spPr>
            <a:xfrm>
              <a:off x="6865933" y="3907070"/>
              <a:ext cx="10201" cy="16252"/>
            </a:xfrm>
            <a:custGeom>
              <a:rect b="b" l="l" r="r" t="t"/>
              <a:pathLst>
                <a:path extrusionOk="0" h="513" w="322">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71"/>
            <p:cNvSpPr/>
            <p:nvPr/>
          </p:nvSpPr>
          <p:spPr>
            <a:xfrm>
              <a:off x="6814231" y="3946765"/>
              <a:ext cx="45302" cy="16157"/>
            </a:xfrm>
            <a:custGeom>
              <a:rect b="b" l="l" r="r" t="t"/>
              <a:pathLst>
                <a:path extrusionOk="0" h="510" w="143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71"/>
            <p:cNvSpPr/>
            <p:nvPr/>
          </p:nvSpPr>
          <p:spPr>
            <a:xfrm>
              <a:off x="6702211" y="3782599"/>
              <a:ext cx="270104" cy="361754"/>
            </a:xfrm>
            <a:custGeom>
              <a:rect b="b" l="l" r="r" t="t"/>
              <a:pathLst>
                <a:path extrusionOk="0" h="11419" w="8526">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71"/>
            <p:cNvSpPr/>
            <p:nvPr/>
          </p:nvSpPr>
          <p:spPr>
            <a:xfrm>
              <a:off x="6785941" y="3884229"/>
              <a:ext cx="29082" cy="16442"/>
            </a:xfrm>
            <a:custGeom>
              <a:rect b="b" l="l" r="r" t="t"/>
              <a:pathLst>
                <a:path extrusionOk="0" h="519" w="918">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7" name="Google Shape;13337;p71"/>
          <p:cNvGrpSpPr/>
          <p:nvPr/>
        </p:nvGrpSpPr>
        <p:grpSpPr>
          <a:xfrm>
            <a:off x="3516886" y="3438727"/>
            <a:ext cx="391854" cy="269922"/>
            <a:chOff x="3516850" y="3406526"/>
            <a:chExt cx="369674" cy="254644"/>
          </a:xfrm>
        </p:grpSpPr>
        <p:sp>
          <p:nvSpPr>
            <p:cNvPr id="13338" name="Google Shape;13338;p71"/>
            <p:cNvSpPr/>
            <p:nvPr/>
          </p:nvSpPr>
          <p:spPr>
            <a:xfrm>
              <a:off x="3570421" y="3564577"/>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71"/>
            <p:cNvSpPr/>
            <p:nvPr/>
          </p:nvSpPr>
          <p:spPr>
            <a:xfrm>
              <a:off x="3516850" y="3406526"/>
              <a:ext cx="184473" cy="253503"/>
            </a:xfrm>
            <a:custGeom>
              <a:rect b="b" l="l" r="r" t="t"/>
              <a:pathLst>
                <a:path extrusionOk="0" h="8002" w="5823">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71"/>
            <p:cNvSpPr/>
            <p:nvPr/>
          </p:nvSpPr>
          <p:spPr>
            <a:xfrm>
              <a:off x="3768073" y="3480087"/>
              <a:ext cx="11341" cy="37731"/>
            </a:xfrm>
            <a:custGeom>
              <a:rect b="b" l="l" r="r" t="t"/>
              <a:pathLst>
                <a:path extrusionOk="0" h="1191" w="358">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71"/>
            <p:cNvSpPr/>
            <p:nvPr/>
          </p:nvSpPr>
          <p:spPr>
            <a:xfrm>
              <a:off x="3705061" y="3407286"/>
              <a:ext cx="181463" cy="253884"/>
            </a:xfrm>
            <a:custGeom>
              <a:rect b="b" l="l" r="r" t="t"/>
              <a:pathLst>
                <a:path extrusionOk="0" h="8014" w="5728">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2" name="Google Shape;13342;p71"/>
          <p:cNvGrpSpPr/>
          <p:nvPr/>
        </p:nvGrpSpPr>
        <p:grpSpPr>
          <a:xfrm>
            <a:off x="1310655" y="3360527"/>
            <a:ext cx="306314" cy="347403"/>
            <a:chOff x="1310655" y="3360527"/>
            <a:chExt cx="306314" cy="347403"/>
          </a:xfrm>
        </p:grpSpPr>
        <p:sp>
          <p:nvSpPr>
            <p:cNvPr id="13343" name="Google Shape;13343;p71"/>
            <p:cNvSpPr/>
            <p:nvPr/>
          </p:nvSpPr>
          <p:spPr>
            <a:xfrm>
              <a:off x="1440416" y="3531630"/>
              <a:ext cx="151652" cy="176299"/>
            </a:xfrm>
            <a:custGeom>
              <a:rect b="b" l="l" r="r" t="t"/>
              <a:pathLst>
                <a:path extrusionOk="0" h="5565" w="4787">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71"/>
            <p:cNvSpPr/>
            <p:nvPr/>
          </p:nvSpPr>
          <p:spPr>
            <a:xfrm>
              <a:off x="1486447" y="3589478"/>
              <a:ext cx="64152" cy="75842"/>
            </a:xfrm>
            <a:custGeom>
              <a:rect b="b" l="l" r="r" t="t"/>
              <a:pathLst>
                <a:path extrusionOk="0" h="2394" w="2025">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71"/>
            <p:cNvSpPr/>
            <p:nvPr/>
          </p:nvSpPr>
          <p:spPr>
            <a:xfrm>
              <a:off x="1310655" y="3360527"/>
              <a:ext cx="306314" cy="334572"/>
            </a:xfrm>
            <a:custGeom>
              <a:rect b="b" l="l" r="r" t="t"/>
              <a:pathLst>
                <a:path extrusionOk="0" h="10561" w="9669">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71"/>
            <p:cNvSpPr/>
            <p:nvPr/>
          </p:nvSpPr>
          <p:spPr>
            <a:xfrm>
              <a:off x="1474377" y="3380453"/>
              <a:ext cx="122221" cy="118895"/>
            </a:xfrm>
            <a:custGeom>
              <a:rect b="b" l="l" r="r" t="t"/>
              <a:pathLst>
                <a:path extrusionOk="0" h="3753" w="3858">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71"/>
            <p:cNvSpPr/>
            <p:nvPr/>
          </p:nvSpPr>
          <p:spPr>
            <a:xfrm>
              <a:off x="1510207" y="3632848"/>
              <a:ext cx="15492" cy="17741"/>
            </a:xfrm>
            <a:custGeom>
              <a:rect b="b" l="l" r="r" t="t"/>
              <a:pathLst>
                <a:path extrusionOk="0" h="560" w="489">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8" name="Google Shape;13348;p71"/>
          <p:cNvGrpSpPr/>
          <p:nvPr/>
        </p:nvGrpSpPr>
        <p:grpSpPr>
          <a:xfrm>
            <a:off x="3119678" y="3360146"/>
            <a:ext cx="269343" cy="348543"/>
            <a:chOff x="3119678" y="3360146"/>
            <a:chExt cx="269343" cy="348543"/>
          </a:xfrm>
        </p:grpSpPr>
        <p:sp>
          <p:nvSpPr>
            <p:cNvPr id="13349" name="Google Shape;13349;p71"/>
            <p:cNvSpPr/>
            <p:nvPr/>
          </p:nvSpPr>
          <p:spPr>
            <a:xfrm>
              <a:off x="3268289" y="3498271"/>
              <a:ext cx="43782" cy="46728"/>
            </a:xfrm>
            <a:custGeom>
              <a:rect b="b" l="l" r="r" t="t"/>
              <a:pathLst>
                <a:path extrusionOk="0" h="1475" w="1382">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71"/>
            <p:cNvSpPr/>
            <p:nvPr/>
          </p:nvSpPr>
          <p:spPr>
            <a:xfrm>
              <a:off x="3147208" y="3475176"/>
              <a:ext cx="214664" cy="233513"/>
            </a:xfrm>
            <a:custGeom>
              <a:rect b="b" l="l" r="r" t="t"/>
              <a:pathLst>
                <a:path extrusionOk="0" h="7371" w="6776">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71"/>
            <p:cNvSpPr/>
            <p:nvPr/>
          </p:nvSpPr>
          <p:spPr>
            <a:xfrm>
              <a:off x="3249408" y="3360146"/>
              <a:ext cx="10613" cy="97321"/>
            </a:xfrm>
            <a:custGeom>
              <a:rect b="b" l="l" r="r" t="t"/>
              <a:pathLst>
                <a:path extrusionOk="0" h="3072" w="335">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71"/>
            <p:cNvSpPr/>
            <p:nvPr/>
          </p:nvSpPr>
          <p:spPr>
            <a:xfrm>
              <a:off x="3175879" y="3377919"/>
              <a:ext cx="54331" cy="86740"/>
            </a:xfrm>
            <a:custGeom>
              <a:rect b="b" l="l" r="r" t="t"/>
              <a:pathLst>
                <a:path extrusionOk="0" h="2738" w="1715">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71"/>
            <p:cNvSpPr/>
            <p:nvPr/>
          </p:nvSpPr>
          <p:spPr>
            <a:xfrm>
              <a:off x="3119678" y="3429399"/>
              <a:ext cx="89401" cy="50720"/>
            </a:xfrm>
            <a:custGeom>
              <a:rect b="b" l="l" r="r" t="t"/>
              <a:pathLst>
                <a:path extrusionOk="0" h="1601" w="2822">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71"/>
            <p:cNvSpPr/>
            <p:nvPr/>
          </p:nvSpPr>
          <p:spPr>
            <a:xfrm>
              <a:off x="3279219" y="3377919"/>
              <a:ext cx="54363" cy="85980"/>
            </a:xfrm>
            <a:custGeom>
              <a:rect b="b" l="l" r="r" t="t"/>
              <a:pathLst>
                <a:path extrusionOk="0" h="2714" w="1716">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71"/>
            <p:cNvSpPr/>
            <p:nvPr/>
          </p:nvSpPr>
          <p:spPr>
            <a:xfrm>
              <a:off x="3300349" y="3429399"/>
              <a:ext cx="88672" cy="51100"/>
            </a:xfrm>
            <a:custGeom>
              <a:rect b="b" l="l" r="r" t="t"/>
              <a:pathLst>
                <a:path extrusionOk="0" h="1613" w="2799">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6" name="Google Shape;13356;p71"/>
          <p:cNvGrpSpPr/>
          <p:nvPr/>
        </p:nvGrpSpPr>
        <p:grpSpPr>
          <a:xfrm>
            <a:off x="3967213" y="3356947"/>
            <a:ext cx="368185" cy="354753"/>
            <a:chOff x="3967213" y="3356947"/>
            <a:chExt cx="368185" cy="354753"/>
          </a:xfrm>
        </p:grpSpPr>
        <p:sp>
          <p:nvSpPr>
            <p:cNvPr id="13357" name="Google Shape;13357;p71"/>
            <p:cNvSpPr/>
            <p:nvPr/>
          </p:nvSpPr>
          <p:spPr>
            <a:xfrm>
              <a:off x="4180705" y="3356947"/>
              <a:ext cx="154693" cy="164292"/>
            </a:xfrm>
            <a:custGeom>
              <a:rect b="b" l="l" r="r" t="t"/>
              <a:pathLst>
                <a:path extrusionOk="0" h="5186" w="4883">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71"/>
            <p:cNvSpPr/>
            <p:nvPr/>
          </p:nvSpPr>
          <p:spPr>
            <a:xfrm>
              <a:off x="4093585" y="3484237"/>
              <a:ext cx="21891" cy="37002"/>
            </a:xfrm>
            <a:custGeom>
              <a:rect b="b" l="l" r="r" t="t"/>
              <a:pathLst>
                <a:path extrusionOk="0" h="1168" w="691">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71"/>
            <p:cNvSpPr/>
            <p:nvPr/>
          </p:nvSpPr>
          <p:spPr>
            <a:xfrm>
              <a:off x="3967213" y="3408047"/>
              <a:ext cx="275394" cy="303653"/>
            </a:xfrm>
            <a:custGeom>
              <a:rect b="b" l="l" r="r" t="t"/>
              <a:pathLst>
                <a:path extrusionOk="0" h="9585" w="8693">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71"/>
            <p:cNvSpPr/>
            <p:nvPr/>
          </p:nvSpPr>
          <p:spPr>
            <a:xfrm>
              <a:off x="4239154" y="3387518"/>
              <a:ext cx="44922" cy="65071"/>
            </a:xfrm>
            <a:custGeom>
              <a:rect b="b" l="l" r="r" t="t"/>
              <a:pathLst>
                <a:path extrusionOk="0" h="2054" w="1418">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71"/>
            <p:cNvSpPr/>
            <p:nvPr/>
          </p:nvSpPr>
          <p:spPr>
            <a:xfrm>
              <a:off x="4250876" y="3457816"/>
              <a:ext cx="14351" cy="14383"/>
            </a:xfrm>
            <a:custGeom>
              <a:rect b="b" l="l" r="r" t="t"/>
              <a:pathLst>
                <a:path extrusionOk="0" h="454" w="453">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2" name="Google Shape;13362;p71"/>
          <p:cNvGrpSpPr/>
          <p:nvPr/>
        </p:nvGrpSpPr>
        <p:grpSpPr>
          <a:xfrm>
            <a:off x="871254" y="3360146"/>
            <a:ext cx="285183" cy="347023"/>
            <a:chOff x="871254" y="3360146"/>
            <a:chExt cx="285183" cy="347023"/>
          </a:xfrm>
        </p:grpSpPr>
        <p:sp>
          <p:nvSpPr>
            <p:cNvPr id="13363" name="Google Shape;13363;p71"/>
            <p:cNvSpPr/>
            <p:nvPr/>
          </p:nvSpPr>
          <p:spPr>
            <a:xfrm>
              <a:off x="871254" y="3360146"/>
              <a:ext cx="135052" cy="164863"/>
            </a:xfrm>
            <a:custGeom>
              <a:rect b="b" l="l" r="r" t="t"/>
              <a:pathLst>
                <a:path extrusionOk="0" h="5204" w="4263">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71"/>
            <p:cNvSpPr/>
            <p:nvPr/>
          </p:nvSpPr>
          <p:spPr>
            <a:xfrm>
              <a:off x="876132" y="3360146"/>
              <a:ext cx="280305" cy="347023"/>
            </a:xfrm>
            <a:custGeom>
              <a:rect b="b" l="l" r="r" t="t"/>
              <a:pathLst>
                <a:path extrusionOk="0" h="10954" w="8848">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71"/>
            <p:cNvSpPr/>
            <p:nvPr/>
          </p:nvSpPr>
          <p:spPr>
            <a:xfrm>
              <a:off x="950073" y="3450656"/>
              <a:ext cx="792" cy="1172"/>
            </a:xfrm>
            <a:custGeom>
              <a:rect b="b" l="l" r="r" t="t"/>
              <a:pathLst>
                <a:path extrusionOk="0" h="37" w="25">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71"/>
            <p:cNvSpPr/>
            <p:nvPr/>
          </p:nvSpPr>
          <p:spPr>
            <a:xfrm>
              <a:off x="923304" y="3434784"/>
              <a:ext cx="178042" cy="156594"/>
            </a:xfrm>
            <a:custGeom>
              <a:rect b="b" l="l" r="r" t="t"/>
              <a:pathLst>
                <a:path extrusionOk="0" h="4943" w="562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7" name="Google Shape;13367;p71"/>
          <p:cNvGrpSpPr/>
          <p:nvPr/>
        </p:nvGrpSpPr>
        <p:grpSpPr>
          <a:xfrm>
            <a:off x="2665165" y="3360146"/>
            <a:ext cx="281794" cy="349684"/>
            <a:chOff x="2665165" y="3360146"/>
            <a:chExt cx="281794" cy="349684"/>
          </a:xfrm>
        </p:grpSpPr>
        <p:sp>
          <p:nvSpPr>
            <p:cNvPr id="13368" name="Google Shape;13368;p71"/>
            <p:cNvSpPr/>
            <p:nvPr/>
          </p:nvSpPr>
          <p:spPr>
            <a:xfrm>
              <a:off x="2665165" y="3495547"/>
              <a:ext cx="136572" cy="214284"/>
            </a:xfrm>
            <a:custGeom>
              <a:rect b="b" l="l" r="r" t="t"/>
              <a:pathLst>
                <a:path extrusionOk="0" h="6764" w="4311">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71"/>
            <p:cNvSpPr/>
            <p:nvPr/>
          </p:nvSpPr>
          <p:spPr>
            <a:xfrm>
              <a:off x="2811495" y="3494786"/>
              <a:ext cx="135464" cy="212003"/>
            </a:xfrm>
            <a:custGeom>
              <a:rect b="b" l="l" r="r" t="t"/>
              <a:pathLst>
                <a:path extrusionOk="0" h="6692" w="4276">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71"/>
            <p:cNvSpPr/>
            <p:nvPr/>
          </p:nvSpPr>
          <p:spPr>
            <a:xfrm>
              <a:off x="2731915" y="3360146"/>
              <a:ext cx="149403" cy="181812"/>
            </a:xfrm>
            <a:custGeom>
              <a:rect b="b" l="l" r="r" t="t"/>
              <a:pathLst>
                <a:path extrusionOk="0" h="5739" w="4716">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71"/>
            <p:cNvSpPr/>
            <p:nvPr/>
          </p:nvSpPr>
          <p:spPr>
            <a:xfrm>
              <a:off x="2760585" y="3389545"/>
              <a:ext cx="92442" cy="91333"/>
            </a:xfrm>
            <a:custGeom>
              <a:rect b="b" l="l" r="r" t="t"/>
              <a:pathLst>
                <a:path extrusionOk="0" h="2883" w="2918">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71"/>
            <p:cNvSpPr/>
            <p:nvPr/>
          </p:nvSpPr>
          <p:spPr>
            <a:xfrm>
              <a:off x="2789636" y="3417836"/>
              <a:ext cx="33961" cy="33993"/>
            </a:xfrm>
            <a:custGeom>
              <a:rect b="b" l="l" r="r" t="t"/>
              <a:pathLst>
                <a:path extrusionOk="0" h="1073" w="1072">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3" name="Google Shape;13373;p71"/>
          <p:cNvGrpSpPr/>
          <p:nvPr/>
        </p:nvGrpSpPr>
        <p:grpSpPr>
          <a:xfrm>
            <a:off x="7156344" y="3347696"/>
            <a:ext cx="264465" cy="353074"/>
            <a:chOff x="7156344" y="3347696"/>
            <a:chExt cx="264465" cy="353074"/>
          </a:xfrm>
        </p:grpSpPr>
        <p:sp>
          <p:nvSpPr>
            <p:cNvPr id="13374" name="Google Shape;13374;p71"/>
            <p:cNvSpPr/>
            <p:nvPr/>
          </p:nvSpPr>
          <p:spPr>
            <a:xfrm>
              <a:off x="7248754" y="3468397"/>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71"/>
            <p:cNvSpPr/>
            <p:nvPr/>
          </p:nvSpPr>
          <p:spPr>
            <a:xfrm>
              <a:off x="7314775" y="3468397"/>
              <a:ext cx="10201" cy="15872"/>
            </a:xfrm>
            <a:custGeom>
              <a:rect b="b" l="l" r="r" t="t"/>
              <a:pathLst>
                <a:path extrusionOk="0" h="501" w="322">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71"/>
            <p:cNvSpPr/>
            <p:nvPr/>
          </p:nvSpPr>
          <p:spPr>
            <a:xfrm>
              <a:off x="7156344" y="3347696"/>
              <a:ext cx="264465" cy="353074"/>
            </a:xfrm>
            <a:custGeom>
              <a:rect b="b" l="l" r="r" t="t"/>
              <a:pathLst>
                <a:path extrusionOk="0" h="11145" w="8348">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71"/>
            <p:cNvSpPr/>
            <p:nvPr/>
          </p:nvSpPr>
          <p:spPr>
            <a:xfrm>
              <a:off x="7212544" y="3678023"/>
              <a:ext cx="14763" cy="21226"/>
            </a:xfrm>
            <a:custGeom>
              <a:rect b="b" l="l" r="r" t="t"/>
              <a:pathLst>
                <a:path extrusionOk="0" h="670" w="466">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71"/>
            <p:cNvSpPr/>
            <p:nvPr/>
          </p:nvSpPr>
          <p:spPr>
            <a:xfrm>
              <a:off x="7257055" y="3498936"/>
              <a:ext cx="60382" cy="32472"/>
            </a:xfrm>
            <a:custGeom>
              <a:rect b="b" l="l" r="r" t="t"/>
              <a:pathLst>
                <a:path extrusionOk="0" h="1025" w="1906">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9" name="Google Shape;13379;p71"/>
          <p:cNvGrpSpPr/>
          <p:nvPr/>
        </p:nvGrpSpPr>
        <p:grpSpPr>
          <a:xfrm>
            <a:off x="6703732" y="3346936"/>
            <a:ext cx="264813" cy="352693"/>
            <a:chOff x="6703732" y="3346936"/>
            <a:chExt cx="264813" cy="352693"/>
          </a:xfrm>
        </p:grpSpPr>
        <p:sp>
          <p:nvSpPr>
            <p:cNvPr id="13380" name="Google Shape;13380;p71"/>
            <p:cNvSpPr/>
            <p:nvPr/>
          </p:nvSpPr>
          <p:spPr>
            <a:xfrm>
              <a:off x="6797283" y="3468777"/>
              <a:ext cx="10581" cy="15872"/>
            </a:xfrm>
            <a:custGeom>
              <a:rect b="b" l="l" r="r" t="t"/>
              <a:pathLst>
                <a:path extrusionOk="0" h="501" w="334">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71"/>
            <p:cNvSpPr/>
            <p:nvPr/>
          </p:nvSpPr>
          <p:spPr>
            <a:xfrm>
              <a:off x="6863272" y="3468777"/>
              <a:ext cx="10613" cy="15872"/>
            </a:xfrm>
            <a:custGeom>
              <a:rect b="b" l="l" r="r" t="t"/>
              <a:pathLst>
                <a:path extrusionOk="0" h="501" w="335">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71"/>
            <p:cNvSpPr/>
            <p:nvPr/>
          </p:nvSpPr>
          <p:spPr>
            <a:xfrm>
              <a:off x="6814231" y="3507712"/>
              <a:ext cx="43433" cy="15777"/>
            </a:xfrm>
            <a:custGeom>
              <a:rect b="b" l="l" r="r" t="t"/>
              <a:pathLst>
                <a:path extrusionOk="0" h="498" w="1371">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71"/>
            <p:cNvSpPr/>
            <p:nvPr/>
          </p:nvSpPr>
          <p:spPr>
            <a:xfrm>
              <a:off x="6902143" y="3489876"/>
              <a:ext cx="32" cy="412"/>
            </a:xfrm>
            <a:custGeom>
              <a:rect b="b" l="l" r="r" t="t"/>
              <a:pathLst>
                <a:path extrusionOk="0" h="13" w="1">
                  <a:moveTo>
                    <a:pt x="0" y="13"/>
                  </a:moveTo>
                  <a:cubicBezTo>
                    <a:pt x="0" y="1"/>
                    <a:pt x="0" y="13"/>
                    <a:pt x="0" y="13"/>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71"/>
            <p:cNvSpPr/>
            <p:nvPr/>
          </p:nvSpPr>
          <p:spPr>
            <a:xfrm>
              <a:off x="6703732" y="3346936"/>
              <a:ext cx="264813" cy="352693"/>
            </a:xfrm>
            <a:custGeom>
              <a:rect b="b" l="l" r="r" t="t"/>
              <a:pathLst>
                <a:path extrusionOk="0" h="11133" w="8359">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5" name="Google Shape;13385;p71"/>
          <p:cNvGrpSpPr/>
          <p:nvPr/>
        </p:nvGrpSpPr>
        <p:grpSpPr>
          <a:xfrm>
            <a:off x="6252228" y="3346936"/>
            <a:ext cx="265193" cy="352693"/>
            <a:chOff x="6252228" y="3346936"/>
            <a:chExt cx="265193" cy="352693"/>
          </a:xfrm>
        </p:grpSpPr>
        <p:sp>
          <p:nvSpPr>
            <p:cNvPr id="13386" name="Google Shape;13386;p71"/>
            <p:cNvSpPr/>
            <p:nvPr/>
          </p:nvSpPr>
          <p:spPr>
            <a:xfrm>
              <a:off x="6252228" y="3346936"/>
              <a:ext cx="265193" cy="352693"/>
            </a:xfrm>
            <a:custGeom>
              <a:rect b="b" l="l" r="r" t="t"/>
              <a:pathLst>
                <a:path extrusionOk="0" h="11133" w="8371">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71"/>
            <p:cNvSpPr/>
            <p:nvPr/>
          </p:nvSpPr>
          <p:spPr>
            <a:xfrm>
              <a:off x="6363140" y="3540532"/>
              <a:ext cx="43402" cy="15396"/>
            </a:xfrm>
            <a:custGeom>
              <a:rect b="b" l="l" r="r" t="t"/>
              <a:pathLst>
                <a:path extrusionOk="0" h="486" w="137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71"/>
            <p:cNvSpPr/>
            <p:nvPr/>
          </p:nvSpPr>
          <p:spPr>
            <a:xfrm>
              <a:off x="6406890" y="3468397"/>
              <a:ext cx="21511" cy="10201"/>
            </a:xfrm>
            <a:custGeom>
              <a:rect b="b" l="l" r="r" t="t"/>
              <a:pathLst>
                <a:path extrusionOk="0" h="322" w="679">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9" name="Google Shape;13389;p71"/>
          <p:cNvGrpSpPr/>
          <p:nvPr/>
        </p:nvGrpSpPr>
        <p:grpSpPr>
          <a:xfrm>
            <a:off x="5801105" y="3347696"/>
            <a:ext cx="264813" cy="351933"/>
            <a:chOff x="5801105" y="3347696"/>
            <a:chExt cx="264813" cy="351933"/>
          </a:xfrm>
        </p:grpSpPr>
        <p:sp>
          <p:nvSpPr>
            <p:cNvPr id="13390" name="Google Shape;13390;p71"/>
            <p:cNvSpPr/>
            <p:nvPr/>
          </p:nvSpPr>
          <p:spPr>
            <a:xfrm>
              <a:off x="5911256" y="3534862"/>
              <a:ext cx="43782" cy="15396"/>
            </a:xfrm>
            <a:custGeom>
              <a:rect b="b" l="l" r="r" t="t"/>
              <a:pathLst>
                <a:path extrusionOk="0" h="486" w="1382">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71"/>
            <p:cNvSpPr/>
            <p:nvPr/>
          </p:nvSpPr>
          <p:spPr>
            <a:xfrm>
              <a:off x="5894656" y="3490256"/>
              <a:ext cx="10201" cy="16252"/>
            </a:xfrm>
            <a:custGeom>
              <a:rect b="b" l="l" r="r" t="t"/>
              <a:pathLst>
                <a:path extrusionOk="0" h="513" w="322">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71"/>
            <p:cNvSpPr/>
            <p:nvPr/>
          </p:nvSpPr>
          <p:spPr>
            <a:xfrm>
              <a:off x="5961057" y="3490256"/>
              <a:ext cx="10201" cy="16252"/>
            </a:xfrm>
            <a:custGeom>
              <a:rect b="b" l="l" r="r" t="t"/>
              <a:pathLst>
                <a:path extrusionOk="0" h="513" w="322">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71"/>
            <p:cNvSpPr/>
            <p:nvPr/>
          </p:nvSpPr>
          <p:spPr>
            <a:xfrm>
              <a:off x="5801105" y="3347696"/>
              <a:ext cx="264813" cy="351933"/>
            </a:xfrm>
            <a:custGeom>
              <a:rect b="b" l="l" r="r" t="t"/>
              <a:pathLst>
                <a:path extrusionOk="0" h="11109" w="8359">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4" name="Google Shape;13394;p71"/>
          <p:cNvGrpSpPr/>
          <p:nvPr/>
        </p:nvGrpSpPr>
        <p:grpSpPr>
          <a:xfrm>
            <a:off x="5349253" y="3346936"/>
            <a:ext cx="265922" cy="352693"/>
            <a:chOff x="5349253" y="3346936"/>
            <a:chExt cx="265922" cy="352693"/>
          </a:xfrm>
        </p:grpSpPr>
        <p:sp>
          <p:nvSpPr>
            <p:cNvPr id="13395" name="Google Shape;13395;p71"/>
            <p:cNvSpPr/>
            <p:nvPr/>
          </p:nvSpPr>
          <p:spPr>
            <a:xfrm>
              <a:off x="5460133" y="3534862"/>
              <a:ext cx="44162" cy="15396"/>
            </a:xfrm>
            <a:custGeom>
              <a:rect b="b" l="l" r="r" t="t"/>
              <a:pathLst>
                <a:path extrusionOk="0" h="486" w="1394">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6" name="Google Shape;13396;p71"/>
            <p:cNvSpPr/>
            <p:nvPr/>
          </p:nvSpPr>
          <p:spPr>
            <a:xfrm>
              <a:off x="5443153" y="3495927"/>
              <a:ext cx="10613" cy="16252"/>
            </a:xfrm>
            <a:custGeom>
              <a:rect b="b" l="l" r="r" t="t"/>
              <a:pathLst>
                <a:path extrusionOk="0" h="513" w="335">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71"/>
            <p:cNvSpPr/>
            <p:nvPr/>
          </p:nvSpPr>
          <p:spPr>
            <a:xfrm>
              <a:off x="5509934" y="3495927"/>
              <a:ext cx="10201" cy="16252"/>
            </a:xfrm>
            <a:custGeom>
              <a:rect b="b" l="l" r="r" t="t"/>
              <a:pathLst>
                <a:path extrusionOk="0" h="513" w="322">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71"/>
            <p:cNvSpPr/>
            <p:nvPr/>
          </p:nvSpPr>
          <p:spPr>
            <a:xfrm>
              <a:off x="5438242" y="3479707"/>
              <a:ext cx="21162" cy="10201"/>
            </a:xfrm>
            <a:custGeom>
              <a:rect b="b" l="l" r="r" t="t"/>
              <a:pathLst>
                <a:path extrusionOk="0" h="322" w="668">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71"/>
            <p:cNvSpPr/>
            <p:nvPr/>
          </p:nvSpPr>
          <p:spPr>
            <a:xfrm>
              <a:off x="5504644" y="3479707"/>
              <a:ext cx="21162" cy="10201"/>
            </a:xfrm>
            <a:custGeom>
              <a:rect b="b" l="l" r="r" t="t"/>
              <a:pathLst>
                <a:path extrusionOk="0" h="322" w="668">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71"/>
            <p:cNvSpPr/>
            <p:nvPr/>
          </p:nvSpPr>
          <p:spPr>
            <a:xfrm>
              <a:off x="5349253" y="3346936"/>
              <a:ext cx="265922" cy="352693"/>
            </a:xfrm>
            <a:custGeom>
              <a:rect b="b" l="l" r="r" t="t"/>
              <a:pathLst>
                <a:path extrusionOk="0" h="11133" w="8394">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1" name="Google Shape;13401;p71"/>
          <p:cNvGrpSpPr/>
          <p:nvPr/>
        </p:nvGrpSpPr>
        <p:grpSpPr>
          <a:xfrm>
            <a:off x="4907159" y="3346936"/>
            <a:ext cx="264845" cy="354214"/>
            <a:chOff x="4907159" y="3346936"/>
            <a:chExt cx="264845" cy="354214"/>
          </a:xfrm>
        </p:grpSpPr>
        <p:sp>
          <p:nvSpPr>
            <p:cNvPr id="13402" name="Google Shape;13402;p71"/>
            <p:cNvSpPr/>
            <p:nvPr/>
          </p:nvSpPr>
          <p:spPr>
            <a:xfrm>
              <a:off x="5015061" y="3556752"/>
              <a:ext cx="43402" cy="15777"/>
            </a:xfrm>
            <a:custGeom>
              <a:rect b="b" l="l" r="r" t="t"/>
              <a:pathLst>
                <a:path extrusionOk="0" h="498" w="137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71"/>
            <p:cNvSpPr/>
            <p:nvPr/>
          </p:nvSpPr>
          <p:spPr>
            <a:xfrm>
              <a:off x="4907159" y="3346936"/>
              <a:ext cx="264845" cy="354214"/>
            </a:xfrm>
            <a:custGeom>
              <a:rect b="b" l="l" r="r" t="t"/>
              <a:pathLst>
                <a:path extrusionOk="0" h="11181" w="836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4" name="Google Shape;13404;p71"/>
          <p:cNvGrpSpPr/>
          <p:nvPr/>
        </p:nvGrpSpPr>
        <p:grpSpPr>
          <a:xfrm>
            <a:off x="8048421" y="3334486"/>
            <a:ext cx="276503" cy="369674"/>
            <a:chOff x="8048421" y="3334486"/>
            <a:chExt cx="276503" cy="369674"/>
          </a:xfrm>
        </p:grpSpPr>
        <p:sp>
          <p:nvSpPr>
            <p:cNvPr id="13405" name="Google Shape;13405;p71"/>
            <p:cNvSpPr/>
            <p:nvPr/>
          </p:nvSpPr>
          <p:spPr>
            <a:xfrm>
              <a:off x="8146471" y="3456327"/>
              <a:ext cx="10613" cy="16252"/>
            </a:xfrm>
            <a:custGeom>
              <a:rect b="b" l="l" r="r" t="t"/>
              <a:pathLst>
                <a:path extrusionOk="0" h="513" w="335">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71"/>
            <p:cNvSpPr/>
            <p:nvPr/>
          </p:nvSpPr>
          <p:spPr>
            <a:xfrm>
              <a:off x="8215501" y="3456327"/>
              <a:ext cx="10961" cy="16252"/>
            </a:xfrm>
            <a:custGeom>
              <a:rect b="b" l="l" r="r" t="t"/>
              <a:pathLst>
                <a:path extrusionOk="0" h="513" w="346">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71"/>
            <p:cNvSpPr/>
            <p:nvPr/>
          </p:nvSpPr>
          <p:spPr>
            <a:xfrm>
              <a:off x="8048421" y="3334486"/>
              <a:ext cx="276503" cy="369674"/>
            </a:xfrm>
            <a:custGeom>
              <a:rect b="b" l="l" r="r" t="t"/>
              <a:pathLst>
                <a:path extrusionOk="0" h="11669" w="8728">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71"/>
            <p:cNvSpPr/>
            <p:nvPr/>
          </p:nvSpPr>
          <p:spPr>
            <a:xfrm>
              <a:off x="8154771" y="3491016"/>
              <a:ext cx="63392" cy="33993"/>
            </a:xfrm>
            <a:custGeom>
              <a:rect b="b" l="l" r="r" t="t"/>
              <a:pathLst>
                <a:path extrusionOk="0" h="1073" w="2001">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71"/>
            <p:cNvSpPr/>
            <p:nvPr/>
          </p:nvSpPr>
          <p:spPr>
            <a:xfrm>
              <a:off x="8139691" y="3435988"/>
              <a:ext cx="23792" cy="13939"/>
            </a:xfrm>
            <a:custGeom>
              <a:rect b="b" l="l" r="r" t="t"/>
              <a:pathLst>
                <a:path extrusionOk="0" h="440" w="751">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0" name="Google Shape;13410;p71"/>
            <p:cNvSpPr/>
            <p:nvPr/>
          </p:nvSpPr>
          <p:spPr>
            <a:xfrm>
              <a:off x="8209102" y="3435418"/>
              <a:ext cx="23412" cy="13401"/>
            </a:xfrm>
            <a:custGeom>
              <a:rect b="b" l="l" r="r" t="t"/>
              <a:pathLst>
                <a:path extrusionOk="0" h="423" w="739">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1" name="Google Shape;13411;p71"/>
          <p:cNvGrpSpPr/>
          <p:nvPr/>
        </p:nvGrpSpPr>
        <p:grpSpPr>
          <a:xfrm>
            <a:off x="7575787" y="3329955"/>
            <a:ext cx="295384" cy="376834"/>
            <a:chOff x="7575787" y="3329955"/>
            <a:chExt cx="295384" cy="376834"/>
          </a:xfrm>
        </p:grpSpPr>
        <p:sp>
          <p:nvSpPr>
            <p:cNvPr id="13412" name="Google Shape;13412;p71"/>
            <p:cNvSpPr/>
            <p:nvPr/>
          </p:nvSpPr>
          <p:spPr>
            <a:xfrm>
              <a:off x="7682549" y="3453666"/>
              <a:ext cx="11341" cy="17392"/>
            </a:xfrm>
            <a:custGeom>
              <a:rect b="b" l="l" r="r" t="t"/>
              <a:pathLst>
                <a:path extrusionOk="0" h="549" w="358">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71"/>
            <p:cNvSpPr/>
            <p:nvPr/>
          </p:nvSpPr>
          <p:spPr>
            <a:xfrm>
              <a:off x="7753068" y="3453666"/>
              <a:ext cx="11341" cy="17392"/>
            </a:xfrm>
            <a:custGeom>
              <a:rect b="b" l="l" r="r" t="t"/>
              <a:pathLst>
                <a:path extrusionOk="0" h="549" w="358">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71"/>
            <p:cNvSpPr/>
            <p:nvPr/>
          </p:nvSpPr>
          <p:spPr>
            <a:xfrm>
              <a:off x="7699149" y="3494691"/>
              <a:ext cx="47932" cy="17487"/>
            </a:xfrm>
            <a:custGeom>
              <a:rect b="b" l="l" r="r" t="t"/>
              <a:pathLst>
                <a:path extrusionOk="0" h="552" w="1513">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71"/>
            <p:cNvSpPr/>
            <p:nvPr/>
          </p:nvSpPr>
          <p:spPr>
            <a:xfrm>
              <a:off x="7575787" y="3329955"/>
              <a:ext cx="295384" cy="376834"/>
            </a:xfrm>
            <a:custGeom>
              <a:rect b="b" l="l" r="r" t="t"/>
              <a:pathLst>
                <a:path extrusionOk="0" h="11895" w="9324">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71"/>
            <p:cNvSpPr/>
            <p:nvPr/>
          </p:nvSpPr>
          <p:spPr>
            <a:xfrm>
              <a:off x="7676118" y="3435576"/>
              <a:ext cx="23412" cy="11341"/>
            </a:xfrm>
            <a:custGeom>
              <a:rect b="b" l="l" r="r" t="t"/>
              <a:pathLst>
                <a:path extrusionOk="0" h="358" w="739">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71"/>
            <p:cNvSpPr/>
            <p:nvPr/>
          </p:nvSpPr>
          <p:spPr>
            <a:xfrm>
              <a:off x="7747049" y="3435576"/>
              <a:ext cx="23031" cy="11341"/>
            </a:xfrm>
            <a:custGeom>
              <a:rect b="b" l="l" r="r" t="t"/>
              <a:pathLst>
                <a:path extrusionOk="0" h="358" w="727">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8" name="Google Shape;13418;p71"/>
          <p:cNvGrpSpPr/>
          <p:nvPr/>
        </p:nvGrpSpPr>
        <p:grpSpPr>
          <a:xfrm>
            <a:off x="864062" y="2884503"/>
            <a:ext cx="264084" cy="347783"/>
            <a:chOff x="864062" y="2884503"/>
            <a:chExt cx="264084" cy="347783"/>
          </a:xfrm>
        </p:grpSpPr>
        <p:sp>
          <p:nvSpPr>
            <p:cNvPr id="13419" name="Google Shape;13419;p71"/>
            <p:cNvSpPr/>
            <p:nvPr/>
          </p:nvSpPr>
          <p:spPr>
            <a:xfrm>
              <a:off x="944783" y="2884503"/>
              <a:ext cx="102263" cy="122982"/>
            </a:xfrm>
            <a:custGeom>
              <a:rect b="b" l="l" r="r" t="t"/>
              <a:pathLst>
                <a:path extrusionOk="0" h="3882" w="3228">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71"/>
            <p:cNvSpPr/>
            <p:nvPr/>
          </p:nvSpPr>
          <p:spPr>
            <a:xfrm>
              <a:off x="963664" y="2903733"/>
              <a:ext cx="65261" cy="64152"/>
            </a:xfrm>
            <a:custGeom>
              <a:rect b="b" l="l" r="r" t="t"/>
              <a:pathLst>
                <a:path extrusionOk="0" h="2025" w="206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1" name="Google Shape;13421;p71"/>
            <p:cNvSpPr/>
            <p:nvPr/>
          </p:nvSpPr>
          <p:spPr>
            <a:xfrm>
              <a:off x="864062" y="2987843"/>
              <a:ext cx="264084" cy="244443"/>
            </a:xfrm>
            <a:custGeom>
              <a:rect b="b" l="l" r="r" t="t"/>
              <a:pathLst>
                <a:path extrusionOk="0" h="7716" w="8336">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71"/>
            <p:cNvSpPr/>
            <p:nvPr/>
          </p:nvSpPr>
          <p:spPr>
            <a:xfrm>
              <a:off x="1022494" y="3006724"/>
              <a:ext cx="44162" cy="22271"/>
            </a:xfrm>
            <a:custGeom>
              <a:rect b="b" l="l" r="r" t="t"/>
              <a:pathLst>
                <a:path extrusionOk="0" h="703" w="1394">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71"/>
            <p:cNvSpPr/>
            <p:nvPr/>
          </p:nvSpPr>
          <p:spPr>
            <a:xfrm>
              <a:off x="1086234" y="3100244"/>
              <a:ext cx="28322" cy="37002"/>
            </a:xfrm>
            <a:custGeom>
              <a:rect b="b" l="l" r="r" t="t"/>
              <a:pathLst>
                <a:path extrusionOk="0" h="1168" w="894">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71"/>
            <p:cNvSpPr/>
            <p:nvPr/>
          </p:nvSpPr>
          <p:spPr>
            <a:xfrm>
              <a:off x="1023634" y="3077941"/>
              <a:ext cx="26041" cy="49167"/>
            </a:xfrm>
            <a:custGeom>
              <a:rect b="b" l="l" r="r" t="t"/>
              <a:pathLst>
                <a:path extrusionOk="0" h="1552" w="822">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71"/>
            <p:cNvSpPr/>
            <p:nvPr/>
          </p:nvSpPr>
          <p:spPr>
            <a:xfrm>
              <a:off x="924413" y="3006819"/>
              <a:ext cx="44162" cy="22176"/>
            </a:xfrm>
            <a:custGeom>
              <a:rect b="b" l="l" r="r" t="t"/>
              <a:pathLst>
                <a:path extrusionOk="0" h="700" w="1394">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71"/>
            <p:cNvSpPr/>
            <p:nvPr/>
          </p:nvSpPr>
          <p:spPr>
            <a:xfrm>
              <a:off x="929703" y="3158757"/>
              <a:ext cx="56232" cy="41849"/>
            </a:xfrm>
            <a:custGeom>
              <a:rect b="b" l="l" r="r" t="t"/>
              <a:pathLst>
                <a:path extrusionOk="0" h="1321" w="1775">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71"/>
            <p:cNvSpPr/>
            <p:nvPr/>
          </p:nvSpPr>
          <p:spPr>
            <a:xfrm>
              <a:off x="876512" y="3100244"/>
              <a:ext cx="28322" cy="37002"/>
            </a:xfrm>
            <a:custGeom>
              <a:rect b="b" l="l" r="r" t="t"/>
              <a:pathLst>
                <a:path extrusionOk="0" h="1168" w="894">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71"/>
            <p:cNvSpPr/>
            <p:nvPr/>
          </p:nvSpPr>
          <p:spPr>
            <a:xfrm>
              <a:off x="941393" y="3077941"/>
              <a:ext cx="26453" cy="49484"/>
            </a:xfrm>
            <a:custGeom>
              <a:rect b="b" l="l" r="r" t="t"/>
              <a:pathLst>
                <a:path extrusionOk="0" h="1562" w="835">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9" name="Google Shape;13429;p71"/>
          <p:cNvGrpSpPr/>
          <p:nvPr/>
        </p:nvGrpSpPr>
        <p:grpSpPr>
          <a:xfrm>
            <a:off x="3978523" y="2884661"/>
            <a:ext cx="348955" cy="346516"/>
            <a:chOff x="3978523" y="2884661"/>
            <a:chExt cx="348955" cy="346516"/>
          </a:xfrm>
        </p:grpSpPr>
        <p:sp>
          <p:nvSpPr>
            <p:cNvPr id="13430" name="Google Shape;13430;p71"/>
            <p:cNvSpPr/>
            <p:nvPr/>
          </p:nvSpPr>
          <p:spPr>
            <a:xfrm>
              <a:off x="4237285" y="2916658"/>
              <a:ext cx="58101" cy="56897"/>
            </a:xfrm>
            <a:custGeom>
              <a:rect b="b" l="l" r="r" t="t"/>
              <a:pathLst>
                <a:path extrusionOk="0" h="1796" w="1834">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71"/>
            <p:cNvSpPr/>
            <p:nvPr/>
          </p:nvSpPr>
          <p:spPr>
            <a:xfrm>
              <a:off x="4216535" y="2886594"/>
              <a:ext cx="29843" cy="73751"/>
            </a:xfrm>
            <a:custGeom>
              <a:rect b="b" l="l" r="r" t="t"/>
              <a:pathLst>
                <a:path extrusionOk="0" h="2328" w="942">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71"/>
            <p:cNvSpPr/>
            <p:nvPr/>
          </p:nvSpPr>
          <p:spPr>
            <a:xfrm>
              <a:off x="4176935" y="2884661"/>
              <a:ext cx="30571" cy="74163"/>
            </a:xfrm>
            <a:custGeom>
              <a:rect b="b" l="l" r="r" t="t"/>
              <a:pathLst>
                <a:path extrusionOk="0" h="2341" w="965">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71"/>
            <p:cNvSpPr/>
            <p:nvPr/>
          </p:nvSpPr>
          <p:spPr>
            <a:xfrm>
              <a:off x="4250116" y="2965762"/>
              <a:ext cx="74701" cy="28544"/>
            </a:xfrm>
            <a:custGeom>
              <a:rect b="b" l="l" r="r" t="t"/>
              <a:pathLst>
                <a:path extrusionOk="0" h="901" w="2358">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71"/>
            <p:cNvSpPr/>
            <p:nvPr/>
          </p:nvSpPr>
          <p:spPr>
            <a:xfrm>
              <a:off x="4251985" y="3004443"/>
              <a:ext cx="75493" cy="29462"/>
            </a:xfrm>
            <a:custGeom>
              <a:rect b="b" l="l" r="r" t="t"/>
              <a:pathLst>
                <a:path extrusionOk="0" h="930" w="2383">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71"/>
            <p:cNvSpPr/>
            <p:nvPr/>
          </p:nvSpPr>
          <p:spPr>
            <a:xfrm>
              <a:off x="4033615" y="2996428"/>
              <a:ext cx="73941" cy="84237"/>
            </a:xfrm>
            <a:custGeom>
              <a:rect b="b" l="l" r="r" t="t"/>
              <a:pathLst>
                <a:path extrusionOk="0" h="2659" w="2334">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71"/>
            <p:cNvSpPr/>
            <p:nvPr/>
          </p:nvSpPr>
          <p:spPr>
            <a:xfrm>
              <a:off x="3978523" y="2931738"/>
              <a:ext cx="303684" cy="299439"/>
            </a:xfrm>
            <a:custGeom>
              <a:rect b="b" l="l" r="r" t="t"/>
              <a:pathLst>
                <a:path extrusionOk="0" h="9452" w="9586">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71"/>
            <p:cNvSpPr/>
            <p:nvPr/>
          </p:nvSpPr>
          <p:spPr>
            <a:xfrm>
              <a:off x="4116204" y="3078638"/>
              <a:ext cx="73973" cy="84269"/>
            </a:xfrm>
            <a:custGeom>
              <a:rect b="b" l="l" r="r" t="t"/>
              <a:pathLst>
                <a:path extrusionOk="0" h="2660" w="2335">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8" name="Google Shape;13438;p71"/>
          <p:cNvGrpSpPr/>
          <p:nvPr/>
        </p:nvGrpSpPr>
        <p:grpSpPr>
          <a:xfrm>
            <a:off x="3527780" y="2885263"/>
            <a:ext cx="347435" cy="345534"/>
            <a:chOff x="3527780" y="2885263"/>
            <a:chExt cx="347435" cy="345534"/>
          </a:xfrm>
        </p:grpSpPr>
        <p:sp>
          <p:nvSpPr>
            <p:cNvPr id="13439" name="Google Shape;13439;p71"/>
            <p:cNvSpPr/>
            <p:nvPr/>
          </p:nvSpPr>
          <p:spPr>
            <a:xfrm>
              <a:off x="3527780" y="2885263"/>
              <a:ext cx="347435" cy="345534"/>
            </a:xfrm>
            <a:custGeom>
              <a:rect b="b" l="l" r="r" t="t"/>
              <a:pathLst>
                <a:path extrusionOk="0" h="10907" w="10967">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71"/>
            <p:cNvSpPr/>
            <p:nvPr/>
          </p:nvSpPr>
          <p:spPr>
            <a:xfrm>
              <a:off x="3599440" y="2956543"/>
              <a:ext cx="204494" cy="204843"/>
            </a:xfrm>
            <a:custGeom>
              <a:rect b="b" l="l" r="r" t="t"/>
              <a:pathLst>
                <a:path extrusionOk="0" h="6466" w="6455">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71"/>
            <p:cNvSpPr/>
            <p:nvPr/>
          </p:nvSpPr>
          <p:spPr>
            <a:xfrm>
              <a:off x="3661691" y="3018763"/>
              <a:ext cx="79992" cy="80372"/>
            </a:xfrm>
            <a:custGeom>
              <a:rect b="b" l="l" r="r" t="t"/>
              <a:pathLst>
                <a:path extrusionOk="0" h="2537" w="2525">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71"/>
            <p:cNvSpPr/>
            <p:nvPr/>
          </p:nvSpPr>
          <p:spPr>
            <a:xfrm>
              <a:off x="3625101" y="2982552"/>
              <a:ext cx="18501" cy="18533"/>
            </a:xfrm>
            <a:custGeom>
              <a:rect b="b" l="l" r="r" t="t"/>
              <a:pathLst>
                <a:path extrusionOk="0" h="585" w="584">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71"/>
            <p:cNvSpPr/>
            <p:nvPr/>
          </p:nvSpPr>
          <p:spPr>
            <a:xfrm>
              <a:off x="3651522" y="2982552"/>
              <a:ext cx="18881" cy="18533"/>
            </a:xfrm>
            <a:custGeom>
              <a:rect b="b" l="l" r="r" t="t"/>
              <a:pathLst>
                <a:path extrusionOk="0" h="585" w="596">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71"/>
            <p:cNvSpPr/>
            <p:nvPr/>
          </p:nvSpPr>
          <p:spPr>
            <a:xfrm>
              <a:off x="3679052" y="2982552"/>
              <a:ext cx="18501" cy="18533"/>
            </a:xfrm>
            <a:custGeom>
              <a:rect b="b" l="l" r="r" t="t"/>
              <a:pathLst>
                <a:path extrusionOk="0" h="585" w="584">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71"/>
            <p:cNvSpPr/>
            <p:nvPr/>
          </p:nvSpPr>
          <p:spPr>
            <a:xfrm>
              <a:off x="3705822" y="2982552"/>
              <a:ext cx="18501" cy="18533"/>
            </a:xfrm>
            <a:custGeom>
              <a:rect b="b" l="l" r="r" t="t"/>
              <a:pathLst>
                <a:path extrusionOk="0" h="585" w="584">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71"/>
            <p:cNvSpPr/>
            <p:nvPr/>
          </p:nvSpPr>
          <p:spPr>
            <a:xfrm>
              <a:off x="3732591" y="2982552"/>
              <a:ext cx="18533" cy="18533"/>
            </a:xfrm>
            <a:custGeom>
              <a:rect b="b" l="l" r="r" t="t"/>
              <a:pathLst>
                <a:path extrusionOk="0" h="585" w="585">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71"/>
            <p:cNvSpPr/>
            <p:nvPr/>
          </p:nvSpPr>
          <p:spPr>
            <a:xfrm>
              <a:off x="3759773" y="2982552"/>
              <a:ext cx="18121" cy="18533"/>
            </a:xfrm>
            <a:custGeom>
              <a:rect b="b" l="l" r="r" t="t"/>
              <a:pathLst>
                <a:path extrusionOk="0" h="585" w="572">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71"/>
            <p:cNvSpPr/>
            <p:nvPr/>
          </p:nvSpPr>
          <p:spPr>
            <a:xfrm>
              <a:off x="3625101" y="3116844"/>
              <a:ext cx="18501" cy="18501"/>
            </a:xfrm>
            <a:custGeom>
              <a:rect b="b" l="l" r="r" t="t"/>
              <a:pathLst>
                <a:path extrusionOk="0" h="584" w="584">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71"/>
            <p:cNvSpPr/>
            <p:nvPr/>
          </p:nvSpPr>
          <p:spPr>
            <a:xfrm>
              <a:off x="3651522" y="3116844"/>
              <a:ext cx="18881" cy="18501"/>
            </a:xfrm>
            <a:custGeom>
              <a:rect b="b" l="l" r="r" t="t"/>
              <a:pathLst>
                <a:path extrusionOk="0" h="584" w="596">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71"/>
            <p:cNvSpPr/>
            <p:nvPr/>
          </p:nvSpPr>
          <p:spPr>
            <a:xfrm>
              <a:off x="3679052" y="3116844"/>
              <a:ext cx="18501" cy="18501"/>
            </a:xfrm>
            <a:custGeom>
              <a:rect b="b" l="l" r="r" t="t"/>
              <a:pathLst>
                <a:path extrusionOk="0" h="584" w="584">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71"/>
            <p:cNvSpPr/>
            <p:nvPr/>
          </p:nvSpPr>
          <p:spPr>
            <a:xfrm>
              <a:off x="3705822" y="3116844"/>
              <a:ext cx="18501" cy="18501"/>
            </a:xfrm>
            <a:custGeom>
              <a:rect b="b" l="l" r="r" t="t"/>
              <a:pathLst>
                <a:path extrusionOk="0" h="584" w="584">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2" name="Google Shape;13452;p71"/>
            <p:cNvSpPr/>
            <p:nvPr/>
          </p:nvSpPr>
          <p:spPr>
            <a:xfrm>
              <a:off x="3732591" y="3116844"/>
              <a:ext cx="18533" cy="18501"/>
            </a:xfrm>
            <a:custGeom>
              <a:rect b="b" l="l" r="r" t="t"/>
              <a:pathLst>
                <a:path extrusionOk="0" h="584" w="585">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71"/>
            <p:cNvSpPr/>
            <p:nvPr/>
          </p:nvSpPr>
          <p:spPr>
            <a:xfrm>
              <a:off x="3759773" y="3116844"/>
              <a:ext cx="18121" cy="18501"/>
            </a:xfrm>
            <a:custGeom>
              <a:rect b="b" l="l" r="r" t="t"/>
              <a:pathLst>
                <a:path extrusionOk="0" h="584" w="572">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71"/>
            <p:cNvSpPr/>
            <p:nvPr/>
          </p:nvSpPr>
          <p:spPr>
            <a:xfrm>
              <a:off x="3625101" y="3009354"/>
              <a:ext cx="18501" cy="18501"/>
            </a:xfrm>
            <a:custGeom>
              <a:rect b="b" l="l" r="r" t="t"/>
              <a:pathLst>
                <a:path extrusionOk="0" h="584" w="584">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71"/>
            <p:cNvSpPr/>
            <p:nvPr/>
          </p:nvSpPr>
          <p:spPr>
            <a:xfrm>
              <a:off x="3625101" y="3036503"/>
              <a:ext cx="18501" cy="18153"/>
            </a:xfrm>
            <a:custGeom>
              <a:rect b="b" l="l" r="r" t="t"/>
              <a:pathLst>
                <a:path extrusionOk="0" h="573" w="584">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71"/>
            <p:cNvSpPr/>
            <p:nvPr/>
          </p:nvSpPr>
          <p:spPr>
            <a:xfrm>
              <a:off x="3625101" y="3063273"/>
              <a:ext cx="18501" cy="18533"/>
            </a:xfrm>
            <a:custGeom>
              <a:rect b="b" l="l" r="r" t="t"/>
              <a:pathLst>
                <a:path extrusionOk="0" h="585" w="584">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71"/>
            <p:cNvSpPr/>
            <p:nvPr/>
          </p:nvSpPr>
          <p:spPr>
            <a:xfrm>
              <a:off x="3625101" y="3090074"/>
              <a:ext cx="18501" cy="18501"/>
            </a:xfrm>
            <a:custGeom>
              <a:rect b="b" l="l" r="r" t="t"/>
              <a:pathLst>
                <a:path extrusionOk="0" h="584" w="584">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71"/>
            <p:cNvSpPr/>
            <p:nvPr/>
          </p:nvSpPr>
          <p:spPr>
            <a:xfrm>
              <a:off x="3759773" y="3009354"/>
              <a:ext cx="18121" cy="18501"/>
            </a:xfrm>
            <a:custGeom>
              <a:rect b="b" l="l" r="r" t="t"/>
              <a:pathLst>
                <a:path extrusionOk="0" h="584" w="572">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71"/>
            <p:cNvSpPr/>
            <p:nvPr/>
          </p:nvSpPr>
          <p:spPr>
            <a:xfrm>
              <a:off x="3759773" y="3036503"/>
              <a:ext cx="18121" cy="18153"/>
            </a:xfrm>
            <a:custGeom>
              <a:rect b="b" l="l" r="r" t="t"/>
              <a:pathLst>
                <a:path extrusionOk="0" h="573" w="572">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71"/>
            <p:cNvSpPr/>
            <p:nvPr/>
          </p:nvSpPr>
          <p:spPr>
            <a:xfrm>
              <a:off x="3759773" y="3063273"/>
              <a:ext cx="18121" cy="18533"/>
            </a:xfrm>
            <a:custGeom>
              <a:rect b="b" l="l" r="r" t="t"/>
              <a:pathLst>
                <a:path extrusionOk="0" h="585" w="572">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71"/>
            <p:cNvSpPr/>
            <p:nvPr/>
          </p:nvSpPr>
          <p:spPr>
            <a:xfrm>
              <a:off x="3759773" y="3090074"/>
              <a:ext cx="18121" cy="18501"/>
            </a:xfrm>
            <a:custGeom>
              <a:rect b="b" l="l" r="r" t="t"/>
              <a:pathLst>
                <a:path extrusionOk="0" h="584" w="572">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2" name="Google Shape;13462;p71"/>
          <p:cNvGrpSpPr/>
          <p:nvPr/>
        </p:nvGrpSpPr>
        <p:grpSpPr>
          <a:xfrm>
            <a:off x="2239671" y="2884503"/>
            <a:ext cx="218053" cy="348543"/>
            <a:chOff x="2239671" y="2884503"/>
            <a:chExt cx="218053" cy="348543"/>
          </a:xfrm>
        </p:grpSpPr>
        <p:sp>
          <p:nvSpPr>
            <p:cNvPr id="13463" name="Google Shape;13463;p71"/>
            <p:cNvSpPr/>
            <p:nvPr/>
          </p:nvSpPr>
          <p:spPr>
            <a:xfrm>
              <a:off x="2341903" y="2884503"/>
              <a:ext cx="115822" cy="268963"/>
            </a:xfrm>
            <a:custGeom>
              <a:rect b="b" l="l" r="r" t="t"/>
              <a:pathLst>
                <a:path extrusionOk="0" h="8490" w="3656">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71"/>
            <p:cNvSpPr/>
            <p:nvPr/>
          </p:nvSpPr>
          <p:spPr>
            <a:xfrm>
              <a:off x="2275881" y="3157965"/>
              <a:ext cx="168284" cy="75082"/>
            </a:xfrm>
            <a:custGeom>
              <a:rect b="b" l="l" r="r" t="t"/>
              <a:pathLst>
                <a:path extrusionOk="0" h="2370" w="5312">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71"/>
            <p:cNvSpPr/>
            <p:nvPr/>
          </p:nvSpPr>
          <p:spPr>
            <a:xfrm>
              <a:off x="2320012" y="3098755"/>
              <a:ext cx="10613" cy="54711"/>
            </a:xfrm>
            <a:custGeom>
              <a:rect b="b" l="l" r="r" t="t"/>
              <a:pathLst>
                <a:path extrusionOk="0" h="1727" w="335">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71"/>
            <p:cNvSpPr/>
            <p:nvPr/>
          </p:nvSpPr>
          <p:spPr>
            <a:xfrm>
              <a:off x="2267961" y="3116939"/>
              <a:ext cx="42293" cy="41437"/>
            </a:xfrm>
            <a:custGeom>
              <a:rect b="b" l="l" r="r" t="t"/>
              <a:pathLst>
                <a:path extrusionOk="0" h="1308" w="1335">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71"/>
            <p:cNvSpPr/>
            <p:nvPr/>
          </p:nvSpPr>
          <p:spPr>
            <a:xfrm>
              <a:off x="2239671" y="3166645"/>
              <a:ext cx="54743" cy="10201"/>
            </a:xfrm>
            <a:custGeom>
              <a:rect b="b" l="l" r="r" t="t"/>
              <a:pathLst>
                <a:path extrusionOk="0" h="322" w="1728">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8" name="Google Shape;13468;p71"/>
          <p:cNvGrpSpPr/>
          <p:nvPr/>
        </p:nvGrpSpPr>
        <p:grpSpPr>
          <a:xfrm>
            <a:off x="2691555" y="2884503"/>
            <a:ext cx="215044" cy="348924"/>
            <a:chOff x="2691555" y="2884503"/>
            <a:chExt cx="215044" cy="348924"/>
          </a:xfrm>
        </p:grpSpPr>
        <p:sp>
          <p:nvSpPr>
            <p:cNvPr id="13469" name="Google Shape;13469;p71"/>
            <p:cNvSpPr/>
            <p:nvPr/>
          </p:nvSpPr>
          <p:spPr>
            <a:xfrm>
              <a:off x="2691555" y="2884503"/>
              <a:ext cx="215044" cy="348924"/>
            </a:xfrm>
            <a:custGeom>
              <a:rect b="b" l="l" r="r" t="t"/>
              <a:pathLst>
                <a:path extrusionOk="0" h="11014" w="6788">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71"/>
            <p:cNvSpPr/>
            <p:nvPr/>
          </p:nvSpPr>
          <p:spPr>
            <a:xfrm>
              <a:off x="2754535" y="2907503"/>
              <a:ext cx="126783" cy="127164"/>
            </a:xfrm>
            <a:custGeom>
              <a:rect b="b" l="l" r="r" t="t"/>
              <a:pathLst>
                <a:path extrusionOk="0" h="4014" w="4002">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1" name="Google Shape;13471;p71"/>
            <p:cNvSpPr/>
            <p:nvPr/>
          </p:nvSpPr>
          <p:spPr>
            <a:xfrm>
              <a:off x="2781336" y="2931263"/>
              <a:ext cx="74321" cy="74353"/>
            </a:xfrm>
            <a:custGeom>
              <a:rect b="b" l="l" r="r" t="t"/>
              <a:pathLst>
                <a:path extrusionOk="0" h="2347" w="2346">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2" name="Google Shape;13472;p71"/>
          <p:cNvGrpSpPr/>
          <p:nvPr/>
        </p:nvGrpSpPr>
        <p:grpSpPr>
          <a:xfrm>
            <a:off x="1770459" y="2884503"/>
            <a:ext cx="254644" cy="348828"/>
            <a:chOff x="1770459" y="2884503"/>
            <a:chExt cx="254644" cy="348828"/>
          </a:xfrm>
        </p:grpSpPr>
        <p:sp>
          <p:nvSpPr>
            <p:cNvPr id="13473" name="Google Shape;13473;p71"/>
            <p:cNvSpPr/>
            <p:nvPr/>
          </p:nvSpPr>
          <p:spPr>
            <a:xfrm>
              <a:off x="1832330" y="2884503"/>
              <a:ext cx="130902" cy="159572"/>
            </a:xfrm>
            <a:custGeom>
              <a:rect b="b" l="l" r="r" t="t"/>
              <a:pathLst>
                <a:path extrusionOk="0" h="5037" w="4132">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71"/>
            <p:cNvSpPr/>
            <p:nvPr/>
          </p:nvSpPr>
          <p:spPr>
            <a:xfrm>
              <a:off x="1861000" y="2912698"/>
              <a:ext cx="75842" cy="72167"/>
            </a:xfrm>
            <a:custGeom>
              <a:rect b="b" l="l" r="r" t="t"/>
              <a:pathLst>
                <a:path extrusionOk="0" h="2278" w="2394">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71"/>
            <p:cNvSpPr/>
            <p:nvPr/>
          </p:nvSpPr>
          <p:spPr>
            <a:xfrm>
              <a:off x="1818359" y="3060644"/>
              <a:ext cx="57753" cy="24172"/>
            </a:xfrm>
            <a:custGeom>
              <a:rect b="b" l="l" r="r" t="t"/>
              <a:pathLst>
                <a:path extrusionOk="0" h="763" w="1823">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71"/>
            <p:cNvSpPr/>
            <p:nvPr/>
          </p:nvSpPr>
          <p:spPr>
            <a:xfrm>
              <a:off x="1818359" y="3078384"/>
              <a:ext cx="57753" cy="24552"/>
            </a:xfrm>
            <a:custGeom>
              <a:rect b="b" l="l" r="r" t="t"/>
              <a:pathLst>
                <a:path extrusionOk="0" h="775" w="1823">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71"/>
            <p:cNvSpPr/>
            <p:nvPr/>
          </p:nvSpPr>
          <p:spPr>
            <a:xfrm>
              <a:off x="1818359" y="3096474"/>
              <a:ext cx="57753" cy="24172"/>
            </a:xfrm>
            <a:custGeom>
              <a:rect b="b" l="l" r="r" t="t"/>
              <a:pathLst>
                <a:path extrusionOk="0" h="763" w="1823">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71"/>
            <p:cNvSpPr/>
            <p:nvPr/>
          </p:nvSpPr>
          <p:spPr>
            <a:xfrm>
              <a:off x="2022410" y="3029914"/>
              <a:ext cx="760" cy="570"/>
            </a:xfrm>
            <a:custGeom>
              <a:rect b="b" l="l" r="r" t="t"/>
              <a:pathLst>
                <a:path extrusionOk="0" h="18" w="24">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71"/>
            <p:cNvSpPr/>
            <p:nvPr/>
          </p:nvSpPr>
          <p:spPr>
            <a:xfrm>
              <a:off x="1770459" y="3017337"/>
              <a:ext cx="254644" cy="215994"/>
            </a:xfrm>
            <a:custGeom>
              <a:rect b="b" l="l" r="r" t="t"/>
              <a:pathLst>
                <a:path extrusionOk="0" h="6818" w="8038">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71"/>
            <p:cNvSpPr/>
            <p:nvPr/>
          </p:nvSpPr>
          <p:spPr>
            <a:xfrm>
              <a:off x="1929271" y="3055987"/>
              <a:ext cx="38111" cy="47298"/>
            </a:xfrm>
            <a:custGeom>
              <a:rect b="b" l="l" r="r" t="t"/>
              <a:pathLst>
                <a:path extrusionOk="0" h="1493" w="1203">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81" name="Google Shape;13481;p71"/>
          <p:cNvGrpSpPr/>
          <p:nvPr/>
        </p:nvGrpSpPr>
        <p:grpSpPr>
          <a:xfrm>
            <a:off x="1317466" y="2884883"/>
            <a:ext cx="258382" cy="348543"/>
            <a:chOff x="1317466" y="2884883"/>
            <a:chExt cx="258382" cy="348543"/>
          </a:xfrm>
        </p:grpSpPr>
        <p:sp>
          <p:nvSpPr>
            <p:cNvPr id="13482" name="Google Shape;13482;p71"/>
            <p:cNvSpPr/>
            <p:nvPr/>
          </p:nvSpPr>
          <p:spPr>
            <a:xfrm>
              <a:off x="1317847" y="2916943"/>
              <a:ext cx="51702" cy="278404"/>
            </a:xfrm>
            <a:custGeom>
              <a:rect b="b" l="l" r="r" t="t"/>
              <a:pathLst>
                <a:path extrusionOk="0" h="8788" w="1632">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71"/>
            <p:cNvSpPr/>
            <p:nvPr/>
          </p:nvSpPr>
          <p:spPr>
            <a:xfrm>
              <a:off x="1394766" y="3181725"/>
              <a:ext cx="32852" cy="32852"/>
            </a:xfrm>
            <a:custGeom>
              <a:rect b="b" l="l" r="r" t="t"/>
              <a:pathLst>
                <a:path extrusionOk="0" h="1037" w="1037">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71"/>
            <p:cNvSpPr/>
            <p:nvPr/>
          </p:nvSpPr>
          <p:spPr>
            <a:xfrm>
              <a:off x="1317466" y="2884883"/>
              <a:ext cx="258382" cy="348543"/>
            </a:xfrm>
            <a:custGeom>
              <a:rect b="b" l="l" r="r" t="t"/>
              <a:pathLst>
                <a:path extrusionOk="0" h="11002" w="8156">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71"/>
            <p:cNvSpPr/>
            <p:nvPr/>
          </p:nvSpPr>
          <p:spPr>
            <a:xfrm>
              <a:off x="1467186" y="2912033"/>
              <a:ext cx="82653" cy="82273"/>
            </a:xfrm>
            <a:custGeom>
              <a:rect b="b" l="l" r="r" t="t"/>
              <a:pathLst>
                <a:path extrusionOk="0" h="2597" w="2609">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71"/>
            <p:cNvSpPr/>
            <p:nvPr/>
          </p:nvSpPr>
          <p:spPr>
            <a:xfrm>
              <a:off x="1403066" y="2929393"/>
              <a:ext cx="15872" cy="15872"/>
            </a:xfrm>
            <a:custGeom>
              <a:rect b="b" l="l" r="r" t="t"/>
              <a:pathLst>
                <a:path extrusionOk="0" h="501" w="501">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71"/>
            <p:cNvSpPr/>
            <p:nvPr/>
          </p:nvSpPr>
          <p:spPr>
            <a:xfrm>
              <a:off x="1361597" y="3023293"/>
              <a:ext cx="98461" cy="30983"/>
            </a:xfrm>
            <a:custGeom>
              <a:rect b="b" l="l" r="r" t="t"/>
              <a:pathLst>
                <a:path extrusionOk="0" h="978" w="3108">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71"/>
            <p:cNvSpPr/>
            <p:nvPr/>
          </p:nvSpPr>
          <p:spPr>
            <a:xfrm>
              <a:off x="1361597" y="3061024"/>
              <a:ext cx="98461" cy="30951"/>
            </a:xfrm>
            <a:custGeom>
              <a:rect b="b" l="l" r="r" t="t"/>
              <a:pathLst>
                <a:path extrusionOk="0" h="977" w="3108">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71"/>
            <p:cNvSpPr/>
            <p:nvPr/>
          </p:nvSpPr>
          <p:spPr>
            <a:xfrm>
              <a:off x="1361597" y="3098755"/>
              <a:ext cx="98461" cy="30951"/>
            </a:xfrm>
            <a:custGeom>
              <a:rect b="b" l="l" r="r" t="t"/>
              <a:pathLst>
                <a:path extrusionOk="0" h="977" w="3108">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0" name="Google Shape;13490;p71"/>
          <p:cNvGrpSpPr/>
          <p:nvPr/>
        </p:nvGrpSpPr>
        <p:grpSpPr>
          <a:xfrm>
            <a:off x="3121167" y="2884883"/>
            <a:ext cx="258414" cy="348543"/>
            <a:chOff x="3121167" y="2884883"/>
            <a:chExt cx="258414" cy="348543"/>
          </a:xfrm>
        </p:grpSpPr>
        <p:sp>
          <p:nvSpPr>
            <p:cNvPr id="13491" name="Google Shape;13491;p71"/>
            <p:cNvSpPr/>
            <p:nvPr/>
          </p:nvSpPr>
          <p:spPr>
            <a:xfrm>
              <a:off x="3196249" y="2932023"/>
              <a:ext cx="37351" cy="10581"/>
            </a:xfrm>
            <a:custGeom>
              <a:rect b="b" l="l" r="r" t="t"/>
              <a:pathLst>
                <a:path extrusionOk="0" h="334" w="1179">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2" name="Google Shape;13492;p71"/>
            <p:cNvSpPr/>
            <p:nvPr/>
          </p:nvSpPr>
          <p:spPr>
            <a:xfrm>
              <a:off x="3165297" y="3031593"/>
              <a:ext cx="98873" cy="31332"/>
            </a:xfrm>
            <a:custGeom>
              <a:rect b="b" l="l" r="r" t="t"/>
              <a:pathLst>
                <a:path extrusionOk="0" h="989" w="3121">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3" name="Google Shape;13493;p71"/>
            <p:cNvSpPr/>
            <p:nvPr/>
          </p:nvSpPr>
          <p:spPr>
            <a:xfrm>
              <a:off x="3165297" y="3075343"/>
              <a:ext cx="98873" cy="10613"/>
            </a:xfrm>
            <a:custGeom>
              <a:rect b="b" l="l" r="r" t="t"/>
              <a:pathLst>
                <a:path extrusionOk="0" h="335" w="3121">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71"/>
            <p:cNvSpPr/>
            <p:nvPr/>
          </p:nvSpPr>
          <p:spPr>
            <a:xfrm>
              <a:off x="3165297" y="3099863"/>
              <a:ext cx="98873" cy="10613"/>
            </a:xfrm>
            <a:custGeom>
              <a:rect b="b" l="l" r="r" t="t"/>
              <a:pathLst>
                <a:path extrusionOk="0" h="335" w="3121">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71"/>
            <p:cNvSpPr/>
            <p:nvPr/>
          </p:nvSpPr>
          <p:spPr>
            <a:xfrm>
              <a:off x="3198498" y="3181725"/>
              <a:ext cx="33232" cy="32852"/>
            </a:xfrm>
            <a:custGeom>
              <a:rect b="b" l="l" r="r" t="t"/>
              <a:pathLst>
                <a:path extrusionOk="0" h="1037" w="1049">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71"/>
            <p:cNvSpPr/>
            <p:nvPr/>
          </p:nvSpPr>
          <p:spPr>
            <a:xfrm>
              <a:off x="3121167" y="2884883"/>
              <a:ext cx="258414" cy="348543"/>
            </a:xfrm>
            <a:custGeom>
              <a:rect b="b" l="l" r="r" t="t"/>
              <a:pathLst>
                <a:path extrusionOk="0" h="11002" w="8157">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71"/>
            <p:cNvSpPr/>
            <p:nvPr/>
          </p:nvSpPr>
          <p:spPr>
            <a:xfrm>
              <a:off x="3298448" y="2932403"/>
              <a:ext cx="28322" cy="54331"/>
            </a:xfrm>
            <a:custGeom>
              <a:rect b="b" l="l" r="r" t="t"/>
              <a:pathLst>
                <a:path extrusionOk="0" h="1715" w="894">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71"/>
            <p:cNvSpPr/>
            <p:nvPr/>
          </p:nvSpPr>
          <p:spPr>
            <a:xfrm>
              <a:off x="3302218" y="2916183"/>
              <a:ext cx="15492" cy="15111"/>
            </a:xfrm>
            <a:custGeom>
              <a:rect b="b" l="l" r="r" t="t"/>
              <a:pathLst>
                <a:path extrusionOk="0" h="477" w="489">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9" name="Google Shape;13499;p71"/>
          <p:cNvGrpSpPr/>
          <p:nvPr/>
        </p:nvGrpSpPr>
        <p:grpSpPr>
          <a:xfrm>
            <a:off x="4899999" y="2882095"/>
            <a:ext cx="271244" cy="346801"/>
            <a:chOff x="4899999" y="2882095"/>
            <a:chExt cx="271244" cy="346801"/>
          </a:xfrm>
        </p:grpSpPr>
        <p:sp>
          <p:nvSpPr>
            <p:cNvPr id="13500" name="Google Shape;13500;p71"/>
            <p:cNvSpPr/>
            <p:nvPr/>
          </p:nvSpPr>
          <p:spPr>
            <a:xfrm>
              <a:off x="4899999" y="2882095"/>
              <a:ext cx="271244" cy="346801"/>
            </a:xfrm>
            <a:custGeom>
              <a:rect b="b" l="l" r="r" t="t"/>
              <a:pathLst>
                <a:path extrusionOk="0" h="10947" w="8562">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71"/>
            <p:cNvSpPr/>
            <p:nvPr/>
          </p:nvSpPr>
          <p:spPr>
            <a:xfrm>
              <a:off x="5090491" y="3141364"/>
              <a:ext cx="10581" cy="86391"/>
            </a:xfrm>
            <a:custGeom>
              <a:rect b="b" l="l" r="r" t="t"/>
              <a:pathLst>
                <a:path extrusionOk="0" h="2727" w="334">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71"/>
            <p:cNvSpPr/>
            <p:nvPr/>
          </p:nvSpPr>
          <p:spPr>
            <a:xfrm>
              <a:off x="5031281" y="3152294"/>
              <a:ext cx="10201" cy="10613"/>
            </a:xfrm>
            <a:custGeom>
              <a:rect b="b" l="l" r="r" t="t"/>
              <a:pathLst>
                <a:path extrusionOk="0" h="335" w="322">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71"/>
            <p:cNvSpPr/>
            <p:nvPr/>
          </p:nvSpPr>
          <p:spPr>
            <a:xfrm>
              <a:off x="5031281" y="3217555"/>
              <a:ext cx="10201" cy="10201"/>
            </a:xfrm>
            <a:custGeom>
              <a:rect b="b" l="l" r="r" t="t"/>
              <a:pathLst>
                <a:path extrusionOk="0" h="322" w="322">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71"/>
            <p:cNvSpPr/>
            <p:nvPr/>
          </p:nvSpPr>
          <p:spPr>
            <a:xfrm>
              <a:off x="5031281" y="3184734"/>
              <a:ext cx="10201" cy="10613"/>
            </a:xfrm>
            <a:custGeom>
              <a:rect b="b" l="l" r="r" t="t"/>
              <a:pathLst>
                <a:path extrusionOk="0" h="335" w="322">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71"/>
            <p:cNvSpPr/>
            <p:nvPr/>
          </p:nvSpPr>
          <p:spPr>
            <a:xfrm>
              <a:off x="4998841" y="2995763"/>
              <a:ext cx="10201" cy="15492"/>
            </a:xfrm>
            <a:custGeom>
              <a:rect b="b" l="l" r="r" t="t"/>
              <a:pathLst>
                <a:path extrusionOk="0" h="489" w="322">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71"/>
            <p:cNvSpPr/>
            <p:nvPr/>
          </p:nvSpPr>
          <p:spPr>
            <a:xfrm>
              <a:off x="5063721" y="2995763"/>
              <a:ext cx="10201" cy="15492"/>
            </a:xfrm>
            <a:custGeom>
              <a:rect b="b" l="l" r="r" t="t"/>
              <a:pathLst>
                <a:path extrusionOk="0" h="489" w="322">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71"/>
            <p:cNvSpPr/>
            <p:nvPr/>
          </p:nvSpPr>
          <p:spPr>
            <a:xfrm>
              <a:off x="4993550"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71"/>
            <p:cNvSpPr/>
            <p:nvPr/>
          </p:nvSpPr>
          <p:spPr>
            <a:xfrm>
              <a:off x="5058051"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71"/>
            <p:cNvSpPr/>
            <p:nvPr/>
          </p:nvSpPr>
          <p:spPr>
            <a:xfrm>
              <a:off x="5007141" y="3025574"/>
              <a:ext cx="58481" cy="32092"/>
            </a:xfrm>
            <a:custGeom>
              <a:rect b="b" l="l" r="r" t="t"/>
              <a:pathLst>
                <a:path extrusionOk="0" h="1013" w="1846">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0" name="Google Shape;13510;p71"/>
          <p:cNvGrpSpPr/>
          <p:nvPr/>
        </p:nvGrpSpPr>
        <p:grpSpPr>
          <a:xfrm>
            <a:off x="7162775" y="2881113"/>
            <a:ext cx="259523" cy="346294"/>
            <a:chOff x="7162775" y="2881113"/>
            <a:chExt cx="259523" cy="346294"/>
          </a:xfrm>
        </p:grpSpPr>
        <p:sp>
          <p:nvSpPr>
            <p:cNvPr id="13511" name="Google Shape;13511;p71"/>
            <p:cNvSpPr/>
            <p:nvPr/>
          </p:nvSpPr>
          <p:spPr>
            <a:xfrm>
              <a:off x="7162775" y="2881113"/>
              <a:ext cx="259523" cy="346294"/>
            </a:xfrm>
            <a:custGeom>
              <a:rect b="b" l="l" r="r" t="t"/>
              <a:pathLst>
                <a:path extrusionOk="0" h="10931" w="8192">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71"/>
            <p:cNvSpPr/>
            <p:nvPr/>
          </p:nvSpPr>
          <p:spPr>
            <a:xfrm>
              <a:off x="7270645" y="3044519"/>
              <a:ext cx="43402" cy="15396"/>
            </a:xfrm>
            <a:custGeom>
              <a:rect b="b" l="l" r="r" t="t"/>
              <a:pathLst>
                <a:path extrusionOk="0" h="486" w="137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71"/>
            <p:cNvSpPr/>
            <p:nvPr/>
          </p:nvSpPr>
          <p:spPr>
            <a:xfrm>
              <a:off x="7254805" y="3006344"/>
              <a:ext cx="10201" cy="15492"/>
            </a:xfrm>
            <a:custGeom>
              <a:rect b="b" l="l" r="r" t="t"/>
              <a:pathLst>
                <a:path extrusionOk="0" h="489" w="322">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71"/>
            <p:cNvSpPr/>
            <p:nvPr/>
          </p:nvSpPr>
          <p:spPr>
            <a:xfrm>
              <a:off x="7319686" y="3006344"/>
              <a:ext cx="10581" cy="15492"/>
            </a:xfrm>
            <a:custGeom>
              <a:rect b="b" l="l" r="r" t="t"/>
              <a:pathLst>
                <a:path extrusionOk="0" h="489" w="334">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71"/>
            <p:cNvSpPr/>
            <p:nvPr/>
          </p:nvSpPr>
          <p:spPr>
            <a:xfrm>
              <a:off x="7249135" y="2990124"/>
              <a:ext cx="21162" cy="10581"/>
            </a:xfrm>
            <a:custGeom>
              <a:rect b="b" l="l" r="r" t="t"/>
              <a:pathLst>
                <a:path extrusionOk="0" h="334" w="668">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71"/>
            <p:cNvSpPr/>
            <p:nvPr/>
          </p:nvSpPr>
          <p:spPr>
            <a:xfrm>
              <a:off x="7314015" y="2990124"/>
              <a:ext cx="21542" cy="10581"/>
            </a:xfrm>
            <a:custGeom>
              <a:rect b="b" l="l" r="r" t="t"/>
              <a:pathLst>
                <a:path extrusionOk="0" h="334" w="68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7" name="Google Shape;13517;p71"/>
          <p:cNvGrpSpPr/>
          <p:nvPr/>
        </p:nvGrpSpPr>
        <p:grpSpPr>
          <a:xfrm>
            <a:off x="6709751" y="2881842"/>
            <a:ext cx="261075" cy="347815"/>
            <a:chOff x="6709751" y="2881842"/>
            <a:chExt cx="261075" cy="347815"/>
          </a:xfrm>
        </p:grpSpPr>
        <p:sp>
          <p:nvSpPr>
            <p:cNvPr id="13518" name="Google Shape;13518;p71"/>
            <p:cNvSpPr/>
            <p:nvPr/>
          </p:nvSpPr>
          <p:spPr>
            <a:xfrm>
              <a:off x="6709751" y="2881842"/>
              <a:ext cx="261075" cy="347815"/>
            </a:xfrm>
            <a:custGeom>
              <a:rect b="b" l="l" r="r" t="t"/>
              <a:pathLst>
                <a:path extrusionOk="0" h="10979" w="8241">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9" name="Google Shape;13519;p71"/>
            <p:cNvSpPr/>
            <p:nvPr/>
          </p:nvSpPr>
          <p:spPr>
            <a:xfrm>
              <a:off x="6819522" y="3044519"/>
              <a:ext cx="43402" cy="15396"/>
            </a:xfrm>
            <a:custGeom>
              <a:rect b="b" l="l" r="r" t="t"/>
              <a:pathLst>
                <a:path extrusionOk="0" h="486" w="137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71"/>
            <p:cNvSpPr/>
            <p:nvPr/>
          </p:nvSpPr>
          <p:spPr>
            <a:xfrm>
              <a:off x="6803682" y="3006344"/>
              <a:ext cx="10233" cy="15492"/>
            </a:xfrm>
            <a:custGeom>
              <a:rect b="b" l="l" r="r" t="t"/>
              <a:pathLst>
                <a:path extrusionOk="0" h="489" w="323">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71"/>
            <p:cNvSpPr/>
            <p:nvPr/>
          </p:nvSpPr>
          <p:spPr>
            <a:xfrm>
              <a:off x="6868183" y="3006344"/>
              <a:ext cx="10201" cy="15492"/>
            </a:xfrm>
            <a:custGeom>
              <a:rect b="b" l="l" r="r" t="t"/>
              <a:pathLst>
                <a:path extrusionOk="0" h="489" w="322">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71"/>
            <p:cNvSpPr/>
            <p:nvPr/>
          </p:nvSpPr>
          <p:spPr>
            <a:xfrm>
              <a:off x="6798011" y="2990124"/>
              <a:ext cx="21162" cy="10581"/>
            </a:xfrm>
            <a:custGeom>
              <a:rect b="b" l="l" r="r" t="t"/>
              <a:pathLst>
                <a:path extrusionOk="0" h="334" w="668">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71"/>
            <p:cNvSpPr/>
            <p:nvPr/>
          </p:nvSpPr>
          <p:spPr>
            <a:xfrm>
              <a:off x="6862892" y="2990124"/>
              <a:ext cx="21162" cy="10581"/>
            </a:xfrm>
            <a:custGeom>
              <a:rect b="b" l="l" r="r" t="t"/>
              <a:pathLst>
                <a:path extrusionOk="0" h="334" w="668">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24" name="Google Shape;13524;p71"/>
          <p:cNvGrpSpPr/>
          <p:nvPr/>
        </p:nvGrpSpPr>
        <p:grpSpPr>
          <a:xfrm>
            <a:off x="5807156" y="2881113"/>
            <a:ext cx="261043" cy="348163"/>
            <a:chOff x="5807156" y="2881113"/>
            <a:chExt cx="261043" cy="348163"/>
          </a:xfrm>
        </p:grpSpPr>
        <p:sp>
          <p:nvSpPr>
            <p:cNvPr id="13525" name="Google Shape;13525;p71"/>
            <p:cNvSpPr/>
            <p:nvPr/>
          </p:nvSpPr>
          <p:spPr>
            <a:xfrm>
              <a:off x="5807156" y="2881113"/>
              <a:ext cx="261043" cy="348163"/>
            </a:xfrm>
            <a:custGeom>
              <a:rect b="b" l="l" r="r" t="t"/>
              <a:pathLst>
                <a:path extrusionOk="0" h="10990" w="824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71"/>
            <p:cNvSpPr/>
            <p:nvPr/>
          </p:nvSpPr>
          <p:spPr>
            <a:xfrm>
              <a:off x="5916547" y="3055828"/>
              <a:ext cx="43402" cy="15396"/>
            </a:xfrm>
            <a:custGeom>
              <a:rect b="b" l="l" r="r" t="t"/>
              <a:pathLst>
                <a:path extrusionOk="0" h="486" w="137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71"/>
            <p:cNvSpPr/>
            <p:nvPr/>
          </p:nvSpPr>
          <p:spPr>
            <a:xfrm>
              <a:off x="5900707" y="3012363"/>
              <a:ext cx="10201" cy="15492"/>
            </a:xfrm>
            <a:custGeom>
              <a:rect b="b" l="l" r="r" t="t"/>
              <a:pathLst>
                <a:path extrusionOk="0" h="489" w="322">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71"/>
            <p:cNvSpPr/>
            <p:nvPr/>
          </p:nvSpPr>
          <p:spPr>
            <a:xfrm>
              <a:off x="5965556" y="3012363"/>
              <a:ext cx="10613" cy="15492"/>
            </a:xfrm>
            <a:custGeom>
              <a:rect b="b" l="l" r="r" t="t"/>
              <a:pathLst>
                <a:path extrusionOk="0" h="489" w="335">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71"/>
            <p:cNvSpPr/>
            <p:nvPr/>
          </p:nvSpPr>
          <p:spPr>
            <a:xfrm>
              <a:off x="5933116" y="3206625"/>
              <a:ext cx="10613" cy="1020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0" name="Google Shape;13530;p71"/>
          <p:cNvGrpSpPr/>
          <p:nvPr/>
        </p:nvGrpSpPr>
        <p:grpSpPr>
          <a:xfrm>
            <a:off x="5355653" y="2881493"/>
            <a:ext cx="262184" cy="346643"/>
            <a:chOff x="5355653" y="2881493"/>
            <a:chExt cx="262184" cy="346643"/>
          </a:xfrm>
        </p:grpSpPr>
        <p:sp>
          <p:nvSpPr>
            <p:cNvPr id="13531" name="Google Shape;13531;p71"/>
            <p:cNvSpPr/>
            <p:nvPr/>
          </p:nvSpPr>
          <p:spPr>
            <a:xfrm>
              <a:off x="5465044" y="3060359"/>
              <a:ext cx="43402" cy="15777"/>
            </a:xfrm>
            <a:custGeom>
              <a:rect b="b" l="l" r="r" t="t"/>
              <a:pathLst>
                <a:path extrusionOk="0" h="498" w="137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71"/>
            <p:cNvSpPr/>
            <p:nvPr/>
          </p:nvSpPr>
          <p:spPr>
            <a:xfrm>
              <a:off x="5448823" y="3022564"/>
              <a:ext cx="10581" cy="15872"/>
            </a:xfrm>
            <a:custGeom>
              <a:rect b="b" l="l" r="r" t="t"/>
              <a:pathLst>
                <a:path extrusionOk="0" h="501" w="334">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71"/>
            <p:cNvSpPr/>
            <p:nvPr/>
          </p:nvSpPr>
          <p:spPr>
            <a:xfrm>
              <a:off x="5514084" y="3022564"/>
              <a:ext cx="10201" cy="15872"/>
            </a:xfrm>
            <a:custGeom>
              <a:rect b="b" l="l" r="r" t="t"/>
              <a:pathLst>
                <a:path extrusionOk="0" h="501" w="322">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71"/>
            <p:cNvSpPr/>
            <p:nvPr/>
          </p:nvSpPr>
          <p:spPr>
            <a:xfrm>
              <a:off x="5355653" y="2881493"/>
              <a:ext cx="262184" cy="346643"/>
            </a:xfrm>
            <a:custGeom>
              <a:rect b="b" l="l" r="r" t="t"/>
              <a:pathLst>
                <a:path extrusionOk="0" h="10942" w="8276">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71"/>
            <p:cNvSpPr/>
            <p:nvPr/>
          </p:nvSpPr>
          <p:spPr>
            <a:xfrm>
              <a:off x="5529924" y="3201335"/>
              <a:ext cx="10581" cy="26421"/>
            </a:xfrm>
            <a:custGeom>
              <a:rect b="b" l="l" r="r" t="t"/>
              <a:pathLst>
                <a:path extrusionOk="0" h="834" w="334">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6" name="Google Shape;13536;p71"/>
          <p:cNvGrpSpPr/>
          <p:nvPr/>
        </p:nvGrpSpPr>
        <p:grpSpPr>
          <a:xfrm>
            <a:off x="8055961" y="2881842"/>
            <a:ext cx="260283" cy="345914"/>
            <a:chOff x="8055961" y="2881842"/>
            <a:chExt cx="260283" cy="345914"/>
          </a:xfrm>
        </p:grpSpPr>
        <p:sp>
          <p:nvSpPr>
            <p:cNvPr id="13537" name="Google Shape;13537;p71"/>
            <p:cNvSpPr/>
            <p:nvPr/>
          </p:nvSpPr>
          <p:spPr>
            <a:xfrm>
              <a:off x="8055961" y="2881842"/>
              <a:ext cx="260283" cy="345914"/>
            </a:xfrm>
            <a:custGeom>
              <a:rect b="b" l="l" r="r" t="t"/>
              <a:pathLst>
                <a:path extrusionOk="0" h="10919" w="8216">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71"/>
            <p:cNvSpPr/>
            <p:nvPr/>
          </p:nvSpPr>
          <p:spPr>
            <a:xfrm>
              <a:off x="8164591" y="3033589"/>
              <a:ext cx="43402" cy="15396"/>
            </a:xfrm>
            <a:custGeom>
              <a:rect b="b" l="l" r="r" t="t"/>
              <a:pathLst>
                <a:path extrusionOk="0" h="486" w="137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71"/>
            <p:cNvSpPr/>
            <p:nvPr/>
          </p:nvSpPr>
          <p:spPr>
            <a:xfrm>
              <a:off x="8213632" y="2995383"/>
              <a:ext cx="10581" cy="15492"/>
            </a:xfrm>
            <a:custGeom>
              <a:rect b="b" l="l" r="r" t="t"/>
              <a:pathLst>
                <a:path extrusionOk="0" h="489" w="334">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71"/>
            <p:cNvSpPr/>
            <p:nvPr/>
          </p:nvSpPr>
          <p:spPr>
            <a:xfrm>
              <a:off x="8088401" y="3165758"/>
              <a:ext cx="21511" cy="61998"/>
            </a:xfrm>
            <a:custGeom>
              <a:rect b="b" l="l" r="r" t="t"/>
              <a:pathLst>
                <a:path extrusionOk="0" h="1957" w="679">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1" name="Google Shape;13541;p71"/>
          <p:cNvGrpSpPr/>
          <p:nvPr/>
        </p:nvGrpSpPr>
        <p:grpSpPr>
          <a:xfrm>
            <a:off x="7609368" y="2893912"/>
            <a:ext cx="264813" cy="353105"/>
            <a:chOff x="7609368" y="2893912"/>
            <a:chExt cx="264813" cy="353105"/>
          </a:xfrm>
        </p:grpSpPr>
        <p:sp>
          <p:nvSpPr>
            <p:cNvPr id="13542" name="Google Shape;13542;p71"/>
            <p:cNvSpPr/>
            <p:nvPr/>
          </p:nvSpPr>
          <p:spPr>
            <a:xfrm>
              <a:off x="7703267" y="3015753"/>
              <a:ext cx="10233" cy="15872"/>
            </a:xfrm>
            <a:custGeom>
              <a:rect b="b" l="l" r="r" t="t"/>
              <a:pathLst>
                <a:path extrusionOk="0" h="501" w="323">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71"/>
            <p:cNvSpPr/>
            <p:nvPr/>
          </p:nvSpPr>
          <p:spPr>
            <a:xfrm>
              <a:off x="7769288" y="3015753"/>
              <a:ext cx="10233" cy="15872"/>
            </a:xfrm>
            <a:custGeom>
              <a:rect b="b" l="l" r="r" t="t"/>
              <a:pathLst>
                <a:path extrusionOk="0" h="501" w="323">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71"/>
            <p:cNvSpPr/>
            <p:nvPr/>
          </p:nvSpPr>
          <p:spPr>
            <a:xfrm>
              <a:off x="7697628" y="2997664"/>
              <a:ext cx="21542" cy="11722"/>
            </a:xfrm>
            <a:custGeom>
              <a:rect b="b" l="l" r="r" t="t"/>
              <a:pathLst>
                <a:path extrusionOk="0" h="370" w="68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71"/>
            <p:cNvSpPr/>
            <p:nvPr/>
          </p:nvSpPr>
          <p:spPr>
            <a:xfrm>
              <a:off x="7763618" y="2997600"/>
              <a:ext cx="21542" cy="11785"/>
            </a:xfrm>
            <a:custGeom>
              <a:rect b="b" l="l" r="r" t="t"/>
              <a:pathLst>
                <a:path extrusionOk="0" h="372" w="68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71"/>
            <p:cNvSpPr/>
            <p:nvPr/>
          </p:nvSpPr>
          <p:spPr>
            <a:xfrm>
              <a:off x="7609368" y="2893912"/>
              <a:ext cx="264813" cy="353105"/>
            </a:xfrm>
            <a:custGeom>
              <a:rect b="b" l="l" r="r" t="t"/>
              <a:pathLst>
                <a:path extrusionOk="0" h="11146" w="8359">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71"/>
            <p:cNvSpPr/>
            <p:nvPr/>
          </p:nvSpPr>
          <p:spPr>
            <a:xfrm>
              <a:off x="7711219" y="3046324"/>
              <a:ext cx="60350" cy="32472"/>
            </a:xfrm>
            <a:custGeom>
              <a:rect b="b" l="l" r="r" t="t"/>
              <a:pathLst>
                <a:path extrusionOk="0" h="1025" w="1905">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8" name="Google Shape;13548;p71"/>
          <p:cNvGrpSpPr/>
          <p:nvPr/>
        </p:nvGrpSpPr>
        <p:grpSpPr>
          <a:xfrm>
            <a:off x="6248458" y="2869772"/>
            <a:ext cx="270864" cy="360645"/>
            <a:chOff x="6248458" y="2869772"/>
            <a:chExt cx="270864" cy="360645"/>
          </a:xfrm>
        </p:grpSpPr>
        <p:sp>
          <p:nvSpPr>
            <p:cNvPr id="13549" name="Google Shape;13549;p71"/>
            <p:cNvSpPr/>
            <p:nvPr/>
          </p:nvSpPr>
          <p:spPr>
            <a:xfrm>
              <a:off x="6345399" y="2995003"/>
              <a:ext cx="10201" cy="15872"/>
            </a:xfrm>
            <a:custGeom>
              <a:rect b="b" l="l" r="r" t="t"/>
              <a:pathLst>
                <a:path extrusionOk="0" h="501" w="322">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71"/>
            <p:cNvSpPr/>
            <p:nvPr/>
          </p:nvSpPr>
          <p:spPr>
            <a:xfrm>
              <a:off x="6412529" y="2995003"/>
              <a:ext cx="10993" cy="15872"/>
            </a:xfrm>
            <a:custGeom>
              <a:rect b="b" l="l" r="r" t="t"/>
              <a:pathLst>
                <a:path extrusionOk="0" h="501" w="347">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71"/>
            <p:cNvSpPr/>
            <p:nvPr/>
          </p:nvSpPr>
          <p:spPr>
            <a:xfrm>
              <a:off x="6248458" y="2869772"/>
              <a:ext cx="270864" cy="360645"/>
            </a:xfrm>
            <a:custGeom>
              <a:rect b="b" l="l" r="r" t="t"/>
              <a:pathLst>
                <a:path extrusionOk="0" h="11384" w="855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71"/>
            <p:cNvSpPr/>
            <p:nvPr/>
          </p:nvSpPr>
          <p:spPr>
            <a:xfrm>
              <a:off x="6339728" y="2977294"/>
              <a:ext cx="21542" cy="10581"/>
            </a:xfrm>
            <a:custGeom>
              <a:rect b="b" l="l" r="r" t="t"/>
              <a:pathLst>
                <a:path extrusionOk="0" h="334" w="68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71"/>
            <p:cNvSpPr/>
            <p:nvPr/>
          </p:nvSpPr>
          <p:spPr>
            <a:xfrm>
              <a:off x="6353319" y="3025194"/>
              <a:ext cx="61903" cy="32852"/>
            </a:xfrm>
            <a:custGeom>
              <a:rect b="b" l="l" r="r" t="t"/>
              <a:pathLst>
                <a:path extrusionOk="0" h="1037" w="1954">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4" name="Google Shape;13554;p71"/>
          <p:cNvGrpSpPr/>
          <p:nvPr/>
        </p:nvGrpSpPr>
        <p:grpSpPr>
          <a:xfrm>
            <a:off x="3075928" y="2445798"/>
            <a:ext cx="363243" cy="300675"/>
            <a:chOff x="3075928" y="2445798"/>
            <a:chExt cx="363243" cy="300675"/>
          </a:xfrm>
        </p:grpSpPr>
        <p:sp>
          <p:nvSpPr>
            <p:cNvPr id="13555" name="Google Shape;13555;p71"/>
            <p:cNvSpPr/>
            <p:nvPr/>
          </p:nvSpPr>
          <p:spPr>
            <a:xfrm>
              <a:off x="3227168" y="2675542"/>
              <a:ext cx="37002" cy="10581"/>
            </a:xfrm>
            <a:custGeom>
              <a:rect b="b" l="l" r="r" t="t"/>
              <a:pathLst>
                <a:path extrusionOk="0" h="334" w="1168">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71"/>
            <p:cNvSpPr/>
            <p:nvPr/>
          </p:nvSpPr>
          <p:spPr>
            <a:xfrm>
              <a:off x="3075928" y="2445798"/>
              <a:ext cx="363243" cy="300675"/>
            </a:xfrm>
            <a:custGeom>
              <a:rect b="b" l="l" r="r" t="t"/>
              <a:pathLst>
                <a:path extrusionOk="0" h="9491" w="11466">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71"/>
            <p:cNvSpPr/>
            <p:nvPr/>
          </p:nvSpPr>
          <p:spPr>
            <a:xfrm>
              <a:off x="3141537" y="2565390"/>
              <a:ext cx="37763" cy="37382"/>
            </a:xfrm>
            <a:custGeom>
              <a:rect b="b" l="l" r="r" t="t"/>
              <a:pathLst>
                <a:path extrusionOk="0" h="1180" w="1192">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8" name="Google Shape;13558;p71"/>
            <p:cNvSpPr/>
            <p:nvPr/>
          </p:nvSpPr>
          <p:spPr>
            <a:xfrm>
              <a:off x="3185287" y="2565390"/>
              <a:ext cx="73593" cy="10233"/>
            </a:xfrm>
            <a:custGeom>
              <a:rect b="b" l="l" r="r" t="t"/>
              <a:pathLst>
                <a:path extrusionOk="0" h="323" w="2323">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71"/>
            <p:cNvSpPr/>
            <p:nvPr/>
          </p:nvSpPr>
          <p:spPr>
            <a:xfrm>
              <a:off x="3185287" y="2578601"/>
              <a:ext cx="73593" cy="10201"/>
            </a:xfrm>
            <a:custGeom>
              <a:rect b="b" l="l" r="r" t="t"/>
              <a:pathLst>
                <a:path extrusionOk="0" h="322" w="2323">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71"/>
            <p:cNvSpPr/>
            <p:nvPr/>
          </p:nvSpPr>
          <p:spPr>
            <a:xfrm>
              <a:off x="3185287" y="2591811"/>
              <a:ext cx="73212" cy="10201"/>
            </a:xfrm>
            <a:custGeom>
              <a:rect b="b" l="l" r="r" t="t"/>
              <a:pathLst>
                <a:path extrusionOk="0" h="322" w="2311">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71"/>
            <p:cNvSpPr/>
            <p:nvPr/>
          </p:nvSpPr>
          <p:spPr>
            <a:xfrm>
              <a:off x="3141537" y="2609520"/>
              <a:ext cx="37763" cy="37382"/>
            </a:xfrm>
            <a:custGeom>
              <a:rect b="b" l="l" r="r" t="t"/>
              <a:pathLst>
                <a:path extrusionOk="0" h="1180" w="1192">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71"/>
            <p:cNvSpPr/>
            <p:nvPr/>
          </p:nvSpPr>
          <p:spPr>
            <a:xfrm>
              <a:off x="3185287" y="2609520"/>
              <a:ext cx="73212" cy="10613"/>
            </a:xfrm>
            <a:custGeom>
              <a:rect b="b" l="l" r="r" t="t"/>
              <a:pathLst>
                <a:path extrusionOk="0" h="335" w="2311">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71"/>
            <p:cNvSpPr/>
            <p:nvPr/>
          </p:nvSpPr>
          <p:spPr>
            <a:xfrm>
              <a:off x="3185287" y="2622731"/>
              <a:ext cx="73212" cy="10581"/>
            </a:xfrm>
            <a:custGeom>
              <a:rect b="b" l="l" r="r" t="t"/>
              <a:pathLst>
                <a:path extrusionOk="0" h="334" w="2311">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71"/>
            <p:cNvSpPr/>
            <p:nvPr/>
          </p:nvSpPr>
          <p:spPr>
            <a:xfrm>
              <a:off x="3185287" y="2636670"/>
              <a:ext cx="73212" cy="10233"/>
            </a:xfrm>
            <a:custGeom>
              <a:rect b="b" l="l" r="r" t="t"/>
              <a:pathLst>
                <a:path extrusionOk="0" h="323" w="2311">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71"/>
            <p:cNvSpPr/>
            <p:nvPr/>
          </p:nvSpPr>
          <p:spPr>
            <a:xfrm>
              <a:off x="3330509" y="2471839"/>
              <a:ext cx="82653" cy="82653"/>
            </a:xfrm>
            <a:custGeom>
              <a:rect b="b" l="l" r="r" t="t"/>
              <a:pathLst>
                <a:path extrusionOk="0" h="2609" w="2609">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6" name="Google Shape;13566;p71"/>
          <p:cNvGrpSpPr/>
          <p:nvPr/>
        </p:nvGrpSpPr>
        <p:grpSpPr>
          <a:xfrm>
            <a:off x="2633105" y="2431859"/>
            <a:ext cx="363243" cy="328585"/>
            <a:chOff x="2633105" y="2431859"/>
            <a:chExt cx="363243" cy="328585"/>
          </a:xfrm>
        </p:grpSpPr>
        <p:sp>
          <p:nvSpPr>
            <p:cNvPr id="13567" name="Google Shape;13567;p71"/>
            <p:cNvSpPr/>
            <p:nvPr/>
          </p:nvSpPr>
          <p:spPr>
            <a:xfrm>
              <a:off x="2633105" y="2498260"/>
              <a:ext cx="250462" cy="262184"/>
            </a:xfrm>
            <a:custGeom>
              <a:rect b="b" l="l" r="r" t="t"/>
              <a:pathLst>
                <a:path extrusionOk="0" h="8276" w="7906">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71"/>
            <p:cNvSpPr/>
            <p:nvPr/>
          </p:nvSpPr>
          <p:spPr>
            <a:xfrm>
              <a:off x="2772655" y="2680800"/>
              <a:ext cx="38491" cy="10613"/>
            </a:xfrm>
            <a:custGeom>
              <a:rect b="b" l="l" r="r" t="t"/>
              <a:pathLst>
                <a:path extrusionOk="0" h="335" w="1215">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71"/>
            <p:cNvSpPr/>
            <p:nvPr/>
          </p:nvSpPr>
          <p:spPr>
            <a:xfrm>
              <a:off x="272928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71"/>
            <p:cNvSpPr/>
            <p:nvPr/>
          </p:nvSpPr>
          <p:spPr>
            <a:xfrm>
              <a:off x="2774176" y="2583131"/>
              <a:ext cx="35482" cy="35862"/>
            </a:xfrm>
            <a:custGeom>
              <a:rect b="b" l="l" r="r" t="t"/>
              <a:pathLst>
                <a:path extrusionOk="0" h="1132" w="112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71"/>
            <p:cNvSpPr/>
            <p:nvPr/>
          </p:nvSpPr>
          <p:spPr>
            <a:xfrm>
              <a:off x="281792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71"/>
            <p:cNvSpPr/>
            <p:nvPr/>
          </p:nvSpPr>
          <p:spPr>
            <a:xfrm>
              <a:off x="2653475" y="2431859"/>
              <a:ext cx="342873" cy="275394"/>
            </a:xfrm>
            <a:custGeom>
              <a:rect b="b" l="l" r="r" t="t"/>
              <a:pathLst>
                <a:path extrusionOk="0" h="8693" w="10823">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71"/>
            <p:cNvSpPr/>
            <p:nvPr/>
          </p:nvSpPr>
          <p:spPr>
            <a:xfrm>
              <a:off x="2881286" y="2460529"/>
              <a:ext cx="87532" cy="87912"/>
            </a:xfrm>
            <a:custGeom>
              <a:rect b="b" l="l" r="r" t="t"/>
              <a:pathLst>
                <a:path extrusionOk="0" h="2775" w="2763">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71"/>
            <p:cNvSpPr/>
            <p:nvPr/>
          </p:nvSpPr>
          <p:spPr>
            <a:xfrm>
              <a:off x="2908436" y="2488059"/>
              <a:ext cx="33612" cy="33993"/>
            </a:xfrm>
            <a:custGeom>
              <a:rect b="b" l="l" r="r" t="t"/>
              <a:pathLst>
                <a:path extrusionOk="0" h="1073" w="1061">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5" name="Google Shape;13575;p71"/>
          <p:cNvGrpSpPr/>
          <p:nvPr/>
        </p:nvGrpSpPr>
        <p:grpSpPr>
          <a:xfrm>
            <a:off x="2189142" y="2421310"/>
            <a:ext cx="365904" cy="350064"/>
            <a:chOff x="2189142" y="2421310"/>
            <a:chExt cx="365904" cy="350064"/>
          </a:xfrm>
        </p:grpSpPr>
        <p:sp>
          <p:nvSpPr>
            <p:cNvPr id="13576" name="Google Shape;13576;p71"/>
            <p:cNvSpPr/>
            <p:nvPr/>
          </p:nvSpPr>
          <p:spPr>
            <a:xfrm>
              <a:off x="2400384" y="2421310"/>
              <a:ext cx="154662" cy="162613"/>
            </a:xfrm>
            <a:custGeom>
              <a:rect b="b" l="l" r="r" t="t"/>
              <a:pathLst>
                <a:path extrusionOk="0" h="5133" w="4882">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71"/>
            <p:cNvSpPr/>
            <p:nvPr/>
          </p:nvSpPr>
          <p:spPr>
            <a:xfrm>
              <a:off x="2292862" y="2724899"/>
              <a:ext cx="168252" cy="46475"/>
            </a:xfrm>
            <a:custGeom>
              <a:rect b="b" l="l" r="r" t="t"/>
              <a:pathLst>
                <a:path extrusionOk="0" h="1467" w="5311">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71"/>
            <p:cNvSpPr/>
            <p:nvPr/>
          </p:nvSpPr>
          <p:spPr>
            <a:xfrm>
              <a:off x="2189142" y="2460149"/>
              <a:ext cx="266714" cy="310844"/>
            </a:xfrm>
            <a:custGeom>
              <a:rect b="b" l="l" r="r" t="t"/>
              <a:pathLst>
                <a:path extrusionOk="0" h="9812" w="8419">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71"/>
            <p:cNvSpPr/>
            <p:nvPr/>
          </p:nvSpPr>
          <p:spPr>
            <a:xfrm>
              <a:off x="2320012" y="2699682"/>
              <a:ext cx="10993" cy="11341"/>
            </a:xfrm>
            <a:custGeom>
              <a:rect b="b" l="l" r="r" t="t"/>
              <a:pathLst>
                <a:path extrusionOk="0" h="358" w="347">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71"/>
            <p:cNvSpPr/>
            <p:nvPr/>
          </p:nvSpPr>
          <p:spPr>
            <a:xfrm>
              <a:off x="2320012" y="2718151"/>
              <a:ext cx="10993" cy="11341"/>
            </a:xfrm>
            <a:custGeom>
              <a:rect b="b" l="l" r="r" t="t"/>
              <a:pathLst>
                <a:path extrusionOk="0" h="358" w="347">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71"/>
            <p:cNvSpPr/>
            <p:nvPr/>
          </p:nvSpPr>
          <p:spPr>
            <a:xfrm>
              <a:off x="2364522" y="2716662"/>
              <a:ext cx="63804" cy="30571"/>
            </a:xfrm>
            <a:custGeom>
              <a:rect b="b" l="l" r="r" t="t"/>
              <a:pathLst>
                <a:path extrusionOk="0" h="965" w="2014">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71"/>
            <p:cNvSpPr/>
            <p:nvPr/>
          </p:nvSpPr>
          <p:spPr>
            <a:xfrm>
              <a:off x="2437323" y="2454510"/>
              <a:ext cx="82273" cy="83002"/>
            </a:xfrm>
            <a:custGeom>
              <a:rect b="b" l="l" r="r" t="t"/>
              <a:pathLst>
                <a:path extrusionOk="0" h="2620" w="2597">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71"/>
            <p:cNvSpPr/>
            <p:nvPr/>
          </p:nvSpPr>
          <p:spPr>
            <a:xfrm>
              <a:off x="2462603" y="2479759"/>
              <a:ext cx="32092" cy="32092"/>
            </a:xfrm>
            <a:custGeom>
              <a:rect b="b" l="l" r="r" t="t"/>
              <a:pathLst>
                <a:path extrusionOk="0" h="1013" w="1013">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71"/>
            <p:cNvSpPr/>
            <p:nvPr/>
          </p:nvSpPr>
          <p:spPr>
            <a:xfrm>
              <a:off x="2314373" y="2546921"/>
              <a:ext cx="21891" cy="36242"/>
            </a:xfrm>
            <a:custGeom>
              <a:rect b="b" l="l" r="r" t="t"/>
              <a:pathLst>
                <a:path extrusionOk="0" h="1144" w="691">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85" name="Google Shape;13585;p71"/>
          <p:cNvSpPr/>
          <p:nvPr/>
        </p:nvSpPr>
        <p:spPr>
          <a:xfrm>
            <a:off x="3518751" y="2415259"/>
            <a:ext cx="364003" cy="361405"/>
          </a:xfrm>
          <a:custGeom>
            <a:rect b="b" l="l" r="r" t="t"/>
            <a:pathLst>
              <a:path extrusionOk="0" h="11408" w="1149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86" name="Google Shape;13586;p71"/>
          <p:cNvGrpSpPr/>
          <p:nvPr/>
        </p:nvGrpSpPr>
        <p:grpSpPr>
          <a:xfrm>
            <a:off x="3961923" y="2486317"/>
            <a:ext cx="364415" cy="220936"/>
            <a:chOff x="3961923" y="2486317"/>
            <a:chExt cx="364415" cy="220936"/>
          </a:xfrm>
        </p:grpSpPr>
        <p:sp>
          <p:nvSpPr>
            <p:cNvPr id="13587" name="Google Shape;13587;p71"/>
            <p:cNvSpPr/>
            <p:nvPr/>
          </p:nvSpPr>
          <p:spPr>
            <a:xfrm>
              <a:off x="4106764" y="2486507"/>
              <a:ext cx="219574" cy="220746"/>
            </a:xfrm>
            <a:custGeom>
              <a:rect b="b" l="l" r="r" t="t"/>
              <a:pathLst>
                <a:path extrusionOk="0" h="6968" w="6931">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71"/>
            <p:cNvSpPr/>
            <p:nvPr/>
          </p:nvSpPr>
          <p:spPr>
            <a:xfrm>
              <a:off x="3961923" y="2486317"/>
              <a:ext cx="259839" cy="220936"/>
            </a:xfrm>
            <a:custGeom>
              <a:rect b="b" l="l" r="r" t="t"/>
              <a:pathLst>
                <a:path extrusionOk="0" h="6974" w="8202">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71"/>
            <p:cNvSpPr/>
            <p:nvPr/>
          </p:nvSpPr>
          <p:spPr>
            <a:xfrm>
              <a:off x="4015113" y="2540870"/>
              <a:ext cx="96212" cy="95832"/>
            </a:xfrm>
            <a:custGeom>
              <a:rect b="b" l="l" r="r" t="t"/>
              <a:pathLst>
                <a:path extrusionOk="0" h="3025" w="3037">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71"/>
            <p:cNvSpPr/>
            <p:nvPr/>
          </p:nvSpPr>
          <p:spPr>
            <a:xfrm>
              <a:off x="4186375" y="2539381"/>
              <a:ext cx="77331" cy="90541"/>
            </a:xfrm>
            <a:custGeom>
              <a:rect b="b" l="l" r="r" t="t"/>
              <a:pathLst>
                <a:path extrusionOk="0" h="2858" w="2441">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91" name="Google Shape;13591;p71"/>
          <p:cNvSpPr/>
          <p:nvPr/>
        </p:nvSpPr>
        <p:spPr>
          <a:xfrm>
            <a:off x="1747839" y="2414150"/>
            <a:ext cx="361754" cy="362514"/>
          </a:xfrm>
          <a:custGeom>
            <a:rect b="b" l="l" r="r" t="t"/>
            <a:pathLst>
              <a:path extrusionOk="0" h="11443" w="11419">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92" name="Google Shape;13592;p71"/>
          <p:cNvGrpSpPr/>
          <p:nvPr/>
        </p:nvGrpSpPr>
        <p:grpSpPr>
          <a:xfrm>
            <a:off x="1303876" y="2419377"/>
            <a:ext cx="363275" cy="354626"/>
            <a:chOff x="1303876" y="2419377"/>
            <a:chExt cx="363275" cy="354626"/>
          </a:xfrm>
        </p:grpSpPr>
        <p:sp>
          <p:nvSpPr>
            <p:cNvPr id="13593" name="Google Shape;13593;p71"/>
            <p:cNvSpPr/>
            <p:nvPr/>
          </p:nvSpPr>
          <p:spPr>
            <a:xfrm>
              <a:off x="1303876" y="2507701"/>
              <a:ext cx="363275" cy="266302"/>
            </a:xfrm>
            <a:custGeom>
              <a:rect b="b" l="l" r="r" t="t"/>
              <a:pathLst>
                <a:path extrusionOk="0" h="8406" w="11467">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71"/>
            <p:cNvSpPr/>
            <p:nvPr/>
          </p:nvSpPr>
          <p:spPr>
            <a:xfrm>
              <a:off x="1399296" y="2419377"/>
              <a:ext cx="172054" cy="104924"/>
            </a:xfrm>
            <a:custGeom>
              <a:rect b="b" l="l" r="r" t="t"/>
              <a:pathLst>
                <a:path extrusionOk="0" h="3312" w="5431">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5" name="Google Shape;13595;p71"/>
            <p:cNvSpPr/>
            <p:nvPr/>
          </p:nvSpPr>
          <p:spPr>
            <a:xfrm>
              <a:off x="1428346" y="2463191"/>
              <a:ext cx="10581" cy="11341"/>
            </a:xfrm>
            <a:custGeom>
              <a:rect b="b" l="l" r="r" t="t"/>
              <a:pathLst>
                <a:path extrusionOk="0" h="358" w="334">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71"/>
            <p:cNvSpPr/>
            <p:nvPr/>
          </p:nvSpPr>
          <p:spPr>
            <a:xfrm>
              <a:off x="1443426"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71"/>
            <p:cNvSpPr/>
            <p:nvPr/>
          </p:nvSpPr>
          <p:spPr>
            <a:xfrm>
              <a:off x="1458537" y="2463191"/>
              <a:ext cx="10581" cy="11341"/>
            </a:xfrm>
            <a:custGeom>
              <a:rect b="b" l="l" r="r" t="t"/>
              <a:pathLst>
                <a:path extrusionOk="0" h="358" w="334">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71"/>
            <p:cNvSpPr/>
            <p:nvPr/>
          </p:nvSpPr>
          <p:spPr>
            <a:xfrm>
              <a:off x="150228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71"/>
            <p:cNvSpPr/>
            <p:nvPr/>
          </p:nvSpPr>
          <p:spPr>
            <a:xfrm>
              <a:off x="151736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71"/>
            <p:cNvSpPr/>
            <p:nvPr/>
          </p:nvSpPr>
          <p:spPr>
            <a:xfrm>
              <a:off x="1532067"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01" name="Google Shape;13601;p71"/>
          <p:cNvGrpSpPr/>
          <p:nvPr/>
        </p:nvGrpSpPr>
        <p:grpSpPr>
          <a:xfrm>
            <a:off x="861053" y="2414910"/>
            <a:ext cx="362134" cy="363623"/>
            <a:chOff x="861053" y="2414910"/>
            <a:chExt cx="362134" cy="363623"/>
          </a:xfrm>
        </p:grpSpPr>
        <p:sp>
          <p:nvSpPr>
            <p:cNvPr id="13602" name="Google Shape;13602;p71"/>
            <p:cNvSpPr/>
            <p:nvPr/>
          </p:nvSpPr>
          <p:spPr>
            <a:xfrm>
              <a:off x="965153" y="2609235"/>
              <a:ext cx="64912" cy="63677"/>
            </a:xfrm>
            <a:custGeom>
              <a:rect b="b" l="l" r="r" t="t"/>
              <a:pathLst>
                <a:path extrusionOk="0" h="2010" w="2049">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71"/>
            <p:cNvSpPr/>
            <p:nvPr/>
          </p:nvSpPr>
          <p:spPr>
            <a:xfrm>
              <a:off x="861053" y="2479854"/>
              <a:ext cx="298394" cy="298679"/>
            </a:xfrm>
            <a:custGeom>
              <a:rect b="b" l="l" r="r" t="t"/>
              <a:pathLst>
                <a:path extrusionOk="0" h="9428" w="9419">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71"/>
            <p:cNvSpPr/>
            <p:nvPr/>
          </p:nvSpPr>
          <p:spPr>
            <a:xfrm>
              <a:off x="1128875" y="2455366"/>
              <a:ext cx="54711" cy="53856"/>
            </a:xfrm>
            <a:custGeom>
              <a:rect b="b" l="l" r="r" t="t"/>
              <a:pathLst>
                <a:path extrusionOk="0" h="1700" w="1727">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71"/>
            <p:cNvSpPr/>
            <p:nvPr/>
          </p:nvSpPr>
          <p:spPr>
            <a:xfrm>
              <a:off x="1099445" y="2414910"/>
              <a:ext cx="10581" cy="71692"/>
            </a:xfrm>
            <a:custGeom>
              <a:rect b="b" l="l" r="r" t="t"/>
              <a:pathLst>
                <a:path extrusionOk="0" h="2263" w="334">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71"/>
            <p:cNvSpPr/>
            <p:nvPr/>
          </p:nvSpPr>
          <p:spPr>
            <a:xfrm>
              <a:off x="1151495" y="2528420"/>
              <a:ext cx="71692" cy="10613"/>
            </a:xfrm>
            <a:custGeom>
              <a:rect b="b" l="l" r="r" t="t"/>
              <a:pathLst>
                <a:path extrusionOk="0" h="335" w="2263">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07" name="Google Shape;13607;p71"/>
          <p:cNvGrpSpPr/>
          <p:nvPr/>
        </p:nvGrpSpPr>
        <p:grpSpPr>
          <a:xfrm>
            <a:off x="7594288" y="2415259"/>
            <a:ext cx="279513" cy="355735"/>
            <a:chOff x="7594288" y="2415259"/>
            <a:chExt cx="279513" cy="355735"/>
          </a:xfrm>
        </p:grpSpPr>
        <p:sp>
          <p:nvSpPr>
            <p:cNvPr id="13608" name="Google Shape;13608;p71"/>
            <p:cNvSpPr/>
            <p:nvPr/>
          </p:nvSpPr>
          <p:spPr>
            <a:xfrm>
              <a:off x="7696108" y="2531841"/>
              <a:ext cx="10233" cy="16220"/>
            </a:xfrm>
            <a:custGeom>
              <a:rect b="b" l="l" r="r" t="t"/>
              <a:pathLst>
                <a:path extrusionOk="0" h="512" w="323">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71"/>
            <p:cNvSpPr/>
            <p:nvPr/>
          </p:nvSpPr>
          <p:spPr>
            <a:xfrm>
              <a:off x="7762889" y="2531841"/>
              <a:ext cx="10581" cy="16220"/>
            </a:xfrm>
            <a:custGeom>
              <a:rect b="b" l="l" r="r" t="t"/>
              <a:pathLst>
                <a:path extrusionOk="0" h="512" w="334">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71"/>
            <p:cNvSpPr/>
            <p:nvPr/>
          </p:nvSpPr>
          <p:spPr>
            <a:xfrm>
              <a:off x="7711948" y="2571156"/>
              <a:ext cx="45302" cy="15777"/>
            </a:xfrm>
            <a:custGeom>
              <a:rect b="b" l="l" r="r" t="t"/>
              <a:pathLst>
                <a:path extrusionOk="0" h="498" w="143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71"/>
            <p:cNvSpPr/>
            <p:nvPr/>
          </p:nvSpPr>
          <p:spPr>
            <a:xfrm>
              <a:off x="7594288" y="2415259"/>
              <a:ext cx="279513" cy="355735"/>
            </a:xfrm>
            <a:custGeom>
              <a:rect b="b" l="l" r="r" t="t"/>
              <a:pathLst>
                <a:path extrusionOk="0" h="11229" w="8823">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71"/>
            <p:cNvSpPr/>
            <p:nvPr/>
          </p:nvSpPr>
          <p:spPr>
            <a:xfrm>
              <a:off x="7690469" y="2515241"/>
              <a:ext cx="21511" cy="10581"/>
            </a:xfrm>
            <a:custGeom>
              <a:rect b="b" l="l" r="r" t="t"/>
              <a:pathLst>
                <a:path extrusionOk="0" h="334" w="679">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71"/>
            <p:cNvSpPr/>
            <p:nvPr/>
          </p:nvSpPr>
          <p:spPr>
            <a:xfrm>
              <a:off x="7757218" y="2515241"/>
              <a:ext cx="21923" cy="10581"/>
            </a:xfrm>
            <a:custGeom>
              <a:rect b="b" l="l" r="r" t="t"/>
              <a:pathLst>
                <a:path extrusionOk="0" h="334" w="692">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14" name="Google Shape;13614;p71"/>
          <p:cNvGrpSpPr/>
          <p:nvPr/>
        </p:nvGrpSpPr>
        <p:grpSpPr>
          <a:xfrm>
            <a:off x="7145794" y="2415639"/>
            <a:ext cx="278784" cy="355735"/>
            <a:chOff x="7145794" y="2415639"/>
            <a:chExt cx="278784" cy="355735"/>
          </a:xfrm>
        </p:grpSpPr>
        <p:sp>
          <p:nvSpPr>
            <p:cNvPr id="13615" name="Google Shape;13615;p71"/>
            <p:cNvSpPr/>
            <p:nvPr/>
          </p:nvSpPr>
          <p:spPr>
            <a:xfrm>
              <a:off x="7247265" y="2520880"/>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71"/>
            <p:cNvSpPr/>
            <p:nvPr/>
          </p:nvSpPr>
          <p:spPr>
            <a:xfrm>
              <a:off x="7313635" y="2520880"/>
              <a:ext cx="10613" cy="16252"/>
            </a:xfrm>
            <a:custGeom>
              <a:rect b="b" l="l" r="r" t="t"/>
              <a:pathLst>
                <a:path extrusionOk="0" h="513" w="335">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71"/>
            <p:cNvSpPr/>
            <p:nvPr/>
          </p:nvSpPr>
          <p:spPr>
            <a:xfrm>
              <a:off x="7145794" y="2415639"/>
              <a:ext cx="278784" cy="355735"/>
            </a:xfrm>
            <a:custGeom>
              <a:rect b="b" l="l" r="r" t="t"/>
              <a:pathLst>
                <a:path extrusionOk="0" h="11229" w="880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71"/>
            <p:cNvSpPr/>
            <p:nvPr/>
          </p:nvSpPr>
          <p:spPr>
            <a:xfrm>
              <a:off x="7254045" y="2717834"/>
              <a:ext cx="23031" cy="12799"/>
            </a:xfrm>
            <a:custGeom>
              <a:rect b="b" l="l" r="r" t="t"/>
              <a:pathLst>
                <a:path extrusionOk="0" h="404" w="727">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71"/>
            <p:cNvSpPr/>
            <p:nvPr/>
          </p:nvSpPr>
          <p:spPr>
            <a:xfrm>
              <a:off x="7287626" y="2719703"/>
              <a:ext cx="22271" cy="12070"/>
            </a:xfrm>
            <a:custGeom>
              <a:rect b="b" l="l" r="r" t="t"/>
              <a:pathLst>
                <a:path extrusionOk="0" h="381" w="703">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71"/>
            <p:cNvSpPr/>
            <p:nvPr/>
          </p:nvSpPr>
          <p:spPr>
            <a:xfrm>
              <a:off x="7224614" y="2703357"/>
              <a:ext cx="21162" cy="17107"/>
            </a:xfrm>
            <a:custGeom>
              <a:rect b="b" l="l" r="r" t="t"/>
              <a:pathLst>
                <a:path extrusionOk="0" h="540" w="668">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1" name="Google Shape;13621;p71"/>
            <p:cNvSpPr/>
            <p:nvPr/>
          </p:nvSpPr>
          <p:spPr>
            <a:xfrm>
              <a:off x="7319306" y="2706335"/>
              <a:ext cx="21162" cy="15998"/>
            </a:xfrm>
            <a:custGeom>
              <a:rect b="b" l="l" r="r" t="t"/>
              <a:pathLst>
                <a:path extrusionOk="0" h="505" w="668">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71"/>
            <p:cNvSpPr/>
            <p:nvPr/>
          </p:nvSpPr>
          <p:spPr>
            <a:xfrm>
              <a:off x="7202375" y="2678234"/>
              <a:ext cx="18501" cy="19578"/>
            </a:xfrm>
            <a:custGeom>
              <a:rect b="b" l="l" r="r" t="t"/>
              <a:pathLst>
                <a:path extrusionOk="0" h="618" w="584">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71"/>
            <p:cNvSpPr/>
            <p:nvPr/>
          </p:nvSpPr>
          <p:spPr>
            <a:xfrm>
              <a:off x="7345695" y="2683335"/>
              <a:ext cx="18913" cy="19388"/>
            </a:xfrm>
            <a:custGeom>
              <a:rect b="b" l="l" r="r" t="t"/>
              <a:pathLst>
                <a:path extrusionOk="0" h="612" w="597">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71"/>
            <p:cNvSpPr/>
            <p:nvPr/>
          </p:nvSpPr>
          <p:spPr>
            <a:xfrm>
              <a:off x="7280086" y="2559751"/>
              <a:ext cx="21891" cy="10201"/>
            </a:xfrm>
            <a:custGeom>
              <a:rect b="b" l="l" r="r" t="t"/>
              <a:pathLst>
                <a:path extrusionOk="0" h="322" w="691">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5" name="Google Shape;13625;p71"/>
          <p:cNvGrpSpPr/>
          <p:nvPr/>
        </p:nvGrpSpPr>
        <p:grpSpPr>
          <a:xfrm>
            <a:off x="6698441" y="2414530"/>
            <a:ext cx="277644" cy="357984"/>
            <a:chOff x="6698441" y="2414530"/>
            <a:chExt cx="277644" cy="357984"/>
          </a:xfrm>
        </p:grpSpPr>
        <p:sp>
          <p:nvSpPr>
            <p:cNvPr id="13626" name="Google Shape;13626;p71"/>
            <p:cNvSpPr/>
            <p:nvPr/>
          </p:nvSpPr>
          <p:spPr>
            <a:xfrm>
              <a:off x="6764462" y="2710611"/>
              <a:ext cx="10201" cy="60382"/>
            </a:xfrm>
            <a:custGeom>
              <a:rect b="b" l="l" r="r" t="t"/>
              <a:pathLst>
                <a:path extrusionOk="0" h="1906" w="322">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71"/>
            <p:cNvSpPr/>
            <p:nvPr/>
          </p:nvSpPr>
          <p:spPr>
            <a:xfrm>
              <a:off x="6898374" y="2710611"/>
              <a:ext cx="10201" cy="60382"/>
            </a:xfrm>
            <a:custGeom>
              <a:rect b="b" l="l" r="r" t="t"/>
              <a:pathLst>
                <a:path extrusionOk="0" h="1906" w="322">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71"/>
            <p:cNvSpPr/>
            <p:nvPr/>
          </p:nvSpPr>
          <p:spPr>
            <a:xfrm>
              <a:off x="6698441" y="2414530"/>
              <a:ext cx="277644" cy="357984"/>
            </a:xfrm>
            <a:custGeom>
              <a:rect b="b" l="l" r="r" t="t"/>
              <a:pathLst>
                <a:path extrusionOk="0" h="11300" w="8764">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71"/>
            <p:cNvSpPr/>
            <p:nvPr/>
          </p:nvSpPr>
          <p:spPr>
            <a:xfrm>
              <a:off x="6813503" y="2560195"/>
              <a:ext cx="45271" cy="16157"/>
            </a:xfrm>
            <a:custGeom>
              <a:rect b="b" l="l" r="r" t="t"/>
              <a:pathLst>
                <a:path extrusionOk="0" h="510" w="1429">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71"/>
            <p:cNvSpPr/>
            <p:nvPr/>
          </p:nvSpPr>
          <p:spPr>
            <a:xfrm>
              <a:off x="6792372" y="2493350"/>
              <a:ext cx="26801" cy="10233"/>
            </a:xfrm>
            <a:custGeom>
              <a:rect b="b" l="l" r="r" t="t"/>
              <a:pathLst>
                <a:path extrusionOk="0" h="323" w="846">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71"/>
            <p:cNvSpPr/>
            <p:nvPr/>
          </p:nvSpPr>
          <p:spPr>
            <a:xfrm>
              <a:off x="6853483" y="2493350"/>
              <a:ext cx="26801" cy="10233"/>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2" name="Google Shape;13632;p71"/>
          <p:cNvGrpSpPr/>
          <p:nvPr/>
        </p:nvGrpSpPr>
        <p:grpSpPr>
          <a:xfrm>
            <a:off x="4897750" y="2415639"/>
            <a:ext cx="279513" cy="357255"/>
            <a:chOff x="4897750" y="2415639"/>
            <a:chExt cx="279513" cy="357255"/>
          </a:xfrm>
        </p:grpSpPr>
        <p:sp>
          <p:nvSpPr>
            <p:cNvPr id="13633" name="Google Shape;13633;p71"/>
            <p:cNvSpPr/>
            <p:nvPr/>
          </p:nvSpPr>
          <p:spPr>
            <a:xfrm>
              <a:off x="4964119" y="2715522"/>
              <a:ext cx="10613" cy="55472"/>
            </a:xfrm>
            <a:custGeom>
              <a:rect b="b" l="l" r="r" t="t"/>
              <a:pathLst>
                <a:path extrusionOk="0" h="1751" w="335">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71"/>
            <p:cNvSpPr/>
            <p:nvPr/>
          </p:nvSpPr>
          <p:spPr>
            <a:xfrm>
              <a:off x="5098031" y="2715522"/>
              <a:ext cx="10581" cy="55472"/>
            </a:xfrm>
            <a:custGeom>
              <a:rect b="b" l="l" r="r" t="t"/>
              <a:pathLst>
                <a:path extrusionOk="0" h="1751" w="334">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71"/>
            <p:cNvSpPr/>
            <p:nvPr/>
          </p:nvSpPr>
          <p:spPr>
            <a:xfrm>
              <a:off x="4897750" y="2415639"/>
              <a:ext cx="279513" cy="357255"/>
            </a:xfrm>
            <a:custGeom>
              <a:rect b="b" l="l" r="r" t="t"/>
              <a:pathLst>
                <a:path extrusionOk="0" h="11277" w="8823">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71"/>
            <p:cNvSpPr/>
            <p:nvPr/>
          </p:nvSpPr>
          <p:spPr>
            <a:xfrm>
              <a:off x="4997700" y="2526551"/>
              <a:ext cx="10201" cy="16252"/>
            </a:xfrm>
            <a:custGeom>
              <a:rect b="b" l="l" r="r" t="t"/>
              <a:pathLst>
                <a:path extrusionOk="0" h="513" w="322">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71"/>
            <p:cNvSpPr/>
            <p:nvPr/>
          </p:nvSpPr>
          <p:spPr>
            <a:xfrm>
              <a:off x="5064830" y="2526551"/>
              <a:ext cx="10233" cy="16252"/>
            </a:xfrm>
            <a:custGeom>
              <a:rect b="b" l="l" r="r" t="t"/>
              <a:pathLst>
                <a:path extrusionOk="0" h="513" w="323">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71"/>
            <p:cNvSpPr/>
            <p:nvPr/>
          </p:nvSpPr>
          <p:spPr>
            <a:xfrm>
              <a:off x="5013160" y="2565865"/>
              <a:ext cx="46063" cy="16157"/>
            </a:xfrm>
            <a:custGeom>
              <a:rect b="b" l="l" r="r" t="t"/>
              <a:pathLst>
                <a:path extrusionOk="0" h="510" w="1454">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9" name="Google Shape;13639;p71"/>
            <p:cNvSpPr/>
            <p:nvPr/>
          </p:nvSpPr>
          <p:spPr>
            <a:xfrm>
              <a:off x="4992030" y="2509570"/>
              <a:ext cx="21923" cy="10581"/>
            </a:xfrm>
            <a:custGeom>
              <a:rect b="b" l="l" r="r" t="t"/>
              <a:pathLst>
                <a:path extrusionOk="0" h="334" w="692">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71"/>
            <p:cNvSpPr/>
            <p:nvPr/>
          </p:nvSpPr>
          <p:spPr>
            <a:xfrm>
              <a:off x="5059191" y="2509570"/>
              <a:ext cx="21511" cy="10581"/>
            </a:xfrm>
            <a:custGeom>
              <a:rect b="b" l="l" r="r" t="t"/>
              <a:pathLst>
                <a:path extrusionOk="0" h="334" w="679">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41" name="Google Shape;13641;p71"/>
          <p:cNvGrpSpPr/>
          <p:nvPr/>
        </p:nvGrpSpPr>
        <p:grpSpPr>
          <a:xfrm>
            <a:off x="5812066" y="2416019"/>
            <a:ext cx="264813" cy="353454"/>
            <a:chOff x="5812066" y="2416019"/>
            <a:chExt cx="264813" cy="353454"/>
          </a:xfrm>
        </p:grpSpPr>
        <p:sp>
          <p:nvSpPr>
            <p:cNvPr id="13642" name="Google Shape;13642;p71"/>
            <p:cNvSpPr/>
            <p:nvPr/>
          </p:nvSpPr>
          <p:spPr>
            <a:xfrm>
              <a:off x="5812066" y="2416019"/>
              <a:ext cx="264813" cy="353454"/>
            </a:xfrm>
            <a:custGeom>
              <a:rect b="b" l="l" r="r" t="t"/>
              <a:pathLst>
                <a:path extrusionOk="0" h="11157" w="8359">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71"/>
            <p:cNvSpPr/>
            <p:nvPr/>
          </p:nvSpPr>
          <p:spPr>
            <a:xfrm>
              <a:off x="5923707" y="2588136"/>
              <a:ext cx="43402" cy="15396"/>
            </a:xfrm>
            <a:custGeom>
              <a:rect b="b" l="l" r="r" t="t"/>
              <a:pathLst>
                <a:path extrusionOk="0" h="486" w="137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71"/>
            <p:cNvSpPr/>
            <p:nvPr/>
          </p:nvSpPr>
          <p:spPr>
            <a:xfrm>
              <a:off x="5983677" y="2742291"/>
              <a:ext cx="10201" cy="26833"/>
            </a:xfrm>
            <a:custGeom>
              <a:rect b="b" l="l" r="r" t="t"/>
              <a:pathLst>
                <a:path extrusionOk="0" h="847" w="322">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71"/>
            <p:cNvSpPr/>
            <p:nvPr/>
          </p:nvSpPr>
          <p:spPr>
            <a:xfrm>
              <a:off x="5906726" y="2543531"/>
              <a:ext cx="10581" cy="16252"/>
            </a:xfrm>
            <a:custGeom>
              <a:rect b="b" l="l" r="r" t="t"/>
              <a:pathLst>
                <a:path extrusionOk="0" h="513" w="334">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71"/>
            <p:cNvSpPr/>
            <p:nvPr/>
          </p:nvSpPr>
          <p:spPr>
            <a:xfrm>
              <a:off x="5972747" y="2543531"/>
              <a:ext cx="10581" cy="16252"/>
            </a:xfrm>
            <a:custGeom>
              <a:rect b="b" l="l" r="r" t="t"/>
              <a:pathLst>
                <a:path extrusionOk="0" h="513" w="334">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71"/>
            <p:cNvSpPr/>
            <p:nvPr/>
          </p:nvSpPr>
          <p:spPr>
            <a:xfrm>
              <a:off x="5901055" y="2526931"/>
              <a:ext cx="16252" cy="10581"/>
            </a:xfrm>
            <a:custGeom>
              <a:rect b="b" l="l" r="r" t="t"/>
              <a:pathLst>
                <a:path extrusionOk="0" h="334" w="513">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71"/>
            <p:cNvSpPr/>
            <p:nvPr/>
          </p:nvSpPr>
          <p:spPr>
            <a:xfrm>
              <a:off x="5972367" y="2526899"/>
              <a:ext cx="16220" cy="10613"/>
            </a:xfrm>
            <a:custGeom>
              <a:rect b="b" l="l" r="r" t="t"/>
              <a:pathLst>
                <a:path extrusionOk="0" h="335" w="512">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49" name="Google Shape;13649;p71"/>
          <p:cNvGrpSpPr/>
          <p:nvPr/>
        </p:nvGrpSpPr>
        <p:grpSpPr>
          <a:xfrm>
            <a:off x="8054820" y="2416399"/>
            <a:ext cx="264433" cy="353454"/>
            <a:chOff x="8054820" y="2416399"/>
            <a:chExt cx="264433" cy="353454"/>
          </a:xfrm>
        </p:grpSpPr>
        <p:sp>
          <p:nvSpPr>
            <p:cNvPr id="13650" name="Google Shape;13650;p71"/>
            <p:cNvSpPr/>
            <p:nvPr/>
          </p:nvSpPr>
          <p:spPr>
            <a:xfrm>
              <a:off x="8148371" y="2538621"/>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71"/>
            <p:cNvSpPr/>
            <p:nvPr/>
          </p:nvSpPr>
          <p:spPr>
            <a:xfrm>
              <a:off x="8214361" y="2538621"/>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71"/>
            <p:cNvSpPr/>
            <p:nvPr/>
          </p:nvSpPr>
          <p:spPr>
            <a:xfrm>
              <a:off x="8054820" y="2416399"/>
              <a:ext cx="264433" cy="353454"/>
            </a:xfrm>
            <a:custGeom>
              <a:rect b="b" l="l" r="r" t="t"/>
              <a:pathLst>
                <a:path extrusionOk="0" h="11157" w="8347">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71"/>
            <p:cNvSpPr/>
            <p:nvPr/>
          </p:nvSpPr>
          <p:spPr>
            <a:xfrm>
              <a:off x="8164972" y="2582371"/>
              <a:ext cx="43782" cy="15492"/>
            </a:xfrm>
            <a:custGeom>
              <a:rect b="b" l="l" r="r" t="t"/>
              <a:pathLst>
                <a:path extrusionOk="0" h="489" w="1382">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71"/>
            <p:cNvSpPr/>
            <p:nvPr/>
          </p:nvSpPr>
          <p:spPr>
            <a:xfrm>
              <a:off x="8141592" y="2519137"/>
              <a:ext cx="18501" cy="13844"/>
            </a:xfrm>
            <a:custGeom>
              <a:rect b="b" l="l" r="r" t="t"/>
              <a:pathLst>
                <a:path extrusionOk="0" h="437" w="584">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71"/>
            <p:cNvSpPr/>
            <p:nvPr/>
          </p:nvSpPr>
          <p:spPr>
            <a:xfrm>
              <a:off x="8211731" y="2518409"/>
              <a:ext cx="18881" cy="13812"/>
            </a:xfrm>
            <a:custGeom>
              <a:rect b="b" l="l" r="r" t="t"/>
              <a:pathLst>
                <a:path extrusionOk="0" h="436" w="596">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6" name="Google Shape;13656;p71"/>
          <p:cNvGrpSpPr/>
          <p:nvPr/>
        </p:nvGrpSpPr>
        <p:grpSpPr>
          <a:xfrm>
            <a:off x="5356413" y="2413390"/>
            <a:ext cx="271212" cy="361374"/>
            <a:chOff x="5356413" y="2413390"/>
            <a:chExt cx="271212" cy="361374"/>
          </a:xfrm>
        </p:grpSpPr>
        <p:sp>
          <p:nvSpPr>
            <p:cNvPr id="13657" name="Google Shape;13657;p71"/>
            <p:cNvSpPr/>
            <p:nvPr/>
          </p:nvSpPr>
          <p:spPr>
            <a:xfrm>
              <a:off x="5453734" y="2525790"/>
              <a:ext cx="10201" cy="15872"/>
            </a:xfrm>
            <a:custGeom>
              <a:rect b="b" l="l" r="r" t="t"/>
              <a:pathLst>
                <a:path extrusionOk="0" h="501" w="322">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71"/>
            <p:cNvSpPr/>
            <p:nvPr/>
          </p:nvSpPr>
          <p:spPr>
            <a:xfrm>
              <a:off x="5521624" y="2525790"/>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71"/>
            <p:cNvSpPr/>
            <p:nvPr/>
          </p:nvSpPr>
          <p:spPr>
            <a:xfrm>
              <a:off x="5356413" y="2413390"/>
              <a:ext cx="271212" cy="361374"/>
            </a:xfrm>
            <a:custGeom>
              <a:rect b="b" l="l" r="r" t="t"/>
              <a:pathLst>
                <a:path extrusionOk="0" h="11407" w="8561">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71"/>
            <p:cNvSpPr/>
            <p:nvPr/>
          </p:nvSpPr>
          <p:spPr>
            <a:xfrm>
              <a:off x="5459373" y="2530701"/>
              <a:ext cx="66813" cy="72832"/>
            </a:xfrm>
            <a:custGeom>
              <a:rect b="b" l="l" r="r" t="t"/>
              <a:pathLst>
                <a:path extrusionOk="0" h="2299" w="2109">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71"/>
            <p:cNvSpPr/>
            <p:nvPr/>
          </p:nvSpPr>
          <p:spPr>
            <a:xfrm>
              <a:off x="5446923" y="2502854"/>
              <a:ext cx="23792" cy="16188"/>
            </a:xfrm>
            <a:custGeom>
              <a:rect b="b" l="l" r="r" t="t"/>
              <a:pathLst>
                <a:path extrusionOk="0" h="511" w="751">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2" name="Google Shape;13662;p71"/>
          <p:cNvGrpSpPr/>
          <p:nvPr/>
        </p:nvGrpSpPr>
        <p:grpSpPr>
          <a:xfrm>
            <a:off x="6255238" y="2412249"/>
            <a:ext cx="271244" cy="360994"/>
            <a:chOff x="6255238" y="2412249"/>
            <a:chExt cx="271244" cy="360994"/>
          </a:xfrm>
        </p:grpSpPr>
        <p:sp>
          <p:nvSpPr>
            <p:cNvPr id="13663" name="Google Shape;13663;p71"/>
            <p:cNvSpPr/>
            <p:nvPr/>
          </p:nvSpPr>
          <p:spPr>
            <a:xfrm>
              <a:off x="6351799" y="2554080"/>
              <a:ext cx="10613" cy="15872"/>
            </a:xfrm>
            <a:custGeom>
              <a:rect b="b" l="l" r="r" t="t"/>
              <a:pathLst>
                <a:path extrusionOk="0" h="501" w="335">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71"/>
            <p:cNvSpPr/>
            <p:nvPr/>
          </p:nvSpPr>
          <p:spPr>
            <a:xfrm>
              <a:off x="6419720" y="2554080"/>
              <a:ext cx="10581" cy="15872"/>
            </a:xfrm>
            <a:custGeom>
              <a:rect b="b" l="l" r="r" t="t"/>
              <a:pathLst>
                <a:path extrusionOk="0" h="501" w="334">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71"/>
            <p:cNvSpPr/>
            <p:nvPr/>
          </p:nvSpPr>
          <p:spPr>
            <a:xfrm>
              <a:off x="6368399" y="2593775"/>
              <a:ext cx="45302" cy="15777"/>
            </a:xfrm>
            <a:custGeom>
              <a:rect b="b" l="l" r="r" t="t"/>
              <a:pathLst>
                <a:path extrusionOk="0" h="498" w="143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71"/>
            <p:cNvSpPr/>
            <p:nvPr/>
          </p:nvSpPr>
          <p:spPr>
            <a:xfrm>
              <a:off x="6255238" y="2412249"/>
              <a:ext cx="271244" cy="360994"/>
            </a:xfrm>
            <a:custGeom>
              <a:rect b="b" l="l" r="r" t="t"/>
              <a:pathLst>
                <a:path extrusionOk="0" h="11395" w="8562">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71"/>
            <p:cNvSpPr/>
            <p:nvPr/>
          </p:nvSpPr>
          <p:spPr>
            <a:xfrm>
              <a:off x="6345779" y="2535167"/>
              <a:ext cx="22651" cy="12545"/>
            </a:xfrm>
            <a:custGeom>
              <a:rect b="b" l="l" r="r" t="t"/>
              <a:pathLst>
                <a:path extrusionOk="0" h="396" w="715">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71"/>
            <p:cNvSpPr/>
            <p:nvPr/>
          </p:nvSpPr>
          <p:spPr>
            <a:xfrm>
              <a:off x="6413670" y="2535167"/>
              <a:ext cx="22651" cy="12545"/>
            </a:xfrm>
            <a:custGeom>
              <a:rect b="b" l="l" r="r" t="t"/>
              <a:pathLst>
                <a:path extrusionOk="0" h="396" w="715">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9" name="Google Shape;13669;p71"/>
          <p:cNvGrpSpPr/>
          <p:nvPr/>
        </p:nvGrpSpPr>
        <p:grpSpPr>
          <a:xfrm>
            <a:off x="2185372" y="1957799"/>
            <a:ext cx="366664" cy="366981"/>
            <a:chOff x="2185372" y="1957799"/>
            <a:chExt cx="366664" cy="366981"/>
          </a:xfrm>
        </p:grpSpPr>
        <p:sp>
          <p:nvSpPr>
            <p:cNvPr id="13670" name="Google Shape;13670;p71"/>
            <p:cNvSpPr/>
            <p:nvPr/>
          </p:nvSpPr>
          <p:spPr>
            <a:xfrm>
              <a:off x="2228742" y="2000853"/>
              <a:ext cx="75082" cy="74226"/>
            </a:xfrm>
            <a:custGeom>
              <a:rect b="b" l="l" r="r" t="t"/>
              <a:pathLst>
                <a:path extrusionOk="0" h="2343" w="237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71"/>
            <p:cNvSpPr/>
            <p:nvPr/>
          </p:nvSpPr>
          <p:spPr>
            <a:xfrm>
              <a:off x="2188001" y="2067159"/>
              <a:ext cx="98873" cy="35070"/>
            </a:xfrm>
            <a:custGeom>
              <a:rect b="b" l="l" r="r" t="t"/>
              <a:pathLst>
                <a:path extrusionOk="0" h="1107" w="3121">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71"/>
            <p:cNvSpPr/>
            <p:nvPr/>
          </p:nvSpPr>
          <p:spPr>
            <a:xfrm>
              <a:off x="2185372" y="2119114"/>
              <a:ext cx="97733" cy="37066"/>
            </a:xfrm>
            <a:custGeom>
              <a:rect b="b" l="l" r="r" t="t"/>
              <a:pathLst>
                <a:path extrusionOk="0" h="1170" w="3085">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71"/>
            <p:cNvSpPr/>
            <p:nvPr/>
          </p:nvSpPr>
          <p:spPr>
            <a:xfrm>
              <a:off x="2294763" y="1960587"/>
              <a:ext cx="36242" cy="97131"/>
            </a:xfrm>
            <a:custGeom>
              <a:rect b="b" l="l" r="r" t="t"/>
              <a:pathLst>
                <a:path extrusionOk="0" h="3066" w="1144">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71"/>
            <p:cNvSpPr/>
            <p:nvPr/>
          </p:nvSpPr>
          <p:spPr>
            <a:xfrm>
              <a:off x="2346433" y="1957799"/>
              <a:ext cx="38491" cy="96909"/>
            </a:xfrm>
            <a:custGeom>
              <a:rect b="b" l="l" r="r" t="t"/>
              <a:pathLst>
                <a:path extrusionOk="0" h="3059" w="1215">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71"/>
            <p:cNvSpPr/>
            <p:nvPr/>
          </p:nvSpPr>
          <p:spPr>
            <a:xfrm>
              <a:off x="2290993" y="2100391"/>
              <a:ext cx="37731" cy="121778"/>
            </a:xfrm>
            <a:custGeom>
              <a:rect b="b" l="l" r="r" t="t"/>
              <a:pathLst>
                <a:path extrusionOk="0" h="3844" w="1191">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71"/>
            <p:cNvSpPr/>
            <p:nvPr/>
          </p:nvSpPr>
          <p:spPr>
            <a:xfrm>
              <a:off x="2353592" y="2091362"/>
              <a:ext cx="68302" cy="20307"/>
            </a:xfrm>
            <a:custGeom>
              <a:rect b="b" l="l" r="r" t="t"/>
              <a:pathLst>
                <a:path extrusionOk="0" h="641" w="2156">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71"/>
            <p:cNvSpPr/>
            <p:nvPr/>
          </p:nvSpPr>
          <p:spPr>
            <a:xfrm>
              <a:off x="2321532" y="2064434"/>
              <a:ext cx="230504" cy="260346"/>
            </a:xfrm>
            <a:custGeom>
              <a:rect b="b" l="l" r="r" t="t"/>
              <a:pathLst>
                <a:path extrusionOk="0" h="8218" w="7276">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8" name="Google Shape;13678;p71"/>
          <p:cNvGrpSpPr/>
          <p:nvPr/>
        </p:nvGrpSpPr>
        <p:grpSpPr>
          <a:xfrm>
            <a:off x="1737258" y="1988371"/>
            <a:ext cx="370814" cy="307359"/>
            <a:chOff x="1737258" y="1988371"/>
            <a:chExt cx="370814" cy="307359"/>
          </a:xfrm>
        </p:grpSpPr>
        <p:sp>
          <p:nvSpPr>
            <p:cNvPr id="13679" name="Google Shape;13679;p71"/>
            <p:cNvSpPr/>
            <p:nvPr/>
          </p:nvSpPr>
          <p:spPr>
            <a:xfrm>
              <a:off x="1963200" y="1996607"/>
              <a:ext cx="144873" cy="144492"/>
            </a:xfrm>
            <a:custGeom>
              <a:rect b="b" l="l" r="r" t="t"/>
              <a:pathLst>
                <a:path extrusionOk="0" h="4561" w="4573">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71"/>
            <p:cNvSpPr/>
            <p:nvPr/>
          </p:nvSpPr>
          <p:spPr>
            <a:xfrm>
              <a:off x="1737258" y="1988371"/>
              <a:ext cx="350064" cy="307359"/>
            </a:xfrm>
            <a:custGeom>
              <a:rect b="b" l="l" r="r" t="t"/>
              <a:pathLst>
                <a:path extrusionOk="0" h="9702" w="1105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71"/>
            <p:cNvSpPr/>
            <p:nvPr/>
          </p:nvSpPr>
          <p:spPr>
            <a:xfrm>
              <a:off x="1799129" y="2040738"/>
              <a:ext cx="28322" cy="53571"/>
            </a:xfrm>
            <a:custGeom>
              <a:rect b="b" l="l" r="r" t="t"/>
              <a:pathLst>
                <a:path extrusionOk="0" h="1691" w="894">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2" name="Google Shape;13682;p71"/>
            <p:cNvSpPr/>
            <p:nvPr/>
          </p:nvSpPr>
          <p:spPr>
            <a:xfrm>
              <a:off x="1802899" y="2024137"/>
              <a:ext cx="16252" cy="15872"/>
            </a:xfrm>
            <a:custGeom>
              <a:rect b="b" l="l" r="r" t="t"/>
              <a:pathLst>
                <a:path extrusionOk="0" h="501" w="513">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3" name="Google Shape;13683;p71"/>
          <p:cNvGrpSpPr/>
          <p:nvPr/>
        </p:nvGrpSpPr>
        <p:grpSpPr>
          <a:xfrm>
            <a:off x="848983" y="1989511"/>
            <a:ext cx="369294" cy="304350"/>
            <a:chOff x="848983" y="1989511"/>
            <a:chExt cx="369294" cy="304350"/>
          </a:xfrm>
        </p:grpSpPr>
        <p:sp>
          <p:nvSpPr>
            <p:cNvPr id="13684" name="Google Shape;13684;p71"/>
            <p:cNvSpPr/>
            <p:nvPr/>
          </p:nvSpPr>
          <p:spPr>
            <a:xfrm>
              <a:off x="890483" y="1989511"/>
              <a:ext cx="286704" cy="304350"/>
            </a:xfrm>
            <a:custGeom>
              <a:rect b="b" l="l" r="r" t="t"/>
              <a:pathLst>
                <a:path extrusionOk="0" h="9607" w="905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71"/>
            <p:cNvSpPr/>
            <p:nvPr/>
          </p:nvSpPr>
          <p:spPr>
            <a:xfrm>
              <a:off x="882943" y="2031107"/>
              <a:ext cx="42641" cy="56802"/>
            </a:xfrm>
            <a:custGeom>
              <a:rect b="b" l="l" r="r" t="t"/>
              <a:pathLst>
                <a:path extrusionOk="0" h="1793" w="1346">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6" name="Google Shape;13686;p71"/>
            <p:cNvSpPr/>
            <p:nvPr/>
          </p:nvSpPr>
          <p:spPr>
            <a:xfrm>
              <a:off x="848983" y="2072354"/>
              <a:ext cx="59622" cy="30635"/>
            </a:xfrm>
            <a:custGeom>
              <a:rect b="b" l="l" r="r" t="t"/>
              <a:pathLst>
                <a:path extrusionOk="0" h="967" w="1882">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71"/>
            <p:cNvSpPr/>
            <p:nvPr/>
          </p:nvSpPr>
          <p:spPr>
            <a:xfrm>
              <a:off x="1142054" y="2031265"/>
              <a:ext cx="41913" cy="56644"/>
            </a:xfrm>
            <a:custGeom>
              <a:rect b="b" l="l" r="r" t="t"/>
              <a:pathLst>
                <a:path extrusionOk="0" h="1788" w="1323">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71"/>
            <p:cNvSpPr/>
            <p:nvPr/>
          </p:nvSpPr>
          <p:spPr>
            <a:xfrm>
              <a:off x="1158274" y="2072196"/>
              <a:ext cx="60002" cy="30413"/>
            </a:xfrm>
            <a:custGeom>
              <a:rect b="b" l="l" r="r" t="t"/>
              <a:pathLst>
                <a:path extrusionOk="0" h="960" w="1894">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9" name="Google Shape;13689;p71"/>
          <p:cNvGrpSpPr/>
          <p:nvPr/>
        </p:nvGrpSpPr>
        <p:grpSpPr>
          <a:xfrm>
            <a:off x="3074027" y="1983777"/>
            <a:ext cx="380604" cy="313854"/>
            <a:chOff x="3074027" y="1983777"/>
            <a:chExt cx="380604" cy="313854"/>
          </a:xfrm>
        </p:grpSpPr>
        <p:sp>
          <p:nvSpPr>
            <p:cNvPr id="13690" name="Google Shape;13690;p71"/>
            <p:cNvSpPr/>
            <p:nvPr/>
          </p:nvSpPr>
          <p:spPr>
            <a:xfrm>
              <a:off x="3130608" y="1984886"/>
              <a:ext cx="324023" cy="312745"/>
            </a:xfrm>
            <a:custGeom>
              <a:rect b="b" l="l" r="r" t="t"/>
              <a:pathLst>
                <a:path extrusionOk="0" h="9872" w="10228">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71"/>
            <p:cNvSpPr/>
            <p:nvPr/>
          </p:nvSpPr>
          <p:spPr>
            <a:xfrm>
              <a:off x="3243008" y="2008678"/>
              <a:ext cx="185613" cy="169741"/>
            </a:xfrm>
            <a:custGeom>
              <a:rect b="b" l="l" r="r" t="t"/>
              <a:pathLst>
                <a:path extrusionOk="0" h="5358" w="5859">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71"/>
            <p:cNvSpPr/>
            <p:nvPr/>
          </p:nvSpPr>
          <p:spPr>
            <a:xfrm>
              <a:off x="3074027" y="1983777"/>
              <a:ext cx="155802" cy="163342"/>
            </a:xfrm>
            <a:custGeom>
              <a:rect b="b" l="l" r="r" t="t"/>
              <a:pathLst>
                <a:path extrusionOk="0" h="5156" w="4918">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71"/>
            <p:cNvSpPr/>
            <p:nvPr/>
          </p:nvSpPr>
          <p:spPr>
            <a:xfrm>
              <a:off x="3135518" y="2038077"/>
              <a:ext cx="28322" cy="54363"/>
            </a:xfrm>
            <a:custGeom>
              <a:rect b="b" l="l" r="r" t="t"/>
              <a:pathLst>
                <a:path extrusionOk="0" h="1716" w="894">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71"/>
            <p:cNvSpPr/>
            <p:nvPr/>
          </p:nvSpPr>
          <p:spPr>
            <a:xfrm>
              <a:off x="3138908" y="2021096"/>
              <a:ext cx="16252" cy="16252"/>
            </a:xfrm>
            <a:custGeom>
              <a:rect b="b" l="l" r="r" t="t"/>
              <a:pathLst>
                <a:path extrusionOk="0" h="513" w="513">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5" name="Google Shape;13695;p71"/>
          <p:cNvGrpSpPr/>
          <p:nvPr/>
        </p:nvGrpSpPr>
        <p:grpSpPr>
          <a:xfrm>
            <a:off x="3522521" y="1975857"/>
            <a:ext cx="367013" cy="331278"/>
            <a:chOff x="3522521" y="1975857"/>
            <a:chExt cx="367013" cy="331278"/>
          </a:xfrm>
        </p:grpSpPr>
        <p:sp>
          <p:nvSpPr>
            <p:cNvPr id="13696" name="Google Shape;13696;p71"/>
            <p:cNvSpPr/>
            <p:nvPr/>
          </p:nvSpPr>
          <p:spPr>
            <a:xfrm>
              <a:off x="3665841" y="1975857"/>
              <a:ext cx="91302" cy="91682"/>
            </a:xfrm>
            <a:custGeom>
              <a:rect b="b" l="l" r="r" t="t"/>
              <a:pathLst>
                <a:path extrusionOk="0" h="2894" w="2882">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71"/>
            <p:cNvSpPr/>
            <p:nvPr/>
          </p:nvSpPr>
          <p:spPr>
            <a:xfrm>
              <a:off x="3693751" y="2004147"/>
              <a:ext cx="34721" cy="35101"/>
            </a:xfrm>
            <a:custGeom>
              <a:rect b="b" l="l" r="r" t="t"/>
              <a:pathLst>
                <a:path extrusionOk="0" h="1108" w="1096">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71"/>
            <p:cNvSpPr/>
            <p:nvPr/>
          </p:nvSpPr>
          <p:spPr>
            <a:xfrm>
              <a:off x="3679052" y="2008297"/>
              <a:ext cx="210482" cy="228983"/>
            </a:xfrm>
            <a:custGeom>
              <a:rect b="b" l="l" r="r" t="t"/>
              <a:pathLst>
                <a:path extrusionOk="0" h="7228" w="6644">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71"/>
            <p:cNvSpPr/>
            <p:nvPr/>
          </p:nvSpPr>
          <p:spPr>
            <a:xfrm>
              <a:off x="3772951" y="2050907"/>
              <a:ext cx="73973" cy="73593"/>
            </a:xfrm>
            <a:custGeom>
              <a:rect b="b" l="l" r="r" t="t"/>
              <a:pathLst>
                <a:path extrusionOk="0" h="2323" w="2335">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71"/>
            <p:cNvSpPr/>
            <p:nvPr/>
          </p:nvSpPr>
          <p:spPr>
            <a:xfrm>
              <a:off x="3790312" y="2069028"/>
              <a:ext cx="38491" cy="38491"/>
            </a:xfrm>
            <a:custGeom>
              <a:rect b="b" l="l" r="r" t="t"/>
              <a:pathLst>
                <a:path extrusionOk="0" h="1215" w="1215">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71"/>
            <p:cNvSpPr/>
            <p:nvPr/>
          </p:nvSpPr>
          <p:spPr>
            <a:xfrm>
              <a:off x="3522521" y="2081447"/>
              <a:ext cx="294212" cy="225688"/>
            </a:xfrm>
            <a:custGeom>
              <a:rect b="b" l="l" r="r" t="t"/>
              <a:pathLst>
                <a:path extrusionOk="0" h="7124" w="9287">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71"/>
            <p:cNvSpPr/>
            <p:nvPr/>
          </p:nvSpPr>
          <p:spPr>
            <a:xfrm>
              <a:off x="3810682" y="2248812"/>
              <a:ext cx="1774" cy="253"/>
            </a:xfrm>
            <a:custGeom>
              <a:rect b="b" l="l" r="r" t="t"/>
              <a:pathLst>
                <a:path extrusionOk="0" h="8" w="56">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3" name="Google Shape;13703;p71"/>
          <p:cNvGrpSpPr/>
          <p:nvPr/>
        </p:nvGrpSpPr>
        <p:grpSpPr>
          <a:xfrm>
            <a:off x="2630824" y="1976966"/>
            <a:ext cx="368185" cy="330454"/>
            <a:chOff x="2630824" y="1976966"/>
            <a:chExt cx="368185" cy="330454"/>
          </a:xfrm>
        </p:grpSpPr>
        <p:sp>
          <p:nvSpPr>
            <p:cNvPr id="13704" name="Google Shape;13704;p71"/>
            <p:cNvSpPr/>
            <p:nvPr/>
          </p:nvSpPr>
          <p:spPr>
            <a:xfrm>
              <a:off x="2630824" y="2059967"/>
              <a:ext cx="229743" cy="247072"/>
            </a:xfrm>
            <a:custGeom>
              <a:rect b="b" l="l" r="r" t="t"/>
              <a:pathLst>
                <a:path extrusionOk="0" h="7799" w="7252">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71"/>
            <p:cNvSpPr/>
            <p:nvPr/>
          </p:nvSpPr>
          <p:spPr>
            <a:xfrm>
              <a:off x="2792646" y="1976966"/>
              <a:ext cx="206364" cy="330454"/>
            </a:xfrm>
            <a:custGeom>
              <a:rect b="b" l="l" r="r" t="t"/>
              <a:pathLst>
                <a:path extrusionOk="0" h="10431" w="6514">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71"/>
            <p:cNvSpPr/>
            <p:nvPr/>
          </p:nvSpPr>
          <p:spPr>
            <a:xfrm>
              <a:off x="2876376" y="2005256"/>
              <a:ext cx="78123" cy="91333"/>
            </a:xfrm>
            <a:custGeom>
              <a:rect b="b" l="l" r="r" t="t"/>
              <a:pathLst>
                <a:path extrusionOk="0" h="2883" w="2466">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71"/>
            <p:cNvSpPr/>
            <p:nvPr/>
          </p:nvSpPr>
          <p:spPr>
            <a:xfrm>
              <a:off x="2715695" y="2177659"/>
              <a:ext cx="43782" cy="43402"/>
            </a:xfrm>
            <a:custGeom>
              <a:rect b="b" l="l" r="r" t="t"/>
              <a:pathLst>
                <a:path extrusionOk="0" h="1370" w="1382">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71"/>
            <p:cNvSpPr/>
            <p:nvPr/>
          </p:nvSpPr>
          <p:spPr>
            <a:xfrm>
              <a:off x="2770026" y="2177659"/>
              <a:ext cx="88292" cy="10581"/>
            </a:xfrm>
            <a:custGeom>
              <a:rect b="b" l="l" r="r" t="t"/>
              <a:pathLst>
                <a:path extrusionOk="0" h="334" w="2787">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71"/>
            <p:cNvSpPr/>
            <p:nvPr/>
          </p:nvSpPr>
          <p:spPr>
            <a:xfrm>
              <a:off x="2770026" y="2194227"/>
              <a:ext cx="88292" cy="10613"/>
            </a:xfrm>
            <a:custGeom>
              <a:rect b="b" l="l" r="r" t="t"/>
              <a:pathLst>
                <a:path extrusionOk="0" h="335" w="2787">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71"/>
            <p:cNvSpPr/>
            <p:nvPr/>
          </p:nvSpPr>
          <p:spPr>
            <a:xfrm>
              <a:off x="2770026" y="2210828"/>
              <a:ext cx="88292" cy="10233"/>
            </a:xfrm>
            <a:custGeom>
              <a:rect b="b" l="l" r="r" t="t"/>
              <a:pathLst>
                <a:path extrusionOk="0" h="323" w="2787">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71"/>
            <p:cNvSpPr/>
            <p:nvPr/>
          </p:nvSpPr>
          <p:spPr>
            <a:xfrm>
              <a:off x="2908436" y="2058447"/>
              <a:ext cx="16252" cy="18913"/>
            </a:xfrm>
            <a:custGeom>
              <a:rect b="b" l="l" r="r" t="t"/>
              <a:pathLst>
                <a:path extrusionOk="0" h="597" w="513">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2" name="Google Shape;13712;p71"/>
          <p:cNvGrpSpPr/>
          <p:nvPr/>
        </p:nvGrpSpPr>
        <p:grpSpPr>
          <a:xfrm>
            <a:off x="1293706" y="1966416"/>
            <a:ext cx="369294" cy="350444"/>
            <a:chOff x="1293706" y="1966416"/>
            <a:chExt cx="369294" cy="350444"/>
          </a:xfrm>
        </p:grpSpPr>
        <p:sp>
          <p:nvSpPr>
            <p:cNvPr id="13713" name="Google Shape;13713;p71"/>
            <p:cNvSpPr/>
            <p:nvPr/>
          </p:nvSpPr>
          <p:spPr>
            <a:xfrm>
              <a:off x="1509067" y="1966416"/>
              <a:ext cx="153933" cy="162994"/>
            </a:xfrm>
            <a:custGeom>
              <a:rect b="b" l="l" r="r" t="t"/>
              <a:pathLst>
                <a:path extrusionOk="0" h="5145" w="4859">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71"/>
            <p:cNvSpPr/>
            <p:nvPr/>
          </p:nvSpPr>
          <p:spPr>
            <a:xfrm>
              <a:off x="1574328" y="2021096"/>
              <a:ext cx="28702" cy="54363"/>
            </a:xfrm>
            <a:custGeom>
              <a:rect b="b" l="l" r="r" t="t"/>
              <a:pathLst>
                <a:path extrusionOk="0" h="1716" w="906">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71"/>
            <p:cNvSpPr/>
            <p:nvPr/>
          </p:nvSpPr>
          <p:spPr>
            <a:xfrm>
              <a:off x="1578098" y="2004147"/>
              <a:ext cx="15872" cy="16252"/>
            </a:xfrm>
            <a:custGeom>
              <a:rect b="b" l="l" r="r" t="t"/>
              <a:pathLst>
                <a:path extrusionOk="0" h="513" w="501">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71"/>
            <p:cNvSpPr/>
            <p:nvPr/>
          </p:nvSpPr>
          <p:spPr>
            <a:xfrm>
              <a:off x="1293706" y="1999997"/>
              <a:ext cx="274982" cy="316863"/>
            </a:xfrm>
            <a:custGeom>
              <a:rect b="b" l="l" r="r" t="t"/>
              <a:pathLst>
                <a:path extrusionOk="0" h="10002" w="868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71"/>
            <p:cNvSpPr/>
            <p:nvPr/>
          </p:nvSpPr>
          <p:spPr>
            <a:xfrm>
              <a:off x="1426826" y="2243648"/>
              <a:ext cx="10233" cy="11341"/>
            </a:xfrm>
            <a:custGeom>
              <a:rect b="b" l="l" r="r" t="t"/>
              <a:pathLst>
                <a:path extrusionOk="0" h="358" w="323">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8" name="Google Shape;13718;p71"/>
            <p:cNvSpPr/>
            <p:nvPr/>
          </p:nvSpPr>
          <p:spPr>
            <a:xfrm>
              <a:off x="1426826" y="2262149"/>
              <a:ext cx="10233" cy="11341"/>
            </a:xfrm>
            <a:custGeom>
              <a:rect b="b" l="l" r="r" t="t"/>
              <a:pathLst>
                <a:path extrusionOk="0" h="358" w="323">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71"/>
            <p:cNvSpPr/>
            <p:nvPr/>
          </p:nvSpPr>
          <p:spPr>
            <a:xfrm>
              <a:off x="1471336" y="2261389"/>
              <a:ext cx="63804" cy="30571"/>
            </a:xfrm>
            <a:custGeom>
              <a:rect b="b" l="l" r="r" t="t"/>
              <a:pathLst>
                <a:path extrusionOk="0" h="965" w="2014">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71"/>
            <p:cNvSpPr/>
            <p:nvPr/>
          </p:nvSpPr>
          <p:spPr>
            <a:xfrm>
              <a:off x="1420807" y="2092788"/>
              <a:ext cx="22271" cy="36971"/>
            </a:xfrm>
            <a:custGeom>
              <a:rect b="b" l="l" r="r" t="t"/>
              <a:pathLst>
                <a:path extrusionOk="0" h="1167" w="703">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1" name="Google Shape;13721;p71"/>
          <p:cNvGrpSpPr/>
          <p:nvPr/>
        </p:nvGrpSpPr>
        <p:grpSpPr>
          <a:xfrm>
            <a:off x="3967213" y="1975477"/>
            <a:ext cx="368185" cy="331816"/>
            <a:chOff x="3967213" y="1975477"/>
            <a:chExt cx="368185" cy="331816"/>
          </a:xfrm>
        </p:grpSpPr>
        <p:sp>
          <p:nvSpPr>
            <p:cNvPr id="13722" name="Google Shape;13722;p71"/>
            <p:cNvSpPr/>
            <p:nvPr/>
          </p:nvSpPr>
          <p:spPr>
            <a:xfrm>
              <a:off x="3967213" y="1975477"/>
              <a:ext cx="368185" cy="331816"/>
            </a:xfrm>
            <a:custGeom>
              <a:rect b="b" l="l" r="r" t="t"/>
              <a:pathLst>
                <a:path extrusionOk="0" h="10474" w="11622">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71"/>
            <p:cNvSpPr/>
            <p:nvPr/>
          </p:nvSpPr>
          <p:spPr>
            <a:xfrm>
              <a:off x="4237665" y="2034307"/>
              <a:ext cx="32092" cy="63772"/>
            </a:xfrm>
            <a:custGeom>
              <a:rect b="b" l="l" r="r" t="t"/>
              <a:pathLst>
                <a:path extrusionOk="0" h="2013" w="1013">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71"/>
            <p:cNvSpPr/>
            <p:nvPr/>
          </p:nvSpPr>
          <p:spPr>
            <a:xfrm>
              <a:off x="4241815" y="2014317"/>
              <a:ext cx="17012" cy="17012"/>
            </a:xfrm>
            <a:custGeom>
              <a:rect b="b" l="l" r="r" t="t"/>
              <a:pathLst>
                <a:path extrusionOk="0" h="537" w="537">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5" name="Google Shape;13725;p71"/>
          <p:cNvGrpSpPr/>
          <p:nvPr/>
        </p:nvGrpSpPr>
        <p:grpSpPr>
          <a:xfrm>
            <a:off x="8047661" y="1969046"/>
            <a:ext cx="279132" cy="356875"/>
            <a:chOff x="8047661" y="1969046"/>
            <a:chExt cx="279132" cy="356875"/>
          </a:xfrm>
        </p:grpSpPr>
        <p:sp>
          <p:nvSpPr>
            <p:cNvPr id="13726" name="Google Shape;13726;p71"/>
            <p:cNvSpPr/>
            <p:nvPr/>
          </p:nvSpPr>
          <p:spPr>
            <a:xfrm>
              <a:off x="8169502" y="2126115"/>
              <a:ext cx="33961" cy="15713"/>
            </a:xfrm>
            <a:custGeom>
              <a:rect b="b" l="l" r="r" t="t"/>
              <a:pathLst>
                <a:path extrusionOk="0" h="496" w="1072">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71"/>
            <p:cNvSpPr/>
            <p:nvPr/>
          </p:nvSpPr>
          <p:spPr>
            <a:xfrm>
              <a:off x="8141592" y="2047517"/>
              <a:ext cx="27562" cy="10581"/>
            </a:xfrm>
            <a:custGeom>
              <a:rect b="b" l="l" r="r" t="t"/>
              <a:pathLst>
                <a:path extrusionOk="0" h="334" w="87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71"/>
            <p:cNvSpPr/>
            <p:nvPr/>
          </p:nvSpPr>
          <p:spPr>
            <a:xfrm>
              <a:off x="8203431" y="2047517"/>
              <a:ext cx="27181" cy="10581"/>
            </a:xfrm>
            <a:custGeom>
              <a:rect b="b" l="l" r="r" t="t"/>
              <a:pathLst>
                <a:path extrusionOk="0" h="334" w="858">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71"/>
            <p:cNvSpPr/>
            <p:nvPr/>
          </p:nvSpPr>
          <p:spPr>
            <a:xfrm>
              <a:off x="8047661" y="1969046"/>
              <a:ext cx="279132" cy="356875"/>
            </a:xfrm>
            <a:custGeom>
              <a:rect b="b" l="l" r="r" t="t"/>
              <a:pathLst>
                <a:path extrusionOk="0" h="11265" w="8811">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0" name="Google Shape;13730;p71"/>
          <p:cNvGrpSpPr/>
          <p:nvPr/>
        </p:nvGrpSpPr>
        <p:grpSpPr>
          <a:xfrm>
            <a:off x="7596157" y="1968159"/>
            <a:ext cx="279544" cy="358142"/>
            <a:chOff x="7596157" y="1968159"/>
            <a:chExt cx="279544" cy="358142"/>
          </a:xfrm>
        </p:grpSpPr>
        <p:sp>
          <p:nvSpPr>
            <p:cNvPr id="13731" name="Google Shape;13731;p71"/>
            <p:cNvSpPr/>
            <p:nvPr/>
          </p:nvSpPr>
          <p:spPr>
            <a:xfrm>
              <a:off x="7696868" y="2092408"/>
              <a:ext cx="10581" cy="16252"/>
            </a:xfrm>
            <a:custGeom>
              <a:rect b="b" l="l" r="r" t="t"/>
              <a:pathLst>
                <a:path extrusionOk="0" h="513" w="334">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71"/>
            <p:cNvSpPr/>
            <p:nvPr/>
          </p:nvSpPr>
          <p:spPr>
            <a:xfrm>
              <a:off x="7764378" y="2092408"/>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71"/>
            <p:cNvSpPr/>
            <p:nvPr/>
          </p:nvSpPr>
          <p:spPr>
            <a:xfrm>
              <a:off x="7713088" y="2143032"/>
              <a:ext cx="45302" cy="15777"/>
            </a:xfrm>
            <a:custGeom>
              <a:rect b="b" l="l" r="r" t="t"/>
              <a:pathLst>
                <a:path extrusionOk="0" h="498" w="143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71"/>
            <p:cNvSpPr/>
            <p:nvPr/>
          </p:nvSpPr>
          <p:spPr>
            <a:xfrm>
              <a:off x="7691197" y="2075427"/>
              <a:ext cx="21923" cy="10581"/>
            </a:xfrm>
            <a:custGeom>
              <a:rect b="b" l="l" r="r" t="t"/>
              <a:pathLst>
                <a:path extrusionOk="0" h="334" w="692">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71"/>
            <p:cNvSpPr/>
            <p:nvPr/>
          </p:nvSpPr>
          <p:spPr>
            <a:xfrm>
              <a:off x="7758739" y="2075427"/>
              <a:ext cx="21891" cy="10581"/>
            </a:xfrm>
            <a:custGeom>
              <a:rect b="b" l="l" r="r" t="t"/>
              <a:pathLst>
                <a:path extrusionOk="0" h="334" w="691">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71"/>
            <p:cNvSpPr/>
            <p:nvPr/>
          </p:nvSpPr>
          <p:spPr>
            <a:xfrm>
              <a:off x="7596157" y="1968159"/>
              <a:ext cx="279544" cy="358142"/>
            </a:xfrm>
            <a:custGeom>
              <a:rect b="b" l="l" r="r" t="t"/>
              <a:pathLst>
                <a:path extrusionOk="0" h="11305" w="8824">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7" name="Google Shape;13737;p71"/>
          <p:cNvGrpSpPr/>
          <p:nvPr/>
        </p:nvGrpSpPr>
        <p:grpSpPr>
          <a:xfrm>
            <a:off x="7147315" y="1969046"/>
            <a:ext cx="279513" cy="357636"/>
            <a:chOff x="7147315" y="1969046"/>
            <a:chExt cx="279513" cy="357636"/>
          </a:xfrm>
        </p:grpSpPr>
        <p:sp>
          <p:nvSpPr>
            <p:cNvPr id="13738" name="Google Shape;13738;p71"/>
            <p:cNvSpPr/>
            <p:nvPr/>
          </p:nvSpPr>
          <p:spPr>
            <a:xfrm>
              <a:off x="7248026" y="2081098"/>
              <a:ext cx="10581" cy="16252"/>
            </a:xfrm>
            <a:custGeom>
              <a:rect b="b" l="l" r="r" t="t"/>
              <a:pathLst>
                <a:path extrusionOk="0" h="513" w="334">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71"/>
            <p:cNvSpPr/>
            <p:nvPr/>
          </p:nvSpPr>
          <p:spPr>
            <a:xfrm>
              <a:off x="7315536" y="2081098"/>
              <a:ext cx="10581" cy="16252"/>
            </a:xfrm>
            <a:custGeom>
              <a:rect b="b" l="l" r="r" t="t"/>
              <a:pathLst>
                <a:path extrusionOk="0" h="513" w="334">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71"/>
            <p:cNvSpPr/>
            <p:nvPr/>
          </p:nvSpPr>
          <p:spPr>
            <a:xfrm>
              <a:off x="7241595" y="2064308"/>
              <a:ext cx="28702" cy="16442"/>
            </a:xfrm>
            <a:custGeom>
              <a:rect b="b" l="l" r="r" t="t"/>
              <a:pathLst>
                <a:path extrusionOk="0" h="519" w="906">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71"/>
            <p:cNvSpPr/>
            <p:nvPr/>
          </p:nvSpPr>
          <p:spPr>
            <a:xfrm>
              <a:off x="7303466" y="2064276"/>
              <a:ext cx="28702" cy="16474"/>
            </a:xfrm>
            <a:custGeom>
              <a:rect b="b" l="l" r="r" t="t"/>
              <a:pathLst>
                <a:path extrusionOk="0" h="520" w="906">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71"/>
            <p:cNvSpPr/>
            <p:nvPr/>
          </p:nvSpPr>
          <p:spPr>
            <a:xfrm>
              <a:off x="7281575" y="2277229"/>
              <a:ext cx="10993" cy="49452"/>
            </a:xfrm>
            <a:custGeom>
              <a:rect b="b" l="l" r="r" t="t"/>
              <a:pathLst>
                <a:path extrusionOk="0" h="1561" w="347">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71"/>
            <p:cNvSpPr/>
            <p:nvPr/>
          </p:nvSpPr>
          <p:spPr>
            <a:xfrm>
              <a:off x="7147315" y="1969046"/>
              <a:ext cx="279513" cy="357255"/>
            </a:xfrm>
            <a:custGeom>
              <a:rect b="b" l="l" r="r" t="t"/>
              <a:pathLst>
                <a:path extrusionOk="0" h="11277" w="8823">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71"/>
            <p:cNvSpPr/>
            <p:nvPr/>
          </p:nvSpPr>
          <p:spPr>
            <a:xfrm>
              <a:off x="7248026" y="2111067"/>
              <a:ext cx="78471" cy="36052"/>
            </a:xfrm>
            <a:custGeom>
              <a:rect b="b" l="l" r="r" t="t"/>
              <a:pathLst>
                <a:path extrusionOk="0" h="1138" w="2477">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5" name="Google Shape;13745;p71"/>
          <p:cNvGrpSpPr/>
          <p:nvPr/>
        </p:nvGrpSpPr>
        <p:grpSpPr>
          <a:xfrm>
            <a:off x="6697681" y="1968317"/>
            <a:ext cx="280305" cy="359093"/>
            <a:chOff x="6697681" y="1968317"/>
            <a:chExt cx="280305" cy="359093"/>
          </a:xfrm>
        </p:grpSpPr>
        <p:sp>
          <p:nvSpPr>
            <p:cNvPr id="13746" name="Google Shape;13746;p71"/>
            <p:cNvSpPr/>
            <p:nvPr/>
          </p:nvSpPr>
          <p:spPr>
            <a:xfrm>
              <a:off x="6799152" y="2092408"/>
              <a:ext cx="10613" cy="16252"/>
            </a:xfrm>
            <a:custGeom>
              <a:rect b="b" l="l" r="r" t="t"/>
              <a:pathLst>
                <a:path extrusionOk="0" h="513" w="335">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71"/>
            <p:cNvSpPr/>
            <p:nvPr/>
          </p:nvSpPr>
          <p:spPr>
            <a:xfrm>
              <a:off x="6866662" y="2092408"/>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71"/>
            <p:cNvSpPr/>
            <p:nvPr/>
          </p:nvSpPr>
          <p:spPr>
            <a:xfrm>
              <a:off x="6815372" y="2143032"/>
              <a:ext cx="45302" cy="15777"/>
            </a:xfrm>
            <a:custGeom>
              <a:rect b="b" l="l" r="r" t="t"/>
              <a:pathLst>
                <a:path extrusionOk="0" h="498" w="143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71"/>
            <p:cNvSpPr/>
            <p:nvPr/>
          </p:nvSpPr>
          <p:spPr>
            <a:xfrm>
              <a:off x="6697681" y="1968317"/>
              <a:ext cx="280305" cy="358713"/>
            </a:xfrm>
            <a:custGeom>
              <a:rect b="b" l="l" r="r" t="t"/>
              <a:pathLst>
                <a:path extrusionOk="0" h="11323" w="8848">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71"/>
            <p:cNvSpPr/>
            <p:nvPr/>
          </p:nvSpPr>
          <p:spPr>
            <a:xfrm>
              <a:off x="6888933" y="2249319"/>
              <a:ext cx="10201" cy="78091"/>
            </a:xfrm>
            <a:custGeom>
              <a:rect b="b" l="l" r="r" t="t"/>
              <a:pathLst>
                <a:path extrusionOk="0" h="2465" w="322">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71"/>
            <p:cNvSpPr/>
            <p:nvPr/>
          </p:nvSpPr>
          <p:spPr>
            <a:xfrm>
              <a:off x="6793133" y="2075364"/>
              <a:ext cx="22651" cy="13306"/>
            </a:xfrm>
            <a:custGeom>
              <a:rect b="b" l="l" r="r" t="t"/>
              <a:pathLst>
                <a:path extrusionOk="0" h="420" w="715">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71"/>
            <p:cNvSpPr/>
            <p:nvPr/>
          </p:nvSpPr>
          <p:spPr>
            <a:xfrm>
              <a:off x="6859502" y="2075649"/>
              <a:ext cx="23792" cy="13401"/>
            </a:xfrm>
            <a:custGeom>
              <a:rect b="b" l="l" r="r" t="t"/>
              <a:pathLst>
                <a:path extrusionOk="0" h="423" w="751">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3" name="Google Shape;13753;p71"/>
          <p:cNvGrpSpPr/>
          <p:nvPr/>
        </p:nvGrpSpPr>
        <p:grpSpPr>
          <a:xfrm>
            <a:off x="6248839" y="1967937"/>
            <a:ext cx="280273" cy="358744"/>
            <a:chOff x="6248839" y="1967937"/>
            <a:chExt cx="280273" cy="358744"/>
          </a:xfrm>
        </p:grpSpPr>
        <p:sp>
          <p:nvSpPr>
            <p:cNvPr id="13754" name="Google Shape;13754;p71"/>
            <p:cNvSpPr/>
            <p:nvPr/>
          </p:nvSpPr>
          <p:spPr>
            <a:xfrm>
              <a:off x="6383859" y="2316449"/>
              <a:ext cx="10613" cy="10233"/>
            </a:xfrm>
            <a:custGeom>
              <a:rect b="b" l="l" r="r" t="t"/>
              <a:pathLst>
                <a:path extrusionOk="0" h="323" w="335">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71"/>
            <p:cNvSpPr/>
            <p:nvPr/>
          </p:nvSpPr>
          <p:spPr>
            <a:xfrm>
              <a:off x="6248839" y="1967937"/>
              <a:ext cx="280273" cy="358364"/>
            </a:xfrm>
            <a:custGeom>
              <a:rect b="b" l="l" r="r" t="t"/>
              <a:pathLst>
                <a:path extrusionOk="0" h="11312" w="8847">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71"/>
            <p:cNvSpPr/>
            <p:nvPr/>
          </p:nvSpPr>
          <p:spPr>
            <a:xfrm>
              <a:off x="6445730" y="2238009"/>
              <a:ext cx="10201" cy="88672"/>
            </a:xfrm>
            <a:custGeom>
              <a:rect b="b" l="l" r="r" t="t"/>
              <a:pathLst>
                <a:path extrusionOk="0" h="2799" w="322">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7" name="Google Shape;13757;p71"/>
            <p:cNvSpPr/>
            <p:nvPr/>
          </p:nvSpPr>
          <p:spPr>
            <a:xfrm>
              <a:off x="6383859" y="2249319"/>
              <a:ext cx="10613" cy="10581"/>
            </a:xfrm>
            <a:custGeom>
              <a:rect b="b" l="l" r="r" t="t"/>
              <a:pathLst>
                <a:path extrusionOk="0" h="334" w="335">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8" name="Google Shape;13758;p71"/>
            <p:cNvSpPr/>
            <p:nvPr/>
          </p:nvSpPr>
          <p:spPr>
            <a:xfrm>
              <a:off x="6383859" y="2282868"/>
              <a:ext cx="10613" cy="10613"/>
            </a:xfrm>
            <a:custGeom>
              <a:rect b="b" l="l" r="r" t="t"/>
              <a:pathLst>
                <a:path extrusionOk="0" h="335" w="335">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71"/>
            <p:cNvSpPr/>
            <p:nvPr/>
          </p:nvSpPr>
          <p:spPr>
            <a:xfrm>
              <a:off x="6378220" y="2154247"/>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0" name="Google Shape;13760;p71"/>
          <p:cNvGrpSpPr/>
          <p:nvPr/>
        </p:nvGrpSpPr>
        <p:grpSpPr>
          <a:xfrm>
            <a:off x="5801485" y="1969046"/>
            <a:ext cx="279164" cy="357794"/>
            <a:chOff x="5801485" y="1969046"/>
            <a:chExt cx="279164" cy="357794"/>
          </a:xfrm>
        </p:grpSpPr>
        <p:sp>
          <p:nvSpPr>
            <p:cNvPr id="13761" name="Google Shape;13761;p71"/>
            <p:cNvSpPr/>
            <p:nvPr/>
          </p:nvSpPr>
          <p:spPr>
            <a:xfrm>
              <a:off x="5901436" y="2092408"/>
              <a:ext cx="10613" cy="16252"/>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71"/>
            <p:cNvSpPr/>
            <p:nvPr/>
          </p:nvSpPr>
          <p:spPr>
            <a:xfrm>
              <a:off x="5968597" y="2092408"/>
              <a:ext cx="10581" cy="16252"/>
            </a:xfrm>
            <a:custGeom>
              <a:rect b="b" l="l" r="r" t="t"/>
              <a:pathLst>
                <a:path extrusionOk="0" h="513" w="334">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71"/>
            <p:cNvSpPr/>
            <p:nvPr/>
          </p:nvSpPr>
          <p:spPr>
            <a:xfrm>
              <a:off x="5801485" y="1969046"/>
              <a:ext cx="279164" cy="357636"/>
            </a:xfrm>
            <a:custGeom>
              <a:rect b="b" l="l" r="r" t="t"/>
              <a:pathLst>
                <a:path extrusionOk="0" h="11289" w="8812">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71"/>
            <p:cNvSpPr/>
            <p:nvPr/>
          </p:nvSpPr>
          <p:spPr>
            <a:xfrm>
              <a:off x="5895797" y="2075427"/>
              <a:ext cx="21891" cy="10581"/>
            </a:xfrm>
            <a:custGeom>
              <a:rect b="b" l="l" r="r" t="t"/>
              <a:pathLst>
                <a:path extrusionOk="0" h="334" w="691">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71"/>
            <p:cNvSpPr/>
            <p:nvPr/>
          </p:nvSpPr>
          <p:spPr>
            <a:xfrm>
              <a:off x="5962927" y="2075427"/>
              <a:ext cx="21542" cy="10581"/>
            </a:xfrm>
            <a:custGeom>
              <a:rect b="b" l="l" r="r" t="t"/>
              <a:pathLst>
                <a:path extrusionOk="0" h="334" w="68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71"/>
            <p:cNvSpPr/>
            <p:nvPr/>
          </p:nvSpPr>
          <p:spPr>
            <a:xfrm>
              <a:off x="5845615" y="2282868"/>
              <a:ext cx="10233" cy="43813"/>
            </a:xfrm>
            <a:custGeom>
              <a:rect b="b" l="l" r="r" t="t"/>
              <a:pathLst>
                <a:path extrusionOk="0" h="1383" w="323">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71"/>
            <p:cNvSpPr/>
            <p:nvPr/>
          </p:nvSpPr>
          <p:spPr>
            <a:xfrm>
              <a:off x="6024798" y="2282868"/>
              <a:ext cx="10201" cy="43813"/>
            </a:xfrm>
            <a:custGeom>
              <a:rect b="b" l="l" r="r" t="t"/>
              <a:pathLst>
                <a:path extrusionOk="0" h="1383" w="322">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71"/>
            <p:cNvSpPr/>
            <p:nvPr/>
          </p:nvSpPr>
          <p:spPr>
            <a:xfrm>
              <a:off x="5868267" y="2260248"/>
              <a:ext cx="144112" cy="66591"/>
            </a:xfrm>
            <a:custGeom>
              <a:rect b="b" l="l" r="r" t="t"/>
              <a:pathLst>
                <a:path extrusionOk="0" h="2102" w="4549">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71"/>
            <p:cNvSpPr/>
            <p:nvPr/>
          </p:nvSpPr>
          <p:spPr>
            <a:xfrm>
              <a:off x="5890126" y="2013556"/>
              <a:ext cx="10581" cy="10613"/>
            </a:xfrm>
            <a:custGeom>
              <a:rect b="b" l="l" r="r" t="t"/>
              <a:pathLst>
                <a:path extrusionOk="0" h="335" w="334">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71"/>
            <p:cNvSpPr/>
            <p:nvPr/>
          </p:nvSpPr>
          <p:spPr>
            <a:xfrm>
              <a:off x="5979907" y="2013556"/>
              <a:ext cx="10201" cy="10613"/>
            </a:xfrm>
            <a:custGeom>
              <a:rect b="b" l="l" r="r" t="t"/>
              <a:pathLst>
                <a:path extrusionOk="0" h="335" w="322">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71"/>
            <p:cNvSpPr/>
            <p:nvPr/>
          </p:nvSpPr>
          <p:spPr>
            <a:xfrm>
              <a:off x="5861455" y="2002247"/>
              <a:ext cx="127892" cy="155454"/>
            </a:xfrm>
            <a:custGeom>
              <a:rect b="b" l="l" r="r" t="t"/>
              <a:pathLst>
                <a:path extrusionOk="0" h="4907" w="4037">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71"/>
            <p:cNvSpPr/>
            <p:nvPr/>
          </p:nvSpPr>
          <p:spPr>
            <a:xfrm>
              <a:off x="5890886" y="2060633"/>
              <a:ext cx="128652" cy="127227"/>
            </a:xfrm>
            <a:custGeom>
              <a:rect b="b" l="l" r="r" t="t"/>
              <a:pathLst>
                <a:path extrusionOk="0" h="4016" w="4061">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71"/>
            <p:cNvSpPr/>
            <p:nvPr/>
          </p:nvSpPr>
          <p:spPr>
            <a:xfrm>
              <a:off x="5910116" y="2122947"/>
              <a:ext cx="61142" cy="33232"/>
            </a:xfrm>
            <a:custGeom>
              <a:rect b="b" l="l" r="r" t="t"/>
              <a:pathLst>
                <a:path extrusionOk="0" h="1049" w="193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4" name="Google Shape;13774;p71"/>
          <p:cNvGrpSpPr/>
          <p:nvPr/>
        </p:nvGrpSpPr>
        <p:grpSpPr>
          <a:xfrm>
            <a:off x="5352643" y="1969046"/>
            <a:ext cx="278404" cy="358364"/>
            <a:chOff x="5352643" y="1969046"/>
            <a:chExt cx="278404" cy="358364"/>
          </a:xfrm>
        </p:grpSpPr>
        <p:sp>
          <p:nvSpPr>
            <p:cNvPr id="13775" name="Google Shape;13775;p71"/>
            <p:cNvSpPr/>
            <p:nvPr/>
          </p:nvSpPr>
          <p:spPr>
            <a:xfrm>
              <a:off x="5352643" y="1969046"/>
              <a:ext cx="278404" cy="358364"/>
            </a:xfrm>
            <a:custGeom>
              <a:rect b="b" l="l" r="r" t="t"/>
              <a:pathLst>
                <a:path extrusionOk="0" h="11312" w="8788">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71"/>
            <p:cNvSpPr/>
            <p:nvPr/>
          </p:nvSpPr>
          <p:spPr>
            <a:xfrm>
              <a:off x="5452593" y="2092408"/>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71"/>
            <p:cNvSpPr/>
            <p:nvPr/>
          </p:nvSpPr>
          <p:spPr>
            <a:xfrm>
              <a:off x="5519723" y="2092408"/>
              <a:ext cx="10233" cy="16252"/>
            </a:xfrm>
            <a:custGeom>
              <a:rect b="b" l="l" r="r" t="t"/>
              <a:pathLst>
                <a:path extrusionOk="0" h="513" w="323">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71"/>
            <p:cNvSpPr/>
            <p:nvPr/>
          </p:nvSpPr>
          <p:spPr>
            <a:xfrm>
              <a:off x="5474833" y="2137298"/>
              <a:ext cx="32852" cy="10201"/>
            </a:xfrm>
            <a:custGeom>
              <a:rect b="b" l="l" r="r" t="t"/>
              <a:pathLst>
                <a:path extrusionOk="0" h="322" w="1037">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9" name="Google Shape;13779;p71"/>
          <p:cNvGrpSpPr/>
          <p:nvPr/>
        </p:nvGrpSpPr>
        <p:grpSpPr>
          <a:xfrm>
            <a:off x="4897750" y="1968317"/>
            <a:ext cx="279132" cy="358364"/>
            <a:chOff x="4897750" y="1968317"/>
            <a:chExt cx="279132" cy="358364"/>
          </a:xfrm>
        </p:grpSpPr>
        <p:sp>
          <p:nvSpPr>
            <p:cNvPr id="13780" name="Google Shape;13780;p71"/>
            <p:cNvSpPr/>
            <p:nvPr/>
          </p:nvSpPr>
          <p:spPr>
            <a:xfrm>
              <a:off x="4997700" y="2075427"/>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71"/>
            <p:cNvSpPr/>
            <p:nvPr/>
          </p:nvSpPr>
          <p:spPr>
            <a:xfrm>
              <a:off x="5064830" y="2075427"/>
              <a:ext cx="10233" cy="16252"/>
            </a:xfrm>
            <a:custGeom>
              <a:rect b="b" l="l" r="r" t="t"/>
              <a:pathLst>
                <a:path extrusionOk="0" h="513" w="323">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71"/>
            <p:cNvSpPr/>
            <p:nvPr/>
          </p:nvSpPr>
          <p:spPr>
            <a:xfrm>
              <a:off x="5013920" y="2115122"/>
              <a:ext cx="45302" cy="16157"/>
            </a:xfrm>
            <a:custGeom>
              <a:rect b="b" l="l" r="r" t="t"/>
              <a:pathLst>
                <a:path extrusionOk="0" h="510" w="143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71"/>
            <p:cNvSpPr/>
            <p:nvPr/>
          </p:nvSpPr>
          <p:spPr>
            <a:xfrm>
              <a:off x="4897750" y="1968317"/>
              <a:ext cx="279132" cy="358364"/>
            </a:xfrm>
            <a:custGeom>
              <a:rect b="b" l="l" r="r" t="t"/>
              <a:pathLst>
                <a:path extrusionOk="0" h="11312" w="8811">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71"/>
            <p:cNvSpPr/>
            <p:nvPr/>
          </p:nvSpPr>
          <p:spPr>
            <a:xfrm>
              <a:off x="4992030" y="2058827"/>
              <a:ext cx="21923" cy="10581"/>
            </a:xfrm>
            <a:custGeom>
              <a:rect b="b" l="l" r="r" t="t"/>
              <a:pathLst>
                <a:path extrusionOk="0" h="334" w="692">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71"/>
            <p:cNvSpPr/>
            <p:nvPr/>
          </p:nvSpPr>
          <p:spPr>
            <a:xfrm>
              <a:off x="5059191" y="2058827"/>
              <a:ext cx="21511" cy="10581"/>
            </a:xfrm>
            <a:custGeom>
              <a:rect b="b" l="l" r="r" t="t"/>
              <a:pathLst>
                <a:path extrusionOk="0" h="334" w="679">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71"/>
            <p:cNvSpPr/>
            <p:nvPr/>
          </p:nvSpPr>
          <p:spPr>
            <a:xfrm>
              <a:off x="4941500" y="2271558"/>
              <a:ext cx="10581" cy="55123"/>
            </a:xfrm>
            <a:custGeom>
              <a:rect b="b" l="l" r="r" t="t"/>
              <a:pathLst>
                <a:path extrusionOk="0" h="1740" w="334">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71"/>
            <p:cNvSpPr/>
            <p:nvPr/>
          </p:nvSpPr>
          <p:spPr>
            <a:xfrm>
              <a:off x="4963739" y="225457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71"/>
            <p:cNvSpPr/>
            <p:nvPr/>
          </p:nvSpPr>
          <p:spPr>
            <a:xfrm>
              <a:off x="5098791" y="225457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71"/>
            <p:cNvSpPr/>
            <p:nvPr/>
          </p:nvSpPr>
          <p:spPr>
            <a:xfrm>
              <a:off x="5098791" y="228286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71"/>
            <p:cNvSpPr/>
            <p:nvPr/>
          </p:nvSpPr>
          <p:spPr>
            <a:xfrm>
              <a:off x="4963739" y="228286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71"/>
            <p:cNvSpPr/>
            <p:nvPr/>
          </p:nvSpPr>
          <p:spPr>
            <a:xfrm>
              <a:off x="5098791" y="2310778"/>
              <a:ext cx="10201" cy="10233"/>
            </a:xfrm>
            <a:custGeom>
              <a:rect b="b" l="l" r="r" t="t"/>
              <a:pathLst>
                <a:path extrusionOk="0" h="323" w="322">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71"/>
            <p:cNvSpPr/>
            <p:nvPr/>
          </p:nvSpPr>
          <p:spPr>
            <a:xfrm>
              <a:off x="4963739" y="2310778"/>
              <a:ext cx="10233" cy="10233"/>
            </a:xfrm>
            <a:custGeom>
              <a:rect b="b" l="l" r="r" t="t"/>
              <a:pathLst>
                <a:path extrusionOk="0" h="323" w="323">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93" name="Google Shape;13793;p71"/>
          <p:cNvSpPr/>
          <p:nvPr/>
        </p:nvSpPr>
        <p:spPr>
          <a:xfrm>
            <a:off x="872362" y="1513044"/>
            <a:ext cx="325164" cy="347783"/>
          </a:xfrm>
          <a:custGeom>
            <a:rect b="b" l="l" r="r" t="t"/>
            <a:pathLst>
              <a:path extrusionOk="0" h="10978" w="10264">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94" name="Google Shape;13794;p71"/>
          <p:cNvGrpSpPr/>
          <p:nvPr/>
        </p:nvGrpSpPr>
        <p:grpSpPr>
          <a:xfrm>
            <a:off x="1767449" y="1513044"/>
            <a:ext cx="324403" cy="347783"/>
            <a:chOff x="1767449" y="1513044"/>
            <a:chExt cx="324403" cy="347783"/>
          </a:xfrm>
        </p:grpSpPr>
        <p:sp>
          <p:nvSpPr>
            <p:cNvPr id="13795" name="Google Shape;13795;p71"/>
            <p:cNvSpPr/>
            <p:nvPr/>
          </p:nvSpPr>
          <p:spPr>
            <a:xfrm>
              <a:off x="1850039" y="1513044"/>
              <a:ext cx="159604" cy="347783"/>
            </a:xfrm>
            <a:custGeom>
              <a:rect b="b" l="l" r="r" t="t"/>
              <a:pathLst>
                <a:path extrusionOk="0" h="10978" w="5038">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71"/>
            <p:cNvSpPr/>
            <p:nvPr/>
          </p:nvSpPr>
          <p:spPr>
            <a:xfrm>
              <a:off x="1887009" y="1702332"/>
              <a:ext cx="53222" cy="48375"/>
            </a:xfrm>
            <a:custGeom>
              <a:rect b="b" l="l" r="r" t="t"/>
              <a:pathLst>
                <a:path extrusionOk="0" h="1527" w="168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71"/>
            <p:cNvSpPr/>
            <p:nvPr/>
          </p:nvSpPr>
          <p:spPr>
            <a:xfrm>
              <a:off x="1943970" y="1686745"/>
              <a:ext cx="28702" cy="63962"/>
            </a:xfrm>
            <a:custGeom>
              <a:rect b="b" l="l" r="r" t="t"/>
              <a:pathLst>
                <a:path extrusionOk="0" h="2019" w="906">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71"/>
            <p:cNvSpPr/>
            <p:nvPr/>
          </p:nvSpPr>
          <p:spPr>
            <a:xfrm>
              <a:off x="2029221" y="1707306"/>
              <a:ext cx="62631" cy="10201"/>
            </a:xfrm>
            <a:custGeom>
              <a:rect b="b" l="l" r="r" t="t"/>
              <a:pathLst>
                <a:path extrusionOk="0" h="322" w="1977">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71"/>
            <p:cNvSpPr/>
            <p:nvPr/>
          </p:nvSpPr>
          <p:spPr>
            <a:xfrm>
              <a:off x="2029221" y="1758311"/>
              <a:ext cx="47552" cy="46696"/>
            </a:xfrm>
            <a:custGeom>
              <a:rect b="b" l="l" r="r" t="t"/>
              <a:pathLst>
                <a:path extrusionOk="0" h="1474" w="1501">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71"/>
            <p:cNvSpPr/>
            <p:nvPr/>
          </p:nvSpPr>
          <p:spPr>
            <a:xfrm>
              <a:off x="2029221" y="1615339"/>
              <a:ext cx="47552" cy="46728"/>
            </a:xfrm>
            <a:custGeom>
              <a:rect b="b" l="l" r="r" t="t"/>
              <a:pathLst>
                <a:path extrusionOk="0" h="1475" w="1501">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1" name="Google Shape;13801;p71"/>
            <p:cNvSpPr/>
            <p:nvPr/>
          </p:nvSpPr>
          <p:spPr>
            <a:xfrm>
              <a:off x="1767449" y="1703504"/>
              <a:ext cx="63012" cy="10233"/>
            </a:xfrm>
            <a:custGeom>
              <a:rect b="b" l="l" r="r" t="t"/>
              <a:pathLst>
                <a:path extrusionOk="0" h="323" w="1989">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2" name="Google Shape;13802;p71"/>
            <p:cNvSpPr/>
            <p:nvPr/>
          </p:nvSpPr>
          <p:spPr>
            <a:xfrm>
              <a:off x="1783289" y="1615719"/>
              <a:ext cx="47552" cy="46728"/>
            </a:xfrm>
            <a:custGeom>
              <a:rect b="b" l="l" r="r" t="t"/>
              <a:pathLst>
                <a:path extrusionOk="0" h="1475" w="1501">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71"/>
            <p:cNvSpPr/>
            <p:nvPr/>
          </p:nvSpPr>
          <p:spPr>
            <a:xfrm>
              <a:off x="1783289" y="1758311"/>
              <a:ext cx="47552" cy="46696"/>
            </a:xfrm>
            <a:custGeom>
              <a:rect b="b" l="l" r="r" t="t"/>
              <a:pathLst>
                <a:path extrusionOk="0" h="1474" w="1501">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4" name="Google Shape;13804;p71"/>
          <p:cNvGrpSpPr/>
          <p:nvPr/>
        </p:nvGrpSpPr>
        <p:grpSpPr>
          <a:xfrm>
            <a:off x="4007193" y="1512727"/>
            <a:ext cx="320633" cy="348100"/>
            <a:chOff x="4007193" y="1512727"/>
            <a:chExt cx="320633" cy="348100"/>
          </a:xfrm>
        </p:grpSpPr>
        <p:sp>
          <p:nvSpPr>
            <p:cNvPr id="13805" name="Google Shape;13805;p71"/>
            <p:cNvSpPr/>
            <p:nvPr/>
          </p:nvSpPr>
          <p:spPr>
            <a:xfrm>
              <a:off x="4177695" y="1512727"/>
              <a:ext cx="143732" cy="153109"/>
            </a:xfrm>
            <a:custGeom>
              <a:rect b="b" l="l" r="r" t="t"/>
              <a:pathLst>
                <a:path extrusionOk="0" h="4833" w="4537">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71"/>
            <p:cNvSpPr/>
            <p:nvPr/>
          </p:nvSpPr>
          <p:spPr>
            <a:xfrm>
              <a:off x="4214666" y="1543583"/>
              <a:ext cx="77711" cy="77363"/>
            </a:xfrm>
            <a:custGeom>
              <a:rect b="b" l="l" r="r" t="t"/>
              <a:pathLst>
                <a:path extrusionOk="0" h="2442" w="2453">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71"/>
            <p:cNvSpPr/>
            <p:nvPr/>
          </p:nvSpPr>
          <p:spPr>
            <a:xfrm>
              <a:off x="4007193" y="1541334"/>
              <a:ext cx="320633" cy="319493"/>
            </a:xfrm>
            <a:custGeom>
              <a:rect b="b" l="l" r="r" t="t"/>
              <a:pathLst>
                <a:path extrusionOk="0" h="10085" w="10121">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71"/>
            <p:cNvSpPr/>
            <p:nvPr/>
          </p:nvSpPr>
          <p:spPr>
            <a:xfrm>
              <a:off x="4064914" y="1665805"/>
              <a:ext cx="101123" cy="40012"/>
            </a:xfrm>
            <a:custGeom>
              <a:rect b="b" l="l" r="r" t="t"/>
              <a:pathLst>
                <a:path extrusionOk="0" h="1263" w="3192">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71"/>
            <p:cNvSpPr/>
            <p:nvPr/>
          </p:nvSpPr>
          <p:spPr>
            <a:xfrm>
              <a:off x="4162235" y="1749155"/>
              <a:ext cx="101851" cy="60382"/>
            </a:xfrm>
            <a:custGeom>
              <a:rect b="b" l="l" r="r" t="t"/>
              <a:pathLst>
                <a:path extrusionOk="0" h="1906" w="3215">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0" name="Google Shape;13810;p71"/>
          <p:cNvGrpSpPr/>
          <p:nvPr/>
        </p:nvGrpSpPr>
        <p:grpSpPr>
          <a:xfrm>
            <a:off x="3530425" y="1508747"/>
            <a:ext cx="368175" cy="344594"/>
            <a:chOff x="3530425" y="1508747"/>
            <a:chExt cx="368175" cy="344594"/>
          </a:xfrm>
        </p:grpSpPr>
        <p:sp>
          <p:nvSpPr>
            <p:cNvPr id="13811" name="Google Shape;13811;p71"/>
            <p:cNvSpPr/>
            <p:nvPr/>
          </p:nvSpPr>
          <p:spPr>
            <a:xfrm>
              <a:off x="3530425" y="1508747"/>
              <a:ext cx="316765" cy="344594"/>
            </a:xfrm>
            <a:custGeom>
              <a:rect b="b" l="l" r="r" t="t"/>
              <a:pathLst>
                <a:path extrusionOk="0" h="8538" w="7848">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71"/>
            <p:cNvSpPr/>
            <p:nvPr/>
          </p:nvSpPr>
          <p:spPr>
            <a:xfrm>
              <a:off x="3870185" y="1675515"/>
              <a:ext cx="28415" cy="11099"/>
            </a:xfrm>
            <a:custGeom>
              <a:rect b="b" l="l" r="r" t="t"/>
              <a:pathLst>
                <a:path extrusionOk="0" h="275" w="704">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71"/>
            <p:cNvSpPr/>
            <p:nvPr/>
          </p:nvSpPr>
          <p:spPr>
            <a:xfrm>
              <a:off x="3846170" y="1610293"/>
              <a:ext cx="25993" cy="22965"/>
            </a:xfrm>
            <a:custGeom>
              <a:rect b="b" l="l" r="r" t="t"/>
              <a:pathLst>
                <a:path extrusionOk="0" h="569" w="644">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71"/>
            <p:cNvSpPr/>
            <p:nvPr/>
          </p:nvSpPr>
          <p:spPr>
            <a:xfrm>
              <a:off x="3847623" y="1728508"/>
              <a:ext cx="24540" cy="23086"/>
            </a:xfrm>
            <a:custGeom>
              <a:rect b="b" l="l" r="r" t="t"/>
              <a:pathLst>
                <a:path extrusionOk="0" h="572" w="608">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5" name="Google Shape;13815;p71"/>
          <p:cNvGrpSpPr/>
          <p:nvPr/>
        </p:nvGrpSpPr>
        <p:grpSpPr>
          <a:xfrm>
            <a:off x="3127598" y="1513234"/>
            <a:ext cx="289714" cy="347593"/>
            <a:chOff x="3127598" y="1513234"/>
            <a:chExt cx="289714" cy="347593"/>
          </a:xfrm>
        </p:grpSpPr>
        <p:sp>
          <p:nvSpPr>
            <p:cNvPr id="13816" name="Google Shape;13816;p71"/>
            <p:cNvSpPr/>
            <p:nvPr/>
          </p:nvSpPr>
          <p:spPr>
            <a:xfrm>
              <a:off x="3127598" y="1513234"/>
              <a:ext cx="289714" cy="347593"/>
            </a:xfrm>
            <a:custGeom>
              <a:rect b="b" l="l" r="r" t="t"/>
              <a:pathLst>
                <a:path extrusionOk="0" h="10972" w="9145">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71"/>
            <p:cNvSpPr/>
            <p:nvPr/>
          </p:nvSpPr>
          <p:spPr>
            <a:xfrm>
              <a:off x="3254698" y="1788375"/>
              <a:ext cx="121493" cy="10233"/>
            </a:xfrm>
            <a:custGeom>
              <a:rect b="b" l="l" r="r" t="t"/>
              <a:pathLst>
                <a:path extrusionOk="0" h="323" w="3835">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71"/>
            <p:cNvSpPr/>
            <p:nvPr/>
          </p:nvSpPr>
          <p:spPr>
            <a:xfrm>
              <a:off x="3185668" y="1638275"/>
              <a:ext cx="172783" cy="29051"/>
            </a:xfrm>
            <a:custGeom>
              <a:rect b="b" l="l" r="r" t="t"/>
              <a:pathLst>
                <a:path extrusionOk="0" h="917" w="5454">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71"/>
            <p:cNvSpPr/>
            <p:nvPr/>
          </p:nvSpPr>
          <p:spPr>
            <a:xfrm>
              <a:off x="3186428" y="1681645"/>
              <a:ext cx="172022" cy="10581"/>
            </a:xfrm>
            <a:custGeom>
              <a:rect b="b" l="l" r="r" t="t"/>
              <a:pathLst>
                <a:path extrusionOk="0" h="334" w="543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71"/>
            <p:cNvSpPr/>
            <p:nvPr/>
          </p:nvSpPr>
          <p:spPr>
            <a:xfrm>
              <a:off x="3186428" y="1707306"/>
              <a:ext cx="172022" cy="10201"/>
            </a:xfrm>
            <a:custGeom>
              <a:rect b="b" l="l" r="r" t="t"/>
              <a:pathLst>
                <a:path extrusionOk="0" h="322" w="543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1" name="Google Shape;13821;p71"/>
          <p:cNvGrpSpPr/>
          <p:nvPr/>
        </p:nvGrpSpPr>
        <p:grpSpPr>
          <a:xfrm>
            <a:off x="2662884" y="1513044"/>
            <a:ext cx="322914" cy="348543"/>
            <a:chOff x="2662884" y="1513044"/>
            <a:chExt cx="322914" cy="348543"/>
          </a:xfrm>
        </p:grpSpPr>
        <p:sp>
          <p:nvSpPr>
            <p:cNvPr id="13822" name="Google Shape;13822;p71"/>
            <p:cNvSpPr/>
            <p:nvPr/>
          </p:nvSpPr>
          <p:spPr>
            <a:xfrm>
              <a:off x="2662884" y="1513044"/>
              <a:ext cx="260663" cy="348543"/>
            </a:xfrm>
            <a:custGeom>
              <a:rect b="b" l="l" r="r" t="t"/>
              <a:pathLst>
                <a:path extrusionOk="0" h="11002" w="8228">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71"/>
            <p:cNvSpPr/>
            <p:nvPr/>
          </p:nvSpPr>
          <p:spPr>
            <a:xfrm>
              <a:off x="2663264" y="1513044"/>
              <a:ext cx="165243" cy="282554"/>
            </a:xfrm>
            <a:custGeom>
              <a:rect b="b" l="l" r="r" t="t"/>
              <a:pathLst>
                <a:path extrusionOk="0" h="8919" w="5216">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71"/>
            <p:cNvSpPr/>
            <p:nvPr/>
          </p:nvSpPr>
          <p:spPr>
            <a:xfrm>
              <a:off x="2717596" y="1747634"/>
              <a:ext cx="152412" cy="10613"/>
            </a:xfrm>
            <a:custGeom>
              <a:rect b="b" l="l" r="r" t="t"/>
              <a:pathLst>
                <a:path extrusionOk="0" h="335" w="4811">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71"/>
            <p:cNvSpPr/>
            <p:nvPr/>
          </p:nvSpPr>
          <p:spPr>
            <a:xfrm>
              <a:off x="2788876" y="1809886"/>
              <a:ext cx="81132" cy="10581"/>
            </a:xfrm>
            <a:custGeom>
              <a:rect b="b" l="l" r="r" t="t"/>
              <a:pathLst>
                <a:path extrusionOk="0" h="334" w="2561">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71"/>
            <p:cNvSpPr/>
            <p:nvPr/>
          </p:nvSpPr>
          <p:spPr>
            <a:xfrm>
              <a:off x="2717596" y="1722385"/>
              <a:ext cx="152412" cy="10201"/>
            </a:xfrm>
            <a:custGeom>
              <a:rect b="b" l="l" r="r" t="t"/>
              <a:pathLst>
                <a:path extrusionOk="0" h="322" w="4811">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71"/>
            <p:cNvSpPr/>
            <p:nvPr/>
          </p:nvSpPr>
          <p:spPr>
            <a:xfrm>
              <a:off x="2717596" y="1696344"/>
              <a:ext cx="152412" cy="10613"/>
            </a:xfrm>
            <a:custGeom>
              <a:rect b="b" l="l" r="r" t="t"/>
              <a:pathLst>
                <a:path extrusionOk="0" h="335" w="4811">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71"/>
            <p:cNvSpPr/>
            <p:nvPr/>
          </p:nvSpPr>
          <p:spPr>
            <a:xfrm>
              <a:off x="2717596" y="1670335"/>
              <a:ext cx="152412" cy="10581"/>
            </a:xfrm>
            <a:custGeom>
              <a:rect b="b" l="l" r="r" t="t"/>
              <a:pathLst>
                <a:path extrusionOk="0" h="334" w="4811">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71"/>
            <p:cNvSpPr/>
            <p:nvPr/>
          </p:nvSpPr>
          <p:spPr>
            <a:xfrm>
              <a:off x="2778326" y="1594145"/>
              <a:ext cx="31332" cy="61111"/>
            </a:xfrm>
            <a:custGeom>
              <a:rect b="b" l="l" r="r" t="t"/>
              <a:pathLst>
                <a:path extrusionOk="0" h="1929" w="989">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0" name="Google Shape;13830;p71"/>
            <p:cNvSpPr/>
            <p:nvPr/>
          </p:nvSpPr>
          <p:spPr>
            <a:xfrm>
              <a:off x="2782476" y="1575263"/>
              <a:ext cx="16220" cy="15872"/>
            </a:xfrm>
            <a:custGeom>
              <a:rect b="b" l="l" r="r" t="t"/>
              <a:pathLst>
                <a:path extrusionOk="0" h="501" w="512">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71"/>
            <p:cNvSpPr/>
            <p:nvPr/>
          </p:nvSpPr>
          <p:spPr>
            <a:xfrm>
              <a:off x="2943537" y="1513044"/>
              <a:ext cx="42261" cy="347783"/>
            </a:xfrm>
            <a:custGeom>
              <a:rect b="b" l="l" r="r" t="t"/>
              <a:pathLst>
                <a:path extrusionOk="0" h="10978" w="1334">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2" name="Google Shape;13832;p71"/>
          <p:cNvGrpSpPr/>
          <p:nvPr/>
        </p:nvGrpSpPr>
        <p:grpSpPr>
          <a:xfrm>
            <a:off x="2232511" y="1512759"/>
            <a:ext cx="299534" cy="348068"/>
            <a:chOff x="2232511" y="1512759"/>
            <a:chExt cx="299534" cy="348068"/>
          </a:xfrm>
        </p:grpSpPr>
        <p:sp>
          <p:nvSpPr>
            <p:cNvPr id="13833" name="Google Shape;13833;p71"/>
            <p:cNvSpPr/>
            <p:nvPr/>
          </p:nvSpPr>
          <p:spPr>
            <a:xfrm>
              <a:off x="2278162" y="1715226"/>
              <a:ext cx="95452" cy="10581"/>
            </a:xfrm>
            <a:custGeom>
              <a:rect b="b" l="l" r="r" t="t"/>
              <a:pathLst>
                <a:path extrusionOk="0" h="334" w="3013">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71"/>
            <p:cNvSpPr/>
            <p:nvPr/>
          </p:nvSpPr>
          <p:spPr>
            <a:xfrm>
              <a:off x="2278162" y="1734455"/>
              <a:ext cx="95452" cy="10581"/>
            </a:xfrm>
            <a:custGeom>
              <a:rect b="b" l="l" r="r" t="t"/>
              <a:pathLst>
                <a:path extrusionOk="0" h="334" w="3013">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5" name="Google Shape;13835;p71"/>
            <p:cNvSpPr/>
            <p:nvPr/>
          </p:nvSpPr>
          <p:spPr>
            <a:xfrm>
              <a:off x="2278162" y="1754446"/>
              <a:ext cx="95452" cy="10201"/>
            </a:xfrm>
            <a:custGeom>
              <a:rect b="b" l="l" r="r" t="t"/>
              <a:pathLst>
                <a:path extrusionOk="0" h="322" w="3013">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71"/>
            <p:cNvSpPr/>
            <p:nvPr/>
          </p:nvSpPr>
          <p:spPr>
            <a:xfrm>
              <a:off x="2278162" y="1773675"/>
              <a:ext cx="95452" cy="10581"/>
            </a:xfrm>
            <a:custGeom>
              <a:rect b="b" l="l" r="r" t="t"/>
              <a:pathLst>
                <a:path extrusionOk="0" h="334" w="3013">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71"/>
            <p:cNvSpPr/>
            <p:nvPr/>
          </p:nvSpPr>
          <p:spPr>
            <a:xfrm>
              <a:off x="2232511" y="1512759"/>
              <a:ext cx="299534" cy="348068"/>
            </a:xfrm>
            <a:custGeom>
              <a:rect b="b" l="l" r="r" t="t"/>
              <a:pathLst>
                <a:path extrusionOk="0" h="10987" w="9455">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8" name="Google Shape;13838;p71"/>
            <p:cNvSpPr/>
            <p:nvPr/>
          </p:nvSpPr>
          <p:spPr>
            <a:xfrm>
              <a:off x="2422623"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71"/>
            <p:cNvSpPr/>
            <p:nvPr/>
          </p:nvSpPr>
          <p:spPr>
            <a:xfrm>
              <a:off x="2442613" y="1574883"/>
              <a:ext cx="10581" cy="11373"/>
            </a:xfrm>
            <a:custGeom>
              <a:rect b="b" l="l" r="r" t="t"/>
              <a:pathLst>
                <a:path extrusionOk="0" h="359" w="334">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71"/>
            <p:cNvSpPr/>
            <p:nvPr/>
          </p:nvSpPr>
          <p:spPr>
            <a:xfrm>
              <a:off x="2462983" y="1574883"/>
              <a:ext cx="10581" cy="11373"/>
            </a:xfrm>
            <a:custGeom>
              <a:rect b="b" l="l" r="r" t="t"/>
              <a:pathLst>
                <a:path extrusionOk="0" h="359" w="334">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71"/>
            <p:cNvSpPr/>
            <p:nvPr/>
          </p:nvSpPr>
          <p:spPr>
            <a:xfrm>
              <a:off x="2482974"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71"/>
            <p:cNvSpPr/>
            <p:nvPr/>
          </p:nvSpPr>
          <p:spPr>
            <a:xfrm>
              <a:off x="2312852" y="1654495"/>
              <a:ext cx="26073" cy="49041"/>
            </a:xfrm>
            <a:custGeom>
              <a:rect b="b" l="l" r="r" t="t"/>
              <a:pathLst>
                <a:path extrusionOk="0" h="1548" w="823">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71"/>
            <p:cNvSpPr/>
            <p:nvPr/>
          </p:nvSpPr>
          <p:spPr>
            <a:xfrm>
              <a:off x="2316242" y="1637135"/>
              <a:ext cx="14383" cy="13971"/>
            </a:xfrm>
            <a:custGeom>
              <a:rect b="b" l="l" r="r" t="t"/>
              <a:pathLst>
                <a:path extrusionOk="0" h="441" w="454">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44" name="Google Shape;13844;p71"/>
          <p:cNvGrpSpPr/>
          <p:nvPr/>
        </p:nvGrpSpPr>
        <p:grpSpPr>
          <a:xfrm>
            <a:off x="1331406" y="1513361"/>
            <a:ext cx="301784" cy="348607"/>
            <a:chOff x="1331406" y="1513361"/>
            <a:chExt cx="301784" cy="348607"/>
          </a:xfrm>
        </p:grpSpPr>
        <p:sp>
          <p:nvSpPr>
            <p:cNvPr id="13845" name="Google Shape;13845;p71"/>
            <p:cNvSpPr/>
            <p:nvPr/>
          </p:nvSpPr>
          <p:spPr>
            <a:xfrm>
              <a:off x="1473237" y="1513361"/>
              <a:ext cx="159952" cy="169076"/>
            </a:xfrm>
            <a:custGeom>
              <a:rect b="b" l="l" r="r" t="t"/>
              <a:pathLst>
                <a:path extrusionOk="0" h="5337" w="5049">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71"/>
            <p:cNvSpPr/>
            <p:nvPr/>
          </p:nvSpPr>
          <p:spPr>
            <a:xfrm>
              <a:off x="1331406" y="1579033"/>
              <a:ext cx="152412" cy="282934"/>
            </a:xfrm>
            <a:custGeom>
              <a:rect b="b" l="l" r="r" t="t"/>
              <a:pathLst>
                <a:path extrusionOk="0" h="8931" w="4811">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71"/>
            <p:cNvSpPr/>
            <p:nvPr/>
          </p:nvSpPr>
          <p:spPr>
            <a:xfrm>
              <a:off x="1373667" y="1686935"/>
              <a:ext cx="66401" cy="10581"/>
            </a:xfrm>
            <a:custGeom>
              <a:rect b="b" l="l" r="r" t="t"/>
              <a:pathLst>
                <a:path extrusionOk="0" h="334" w="2096">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71"/>
            <p:cNvSpPr/>
            <p:nvPr/>
          </p:nvSpPr>
          <p:spPr>
            <a:xfrm>
              <a:off x="1518508" y="1536044"/>
              <a:ext cx="72452" cy="112812"/>
            </a:xfrm>
            <a:custGeom>
              <a:rect b="b" l="l" r="r" t="t"/>
              <a:pathLst>
                <a:path extrusionOk="0" h="3561" w="2287">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49" name="Google Shape;13849;p71"/>
          <p:cNvGrpSpPr/>
          <p:nvPr/>
        </p:nvGrpSpPr>
        <p:grpSpPr>
          <a:xfrm>
            <a:off x="7144274" y="1500214"/>
            <a:ext cx="282174" cy="355735"/>
            <a:chOff x="7144274" y="1500214"/>
            <a:chExt cx="282174" cy="355735"/>
          </a:xfrm>
        </p:grpSpPr>
        <p:sp>
          <p:nvSpPr>
            <p:cNvPr id="13850" name="Google Shape;13850;p71"/>
            <p:cNvSpPr/>
            <p:nvPr/>
          </p:nvSpPr>
          <p:spPr>
            <a:xfrm>
              <a:off x="7245745" y="1613375"/>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71"/>
            <p:cNvSpPr/>
            <p:nvPr/>
          </p:nvSpPr>
          <p:spPr>
            <a:xfrm>
              <a:off x="7313635" y="1613375"/>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71"/>
            <p:cNvSpPr/>
            <p:nvPr/>
          </p:nvSpPr>
          <p:spPr>
            <a:xfrm>
              <a:off x="7262345" y="1653070"/>
              <a:ext cx="45302" cy="16157"/>
            </a:xfrm>
            <a:custGeom>
              <a:rect b="b" l="l" r="r" t="t"/>
              <a:pathLst>
                <a:path extrusionOk="0" h="510" w="143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3" name="Google Shape;13853;p71"/>
            <p:cNvSpPr/>
            <p:nvPr/>
          </p:nvSpPr>
          <p:spPr>
            <a:xfrm>
              <a:off x="7144274" y="1500214"/>
              <a:ext cx="282174" cy="355735"/>
            </a:xfrm>
            <a:custGeom>
              <a:rect b="b" l="l" r="r" t="t"/>
              <a:pathLst>
                <a:path extrusionOk="0" h="11229" w="8907">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4" name="Google Shape;13854;p71"/>
            <p:cNvSpPr/>
            <p:nvPr/>
          </p:nvSpPr>
          <p:spPr>
            <a:xfrm>
              <a:off x="7239726" y="1594081"/>
              <a:ext cx="22651" cy="12165"/>
            </a:xfrm>
            <a:custGeom>
              <a:rect b="b" l="l" r="r" t="t"/>
              <a:pathLst>
                <a:path extrusionOk="0" h="384" w="715">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71"/>
            <p:cNvSpPr/>
            <p:nvPr/>
          </p:nvSpPr>
          <p:spPr>
            <a:xfrm>
              <a:off x="7307616" y="1594462"/>
              <a:ext cx="22651" cy="12514"/>
            </a:xfrm>
            <a:custGeom>
              <a:rect b="b" l="l" r="r" t="t"/>
              <a:pathLst>
                <a:path extrusionOk="0" h="395" w="715">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6" name="Google Shape;13856;p71"/>
          <p:cNvGrpSpPr/>
          <p:nvPr/>
        </p:nvGrpSpPr>
        <p:grpSpPr>
          <a:xfrm>
            <a:off x="6685262" y="1500214"/>
            <a:ext cx="289682" cy="354594"/>
            <a:chOff x="6685262" y="1500214"/>
            <a:chExt cx="289682" cy="354594"/>
          </a:xfrm>
        </p:grpSpPr>
        <p:sp>
          <p:nvSpPr>
            <p:cNvPr id="13857" name="Google Shape;13857;p71"/>
            <p:cNvSpPr/>
            <p:nvPr/>
          </p:nvSpPr>
          <p:spPr>
            <a:xfrm>
              <a:off x="6685262" y="1500214"/>
              <a:ext cx="289682" cy="354594"/>
            </a:xfrm>
            <a:custGeom>
              <a:rect b="b" l="l" r="r" t="t"/>
              <a:pathLst>
                <a:path extrusionOk="0" h="11193" w="9144">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8" name="Google Shape;13858;p71"/>
            <p:cNvSpPr/>
            <p:nvPr/>
          </p:nvSpPr>
          <p:spPr>
            <a:xfrm>
              <a:off x="6792372" y="1655984"/>
              <a:ext cx="76222" cy="38143"/>
            </a:xfrm>
            <a:custGeom>
              <a:rect b="b" l="l" r="r" t="t"/>
              <a:pathLst>
                <a:path extrusionOk="0" h="1204" w="2406">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9" name="Google Shape;13859;p71"/>
            <p:cNvSpPr/>
            <p:nvPr/>
          </p:nvSpPr>
          <p:spPr>
            <a:xfrm>
              <a:off x="6785593" y="1622815"/>
              <a:ext cx="21891" cy="10581"/>
            </a:xfrm>
            <a:custGeom>
              <a:rect b="b" l="l" r="r" t="t"/>
              <a:pathLst>
                <a:path extrusionOk="0" h="334" w="691">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71"/>
            <p:cNvSpPr/>
            <p:nvPr/>
          </p:nvSpPr>
          <p:spPr>
            <a:xfrm>
              <a:off x="6852723" y="1622815"/>
              <a:ext cx="21542" cy="10581"/>
            </a:xfrm>
            <a:custGeom>
              <a:rect b="b" l="l" r="r" t="t"/>
              <a:pathLst>
                <a:path extrusionOk="0" h="334" w="68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1" name="Google Shape;13861;p71"/>
          <p:cNvGrpSpPr/>
          <p:nvPr/>
        </p:nvGrpSpPr>
        <p:grpSpPr>
          <a:xfrm>
            <a:off x="6200938" y="1500594"/>
            <a:ext cx="322154" cy="355355"/>
            <a:chOff x="6200938" y="1500594"/>
            <a:chExt cx="322154" cy="355355"/>
          </a:xfrm>
        </p:grpSpPr>
        <p:sp>
          <p:nvSpPr>
            <p:cNvPr id="13862" name="Google Shape;13862;p71"/>
            <p:cNvSpPr/>
            <p:nvPr/>
          </p:nvSpPr>
          <p:spPr>
            <a:xfrm>
              <a:off x="6325789" y="1605835"/>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3" name="Google Shape;13863;p71"/>
            <p:cNvSpPr/>
            <p:nvPr/>
          </p:nvSpPr>
          <p:spPr>
            <a:xfrm>
              <a:off x="6387280" y="1605835"/>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4" name="Google Shape;13864;p71"/>
            <p:cNvSpPr/>
            <p:nvPr/>
          </p:nvSpPr>
          <p:spPr>
            <a:xfrm>
              <a:off x="6345779" y="1650725"/>
              <a:ext cx="32472" cy="10201"/>
            </a:xfrm>
            <a:custGeom>
              <a:rect b="b" l="l" r="r" t="t"/>
              <a:pathLst>
                <a:path extrusionOk="0" h="322" w="1025">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71"/>
            <p:cNvSpPr/>
            <p:nvPr/>
          </p:nvSpPr>
          <p:spPr>
            <a:xfrm>
              <a:off x="6200938" y="1500594"/>
              <a:ext cx="322154" cy="355355"/>
            </a:xfrm>
            <a:custGeom>
              <a:rect b="b" l="l" r="r" t="t"/>
              <a:pathLst>
                <a:path extrusionOk="0" h="11217" w="10169">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71"/>
            <p:cNvSpPr/>
            <p:nvPr/>
          </p:nvSpPr>
          <p:spPr>
            <a:xfrm>
              <a:off x="6312199" y="1800445"/>
              <a:ext cx="99253" cy="54743"/>
            </a:xfrm>
            <a:custGeom>
              <a:rect b="b" l="l" r="r" t="t"/>
              <a:pathLst>
                <a:path extrusionOk="0" h="1728" w="3133">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7" name="Google Shape;13867;p71"/>
          <p:cNvGrpSpPr/>
          <p:nvPr/>
        </p:nvGrpSpPr>
        <p:grpSpPr>
          <a:xfrm>
            <a:off x="5289631" y="1500214"/>
            <a:ext cx="332355" cy="354974"/>
            <a:chOff x="5289631" y="1500214"/>
            <a:chExt cx="332355" cy="354974"/>
          </a:xfrm>
        </p:grpSpPr>
        <p:sp>
          <p:nvSpPr>
            <p:cNvPr id="13868" name="Google Shape;13868;p71"/>
            <p:cNvSpPr/>
            <p:nvPr/>
          </p:nvSpPr>
          <p:spPr>
            <a:xfrm>
              <a:off x="5432603" y="1667040"/>
              <a:ext cx="45651" cy="16157"/>
            </a:xfrm>
            <a:custGeom>
              <a:rect b="b" l="l" r="r" t="t"/>
              <a:pathLst>
                <a:path extrusionOk="0" h="510" w="1441">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9" name="Google Shape;13869;p71"/>
            <p:cNvSpPr/>
            <p:nvPr/>
          </p:nvSpPr>
          <p:spPr>
            <a:xfrm>
              <a:off x="5416763" y="1628074"/>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0" name="Google Shape;13870;p71"/>
            <p:cNvSpPr/>
            <p:nvPr/>
          </p:nvSpPr>
          <p:spPr>
            <a:xfrm>
              <a:off x="5483893" y="1628074"/>
              <a:ext cx="10233" cy="15872"/>
            </a:xfrm>
            <a:custGeom>
              <a:rect b="b" l="l" r="r" t="t"/>
              <a:pathLst>
                <a:path extrusionOk="0" h="501" w="323">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71"/>
            <p:cNvSpPr/>
            <p:nvPr/>
          </p:nvSpPr>
          <p:spPr>
            <a:xfrm>
              <a:off x="5411093" y="1611474"/>
              <a:ext cx="21923" cy="10613"/>
            </a:xfrm>
            <a:custGeom>
              <a:rect b="b" l="l" r="r" t="t"/>
              <a:pathLst>
                <a:path extrusionOk="0" h="335" w="692">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71"/>
            <p:cNvSpPr/>
            <p:nvPr/>
          </p:nvSpPr>
          <p:spPr>
            <a:xfrm>
              <a:off x="5478254" y="1611474"/>
              <a:ext cx="21511" cy="10613"/>
            </a:xfrm>
            <a:custGeom>
              <a:rect b="b" l="l" r="r" t="t"/>
              <a:pathLst>
                <a:path extrusionOk="0" h="335" w="679">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71"/>
            <p:cNvSpPr/>
            <p:nvPr/>
          </p:nvSpPr>
          <p:spPr>
            <a:xfrm>
              <a:off x="5289631" y="1500214"/>
              <a:ext cx="332355" cy="354974"/>
            </a:xfrm>
            <a:custGeom>
              <a:rect b="b" l="l" r="r" t="t"/>
              <a:pathLst>
                <a:path extrusionOk="0" h="11205" w="10491">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4" name="Google Shape;13874;p71"/>
          <p:cNvGrpSpPr/>
          <p:nvPr/>
        </p:nvGrpSpPr>
        <p:grpSpPr>
          <a:xfrm>
            <a:off x="5748295" y="1499833"/>
            <a:ext cx="323294" cy="356115"/>
            <a:chOff x="5748295" y="1499833"/>
            <a:chExt cx="323294" cy="356115"/>
          </a:xfrm>
        </p:grpSpPr>
        <p:sp>
          <p:nvSpPr>
            <p:cNvPr id="13875" name="Google Shape;13875;p71"/>
            <p:cNvSpPr/>
            <p:nvPr/>
          </p:nvSpPr>
          <p:spPr>
            <a:xfrm>
              <a:off x="5871276" y="1611474"/>
              <a:ext cx="10581" cy="16252"/>
            </a:xfrm>
            <a:custGeom>
              <a:rect b="b" l="l" r="r" t="t"/>
              <a:pathLst>
                <a:path extrusionOk="0" h="513" w="334">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6" name="Google Shape;13876;p71"/>
            <p:cNvSpPr/>
            <p:nvPr/>
          </p:nvSpPr>
          <p:spPr>
            <a:xfrm>
              <a:off x="5938406" y="1611474"/>
              <a:ext cx="10233" cy="16252"/>
            </a:xfrm>
            <a:custGeom>
              <a:rect b="b" l="l" r="r" t="t"/>
              <a:pathLst>
                <a:path extrusionOk="0" h="513" w="323">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71"/>
            <p:cNvSpPr/>
            <p:nvPr/>
          </p:nvSpPr>
          <p:spPr>
            <a:xfrm>
              <a:off x="5887116" y="1650820"/>
              <a:ext cx="45683" cy="15777"/>
            </a:xfrm>
            <a:custGeom>
              <a:rect b="b" l="l" r="r" t="t"/>
              <a:pathLst>
                <a:path extrusionOk="0" h="498" w="1442">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71"/>
            <p:cNvSpPr/>
            <p:nvPr/>
          </p:nvSpPr>
          <p:spPr>
            <a:xfrm>
              <a:off x="5748295" y="1499833"/>
              <a:ext cx="323294" cy="355355"/>
            </a:xfrm>
            <a:custGeom>
              <a:rect b="b" l="l" r="r" t="t"/>
              <a:pathLst>
                <a:path extrusionOk="0" h="11217" w="10205">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71"/>
            <p:cNvSpPr/>
            <p:nvPr/>
          </p:nvSpPr>
          <p:spPr>
            <a:xfrm>
              <a:off x="5865225" y="1594842"/>
              <a:ext cx="22683" cy="12894"/>
            </a:xfrm>
            <a:custGeom>
              <a:rect b="b" l="l" r="r" t="t"/>
              <a:pathLst>
                <a:path extrusionOk="0" h="407" w="716">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71"/>
            <p:cNvSpPr/>
            <p:nvPr/>
          </p:nvSpPr>
          <p:spPr>
            <a:xfrm>
              <a:off x="5931627" y="1594462"/>
              <a:ext cx="23412" cy="12894"/>
            </a:xfrm>
            <a:custGeom>
              <a:rect b="b" l="l" r="r" t="t"/>
              <a:pathLst>
                <a:path extrusionOk="0" h="407" w="739">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1" name="Google Shape;13881;p71"/>
            <p:cNvSpPr/>
            <p:nvPr/>
          </p:nvSpPr>
          <p:spPr>
            <a:xfrm>
              <a:off x="5993846" y="1778586"/>
              <a:ext cx="10613" cy="77363"/>
            </a:xfrm>
            <a:custGeom>
              <a:rect b="b" l="l" r="r" t="t"/>
              <a:pathLst>
                <a:path extrusionOk="0" h="2442" w="335">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2" name="Google Shape;13882;p71"/>
          <p:cNvGrpSpPr/>
          <p:nvPr/>
        </p:nvGrpSpPr>
        <p:grpSpPr>
          <a:xfrm>
            <a:off x="8047661" y="1501037"/>
            <a:ext cx="278404" cy="355260"/>
            <a:chOff x="8047661" y="1501037"/>
            <a:chExt cx="278404" cy="355260"/>
          </a:xfrm>
        </p:grpSpPr>
        <p:sp>
          <p:nvSpPr>
            <p:cNvPr id="13883" name="Google Shape;13883;p71"/>
            <p:cNvSpPr/>
            <p:nvPr/>
          </p:nvSpPr>
          <p:spPr>
            <a:xfrm>
              <a:off x="8147611" y="1622815"/>
              <a:ext cx="10581" cy="16220"/>
            </a:xfrm>
            <a:custGeom>
              <a:rect b="b" l="l" r="r" t="t"/>
              <a:pathLst>
                <a:path extrusionOk="0" h="512" w="334">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4" name="Google Shape;13884;p71"/>
            <p:cNvSpPr/>
            <p:nvPr/>
          </p:nvSpPr>
          <p:spPr>
            <a:xfrm>
              <a:off x="8214741" y="1622815"/>
              <a:ext cx="10233" cy="16220"/>
            </a:xfrm>
            <a:custGeom>
              <a:rect b="b" l="l" r="r" t="t"/>
              <a:pathLst>
                <a:path extrusionOk="0" h="512" w="323">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5" name="Google Shape;13885;p71"/>
            <p:cNvSpPr/>
            <p:nvPr/>
          </p:nvSpPr>
          <p:spPr>
            <a:xfrm>
              <a:off x="8163451" y="1661370"/>
              <a:ext cx="45302" cy="16157"/>
            </a:xfrm>
            <a:custGeom>
              <a:rect b="b" l="l" r="r" t="t"/>
              <a:pathLst>
                <a:path extrusionOk="0" h="510" w="143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6" name="Google Shape;13886;p71"/>
            <p:cNvSpPr/>
            <p:nvPr/>
          </p:nvSpPr>
          <p:spPr>
            <a:xfrm>
              <a:off x="8047661" y="1501037"/>
              <a:ext cx="278404" cy="355260"/>
            </a:xfrm>
            <a:custGeom>
              <a:rect b="b" l="l" r="r" t="t"/>
              <a:pathLst>
                <a:path extrusionOk="0" h="11214" w="8788">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7" name="Google Shape;13887;p71"/>
          <p:cNvGrpSpPr/>
          <p:nvPr/>
        </p:nvGrpSpPr>
        <p:grpSpPr>
          <a:xfrm>
            <a:off x="4903389" y="1500214"/>
            <a:ext cx="267854" cy="355735"/>
            <a:chOff x="4903389" y="1500214"/>
            <a:chExt cx="267854" cy="355735"/>
          </a:xfrm>
        </p:grpSpPr>
        <p:sp>
          <p:nvSpPr>
            <p:cNvPr id="13888" name="Google Shape;13888;p71"/>
            <p:cNvSpPr/>
            <p:nvPr/>
          </p:nvSpPr>
          <p:spPr>
            <a:xfrm>
              <a:off x="4997700" y="1611854"/>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71"/>
            <p:cNvSpPr/>
            <p:nvPr/>
          </p:nvSpPr>
          <p:spPr>
            <a:xfrm>
              <a:off x="5064830" y="1611854"/>
              <a:ext cx="10233" cy="16252"/>
            </a:xfrm>
            <a:custGeom>
              <a:rect b="b" l="l" r="r" t="t"/>
              <a:pathLst>
                <a:path extrusionOk="0" h="513" w="323">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71"/>
            <p:cNvSpPr/>
            <p:nvPr/>
          </p:nvSpPr>
          <p:spPr>
            <a:xfrm>
              <a:off x="5013160" y="1650820"/>
              <a:ext cx="45302" cy="15777"/>
            </a:xfrm>
            <a:custGeom>
              <a:rect b="b" l="l" r="r" t="t"/>
              <a:pathLst>
                <a:path extrusionOk="0" h="498" w="143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71"/>
            <p:cNvSpPr/>
            <p:nvPr/>
          </p:nvSpPr>
          <p:spPr>
            <a:xfrm>
              <a:off x="4903389" y="1500214"/>
              <a:ext cx="267854" cy="355735"/>
            </a:xfrm>
            <a:custGeom>
              <a:rect b="b" l="l" r="r" t="t"/>
              <a:pathLst>
                <a:path extrusionOk="0" h="11229" w="8455">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71"/>
            <p:cNvSpPr/>
            <p:nvPr/>
          </p:nvSpPr>
          <p:spPr>
            <a:xfrm>
              <a:off x="5031281" y="1828007"/>
              <a:ext cx="10201" cy="15872"/>
            </a:xfrm>
            <a:custGeom>
              <a:rect b="b" l="l" r="r" t="t"/>
              <a:pathLst>
                <a:path extrusionOk="0" h="501" w="322">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93" name="Google Shape;13893;p71"/>
          <p:cNvGrpSpPr/>
          <p:nvPr/>
        </p:nvGrpSpPr>
        <p:grpSpPr>
          <a:xfrm>
            <a:off x="7613518" y="1501354"/>
            <a:ext cx="264433" cy="353074"/>
            <a:chOff x="7613518" y="1501354"/>
            <a:chExt cx="264433" cy="353074"/>
          </a:xfrm>
        </p:grpSpPr>
        <p:sp>
          <p:nvSpPr>
            <p:cNvPr id="13894" name="Google Shape;13894;p71"/>
            <p:cNvSpPr/>
            <p:nvPr/>
          </p:nvSpPr>
          <p:spPr>
            <a:xfrm>
              <a:off x="7707069" y="1628454"/>
              <a:ext cx="10201" cy="16252"/>
            </a:xfrm>
            <a:custGeom>
              <a:rect b="b" l="l" r="r" t="t"/>
              <a:pathLst>
                <a:path extrusionOk="0" h="513" w="322">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71"/>
            <p:cNvSpPr/>
            <p:nvPr/>
          </p:nvSpPr>
          <p:spPr>
            <a:xfrm>
              <a:off x="7773439" y="1628454"/>
              <a:ext cx="10201" cy="16252"/>
            </a:xfrm>
            <a:custGeom>
              <a:rect b="b" l="l" r="r" t="t"/>
              <a:pathLst>
                <a:path extrusionOk="0" h="513" w="322">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71"/>
            <p:cNvSpPr/>
            <p:nvPr/>
          </p:nvSpPr>
          <p:spPr>
            <a:xfrm>
              <a:off x="7613518" y="1501354"/>
              <a:ext cx="264433" cy="353074"/>
            </a:xfrm>
            <a:custGeom>
              <a:rect b="b" l="l" r="r" t="t"/>
              <a:pathLst>
                <a:path extrusionOk="0" h="11145" w="8347">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71"/>
            <p:cNvSpPr/>
            <p:nvPr/>
          </p:nvSpPr>
          <p:spPr>
            <a:xfrm>
              <a:off x="7701778" y="1611474"/>
              <a:ext cx="21162" cy="10613"/>
            </a:xfrm>
            <a:custGeom>
              <a:rect b="b" l="l" r="r" t="t"/>
              <a:pathLst>
                <a:path extrusionOk="0" h="335" w="668">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71"/>
            <p:cNvSpPr/>
            <p:nvPr/>
          </p:nvSpPr>
          <p:spPr>
            <a:xfrm>
              <a:off x="7768148" y="1611474"/>
              <a:ext cx="21162" cy="10613"/>
            </a:xfrm>
            <a:custGeom>
              <a:rect b="b" l="l" r="r" t="t"/>
              <a:pathLst>
                <a:path extrusionOk="0" h="335" w="668">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71"/>
            <p:cNvSpPr/>
            <p:nvPr/>
          </p:nvSpPr>
          <p:spPr>
            <a:xfrm>
              <a:off x="7715337" y="1659025"/>
              <a:ext cx="60382" cy="32820"/>
            </a:xfrm>
            <a:custGeom>
              <a:rect b="b" l="l" r="r" t="t"/>
              <a:pathLst>
                <a:path extrusionOk="0" h="1036" w="1906">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903" name="Shape 13903"/>
        <p:cNvGrpSpPr/>
        <p:nvPr/>
      </p:nvGrpSpPr>
      <p:grpSpPr>
        <a:xfrm>
          <a:off x="0" y="0"/>
          <a:ext cx="0" cy="0"/>
          <a:chOff x="0" y="0"/>
          <a:chExt cx="0" cy="0"/>
        </a:xfrm>
      </p:grpSpPr>
      <p:sp>
        <p:nvSpPr>
          <p:cNvPr id="13904" name="Google Shape;13904;p72"/>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905" name="Google Shape;13905;p72"/>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3906" name="Google Shape;13906;p72"/>
          <p:cNvGrpSpPr/>
          <p:nvPr/>
        </p:nvGrpSpPr>
        <p:grpSpPr>
          <a:xfrm>
            <a:off x="1757085" y="1500675"/>
            <a:ext cx="371069" cy="359396"/>
            <a:chOff x="1757085" y="1500675"/>
            <a:chExt cx="371069" cy="359396"/>
          </a:xfrm>
        </p:grpSpPr>
        <p:sp>
          <p:nvSpPr>
            <p:cNvPr id="13907" name="Google Shape;13907;p72"/>
            <p:cNvSpPr/>
            <p:nvPr/>
          </p:nvSpPr>
          <p:spPr>
            <a:xfrm>
              <a:off x="2032389" y="1667206"/>
              <a:ext cx="66313" cy="60684"/>
            </a:xfrm>
            <a:custGeom>
              <a:rect b="b" l="l" r="r" t="t"/>
              <a:pathLst>
                <a:path extrusionOk="0" h="1908" w="2085">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72"/>
            <p:cNvSpPr/>
            <p:nvPr/>
          </p:nvSpPr>
          <p:spPr>
            <a:xfrm>
              <a:off x="1971419" y="1747609"/>
              <a:ext cx="12531" cy="11513"/>
            </a:xfrm>
            <a:custGeom>
              <a:rect b="b" l="l" r="r" t="t"/>
              <a:pathLst>
                <a:path extrusionOk="0" h="362" w="394">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72"/>
            <p:cNvSpPr/>
            <p:nvPr/>
          </p:nvSpPr>
          <p:spPr>
            <a:xfrm>
              <a:off x="2032008" y="1776202"/>
              <a:ext cx="62910" cy="61702"/>
            </a:xfrm>
            <a:custGeom>
              <a:rect b="b" l="l" r="r" t="t"/>
              <a:pathLst>
                <a:path extrusionOk="0" h="1940" w="1978">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72"/>
            <p:cNvSpPr/>
            <p:nvPr/>
          </p:nvSpPr>
          <p:spPr>
            <a:xfrm>
              <a:off x="1976349"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72"/>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72"/>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3" name="Google Shape;13913;p72"/>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4" name="Google Shape;13914;p72"/>
            <p:cNvSpPr/>
            <p:nvPr/>
          </p:nvSpPr>
          <p:spPr>
            <a:xfrm>
              <a:off x="1976349" y="1730530"/>
              <a:ext cx="413" cy="32"/>
            </a:xfrm>
            <a:custGeom>
              <a:rect b="b" l="l" r="r" t="t"/>
              <a:pathLst>
                <a:path extrusionOk="0" h="1" w="13">
                  <a:moveTo>
                    <a:pt x="0" y="0"/>
                  </a:moveTo>
                  <a:lnTo>
                    <a:pt x="0" y="0"/>
                  </a:lnTo>
                  <a:cubicBezTo>
                    <a:pt x="12" y="0"/>
                    <a:pt x="12" y="0"/>
                    <a:pt x="0" y="0"/>
                  </a:cubicBezTo>
                  <a:cubicBezTo>
                    <a:pt x="12" y="0"/>
                    <a:pt x="12"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72"/>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6" name="Google Shape;13916;p72"/>
            <p:cNvSpPr/>
            <p:nvPr/>
          </p:nvSpPr>
          <p:spPr>
            <a:xfrm>
              <a:off x="1757085" y="1500675"/>
              <a:ext cx="371069" cy="359396"/>
            </a:xfrm>
            <a:custGeom>
              <a:rect b="b" l="l" r="r" t="t"/>
              <a:pathLst>
                <a:path extrusionOk="0" h="11300" w="11667">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72"/>
            <p:cNvSpPr/>
            <p:nvPr/>
          </p:nvSpPr>
          <p:spPr>
            <a:xfrm>
              <a:off x="1976349" y="1775216"/>
              <a:ext cx="413" cy="32"/>
            </a:xfrm>
            <a:custGeom>
              <a:rect b="b" l="l" r="r" t="t"/>
              <a:pathLst>
                <a:path extrusionOk="0" h="1" w="13">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72"/>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9" name="Google Shape;13919;p72"/>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0" name="Google Shape;13920;p72"/>
            <p:cNvSpPr/>
            <p:nvPr/>
          </p:nvSpPr>
          <p:spPr>
            <a:xfrm>
              <a:off x="2016868" y="177521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72"/>
            <p:cNvSpPr/>
            <p:nvPr/>
          </p:nvSpPr>
          <p:spPr>
            <a:xfrm>
              <a:off x="1914615" y="1724837"/>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72"/>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72"/>
            <p:cNvSpPr/>
            <p:nvPr/>
          </p:nvSpPr>
          <p:spPr>
            <a:xfrm>
              <a:off x="1955898" y="1769523"/>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72"/>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5" name="Google Shape;13925;p72"/>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6" name="Google Shape;13926;p72"/>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72"/>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8" name="Google Shape;13928;p72"/>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9" name="Google Shape;13929;p72"/>
            <p:cNvSpPr/>
            <p:nvPr/>
          </p:nvSpPr>
          <p:spPr>
            <a:xfrm>
              <a:off x="2016868"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72"/>
            <p:cNvSpPr/>
            <p:nvPr/>
          </p:nvSpPr>
          <p:spPr>
            <a:xfrm>
              <a:off x="1955898" y="1769523"/>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72"/>
            <p:cNvSpPr/>
            <p:nvPr/>
          </p:nvSpPr>
          <p:spPr>
            <a:xfrm>
              <a:off x="1955898" y="1769523"/>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72"/>
            <p:cNvSpPr/>
            <p:nvPr/>
          </p:nvSpPr>
          <p:spPr>
            <a:xfrm>
              <a:off x="1812744" y="1556302"/>
              <a:ext cx="77668" cy="72929"/>
            </a:xfrm>
            <a:custGeom>
              <a:rect b="b" l="l" r="r" t="t"/>
              <a:pathLst>
                <a:path extrusionOk="0" h="2293" w="2442">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72"/>
            <p:cNvSpPr/>
            <p:nvPr/>
          </p:nvSpPr>
          <p:spPr>
            <a:xfrm>
              <a:off x="1759375" y="1695671"/>
              <a:ext cx="99613" cy="158707"/>
            </a:xfrm>
            <a:custGeom>
              <a:rect b="b" l="l" r="r" t="t"/>
              <a:pathLst>
                <a:path extrusionOk="0" h="4990" w="3132">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72"/>
            <p:cNvSpPr/>
            <p:nvPr/>
          </p:nvSpPr>
          <p:spPr>
            <a:xfrm>
              <a:off x="1794965" y="1747195"/>
              <a:ext cx="38261" cy="10623"/>
            </a:xfrm>
            <a:custGeom>
              <a:rect b="b" l="l" r="r" t="t"/>
              <a:pathLst>
                <a:path extrusionOk="0" h="334" w="1203">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5" name="Google Shape;13935;p72"/>
            <p:cNvSpPr/>
            <p:nvPr/>
          </p:nvSpPr>
          <p:spPr>
            <a:xfrm>
              <a:off x="1839269" y="1747195"/>
              <a:ext cx="37912" cy="10623"/>
            </a:xfrm>
            <a:custGeom>
              <a:rect b="b" l="l" r="r" t="t"/>
              <a:pathLst>
                <a:path extrusionOk="0" h="334" w="1192">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36" name="Google Shape;13936;p72"/>
          <p:cNvGrpSpPr/>
          <p:nvPr/>
        </p:nvGrpSpPr>
        <p:grpSpPr>
          <a:xfrm>
            <a:off x="2774209" y="1954691"/>
            <a:ext cx="116693" cy="374186"/>
            <a:chOff x="2774209" y="1954691"/>
            <a:chExt cx="116693" cy="374186"/>
          </a:xfrm>
        </p:grpSpPr>
        <p:sp>
          <p:nvSpPr>
            <p:cNvPr id="13937" name="Google Shape;13937;p72"/>
            <p:cNvSpPr/>
            <p:nvPr/>
          </p:nvSpPr>
          <p:spPr>
            <a:xfrm>
              <a:off x="2774209" y="2181525"/>
              <a:ext cx="115166" cy="147353"/>
            </a:xfrm>
            <a:custGeom>
              <a:rect b="b" l="l" r="r" t="t"/>
              <a:pathLst>
                <a:path extrusionOk="0" h="4633" w="3621">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72"/>
            <p:cNvSpPr/>
            <p:nvPr/>
          </p:nvSpPr>
          <p:spPr>
            <a:xfrm>
              <a:off x="2774591" y="1954691"/>
              <a:ext cx="116311" cy="255649"/>
            </a:xfrm>
            <a:custGeom>
              <a:rect b="b" l="l" r="r" t="t"/>
              <a:pathLst>
                <a:path extrusionOk="0" h="8038" w="3657">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39" name="Google Shape;13939;p72"/>
          <p:cNvGrpSpPr/>
          <p:nvPr/>
        </p:nvGrpSpPr>
        <p:grpSpPr>
          <a:xfrm>
            <a:off x="4017435" y="1499912"/>
            <a:ext cx="315092" cy="359397"/>
            <a:chOff x="4017435" y="1499912"/>
            <a:chExt cx="315092" cy="359397"/>
          </a:xfrm>
        </p:grpSpPr>
        <p:sp>
          <p:nvSpPr>
            <p:cNvPr id="13940" name="Google Shape;13940;p72"/>
            <p:cNvSpPr/>
            <p:nvPr/>
          </p:nvSpPr>
          <p:spPr>
            <a:xfrm>
              <a:off x="4017816" y="1499912"/>
              <a:ext cx="314710" cy="359397"/>
            </a:xfrm>
            <a:custGeom>
              <a:rect b="b" l="l" r="r" t="t"/>
              <a:pathLst>
                <a:path extrusionOk="0" h="11300" w="9895">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1" name="Google Shape;13941;p72"/>
            <p:cNvSpPr/>
            <p:nvPr/>
          </p:nvSpPr>
          <p:spPr>
            <a:xfrm>
              <a:off x="4017435" y="1522302"/>
              <a:ext cx="121591" cy="207114"/>
            </a:xfrm>
            <a:custGeom>
              <a:rect b="b" l="l" r="r" t="t"/>
              <a:pathLst>
                <a:path extrusionOk="0" h="6512" w="3823">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2" name="Google Shape;13942;p72"/>
          <p:cNvGrpSpPr/>
          <p:nvPr/>
        </p:nvGrpSpPr>
        <p:grpSpPr>
          <a:xfrm>
            <a:off x="3963652" y="1999759"/>
            <a:ext cx="374154" cy="284050"/>
            <a:chOff x="3963652" y="1999759"/>
            <a:chExt cx="374154" cy="284050"/>
          </a:xfrm>
        </p:grpSpPr>
        <p:sp>
          <p:nvSpPr>
            <p:cNvPr id="13943" name="Google Shape;13943;p72"/>
            <p:cNvSpPr/>
            <p:nvPr/>
          </p:nvSpPr>
          <p:spPr>
            <a:xfrm>
              <a:off x="4123441" y="2104652"/>
              <a:ext cx="214366" cy="179158"/>
            </a:xfrm>
            <a:custGeom>
              <a:rect b="b" l="l" r="r" t="t"/>
              <a:pathLst>
                <a:path extrusionOk="0" h="5633" w="674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72"/>
            <p:cNvSpPr/>
            <p:nvPr/>
          </p:nvSpPr>
          <p:spPr>
            <a:xfrm>
              <a:off x="3963652" y="1999759"/>
              <a:ext cx="374154" cy="283669"/>
            </a:xfrm>
            <a:custGeom>
              <a:rect b="b" l="l" r="r" t="t"/>
              <a:pathLst>
                <a:path extrusionOk="0" h="8919" w="11764">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72"/>
            <p:cNvSpPr/>
            <p:nvPr/>
          </p:nvSpPr>
          <p:spPr>
            <a:xfrm>
              <a:off x="4069309" y="2061874"/>
              <a:ext cx="234435" cy="182911"/>
            </a:xfrm>
            <a:custGeom>
              <a:rect b="b" l="l" r="r" t="t"/>
              <a:pathLst>
                <a:path extrusionOk="0" h="5751" w="7371">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6" name="Google Shape;13946;p72"/>
          <p:cNvGrpSpPr/>
          <p:nvPr/>
        </p:nvGrpSpPr>
        <p:grpSpPr>
          <a:xfrm>
            <a:off x="1777536" y="2014866"/>
            <a:ext cx="376444" cy="253772"/>
            <a:chOff x="1777536" y="2014866"/>
            <a:chExt cx="376444" cy="253772"/>
          </a:xfrm>
        </p:grpSpPr>
        <p:sp>
          <p:nvSpPr>
            <p:cNvPr id="13947" name="Google Shape;13947;p72"/>
            <p:cNvSpPr/>
            <p:nvPr/>
          </p:nvSpPr>
          <p:spPr>
            <a:xfrm>
              <a:off x="1777536" y="2178503"/>
              <a:ext cx="376444" cy="90135"/>
            </a:xfrm>
            <a:custGeom>
              <a:rect b="b" l="l" r="r" t="t"/>
              <a:pathLst>
                <a:path extrusionOk="0" h="2834" w="11836">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8" name="Google Shape;13948;p72"/>
            <p:cNvSpPr/>
            <p:nvPr/>
          </p:nvSpPr>
          <p:spPr>
            <a:xfrm>
              <a:off x="1859338" y="2014866"/>
              <a:ext cx="107565" cy="167072"/>
            </a:xfrm>
            <a:custGeom>
              <a:rect b="b" l="l" r="r" t="t"/>
              <a:pathLst>
                <a:path extrusionOk="0" h="5253" w="3382">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9" name="Google Shape;13949;p72"/>
            <p:cNvSpPr/>
            <p:nvPr/>
          </p:nvSpPr>
          <p:spPr>
            <a:xfrm>
              <a:off x="1777536" y="2036335"/>
              <a:ext cx="71243" cy="169457"/>
            </a:xfrm>
            <a:custGeom>
              <a:rect b="b" l="l" r="r" t="t"/>
              <a:pathLst>
                <a:path extrusionOk="0" h="5328" w="224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72"/>
            <p:cNvSpPr/>
            <p:nvPr/>
          </p:nvSpPr>
          <p:spPr>
            <a:xfrm>
              <a:off x="1817197" y="2078794"/>
              <a:ext cx="85714" cy="54291"/>
            </a:xfrm>
            <a:custGeom>
              <a:rect b="b" l="l" r="r" t="t"/>
              <a:pathLst>
                <a:path extrusionOk="0" h="1707" w="2695">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1" name="Google Shape;13951;p72"/>
            <p:cNvSpPr/>
            <p:nvPr/>
          </p:nvSpPr>
          <p:spPr>
            <a:xfrm>
              <a:off x="1826007" y="2113716"/>
              <a:ext cx="88641" cy="56867"/>
            </a:xfrm>
            <a:custGeom>
              <a:rect b="b" l="l" r="r" t="t"/>
              <a:pathLst>
                <a:path extrusionOk="0" h="1788" w="2787">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2" name="Google Shape;13952;p72"/>
          <p:cNvGrpSpPr/>
          <p:nvPr/>
        </p:nvGrpSpPr>
        <p:grpSpPr>
          <a:xfrm>
            <a:off x="1309875" y="2057326"/>
            <a:ext cx="374154" cy="169680"/>
            <a:chOff x="1309875" y="2057326"/>
            <a:chExt cx="374154" cy="169680"/>
          </a:xfrm>
        </p:grpSpPr>
        <p:sp>
          <p:nvSpPr>
            <p:cNvPr id="13953" name="Google Shape;13953;p72"/>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4" name="Google Shape;13954;p72"/>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5" name="Google Shape;13955;p72"/>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72"/>
            <p:cNvSpPr/>
            <p:nvPr/>
          </p:nvSpPr>
          <p:spPr>
            <a:xfrm>
              <a:off x="1480286" y="2212566"/>
              <a:ext cx="413" cy="32"/>
            </a:xfrm>
            <a:custGeom>
              <a:rect b="b" l="l" r="r" t="t"/>
              <a:pathLst>
                <a:path extrusionOk="0" h="1" w="13">
                  <a:moveTo>
                    <a:pt x="12" y="1"/>
                  </a:moveTo>
                  <a:cubicBezTo>
                    <a:pt x="0" y="1"/>
                    <a:pt x="0" y="1"/>
                    <a:pt x="12" y="1"/>
                  </a:cubicBezTo>
                  <a:lnTo>
                    <a:pt x="12" y="1"/>
                  </a:lnTo>
                  <a:cubicBezTo>
                    <a:pt x="0" y="1"/>
                    <a:pt x="0" y="1"/>
                    <a:pt x="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7" name="Google Shape;13957;p72"/>
            <p:cNvSpPr/>
            <p:nvPr/>
          </p:nvSpPr>
          <p:spPr>
            <a:xfrm>
              <a:off x="1480668" y="2212566"/>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8" name="Google Shape;13958;p72"/>
            <p:cNvSpPr/>
            <p:nvPr/>
          </p:nvSpPr>
          <p:spPr>
            <a:xfrm>
              <a:off x="1460599" y="2082993"/>
              <a:ext cx="223430" cy="142232"/>
            </a:xfrm>
            <a:custGeom>
              <a:rect b="b" l="l" r="r" t="t"/>
              <a:pathLst>
                <a:path extrusionOk="0" h="4472" w="7025">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9" name="Google Shape;13959;p72"/>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72"/>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1" name="Google Shape;13961;p72"/>
            <p:cNvSpPr/>
            <p:nvPr/>
          </p:nvSpPr>
          <p:spPr>
            <a:xfrm>
              <a:off x="1397339" y="218343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72"/>
            <p:cNvSpPr/>
            <p:nvPr/>
          </p:nvSpPr>
          <p:spPr>
            <a:xfrm>
              <a:off x="1309875" y="2057326"/>
              <a:ext cx="132945" cy="169680"/>
            </a:xfrm>
            <a:custGeom>
              <a:rect b="b" l="l" r="r" t="t"/>
              <a:pathLst>
                <a:path extrusionOk="0" h="5335" w="418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72"/>
            <p:cNvSpPr/>
            <p:nvPr/>
          </p:nvSpPr>
          <p:spPr>
            <a:xfrm>
              <a:off x="1460599" y="2057326"/>
              <a:ext cx="25380" cy="101140"/>
            </a:xfrm>
            <a:custGeom>
              <a:rect b="b" l="l" r="r" t="t"/>
              <a:pathLst>
                <a:path extrusionOk="0" h="3180" w="798">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64" name="Google Shape;13964;p72"/>
          <p:cNvSpPr/>
          <p:nvPr/>
        </p:nvSpPr>
        <p:spPr>
          <a:xfrm>
            <a:off x="862283" y="2076250"/>
            <a:ext cx="374536" cy="130305"/>
          </a:xfrm>
          <a:custGeom>
            <a:rect b="b" l="l" r="r" t="t"/>
            <a:pathLst>
              <a:path extrusionOk="0" h="4097" w="11776">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65" name="Google Shape;13965;p72"/>
          <p:cNvGrpSpPr/>
          <p:nvPr/>
        </p:nvGrpSpPr>
        <p:grpSpPr>
          <a:xfrm>
            <a:off x="2347450" y="1954564"/>
            <a:ext cx="113639" cy="373168"/>
            <a:chOff x="2347450" y="1954564"/>
            <a:chExt cx="113639" cy="373168"/>
          </a:xfrm>
        </p:grpSpPr>
        <p:sp>
          <p:nvSpPr>
            <p:cNvPr id="13966" name="Google Shape;13966;p72"/>
            <p:cNvSpPr/>
            <p:nvPr/>
          </p:nvSpPr>
          <p:spPr>
            <a:xfrm>
              <a:off x="2347450" y="1954564"/>
              <a:ext cx="89022" cy="261819"/>
            </a:xfrm>
            <a:custGeom>
              <a:rect b="b" l="l" r="r" t="t"/>
              <a:pathLst>
                <a:path extrusionOk="0" h="8232" w="2799">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72"/>
            <p:cNvSpPr/>
            <p:nvPr/>
          </p:nvSpPr>
          <p:spPr>
            <a:xfrm>
              <a:off x="2362970" y="1994352"/>
              <a:ext cx="98118" cy="333380"/>
            </a:xfrm>
            <a:custGeom>
              <a:rect b="b" l="l" r="r" t="t"/>
              <a:pathLst>
                <a:path extrusionOk="0" h="10482" w="3085">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68" name="Google Shape;13968;p72"/>
          <p:cNvSpPr/>
          <p:nvPr/>
        </p:nvSpPr>
        <p:spPr>
          <a:xfrm>
            <a:off x="861520" y="1586835"/>
            <a:ext cx="360160" cy="184628"/>
          </a:xfrm>
          <a:custGeom>
            <a:rect b="b" l="l" r="r" t="t"/>
            <a:pathLst>
              <a:path extrusionOk="0" h="5805" w="11324">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69" name="Google Shape;13969;p72"/>
          <p:cNvGrpSpPr/>
          <p:nvPr/>
        </p:nvGrpSpPr>
        <p:grpSpPr>
          <a:xfrm>
            <a:off x="3110102" y="1499880"/>
            <a:ext cx="330613" cy="358379"/>
            <a:chOff x="3110102" y="1499880"/>
            <a:chExt cx="330613" cy="358379"/>
          </a:xfrm>
        </p:grpSpPr>
        <p:sp>
          <p:nvSpPr>
            <p:cNvPr id="13970" name="Google Shape;13970;p72"/>
            <p:cNvSpPr/>
            <p:nvPr/>
          </p:nvSpPr>
          <p:spPr>
            <a:xfrm>
              <a:off x="3385024" y="1775979"/>
              <a:ext cx="55341" cy="71211"/>
            </a:xfrm>
            <a:custGeom>
              <a:rect b="b" l="l" r="r" t="t"/>
              <a:pathLst>
                <a:path extrusionOk="0" h="2239" w="174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1" name="Google Shape;13971;p72"/>
            <p:cNvSpPr/>
            <p:nvPr/>
          </p:nvSpPr>
          <p:spPr>
            <a:xfrm>
              <a:off x="3347176" y="1535501"/>
              <a:ext cx="93189" cy="61765"/>
            </a:xfrm>
            <a:custGeom>
              <a:rect b="b" l="l" r="r" t="t"/>
              <a:pathLst>
                <a:path extrusionOk="0" h="1942" w="293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72"/>
            <p:cNvSpPr/>
            <p:nvPr/>
          </p:nvSpPr>
          <p:spPr>
            <a:xfrm>
              <a:off x="3110102" y="1580728"/>
              <a:ext cx="330613" cy="277530"/>
            </a:xfrm>
            <a:custGeom>
              <a:rect b="b" l="l" r="r" t="t"/>
              <a:pathLst>
                <a:path extrusionOk="0" h="8726" w="10395">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72"/>
            <p:cNvSpPr/>
            <p:nvPr/>
          </p:nvSpPr>
          <p:spPr>
            <a:xfrm>
              <a:off x="3139267" y="1504428"/>
              <a:ext cx="77668" cy="78113"/>
            </a:xfrm>
            <a:custGeom>
              <a:rect b="b" l="l" r="r" t="t"/>
              <a:pathLst>
                <a:path extrusionOk="0" h="2456" w="2442">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72"/>
            <p:cNvSpPr/>
            <p:nvPr/>
          </p:nvSpPr>
          <p:spPr>
            <a:xfrm>
              <a:off x="3226381" y="1499880"/>
              <a:ext cx="116279" cy="82661"/>
            </a:xfrm>
            <a:custGeom>
              <a:rect b="b" l="l" r="r" t="t"/>
              <a:pathLst>
                <a:path extrusionOk="0" h="2599" w="3656">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72"/>
            <p:cNvSpPr/>
            <p:nvPr/>
          </p:nvSpPr>
          <p:spPr>
            <a:xfrm>
              <a:off x="3179786" y="1775216"/>
              <a:ext cx="86764" cy="46594"/>
            </a:xfrm>
            <a:custGeom>
              <a:rect b="b" l="l" r="r" t="t"/>
              <a:pathLst>
                <a:path extrusionOk="0" h="1465" w="2728">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6" name="Google Shape;13976;p72"/>
            <p:cNvSpPr/>
            <p:nvPr/>
          </p:nvSpPr>
          <p:spPr>
            <a:xfrm>
              <a:off x="3154024" y="1712337"/>
              <a:ext cx="15203" cy="109473"/>
            </a:xfrm>
            <a:custGeom>
              <a:rect b="b" l="l" r="r" t="t"/>
              <a:pathLst>
                <a:path extrusionOk="0" h="3442" w="478">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77" name="Google Shape;13977;p72"/>
          <p:cNvSpPr/>
          <p:nvPr/>
        </p:nvSpPr>
        <p:spPr>
          <a:xfrm>
            <a:off x="3196834" y="1954214"/>
            <a:ext cx="118537" cy="373518"/>
          </a:xfrm>
          <a:custGeom>
            <a:rect b="b" l="l" r="r" t="t"/>
            <a:pathLst>
              <a:path extrusionOk="0" h="11744" w="3727">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78" name="Google Shape;13978;p72"/>
          <p:cNvGrpSpPr/>
          <p:nvPr/>
        </p:nvGrpSpPr>
        <p:grpSpPr>
          <a:xfrm>
            <a:off x="3485575" y="1999759"/>
            <a:ext cx="373772" cy="284050"/>
            <a:chOff x="3531200" y="1999759"/>
            <a:chExt cx="373772" cy="284050"/>
          </a:xfrm>
        </p:grpSpPr>
        <p:sp>
          <p:nvSpPr>
            <p:cNvPr id="13979" name="Google Shape;13979;p72"/>
            <p:cNvSpPr/>
            <p:nvPr/>
          </p:nvSpPr>
          <p:spPr>
            <a:xfrm>
              <a:off x="3531200" y="1999759"/>
              <a:ext cx="373772" cy="283669"/>
            </a:xfrm>
            <a:custGeom>
              <a:rect b="b" l="l" r="r" t="t"/>
              <a:pathLst>
                <a:path extrusionOk="0" h="8919" w="11752">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72"/>
            <p:cNvSpPr/>
            <p:nvPr/>
          </p:nvSpPr>
          <p:spPr>
            <a:xfrm>
              <a:off x="3690638" y="2104652"/>
              <a:ext cx="214334" cy="179158"/>
            </a:xfrm>
            <a:custGeom>
              <a:rect b="b" l="l" r="r" t="t"/>
              <a:pathLst>
                <a:path extrusionOk="0" h="5633" w="6739">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72"/>
            <p:cNvSpPr/>
            <p:nvPr/>
          </p:nvSpPr>
          <p:spPr>
            <a:xfrm>
              <a:off x="3631163" y="2148193"/>
              <a:ext cx="259433" cy="84856"/>
            </a:xfrm>
            <a:custGeom>
              <a:rect b="b" l="l" r="r" t="t"/>
              <a:pathLst>
                <a:path extrusionOk="0" h="2668" w="8157">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72"/>
            <p:cNvSpPr/>
            <p:nvPr/>
          </p:nvSpPr>
          <p:spPr>
            <a:xfrm>
              <a:off x="3639496" y="2058089"/>
              <a:ext cx="206414" cy="73120"/>
            </a:xfrm>
            <a:custGeom>
              <a:rect b="b" l="l" r="r" t="t"/>
              <a:pathLst>
                <a:path extrusionOk="0" h="2299" w="649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83" name="Google Shape;13983;p72"/>
          <p:cNvGrpSpPr/>
          <p:nvPr/>
        </p:nvGrpSpPr>
        <p:grpSpPr>
          <a:xfrm>
            <a:off x="2667058" y="1500293"/>
            <a:ext cx="330231" cy="359015"/>
            <a:chOff x="2667058" y="1500293"/>
            <a:chExt cx="330231" cy="359015"/>
          </a:xfrm>
        </p:grpSpPr>
        <p:sp>
          <p:nvSpPr>
            <p:cNvPr id="13984" name="Google Shape;13984;p72"/>
            <p:cNvSpPr/>
            <p:nvPr/>
          </p:nvSpPr>
          <p:spPr>
            <a:xfrm>
              <a:off x="2944239" y="1581714"/>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72"/>
            <p:cNvSpPr/>
            <p:nvPr/>
          </p:nvSpPr>
          <p:spPr>
            <a:xfrm>
              <a:off x="2667058" y="1500293"/>
              <a:ext cx="330231" cy="359015"/>
            </a:xfrm>
            <a:custGeom>
              <a:rect b="b" l="l" r="r" t="t"/>
              <a:pathLst>
                <a:path extrusionOk="0" h="11288" w="10383">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72"/>
            <p:cNvSpPr/>
            <p:nvPr/>
          </p:nvSpPr>
          <p:spPr>
            <a:xfrm>
              <a:off x="2925696" y="1563140"/>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72"/>
            <p:cNvSpPr/>
            <p:nvPr/>
          </p:nvSpPr>
          <p:spPr>
            <a:xfrm>
              <a:off x="2953717" y="159456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72"/>
            <p:cNvSpPr/>
            <p:nvPr/>
          </p:nvSpPr>
          <p:spPr>
            <a:xfrm>
              <a:off x="2953717" y="1594182"/>
              <a:ext cx="32" cy="413"/>
            </a:xfrm>
            <a:custGeom>
              <a:rect b="b" l="l" r="r" t="t"/>
              <a:pathLst>
                <a:path extrusionOk="0" h="13" w="1">
                  <a:moveTo>
                    <a:pt x="1" y="1"/>
                  </a:moveTo>
                  <a:cubicBezTo>
                    <a:pt x="1" y="1"/>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72"/>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0" name="Google Shape;13990;p72"/>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72"/>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72"/>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3" name="Google Shape;13993;p72"/>
            <p:cNvSpPr/>
            <p:nvPr/>
          </p:nvSpPr>
          <p:spPr>
            <a:xfrm>
              <a:off x="2923788" y="157640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72"/>
            <p:cNvSpPr/>
            <p:nvPr/>
          </p:nvSpPr>
          <p:spPr>
            <a:xfrm>
              <a:off x="2953717" y="1594182"/>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72"/>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72"/>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72"/>
            <p:cNvSpPr/>
            <p:nvPr/>
          </p:nvSpPr>
          <p:spPr>
            <a:xfrm>
              <a:off x="2923438" y="1576784"/>
              <a:ext cx="0" cy="32"/>
            </a:xfrm>
            <a:custGeom>
              <a:rect b="b" l="l" r="r" t="t"/>
              <a:pathLst>
                <a:path extrusionOk="0" h="1" w="0">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72"/>
            <p:cNvSpPr/>
            <p:nvPr/>
          </p:nvSpPr>
          <p:spPr>
            <a:xfrm>
              <a:off x="2792783" y="1631298"/>
              <a:ext cx="87877" cy="101140"/>
            </a:xfrm>
            <a:custGeom>
              <a:rect b="b" l="l" r="r" t="t"/>
              <a:pathLst>
                <a:path extrusionOk="0" h="3180" w="2763">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72"/>
            <p:cNvSpPr/>
            <p:nvPr/>
          </p:nvSpPr>
          <p:spPr>
            <a:xfrm>
              <a:off x="2715147" y="1631298"/>
              <a:ext cx="66695" cy="122735"/>
            </a:xfrm>
            <a:custGeom>
              <a:rect b="b" l="l" r="r" t="t"/>
              <a:pathLst>
                <a:path extrusionOk="0" h="3859" w="2097">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0" name="Google Shape;14000;p72"/>
            <p:cNvSpPr/>
            <p:nvPr/>
          </p:nvSpPr>
          <p:spPr>
            <a:xfrm>
              <a:off x="2715911" y="1707789"/>
              <a:ext cx="166277" cy="93570"/>
            </a:xfrm>
            <a:custGeom>
              <a:rect b="b" l="l" r="r" t="t"/>
              <a:pathLst>
                <a:path extrusionOk="0" h="2942" w="5228">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1" name="Google Shape;14001;p72"/>
            <p:cNvSpPr/>
            <p:nvPr/>
          </p:nvSpPr>
          <p:spPr>
            <a:xfrm>
              <a:off x="2799589" y="1654706"/>
              <a:ext cx="61384" cy="62974"/>
            </a:xfrm>
            <a:custGeom>
              <a:rect b="b" l="l" r="r" t="t"/>
              <a:pathLst>
                <a:path extrusionOk="0" h="1980" w="193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2" name="Google Shape;14002;p72"/>
          <p:cNvGrpSpPr/>
          <p:nvPr/>
        </p:nvGrpSpPr>
        <p:grpSpPr>
          <a:xfrm>
            <a:off x="3567553" y="1499912"/>
            <a:ext cx="320022" cy="359778"/>
            <a:chOff x="3567553" y="1499912"/>
            <a:chExt cx="320022" cy="359778"/>
          </a:xfrm>
        </p:grpSpPr>
        <p:sp>
          <p:nvSpPr>
            <p:cNvPr id="14003" name="Google Shape;14003;p72"/>
            <p:cNvSpPr/>
            <p:nvPr/>
          </p:nvSpPr>
          <p:spPr>
            <a:xfrm>
              <a:off x="3567553" y="1502933"/>
              <a:ext cx="263218" cy="356757"/>
            </a:xfrm>
            <a:custGeom>
              <a:rect b="b" l="l" r="r" t="t"/>
              <a:pathLst>
                <a:path extrusionOk="0" h="11217" w="8276">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72"/>
            <p:cNvSpPr/>
            <p:nvPr/>
          </p:nvSpPr>
          <p:spPr>
            <a:xfrm>
              <a:off x="3638001" y="1499912"/>
              <a:ext cx="249574" cy="142773"/>
            </a:xfrm>
            <a:custGeom>
              <a:rect b="b" l="l" r="r" t="t"/>
              <a:pathLst>
                <a:path extrusionOk="0" h="4489" w="7847">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5" name="Google Shape;14005;p72"/>
            <p:cNvSpPr/>
            <p:nvPr/>
          </p:nvSpPr>
          <p:spPr>
            <a:xfrm>
              <a:off x="3641786" y="1594563"/>
              <a:ext cx="141659" cy="10273"/>
            </a:xfrm>
            <a:custGeom>
              <a:rect b="b" l="l" r="r" t="t"/>
              <a:pathLst>
                <a:path extrusionOk="0" h="323" w="4454">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72"/>
            <p:cNvSpPr/>
            <p:nvPr/>
          </p:nvSpPr>
          <p:spPr>
            <a:xfrm>
              <a:off x="3641786" y="1638136"/>
              <a:ext cx="141659" cy="10241"/>
            </a:xfrm>
            <a:custGeom>
              <a:rect b="b" l="l" r="r" t="t"/>
              <a:pathLst>
                <a:path extrusionOk="0" h="322" w="4454">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72"/>
            <p:cNvSpPr/>
            <p:nvPr/>
          </p:nvSpPr>
          <p:spPr>
            <a:xfrm>
              <a:off x="3641786" y="1682059"/>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72"/>
            <p:cNvSpPr/>
            <p:nvPr/>
          </p:nvSpPr>
          <p:spPr>
            <a:xfrm>
              <a:off x="3641786" y="1725600"/>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9" name="Google Shape;14009;p72"/>
          <p:cNvGrpSpPr/>
          <p:nvPr/>
        </p:nvGrpSpPr>
        <p:grpSpPr>
          <a:xfrm>
            <a:off x="1309875" y="1499912"/>
            <a:ext cx="359015" cy="358633"/>
            <a:chOff x="1309875" y="1499912"/>
            <a:chExt cx="359015" cy="358633"/>
          </a:xfrm>
        </p:grpSpPr>
        <p:sp>
          <p:nvSpPr>
            <p:cNvPr id="14010" name="Google Shape;14010;p72"/>
            <p:cNvSpPr/>
            <p:nvPr/>
          </p:nvSpPr>
          <p:spPr>
            <a:xfrm>
              <a:off x="1309875" y="1499912"/>
              <a:ext cx="133708" cy="204665"/>
            </a:xfrm>
            <a:custGeom>
              <a:rect b="b" l="l" r="r" t="t"/>
              <a:pathLst>
                <a:path extrusionOk="0" h="6435" w="4204">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72"/>
            <p:cNvSpPr/>
            <p:nvPr/>
          </p:nvSpPr>
          <p:spPr>
            <a:xfrm>
              <a:off x="1454524" y="1499912"/>
              <a:ext cx="213602" cy="123467"/>
            </a:xfrm>
            <a:custGeom>
              <a:rect b="b" l="l" r="r" t="t"/>
              <a:pathLst>
                <a:path extrusionOk="0" h="3882" w="6716">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72"/>
            <p:cNvSpPr/>
            <p:nvPr/>
          </p:nvSpPr>
          <p:spPr>
            <a:xfrm>
              <a:off x="1322756" y="1634701"/>
              <a:ext cx="346134" cy="223844"/>
            </a:xfrm>
            <a:custGeom>
              <a:rect b="b" l="l" r="r" t="t"/>
              <a:pathLst>
                <a:path extrusionOk="0" h="7038" w="10883">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72"/>
            <p:cNvSpPr/>
            <p:nvPr/>
          </p:nvSpPr>
          <p:spPr>
            <a:xfrm>
              <a:off x="1331852" y="1519217"/>
              <a:ext cx="191243" cy="140514"/>
            </a:xfrm>
            <a:custGeom>
              <a:rect b="b" l="l" r="r" t="t"/>
              <a:pathLst>
                <a:path extrusionOk="0" h="4418" w="6013">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72"/>
            <p:cNvSpPr/>
            <p:nvPr/>
          </p:nvSpPr>
          <p:spPr>
            <a:xfrm>
              <a:off x="1331852" y="1519217"/>
              <a:ext cx="315442" cy="190512"/>
            </a:xfrm>
            <a:custGeom>
              <a:rect b="b" l="l" r="r" t="t"/>
              <a:pathLst>
                <a:path extrusionOk="0" h="5990" w="9918">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72"/>
            <p:cNvSpPr/>
            <p:nvPr/>
          </p:nvSpPr>
          <p:spPr>
            <a:xfrm>
              <a:off x="1587056" y="1669178"/>
              <a:ext cx="32" cy="32"/>
            </a:xfrm>
            <a:custGeom>
              <a:rect b="b" l="l" r="r" t="t"/>
              <a:pathLst>
                <a:path extrusionOk="0" h="1" w="1">
                  <a:moveTo>
                    <a:pt x="1" y="0"/>
                  </a:moveTo>
                  <a:lnTo>
                    <a:pt x="1" y="0"/>
                  </a:lnTo>
                  <a:lnTo>
                    <a:pt x="1" y="0"/>
                  </a:ln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72"/>
            <p:cNvSpPr/>
            <p:nvPr/>
          </p:nvSpPr>
          <p:spPr>
            <a:xfrm>
              <a:off x="1471190" y="1538523"/>
              <a:ext cx="160965" cy="141278"/>
            </a:xfrm>
            <a:custGeom>
              <a:rect b="b" l="l" r="r" t="t"/>
              <a:pathLst>
                <a:path extrusionOk="0" h="4442" w="5061">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72"/>
            <p:cNvSpPr/>
            <p:nvPr/>
          </p:nvSpPr>
          <p:spPr>
            <a:xfrm>
              <a:off x="1354943" y="1540049"/>
              <a:ext cx="124230" cy="148847"/>
            </a:xfrm>
            <a:custGeom>
              <a:rect b="b" l="l" r="r" t="t"/>
              <a:pathLst>
                <a:path extrusionOk="0" h="4680" w="3906">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8" name="Google Shape;14018;p72"/>
            <p:cNvSpPr/>
            <p:nvPr/>
          </p:nvSpPr>
          <p:spPr>
            <a:xfrm>
              <a:off x="1399629" y="1581714"/>
              <a:ext cx="37148" cy="52669"/>
            </a:xfrm>
            <a:custGeom>
              <a:rect b="b" l="l" r="r" t="t"/>
              <a:pathLst>
                <a:path extrusionOk="0" h="1656" w="1168">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19" name="Google Shape;14019;p72"/>
          <p:cNvGrpSpPr/>
          <p:nvPr/>
        </p:nvGrpSpPr>
        <p:grpSpPr>
          <a:xfrm>
            <a:off x="2219466" y="1500293"/>
            <a:ext cx="330613" cy="359015"/>
            <a:chOff x="2219466" y="1500293"/>
            <a:chExt cx="330613" cy="359015"/>
          </a:xfrm>
        </p:grpSpPr>
        <p:sp>
          <p:nvSpPr>
            <p:cNvPr id="14020" name="Google Shape;14020;p72"/>
            <p:cNvSpPr/>
            <p:nvPr/>
          </p:nvSpPr>
          <p:spPr>
            <a:xfrm>
              <a:off x="2353906" y="1635560"/>
              <a:ext cx="65518" cy="82121"/>
            </a:xfrm>
            <a:custGeom>
              <a:rect b="b" l="l" r="r" t="t"/>
              <a:pathLst>
                <a:path extrusionOk="0" h="2582" w="206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72"/>
            <p:cNvSpPr/>
            <p:nvPr/>
          </p:nvSpPr>
          <p:spPr>
            <a:xfrm>
              <a:off x="2219466" y="1500293"/>
              <a:ext cx="330613" cy="359015"/>
            </a:xfrm>
            <a:custGeom>
              <a:rect b="b" l="l" r="r" t="t"/>
              <a:pathLst>
                <a:path extrusionOk="0" h="11288" w="10395">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2" name="Google Shape;14022;p72"/>
          <p:cNvGrpSpPr/>
          <p:nvPr/>
        </p:nvGrpSpPr>
        <p:grpSpPr>
          <a:xfrm>
            <a:off x="5343544" y="1509358"/>
            <a:ext cx="244676" cy="351095"/>
            <a:chOff x="5343544" y="1509358"/>
            <a:chExt cx="244676" cy="351095"/>
          </a:xfrm>
        </p:grpSpPr>
        <p:sp>
          <p:nvSpPr>
            <p:cNvPr id="14023" name="Google Shape;14023;p72"/>
            <p:cNvSpPr/>
            <p:nvPr/>
          </p:nvSpPr>
          <p:spPr>
            <a:xfrm>
              <a:off x="5430658" y="1574494"/>
              <a:ext cx="25031" cy="10655"/>
            </a:xfrm>
            <a:custGeom>
              <a:rect b="b" l="l" r="r" t="t"/>
              <a:pathLst>
                <a:path extrusionOk="0" h="335" w="787">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72"/>
            <p:cNvSpPr/>
            <p:nvPr/>
          </p:nvSpPr>
          <p:spPr>
            <a:xfrm>
              <a:off x="5447706" y="1613137"/>
              <a:ext cx="39025" cy="38643"/>
            </a:xfrm>
            <a:custGeom>
              <a:rect b="b" l="l" r="r" t="t"/>
              <a:pathLst>
                <a:path extrusionOk="0" h="1215" w="1227">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72"/>
            <p:cNvSpPr/>
            <p:nvPr/>
          </p:nvSpPr>
          <p:spPr>
            <a:xfrm>
              <a:off x="5343544" y="1509358"/>
              <a:ext cx="244676" cy="351095"/>
            </a:xfrm>
            <a:custGeom>
              <a:rect b="b" l="l" r="r" t="t"/>
              <a:pathLst>
                <a:path extrusionOk="0" h="11039" w="7693">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6" name="Google Shape;14026;p72"/>
          <p:cNvGrpSpPr/>
          <p:nvPr/>
        </p:nvGrpSpPr>
        <p:grpSpPr>
          <a:xfrm>
            <a:off x="4882340" y="1509358"/>
            <a:ext cx="246171" cy="351095"/>
            <a:chOff x="4882340" y="1509358"/>
            <a:chExt cx="246171" cy="351095"/>
          </a:xfrm>
        </p:grpSpPr>
        <p:sp>
          <p:nvSpPr>
            <p:cNvPr id="14027" name="Google Shape;14027;p72"/>
            <p:cNvSpPr/>
            <p:nvPr/>
          </p:nvSpPr>
          <p:spPr>
            <a:xfrm>
              <a:off x="4935709" y="1576784"/>
              <a:ext cx="30724" cy="30692"/>
            </a:xfrm>
            <a:custGeom>
              <a:rect b="b" l="l" r="r" t="t"/>
              <a:pathLst>
                <a:path extrusionOk="0" h="965" w="966">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72"/>
            <p:cNvSpPr/>
            <p:nvPr/>
          </p:nvSpPr>
          <p:spPr>
            <a:xfrm>
              <a:off x="5043655" y="1597235"/>
              <a:ext cx="30692" cy="31073"/>
            </a:xfrm>
            <a:custGeom>
              <a:rect b="b" l="l" r="r" t="t"/>
              <a:pathLst>
                <a:path extrusionOk="0" h="977" w="965">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72"/>
            <p:cNvSpPr/>
            <p:nvPr/>
          </p:nvSpPr>
          <p:spPr>
            <a:xfrm>
              <a:off x="4993657" y="1538046"/>
              <a:ext cx="36003" cy="26271"/>
            </a:xfrm>
            <a:custGeom>
              <a:rect b="b" l="l" r="r" t="t"/>
              <a:pathLst>
                <a:path extrusionOk="0" h="826" w="1132">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0" name="Google Shape;14030;p72"/>
            <p:cNvSpPr/>
            <p:nvPr/>
          </p:nvSpPr>
          <p:spPr>
            <a:xfrm>
              <a:off x="4931924" y="1693795"/>
              <a:ext cx="146589" cy="104161"/>
            </a:xfrm>
            <a:custGeom>
              <a:rect b="b" l="l" r="r" t="t"/>
              <a:pathLst>
                <a:path extrusionOk="0" h="3275" w="4609">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1" name="Google Shape;14031;p72"/>
            <p:cNvSpPr/>
            <p:nvPr/>
          </p:nvSpPr>
          <p:spPr>
            <a:xfrm>
              <a:off x="4882340" y="1509358"/>
              <a:ext cx="246171" cy="351095"/>
            </a:xfrm>
            <a:custGeom>
              <a:rect b="b" l="l" r="r" t="t"/>
              <a:pathLst>
                <a:path extrusionOk="0" h="11039" w="774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2" name="Google Shape;14032;p72"/>
          <p:cNvGrpSpPr/>
          <p:nvPr/>
        </p:nvGrpSpPr>
        <p:grpSpPr>
          <a:xfrm>
            <a:off x="6273204" y="1509008"/>
            <a:ext cx="236343" cy="351445"/>
            <a:chOff x="6273204" y="1509008"/>
            <a:chExt cx="236343" cy="351445"/>
          </a:xfrm>
        </p:grpSpPr>
        <p:sp>
          <p:nvSpPr>
            <p:cNvPr id="14033" name="Google Shape;14033;p72"/>
            <p:cNvSpPr/>
            <p:nvPr/>
          </p:nvSpPr>
          <p:spPr>
            <a:xfrm>
              <a:off x="6273204" y="1509008"/>
              <a:ext cx="236343" cy="351445"/>
            </a:xfrm>
            <a:custGeom>
              <a:rect b="b" l="l" r="r" t="t"/>
              <a:pathLst>
                <a:path extrusionOk="0" h="11050" w="7431">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4" name="Google Shape;14034;p72"/>
            <p:cNvSpPr/>
            <p:nvPr/>
          </p:nvSpPr>
          <p:spPr>
            <a:xfrm>
              <a:off x="6330390" y="1703241"/>
              <a:ext cx="120064" cy="85237"/>
            </a:xfrm>
            <a:custGeom>
              <a:rect b="b" l="l" r="r" t="t"/>
              <a:pathLst>
                <a:path extrusionOk="0" h="2680" w="3775">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35" name="Google Shape;14035;p72"/>
          <p:cNvSpPr/>
          <p:nvPr/>
        </p:nvSpPr>
        <p:spPr>
          <a:xfrm>
            <a:off x="5809710" y="1509739"/>
            <a:ext cx="243913" cy="351445"/>
          </a:xfrm>
          <a:custGeom>
            <a:rect b="b" l="l" r="r" t="t"/>
            <a:pathLst>
              <a:path extrusionOk="0" h="11050" w="7669">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36" name="Google Shape;14036;p72"/>
          <p:cNvGrpSpPr/>
          <p:nvPr/>
        </p:nvGrpSpPr>
        <p:grpSpPr>
          <a:xfrm>
            <a:off x="7219530" y="1508244"/>
            <a:ext cx="191625" cy="352209"/>
            <a:chOff x="7219530" y="1508244"/>
            <a:chExt cx="191625" cy="352209"/>
          </a:xfrm>
        </p:grpSpPr>
        <p:sp>
          <p:nvSpPr>
            <p:cNvPr id="14037" name="Google Shape;14037;p72"/>
            <p:cNvSpPr/>
            <p:nvPr/>
          </p:nvSpPr>
          <p:spPr>
            <a:xfrm>
              <a:off x="7219530" y="1508244"/>
              <a:ext cx="191625" cy="352209"/>
            </a:xfrm>
            <a:custGeom>
              <a:rect b="b" l="l" r="r" t="t"/>
              <a:pathLst>
                <a:path extrusionOk="0" h="11074" w="6025">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8" name="Google Shape;14038;p72"/>
            <p:cNvSpPr/>
            <p:nvPr/>
          </p:nvSpPr>
          <p:spPr>
            <a:xfrm>
              <a:off x="7376679" y="1654039"/>
              <a:ext cx="795" cy="32"/>
            </a:xfrm>
            <a:custGeom>
              <a:rect b="b" l="l" r="r" t="t"/>
              <a:pathLst>
                <a:path extrusionOk="0" h="1" w="25">
                  <a:moveTo>
                    <a:pt x="24"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9" name="Google Shape;14039;p72"/>
          <p:cNvGrpSpPr/>
          <p:nvPr/>
        </p:nvGrpSpPr>
        <p:grpSpPr>
          <a:xfrm>
            <a:off x="7699309" y="1508626"/>
            <a:ext cx="154922" cy="351827"/>
            <a:chOff x="7699309" y="1508626"/>
            <a:chExt cx="154922" cy="351827"/>
          </a:xfrm>
        </p:grpSpPr>
        <p:sp>
          <p:nvSpPr>
            <p:cNvPr id="14040" name="Google Shape;14040;p72"/>
            <p:cNvSpPr/>
            <p:nvPr/>
          </p:nvSpPr>
          <p:spPr>
            <a:xfrm>
              <a:off x="7733022" y="1737336"/>
              <a:ext cx="24267" cy="57599"/>
            </a:xfrm>
            <a:custGeom>
              <a:rect b="b" l="l" r="r" t="t"/>
              <a:pathLst>
                <a:path extrusionOk="0" h="1811" w="763">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72"/>
            <p:cNvSpPr/>
            <p:nvPr/>
          </p:nvSpPr>
          <p:spPr>
            <a:xfrm>
              <a:off x="7796632" y="1737336"/>
              <a:ext cx="23504" cy="57599"/>
            </a:xfrm>
            <a:custGeom>
              <a:rect b="b" l="l" r="r" t="t"/>
              <a:pathLst>
                <a:path extrusionOk="0" h="1811" w="739">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72"/>
            <p:cNvSpPr/>
            <p:nvPr/>
          </p:nvSpPr>
          <p:spPr>
            <a:xfrm>
              <a:off x="7757639" y="1792231"/>
              <a:ext cx="32" cy="795"/>
            </a:xfrm>
            <a:custGeom>
              <a:rect b="b" l="l" r="r" t="t"/>
              <a:pathLst>
                <a:path extrusionOk="0" h="25" w="1">
                  <a:moveTo>
                    <a:pt x="0" y="1"/>
                  </a:moveTo>
                  <a:cubicBezTo>
                    <a:pt x="0" y="1"/>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72"/>
            <p:cNvSpPr/>
            <p:nvPr/>
          </p:nvSpPr>
          <p:spPr>
            <a:xfrm>
              <a:off x="7757639" y="1784280"/>
              <a:ext cx="39406" cy="76173"/>
            </a:xfrm>
            <a:custGeom>
              <a:rect b="b" l="l" r="r" t="t"/>
              <a:pathLst>
                <a:path extrusionOk="0" h="2395" w="1239">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72"/>
            <p:cNvSpPr/>
            <p:nvPr/>
          </p:nvSpPr>
          <p:spPr>
            <a:xfrm>
              <a:off x="7805347" y="1642016"/>
              <a:ext cx="48884" cy="201771"/>
            </a:xfrm>
            <a:custGeom>
              <a:rect b="b" l="l" r="r" t="t"/>
              <a:pathLst>
                <a:path extrusionOk="0" h="6344" w="1537">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72"/>
            <p:cNvSpPr/>
            <p:nvPr/>
          </p:nvSpPr>
          <p:spPr>
            <a:xfrm>
              <a:off x="7699309" y="1642239"/>
              <a:ext cx="48884" cy="202661"/>
            </a:xfrm>
            <a:custGeom>
              <a:rect b="b" l="l" r="r" t="t"/>
              <a:pathLst>
                <a:path extrusionOk="0" h="6372" w="1537">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6" name="Google Shape;14046;p72"/>
            <p:cNvSpPr/>
            <p:nvPr/>
          </p:nvSpPr>
          <p:spPr>
            <a:xfrm>
              <a:off x="7743613" y="1508626"/>
              <a:ext cx="66313" cy="208673"/>
            </a:xfrm>
            <a:custGeom>
              <a:rect b="b" l="l" r="r" t="t"/>
              <a:pathLst>
                <a:path extrusionOk="0" h="6561" w="2085">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7" name="Google Shape;14047;p72"/>
          <p:cNvGrpSpPr/>
          <p:nvPr/>
        </p:nvGrpSpPr>
        <p:grpSpPr>
          <a:xfrm>
            <a:off x="8161690" y="1509008"/>
            <a:ext cx="153396" cy="351064"/>
            <a:chOff x="8161690" y="1509008"/>
            <a:chExt cx="153396" cy="351064"/>
          </a:xfrm>
        </p:grpSpPr>
        <p:sp>
          <p:nvSpPr>
            <p:cNvPr id="14048" name="Google Shape;14048;p72"/>
            <p:cNvSpPr/>
            <p:nvPr/>
          </p:nvSpPr>
          <p:spPr>
            <a:xfrm>
              <a:off x="8207871" y="1699838"/>
              <a:ext cx="61384" cy="61765"/>
            </a:xfrm>
            <a:custGeom>
              <a:rect b="b" l="l" r="r" t="t"/>
              <a:pathLst>
                <a:path extrusionOk="0" h="1942" w="193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9" name="Google Shape;14049;p72"/>
            <p:cNvSpPr/>
            <p:nvPr/>
          </p:nvSpPr>
          <p:spPr>
            <a:xfrm>
              <a:off x="8199919" y="1800564"/>
              <a:ext cx="77668" cy="29579"/>
            </a:xfrm>
            <a:custGeom>
              <a:rect b="b" l="l" r="r" t="t"/>
              <a:pathLst>
                <a:path extrusionOk="0" h="930" w="2442">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72"/>
            <p:cNvSpPr/>
            <p:nvPr/>
          </p:nvSpPr>
          <p:spPr>
            <a:xfrm>
              <a:off x="8161690" y="1664598"/>
              <a:ext cx="153396" cy="195474"/>
            </a:xfrm>
            <a:custGeom>
              <a:rect b="b" l="l" r="r" t="t"/>
              <a:pathLst>
                <a:path extrusionOk="0" h="6146" w="4823">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72"/>
            <p:cNvSpPr/>
            <p:nvPr/>
          </p:nvSpPr>
          <p:spPr>
            <a:xfrm>
              <a:off x="8201828" y="1509008"/>
              <a:ext cx="73851" cy="181034"/>
            </a:xfrm>
            <a:custGeom>
              <a:rect b="b" l="l" r="r" t="t"/>
              <a:pathLst>
                <a:path extrusionOk="0" h="5692" w="2322">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2" name="Google Shape;14052;p72"/>
          <p:cNvGrpSpPr/>
          <p:nvPr/>
        </p:nvGrpSpPr>
        <p:grpSpPr>
          <a:xfrm>
            <a:off x="6746940" y="1508881"/>
            <a:ext cx="213221" cy="352304"/>
            <a:chOff x="6746940" y="1508881"/>
            <a:chExt cx="213221" cy="352304"/>
          </a:xfrm>
        </p:grpSpPr>
        <p:sp>
          <p:nvSpPr>
            <p:cNvPr id="14053" name="Google Shape;14053;p72"/>
            <p:cNvSpPr/>
            <p:nvPr/>
          </p:nvSpPr>
          <p:spPr>
            <a:xfrm>
              <a:off x="6805238" y="1661227"/>
              <a:ext cx="10655" cy="1024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4" name="Google Shape;14054;p72"/>
            <p:cNvSpPr/>
            <p:nvPr/>
          </p:nvSpPr>
          <p:spPr>
            <a:xfrm>
              <a:off x="6804125" y="1706294"/>
              <a:ext cx="10623" cy="10241"/>
            </a:xfrm>
            <a:custGeom>
              <a:rect b="b" l="l" r="r" t="t"/>
              <a:pathLst>
                <a:path extrusionOk="0" h="322" w="334">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5" name="Google Shape;14055;p72"/>
            <p:cNvSpPr/>
            <p:nvPr/>
          </p:nvSpPr>
          <p:spPr>
            <a:xfrm>
              <a:off x="6803362" y="1754002"/>
              <a:ext cx="10623" cy="10241"/>
            </a:xfrm>
            <a:custGeom>
              <a:rect b="b" l="l" r="r" t="t"/>
              <a:pathLst>
                <a:path extrusionOk="0" h="322" w="334">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6" name="Google Shape;14056;p72"/>
            <p:cNvSpPr/>
            <p:nvPr/>
          </p:nvSpPr>
          <p:spPr>
            <a:xfrm>
              <a:off x="6746940" y="1508881"/>
              <a:ext cx="213221" cy="352304"/>
            </a:xfrm>
            <a:custGeom>
              <a:rect b="b" l="l" r="r" t="t"/>
              <a:pathLst>
                <a:path extrusionOk="0" h="11077" w="6704">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7" name="Google Shape;14057;p72"/>
          <p:cNvGrpSpPr/>
          <p:nvPr/>
        </p:nvGrpSpPr>
        <p:grpSpPr>
          <a:xfrm>
            <a:off x="5770336" y="2007615"/>
            <a:ext cx="350682" cy="292097"/>
            <a:chOff x="5770336" y="2007615"/>
            <a:chExt cx="350682" cy="292097"/>
          </a:xfrm>
        </p:grpSpPr>
        <p:sp>
          <p:nvSpPr>
            <p:cNvPr id="14058" name="Google Shape;14058;p72"/>
            <p:cNvSpPr/>
            <p:nvPr/>
          </p:nvSpPr>
          <p:spPr>
            <a:xfrm>
              <a:off x="5780545" y="2007615"/>
              <a:ext cx="329500" cy="75855"/>
            </a:xfrm>
            <a:custGeom>
              <a:rect b="b" l="l" r="r" t="t"/>
              <a:pathLst>
                <a:path extrusionOk="0" h="2385" w="1036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72"/>
            <p:cNvSpPr/>
            <p:nvPr/>
          </p:nvSpPr>
          <p:spPr>
            <a:xfrm>
              <a:off x="5779400" y="2097082"/>
              <a:ext cx="329500" cy="76014"/>
            </a:xfrm>
            <a:custGeom>
              <a:rect b="b" l="l" r="r" t="t"/>
              <a:pathLst>
                <a:path extrusionOk="0" h="2390" w="1036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0" name="Google Shape;14060;p72"/>
            <p:cNvSpPr/>
            <p:nvPr/>
          </p:nvSpPr>
          <p:spPr>
            <a:xfrm>
              <a:off x="5800996" y="2031850"/>
              <a:ext cx="288217" cy="117201"/>
            </a:xfrm>
            <a:custGeom>
              <a:rect b="b" l="l" r="r" t="t"/>
              <a:pathLst>
                <a:path extrusionOk="0" h="3685" w="9062">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1" name="Google Shape;14061;p72"/>
            <p:cNvSpPr/>
            <p:nvPr/>
          </p:nvSpPr>
          <p:spPr>
            <a:xfrm>
              <a:off x="5770336" y="2186073"/>
              <a:ext cx="350682" cy="113639"/>
            </a:xfrm>
            <a:custGeom>
              <a:rect b="b" l="l" r="r" t="t"/>
              <a:pathLst>
                <a:path extrusionOk="0" h="3573" w="11026">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2" name="Google Shape;14062;p72"/>
          <p:cNvGrpSpPr/>
          <p:nvPr/>
        </p:nvGrpSpPr>
        <p:grpSpPr>
          <a:xfrm>
            <a:off x="5326878" y="1980358"/>
            <a:ext cx="350332" cy="346229"/>
            <a:chOff x="5326878" y="1980358"/>
            <a:chExt cx="350332" cy="346229"/>
          </a:xfrm>
        </p:grpSpPr>
        <p:sp>
          <p:nvSpPr>
            <p:cNvPr id="14063" name="Google Shape;14063;p72"/>
            <p:cNvSpPr/>
            <p:nvPr/>
          </p:nvSpPr>
          <p:spPr>
            <a:xfrm>
              <a:off x="5352259" y="2005834"/>
              <a:ext cx="94715" cy="94683"/>
            </a:xfrm>
            <a:custGeom>
              <a:rect b="b" l="l" r="r" t="t"/>
              <a:pathLst>
                <a:path extrusionOk="0" h="2977" w="2978">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4" name="Google Shape;14064;p72"/>
            <p:cNvSpPr/>
            <p:nvPr/>
          </p:nvSpPr>
          <p:spPr>
            <a:xfrm>
              <a:off x="5534024" y="2005834"/>
              <a:ext cx="94715" cy="94683"/>
            </a:xfrm>
            <a:custGeom>
              <a:rect b="b" l="l" r="r" t="t"/>
              <a:pathLst>
                <a:path extrusionOk="0" h="2977" w="2978">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72"/>
            <p:cNvSpPr/>
            <p:nvPr/>
          </p:nvSpPr>
          <p:spPr>
            <a:xfrm>
              <a:off x="5326878" y="1980358"/>
              <a:ext cx="350332" cy="144776"/>
            </a:xfrm>
            <a:custGeom>
              <a:rect b="b" l="l" r="r" t="t"/>
              <a:pathLst>
                <a:path extrusionOk="0" h="4552" w="11015">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6" name="Google Shape;14066;p72"/>
            <p:cNvSpPr/>
            <p:nvPr/>
          </p:nvSpPr>
          <p:spPr>
            <a:xfrm>
              <a:off x="5627181" y="2089131"/>
              <a:ext cx="42460" cy="237456"/>
            </a:xfrm>
            <a:custGeom>
              <a:rect b="b" l="l" r="r" t="t"/>
              <a:pathLst>
                <a:path extrusionOk="0" h="7466" w="1335">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67" name="Google Shape;14067;p72"/>
          <p:cNvSpPr/>
          <p:nvPr/>
        </p:nvSpPr>
        <p:spPr>
          <a:xfrm>
            <a:off x="7992774" y="1977782"/>
            <a:ext cx="330645" cy="349950"/>
          </a:xfrm>
          <a:custGeom>
            <a:rect b="b" l="l" r="r" t="t"/>
            <a:pathLst>
              <a:path extrusionOk="0" h="11003" w="10396">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68" name="Google Shape;14068;p72"/>
          <p:cNvGrpSpPr/>
          <p:nvPr/>
        </p:nvGrpSpPr>
        <p:grpSpPr>
          <a:xfrm>
            <a:off x="4883835" y="1992571"/>
            <a:ext cx="350300" cy="323043"/>
            <a:chOff x="4883835" y="1992571"/>
            <a:chExt cx="350300" cy="323043"/>
          </a:xfrm>
        </p:grpSpPr>
        <p:sp>
          <p:nvSpPr>
            <p:cNvPr id="14069" name="Google Shape;14069;p72"/>
            <p:cNvSpPr/>
            <p:nvPr/>
          </p:nvSpPr>
          <p:spPr>
            <a:xfrm>
              <a:off x="4883835" y="1992571"/>
              <a:ext cx="350300" cy="123085"/>
            </a:xfrm>
            <a:custGeom>
              <a:rect b="b" l="l" r="r" t="t"/>
              <a:pathLst>
                <a:path extrusionOk="0" h="3870" w="11014">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72"/>
            <p:cNvSpPr/>
            <p:nvPr/>
          </p:nvSpPr>
          <p:spPr>
            <a:xfrm>
              <a:off x="5084174" y="2009237"/>
              <a:ext cx="130655" cy="88641"/>
            </a:xfrm>
            <a:custGeom>
              <a:rect b="b" l="l" r="r" t="t"/>
              <a:pathLst>
                <a:path extrusionOk="0" h="2787" w="4108">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72"/>
            <p:cNvSpPr/>
            <p:nvPr/>
          </p:nvSpPr>
          <p:spPr>
            <a:xfrm>
              <a:off x="4904285" y="2009237"/>
              <a:ext cx="130687" cy="88641"/>
            </a:xfrm>
            <a:custGeom>
              <a:rect b="b" l="l" r="r" t="t"/>
              <a:pathLst>
                <a:path extrusionOk="0" h="2787" w="4109">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2" name="Google Shape;14072;p72"/>
            <p:cNvSpPr/>
            <p:nvPr/>
          </p:nvSpPr>
          <p:spPr>
            <a:xfrm>
              <a:off x="4943660" y="2123576"/>
              <a:ext cx="231413" cy="66631"/>
            </a:xfrm>
            <a:custGeom>
              <a:rect b="b" l="l" r="r" t="t"/>
              <a:pathLst>
                <a:path extrusionOk="0" h="2095" w="7276">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3" name="Google Shape;14073;p72"/>
            <p:cNvSpPr/>
            <p:nvPr/>
          </p:nvSpPr>
          <p:spPr>
            <a:xfrm>
              <a:off x="5142473" y="2191384"/>
              <a:ext cx="26907" cy="123467"/>
            </a:xfrm>
            <a:custGeom>
              <a:rect b="b" l="l" r="r" t="t"/>
              <a:pathLst>
                <a:path extrusionOk="0" h="3882" w="846">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72"/>
            <p:cNvSpPr/>
            <p:nvPr/>
          </p:nvSpPr>
          <p:spPr>
            <a:xfrm>
              <a:off x="5203825" y="2089513"/>
              <a:ext cx="27289" cy="226102"/>
            </a:xfrm>
            <a:custGeom>
              <a:rect b="b" l="l" r="r" t="t"/>
              <a:pathLst>
                <a:path extrusionOk="0" h="7109" w="858">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5" name="Google Shape;14075;p72"/>
          <p:cNvGrpSpPr/>
          <p:nvPr/>
        </p:nvGrpSpPr>
        <p:grpSpPr>
          <a:xfrm>
            <a:off x="7548967" y="1978927"/>
            <a:ext cx="333285" cy="349950"/>
            <a:chOff x="7548967" y="1978927"/>
            <a:chExt cx="333285" cy="349950"/>
          </a:xfrm>
        </p:grpSpPr>
        <p:sp>
          <p:nvSpPr>
            <p:cNvPr id="14076" name="Google Shape;14076;p72"/>
            <p:cNvSpPr/>
            <p:nvPr/>
          </p:nvSpPr>
          <p:spPr>
            <a:xfrm>
              <a:off x="7548967" y="1978927"/>
              <a:ext cx="333285" cy="234816"/>
            </a:xfrm>
            <a:custGeom>
              <a:rect b="b" l="l" r="r" t="t"/>
              <a:pathLst>
                <a:path extrusionOk="0" h="7383" w="10479">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72"/>
            <p:cNvSpPr/>
            <p:nvPr/>
          </p:nvSpPr>
          <p:spPr>
            <a:xfrm>
              <a:off x="7570562" y="2001667"/>
              <a:ext cx="51142" cy="51142"/>
            </a:xfrm>
            <a:custGeom>
              <a:rect b="b" l="l" r="r" t="t"/>
              <a:pathLst>
                <a:path extrusionOk="0" h="1608" w="1608">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8" name="Google Shape;14078;p72"/>
            <p:cNvSpPr/>
            <p:nvPr/>
          </p:nvSpPr>
          <p:spPr>
            <a:xfrm>
              <a:off x="7807986" y="2001667"/>
              <a:ext cx="51174" cy="51142"/>
            </a:xfrm>
            <a:custGeom>
              <a:rect b="b" l="l" r="r" t="t"/>
              <a:pathLst>
                <a:path extrusionOk="0" h="1608" w="1609">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72"/>
            <p:cNvSpPr/>
            <p:nvPr/>
          </p:nvSpPr>
          <p:spPr>
            <a:xfrm>
              <a:off x="7570180" y="2121699"/>
              <a:ext cx="288980" cy="207178"/>
            </a:xfrm>
            <a:custGeom>
              <a:rect b="b" l="l" r="r" t="t"/>
              <a:pathLst>
                <a:path extrusionOk="0" h="6514" w="9086">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0" name="Google Shape;14080;p72"/>
            <p:cNvSpPr/>
            <p:nvPr/>
          </p:nvSpPr>
          <p:spPr>
            <a:xfrm>
              <a:off x="7658408" y="2088368"/>
              <a:ext cx="30342" cy="154922"/>
            </a:xfrm>
            <a:custGeom>
              <a:rect b="b" l="l" r="r" t="t"/>
              <a:pathLst>
                <a:path extrusionOk="0" h="4871" w="954">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1" name="Google Shape;14081;p72"/>
            <p:cNvSpPr/>
            <p:nvPr/>
          </p:nvSpPr>
          <p:spPr>
            <a:xfrm>
              <a:off x="7700072" y="2088368"/>
              <a:ext cx="30310" cy="154922"/>
            </a:xfrm>
            <a:custGeom>
              <a:rect b="b" l="l" r="r" t="t"/>
              <a:pathLst>
                <a:path extrusionOk="0" h="4871" w="953">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72"/>
            <p:cNvSpPr/>
            <p:nvPr/>
          </p:nvSpPr>
          <p:spPr>
            <a:xfrm>
              <a:off x="7741737" y="2088368"/>
              <a:ext cx="30310" cy="154922"/>
            </a:xfrm>
            <a:custGeom>
              <a:rect b="b" l="l" r="r" t="t"/>
              <a:pathLst>
                <a:path extrusionOk="0" h="4871" w="953">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3" name="Google Shape;14083;p72"/>
          <p:cNvGrpSpPr/>
          <p:nvPr/>
        </p:nvGrpSpPr>
        <p:grpSpPr>
          <a:xfrm>
            <a:off x="6214142" y="1978927"/>
            <a:ext cx="346515" cy="350300"/>
            <a:chOff x="6214142" y="1978927"/>
            <a:chExt cx="346515" cy="350300"/>
          </a:xfrm>
        </p:grpSpPr>
        <p:sp>
          <p:nvSpPr>
            <p:cNvPr id="14084" name="Google Shape;14084;p72"/>
            <p:cNvSpPr/>
            <p:nvPr/>
          </p:nvSpPr>
          <p:spPr>
            <a:xfrm>
              <a:off x="6289870" y="1978927"/>
              <a:ext cx="196937" cy="262073"/>
            </a:xfrm>
            <a:custGeom>
              <a:rect b="b" l="l" r="r" t="t"/>
              <a:pathLst>
                <a:path extrusionOk="0" h="8240" w="6192">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72"/>
            <p:cNvSpPr/>
            <p:nvPr/>
          </p:nvSpPr>
          <p:spPr>
            <a:xfrm>
              <a:off x="6214142" y="2182256"/>
              <a:ext cx="346515" cy="146971"/>
            </a:xfrm>
            <a:custGeom>
              <a:rect b="b" l="l" r="r" t="t"/>
              <a:pathLst>
                <a:path extrusionOk="0" h="4621" w="10895">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6" name="Google Shape;14086;p72"/>
          <p:cNvGrpSpPr/>
          <p:nvPr/>
        </p:nvGrpSpPr>
        <p:grpSpPr>
          <a:xfrm>
            <a:off x="7105923" y="1978545"/>
            <a:ext cx="333285" cy="350682"/>
            <a:chOff x="7105923" y="1978545"/>
            <a:chExt cx="333285" cy="350682"/>
          </a:xfrm>
        </p:grpSpPr>
        <p:sp>
          <p:nvSpPr>
            <p:cNvPr id="14087" name="Google Shape;14087;p72"/>
            <p:cNvSpPr/>
            <p:nvPr/>
          </p:nvSpPr>
          <p:spPr>
            <a:xfrm>
              <a:off x="7128632" y="2237978"/>
              <a:ext cx="220059" cy="91249"/>
            </a:xfrm>
            <a:custGeom>
              <a:rect b="b" l="l" r="r" t="t"/>
              <a:pathLst>
                <a:path extrusionOk="0" h="2869" w="6919">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8" name="Google Shape;14088;p72"/>
            <p:cNvSpPr/>
            <p:nvPr/>
          </p:nvSpPr>
          <p:spPr>
            <a:xfrm>
              <a:off x="7105923" y="2079271"/>
              <a:ext cx="266621" cy="145063"/>
            </a:xfrm>
            <a:custGeom>
              <a:rect b="b" l="l" r="r" t="t"/>
              <a:pathLst>
                <a:path extrusionOk="0" h="4561" w="8383">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9" name="Google Shape;14089;p72"/>
            <p:cNvSpPr/>
            <p:nvPr/>
          </p:nvSpPr>
          <p:spPr>
            <a:xfrm>
              <a:off x="7144184" y="2098609"/>
              <a:ext cx="190480" cy="33332"/>
            </a:xfrm>
            <a:custGeom>
              <a:rect b="b" l="l" r="r" t="t"/>
              <a:pathLst>
                <a:path extrusionOk="0" h="1048" w="5989">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72"/>
            <p:cNvSpPr/>
            <p:nvPr/>
          </p:nvSpPr>
          <p:spPr>
            <a:xfrm>
              <a:off x="7196440" y="1978927"/>
              <a:ext cx="242768" cy="96210"/>
            </a:xfrm>
            <a:custGeom>
              <a:rect b="b" l="l" r="r" t="t"/>
              <a:pathLst>
                <a:path extrusionOk="0" h="3025" w="7633">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72"/>
            <p:cNvSpPr/>
            <p:nvPr/>
          </p:nvSpPr>
          <p:spPr>
            <a:xfrm>
              <a:off x="7145297" y="2025139"/>
              <a:ext cx="32982" cy="33363"/>
            </a:xfrm>
            <a:custGeom>
              <a:rect b="b" l="l" r="r" t="t"/>
              <a:pathLst>
                <a:path extrusionOk="0" h="1049" w="1037">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72"/>
            <p:cNvSpPr/>
            <p:nvPr/>
          </p:nvSpPr>
          <p:spPr>
            <a:xfrm>
              <a:off x="7338417" y="2045590"/>
              <a:ext cx="32982" cy="33332"/>
            </a:xfrm>
            <a:custGeom>
              <a:rect b="b" l="l" r="r" t="t"/>
              <a:pathLst>
                <a:path extrusionOk="0" h="1048" w="1037">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3" name="Google Shape;14093;p72"/>
            <p:cNvSpPr/>
            <p:nvPr/>
          </p:nvSpPr>
          <p:spPr>
            <a:xfrm>
              <a:off x="7263453" y="1978545"/>
              <a:ext cx="33363" cy="32982"/>
            </a:xfrm>
            <a:custGeom>
              <a:rect b="b" l="l" r="r" t="t"/>
              <a:pathLst>
                <a:path extrusionOk="0" h="1037" w="1049">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94" name="Google Shape;14094;p72"/>
          <p:cNvSpPr/>
          <p:nvPr/>
        </p:nvSpPr>
        <p:spPr>
          <a:xfrm>
            <a:off x="6658713" y="1978545"/>
            <a:ext cx="342349" cy="350332"/>
          </a:xfrm>
          <a:custGeom>
            <a:rect b="b" l="l" r="r" t="t"/>
            <a:pathLst>
              <a:path extrusionOk="0" h="11015" w="10764">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5" name="Google Shape;14095;p72"/>
          <p:cNvSpPr/>
          <p:nvPr/>
        </p:nvSpPr>
        <p:spPr>
          <a:xfrm>
            <a:off x="4104898" y="2422257"/>
            <a:ext cx="91662" cy="351541"/>
          </a:xfrm>
          <a:custGeom>
            <a:rect b="b" l="l" r="r" t="t"/>
            <a:pathLst>
              <a:path extrusionOk="0" h="11053" w="2882">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96" name="Google Shape;14096;p72"/>
          <p:cNvGrpSpPr/>
          <p:nvPr/>
        </p:nvGrpSpPr>
        <p:grpSpPr>
          <a:xfrm>
            <a:off x="3616406" y="2422352"/>
            <a:ext cx="203393" cy="351827"/>
            <a:chOff x="3616406" y="2422352"/>
            <a:chExt cx="203393" cy="351827"/>
          </a:xfrm>
        </p:grpSpPr>
        <p:sp>
          <p:nvSpPr>
            <p:cNvPr id="14097" name="Google Shape;14097;p72"/>
            <p:cNvSpPr/>
            <p:nvPr/>
          </p:nvSpPr>
          <p:spPr>
            <a:xfrm>
              <a:off x="3640641" y="2422352"/>
              <a:ext cx="154159" cy="92075"/>
            </a:xfrm>
            <a:custGeom>
              <a:rect b="b" l="l" r="r" t="t"/>
              <a:pathLst>
                <a:path extrusionOk="0" h="2895" w="4847">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8" name="Google Shape;14098;p72"/>
            <p:cNvSpPr/>
            <p:nvPr/>
          </p:nvSpPr>
          <p:spPr>
            <a:xfrm>
              <a:off x="3616406" y="2479156"/>
              <a:ext cx="203393" cy="295023"/>
            </a:xfrm>
            <a:custGeom>
              <a:rect b="b" l="l" r="r" t="t"/>
              <a:pathLst>
                <a:path extrusionOk="0" h="9276" w="6395">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9" name="Google Shape;14099;p72"/>
          <p:cNvGrpSpPr/>
          <p:nvPr/>
        </p:nvGrpSpPr>
        <p:grpSpPr>
          <a:xfrm>
            <a:off x="878187" y="2421970"/>
            <a:ext cx="272696" cy="351827"/>
            <a:chOff x="913012" y="2421970"/>
            <a:chExt cx="272696" cy="351827"/>
          </a:xfrm>
        </p:grpSpPr>
        <p:sp>
          <p:nvSpPr>
            <p:cNvPr id="14100" name="Google Shape;14100;p72"/>
            <p:cNvSpPr/>
            <p:nvPr/>
          </p:nvSpPr>
          <p:spPr>
            <a:xfrm>
              <a:off x="913012" y="2421970"/>
              <a:ext cx="272696" cy="351827"/>
            </a:xfrm>
            <a:custGeom>
              <a:rect b="b" l="l" r="r" t="t"/>
              <a:pathLst>
                <a:path extrusionOk="0" h="11062" w="8574">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72"/>
            <p:cNvSpPr/>
            <p:nvPr/>
          </p:nvSpPr>
          <p:spPr>
            <a:xfrm>
              <a:off x="1028146" y="2491719"/>
              <a:ext cx="37880" cy="32918"/>
            </a:xfrm>
            <a:custGeom>
              <a:rect b="b" l="l" r="r" t="t"/>
              <a:pathLst>
                <a:path extrusionOk="0" h="1035" w="1191">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72"/>
            <p:cNvSpPr/>
            <p:nvPr/>
          </p:nvSpPr>
          <p:spPr>
            <a:xfrm>
              <a:off x="952769" y="2687447"/>
              <a:ext cx="16316" cy="16316"/>
            </a:xfrm>
            <a:custGeom>
              <a:rect b="b" l="l" r="r" t="t"/>
              <a:pathLst>
                <a:path extrusionOk="0" h="513" w="513">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72"/>
            <p:cNvSpPr/>
            <p:nvPr/>
          </p:nvSpPr>
          <p:spPr>
            <a:xfrm>
              <a:off x="1130368" y="2687447"/>
              <a:ext cx="15934" cy="16316"/>
            </a:xfrm>
            <a:custGeom>
              <a:rect b="b" l="l" r="r" t="t"/>
              <a:pathLst>
                <a:path extrusionOk="0" h="513" w="501">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4" name="Google Shape;14104;p72"/>
          <p:cNvGrpSpPr/>
          <p:nvPr/>
        </p:nvGrpSpPr>
        <p:grpSpPr>
          <a:xfrm>
            <a:off x="2274743" y="2422352"/>
            <a:ext cx="255649" cy="351445"/>
            <a:chOff x="2274743" y="2422352"/>
            <a:chExt cx="255649" cy="351445"/>
          </a:xfrm>
        </p:grpSpPr>
        <p:sp>
          <p:nvSpPr>
            <p:cNvPr id="14105" name="Google Shape;14105;p72"/>
            <p:cNvSpPr/>
            <p:nvPr/>
          </p:nvSpPr>
          <p:spPr>
            <a:xfrm>
              <a:off x="2274743" y="2422352"/>
              <a:ext cx="255649" cy="351445"/>
            </a:xfrm>
            <a:custGeom>
              <a:rect b="b" l="l" r="r" t="t"/>
              <a:pathLst>
                <a:path extrusionOk="0" h="11050" w="8038">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72"/>
            <p:cNvSpPr/>
            <p:nvPr/>
          </p:nvSpPr>
          <p:spPr>
            <a:xfrm>
              <a:off x="2347831" y="2600714"/>
              <a:ext cx="71975" cy="75378"/>
            </a:xfrm>
            <a:custGeom>
              <a:rect b="b" l="l" r="r" t="t"/>
              <a:pathLst>
                <a:path extrusionOk="0" h="2370" w="2263">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7" name="Google Shape;14107;p72"/>
            <p:cNvSpPr/>
            <p:nvPr/>
          </p:nvSpPr>
          <p:spPr>
            <a:xfrm>
              <a:off x="2408801" y="2546964"/>
              <a:ext cx="43573" cy="93539"/>
            </a:xfrm>
            <a:custGeom>
              <a:rect b="b" l="l" r="r" t="t"/>
              <a:pathLst>
                <a:path extrusionOk="0" h="2941" w="137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8" name="Google Shape;14108;p72"/>
          <p:cNvGrpSpPr/>
          <p:nvPr/>
        </p:nvGrpSpPr>
        <p:grpSpPr>
          <a:xfrm>
            <a:off x="2708723" y="2421239"/>
            <a:ext cx="246552" cy="352558"/>
            <a:chOff x="2708723" y="2421239"/>
            <a:chExt cx="246552" cy="352558"/>
          </a:xfrm>
        </p:grpSpPr>
        <p:sp>
          <p:nvSpPr>
            <p:cNvPr id="14109" name="Google Shape;14109;p72"/>
            <p:cNvSpPr/>
            <p:nvPr/>
          </p:nvSpPr>
          <p:spPr>
            <a:xfrm>
              <a:off x="2708723" y="2421239"/>
              <a:ext cx="246552" cy="282905"/>
            </a:xfrm>
            <a:custGeom>
              <a:rect b="b" l="l" r="r" t="t"/>
              <a:pathLst>
                <a:path extrusionOk="0" h="8895" w="7752">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0" name="Google Shape;14110;p72"/>
            <p:cNvSpPr/>
            <p:nvPr/>
          </p:nvSpPr>
          <p:spPr>
            <a:xfrm>
              <a:off x="2813234" y="2654497"/>
              <a:ext cx="58712" cy="119301"/>
            </a:xfrm>
            <a:custGeom>
              <a:rect b="b" l="l" r="r" t="t"/>
              <a:pathLst>
                <a:path extrusionOk="0" h="3751" w="1846">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1" name="Google Shape;14111;p72"/>
          <p:cNvGrpSpPr/>
          <p:nvPr/>
        </p:nvGrpSpPr>
        <p:grpSpPr>
          <a:xfrm>
            <a:off x="1835485" y="2422352"/>
            <a:ext cx="259433" cy="350714"/>
            <a:chOff x="1835485" y="2422352"/>
            <a:chExt cx="259433" cy="350714"/>
          </a:xfrm>
        </p:grpSpPr>
        <p:sp>
          <p:nvSpPr>
            <p:cNvPr id="14112" name="Google Shape;14112;p72"/>
            <p:cNvSpPr/>
            <p:nvPr/>
          </p:nvSpPr>
          <p:spPr>
            <a:xfrm>
              <a:off x="2027460" y="2437141"/>
              <a:ext cx="36767" cy="33713"/>
            </a:xfrm>
            <a:custGeom>
              <a:rect b="b" l="l" r="r" t="t"/>
              <a:pathLst>
                <a:path extrusionOk="0" h="1060" w="1156">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3" name="Google Shape;14113;p72"/>
            <p:cNvSpPr/>
            <p:nvPr/>
          </p:nvSpPr>
          <p:spPr>
            <a:xfrm>
              <a:off x="1870693" y="2531125"/>
              <a:ext cx="33968" cy="32059"/>
            </a:xfrm>
            <a:custGeom>
              <a:rect b="b" l="l" r="r" t="t"/>
              <a:pathLst>
                <a:path extrusionOk="0" h="1008" w="1068">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4" name="Google Shape;14114;p72"/>
            <p:cNvSpPr/>
            <p:nvPr/>
          </p:nvSpPr>
          <p:spPr>
            <a:xfrm>
              <a:off x="2028223" y="2531030"/>
              <a:ext cx="32218" cy="31042"/>
            </a:xfrm>
            <a:custGeom>
              <a:rect b="b" l="l" r="r" t="t"/>
              <a:pathLst>
                <a:path extrusionOk="0" h="976" w="1013">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72"/>
            <p:cNvSpPr/>
            <p:nvPr/>
          </p:nvSpPr>
          <p:spPr>
            <a:xfrm>
              <a:off x="1952495" y="2480714"/>
              <a:ext cx="35208" cy="29165"/>
            </a:xfrm>
            <a:custGeom>
              <a:rect b="b" l="l" r="r" t="t"/>
              <a:pathLst>
                <a:path extrusionOk="0" h="917" w="1107">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6" name="Google Shape;14116;p72"/>
            <p:cNvSpPr/>
            <p:nvPr/>
          </p:nvSpPr>
          <p:spPr>
            <a:xfrm>
              <a:off x="1835485" y="2422352"/>
              <a:ext cx="259433" cy="350714"/>
            </a:xfrm>
            <a:custGeom>
              <a:rect b="b" l="l" r="r" t="t"/>
              <a:pathLst>
                <a:path extrusionOk="0" h="11027" w="8157">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7" name="Google Shape;14117;p72"/>
            <p:cNvSpPr/>
            <p:nvPr/>
          </p:nvSpPr>
          <p:spPr>
            <a:xfrm>
              <a:off x="1916142" y="2464366"/>
              <a:ext cx="86001" cy="74646"/>
            </a:xfrm>
            <a:custGeom>
              <a:rect b="b" l="l" r="r" t="t"/>
              <a:pathLst>
                <a:path extrusionOk="0" h="2347" w="2704">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72"/>
            <p:cNvSpPr/>
            <p:nvPr/>
          </p:nvSpPr>
          <p:spPr>
            <a:xfrm>
              <a:off x="1910449" y="2663211"/>
              <a:ext cx="108328" cy="89022"/>
            </a:xfrm>
            <a:custGeom>
              <a:rect b="b" l="l" r="r" t="t"/>
              <a:pathLst>
                <a:path extrusionOk="0" h="2799" w="3406">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9" name="Google Shape;14119;p72"/>
          <p:cNvGrpSpPr/>
          <p:nvPr/>
        </p:nvGrpSpPr>
        <p:grpSpPr>
          <a:xfrm>
            <a:off x="3150240" y="2422352"/>
            <a:ext cx="212489" cy="351445"/>
            <a:chOff x="3150240" y="2422352"/>
            <a:chExt cx="212489" cy="351445"/>
          </a:xfrm>
        </p:grpSpPr>
        <p:sp>
          <p:nvSpPr>
            <p:cNvPr id="14120" name="Google Shape;14120;p72"/>
            <p:cNvSpPr/>
            <p:nvPr/>
          </p:nvSpPr>
          <p:spPr>
            <a:xfrm>
              <a:off x="3150240" y="2422352"/>
              <a:ext cx="212489" cy="351445"/>
            </a:xfrm>
            <a:custGeom>
              <a:rect b="b" l="l" r="r" t="t"/>
              <a:pathLst>
                <a:path extrusionOk="0" h="11050" w="6681">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72"/>
            <p:cNvSpPr/>
            <p:nvPr/>
          </p:nvSpPr>
          <p:spPr>
            <a:xfrm>
              <a:off x="3239230" y="2721860"/>
              <a:ext cx="32982" cy="32250"/>
            </a:xfrm>
            <a:custGeom>
              <a:rect b="b" l="l" r="r" t="t"/>
              <a:pathLst>
                <a:path extrusionOk="0" h="1014" w="1037">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22" name="Google Shape;14122;p72"/>
          <p:cNvGrpSpPr/>
          <p:nvPr/>
        </p:nvGrpSpPr>
        <p:grpSpPr>
          <a:xfrm>
            <a:off x="1367060" y="2422129"/>
            <a:ext cx="269261" cy="352050"/>
            <a:chOff x="1367060" y="2422129"/>
            <a:chExt cx="269261" cy="352050"/>
          </a:xfrm>
        </p:grpSpPr>
        <p:sp>
          <p:nvSpPr>
            <p:cNvPr id="14123" name="Google Shape;14123;p72"/>
            <p:cNvSpPr/>
            <p:nvPr/>
          </p:nvSpPr>
          <p:spPr>
            <a:xfrm>
              <a:off x="1392059" y="2651857"/>
              <a:ext cx="129160" cy="122322"/>
            </a:xfrm>
            <a:custGeom>
              <a:rect b="b" l="l" r="r" t="t"/>
              <a:pathLst>
                <a:path extrusionOk="0" h="3846" w="4061">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72"/>
            <p:cNvSpPr/>
            <p:nvPr/>
          </p:nvSpPr>
          <p:spPr>
            <a:xfrm>
              <a:off x="1367060" y="2441912"/>
              <a:ext cx="82184" cy="212139"/>
            </a:xfrm>
            <a:custGeom>
              <a:rect b="b" l="l" r="r" t="t"/>
              <a:pathLst>
                <a:path extrusionOk="0" h="6670" w="2584">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5" name="Google Shape;14125;p72"/>
            <p:cNvSpPr/>
            <p:nvPr/>
          </p:nvSpPr>
          <p:spPr>
            <a:xfrm>
              <a:off x="1456051" y="2422129"/>
              <a:ext cx="180271" cy="162937"/>
            </a:xfrm>
            <a:custGeom>
              <a:rect b="b" l="l" r="r" t="t"/>
              <a:pathLst>
                <a:path extrusionOk="0" h="5123" w="5668">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72"/>
            <p:cNvSpPr/>
            <p:nvPr/>
          </p:nvSpPr>
          <p:spPr>
            <a:xfrm>
              <a:off x="1532160" y="2593590"/>
              <a:ext cx="81834" cy="180207"/>
            </a:xfrm>
            <a:custGeom>
              <a:rect b="b" l="l" r="r" t="t"/>
              <a:pathLst>
                <a:path extrusionOk="0" h="5666" w="2573">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72"/>
            <p:cNvSpPr/>
            <p:nvPr/>
          </p:nvSpPr>
          <p:spPr>
            <a:xfrm>
              <a:off x="1425359" y="2572313"/>
              <a:ext cx="24267" cy="17843"/>
            </a:xfrm>
            <a:custGeom>
              <a:rect b="b" l="l" r="r" t="t"/>
              <a:pathLst>
                <a:path extrusionOk="0" h="561" w="763">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8" name="Google Shape;14128;p72"/>
            <p:cNvSpPr/>
            <p:nvPr/>
          </p:nvSpPr>
          <p:spPr>
            <a:xfrm>
              <a:off x="1562820" y="2573680"/>
              <a:ext cx="26176" cy="17620"/>
            </a:xfrm>
            <a:custGeom>
              <a:rect b="b" l="l" r="r" t="t"/>
              <a:pathLst>
                <a:path extrusionOk="0" h="554" w="823">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9" name="Google Shape;14129;p72"/>
            <p:cNvSpPr/>
            <p:nvPr/>
          </p:nvSpPr>
          <p:spPr>
            <a:xfrm>
              <a:off x="1448100" y="2481414"/>
              <a:ext cx="125375" cy="191275"/>
            </a:xfrm>
            <a:custGeom>
              <a:rect b="b" l="l" r="r" t="t"/>
              <a:pathLst>
                <a:path extrusionOk="0" h="6014" w="3942">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72"/>
            <p:cNvSpPr/>
            <p:nvPr/>
          </p:nvSpPr>
          <p:spPr>
            <a:xfrm>
              <a:off x="1502232" y="2449259"/>
              <a:ext cx="10655" cy="25380"/>
            </a:xfrm>
            <a:custGeom>
              <a:rect b="b" l="l" r="r" t="t"/>
              <a:pathLst>
                <a:path extrusionOk="0" h="798" w="335">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1" name="Google Shape;14131;p72"/>
            <p:cNvSpPr/>
            <p:nvPr/>
          </p:nvSpPr>
          <p:spPr>
            <a:xfrm>
              <a:off x="1458309" y="2460582"/>
              <a:ext cx="18988" cy="23090"/>
            </a:xfrm>
            <a:custGeom>
              <a:rect b="b" l="l" r="r" t="t"/>
              <a:pathLst>
                <a:path extrusionOk="0" h="726" w="597">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2" name="Google Shape;14132;p72"/>
            <p:cNvSpPr/>
            <p:nvPr/>
          </p:nvSpPr>
          <p:spPr>
            <a:xfrm>
              <a:off x="1425741" y="2492768"/>
              <a:ext cx="25031" cy="17874"/>
            </a:xfrm>
            <a:custGeom>
              <a:rect b="b" l="l" r="r" t="t"/>
              <a:pathLst>
                <a:path extrusionOk="0" h="562" w="787">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3" name="Google Shape;14133;p72"/>
            <p:cNvSpPr/>
            <p:nvPr/>
          </p:nvSpPr>
          <p:spPr>
            <a:xfrm>
              <a:off x="1414768" y="2535959"/>
              <a:ext cx="25031" cy="10655"/>
            </a:xfrm>
            <a:custGeom>
              <a:rect b="b" l="l" r="r" t="t"/>
              <a:pathLst>
                <a:path extrusionOk="0" h="335" w="787">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4" name="Google Shape;14134;p72"/>
            <p:cNvSpPr/>
            <p:nvPr/>
          </p:nvSpPr>
          <p:spPr>
            <a:xfrm>
              <a:off x="1573825" y="2537104"/>
              <a:ext cx="24999" cy="10241"/>
            </a:xfrm>
            <a:custGeom>
              <a:rect b="b" l="l" r="r" t="t"/>
              <a:pathLst>
                <a:path extrusionOk="0" h="322" w="786">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5" name="Google Shape;14135;p72"/>
            <p:cNvSpPr/>
            <p:nvPr/>
          </p:nvSpPr>
          <p:spPr>
            <a:xfrm>
              <a:off x="1563965" y="2493627"/>
              <a:ext cx="24649" cy="17525"/>
            </a:xfrm>
            <a:custGeom>
              <a:rect b="b" l="l" r="r" t="t"/>
              <a:pathLst>
                <a:path extrusionOk="0" h="551" w="775">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72"/>
            <p:cNvSpPr/>
            <p:nvPr/>
          </p:nvSpPr>
          <p:spPr>
            <a:xfrm>
              <a:off x="1537853" y="2461440"/>
              <a:ext cx="18956" cy="23090"/>
            </a:xfrm>
            <a:custGeom>
              <a:rect b="b" l="l" r="r" t="t"/>
              <a:pathLst>
                <a:path extrusionOk="0" h="726" w="596">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37" name="Google Shape;14137;p72"/>
          <p:cNvSpPr/>
          <p:nvPr/>
        </p:nvSpPr>
        <p:spPr>
          <a:xfrm>
            <a:off x="7075994" y="2425914"/>
            <a:ext cx="353354" cy="351318"/>
          </a:xfrm>
          <a:custGeom>
            <a:rect b="b" l="l" r="r" t="t"/>
            <a:pathLst>
              <a:path extrusionOk="0" h="11046" w="1111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38" name="Google Shape;14138;p72"/>
          <p:cNvGrpSpPr/>
          <p:nvPr/>
        </p:nvGrpSpPr>
        <p:grpSpPr>
          <a:xfrm>
            <a:off x="4882690" y="2425405"/>
            <a:ext cx="274573" cy="350682"/>
            <a:chOff x="4882690" y="2425405"/>
            <a:chExt cx="274573" cy="350682"/>
          </a:xfrm>
        </p:grpSpPr>
        <p:sp>
          <p:nvSpPr>
            <p:cNvPr id="14139" name="Google Shape;14139;p72"/>
            <p:cNvSpPr/>
            <p:nvPr/>
          </p:nvSpPr>
          <p:spPr>
            <a:xfrm>
              <a:off x="4882690" y="2425405"/>
              <a:ext cx="92075" cy="350682"/>
            </a:xfrm>
            <a:custGeom>
              <a:rect b="b" l="l" r="r" t="t"/>
              <a:pathLst>
                <a:path extrusionOk="0" h="11026" w="2895">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0" name="Google Shape;14140;p72"/>
            <p:cNvSpPr/>
            <p:nvPr/>
          </p:nvSpPr>
          <p:spPr>
            <a:xfrm>
              <a:off x="4966782" y="2429254"/>
              <a:ext cx="190480" cy="250655"/>
            </a:xfrm>
            <a:custGeom>
              <a:rect b="b" l="l" r="r" t="t"/>
              <a:pathLst>
                <a:path extrusionOk="0" h="7881" w="5989">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1" name="Google Shape;14141;p72"/>
          <p:cNvGrpSpPr/>
          <p:nvPr/>
        </p:nvGrpSpPr>
        <p:grpSpPr>
          <a:xfrm>
            <a:off x="6627639" y="2443884"/>
            <a:ext cx="355993" cy="313247"/>
            <a:chOff x="6627639" y="2443884"/>
            <a:chExt cx="355993" cy="313247"/>
          </a:xfrm>
        </p:grpSpPr>
        <p:sp>
          <p:nvSpPr>
            <p:cNvPr id="14142" name="Google Shape;14142;p72"/>
            <p:cNvSpPr/>
            <p:nvPr/>
          </p:nvSpPr>
          <p:spPr>
            <a:xfrm>
              <a:off x="6627639" y="2444266"/>
              <a:ext cx="92807" cy="87941"/>
            </a:xfrm>
            <a:custGeom>
              <a:rect b="b" l="l" r="r" t="t"/>
              <a:pathLst>
                <a:path extrusionOk="0" h="2765" w="2918">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3" name="Google Shape;14143;p72"/>
            <p:cNvSpPr/>
            <p:nvPr/>
          </p:nvSpPr>
          <p:spPr>
            <a:xfrm>
              <a:off x="6891589" y="2443884"/>
              <a:ext cx="92044" cy="86446"/>
            </a:xfrm>
            <a:custGeom>
              <a:rect b="b" l="l" r="r" t="t"/>
              <a:pathLst>
                <a:path extrusionOk="0" h="2718" w="2894">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4" name="Google Shape;14144;p72"/>
            <p:cNvSpPr/>
            <p:nvPr/>
          </p:nvSpPr>
          <p:spPr>
            <a:xfrm>
              <a:off x="6662498" y="2512201"/>
              <a:ext cx="288185" cy="244930"/>
            </a:xfrm>
            <a:custGeom>
              <a:rect b="b" l="l" r="r" t="t"/>
              <a:pathLst>
                <a:path extrusionOk="0" h="7701" w="9061">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5" name="Google Shape;14145;p72"/>
          <p:cNvGrpSpPr/>
          <p:nvPr/>
        </p:nvGrpSpPr>
        <p:grpSpPr>
          <a:xfrm>
            <a:off x="6183451" y="2462140"/>
            <a:ext cx="351445" cy="277976"/>
            <a:chOff x="6183451" y="2462140"/>
            <a:chExt cx="351445" cy="277976"/>
          </a:xfrm>
        </p:grpSpPr>
        <p:sp>
          <p:nvSpPr>
            <p:cNvPr id="14146" name="Google Shape;14146;p72"/>
            <p:cNvSpPr/>
            <p:nvPr/>
          </p:nvSpPr>
          <p:spPr>
            <a:xfrm>
              <a:off x="6315251" y="2514777"/>
              <a:ext cx="120446" cy="10241"/>
            </a:xfrm>
            <a:custGeom>
              <a:rect b="b" l="l" r="r" t="t"/>
              <a:pathLst>
                <a:path extrusionOk="0" h="322" w="3787">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72"/>
            <p:cNvSpPr/>
            <p:nvPr/>
          </p:nvSpPr>
          <p:spPr>
            <a:xfrm>
              <a:off x="6274349" y="2514777"/>
              <a:ext cx="27670" cy="10241"/>
            </a:xfrm>
            <a:custGeom>
              <a:rect b="b" l="l" r="r" t="t"/>
              <a:pathLst>
                <a:path extrusionOk="0" h="322" w="87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8" name="Google Shape;14148;p72"/>
            <p:cNvSpPr/>
            <p:nvPr/>
          </p:nvSpPr>
          <p:spPr>
            <a:xfrm>
              <a:off x="6274349" y="2672307"/>
              <a:ext cx="64405" cy="10623"/>
            </a:xfrm>
            <a:custGeom>
              <a:rect b="b" l="l" r="r" t="t"/>
              <a:pathLst>
                <a:path extrusionOk="0" h="334" w="2025">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9" name="Google Shape;14149;p72"/>
            <p:cNvSpPr/>
            <p:nvPr/>
          </p:nvSpPr>
          <p:spPr>
            <a:xfrm>
              <a:off x="6274731" y="2619670"/>
              <a:ext cx="85619" cy="10623"/>
            </a:xfrm>
            <a:custGeom>
              <a:rect b="b" l="l" r="r" t="t"/>
              <a:pathLst>
                <a:path extrusionOk="0" h="334" w="2692">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0" name="Google Shape;14150;p72"/>
            <p:cNvSpPr/>
            <p:nvPr/>
          </p:nvSpPr>
          <p:spPr>
            <a:xfrm>
              <a:off x="6274731" y="2567383"/>
              <a:ext cx="122704" cy="10273"/>
            </a:xfrm>
            <a:custGeom>
              <a:rect b="b" l="l" r="r" t="t"/>
              <a:pathLst>
                <a:path extrusionOk="0" h="323" w="3858">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72"/>
            <p:cNvSpPr/>
            <p:nvPr/>
          </p:nvSpPr>
          <p:spPr>
            <a:xfrm>
              <a:off x="6183451" y="2462140"/>
              <a:ext cx="339709" cy="277976"/>
            </a:xfrm>
            <a:custGeom>
              <a:rect b="b" l="l" r="r" t="t"/>
              <a:pathLst>
                <a:path extrusionOk="0" h="8740" w="10681">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72"/>
            <p:cNvSpPr/>
            <p:nvPr/>
          </p:nvSpPr>
          <p:spPr>
            <a:xfrm>
              <a:off x="6367888" y="2552562"/>
              <a:ext cx="167008" cy="132627"/>
            </a:xfrm>
            <a:custGeom>
              <a:rect b="b" l="l" r="r" t="t"/>
              <a:pathLst>
                <a:path extrusionOk="0" h="4170" w="5251">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53" name="Google Shape;14153;p72"/>
          <p:cNvGrpSpPr/>
          <p:nvPr/>
        </p:nvGrpSpPr>
        <p:grpSpPr>
          <a:xfrm>
            <a:off x="5735477" y="2429858"/>
            <a:ext cx="353354" cy="341299"/>
            <a:chOff x="5735477" y="2429858"/>
            <a:chExt cx="353354" cy="341299"/>
          </a:xfrm>
        </p:grpSpPr>
        <p:sp>
          <p:nvSpPr>
            <p:cNvPr id="14154" name="Google Shape;14154;p72"/>
            <p:cNvSpPr/>
            <p:nvPr/>
          </p:nvSpPr>
          <p:spPr>
            <a:xfrm>
              <a:off x="5824468" y="2594703"/>
              <a:ext cx="176359" cy="76968"/>
            </a:xfrm>
            <a:custGeom>
              <a:rect b="b" l="l" r="r" t="t"/>
              <a:pathLst>
                <a:path extrusionOk="0" h="2420" w="5545">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72"/>
            <p:cNvSpPr/>
            <p:nvPr/>
          </p:nvSpPr>
          <p:spPr>
            <a:xfrm>
              <a:off x="5735477" y="2429858"/>
              <a:ext cx="353354" cy="126202"/>
            </a:xfrm>
            <a:custGeom>
              <a:rect b="b" l="l" r="r" t="t"/>
              <a:pathLst>
                <a:path extrusionOk="0" h="3968" w="1111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72"/>
            <p:cNvSpPr/>
            <p:nvPr/>
          </p:nvSpPr>
          <p:spPr>
            <a:xfrm>
              <a:off x="5762384" y="2464271"/>
              <a:ext cx="134440" cy="72102"/>
            </a:xfrm>
            <a:custGeom>
              <a:rect b="b" l="l" r="r" t="t"/>
              <a:pathLst>
                <a:path extrusionOk="0" h="2267" w="4227">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7" name="Google Shape;14157;p72"/>
            <p:cNvSpPr/>
            <p:nvPr/>
          </p:nvSpPr>
          <p:spPr>
            <a:xfrm>
              <a:off x="5928247" y="2463921"/>
              <a:ext cx="134821" cy="70957"/>
            </a:xfrm>
            <a:custGeom>
              <a:rect b="b" l="l" r="r" t="t"/>
              <a:pathLst>
                <a:path extrusionOk="0" h="2231" w="4239">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8" name="Google Shape;14158;p72"/>
            <p:cNvSpPr/>
            <p:nvPr/>
          </p:nvSpPr>
          <p:spPr>
            <a:xfrm>
              <a:off x="5966859" y="2655642"/>
              <a:ext cx="28434" cy="113258"/>
            </a:xfrm>
            <a:custGeom>
              <a:rect b="b" l="l" r="r" t="t"/>
              <a:pathLst>
                <a:path extrusionOk="0" h="3561" w="894">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9" name="Google Shape;14159;p72"/>
            <p:cNvSpPr/>
            <p:nvPr/>
          </p:nvSpPr>
          <p:spPr>
            <a:xfrm>
              <a:off x="6054704" y="2499988"/>
              <a:ext cx="27670" cy="271169"/>
            </a:xfrm>
            <a:custGeom>
              <a:rect b="b" l="l" r="r" t="t"/>
              <a:pathLst>
                <a:path extrusionOk="0" h="8526" w="87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0" name="Google Shape;14160;p72"/>
          <p:cNvGrpSpPr/>
          <p:nvPr/>
        </p:nvGrpSpPr>
        <p:grpSpPr>
          <a:xfrm>
            <a:off x="5243735" y="2446973"/>
            <a:ext cx="405255" cy="275499"/>
            <a:chOff x="5283337" y="2478774"/>
            <a:chExt cx="358633" cy="243913"/>
          </a:xfrm>
        </p:grpSpPr>
        <p:sp>
          <p:nvSpPr>
            <p:cNvPr id="14161" name="Google Shape;14161;p72"/>
            <p:cNvSpPr/>
            <p:nvPr/>
          </p:nvSpPr>
          <p:spPr>
            <a:xfrm>
              <a:off x="5386735" y="2511056"/>
              <a:ext cx="21596" cy="20387"/>
            </a:xfrm>
            <a:custGeom>
              <a:rect b="b" l="l" r="r" t="t"/>
              <a:pathLst>
                <a:path extrusionOk="0" h="641" w="679">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2" name="Google Shape;14162;p72"/>
            <p:cNvSpPr/>
            <p:nvPr/>
          </p:nvSpPr>
          <p:spPr>
            <a:xfrm>
              <a:off x="5321599" y="2575811"/>
              <a:ext cx="21977" cy="20387"/>
            </a:xfrm>
            <a:custGeom>
              <a:rect b="b" l="l" r="r" t="t"/>
              <a:pathLst>
                <a:path extrusionOk="0" h="641" w="691">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3" name="Google Shape;14163;p72"/>
            <p:cNvSpPr/>
            <p:nvPr/>
          </p:nvSpPr>
          <p:spPr>
            <a:xfrm>
              <a:off x="5386735" y="2575811"/>
              <a:ext cx="21596" cy="20387"/>
            </a:xfrm>
            <a:custGeom>
              <a:rect b="b" l="l" r="r" t="t"/>
              <a:pathLst>
                <a:path extrusionOk="0" h="641" w="679">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4" name="Google Shape;14164;p72"/>
            <p:cNvSpPr/>
            <p:nvPr/>
          </p:nvSpPr>
          <p:spPr>
            <a:xfrm>
              <a:off x="5321599" y="2511056"/>
              <a:ext cx="21977" cy="20387"/>
            </a:xfrm>
            <a:custGeom>
              <a:rect b="b" l="l" r="r" t="t"/>
              <a:pathLst>
                <a:path extrusionOk="0" h="641" w="691">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5" name="Google Shape;14165;p72"/>
            <p:cNvSpPr/>
            <p:nvPr/>
          </p:nvSpPr>
          <p:spPr>
            <a:xfrm>
              <a:off x="5522670" y="2520916"/>
              <a:ext cx="17079" cy="15457"/>
            </a:xfrm>
            <a:custGeom>
              <a:rect b="b" l="l" r="r" t="t"/>
              <a:pathLst>
                <a:path extrusionOk="0" h="486" w="537">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6" name="Google Shape;14166;p72"/>
            <p:cNvSpPr/>
            <p:nvPr/>
          </p:nvSpPr>
          <p:spPr>
            <a:xfrm>
              <a:off x="5473054" y="2570531"/>
              <a:ext cx="16698" cy="15839"/>
            </a:xfrm>
            <a:custGeom>
              <a:rect b="b" l="l" r="r" t="t"/>
              <a:pathLst>
                <a:path extrusionOk="0" h="498" w="525">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7" name="Google Shape;14167;p72"/>
            <p:cNvSpPr/>
            <p:nvPr/>
          </p:nvSpPr>
          <p:spPr>
            <a:xfrm>
              <a:off x="5522670" y="2570531"/>
              <a:ext cx="17079" cy="15839"/>
            </a:xfrm>
            <a:custGeom>
              <a:rect b="b" l="l" r="r" t="t"/>
              <a:pathLst>
                <a:path extrusionOk="0" h="498" w="537">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72"/>
            <p:cNvSpPr/>
            <p:nvPr/>
          </p:nvSpPr>
          <p:spPr>
            <a:xfrm>
              <a:off x="5473054" y="2520916"/>
              <a:ext cx="16698" cy="15457"/>
            </a:xfrm>
            <a:custGeom>
              <a:rect b="b" l="l" r="r" t="t"/>
              <a:pathLst>
                <a:path extrusionOk="0" h="486" w="525">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72"/>
            <p:cNvSpPr/>
            <p:nvPr/>
          </p:nvSpPr>
          <p:spPr>
            <a:xfrm>
              <a:off x="5343926" y="2638594"/>
              <a:ext cx="95860" cy="10623"/>
            </a:xfrm>
            <a:custGeom>
              <a:rect b="b" l="l" r="r" t="t"/>
              <a:pathLst>
                <a:path extrusionOk="0" h="334" w="3014">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0" name="Google Shape;14170;p72"/>
            <p:cNvSpPr/>
            <p:nvPr/>
          </p:nvSpPr>
          <p:spPr>
            <a:xfrm>
              <a:off x="5343926" y="2689323"/>
              <a:ext cx="20482" cy="10655"/>
            </a:xfrm>
            <a:custGeom>
              <a:rect b="b" l="l" r="r" t="t"/>
              <a:pathLst>
                <a:path extrusionOk="0" h="335" w="644">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1" name="Google Shape;14171;p72"/>
            <p:cNvSpPr/>
            <p:nvPr/>
          </p:nvSpPr>
          <p:spPr>
            <a:xfrm>
              <a:off x="5378021" y="2689323"/>
              <a:ext cx="61765" cy="10655"/>
            </a:xfrm>
            <a:custGeom>
              <a:rect b="b" l="l" r="r" t="t"/>
              <a:pathLst>
                <a:path extrusionOk="0" h="335" w="1942">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72"/>
            <p:cNvSpPr/>
            <p:nvPr/>
          </p:nvSpPr>
          <p:spPr>
            <a:xfrm>
              <a:off x="5343926" y="2663975"/>
              <a:ext cx="95860" cy="10241"/>
            </a:xfrm>
            <a:custGeom>
              <a:rect b="b" l="l" r="r" t="t"/>
              <a:pathLst>
                <a:path extrusionOk="0" h="322" w="3014">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3" name="Google Shape;14173;p72"/>
            <p:cNvSpPr/>
            <p:nvPr/>
          </p:nvSpPr>
          <p:spPr>
            <a:xfrm>
              <a:off x="5283337" y="2478774"/>
              <a:ext cx="287072" cy="149229"/>
            </a:xfrm>
            <a:custGeom>
              <a:rect b="b" l="l" r="r" t="t"/>
              <a:pathLst>
                <a:path extrusionOk="0" h="4692" w="9026">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4" name="Google Shape;14174;p72"/>
            <p:cNvSpPr/>
            <p:nvPr/>
          </p:nvSpPr>
          <p:spPr>
            <a:xfrm>
              <a:off x="5336356" y="2524987"/>
              <a:ext cx="56836" cy="56836"/>
            </a:xfrm>
            <a:custGeom>
              <a:rect b="b" l="l" r="r" t="t"/>
              <a:pathLst>
                <a:path extrusionOk="0" h="1787" w="1787">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72"/>
            <p:cNvSpPr/>
            <p:nvPr/>
          </p:nvSpPr>
          <p:spPr>
            <a:xfrm>
              <a:off x="5486699" y="2534083"/>
              <a:ext cx="38643" cy="39025"/>
            </a:xfrm>
            <a:custGeom>
              <a:rect b="b" l="l" r="r" t="t"/>
              <a:pathLst>
                <a:path extrusionOk="0" h="1227" w="1215">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6" name="Google Shape;14176;p72"/>
            <p:cNvSpPr/>
            <p:nvPr/>
          </p:nvSpPr>
          <p:spPr>
            <a:xfrm>
              <a:off x="5466248" y="2638594"/>
              <a:ext cx="61384" cy="61765"/>
            </a:xfrm>
            <a:custGeom>
              <a:rect b="b" l="l" r="r" t="t"/>
              <a:pathLst>
                <a:path extrusionOk="0" h="1942" w="193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7" name="Google Shape;14177;p72"/>
            <p:cNvSpPr/>
            <p:nvPr/>
          </p:nvSpPr>
          <p:spPr>
            <a:xfrm>
              <a:off x="5316287" y="2582458"/>
              <a:ext cx="325683" cy="140228"/>
            </a:xfrm>
            <a:custGeom>
              <a:rect b="b" l="l" r="r" t="t"/>
              <a:pathLst>
                <a:path extrusionOk="0" h="4409" w="1024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8" name="Google Shape;14178;p72"/>
          <p:cNvGrpSpPr/>
          <p:nvPr/>
        </p:nvGrpSpPr>
        <p:grpSpPr>
          <a:xfrm>
            <a:off x="7964753" y="2470823"/>
            <a:ext cx="362068" cy="258670"/>
            <a:chOff x="7964753" y="2470823"/>
            <a:chExt cx="362068" cy="258670"/>
          </a:xfrm>
        </p:grpSpPr>
        <p:sp>
          <p:nvSpPr>
            <p:cNvPr id="14179" name="Google Shape;14179;p72"/>
            <p:cNvSpPr/>
            <p:nvPr/>
          </p:nvSpPr>
          <p:spPr>
            <a:xfrm>
              <a:off x="8196898" y="2562358"/>
              <a:ext cx="33363" cy="49012"/>
            </a:xfrm>
            <a:custGeom>
              <a:rect b="b" l="l" r="r" t="t"/>
              <a:pathLst>
                <a:path extrusionOk="0" h="1541" w="1049">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0" name="Google Shape;14180;p72"/>
            <p:cNvSpPr/>
            <p:nvPr/>
          </p:nvSpPr>
          <p:spPr>
            <a:xfrm>
              <a:off x="8162421" y="2529471"/>
              <a:ext cx="51174" cy="21309"/>
            </a:xfrm>
            <a:custGeom>
              <a:rect b="b" l="l" r="r" t="t"/>
              <a:pathLst>
                <a:path extrusionOk="0" h="670" w="1609">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72"/>
            <p:cNvSpPr/>
            <p:nvPr/>
          </p:nvSpPr>
          <p:spPr>
            <a:xfrm>
              <a:off x="8241966" y="2551258"/>
              <a:ext cx="47739" cy="30565"/>
            </a:xfrm>
            <a:custGeom>
              <a:rect b="b" l="l" r="r" t="t"/>
              <a:pathLst>
                <a:path extrusionOk="0" h="961" w="1501">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2" name="Google Shape;14182;p72"/>
            <p:cNvSpPr/>
            <p:nvPr/>
          </p:nvSpPr>
          <p:spPr>
            <a:xfrm>
              <a:off x="8060582" y="2586720"/>
              <a:ext cx="33713" cy="48884"/>
            </a:xfrm>
            <a:custGeom>
              <a:rect b="b" l="l" r="r" t="t"/>
              <a:pathLst>
                <a:path extrusionOk="0" h="1537" w="106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3" name="Google Shape;14183;p72"/>
            <p:cNvSpPr/>
            <p:nvPr/>
          </p:nvSpPr>
          <p:spPr>
            <a:xfrm>
              <a:off x="7999612" y="2581568"/>
              <a:ext cx="49266" cy="22582"/>
            </a:xfrm>
            <a:custGeom>
              <a:rect b="b" l="l" r="r" t="t"/>
              <a:pathLst>
                <a:path extrusionOk="0" h="710" w="1549">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4" name="Google Shape;14184;p72"/>
            <p:cNvSpPr/>
            <p:nvPr/>
          </p:nvSpPr>
          <p:spPr>
            <a:xfrm>
              <a:off x="8080651" y="2557873"/>
              <a:ext cx="48121" cy="28879"/>
            </a:xfrm>
            <a:custGeom>
              <a:rect b="b" l="l" r="r" t="t"/>
              <a:pathLst>
                <a:path extrusionOk="0" h="908" w="1513">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5" name="Google Shape;14185;p72"/>
            <p:cNvSpPr/>
            <p:nvPr/>
          </p:nvSpPr>
          <p:spPr>
            <a:xfrm>
              <a:off x="7964753" y="2497698"/>
              <a:ext cx="269675" cy="231795"/>
            </a:xfrm>
            <a:custGeom>
              <a:rect b="b" l="l" r="r" t="t"/>
              <a:pathLst>
                <a:path extrusionOk="0" h="7288" w="8479">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6" name="Google Shape;14186;p72"/>
            <p:cNvSpPr/>
            <p:nvPr/>
          </p:nvSpPr>
          <p:spPr>
            <a:xfrm>
              <a:off x="8045792" y="2634650"/>
              <a:ext cx="84124" cy="55850"/>
            </a:xfrm>
            <a:custGeom>
              <a:rect b="b" l="l" r="r" t="t"/>
              <a:pathLst>
                <a:path extrusionOk="0" h="1756" w="2645">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7" name="Google Shape;14187;p72"/>
            <p:cNvSpPr/>
            <p:nvPr/>
          </p:nvSpPr>
          <p:spPr>
            <a:xfrm>
              <a:off x="8145787" y="2470823"/>
              <a:ext cx="181034" cy="231795"/>
            </a:xfrm>
            <a:custGeom>
              <a:rect b="b" l="l" r="r" t="t"/>
              <a:pathLst>
                <a:path extrusionOk="0" h="7288" w="5692">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88" name="Google Shape;14188;p72"/>
          <p:cNvGrpSpPr/>
          <p:nvPr/>
        </p:nvGrpSpPr>
        <p:grpSpPr>
          <a:xfrm>
            <a:off x="7524349" y="2456447"/>
            <a:ext cx="350332" cy="288948"/>
            <a:chOff x="7524349" y="2456447"/>
            <a:chExt cx="350332" cy="288948"/>
          </a:xfrm>
        </p:grpSpPr>
        <p:sp>
          <p:nvSpPr>
            <p:cNvPr id="14189" name="Google Shape;14189;p72"/>
            <p:cNvSpPr/>
            <p:nvPr/>
          </p:nvSpPr>
          <p:spPr>
            <a:xfrm>
              <a:off x="7693647" y="2566651"/>
              <a:ext cx="10623" cy="67045"/>
            </a:xfrm>
            <a:custGeom>
              <a:rect b="b" l="l" r="r" t="t"/>
              <a:pathLst>
                <a:path extrusionOk="0" h="2108" w="334">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0" name="Google Shape;14190;p72"/>
            <p:cNvSpPr/>
            <p:nvPr/>
          </p:nvSpPr>
          <p:spPr>
            <a:xfrm>
              <a:off x="7524349" y="2545151"/>
              <a:ext cx="350332" cy="200244"/>
            </a:xfrm>
            <a:custGeom>
              <a:rect b="b" l="l" r="r" t="t"/>
              <a:pathLst>
                <a:path extrusionOk="0" h="6296" w="11015">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1" name="Google Shape;14191;p72"/>
            <p:cNvSpPr/>
            <p:nvPr/>
          </p:nvSpPr>
          <p:spPr>
            <a:xfrm>
              <a:off x="7582298" y="2650998"/>
              <a:ext cx="86764" cy="50093"/>
            </a:xfrm>
            <a:custGeom>
              <a:rect b="b" l="l" r="r" t="t"/>
              <a:pathLst>
                <a:path extrusionOk="0" h="1575" w="2728">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2" name="Google Shape;14192;p72"/>
            <p:cNvSpPr/>
            <p:nvPr/>
          </p:nvSpPr>
          <p:spPr>
            <a:xfrm>
              <a:off x="7729237" y="2650553"/>
              <a:ext cx="86732" cy="50156"/>
            </a:xfrm>
            <a:custGeom>
              <a:rect b="b" l="l" r="r" t="t"/>
              <a:pathLst>
                <a:path extrusionOk="0" h="1577" w="2727">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3" name="Google Shape;14193;p72"/>
            <p:cNvSpPr/>
            <p:nvPr/>
          </p:nvSpPr>
          <p:spPr>
            <a:xfrm>
              <a:off x="7667885" y="2456447"/>
              <a:ext cx="62147" cy="121209"/>
            </a:xfrm>
            <a:custGeom>
              <a:rect b="b" l="l" r="r" t="t"/>
              <a:pathLst>
                <a:path extrusionOk="0" h="3811" w="1954">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94" name="Google Shape;14194;p72"/>
          <p:cNvGrpSpPr/>
          <p:nvPr/>
        </p:nvGrpSpPr>
        <p:grpSpPr>
          <a:xfrm>
            <a:off x="3972749" y="2894211"/>
            <a:ext cx="355230" cy="356725"/>
            <a:chOff x="3972749" y="2894211"/>
            <a:chExt cx="355230" cy="356725"/>
          </a:xfrm>
        </p:grpSpPr>
        <p:sp>
          <p:nvSpPr>
            <p:cNvPr id="14195" name="Google Shape;14195;p72"/>
            <p:cNvSpPr/>
            <p:nvPr/>
          </p:nvSpPr>
          <p:spPr>
            <a:xfrm>
              <a:off x="3973512" y="3208508"/>
              <a:ext cx="351795" cy="10623"/>
            </a:xfrm>
            <a:custGeom>
              <a:rect b="b" l="l" r="r" t="t"/>
              <a:pathLst>
                <a:path extrusionOk="0" h="334" w="11061">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6" name="Google Shape;14196;p72"/>
            <p:cNvSpPr/>
            <p:nvPr/>
          </p:nvSpPr>
          <p:spPr>
            <a:xfrm>
              <a:off x="4116253" y="3052091"/>
              <a:ext cx="142804" cy="140546"/>
            </a:xfrm>
            <a:custGeom>
              <a:rect b="b" l="l" r="r" t="t"/>
              <a:pathLst>
                <a:path extrusionOk="0" h="4419" w="449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7" name="Google Shape;14197;p72"/>
            <p:cNvSpPr/>
            <p:nvPr/>
          </p:nvSpPr>
          <p:spPr>
            <a:xfrm>
              <a:off x="3995839" y="2992647"/>
              <a:ext cx="54927" cy="37148"/>
            </a:xfrm>
            <a:custGeom>
              <a:rect b="b" l="l" r="r" t="t"/>
              <a:pathLst>
                <a:path extrusionOk="0" h="1168" w="1727">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8" name="Google Shape;14198;p72"/>
            <p:cNvSpPr/>
            <p:nvPr/>
          </p:nvSpPr>
          <p:spPr>
            <a:xfrm>
              <a:off x="4249548" y="2992647"/>
              <a:ext cx="54959" cy="37148"/>
            </a:xfrm>
            <a:custGeom>
              <a:rect b="b" l="l" r="r" t="t"/>
              <a:pathLst>
                <a:path extrusionOk="0" h="1168" w="1728">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9" name="Google Shape;14199;p72"/>
            <p:cNvSpPr/>
            <p:nvPr/>
          </p:nvSpPr>
          <p:spPr>
            <a:xfrm>
              <a:off x="3972749" y="2894211"/>
              <a:ext cx="355230" cy="356725"/>
            </a:xfrm>
            <a:custGeom>
              <a:rect b="b" l="l" r="r" t="t"/>
              <a:pathLst>
                <a:path extrusionOk="0" h="11216" w="11169">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0" name="Google Shape;14200;p72"/>
          <p:cNvGrpSpPr/>
          <p:nvPr/>
        </p:nvGrpSpPr>
        <p:grpSpPr>
          <a:xfrm>
            <a:off x="3527797" y="2918796"/>
            <a:ext cx="355993" cy="307904"/>
            <a:chOff x="3527797" y="2918796"/>
            <a:chExt cx="355993" cy="307904"/>
          </a:xfrm>
        </p:grpSpPr>
        <p:sp>
          <p:nvSpPr>
            <p:cNvPr id="14201" name="Google Shape;14201;p72"/>
            <p:cNvSpPr/>
            <p:nvPr/>
          </p:nvSpPr>
          <p:spPr>
            <a:xfrm>
              <a:off x="3527797" y="2918796"/>
              <a:ext cx="355993" cy="307904"/>
            </a:xfrm>
            <a:custGeom>
              <a:rect b="b" l="l" r="r" t="t"/>
              <a:pathLst>
                <a:path extrusionOk="0" h="9681" w="11193">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2" name="Google Shape;14202;p72"/>
            <p:cNvSpPr/>
            <p:nvPr/>
          </p:nvSpPr>
          <p:spPr>
            <a:xfrm>
              <a:off x="3552414" y="3088826"/>
              <a:ext cx="52669" cy="52224"/>
            </a:xfrm>
            <a:custGeom>
              <a:rect b="b" l="l" r="r" t="t"/>
              <a:pathLst>
                <a:path extrusionOk="0" h="1642"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3" name="Google Shape;14203;p72"/>
            <p:cNvSpPr/>
            <p:nvPr/>
          </p:nvSpPr>
          <p:spPr>
            <a:xfrm>
              <a:off x="3552414" y="3153199"/>
              <a:ext cx="52669" cy="52256"/>
            </a:xfrm>
            <a:custGeom>
              <a:rect b="b" l="l" r="r" t="t"/>
              <a:pathLst>
                <a:path extrusionOk="0" h="1643"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4" name="Google Shape;14204;p72"/>
            <p:cNvSpPr/>
            <p:nvPr/>
          </p:nvSpPr>
          <p:spPr>
            <a:xfrm>
              <a:off x="3616024" y="3153199"/>
              <a:ext cx="52287" cy="52256"/>
            </a:xfrm>
            <a:custGeom>
              <a:rect b="b" l="l" r="r" t="t"/>
              <a:pathLst>
                <a:path extrusionOk="0" h="1643" w="1644">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5" name="Google Shape;14205;p72"/>
            <p:cNvSpPr/>
            <p:nvPr/>
          </p:nvSpPr>
          <p:spPr>
            <a:xfrm>
              <a:off x="3679252" y="3153199"/>
              <a:ext cx="57217" cy="52256"/>
            </a:xfrm>
            <a:custGeom>
              <a:rect b="b" l="l" r="r" t="t"/>
              <a:pathLst>
                <a:path extrusionOk="0" h="1643" w="1799">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6" name="Google Shape;14206;p72"/>
            <p:cNvSpPr/>
            <p:nvPr/>
          </p:nvSpPr>
          <p:spPr>
            <a:xfrm>
              <a:off x="3742894" y="3153199"/>
              <a:ext cx="57185" cy="52256"/>
            </a:xfrm>
            <a:custGeom>
              <a:rect b="b" l="l" r="r" t="t"/>
              <a:pathLst>
                <a:path extrusionOk="0" h="1643" w="1798">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7" name="Google Shape;14207;p72"/>
            <p:cNvSpPr/>
            <p:nvPr/>
          </p:nvSpPr>
          <p:spPr>
            <a:xfrm>
              <a:off x="3806122" y="3088826"/>
              <a:ext cx="57217" cy="52224"/>
            </a:xfrm>
            <a:custGeom>
              <a:rect b="b" l="l" r="r" t="t"/>
              <a:pathLst>
                <a:path extrusionOk="0" h="1642"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8" name="Google Shape;14208;p72"/>
            <p:cNvSpPr/>
            <p:nvPr/>
          </p:nvSpPr>
          <p:spPr>
            <a:xfrm>
              <a:off x="3806122" y="3153199"/>
              <a:ext cx="57217" cy="52256"/>
            </a:xfrm>
            <a:custGeom>
              <a:rect b="b" l="l" r="r" t="t"/>
              <a:pathLst>
                <a:path extrusionOk="0" h="1643"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9" name="Google Shape;14209;p72"/>
            <p:cNvSpPr/>
            <p:nvPr/>
          </p:nvSpPr>
          <p:spPr>
            <a:xfrm>
              <a:off x="3549742" y="2940392"/>
              <a:ext cx="107215" cy="72420"/>
            </a:xfrm>
            <a:custGeom>
              <a:rect b="b" l="l" r="r" t="t"/>
              <a:pathLst>
                <a:path extrusionOk="0" h="2277" w="3371">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72"/>
            <p:cNvSpPr/>
            <p:nvPr/>
          </p:nvSpPr>
          <p:spPr>
            <a:xfrm>
              <a:off x="3630050" y="2983551"/>
              <a:ext cx="93539" cy="73120"/>
            </a:xfrm>
            <a:custGeom>
              <a:rect b="b" l="l" r="r" t="t"/>
              <a:pathLst>
                <a:path extrusionOk="0" h="2299" w="2941">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11" name="Google Shape;14211;p72"/>
          <p:cNvGrpSpPr/>
          <p:nvPr/>
        </p:nvGrpSpPr>
        <p:grpSpPr>
          <a:xfrm>
            <a:off x="3082845" y="2920959"/>
            <a:ext cx="356375" cy="302338"/>
            <a:chOff x="3082845" y="2920959"/>
            <a:chExt cx="356375" cy="302338"/>
          </a:xfrm>
        </p:grpSpPr>
        <p:sp>
          <p:nvSpPr>
            <p:cNvPr id="14212" name="Google Shape;14212;p72"/>
            <p:cNvSpPr/>
            <p:nvPr/>
          </p:nvSpPr>
          <p:spPr>
            <a:xfrm>
              <a:off x="3082845" y="2920959"/>
              <a:ext cx="217769" cy="130432"/>
            </a:xfrm>
            <a:custGeom>
              <a:rect b="b" l="l" r="r" t="t"/>
              <a:pathLst>
                <a:path extrusionOk="0" h="4101" w="6847">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3" name="Google Shape;14213;p72"/>
            <p:cNvSpPr/>
            <p:nvPr/>
          </p:nvSpPr>
          <p:spPr>
            <a:xfrm>
              <a:off x="3260444" y="2997577"/>
              <a:ext cx="178776" cy="225720"/>
            </a:xfrm>
            <a:custGeom>
              <a:rect b="b" l="l" r="r" t="t"/>
              <a:pathLst>
                <a:path extrusionOk="0" h="7097" w="5621">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14" name="Google Shape;14214;p72"/>
          <p:cNvGrpSpPr/>
          <p:nvPr/>
        </p:nvGrpSpPr>
        <p:grpSpPr>
          <a:xfrm>
            <a:off x="2639038" y="2894942"/>
            <a:ext cx="355612" cy="355612"/>
            <a:chOff x="2639038" y="2894942"/>
            <a:chExt cx="355612" cy="355612"/>
          </a:xfrm>
        </p:grpSpPr>
        <p:sp>
          <p:nvSpPr>
            <p:cNvPr id="14215" name="Google Shape;14215;p72"/>
            <p:cNvSpPr/>
            <p:nvPr/>
          </p:nvSpPr>
          <p:spPr>
            <a:xfrm>
              <a:off x="2748479" y="2894942"/>
              <a:ext cx="246171" cy="304119"/>
            </a:xfrm>
            <a:custGeom>
              <a:rect b="b" l="l" r="r" t="t"/>
              <a:pathLst>
                <a:path extrusionOk="0" h="9562" w="774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6" name="Google Shape;14216;p72"/>
            <p:cNvSpPr/>
            <p:nvPr/>
          </p:nvSpPr>
          <p:spPr>
            <a:xfrm>
              <a:off x="2639038" y="2945703"/>
              <a:ext cx="246552" cy="304851"/>
            </a:xfrm>
            <a:custGeom>
              <a:rect b="b" l="l" r="r" t="t"/>
              <a:pathLst>
                <a:path extrusionOk="0" h="9585" w="7752">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17" name="Google Shape;14217;p72"/>
          <p:cNvGrpSpPr/>
          <p:nvPr/>
        </p:nvGrpSpPr>
        <p:grpSpPr>
          <a:xfrm>
            <a:off x="2194468" y="2938865"/>
            <a:ext cx="355993" cy="267766"/>
            <a:chOff x="2194468" y="2938865"/>
            <a:chExt cx="355993" cy="267766"/>
          </a:xfrm>
        </p:grpSpPr>
        <p:sp>
          <p:nvSpPr>
            <p:cNvPr id="14218" name="Google Shape;14218;p72"/>
            <p:cNvSpPr/>
            <p:nvPr/>
          </p:nvSpPr>
          <p:spPr>
            <a:xfrm>
              <a:off x="2194468" y="2938865"/>
              <a:ext cx="355993" cy="267766"/>
            </a:xfrm>
            <a:custGeom>
              <a:rect b="b" l="l" r="r" t="t"/>
              <a:pathLst>
                <a:path extrusionOk="0" h="8419" w="11193">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9" name="Google Shape;14219;p72"/>
            <p:cNvSpPr/>
            <p:nvPr/>
          </p:nvSpPr>
          <p:spPr>
            <a:xfrm>
              <a:off x="2217940"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0" name="Google Shape;14220;p72"/>
            <p:cNvSpPr/>
            <p:nvPr/>
          </p:nvSpPr>
          <p:spPr>
            <a:xfrm>
              <a:off x="2270959"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1" name="Google Shape;14221;p72"/>
            <p:cNvSpPr/>
            <p:nvPr/>
          </p:nvSpPr>
          <p:spPr>
            <a:xfrm>
              <a:off x="2323978" y="3005528"/>
              <a:ext cx="39025" cy="10623"/>
            </a:xfrm>
            <a:custGeom>
              <a:rect b="b" l="l" r="r" t="t"/>
              <a:pathLst>
                <a:path extrusionOk="0" h="334" w="1227">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2" name="Google Shape;14222;p72"/>
            <p:cNvSpPr/>
            <p:nvPr/>
          </p:nvSpPr>
          <p:spPr>
            <a:xfrm>
              <a:off x="2376996"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3" name="Google Shape;14223;p72"/>
            <p:cNvSpPr/>
            <p:nvPr/>
          </p:nvSpPr>
          <p:spPr>
            <a:xfrm>
              <a:off x="2429634"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72"/>
            <p:cNvSpPr/>
            <p:nvPr/>
          </p:nvSpPr>
          <p:spPr>
            <a:xfrm>
              <a:off x="2482653"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72"/>
            <p:cNvSpPr/>
            <p:nvPr/>
          </p:nvSpPr>
          <p:spPr>
            <a:xfrm>
              <a:off x="2223251" y="2962369"/>
              <a:ext cx="259433" cy="10623"/>
            </a:xfrm>
            <a:custGeom>
              <a:rect b="b" l="l" r="r" t="t"/>
              <a:pathLst>
                <a:path extrusionOk="0" h="334" w="8157">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72"/>
            <p:cNvSpPr/>
            <p:nvPr/>
          </p:nvSpPr>
          <p:spPr>
            <a:xfrm>
              <a:off x="2502340" y="2954927"/>
              <a:ext cx="30692" cy="25635"/>
            </a:xfrm>
            <a:custGeom>
              <a:rect b="b" l="l" r="r" t="t"/>
              <a:pathLst>
                <a:path extrusionOk="0" h="806" w="965">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72"/>
            <p:cNvSpPr/>
            <p:nvPr/>
          </p:nvSpPr>
          <p:spPr>
            <a:xfrm>
              <a:off x="2217940" y="3032404"/>
              <a:ext cx="101140" cy="83361"/>
            </a:xfrm>
            <a:custGeom>
              <a:rect b="b" l="l" r="r" t="t"/>
              <a:pathLst>
                <a:path extrusionOk="0" h="2621" w="318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8" name="Google Shape;14228;p72"/>
            <p:cNvSpPr/>
            <p:nvPr/>
          </p:nvSpPr>
          <p:spPr>
            <a:xfrm>
              <a:off x="2217558" y="3082401"/>
              <a:ext cx="133708" cy="96592"/>
            </a:xfrm>
            <a:custGeom>
              <a:rect b="b" l="l" r="r" t="t"/>
              <a:pathLst>
                <a:path extrusionOk="0" h="3037" w="4204">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9" name="Google Shape;14229;p72"/>
            <p:cNvSpPr/>
            <p:nvPr/>
          </p:nvSpPr>
          <p:spPr>
            <a:xfrm>
              <a:off x="2329671" y="3032404"/>
              <a:ext cx="82566" cy="145444"/>
            </a:xfrm>
            <a:custGeom>
              <a:rect b="b" l="l" r="r" t="t"/>
              <a:pathLst>
                <a:path extrusionOk="0" h="4573" w="2596">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0" name="Google Shape;14230;p72"/>
            <p:cNvSpPr/>
            <p:nvPr/>
          </p:nvSpPr>
          <p:spPr>
            <a:xfrm>
              <a:off x="2437585" y="3032404"/>
              <a:ext cx="84092" cy="10655"/>
            </a:xfrm>
            <a:custGeom>
              <a:rect b="b" l="l" r="r" t="t"/>
              <a:pathLst>
                <a:path extrusionOk="0" h="335" w="2644">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1" name="Google Shape;14231;p72"/>
            <p:cNvSpPr/>
            <p:nvPr/>
          </p:nvSpPr>
          <p:spPr>
            <a:xfrm>
              <a:off x="2427344" y="3055144"/>
              <a:ext cx="94334" cy="10623"/>
            </a:xfrm>
            <a:custGeom>
              <a:rect b="b" l="l" r="r" t="t"/>
              <a:pathLst>
                <a:path extrusionOk="0" h="334" w="2966">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2" name="Google Shape;14232;p72"/>
            <p:cNvSpPr/>
            <p:nvPr/>
          </p:nvSpPr>
          <p:spPr>
            <a:xfrm>
              <a:off x="2427344" y="3077853"/>
              <a:ext cx="94334" cy="10623"/>
            </a:xfrm>
            <a:custGeom>
              <a:rect b="b" l="l" r="r" t="t"/>
              <a:pathLst>
                <a:path extrusionOk="0" h="334" w="2966">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3" name="Google Shape;14233;p72"/>
            <p:cNvSpPr/>
            <p:nvPr/>
          </p:nvSpPr>
          <p:spPr>
            <a:xfrm>
              <a:off x="2427344" y="3100212"/>
              <a:ext cx="94334" cy="10623"/>
            </a:xfrm>
            <a:custGeom>
              <a:rect b="b" l="l" r="r" t="t"/>
              <a:pathLst>
                <a:path extrusionOk="0" h="334" w="2966">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4" name="Google Shape;14234;p72"/>
            <p:cNvSpPr/>
            <p:nvPr/>
          </p:nvSpPr>
          <p:spPr>
            <a:xfrm>
              <a:off x="2427344" y="3122921"/>
              <a:ext cx="94334" cy="10623"/>
            </a:xfrm>
            <a:custGeom>
              <a:rect b="b" l="l" r="r" t="t"/>
              <a:pathLst>
                <a:path extrusionOk="0" h="334" w="2966">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72"/>
            <p:cNvSpPr/>
            <p:nvPr/>
          </p:nvSpPr>
          <p:spPr>
            <a:xfrm>
              <a:off x="2427344" y="3145629"/>
              <a:ext cx="94334" cy="10655"/>
            </a:xfrm>
            <a:custGeom>
              <a:rect b="b" l="l" r="r" t="t"/>
              <a:pathLst>
                <a:path extrusionOk="0" h="335" w="2966">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6" name="Google Shape;14236;p72"/>
            <p:cNvSpPr/>
            <p:nvPr/>
          </p:nvSpPr>
          <p:spPr>
            <a:xfrm>
              <a:off x="2427344" y="3167988"/>
              <a:ext cx="68953" cy="10241"/>
            </a:xfrm>
            <a:custGeom>
              <a:rect b="b" l="l" r="r" t="t"/>
              <a:pathLst>
                <a:path extrusionOk="0" h="322" w="2168">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7" name="Google Shape;14237;p72"/>
            <p:cNvSpPr/>
            <p:nvPr/>
          </p:nvSpPr>
          <p:spPr>
            <a:xfrm>
              <a:off x="2323214" y="3050882"/>
              <a:ext cx="66695" cy="69780"/>
            </a:xfrm>
            <a:custGeom>
              <a:rect b="b" l="l" r="r" t="t"/>
              <a:pathLst>
                <a:path extrusionOk="0" h="2194" w="2097">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8" name="Google Shape;14238;p72"/>
          <p:cNvGrpSpPr/>
          <p:nvPr/>
        </p:nvGrpSpPr>
        <p:grpSpPr>
          <a:xfrm>
            <a:off x="1749897" y="2894561"/>
            <a:ext cx="355993" cy="355612"/>
            <a:chOff x="1749897" y="2894561"/>
            <a:chExt cx="355993" cy="355612"/>
          </a:xfrm>
        </p:grpSpPr>
        <p:sp>
          <p:nvSpPr>
            <p:cNvPr id="14239" name="Google Shape;14239;p72"/>
            <p:cNvSpPr/>
            <p:nvPr/>
          </p:nvSpPr>
          <p:spPr>
            <a:xfrm>
              <a:off x="1899858" y="2895324"/>
              <a:ext cx="206033" cy="161728"/>
            </a:xfrm>
            <a:custGeom>
              <a:rect b="b" l="l" r="r" t="t"/>
              <a:pathLst>
                <a:path extrusionOk="0" h="5085" w="6478">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0" name="Google Shape;14240;p72"/>
            <p:cNvSpPr/>
            <p:nvPr/>
          </p:nvSpPr>
          <p:spPr>
            <a:xfrm>
              <a:off x="1751424" y="2894561"/>
              <a:ext cx="135585" cy="161379"/>
            </a:xfrm>
            <a:custGeom>
              <a:rect b="b" l="l" r="r" t="t"/>
              <a:pathLst>
                <a:path extrusionOk="0" h="5074" w="4263">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72"/>
            <p:cNvSpPr/>
            <p:nvPr/>
          </p:nvSpPr>
          <p:spPr>
            <a:xfrm>
              <a:off x="1931663" y="2921468"/>
              <a:ext cx="64787" cy="10241"/>
            </a:xfrm>
            <a:custGeom>
              <a:rect b="b" l="l" r="r" t="t"/>
              <a:pathLst>
                <a:path extrusionOk="0" h="322" w="2037">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2" name="Google Shape;14242;p72"/>
            <p:cNvSpPr/>
            <p:nvPr/>
          </p:nvSpPr>
          <p:spPr>
            <a:xfrm>
              <a:off x="2009681" y="2921468"/>
              <a:ext cx="65168" cy="10241"/>
            </a:xfrm>
            <a:custGeom>
              <a:rect b="b" l="l" r="r" t="t"/>
              <a:pathLst>
                <a:path extrusionOk="0" h="322" w="2049">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3" name="Google Shape;14243;p72"/>
            <p:cNvSpPr/>
            <p:nvPr/>
          </p:nvSpPr>
          <p:spPr>
            <a:xfrm>
              <a:off x="1931663" y="2954418"/>
              <a:ext cx="64787" cy="10623"/>
            </a:xfrm>
            <a:custGeom>
              <a:rect b="b" l="l" r="r" t="t"/>
              <a:pathLst>
                <a:path extrusionOk="0" h="334" w="2037">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4" name="Google Shape;14244;p72"/>
            <p:cNvSpPr/>
            <p:nvPr/>
          </p:nvSpPr>
          <p:spPr>
            <a:xfrm>
              <a:off x="2009681" y="2954418"/>
              <a:ext cx="65168" cy="10623"/>
            </a:xfrm>
            <a:custGeom>
              <a:rect b="b" l="l" r="r" t="t"/>
              <a:pathLst>
                <a:path extrusionOk="0" h="334" w="2049">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5" name="Google Shape;14245;p72"/>
            <p:cNvSpPr/>
            <p:nvPr/>
          </p:nvSpPr>
          <p:spPr>
            <a:xfrm>
              <a:off x="1931663" y="2987718"/>
              <a:ext cx="64787" cy="10273"/>
            </a:xfrm>
            <a:custGeom>
              <a:rect b="b" l="l" r="r" t="t"/>
              <a:pathLst>
                <a:path extrusionOk="0" h="323" w="2037">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6" name="Google Shape;14246;p72"/>
            <p:cNvSpPr/>
            <p:nvPr/>
          </p:nvSpPr>
          <p:spPr>
            <a:xfrm>
              <a:off x="2009681" y="2987718"/>
              <a:ext cx="65168" cy="10273"/>
            </a:xfrm>
            <a:custGeom>
              <a:rect b="b" l="l" r="r" t="t"/>
              <a:pathLst>
                <a:path extrusionOk="0" h="323" w="2049">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7" name="Google Shape;14247;p72"/>
            <p:cNvSpPr/>
            <p:nvPr/>
          </p:nvSpPr>
          <p:spPr>
            <a:xfrm>
              <a:off x="1931663" y="3020668"/>
              <a:ext cx="64787" cy="10655"/>
            </a:xfrm>
            <a:custGeom>
              <a:rect b="b" l="l" r="r" t="t"/>
              <a:pathLst>
                <a:path extrusionOk="0" h="335" w="2037">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8" name="Google Shape;14248;p72"/>
            <p:cNvSpPr/>
            <p:nvPr/>
          </p:nvSpPr>
          <p:spPr>
            <a:xfrm>
              <a:off x="2009681" y="3020668"/>
              <a:ext cx="65168" cy="10655"/>
            </a:xfrm>
            <a:custGeom>
              <a:rect b="b" l="l" r="r" t="t"/>
              <a:pathLst>
                <a:path extrusionOk="0" h="335" w="2049">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9" name="Google Shape;14249;p72"/>
            <p:cNvSpPr/>
            <p:nvPr/>
          </p:nvSpPr>
          <p:spPr>
            <a:xfrm>
              <a:off x="1749897" y="3069138"/>
              <a:ext cx="355993" cy="181034"/>
            </a:xfrm>
            <a:custGeom>
              <a:rect b="b" l="l" r="r" t="t"/>
              <a:pathLst>
                <a:path extrusionOk="0" h="5692" w="11193">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50" name="Google Shape;14250;p72"/>
          <p:cNvGrpSpPr/>
          <p:nvPr/>
        </p:nvGrpSpPr>
        <p:grpSpPr>
          <a:xfrm>
            <a:off x="1305327" y="2894211"/>
            <a:ext cx="357520" cy="357488"/>
            <a:chOff x="1305327" y="2894211"/>
            <a:chExt cx="357520" cy="357488"/>
          </a:xfrm>
        </p:grpSpPr>
        <p:sp>
          <p:nvSpPr>
            <p:cNvPr id="14251" name="Google Shape;14251;p72"/>
            <p:cNvSpPr/>
            <p:nvPr/>
          </p:nvSpPr>
          <p:spPr>
            <a:xfrm>
              <a:off x="1305709" y="2975600"/>
              <a:ext cx="281379" cy="275336"/>
            </a:xfrm>
            <a:custGeom>
              <a:rect b="b" l="l" r="r" t="t"/>
              <a:pathLst>
                <a:path extrusionOk="0" h="8657" w="8847">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2" name="Google Shape;14252;p72"/>
            <p:cNvSpPr/>
            <p:nvPr/>
          </p:nvSpPr>
          <p:spPr>
            <a:xfrm>
              <a:off x="1305327" y="2894211"/>
              <a:ext cx="357520" cy="357488"/>
            </a:xfrm>
            <a:custGeom>
              <a:rect b="b" l="l" r="r" t="t"/>
              <a:pathLst>
                <a:path extrusionOk="0" h="11240" w="11241">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3" name="Google Shape;14253;p72"/>
            <p:cNvSpPr/>
            <p:nvPr/>
          </p:nvSpPr>
          <p:spPr>
            <a:xfrm>
              <a:off x="1366679" y="3029191"/>
              <a:ext cx="57981" cy="70289"/>
            </a:xfrm>
            <a:custGeom>
              <a:rect b="b" l="l" r="r" t="t"/>
              <a:pathLst>
                <a:path extrusionOk="0" h="2210" w="1823">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4" name="Google Shape;14254;p72"/>
            <p:cNvSpPr/>
            <p:nvPr/>
          </p:nvSpPr>
          <p:spPr>
            <a:xfrm>
              <a:off x="1428031" y="3091211"/>
              <a:ext cx="100377" cy="99518"/>
            </a:xfrm>
            <a:custGeom>
              <a:rect b="b" l="l" r="r" t="t"/>
              <a:pathLst>
                <a:path extrusionOk="0" h="3129" w="3156">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5" name="Google Shape;14255;p72"/>
            <p:cNvSpPr/>
            <p:nvPr/>
          </p:nvSpPr>
          <p:spPr>
            <a:xfrm>
              <a:off x="1366297" y="3110040"/>
              <a:ext cx="66663" cy="80689"/>
            </a:xfrm>
            <a:custGeom>
              <a:rect b="b" l="l" r="r" t="t"/>
              <a:pathLst>
                <a:path extrusionOk="0" h="2537" w="2096">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56" name="Google Shape;14256;p72"/>
          <p:cNvGrpSpPr/>
          <p:nvPr/>
        </p:nvGrpSpPr>
        <p:grpSpPr>
          <a:xfrm>
            <a:off x="853950" y="2894720"/>
            <a:ext cx="364104" cy="353290"/>
            <a:chOff x="853950" y="2894720"/>
            <a:chExt cx="364104" cy="353290"/>
          </a:xfrm>
        </p:grpSpPr>
        <p:sp>
          <p:nvSpPr>
            <p:cNvPr id="14257" name="Google Shape;14257;p72"/>
            <p:cNvSpPr/>
            <p:nvPr/>
          </p:nvSpPr>
          <p:spPr>
            <a:xfrm>
              <a:off x="1056167" y="3155298"/>
              <a:ext cx="57472" cy="57662"/>
            </a:xfrm>
            <a:custGeom>
              <a:rect b="b" l="l" r="r" t="t"/>
              <a:pathLst>
                <a:path extrusionOk="0" h="1813" w="1807">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8" name="Google Shape;14258;p72"/>
            <p:cNvSpPr/>
            <p:nvPr/>
          </p:nvSpPr>
          <p:spPr>
            <a:xfrm>
              <a:off x="868326" y="2975027"/>
              <a:ext cx="192802" cy="82025"/>
            </a:xfrm>
            <a:custGeom>
              <a:rect b="b" l="l" r="r" t="t"/>
              <a:pathLst>
                <a:path extrusionOk="0" h="2579" w="6062">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9" name="Google Shape;14259;p72"/>
            <p:cNvSpPr/>
            <p:nvPr/>
          </p:nvSpPr>
          <p:spPr>
            <a:xfrm>
              <a:off x="853950" y="3067580"/>
              <a:ext cx="137875" cy="168598"/>
            </a:xfrm>
            <a:custGeom>
              <a:rect b="b" l="l" r="r" t="t"/>
              <a:pathLst>
                <a:path extrusionOk="0" h="5301" w="4335">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72"/>
            <p:cNvSpPr/>
            <p:nvPr/>
          </p:nvSpPr>
          <p:spPr>
            <a:xfrm>
              <a:off x="937248" y="3014975"/>
              <a:ext cx="87877" cy="57217"/>
            </a:xfrm>
            <a:custGeom>
              <a:rect b="b" l="l" r="r" t="t"/>
              <a:pathLst>
                <a:path extrusionOk="0" h="1799" w="2763">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72"/>
            <p:cNvSpPr/>
            <p:nvPr/>
          </p:nvSpPr>
          <p:spPr>
            <a:xfrm>
              <a:off x="978912" y="3095664"/>
              <a:ext cx="78399" cy="79290"/>
            </a:xfrm>
            <a:custGeom>
              <a:rect b="b" l="l" r="r" t="t"/>
              <a:pathLst>
                <a:path extrusionOk="0" h="2493" w="2465">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2" name="Google Shape;14262;p72"/>
            <p:cNvSpPr/>
            <p:nvPr/>
          </p:nvSpPr>
          <p:spPr>
            <a:xfrm>
              <a:off x="891067" y="3070697"/>
              <a:ext cx="74615" cy="77477"/>
            </a:xfrm>
            <a:custGeom>
              <a:rect b="b" l="l" r="r" t="t"/>
              <a:pathLst>
                <a:path extrusionOk="0" h="2436" w="2346">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3" name="Google Shape;14263;p72"/>
            <p:cNvSpPr/>
            <p:nvPr/>
          </p:nvSpPr>
          <p:spPr>
            <a:xfrm>
              <a:off x="999745" y="2894720"/>
              <a:ext cx="218310" cy="353290"/>
            </a:xfrm>
            <a:custGeom>
              <a:rect b="b" l="l" r="r" t="t"/>
              <a:pathLst>
                <a:path extrusionOk="0" h="11108" w="6864">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64" name="Google Shape;14264;p72"/>
          <p:cNvGrpSpPr/>
          <p:nvPr/>
        </p:nvGrpSpPr>
        <p:grpSpPr>
          <a:xfrm>
            <a:off x="7066548" y="2912594"/>
            <a:ext cx="352209" cy="334938"/>
            <a:chOff x="7066548" y="2912594"/>
            <a:chExt cx="352209" cy="334938"/>
          </a:xfrm>
        </p:grpSpPr>
        <p:sp>
          <p:nvSpPr>
            <p:cNvPr id="14265" name="Google Shape;14265;p72"/>
            <p:cNvSpPr/>
            <p:nvPr/>
          </p:nvSpPr>
          <p:spPr>
            <a:xfrm>
              <a:off x="7066548" y="2912594"/>
              <a:ext cx="219264" cy="266399"/>
            </a:xfrm>
            <a:custGeom>
              <a:rect b="b" l="l" r="r" t="t"/>
              <a:pathLst>
                <a:path extrusionOk="0" h="8376" w="6894">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6" name="Google Shape;14266;p72"/>
            <p:cNvSpPr/>
            <p:nvPr/>
          </p:nvSpPr>
          <p:spPr>
            <a:xfrm>
              <a:off x="7262690" y="2968571"/>
              <a:ext cx="156067" cy="278962"/>
            </a:xfrm>
            <a:custGeom>
              <a:rect b="b" l="l" r="r" t="t"/>
              <a:pathLst>
                <a:path extrusionOk="0" h="8771" w="4907">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72"/>
            <p:cNvSpPr/>
            <p:nvPr/>
          </p:nvSpPr>
          <p:spPr>
            <a:xfrm>
              <a:off x="7356610" y="3200843"/>
              <a:ext cx="58362" cy="24363"/>
            </a:xfrm>
            <a:custGeom>
              <a:rect b="b" l="l" r="r" t="t"/>
              <a:pathLst>
                <a:path extrusionOk="0" h="766" w="1835">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8" name="Google Shape;14268;p72"/>
            <p:cNvSpPr/>
            <p:nvPr/>
          </p:nvSpPr>
          <p:spPr>
            <a:xfrm>
              <a:off x="7068806" y="3188821"/>
              <a:ext cx="179539" cy="24617"/>
            </a:xfrm>
            <a:custGeom>
              <a:rect b="b" l="l" r="r" t="t"/>
              <a:pathLst>
                <a:path extrusionOk="0" h="774" w="5645">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9" name="Google Shape;14269;p72"/>
            <p:cNvSpPr/>
            <p:nvPr/>
          </p:nvSpPr>
          <p:spPr>
            <a:xfrm>
              <a:off x="7361158" y="3154726"/>
              <a:ext cx="49997" cy="20482"/>
            </a:xfrm>
            <a:custGeom>
              <a:rect b="b" l="l" r="r" t="t"/>
              <a:pathLst>
                <a:path extrusionOk="0" h="644" w="1572">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0" name="Google Shape;14270;p72"/>
            <p:cNvSpPr/>
            <p:nvPr/>
          </p:nvSpPr>
          <p:spPr>
            <a:xfrm>
              <a:off x="7155920" y="3139523"/>
              <a:ext cx="148084" cy="33045"/>
            </a:xfrm>
            <a:custGeom>
              <a:rect b="b" l="l" r="r" t="t"/>
              <a:pathLst>
                <a:path extrusionOk="0" h="1039" w="4656">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71" name="Google Shape;14271;p72"/>
          <p:cNvSpPr/>
          <p:nvPr/>
        </p:nvSpPr>
        <p:spPr>
          <a:xfrm>
            <a:off x="6591286" y="2883970"/>
            <a:ext cx="390088" cy="357520"/>
          </a:xfrm>
          <a:custGeom>
            <a:rect b="b" l="l" r="r" t="t"/>
            <a:pathLst>
              <a:path extrusionOk="0" h="11241" w="12265">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2" name="Google Shape;14272;p72"/>
          <p:cNvSpPr/>
          <p:nvPr/>
        </p:nvSpPr>
        <p:spPr>
          <a:xfrm>
            <a:off x="6134980" y="2901781"/>
            <a:ext cx="390470" cy="332108"/>
          </a:xfrm>
          <a:custGeom>
            <a:rect b="b" l="l" r="r" t="t"/>
            <a:pathLst>
              <a:path extrusionOk="0" h="10442" w="12277">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73" name="Google Shape;14273;p72"/>
          <p:cNvGrpSpPr/>
          <p:nvPr/>
        </p:nvGrpSpPr>
        <p:grpSpPr>
          <a:xfrm>
            <a:off x="7541397" y="2904802"/>
            <a:ext cx="318495" cy="352209"/>
            <a:chOff x="7541397" y="2904802"/>
            <a:chExt cx="318495" cy="352209"/>
          </a:xfrm>
        </p:grpSpPr>
        <p:sp>
          <p:nvSpPr>
            <p:cNvPr id="14274" name="Google Shape;14274;p72"/>
            <p:cNvSpPr/>
            <p:nvPr/>
          </p:nvSpPr>
          <p:spPr>
            <a:xfrm>
              <a:off x="7541397" y="2904802"/>
              <a:ext cx="318495" cy="352209"/>
            </a:xfrm>
            <a:custGeom>
              <a:rect b="b" l="l" r="r" t="t"/>
              <a:pathLst>
                <a:path extrusionOk="0" h="11074" w="10014">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5" name="Google Shape;14275;p72"/>
            <p:cNvSpPr/>
            <p:nvPr/>
          </p:nvSpPr>
          <p:spPr>
            <a:xfrm>
              <a:off x="7642505" y="2952128"/>
              <a:ext cx="112876" cy="106451"/>
            </a:xfrm>
            <a:custGeom>
              <a:rect b="b" l="l" r="r" t="t"/>
              <a:pathLst>
                <a:path extrusionOk="0" h="3347" w="3549">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76" name="Google Shape;14276;p72"/>
          <p:cNvGrpSpPr/>
          <p:nvPr/>
        </p:nvGrpSpPr>
        <p:grpSpPr>
          <a:xfrm>
            <a:off x="8003015" y="2904039"/>
            <a:ext cx="306759" cy="351445"/>
            <a:chOff x="8003015" y="2904039"/>
            <a:chExt cx="306759" cy="351445"/>
          </a:xfrm>
        </p:grpSpPr>
        <p:sp>
          <p:nvSpPr>
            <p:cNvPr id="14277" name="Google Shape;14277;p72"/>
            <p:cNvSpPr/>
            <p:nvPr/>
          </p:nvSpPr>
          <p:spPr>
            <a:xfrm>
              <a:off x="8094263" y="2957439"/>
              <a:ext cx="30342" cy="30310"/>
            </a:xfrm>
            <a:custGeom>
              <a:rect b="b" l="l" r="r" t="t"/>
              <a:pathLst>
                <a:path extrusionOk="0" h="953" w="954">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8" name="Google Shape;14278;p72"/>
            <p:cNvSpPr/>
            <p:nvPr/>
          </p:nvSpPr>
          <p:spPr>
            <a:xfrm>
              <a:off x="8187420" y="2957439"/>
              <a:ext cx="30342" cy="30310"/>
            </a:xfrm>
            <a:custGeom>
              <a:rect b="b" l="l" r="r" t="t"/>
              <a:pathLst>
                <a:path extrusionOk="0" h="953" w="954">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9" name="Google Shape;14279;p72"/>
            <p:cNvSpPr/>
            <p:nvPr/>
          </p:nvSpPr>
          <p:spPr>
            <a:xfrm>
              <a:off x="8094263" y="3027856"/>
              <a:ext cx="30342" cy="30342"/>
            </a:xfrm>
            <a:custGeom>
              <a:rect b="b" l="l" r="r" t="t"/>
              <a:pathLst>
                <a:path extrusionOk="0" h="954" w="954">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0" name="Google Shape;14280;p72"/>
            <p:cNvSpPr/>
            <p:nvPr/>
          </p:nvSpPr>
          <p:spPr>
            <a:xfrm>
              <a:off x="8187420" y="3027856"/>
              <a:ext cx="30342" cy="30342"/>
            </a:xfrm>
            <a:custGeom>
              <a:rect b="b" l="l" r="r" t="t"/>
              <a:pathLst>
                <a:path extrusionOk="0" h="954" w="954">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1" name="Google Shape;14281;p72"/>
            <p:cNvSpPr/>
            <p:nvPr/>
          </p:nvSpPr>
          <p:spPr>
            <a:xfrm>
              <a:off x="8003015" y="3050214"/>
              <a:ext cx="306759" cy="205269"/>
            </a:xfrm>
            <a:custGeom>
              <a:rect b="b" l="l" r="r" t="t"/>
              <a:pathLst>
                <a:path extrusionOk="0" h="6454" w="9645">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72"/>
            <p:cNvSpPr/>
            <p:nvPr/>
          </p:nvSpPr>
          <p:spPr>
            <a:xfrm>
              <a:off x="8040131" y="2904039"/>
              <a:ext cx="230268" cy="132182"/>
            </a:xfrm>
            <a:custGeom>
              <a:rect b="b" l="l" r="r" t="t"/>
              <a:pathLst>
                <a:path extrusionOk="0" h="4156" w="724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83" name="Google Shape;14283;p72"/>
          <p:cNvGrpSpPr/>
          <p:nvPr/>
        </p:nvGrpSpPr>
        <p:grpSpPr>
          <a:xfrm>
            <a:off x="5687770" y="2885496"/>
            <a:ext cx="369638" cy="369606"/>
            <a:chOff x="5687770" y="2885496"/>
            <a:chExt cx="369638" cy="369606"/>
          </a:xfrm>
        </p:grpSpPr>
        <p:sp>
          <p:nvSpPr>
            <p:cNvPr id="14284" name="Google Shape;14284;p72"/>
            <p:cNvSpPr/>
            <p:nvPr/>
          </p:nvSpPr>
          <p:spPr>
            <a:xfrm>
              <a:off x="5772594" y="3003366"/>
              <a:ext cx="112113" cy="110872"/>
            </a:xfrm>
            <a:custGeom>
              <a:rect b="b" l="l" r="r" t="t"/>
              <a:pathLst>
                <a:path extrusionOk="0" h="3486" w="3525">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5" name="Google Shape;14285;p72"/>
            <p:cNvSpPr/>
            <p:nvPr/>
          </p:nvSpPr>
          <p:spPr>
            <a:xfrm>
              <a:off x="5800996" y="3031736"/>
              <a:ext cx="112113" cy="110904"/>
            </a:xfrm>
            <a:custGeom>
              <a:rect b="b" l="l" r="r" t="t"/>
              <a:pathLst>
                <a:path extrusionOk="0" h="3487" w="3525">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72"/>
            <p:cNvSpPr/>
            <p:nvPr/>
          </p:nvSpPr>
          <p:spPr>
            <a:xfrm>
              <a:off x="5829016" y="3141558"/>
              <a:ext cx="31455" cy="30247"/>
            </a:xfrm>
            <a:custGeom>
              <a:rect b="b" l="l" r="r" t="t"/>
              <a:pathLst>
                <a:path extrusionOk="0" h="951" w="989">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7" name="Google Shape;14287;p72"/>
            <p:cNvSpPr/>
            <p:nvPr/>
          </p:nvSpPr>
          <p:spPr>
            <a:xfrm>
              <a:off x="5866514" y="3060519"/>
              <a:ext cx="75378" cy="73788"/>
            </a:xfrm>
            <a:custGeom>
              <a:rect b="b" l="l" r="r" t="t"/>
              <a:pathLst>
                <a:path extrusionOk="0" h="2320" w="237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8" name="Google Shape;14288;p72"/>
            <p:cNvSpPr/>
            <p:nvPr/>
          </p:nvSpPr>
          <p:spPr>
            <a:xfrm>
              <a:off x="5687770" y="2885496"/>
              <a:ext cx="369638" cy="369606"/>
            </a:xfrm>
            <a:custGeom>
              <a:rect b="b" l="l" r="r" t="t"/>
              <a:pathLst>
                <a:path extrusionOk="0" h="11621" w="11622">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72"/>
            <p:cNvSpPr/>
            <p:nvPr/>
          </p:nvSpPr>
          <p:spPr>
            <a:xfrm>
              <a:off x="5737386" y="2968794"/>
              <a:ext cx="182942" cy="181416"/>
            </a:xfrm>
            <a:custGeom>
              <a:rect b="b" l="l" r="r" t="t"/>
              <a:pathLst>
                <a:path extrusionOk="0" h="5704" w="5752">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0" name="Google Shape;14290;p72"/>
            <p:cNvSpPr/>
            <p:nvPr/>
          </p:nvSpPr>
          <p:spPr>
            <a:xfrm>
              <a:off x="5793808" y="3024548"/>
              <a:ext cx="181797" cy="181320"/>
            </a:xfrm>
            <a:custGeom>
              <a:rect b="b" l="l" r="r" t="t"/>
              <a:pathLst>
                <a:path extrusionOk="0" h="5701" w="5716">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1" name="Google Shape;14291;p72"/>
            <p:cNvSpPr/>
            <p:nvPr/>
          </p:nvSpPr>
          <p:spPr>
            <a:xfrm>
              <a:off x="5964600" y="3015483"/>
              <a:ext cx="23122" cy="21882"/>
            </a:xfrm>
            <a:custGeom>
              <a:rect b="b" l="l" r="r" t="t"/>
              <a:pathLst>
                <a:path extrusionOk="0" h="688" w="727">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2" name="Google Shape;14292;p72"/>
            <p:cNvSpPr/>
            <p:nvPr/>
          </p:nvSpPr>
          <p:spPr>
            <a:xfrm>
              <a:off x="5935817" y="2986700"/>
              <a:ext cx="22741" cy="21119"/>
            </a:xfrm>
            <a:custGeom>
              <a:rect b="b" l="l" r="r" t="t"/>
              <a:pathLst>
                <a:path extrusionOk="0" h="664" w="715">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3" name="Google Shape;14293;p72"/>
            <p:cNvSpPr/>
            <p:nvPr/>
          </p:nvSpPr>
          <p:spPr>
            <a:xfrm>
              <a:off x="5906270" y="2957153"/>
              <a:ext cx="23504" cy="21914"/>
            </a:xfrm>
            <a:custGeom>
              <a:rect b="b" l="l" r="r" t="t"/>
              <a:pathLst>
                <a:path extrusionOk="0" h="689" w="739">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4" name="Google Shape;14294;p72"/>
          <p:cNvGrpSpPr/>
          <p:nvPr/>
        </p:nvGrpSpPr>
        <p:grpSpPr>
          <a:xfrm>
            <a:off x="4881958" y="2904802"/>
            <a:ext cx="156417" cy="349537"/>
            <a:chOff x="4881958" y="2904802"/>
            <a:chExt cx="156417" cy="349537"/>
          </a:xfrm>
        </p:grpSpPr>
        <p:sp>
          <p:nvSpPr>
            <p:cNvPr id="14295" name="Google Shape;14295;p72"/>
            <p:cNvSpPr/>
            <p:nvPr/>
          </p:nvSpPr>
          <p:spPr>
            <a:xfrm>
              <a:off x="4994802" y="3168370"/>
              <a:ext cx="10241" cy="10623"/>
            </a:xfrm>
            <a:custGeom>
              <a:rect b="b" l="l" r="r" t="t"/>
              <a:pathLst>
                <a:path extrusionOk="0" h="334" w="322">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6" name="Google Shape;14296;p72"/>
            <p:cNvSpPr/>
            <p:nvPr/>
          </p:nvSpPr>
          <p:spPr>
            <a:xfrm>
              <a:off x="4994802" y="3194864"/>
              <a:ext cx="10241" cy="10273"/>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72"/>
            <p:cNvSpPr/>
            <p:nvPr/>
          </p:nvSpPr>
          <p:spPr>
            <a:xfrm>
              <a:off x="4937999" y="2904802"/>
              <a:ext cx="45831" cy="221935"/>
            </a:xfrm>
            <a:custGeom>
              <a:rect b="b" l="l" r="r" t="t"/>
              <a:pathLst>
                <a:path extrusionOk="0" h="6978" w="1441">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8" name="Google Shape;14298;p72"/>
            <p:cNvSpPr/>
            <p:nvPr/>
          </p:nvSpPr>
          <p:spPr>
            <a:xfrm>
              <a:off x="4937617" y="3141463"/>
              <a:ext cx="44718" cy="10273"/>
            </a:xfrm>
            <a:custGeom>
              <a:rect b="b" l="l" r="r" t="t"/>
              <a:pathLst>
                <a:path extrusionOk="0" h="323" w="1406">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72"/>
            <p:cNvSpPr/>
            <p:nvPr/>
          </p:nvSpPr>
          <p:spPr>
            <a:xfrm>
              <a:off x="4937617" y="3168370"/>
              <a:ext cx="44718" cy="10623"/>
            </a:xfrm>
            <a:custGeom>
              <a:rect b="b" l="l" r="r" t="t"/>
              <a:pathLst>
                <a:path extrusionOk="0" h="334" w="1406">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72"/>
            <p:cNvSpPr/>
            <p:nvPr/>
          </p:nvSpPr>
          <p:spPr>
            <a:xfrm>
              <a:off x="4937617" y="3195245"/>
              <a:ext cx="44718" cy="10623"/>
            </a:xfrm>
            <a:custGeom>
              <a:rect b="b" l="l" r="r" t="t"/>
              <a:pathLst>
                <a:path extrusionOk="0" h="334" w="1406">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72"/>
            <p:cNvSpPr/>
            <p:nvPr/>
          </p:nvSpPr>
          <p:spPr>
            <a:xfrm>
              <a:off x="4881958" y="3054953"/>
              <a:ext cx="156417" cy="199386"/>
            </a:xfrm>
            <a:custGeom>
              <a:rect b="b" l="l" r="r" t="t"/>
              <a:pathLst>
                <a:path extrusionOk="0" h="6269" w="4918">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02" name="Google Shape;14302;p72"/>
          <p:cNvGrpSpPr/>
          <p:nvPr/>
        </p:nvGrpSpPr>
        <p:grpSpPr>
          <a:xfrm>
            <a:off x="5230318" y="2886514"/>
            <a:ext cx="371133" cy="367443"/>
            <a:chOff x="5230318" y="2886514"/>
            <a:chExt cx="371133" cy="367443"/>
          </a:xfrm>
        </p:grpSpPr>
        <p:sp>
          <p:nvSpPr>
            <p:cNvPr id="14303" name="Google Shape;14303;p72"/>
            <p:cNvSpPr/>
            <p:nvPr/>
          </p:nvSpPr>
          <p:spPr>
            <a:xfrm>
              <a:off x="5328023" y="3080397"/>
              <a:ext cx="72356" cy="70257"/>
            </a:xfrm>
            <a:custGeom>
              <a:rect b="b" l="l" r="r" t="t"/>
              <a:pathLst>
                <a:path extrusionOk="0" h="2209" w="2275">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72"/>
            <p:cNvSpPr/>
            <p:nvPr/>
          </p:nvSpPr>
          <p:spPr>
            <a:xfrm>
              <a:off x="5372328" y="3064877"/>
              <a:ext cx="56836" cy="55468"/>
            </a:xfrm>
            <a:custGeom>
              <a:rect b="b" l="l" r="r" t="t"/>
              <a:pathLst>
                <a:path extrusionOk="0" h="1744" w="1787">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72"/>
            <p:cNvSpPr/>
            <p:nvPr/>
          </p:nvSpPr>
          <p:spPr>
            <a:xfrm>
              <a:off x="5390902" y="3028269"/>
              <a:ext cx="57949" cy="73533"/>
            </a:xfrm>
            <a:custGeom>
              <a:rect b="b" l="l" r="r" t="t"/>
              <a:pathLst>
                <a:path extrusionOk="0" h="2312" w="1822">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72"/>
            <p:cNvSpPr/>
            <p:nvPr/>
          </p:nvSpPr>
          <p:spPr>
            <a:xfrm>
              <a:off x="5230318" y="2886514"/>
              <a:ext cx="371133" cy="367443"/>
            </a:xfrm>
            <a:custGeom>
              <a:rect b="b" l="l" r="r" t="t"/>
              <a:pathLst>
                <a:path extrusionOk="0" h="11553" w="11669">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72"/>
            <p:cNvSpPr/>
            <p:nvPr/>
          </p:nvSpPr>
          <p:spPr>
            <a:xfrm>
              <a:off x="5337501" y="3026074"/>
              <a:ext cx="181797" cy="180175"/>
            </a:xfrm>
            <a:custGeom>
              <a:rect b="b" l="l" r="r" t="t"/>
              <a:pathLst>
                <a:path extrusionOk="0" h="5665" w="5716">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8" name="Google Shape;14308;p72"/>
            <p:cNvSpPr/>
            <p:nvPr/>
          </p:nvSpPr>
          <p:spPr>
            <a:xfrm>
              <a:off x="5281461" y="2969462"/>
              <a:ext cx="181416" cy="180366"/>
            </a:xfrm>
            <a:custGeom>
              <a:rect b="b" l="l" r="r" t="t"/>
              <a:pathLst>
                <a:path extrusionOk="0" h="5671" w="5704">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9" name="Google Shape;14309;p72"/>
            <p:cNvSpPr/>
            <p:nvPr/>
          </p:nvSpPr>
          <p:spPr>
            <a:xfrm>
              <a:off x="5508294" y="3016978"/>
              <a:ext cx="23122" cy="21532"/>
            </a:xfrm>
            <a:custGeom>
              <a:rect b="b" l="l" r="r" t="t"/>
              <a:pathLst>
                <a:path extrusionOk="0" h="677" w="727">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72"/>
            <p:cNvSpPr/>
            <p:nvPr/>
          </p:nvSpPr>
          <p:spPr>
            <a:xfrm>
              <a:off x="5478366" y="2987082"/>
              <a:ext cx="23504" cy="21882"/>
            </a:xfrm>
            <a:custGeom>
              <a:rect b="b" l="l" r="r" t="t"/>
              <a:pathLst>
                <a:path extrusionOk="0" h="688" w="739">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72"/>
            <p:cNvSpPr/>
            <p:nvPr/>
          </p:nvSpPr>
          <p:spPr>
            <a:xfrm>
              <a:off x="5449200" y="2957916"/>
              <a:ext cx="23122" cy="21500"/>
            </a:xfrm>
            <a:custGeom>
              <a:rect b="b" l="l" r="r" t="t"/>
              <a:pathLst>
                <a:path extrusionOk="0" h="676" w="727">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12" name="Google Shape;14312;p72"/>
          <p:cNvGrpSpPr/>
          <p:nvPr/>
        </p:nvGrpSpPr>
        <p:grpSpPr>
          <a:xfrm>
            <a:off x="5748358" y="3434578"/>
            <a:ext cx="352590" cy="182561"/>
            <a:chOff x="5748358" y="3434578"/>
            <a:chExt cx="352590" cy="182561"/>
          </a:xfrm>
        </p:grpSpPr>
        <p:sp>
          <p:nvSpPr>
            <p:cNvPr id="14313" name="Google Shape;14313;p72"/>
            <p:cNvSpPr/>
            <p:nvPr/>
          </p:nvSpPr>
          <p:spPr>
            <a:xfrm>
              <a:off x="5857799" y="3457668"/>
              <a:ext cx="26525" cy="50761"/>
            </a:xfrm>
            <a:custGeom>
              <a:rect b="b" l="l" r="r" t="t"/>
              <a:pathLst>
                <a:path extrusionOk="0" h="1596" w="834">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72"/>
            <p:cNvSpPr/>
            <p:nvPr/>
          </p:nvSpPr>
          <p:spPr>
            <a:xfrm>
              <a:off x="5823704" y="3457668"/>
              <a:ext cx="26557" cy="51142"/>
            </a:xfrm>
            <a:custGeom>
              <a:rect b="b" l="l" r="r" t="t"/>
              <a:pathLst>
                <a:path extrusionOk="0" h="1608" w="835">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5" name="Google Shape;14315;p72"/>
            <p:cNvSpPr/>
            <p:nvPr/>
          </p:nvSpPr>
          <p:spPr>
            <a:xfrm>
              <a:off x="5788115" y="3457668"/>
              <a:ext cx="26557" cy="50761"/>
            </a:xfrm>
            <a:custGeom>
              <a:rect b="b" l="l" r="r" t="t"/>
              <a:pathLst>
                <a:path extrusionOk="0" h="1596" w="835">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72"/>
            <p:cNvSpPr/>
            <p:nvPr/>
          </p:nvSpPr>
          <p:spPr>
            <a:xfrm>
              <a:off x="5913458" y="3457668"/>
              <a:ext cx="142423" cy="50761"/>
            </a:xfrm>
            <a:custGeom>
              <a:rect b="b" l="l" r="r" t="t"/>
              <a:pathLst>
                <a:path extrusionOk="0" h="1596" w="4478">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72"/>
            <p:cNvSpPr/>
            <p:nvPr/>
          </p:nvSpPr>
          <p:spPr>
            <a:xfrm>
              <a:off x="5748358" y="3434578"/>
              <a:ext cx="352590" cy="39788"/>
            </a:xfrm>
            <a:custGeom>
              <a:rect b="b" l="l" r="r" t="t"/>
              <a:pathLst>
                <a:path extrusionOk="0" h="1251" w="11086">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72"/>
            <p:cNvSpPr/>
            <p:nvPr/>
          </p:nvSpPr>
          <p:spPr>
            <a:xfrm>
              <a:off x="5748358" y="3488328"/>
              <a:ext cx="352590" cy="128810"/>
            </a:xfrm>
            <a:custGeom>
              <a:rect b="b" l="l" r="r" t="t"/>
              <a:pathLst>
                <a:path extrusionOk="0" h="4050" w="11086">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19" name="Google Shape;14319;p72"/>
          <p:cNvGrpSpPr/>
          <p:nvPr/>
        </p:nvGrpSpPr>
        <p:grpSpPr>
          <a:xfrm>
            <a:off x="862283" y="4274771"/>
            <a:ext cx="341204" cy="359301"/>
            <a:chOff x="862283" y="4274771"/>
            <a:chExt cx="341204" cy="359301"/>
          </a:xfrm>
        </p:grpSpPr>
        <p:sp>
          <p:nvSpPr>
            <p:cNvPr id="14320" name="Google Shape;14320;p72"/>
            <p:cNvSpPr/>
            <p:nvPr/>
          </p:nvSpPr>
          <p:spPr>
            <a:xfrm>
              <a:off x="1100089" y="4490790"/>
              <a:ext cx="24267" cy="17366"/>
            </a:xfrm>
            <a:custGeom>
              <a:rect b="b" l="l" r="r" t="t"/>
              <a:pathLst>
                <a:path extrusionOk="0" h="546" w="763">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72"/>
            <p:cNvSpPr/>
            <p:nvPr/>
          </p:nvSpPr>
          <p:spPr>
            <a:xfrm>
              <a:off x="1100089" y="4476001"/>
              <a:ext cx="24267" cy="17397"/>
            </a:xfrm>
            <a:custGeom>
              <a:rect b="b" l="l" r="r" t="t"/>
              <a:pathLst>
                <a:path extrusionOk="0" h="547" w="763">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2" name="Google Shape;14322;p72"/>
            <p:cNvSpPr/>
            <p:nvPr/>
          </p:nvSpPr>
          <p:spPr>
            <a:xfrm>
              <a:off x="862283" y="4274771"/>
              <a:ext cx="341204" cy="359301"/>
            </a:xfrm>
            <a:custGeom>
              <a:rect b="b" l="l" r="r" t="t"/>
              <a:pathLst>
                <a:path extrusionOk="0" h="11297" w="10728">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23" name="Google Shape;14323;p72"/>
          <p:cNvGrpSpPr/>
          <p:nvPr/>
        </p:nvGrpSpPr>
        <p:grpSpPr>
          <a:xfrm>
            <a:off x="1396957" y="4287365"/>
            <a:ext cx="301861" cy="332871"/>
            <a:chOff x="1396957" y="4287365"/>
            <a:chExt cx="301861" cy="332871"/>
          </a:xfrm>
        </p:grpSpPr>
        <p:sp>
          <p:nvSpPr>
            <p:cNvPr id="14324" name="Google Shape;14324;p72"/>
            <p:cNvSpPr/>
            <p:nvPr/>
          </p:nvSpPr>
          <p:spPr>
            <a:xfrm>
              <a:off x="1396957" y="4287365"/>
              <a:ext cx="301861" cy="332871"/>
            </a:xfrm>
            <a:custGeom>
              <a:rect b="b" l="l" r="r" t="t"/>
              <a:pathLst>
                <a:path extrusionOk="0" h="10466" w="9491">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5" name="Google Shape;14325;p72"/>
            <p:cNvSpPr/>
            <p:nvPr/>
          </p:nvSpPr>
          <p:spPr>
            <a:xfrm>
              <a:off x="1689309" y="4378614"/>
              <a:ext cx="9510" cy="46976"/>
            </a:xfrm>
            <a:custGeom>
              <a:rect b="b" l="l" r="r" t="t"/>
              <a:pathLst>
                <a:path extrusionOk="0" h="1477" w="299">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6" name="Google Shape;14326;p72"/>
            <p:cNvSpPr/>
            <p:nvPr/>
          </p:nvSpPr>
          <p:spPr>
            <a:xfrm>
              <a:off x="1520424" y="4385420"/>
              <a:ext cx="33363" cy="32982"/>
            </a:xfrm>
            <a:custGeom>
              <a:rect b="b" l="l" r="r" t="t"/>
              <a:pathLst>
                <a:path extrusionOk="0" h="1037" w="1049">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7" name="Google Shape;14327;p72"/>
            <p:cNvSpPr/>
            <p:nvPr/>
          </p:nvSpPr>
          <p:spPr>
            <a:xfrm>
              <a:off x="1563202" y="4398683"/>
              <a:ext cx="34508" cy="9510"/>
            </a:xfrm>
            <a:custGeom>
              <a:rect b="b" l="l" r="r" t="t"/>
              <a:pathLst>
                <a:path extrusionOk="0" h="299" w="1085">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72"/>
            <p:cNvSpPr/>
            <p:nvPr/>
          </p:nvSpPr>
          <p:spPr>
            <a:xfrm>
              <a:off x="1563965" y="4410037"/>
              <a:ext cx="92807" cy="9510"/>
            </a:xfrm>
            <a:custGeom>
              <a:rect b="b" l="l" r="r" t="t"/>
              <a:pathLst>
                <a:path extrusionOk="0" h="299" w="2918">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72"/>
            <p:cNvSpPr/>
            <p:nvPr/>
          </p:nvSpPr>
          <p:spPr>
            <a:xfrm>
              <a:off x="1563202" y="4385039"/>
              <a:ext cx="10273" cy="9510"/>
            </a:xfrm>
            <a:custGeom>
              <a:rect b="b" l="l" r="r" t="t"/>
              <a:pathLst>
                <a:path extrusionOk="0" h="299" w="323">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0" name="Google Shape;14330;p72"/>
            <p:cNvSpPr/>
            <p:nvPr/>
          </p:nvSpPr>
          <p:spPr>
            <a:xfrm>
              <a:off x="1520424" y="4436944"/>
              <a:ext cx="33363" cy="33332"/>
            </a:xfrm>
            <a:custGeom>
              <a:rect b="b" l="l" r="r" t="t"/>
              <a:pathLst>
                <a:path extrusionOk="0" h="1048" w="1049">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1" name="Google Shape;14331;p72"/>
            <p:cNvSpPr/>
            <p:nvPr/>
          </p:nvSpPr>
          <p:spPr>
            <a:xfrm>
              <a:off x="1563202" y="4450175"/>
              <a:ext cx="34508" cy="9510"/>
            </a:xfrm>
            <a:custGeom>
              <a:rect b="b" l="l" r="r" t="t"/>
              <a:pathLst>
                <a:path extrusionOk="0" h="299" w="1085">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2" name="Google Shape;14332;p72"/>
            <p:cNvSpPr/>
            <p:nvPr/>
          </p:nvSpPr>
          <p:spPr>
            <a:xfrm>
              <a:off x="1563965" y="4461530"/>
              <a:ext cx="92807" cy="9510"/>
            </a:xfrm>
            <a:custGeom>
              <a:rect b="b" l="l" r="r" t="t"/>
              <a:pathLst>
                <a:path extrusionOk="0" h="299" w="2918">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3" name="Google Shape;14333;p72"/>
            <p:cNvSpPr/>
            <p:nvPr/>
          </p:nvSpPr>
          <p:spPr>
            <a:xfrm>
              <a:off x="1563202" y="4436563"/>
              <a:ext cx="10273" cy="9478"/>
            </a:xfrm>
            <a:custGeom>
              <a:rect b="b" l="l" r="r" t="t"/>
              <a:pathLst>
                <a:path extrusionOk="0" h="298" w="323">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72"/>
            <p:cNvSpPr/>
            <p:nvPr/>
          </p:nvSpPr>
          <p:spPr>
            <a:xfrm>
              <a:off x="1520424" y="4488437"/>
              <a:ext cx="33363" cy="33332"/>
            </a:xfrm>
            <a:custGeom>
              <a:rect b="b" l="l" r="r" t="t"/>
              <a:pathLst>
                <a:path extrusionOk="0" h="1048" w="1049">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72"/>
            <p:cNvSpPr/>
            <p:nvPr/>
          </p:nvSpPr>
          <p:spPr>
            <a:xfrm>
              <a:off x="1563202" y="4501667"/>
              <a:ext cx="34508" cy="9510"/>
            </a:xfrm>
            <a:custGeom>
              <a:rect b="b" l="l" r="r" t="t"/>
              <a:pathLst>
                <a:path extrusionOk="0" h="299" w="1085">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6" name="Google Shape;14336;p72"/>
            <p:cNvSpPr/>
            <p:nvPr/>
          </p:nvSpPr>
          <p:spPr>
            <a:xfrm>
              <a:off x="1563202" y="4513785"/>
              <a:ext cx="93570" cy="9510"/>
            </a:xfrm>
            <a:custGeom>
              <a:rect b="b" l="l" r="r" t="t"/>
              <a:pathLst>
                <a:path extrusionOk="0" h="299" w="2942">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7" name="Google Shape;14337;p72"/>
            <p:cNvSpPr/>
            <p:nvPr/>
          </p:nvSpPr>
          <p:spPr>
            <a:xfrm>
              <a:off x="1563202" y="4488055"/>
              <a:ext cx="10273" cy="9478"/>
            </a:xfrm>
            <a:custGeom>
              <a:rect b="b" l="l" r="r" t="t"/>
              <a:pathLst>
                <a:path extrusionOk="0" h="298" w="323">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8" name="Google Shape;14338;p72"/>
            <p:cNvSpPr/>
            <p:nvPr/>
          </p:nvSpPr>
          <p:spPr>
            <a:xfrm>
              <a:off x="1522682" y="4318025"/>
              <a:ext cx="141659" cy="37912"/>
            </a:xfrm>
            <a:custGeom>
              <a:rect b="b" l="l" r="r" t="t"/>
              <a:pathLst>
                <a:path extrusionOk="0" h="1192" w="4454">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9" name="Google Shape;14339;p72"/>
          <p:cNvGrpSpPr/>
          <p:nvPr/>
        </p:nvGrpSpPr>
        <p:grpSpPr>
          <a:xfrm>
            <a:off x="1865381" y="4277506"/>
            <a:ext cx="396131" cy="355612"/>
            <a:chOff x="1865381" y="4277506"/>
            <a:chExt cx="396131" cy="355612"/>
          </a:xfrm>
        </p:grpSpPr>
        <p:sp>
          <p:nvSpPr>
            <p:cNvPr id="14340" name="Google Shape;14340;p72"/>
            <p:cNvSpPr/>
            <p:nvPr/>
          </p:nvSpPr>
          <p:spPr>
            <a:xfrm>
              <a:off x="1865381" y="4277506"/>
              <a:ext cx="396131" cy="355612"/>
            </a:xfrm>
            <a:custGeom>
              <a:rect b="b" l="l" r="r" t="t"/>
              <a:pathLst>
                <a:path extrusionOk="0" h="11181" w="12455">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1" name="Google Shape;14341;p72"/>
            <p:cNvSpPr/>
            <p:nvPr/>
          </p:nvSpPr>
          <p:spPr>
            <a:xfrm>
              <a:off x="2057770" y="4294553"/>
              <a:ext cx="22741" cy="35622"/>
            </a:xfrm>
            <a:custGeom>
              <a:rect b="b" l="l" r="r" t="t"/>
              <a:pathLst>
                <a:path extrusionOk="0" h="1120" w="715">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2" name="Google Shape;14342;p72"/>
            <p:cNvSpPr/>
            <p:nvPr/>
          </p:nvSpPr>
          <p:spPr>
            <a:xfrm>
              <a:off x="2048292" y="4456250"/>
              <a:ext cx="30724" cy="64055"/>
            </a:xfrm>
            <a:custGeom>
              <a:rect b="b" l="l" r="r" t="t"/>
              <a:pathLst>
                <a:path extrusionOk="0" h="2014" w="966">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3" name="Google Shape;14343;p72"/>
            <p:cNvSpPr/>
            <p:nvPr/>
          </p:nvSpPr>
          <p:spPr>
            <a:xfrm>
              <a:off x="1898713" y="4487196"/>
              <a:ext cx="17461" cy="16030"/>
            </a:xfrm>
            <a:custGeom>
              <a:rect b="b" l="l" r="r" t="t"/>
              <a:pathLst>
                <a:path extrusionOk="0" h="504" w="549">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4" name="Google Shape;14344;p72"/>
            <p:cNvSpPr/>
            <p:nvPr/>
          </p:nvSpPr>
          <p:spPr>
            <a:xfrm>
              <a:off x="1887740" y="4502494"/>
              <a:ext cx="19337" cy="13231"/>
            </a:xfrm>
            <a:custGeom>
              <a:rect b="b" l="l" r="r" t="t"/>
              <a:pathLst>
                <a:path extrusionOk="0" h="416" w="608">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72"/>
            <p:cNvSpPr/>
            <p:nvPr/>
          </p:nvSpPr>
          <p:spPr>
            <a:xfrm>
              <a:off x="1913852" y="4477019"/>
              <a:ext cx="13676" cy="17874"/>
            </a:xfrm>
            <a:custGeom>
              <a:rect b="b" l="l" r="r" t="t"/>
              <a:pathLst>
                <a:path extrusionOk="0" h="562" w="43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6" name="Google Shape;14346;p72"/>
          <p:cNvGrpSpPr/>
          <p:nvPr/>
        </p:nvGrpSpPr>
        <p:grpSpPr>
          <a:xfrm>
            <a:off x="2411823" y="4303999"/>
            <a:ext cx="334398" cy="299953"/>
            <a:chOff x="2411823" y="4303999"/>
            <a:chExt cx="334398" cy="299953"/>
          </a:xfrm>
        </p:grpSpPr>
        <p:sp>
          <p:nvSpPr>
            <p:cNvPr id="14347" name="Google Shape;14347;p72"/>
            <p:cNvSpPr/>
            <p:nvPr/>
          </p:nvSpPr>
          <p:spPr>
            <a:xfrm>
              <a:off x="2411823" y="4303999"/>
              <a:ext cx="237838" cy="84124"/>
            </a:xfrm>
            <a:custGeom>
              <a:rect b="b" l="l" r="r" t="t"/>
              <a:pathLst>
                <a:path extrusionOk="0" h="2645" w="7478">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8" name="Google Shape;14348;p72"/>
            <p:cNvSpPr/>
            <p:nvPr/>
          </p:nvSpPr>
          <p:spPr>
            <a:xfrm>
              <a:off x="2412205" y="4330525"/>
              <a:ext cx="334016" cy="273428"/>
            </a:xfrm>
            <a:custGeom>
              <a:rect b="b" l="l" r="r" t="t"/>
              <a:pathLst>
                <a:path extrusionOk="0" h="8597" w="10502">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72"/>
            <p:cNvSpPr/>
            <p:nvPr/>
          </p:nvSpPr>
          <p:spPr>
            <a:xfrm>
              <a:off x="2543241" y="4476319"/>
              <a:ext cx="20101" cy="9478"/>
            </a:xfrm>
            <a:custGeom>
              <a:rect b="b" l="l" r="r" t="t"/>
              <a:pathLst>
                <a:path extrusionOk="0" h="298" w="632">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72"/>
            <p:cNvSpPr/>
            <p:nvPr/>
          </p:nvSpPr>
          <p:spPr>
            <a:xfrm>
              <a:off x="2568590" y="4475937"/>
              <a:ext cx="129160" cy="9478"/>
            </a:xfrm>
            <a:custGeom>
              <a:rect b="b" l="l" r="r" t="t"/>
              <a:pathLst>
                <a:path extrusionOk="0" h="298" w="4061">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72"/>
            <p:cNvSpPr/>
            <p:nvPr/>
          </p:nvSpPr>
          <p:spPr>
            <a:xfrm>
              <a:off x="2543241" y="4491840"/>
              <a:ext cx="154890" cy="9510"/>
            </a:xfrm>
            <a:custGeom>
              <a:rect b="b" l="l" r="r" t="t"/>
              <a:pathLst>
                <a:path extrusionOk="0" h="299" w="487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2" name="Google Shape;14352;p72"/>
            <p:cNvSpPr/>
            <p:nvPr/>
          </p:nvSpPr>
          <p:spPr>
            <a:xfrm>
              <a:off x="2543241" y="4508506"/>
              <a:ext cx="154890" cy="9478"/>
            </a:xfrm>
            <a:custGeom>
              <a:rect b="b" l="l" r="r" t="t"/>
              <a:pathLst>
                <a:path extrusionOk="0" h="298" w="487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3" name="Google Shape;14353;p72"/>
            <p:cNvSpPr/>
            <p:nvPr/>
          </p:nvSpPr>
          <p:spPr>
            <a:xfrm>
              <a:off x="2635635" y="4436563"/>
              <a:ext cx="62497" cy="27289"/>
            </a:xfrm>
            <a:custGeom>
              <a:rect b="b" l="l" r="r" t="t"/>
              <a:pathLst>
                <a:path extrusionOk="0" h="858" w="1965">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54" name="Google Shape;14354;p72"/>
          <p:cNvGrpSpPr/>
          <p:nvPr/>
        </p:nvGrpSpPr>
        <p:grpSpPr>
          <a:xfrm>
            <a:off x="2903337" y="4279032"/>
            <a:ext cx="382519" cy="350682"/>
            <a:chOff x="2903337" y="4279032"/>
            <a:chExt cx="382519" cy="350682"/>
          </a:xfrm>
        </p:grpSpPr>
        <p:sp>
          <p:nvSpPr>
            <p:cNvPr id="14355" name="Google Shape;14355;p72"/>
            <p:cNvSpPr/>
            <p:nvPr/>
          </p:nvSpPr>
          <p:spPr>
            <a:xfrm>
              <a:off x="2966979" y="4320570"/>
              <a:ext cx="202248" cy="184183"/>
            </a:xfrm>
            <a:custGeom>
              <a:rect b="b" l="l" r="r" t="t"/>
              <a:pathLst>
                <a:path extrusionOk="0" h="5791" w="6359">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6" name="Google Shape;14356;p72"/>
            <p:cNvSpPr/>
            <p:nvPr/>
          </p:nvSpPr>
          <p:spPr>
            <a:xfrm>
              <a:off x="2903337" y="4279032"/>
              <a:ext cx="382519" cy="350682"/>
            </a:xfrm>
            <a:custGeom>
              <a:rect b="b" l="l" r="r" t="t"/>
              <a:pathLst>
                <a:path extrusionOk="0" h="11026" w="12027">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7" name="Google Shape;14357;p72"/>
            <p:cNvSpPr/>
            <p:nvPr/>
          </p:nvSpPr>
          <p:spPr>
            <a:xfrm>
              <a:off x="2937814" y="4300215"/>
              <a:ext cx="11768" cy="11418"/>
            </a:xfrm>
            <a:custGeom>
              <a:rect b="b" l="l" r="r" t="t"/>
              <a:pathLst>
                <a:path extrusionOk="0" h="359" w="37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8" name="Google Shape;14358;p72"/>
            <p:cNvSpPr/>
            <p:nvPr/>
          </p:nvSpPr>
          <p:spPr>
            <a:xfrm>
              <a:off x="2952572" y="4300215"/>
              <a:ext cx="11386" cy="11418"/>
            </a:xfrm>
            <a:custGeom>
              <a:rect b="b" l="l" r="r" t="t"/>
              <a:pathLst>
                <a:path extrusionOk="0" h="359" w="358">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9" name="Google Shape;14359;p72"/>
            <p:cNvSpPr/>
            <p:nvPr/>
          </p:nvSpPr>
          <p:spPr>
            <a:xfrm>
              <a:off x="2967361" y="4300215"/>
              <a:ext cx="11386" cy="11418"/>
            </a:xfrm>
            <a:custGeom>
              <a:rect b="b" l="l" r="r" t="t"/>
              <a:pathLst>
                <a:path extrusionOk="0" h="359" w="358">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0" name="Google Shape;14360;p72"/>
            <p:cNvSpPr/>
            <p:nvPr/>
          </p:nvSpPr>
          <p:spPr>
            <a:xfrm>
              <a:off x="3016563" y="4424063"/>
              <a:ext cx="11418" cy="11386"/>
            </a:xfrm>
            <a:custGeom>
              <a:rect b="b" l="l" r="r" t="t"/>
              <a:pathLst>
                <a:path extrusionOk="0" h="358" w="359">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72"/>
            <p:cNvSpPr/>
            <p:nvPr/>
          </p:nvSpPr>
          <p:spPr>
            <a:xfrm>
              <a:off x="3016563" y="4442606"/>
              <a:ext cx="11418" cy="11386"/>
            </a:xfrm>
            <a:custGeom>
              <a:rect b="b" l="l" r="r" t="t"/>
              <a:pathLst>
                <a:path extrusionOk="0" h="358" w="359">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72"/>
            <p:cNvSpPr/>
            <p:nvPr/>
          </p:nvSpPr>
          <p:spPr>
            <a:xfrm>
              <a:off x="3032498" y="4424063"/>
              <a:ext cx="11768" cy="11386"/>
            </a:xfrm>
            <a:custGeom>
              <a:rect b="b" l="l" r="r" t="t"/>
              <a:pathLst>
                <a:path extrusionOk="0" h="358" w="37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3" name="Google Shape;14363;p72"/>
            <p:cNvSpPr/>
            <p:nvPr/>
          </p:nvSpPr>
          <p:spPr>
            <a:xfrm>
              <a:off x="3032498" y="4442606"/>
              <a:ext cx="11768" cy="11386"/>
            </a:xfrm>
            <a:custGeom>
              <a:rect b="b" l="l" r="r" t="t"/>
              <a:pathLst>
                <a:path extrusionOk="0" h="358" w="37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72"/>
            <p:cNvSpPr/>
            <p:nvPr/>
          </p:nvSpPr>
          <p:spPr>
            <a:xfrm>
              <a:off x="3016213" y="4357527"/>
              <a:ext cx="112494" cy="111636"/>
            </a:xfrm>
            <a:custGeom>
              <a:rect b="b" l="l" r="r" t="t"/>
              <a:pathLst>
                <a:path extrusionOk="0" h="3510" w="3537">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72"/>
            <p:cNvSpPr/>
            <p:nvPr/>
          </p:nvSpPr>
          <p:spPr>
            <a:xfrm>
              <a:off x="2937051" y="4499791"/>
              <a:ext cx="14439" cy="11386"/>
            </a:xfrm>
            <a:custGeom>
              <a:rect b="b" l="l" r="r" t="t"/>
              <a:pathLst>
                <a:path extrusionOk="0" h="358" w="454">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6" name="Google Shape;14366;p72"/>
            <p:cNvSpPr/>
            <p:nvPr/>
          </p:nvSpPr>
          <p:spPr>
            <a:xfrm>
              <a:off x="2953717" y="4499791"/>
              <a:ext cx="30310" cy="11386"/>
            </a:xfrm>
            <a:custGeom>
              <a:rect b="b" l="l" r="r" t="t"/>
              <a:pathLst>
                <a:path extrusionOk="0" h="358" w="953">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7" name="Google Shape;14367;p72"/>
            <p:cNvSpPr/>
            <p:nvPr/>
          </p:nvSpPr>
          <p:spPr>
            <a:xfrm>
              <a:off x="2937051" y="4514930"/>
              <a:ext cx="46976" cy="11386"/>
            </a:xfrm>
            <a:custGeom>
              <a:rect b="b" l="l" r="r" t="t"/>
              <a:pathLst>
                <a:path extrusionOk="0" h="358" w="1477">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8" name="Google Shape;14368;p72"/>
            <p:cNvSpPr/>
            <p:nvPr/>
          </p:nvSpPr>
          <p:spPr>
            <a:xfrm>
              <a:off x="2937051" y="4529719"/>
              <a:ext cx="46976" cy="11386"/>
            </a:xfrm>
            <a:custGeom>
              <a:rect b="b" l="l" r="r" t="t"/>
              <a:pathLst>
                <a:path extrusionOk="0" h="358" w="1477">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9" name="Google Shape;14369;p72"/>
            <p:cNvSpPr/>
            <p:nvPr/>
          </p:nvSpPr>
          <p:spPr>
            <a:xfrm>
              <a:off x="3213881" y="4343787"/>
              <a:ext cx="11386" cy="126488"/>
            </a:xfrm>
            <a:custGeom>
              <a:rect b="b" l="l" r="r" t="t"/>
              <a:pathLst>
                <a:path extrusionOk="0" h="3977" w="358">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0" name="Google Shape;14370;p72"/>
          <p:cNvGrpSpPr/>
          <p:nvPr/>
        </p:nvGrpSpPr>
        <p:grpSpPr>
          <a:xfrm>
            <a:off x="3933342" y="4315767"/>
            <a:ext cx="383632" cy="276449"/>
            <a:chOff x="3933342" y="4315767"/>
            <a:chExt cx="383632" cy="276449"/>
          </a:xfrm>
        </p:grpSpPr>
        <p:sp>
          <p:nvSpPr>
            <p:cNvPr id="14371" name="Google Shape;14371;p72"/>
            <p:cNvSpPr/>
            <p:nvPr/>
          </p:nvSpPr>
          <p:spPr>
            <a:xfrm>
              <a:off x="3933342" y="4315767"/>
              <a:ext cx="383632" cy="276449"/>
            </a:xfrm>
            <a:custGeom>
              <a:rect b="b" l="l" r="r" t="t"/>
              <a:pathLst>
                <a:path extrusionOk="0" h="8692" w="12062">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2" name="Google Shape;14372;p72"/>
            <p:cNvSpPr/>
            <p:nvPr/>
          </p:nvSpPr>
          <p:spPr>
            <a:xfrm>
              <a:off x="4035214" y="4410037"/>
              <a:ext cx="11386" cy="140896"/>
            </a:xfrm>
            <a:custGeom>
              <a:rect b="b" l="l" r="r" t="t"/>
              <a:pathLst>
                <a:path extrusionOk="0" h="4430" w="358">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3" name="Google Shape;14373;p72"/>
            <p:cNvSpPr/>
            <p:nvPr/>
          </p:nvSpPr>
          <p:spPr>
            <a:xfrm>
              <a:off x="4221146" y="4390827"/>
              <a:ext cx="42460" cy="32886"/>
            </a:xfrm>
            <a:custGeom>
              <a:rect b="b" l="l" r="r" t="t"/>
              <a:pathLst>
                <a:path extrusionOk="0" h="1034" w="1335">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72"/>
            <p:cNvSpPr/>
            <p:nvPr/>
          </p:nvSpPr>
          <p:spPr>
            <a:xfrm>
              <a:off x="4054519" y="4384561"/>
              <a:ext cx="192961" cy="192516"/>
            </a:xfrm>
            <a:custGeom>
              <a:rect b="b" l="l" r="r" t="t"/>
              <a:pathLst>
                <a:path extrusionOk="0" h="6053" w="6067">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5" name="Google Shape;14375;p72"/>
            <p:cNvSpPr/>
            <p:nvPr/>
          </p:nvSpPr>
          <p:spPr>
            <a:xfrm>
              <a:off x="4085593" y="4420278"/>
              <a:ext cx="145826" cy="120923"/>
            </a:xfrm>
            <a:custGeom>
              <a:rect b="b" l="l" r="r" t="t"/>
              <a:pathLst>
                <a:path extrusionOk="0" h="3802" w="4585">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6" name="Google Shape;14376;p72"/>
            <p:cNvSpPr/>
            <p:nvPr/>
          </p:nvSpPr>
          <p:spPr>
            <a:xfrm>
              <a:off x="4131392" y="4449507"/>
              <a:ext cx="54577" cy="45767"/>
            </a:xfrm>
            <a:custGeom>
              <a:rect b="b" l="l" r="r" t="t"/>
              <a:pathLst>
                <a:path extrusionOk="0" h="1439" w="1716">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7" name="Google Shape;14377;p72"/>
          <p:cNvGrpSpPr/>
          <p:nvPr/>
        </p:nvGrpSpPr>
        <p:grpSpPr>
          <a:xfrm>
            <a:off x="3441065" y="4302505"/>
            <a:ext cx="337069" cy="302593"/>
            <a:chOff x="3441065" y="4302505"/>
            <a:chExt cx="337069" cy="302593"/>
          </a:xfrm>
        </p:grpSpPr>
        <p:sp>
          <p:nvSpPr>
            <p:cNvPr id="14378" name="Google Shape;14378;p72"/>
            <p:cNvSpPr/>
            <p:nvPr/>
          </p:nvSpPr>
          <p:spPr>
            <a:xfrm>
              <a:off x="3441065" y="4366941"/>
              <a:ext cx="337069" cy="173655"/>
            </a:xfrm>
            <a:custGeom>
              <a:rect b="b" l="l" r="r" t="t"/>
              <a:pathLst>
                <a:path extrusionOk="0" h="5460" w="10598">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72"/>
            <p:cNvSpPr/>
            <p:nvPr/>
          </p:nvSpPr>
          <p:spPr>
            <a:xfrm>
              <a:off x="3572864" y="4423300"/>
              <a:ext cx="76141" cy="61479"/>
            </a:xfrm>
            <a:custGeom>
              <a:rect b="b" l="l" r="r" t="t"/>
              <a:pathLst>
                <a:path extrusionOk="0" h="1933" w="2394">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72"/>
            <p:cNvSpPr/>
            <p:nvPr/>
          </p:nvSpPr>
          <p:spPr>
            <a:xfrm>
              <a:off x="3619045" y="4394485"/>
              <a:ext cx="46626" cy="39088"/>
            </a:xfrm>
            <a:custGeom>
              <a:rect b="b" l="l" r="r" t="t"/>
              <a:pathLst>
                <a:path extrusionOk="0" h="1229" w="1466">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1" name="Google Shape;14381;p72"/>
            <p:cNvSpPr/>
            <p:nvPr/>
          </p:nvSpPr>
          <p:spPr>
            <a:xfrm>
              <a:off x="3604669" y="4302505"/>
              <a:ext cx="9860" cy="42046"/>
            </a:xfrm>
            <a:custGeom>
              <a:rect b="b" l="l" r="r" t="t"/>
              <a:pathLst>
                <a:path extrusionOk="0" h="1322" w="31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2" name="Google Shape;14382;p72"/>
            <p:cNvSpPr/>
            <p:nvPr/>
          </p:nvSpPr>
          <p:spPr>
            <a:xfrm>
              <a:off x="3528178" y="4315926"/>
              <a:ext cx="22359" cy="40742"/>
            </a:xfrm>
            <a:custGeom>
              <a:rect b="b" l="l" r="r" t="t"/>
              <a:pathLst>
                <a:path extrusionOk="0" h="1281" w="703">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3" name="Google Shape;14383;p72"/>
            <p:cNvSpPr/>
            <p:nvPr/>
          </p:nvSpPr>
          <p:spPr>
            <a:xfrm>
              <a:off x="3457730" y="4348590"/>
              <a:ext cx="32600" cy="35367"/>
            </a:xfrm>
            <a:custGeom>
              <a:rect b="b" l="l" r="r" t="t"/>
              <a:pathLst>
                <a:path extrusionOk="0" h="1112" w="1025">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4" name="Google Shape;14384;p72"/>
            <p:cNvSpPr/>
            <p:nvPr/>
          </p:nvSpPr>
          <p:spPr>
            <a:xfrm>
              <a:off x="3727723" y="4351611"/>
              <a:ext cx="32218" cy="34954"/>
            </a:xfrm>
            <a:custGeom>
              <a:rect b="b" l="l" r="r" t="t"/>
              <a:pathLst>
                <a:path extrusionOk="0" h="1099" w="1013">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72"/>
            <p:cNvSpPr/>
            <p:nvPr/>
          </p:nvSpPr>
          <p:spPr>
            <a:xfrm>
              <a:off x="3668279" y="4315926"/>
              <a:ext cx="22391" cy="40742"/>
            </a:xfrm>
            <a:custGeom>
              <a:rect b="b" l="l" r="r" t="t"/>
              <a:pathLst>
                <a:path extrusionOk="0" h="1281" w="704">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72"/>
            <p:cNvSpPr/>
            <p:nvPr/>
          </p:nvSpPr>
          <p:spPr>
            <a:xfrm>
              <a:off x="3603143" y="4563019"/>
              <a:ext cx="9891" cy="42078"/>
            </a:xfrm>
            <a:custGeom>
              <a:rect b="b" l="l" r="r" t="t"/>
              <a:pathLst>
                <a:path extrusionOk="0" h="1323" w="311">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72"/>
            <p:cNvSpPr/>
            <p:nvPr/>
          </p:nvSpPr>
          <p:spPr>
            <a:xfrm>
              <a:off x="3667134" y="4552206"/>
              <a:ext cx="22009" cy="40233"/>
            </a:xfrm>
            <a:custGeom>
              <a:rect b="b" l="l" r="r" t="t"/>
              <a:pathLst>
                <a:path extrusionOk="0" h="1265" w="692">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72"/>
            <p:cNvSpPr/>
            <p:nvPr/>
          </p:nvSpPr>
          <p:spPr>
            <a:xfrm>
              <a:off x="3727723" y="4524662"/>
              <a:ext cx="32982" cy="35367"/>
            </a:xfrm>
            <a:custGeom>
              <a:rect b="b" l="l" r="r" t="t"/>
              <a:pathLst>
                <a:path extrusionOk="0" h="1112" w="1037">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72"/>
            <p:cNvSpPr/>
            <p:nvPr/>
          </p:nvSpPr>
          <p:spPr>
            <a:xfrm>
              <a:off x="3457349" y="4522023"/>
              <a:ext cx="32218" cy="34954"/>
            </a:xfrm>
            <a:custGeom>
              <a:rect b="b" l="l" r="r" t="t"/>
              <a:pathLst>
                <a:path extrusionOk="0" h="1099" w="1013">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0" name="Google Shape;14390;p72"/>
            <p:cNvSpPr/>
            <p:nvPr/>
          </p:nvSpPr>
          <p:spPr>
            <a:xfrm>
              <a:off x="3526270" y="4551665"/>
              <a:ext cx="22772" cy="40392"/>
            </a:xfrm>
            <a:custGeom>
              <a:rect b="b" l="l" r="r" t="t"/>
              <a:pathLst>
                <a:path extrusionOk="0" h="1270" w="716">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1" name="Google Shape;14391;p72"/>
          <p:cNvGrpSpPr/>
          <p:nvPr/>
        </p:nvGrpSpPr>
        <p:grpSpPr>
          <a:xfrm>
            <a:off x="3532345" y="3362635"/>
            <a:ext cx="339328" cy="336274"/>
            <a:chOff x="3532345" y="3362635"/>
            <a:chExt cx="339328" cy="336274"/>
          </a:xfrm>
        </p:grpSpPr>
        <p:sp>
          <p:nvSpPr>
            <p:cNvPr id="14392" name="Google Shape;14392;p72"/>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3" name="Google Shape;14393;p72"/>
            <p:cNvSpPr/>
            <p:nvPr/>
          </p:nvSpPr>
          <p:spPr>
            <a:xfrm>
              <a:off x="3819385" y="3493258"/>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4" name="Google Shape;14394;p72"/>
            <p:cNvSpPr/>
            <p:nvPr/>
          </p:nvSpPr>
          <p:spPr>
            <a:xfrm>
              <a:off x="3532345" y="3362635"/>
              <a:ext cx="339328" cy="282142"/>
            </a:xfrm>
            <a:custGeom>
              <a:rect b="b" l="l" r="r" t="t"/>
              <a:pathLst>
                <a:path extrusionOk="0" h="8871" w="10669">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5" name="Google Shape;14395;p72"/>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6" name="Google Shape;14396;p72"/>
            <p:cNvSpPr/>
            <p:nvPr/>
          </p:nvSpPr>
          <p:spPr>
            <a:xfrm>
              <a:off x="3644044" y="3592490"/>
              <a:ext cx="112494" cy="106420"/>
            </a:xfrm>
            <a:custGeom>
              <a:rect b="b" l="l" r="r" t="t"/>
              <a:pathLst>
                <a:path extrusionOk="0" h="3346" w="3537">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97" name="Google Shape;14397;p72"/>
          <p:cNvSpPr/>
          <p:nvPr/>
        </p:nvSpPr>
        <p:spPr>
          <a:xfrm>
            <a:off x="3968964" y="3349945"/>
            <a:ext cx="359015" cy="358442"/>
          </a:xfrm>
          <a:custGeom>
            <a:rect b="b" l="l" r="r" t="t"/>
            <a:pathLst>
              <a:path extrusionOk="0" h="11270" w="11288">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98" name="Google Shape;14398;p72"/>
          <p:cNvGrpSpPr/>
          <p:nvPr/>
        </p:nvGrpSpPr>
        <p:grpSpPr>
          <a:xfrm>
            <a:off x="1883955" y="3808700"/>
            <a:ext cx="162873" cy="351445"/>
            <a:chOff x="1883955" y="3808700"/>
            <a:chExt cx="162873" cy="351445"/>
          </a:xfrm>
        </p:grpSpPr>
        <p:sp>
          <p:nvSpPr>
            <p:cNvPr id="14399" name="Google Shape;14399;p72"/>
            <p:cNvSpPr/>
            <p:nvPr/>
          </p:nvSpPr>
          <p:spPr>
            <a:xfrm>
              <a:off x="1901734" y="3808700"/>
              <a:ext cx="131832" cy="209054"/>
            </a:xfrm>
            <a:custGeom>
              <a:rect b="b" l="l" r="r" t="t"/>
              <a:pathLst>
                <a:path extrusionOk="0" h="6573" w="4145">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72"/>
            <p:cNvSpPr/>
            <p:nvPr/>
          </p:nvSpPr>
          <p:spPr>
            <a:xfrm>
              <a:off x="1883955" y="3978730"/>
              <a:ext cx="162873" cy="181416"/>
            </a:xfrm>
            <a:custGeom>
              <a:rect b="b" l="l" r="r" t="t"/>
              <a:pathLst>
                <a:path extrusionOk="0" h="5704" w="5121">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1" name="Google Shape;14401;p72"/>
          <p:cNvGrpSpPr/>
          <p:nvPr/>
        </p:nvGrpSpPr>
        <p:grpSpPr>
          <a:xfrm>
            <a:off x="939156" y="3809209"/>
            <a:ext cx="192007" cy="351318"/>
            <a:chOff x="939156" y="3809209"/>
            <a:chExt cx="192007" cy="351318"/>
          </a:xfrm>
        </p:grpSpPr>
        <p:sp>
          <p:nvSpPr>
            <p:cNvPr id="14402" name="Google Shape;14402;p72"/>
            <p:cNvSpPr/>
            <p:nvPr/>
          </p:nvSpPr>
          <p:spPr>
            <a:xfrm>
              <a:off x="939538" y="3809209"/>
              <a:ext cx="191625" cy="106706"/>
            </a:xfrm>
            <a:custGeom>
              <a:rect b="b" l="l" r="r" t="t"/>
              <a:pathLst>
                <a:path extrusionOk="0" h="3355" w="6025">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72"/>
            <p:cNvSpPr/>
            <p:nvPr/>
          </p:nvSpPr>
          <p:spPr>
            <a:xfrm>
              <a:off x="939156" y="3898835"/>
              <a:ext cx="192007" cy="261692"/>
            </a:xfrm>
            <a:custGeom>
              <a:rect b="b" l="l" r="r" t="t"/>
              <a:pathLst>
                <a:path extrusionOk="0" h="8228" w="6037">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4" name="Google Shape;14404;p72"/>
          <p:cNvGrpSpPr/>
          <p:nvPr/>
        </p:nvGrpSpPr>
        <p:grpSpPr>
          <a:xfrm>
            <a:off x="2306167" y="3809845"/>
            <a:ext cx="193915" cy="349155"/>
            <a:chOff x="2306167" y="3809845"/>
            <a:chExt cx="193915" cy="349155"/>
          </a:xfrm>
        </p:grpSpPr>
        <p:sp>
          <p:nvSpPr>
            <p:cNvPr id="14405" name="Google Shape;14405;p72"/>
            <p:cNvSpPr/>
            <p:nvPr/>
          </p:nvSpPr>
          <p:spPr>
            <a:xfrm>
              <a:off x="2306167" y="3809845"/>
              <a:ext cx="137875" cy="349155"/>
            </a:xfrm>
            <a:custGeom>
              <a:rect b="b" l="l" r="r" t="t"/>
              <a:pathLst>
                <a:path extrusionOk="0" h="10978" w="4335">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6" name="Google Shape;14406;p72"/>
            <p:cNvSpPr/>
            <p:nvPr/>
          </p:nvSpPr>
          <p:spPr>
            <a:xfrm>
              <a:off x="2474701" y="3860256"/>
              <a:ext cx="22741" cy="17779"/>
            </a:xfrm>
            <a:custGeom>
              <a:rect b="b" l="l" r="r" t="t"/>
              <a:pathLst>
                <a:path extrusionOk="0" h="559" w="715">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72"/>
            <p:cNvSpPr/>
            <p:nvPr/>
          </p:nvSpPr>
          <p:spPr>
            <a:xfrm>
              <a:off x="2409565" y="3840092"/>
              <a:ext cx="25031" cy="12945"/>
            </a:xfrm>
            <a:custGeom>
              <a:rect b="b" l="l" r="r" t="t"/>
              <a:pathLst>
                <a:path extrusionOk="0" h="407" w="787">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8" name="Google Shape;14408;p72"/>
            <p:cNvSpPr/>
            <p:nvPr/>
          </p:nvSpPr>
          <p:spPr>
            <a:xfrm>
              <a:off x="2442865" y="3847916"/>
              <a:ext cx="24267" cy="14598"/>
            </a:xfrm>
            <a:custGeom>
              <a:rect b="b" l="l" r="r" t="t"/>
              <a:pathLst>
                <a:path extrusionOk="0" h="459" w="763">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9" name="Google Shape;14409;p72"/>
            <p:cNvSpPr/>
            <p:nvPr/>
          </p:nvSpPr>
          <p:spPr>
            <a:xfrm>
              <a:off x="2409183" y="3824952"/>
              <a:ext cx="24267" cy="11800"/>
            </a:xfrm>
            <a:custGeom>
              <a:rect b="b" l="l" r="r" t="t"/>
              <a:pathLst>
                <a:path extrusionOk="0" h="371" w="763">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72"/>
            <p:cNvSpPr/>
            <p:nvPr/>
          </p:nvSpPr>
          <p:spPr>
            <a:xfrm>
              <a:off x="2442865" y="3820023"/>
              <a:ext cx="24267" cy="12181"/>
            </a:xfrm>
            <a:custGeom>
              <a:rect b="b" l="l" r="r" t="t"/>
              <a:pathLst>
                <a:path extrusionOk="0" h="383" w="763">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1" name="Google Shape;14411;p72"/>
            <p:cNvSpPr/>
            <p:nvPr/>
          </p:nvSpPr>
          <p:spPr>
            <a:xfrm>
              <a:off x="2476196" y="3811054"/>
              <a:ext cx="23886" cy="15871"/>
            </a:xfrm>
            <a:custGeom>
              <a:rect b="b" l="l" r="r" t="t"/>
              <a:pathLst>
                <a:path extrusionOk="0" h="499" w="751">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12" name="Google Shape;14412;p72"/>
          <p:cNvGrpSpPr/>
          <p:nvPr/>
        </p:nvGrpSpPr>
        <p:grpSpPr>
          <a:xfrm>
            <a:off x="1323901" y="3807173"/>
            <a:ext cx="356343" cy="356757"/>
            <a:chOff x="1323901" y="3807173"/>
            <a:chExt cx="356343" cy="356757"/>
          </a:xfrm>
        </p:grpSpPr>
        <p:sp>
          <p:nvSpPr>
            <p:cNvPr id="14413" name="Google Shape;14413;p72"/>
            <p:cNvSpPr/>
            <p:nvPr/>
          </p:nvSpPr>
          <p:spPr>
            <a:xfrm>
              <a:off x="1478760" y="4058242"/>
              <a:ext cx="413" cy="32"/>
            </a:xfrm>
            <a:custGeom>
              <a:rect b="b" l="l" r="r" t="t"/>
              <a:pathLst>
                <a:path extrusionOk="0" h="1" w="13">
                  <a:moveTo>
                    <a:pt x="13" y="1"/>
                  </a:moveTo>
                  <a:cubicBezTo>
                    <a:pt x="1" y="1"/>
                    <a:pt x="1" y="1"/>
                    <a:pt x="13" y="1"/>
                  </a:cubicBezTo>
                  <a:cubicBezTo>
                    <a:pt x="1" y="1"/>
                    <a:pt x="1" y="1"/>
                    <a:pt x="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4" name="Google Shape;14414;p72"/>
            <p:cNvSpPr/>
            <p:nvPr/>
          </p:nvSpPr>
          <p:spPr>
            <a:xfrm>
              <a:off x="1323901" y="3807173"/>
              <a:ext cx="356343" cy="356757"/>
            </a:xfrm>
            <a:custGeom>
              <a:rect b="b" l="l" r="r" t="t"/>
              <a:pathLst>
                <a:path extrusionOk="0" h="11217" w="11204">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5" name="Google Shape;14415;p72"/>
            <p:cNvSpPr/>
            <p:nvPr/>
          </p:nvSpPr>
          <p:spPr>
            <a:xfrm>
              <a:off x="1605630" y="4063935"/>
              <a:ext cx="46976" cy="76523"/>
            </a:xfrm>
            <a:custGeom>
              <a:rect b="b" l="l" r="r" t="t"/>
              <a:pathLst>
                <a:path extrusionOk="0" h="2406" w="1477">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72"/>
            <p:cNvSpPr/>
            <p:nvPr/>
          </p:nvSpPr>
          <p:spPr>
            <a:xfrm>
              <a:off x="1582158" y="4065462"/>
              <a:ext cx="10623" cy="45449"/>
            </a:xfrm>
            <a:custGeom>
              <a:rect b="b" l="l" r="r" t="t"/>
              <a:pathLst>
                <a:path extrusionOk="0" h="1429" w="334">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72"/>
            <p:cNvSpPr/>
            <p:nvPr/>
          </p:nvSpPr>
          <p:spPr>
            <a:xfrm>
              <a:off x="1582158" y="4121884"/>
              <a:ext cx="10623" cy="17429"/>
            </a:xfrm>
            <a:custGeom>
              <a:rect b="b" l="l" r="r" t="t"/>
              <a:pathLst>
                <a:path extrusionOk="0" h="548" w="334">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8" name="Google Shape;14418;p72"/>
            <p:cNvSpPr/>
            <p:nvPr/>
          </p:nvSpPr>
          <p:spPr>
            <a:xfrm>
              <a:off x="1497684" y="4121884"/>
              <a:ext cx="10273" cy="17429"/>
            </a:xfrm>
            <a:custGeom>
              <a:rect b="b" l="l" r="r" t="t"/>
              <a:pathLst>
                <a:path extrusionOk="0" h="548" w="323">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9" name="Google Shape;14419;p72"/>
            <p:cNvSpPr/>
            <p:nvPr/>
          </p:nvSpPr>
          <p:spPr>
            <a:xfrm>
              <a:off x="1360604" y="4091574"/>
              <a:ext cx="43986" cy="43573"/>
            </a:xfrm>
            <a:custGeom>
              <a:rect b="b" l="l" r="r" t="t"/>
              <a:pathLst>
                <a:path extrusionOk="0" h="1370" w="1383">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0" name="Google Shape;14420;p72"/>
            <p:cNvSpPr/>
            <p:nvPr/>
          </p:nvSpPr>
          <p:spPr>
            <a:xfrm>
              <a:off x="1344320" y="3832172"/>
              <a:ext cx="76523" cy="46626"/>
            </a:xfrm>
            <a:custGeom>
              <a:rect b="b" l="l" r="r" t="t"/>
              <a:pathLst>
                <a:path extrusionOk="0" h="1466" w="2406">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1" name="Google Shape;14421;p72"/>
            <p:cNvSpPr/>
            <p:nvPr/>
          </p:nvSpPr>
          <p:spPr>
            <a:xfrm>
              <a:off x="1401887" y="3891648"/>
              <a:ext cx="17843" cy="10623"/>
            </a:xfrm>
            <a:custGeom>
              <a:rect b="b" l="l" r="r" t="t"/>
              <a:pathLst>
                <a:path extrusionOk="0" h="334" w="561">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2" name="Google Shape;14422;p72"/>
            <p:cNvSpPr/>
            <p:nvPr/>
          </p:nvSpPr>
          <p:spPr>
            <a:xfrm>
              <a:off x="1345465" y="3891648"/>
              <a:ext cx="45863" cy="10623"/>
            </a:xfrm>
            <a:custGeom>
              <a:rect b="b" l="l" r="r" t="t"/>
              <a:pathLst>
                <a:path extrusionOk="0" h="334" w="1442">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3" name="Google Shape;14423;p72"/>
            <p:cNvSpPr/>
            <p:nvPr/>
          </p:nvSpPr>
          <p:spPr>
            <a:xfrm>
              <a:off x="1343588" y="3917378"/>
              <a:ext cx="77254" cy="46626"/>
            </a:xfrm>
            <a:custGeom>
              <a:rect b="b" l="l" r="r" t="t"/>
              <a:pathLst>
                <a:path extrusionOk="0" h="1466" w="2429">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4" name="Google Shape;14424;p72"/>
            <p:cNvSpPr/>
            <p:nvPr/>
          </p:nvSpPr>
          <p:spPr>
            <a:xfrm>
              <a:off x="1401887" y="3976471"/>
              <a:ext cx="17843" cy="10241"/>
            </a:xfrm>
            <a:custGeom>
              <a:rect b="b" l="l" r="r" t="t"/>
              <a:pathLst>
                <a:path extrusionOk="0" h="322" w="561">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5" name="Google Shape;14425;p72"/>
            <p:cNvSpPr/>
            <p:nvPr/>
          </p:nvSpPr>
          <p:spPr>
            <a:xfrm>
              <a:off x="1345465" y="3976471"/>
              <a:ext cx="45863" cy="10241"/>
            </a:xfrm>
            <a:custGeom>
              <a:rect b="b" l="l" r="r" t="t"/>
              <a:pathLst>
                <a:path extrusionOk="0" h="322" w="1442">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6" name="Google Shape;14426;p72"/>
            <p:cNvSpPr/>
            <p:nvPr/>
          </p:nvSpPr>
          <p:spPr>
            <a:xfrm>
              <a:off x="1343588" y="4001057"/>
              <a:ext cx="77636" cy="46626"/>
            </a:xfrm>
            <a:custGeom>
              <a:rect b="b" l="l" r="r" t="t"/>
              <a:pathLst>
                <a:path extrusionOk="0" h="1466" w="2441">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7" name="Google Shape;14427;p72"/>
            <p:cNvSpPr/>
            <p:nvPr/>
          </p:nvSpPr>
          <p:spPr>
            <a:xfrm>
              <a:off x="1344702" y="4060150"/>
              <a:ext cx="46626" cy="10623"/>
            </a:xfrm>
            <a:custGeom>
              <a:rect b="b" l="l" r="r" t="t"/>
              <a:pathLst>
                <a:path extrusionOk="0" h="334" w="1466">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8" name="Google Shape;14428;p72"/>
            <p:cNvSpPr/>
            <p:nvPr/>
          </p:nvSpPr>
          <p:spPr>
            <a:xfrm>
              <a:off x="1401887" y="4060150"/>
              <a:ext cx="17843" cy="10623"/>
            </a:xfrm>
            <a:custGeom>
              <a:rect b="b" l="l" r="r" t="t"/>
              <a:pathLst>
                <a:path extrusionOk="0" h="334" w="561">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72"/>
            <p:cNvSpPr/>
            <p:nvPr/>
          </p:nvSpPr>
          <p:spPr>
            <a:xfrm>
              <a:off x="1563584" y="3936365"/>
              <a:ext cx="67077" cy="80276"/>
            </a:xfrm>
            <a:custGeom>
              <a:rect b="b" l="l" r="r" t="t"/>
              <a:pathLst>
                <a:path extrusionOk="0" h="2524" w="2109">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0" name="Google Shape;14430;p72"/>
            <p:cNvSpPr/>
            <p:nvPr/>
          </p:nvSpPr>
          <p:spPr>
            <a:xfrm>
              <a:off x="1569658" y="4013174"/>
              <a:ext cx="15553" cy="16698"/>
            </a:xfrm>
            <a:custGeom>
              <a:rect b="b" l="l" r="r" t="t"/>
              <a:pathLst>
                <a:path extrusionOk="0" h="525" w="489">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1" name="Google Shape;14431;p72"/>
            <p:cNvSpPr/>
            <p:nvPr/>
          </p:nvSpPr>
          <p:spPr>
            <a:xfrm>
              <a:off x="1541256" y="3964417"/>
              <a:ext cx="29165" cy="40615"/>
            </a:xfrm>
            <a:custGeom>
              <a:rect b="b" l="l" r="r" t="t"/>
              <a:pathLst>
                <a:path extrusionOk="0" h="1277" w="917">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2" name="Google Shape;14432;p72"/>
            <p:cNvSpPr/>
            <p:nvPr/>
          </p:nvSpPr>
          <p:spPr>
            <a:xfrm>
              <a:off x="1496189" y="4055284"/>
              <a:ext cx="15171" cy="16634"/>
            </a:xfrm>
            <a:custGeom>
              <a:rect b="b" l="l" r="r" t="t"/>
              <a:pathLst>
                <a:path extrusionOk="0" h="523" w="477">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3" name="Google Shape;14433;p72"/>
            <p:cNvSpPr/>
            <p:nvPr/>
          </p:nvSpPr>
          <p:spPr>
            <a:xfrm>
              <a:off x="1468169" y="3851859"/>
              <a:ext cx="78781" cy="69717"/>
            </a:xfrm>
            <a:custGeom>
              <a:rect b="b" l="l" r="r" t="t"/>
              <a:pathLst>
                <a:path extrusionOk="0" h="2192" w="2477">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4" name="Google Shape;14434;p72"/>
            <p:cNvSpPr/>
            <p:nvPr/>
          </p:nvSpPr>
          <p:spPr>
            <a:xfrm>
              <a:off x="1503377" y="3929368"/>
              <a:ext cx="17843" cy="13740"/>
            </a:xfrm>
            <a:custGeom>
              <a:rect b="b" l="l" r="r" t="t"/>
              <a:pathLst>
                <a:path extrusionOk="0" h="432" w="561">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5" name="Google Shape;14435;p72"/>
            <p:cNvSpPr/>
            <p:nvPr/>
          </p:nvSpPr>
          <p:spPr>
            <a:xfrm>
              <a:off x="1454524" y="3900966"/>
              <a:ext cx="42078" cy="27798"/>
            </a:xfrm>
            <a:custGeom>
              <a:rect b="b" l="l" r="r" t="t"/>
              <a:pathLst>
                <a:path extrusionOk="0" h="874" w="1323">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6" name="Google Shape;14436;p72"/>
            <p:cNvSpPr/>
            <p:nvPr/>
          </p:nvSpPr>
          <p:spPr>
            <a:xfrm>
              <a:off x="1460981" y="4002265"/>
              <a:ext cx="19083" cy="13740"/>
            </a:xfrm>
            <a:custGeom>
              <a:rect b="b" l="l" r="r" t="t"/>
              <a:pathLst>
                <a:path extrusionOk="0" h="432" w="60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37" name="Google Shape;14437;p72"/>
          <p:cNvSpPr/>
          <p:nvPr/>
        </p:nvSpPr>
        <p:spPr>
          <a:xfrm>
            <a:off x="2787472" y="3804915"/>
            <a:ext cx="89022" cy="360064"/>
          </a:xfrm>
          <a:custGeom>
            <a:rect b="b" l="l" r="r" t="t"/>
            <a:pathLst>
              <a:path extrusionOk="0" h="11321" w="2799">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38" name="Google Shape;14438;p72"/>
          <p:cNvGrpSpPr/>
          <p:nvPr/>
        </p:nvGrpSpPr>
        <p:grpSpPr>
          <a:xfrm>
            <a:off x="859262" y="3353920"/>
            <a:ext cx="306759" cy="351445"/>
            <a:chOff x="859262" y="3353920"/>
            <a:chExt cx="306759" cy="351445"/>
          </a:xfrm>
        </p:grpSpPr>
        <p:sp>
          <p:nvSpPr>
            <p:cNvPr id="14439" name="Google Shape;14439;p72"/>
            <p:cNvSpPr/>
            <p:nvPr/>
          </p:nvSpPr>
          <p:spPr>
            <a:xfrm>
              <a:off x="859262" y="3415718"/>
              <a:ext cx="132563" cy="205937"/>
            </a:xfrm>
            <a:custGeom>
              <a:rect b="b" l="l" r="r" t="t"/>
              <a:pathLst>
                <a:path extrusionOk="0" h="6475" w="4168">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72"/>
            <p:cNvSpPr/>
            <p:nvPr/>
          </p:nvSpPr>
          <p:spPr>
            <a:xfrm>
              <a:off x="916415" y="3353920"/>
              <a:ext cx="178013" cy="62147"/>
            </a:xfrm>
            <a:custGeom>
              <a:rect b="b" l="l" r="r" t="t"/>
              <a:pathLst>
                <a:path extrusionOk="0" h="1954" w="5597">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72"/>
            <p:cNvSpPr/>
            <p:nvPr/>
          </p:nvSpPr>
          <p:spPr>
            <a:xfrm>
              <a:off x="920582" y="3405858"/>
              <a:ext cx="245439" cy="243817"/>
            </a:xfrm>
            <a:custGeom>
              <a:rect b="b" l="l" r="r" t="t"/>
              <a:pathLst>
                <a:path extrusionOk="0" h="7666" w="7717">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2" name="Google Shape;14442;p72"/>
            <p:cNvSpPr/>
            <p:nvPr/>
          </p:nvSpPr>
          <p:spPr>
            <a:xfrm>
              <a:off x="986100" y="3642074"/>
              <a:ext cx="129923" cy="63292"/>
            </a:xfrm>
            <a:custGeom>
              <a:rect b="b" l="l" r="r" t="t"/>
              <a:pathLst>
                <a:path extrusionOk="0" h="1990" w="4085">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3" name="Google Shape;14443;p72"/>
            <p:cNvSpPr/>
            <p:nvPr/>
          </p:nvSpPr>
          <p:spPr>
            <a:xfrm>
              <a:off x="862283" y="3599678"/>
              <a:ext cx="118696" cy="84156"/>
            </a:xfrm>
            <a:custGeom>
              <a:rect b="b" l="l" r="r" t="t"/>
              <a:pathLst>
                <a:path extrusionOk="0" h="2646" w="3732">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44" name="Google Shape;14444;p72"/>
          <p:cNvSpPr/>
          <p:nvPr/>
        </p:nvSpPr>
        <p:spPr>
          <a:xfrm>
            <a:off x="1315918" y="3360631"/>
            <a:ext cx="288599" cy="337515"/>
          </a:xfrm>
          <a:custGeom>
            <a:rect b="b" l="l" r="r" t="t"/>
            <a:pathLst>
              <a:path extrusionOk="0" h="10612" w="9074">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45" name="Google Shape;14445;p72"/>
          <p:cNvGrpSpPr/>
          <p:nvPr/>
        </p:nvGrpSpPr>
        <p:grpSpPr>
          <a:xfrm>
            <a:off x="3967437" y="3837102"/>
            <a:ext cx="364708" cy="295405"/>
            <a:chOff x="3967437" y="3837102"/>
            <a:chExt cx="364708" cy="295405"/>
          </a:xfrm>
        </p:grpSpPr>
        <p:sp>
          <p:nvSpPr>
            <p:cNvPr id="14446" name="Google Shape;14446;p72"/>
            <p:cNvSpPr/>
            <p:nvPr/>
          </p:nvSpPr>
          <p:spPr>
            <a:xfrm>
              <a:off x="4178750" y="3868334"/>
              <a:ext cx="153396" cy="264172"/>
            </a:xfrm>
            <a:custGeom>
              <a:rect b="b" l="l" r="r" t="t"/>
              <a:pathLst>
                <a:path extrusionOk="0" h="8306" w="4823">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7" name="Google Shape;14447;p72"/>
            <p:cNvSpPr/>
            <p:nvPr/>
          </p:nvSpPr>
          <p:spPr>
            <a:xfrm>
              <a:off x="3969346" y="3937447"/>
              <a:ext cx="198431" cy="194678"/>
            </a:xfrm>
            <a:custGeom>
              <a:rect b="b" l="l" r="r" t="t"/>
              <a:pathLst>
                <a:path extrusionOk="0" h="6121" w="6239">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8" name="Google Shape;14448;p72"/>
            <p:cNvSpPr/>
            <p:nvPr/>
          </p:nvSpPr>
          <p:spPr>
            <a:xfrm>
              <a:off x="3967437" y="3837102"/>
              <a:ext cx="331376" cy="89786"/>
            </a:xfrm>
            <a:custGeom>
              <a:rect b="b" l="l" r="r" t="t"/>
              <a:pathLst>
                <a:path extrusionOk="0" h="2823" w="10419">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9" name="Google Shape;14449;p72"/>
            <p:cNvSpPr/>
            <p:nvPr/>
          </p:nvSpPr>
          <p:spPr>
            <a:xfrm>
              <a:off x="3994694" y="3917378"/>
              <a:ext cx="158325" cy="156067"/>
            </a:xfrm>
            <a:custGeom>
              <a:rect b="b" l="l" r="r" t="t"/>
              <a:pathLst>
                <a:path extrusionOk="0" h="4907" w="4978">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72"/>
            <p:cNvSpPr/>
            <p:nvPr/>
          </p:nvSpPr>
          <p:spPr>
            <a:xfrm>
              <a:off x="4160812" y="3927174"/>
              <a:ext cx="155813" cy="149992"/>
            </a:xfrm>
            <a:custGeom>
              <a:rect b="b" l="l" r="r" t="t"/>
              <a:pathLst>
                <a:path extrusionOk="0" h="4716" w="4899">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51" name="Google Shape;14451;p72"/>
          <p:cNvSpPr/>
          <p:nvPr/>
        </p:nvSpPr>
        <p:spPr>
          <a:xfrm>
            <a:off x="3216521" y="3807937"/>
            <a:ext cx="78049" cy="353417"/>
          </a:xfrm>
          <a:custGeom>
            <a:rect b="b" l="l" r="r" t="t"/>
            <a:pathLst>
              <a:path extrusionOk="0" h="11112" w="2454">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2" name="Google Shape;14452;p72"/>
          <p:cNvSpPr/>
          <p:nvPr/>
        </p:nvSpPr>
        <p:spPr>
          <a:xfrm>
            <a:off x="3469466" y="3828197"/>
            <a:ext cx="363563" cy="311657"/>
          </a:xfrm>
          <a:custGeom>
            <a:rect b="b" l="l" r="r" t="t"/>
            <a:pathLst>
              <a:path extrusionOk="0" h="9799" w="11431">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3" name="Google Shape;14453;p72"/>
          <p:cNvSpPr/>
          <p:nvPr/>
        </p:nvSpPr>
        <p:spPr>
          <a:xfrm>
            <a:off x="5314611" y="3818560"/>
            <a:ext cx="324188" cy="324538"/>
          </a:xfrm>
          <a:custGeom>
            <a:rect b="b" l="l" r="r" t="t"/>
            <a:pathLst>
              <a:path extrusionOk="0" h="10204" w="10193">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54" name="Google Shape;14454;p72"/>
          <p:cNvGrpSpPr/>
          <p:nvPr/>
        </p:nvGrpSpPr>
        <p:grpSpPr>
          <a:xfrm>
            <a:off x="5811827" y="3806451"/>
            <a:ext cx="283743" cy="308444"/>
            <a:chOff x="5964227" y="3858701"/>
            <a:chExt cx="283743" cy="308444"/>
          </a:xfrm>
        </p:grpSpPr>
        <p:sp>
          <p:nvSpPr>
            <p:cNvPr id="14455" name="Google Shape;14455;p72"/>
            <p:cNvSpPr/>
            <p:nvPr/>
          </p:nvSpPr>
          <p:spPr>
            <a:xfrm>
              <a:off x="5964227" y="3858701"/>
              <a:ext cx="283743" cy="308444"/>
            </a:xfrm>
            <a:custGeom>
              <a:rect b="b" l="l" r="r" t="t"/>
              <a:pathLst>
                <a:path extrusionOk="0" h="7585" w="6978">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6" name="Google Shape;14456;p72"/>
            <p:cNvSpPr/>
            <p:nvPr/>
          </p:nvSpPr>
          <p:spPr>
            <a:xfrm>
              <a:off x="6202788" y="3976471"/>
              <a:ext cx="19719" cy="7601"/>
            </a:xfrm>
            <a:custGeom>
              <a:rect b="b" l="l" r="r" t="t"/>
              <a:pathLst>
                <a:path extrusionOk="0" h="239" w="62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7" name="Google Shape;14457;p72"/>
            <p:cNvSpPr/>
            <p:nvPr/>
          </p:nvSpPr>
          <p:spPr>
            <a:xfrm>
              <a:off x="6186122" y="3930259"/>
              <a:ext cx="17429" cy="16316"/>
            </a:xfrm>
            <a:custGeom>
              <a:rect b="b" l="l" r="r" t="t"/>
              <a:pathLst>
                <a:path extrusionOk="0" h="513" w="548">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8" name="Google Shape;14458;p72"/>
            <p:cNvSpPr/>
            <p:nvPr/>
          </p:nvSpPr>
          <p:spPr>
            <a:xfrm>
              <a:off x="6187235" y="4013556"/>
              <a:ext cx="16316" cy="15934"/>
            </a:xfrm>
            <a:custGeom>
              <a:rect b="b" l="l" r="r" t="t"/>
              <a:pathLst>
                <a:path extrusionOk="0" h="501" w="513">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59" name="Google Shape;14459;p72"/>
          <p:cNvGrpSpPr/>
          <p:nvPr/>
        </p:nvGrpSpPr>
        <p:grpSpPr>
          <a:xfrm>
            <a:off x="6243508" y="3873073"/>
            <a:ext cx="320372" cy="213602"/>
            <a:chOff x="6395908" y="3873073"/>
            <a:chExt cx="320372" cy="213602"/>
          </a:xfrm>
        </p:grpSpPr>
        <p:sp>
          <p:nvSpPr>
            <p:cNvPr id="14460" name="Google Shape;14460;p72"/>
            <p:cNvSpPr/>
            <p:nvPr/>
          </p:nvSpPr>
          <p:spPr>
            <a:xfrm>
              <a:off x="6395908" y="3873073"/>
              <a:ext cx="320372" cy="213602"/>
            </a:xfrm>
            <a:custGeom>
              <a:rect b="b" l="l" r="r" t="t"/>
              <a:pathLst>
                <a:path extrusionOk="0" h="6716" w="10073">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72"/>
            <p:cNvSpPr/>
            <p:nvPr/>
          </p:nvSpPr>
          <p:spPr>
            <a:xfrm>
              <a:off x="6427713" y="3894669"/>
              <a:ext cx="256762" cy="171175"/>
            </a:xfrm>
            <a:custGeom>
              <a:rect b="b" l="l" r="r" t="t"/>
              <a:pathLst>
                <a:path extrusionOk="0" h="5382" w="8073">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72"/>
            <p:cNvSpPr/>
            <p:nvPr/>
          </p:nvSpPr>
          <p:spPr>
            <a:xfrm>
              <a:off x="6411429" y="3969633"/>
              <a:ext cx="10623" cy="21627"/>
            </a:xfrm>
            <a:custGeom>
              <a:rect b="b" l="l" r="r" t="t"/>
              <a:pathLst>
                <a:path extrusionOk="0" h="680" w="334">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72"/>
            <p:cNvSpPr/>
            <p:nvPr/>
          </p:nvSpPr>
          <p:spPr>
            <a:xfrm>
              <a:off x="6690136" y="3964704"/>
              <a:ext cx="10623" cy="31487"/>
            </a:xfrm>
            <a:custGeom>
              <a:rect b="b" l="l" r="r" t="t"/>
              <a:pathLst>
                <a:path extrusionOk="0" h="990" w="334">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4" name="Google Shape;14464;p72"/>
            <p:cNvSpPr/>
            <p:nvPr/>
          </p:nvSpPr>
          <p:spPr>
            <a:xfrm>
              <a:off x="6690136" y="3894669"/>
              <a:ext cx="10623" cy="10241"/>
            </a:xfrm>
            <a:custGeom>
              <a:rect b="b" l="l" r="r" t="t"/>
              <a:pathLst>
                <a:path extrusionOk="0" h="322" w="334">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5" name="Google Shape;14465;p72"/>
            <p:cNvSpPr/>
            <p:nvPr/>
          </p:nvSpPr>
          <p:spPr>
            <a:xfrm>
              <a:off x="6411429" y="3942758"/>
              <a:ext cx="10623" cy="15553"/>
            </a:xfrm>
            <a:custGeom>
              <a:rect b="b" l="l" r="r" t="t"/>
              <a:pathLst>
                <a:path extrusionOk="0" h="489" w="334">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6" name="Google Shape;14466;p72"/>
            <p:cNvSpPr/>
            <p:nvPr/>
          </p:nvSpPr>
          <p:spPr>
            <a:xfrm>
              <a:off x="6411429" y="4001820"/>
              <a:ext cx="10623" cy="15934"/>
            </a:xfrm>
            <a:custGeom>
              <a:rect b="b" l="l" r="r" t="t"/>
              <a:pathLst>
                <a:path extrusionOk="0" h="501" w="334">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7" name="Google Shape;14467;p72"/>
            <p:cNvSpPr/>
            <p:nvPr/>
          </p:nvSpPr>
          <p:spPr>
            <a:xfrm>
              <a:off x="6448927" y="4017723"/>
              <a:ext cx="214366" cy="32218"/>
            </a:xfrm>
            <a:custGeom>
              <a:rect b="b" l="l" r="r" t="t"/>
              <a:pathLst>
                <a:path extrusionOk="0" h="1013" w="674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72"/>
            <p:cNvSpPr/>
            <p:nvPr/>
          </p:nvSpPr>
          <p:spPr>
            <a:xfrm>
              <a:off x="6535627" y="3940913"/>
              <a:ext cx="46244" cy="46181"/>
            </a:xfrm>
            <a:custGeom>
              <a:rect b="b" l="l" r="r" t="t"/>
              <a:pathLst>
                <a:path extrusionOk="0" h="1452" w="1454">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9" name="Google Shape;14469;p72"/>
            <p:cNvSpPr/>
            <p:nvPr/>
          </p:nvSpPr>
          <p:spPr>
            <a:xfrm>
              <a:off x="6497016" y="3916233"/>
              <a:ext cx="117424" cy="96242"/>
            </a:xfrm>
            <a:custGeom>
              <a:rect b="b" l="l" r="r" t="t"/>
              <a:pathLst>
                <a:path extrusionOk="0" h="3026" w="3692">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0" name="Google Shape;14470;p72"/>
          <p:cNvGrpSpPr/>
          <p:nvPr/>
        </p:nvGrpSpPr>
        <p:grpSpPr>
          <a:xfrm>
            <a:off x="7262890" y="3802816"/>
            <a:ext cx="357138" cy="352018"/>
            <a:chOff x="7415290" y="3802816"/>
            <a:chExt cx="357138" cy="352018"/>
          </a:xfrm>
        </p:grpSpPr>
        <p:sp>
          <p:nvSpPr>
            <p:cNvPr id="14471" name="Google Shape;14471;p72"/>
            <p:cNvSpPr/>
            <p:nvPr/>
          </p:nvSpPr>
          <p:spPr>
            <a:xfrm>
              <a:off x="7680385" y="3835289"/>
              <a:ext cx="59475" cy="58267"/>
            </a:xfrm>
            <a:custGeom>
              <a:rect b="b" l="l" r="r" t="t"/>
              <a:pathLst>
                <a:path extrusionOk="0" h="1832" w="187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72"/>
            <p:cNvSpPr/>
            <p:nvPr/>
          </p:nvSpPr>
          <p:spPr>
            <a:xfrm>
              <a:off x="7659553" y="3805329"/>
              <a:ext cx="30310" cy="76109"/>
            </a:xfrm>
            <a:custGeom>
              <a:rect b="b" l="l" r="r" t="t"/>
              <a:pathLst>
                <a:path extrusionOk="0" h="2393" w="953">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72"/>
            <p:cNvSpPr/>
            <p:nvPr/>
          </p:nvSpPr>
          <p:spPr>
            <a:xfrm>
              <a:off x="7619033" y="3802816"/>
              <a:ext cx="31837" cy="75600"/>
            </a:xfrm>
            <a:custGeom>
              <a:rect b="b" l="l" r="r" t="t"/>
              <a:pathLst>
                <a:path extrusionOk="0" h="2377" w="1001">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4" name="Google Shape;14474;p72"/>
            <p:cNvSpPr/>
            <p:nvPr/>
          </p:nvSpPr>
          <p:spPr>
            <a:xfrm>
              <a:off x="7693266" y="3885509"/>
              <a:ext cx="76904" cy="28879"/>
            </a:xfrm>
            <a:custGeom>
              <a:rect b="b" l="l" r="r" t="t"/>
              <a:pathLst>
                <a:path extrusionOk="0" h="908" w="2418">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5" name="Google Shape;14475;p72"/>
            <p:cNvSpPr/>
            <p:nvPr/>
          </p:nvSpPr>
          <p:spPr>
            <a:xfrm>
              <a:off x="7695524" y="3924566"/>
              <a:ext cx="76904" cy="29960"/>
            </a:xfrm>
            <a:custGeom>
              <a:rect b="b" l="l" r="r" t="t"/>
              <a:pathLst>
                <a:path extrusionOk="0" h="942" w="2418">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72"/>
            <p:cNvSpPr/>
            <p:nvPr/>
          </p:nvSpPr>
          <p:spPr>
            <a:xfrm>
              <a:off x="7473620" y="3916519"/>
              <a:ext cx="75378" cy="85333"/>
            </a:xfrm>
            <a:custGeom>
              <a:rect b="b" l="l" r="r" t="t"/>
              <a:pathLst>
                <a:path extrusionOk="0" h="2683" w="237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72"/>
            <p:cNvSpPr/>
            <p:nvPr/>
          </p:nvSpPr>
          <p:spPr>
            <a:xfrm>
              <a:off x="7415290" y="3850078"/>
              <a:ext cx="310576" cy="304756"/>
            </a:xfrm>
            <a:custGeom>
              <a:rect b="b" l="l" r="r" t="t"/>
              <a:pathLst>
                <a:path extrusionOk="0" h="9582" w="9765">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72"/>
            <p:cNvSpPr/>
            <p:nvPr/>
          </p:nvSpPr>
          <p:spPr>
            <a:xfrm>
              <a:off x="7557299" y="4000198"/>
              <a:ext cx="75410" cy="85714"/>
            </a:xfrm>
            <a:custGeom>
              <a:rect b="b" l="l" r="r" t="t"/>
              <a:pathLst>
                <a:path extrusionOk="0" h="2695" w="2371">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9" name="Google Shape;14479;p72"/>
          <p:cNvGrpSpPr/>
          <p:nvPr/>
        </p:nvGrpSpPr>
        <p:grpSpPr>
          <a:xfrm>
            <a:off x="6737312" y="3833413"/>
            <a:ext cx="355230" cy="293401"/>
            <a:chOff x="6889712" y="3833413"/>
            <a:chExt cx="355230" cy="293401"/>
          </a:xfrm>
        </p:grpSpPr>
        <p:sp>
          <p:nvSpPr>
            <p:cNvPr id="14480" name="Google Shape;14480;p72"/>
            <p:cNvSpPr/>
            <p:nvPr/>
          </p:nvSpPr>
          <p:spPr>
            <a:xfrm>
              <a:off x="6926797" y="3833413"/>
              <a:ext cx="279121" cy="293401"/>
            </a:xfrm>
            <a:custGeom>
              <a:rect b="b" l="l" r="r" t="t"/>
              <a:pathLst>
                <a:path extrusionOk="0" h="9225" w="8776">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1" name="Google Shape;14481;p72"/>
            <p:cNvSpPr/>
            <p:nvPr/>
          </p:nvSpPr>
          <p:spPr>
            <a:xfrm>
              <a:off x="6922281" y="3873646"/>
              <a:ext cx="40170" cy="54387"/>
            </a:xfrm>
            <a:custGeom>
              <a:rect b="b" l="l" r="r" t="t"/>
              <a:pathLst>
                <a:path extrusionOk="0" h="1710" w="1263">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2" name="Google Shape;14482;p72"/>
            <p:cNvSpPr/>
            <p:nvPr/>
          </p:nvSpPr>
          <p:spPr>
            <a:xfrm>
              <a:off x="6889712" y="3913529"/>
              <a:ext cx="56804" cy="29261"/>
            </a:xfrm>
            <a:custGeom>
              <a:rect b="b" l="l" r="r" t="t"/>
              <a:pathLst>
                <a:path extrusionOk="0" h="920" w="1786">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72"/>
            <p:cNvSpPr/>
            <p:nvPr/>
          </p:nvSpPr>
          <p:spPr>
            <a:xfrm>
              <a:off x="7171823" y="3873710"/>
              <a:ext cx="39788" cy="54323"/>
            </a:xfrm>
            <a:custGeom>
              <a:rect b="b" l="l" r="r" t="t"/>
              <a:pathLst>
                <a:path extrusionOk="0" h="1708" w="1251">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4" name="Google Shape;14484;p72"/>
            <p:cNvSpPr/>
            <p:nvPr/>
          </p:nvSpPr>
          <p:spPr>
            <a:xfrm>
              <a:off x="7187725" y="3913529"/>
              <a:ext cx="57217" cy="29261"/>
            </a:xfrm>
            <a:custGeom>
              <a:rect b="b" l="l" r="r" t="t"/>
              <a:pathLst>
                <a:path extrusionOk="0" h="920" w="1799">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85" name="Google Shape;14485;p72"/>
          <p:cNvGrpSpPr/>
          <p:nvPr/>
        </p:nvGrpSpPr>
        <p:grpSpPr>
          <a:xfrm>
            <a:off x="7707152" y="3835870"/>
            <a:ext cx="282318" cy="337168"/>
            <a:chOff x="1635875" y="237775"/>
            <a:chExt cx="4370250" cy="5219325"/>
          </a:xfrm>
        </p:grpSpPr>
        <p:sp>
          <p:nvSpPr>
            <p:cNvPr id="14486" name="Google Shape;14486;p72"/>
            <p:cNvSpPr/>
            <p:nvPr/>
          </p:nvSpPr>
          <p:spPr>
            <a:xfrm>
              <a:off x="3572675" y="2020200"/>
              <a:ext cx="583925" cy="556900"/>
            </a:xfrm>
            <a:custGeom>
              <a:rect b="b" l="l" r="r" t="t"/>
              <a:pathLst>
                <a:path extrusionOk="0" h="22276" w="23357">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72"/>
            <p:cNvSpPr/>
            <p:nvPr/>
          </p:nvSpPr>
          <p:spPr>
            <a:xfrm>
              <a:off x="1635875" y="237775"/>
              <a:ext cx="4370250" cy="5219325"/>
            </a:xfrm>
            <a:custGeom>
              <a:rect b="b" l="l" r="r" t="t"/>
              <a:pathLst>
                <a:path extrusionOk="0" h="208773" w="17481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88" name="Google Shape;14488;p72"/>
          <p:cNvGrpSpPr/>
          <p:nvPr/>
        </p:nvGrpSpPr>
        <p:grpSpPr>
          <a:xfrm>
            <a:off x="3103963" y="3361140"/>
            <a:ext cx="297886" cy="337578"/>
            <a:chOff x="3103963" y="3361140"/>
            <a:chExt cx="297886" cy="337578"/>
          </a:xfrm>
        </p:grpSpPr>
        <p:sp>
          <p:nvSpPr>
            <p:cNvPr id="14489" name="Google Shape;14489;p72"/>
            <p:cNvSpPr/>
            <p:nvPr/>
          </p:nvSpPr>
          <p:spPr>
            <a:xfrm>
              <a:off x="3245305" y="3519402"/>
              <a:ext cx="14026" cy="14408"/>
            </a:xfrm>
            <a:custGeom>
              <a:rect b="b" l="l" r="r" t="t"/>
              <a:pathLst>
                <a:path extrusionOk="0" h="453" w="441">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0" name="Google Shape;14490;p72"/>
            <p:cNvSpPr/>
            <p:nvPr/>
          </p:nvSpPr>
          <p:spPr>
            <a:xfrm>
              <a:off x="3284679" y="3597388"/>
              <a:ext cx="74646" cy="74646"/>
            </a:xfrm>
            <a:custGeom>
              <a:rect b="b" l="l" r="r" t="t"/>
              <a:pathLst>
                <a:path extrusionOk="0" h="2347" w="2347">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1" name="Google Shape;14491;p72"/>
            <p:cNvSpPr/>
            <p:nvPr/>
          </p:nvSpPr>
          <p:spPr>
            <a:xfrm>
              <a:off x="3145692" y="3597483"/>
              <a:ext cx="75028" cy="74933"/>
            </a:xfrm>
            <a:custGeom>
              <a:rect b="b" l="l" r="r" t="t"/>
              <a:pathLst>
                <a:path extrusionOk="0" h="2356" w="2359">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2" name="Google Shape;14492;p72"/>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3" name="Google Shape;14493;p72"/>
            <p:cNvSpPr/>
            <p:nvPr/>
          </p:nvSpPr>
          <p:spPr>
            <a:xfrm>
              <a:off x="3277873" y="3490618"/>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72"/>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72"/>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6" name="Google Shape;14496;p72"/>
            <p:cNvSpPr/>
            <p:nvPr/>
          </p:nvSpPr>
          <p:spPr>
            <a:xfrm>
              <a:off x="3103963" y="3361140"/>
              <a:ext cx="297886" cy="337578"/>
            </a:xfrm>
            <a:custGeom>
              <a:rect b="b" l="l" r="r" t="t"/>
              <a:pathLst>
                <a:path extrusionOk="0" h="10614" w="9366">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72"/>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8" name="Google Shape;14498;p72"/>
            <p:cNvSpPr/>
            <p:nvPr/>
          </p:nvSpPr>
          <p:spPr>
            <a:xfrm>
              <a:off x="3278986" y="3524681"/>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9" name="Google Shape;14499;p72"/>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0" name="Google Shape;14500;p72"/>
            <p:cNvSpPr/>
            <p:nvPr/>
          </p:nvSpPr>
          <p:spPr>
            <a:xfrm>
              <a:off x="3219543" y="3586415"/>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1" name="Google Shape;14501;p72"/>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2" name="Google Shape;14502;p72"/>
            <p:cNvSpPr/>
            <p:nvPr/>
          </p:nvSpPr>
          <p:spPr>
            <a:xfrm>
              <a:off x="3247181" y="3444787"/>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3" name="Google Shape;14503;p72"/>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4" name="Google Shape;14504;p72"/>
            <p:cNvSpPr/>
            <p:nvPr/>
          </p:nvSpPr>
          <p:spPr>
            <a:xfrm>
              <a:off x="3257422" y="360422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5" name="Google Shape;14505;p72"/>
            <p:cNvSpPr/>
            <p:nvPr/>
          </p:nvSpPr>
          <p:spPr>
            <a:xfrm>
              <a:off x="3247181" y="344478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72"/>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7" name="Google Shape;14507;p72"/>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8" name="Google Shape;14508;p72"/>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9" name="Google Shape;14509;p72"/>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0" name="Google Shape;14510;p72"/>
            <p:cNvSpPr/>
            <p:nvPr/>
          </p:nvSpPr>
          <p:spPr>
            <a:xfrm>
              <a:off x="3259299" y="3361140"/>
              <a:ext cx="51174" cy="118060"/>
            </a:xfrm>
            <a:custGeom>
              <a:rect b="b" l="l" r="r" t="t"/>
              <a:pathLst>
                <a:path extrusionOk="0" h="3712" w="1609">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72"/>
            <p:cNvSpPr/>
            <p:nvPr/>
          </p:nvSpPr>
          <p:spPr>
            <a:xfrm>
              <a:off x="3269922" y="339860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2" name="Google Shape;14512;p72"/>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3" name="Google Shape;14513;p72"/>
          <p:cNvGrpSpPr/>
          <p:nvPr/>
        </p:nvGrpSpPr>
        <p:grpSpPr>
          <a:xfrm>
            <a:off x="2667821" y="3361108"/>
            <a:ext cx="273046" cy="337801"/>
            <a:chOff x="2667821" y="3361108"/>
            <a:chExt cx="273046" cy="337801"/>
          </a:xfrm>
        </p:grpSpPr>
        <p:sp>
          <p:nvSpPr>
            <p:cNvPr id="14514" name="Google Shape;14514;p72"/>
            <p:cNvSpPr/>
            <p:nvPr/>
          </p:nvSpPr>
          <p:spPr>
            <a:xfrm>
              <a:off x="2799971" y="3361108"/>
              <a:ext cx="10273" cy="36385"/>
            </a:xfrm>
            <a:custGeom>
              <a:rect b="b" l="l" r="r" t="t"/>
              <a:pathLst>
                <a:path extrusionOk="0" h="1144" w="323">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72"/>
            <p:cNvSpPr/>
            <p:nvPr/>
          </p:nvSpPr>
          <p:spPr>
            <a:xfrm>
              <a:off x="2838964" y="3371063"/>
              <a:ext cx="22009" cy="34381"/>
            </a:xfrm>
            <a:custGeom>
              <a:rect b="b" l="l" r="r" t="t"/>
              <a:pathLst>
                <a:path extrusionOk="0" h="1081" w="692">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6" name="Google Shape;14516;p72"/>
            <p:cNvSpPr/>
            <p:nvPr/>
          </p:nvSpPr>
          <p:spPr>
            <a:xfrm>
              <a:off x="2873822" y="3399815"/>
              <a:ext cx="29197" cy="28338"/>
            </a:xfrm>
            <a:custGeom>
              <a:rect b="b" l="l" r="r" t="t"/>
              <a:pathLst>
                <a:path extrusionOk="0" h="891" w="918">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7" name="Google Shape;14517;p72"/>
            <p:cNvSpPr/>
            <p:nvPr/>
          </p:nvSpPr>
          <p:spPr>
            <a:xfrm>
              <a:off x="2894655" y="3442656"/>
              <a:ext cx="37116" cy="19592"/>
            </a:xfrm>
            <a:custGeom>
              <a:rect b="b" l="l" r="r" t="t"/>
              <a:pathLst>
                <a:path extrusionOk="0" h="616" w="1167">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72"/>
            <p:cNvSpPr/>
            <p:nvPr/>
          </p:nvSpPr>
          <p:spPr>
            <a:xfrm>
              <a:off x="2904482" y="3493258"/>
              <a:ext cx="36385" cy="10273"/>
            </a:xfrm>
            <a:custGeom>
              <a:rect b="b" l="l" r="r" t="t"/>
              <a:pathLst>
                <a:path extrusionOk="0" h="323" w="1144">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9" name="Google Shape;14519;p72"/>
            <p:cNvSpPr/>
            <p:nvPr/>
          </p:nvSpPr>
          <p:spPr>
            <a:xfrm>
              <a:off x="2895386" y="3533364"/>
              <a:ext cx="35653" cy="20196"/>
            </a:xfrm>
            <a:custGeom>
              <a:rect b="b" l="l" r="r" t="t"/>
              <a:pathLst>
                <a:path extrusionOk="0" h="635" w="1121">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0" name="Google Shape;14520;p72"/>
            <p:cNvSpPr/>
            <p:nvPr/>
          </p:nvSpPr>
          <p:spPr>
            <a:xfrm>
              <a:off x="2872677" y="3567586"/>
              <a:ext cx="30692" cy="28338"/>
            </a:xfrm>
            <a:custGeom>
              <a:rect b="b" l="l" r="r" t="t"/>
              <a:pathLst>
                <a:path extrusionOk="0" h="891" w="965">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1" name="Google Shape;14521;p72"/>
            <p:cNvSpPr/>
            <p:nvPr/>
          </p:nvSpPr>
          <p:spPr>
            <a:xfrm>
              <a:off x="2838233" y="3589818"/>
              <a:ext cx="21214" cy="34318"/>
            </a:xfrm>
            <a:custGeom>
              <a:rect b="b" l="l" r="r" t="t"/>
              <a:pathLst>
                <a:path extrusionOk="0" h="1079" w="667">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72"/>
            <p:cNvSpPr/>
            <p:nvPr/>
          </p:nvSpPr>
          <p:spPr>
            <a:xfrm>
              <a:off x="2747334" y="3589754"/>
              <a:ext cx="21627" cy="34572"/>
            </a:xfrm>
            <a:custGeom>
              <a:rect b="b" l="l" r="r" t="t"/>
              <a:pathLst>
                <a:path extrusionOk="0" h="1087" w="68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72"/>
            <p:cNvSpPr/>
            <p:nvPr/>
          </p:nvSpPr>
          <p:spPr>
            <a:xfrm>
              <a:off x="2705319" y="3566441"/>
              <a:ext cx="29547" cy="28625"/>
            </a:xfrm>
            <a:custGeom>
              <a:rect b="b" l="l" r="r" t="t"/>
              <a:pathLst>
                <a:path extrusionOk="0" h="900" w="929">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4" name="Google Shape;14524;p72"/>
            <p:cNvSpPr/>
            <p:nvPr/>
          </p:nvSpPr>
          <p:spPr>
            <a:xfrm>
              <a:off x="2676918" y="3532060"/>
              <a:ext cx="35240" cy="20133"/>
            </a:xfrm>
            <a:custGeom>
              <a:rect b="b" l="l" r="r" t="t"/>
              <a:pathLst>
                <a:path extrusionOk="0" h="633" w="1108">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5" name="Google Shape;14525;p72"/>
            <p:cNvSpPr/>
            <p:nvPr/>
          </p:nvSpPr>
          <p:spPr>
            <a:xfrm>
              <a:off x="2667821" y="3491763"/>
              <a:ext cx="36385" cy="10241"/>
            </a:xfrm>
            <a:custGeom>
              <a:rect b="b" l="l" r="r" t="t"/>
              <a:pathLst>
                <a:path extrusionOk="0" h="322" w="1144">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72"/>
            <p:cNvSpPr/>
            <p:nvPr/>
          </p:nvSpPr>
          <p:spPr>
            <a:xfrm>
              <a:off x="2677267" y="3441702"/>
              <a:ext cx="35653" cy="20069"/>
            </a:xfrm>
            <a:custGeom>
              <a:rect b="b" l="l" r="r" t="t"/>
              <a:pathLst>
                <a:path extrusionOk="0" h="631" w="1121">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7" name="Google Shape;14527;p72"/>
            <p:cNvSpPr/>
            <p:nvPr/>
          </p:nvSpPr>
          <p:spPr>
            <a:xfrm>
              <a:off x="2706051" y="3399084"/>
              <a:ext cx="30724" cy="28338"/>
            </a:xfrm>
            <a:custGeom>
              <a:rect b="b" l="l" r="r" t="t"/>
              <a:pathLst>
                <a:path extrusionOk="0" h="891" w="966">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8" name="Google Shape;14528;p72"/>
            <p:cNvSpPr/>
            <p:nvPr/>
          </p:nvSpPr>
          <p:spPr>
            <a:xfrm>
              <a:off x="2748861" y="3370713"/>
              <a:ext cx="21596" cy="34190"/>
            </a:xfrm>
            <a:custGeom>
              <a:rect b="b" l="l" r="r" t="t"/>
              <a:pathLst>
                <a:path extrusionOk="0" h="1075" w="679">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9" name="Google Shape;14529;p72"/>
            <p:cNvSpPr/>
            <p:nvPr/>
          </p:nvSpPr>
          <p:spPr>
            <a:xfrm>
              <a:off x="2749242" y="3533364"/>
              <a:ext cx="111731" cy="115198"/>
            </a:xfrm>
            <a:custGeom>
              <a:rect b="b" l="l" r="r" t="t"/>
              <a:pathLst>
                <a:path extrusionOk="0" h="3622" w="3513">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0" name="Google Shape;14530;p72"/>
            <p:cNvSpPr/>
            <p:nvPr/>
          </p:nvSpPr>
          <p:spPr>
            <a:xfrm>
              <a:off x="2795010" y="3417371"/>
              <a:ext cx="94365" cy="106960"/>
            </a:xfrm>
            <a:custGeom>
              <a:rect b="b" l="l" r="r" t="t"/>
              <a:pathLst>
                <a:path extrusionOk="0" h="3363" w="2967">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72"/>
            <p:cNvSpPr/>
            <p:nvPr/>
          </p:nvSpPr>
          <p:spPr>
            <a:xfrm>
              <a:off x="2719695" y="3433974"/>
              <a:ext cx="76141" cy="101744"/>
            </a:xfrm>
            <a:custGeom>
              <a:rect b="b" l="l" r="r" t="t"/>
              <a:pathLst>
                <a:path extrusionOk="0" h="3199" w="2394">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72"/>
            <p:cNvSpPr/>
            <p:nvPr/>
          </p:nvSpPr>
          <p:spPr>
            <a:xfrm>
              <a:off x="2787472" y="3594366"/>
              <a:ext cx="32600" cy="104543"/>
            </a:xfrm>
            <a:custGeom>
              <a:rect b="b" l="l" r="r" t="t"/>
              <a:pathLst>
                <a:path extrusionOk="0" h="3287" w="1025">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3" name="Google Shape;14533;p72"/>
          <p:cNvGrpSpPr/>
          <p:nvPr/>
        </p:nvGrpSpPr>
        <p:grpSpPr>
          <a:xfrm>
            <a:off x="2212469" y="3360313"/>
            <a:ext cx="282715" cy="338660"/>
            <a:chOff x="2212469" y="3360313"/>
            <a:chExt cx="282715" cy="338660"/>
          </a:xfrm>
        </p:grpSpPr>
        <p:sp>
          <p:nvSpPr>
            <p:cNvPr id="14534" name="Google Shape;14534;p72"/>
            <p:cNvSpPr/>
            <p:nvPr/>
          </p:nvSpPr>
          <p:spPr>
            <a:xfrm>
              <a:off x="2282313" y="3360313"/>
              <a:ext cx="212871" cy="200403"/>
            </a:xfrm>
            <a:custGeom>
              <a:rect b="b" l="l" r="r" t="t"/>
              <a:pathLst>
                <a:path extrusionOk="0" h="6301" w="6693">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5" name="Google Shape;14535;p72"/>
            <p:cNvSpPr/>
            <p:nvPr/>
          </p:nvSpPr>
          <p:spPr>
            <a:xfrm>
              <a:off x="2234987" y="3526304"/>
              <a:ext cx="106070" cy="94143"/>
            </a:xfrm>
            <a:custGeom>
              <a:rect b="b" l="l" r="r" t="t"/>
              <a:pathLst>
                <a:path extrusionOk="0" h="2960" w="3335">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6" name="Google Shape;14536;p72"/>
            <p:cNvSpPr/>
            <p:nvPr/>
          </p:nvSpPr>
          <p:spPr>
            <a:xfrm>
              <a:off x="2212469" y="3622386"/>
              <a:ext cx="61924" cy="76586"/>
            </a:xfrm>
            <a:custGeom>
              <a:rect b="b" l="l" r="r" t="t"/>
              <a:pathLst>
                <a:path extrusionOk="0" h="2408" w="1947">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7" name="Google Shape;14537;p72"/>
          <p:cNvGrpSpPr/>
          <p:nvPr/>
        </p:nvGrpSpPr>
        <p:grpSpPr>
          <a:xfrm>
            <a:off x="1768821" y="3361108"/>
            <a:ext cx="278739" cy="339073"/>
            <a:chOff x="1768821" y="3361108"/>
            <a:chExt cx="278739" cy="339073"/>
          </a:xfrm>
        </p:grpSpPr>
        <p:sp>
          <p:nvSpPr>
            <p:cNvPr id="14538" name="Google Shape;14538;p72"/>
            <p:cNvSpPr/>
            <p:nvPr/>
          </p:nvSpPr>
          <p:spPr>
            <a:xfrm>
              <a:off x="1784374" y="3549744"/>
              <a:ext cx="32218" cy="21564"/>
            </a:xfrm>
            <a:custGeom>
              <a:rect b="b" l="l" r="r" t="t"/>
              <a:pathLst>
                <a:path extrusionOk="0" h="678" w="1013">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72"/>
            <p:cNvSpPr/>
            <p:nvPr/>
          </p:nvSpPr>
          <p:spPr>
            <a:xfrm>
              <a:off x="1998326" y="3551652"/>
              <a:ext cx="32218" cy="21532"/>
            </a:xfrm>
            <a:custGeom>
              <a:rect b="b" l="l" r="r" t="t"/>
              <a:pathLst>
                <a:path extrusionOk="0" h="677" w="1013">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72"/>
            <p:cNvSpPr/>
            <p:nvPr/>
          </p:nvSpPr>
          <p:spPr>
            <a:xfrm>
              <a:off x="1826007" y="3466383"/>
              <a:ext cx="142041" cy="233799"/>
            </a:xfrm>
            <a:custGeom>
              <a:rect b="b" l="l" r="r" t="t"/>
              <a:pathLst>
                <a:path extrusionOk="0" h="7351" w="4466">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72"/>
            <p:cNvSpPr/>
            <p:nvPr/>
          </p:nvSpPr>
          <p:spPr>
            <a:xfrm>
              <a:off x="1820345" y="3409706"/>
              <a:ext cx="177631" cy="144236"/>
            </a:xfrm>
            <a:custGeom>
              <a:rect b="b" l="l" r="r" t="t"/>
              <a:pathLst>
                <a:path extrusionOk="0" h="4535" w="5585">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72"/>
            <p:cNvSpPr/>
            <p:nvPr/>
          </p:nvSpPr>
          <p:spPr>
            <a:xfrm>
              <a:off x="1904406" y="3361108"/>
              <a:ext cx="10241" cy="32982"/>
            </a:xfrm>
            <a:custGeom>
              <a:rect b="b" l="l" r="r" t="t"/>
              <a:pathLst>
                <a:path extrusionOk="0" h="1037" w="322">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3" name="Google Shape;14543;p72"/>
            <p:cNvSpPr/>
            <p:nvPr/>
          </p:nvSpPr>
          <p:spPr>
            <a:xfrm>
              <a:off x="1836248" y="3378219"/>
              <a:ext cx="23504" cy="29865"/>
            </a:xfrm>
            <a:custGeom>
              <a:rect b="b" l="l" r="r" t="t"/>
              <a:pathLst>
                <a:path extrusionOk="0" h="939" w="739">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72"/>
            <p:cNvSpPr/>
            <p:nvPr/>
          </p:nvSpPr>
          <p:spPr>
            <a:xfrm>
              <a:off x="1787014" y="3427072"/>
              <a:ext cx="31073" cy="21691"/>
            </a:xfrm>
            <a:custGeom>
              <a:rect b="b" l="l" r="r" t="t"/>
              <a:pathLst>
                <a:path extrusionOk="0" h="682" w="977">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5" name="Google Shape;14545;p72"/>
            <p:cNvSpPr/>
            <p:nvPr/>
          </p:nvSpPr>
          <p:spPr>
            <a:xfrm>
              <a:off x="1768821" y="3494021"/>
              <a:ext cx="33363" cy="10623"/>
            </a:xfrm>
            <a:custGeom>
              <a:rect b="b" l="l" r="r" t="t"/>
              <a:pathLst>
                <a:path extrusionOk="0" h="334" w="1049">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72"/>
            <p:cNvSpPr/>
            <p:nvPr/>
          </p:nvSpPr>
          <p:spPr>
            <a:xfrm>
              <a:off x="2014610" y="3495930"/>
              <a:ext cx="32950" cy="10623"/>
            </a:xfrm>
            <a:custGeom>
              <a:rect b="b" l="l" r="r" t="t"/>
              <a:pathLst>
                <a:path extrusionOk="0" h="334" w="1036">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7" name="Google Shape;14547;p72"/>
            <p:cNvSpPr/>
            <p:nvPr/>
          </p:nvSpPr>
          <p:spPr>
            <a:xfrm>
              <a:off x="1999439" y="3428948"/>
              <a:ext cx="31105" cy="21882"/>
            </a:xfrm>
            <a:custGeom>
              <a:rect b="b" l="l" r="r" t="t"/>
              <a:pathLst>
                <a:path extrusionOk="0" h="688" w="978">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8" name="Google Shape;14548;p72"/>
            <p:cNvSpPr/>
            <p:nvPr/>
          </p:nvSpPr>
          <p:spPr>
            <a:xfrm>
              <a:off x="1958156" y="3379269"/>
              <a:ext cx="23917" cy="29579"/>
            </a:xfrm>
            <a:custGeom>
              <a:rect b="b" l="l" r="r" t="t"/>
              <a:pathLst>
                <a:path extrusionOk="0" h="930" w="752">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49" name="Google Shape;14549;p72"/>
          <p:cNvGrpSpPr/>
          <p:nvPr/>
        </p:nvGrpSpPr>
        <p:grpSpPr>
          <a:xfrm>
            <a:off x="5337883" y="3336873"/>
            <a:ext cx="307141" cy="376826"/>
            <a:chOff x="5337883" y="3336873"/>
            <a:chExt cx="307141" cy="376826"/>
          </a:xfrm>
        </p:grpSpPr>
        <p:sp>
          <p:nvSpPr>
            <p:cNvPr id="14550" name="Google Shape;14550;p72"/>
            <p:cNvSpPr/>
            <p:nvPr/>
          </p:nvSpPr>
          <p:spPr>
            <a:xfrm>
              <a:off x="5405659" y="3336873"/>
              <a:ext cx="223844" cy="125375"/>
            </a:xfrm>
            <a:custGeom>
              <a:rect b="b" l="l" r="r" t="t"/>
              <a:pathLst>
                <a:path extrusionOk="0" h="3942" w="7038">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72"/>
            <p:cNvSpPr/>
            <p:nvPr/>
          </p:nvSpPr>
          <p:spPr>
            <a:xfrm>
              <a:off x="5337883" y="3369060"/>
              <a:ext cx="307141" cy="344639"/>
            </a:xfrm>
            <a:custGeom>
              <a:rect b="b" l="l" r="r" t="t"/>
              <a:pathLst>
                <a:path extrusionOk="0" h="10836" w="9657">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52" name="Google Shape;14552;p72"/>
          <p:cNvGrpSpPr/>
          <p:nvPr/>
        </p:nvGrpSpPr>
        <p:grpSpPr>
          <a:xfrm>
            <a:off x="4883835" y="3337255"/>
            <a:ext cx="323425" cy="377557"/>
            <a:chOff x="4883835" y="3337255"/>
            <a:chExt cx="323425" cy="377557"/>
          </a:xfrm>
        </p:grpSpPr>
        <p:sp>
          <p:nvSpPr>
            <p:cNvPr id="14553" name="Google Shape;14553;p72"/>
            <p:cNvSpPr/>
            <p:nvPr/>
          </p:nvSpPr>
          <p:spPr>
            <a:xfrm>
              <a:off x="4883835" y="3447682"/>
              <a:ext cx="323425" cy="142932"/>
            </a:xfrm>
            <a:custGeom>
              <a:rect b="b" l="l" r="r" t="t"/>
              <a:pathLst>
                <a:path extrusionOk="0" h="4494" w="10169">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4" name="Google Shape;14554;p72"/>
            <p:cNvSpPr/>
            <p:nvPr/>
          </p:nvSpPr>
          <p:spPr>
            <a:xfrm>
              <a:off x="4931161" y="3600377"/>
              <a:ext cx="228392" cy="114434"/>
            </a:xfrm>
            <a:custGeom>
              <a:rect b="b" l="l" r="r" t="t"/>
              <a:pathLst>
                <a:path extrusionOk="0" h="3598" w="7181">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5" name="Google Shape;14555;p72"/>
            <p:cNvSpPr/>
            <p:nvPr/>
          </p:nvSpPr>
          <p:spPr>
            <a:xfrm>
              <a:off x="4926263" y="3337255"/>
              <a:ext cx="238601" cy="97355"/>
            </a:xfrm>
            <a:custGeom>
              <a:rect b="b" l="l" r="r" t="t"/>
              <a:pathLst>
                <a:path extrusionOk="0" h="3061" w="7502">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56" name="Google Shape;14556;p72"/>
          <p:cNvGrpSpPr/>
          <p:nvPr/>
        </p:nvGrpSpPr>
        <p:grpSpPr>
          <a:xfrm>
            <a:off x="6193310" y="3407289"/>
            <a:ext cx="352590" cy="237488"/>
            <a:chOff x="6193310" y="3407289"/>
            <a:chExt cx="352590" cy="237488"/>
          </a:xfrm>
        </p:grpSpPr>
        <p:sp>
          <p:nvSpPr>
            <p:cNvPr id="14557" name="Google Shape;14557;p72"/>
            <p:cNvSpPr/>
            <p:nvPr/>
          </p:nvSpPr>
          <p:spPr>
            <a:xfrm>
              <a:off x="6193310" y="3522042"/>
              <a:ext cx="352590" cy="122735"/>
            </a:xfrm>
            <a:custGeom>
              <a:rect b="b" l="l" r="r" t="t"/>
              <a:pathLst>
                <a:path extrusionOk="0" h="3859" w="11086">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8" name="Google Shape;14558;p72"/>
            <p:cNvSpPr/>
            <p:nvPr/>
          </p:nvSpPr>
          <p:spPr>
            <a:xfrm>
              <a:off x="6217927" y="3546277"/>
              <a:ext cx="132563" cy="73120"/>
            </a:xfrm>
            <a:custGeom>
              <a:rect b="b" l="l" r="r" t="t"/>
              <a:pathLst>
                <a:path extrusionOk="0" h="2299" w="4168">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72"/>
            <p:cNvSpPr/>
            <p:nvPr/>
          </p:nvSpPr>
          <p:spPr>
            <a:xfrm>
              <a:off x="6388720" y="3546277"/>
              <a:ext cx="132563" cy="72738"/>
            </a:xfrm>
            <a:custGeom>
              <a:rect b="b" l="l" r="r" t="t"/>
              <a:pathLst>
                <a:path extrusionOk="0" h="2287" w="4168">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72"/>
            <p:cNvSpPr/>
            <p:nvPr/>
          </p:nvSpPr>
          <p:spPr>
            <a:xfrm>
              <a:off x="6405736" y="3407289"/>
              <a:ext cx="121591" cy="105306"/>
            </a:xfrm>
            <a:custGeom>
              <a:rect b="b" l="l" r="r" t="t"/>
              <a:pathLst>
                <a:path extrusionOk="0" h="3311" w="3823">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1" name="Google Shape;14561;p72"/>
            <p:cNvSpPr/>
            <p:nvPr/>
          </p:nvSpPr>
          <p:spPr>
            <a:xfrm>
              <a:off x="6212616" y="3407289"/>
              <a:ext cx="120827" cy="105306"/>
            </a:xfrm>
            <a:custGeom>
              <a:rect b="b" l="l" r="r" t="t"/>
              <a:pathLst>
                <a:path extrusionOk="0" h="3311" w="3799">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62" name="Google Shape;14562;p72"/>
          <p:cNvGrpSpPr/>
          <p:nvPr/>
        </p:nvGrpSpPr>
        <p:grpSpPr>
          <a:xfrm>
            <a:off x="6637117" y="3397843"/>
            <a:ext cx="353735" cy="254504"/>
            <a:chOff x="6637117" y="3397843"/>
            <a:chExt cx="353735" cy="254504"/>
          </a:xfrm>
        </p:grpSpPr>
        <p:sp>
          <p:nvSpPr>
            <p:cNvPr id="14563" name="Google Shape;14563;p72"/>
            <p:cNvSpPr/>
            <p:nvPr/>
          </p:nvSpPr>
          <p:spPr>
            <a:xfrm>
              <a:off x="6637117" y="3397843"/>
              <a:ext cx="353735" cy="254504"/>
            </a:xfrm>
            <a:custGeom>
              <a:rect b="b" l="l" r="r" t="t"/>
              <a:pathLst>
                <a:path extrusionOk="0" h="8002" w="11122">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4" name="Google Shape;14564;p72"/>
            <p:cNvSpPr/>
            <p:nvPr/>
          </p:nvSpPr>
          <p:spPr>
            <a:xfrm>
              <a:off x="6732532" y="3484925"/>
              <a:ext cx="10273" cy="129923"/>
            </a:xfrm>
            <a:custGeom>
              <a:rect b="b" l="l" r="r" t="t"/>
              <a:pathLst>
                <a:path extrusionOk="0" h="4085" w="323">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5" name="Google Shape;14565;p72"/>
            <p:cNvSpPr/>
            <p:nvPr/>
          </p:nvSpPr>
          <p:spPr>
            <a:xfrm>
              <a:off x="6903707" y="3467591"/>
              <a:ext cx="38293" cy="29483"/>
            </a:xfrm>
            <a:custGeom>
              <a:rect b="b" l="l" r="r" t="t"/>
              <a:pathLst>
                <a:path extrusionOk="0" h="927" w="1204">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6" name="Google Shape;14566;p72"/>
            <p:cNvSpPr/>
            <p:nvPr/>
          </p:nvSpPr>
          <p:spPr>
            <a:xfrm>
              <a:off x="6750725" y="3461739"/>
              <a:ext cx="177249" cy="177345"/>
            </a:xfrm>
            <a:custGeom>
              <a:rect b="b" l="l" r="r" t="t"/>
              <a:pathLst>
                <a:path extrusionOk="0" h="5576" w="5573">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7" name="Google Shape;14567;p72"/>
            <p:cNvSpPr/>
            <p:nvPr/>
          </p:nvSpPr>
          <p:spPr>
            <a:xfrm>
              <a:off x="6778363" y="3495166"/>
              <a:ext cx="134090" cy="110681"/>
            </a:xfrm>
            <a:custGeom>
              <a:rect b="b" l="l" r="r" t="t"/>
              <a:pathLst>
                <a:path extrusionOk="0" h="3480" w="4216">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8" name="Google Shape;14568;p72"/>
            <p:cNvSpPr/>
            <p:nvPr/>
          </p:nvSpPr>
          <p:spPr>
            <a:xfrm>
              <a:off x="6820791" y="3521501"/>
              <a:ext cx="49997" cy="41665"/>
            </a:xfrm>
            <a:custGeom>
              <a:rect b="b" l="l" r="r" t="t"/>
              <a:pathLst>
                <a:path extrusionOk="0" h="1310" w="1572">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69" name="Google Shape;14569;p72"/>
          <p:cNvGrpSpPr/>
          <p:nvPr/>
        </p:nvGrpSpPr>
        <p:grpSpPr>
          <a:xfrm>
            <a:off x="7075994" y="3349531"/>
            <a:ext cx="360637" cy="352336"/>
            <a:chOff x="7075994" y="3349531"/>
            <a:chExt cx="360637" cy="352336"/>
          </a:xfrm>
        </p:grpSpPr>
        <p:sp>
          <p:nvSpPr>
            <p:cNvPr id="14570" name="Google Shape;14570;p72"/>
            <p:cNvSpPr/>
            <p:nvPr/>
          </p:nvSpPr>
          <p:spPr>
            <a:xfrm>
              <a:off x="7277097" y="3607502"/>
              <a:ext cx="56454" cy="57154"/>
            </a:xfrm>
            <a:custGeom>
              <a:rect b="b" l="l" r="r" t="t"/>
              <a:pathLst>
                <a:path extrusionOk="0" h="1797" w="1775">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72"/>
            <p:cNvSpPr/>
            <p:nvPr/>
          </p:nvSpPr>
          <p:spPr>
            <a:xfrm>
              <a:off x="7090784" y="3428917"/>
              <a:ext cx="190894" cy="81421"/>
            </a:xfrm>
            <a:custGeom>
              <a:rect b="b" l="l" r="r" t="t"/>
              <a:pathLst>
                <a:path extrusionOk="0" h="2560" w="6002">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72"/>
            <p:cNvSpPr/>
            <p:nvPr/>
          </p:nvSpPr>
          <p:spPr>
            <a:xfrm>
              <a:off x="7075994" y="3520102"/>
              <a:ext cx="136762" cy="167072"/>
            </a:xfrm>
            <a:custGeom>
              <a:rect b="b" l="l" r="r" t="t"/>
              <a:pathLst>
                <a:path extrusionOk="0" h="5253" w="430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3" name="Google Shape;14573;p72"/>
            <p:cNvSpPr/>
            <p:nvPr/>
          </p:nvSpPr>
          <p:spPr>
            <a:xfrm>
              <a:off x="7158560" y="3468609"/>
              <a:ext cx="87496" cy="57249"/>
            </a:xfrm>
            <a:custGeom>
              <a:rect b="b" l="l" r="r" t="t"/>
              <a:pathLst>
                <a:path extrusionOk="0" h="1800" w="2751">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4" name="Google Shape;14574;p72"/>
            <p:cNvSpPr/>
            <p:nvPr/>
          </p:nvSpPr>
          <p:spPr>
            <a:xfrm>
              <a:off x="7199461" y="3548567"/>
              <a:ext cx="78399" cy="78749"/>
            </a:xfrm>
            <a:custGeom>
              <a:rect b="b" l="l" r="r" t="t"/>
              <a:pathLst>
                <a:path extrusionOk="0" h="2476" w="2465">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5" name="Google Shape;14575;p72"/>
            <p:cNvSpPr/>
            <p:nvPr/>
          </p:nvSpPr>
          <p:spPr>
            <a:xfrm>
              <a:off x="7114256" y="3523855"/>
              <a:ext cx="72738" cy="76141"/>
            </a:xfrm>
            <a:custGeom>
              <a:rect b="b" l="l" r="r" t="t"/>
              <a:pathLst>
                <a:path extrusionOk="0" h="2394" w="2287">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72"/>
            <p:cNvSpPr/>
            <p:nvPr/>
          </p:nvSpPr>
          <p:spPr>
            <a:xfrm>
              <a:off x="7221057" y="3349531"/>
              <a:ext cx="215574" cy="352336"/>
            </a:xfrm>
            <a:custGeom>
              <a:rect b="b" l="l" r="r" t="t"/>
              <a:pathLst>
                <a:path extrusionOk="0" h="11078" w="6778">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77" name="Google Shape;14577;p72"/>
          <p:cNvGrpSpPr/>
          <p:nvPr/>
        </p:nvGrpSpPr>
        <p:grpSpPr>
          <a:xfrm>
            <a:off x="7651983" y="3349181"/>
            <a:ext cx="107183" cy="352399"/>
            <a:chOff x="7651983" y="3349181"/>
            <a:chExt cx="107183" cy="352399"/>
          </a:xfrm>
        </p:grpSpPr>
        <p:sp>
          <p:nvSpPr>
            <p:cNvPr id="14578" name="Google Shape;14578;p72"/>
            <p:cNvSpPr/>
            <p:nvPr/>
          </p:nvSpPr>
          <p:spPr>
            <a:xfrm>
              <a:off x="7651983" y="3349181"/>
              <a:ext cx="84092" cy="247507"/>
            </a:xfrm>
            <a:custGeom>
              <a:rect b="b" l="l" r="r" t="t"/>
              <a:pathLst>
                <a:path extrusionOk="0" h="7782" w="2644">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72"/>
            <p:cNvSpPr/>
            <p:nvPr/>
          </p:nvSpPr>
          <p:spPr>
            <a:xfrm>
              <a:off x="7667885" y="3387379"/>
              <a:ext cx="91280" cy="314202"/>
            </a:xfrm>
            <a:custGeom>
              <a:rect b="b" l="l" r="r" t="t"/>
              <a:pathLst>
                <a:path extrusionOk="0" h="9879" w="287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0" name="Google Shape;14580;p72"/>
          <p:cNvGrpSpPr/>
          <p:nvPr/>
        </p:nvGrpSpPr>
        <p:grpSpPr>
          <a:xfrm>
            <a:off x="7973468" y="3382322"/>
            <a:ext cx="352590" cy="287072"/>
            <a:chOff x="7973468" y="3382322"/>
            <a:chExt cx="352590" cy="287072"/>
          </a:xfrm>
        </p:grpSpPr>
        <p:sp>
          <p:nvSpPr>
            <p:cNvPr id="14581" name="Google Shape;14581;p72"/>
            <p:cNvSpPr/>
            <p:nvPr/>
          </p:nvSpPr>
          <p:spPr>
            <a:xfrm>
              <a:off x="7973468" y="3382322"/>
              <a:ext cx="352590" cy="287072"/>
            </a:xfrm>
            <a:custGeom>
              <a:rect b="b" l="l" r="r" t="t"/>
              <a:pathLst>
                <a:path extrusionOk="0" h="9026" w="11086">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2" name="Google Shape;14582;p72"/>
            <p:cNvSpPr/>
            <p:nvPr/>
          </p:nvSpPr>
          <p:spPr>
            <a:xfrm>
              <a:off x="8051486" y="3417149"/>
              <a:ext cx="73883" cy="10623"/>
            </a:xfrm>
            <a:custGeom>
              <a:rect b="b" l="l" r="r" t="t"/>
              <a:pathLst>
                <a:path extrusionOk="0" h="334" w="2323">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3" name="Google Shape;14583;p72"/>
            <p:cNvSpPr/>
            <p:nvPr/>
          </p:nvSpPr>
          <p:spPr>
            <a:xfrm>
              <a:off x="8022702" y="3437981"/>
              <a:ext cx="102667" cy="10623"/>
            </a:xfrm>
            <a:custGeom>
              <a:rect b="b" l="l" r="r" t="t"/>
              <a:pathLst>
                <a:path extrusionOk="0" h="334" w="3228">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4" name="Google Shape;14584;p72"/>
            <p:cNvSpPr/>
            <p:nvPr/>
          </p:nvSpPr>
          <p:spPr>
            <a:xfrm>
              <a:off x="8022702" y="3458432"/>
              <a:ext cx="102667" cy="10623"/>
            </a:xfrm>
            <a:custGeom>
              <a:rect b="b" l="l" r="r" t="t"/>
              <a:pathLst>
                <a:path extrusionOk="0" h="334" w="3228">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5" name="Google Shape;14585;p72"/>
            <p:cNvSpPr/>
            <p:nvPr/>
          </p:nvSpPr>
          <p:spPr>
            <a:xfrm>
              <a:off x="8022702" y="3479264"/>
              <a:ext cx="81071" cy="10623"/>
            </a:xfrm>
            <a:custGeom>
              <a:rect b="b" l="l" r="r" t="t"/>
              <a:pathLst>
                <a:path extrusionOk="0" h="334" w="2549">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6" name="Google Shape;14586;p72"/>
            <p:cNvSpPr/>
            <p:nvPr/>
          </p:nvSpPr>
          <p:spPr>
            <a:xfrm>
              <a:off x="8051486" y="3520515"/>
              <a:ext cx="73883" cy="10655"/>
            </a:xfrm>
            <a:custGeom>
              <a:rect b="b" l="l" r="r" t="t"/>
              <a:pathLst>
                <a:path extrusionOk="0" h="335" w="2323">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7" name="Google Shape;14587;p72"/>
            <p:cNvSpPr/>
            <p:nvPr/>
          </p:nvSpPr>
          <p:spPr>
            <a:xfrm>
              <a:off x="8022702" y="3540966"/>
              <a:ext cx="102667" cy="10273"/>
            </a:xfrm>
            <a:custGeom>
              <a:rect b="b" l="l" r="r" t="t"/>
              <a:pathLst>
                <a:path extrusionOk="0" h="323" w="3228">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8" name="Google Shape;14588;p72"/>
            <p:cNvSpPr/>
            <p:nvPr/>
          </p:nvSpPr>
          <p:spPr>
            <a:xfrm>
              <a:off x="8022702" y="3561798"/>
              <a:ext cx="49266" cy="10273"/>
            </a:xfrm>
            <a:custGeom>
              <a:rect b="b" l="l" r="r" t="t"/>
              <a:pathLst>
                <a:path extrusionOk="0" h="323" w="1549">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72"/>
            <p:cNvSpPr/>
            <p:nvPr/>
          </p:nvSpPr>
          <p:spPr>
            <a:xfrm>
              <a:off x="8200683" y="3486452"/>
              <a:ext cx="73883" cy="10623"/>
            </a:xfrm>
            <a:custGeom>
              <a:rect b="b" l="l" r="r" t="t"/>
              <a:pathLst>
                <a:path extrusionOk="0" h="334" w="2323">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0" name="Google Shape;14590;p72"/>
            <p:cNvSpPr/>
            <p:nvPr/>
          </p:nvSpPr>
          <p:spPr>
            <a:xfrm>
              <a:off x="8171899" y="3506902"/>
              <a:ext cx="102667" cy="10241"/>
            </a:xfrm>
            <a:custGeom>
              <a:rect b="b" l="l" r="r" t="t"/>
              <a:pathLst>
                <a:path extrusionOk="0" h="322" w="3228">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1" name="Google Shape;14591;p72"/>
            <p:cNvSpPr/>
            <p:nvPr/>
          </p:nvSpPr>
          <p:spPr>
            <a:xfrm>
              <a:off x="8171899" y="3527735"/>
              <a:ext cx="49266" cy="10241"/>
            </a:xfrm>
            <a:custGeom>
              <a:rect b="b" l="l" r="r" t="t"/>
              <a:pathLst>
                <a:path extrusionOk="0" h="322" w="1549">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72"/>
            <p:cNvSpPr/>
            <p:nvPr/>
          </p:nvSpPr>
          <p:spPr>
            <a:xfrm>
              <a:off x="8174189" y="3417149"/>
              <a:ext cx="102635" cy="45099"/>
            </a:xfrm>
            <a:custGeom>
              <a:rect b="b" l="l" r="r" t="t"/>
              <a:pathLst>
                <a:path extrusionOk="0" h="1418" w="3227">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596" name="Shape 14596"/>
        <p:cNvGrpSpPr/>
        <p:nvPr/>
      </p:nvGrpSpPr>
      <p:grpSpPr>
        <a:xfrm>
          <a:off x="0" y="0"/>
          <a:ext cx="0" cy="0"/>
          <a:chOff x="0" y="0"/>
          <a:chExt cx="0" cy="0"/>
        </a:xfrm>
      </p:grpSpPr>
      <p:sp>
        <p:nvSpPr>
          <p:cNvPr id="14597" name="Google Shape;14597;p73"/>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4598" name="Google Shape;14598;p73"/>
          <p:cNvGrpSpPr/>
          <p:nvPr/>
        </p:nvGrpSpPr>
        <p:grpSpPr>
          <a:xfrm>
            <a:off x="849677" y="1500658"/>
            <a:ext cx="347872" cy="347488"/>
            <a:chOff x="849677" y="1500658"/>
            <a:chExt cx="347872" cy="347488"/>
          </a:xfrm>
        </p:grpSpPr>
        <p:sp>
          <p:nvSpPr>
            <p:cNvPr id="14599" name="Google Shape;14599;p73"/>
            <p:cNvSpPr/>
            <p:nvPr/>
          </p:nvSpPr>
          <p:spPr>
            <a:xfrm>
              <a:off x="849677" y="1500658"/>
              <a:ext cx="347872" cy="347488"/>
            </a:xfrm>
            <a:custGeom>
              <a:rect b="b" l="l" r="r" t="t"/>
              <a:pathLst>
                <a:path extrusionOk="0" h="10859" w="10871">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73"/>
            <p:cNvSpPr/>
            <p:nvPr/>
          </p:nvSpPr>
          <p:spPr>
            <a:xfrm>
              <a:off x="936557" y="1663346"/>
              <a:ext cx="43072" cy="48032"/>
            </a:xfrm>
            <a:custGeom>
              <a:rect b="b" l="l" r="r" t="t"/>
              <a:pathLst>
                <a:path extrusionOk="0" h="1501" w="1346">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1" name="Google Shape;14601;p73"/>
            <p:cNvSpPr/>
            <p:nvPr/>
          </p:nvSpPr>
          <p:spPr>
            <a:xfrm>
              <a:off x="106682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2" name="Google Shape;14602;p73"/>
            <p:cNvSpPr/>
            <p:nvPr/>
          </p:nvSpPr>
          <p:spPr>
            <a:xfrm>
              <a:off x="893101" y="1636178"/>
              <a:ext cx="110144" cy="116352"/>
            </a:xfrm>
            <a:custGeom>
              <a:rect b="b" l="l" r="r" t="t"/>
              <a:pathLst>
                <a:path extrusionOk="0" h="3636" w="3442">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3" name="Google Shape;14603;p73"/>
            <p:cNvSpPr/>
            <p:nvPr/>
          </p:nvSpPr>
          <p:spPr>
            <a:xfrm>
              <a:off x="1043597" y="1636882"/>
              <a:ext cx="116608" cy="115264"/>
            </a:xfrm>
            <a:custGeom>
              <a:rect b="b" l="l" r="r" t="t"/>
              <a:pathLst>
                <a:path extrusionOk="0" h="3602" w="3644">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4" name="Google Shape;14604;p73"/>
            <p:cNvSpPr/>
            <p:nvPr/>
          </p:nvSpPr>
          <p:spPr>
            <a:xfrm>
              <a:off x="968173" y="1730002"/>
              <a:ext cx="110144" cy="96064"/>
            </a:xfrm>
            <a:custGeom>
              <a:rect b="b" l="l" r="r" t="t"/>
              <a:pathLst>
                <a:path extrusionOk="0" h="3002" w="3442">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05" name="Google Shape;14605;p73"/>
          <p:cNvGrpSpPr/>
          <p:nvPr/>
        </p:nvGrpSpPr>
        <p:grpSpPr>
          <a:xfrm>
            <a:off x="1415853" y="1500658"/>
            <a:ext cx="315872" cy="347488"/>
            <a:chOff x="1415853" y="1500658"/>
            <a:chExt cx="315872" cy="347488"/>
          </a:xfrm>
        </p:grpSpPr>
        <p:sp>
          <p:nvSpPr>
            <p:cNvPr id="14606" name="Google Shape;14606;p73"/>
            <p:cNvSpPr/>
            <p:nvPr/>
          </p:nvSpPr>
          <p:spPr>
            <a:xfrm>
              <a:off x="1415853" y="1500658"/>
              <a:ext cx="315872" cy="347488"/>
            </a:xfrm>
            <a:custGeom>
              <a:rect b="b" l="l" r="r" t="t"/>
              <a:pathLst>
                <a:path extrusionOk="0" h="10859" w="9871">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7" name="Google Shape;14607;p73"/>
            <p:cNvSpPr/>
            <p:nvPr/>
          </p:nvSpPr>
          <p:spPr>
            <a:xfrm>
              <a:off x="1524045" y="1565810"/>
              <a:ext cx="32416" cy="37376"/>
            </a:xfrm>
            <a:custGeom>
              <a:rect b="b" l="l" r="r" t="t"/>
              <a:pathLst>
                <a:path extrusionOk="0" h="1168" w="1013">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73"/>
            <p:cNvSpPr/>
            <p:nvPr/>
          </p:nvSpPr>
          <p:spPr>
            <a:xfrm>
              <a:off x="1589965" y="1565810"/>
              <a:ext cx="32416" cy="37376"/>
            </a:xfrm>
            <a:custGeom>
              <a:rect b="b" l="l" r="r" t="t"/>
              <a:pathLst>
                <a:path extrusionOk="0" h="1168" w="1013">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73"/>
            <p:cNvSpPr/>
            <p:nvPr/>
          </p:nvSpPr>
          <p:spPr>
            <a:xfrm>
              <a:off x="1551085" y="1598386"/>
              <a:ext cx="43488" cy="42496"/>
            </a:xfrm>
            <a:custGeom>
              <a:rect b="b" l="l" r="r" t="t"/>
              <a:pathLst>
                <a:path extrusionOk="0" h="1328" w="1359">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0" name="Google Shape;14610;p73"/>
          <p:cNvGrpSpPr/>
          <p:nvPr/>
        </p:nvGrpSpPr>
        <p:grpSpPr>
          <a:xfrm>
            <a:off x="4697389" y="1500658"/>
            <a:ext cx="347520" cy="347104"/>
            <a:chOff x="4697389" y="1500658"/>
            <a:chExt cx="347520" cy="347104"/>
          </a:xfrm>
        </p:grpSpPr>
        <p:sp>
          <p:nvSpPr>
            <p:cNvPr id="14611" name="Google Shape;14611;p73"/>
            <p:cNvSpPr/>
            <p:nvPr/>
          </p:nvSpPr>
          <p:spPr>
            <a:xfrm>
              <a:off x="4697389" y="1500658"/>
              <a:ext cx="347520" cy="347104"/>
            </a:xfrm>
            <a:custGeom>
              <a:rect b="b" l="l" r="r" t="t"/>
              <a:pathLst>
                <a:path extrusionOk="0" h="10847" w="1086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2" name="Google Shape;14612;p73"/>
            <p:cNvSpPr/>
            <p:nvPr/>
          </p:nvSpPr>
          <p:spPr>
            <a:xfrm>
              <a:off x="4773581"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3" name="Google Shape;14613;p73"/>
            <p:cNvSpPr/>
            <p:nvPr/>
          </p:nvSpPr>
          <p:spPr>
            <a:xfrm>
              <a:off x="4920653"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4" name="Google Shape;14614;p73"/>
          <p:cNvGrpSpPr/>
          <p:nvPr/>
        </p:nvGrpSpPr>
        <p:grpSpPr>
          <a:xfrm>
            <a:off x="3603533" y="1964946"/>
            <a:ext cx="347520" cy="353760"/>
            <a:chOff x="3603533" y="1964946"/>
            <a:chExt cx="347520" cy="353760"/>
          </a:xfrm>
        </p:grpSpPr>
        <p:sp>
          <p:nvSpPr>
            <p:cNvPr id="14615" name="Google Shape;14615;p73"/>
            <p:cNvSpPr/>
            <p:nvPr/>
          </p:nvSpPr>
          <p:spPr>
            <a:xfrm>
              <a:off x="3603533" y="1964946"/>
              <a:ext cx="347520" cy="353760"/>
            </a:xfrm>
            <a:custGeom>
              <a:rect b="b" l="l" r="r" t="t"/>
              <a:pathLst>
                <a:path extrusionOk="0" h="11055" w="1086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6" name="Google Shape;14616;p73"/>
            <p:cNvSpPr/>
            <p:nvPr/>
          </p:nvSpPr>
          <p:spPr>
            <a:xfrm>
              <a:off x="3823757" y="2285522"/>
              <a:ext cx="16416" cy="10304"/>
            </a:xfrm>
            <a:custGeom>
              <a:rect b="b" l="l" r="r" t="t"/>
              <a:pathLst>
                <a:path extrusionOk="0" h="322" w="513">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7" name="Google Shape;14617;p73"/>
            <p:cNvSpPr/>
            <p:nvPr/>
          </p:nvSpPr>
          <p:spPr>
            <a:xfrm>
              <a:off x="3664493" y="2075218"/>
              <a:ext cx="26720" cy="26688"/>
            </a:xfrm>
            <a:custGeom>
              <a:rect b="b" l="l" r="r" t="t"/>
              <a:pathLst>
                <a:path extrusionOk="0" h="834" w="835">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8" name="Google Shape;14618;p73"/>
          <p:cNvGrpSpPr/>
          <p:nvPr/>
        </p:nvGrpSpPr>
        <p:grpSpPr>
          <a:xfrm>
            <a:off x="1950765" y="1964338"/>
            <a:ext cx="357792" cy="352448"/>
            <a:chOff x="1950765" y="1964338"/>
            <a:chExt cx="357792" cy="352448"/>
          </a:xfrm>
        </p:grpSpPr>
        <p:sp>
          <p:nvSpPr>
            <p:cNvPr id="14619" name="Google Shape;14619;p73"/>
            <p:cNvSpPr/>
            <p:nvPr/>
          </p:nvSpPr>
          <p:spPr>
            <a:xfrm>
              <a:off x="2048301" y="2152530"/>
              <a:ext cx="48800" cy="59488"/>
            </a:xfrm>
            <a:custGeom>
              <a:rect b="b" l="l" r="r" t="t"/>
              <a:pathLst>
                <a:path extrusionOk="0" h="1859" w="1525">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0" name="Google Shape;14620;p73"/>
            <p:cNvSpPr/>
            <p:nvPr/>
          </p:nvSpPr>
          <p:spPr>
            <a:xfrm>
              <a:off x="2164109" y="2152530"/>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1" name="Google Shape;14621;p73"/>
            <p:cNvSpPr/>
            <p:nvPr/>
          </p:nvSpPr>
          <p:spPr>
            <a:xfrm>
              <a:off x="2097453" y="2224562"/>
              <a:ext cx="65952" cy="56416"/>
            </a:xfrm>
            <a:custGeom>
              <a:rect b="b" l="l" r="r" t="t"/>
              <a:pathLst>
                <a:path extrusionOk="0" h="1763" w="2061">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2" name="Google Shape;14622;p73"/>
            <p:cNvSpPr/>
            <p:nvPr/>
          </p:nvSpPr>
          <p:spPr>
            <a:xfrm>
              <a:off x="1950765" y="1964338"/>
              <a:ext cx="357792" cy="352448"/>
            </a:xfrm>
            <a:custGeom>
              <a:rect b="b" l="l" r="r" t="t"/>
              <a:pathLst>
                <a:path extrusionOk="0" h="11014" w="11181">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3" name="Google Shape;14623;p73"/>
          <p:cNvGrpSpPr/>
          <p:nvPr/>
        </p:nvGrpSpPr>
        <p:grpSpPr>
          <a:xfrm>
            <a:off x="7435629" y="1964690"/>
            <a:ext cx="367712" cy="353248"/>
            <a:chOff x="7435629" y="1964690"/>
            <a:chExt cx="367712" cy="353248"/>
          </a:xfrm>
        </p:grpSpPr>
        <p:sp>
          <p:nvSpPr>
            <p:cNvPr id="14624" name="Google Shape;14624;p73"/>
            <p:cNvSpPr/>
            <p:nvPr/>
          </p:nvSpPr>
          <p:spPr>
            <a:xfrm>
              <a:off x="7586125" y="2054258"/>
              <a:ext cx="65952" cy="62880"/>
            </a:xfrm>
            <a:custGeom>
              <a:rect b="b" l="l" r="r" t="t"/>
              <a:pathLst>
                <a:path extrusionOk="0" h="1965" w="2061">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5" name="Google Shape;14625;p73"/>
            <p:cNvSpPr/>
            <p:nvPr/>
          </p:nvSpPr>
          <p:spPr>
            <a:xfrm>
              <a:off x="7553357" y="2030994"/>
              <a:ext cx="32416" cy="38144"/>
            </a:xfrm>
            <a:custGeom>
              <a:rect b="b" l="l" r="r" t="t"/>
              <a:pathLst>
                <a:path extrusionOk="0" h="1192" w="1013">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6" name="Google Shape;14626;p73"/>
            <p:cNvSpPr/>
            <p:nvPr/>
          </p:nvSpPr>
          <p:spPr>
            <a:xfrm>
              <a:off x="7652429" y="2030994"/>
              <a:ext cx="32416" cy="38144"/>
            </a:xfrm>
            <a:custGeom>
              <a:rect b="b" l="l" r="r" t="t"/>
              <a:pathLst>
                <a:path extrusionOk="0" h="1192" w="1013">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7" name="Google Shape;14627;p73"/>
            <p:cNvSpPr/>
            <p:nvPr/>
          </p:nvSpPr>
          <p:spPr>
            <a:xfrm>
              <a:off x="7435629" y="1964690"/>
              <a:ext cx="367712" cy="353248"/>
            </a:xfrm>
            <a:custGeom>
              <a:rect b="b" l="l" r="r" t="t"/>
              <a:pathLst>
                <a:path extrusionOk="0" h="11039" w="11491">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8" name="Google Shape;14628;p73"/>
          <p:cNvGrpSpPr/>
          <p:nvPr/>
        </p:nvGrpSpPr>
        <p:grpSpPr>
          <a:xfrm>
            <a:off x="2512749" y="1965042"/>
            <a:ext cx="333024" cy="352896"/>
            <a:chOff x="2512749" y="1965042"/>
            <a:chExt cx="333024" cy="352896"/>
          </a:xfrm>
        </p:grpSpPr>
        <p:sp>
          <p:nvSpPr>
            <p:cNvPr id="14629" name="Google Shape;14629;p73"/>
            <p:cNvSpPr/>
            <p:nvPr/>
          </p:nvSpPr>
          <p:spPr>
            <a:xfrm>
              <a:off x="2590829" y="2129682"/>
              <a:ext cx="49568" cy="60224"/>
            </a:xfrm>
            <a:custGeom>
              <a:rect b="b" l="l" r="r" t="t"/>
              <a:pathLst>
                <a:path extrusionOk="0" h="1882" w="1549">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0" name="Google Shape;14630;p73"/>
            <p:cNvSpPr/>
            <p:nvPr/>
          </p:nvSpPr>
          <p:spPr>
            <a:xfrm>
              <a:off x="2718477" y="2129682"/>
              <a:ext cx="49568" cy="60224"/>
            </a:xfrm>
            <a:custGeom>
              <a:rect b="b" l="l" r="r" t="t"/>
              <a:pathLst>
                <a:path extrusionOk="0" h="1882" w="1549">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1" name="Google Shape;14631;p73"/>
            <p:cNvSpPr/>
            <p:nvPr/>
          </p:nvSpPr>
          <p:spPr>
            <a:xfrm>
              <a:off x="2624365" y="2242994"/>
              <a:ext cx="110528" cy="52064"/>
            </a:xfrm>
            <a:custGeom>
              <a:rect b="b" l="l" r="r" t="t"/>
              <a:pathLst>
                <a:path extrusionOk="0" h="1627" w="3454">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2" name="Google Shape;14632;p73"/>
            <p:cNvSpPr/>
            <p:nvPr/>
          </p:nvSpPr>
          <p:spPr>
            <a:xfrm>
              <a:off x="2654477" y="2194834"/>
              <a:ext cx="49184" cy="38144"/>
            </a:xfrm>
            <a:custGeom>
              <a:rect b="b" l="l" r="r" t="t"/>
              <a:pathLst>
                <a:path extrusionOk="0" h="1192" w="1537">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3" name="Google Shape;14633;p73"/>
            <p:cNvSpPr/>
            <p:nvPr/>
          </p:nvSpPr>
          <p:spPr>
            <a:xfrm>
              <a:off x="2512749" y="1965042"/>
              <a:ext cx="333024" cy="352896"/>
            </a:xfrm>
            <a:custGeom>
              <a:rect b="b" l="l" r="r" t="t"/>
              <a:pathLst>
                <a:path extrusionOk="0" h="11028" w="10407">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4" name="Google Shape;14634;p73"/>
          <p:cNvGrpSpPr/>
          <p:nvPr/>
        </p:nvGrpSpPr>
        <p:grpSpPr>
          <a:xfrm>
            <a:off x="1398317" y="1981778"/>
            <a:ext cx="365792" cy="335392"/>
            <a:chOff x="1398317" y="1981778"/>
            <a:chExt cx="365792" cy="335392"/>
          </a:xfrm>
        </p:grpSpPr>
        <p:sp>
          <p:nvSpPr>
            <p:cNvPr id="14635" name="Google Shape;14635;p73"/>
            <p:cNvSpPr/>
            <p:nvPr/>
          </p:nvSpPr>
          <p:spPr>
            <a:xfrm>
              <a:off x="1398317" y="1981778"/>
              <a:ext cx="365792" cy="335392"/>
            </a:xfrm>
            <a:custGeom>
              <a:rect b="b" l="l" r="r" t="t"/>
              <a:pathLst>
                <a:path extrusionOk="0" h="10481" w="11431">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6" name="Google Shape;14636;p73"/>
            <p:cNvSpPr/>
            <p:nvPr/>
          </p:nvSpPr>
          <p:spPr>
            <a:xfrm>
              <a:off x="1498893"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7" name="Google Shape;14637;p73"/>
            <p:cNvSpPr/>
            <p:nvPr/>
          </p:nvSpPr>
          <p:spPr>
            <a:xfrm>
              <a:off x="1620429"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8" name="Google Shape;14638;p73"/>
            <p:cNvSpPr/>
            <p:nvPr/>
          </p:nvSpPr>
          <p:spPr>
            <a:xfrm>
              <a:off x="1548813" y="2263314"/>
              <a:ext cx="15264" cy="21088"/>
            </a:xfrm>
            <a:custGeom>
              <a:rect b="b" l="l" r="r" t="t"/>
              <a:pathLst>
                <a:path extrusionOk="0" h="659" w="477">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9" name="Google Shape;14639;p73"/>
            <p:cNvSpPr/>
            <p:nvPr/>
          </p:nvSpPr>
          <p:spPr>
            <a:xfrm>
              <a:off x="1599469" y="2263186"/>
              <a:ext cx="15296" cy="21216"/>
            </a:xfrm>
            <a:custGeom>
              <a:rect b="b" l="l" r="r" t="t"/>
              <a:pathLst>
                <a:path extrusionOk="0" h="663" w="478">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0" name="Google Shape;14640;p73"/>
            <p:cNvSpPr/>
            <p:nvPr/>
          </p:nvSpPr>
          <p:spPr>
            <a:xfrm>
              <a:off x="1631117" y="2062130"/>
              <a:ext cx="22496" cy="23392"/>
            </a:xfrm>
            <a:custGeom>
              <a:rect b="b" l="l" r="r" t="t"/>
              <a:pathLst>
                <a:path extrusionOk="0" h="731" w="703">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1" name="Google Shape;14641;p73"/>
          <p:cNvGrpSpPr/>
          <p:nvPr/>
        </p:nvGrpSpPr>
        <p:grpSpPr>
          <a:xfrm>
            <a:off x="3052237" y="2003570"/>
            <a:ext cx="353600" cy="314752"/>
            <a:chOff x="3052237" y="2003570"/>
            <a:chExt cx="353600" cy="314752"/>
          </a:xfrm>
        </p:grpSpPr>
        <p:sp>
          <p:nvSpPr>
            <p:cNvPr id="14642" name="Google Shape;14642;p73"/>
            <p:cNvSpPr/>
            <p:nvPr/>
          </p:nvSpPr>
          <p:spPr>
            <a:xfrm>
              <a:off x="3261773" y="2108338"/>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73"/>
            <p:cNvSpPr/>
            <p:nvPr/>
          </p:nvSpPr>
          <p:spPr>
            <a:xfrm>
              <a:off x="3146349" y="2108338"/>
              <a:ext cx="48416" cy="59488"/>
            </a:xfrm>
            <a:custGeom>
              <a:rect b="b" l="l" r="r" t="t"/>
              <a:pathLst>
                <a:path extrusionOk="0" h="1859" w="1513">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4" name="Google Shape;14644;p73"/>
            <p:cNvSpPr/>
            <p:nvPr/>
          </p:nvSpPr>
          <p:spPr>
            <a:xfrm>
              <a:off x="3052237" y="2003570"/>
              <a:ext cx="353600" cy="314752"/>
            </a:xfrm>
            <a:custGeom>
              <a:rect b="b" l="l" r="r" t="t"/>
              <a:pathLst>
                <a:path extrusionOk="0" h="9836" w="1105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5" name="Google Shape;14645;p73"/>
          <p:cNvGrpSpPr/>
          <p:nvPr/>
        </p:nvGrpSpPr>
        <p:grpSpPr>
          <a:xfrm>
            <a:off x="1404013" y="2958066"/>
            <a:ext cx="368096" cy="223968"/>
            <a:chOff x="1404013" y="2958066"/>
            <a:chExt cx="368096" cy="223968"/>
          </a:xfrm>
        </p:grpSpPr>
        <p:sp>
          <p:nvSpPr>
            <p:cNvPr id="14646" name="Google Shape;14646;p73"/>
            <p:cNvSpPr/>
            <p:nvPr/>
          </p:nvSpPr>
          <p:spPr>
            <a:xfrm>
              <a:off x="1426893" y="3073426"/>
              <a:ext cx="40032" cy="45760"/>
            </a:xfrm>
            <a:custGeom>
              <a:rect b="b" l="l" r="r" t="t"/>
              <a:pathLst>
                <a:path extrusionOk="0" h="1430" w="1251">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7" name="Google Shape;14647;p73"/>
            <p:cNvSpPr/>
            <p:nvPr/>
          </p:nvSpPr>
          <p:spPr>
            <a:xfrm>
              <a:off x="1404013" y="2958066"/>
              <a:ext cx="368096" cy="223968"/>
            </a:xfrm>
            <a:custGeom>
              <a:rect b="b" l="l" r="r" t="t"/>
              <a:pathLst>
                <a:path extrusionOk="0" h="6999" w="11503">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48" name="Google Shape;14648;p73"/>
          <p:cNvSpPr/>
          <p:nvPr/>
        </p:nvSpPr>
        <p:spPr>
          <a:xfrm>
            <a:off x="4147597" y="2886354"/>
            <a:ext cx="367712" cy="367680"/>
          </a:xfrm>
          <a:custGeom>
            <a:rect b="b" l="l" r="r" t="t"/>
            <a:pathLst>
              <a:path extrusionOk="0" h="11490" w="11491">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9" name="Google Shape;14649;p73"/>
          <p:cNvSpPr/>
          <p:nvPr/>
        </p:nvSpPr>
        <p:spPr>
          <a:xfrm>
            <a:off x="880141" y="2886290"/>
            <a:ext cx="323520" cy="367360"/>
          </a:xfrm>
          <a:custGeom>
            <a:rect b="b" l="l" r="r" t="t"/>
            <a:pathLst>
              <a:path extrusionOk="0" h="11480" w="1011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50" name="Google Shape;14650;p73"/>
          <p:cNvGrpSpPr/>
          <p:nvPr/>
        </p:nvGrpSpPr>
        <p:grpSpPr>
          <a:xfrm>
            <a:off x="1951149" y="2885202"/>
            <a:ext cx="370368" cy="367328"/>
            <a:chOff x="1951149" y="2885202"/>
            <a:chExt cx="370368" cy="367328"/>
          </a:xfrm>
        </p:grpSpPr>
        <p:sp>
          <p:nvSpPr>
            <p:cNvPr id="14651" name="Google Shape;14651;p73"/>
            <p:cNvSpPr/>
            <p:nvPr/>
          </p:nvSpPr>
          <p:spPr>
            <a:xfrm>
              <a:off x="1951149" y="2885202"/>
              <a:ext cx="370368" cy="367328"/>
            </a:xfrm>
            <a:custGeom>
              <a:rect b="b" l="l" r="r" t="t"/>
              <a:pathLst>
                <a:path extrusionOk="0" h="11479" w="11574">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2" name="Google Shape;14652;p73"/>
            <p:cNvSpPr/>
            <p:nvPr/>
          </p:nvSpPr>
          <p:spPr>
            <a:xfrm>
              <a:off x="2061645" y="3093618"/>
              <a:ext cx="51456" cy="51456"/>
            </a:xfrm>
            <a:custGeom>
              <a:rect b="b" l="l" r="r" t="t"/>
              <a:pathLst>
                <a:path extrusionOk="0" h="1608" w="1608">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3" name="Google Shape;14653;p73"/>
            <p:cNvSpPr/>
            <p:nvPr/>
          </p:nvSpPr>
          <p:spPr>
            <a:xfrm>
              <a:off x="2159565" y="3093618"/>
              <a:ext cx="51456" cy="51456"/>
            </a:xfrm>
            <a:custGeom>
              <a:rect b="b" l="l" r="r" t="t"/>
              <a:pathLst>
                <a:path extrusionOk="0" h="1608" w="1608">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4" name="Google Shape;14654;p73"/>
          <p:cNvGrpSpPr/>
          <p:nvPr/>
        </p:nvGrpSpPr>
        <p:grpSpPr>
          <a:xfrm>
            <a:off x="2501677" y="2906162"/>
            <a:ext cx="367328" cy="327296"/>
            <a:chOff x="2501677" y="2906162"/>
            <a:chExt cx="367328" cy="327296"/>
          </a:xfrm>
        </p:grpSpPr>
        <p:sp>
          <p:nvSpPr>
            <p:cNvPr id="14655" name="Google Shape;14655;p73"/>
            <p:cNvSpPr/>
            <p:nvPr/>
          </p:nvSpPr>
          <p:spPr>
            <a:xfrm>
              <a:off x="2670093" y="3049810"/>
              <a:ext cx="131488" cy="107456"/>
            </a:xfrm>
            <a:custGeom>
              <a:rect b="b" l="l" r="r" t="t"/>
              <a:pathLst>
                <a:path extrusionOk="0" h="3358" w="4109">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6" name="Google Shape;14656;p73"/>
            <p:cNvSpPr/>
            <p:nvPr/>
          </p:nvSpPr>
          <p:spPr>
            <a:xfrm>
              <a:off x="2760397" y="3097522"/>
              <a:ext cx="13344" cy="19360"/>
            </a:xfrm>
            <a:custGeom>
              <a:rect b="b" l="l" r="r" t="t"/>
              <a:pathLst>
                <a:path extrusionOk="0" h="605" w="417">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73"/>
            <p:cNvSpPr/>
            <p:nvPr/>
          </p:nvSpPr>
          <p:spPr>
            <a:xfrm>
              <a:off x="2501677" y="2906162"/>
              <a:ext cx="367328" cy="327296"/>
            </a:xfrm>
            <a:custGeom>
              <a:rect b="b" l="l" r="r" t="t"/>
              <a:pathLst>
                <a:path extrusionOk="0" h="10228" w="11479">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58" name="Google Shape;14658;p73"/>
          <p:cNvSpPr/>
          <p:nvPr/>
        </p:nvSpPr>
        <p:spPr>
          <a:xfrm>
            <a:off x="3597837" y="2929394"/>
            <a:ext cx="368832" cy="281600"/>
          </a:xfrm>
          <a:custGeom>
            <a:rect b="b" l="l" r="r" t="t"/>
            <a:pathLst>
              <a:path extrusionOk="0" h="8800" w="11526">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59" name="Google Shape;14659;p73"/>
          <p:cNvGrpSpPr/>
          <p:nvPr/>
        </p:nvGrpSpPr>
        <p:grpSpPr>
          <a:xfrm>
            <a:off x="3050317" y="2893714"/>
            <a:ext cx="367712" cy="354240"/>
            <a:chOff x="3050317" y="2893714"/>
            <a:chExt cx="367712" cy="354240"/>
          </a:xfrm>
        </p:grpSpPr>
        <p:sp>
          <p:nvSpPr>
            <p:cNvPr id="14660" name="Google Shape;14660;p73"/>
            <p:cNvSpPr/>
            <p:nvPr/>
          </p:nvSpPr>
          <p:spPr>
            <a:xfrm>
              <a:off x="3079661" y="2945010"/>
              <a:ext cx="33184" cy="33184"/>
            </a:xfrm>
            <a:custGeom>
              <a:rect b="b" l="l" r="r" t="t"/>
              <a:pathLst>
                <a:path extrusionOk="0" h="1037" w="1037">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1" name="Google Shape;14661;p73"/>
            <p:cNvSpPr/>
            <p:nvPr/>
          </p:nvSpPr>
          <p:spPr>
            <a:xfrm>
              <a:off x="3050317" y="2893714"/>
              <a:ext cx="367712" cy="354240"/>
            </a:xfrm>
            <a:custGeom>
              <a:rect b="b" l="l" r="r" t="t"/>
              <a:pathLst>
                <a:path extrusionOk="0" h="11070" w="11491">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62" name="Google Shape;14662;p73"/>
          <p:cNvSpPr/>
          <p:nvPr/>
        </p:nvSpPr>
        <p:spPr>
          <a:xfrm>
            <a:off x="4694733" y="2884434"/>
            <a:ext cx="370368" cy="368096"/>
          </a:xfrm>
          <a:custGeom>
            <a:rect b="b" l="l" r="r" t="t"/>
            <a:pathLst>
              <a:path extrusionOk="0" h="11503" w="11574">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3" name="Google Shape;14663;p73"/>
          <p:cNvSpPr/>
          <p:nvPr/>
        </p:nvSpPr>
        <p:spPr>
          <a:xfrm>
            <a:off x="8046381" y="2886290"/>
            <a:ext cx="253408" cy="366240"/>
          </a:xfrm>
          <a:custGeom>
            <a:rect b="b" l="l" r="r" t="t"/>
            <a:pathLst>
              <a:path extrusionOk="0" h="11445" w="7919">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64" name="Google Shape;14664;p73"/>
          <p:cNvGrpSpPr/>
          <p:nvPr/>
        </p:nvGrpSpPr>
        <p:grpSpPr>
          <a:xfrm>
            <a:off x="7531277" y="2886354"/>
            <a:ext cx="185184" cy="367296"/>
            <a:chOff x="7531277" y="2886354"/>
            <a:chExt cx="185184" cy="367296"/>
          </a:xfrm>
        </p:grpSpPr>
        <p:sp>
          <p:nvSpPr>
            <p:cNvPr id="14665" name="Google Shape;14665;p73"/>
            <p:cNvSpPr/>
            <p:nvPr/>
          </p:nvSpPr>
          <p:spPr>
            <a:xfrm>
              <a:off x="7531277" y="2886354"/>
              <a:ext cx="185184" cy="367296"/>
            </a:xfrm>
            <a:custGeom>
              <a:rect b="b" l="l" r="r" t="t"/>
              <a:pathLst>
                <a:path extrusionOk="0" h="11478" w="5787">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6" name="Google Shape;14666;p73"/>
            <p:cNvSpPr/>
            <p:nvPr/>
          </p:nvSpPr>
          <p:spPr>
            <a:xfrm>
              <a:off x="7642157" y="3151154"/>
              <a:ext cx="16032" cy="10688"/>
            </a:xfrm>
            <a:custGeom>
              <a:rect b="b" l="l" r="r" t="t"/>
              <a:pathLst>
                <a:path extrusionOk="0" h="334" w="501">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73"/>
            <p:cNvSpPr/>
            <p:nvPr/>
          </p:nvSpPr>
          <p:spPr>
            <a:xfrm>
              <a:off x="7625005" y="3070738"/>
              <a:ext cx="16032" cy="10336"/>
            </a:xfrm>
            <a:custGeom>
              <a:rect b="b" l="l" r="r" t="t"/>
              <a:pathLst>
                <a:path extrusionOk="0" h="323" w="501">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8" name="Google Shape;14668;p73"/>
          <p:cNvGrpSpPr/>
          <p:nvPr/>
        </p:nvGrpSpPr>
        <p:grpSpPr>
          <a:xfrm>
            <a:off x="6926637" y="2886738"/>
            <a:ext cx="297184" cy="367296"/>
            <a:chOff x="6926637" y="2886738"/>
            <a:chExt cx="297184" cy="367296"/>
          </a:xfrm>
        </p:grpSpPr>
        <p:sp>
          <p:nvSpPr>
            <p:cNvPr id="14669" name="Google Shape;14669;p73"/>
            <p:cNvSpPr/>
            <p:nvPr/>
          </p:nvSpPr>
          <p:spPr>
            <a:xfrm>
              <a:off x="7006637" y="2961202"/>
              <a:ext cx="106720" cy="100064"/>
            </a:xfrm>
            <a:custGeom>
              <a:rect b="b" l="l" r="r" t="t"/>
              <a:pathLst>
                <a:path extrusionOk="0" h="3127" w="3335">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0" name="Google Shape;14670;p73"/>
            <p:cNvSpPr/>
            <p:nvPr/>
          </p:nvSpPr>
          <p:spPr>
            <a:xfrm>
              <a:off x="7037485" y="2986738"/>
              <a:ext cx="106720" cy="100800"/>
            </a:xfrm>
            <a:custGeom>
              <a:rect b="b" l="l" r="r" t="t"/>
              <a:pathLst>
                <a:path extrusionOk="0" h="3150" w="3335">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1" name="Google Shape;14671;p73"/>
            <p:cNvSpPr/>
            <p:nvPr/>
          </p:nvSpPr>
          <p:spPr>
            <a:xfrm>
              <a:off x="6926637" y="2886738"/>
              <a:ext cx="297184" cy="367296"/>
            </a:xfrm>
            <a:custGeom>
              <a:rect b="b" l="l" r="r" t="t"/>
              <a:pathLst>
                <a:path extrusionOk="0" h="11478" w="9287">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72" name="Google Shape;14672;p73"/>
          <p:cNvSpPr/>
          <p:nvPr/>
        </p:nvSpPr>
        <p:spPr>
          <a:xfrm>
            <a:off x="5255565" y="2885970"/>
            <a:ext cx="346368" cy="368064"/>
          </a:xfrm>
          <a:custGeom>
            <a:rect b="b" l="l" r="r" t="t"/>
            <a:pathLst>
              <a:path extrusionOk="0" h="11502" w="10824">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3" name="Google Shape;14673;p73"/>
          <p:cNvSpPr/>
          <p:nvPr/>
        </p:nvSpPr>
        <p:spPr>
          <a:xfrm>
            <a:off x="5834285" y="2886674"/>
            <a:ext cx="289216" cy="368512"/>
          </a:xfrm>
          <a:custGeom>
            <a:rect b="b" l="l" r="r" t="t"/>
            <a:pathLst>
              <a:path extrusionOk="0" h="11516" w="9038">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74" name="Google Shape;14674;p73"/>
          <p:cNvGrpSpPr/>
          <p:nvPr/>
        </p:nvGrpSpPr>
        <p:grpSpPr>
          <a:xfrm>
            <a:off x="6340653" y="2886354"/>
            <a:ext cx="370368" cy="368064"/>
            <a:chOff x="6340653" y="2886354"/>
            <a:chExt cx="370368" cy="368064"/>
          </a:xfrm>
        </p:grpSpPr>
        <p:sp>
          <p:nvSpPr>
            <p:cNvPr id="14675" name="Google Shape;14675;p73"/>
            <p:cNvSpPr/>
            <p:nvPr/>
          </p:nvSpPr>
          <p:spPr>
            <a:xfrm>
              <a:off x="6521229" y="2938162"/>
              <a:ext cx="10720" cy="16416"/>
            </a:xfrm>
            <a:custGeom>
              <a:rect b="b" l="l" r="r" t="t"/>
              <a:pathLst>
                <a:path extrusionOk="0" h="513" w="335">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6" name="Google Shape;14676;p73"/>
            <p:cNvSpPr/>
            <p:nvPr/>
          </p:nvSpPr>
          <p:spPr>
            <a:xfrm>
              <a:off x="6647725" y="3010258"/>
              <a:ext cx="17568" cy="16704"/>
            </a:xfrm>
            <a:custGeom>
              <a:rect b="b" l="l" r="r" t="t"/>
              <a:pathLst>
                <a:path extrusionOk="0" h="522" w="549">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7" name="Google Shape;14677;p73"/>
            <p:cNvSpPr/>
            <p:nvPr/>
          </p:nvSpPr>
          <p:spPr>
            <a:xfrm>
              <a:off x="6635533" y="3166354"/>
              <a:ext cx="17952" cy="11872"/>
            </a:xfrm>
            <a:custGeom>
              <a:rect b="b" l="l" r="r" t="t"/>
              <a:pathLst>
                <a:path extrusionOk="0" h="371" w="561">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8" name="Google Shape;14678;p73"/>
            <p:cNvSpPr/>
            <p:nvPr/>
          </p:nvSpPr>
          <p:spPr>
            <a:xfrm>
              <a:off x="6387885" y="3009970"/>
              <a:ext cx="18336" cy="17376"/>
            </a:xfrm>
            <a:custGeom>
              <a:rect b="b" l="l" r="r" t="t"/>
              <a:pathLst>
                <a:path extrusionOk="0" h="543" w="573">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9" name="Google Shape;14679;p73"/>
            <p:cNvSpPr/>
            <p:nvPr/>
          </p:nvSpPr>
          <p:spPr>
            <a:xfrm>
              <a:off x="6398925" y="3166354"/>
              <a:ext cx="18336" cy="11872"/>
            </a:xfrm>
            <a:custGeom>
              <a:rect b="b" l="l" r="r" t="t"/>
              <a:pathLst>
                <a:path extrusionOk="0" h="371" w="573">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0" name="Google Shape;14680;p73"/>
            <p:cNvSpPr/>
            <p:nvPr/>
          </p:nvSpPr>
          <p:spPr>
            <a:xfrm>
              <a:off x="6340653" y="2886354"/>
              <a:ext cx="370368" cy="368064"/>
            </a:xfrm>
            <a:custGeom>
              <a:rect b="b" l="l" r="r" t="t"/>
              <a:pathLst>
                <a:path extrusionOk="0" h="11502" w="11574">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81" name="Google Shape;14681;p73"/>
          <p:cNvGrpSpPr/>
          <p:nvPr/>
        </p:nvGrpSpPr>
        <p:grpSpPr>
          <a:xfrm>
            <a:off x="5246797" y="1981426"/>
            <a:ext cx="354752" cy="336512"/>
            <a:chOff x="5246797" y="1981426"/>
            <a:chExt cx="354752" cy="336512"/>
          </a:xfrm>
        </p:grpSpPr>
        <p:sp>
          <p:nvSpPr>
            <p:cNvPr id="14682" name="Google Shape;14682;p73"/>
            <p:cNvSpPr/>
            <p:nvPr/>
          </p:nvSpPr>
          <p:spPr>
            <a:xfrm>
              <a:off x="5246797" y="1981426"/>
              <a:ext cx="354752" cy="336512"/>
            </a:xfrm>
            <a:custGeom>
              <a:rect b="b" l="l" r="r" t="t"/>
              <a:pathLst>
                <a:path extrusionOk="0" h="10516" w="11086">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3" name="Google Shape;14683;p73"/>
            <p:cNvSpPr/>
            <p:nvPr/>
          </p:nvSpPr>
          <p:spPr>
            <a:xfrm>
              <a:off x="5295565" y="2044338"/>
              <a:ext cx="10304" cy="10688"/>
            </a:xfrm>
            <a:custGeom>
              <a:rect b="b" l="l" r="r" t="t"/>
              <a:pathLst>
                <a:path extrusionOk="0" h="334" w="322">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84" name="Google Shape;14684;p73"/>
          <p:cNvGrpSpPr/>
          <p:nvPr/>
        </p:nvGrpSpPr>
        <p:grpSpPr>
          <a:xfrm>
            <a:off x="4148749" y="2102066"/>
            <a:ext cx="355136" cy="216256"/>
            <a:chOff x="4148749" y="2102066"/>
            <a:chExt cx="355136" cy="216256"/>
          </a:xfrm>
        </p:grpSpPr>
        <p:sp>
          <p:nvSpPr>
            <p:cNvPr id="14685" name="Google Shape;14685;p73"/>
            <p:cNvSpPr/>
            <p:nvPr/>
          </p:nvSpPr>
          <p:spPr>
            <a:xfrm>
              <a:off x="4148749" y="2102066"/>
              <a:ext cx="355136" cy="216256"/>
            </a:xfrm>
            <a:custGeom>
              <a:rect b="b" l="l" r="r" t="t"/>
              <a:pathLst>
                <a:path extrusionOk="0" h="6758" w="11098">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6" name="Google Shape;14686;p73"/>
            <p:cNvSpPr/>
            <p:nvPr/>
          </p:nvSpPr>
          <p:spPr>
            <a:xfrm>
              <a:off x="4195981" y="2177682"/>
              <a:ext cx="10336" cy="10720"/>
            </a:xfrm>
            <a:custGeom>
              <a:rect b="b" l="l" r="r" t="t"/>
              <a:pathLst>
                <a:path extrusionOk="0" h="335" w="323">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87" name="Google Shape;14687;p73"/>
          <p:cNvGrpSpPr/>
          <p:nvPr/>
        </p:nvGrpSpPr>
        <p:grpSpPr>
          <a:xfrm>
            <a:off x="5794669" y="2001426"/>
            <a:ext cx="354752" cy="315360"/>
            <a:chOff x="5794669" y="2001426"/>
            <a:chExt cx="354752" cy="315360"/>
          </a:xfrm>
        </p:grpSpPr>
        <p:sp>
          <p:nvSpPr>
            <p:cNvPr id="14688" name="Google Shape;14688;p73"/>
            <p:cNvSpPr/>
            <p:nvPr/>
          </p:nvSpPr>
          <p:spPr>
            <a:xfrm>
              <a:off x="5841165" y="2051186"/>
              <a:ext cx="10688" cy="10336"/>
            </a:xfrm>
            <a:custGeom>
              <a:rect b="b" l="l" r="r" t="t"/>
              <a:pathLst>
                <a:path extrusionOk="0" h="323" w="334">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9" name="Google Shape;14689;p73"/>
            <p:cNvSpPr/>
            <p:nvPr/>
          </p:nvSpPr>
          <p:spPr>
            <a:xfrm>
              <a:off x="5794669" y="2001426"/>
              <a:ext cx="354752" cy="315360"/>
            </a:xfrm>
            <a:custGeom>
              <a:rect b="b" l="l" r="r" t="t"/>
              <a:pathLst>
                <a:path extrusionOk="0" h="9855" w="11086">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0" name="Google Shape;14690;p73"/>
          <p:cNvGrpSpPr/>
          <p:nvPr/>
        </p:nvGrpSpPr>
        <p:grpSpPr>
          <a:xfrm>
            <a:off x="6345229" y="2029842"/>
            <a:ext cx="352832" cy="289216"/>
            <a:chOff x="6345229" y="2029842"/>
            <a:chExt cx="352832" cy="289216"/>
          </a:xfrm>
        </p:grpSpPr>
        <p:sp>
          <p:nvSpPr>
            <p:cNvPr id="14691" name="Google Shape;14691;p73"/>
            <p:cNvSpPr/>
            <p:nvPr/>
          </p:nvSpPr>
          <p:spPr>
            <a:xfrm>
              <a:off x="6392845" y="2048146"/>
              <a:ext cx="12992" cy="10720"/>
            </a:xfrm>
            <a:custGeom>
              <a:rect b="b" l="l" r="r" t="t"/>
              <a:pathLst>
                <a:path extrusionOk="0" h="335" w="406">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2" name="Google Shape;14692;p73"/>
            <p:cNvSpPr/>
            <p:nvPr/>
          </p:nvSpPr>
          <p:spPr>
            <a:xfrm>
              <a:off x="6345229" y="2029842"/>
              <a:ext cx="352832" cy="289216"/>
            </a:xfrm>
            <a:custGeom>
              <a:rect b="b" l="l" r="r" t="t"/>
              <a:pathLst>
                <a:path extrusionOk="0" h="9038" w="11026">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3" name="Google Shape;14693;p73"/>
          <p:cNvGrpSpPr/>
          <p:nvPr/>
        </p:nvGrpSpPr>
        <p:grpSpPr>
          <a:xfrm>
            <a:off x="4697389" y="2036338"/>
            <a:ext cx="354752" cy="281984"/>
            <a:chOff x="4697389" y="2036338"/>
            <a:chExt cx="354752" cy="281984"/>
          </a:xfrm>
        </p:grpSpPr>
        <p:sp>
          <p:nvSpPr>
            <p:cNvPr id="14694" name="Google Shape;14694;p73"/>
            <p:cNvSpPr/>
            <p:nvPr/>
          </p:nvSpPr>
          <p:spPr>
            <a:xfrm>
              <a:off x="4697389" y="2036338"/>
              <a:ext cx="354752" cy="281984"/>
            </a:xfrm>
            <a:custGeom>
              <a:rect b="b" l="l" r="r" t="t"/>
              <a:pathLst>
                <a:path extrusionOk="0" h="8812" w="11086">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5" name="Google Shape;14695;p73"/>
            <p:cNvSpPr/>
            <p:nvPr/>
          </p:nvSpPr>
          <p:spPr>
            <a:xfrm>
              <a:off x="4747693" y="2113682"/>
              <a:ext cx="10688" cy="10688"/>
            </a:xfrm>
            <a:custGeom>
              <a:rect b="b" l="l" r="r" t="t"/>
              <a:pathLst>
                <a:path extrusionOk="0" h="334" w="334">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6" name="Google Shape;14696;p73"/>
          <p:cNvGrpSpPr/>
          <p:nvPr/>
        </p:nvGrpSpPr>
        <p:grpSpPr>
          <a:xfrm>
            <a:off x="1404013" y="2424754"/>
            <a:ext cx="353600" cy="354944"/>
            <a:chOff x="1404013" y="2424754"/>
            <a:chExt cx="353600" cy="354944"/>
          </a:xfrm>
        </p:grpSpPr>
        <p:sp>
          <p:nvSpPr>
            <p:cNvPr id="14697" name="Google Shape;14697;p73"/>
            <p:cNvSpPr/>
            <p:nvPr/>
          </p:nvSpPr>
          <p:spPr>
            <a:xfrm>
              <a:off x="1404013" y="2424754"/>
              <a:ext cx="353600" cy="354944"/>
            </a:xfrm>
            <a:custGeom>
              <a:rect b="b" l="l" r="r" t="t"/>
              <a:pathLst>
                <a:path extrusionOk="0" h="11092" w="1105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73"/>
            <p:cNvSpPr/>
            <p:nvPr/>
          </p:nvSpPr>
          <p:spPr>
            <a:xfrm>
              <a:off x="1481357" y="2507634"/>
              <a:ext cx="54144" cy="65568"/>
            </a:xfrm>
            <a:custGeom>
              <a:rect b="b" l="l" r="r" t="t"/>
              <a:pathLst>
                <a:path extrusionOk="0" h="2049" w="1692">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9" name="Google Shape;14699;p73"/>
            <p:cNvSpPr/>
            <p:nvPr/>
          </p:nvSpPr>
          <p:spPr>
            <a:xfrm>
              <a:off x="1625389" y="2507634"/>
              <a:ext cx="54528" cy="65568"/>
            </a:xfrm>
            <a:custGeom>
              <a:rect b="b" l="l" r="r" t="t"/>
              <a:pathLst>
                <a:path extrusionOk="0" h="2049" w="1704">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0" name="Google Shape;14700;p73"/>
            <p:cNvSpPr/>
            <p:nvPr/>
          </p:nvSpPr>
          <p:spPr>
            <a:xfrm>
              <a:off x="1503085" y="2529746"/>
              <a:ext cx="10688" cy="21344"/>
            </a:xfrm>
            <a:custGeom>
              <a:rect b="b" l="l" r="r" t="t"/>
              <a:pathLst>
                <a:path extrusionOk="0" h="667" w="334">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1" name="Google Shape;14701;p73"/>
            <p:cNvSpPr/>
            <p:nvPr/>
          </p:nvSpPr>
          <p:spPr>
            <a:xfrm>
              <a:off x="1647501" y="2529746"/>
              <a:ext cx="10304" cy="21344"/>
            </a:xfrm>
            <a:custGeom>
              <a:rect b="b" l="l" r="r" t="t"/>
              <a:pathLst>
                <a:path extrusionOk="0" h="667" w="322">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2" name="Google Shape;14702;p73"/>
          <p:cNvGrpSpPr/>
          <p:nvPr/>
        </p:nvGrpSpPr>
        <p:grpSpPr>
          <a:xfrm>
            <a:off x="854253" y="2428274"/>
            <a:ext cx="355104" cy="351040"/>
            <a:chOff x="854253" y="2428274"/>
            <a:chExt cx="355104" cy="351040"/>
          </a:xfrm>
        </p:grpSpPr>
        <p:sp>
          <p:nvSpPr>
            <p:cNvPr id="14703" name="Google Shape;14703;p73"/>
            <p:cNvSpPr/>
            <p:nvPr/>
          </p:nvSpPr>
          <p:spPr>
            <a:xfrm>
              <a:off x="854253" y="2428274"/>
              <a:ext cx="355104" cy="351040"/>
            </a:xfrm>
            <a:custGeom>
              <a:rect b="b" l="l" r="r" t="t"/>
              <a:pathLst>
                <a:path extrusionOk="0" h="10970" w="11097">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4" name="Google Shape;14704;p73"/>
            <p:cNvSpPr/>
            <p:nvPr/>
          </p:nvSpPr>
          <p:spPr>
            <a:xfrm>
              <a:off x="1003597" y="2557554"/>
              <a:ext cx="49568" cy="60608"/>
            </a:xfrm>
            <a:custGeom>
              <a:rect b="b" l="l" r="r" t="t"/>
              <a:pathLst>
                <a:path extrusionOk="0" h="1894" w="1549">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5" name="Google Shape;14705;p73"/>
          <p:cNvGrpSpPr/>
          <p:nvPr/>
        </p:nvGrpSpPr>
        <p:grpSpPr>
          <a:xfrm>
            <a:off x="6896909" y="2440946"/>
            <a:ext cx="354752" cy="275904"/>
            <a:chOff x="6896909" y="2440946"/>
            <a:chExt cx="354752" cy="275904"/>
          </a:xfrm>
        </p:grpSpPr>
        <p:sp>
          <p:nvSpPr>
            <p:cNvPr id="14706" name="Google Shape;14706;p73"/>
            <p:cNvSpPr/>
            <p:nvPr/>
          </p:nvSpPr>
          <p:spPr>
            <a:xfrm>
              <a:off x="7052365" y="2573938"/>
              <a:ext cx="32416" cy="32416"/>
            </a:xfrm>
            <a:custGeom>
              <a:rect b="b" l="l" r="r" t="t"/>
              <a:pathLst>
                <a:path extrusionOk="0" h="1013" w="1013">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73"/>
            <p:cNvSpPr/>
            <p:nvPr/>
          </p:nvSpPr>
          <p:spPr>
            <a:xfrm>
              <a:off x="6896909" y="2440946"/>
              <a:ext cx="354752" cy="275904"/>
            </a:xfrm>
            <a:custGeom>
              <a:rect b="b" l="l" r="r" t="t"/>
              <a:pathLst>
                <a:path extrusionOk="0" h="8622" w="11086">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08" name="Google Shape;14708;p73"/>
          <p:cNvSpPr/>
          <p:nvPr/>
        </p:nvSpPr>
        <p:spPr>
          <a:xfrm>
            <a:off x="6347501" y="2448754"/>
            <a:ext cx="354752" cy="330176"/>
          </a:xfrm>
          <a:custGeom>
            <a:rect b="b" l="l" r="r" t="t"/>
            <a:pathLst>
              <a:path extrusionOk="0" h="10318" w="11086">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09" name="Google Shape;14709;p73"/>
          <p:cNvGrpSpPr/>
          <p:nvPr/>
        </p:nvGrpSpPr>
        <p:grpSpPr>
          <a:xfrm>
            <a:off x="5265069" y="2424754"/>
            <a:ext cx="321984" cy="354560"/>
            <a:chOff x="5265069" y="2424754"/>
            <a:chExt cx="321984" cy="354560"/>
          </a:xfrm>
        </p:grpSpPr>
        <p:sp>
          <p:nvSpPr>
            <p:cNvPr id="14710" name="Google Shape;14710;p73"/>
            <p:cNvSpPr/>
            <p:nvPr/>
          </p:nvSpPr>
          <p:spPr>
            <a:xfrm>
              <a:off x="5265069" y="2424754"/>
              <a:ext cx="321984" cy="354560"/>
            </a:xfrm>
            <a:custGeom>
              <a:rect b="b" l="l" r="r" t="t"/>
              <a:pathLst>
                <a:path extrusionOk="0" h="11080" w="10062">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1" name="Google Shape;14711;p73"/>
            <p:cNvSpPr/>
            <p:nvPr/>
          </p:nvSpPr>
          <p:spPr>
            <a:xfrm>
              <a:off x="5360717" y="2479826"/>
              <a:ext cx="32416" cy="38144"/>
            </a:xfrm>
            <a:custGeom>
              <a:rect b="b" l="l" r="r" t="t"/>
              <a:pathLst>
                <a:path extrusionOk="0" h="1192" w="1013">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2" name="Google Shape;14712;p73"/>
          <p:cNvGrpSpPr/>
          <p:nvPr/>
        </p:nvGrpSpPr>
        <p:grpSpPr>
          <a:xfrm>
            <a:off x="4150669" y="2466770"/>
            <a:ext cx="355104" cy="259584"/>
            <a:chOff x="4150669" y="2466770"/>
            <a:chExt cx="355104" cy="259584"/>
          </a:xfrm>
        </p:grpSpPr>
        <p:sp>
          <p:nvSpPr>
            <p:cNvPr id="14713" name="Google Shape;14713;p73"/>
            <p:cNvSpPr/>
            <p:nvPr/>
          </p:nvSpPr>
          <p:spPr>
            <a:xfrm>
              <a:off x="4150669" y="2466770"/>
              <a:ext cx="355104" cy="259584"/>
            </a:xfrm>
            <a:custGeom>
              <a:rect b="b" l="l" r="r" t="t"/>
              <a:pathLst>
                <a:path extrusionOk="0" h="8112" w="11097">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4" name="Google Shape;14714;p73"/>
            <p:cNvSpPr/>
            <p:nvPr/>
          </p:nvSpPr>
          <p:spPr>
            <a:xfrm>
              <a:off x="4270285" y="2538098"/>
              <a:ext cx="17184" cy="19872"/>
            </a:xfrm>
            <a:custGeom>
              <a:rect b="b" l="l" r="r" t="t"/>
              <a:pathLst>
                <a:path extrusionOk="0" h="621" w="537">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5" name="Google Shape;14715;p73"/>
            <p:cNvSpPr/>
            <p:nvPr/>
          </p:nvSpPr>
          <p:spPr>
            <a:xfrm>
              <a:off x="4183437" y="2557170"/>
              <a:ext cx="32416" cy="38144"/>
            </a:xfrm>
            <a:custGeom>
              <a:rect b="b" l="l" r="r" t="t"/>
              <a:pathLst>
                <a:path extrusionOk="0" h="1192" w="1013">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6" name="Google Shape;14716;p73"/>
            <p:cNvSpPr/>
            <p:nvPr/>
          </p:nvSpPr>
          <p:spPr>
            <a:xfrm>
              <a:off x="4309901" y="2589490"/>
              <a:ext cx="82720" cy="60672"/>
            </a:xfrm>
            <a:custGeom>
              <a:rect b="b" l="l" r="r" t="t"/>
              <a:pathLst>
                <a:path extrusionOk="0" h="1896" w="2585">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7" name="Google Shape;14717;p73"/>
          <p:cNvGrpSpPr/>
          <p:nvPr/>
        </p:nvGrpSpPr>
        <p:grpSpPr>
          <a:xfrm>
            <a:off x="4699693" y="2424946"/>
            <a:ext cx="354336" cy="353984"/>
            <a:chOff x="4699693" y="2424946"/>
            <a:chExt cx="354336" cy="353984"/>
          </a:xfrm>
        </p:grpSpPr>
        <p:sp>
          <p:nvSpPr>
            <p:cNvPr id="14718" name="Google Shape;14718;p73"/>
            <p:cNvSpPr/>
            <p:nvPr/>
          </p:nvSpPr>
          <p:spPr>
            <a:xfrm>
              <a:off x="4699693" y="2424946"/>
              <a:ext cx="354336" cy="353984"/>
            </a:xfrm>
            <a:custGeom>
              <a:rect b="b" l="l" r="r" t="t"/>
              <a:pathLst>
                <a:path extrusionOk="0" h="11062" w="11073">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9" name="Google Shape;14719;p73"/>
            <p:cNvSpPr/>
            <p:nvPr/>
          </p:nvSpPr>
          <p:spPr>
            <a:xfrm>
              <a:off x="4738157" y="2573938"/>
              <a:ext cx="38144" cy="38112"/>
            </a:xfrm>
            <a:custGeom>
              <a:rect b="b" l="l" r="r" t="t"/>
              <a:pathLst>
                <a:path extrusionOk="0" h="1191" w="1192">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20" name="Google Shape;14720;p73"/>
          <p:cNvSpPr/>
          <p:nvPr/>
        </p:nvSpPr>
        <p:spPr>
          <a:xfrm>
            <a:off x="5809901" y="2424594"/>
            <a:ext cx="331520" cy="354720"/>
          </a:xfrm>
          <a:custGeom>
            <a:rect b="b" l="l" r="r" t="t"/>
            <a:pathLst>
              <a:path extrusionOk="0" h="11085" w="1036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1" name="Google Shape;14721;p73"/>
          <p:cNvSpPr/>
          <p:nvPr/>
        </p:nvSpPr>
        <p:spPr>
          <a:xfrm>
            <a:off x="3051853" y="2463538"/>
            <a:ext cx="355520" cy="315776"/>
          </a:xfrm>
          <a:custGeom>
            <a:rect b="b" l="l" r="r" t="t"/>
            <a:pathLst>
              <a:path extrusionOk="0" h="9868" w="1111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22" name="Google Shape;14722;p73"/>
          <p:cNvGrpSpPr/>
          <p:nvPr/>
        </p:nvGrpSpPr>
        <p:grpSpPr>
          <a:xfrm>
            <a:off x="1953037" y="2552242"/>
            <a:ext cx="355136" cy="227072"/>
            <a:chOff x="1953037" y="2552242"/>
            <a:chExt cx="355136" cy="227072"/>
          </a:xfrm>
        </p:grpSpPr>
        <p:sp>
          <p:nvSpPr>
            <p:cNvPr id="14723" name="Google Shape;14723;p73"/>
            <p:cNvSpPr/>
            <p:nvPr/>
          </p:nvSpPr>
          <p:spPr>
            <a:xfrm>
              <a:off x="1953037" y="2552242"/>
              <a:ext cx="355136" cy="227072"/>
            </a:xfrm>
            <a:custGeom>
              <a:rect b="b" l="l" r="r" t="t"/>
              <a:pathLst>
                <a:path extrusionOk="0" h="7096" w="11098">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4" name="Google Shape;14724;p73"/>
            <p:cNvSpPr/>
            <p:nvPr/>
          </p:nvSpPr>
          <p:spPr>
            <a:xfrm>
              <a:off x="1985805" y="2573938"/>
              <a:ext cx="10720" cy="16416"/>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25" name="Google Shape;14725;p73"/>
          <p:cNvSpPr/>
          <p:nvPr/>
        </p:nvSpPr>
        <p:spPr>
          <a:xfrm>
            <a:off x="3603917" y="2424146"/>
            <a:ext cx="348256" cy="354016"/>
          </a:xfrm>
          <a:custGeom>
            <a:rect b="b" l="l" r="r" t="t"/>
            <a:pathLst>
              <a:path extrusionOk="0" h="11063" w="10883">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26" name="Google Shape;14726;p73"/>
          <p:cNvGrpSpPr/>
          <p:nvPr/>
        </p:nvGrpSpPr>
        <p:grpSpPr>
          <a:xfrm>
            <a:off x="2500941" y="2527218"/>
            <a:ext cx="355104" cy="250944"/>
            <a:chOff x="2500941" y="2527218"/>
            <a:chExt cx="355104" cy="250944"/>
          </a:xfrm>
        </p:grpSpPr>
        <p:sp>
          <p:nvSpPr>
            <p:cNvPr id="14727" name="Google Shape;14727;p73"/>
            <p:cNvSpPr/>
            <p:nvPr/>
          </p:nvSpPr>
          <p:spPr>
            <a:xfrm>
              <a:off x="2500941" y="2527218"/>
              <a:ext cx="355104" cy="250944"/>
            </a:xfrm>
            <a:custGeom>
              <a:rect b="b" l="l" r="r" t="t"/>
              <a:pathLst>
                <a:path extrusionOk="0" h="7842" w="11097">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8" name="Google Shape;14728;p73"/>
            <p:cNvSpPr/>
            <p:nvPr/>
          </p:nvSpPr>
          <p:spPr>
            <a:xfrm>
              <a:off x="2651437" y="2623922"/>
              <a:ext cx="16768" cy="15968"/>
            </a:xfrm>
            <a:custGeom>
              <a:rect b="b" l="l" r="r" t="t"/>
              <a:pathLst>
                <a:path extrusionOk="0" h="499" w="524">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9" name="Google Shape;14729;p73"/>
            <p:cNvSpPr/>
            <p:nvPr/>
          </p:nvSpPr>
          <p:spPr>
            <a:xfrm>
              <a:off x="2690285" y="2623922"/>
              <a:ext cx="16800" cy="15968"/>
            </a:xfrm>
            <a:custGeom>
              <a:rect b="b" l="l" r="r" t="t"/>
              <a:pathLst>
                <a:path extrusionOk="0" h="499" w="525">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0" name="Google Shape;14730;p73"/>
            <p:cNvSpPr/>
            <p:nvPr/>
          </p:nvSpPr>
          <p:spPr>
            <a:xfrm>
              <a:off x="2535597" y="2557170"/>
              <a:ext cx="32416" cy="49184"/>
            </a:xfrm>
            <a:custGeom>
              <a:rect b="b" l="l" r="r" t="t"/>
              <a:pathLst>
                <a:path extrusionOk="0" h="1537" w="1013">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1" name="Google Shape;14731;p73"/>
            <p:cNvSpPr/>
            <p:nvPr/>
          </p:nvSpPr>
          <p:spPr>
            <a:xfrm>
              <a:off x="2790477" y="2557938"/>
              <a:ext cx="32416" cy="48800"/>
            </a:xfrm>
            <a:custGeom>
              <a:rect b="b" l="l" r="r" t="t"/>
              <a:pathLst>
                <a:path extrusionOk="0" h="1525" w="1013">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32" name="Google Shape;14732;p73"/>
          <p:cNvSpPr/>
          <p:nvPr/>
        </p:nvSpPr>
        <p:spPr>
          <a:xfrm>
            <a:off x="7447437" y="2499282"/>
            <a:ext cx="355136" cy="281952"/>
          </a:xfrm>
          <a:custGeom>
            <a:rect b="b" l="l" r="r" t="t"/>
            <a:pathLst>
              <a:path extrusionOk="0" h="8811" w="11098">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33" name="Google Shape;14733;p73"/>
          <p:cNvGrpSpPr/>
          <p:nvPr/>
        </p:nvGrpSpPr>
        <p:grpSpPr>
          <a:xfrm>
            <a:off x="7993805" y="2427122"/>
            <a:ext cx="356256" cy="351808"/>
            <a:chOff x="7993805" y="2427122"/>
            <a:chExt cx="356256" cy="351808"/>
          </a:xfrm>
        </p:grpSpPr>
        <p:sp>
          <p:nvSpPr>
            <p:cNvPr id="14734" name="Google Shape;14734;p73"/>
            <p:cNvSpPr/>
            <p:nvPr/>
          </p:nvSpPr>
          <p:spPr>
            <a:xfrm>
              <a:off x="8154957" y="2427122"/>
              <a:ext cx="195104" cy="194464"/>
            </a:xfrm>
            <a:custGeom>
              <a:rect b="b" l="l" r="r" t="t"/>
              <a:pathLst>
                <a:path extrusionOk="0" h="6077" w="6097">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5" name="Google Shape;14735;p73"/>
            <p:cNvSpPr/>
            <p:nvPr/>
          </p:nvSpPr>
          <p:spPr>
            <a:xfrm>
              <a:off x="7993805" y="2477170"/>
              <a:ext cx="136032" cy="222144"/>
            </a:xfrm>
            <a:custGeom>
              <a:rect b="b" l="l" r="r" t="t"/>
              <a:pathLst>
                <a:path extrusionOk="0" h="6942" w="4251">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6" name="Google Shape;14736;p73"/>
            <p:cNvSpPr/>
            <p:nvPr/>
          </p:nvSpPr>
          <p:spPr>
            <a:xfrm>
              <a:off x="8170573" y="2617042"/>
              <a:ext cx="110528" cy="161888"/>
            </a:xfrm>
            <a:custGeom>
              <a:rect b="b" l="l" r="r" t="t"/>
              <a:pathLst>
                <a:path extrusionOk="0" h="5059" w="3454">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37" name="Google Shape;14737;p73"/>
          <p:cNvGrpSpPr/>
          <p:nvPr/>
        </p:nvGrpSpPr>
        <p:grpSpPr>
          <a:xfrm>
            <a:off x="878637" y="1965010"/>
            <a:ext cx="308640" cy="353312"/>
            <a:chOff x="878637" y="1965010"/>
            <a:chExt cx="308640" cy="353312"/>
          </a:xfrm>
        </p:grpSpPr>
        <p:sp>
          <p:nvSpPr>
            <p:cNvPr id="14738" name="Google Shape;14738;p73"/>
            <p:cNvSpPr/>
            <p:nvPr/>
          </p:nvSpPr>
          <p:spPr>
            <a:xfrm>
              <a:off x="878637" y="1965010"/>
              <a:ext cx="308640" cy="353312"/>
            </a:xfrm>
            <a:custGeom>
              <a:rect b="b" l="l" r="r" t="t"/>
              <a:pathLst>
                <a:path extrusionOk="0" h="11041" w="9645">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9" name="Google Shape;14739;p73"/>
            <p:cNvSpPr/>
            <p:nvPr/>
          </p:nvSpPr>
          <p:spPr>
            <a:xfrm>
              <a:off x="960557" y="2185682"/>
              <a:ext cx="43840" cy="49568"/>
            </a:xfrm>
            <a:custGeom>
              <a:rect b="b" l="l" r="r" t="t"/>
              <a:pathLst>
                <a:path extrusionOk="0" h="1549" w="137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0" name="Google Shape;14740;p73"/>
            <p:cNvSpPr/>
            <p:nvPr/>
          </p:nvSpPr>
          <p:spPr>
            <a:xfrm>
              <a:off x="1060365" y="2185682"/>
              <a:ext cx="43840" cy="49568"/>
            </a:xfrm>
            <a:custGeom>
              <a:rect b="b" l="l" r="r" t="t"/>
              <a:pathLst>
                <a:path extrusionOk="0" h="1549" w="137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1" name="Google Shape;14741;p73"/>
          <p:cNvGrpSpPr/>
          <p:nvPr/>
        </p:nvGrpSpPr>
        <p:grpSpPr>
          <a:xfrm>
            <a:off x="6896141" y="1964722"/>
            <a:ext cx="348256" cy="352448"/>
            <a:chOff x="6896141" y="1964722"/>
            <a:chExt cx="348256" cy="352448"/>
          </a:xfrm>
        </p:grpSpPr>
        <p:sp>
          <p:nvSpPr>
            <p:cNvPr id="14742" name="Google Shape;14742;p73"/>
            <p:cNvSpPr/>
            <p:nvPr/>
          </p:nvSpPr>
          <p:spPr>
            <a:xfrm>
              <a:off x="6896141" y="1964722"/>
              <a:ext cx="348256" cy="352448"/>
            </a:xfrm>
            <a:custGeom>
              <a:rect b="b" l="l" r="r" t="t"/>
              <a:pathLst>
                <a:path extrusionOk="0" h="11014" w="10883">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3" name="Google Shape;14743;p73"/>
            <p:cNvSpPr/>
            <p:nvPr/>
          </p:nvSpPr>
          <p:spPr>
            <a:xfrm>
              <a:off x="7155597" y="2179538"/>
              <a:ext cx="18336" cy="11904"/>
            </a:xfrm>
            <a:custGeom>
              <a:rect b="b" l="l" r="r" t="t"/>
              <a:pathLst>
                <a:path extrusionOk="0" h="372" w="573">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4" name="Google Shape;14744;p73"/>
            <p:cNvSpPr/>
            <p:nvPr/>
          </p:nvSpPr>
          <p:spPr>
            <a:xfrm>
              <a:off x="6962829" y="1987186"/>
              <a:ext cx="32416" cy="32416"/>
            </a:xfrm>
            <a:custGeom>
              <a:rect b="b" l="l" r="r" t="t"/>
              <a:pathLst>
                <a:path extrusionOk="0" h="1013" w="1013">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5" name="Google Shape;14745;p73"/>
          <p:cNvGrpSpPr/>
          <p:nvPr/>
        </p:nvGrpSpPr>
        <p:grpSpPr>
          <a:xfrm>
            <a:off x="7989997" y="2015378"/>
            <a:ext cx="355136" cy="303328"/>
            <a:chOff x="7989997" y="2015378"/>
            <a:chExt cx="355136" cy="303328"/>
          </a:xfrm>
        </p:grpSpPr>
        <p:sp>
          <p:nvSpPr>
            <p:cNvPr id="14746" name="Google Shape;14746;p73"/>
            <p:cNvSpPr/>
            <p:nvPr/>
          </p:nvSpPr>
          <p:spPr>
            <a:xfrm>
              <a:off x="8052109" y="2080530"/>
              <a:ext cx="43840" cy="49568"/>
            </a:xfrm>
            <a:custGeom>
              <a:rect b="b" l="l" r="r" t="t"/>
              <a:pathLst>
                <a:path extrusionOk="0" h="1549" w="137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7" name="Google Shape;14747;p73"/>
            <p:cNvSpPr/>
            <p:nvPr/>
          </p:nvSpPr>
          <p:spPr>
            <a:xfrm>
              <a:off x="7989997" y="2015378"/>
              <a:ext cx="355136" cy="303328"/>
            </a:xfrm>
            <a:custGeom>
              <a:rect b="b" l="l" r="r" t="t"/>
              <a:pathLst>
                <a:path extrusionOk="0" h="9479" w="11098">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8" name="Google Shape;14748;p73"/>
            <p:cNvSpPr/>
            <p:nvPr/>
          </p:nvSpPr>
          <p:spPr>
            <a:xfrm>
              <a:off x="8229645" y="2166034"/>
              <a:ext cx="19456" cy="15872"/>
            </a:xfrm>
            <a:custGeom>
              <a:rect b="b" l="l" r="r" t="t"/>
              <a:pathLst>
                <a:path extrusionOk="0" h="496" w="608">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9" name="Google Shape;14749;p73"/>
          <p:cNvGrpSpPr/>
          <p:nvPr/>
        </p:nvGrpSpPr>
        <p:grpSpPr>
          <a:xfrm>
            <a:off x="3598221" y="1509362"/>
            <a:ext cx="348640" cy="330784"/>
            <a:chOff x="3598221" y="1509362"/>
            <a:chExt cx="348640" cy="330784"/>
          </a:xfrm>
        </p:grpSpPr>
        <p:sp>
          <p:nvSpPr>
            <p:cNvPr id="14750" name="Google Shape;14750;p73"/>
            <p:cNvSpPr/>
            <p:nvPr/>
          </p:nvSpPr>
          <p:spPr>
            <a:xfrm>
              <a:off x="3739181" y="1603538"/>
              <a:ext cx="43456" cy="48032"/>
            </a:xfrm>
            <a:custGeom>
              <a:rect b="b" l="l" r="r" t="t"/>
              <a:pathLst>
                <a:path extrusionOk="0" h="1501" w="1358">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1" name="Google Shape;14751;p73"/>
            <p:cNvSpPr/>
            <p:nvPr/>
          </p:nvSpPr>
          <p:spPr>
            <a:xfrm>
              <a:off x="3619533" y="1709906"/>
              <a:ext cx="16416" cy="15584"/>
            </a:xfrm>
            <a:custGeom>
              <a:rect b="b" l="l" r="r" t="t"/>
              <a:pathLst>
                <a:path extrusionOk="0" h="487" w="513">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2" name="Google Shape;14752;p73"/>
            <p:cNvSpPr/>
            <p:nvPr/>
          </p:nvSpPr>
          <p:spPr>
            <a:xfrm>
              <a:off x="3598221" y="1509362"/>
              <a:ext cx="348640" cy="330784"/>
            </a:xfrm>
            <a:custGeom>
              <a:rect b="b" l="l" r="r" t="t"/>
              <a:pathLst>
                <a:path extrusionOk="0" h="10337" w="10895">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3" name="Google Shape;14753;p73"/>
            <p:cNvSpPr/>
            <p:nvPr/>
          </p:nvSpPr>
          <p:spPr>
            <a:xfrm>
              <a:off x="3927757" y="1737234"/>
              <a:ext cx="18720" cy="19104"/>
            </a:xfrm>
            <a:custGeom>
              <a:rect b="b" l="l" r="r" t="t"/>
              <a:pathLst>
                <a:path extrusionOk="0" h="597" w="585">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4" name="Google Shape;14754;p73"/>
          <p:cNvGrpSpPr/>
          <p:nvPr/>
        </p:nvGrpSpPr>
        <p:grpSpPr>
          <a:xfrm>
            <a:off x="5246797" y="1500658"/>
            <a:ext cx="347872" cy="347488"/>
            <a:chOff x="5246797" y="1500658"/>
            <a:chExt cx="347872" cy="347488"/>
          </a:xfrm>
        </p:grpSpPr>
        <p:sp>
          <p:nvSpPr>
            <p:cNvPr id="14755" name="Google Shape;14755;p73"/>
            <p:cNvSpPr/>
            <p:nvPr/>
          </p:nvSpPr>
          <p:spPr>
            <a:xfrm>
              <a:off x="5246797" y="1500658"/>
              <a:ext cx="347872" cy="347488"/>
            </a:xfrm>
            <a:custGeom>
              <a:rect b="b" l="l" r="r" t="t"/>
              <a:pathLst>
                <a:path extrusionOk="0" h="10859" w="10871">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6" name="Google Shape;14756;p73"/>
            <p:cNvSpPr/>
            <p:nvPr/>
          </p:nvSpPr>
          <p:spPr>
            <a:xfrm>
              <a:off x="5333677" y="1663346"/>
              <a:ext cx="43456" cy="48032"/>
            </a:xfrm>
            <a:custGeom>
              <a:rect b="b" l="l" r="r" t="t"/>
              <a:pathLst>
                <a:path extrusionOk="0" h="1501" w="1358">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7" name="Google Shape;14757;p73"/>
            <p:cNvSpPr/>
            <p:nvPr/>
          </p:nvSpPr>
          <p:spPr>
            <a:xfrm>
              <a:off x="546394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8" name="Google Shape;14758;p73"/>
            <p:cNvSpPr/>
            <p:nvPr/>
          </p:nvSpPr>
          <p:spPr>
            <a:xfrm>
              <a:off x="5365677" y="1730002"/>
              <a:ext cx="109760" cy="96064"/>
            </a:xfrm>
            <a:custGeom>
              <a:rect b="b" l="l" r="r" t="t"/>
              <a:pathLst>
                <a:path extrusionOk="0" h="3002" w="343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9" name="Google Shape;14759;p73"/>
          <p:cNvGrpSpPr/>
          <p:nvPr/>
        </p:nvGrpSpPr>
        <p:grpSpPr>
          <a:xfrm>
            <a:off x="5796589" y="1500658"/>
            <a:ext cx="349024" cy="346752"/>
            <a:chOff x="5796589" y="1500658"/>
            <a:chExt cx="349024" cy="346752"/>
          </a:xfrm>
        </p:grpSpPr>
        <p:sp>
          <p:nvSpPr>
            <p:cNvPr id="14760" name="Google Shape;14760;p73"/>
            <p:cNvSpPr/>
            <p:nvPr/>
          </p:nvSpPr>
          <p:spPr>
            <a:xfrm>
              <a:off x="6089933" y="1500658"/>
              <a:ext cx="11104" cy="20992"/>
            </a:xfrm>
            <a:custGeom>
              <a:rect b="b" l="l" r="r" t="t"/>
              <a:pathLst>
                <a:path extrusionOk="0" h="656" w="347">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61" name="Google Shape;14761;p73"/>
            <p:cNvGrpSpPr/>
            <p:nvPr/>
          </p:nvGrpSpPr>
          <p:grpSpPr>
            <a:xfrm>
              <a:off x="5796589" y="1500658"/>
              <a:ext cx="349024" cy="346752"/>
              <a:chOff x="5796589" y="1500658"/>
              <a:chExt cx="349024" cy="346752"/>
            </a:xfrm>
          </p:grpSpPr>
          <p:sp>
            <p:nvSpPr>
              <p:cNvPr id="14762" name="Google Shape;14762;p73"/>
              <p:cNvSpPr/>
              <p:nvPr/>
            </p:nvSpPr>
            <p:spPr>
              <a:xfrm>
                <a:off x="5893357" y="1544018"/>
                <a:ext cx="14496" cy="15328"/>
              </a:xfrm>
              <a:custGeom>
                <a:rect b="b" l="l" r="r" t="t"/>
                <a:pathLst>
                  <a:path extrusionOk="0" h="479" w="453">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3" name="Google Shape;14763;p73"/>
              <p:cNvSpPr/>
              <p:nvPr/>
            </p:nvSpPr>
            <p:spPr>
              <a:xfrm>
                <a:off x="5905165" y="1696114"/>
                <a:ext cx="32416" cy="37760"/>
              </a:xfrm>
              <a:custGeom>
                <a:rect b="b" l="l" r="r" t="t"/>
                <a:pathLst>
                  <a:path extrusionOk="0" h="1180" w="1013">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4" name="Google Shape;14764;p73"/>
              <p:cNvSpPr/>
              <p:nvPr/>
            </p:nvSpPr>
            <p:spPr>
              <a:xfrm>
                <a:off x="6003085" y="1696114"/>
                <a:ext cx="32416" cy="37760"/>
              </a:xfrm>
              <a:custGeom>
                <a:rect b="b" l="l" r="r" t="t"/>
                <a:pathLst>
                  <a:path extrusionOk="0" h="1180" w="1013">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5" name="Google Shape;14765;p73"/>
              <p:cNvSpPr/>
              <p:nvPr/>
            </p:nvSpPr>
            <p:spPr>
              <a:xfrm>
                <a:off x="5796589" y="1500658"/>
                <a:ext cx="349024" cy="346752"/>
              </a:xfrm>
              <a:custGeom>
                <a:rect b="b" l="l" r="r" t="t"/>
                <a:pathLst>
                  <a:path extrusionOk="0" h="10836" w="10907">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766" name="Google Shape;14766;p73"/>
          <p:cNvGrpSpPr/>
          <p:nvPr/>
        </p:nvGrpSpPr>
        <p:grpSpPr>
          <a:xfrm>
            <a:off x="6895373" y="1502578"/>
            <a:ext cx="348640" cy="343296"/>
            <a:chOff x="6895373" y="1502578"/>
            <a:chExt cx="348640" cy="343296"/>
          </a:xfrm>
        </p:grpSpPr>
        <p:sp>
          <p:nvSpPr>
            <p:cNvPr id="14767" name="Google Shape;14767;p73"/>
            <p:cNvSpPr/>
            <p:nvPr/>
          </p:nvSpPr>
          <p:spPr>
            <a:xfrm>
              <a:off x="6895373" y="1502578"/>
              <a:ext cx="348640" cy="343296"/>
            </a:xfrm>
            <a:custGeom>
              <a:rect b="b" l="l" r="r" t="t"/>
              <a:pathLst>
                <a:path extrusionOk="0" h="10728" w="10895">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8" name="Google Shape;14768;p73"/>
            <p:cNvSpPr/>
            <p:nvPr/>
          </p:nvSpPr>
          <p:spPr>
            <a:xfrm>
              <a:off x="6977677" y="1667154"/>
              <a:ext cx="48416" cy="59456"/>
            </a:xfrm>
            <a:custGeom>
              <a:rect b="b" l="l" r="r" t="t"/>
              <a:pathLst>
                <a:path extrusionOk="0" h="1858" w="1513">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9" name="Google Shape;14769;p73"/>
            <p:cNvSpPr/>
            <p:nvPr/>
          </p:nvSpPr>
          <p:spPr>
            <a:xfrm>
              <a:off x="7113709" y="1667154"/>
              <a:ext cx="48800" cy="59456"/>
            </a:xfrm>
            <a:custGeom>
              <a:rect b="b" l="l" r="r" t="t"/>
              <a:pathLst>
                <a:path extrusionOk="0" h="1858" w="1525">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0" name="Google Shape;14770;p73"/>
          <p:cNvGrpSpPr/>
          <p:nvPr/>
        </p:nvGrpSpPr>
        <p:grpSpPr>
          <a:xfrm>
            <a:off x="4147597" y="1505458"/>
            <a:ext cx="347904" cy="336992"/>
            <a:chOff x="4147597" y="1505458"/>
            <a:chExt cx="347904" cy="336992"/>
          </a:xfrm>
        </p:grpSpPr>
        <p:sp>
          <p:nvSpPr>
            <p:cNvPr id="14771" name="Google Shape;14771;p73"/>
            <p:cNvSpPr/>
            <p:nvPr/>
          </p:nvSpPr>
          <p:spPr>
            <a:xfrm>
              <a:off x="4293901" y="1707410"/>
              <a:ext cx="22528" cy="15392"/>
            </a:xfrm>
            <a:custGeom>
              <a:rect b="b" l="l" r="r" t="t"/>
              <a:pathLst>
                <a:path extrusionOk="0" h="481" w="704">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2" name="Google Shape;14772;p73"/>
            <p:cNvSpPr/>
            <p:nvPr/>
          </p:nvSpPr>
          <p:spPr>
            <a:xfrm>
              <a:off x="4326669" y="1707250"/>
              <a:ext cx="22528" cy="15168"/>
            </a:xfrm>
            <a:custGeom>
              <a:rect b="b" l="l" r="r" t="t"/>
              <a:pathLst>
                <a:path extrusionOk="0" h="474" w="704">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3" name="Google Shape;14773;p73"/>
            <p:cNvSpPr/>
            <p:nvPr/>
          </p:nvSpPr>
          <p:spPr>
            <a:xfrm>
              <a:off x="4147597" y="1505458"/>
              <a:ext cx="347904" cy="336992"/>
            </a:xfrm>
            <a:custGeom>
              <a:rect b="b" l="l" r="r" t="t"/>
              <a:pathLst>
                <a:path extrusionOk="0" h="10531" w="10872">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4" name="Google Shape;14774;p73"/>
            <p:cNvSpPr/>
            <p:nvPr/>
          </p:nvSpPr>
          <p:spPr>
            <a:xfrm>
              <a:off x="4250477" y="1641618"/>
              <a:ext cx="43456" cy="48032"/>
            </a:xfrm>
            <a:custGeom>
              <a:rect b="b" l="l" r="r" t="t"/>
              <a:pathLst>
                <a:path extrusionOk="0" h="1501" w="1358">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5" name="Google Shape;14775;p73"/>
            <p:cNvSpPr/>
            <p:nvPr/>
          </p:nvSpPr>
          <p:spPr>
            <a:xfrm>
              <a:off x="4348781" y="1641618"/>
              <a:ext cx="43456" cy="48032"/>
            </a:xfrm>
            <a:custGeom>
              <a:rect b="b" l="l" r="r" t="t"/>
              <a:pathLst>
                <a:path extrusionOk="0" h="1501" w="1358">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6" name="Google Shape;14776;p73"/>
            <p:cNvSpPr/>
            <p:nvPr/>
          </p:nvSpPr>
          <p:spPr>
            <a:xfrm>
              <a:off x="4261517" y="1739922"/>
              <a:ext cx="119680" cy="59840"/>
            </a:xfrm>
            <a:custGeom>
              <a:rect b="b" l="l" r="r" t="t"/>
              <a:pathLst>
                <a:path extrusionOk="0" h="1870" w="374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7" name="Google Shape;14777;p73"/>
            <p:cNvSpPr/>
            <p:nvPr/>
          </p:nvSpPr>
          <p:spPr>
            <a:xfrm>
              <a:off x="4221517" y="1614482"/>
              <a:ext cx="199296" cy="206624"/>
            </a:xfrm>
            <a:custGeom>
              <a:rect b="b" l="l" r="r" t="t"/>
              <a:pathLst>
                <a:path extrusionOk="0" h="6457" w="6228">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8" name="Google Shape;14778;p73"/>
          <p:cNvGrpSpPr/>
          <p:nvPr/>
        </p:nvGrpSpPr>
        <p:grpSpPr>
          <a:xfrm>
            <a:off x="2499405" y="1499890"/>
            <a:ext cx="347488" cy="348256"/>
            <a:chOff x="2499405" y="1499890"/>
            <a:chExt cx="347488" cy="348256"/>
          </a:xfrm>
        </p:grpSpPr>
        <p:sp>
          <p:nvSpPr>
            <p:cNvPr id="14779" name="Google Shape;14779;p73"/>
            <p:cNvSpPr/>
            <p:nvPr/>
          </p:nvSpPr>
          <p:spPr>
            <a:xfrm>
              <a:off x="2634669" y="1725842"/>
              <a:ext cx="75840" cy="38496"/>
            </a:xfrm>
            <a:custGeom>
              <a:rect b="b" l="l" r="r" t="t"/>
              <a:pathLst>
                <a:path extrusionOk="0" h="1203" w="237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0" name="Google Shape;14780;p73"/>
            <p:cNvSpPr/>
            <p:nvPr/>
          </p:nvSpPr>
          <p:spPr>
            <a:xfrm>
              <a:off x="2596173" y="1658002"/>
              <a:ext cx="43456" cy="48416"/>
            </a:xfrm>
            <a:custGeom>
              <a:rect b="b" l="l" r="r" t="t"/>
              <a:pathLst>
                <a:path extrusionOk="0" h="1513" w="1358">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1" name="Google Shape;14781;p73"/>
            <p:cNvSpPr/>
            <p:nvPr/>
          </p:nvSpPr>
          <p:spPr>
            <a:xfrm>
              <a:off x="2705133" y="1658002"/>
              <a:ext cx="43488" cy="48416"/>
            </a:xfrm>
            <a:custGeom>
              <a:rect b="b" l="l" r="r" t="t"/>
              <a:pathLst>
                <a:path extrusionOk="0" h="1513" w="1359">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2" name="Google Shape;14782;p73"/>
            <p:cNvSpPr/>
            <p:nvPr/>
          </p:nvSpPr>
          <p:spPr>
            <a:xfrm>
              <a:off x="2499405" y="1499890"/>
              <a:ext cx="347488" cy="348256"/>
            </a:xfrm>
            <a:custGeom>
              <a:rect b="b" l="l" r="r" t="t"/>
              <a:pathLst>
                <a:path extrusionOk="0" h="10883" w="10859">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3" name="Google Shape;14783;p73"/>
            <p:cNvSpPr/>
            <p:nvPr/>
          </p:nvSpPr>
          <p:spPr>
            <a:xfrm>
              <a:off x="2667053" y="1609618"/>
              <a:ext cx="10688" cy="37760"/>
            </a:xfrm>
            <a:custGeom>
              <a:rect b="b" l="l" r="r" t="t"/>
              <a:pathLst>
                <a:path extrusionOk="0" h="1180" w="334">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84" name="Google Shape;14784;p73"/>
          <p:cNvGrpSpPr/>
          <p:nvPr/>
        </p:nvGrpSpPr>
        <p:grpSpPr>
          <a:xfrm>
            <a:off x="1956845" y="1500498"/>
            <a:ext cx="331520" cy="348032"/>
            <a:chOff x="1956845" y="1500498"/>
            <a:chExt cx="331520" cy="348032"/>
          </a:xfrm>
        </p:grpSpPr>
        <p:sp>
          <p:nvSpPr>
            <p:cNvPr id="14785" name="Google Shape;14785;p73"/>
            <p:cNvSpPr/>
            <p:nvPr/>
          </p:nvSpPr>
          <p:spPr>
            <a:xfrm>
              <a:off x="2078413" y="1736882"/>
              <a:ext cx="88800" cy="44608"/>
            </a:xfrm>
            <a:custGeom>
              <a:rect b="b" l="l" r="r" t="t"/>
              <a:pathLst>
                <a:path extrusionOk="0" h="1394" w="2775">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6" name="Google Shape;14786;p73"/>
            <p:cNvSpPr/>
            <p:nvPr/>
          </p:nvSpPr>
          <p:spPr>
            <a:xfrm>
              <a:off x="1956845" y="1500498"/>
              <a:ext cx="331520" cy="348032"/>
            </a:xfrm>
            <a:custGeom>
              <a:rect b="b" l="l" r="r" t="t"/>
              <a:pathLst>
                <a:path extrusionOk="0" h="10876" w="1036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7" name="Google Shape;14787;p73"/>
            <p:cNvSpPr/>
            <p:nvPr/>
          </p:nvSpPr>
          <p:spPr>
            <a:xfrm>
              <a:off x="2030765" y="1652690"/>
              <a:ext cx="48800" cy="59840"/>
            </a:xfrm>
            <a:custGeom>
              <a:rect b="b" l="l" r="r" t="t"/>
              <a:pathLst>
                <a:path extrusionOk="0" h="1870" w="1525">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8" name="Google Shape;14788;p73"/>
            <p:cNvSpPr/>
            <p:nvPr/>
          </p:nvSpPr>
          <p:spPr>
            <a:xfrm>
              <a:off x="2167181" y="1652690"/>
              <a:ext cx="48416" cy="59840"/>
            </a:xfrm>
            <a:custGeom>
              <a:rect b="b" l="l" r="r" t="t"/>
              <a:pathLst>
                <a:path extrusionOk="0" h="1870" w="1513">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9" name="Google Shape;14789;p73"/>
            <p:cNvSpPr/>
            <p:nvPr/>
          </p:nvSpPr>
          <p:spPr>
            <a:xfrm>
              <a:off x="2020877" y="1729234"/>
              <a:ext cx="20608" cy="15680"/>
            </a:xfrm>
            <a:custGeom>
              <a:rect b="b" l="l" r="r" t="t"/>
              <a:pathLst>
                <a:path extrusionOk="0" h="490" w="644">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0" name="Google Shape;14790;p73"/>
            <p:cNvSpPr/>
            <p:nvPr/>
          </p:nvSpPr>
          <p:spPr>
            <a:xfrm>
              <a:off x="1986189" y="1685426"/>
              <a:ext cx="27840" cy="38144"/>
            </a:xfrm>
            <a:custGeom>
              <a:rect b="b" l="l" r="r" t="t"/>
              <a:pathLst>
                <a:path extrusionOk="0" h="1192" w="87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1" name="Google Shape;14791;p73"/>
            <p:cNvSpPr/>
            <p:nvPr/>
          </p:nvSpPr>
          <p:spPr>
            <a:xfrm>
              <a:off x="2198797" y="1729234"/>
              <a:ext cx="20608" cy="15680"/>
            </a:xfrm>
            <a:custGeom>
              <a:rect b="b" l="l" r="r" t="t"/>
              <a:pathLst>
                <a:path extrusionOk="0" h="490" w="644">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2" name="Google Shape;14792;p73"/>
            <p:cNvSpPr/>
            <p:nvPr/>
          </p:nvSpPr>
          <p:spPr>
            <a:xfrm>
              <a:off x="2225453" y="1685426"/>
              <a:ext cx="28224" cy="37760"/>
            </a:xfrm>
            <a:custGeom>
              <a:rect b="b" l="l" r="r" t="t"/>
              <a:pathLst>
                <a:path extrusionOk="0" h="1180" w="882">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3" name="Google Shape;14793;p73"/>
            <p:cNvSpPr/>
            <p:nvPr/>
          </p:nvSpPr>
          <p:spPr>
            <a:xfrm>
              <a:off x="2046381" y="1573906"/>
              <a:ext cx="22528" cy="16320"/>
            </a:xfrm>
            <a:custGeom>
              <a:rect b="b" l="l" r="r" t="t"/>
              <a:pathLst>
                <a:path extrusionOk="0" h="510" w="704">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4" name="Google Shape;14794;p73"/>
            <p:cNvSpPr/>
            <p:nvPr/>
          </p:nvSpPr>
          <p:spPr>
            <a:xfrm>
              <a:off x="2078765" y="1587538"/>
              <a:ext cx="87680" cy="18304"/>
            </a:xfrm>
            <a:custGeom>
              <a:rect b="b" l="l" r="r" t="t"/>
              <a:pathLst>
                <a:path extrusionOk="0" h="572" w="274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5" name="Google Shape;14795;p73"/>
            <p:cNvSpPr/>
            <p:nvPr/>
          </p:nvSpPr>
          <p:spPr>
            <a:xfrm>
              <a:off x="2177069" y="1574130"/>
              <a:ext cx="22528" cy="16480"/>
            </a:xfrm>
            <a:custGeom>
              <a:rect b="b" l="l" r="r" t="t"/>
              <a:pathLst>
                <a:path extrusionOk="0" h="515" w="704">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73"/>
            <p:cNvSpPr/>
            <p:nvPr/>
          </p:nvSpPr>
          <p:spPr>
            <a:xfrm>
              <a:off x="2078413" y="1560466"/>
              <a:ext cx="88800" cy="15648"/>
            </a:xfrm>
            <a:custGeom>
              <a:rect b="b" l="l" r="r" t="t"/>
              <a:pathLst>
                <a:path extrusionOk="0" h="489" w="2775">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97" name="Google Shape;14797;p73"/>
          <p:cNvGrpSpPr/>
          <p:nvPr/>
        </p:nvGrpSpPr>
        <p:grpSpPr>
          <a:xfrm>
            <a:off x="6345613" y="1549874"/>
            <a:ext cx="348640" cy="250656"/>
            <a:chOff x="6345613" y="1549874"/>
            <a:chExt cx="348640" cy="250656"/>
          </a:xfrm>
        </p:grpSpPr>
        <p:sp>
          <p:nvSpPr>
            <p:cNvPr id="14798" name="Google Shape;14798;p73"/>
            <p:cNvSpPr/>
            <p:nvPr/>
          </p:nvSpPr>
          <p:spPr>
            <a:xfrm>
              <a:off x="6405805" y="1685810"/>
              <a:ext cx="32416" cy="32416"/>
            </a:xfrm>
            <a:custGeom>
              <a:rect b="b" l="l" r="r" t="t"/>
              <a:pathLst>
                <a:path extrusionOk="0" h="1013" w="1013">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9" name="Google Shape;14799;p73"/>
            <p:cNvSpPr/>
            <p:nvPr/>
          </p:nvSpPr>
          <p:spPr>
            <a:xfrm>
              <a:off x="6345613" y="1549874"/>
              <a:ext cx="348640" cy="250656"/>
            </a:xfrm>
            <a:custGeom>
              <a:rect b="b" l="l" r="r" t="t"/>
              <a:pathLst>
                <a:path extrusionOk="0" h="7833" w="10895">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0" name="Google Shape;14800;p73"/>
            <p:cNvSpPr/>
            <p:nvPr/>
          </p:nvSpPr>
          <p:spPr>
            <a:xfrm>
              <a:off x="6472845" y="1588626"/>
              <a:ext cx="41952" cy="38944"/>
            </a:xfrm>
            <a:custGeom>
              <a:rect b="b" l="l" r="r" t="t"/>
              <a:pathLst>
                <a:path extrusionOk="0" h="1217" w="1311">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73"/>
            <p:cNvSpPr/>
            <p:nvPr/>
          </p:nvSpPr>
          <p:spPr>
            <a:xfrm>
              <a:off x="6528109" y="1592402"/>
              <a:ext cx="40800" cy="23360"/>
            </a:xfrm>
            <a:custGeom>
              <a:rect b="b" l="l" r="r" t="t"/>
              <a:pathLst>
                <a:path extrusionOk="0" h="730" w="1275">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73"/>
            <p:cNvSpPr/>
            <p:nvPr/>
          </p:nvSpPr>
          <p:spPr>
            <a:xfrm>
              <a:off x="6581453" y="1614994"/>
              <a:ext cx="38496" cy="11040"/>
            </a:xfrm>
            <a:custGeom>
              <a:rect b="b" l="l" r="r" t="t"/>
              <a:pathLst>
                <a:path extrusionOk="0" h="345" w="1203">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3" name="Google Shape;14803;p73"/>
            <p:cNvSpPr/>
            <p:nvPr/>
          </p:nvSpPr>
          <p:spPr>
            <a:xfrm>
              <a:off x="6634765" y="1648274"/>
              <a:ext cx="25184" cy="16992"/>
            </a:xfrm>
            <a:custGeom>
              <a:rect b="b" l="l" r="r" t="t"/>
              <a:pathLst>
                <a:path extrusionOk="0" h="531" w="787">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4" name="Google Shape;14804;p73"/>
          <p:cNvGrpSpPr/>
          <p:nvPr/>
        </p:nvGrpSpPr>
        <p:grpSpPr>
          <a:xfrm>
            <a:off x="7444781" y="1507026"/>
            <a:ext cx="348640" cy="334272"/>
            <a:chOff x="7444781" y="1507026"/>
            <a:chExt cx="348640" cy="334272"/>
          </a:xfrm>
        </p:grpSpPr>
        <p:sp>
          <p:nvSpPr>
            <p:cNvPr id="14805" name="Google Shape;14805;p73"/>
            <p:cNvSpPr/>
            <p:nvPr/>
          </p:nvSpPr>
          <p:spPr>
            <a:xfrm>
              <a:off x="7575469" y="1750066"/>
              <a:ext cx="40032" cy="39424"/>
            </a:xfrm>
            <a:custGeom>
              <a:rect b="b" l="l" r="r" t="t"/>
              <a:pathLst>
                <a:path extrusionOk="0" h="1232" w="1251">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6" name="Google Shape;14806;p73"/>
            <p:cNvSpPr/>
            <p:nvPr/>
          </p:nvSpPr>
          <p:spPr>
            <a:xfrm>
              <a:off x="7623469" y="1749714"/>
              <a:ext cx="40032" cy="39776"/>
            </a:xfrm>
            <a:custGeom>
              <a:rect b="b" l="l" r="r" t="t"/>
              <a:pathLst>
                <a:path extrusionOk="0" h="1243" w="1251">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7" name="Google Shape;14807;p73"/>
            <p:cNvSpPr/>
            <p:nvPr/>
          </p:nvSpPr>
          <p:spPr>
            <a:xfrm>
              <a:off x="7537741" y="1640498"/>
              <a:ext cx="43456" cy="48032"/>
            </a:xfrm>
            <a:custGeom>
              <a:rect b="b" l="l" r="r" t="t"/>
              <a:pathLst>
                <a:path extrusionOk="0" h="1501" w="1358">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8" name="Google Shape;14808;p73"/>
            <p:cNvSpPr/>
            <p:nvPr/>
          </p:nvSpPr>
          <p:spPr>
            <a:xfrm>
              <a:off x="7657389" y="1640498"/>
              <a:ext cx="43072" cy="48032"/>
            </a:xfrm>
            <a:custGeom>
              <a:rect b="b" l="l" r="r" t="t"/>
              <a:pathLst>
                <a:path extrusionOk="0" h="1501" w="1346">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9" name="Google Shape;14809;p73"/>
            <p:cNvSpPr/>
            <p:nvPr/>
          </p:nvSpPr>
          <p:spPr>
            <a:xfrm>
              <a:off x="7444781" y="1507026"/>
              <a:ext cx="348640" cy="334272"/>
            </a:xfrm>
            <a:custGeom>
              <a:rect b="b" l="l" r="r" t="t"/>
              <a:pathLst>
                <a:path extrusionOk="0" h="10446" w="10895">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0" name="Google Shape;14810;p73"/>
          <p:cNvGrpSpPr/>
          <p:nvPr/>
        </p:nvGrpSpPr>
        <p:grpSpPr>
          <a:xfrm>
            <a:off x="7995341" y="1506738"/>
            <a:ext cx="347872" cy="334944"/>
            <a:chOff x="7995341" y="1506738"/>
            <a:chExt cx="347872" cy="334944"/>
          </a:xfrm>
        </p:grpSpPr>
        <p:sp>
          <p:nvSpPr>
            <p:cNvPr id="14811" name="Google Shape;14811;p73"/>
            <p:cNvSpPr/>
            <p:nvPr/>
          </p:nvSpPr>
          <p:spPr>
            <a:xfrm>
              <a:off x="8129837" y="1722674"/>
              <a:ext cx="33536" cy="35936"/>
            </a:xfrm>
            <a:custGeom>
              <a:rect b="b" l="l" r="r" t="t"/>
              <a:pathLst>
                <a:path extrusionOk="0" h="1123" w="1048">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2" name="Google Shape;14812;p73"/>
            <p:cNvSpPr/>
            <p:nvPr/>
          </p:nvSpPr>
          <p:spPr>
            <a:xfrm>
              <a:off x="8172877" y="1722610"/>
              <a:ext cx="35840" cy="36000"/>
            </a:xfrm>
            <a:custGeom>
              <a:rect b="b" l="l" r="r" t="t"/>
              <a:pathLst>
                <a:path extrusionOk="0" h="1125" w="112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3" name="Google Shape;14813;p73"/>
            <p:cNvSpPr/>
            <p:nvPr/>
          </p:nvSpPr>
          <p:spPr>
            <a:xfrm>
              <a:off x="7995341" y="1506738"/>
              <a:ext cx="347872" cy="334944"/>
            </a:xfrm>
            <a:custGeom>
              <a:rect b="b" l="l" r="r" t="t"/>
              <a:pathLst>
                <a:path extrusionOk="0" h="10467" w="10871">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4" name="Google Shape;14814;p73"/>
            <p:cNvSpPr/>
            <p:nvPr/>
          </p:nvSpPr>
          <p:spPr>
            <a:xfrm>
              <a:off x="8103149" y="1685426"/>
              <a:ext cx="132256" cy="123104"/>
            </a:xfrm>
            <a:custGeom>
              <a:rect b="b" l="l" r="r" t="t"/>
              <a:pathLst>
                <a:path extrusionOk="0" h="3847" w="4133">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5" name="Google Shape;14815;p73"/>
            <p:cNvSpPr/>
            <p:nvPr/>
          </p:nvSpPr>
          <p:spPr>
            <a:xfrm>
              <a:off x="8087149" y="1640498"/>
              <a:ext cx="43456" cy="48032"/>
            </a:xfrm>
            <a:custGeom>
              <a:rect b="b" l="l" r="r" t="t"/>
              <a:pathLst>
                <a:path extrusionOk="0" h="1501" w="1358">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6" name="Google Shape;14816;p73"/>
            <p:cNvSpPr/>
            <p:nvPr/>
          </p:nvSpPr>
          <p:spPr>
            <a:xfrm>
              <a:off x="8207149" y="1640498"/>
              <a:ext cx="43104" cy="48032"/>
            </a:xfrm>
            <a:custGeom>
              <a:rect b="b" l="l" r="r" t="t"/>
              <a:pathLst>
                <a:path extrusionOk="0" h="1501" w="1347">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7" name="Google Shape;14817;p73"/>
          <p:cNvGrpSpPr/>
          <p:nvPr/>
        </p:nvGrpSpPr>
        <p:grpSpPr>
          <a:xfrm>
            <a:off x="3048045" y="1522930"/>
            <a:ext cx="347872" cy="303904"/>
            <a:chOff x="3048045" y="1522930"/>
            <a:chExt cx="347872" cy="303904"/>
          </a:xfrm>
        </p:grpSpPr>
        <p:sp>
          <p:nvSpPr>
            <p:cNvPr id="14818" name="Google Shape;14818;p73"/>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19" name="Google Shape;14819;p73"/>
            <p:cNvGrpSpPr/>
            <p:nvPr/>
          </p:nvGrpSpPr>
          <p:grpSpPr>
            <a:xfrm>
              <a:off x="3048045" y="1522930"/>
              <a:ext cx="347872" cy="303904"/>
              <a:chOff x="3048045" y="1522930"/>
              <a:chExt cx="347872" cy="303904"/>
            </a:xfrm>
          </p:grpSpPr>
          <p:sp>
            <p:nvSpPr>
              <p:cNvPr id="14820" name="Google Shape;14820;p73"/>
              <p:cNvSpPr/>
              <p:nvPr/>
            </p:nvSpPr>
            <p:spPr>
              <a:xfrm>
                <a:off x="3048045" y="1522930"/>
                <a:ext cx="347872" cy="303904"/>
              </a:xfrm>
              <a:custGeom>
                <a:rect b="b" l="l" r="r" t="t"/>
                <a:pathLst>
                  <a:path extrusionOk="0" h="9497" w="10871">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1" name="Google Shape;14821;p73"/>
              <p:cNvSpPr/>
              <p:nvPr/>
            </p:nvSpPr>
            <p:spPr>
              <a:xfrm>
                <a:off x="3139117" y="1621010"/>
                <a:ext cx="49152" cy="137600"/>
              </a:xfrm>
              <a:custGeom>
                <a:rect b="b" l="l" r="r" t="t"/>
                <a:pathLst>
                  <a:path extrusionOk="0" h="4300" w="1536">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822" name="Google Shape;14822;p73"/>
          <p:cNvGrpSpPr/>
          <p:nvPr/>
        </p:nvGrpSpPr>
        <p:grpSpPr>
          <a:xfrm>
            <a:off x="1133133" y="3351922"/>
            <a:ext cx="313984" cy="358560"/>
            <a:chOff x="1133133" y="3351922"/>
            <a:chExt cx="313984" cy="358560"/>
          </a:xfrm>
        </p:grpSpPr>
        <p:sp>
          <p:nvSpPr>
            <p:cNvPr id="14823" name="Google Shape;14823;p73"/>
            <p:cNvSpPr/>
            <p:nvPr/>
          </p:nvSpPr>
          <p:spPr>
            <a:xfrm>
              <a:off x="1133133" y="3351922"/>
              <a:ext cx="313984" cy="358560"/>
            </a:xfrm>
            <a:custGeom>
              <a:rect b="b" l="l" r="r" t="t"/>
              <a:pathLst>
                <a:path extrusionOk="0" h="11205" w="9812">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4" name="Google Shape;14824;p73"/>
            <p:cNvSpPr/>
            <p:nvPr/>
          </p:nvSpPr>
          <p:spPr>
            <a:xfrm>
              <a:off x="1285549" y="3414418"/>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5" name="Google Shape;14825;p73"/>
            <p:cNvSpPr/>
            <p:nvPr/>
          </p:nvSpPr>
          <p:spPr>
            <a:xfrm>
              <a:off x="1285549" y="3459378"/>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6" name="Google Shape;14826;p73"/>
            <p:cNvSpPr/>
            <p:nvPr/>
          </p:nvSpPr>
          <p:spPr>
            <a:xfrm>
              <a:off x="1285549" y="3503954"/>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7" name="Google Shape;14827;p73"/>
            <p:cNvSpPr/>
            <p:nvPr/>
          </p:nvSpPr>
          <p:spPr>
            <a:xfrm>
              <a:off x="1167821" y="3498226"/>
              <a:ext cx="10688" cy="16416"/>
            </a:xfrm>
            <a:custGeom>
              <a:rect b="b" l="l" r="r" t="t"/>
              <a:pathLst>
                <a:path extrusionOk="0" h="513" w="334">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8" name="Google Shape;14828;p73"/>
            <p:cNvSpPr/>
            <p:nvPr/>
          </p:nvSpPr>
          <p:spPr>
            <a:xfrm>
              <a:off x="1167821" y="3537490"/>
              <a:ext cx="10688" cy="16032"/>
            </a:xfrm>
            <a:custGeom>
              <a:rect b="b" l="l" r="r" t="t"/>
              <a:pathLst>
                <a:path extrusionOk="0" h="501" w="334">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9" name="Google Shape;14829;p73"/>
            <p:cNvSpPr/>
            <p:nvPr/>
          </p:nvSpPr>
          <p:spPr>
            <a:xfrm>
              <a:off x="1167821" y="3577106"/>
              <a:ext cx="10688" cy="16032"/>
            </a:xfrm>
            <a:custGeom>
              <a:rect b="b" l="l" r="r" t="t"/>
              <a:pathLst>
                <a:path extrusionOk="0" h="501" w="334">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0" name="Google Shape;14830;p73"/>
            <p:cNvSpPr/>
            <p:nvPr/>
          </p:nvSpPr>
          <p:spPr>
            <a:xfrm>
              <a:off x="1402509" y="3493266"/>
              <a:ext cx="10688" cy="16064"/>
            </a:xfrm>
            <a:custGeom>
              <a:rect b="b" l="l" r="r" t="t"/>
              <a:pathLst>
                <a:path extrusionOk="0" h="502" w="334">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1" name="Google Shape;14831;p73"/>
            <p:cNvSpPr/>
            <p:nvPr/>
          </p:nvSpPr>
          <p:spPr>
            <a:xfrm>
              <a:off x="1393357" y="3526898"/>
              <a:ext cx="15648" cy="14432"/>
            </a:xfrm>
            <a:custGeom>
              <a:rect b="b" l="l" r="r" t="t"/>
              <a:pathLst>
                <a:path extrusionOk="0" h="451" w="489">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2" name="Google Shape;14832;p73"/>
            <p:cNvSpPr/>
            <p:nvPr/>
          </p:nvSpPr>
          <p:spPr>
            <a:xfrm>
              <a:off x="1402509" y="3453650"/>
              <a:ext cx="10688" cy="16032"/>
            </a:xfrm>
            <a:custGeom>
              <a:rect b="b" l="l" r="r" t="t"/>
              <a:pathLst>
                <a:path extrusionOk="0" h="501" w="334">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3" name="Google Shape;14833;p73"/>
            <p:cNvSpPr/>
            <p:nvPr/>
          </p:nvSpPr>
          <p:spPr>
            <a:xfrm>
              <a:off x="1171629" y="3612306"/>
              <a:ext cx="15264" cy="14752"/>
            </a:xfrm>
            <a:custGeom>
              <a:rect b="b" l="l" r="r" t="t"/>
              <a:pathLst>
                <a:path extrusionOk="0" h="461" w="477">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4" name="Google Shape;14834;p73"/>
            <p:cNvSpPr/>
            <p:nvPr/>
          </p:nvSpPr>
          <p:spPr>
            <a:xfrm>
              <a:off x="1285549" y="3548914"/>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5" name="Google Shape;14835;p73"/>
            <p:cNvSpPr/>
            <p:nvPr/>
          </p:nvSpPr>
          <p:spPr>
            <a:xfrm>
              <a:off x="1285549" y="3593490"/>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73"/>
            <p:cNvSpPr/>
            <p:nvPr/>
          </p:nvSpPr>
          <p:spPr>
            <a:xfrm>
              <a:off x="1285549" y="3638450"/>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7" name="Google Shape;14837;p73"/>
            <p:cNvSpPr/>
            <p:nvPr/>
          </p:nvSpPr>
          <p:spPr>
            <a:xfrm>
              <a:off x="1201325" y="3627026"/>
              <a:ext cx="16032" cy="10304"/>
            </a:xfrm>
            <a:custGeom>
              <a:rect b="b" l="l" r="r" t="t"/>
              <a:pathLst>
                <a:path extrusionOk="0" h="322" w="501">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8" name="Google Shape;14838;p73"/>
            <p:cNvSpPr/>
            <p:nvPr/>
          </p:nvSpPr>
          <p:spPr>
            <a:xfrm>
              <a:off x="1363629" y="3537490"/>
              <a:ext cx="16032" cy="10304"/>
            </a:xfrm>
            <a:custGeom>
              <a:rect b="b" l="l" r="r" t="t"/>
              <a:pathLst>
                <a:path extrusionOk="0" h="322" w="501">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39" name="Google Shape;14839;p73"/>
          <p:cNvSpPr/>
          <p:nvPr/>
        </p:nvSpPr>
        <p:spPr>
          <a:xfrm>
            <a:off x="1709197" y="3353842"/>
            <a:ext cx="262944" cy="354720"/>
          </a:xfrm>
          <a:custGeom>
            <a:rect b="b" l="l" r="r" t="t"/>
            <a:pathLst>
              <a:path extrusionOk="0" h="11085" w="8217">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40" name="Google Shape;14840;p73"/>
          <p:cNvGrpSpPr/>
          <p:nvPr/>
        </p:nvGrpSpPr>
        <p:grpSpPr>
          <a:xfrm>
            <a:off x="2795053" y="3352594"/>
            <a:ext cx="288448" cy="357120"/>
            <a:chOff x="2795053" y="3352594"/>
            <a:chExt cx="288448" cy="357120"/>
          </a:xfrm>
        </p:grpSpPr>
        <p:sp>
          <p:nvSpPr>
            <p:cNvPr id="14841" name="Google Shape;14841;p73"/>
            <p:cNvSpPr/>
            <p:nvPr/>
          </p:nvSpPr>
          <p:spPr>
            <a:xfrm>
              <a:off x="2839629" y="3550386"/>
              <a:ext cx="19840" cy="16448"/>
            </a:xfrm>
            <a:custGeom>
              <a:rect b="b" l="l" r="r" t="t"/>
              <a:pathLst>
                <a:path extrusionOk="0" h="514" w="62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73"/>
            <p:cNvSpPr/>
            <p:nvPr/>
          </p:nvSpPr>
          <p:spPr>
            <a:xfrm>
              <a:off x="2865165" y="3511410"/>
              <a:ext cx="50688" cy="37536"/>
            </a:xfrm>
            <a:custGeom>
              <a:rect b="b" l="l" r="r" t="t"/>
              <a:pathLst>
                <a:path extrusionOk="0" h="1173" w="1584">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3" name="Google Shape;14843;p73"/>
            <p:cNvSpPr/>
            <p:nvPr/>
          </p:nvSpPr>
          <p:spPr>
            <a:xfrm>
              <a:off x="2795053" y="3352594"/>
              <a:ext cx="288448" cy="357120"/>
            </a:xfrm>
            <a:custGeom>
              <a:rect b="b" l="l" r="r" t="t"/>
              <a:pathLst>
                <a:path extrusionOk="0" h="11160" w="9014">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4" name="Google Shape;14844;p73"/>
            <p:cNvSpPr/>
            <p:nvPr/>
          </p:nvSpPr>
          <p:spPr>
            <a:xfrm>
              <a:off x="3019853" y="3423794"/>
              <a:ext cx="20224" cy="16576"/>
            </a:xfrm>
            <a:custGeom>
              <a:rect b="b" l="l" r="r" t="t"/>
              <a:pathLst>
                <a:path extrusionOk="0" h="518" w="632">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73"/>
            <p:cNvSpPr/>
            <p:nvPr/>
          </p:nvSpPr>
          <p:spPr>
            <a:xfrm>
              <a:off x="2964237" y="3441810"/>
              <a:ext cx="49920" cy="37408"/>
            </a:xfrm>
            <a:custGeom>
              <a:rect b="b" l="l" r="r" t="t"/>
              <a:pathLst>
                <a:path extrusionOk="0" h="1169" w="156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6" name="Google Shape;14846;p73"/>
            <p:cNvSpPr/>
            <p:nvPr/>
          </p:nvSpPr>
          <p:spPr>
            <a:xfrm>
              <a:off x="2867437" y="3395602"/>
              <a:ext cx="17952" cy="18848"/>
            </a:xfrm>
            <a:custGeom>
              <a:rect b="b" l="l" r="r" t="t"/>
              <a:pathLst>
                <a:path extrusionOk="0" h="589" w="561">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7" name="Google Shape;14847;p73"/>
            <p:cNvSpPr/>
            <p:nvPr/>
          </p:nvSpPr>
          <p:spPr>
            <a:xfrm>
              <a:off x="2885741" y="3421234"/>
              <a:ext cx="38496" cy="49216"/>
            </a:xfrm>
            <a:custGeom>
              <a:rect b="b" l="l" r="r" t="t"/>
              <a:pathLst>
                <a:path extrusionOk="0" h="1538" w="1203">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8" name="Google Shape;14848;p73"/>
            <p:cNvSpPr/>
            <p:nvPr/>
          </p:nvSpPr>
          <p:spPr>
            <a:xfrm>
              <a:off x="2993933" y="3576178"/>
              <a:ext cx="17952" cy="18848"/>
            </a:xfrm>
            <a:custGeom>
              <a:rect b="b" l="l" r="r" t="t"/>
              <a:pathLst>
                <a:path extrusionOk="0" h="589" w="561">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9" name="Google Shape;14849;p73"/>
            <p:cNvSpPr/>
            <p:nvPr/>
          </p:nvSpPr>
          <p:spPr>
            <a:xfrm>
              <a:off x="2954701" y="3520466"/>
              <a:ext cx="39264" cy="49056"/>
            </a:xfrm>
            <a:custGeom>
              <a:rect b="b" l="l" r="r" t="t"/>
              <a:pathLst>
                <a:path extrusionOk="0" h="1533" w="1227">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0" name="Google Shape;14850;p73"/>
          <p:cNvGrpSpPr/>
          <p:nvPr/>
        </p:nvGrpSpPr>
        <p:grpSpPr>
          <a:xfrm>
            <a:off x="2236525" y="3353202"/>
            <a:ext cx="304832" cy="356512"/>
            <a:chOff x="2236525" y="3353202"/>
            <a:chExt cx="304832" cy="356512"/>
          </a:xfrm>
        </p:grpSpPr>
        <p:sp>
          <p:nvSpPr>
            <p:cNvPr id="14851" name="Google Shape;14851;p73"/>
            <p:cNvSpPr/>
            <p:nvPr/>
          </p:nvSpPr>
          <p:spPr>
            <a:xfrm>
              <a:off x="2236525" y="3353202"/>
              <a:ext cx="304832" cy="356512"/>
            </a:xfrm>
            <a:custGeom>
              <a:rect b="b" l="l" r="r" t="t"/>
              <a:pathLst>
                <a:path extrusionOk="0" h="11141" w="9526">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2" name="Google Shape;14852;p73"/>
            <p:cNvSpPr/>
            <p:nvPr/>
          </p:nvSpPr>
          <p:spPr>
            <a:xfrm>
              <a:off x="2283373" y="3553106"/>
              <a:ext cx="16416" cy="11072"/>
            </a:xfrm>
            <a:custGeom>
              <a:rect b="b" l="l" r="r" t="t"/>
              <a:pathLst>
                <a:path extrusionOk="0" h="346" w="513">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3" name="Google Shape;14853;p73"/>
            <p:cNvSpPr/>
            <p:nvPr/>
          </p:nvSpPr>
          <p:spPr>
            <a:xfrm>
              <a:off x="2449485" y="3488658"/>
              <a:ext cx="17184" cy="12288"/>
            </a:xfrm>
            <a:custGeom>
              <a:rect b="b" l="l" r="r" t="t"/>
              <a:pathLst>
                <a:path extrusionOk="0" h="384" w="537">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4" name="Google Shape;14854;p73"/>
          <p:cNvGrpSpPr/>
          <p:nvPr/>
        </p:nvGrpSpPr>
        <p:grpSpPr>
          <a:xfrm>
            <a:off x="3910637" y="3352690"/>
            <a:ext cx="256800" cy="357024"/>
            <a:chOff x="3910637" y="3352690"/>
            <a:chExt cx="256800" cy="357024"/>
          </a:xfrm>
        </p:grpSpPr>
        <p:sp>
          <p:nvSpPr>
            <p:cNvPr id="14855" name="Google Shape;14855;p73"/>
            <p:cNvSpPr/>
            <p:nvPr/>
          </p:nvSpPr>
          <p:spPr>
            <a:xfrm>
              <a:off x="3910637" y="3352690"/>
              <a:ext cx="256800" cy="357024"/>
            </a:xfrm>
            <a:custGeom>
              <a:rect b="b" l="l" r="r" t="t"/>
              <a:pathLst>
                <a:path extrusionOk="0" h="11157" w="8025">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6" name="Google Shape;14856;p73"/>
            <p:cNvSpPr/>
            <p:nvPr/>
          </p:nvSpPr>
          <p:spPr>
            <a:xfrm>
              <a:off x="3960909" y="3498226"/>
              <a:ext cx="60992" cy="60992"/>
            </a:xfrm>
            <a:custGeom>
              <a:rect b="b" l="l" r="r" t="t"/>
              <a:pathLst>
                <a:path extrusionOk="0" h="1906" w="1906">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7" name="Google Shape;14857;p73"/>
            <p:cNvSpPr/>
            <p:nvPr/>
          </p:nvSpPr>
          <p:spPr>
            <a:xfrm>
              <a:off x="4083981" y="3408690"/>
              <a:ext cx="44224" cy="43872"/>
            </a:xfrm>
            <a:custGeom>
              <a:rect b="b" l="l" r="r" t="t"/>
              <a:pathLst>
                <a:path extrusionOk="0" h="1371" w="1382">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8" name="Google Shape;14858;p73"/>
          <p:cNvGrpSpPr/>
          <p:nvPr/>
        </p:nvGrpSpPr>
        <p:grpSpPr>
          <a:xfrm>
            <a:off x="6056429" y="3351922"/>
            <a:ext cx="360064" cy="360096"/>
            <a:chOff x="6056429" y="3351922"/>
            <a:chExt cx="360064" cy="360096"/>
          </a:xfrm>
        </p:grpSpPr>
        <p:sp>
          <p:nvSpPr>
            <p:cNvPr id="14859" name="Google Shape;14859;p73"/>
            <p:cNvSpPr/>
            <p:nvPr/>
          </p:nvSpPr>
          <p:spPr>
            <a:xfrm>
              <a:off x="6056429" y="3351922"/>
              <a:ext cx="360064" cy="360096"/>
            </a:xfrm>
            <a:custGeom>
              <a:rect b="b" l="l" r="r" t="t"/>
              <a:pathLst>
                <a:path extrusionOk="0" h="11253" w="11252">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0" name="Google Shape;14860;p73"/>
            <p:cNvSpPr/>
            <p:nvPr/>
          </p:nvSpPr>
          <p:spPr>
            <a:xfrm>
              <a:off x="6311309" y="3392306"/>
              <a:ext cx="10688" cy="21760"/>
            </a:xfrm>
            <a:custGeom>
              <a:rect b="b" l="l" r="r" t="t"/>
              <a:pathLst>
                <a:path extrusionOk="0" h="680" w="334">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1" name="Google Shape;14861;p73"/>
            <p:cNvSpPr/>
            <p:nvPr/>
          </p:nvSpPr>
          <p:spPr>
            <a:xfrm>
              <a:off x="6153197" y="3649490"/>
              <a:ext cx="10688" cy="21760"/>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62" name="Google Shape;14862;p73"/>
          <p:cNvGrpSpPr/>
          <p:nvPr/>
        </p:nvGrpSpPr>
        <p:grpSpPr>
          <a:xfrm>
            <a:off x="6608877" y="3353074"/>
            <a:ext cx="357408" cy="357408"/>
            <a:chOff x="6608877" y="3353074"/>
            <a:chExt cx="357408" cy="357408"/>
          </a:xfrm>
        </p:grpSpPr>
        <p:sp>
          <p:nvSpPr>
            <p:cNvPr id="14863" name="Google Shape;14863;p73"/>
            <p:cNvSpPr/>
            <p:nvPr/>
          </p:nvSpPr>
          <p:spPr>
            <a:xfrm>
              <a:off x="6608877" y="3353074"/>
              <a:ext cx="357408" cy="357408"/>
            </a:xfrm>
            <a:custGeom>
              <a:rect b="b" l="l" r="r" t="t"/>
              <a:pathLst>
                <a:path extrusionOk="0" h="11169" w="11169">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4" name="Google Shape;14864;p73"/>
            <p:cNvSpPr/>
            <p:nvPr/>
          </p:nvSpPr>
          <p:spPr>
            <a:xfrm>
              <a:off x="6770029" y="3565170"/>
              <a:ext cx="44608" cy="27968"/>
            </a:xfrm>
            <a:custGeom>
              <a:rect b="b" l="l" r="r" t="t"/>
              <a:pathLst>
                <a:path extrusionOk="0" h="874" w="1394">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5" name="Google Shape;14865;p73"/>
            <p:cNvSpPr/>
            <p:nvPr/>
          </p:nvSpPr>
          <p:spPr>
            <a:xfrm>
              <a:off x="6859949" y="3437074"/>
              <a:ext cx="24416" cy="31840"/>
            </a:xfrm>
            <a:custGeom>
              <a:rect b="b" l="l" r="r" t="t"/>
              <a:pathLst>
                <a:path extrusionOk="0" h="995" w="763">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6" name="Google Shape;14866;p73"/>
            <p:cNvSpPr/>
            <p:nvPr/>
          </p:nvSpPr>
          <p:spPr>
            <a:xfrm>
              <a:off x="6824525" y="3509426"/>
              <a:ext cx="17920" cy="28448"/>
            </a:xfrm>
            <a:custGeom>
              <a:rect b="b" l="l" r="r" t="t"/>
              <a:pathLst>
                <a:path extrusionOk="0" h="889" w="56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7" name="Google Shape;14867;p73"/>
            <p:cNvSpPr/>
            <p:nvPr/>
          </p:nvSpPr>
          <p:spPr>
            <a:xfrm>
              <a:off x="6790989" y="3541906"/>
              <a:ext cx="42688" cy="34464"/>
            </a:xfrm>
            <a:custGeom>
              <a:rect b="b" l="l" r="r" t="t"/>
              <a:pathLst>
                <a:path extrusionOk="0" h="1077" w="1334">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8" name="Google Shape;14868;p73"/>
            <p:cNvSpPr/>
            <p:nvPr/>
          </p:nvSpPr>
          <p:spPr>
            <a:xfrm>
              <a:off x="6840525" y="3544914"/>
              <a:ext cx="54112" cy="32608"/>
            </a:xfrm>
            <a:custGeom>
              <a:rect b="b" l="l" r="r" t="t"/>
              <a:pathLst>
                <a:path extrusionOk="0" h="1019" w="1691">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9" name="Google Shape;14869;p73"/>
            <p:cNvSpPr/>
            <p:nvPr/>
          </p:nvSpPr>
          <p:spPr>
            <a:xfrm>
              <a:off x="6793645" y="3582770"/>
              <a:ext cx="102144" cy="75520"/>
            </a:xfrm>
            <a:custGeom>
              <a:rect b="b" l="l" r="r" t="t"/>
              <a:pathLst>
                <a:path extrusionOk="0" h="2360" w="3192">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70" name="Google Shape;14870;p73"/>
          <p:cNvSpPr/>
          <p:nvPr/>
        </p:nvSpPr>
        <p:spPr>
          <a:xfrm>
            <a:off x="7708045" y="3351538"/>
            <a:ext cx="357408" cy="357408"/>
          </a:xfrm>
          <a:custGeom>
            <a:rect b="b" l="l" r="r" t="t"/>
            <a:pathLst>
              <a:path extrusionOk="0" h="11169" w="11169">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71" name="Google Shape;14871;p73"/>
          <p:cNvGrpSpPr/>
          <p:nvPr/>
        </p:nvGrpSpPr>
        <p:grpSpPr>
          <a:xfrm>
            <a:off x="3316269" y="3352402"/>
            <a:ext cx="344832" cy="356544"/>
            <a:chOff x="3316269" y="3352402"/>
            <a:chExt cx="344832" cy="356544"/>
          </a:xfrm>
        </p:grpSpPr>
        <p:sp>
          <p:nvSpPr>
            <p:cNvPr id="14872" name="Google Shape;14872;p73"/>
            <p:cNvSpPr/>
            <p:nvPr/>
          </p:nvSpPr>
          <p:spPr>
            <a:xfrm>
              <a:off x="3546381" y="3557138"/>
              <a:ext cx="19840" cy="16576"/>
            </a:xfrm>
            <a:custGeom>
              <a:rect b="b" l="l" r="r" t="t"/>
              <a:pathLst>
                <a:path extrusionOk="0" h="518" w="62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3" name="Google Shape;14873;p73"/>
            <p:cNvSpPr/>
            <p:nvPr/>
          </p:nvSpPr>
          <p:spPr>
            <a:xfrm>
              <a:off x="3449997" y="3423730"/>
              <a:ext cx="14496" cy="18144"/>
            </a:xfrm>
            <a:custGeom>
              <a:rect b="b" l="l" r="r" t="t"/>
              <a:pathLst>
                <a:path extrusionOk="0" h="567" w="453">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4" name="Google Shape;14874;p73"/>
            <p:cNvSpPr/>
            <p:nvPr/>
          </p:nvSpPr>
          <p:spPr>
            <a:xfrm>
              <a:off x="3316269" y="3352402"/>
              <a:ext cx="344832" cy="356544"/>
            </a:xfrm>
            <a:custGeom>
              <a:rect b="b" l="l" r="r" t="t"/>
              <a:pathLst>
                <a:path extrusionOk="0" h="11142" w="10776">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75" name="Google Shape;14875;p73"/>
          <p:cNvSpPr/>
          <p:nvPr/>
        </p:nvSpPr>
        <p:spPr>
          <a:xfrm>
            <a:off x="4423085" y="3353074"/>
            <a:ext cx="331872" cy="357792"/>
          </a:xfrm>
          <a:custGeom>
            <a:rect b="b" l="l" r="r" t="t"/>
            <a:pathLst>
              <a:path extrusionOk="0" h="11181" w="10371">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76" name="Google Shape;14876;p73"/>
          <p:cNvGrpSpPr/>
          <p:nvPr/>
        </p:nvGrpSpPr>
        <p:grpSpPr>
          <a:xfrm>
            <a:off x="4959533" y="3370226"/>
            <a:ext cx="357408" cy="323488"/>
            <a:chOff x="4959533" y="3370226"/>
            <a:chExt cx="357408" cy="323488"/>
          </a:xfrm>
        </p:grpSpPr>
        <p:sp>
          <p:nvSpPr>
            <p:cNvPr id="14877" name="Google Shape;14877;p73"/>
            <p:cNvSpPr/>
            <p:nvPr/>
          </p:nvSpPr>
          <p:spPr>
            <a:xfrm>
              <a:off x="4959533" y="3370226"/>
              <a:ext cx="357408" cy="323488"/>
            </a:xfrm>
            <a:custGeom>
              <a:rect b="b" l="l" r="r" t="t"/>
              <a:pathLst>
                <a:path extrusionOk="0" h="10109" w="11169">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8" name="Google Shape;14878;p73"/>
            <p:cNvSpPr/>
            <p:nvPr/>
          </p:nvSpPr>
          <p:spPr>
            <a:xfrm>
              <a:off x="5055149" y="3409458"/>
              <a:ext cx="99840" cy="88416"/>
            </a:xfrm>
            <a:custGeom>
              <a:rect b="b" l="l" r="r" t="t"/>
              <a:pathLst>
                <a:path extrusionOk="0" h="2763" w="312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9" name="Google Shape;14879;p73"/>
          <p:cNvGrpSpPr/>
          <p:nvPr/>
        </p:nvGrpSpPr>
        <p:grpSpPr>
          <a:xfrm>
            <a:off x="7158637" y="3353074"/>
            <a:ext cx="357056" cy="357408"/>
            <a:chOff x="7158637" y="3353074"/>
            <a:chExt cx="357056" cy="357408"/>
          </a:xfrm>
        </p:grpSpPr>
        <p:sp>
          <p:nvSpPr>
            <p:cNvPr id="14880" name="Google Shape;14880;p73"/>
            <p:cNvSpPr/>
            <p:nvPr/>
          </p:nvSpPr>
          <p:spPr>
            <a:xfrm>
              <a:off x="7158637" y="3353074"/>
              <a:ext cx="357056" cy="357408"/>
            </a:xfrm>
            <a:custGeom>
              <a:rect b="b" l="l" r="r" t="t"/>
              <a:pathLst>
                <a:path extrusionOk="0" h="11169" w="11158">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1" name="Google Shape;14881;p73"/>
            <p:cNvSpPr/>
            <p:nvPr/>
          </p:nvSpPr>
          <p:spPr>
            <a:xfrm>
              <a:off x="7406669" y="3594898"/>
              <a:ext cx="26336" cy="27968"/>
            </a:xfrm>
            <a:custGeom>
              <a:rect b="b" l="l" r="r" t="t"/>
              <a:pathLst>
                <a:path extrusionOk="0" h="874" w="823">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2" name="Google Shape;14882;p73"/>
            <p:cNvSpPr/>
            <p:nvPr/>
          </p:nvSpPr>
          <p:spPr>
            <a:xfrm>
              <a:off x="7229133" y="3469074"/>
              <a:ext cx="254912" cy="180832"/>
            </a:xfrm>
            <a:custGeom>
              <a:rect b="b" l="l" r="r" t="t"/>
              <a:pathLst>
                <a:path extrusionOk="0" h="5651" w="7966">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3" name="Google Shape;14883;p73"/>
            <p:cNvSpPr/>
            <p:nvPr/>
          </p:nvSpPr>
          <p:spPr>
            <a:xfrm>
              <a:off x="7409741" y="3428370"/>
              <a:ext cx="22880" cy="27616"/>
            </a:xfrm>
            <a:custGeom>
              <a:rect b="b" l="l" r="r" t="t"/>
              <a:pathLst>
                <a:path extrusionOk="0" h="863" w="715">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84" name="Google Shape;14884;p73"/>
          <p:cNvGrpSpPr/>
          <p:nvPr/>
        </p:nvGrpSpPr>
        <p:grpSpPr>
          <a:xfrm>
            <a:off x="5508909" y="3371506"/>
            <a:ext cx="358560" cy="319552"/>
            <a:chOff x="5508909" y="3371506"/>
            <a:chExt cx="358560" cy="319552"/>
          </a:xfrm>
        </p:grpSpPr>
        <p:sp>
          <p:nvSpPr>
            <p:cNvPr id="14885" name="Google Shape;14885;p73"/>
            <p:cNvSpPr/>
            <p:nvPr/>
          </p:nvSpPr>
          <p:spPr>
            <a:xfrm>
              <a:off x="5545485" y="3384178"/>
              <a:ext cx="57184" cy="60736"/>
            </a:xfrm>
            <a:custGeom>
              <a:rect b="b" l="l" r="r" t="t"/>
              <a:pathLst>
                <a:path extrusionOk="0" h="1898" w="1787">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6" name="Google Shape;14886;p73"/>
            <p:cNvSpPr/>
            <p:nvPr/>
          </p:nvSpPr>
          <p:spPr>
            <a:xfrm>
              <a:off x="5508909" y="3429362"/>
              <a:ext cx="53760" cy="50624"/>
            </a:xfrm>
            <a:custGeom>
              <a:rect b="b" l="l" r="r" t="t"/>
              <a:pathLst>
                <a:path extrusionOk="0" h="1582" w="168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7" name="Google Shape;14887;p73"/>
            <p:cNvSpPr/>
            <p:nvPr/>
          </p:nvSpPr>
          <p:spPr>
            <a:xfrm>
              <a:off x="5606829" y="3371506"/>
              <a:ext cx="51104" cy="63520"/>
            </a:xfrm>
            <a:custGeom>
              <a:rect b="b" l="l" r="r" t="t"/>
              <a:pathLst>
                <a:path extrusionOk="0" h="1985" w="1597">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8" name="Google Shape;14888;p73"/>
            <p:cNvSpPr/>
            <p:nvPr/>
          </p:nvSpPr>
          <p:spPr>
            <a:xfrm>
              <a:off x="5659789" y="3396786"/>
              <a:ext cx="48032" cy="55392"/>
            </a:xfrm>
            <a:custGeom>
              <a:rect b="b" l="l" r="r" t="t"/>
              <a:pathLst>
                <a:path extrusionOk="0" h="1731" w="1501">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73"/>
            <p:cNvSpPr/>
            <p:nvPr/>
          </p:nvSpPr>
          <p:spPr>
            <a:xfrm>
              <a:off x="5556941" y="3444402"/>
              <a:ext cx="131840" cy="93856"/>
            </a:xfrm>
            <a:custGeom>
              <a:rect b="b" l="l" r="r" t="t"/>
              <a:pathLst>
                <a:path extrusionOk="0" h="2933" w="412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0" name="Google Shape;14890;p73"/>
            <p:cNvSpPr/>
            <p:nvPr/>
          </p:nvSpPr>
          <p:spPr>
            <a:xfrm>
              <a:off x="5730285" y="3518386"/>
              <a:ext cx="50336" cy="64832"/>
            </a:xfrm>
            <a:custGeom>
              <a:rect b="b" l="l" r="r" t="t"/>
              <a:pathLst>
                <a:path extrusionOk="0" h="2026" w="1573">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1" name="Google Shape;14891;p73"/>
            <p:cNvSpPr/>
            <p:nvPr/>
          </p:nvSpPr>
          <p:spPr>
            <a:xfrm>
              <a:off x="5674669" y="3533234"/>
              <a:ext cx="49920" cy="56480"/>
            </a:xfrm>
            <a:custGeom>
              <a:rect b="b" l="l" r="r" t="t"/>
              <a:pathLst>
                <a:path extrusionOk="0" h="1765" w="156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73"/>
            <p:cNvSpPr/>
            <p:nvPr/>
          </p:nvSpPr>
          <p:spPr>
            <a:xfrm>
              <a:off x="5777133" y="3542162"/>
              <a:ext cx="60608" cy="57440"/>
            </a:xfrm>
            <a:custGeom>
              <a:rect b="b" l="l" r="r" t="t"/>
              <a:pathLst>
                <a:path extrusionOk="0" h="1795" w="1894">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3" name="Google Shape;14893;p73"/>
            <p:cNvSpPr/>
            <p:nvPr/>
          </p:nvSpPr>
          <p:spPr>
            <a:xfrm>
              <a:off x="5811437" y="3593426"/>
              <a:ext cx="56032" cy="47328"/>
            </a:xfrm>
            <a:custGeom>
              <a:rect b="b" l="l" r="r" t="t"/>
              <a:pathLst>
                <a:path extrusionOk="0" h="1479" w="1751">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4" name="Google Shape;14894;p73"/>
            <p:cNvSpPr/>
            <p:nvPr/>
          </p:nvSpPr>
          <p:spPr>
            <a:xfrm>
              <a:off x="5679981" y="3591218"/>
              <a:ext cx="130720" cy="99840"/>
            </a:xfrm>
            <a:custGeom>
              <a:rect b="b" l="l" r="r" t="t"/>
              <a:pathLst>
                <a:path extrusionOk="0" h="3120" w="4085">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484" name="Shape 484"/>
        <p:cNvGrpSpPr/>
        <p:nvPr/>
      </p:nvGrpSpPr>
      <p:grpSpPr>
        <a:xfrm>
          <a:off x="0" y="0"/>
          <a:ext cx="0" cy="0"/>
          <a:chOff x="0" y="0"/>
          <a:chExt cx="0" cy="0"/>
        </a:xfrm>
      </p:grpSpPr>
      <p:sp>
        <p:nvSpPr>
          <p:cNvPr id="485" name="Google Shape;485;p29"/>
          <p:cNvSpPr txBox="1"/>
          <p:nvPr>
            <p:ph idx="1" type="subTitle"/>
          </p:nvPr>
        </p:nvSpPr>
        <p:spPr>
          <a:xfrm>
            <a:off x="1762475" y="1730900"/>
            <a:ext cx="2512500" cy="4956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Here you could describe the topic of the section</a:t>
            </a:r>
            <a:br>
              <a:rPr lang="en"/>
            </a:br>
            <a:endParaRPr/>
          </a:p>
        </p:txBody>
      </p:sp>
      <p:sp>
        <p:nvSpPr>
          <p:cNvPr id="486" name="Google Shape;486;p29"/>
          <p:cNvSpPr txBox="1"/>
          <p:nvPr>
            <p:ph idx="7" type="subTitle"/>
          </p:nvPr>
        </p:nvSpPr>
        <p:spPr>
          <a:xfrm>
            <a:off x="4869049" y="1730900"/>
            <a:ext cx="2512500" cy="4956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Here you could describe the topic of the section</a:t>
            </a:r>
            <a:br>
              <a:rPr lang="en"/>
            </a:br>
            <a:endParaRPr/>
          </a:p>
        </p:txBody>
      </p:sp>
      <p:sp>
        <p:nvSpPr>
          <p:cNvPr id="487" name="Google Shape;487;p29"/>
          <p:cNvSpPr txBox="1"/>
          <p:nvPr>
            <p:ph idx="8" type="title"/>
          </p:nvPr>
        </p:nvSpPr>
        <p:spPr>
          <a:xfrm>
            <a:off x="4869047" y="534975"/>
            <a:ext cx="2512500" cy="6978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02</a:t>
            </a:r>
            <a:endParaRPr/>
          </a:p>
        </p:txBody>
      </p:sp>
      <p:sp>
        <p:nvSpPr>
          <p:cNvPr id="488" name="Google Shape;488;p29"/>
          <p:cNvSpPr txBox="1"/>
          <p:nvPr>
            <p:ph type="title"/>
          </p:nvPr>
        </p:nvSpPr>
        <p:spPr>
          <a:xfrm>
            <a:off x="1762475" y="1271090"/>
            <a:ext cx="2512500" cy="4215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INTRODUCTION</a:t>
            </a:r>
            <a:endParaRPr/>
          </a:p>
        </p:txBody>
      </p:sp>
      <p:sp>
        <p:nvSpPr>
          <p:cNvPr id="489" name="Google Shape;489;p29"/>
          <p:cNvSpPr txBox="1"/>
          <p:nvPr>
            <p:ph idx="6" type="title"/>
          </p:nvPr>
        </p:nvSpPr>
        <p:spPr>
          <a:xfrm>
            <a:off x="4869047" y="1271090"/>
            <a:ext cx="2512500" cy="4215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PRESENTATION</a:t>
            </a:r>
            <a:endParaRPr/>
          </a:p>
        </p:txBody>
      </p:sp>
      <p:sp>
        <p:nvSpPr>
          <p:cNvPr id="490" name="Google Shape;490;p29"/>
          <p:cNvSpPr txBox="1"/>
          <p:nvPr>
            <p:ph idx="2" type="title"/>
          </p:nvPr>
        </p:nvSpPr>
        <p:spPr>
          <a:xfrm>
            <a:off x="1762475" y="534975"/>
            <a:ext cx="2512500" cy="6978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01</a:t>
            </a:r>
            <a:endParaRPr/>
          </a:p>
        </p:txBody>
      </p:sp>
      <p:sp>
        <p:nvSpPr>
          <p:cNvPr id="491" name="Google Shape;491;p29"/>
          <p:cNvSpPr txBox="1"/>
          <p:nvPr>
            <p:ph idx="3" type="title"/>
          </p:nvPr>
        </p:nvSpPr>
        <p:spPr>
          <a:xfrm>
            <a:off x="1762475" y="3590474"/>
            <a:ext cx="2512500" cy="4215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ANALYSIS</a:t>
            </a:r>
            <a:endParaRPr/>
          </a:p>
        </p:txBody>
      </p:sp>
      <p:sp>
        <p:nvSpPr>
          <p:cNvPr id="492" name="Google Shape;492;p29"/>
          <p:cNvSpPr txBox="1"/>
          <p:nvPr>
            <p:ph idx="4" type="subTitle"/>
          </p:nvPr>
        </p:nvSpPr>
        <p:spPr>
          <a:xfrm>
            <a:off x="1762475" y="4050275"/>
            <a:ext cx="2512500" cy="4956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Here you could describe the topic of the section</a:t>
            </a:r>
            <a:endParaRPr/>
          </a:p>
        </p:txBody>
      </p:sp>
      <p:sp>
        <p:nvSpPr>
          <p:cNvPr id="493" name="Google Shape;493;p29"/>
          <p:cNvSpPr txBox="1"/>
          <p:nvPr>
            <p:ph idx="5" type="title"/>
          </p:nvPr>
        </p:nvSpPr>
        <p:spPr>
          <a:xfrm>
            <a:off x="1762475" y="2854359"/>
            <a:ext cx="2512500" cy="6978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03</a:t>
            </a:r>
            <a:endParaRPr/>
          </a:p>
        </p:txBody>
      </p:sp>
      <p:grpSp>
        <p:nvGrpSpPr>
          <p:cNvPr id="494" name="Google Shape;494;p29"/>
          <p:cNvGrpSpPr/>
          <p:nvPr/>
        </p:nvGrpSpPr>
        <p:grpSpPr>
          <a:xfrm flipH="1">
            <a:off x="448190" y="2710231"/>
            <a:ext cx="1080667" cy="841907"/>
            <a:chOff x="2489257" y="2639067"/>
            <a:chExt cx="2406830" cy="1875488"/>
          </a:xfrm>
        </p:grpSpPr>
        <p:sp>
          <p:nvSpPr>
            <p:cNvPr id="495" name="Google Shape;495;p29"/>
            <p:cNvSpPr/>
            <p:nvPr/>
          </p:nvSpPr>
          <p:spPr>
            <a:xfrm>
              <a:off x="2489257" y="2639067"/>
              <a:ext cx="1160693" cy="1271383"/>
            </a:xfrm>
            <a:custGeom>
              <a:rect b="b" l="l" r="r" t="t"/>
              <a:pathLst>
                <a:path extrusionOk="0" h="54742" w="49976">
                  <a:moveTo>
                    <a:pt x="3077" y="2435"/>
                  </a:moveTo>
                  <a:lnTo>
                    <a:pt x="3077" y="2435"/>
                  </a:lnTo>
                  <a:cubicBezTo>
                    <a:pt x="3114" y="2463"/>
                    <a:pt x="3150" y="2490"/>
                    <a:pt x="3191" y="2517"/>
                  </a:cubicBezTo>
                  <a:cubicBezTo>
                    <a:pt x="4271" y="3241"/>
                    <a:pt x="5356" y="3962"/>
                    <a:pt x="6458" y="4650"/>
                  </a:cubicBezTo>
                  <a:cubicBezTo>
                    <a:pt x="8691" y="6048"/>
                    <a:pt x="10864" y="7506"/>
                    <a:pt x="13011" y="9033"/>
                  </a:cubicBezTo>
                  <a:cubicBezTo>
                    <a:pt x="17101" y="11940"/>
                    <a:pt x="21088" y="14992"/>
                    <a:pt x="25231" y="17840"/>
                  </a:cubicBezTo>
                  <a:cubicBezTo>
                    <a:pt x="29445" y="20733"/>
                    <a:pt x="33464" y="23822"/>
                    <a:pt x="37468" y="26994"/>
                  </a:cubicBezTo>
                  <a:cubicBezTo>
                    <a:pt x="39255" y="28411"/>
                    <a:pt x="41146" y="29696"/>
                    <a:pt x="43032" y="30976"/>
                  </a:cubicBezTo>
                  <a:cubicBezTo>
                    <a:pt x="44826" y="32192"/>
                    <a:pt x="46567" y="33500"/>
                    <a:pt x="48344" y="34740"/>
                  </a:cubicBezTo>
                  <a:cubicBezTo>
                    <a:pt x="47474" y="34885"/>
                    <a:pt x="46622" y="35287"/>
                    <a:pt x="45783" y="35523"/>
                  </a:cubicBezTo>
                  <a:cubicBezTo>
                    <a:pt x="44613" y="35855"/>
                    <a:pt x="43419" y="36107"/>
                    <a:pt x="42225" y="36362"/>
                  </a:cubicBezTo>
                  <a:cubicBezTo>
                    <a:pt x="40166" y="36803"/>
                    <a:pt x="37874" y="37091"/>
                    <a:pt x="35914" y="37960"/>
                  </a:cubicBezTo>
                  <a:cubicBezTo>
                    <a:pt x="35847" y="37765"/>
                    <a:pt x="35641" y="37619"/>
                    <a:pt x="35428" y="37605"/>
                  </a:cubicBezTo>
                  <a:cubicBezTo>
                    <a:pt x="34826" y="37560"/>
                    <a:pt x="33687" y="36084"/>
                    <a:pt x="33249" y="35674"/>
                  </a:cubicBezTo>
                  <a:cubicBezTo>
                    <a:pt x="32425" y="34899"/>
                    <a:pt x="31622" y="34101"/>
                    <a:pt x="30825" y="33295"/>
                  </a:cubicBezTo>
                  <a:cubicBezTo>
                    <a:pt x="29235" y="31678"/>
                    <a:pt x="27700" y="30005"/>
                    <a:pt x="26142" y="28356"/>
                  </a:cubicBezTo>
                  <a:cubicBezTo>
                    <a:pt x="23034" y="25057"/>
                    <a:pt x="19991" y="21704"/>
                    <a:pt x="17019" y="18283"/>
                  </a:cubicBezTo>
                  <a:cubicBezTo>
                    <a:pt x="14186" y="15020"/>
                    <a:pt x="11201" y="11899"/>
                    <a:pt x="8368" y="8645"/>
                  </a:cubicBezTo>
                  <a:cubicBezTo>
                    <a:pt x="7018" y="7096"/>
                    <a:pt x="5807" y="5434"/>
                    <a:pt x="4444" y="3903"/>
                  </a:cubicBezTo>
                  <a:cubicBezTo>
                    <a:pt x="3998" y="3401"/>
                    <a:pt x="3538" y="2919"/>
                    <a:pt x="3077" y="2435"/>
                  </a:cubicBezTo>
                  <a:close/>
                  <a:moveTo>
                    <a:pt x="863" y="1552"/>
                  </a:moveTo>
                  <a:lnTo>
                    <a:pt x="863" y="1552"/>
                  </a:lnTo>
                  <a:cubicBezTo>
                    <a:pt x="3123" y="4048"/>
                    <a:pt x="4858" y="7055"/>
                    <a:pt x="6942" y="9693"/>
                  </a:cubicBezTo>
                  <a:cubicBezTo>
                    <a:pt x="9556" y="13001"/>
                    <a:pt x="12191" y="16281"/>
                    <a:pt x="14591" y="19749"/>
                  </a:cubicBezTo>
                  <a:cubicBezTo>
                    <a:pt x="16878" y="23052"/>
                    <a:pt x="19189" y="26314"/>
                    <a:pt x="21654" y="29491"/>
                  </a:cubicBezTo>
                  <a:cubicBezTo>
                    <a:pt x="22806" y="30976"/>
                    <a:pt x="23959" y="32461"/>
                    <a:pt x="25162" y="33906"/>
                  </a:cubicBezTo>
                  <a:cubicBezTo>
                    <a:pt x="26406" y="35409"/>
                    <a:pt x="27504" y="37041"/>
                    <a:pt x="28775" y="38513"/>
                  </a:cubicBezTo>
                  <a:cubicBezTo>
                    <a:pt x="28858" y="38612"/>
                    <a:pt x="28966" y="38651"/>
                    <a:pt x="29074" y="38651"/>
                  </a:cubicBezTo>
                  <a:cubicBezTo>
                    <a:pt x="29085" y="38651"/>
                    <a:pt x="29096" y="38650"/>
                    <a:pt x="29107" y="38649"/>
                  </a:cubicBezTo>
                  <a:cubicBezTo>
                    <a:pt x="29126" y="38708"/>
                    <a:pt x="29144" y="38767"/>
                    <a:pt x="29162" y="38822"/>
                  </a:cubicBezTo>
                  <a:cubicBezTo>
                    <a:pt x="26670" y="40120"/>
                    <a:pt x="24127" y="41296"/>
                    <a:pt x="21513" y="42334"/>
                  </a:cubicBezTo>
                  <a:cubicBezTo>
                    <a:pt x="19143" y="43278"/>
                    <a:pt x="16647" y="43916"/>
                    <a:pt x="14300" y="44914"/>
                  </a:cubicBezTo>
                  <a:cubicBezTo>
                    <a:pt x="13078" y="45433"/>
                    <a:pt x="11844" y="46058"/>
                    <a:pt x="10513" y="46231"/>
                  </a:cubicBezTo>
                  <a:cubicBezTo>
                    <a:pt x="10414" y="46243"/>
                    <a:pt x="10328" y="46250"/>
                    <a:pt x="10253" y="46250"/>
                  </a:cubicBezTo>
                  <a:cubicBezTo>
                    <a:pt x="9814" y="46250"/>
                    <a:pt x="9744" y="46029"/>
                    <a:pt x="9720" y="45520"/>
                  </a:cubicBezTo>
                  <a:cubicBezTo>
                    <a:pt x="9693" y="44941"/>
                    <a:pt x="9579" y="44399"/>
                    <a:pt x="9465" y="43834"/>
                  </a:cubicBezTo>
                  <a:cubicBezTo>
                    <a:pt x="8877" y="40904"/>
                    <a:pt x="8576" y="37924"/>
                    <a:pt x="8002" y="34990"/>
                  </a:cubicBezTo>
                  <a:cubicBezTo>
                    <a:pt x="6841" y="29031"/>
                    <a:pt x="5579" y="23080"/>
                    <a:pt x="4276" y="17152"/>
                  </a:cubicBezTo>
                  <a:cubicBezTo>
                    <a:pt x="3628" y="14218"/>
                    <a:pt x="3073" y="11266"/>
                    <a:pt x="2398" y="8336"/>
                  </a:cubicBezTo>
                  <a:cubicBezTo>
                    <a:pt x="2093" y="7010"/>
                    <a:pt x="1866" y="5666"/>
                    <a:pt x="1515" y="4349"/>
                  </a:cubicBezTo>
                  <a:cubicBezTo>
                    <a:pt x="1273" y="3420"/>
                    <a:pt x="1014" y="2494"/>
                    <a:pt x="863" y="1552"/>
                  </a:cubicBezTo>
                  <a:close/>
                  <a:moveTo>
                    <a:pt x="12559" y="14906"/>
                  </a:moveTo>
                  <a:lnTo>
                    <a:pt x="12559" y="14906"/>
                  </a:lnTo>
                  <a:cubicBezTo>
                    <a:pt x="13917" y="16405"/>
                    <a:pt x="15274" y="17904"/>
                    <a:pt x="16592" y="19435"/>
                  </a:cubicBezTo>
                  <a:cubicBezTo>
                    <a:pt x="19753" y="23112"/>
                    <a:pt x="23052" y="26661"/>
                    <a:pt x="26373" y="30196"/>
                  </a:cubicBezTo>
                  <a:cubicBezTo>
                    <a:pt x="27927" y="31847"/>
                    <a:pt x="29477" y="33500"/>
                    <a:pt x="31081" y="35095"/>
                  </a:cubicBezTo>
                  <a:cubicBezTo>
                    <a:pt x="31887" y="35897"/>
                    <a:pt x="32716" y="36671"/>
                    <a:pt x="33563" y="37428"/>
                  </a:cubicBezTo>
                  <a:cubicBezTo>
                    <a:pt x="34015" y="37829"/>
                    <a:pt x="34475" y="38385"/>
                    <a:pt x="35067" y="38557"/>
                  </a:cubicBezTo>
                  <a:cubicBezTo>
                    <a:pt x="35077" y="38567"/>
                    <a:pt x="35090" y="38576"/>
                    <a:pt x="35100" y="38585"/>
                  </a:cubicBezTo>
                  <a:cubicBezTo>
                    <a:pt x="35120" y="38716"/>
                    <a:pt x="35239" y="38847"/>
                    <a:pt x="35370" y="38847"/>
                  </a:cubicBezTo>
                  <a:cubicBezTo>
                    <a:pt x="35380" y="38847"/>
                    <a:pt x="35390" y="38847"/>
                    <a:pt x="35400" y="38845"/>
                  </a:cubicBezTo>
                  <a:cubicBezTo>
                    <a:pt x="35756" y="38799"/>
                    <a:pt x="36106" y="38744"/>
                    <a:pt x="36457" y="38685"/>
                  </a:cubicBezTo>
                  <a:lnTo>
                    <a:pt x="36457" y="38685"/>
                  </a:lnTo>
                  <a:cubicBezTo>
                    <a:pt x="35723" y="39432"/>
                    <a:pt x="35209" y="40376"/>
                    <a:pt x="34749" y="41328"/>
                  </a:cubicBezTo>
                  <a:cubicBezTo>
                    <a:pt x="33979" y="42923"/>
                    <a:pt x="32821" y="44317"/>
                    <a:pt x="31937" y="45861"/>
                  </a:cubicBezTo>
                  <a:cubicBezTo>
                    <a:pt x="31085" y="47343"/>
                    <a:pt x="30196" y="48754"/>
                    <a:pt x="29235" y="50172"/>
                  </a:cubicBezTo>
                  <a:cubicBezTo>
                    <a:pt x="28785" y="50836"/>
                    <a:pt x="28324" y="51543"/>
                    <a:pt x="27959" y="52285"/>
                  </a:cubicBezTo>
                  <a:cubicBezTo>
                    <a:pt x="27964" y="52031"/>
                    <a:pt x="27964" y="51771"/>
                    <a:pt x="27964" y="51516"/>
                  </a:cubicBezTo>
                  <a:cubicBezTo>
                    <a:pt x="27955" y="50226"/>
                    <a:pt x="28087" y="48987"/>
                    <a:pt x="28228" y="47711"/>
                  </a:cubicBezTo>
                  <a:cubicBezTo>
                    <a:pt x="28497" y="45246"/>
                    <a:pt x="28293" y="42595"/>
                    <a:pt x="28816" y="40162"/>
                  </a:cubicBezTo>
                  <a:cubicBezTo>
                    <a:pt x="29113" y="40006"/>
                    <a:pt x="29408" y="39847"/>
                    <a:pt x="29700" y="39683"/>
                  </a:cubicBezTo>
                  <a:cubicBezTo>
                    <a:pt x="30001" y="39514"/>
                    <a:pt x="30005" y="39205"/>
                    <a:pt x="29860" y="38986"/>
                  </a:cubicBezTo>
                  <a:cubicBezTo>
                    <a:pt x="29860" y="38967"/>
                    <a:pt x="29860" y="38950"/>
                    <a:pt x="29855" y="38927"/>
                  </a:cubicBezTo>
                  <a:cubicBezTo>
                    <a:pt x="29809" y="38749"/>
                    <a:pt x="29709" y="38585"/>
                    <a:pt x="29645" y="38416"/>
                  </a:cubicBezTo>
                  <a:cubicBezTo>
                    <a:pt x="29613" y="38330"/>
                    <a:pt x="29582" y="38244"/>
                    <a:pt x="29550" y="38162"/>
                  </a:cubicBezTo>
                  <a:cubicBezTo>
                    <a:pt x="29550" y="38130"/>
                    <a:pt x="29545" y="38103"/>
                    <a:pt x="29536" y="38075"/>
                  </a:cubicBezTo>
                  <a:cubicBezTo>
                    <a:pt x="29044" y="36549"/>
                    <a:pt x="27923" y="35314"/>
                    <a:pt x="26920" y="34093"/>
                  </a:cubicBezTo>
                  <a:cubicBezTo>
                    <a:pt x="25641" y="32534"/>
                    <a:pt x="24378" y="30967"/>
                    <a:pt x="23130" y="29382"/>
                  </a:cubicBezTo>
                  <a:cubicBezTo>
                    <a:pt x="20409" y="25919"/>
                    <a:pt x="17886" y="22329"/>
                    <a:pt x="15362" y="18724"/>
                  </a:cubicBezTo>
                  <a:cubicBezTo>
                    <a:pt x="14460" y="17430"/>
                    <a:pt x="13520" y="16159"/>
                    <a:pt x="12559" y="14906"/>
                  </a:cubicBezTo>
                  <a:close/>
                  <a:moveTo>
                    <a:pt x="27973" y="40603"/>
                  </a:moveTo>
                  <a:lnTo>
                    <a:pt x="27973" y="40603"/>
                  </a:lnTo>
                  <a:cubicBezTo>
                    <a:pt x="27627" y="42590"/>
                    <a:pt x="27709" y="44664"/>
                    <a:pt x="27426" y="46654"/>
                  </a:cubicBezTo>
                  <a:cubicBezTo>
                    <a:pt x="27254" y="47866"/>
                    <a:pt x="27035" y="49092"/>
                    <a:pt x="26980" y="50317"/>
                  </a:cubicBezTo>
                  <a:cubicBezTo>
                    <a:pt x="26939" y="51210"/>
                    <a:pt x="27030" y="52108"/>
                    <a:pt x="26926" y="52983"/>
                  </a:cubicBezTo>
                  <a:cubicBezTo>
                    <a:pt x="26064" y="51575"/>
                    <a:pt x="25786" y="49762"/>
                    <a:pt x="25412" y="48208"/>
                  </a:cubicBezTo>
                  <a:cubicBezTo>
                    <a:pt x="24966" y="46340"/>
                    <a:pt x="24533" y="44317"/>
                    <a:pt x="23599" y="42613"/>
                  </a:cubicBezTo>
                  <a:cubicBezTo>
                    <a:pt x="25080" y="41998"/>
                    <a:pt x="26543" y="41328"/>
                    <a:pt x="27973" y="40603"/>
                  </a:cubicBezTo>
                  <a:close/>
                  <a:moveTo>
                    <a:pt x="379" y="1"/>
                  </a:moveTo>
                  <a:cubicBezTo>
                    <a:pt x="189" y="1"/>
                    <a:pt x="0" y="137"/>
                    <a:pt x="7" y="362"/>
                  </a:cubicBezTo>
                  <a:cubicBezTo>
                    <a:pt x="70" y="2941"/>
                    <a:pt x="976" y="5575"/>
                    <a:pt x="1478" y="8094"/>
                  </a:cubicBezTo>
                  <a:cubicBezTo>
                    <a:pt x="2135" y="11370"/>
                    <a:pt x="2763" y="14641"/>
                    <a:pt x="3451" y="17909"/>
                  </a:cubicBezTo>
                  <a:cubicBezTo>
                    <a:pt x="4143" y="21194"/>
                    <a:pt x="4709" y="24506"/>
                    <a:pt x="5411" y="27786"/>
                  </a:cubicBezTo>
                  <a:cubicBezTo>
                    <a:pt x="6126" y="31117"/>
                    <a:pt x="6881" y="34439"/>
                    <a:pt x="7461" y="37792"/>
                  </a:cubicBezTo>
                  <a:cubicBezTo>
                    <a:pt x="7958" y="40658"/>
                    <a:pt x="8235" y="43560"/>
                    <a:pt x="8750" y="46413"/>
                  </a:cubicBezTo>
                  <a:cubicBezTo>
                    <a:pt x="8877" y="47112"/>
                    <a:pt x="9423" y="47350"/>
                    <a:pt x="10113" y="47350"/>
                  </a:cubicBezTo>
                  <a:cubicBezTo>
                    <a:pt x="11338" y="47350"/>
                    <a:pt x="13015" y="46600"/>
                    <a:pt x="13589" y="46359"/>
                  </a:cubicBezTo>
                  <a:cubicBezTo>
                    <a:pt x="16277" y="45228"/>
                    <a:pt x="19074" y="44412"/>
                    <a:pt x="21795" y="43346"/>
                  </a:cubicBezTo>
                  <a:cubicBezTo>
                    <a:pt x="22191" y="43192"/>
                    <a:pt x="22592" y="43028"/>
                    <a:pt x="22989" y="42868"/>
                  </a:cubicBezTo>
                  <a:cubicBezTo>
                    <a:pt x="23667" y="44927"/>
                    <a:pt x="24196" y="47042"/>
                    <a:pt x="24678" y="49151"/>
                  </a:cubicBezTo>
                  <a:cubicBezTo>
                    <a:pt x="25103" y="51006"/>
                    <a:pt x="25508" y="53029"/>
                    <a:pt x="26821" y="54478"/>
                  </a:cubicBezTo>
                  <a:cubicBezTo>
                    <a:pt x="26915" y="54581"/>
                    <a:pt x="27030" y="54625"/>
                    <a:pt x="27144" y="54625"/>
                  </a:cubicBezTo>
                  <a:cubicBezTo>
                    <a:pt x="27190" y="54625"/>
                    <a:pt x="27236" y="54618"/>
                    <a:pt x="27281" y="54605"/>
                  </a:cubicBezTo>
                  <a:cubicBezTo>
                    <a:pt x="27327" y="54692"/>
                    <a:pt x="27430" y="54741"/>
                    <a:pt x="27530" y="54741"/>
                  </a:cubicBezTo>
                  <a:cubicBezTo>
                    <a:pt x="27620" y="54741"/>
                    <a:pt x="27707" y="54702"/>
                    <a:pt x="27750" y="54615"/>
                  </a:cubicBezTo>
                  <a:cubicBezTo>
                    <a:pt x="29113" y="51835"/>
                    <a:pt x="31113" y="49493"/>
                    <a:pt x="32534" y="46759"/>
                  </a:cubicBezTo>
                  <a:cubicBezTo>
                    <a:pt x="33317" y="45251"/>
                    <a:pt x="34347" y="43875"/>
                    <a:pt x="35295" y="42467"/>
                  </a:cubicBezTo>
                  <a:cubicBezTo>
                    <a:pt x="36129" y="41223"/>
                    <a:pt x="36416" y="39865"/>
                    <a:pt x="37664" y="38881"/>
                  </a:cubicBezTo>
                  <a:cubicBezTo>
                    <a:pt x="37815" y="38759"/>
                    <a:pt x="37838" y="38585"/>
                    <a:pt x="37788" y="38431"/>
                  </a:cubicBezTo>
                  <a:cubicBezTo>
                    <a:pt x="39369" y="38103"/>
                    <a:pt x="40940" y="37706"/>
                    <a:pt x="42513" y="37392"/>
                  </a:cubicBezTo>
                  <a:cubicBezTo>
                    <a:pt x="43706" y="37154"/>
                    <a:pt x="44891" y="36877"/>
                    <a:pt x="46071" y="36562"/>
                  </a:cubicBezTo>
                  <a:cubicBezTo>
                    <a:pt x="47110" y="36280"/>
                    <a:pt x="48331" y="36038"/>
                    <a:pt x="49142" y="35295"/>
                  </a:cubicBezTo>
                  <a:cubicBezTo>
                    <a:pt x="49151" y="35287"/>
                    <a:pt x="49160" y="35273"/>
                    <a:pt x="49169" y="35264"/>
                  </a:cubicBezTo>
                  <a:cubicBezTo>
                    <a:pt x="49197" y="35269"/>
                    <a:pt x="49225" y="35272"/>
                    <a:pt x="49252" y="35272"/>
                  </a:cubicBezTo>
                  <a:cubicBezTo>
                    <a:pt x="49701" y="35272"/>
                    <a:pt x="49976" y="34563"/>
                    <a:pt x="49520" y="34211"/>
                  </a:cubicBezTo>
                  <a:cubicBezTo>
                    <a:pt x="45615" y="31231"/>
                    <a:pt x="41323" y="28716"/>
                    <a:pt x="37550" y="25568"/>
                  </a:cubicBezTo>
                  <a:cubicBezTo>
                    <a:pt x="33682" y="22333"/>
                    <a:pt x="29568" y="19408"/>
                    <a:pt x="25412" y="16560"/>
                  </a:cubicBezTo>
                  <a:cubicBezTo>
                    <a:pt x="21271" y="13722"/>
                    <a:pt x="17252" y="10714"/>
                    <a:pt x="13142" y="7840"/>
                  </a:cubicBezTo>
                  <a:cubicBezTo>
                    <a:pt x="10988" y="6330"/>
                    <a:pt x="8782" y="4905"/>
                    <a:pt x="6499" y="3597"/>
                  </a:cubicBezTo>
                  <a:cubicBezTo>
                    <a:pt x="5383" y="2964"/>
                    <a:pt x="4299" y="2267"/>
                    <a:pt x="3186" y="1615"/>
                  </a:cubicBezTo>
                  <a:cubicBezTo>
                    <a:pt x="2425" y="1164"/>
                    <a:pt x="1866" y="622"/>
                    <a:pt x="1027" y="366"/>
                  </a:cubicBezTo>
                  <a:cubicBezTo>
                    <a:pt x="1019" y="210"/>
                    <a:pt x="888" y="67"/>
                    <a:pt x="717" y="67"/>
                  </a:cubicBezTo>
                  <a:cubicBezTo>
                    <a:pt x="683" y="67"/>
                    <a:pt x="648" y="72"/>
                    <a:pt x="612" y="84"/>
                  </a:cubicBezTo>
                  <a:cubicBezTo>
                    <a:pt x="545" y="27"/>
                    <a:pt x="462" y="1"/>
                    <a:pt x="3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29"/>
            <p:cNvSpPr/>
            <p:nvPr/>
          </p:nvSpPr>
          <p:spPr>
            <a:xfrm>
              <a:off x="3106020" y="3927358"/>
              <a:ext cx="36208" cy="122465"/>
            </a:xfrm>
            <a:custGeom>
              <a:rect b="b" l="l" r="r" t="t"/>
              <a:pathLst>
                <a:path extrusionOk="0" h="5273" w="1559">
                  <a:moveTo>
                    <a:pt x="980" y="1"/>
                  </a:moveTo>
                  <a:cubicBezTo>
                    <a:pt x="638" y="1796"/>
                    <a:pt x="233" y="3527"/>
                    <a:pt x="0" y="5273"/>
                  </a:cubicBezTo>
                  <a:cubicBezTo>
                    <a:pt x="273" y="5263"/>
                    <a:pt x="542" y="5231"/>
                    <a:pt x="788" y="5195"/>
                  </a:cubicBezTo>
                  <a:cubicBezTo>
                    <a:pt x="998" y="3477"/>
                    <a:pt x="1399" y="1764"/>
                    <a:pt x="1558" y="41"/>
                  </a:cubicBezTo>
                  <a:cubicBezTo>
                    <a:pt x="1367" y="37"/>
                    <a:pt x="1171" y="24"/>
                    <a:pt x="9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29"/>
            <p:cNvSpPr/>
            <p:nvPr/>
          </p:nvSpPr>
          <p:spPr>
            <a:xfrm>
              <a:off x="3104742" y="4157216"/>
              <a:ext cx="50723" cy="108693"/>
            </a:xfrm>
            <a:custGeom>
              <a:rect b="b" l="l" r="r" t="t"/>
              <a:pathLst>
                <a:path extrusionOk="0" h="4680" w="2184">
                  <a:moveTo>
                    <a:pt x="962" y="0"/>
                  </a:moveTo>
                  <a:cubicBezTo>
                    <a:pt x="643" y="23"/>
                    <a:pt x="320" y="36"/>
                    <a:pt x="0" y="36"/>
                  </a:cubicBezTo>
                  <a:cubicBezTo>
                    <a:pt x="23" y="200"/>
                    <a:pt x="46" y="360"/>
                    <a:pt x="74" y="524"/>
                  </a:cubicBezTo>
                  <a:cubicBezTo>
                    <a:pt x="320" y="1950"/>
                    <a:pt x="734" y="3344"/>
                    <a:pt x="1294" y="4679"/>
                  </a:cubicBezTo>
                  <a:cubicBezTo>
                    <a:pt x="1586" y="4475"/>
                    <a:pt x="1882" y="4269"/>
                    <a:pt x="2183" y="4078"/>
                  </a:cubicBezTo>
                  <a:cubicBezTo>
                    <a:pt x="2105" y="3895"/>
                    <a:pt x="2028" y="3714"/>
                    <a:pt x="1956" y="3527"/>
                  </a:cubicBezTo>
                  <a:cubicBezTo>
                    <a:pt x="1513" y="2397"/>
                    <a:pt x="1176" y="1207"/>
                    <a:pt x="9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29"/>
            <p:cNvSpPr/>
            <p:nvPr/>
          </p:nvSpPr>
          <p:spPr>
            <a:xfrm>
              <a:off x="3189072" y="4347359"/>
              <a:ext cx="116659" cy="115475"/>
            </a:xfrm>
            <a:custGeom>
              <a:rect b="b" l="l" r="r" t="t"/>
              <a:pathLst>
                <a:path extrusionOk="0" h="4972" w="5023">
                  <a:moveTo>
                    <a:pt x="880" y="0"/>
                  </a:moveTo>
                  <a:cubicBezTo>
                    <a:pt x="584" y="206"/>
                    <a:pt x="293" y="416"/>
                    <a:pt x="1" y="634"/>
                  </a:cubicBezTo>
                  <a:cubicBezTo>
                    <a:pt x="28" y="666"/>
                    <a:pt x="51" y="702"/>
                    <a:pt x="74" y="734"/>
                  </a:cubicBezTo>
                  <a:cubicBezTo>
                    <a:pt x="1386" y="2507"/>
                    <a:pt x="3012" y="3919"/>
                    <a:pt x="4840" y="4971"/>
                  </a:cubicBezTo>
                  <a:cubicBezTo>
                    <a:pt x="4894" y="4593"/>
                    <a:pt x="4953" y="4216"/>
                    <a:pt x="5022" y="3837"/>
                  </a:cubicBezTo>
                  <a:cubicBezTo>
                    <a:pt x="3400" y="2853"/>
                    <a:pt x="2020" y="1522"/>
                    <a:pt x="8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29"/>
            <p:cNvSpPr/>
            <p:nvPr/>
          </p:nvSpPr>
          <p:spPr>
            <a:xfrm>
              <a:off x="3406969" y="4475515"/>
              <a:ext cx="202661" cy="39041"/>
            </a:xfrm>
            <a:custGeom>
              <a:rect b="b" l="l" r="r" t="t"/>
              <a:pathLst>
                <a:path extrusionOk="0" h="1681" w="8726">
                  <a:moveTo>
                    <a:pt x="8052" y="0"/>
                  </a:moveTo>
                  <a:cubicBezTo>
                    <a:pt x="6713" y="370"/>
                    <a:pt x="5330" y="547"/>
                    <a:pt x="3945" y="547"/>
                  </a:cubicBezTo>
                  <a:cubicBezTo>
                    <a:pt x="2667" y="547"/>
                    <a:pt x="1388" y="396"/>
                    <a:pt x="141" y="105"/>
                  </a:cubicBezTo>
                  <a:cubicBezTo>
                    <a:pt x="87" y="479"/>
                    <a:pt x="42" y="857"/>
                    <a:pt x="0" y="1230"/>
                  </a:cubicBezTo>
                  <a:cubicBezTo>
                    <a:pt x="1291" y="1529"/>
                    <a:pt x="2623" y="1681"/>
                    <a:pt x="3968" y="1681"/>
                  </a:cubicBezTo>
                  <a:cubicBezTo>
                    <a:pt x="4836" y="1681"/>
                    <a:pt x="5709" y="1618"/>
                    <a:pt x="6580" y="1491"/>
                  </a:cubicBezTo>
                  <a:cubicBezTo>
                    <a:pt x="7318" y="1386"/>
                    <a:pt x="8033" y="1226"/>
                    <a:pt x="8725" y="1026"/>
                  </a:cubicBezTo>
                  <a:cubicBezTo>
                    <a:pt x="8489" y="698"/>
                    <a:pt x="8261" y="351"/>
                    <a:pt x="80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29"/>
            <p:cNvSpPr/>
            <p:nvPr/>
          </p:nvSpPr>
          <p:spPr>
            <a:xfrm>
              <a:off x="3695424" y="4299539"/>
              <a:ext cx="154539" cy="151961"/>
            </a:xfrm>
            <a:custGeom>
              <a:rect b="b" l="l" r="r" t="t"/>
              <a:pathLst>
                <a:path extrusionOk="0" h="6543" w="6654">
                  <a:moveTo>
                    <a:pt x="5459" y="0"/>
                  </a:moveTo>
                  <a:cubicBezTo>
                    <a:pt x="4015" y="2229"/>
                    <a:pt x="2193" y="4155"/>
                    <a:pt x="0" y="5586"/>
                  </a:cubicBezTo>
                  <a:cubicBezTo>
                    <a:pt x="242" y="5937"/>
                    <a:pt x="502" y="6265"/>
                    <a:pt x="780" y="6543"/>
                  </a:cubicBezTo>
                  <a:cubicBezTo>
                    <a:pt x="3127" y="5012"/>
                    <a:pt x="5104" y="2917"/>
                    <a:pt x="6653" y="492"/>
                  </a:cubicBezTo>
                  <a:cubicBezTo>
                    <a:pt x="6252" y="347"/>
                    <a:pt x="5851" y="183"/>
                    <a:pt x="54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29"/>
            <p:cNvSpPr/>
            <p:nvPr/>
          </p:nvSpPr>
          <p:spPr>
            <a:xfrm>
              <a:off x="3673825" y="3700798"/>
              <a:ext cx="239937" cy="148059"/>
            </a:xfrm>
            <a:custGeom>
              <a:rect b="b" l="l" r="r" t="t"/>
              <a:pathLst>
                <a:path extrusionOk="0" h="6375" w="10331">
                  <a:moveTo>
                    <a:pt x="4138" y="1"/>
                  </a:moveTo>
                  <a:cubicBezTo>
                    <a:pt x="2222" y="1"/>
                    <a:pt x="708" y="1255"/>
                    <a:pt x="1" y="2967"/>
                  </a:cubicBezTo>
                  <a:cubicBezTo>
                    <a:pt x="348" y="2972"/>
                    <a:pt x="690" y="2989"/>
                    <a:pt x="1035" y="3012"/>
                  </a:cubicBezTo>
                  <a:cubicBezTo>
                    <a:pt x="1090" y="2890"/>
                    <a:pt x="1149" y="2770"/>
                    <a:pt x="1218" y="2652"/>
                  </a:cubicBezTo>
                  <a:cubicBezTo>
                    <a:pt x="1853" y="1536"/>
                    <a:pt x="2883" y="1052"/>
                    <a:pt x="3985" y="1052"/>
                  </a:cubicBezTo>
                  <a:cubicBezTo>
                    <a:pt x="4591" y="1052"/>
                    <a:pt x="5220" y="1199"/>
                    <a:pt x="5815" y="1468"/>
                  </a:cubicBezTo>
                  <a:cubicBezTo>
                    <a:pt x="7323" y="2147"/>
                    <a:pt x="8257" y="3714"/>
                    <a:pt x="8918" y="5154"/>
                  </a:cubicBezTo>
                  <a:cubicBezTo>
                    <a:pt x="9104" y="5555"/>
                    <a:pt x="9268" y="5960"/>
                    <a:pt x="9415" y="6375"/>
                  </a:cubicBezTo>
                  <a:cubicBezTo>
                    <a:pt x="9743" y="6211"/>
                    <a:pt x="10048" y="5996"/>
                    <a:pt x="10330" y="5733"/>
                  </a:cubicBezTo>
                  <a:cubicBezTo>
                    <a:pt x="10248" y="5500"/>
                    <a:pt x="10162" y="5272"/>
                    <a:pt x="10067" y="5049"/>
                  </a:cubicBezTo>
                  <a:cubicBezTo>
                    <a:pt x="9142" y="2780"/>
                    <a:pt x="7323" y="365"/>
                    <a:pt x="4703" y="37"/>
                  </a:cubicBezTo>
                  <a:cubicBezTo>
                    <a:pt x="4511" y="13"/>
                    <a:pt x="4323" y="1"/>
                    <a:pt x="4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29"/>
            <p:cNvSpPr/>
            <p:nvPr/>
          </p:nvSpPr>
          <p:spPr>
            <a:xfrm>
              <a:off x="3670550" y="3879213"/>
              <a:ext cx="65123" cy="96639"/>
            </a:xfrm>
            <a:custGeom>
              <a:rect b="b" l="l" r="r" t="t"/>
              <a:pathLst>
                <a:path extrusionOk="0" h="4161" w="2804">
                  <a:moveTo>
                    <a:pt x="1" y="0"/>
                  </a:moveTo>
                  <a:lnTo>
                    <a:pt x="1" y="0"/>
                  </a:lnTo>
                  <a:cubicBezTo>
                    <a:pt x="461" y="1554"/>
                    <a:pt x="1378" y="2972"/>
                    <a:pt x="2557" y="4160"/>
                  </a:cubicBezTo>
                  <a:cubicBezTo>
                    <a:pt x="2644" y="3773"/>
                    <a:pt x="2726" y="3386"/>
                    <a:pt x="2803" y="2995"/>
                  </a:cubicBezTo>
                  <a:cubicBezTo>
                    <a:pt x="2070" y="2137"/>
                    <a:pt x="1460" y="1126"/>
                    <a:pt x="1081" y="55"/>
                  </a:cubicBezTo>
                  <a:cubicBezTo>
                    <a:pt x="712" y="28"/>
                    <a:pt x="356" y="5"/>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29"/>
            <p:cNvSpPr/>
            <p:nvPr/>
          </p:nvSpPr>
          <p:spPr>
            <a:xfrm>
              <a:off x="4310561" y="3545771"/>
              <a:ext cx="97382" cy="134008"/>
            </a:xfrm>
            <a:custGeom>
              <a:rect b="b" l="l" r="r" t="t"/>
              <a:pathLst>
                <a:path extrusionOk="0" h="5770" w="4193">
                  <a:moveTo>
                    <a:pt x="3641" y="1"/>
                  </a:moveTo>
                  <a:cubicBezTo>
                    <a:pt x="2225" y="1513"/>
                    <a:pt x="1058" y="3245"/>
                    <a:pt x="0" y="5050"/>
                  </a:cubicBezTo>
                  <a:cubicBezTo>
                    <a:pt x="251" y="5313"/>
                    <a:pt x="520" y="5559"/>
                    <a:pt x="812" y="5769"/>
                  </a:cubicBezTo>
                  <a:cubicBezTo>
                    <a:pt x="1823" y="4083"/>
                    <a:pt x="2921" y="2466"/>
                    <a:pt x="4193" y="1063"/>
                  </a:cubicBezTo>
                  <a:cubicBezTo>
                    <a:pt x="4002" y="712"/>
                    <a:pt x="3819" y="356"/>
                    <a:pt x="36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29"/>
            <p:cNvSpPr/>
            <p:nvPr/>
          </p:nvSpPr>
          <p:spPr>
            <a:xfrm>
              <a:off x="4482844" y="3437775"/>
              <a:ext cx="197598" cy="61871"/>
            </a:xfrm>
            <a:custGeom>
              <a:rect b="b" l="l" r="r" t="t"/>
              <a:pathLst>
                <a:path extrusionOk="0" h="2664" w="8508">
                  <a:moveTo>
                    <a:pt x="6648" y="0"/>
                  </a:moveTo>
                  <a:cubicBezTo>
                    <a:pt x="4285" y="0"/>
                    <a:pt x="2028" y="586"/>
                    <a:pt x="1" y="1690"/>
                  </a:cubicBezTo>
                  <a:cubicBezTo>
                    <a:pt x="142" y="2018"/>
                    <a:pt x="292" y="2340"/>
                    <a:pt x="451" y="2664"/>
                  </a:cubicBezTo>
                  <a:cubicBezTo>
                    <a:pt x="2046" y="1739"/>
                    <a:pt x="3873" y="1143"/>
                    <a:pt x="6005" y="1010"/>
                  </a:cubicBezTo>
                  <a:cubicBezTo>
                    <a:pt x="6243" y="997"/>
                    <a:pt x="6479" y="990"/>
                    <a:pt x="6713" y="990"/>
                  </a:cubicBezTo>
                  <a:cubicBezTo>
                    <a:pt x="7271" y="990"/>
                    <a:pt x="7820" y="1029"/>
                    <a:pt x="8356" y="1106"/>
                  </a:cubicBezTo>
                  <a:cubicBezTo>
                    <a:pt x="8411" y="778"/>
                    <a:pt x="8461" y="449"/>
                    <a:pt x="8507" y="121"/>
                  </a:cubicBezTo>
                  <a:cubicBezTo>
                    <a:pt x="8489" y="117"/>
                    <a:pt x="8466" y="117"/>
                    <a:pt x="8448" y="113"/>
                  </a:cubicBezTo>
                  <a:cubicBezTo>
                    <a:pt x="7843" y="38"/>
                    <a:pt x="7242" y="0"/>
                    <a:pt x="66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29"/>
            <p:cNvSpPr/>
            <p:nvPr/>
          </p:nvSpPr>
          <p:spPr>
            <a:xfrm>
              <a:off x="4869285" y="3645987"/>
              <a:ext cx="26802" cy="77479"/>
            </a:xfrm>
            <a:custGeom>
              <a:rect b="b" l="l" r="r" t="t"/>
              <a:pathLst>
                <a:path extrusionOk="0" h="3336" w="1154">
                  <a:moveTo>
                    <a:pt x="1104" y="1"/>
                  </a:moveTo>
                  <a:cubicBezTo>
                    <a:pt x="771" y="137"/>
                    <a:pt x="443" y="270"/>
                    <a:pt x="114" y="401"/>
                  </a:cubicBezTo>
                  <a:cubicBezTo>
                    <a:pt x="183" y="1090"/>
                    <a:pt x="133" y="1795"/>
                    <a:pt x="1" y="2484"/>
                  </a:cubicBezTo>
                  <a:cubicBezTo>
                    <a:pt x="284" y="2771"/>
                    <a:pt x="562" y="3053"/>
                    <a:pt x="839" y="3336"/>
                  </a:cubicBezTo>
                  <a:cubicBezTo>
                    <a:pt x="1004" y="2638"/>
                    <a:pt x="1094" y="1932"/>
                    <a:pt x="1131" y="1276"/>
                  </a:cubicBezTo>
                  <a:cubicBezTo>
                    <a:pt x="1153" y="844"/>
                    <a:pt x="1145" y="420"/>
                    <a:pt x="11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29"/>
            <p:cNvSpPr/>
            <p:nvPr/>
          </p:nvSpPr>
          <p:spPr>
            <a:xfrm>
              <a:off x="4713352" y="3788821"/>
              <a:ext cx="117565" cy="44638"/>
            </a:xfrm>
            <a:custGeom>
              <a:rect b="b" l="l" r="r" t="t"/>
              <a:pathLst>
                <a:path extrusionOk="0" h="1922" w="5062">
                  <a:moveTo>
                    <a:pt x="597" y="0"/>
                  </a:moveTo>
                  <a:cubicBezTo>
                    <a:pt x="276" y="0"/>
                    <a:pt x="0" y="463"/>
                    <a:pt x="295" y="713"/>
                  </a:cubicBezTo>
                  <a:cubicBezTo>
                    <a:pt x="1195" y="1477"/>
                    <a:pt x="2170" y="1921"/>
                    <a:pt x="3149" y="1921"/>
                  </a:cubicBezTo>
                  <a:cubicBezTo>
                    <a:pt x="3791" y="1921"/>
                    <a:pt x="4435" y="1731"/>
                    <a:pt x="5061" y="1314"/>
                  </a:cubicBezTo>
                  <a:cubicBezTo>
                    <a:pt x="4805" y="1064"/>
                    <a:pt x="4559" y="808"/>
                    <a:pt x="4309" y="557"/>
                  </a:cubicBezTo>
                  <a:cubicBezTo>
                    <a:pt x="3918" y="766"/>
                    <a:pt x="3496" y="869"/>
                    <a:pt x="3055" y="869"/>
                  </a:cubicBezTo>
                  <a:cubicBezTo>
                    <a:pt x="2339" y="869"/>
                    <a:pt x="1572" y="598"/>
                    <a:pt x="797" y="65"/>
                  </a:cubicBezTo>
                  <a:cubicBezTo>
                    <a:pt x="731" y="20"/>
                    <a:pt x="663" y="0"/>
                    <a:pt x="59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29"/>
            <p:cNvSpPr/>
            <p:nvPr/>
          </p:nvSpPr>
          <p:spPr>
            <a:xfrm>
              <a:off x="4780101" y="3478465"/>
              <a:ext cx="75342" cy="75690"/>
            </a:xfrm>
            <a:custGeom>
              <a:rect b="b" l="l" r="r" t="t"/>
              <a:pathLst>
                <a:path extrusionOk="0" h="3259" w="3244">
                  <a:moveTo>
                    <a:pt x="182" y="1"/>
                  </a:moveTo>
                  <a:cubicBezTo>
                    <a:pt x="123" y="361"/>
                    <a:pt x="64" y="725"/>
                    <a:pt x="0" y="1086"/>
                  </a:cubicBezTo>
                  <a:cubicBezTo>
                    <a:pt x="843" y="1677"/>
                    <a:pt x="1586" y="2407"/>
                    <a:pt x="2205" y="3259"/>
                  </a:cubicBezTo>
                  <a:cubicBezTo>
                    <a:pt x="2556" y="3126"/>
                    <a:pt x="2903" y="2990"/>
                    <a:pt x="3244" y="2848"/>
                  </a:cubicBezTo>
                  <a:cubicBezTo>
                    <a:pt x="2429" y="1719"/>
                    <a:pt x="1376" y="752"/>
                    <a:pt x="1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29"/>
            <p:cNvSpPr/>
            <p:nvPr/>
          </p:nvSpPr>
          <p:spPr>
            <a:xfrm>
              <a:off x="4134585" y="3761323"/>
              <a:ext cx="141510" cy="206795"/>
            </a:xfrm>
            <a:custGeom>
              <a:rect b="b" l="l" r="r" t="t"/>
              <a:pathLst>
                <a:path extrusionOk="0" h="8904" w="6093">
                  <a:moveTo>
                    <a:pt x="5254" y="0"/>
                  </a:moveTo>
                  <a:cubicBezTo>
                    <a:pt x="5154" y="187"/>
                    <a:pt x="5054" y="374"/>
                    <a:pt x="4953" y="561"/>
                  </a:cubicBezTo>
                  <a:cubicBezTo>
                    <a:pt x="3546" y="3150"/>
                    <a:pt x="2051" y="5865"/>
                    <a:pt x="0" y="8033"/>
                  </a:cubicBezTo>
                  <a:cubicBezTo>
                    <a:pt x="173" y="8338"/>
                    <a:pt x="370" y="8630"/>
                    <a:pt x="593" y="8904"/>
                  </a:cubicBezTo>
                  <a:cubicBezTo>
                    <a:pt x="2907" y="6534"/>
                    <a:pt x="4530" y="3532"/>
                    <a:pt x="6092" y="616"/>
                  </a:cubicBezTo>
                  <a:cubicBezTo>
                    <a:pt x="5805" y="425"/>
                    <a:pt x="5523" y="219"/>
                    <a:pt x="52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29"/>
            <p:cNvSpPr/>
            <p:nvPr/>
          </p:nvSpPr>
          <p:spPr>
            <a:xfrm>
              <a:off x="3826343" y="3948214"/>
              <a:ext cx="234805" cy="264347"/>
            </a:xfrm>
            <a:custGeom>
              <a:rect b="b" l="l" r="r" t="t"/>
              <a:pathLst>
                <a:path extrusionOk="0" h="11382" w="10110">
                  <a:moveTo>
                    <a:pt x="4848" y="1"/>
                  </a:moveTo>
                  <a:cubicBezTo>
                    <a:pt x="4520" y="160"/>
                    <a:pt x="4183" y="297"/>
                    <a:pt x="3841" y="415"/>
                  </a:cubicBezTo>
                  <a:cubicBezTo>
                    <a:pt x="3927" y="1563"/>
                    <a:pt x="3910" y="2725"/>
                    <a:pt x="3800" y="3878"/>
                  </a:cubicBezTo>
                  <a:cubicBezTo>
                    <a:pt x="2588" y="3778"/>
                    <a:pt x="1389" y="3477"/>
                    <a:pt x="260" y="3003"/>
                  </a:cubicBezTo>
                  <a:cubicBezTo>
                    <a:pt x="178" y="3336"/>
                    <a:pt x="91" y="3668"/>
                    <a:pt x="0" y="4001"/>
                  </a:cubicBezTo>
                  <a:cubicBezTo>
                    <a:pt x="815" y="4356"/>
                    <a:pt x="1654" y="4616"/>
                    <a:pt x="2483" y="4780"/>
                  </a:cubicBezTo>
                  <a:cubicBezTo>
                    <a:pt x="2880" y="4857"/>
                    <a:pt x="3276" y="4903"/>
                    <a:pt x="3668" y="4939"/>
                  </a:cubicBezTo>
                  <a:cubicBezTo>
                    <a:pt x="3372" y="6995"/>
                    <a:pt x="2793" y="9026"/>
                    <a:pt x="2000" y="10944"/>
                  </a:cubicBezTo>
                  <a:cubicBezTo>
                    <a:pt x="2388" y="11113"/>
                    <a:pt x="2775" y="11259"/>
                    <a:pt x="3176" y="11382"/>
                  </a:cubicBezTo>
                  <a:cubicBezTo>
                    <a:pt x="3982" y="9327"/>
                    <a:pt x="4529" y="7159"/>
                    <a:pt x="4785" y="4980"/>
                  </a:cubicBezTo>
                  <a:cubicBezTo>
                    <a:pt x="6638" y="4949"/>
                    <a:pt x="8457" y="4457"/>
                    <a:pt x="10110" y="3627"/>
                  </a:cubicBezTo>
                  <a:cubicBezTo>
                    <a:pt x="9905" y="3367"/>
                    <a:pt x="9710" y="3103"/>
                    <a:pt x="9527" y="2821"/>
                  </a:cubicBezTo>
                  <a:cubicBezTo>
                    <a:pt x="8055" y="3540"/>
                    <a:pt x="6470" y="3896"/>
                    <a:pt x="4884" y="3914"/>
                  </a:cubicBezTo>
                  <a:cubicBezTo>
                    <a:pt x="4980" y="2602"/>
                    <a:pt x="4970" y="1290"/>
                    <a:pt x="48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0" name="Google Shape;510;p29"/>
          <p:cNvGrpSpPr/>
          <p:nvPr/>
        </p:nvGrpSpPr>
        <p:grpSpPr>
          <a:xfrm>
            <a:off x="8048089" y="3889428"/>
            <a:ext cx="125147" cy="109194"/>
            <a:chOff x="1129997" y="1785758"/>
            <a:chExt cx="560442" cy="489002"/>
          </a:xfrm>
        </p:grpSpPr>
        <p:sp>
          <p:nvSpPr>
            <p:cNvPr id="511" name="Google Shape;511;p29"/>
            <p:cNvSpPr/>
            <p:nvPr/>
          </p:nvSpPr>
          <p:spPr>
            <a:xfrm>
              <a:off x="1129997" y="1785758"/>
              <a:ext cx="560442" cy="489002"/>
            </a:xfrm>
            <a:custGeom>
              <a:rect b="b" l="l" r="r" t="t"/>
              <a:pathLst>
                <a:path extrusionOk="0" h="21055" w="24131">
                  <a:moveTo>
                    <a:pt x="16842" y="1259"/>
                  </a:moveTo>
                  <a:cubicBezTo>
                    <a:pt x="17091" y="1259"/>
                    <a:pt x="17360" y="1292"/>
                    <a:pt x="17652" y="1362"/>
                  </a:cubicBezTo>
                  <a:cubicBezTo>
                    <a:pt x="20632" y="2072"/>
                    <a:pt x="22290" y="6533"/>
                    <a:pt x="21178" y="9111"/>
                  </a:cubicBezTo>
                  <a:cubicBezTo>
                    <a:pt x="20294" y="11158"/>
                    <a:pt x="18136" y="11633"/>
                    <a:pt x="16066" y="11633"/>
                  </a:cubicBezTo>
                  <a:cubicBezTo>
                    <a:pt x="15450" y="11633"/>
                    <a:pt x="14841" y="11591"/>
                    <a:pt x="14276" y="11536"/>
                  </a:cubicBezTo>
                  <a:cubicBezTo>
                    <a:pt x="14581" y="11321"/>
                    <a:pt x="14859" y="11075"/>
                    <a:pt x="15128" y="10783"/>
                  </a:cubicBezTo>
                  <a:cubicBezTo>
                    <a:pt x="15551" y="10328"/>
                    <a:pt x="16102" y="9772"/>
                    <a:pt x="16212" y="9134"/>
                  </a:cubicBezTo>
                  <a:cubicBezTo>
                    <a:pt x="16251" y="8915"/>
                    <a:pt x="16092" y="8709"/>
                    <a:pt x="15888" y="8709"/>
                  </a:cubicBezTo>
                  <a:cubicBezTo>
                    <a:pt x="15834" y="8709"/>
                    <a:pt x="15777" y="8723"/>
                    <a:pt x="15720" y="8756"/>
                  </a:cubicBezTo>
                  <a:cubicBezTo>
                    <a:pt x="15187" y="9061"/>
                    <a:pt x="14859" y="9662"/>
                    <a:pt x="14462" y="10118"/>
                  </a:cubicBezTo>
                  <a:cubicBezTo>
                    <a:pt x="14344" y="10255"/>
                    <a:pt x="14221" y="10387"/>
                    <a:pt x="14098" y="10524"/>
                  </a:cubicBezTo>
                  <a:cubicBezTo>
                    <a:pt x="13908" y="7038"/>
                    <a:pt x="13555" y="1259"/>
                    <a:pt x="16842" y="1259"/>
                  </a:cubicBezTo>
                  <a:close/>
                  <a:moveTo>
                    <a:pt x="6501" y="10226"/>
                  </a:moveTo>
                  <a:cubicBezTo>
                    <a:pt x="8234" y="10226"/>
                    <a:pt x="10070" y="11136"/>
                    <a:pt x="11587" y="12105"/>
                  </a:cubicBezTo>
                  <a:cubicBezTo>
                    <a:pt x="11232" y="12274"/>
                    <a:pt x="10914" y="12501"/>
                    <a:pt x="10567" y="12707"/>
                  </a:cubicBezTo>
                  <a:cubicBezTo>
                    <a:pt x="9957" y="13062"/>
                    <a:pt x="9373" y="13399"/>
                    <a:pt x="8799" y="13805"/>
                  </a:cubicBezTo>
                  <a:cubicBezTo>
                    <a:pt x="8624" y="13923"/>
                    <a:pt x="8712" y="14169"/>
                    <a:pt x="8906" y="14169"/>
                  </a:cubicBezTo>
                  <a:cubicBezTo>
                    <a:pt x="8920" y="14169"/>
                    <a:pt x="8934" y="14167"/>
                    <a:pt x="8950" y="14164"/>
                  </a:cubicBezTo>
                  <a:cubicBezTo>
                    <a:pt x="9806" y="13996"/>
                    <a:pt x="11050" y="13740"/>
                    <a:pt x="11797" y="13090"/>
                  </a:cubicBezTo>
                  <a:lnTo>
                    <a:pt x="11797" y="13090"/>
                  </a:lnTo>
                  <a:cubicBezTo>
                    <a:pt x="11570" y="14661"/>
                    <a:pt x="11301" y="16215"/>
                    <a:pt x="10809" y="17741"/>
                  </a:cubicBezTo>
                  <a:cubicBezTo>
                    <a:pt x="10254" y="19460"/>
                    <a:pt x="9158" y="20103"/>
                    <a:pt x="7923" y="20103"/>
                  </a:cubicBezTo>
                  <a:cubicBezTo>
                    <a:pt x="5954" y="20103"/>
                    <a:pt x="3631" y="18468"/>
                    <a:pt x="2584" y="16953"/>
                  </a:cubicBezTo>
                  <a:cubicBezTo>
                    <a:pt x="748" y="14301"/>
                    <a:pt x="2515" y="11157"/>
                    <a:pt x="5337" y="10378"/>
                  </a:cubicBezTo>
                  <a:cubicBezTo>
                    <a:pt x="5716" y="10273"/>
                    <a:pt x="6106" y="10226"/>
                    <a:pt x="6501" y="10226"/>
                  </a:cubicBezTo>
                  <a:close/>
                  <a:moveTo>
                    <a:pt x="16912" y="1"/>
                  </a:moveTo>
                  <a:cubicBezTo>
                    <a:pt x="15526" y="1"/>
                    <a:pt x="14231" y="782"/>
                    <a:pt x="13542" y="2323"/>
                  </a:cubicBezTo>
                  <a:cubicBezTo>
                    <a:pt x="12430" y="4792"/>
                    <a:pt x="12645" y="7740"/>
                    <a:pt x="13095" y="10451"/>
                  </a:cubicBezTo>
                  <a:cubicBezTo>
                    <a:pt x="12658" y="9790"/>
                    <a:pt x="12161" y="9116"/>
                    <a:pt x="11419" y="8861"/>
                  </a:cubicBezTo>
                  <a:cubicBezTo>
                    <a:pt x="11378" y="8847"/>
                    <a:pt x="11332" y="8838"/>
                    <a:pt x="11291" y="8838"/>
                  </a:cubicBezTo>
                  <a:cubicBezTo>
                    <a:pt x="11200" y="8405"/>
                    <a:pt x="11000" y="8018"/>
                    <a:pt x="10794" y="7612"/>
                  </a:cubicBezTo>
                  <a:cubicBezTo>
                    <a:pt x="10435" y="6893"/>
                    <a:pt x="10243" y="6072"/>
                    <a:pt x="9701" y="5457"/>
                  </a:cubicBezTo>
                  <a:cubicBezTo>
                    <a:pt x="9653" y="5404"/>
                    <a:pt x="9598" y="5382"/>
                    <a:pt x="9544" y="5382"/>
                  </a:cubicBezTo>
                  <a:cubicBezTo>
                    <a:pt x="9402" y="5382"/>
                    <a:pt x="9267" y="5536"/>
                    <a:pt x="9301" y="5694"/>
                  </a:cubicBezTo>
                  <a:cubicBezTo>
                    <a:pt x="9410" y="6232"/>
                    <a:pt x="9711" y="6737"/>
                    <a:pt x="9997" y="7206"/>
                  </a:cubicBezTo>
                  <a:cubicBezTo>
                    <a:pt x="10348" y="7776"/>
                    <a:pt x="10826" y="8278"/>
                    <a:pt x="11000" y="8929"/>
                  </a:cubicBezTo>
                  <a:cubicBezTo>
                    <a:pt x="10941" y="8970"/>
                    <a:pt x="10891" y="9029"/>
                    <a:pt x="10849" y="9088"/>
                  </a:cubicBezTo>
                  <a:cubicBezTo>
                    <a:pt x="10489" y="8760"/>
                    <a:pt x="10138" y="8409"/>
                    <a:pt x="9742" y="8127"/>
                  </a:cubicBezTo>
                  <a:cubicBezTo>
                    <a:pt x="9072" y="7644"/>
                    <a:pt x="8166" y="7435"/>
                    <a:pt x="7419" y="7084"/>
                  </a:cubicBezTo>
                  <a:cubicBezTo>
                    <a:pt x="7410" y="7080"/>
                    <a:pt x="7401" y="7078"/>
                    <a:pt x="7393" y="7078"/>
                  </a:cubicBezTo>
                  <a:cubicBezTo>
                    <a:pt x="7340" y="7078"/>
                    <a:pt x="7290" y="7141"/>
                    <a:pt x="7341" y="7185"/>
                  </a:cubicBezTo>
                  <a:cubicBezTo>
                    <a:pt x="7974" y="7722"/>
                    <a:pt x="8626" y="8223"/>
                    <a:pt x="9232" y="8788"/>
                  </a:cubicBezTo>
                  <a:cubicBezTo>
                    <a:pt x="9724" y="9244"/>
                    <a:pt x="10230" y="9645"/>
                    <a:pt x="10804" y="9950"/>
                  </a:cubicBezTo>
                  <a:cubicBezTo>
                    <a:pt x="10849" y="10182"/>
                    <a:pt x="10927" y="10405"/>
                    <a:pt x="11023" y="10619"/>
                  </a:cubicBezTo>
                  <a:cubicBezTo>
                    <a:pt x="9628" y="9737"/>
                    <a:pt x="8029" y="9178"/>
                    <a:pt x="6417" y="9178"/>
                  </a:cubicBezTo>
                  <a:cubicBezTo>
                    <a:pt x="5565" y="9178"/>
                    <a:pt x="4710" y="9334"/>
                    <a:pt x="3878" y="9681"/>
                  </a:cubicBezTo>
                  <a:cubicBezTo>
                    <a:pt x="1190" y="10806"/>
                    <a:pt x="0" y="14347"/>
                    <a:pt x="1400" y="16898"/>
                  </a:cubicBezTo>
                  <a:cubicBezTo>
                    <a:pt x="2729" y="19328"/>
                    <a:pt x="5167" y="21055"/>
                    <a:pt x="7922" y="21055"/>
                  </a:cubicBezTo>
                  <a:cubicBezTo>
                    <a:pt x="8226" y="21055"/>
                    <a:pt x="8534" y="21034"/>
                    <a:pt x="8845" y="20990"/>
                  </a:cubicBezTo>
                  <a:cubicBezTo>
                    <a:pt x="11847" y="20570"/>
                    <a:pt x="12822" y="16069"/>
                    <a:pt x="12882" y="13231"/>
                  </a:cubicBezTo>
                  <a:cubicBezTo>
                    <a:pt x="13519" y="14019"/>
                    <a:pt x="14180" y="14747"/>
                    <a:pt x="15073" y="15313"/>
                  </a:cubicBezTo>
                  <a:cubicBezTo>
                    <a:pt x="15128" y="15376"/>
                    <a:pt x="15173" y="15445"/>
                    <a:pt x="15227" y="15508"/>
                  </a:cubicBezTo>
                  <a:cubicBezTo>
                    <a:pt x="15346" y="15641"/>
                    <a:pt x="15484" y="15697"/>
                    <a:pt x="15619" y="15697"/>
                  </a:cubicBezTo>
                  <a:cubicBezTo>
                    <a:pt x="16062" y="15697"/>
                    <a:pt x="16472" y="15096"/>
                    <a:pt x="16071" y="14665"/>
                  </a:cubicBezTo>
                  <a:cubicBezTo>
                    <a:pt x="15519" y="14078"/>
                    <a:pt x="15027" y="13376"/>
                    <a:pt x="14558" y="12665"/>
                  </a:cubicBezTo>
                  <a:lnTo>
                    <a:pt x="14558" y="12665"/>
                  </a:lnTo>
                  <a:cubicBezTo>
                    <a:pt x="15107" y="12874"/>
                    <a:pt x="15698" y="12969"/>
                    <a:pt x="16304" y="12969"/>
                  </a:cubicBezTo>
                  <a:cubicBezTo>
                    <a:pt x="18447" y="12969"/>
                    <a:pt x="20763" y="11777"/>
                    <a:pt x="21953" y="10228"/>
                  </a:cubicBezTo>
                  <a:cubicBezTo>
                    <a:pt x="24131" y="7389"/>
                    <a:pt x="22122" y="3265"/>
                    <a:pt x="19853" y="1219"/>
                  </a:cubicBezTo>
                  <a:cubicBezTo>
                    <a:pt x="18952" y="404"/>
                    <a:pt x="17908" y="1"/>
                    <a:pt x="169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29"/>
            <p:cNvSpPr/>
            <p:nvPr/>
          </p:nvSpPr>
          <p:spPr>
            <a:xfrm>
              <a:off x="1585149" y="2103754"/>
              <a:ext cx="43733" cy="48447"/>
            </a:xfrm>
            <a:custGeom>
              <a:rect b="b" l="l" r="r" t="t"/>
              <a:pathLst>
                <a:path extrusionOk="0" h="2086" w="1883">
                  <a:moveTo>
                    <a:pt x="557" y="1969"/>
                  </a:moveTo>
                  <a:cubicBezTo>
                    <a:pt x="557" y="1974"/>
                    <a:pt x="557" y="1974"/>
                    <a:pt x="562" y="1974"/>
                  </a:cubicBezTo>
                  <a:cubicBezTo>
                    <a:pt x="563" y="1974"/>
                    <a:pt x="564" y="1975"/>
                    <a:pt x="565" y="1975"/>
                  </a:cubicBezTo>
                  <a:lnTo>
                    <a:pt x="565" y="1975"/>
                  </a:lnTo>
                  <a:cubicBezTo>
                    <a:pt x="563" y="1973"/>
                    <a:pt x="560" y="1971"/>
                    <a:pt x="557" y="1969"/>
                  </a:cubicBezTo>
                  <a:close/>
                  <a:moveTo>
                    <a:pt x="804" y="1"/>
                  </a:moveTo>
                  <a:cubicBezTo>
                    <a:pt x="672" y="1"/>
                    <a:pt x="540" y="33"/>
                    <a:pt x="415" y="106"/>
                  </a:cubicBezTo>
                  <a:cubicBezTo>
                    <a:pt x="120" y="279"/>
                    <a:pt x="1" y="607"/>
                    <a:pt x="1" y="935"/>
                  </a:cubicBezTo>
                  <a:cubicBezTo>
                    <a:pt x="1" y="1185"/>
                    <a:pt x="110" y="1518"/>
                    <a:pt x="293" y="1728"/>
                  </a:cubicBezTo>
                  <a:cubicBezTo>
                    <a:pt x="356" y="1828"/>
                    <a:pt x="434" y="1905"/>
                    <a:pt x="530" y="1955"/>
                  </a:cubicBezTo>
                  <a:cubicBezTo>
                    <a:pt x="495" y="1932"/>
                    <a:pt x="485" y="1922"/>
                    <a:pt x="488" y="1922"/>
                  </a:cubicBezTo>
                  <a:cubicBezTo>
                    <a:pt x="492" y="1922"/>
                    <a:pt x="507" y="1931"/>
                    <a:pt x="525" y="1947"/>
                  </a:cubicBezTo>
                  <a:cubicBezTo>
                    <a:pt x="530" y="1951"/>
                    <a:pt x="539" y="1955"/>
                    <a:pt x="543" y="1960"/>
                  </a:cubicBezTo>
                  <a:cubicBezTo>
                    <a:pt x="557" y="1969"/>
                    <a:pt x="571" y="1974"/>
                    <a:pt x="585" y="1978"/>
                  </a:cubicBezTo>
                  <a:cubicBezTo>
                    <a:pt x="576" y="1978"/>
                    <a:pt x="572" y="1978"/>
                    <a:pt x="565" y="1975"/>
                  </a:cubicBezTo>
                  <a:lnTo>
                    <a:pt x="565" y="1975"/>
                  </a:lnTo>
                  <a:cubicBezTo>
                    <a:pt x="658" y="2046"/>
                    <a:pt x="781" y="2085"/>
                    <a:pt x="901" y="2085"/>
                  </a:cubicBezTo>
                  <a:cubicBezTo>
                    <a:pt x="1064" y="2085"/>
                    <a:pt x="1223" y="2012"/>
                    <a:pt x="1296" y="1846"/>
                  </a:cubicBezTo>
                  <a:cubicBezTo>
                    <a:pt x="1304" y="1833"/>
                    <a:pt x="1313" y="1814"/>
                    <a:pt x="1317" y="1801"/>
                  </a:cubicBezTo>
                  <a:cubicBezTo>
                    <a:pt x="1327" y="1791"/>
                    <a:pt x="1336" y="1778"/>
                    <a:pt x="1345" y="1764"/>
                  </a:cubicBezTo>
                  <a:cubicBezTo>
                    <a:pt x="1405" y="1741"/>
                    <a:pt x="1460" y="1705"/>
                    <a:pt x="1504" y="1655"/>
                  </a:cubicBezTo>
                  <a:cubicBezTo>
                    <a:pt x="1864" y="1267"/>
                    <a:pt x="1883" y="725"/>
                    <a:pt x="1514" y="329"/>
                  </a:cubicBezTo>
                  <a:cubicBezTo>
                    <a:pt x="1328" y="131"/>
                    <a:pt x="1068" y="1"/>
                    <a:pt x="8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 name="Google Shape;513;p29"/>
          <p:cNvGrpSpPr/>
          <p:nvPr/>
        </p:nvGrpSpPr>
        <p:grpSpPr>
          <a:xfrm flipH="1">
            <a:off x="925952" y="498353"/>
            <a:ext cx="125147" cy="109194"/>
            <a:chOff x="1129997" y="1785758"/>
            <a:chExt cx="560442" cy="489002"/>
          </a:xfrm>
        </p:grpSpPr>
        <p:sp>
          <p:nvSpPr>
            <p:cNvPr id="514" name="Google Shape;514;p29"/>
            <p:cNvSpPr/>
            <p:nvPr/>
          </p:nvSpPr>
          <p:spPr>
            <a:xfrm>
              <a:off x="1129997" y="1785758"/>
              <a:ext cx="560442" cy="489002"/>
            </a:xfrm>
            <a:custGeom>
              <a:rect b="b" l="l" r="r" t="t"/>
              <a:pathLst>
                <a:path extrusionOk="0" h="21055" w="24131">
                  <a:moveTo>
                    <a:pt x="16842" y="1259"/>
                  </a:moveTo>
                  <a:cubicBezTo>
                    <a:pt x="17091" y="1259"/>
                    <a:pt x="17360" y="1292"/>
                    <a:pt x="17652" y="1362"/>
                  </a:cubicBezTo>
                  <a:cubicBezTo>
                    <a:pt x="20632" y="2072"/>
                    <a:pt x="22290" y="6533"/>
                    <a:pt x="21178" y="9111"/>
                  </a:cubicBezTo>
                  <a:cubicBezTo>
                    <a:pt x="20294" y="11158"/>
                    <a:pt x="18136" y="11633"/>
                    <a:pt x="16066" y="11633"/>
                  </a:cubicBezTo>
                  <a:cubicBezTo>
                    <a:pt x="15450" y="11633"/>
                    <a:pt x="14841" y="11591"/>
                    <a:pt x="14276" y="11536"/>
                  </a:cubicBezTo>
                  <a:cubicBezTo>
                    <a:pt x="14581" y="11321"/>
                    <a:pt x="14859" y="11075"/>
                    <a:pt x="15128" y="10783"/>
                  </a:cubicBezTo>
                  <a:cubicBezTo>
                    <a:pt x="15551" y="10328"/>
                    <a:pt x="16102" y="9772"/>
                    <a:pt x="16212" y="9134"/>
                  </a:cubicBezTo>
                  <a:cubicBezTo>
                    <a:pt x="16251" y="8915"/>
                    <a:pt x="16092" y="8709"/>
                    <a:pt x="15888" y="8709"/>
                  </a:cubicBezTo>
                  <a:cubicBezTo>
                    <a:pt x="15834" y="8709"/>
                    <a:pt x="15777" y="8723"/>
                    <a:pt x="15720" y="8756"/>
                  </a:cubicBezTo>
                  <a:cubicBezTo>
                    <a:pt x="15187" y="9061"/>
                    <a:pt x="14859" y="9662"/>
                    <a:pt x="14462" y="10118"/>
                  </a:cubicBezTo>
                  <a:cubicBezTo>
                    <a:pt x="14344" y="10255"/>
                    <a:pt x="14221" y="10387"/>
                    <a:pt x="14098" y="10524"/>
                  </a:cubicBezTo>
                  <a:cubicBezTo>
                    <a:pt x="13908" y="7038"/>
                    <a:pt x="13555" y="1259"/>
                    <a:pt x="16842" y="1259"/>
                  </a:cubicBezTo>
                  <a:close/>
                  <a:moveTo>
                    <a:pt x="6501" y="10226"/>
                  </a:moveTo>
                  <a:cubicBezTo>
                    <a:pt x="8234" y="10226"/>
                    <a:pt x="10070" y="11136"/>
                    <a:pt x="11587" y="12105"/>
                  </a:cubicBezTo>
                  <a:cubicBezTo>
                    <a:pt x="11232" y="12274"/>
                    <a:pt x="10914" y="12501"/>
                    <a:pt x="10567" y="12707"/>
                  </a:cubicBezTo>
                  <a:cubicBezTo>
                    <a:pt x="9957" y="13062"/>
                    <a:pt x="9373" y="13399"/>
                    <a:pt x="8799" y="13805"/>
                  </a:cubicBezTo>
                  <a:cubicBezTo>
                    <a:pt x="8624" y="13923"/>
                    <a:pt x="8712" y="14169"/>
                    <a:pt x="8906" y="14169"/>
                  </a:cubicBezTo>
                  <a:cubicBezTo>
                    <a:pt x="8920" y="14169"/>
                    <a:pt x="8934" y="14167"/>
                    <a:pt x="8950" y="14164"/>
                  </a:cubicBezTo>
                  <a:cubicBezTo>
                    <a:pt x="9806" y="13996"/>
                    <a:pt x="11050" y="13740"/>
                    <a:pt x="11797" y="13090"/>
                  </a:cubicBezTo>
                  <a:lnTo>
                    <a:pt x="11797" y="13090"/>
                  </a:lnTo>
                  <a:cubicBezTo>
                    <a:pt x="11570" y="14661"/>
                    <a:pt x="11301" y="16215"/>
                    <a:pt x="10809" y="17741"/>
                  </a:cubicBezTo>
                  <a:cubicBezTo>
                    <a:pt x="10254" y="19460"/>
                    <a:pt x="9158" y="20103"/>
                    <a:pt x="7923" y="20103"/>
                  </a:cubicBezTo>
                  <a:cubicBezTo>
                    <a:pt x="5954" y="20103"/>
                    <a:pt x="3631" y="18468"/>
                    <a:pt x="2584" y="16953"/>
                  </a:cubicBezTo>
                  <a:cubicBezTo>
                    <a:pt x="748" y="14301"/>
                    <a:pt x="2515" y="11157"/>
                    <a:pt x="5337" y="10378"/>
                  </a:cubicBezTo>
                  <a:cubicBezTo>
                    <a:pt x="5716" y="10273"/>
                    <a:pt x="6106" y="10226"/>
                    <a:pt x="6501" y="10226"/>
                  </a:cubicBezTo>
                  <a:close/>
                  <a:moveTo>
                    <a:pt x="16912" y="1"/>
                  </a:moveTo>
                  <a:cubicBezTo>
                    <a:pt x="15526" y="1"/>
                    <a:pt x="14231" y="782"/>
                    <a:pt x="13542" y="2323"/>
                  </a:cubicBezTo>
                  <a:cubicBezTo>
                    <a:pt x="12430" y="4792"/>
                    <a:pt x="12645" y="7740"/>
                    <a:pt x="13095" y="10451"/>
                  </a:cubicBezTo>
                  <a:cubicBezTo>
                    <a:pt x="12658" y="9790"/>
                    <a:pt x="12161" y="9116"/>
                    <a:pt x="11419" y="8861"/>
                  </a:cubicBezTo>
                  <a:cubicBezTo>
                    <a:pt x="11378" y="8847"/>
                    <a:pt x="11332" y="8838"/>
                    <a:pt x="11291" y="8838"/>
                  </a:cubicBezTo>
                  <a:cubicBezTo>
                    <a:pt x="11200" y="8405"/>
                    <a:pt x="11000" y="8018"/>
                    <a:pt x="10794" y="7612"/>
                  </a:cubicBezTo>
                  <a:cubicBezTo>
                    <a:pt x="10435" y="6893"/>
                    <a:pt x="10243" y="6072"/>
                    <a:pt x="9701" y="5457"/>
                  </a:cubicBezTo>
                  <a:cubicBezTo>
                    <a:pt x="9653" y="5404"/>
                    <a:pt x="9598" y="5382"/>
                    <a:pt x="9544" y="5382"/>
                  </a:cubicBezTo>
                  <a:cubicBezTo>
                    <a:pt x="9402" y="5382"/>
                    <a:pt x="9267" y="5536"/>
                    <a:pt x="9301" y="5694"/>
                  </a:cubicBezTo>
                  <a:cubicBezTo>
                    <a:pt x="9410" y="6232"/>
                    <a:pt x="9711" y="6737"/>
                    <a:pt x="9997" y="7206"/>
                  </a:cubicBezTo>
                  <a:cubicBezTo>
                    <a:pt x="10348" y="7776"/>
                    <a:pt x="10826" y="8278"/>
                    <a:pt x="11000" y="8929"/>
                  </a:cubicBezTo>
                  <a:cubicBezTo>
                    <a:pt x="10941" y="8970"/>
                    <a:pt x="10891" y="9029"/>
                    <a:pt x="10849" y="9088"/>
                  </a:cubicBezTo>
                  <a:cubicBezTo>
                    <a:pt x="10489" y="8760"/>
                    <a:pt x="10138" y="8409"/>
                    <a:pt x="9742" y="8127"/>
                  </a:cubicBezTo>
                  <a:cubicBezTo>
                    <a:pt x="9072" y="7644"/>
                    <a:pt x="8166" y="7435"/>
                    <a:pt x="7419" y="7084"/>
                  </a:cubicBezTo>
                  <a:cubicBezTo>
                    <a:pt x="7410" y="7080"/>
                    <a:pt x="7401" y="7078"/>
                    <a:pt x="7393" y="7078"/>
                  </a:cubicBezTo>
                  <a:cubicBezTo>
                    <a:pt x="7340" y="7078"/>
                    <a:pt x="7290" y="7141"/>
                    <a:pt x="7341" y="7185"/>
                  </a:cubicBezTo>
                  <a:cubicBezTo>
                    <a:pt x="7974" y="7722"/>
                    <a:pt x="8626" y="8223"/>
                    <a:pt x="9232" y="8788"/>
                  </a:cubicBezTo>
                  <a:cubicBezTo>
                    <a:pt x="9724" y="9244"/>
                    <a:pt x="10230" y="9645"/>
                    <a:pt x="10804" y="9950"/>
                  </a:cubicBezTo>
                  <a:cubicBezTo>
                    <a:pt x="10849" y="10182"/>
                    <a:pt x="10927" y="10405"/>
                    <a:pt x="11023" y="10619"/>
                  </a:cubicBezTo>
                  <a:cubicBezTo>
                    <a:pt x="9628" y="9737"/>
                    <a:pt x="8029" y="9178"/>
                    <a:pt x="6417" y="9178"/>
                  </a:cubicBezTo>
                  <a:cubicBezTo>
                    <a:pt x="5565" y="9178"/>
                    <a:pt x="4710" y="9334"/>
                    <a:pt x="3878" y="9681"/>
                  </a:cubicBezTo>
                  <a:cubicBezTo>
                    <a:pt x="1190" y="10806"/>
                    <a:pt x="0" y="14347"/>
                    <a:pt x="1400" y="16898"/>
                  </a:cubicBezTo>
                  <a:cubicBezTo>
                    <a:pt x="2729" y="19328"/>
                    <a:pt x="5167" y="21055"/>
                    <a:pt x="7922" y="21055"/>
                  </a:cubicBezTo>
                  <a:cubicBezTo>
                    <a:pt x="8226" y="21055"/>
                    <a:pt x="8534" y="21034"/>
                    <a:pt x="8845" y="20990"/>
                  </a:cubicBezTo>
                  <a:cubicBezTo>
                    <a:pt x="11847" y="20570"/>
                    <a:pt x="12822" y="16069"/>
                    <a:pt x="12882" y="13231"/>
                  </a:cubicBezTo>
                  <a:cubicBezTo>
                    <a:pt x="13519" y="14019"/>
                    <a:pt x="14180" y="14747"/>
                    <a:pt x="15073" y="15313"/>
                  </a:cubicBezTo>
                  <a:cubicBezTo>
                    <a:pt x="15128" y="15376"/>
                    <a:pt x="15173" y="15445"/>
                    <a:pt x="15227" y="15508"/>
                  </a:cubicBezTo>
                  <a:cubicBezTo>
                    <a:pt x="15346" y="15641"/>
                    <a:pt x="15484" y="15697"/>
                    <a:pt x="15619" y="15697"/>
                  </a:cubicBezTo>
                  <a:cubicBezTo>
                    <a:pt x="16062" y="15697"/>
                    <a:pt x="16472" y="15096"/>
                    <a:pt x="16071" y="14665"/>
                  </a:cubicBezTo>
                  <a:cubicBezTo>
                    <a:pt x="15519" y="14078"/>
                    <a:pt x="15027" y="13376"/>
                    <a:pt x="14558" y="12665"/>
                  </a:cubicBezTo>
                  <a:lnTo>
                    <a:pt x="14558" y="12665"/>
                  </a:lnTo>
                  <a:cubicBezTo>
                    <a:pt x="15107" y="12874"/>
                    <a:pt x="15698" y="12969"/>
                    <a:pt x="16304" y="12969"/>
                  </a:cubicBezTo>
                  <a:cubicBezTo>
                    <a:pt x="18447" y="12969"/>
                    <a:pt x="20763" y="11777"/>
                    <a:pt x="21953" y="10228"/>
                  </a:cubicBezTo>
                  <a:cubicBezTo>
                    <a:pt x="24131" y="7389"/>
                    <a:pt x="22122" y="3265"/>
                    <a:pt x="19853" y="1219"/>
                  </a:cubicBezTo>
                  <a:cubicBezTo>
                    <a:pt x="18952" y="404"/>
                    <a:pt x="17908" y="1"/>
                    <a:pt x="169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29"/>
            <p:cNvSpPr/>
            <p:nvPr/>
          </p:nvSpPr>
          <p:spPr>
            <a:xfrm>
              <a:off x="1585149" y="2103754"/>
              <a:ext cx="43733" cy="48447"/>
            </a:xfrm>
            <a:custGeom>
              <a:rect b="b" l="l" r="r" t="t"/>
              <a:pathLst>
                <a:path extrusionOk="0" h="2086" w="1883">
                  <a:moveTo>
                    <a:pt x="557" y="1969"/>
                  </a:moveTo>
                  <a:cubicBezTo>
                    <a:pt x="557" y="1974"/>
                    <a:pt x="557" y="1974"/>
                    <a:pt x="562" y="1974"/>
                  </a:cubicBezTo>
                  <a:cubicBezTo>
                    <a:pt x="563" y="1974"/>
                    <a:pt x="564" y="1975"/>
                    <a:pt x="565" y="1975"/>
                  </a:cubicBezTo>
                  <a:lnTo>
                    <a:pt x="565" y="1975"/>
                  </a:lnTo>
                  <a:cubicBezTo>
                    <a:pt x="563" y="1973"/>
                    <a:pt x="560" y="1971"/>
                    <a:pt x="557" y="1969"/>
                  </a:cubicBezTo>
                  <a:close/>
                  <a:moveTo>
                    <a:pt x="804" y="1"/>
                  </a:moveTo>
                  <a:cubicBezTo>
                    <a:pt x="672" y="1"/>
                    <a:pt x="540" y="33"/>
                    <a:pt x="415" y="106"/>
                  </a:cubicBezTo>
                  <a:cubicBezTo>
                    <a:pt x="120" y="279"/>
                    <a:pt x="1" y="607"/>
                    <a:pt x="1" y="935"/>
                  </a:cubicBezTo>
                  <a:cubicBezTo>
                    <a:pt x="1" y="1185"/>
                    <a:pt x="110" y="1518"/>
                    <a:pt x="293" y="1728"/>
                  </a:cubicBezTo>
                  <a:cubicBezTo>
                    <a:pt x="356" y="1828"/>
                    <a:pt x="434" y="1905"/>
                    <a:pt x="530" y="1955"/>
                  </a:cubicBezTo>
                  <a:cubicBezTo>
                    <a:pt x="495" y="1932"/>
                    <a:pt x="485" y="1922"/>
                    <a:pt x="488" y="1922"/>
                  </a:cubicBezTo>
                  <a:cubicBezTo>
                    <a:pt x="492" y="1922"/>
                    <a:pt x="507" y="1931"/>
                    <a:pt x="525" y="1947"/>
                  </a:cubicBezTo>
                  <a:cubicBezTo>
                    <a:pt x="530" y="1951"/>
                    <a:pt x="539" y="1955"/>
                    <a:pt x="543" y="1960"/>
                  </a:cubicBezTo>
                  <a:cubicBezTo>
                    <a:pt x="557" y="1969"/>
                    <a:pt x="571" y="1974"/>
                    <a:pt x="585" y="1978"/>
                  </a:cubicBezTo>
                  <a:cubicBezTo>
                    <a:pt x="576" y="1978"/>
                    <a:pt x="572" y="1978"/>
                    <a:pt x="565" y="1975"/>
                  </a:cubicBezTo>
                  <a:lnTo>
                    <a:pt x="565" y="1975"/>
                  </a:lnTo>
                  <a:cubicBezTo>
                    <a:pt x="658" y="2046"/>
                    <a:pt x="781" y="2085"/>
                    <a:pt x="901" y="2085"/>
                  </a:cubicBezTo>
                  <a:cubicBezTo>
                    <a:pt x="1064" y="2085"/>
                    <a:pt x="1223" y="2012"/>
                    <a:pt x="1296" y="1846"/>
                  </a:cubicBezTo>
                  <a:cubicBezTo>
                    <a:pt x="1304" y="1833"/>
                    <a:pt x="1313" y="1814"/>
                    <a:pt x="1317" y="1801"/>
                  </a:cubicBezTo>
                  <a:cubicBezTo>
                    <a:pt x="1327" y="1791"/>
                    <a:pt x="1336" y="1778"/>
                    <a:pt x="1345" y="1764"/>
                  </a:cubicBezTo>
                  <a:cubicBezTo>
                    <a:pt x="1405" y="1741"/>
                    <a:pt x="1460" y="1705"/>
                    <a:pt x="1504" y="1655"/>
                  </a:cubicBezTo>
                  <a:cubicBezTo>
                    <a:pt x="1864" y="1267"/>
                    <a:pt x="1883" y="725"/>
                    <a:pt x="1514" y="329"/>
                  </a:cubicBezTo>
                  <a:cubicBezTo>
                    <a:pt x="1328" y="131"/>
                    <a:pt x="1068" y="1"/>
                    <a:pt x="8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6" name="Google Shape;516;p29"/>
          <p:cNvGrpSpPr/>
          <p:nvPr/>
        </p:nvGrpSpPr>
        <p:grpSpPr>
          <a:xfrm>
            <a:off x="8430829" y="2167959"/>
            <a:ext cx="225578" cy="196823"/>
            <a:chOff x="1129997" y="1785758"/>
            <a:chExt cx="560442" cy="489002"/>
          </a:xfrm>
        </p:grpSpPr>
        <p:sp>
          <p:nvSpPr>
            <p:cNvPr id="517" name="Google Shape;517;p29"/>
            <p:cNvSpPr/>
            <p:nvPr/>
          </p:nvSpPr>
          <p:spPr>
            <a:xfrm>
              <a:off x="1129997" y="1785758"/>
              <a:ext cx="560442" cy="489002"/>
            </a:xfrm>
            <a:custGeom>
              <a:rect b="b" l="l" r="r" t="t"/>
              <a:pathLst>
                <a:path extrusionOk="0" h="21055" w="24131">
                  <a:moveTo>
                    <a:pt x="16842" y="1259"/>
                  </a:moveTo>
                  <a:cubicBezTo>
                    <a:pt x="17091" y="1259"/>
                    <a:pt x="17360" y="1292"/>
                    <a:pt x="17652" y="1362"/>
                  </a:cubicBezTo>
                  <a:cubicBezTo>
                    <a:pt x="20632" y="2072"/>
                    <a:pt x="22290" y="6533"/>
                    <a:pt x="21178" y="9111"/>
                  </a:cubicBezTo>
                  <a:cubicBezTo>
                    <a:pt x="20294" y="11158"/>
                    <a:pt x="18136" y="11633"/>
                    <a:pt x="16066" y="11633"/>
                  </a:cubicBezTo>
                  <a:cubicBezTo>
                    <a:pt x="15450" y="11633"/>
                    <a:pt x="14841" y="11591"/>
                    <a:pt x="14276" y="11536"/>
                  </a:cubicBezTo>
                  <a:cubicBezTo>
                    <a:pt x="14581" y="11321"/>
                    <a:pt x="14859" y="11075"/>
                    <a:pt x="15128" y="10783"/>
                  </a:cubicBezTo>
                  <a:cubicBezTo>
                    <a:pt x="15551" y="10328"/>
                    <a:pt x="16102" y="9772"/>
                    <a:pt x="16212" y="9134"/>
                  </a:cubicBezTo>
                  <a:cubicBezTo>
                    <a:pt x="16251" y="8915"/>
                    <a:pt x="16092" y="8709"/>
                    <a:pt x="15888" y="8709"/>
                  </a:cubicBezTo>
                  <a:cubicBezTo>
                    <a:pt x="15834" y="8709"/>
                    <a:pt x="15777" y="8723"/>
                    <a:pt x="15720" y="8756"/>
                  </a:cubicBezTo>
                  <a:cubicBezTo>
                    <a:pt x="15187" y="9061"/>
                    <a:pt x="14859" y="9662"/>
                    <a:pt x="14462" y="10118"/>
                  </a:cubicBezTo>
                  <a:cubicBezTo>
                    <a:pt x="14344" y="10255"/>
                    <a:pt x="14221" y="10387"/>
                    <a:pt x="14098" y="10524"/>
                  </a:cubicBezTo>
                  <a:cubicBezTo>
                    <a:pt x="13908" y="7038"/>
                    <a:pt x="13555" y="1259"/>
                    <a:pt x="16842" y="1259"/>
                  </a:cubicBezTo>
                  <a:close/>
                  <a:moveTo>
                    <a:pt x="6501" y="10226"/>
                  </a:moveTo>
                  <a:cubicBezTo>
                    <a:pt x="8234" y="10226"/>
                    <a:pt x="10070" y="11136"/>
                    <a:pt x="11587" y="12105"/>
                  </a:cubicBezTo>
                  <a:cubicBezTo>
                    <a:pt x="11232" y="12274"/>
                    <a:pt x="10914" y="12501"/>
                    <a:pt x="10567" y="12707"/>
                  </a:cubicBezTo>
                  <a:cubicBezTo>
                    <a:pt x="9957" y="13062"/>
                    <a:pt x="9373" y="13399"/>
                    <a:pt x="8799" y="13805"/>
                  </a:cubicBezTo>
                  <a:cubicBezTo>
                    <a:pt x="8624" y="13923"/>
                    <a:pt x="8712" y="14169"/>
                    <a:pt x="8906" y="14169"/>
                  </a:cubicBezTo>
                  <a:cubicBezTo>
                    <a:pt x="8920" y="14169"/>
                    <a:pt x="8934" y="14167"/>
                    <a:pt x="8950" y="14164"/>
                  </a:cubicBezTo>
                  <a:cubicBezTo>
                    <a:pt x="9806" y="13996"/>
                    <a:pt x="11050" y="13740"/>
                    <a:pt x="11797" y="13090"/>
                  </a:cubicBezTo>
                  <a:lnTo>
                    <a:pt x="11797" y="13090"/>
                  </a:lnTo>
                  <a:cubicBezTo>
                    <a:pt x="11570" y="14661"/>
                    <a:pt x="11301" y="16215"/>
                    <a:pt x="10809" y="17741"/>
                  </a:cubicBezTo>
                  <a:cubicBezTo>
                    <a:pt x="10254" y="19460"/>
                    <a:pt x="9158" y="20103"/>
                    <a:pt x="7923" y="20103"/>
                  </a:cubicBezTo>
                  <a:cubicBezTo>
                    <a:pt x="5954" y="20103"/>
                    <a:pt x="3631" y="18468"/>
                    <a:pt x="2584" y="16953"/>
                  </a:cubicBezTo>
                  <a:cubicBezTo>
                    <a:pt x="748" y="14301"/>
                    <a:pt x="2515" y="11157"/>
                    <a:pt x="5337" y="10378"/>
                  </a:cubicBezTo>
                  <a:cubicBezTo>
                    <a:pt x="5716" y="10273"/>
                    <a:pt x="6106" y="10226"/>
                    <a:pt x="6501" y="10226"/>
                  </a:cubicBezTo>
                  <a:close/>
                  <a:moveTo>
                    <a:pt x="16912" y="1"/>
                  </a:moveTo>
                  <a:cubicBezTo>
                    <a:pt x="15526" y="1"/>
                    <a:pt x="14231" y="782"/>
                    <a:pt x="13542" y="2323"/>
                  </a:cubicBezTo>
                  <a:cubicBezTo>
                    <a:pt x="12430" y="4792"/>
                    <a:pt x="12645" y="7740"/>
                    <a:pt x="13095" y="10451"/>
                  </a:cubicBezTo>
                  <a:cubicBezTo>
                    <a:pt x="12658" y="9790"/>
                    <a:pt x="12161" y="9116"/>
                    <a:pt x="11419" y="8861"/>
                  </a:cubicBezTo>
                  <a:cubicBezTo>
                    <a:pt x="11378" y="8847"/>
                    <a:pt x="11332" y="8838"/>
                    <a:pt x="11291" y="8838"/>
                  </a:cubicBezTo>
                  <a:cubicBezTo>
                    <a:pt x="11200" y="8405"/>
                    <a:pt x="11000" y="8018"/>
                    <a:pt x="10794" y="7612"/>
                  </a:cubicBezTo>
                  <a:cubicBezTo>
                    <a:pt x="10435" y="6893"/>
                    <a:pt x="10243" y="6072"/>
                    <a:pt x="9701" y="5457"/>
                  </a:cubicBezTo>
                  <a:cubicBezTo>
                    <a:pt x="9653" y="5404"/>
                    <a:pt x="9598" y="5382"/>
                    <a:pt x="9544" y="5382"/>
                  </a:cubicBezTo>
                  <a:cubicBezTo>
                    <a:pt x="9402" y="5382"/>
                    <a:pt x="9267" y="5536"/>
                    <a:pt x="9301" y="5694"/>
                  </a:cubicBezTo>
                  <a:cubicBezTo>
                    <a:pt x="9410" y="6232"/>
                    <a:pt x="9711" y="6737"/>
                    <a:pt x="9997" y="7206"/>
                  </a:cubicBezTo>
                  <a:cubicBezTo>
                    <a:pt x="10348" y="7776"/>
                    <a:pt x="10826" y="8278"/>
                    <a:pt x="11000" y="8929"/>
                  </a:cubicBezTo>
                  <a:cubicBezTo>
                    <a:pt x="10941" y="8970"/>
                    <a:pt x="10891" y="9029"/>
                    <a:pt x="10849" y="9088"/>
                  </a:cubicBezTo>
                  <a:cubicBezTo>
                    <a:pt x="10489" y="8760"/>
                    <a:pt x="10138" y="8409"/>
                    <a:pt x="9742" y="8127"/>
                  </a:cubicBezTo>
                  <a:cubicBezTo>
                    <a:pt x="9072" y="7644"/>
                    <a:pt x="8166" y="7435"/>
                    <a:pt x="7419" y="7084"/>
                  </a:cubicBezTo>
                  <a:cubicBezTo>
                    <a:pt x="7410" y="7080"/>
                    <a:pt x="7401" y="7078"/>
                    <a:pt x="7393" y="7078"/>
                  </a:cubicBezTo>
                  <a:cubicBezTo>
                    <a:pt x="7340" y="7078"/>
                    <a:pt x="7290" y="7141"/>
                    <a:pt x="7341" y="7185"/>
                  </a:cubicBezTo>
                  <a:cubicBezTo>
                    <a:pt x="7974" y="7722"/>
                    <a:pt x="8626" y="8223"/>
                    <a:pt x="9232" y="8788"/>
                  </a:cubicBezTo>
                  <a:cubicBezTo>
                    <a:pt x="9724" y="9244"/>
                    <a:pt x="10230" y="9645"/>
                    <a:pt x="10804" y="9950"/>
                  </a:cubicBezTo>
                  <a:cubicBezTo>
                    <a:pt x="10849" y="10182"/>
                    <a:pt x="10927" y="10405"/>
                    <a:pt x="11023" y="10619"/>
                  </a:cubicBezTo>
                  <a:cubicBezTo>
                    <a:pt x="9628" y="9737"/>
                    <a:pt x="8029" y="9178"/>
                    <a:pt x="6417" y="9178"/>
                  </a:cubicBezTo>
                  <a:cubicBezTo>
                    <a:pt x="5565" y="9178"/>
                    <a:pt x="4710" y="9334"/>
                    <a:pt x="3878" y="9681"/>
                  </a:cubicBezTo>
                  <a:cubicBezTo>
                    <a:pt x="1190" y="10806"/>
                    <a:pt x="0" y="14347"/>
                    <a:pt x="1400" y="16898"/>
                  </a:cubicBezTo>
                  <a:cubicBezTo>
                    <a:pt x="2729" y="19328"/>
                    <a:pt x="5167" y="21055"/>
                    <a:pt x="7922" y="21055"/>
                  </a:cubicBezTo>
                  <a:cubicBezTo>
                    <a:pt x="8226" y="21055"/>
                    <a:pt x="8534" y="21034"/>
                    <a:pt x="8845" y="20990"/>
                  </a:cubicBezTo>
                  <a:cubicBezTo>
                    <a:pt x="11847" y="20570"/>
                    <a:pt x="12822" y="16069"/>
                    <a:pt x="12882" y="13231"/>
                  </a:cubicBezTo>
                  <a:cubicBezTo>
                    <a:pt x="13519" y="14019"/>
                    <a:pt x="14180" y="14747"/>
                    <a:pt x="15073" y="15313"/>
                  </a:cubicBezTo>
                  <a:cubicBezTo>
                    <a:pt x="15128" y="15376"/>
                    <a:pt x="15173" y="15445"/>
                    <a:pt x="15227" y="15508"/>
                  </a:cubicBezTo>
                  <a:cubicBezTo>
                    <a:pt x="15346" y="15641"/>
                    <a:pt x="15484" y="15697"/>
                    <a:pt x="15619" y="15697"/>
                  </a:cubicBezTo>
                  <a:cubicBezTo>
                    <a:pt x="16062" y="15697"/>
                    <a:pt x="16472" y="15096"/>
                    <a:pt x="16071" y="14665"/>
                  </a:cubicBezTo>
                  <a:cubicBezTo>
                    <a:pt x="15519" y="14078"/>
                    <a:pt x="15027" y="13376"/>
                    <a:pt x="14558" y="12665"/>
                  </a:cubicBezTo>
                  <a:lnTo>
                    <a:pt x="14558" y="12665"/>
                  </a:lnTo>
                  <a:cubicBezTo>
                    <a:pt x="15107" y="12874"/>
                    <a:pt x="15698" y="12969"/>
                    <a:pt x="16304" y="12969"/>
                  </a:cubicBezTo>
                  <a:cubicBezTo>
                    <a:pt x="18447" y="12969"/>
                    <a:pt x="20763" y="11777"/>
                    <a:pt x="21953" y="10228"/>
                  </a:cubicBezTo>
                  <a:cubicBezTo>
                    <a:pt x="24131" y="7389"/>
                    <a:pt x="22122" y="3265"/>
                    <a:pt x="19853" y="1219"/>
                  </a:cubicBezTo>
                  <a:cubicBezTo>
                    <a:pt x="18952" y="404"/>
                    <a:pt x="17908" y="1"/>
                    <a:pt x="169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29"/>
            <p:cNvSpPr/>
            <p:nvPr/>
          </p:nvSpPr>
          <p:spPr>
            <a:xfrm>
              <a:off x="1585149" y="2103754"/>
              <a:ext cx="43733" cy="48447"/>
            </a:xfrm>
            <a:custGeom>
              <a:rect b="b" l="l" r="r" t="t"/>
              <a:pathLst>
                <a:path extrusionOk="0" h="2086" w="1883">
                  <a:moveTo>
                    <a:pt x="557" y="1969"/>
                  </a:moveTo>
                  <a:cubicBezTo>
                    <a:pt x="557" y="1974"/>
                    <a:pt x="557" y="1974"/>
                    <a:pt x="562" y="1974"/>
                  </a:cubicBezTo>
                  <a:cubicBezTo>
                    <a:pt x="563" y="1974"/>
                    <a:pt x="564" y="1975"/>
                    <a:pt x="565" y="1975"/>
                  </a:cubicBezTo>
                  <a:lnTo>
                    <a:pt x="565" y="1975"/>
                  </a:lnTo>
                  <a:cubicBezTo>
                    <a:pt x="563" y="1973"/>
                    <a:pt x="560" y="1971"/>
                    <a:pt x="557" y="1969"/>
                  </a:cubicBezTo>
                  <a:close/>
                  <a:moveTo>
                    <a:pt x="804" y="1"/>
                  </a:moveTo>
                  <a:cubicBezTo>
                    <a:pt x="672" y="1"/>
                    <a:pt x="540" y="33"/>
                    <a:pt x="415" y="106"/>
                  </a:cubicBezTo>
                  <a:cubicBezTo>
                    <a:pt x="120" y="279"/>
                    <a:pt x="1" y="607"/>
                    <a:pt x="1" y="935"/>
                  </a:cubicBezTo>
                  <a:cubicBezTo>
                    <a:pt x="1" y="1185"/>
                    <a:pt x="110" y="1518"/>
                    <a:pt x="293" y="1728"/>
                  </a:cubicBezTo>
                  <a:cubicBezTo>
                    <a:pt x="356" y="1828"/>
                    <a:pt x="434" y="1905"/>
                    <a:pt x="530" y="1955"/>
                  </a:cubicBezTo>
                  <a:cubicBezTo>
                    <a:pt x="495" y="1932"/>
                    <a:pt x="485" y="1922"/>
                    <a:pt x="488" y="1922"/>
                  </a:cubicBezTo>
                  <a:cubicBezTo>
                    <a:pt x="492" y="1922"/>
                    <a:pt x="507" y="1931"/>
                    <a:pt x="525" y="1947"/>
                  </a:cubicBezTo>
                  <a:cubicBezTo>
                    <a:pt x="530" y="1951"/>
                    <a:pt x="539" y="1955"/>
                    <a:pt x="543" y="1960"/>
                  </a:cubicBezTo>
                  <a:cubicBezTo>
                    <a:pt x="557" y="1969"/>
                    <a:pt x="571" y="1974"/>
                    <a:pt x="585" y="1978"/>
                  </a:cubicBezTo>
                  <a:cubicBezTo>
                    <a:pt x="576" y="1978"/>
                    <a:pt x="572" y="1978"/>
                    <a:pt x="565" y="1975"/>
                  </a:cubicBezTo>
                  <a:lnTo>
                    <a:pt x="565" y="1975"/>
                  </a:lnTo>
                  <a:cubicBezTo>
                    <a:pt x="658" y="2046"/>
                    <a:pt x="781" y="2085"/>
                    <a:pt x="901" y="2085"/>
                  </a:cubicBezTo>
                  <a:cubicBezTo>
                    <a:pt x="1064" y="2085"/>
                    <a:pt x="1223" y="2012"/>
                    <a:pt x="1296" y="1846"/>
                  </a:cubicBezTo>
                  <a:cubicBezTo>
                    <a:pt x="1304" y="1833"/>
                    <a:pt x="1313" y="1814"/>
                    <a:pt x="1317" y="1801"/>
                  </a:cubicBezTo>
                  <a:cubicBezTo>
                    <a:pt x="1327" y="1791"/>
                    <a:pt x="1336" y="1778"/>
                    <a:pt x="1345" y="1764"/>
                  </a:cubicBezTo>
                  <a:cubicBezTo>
                    <a:pt x="1405" y="1741"/>
                    <a:pt x="1460" y="1705"/>
                    <a:pt x="1504" y="1655"/>
                  </a:cubicBezTo>
                  <a:cubicBezTo>
                    <a:pt x="1864" y="1267"/>
                    <a:pt x="1883" y="725"/>
                    <a:pt x="1514" y="329"/>
                  </a:cubicBezTo>
                  <a:cubicBezTo>
                    <a:pt x="1328" y="131"/>
                    <a:pt x="1068" y="1"/>
                    <a:pt x="8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9" name="Google Shape;519;p29"/>
          <p:cNvSpPr txBox="1"/>
          <p:nvPr>
            <p:ph idx="13" type="subTitle"/>
          </p:nvPr>
        </p:nvSpPr>
        <p:spPr>
          <a:xfrm>
            <a:off x="4869049" y="4050275"/>
            <a:ext cx="2512500" cy="4956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Here you could describe the topic of the section</a:t>
            </a:r>
            <a:endParaRPr/>
          </a:p>
        </p:txBody>
      </p:sp>
      <p:sp>
        <p:nvSpPr>
          <p:cNvPr id="520" name="Google Shape;520;p29"/>
          <p:cNvSpPr txBox="1"/>
          <p:nvPr>
            <p:ph idx="14" type="title"/>
          </p:nvPr>
        </p:nvSpPr>
        <p:spPr>
          <a:xfrm>
            <a:off x="4869047" y="2854359"/>
            <a:ext cx="2512500" cy="6978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04</a:t>
            </a:r>
            <a:endParaRPr/>
          </a:p>
        </p:txBody>
      </p:sp>
      <p:sp>
        <p:nvSpPr>
          <p:cNvPr id="521" name="Google Shape;521;p29"/>
          <p:cNvSpPr txBox="1"/>
          <p:nvPr>
            <p:ph idx="9" type="title"/>
          </p:nvPr>
        </p:nvSpPr>
        <p:spPr>
          <a:xfrm>
            <a:off x="4869047" y="3590474"/>
            <a:ext cx="2512500" cy="4215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CONCLUSION</a:t>
            </a:r>
            <a:endParaRPr/>
          </a:p>
        </p:txBody>
      </p:sp>
      <p:grpSp>
        <p:nvGrpSpPr>
          <p:cNvPr id="522" name="Google Shape;522;p29"/>
          <p:cNvGrpSpPr/>
          <p:nvPr/>
        </p:nvGrpSpPr>
        <p:grpSpPr>
          <a:xfrm>
            <a:off x="7492232" y="535070"/>
            <a:ext cx="1249472" cy="736055"/>
            <a:chOff x="7492232" y="535070"/>
            <a:chExt cx="1249472" cy="736055"/>
          </a:xfrm>
        </p:grpSpPr>
        <p:sp>
          <p:nvSpPr>
            <p:cNvPr id="523" name="Google Shape;523;p29"/>
            <p:cNvSpPr/>
            <p:nvPr/>
          </p:nvSpPr>
          <p:spPr>
            <a:xfrm>
              <a:off x="7807225" y="997600"/>
              <a:ext cx="4750" cy="19900"/>
            </a:xfrm>
            <a:custGeom>
              <a:rect b="b" l="l" r="r" t="t"/>
              <a:pathLst>
                <a:path extrusionOk="0" h="796" w="190">
                  <a:moveTo>
                    <a:pt x="0" y="0"/>
                  </a:moveTo>
                  <a:cubicBezTo>
                    <a:pt x="95" y="398"/>
                    <a:pt x="95" y="398"/>
                    <a:pt x="190" y="796"/>
                  </a:cubicBezTo>
                </a:path>
              </a:pathLst>
            </a:custGeom>
            <a:noFill/>
            <a:ln cap="flat" cmpd="sng" w="9525">
              <a:solidFill>
                <a:schemeClr val="dk2"/>
              </a:solidFill>
              <a:prstDash val="solid"/>
              <a:round/>
              <a:headEnd len="med" w="med" type="none"/>
              <a:tailEnd len="med" w="med" type="none"/>
            </a:ln>
          </p:spPr>
        </p:sp>
        <p:sp>
          <p:nvSpPr>
            <p:cNvPr id="524" name="Google Shape;524;p29"/>
            <p:cNvSpPr/>
            <p:nvPr/>
          </p:nvSpPr>
          <p:spPr>
            <a:xfrm>
              <a:off x="7534377" y="577133"/>
              <a:ext cx="537331" cy="538087"/>
            </a:xfrm>
            <a:custGeom>
              <a:rect b="b" l="l" r="r" t="t"/>
              <a:pathLst>
                <a:path extrusionOk="0" h="19408" w="19379">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5" name="Google Shape;525;p29"/>
            <p:cNvGrpSpPr/>
            <p:nvPr/>
          </p:nvGrpSpPr>
          <p:grpSpPr>
            <a:xfrm>
              <a:off x="7492232" y="535070"/>
              <a:ext cx="1249472" cy="736055"/>
              <a:chOff x="3354887" y="4040758"/>
              <a:chExt cx="1612222" cy="949748"/>
            </a:xfrm>
          </p:grpSpPr>
          <p:sp>
            <p:nvSpPr>
              <p:cNvPr id="526" name="Google Shape;526;p29"/>
              <p:cNvSpPr/>
              <p:nvPr/>
            </p:nvSpPr>
            <p:spPr>
              <a:xfrm>
                <a:off x="3354887" y="4040758"/>
                <a:ext cx="804020" cy="794391"/>
              </a:xfrm>
              <a:custGeom>
                <a:rect b="b" l="l" r="r" t="t"/>
                <a:pathLst>
                  <a:path extrusionOk="0" h="50574" w="51187">
                    <a:moveTo>
                      <a:pt x="26196" y="942"/>
                    </a:moveTo>
                    <a:cubicBezTo>
                      <a:pt x="26464" y="942"/>
                      <a:pt x="26731" y="946"/>
                      <a:pt x="26997" y="955"/>
                    </a:cubicBezTo>
                    <a:cubicBezTo>
                      <a:pt x="26965" y="1018"/>
                      <a:pt x="26970" y="1096"/>
                      <a:pt x="27033" y="1173"/>
                    </a:cubicBezTo>
                    <a:cubicBezTo>
                      <a:pt x="28150" y="2576"/>
                      <a:pt x="27507" y="4494"/>
                      <a:pt x="27161" y="6071"/>
                    </a:cubicBezTo>
                    <a:cubicBezTo>
                      <a:pt x="26714" y="8113"/>
                      <a:pt x="25557" y="9793"/>
                      <a:pt x="24072" y="11288"/>
                    </a:cubicBezTo>
                    <a:cubicBezTo>
                      <a:pt x="23853" y="11507"/>
                      <a:pt x="23630" y="11716"/>
                      <a:pt x="23397" y="11921"/>
                    </a:cubicBezTo>
                    <a:cubicBezTo>
                      <a:pt x="22787" y="11503"/>
                      <a:pt x="22154" y="11101"/>
                      <a:pt x="21498" y="10727"/>
                    </a:cubicBezTo>
                    <a:cubicBezTo>
                      <a:pt x="19524" y="9606"/>
                      <a:pt x="17415" y="8714"/>
                      <a:pt x="15282" y="7916"/>
                    </a:cubicBezTo>
                    <a:cubicBezTo>
                      <a:pt x="13333" y="7188"/>
                      <a:pt x="11419" y="6586"/>
                      <a:pt x="9364" y="6536"/>
                    </a:cubicBezTo>
                    <a:cubicBezTo>
                      <a:pt x="14099" y="2965"/>
                      <a:pt x="20257" y="942"/>
                      <a:pt x="26196" y="942"/>
                    </a:cubicBezTo>
                    <a:close/>
                    <a:moveTo>
                      <a:pt x="27576" y="978"/>
                    </a:moveTo>
                    <a:cubicBezTo>
                      <a:pt x="28619" y="1032"/>
                      <a:pt x="29649" y="1150"/>
                      <a:pt x="30665" y="1342"/>
                    </a:cubicBezTo>
                    <a:cubicBezTo>
                      <a:pt x="32642" y="1706"/>
                      <a:pt x="34565" y="2344"/>
                      <a:pt x="36370" y="3209"/>
                    </a:cubicBezTo>
                    <a:cubicBezTo>
                      <a:pt x="39021" y="4477"/>
                      <a:pt x="40994" y="5871"/>
                      <a:pt x="42761" y="8172"/>
                    </a:cubicBezTo>
                    <a:cubicBezTo>
                      <a:pt x="42835" y="8262"/>
                      <a:pt x="42912" y="8353"/>
                      <a:pt x="42990" y="8445"/>
                    </a:cubicBezTo>
                    <a:cubicBezTo>
                      <a:pt x="41409" y="8517"/>
                      <a:pt x="39764" y="9070"/>
                      <a:pt x="38333" y="9556"/>
                    </a:cubicBezTo>
                    <a:cubicBezTo>
                      <a:pt x="36178" y="10285"/>
                      <a:pt x="34200" y="11347"/>
                      <a:pt x="32250" y="12481"/>
                    </a:cubicBezTo>
                    <a:cubicBezTo>
                      <a:pt x="30669" y="13398"/>
                      <a:pt x="29125" y="14377"/>
                      <a:pt x="27635" y="15429"/>
                    </a:cubicBezTo>
                    <a:cubicBezTo>
                      <a:pt x="26491" y="14323"/>
                      <a:pt x="25284" y="13280"/>
                      <a:pt x="23990" y="12340"/>
                    </a:cubicBezTo>
                    <a:cubicBezTo>
                      <a:pt x="24874" y="11534"/>
                      <a:pt x="25675" y="10650"/>
                      <a:pt x="26359" y="9680"/>
                    </a:cubicBezTo>
                    <a:cubicBezTo>
                      <a:pt x="27393" y="8226"/>
                      <a:pt x="27807" y="6618"/>
                      <a:pt x="28145" y="4914"/>
                    </a:cubicBezTo>
                    <a:cubicBezTo>
                      <a:pt x="28391" y="3684"/>
                      <a:pt x="28623" y="1924"/>
                      <a:pt x="27576" y="978"/>
                    </a:cubicBezTo>
                    <a:close/>
                    <a:moveTo>
                      <a:pt x="43701" y="9234"/>
                    </a:moveTo>
                    <a:cubicBezTo>
                      <a:pt x="44525" y="10081"/>
                      <a:pt x="45427" y="10874"/>
                      <a:pt x="46138" y="11825"/>
                    </a:cubicBezTo>
                    <a:cubicBezTo>
                      <a:pt x="48047" y="14377"/>
                      <a:pt x="48904" y="17849"/>
                      <a:pt x="49501" y="20888"/>
                    </a:cubicBezTo>
                    <a:cubicBezTo>
                      <a:pt x="49847" y="22661"/>
                      <a:pt x="50079" y="24461"/>
                      <a:pt x="50161" y="26260"/>
                    </a:cubicBezTo>
                    <a:cubicBezTo>
                      <a:pt x="49587" y="25477"/>
                      <a:pt x="48088" y="24829"/>
                      <a:pt x="47450" y="24588"/>
                    </a:cubicBezTo>
                    <a:cubicBezTo>
                      <a:pt x="45627" y="23904"/>
                      <a:pt x="43682" y="23672"/>
                      <a:pt x="41741" y="23603"/>
                    </a:cubicBezTo>
                    <a:cubicBezTo>
                      <a:pt x="41555" y="23597"/>
                      <a:pt x="41369" y="23594"/>
                      <a:pt x="41184" y="23594"/>
                    </a:cubicBezTo>
                    <a:cubicBezTo>
                      <a:pt x="39088" y="23594"/>
                      <a:pt x="37051" y="23993"/>
                      <a:pt x="35125" y="24693"/>
                    </a:cubicBezTo>
                    <a:cubicBezTo>
                      <a:pt x="34118" y="22902"/>
                      <a:pt x="32861" y="21248"/>
                      <a:pt x="31540" y="19667"/>
                    </a:cubicBezTo>
                    <a:cubicBezTo>
                      <a:pt x="30487" y="18414"/>
                      <a:pt x="29399" y="17189"/>
                      <a:pt x="28245" y="16026"/>
                    </a:cubicBezTo>
                    <a:cubicBezTo>
                      <a:pt x="29466" y="15183"/>
                      <a:pt x="30724" y="14382"/>
                      <a:pt x="32004" y="13612"/>
                    </a:cubicBezTo>
                    <a:cubicBezTo>
                      <a:pt x="35609" y="11457"/>
                      <a:pt x="39426" y="9661"/>
                      <a:pt x="43701" y="9234"/>
                    </a:cubicBezTo>
                    <a:close/>
                    <a:moveTo>
                      <a:pt x="8698" y="7055"/>
                    </a:moveTo>
                    <a:cubicBezTo>
                      <a:pt x="13095" y="7606"/>
                      <a:pt x="17210" y="9333"/>
                      <a:pt x="21028" y="11503"/>
                    </a:cubicBezTo>
                    <a:cubicBezTo>
                      <a:pt x="21593" y="11825"/>
                      <a:pt x="22144" y="12172"/>
                      <a:pt x="22682" y="12541"/>
                    </a:cubicBezTo>
                    <a:cubicBezTo>
                      <a:pt x="20363" y="14422"/>
                      <a:pt x="17589" y="15789"/>
                      <a:pt x="14827" y="16943"/>
                    </a:cubicBezTo>
                    <a:cubicBezTo>
                      <a:pt x="9961" y="18966"/>
                      <a:pt x="3062" y="21098"/>
                      <a:pt x="1054" y="26314"/>
                    </a:cubicBezTo>
                    <a:cubicBezTo>
                      <a:pt x="971" y="25271"/>
                      <a:pt x="940" y="24219"/>
                      <a:pt x="957" y="23170"/>
                    </a:cubicBezTo>
                    <a:cubicBezTo>
                      <a:pt x="1008" y="20213"/>
                      <a:pt x="1445" y="17307"/>
                      <a:pt x="2694" y="14586"/>
                    </a:cubicBezTo>
                    <a:cubicBezTo>
                      <a:pt x="4042" y="11657"/>
                      <a:pt x="6138" y="9119"/>
                      <a:pt x="8698" y="7055"/>
                    </a:cubicBezTo>
                    <a:close/>
                    <a:moveTo>
                      <a:pt x="23275" y="12956"/>
                    </a:moveTo>
                    <a:cubicBezTo>
                      <a:pt x="24546" y="13875"/>
                      <a:pt x="25725" y="14906"/>
                      <a:pt x="26846" y="15999"/>
                    </a:cubicBezTo>
                    <a:cubicBezTo>
                      <a:pt x="24928" y="17408"/>
                      <a:pt x="23111" y="18943"/>
                      <a:pt x="21448" y="20628"/>
                    </a:cubicBezTo>
                    <a:cubicBezTo>
                      <a:pt x="18340" y="23777"/>
                      <a:pt x="15451" y="27199"/>
                      <a:pt x="13050" y="30875"/>
                    </a:cubicBezTo>
                    <a:cubicBezTo>
                      <a:pt x="11779" y="32830"/>
                      <a:pt x="10635" y="34904"/>
                      <a:pt x="9682" y="37018"/>
                    </a:cubicBezTo>
                    <a:cubicBezTo>
                      <a:pt x="9251" y="37979"/>
                      <a:pt x="8872" y="38959"/>
                      <a:pt x="8480" y="39934"/>
                    </a:cubicBezTo>
                    <a:cubicBezTo>
                      <a:pt x="8212" y="40603"/>
                      <a:pt x="7933" y="41273"/>
                      <a:pt x="7846" y="41979"/>
                    </a:cubicBezTo>
                    <a:cubicBezTo>
                      <a:pt x="5577" y="39514"/>
                      <a:pt x="3828" y="36576"/>
                      <a:pt x="2616" y="33418"/>
                    </a:cubicBezTo>
                    <a:cubicBezTo>
                      <a:pt x="1901" y="31559"/>
                      <a:pt x="1441" y="29618"/>
                      <a:pt x="1195" y="27654"/>
                    </a:cubicBezTo>
                    <a:cubicBezTo>
                      <a:pt x="3760" y="21011"/>
                      <a:pt x="11360" y="19380"/>
                      <a:pt x="17387" y="16578"/>
                    </a:cubicBezTo>
                    <a:cubicBezTo>
                      <a:pt x="19465" y="15612"/>
                      <a:pt x="21502" y="14422"/>
                      <a:pt x="23275" y="12956"/>
                    </a:cubicBezTo>
                    <a:close/>
                    <a:moveTo>
                      <a:pt x="41221" y="24352"/>
                    </a:moveTo>
                    <a:cubicBezTo>
                      <a:pt x="42629" y="24352"/>
                      <a:pt x="44060" y="24514"/>
                      <a:pt x="45419" y="24798"/>
                    </a:cubicBezTo>
                    <a:cubicBezTo>
                      <a:pt x="46306" y="24984"/>
                      <a:pt x="47168" y="25281"/>
                      <a:pt x="47974" y="25681"/>
                    </a:cubicBezTo>
                    <a:cubicBezTo>
                      <a:pt x="48352" y="25868"/>
                      <a:pt x="49619" y="26547"/>
                      <a:pt x="49646" y="26921"/>
                    </a:cubicBezTo>
                    <a:cubicBezTo>
                      <a:pt x="49663" y="27152"/>
                      <a:pt x="49839" y="27266"/>
                      <a:pt x="50017" y="27266"/>
                    </a:cubicBezTo>
                    <a:cubicBezTo>
                      <a:pt x="50077" y="27266"/>
                      <a:pt x="50138" y="27253"/>
                      <a:pt x="50193" y="27226"/>
                    </a:cubicBezTo>
                    <a:lnTo>
                      <a:pt x="50193" y="27226"/>
                    </a:lnTo>
                    <a:cubicBezTo>
                      <a:pt x="50243" y="30561"/>
                      <a:pt x="49747" y="33882"/>
                      <a:pt x="48462" y="37026"/>
                    </a:cubicBezTo>
                    <a:cubicBezTo>
                      <a:pt x="47469" y="39451"/>
                      <a:pt x="45938" y="41661"/>
                      <a:pt x="44006" y="43482"/>
                    </a:cubicBezTo>
                    <a:cubicBezTo>
                      <a:pt x="43112" y="44330"/>
                      <a:pt x="42128" y="45036"/>
                      <a:pt x="41089" y="45648"/>
                    </a:cubicBezTo>
                    <a:cubicBezTo>
                      <a:pt x="41312" y="43438"/>
                      <a:pt x="40816" y="41109"/>
                      <a:pt x="40452" y="38936"/>
                    </a:cubicBezTo>
                    <a:cubicBezTo>
                      <a:pt x="40037" y="36480"/>
                      <a:pt x="39213" y="34097"/>
                      <a:pt x="38292" y="31782"/>
                    </a:cubicBezTo>
                    <a:cubicBezTo>
                      <a:pt x="37436" y="29622"/>
                      <a:pt x="36556" y="27422"/>
                      <a:pt x="35481" y="25349"/>
                    </a:cubicBezTo>
                    <a:cubicBezTo>
                      <a:pt x="36993" y="24816"/>
                      <a:pt x="38574" y="24478"/>
                      <a:pt x="40164" y="24383"/>
                    </a:cubicBezTo>
                    <a:cubicBezTo>
                      <a:pt x="40514" y="24362"/>
                      <a:pt x="40867" y="24352"/>
                      <a:pt x="41221" y="24352"/>
                    </a:cubicBezTo>
                    <a:close/>
                    <a:moveTo>
                      <a:pt x="27443" y="16592"/>
                    </a:moveTo>
                    <a:cubicBezTo>
                      <a:pt x="28633" y="17795"/>
                      <a:pt x="29754" y="19065"/>
                      <a:pt x="30838" y="20341"/>
                    </a:cubicBezTo>
                    <a:cubicBezTo>
                      <a:pt x="32118" y="21849"/>
                      <a:pt x="33180" y="23439"/>
                      <a:pt x="34105" y="25094"/>
                    </a:cubicBezTo>
                    <a:cubicBezTo>
                      <a:pt x="32701" y="25700"/>
                      <a:pt x="31367" y="26461"/>
                      <a:pt x="30118" y="27353"/>
                    </a:cubicBezTo>
                    <a:cubicBezTo>
                      <a:pt x="26669" y="29828"/>
                      <a:pt x="24081" y="33569"/>
                      <a:pt x="22541" y="37396"/>
                    </a:cubicBezTo>
                    <a:cubicBezTo>
                      <a:pt x="21734" y="39396"/>
                      <a:pt x="21383" y="41547"/>
                      <a:pt x="21557" y="43684"/>
                    </a:cubicBezTo>
                    <a:cubicBezTo>
                      <a:pt x="21643" y="44763"/>
                      <a:pt x="21925" y="45820"/>
                      <a:pt x="22258" y="46850"/>
                    </a:cubicBezTo>
                    <a:cubicBezTo>
                      <a:pt x="22432" y="47379"/>
                      <a:pt x="22636" y="47902"/>
                      <a:pt x="22865" y="48413"/>
                    </a:cubicBezTo>
                    <a:cubicBezTo>
                      <a:pt x="23046" y="48809"/>
                      <a:pt x="23311" y="49183"/>
                      <a:pt x="23530" y="49570"/>
                    </a:cubicBezTo>
                    <a:cubicBezTo>
                      <a:pt x="20819" y="49242"/>
                      <a:pt x="18140" y="48481"/>
                      <a:pt x="15648" y="47456"/>
                    </a:cubicBezTo>
                    <a:cubicBezTo>
                      <a:pt x="12777" y="46271"/>
                      <a:pt x="10317" y="44531"/>
                      <a:pt x="8261" y="42416"/>
                    </a:cubicBezTo>
                    <a:cubicBezTo>
                      <a:pt x="8717" y="40548"/>
                      <a:pt x="9606" y="38731"/>
                      <a:pt x="10403" y="36986"/>
                    </a:cubicBezTo>
                    <a:cubicBezTo>
                      <a:pt x="11264" y="35113"/>
                      <a:pt x="12325" y="33291"/>
                      <a:pt x="13438" y="31541"/>
                    </a:cubicBezTo>
                    <a:cubicBezTo>
                      <a:pt x="15770" y="27868"/>
                      <a:pt x="18709" y="24602"/>
                      <a:pt x="21738" y="21462"/>
                    </a:cubicBezTo>
                    <a:cubicBezTo>
                      <a:pt x="23479" y="19662"/>
                      <a:pt x="25407" y="18058"/>
                      <a:pt x="27443" y="16592"/>
                    </a:cubicBezTo>
                    <a:close/>
                    <a:moveTo>
                      <a:pt x="34460" y="25740"/>
                    </a:moveTo>
                    <a:cubicBezTo>
                      <a:pt x="35544" y="27754"/>
                      <a:pt x="36446" y="29864"/>
                      <a:pt x="37327" y="32038"/>
                    </a:cubicBezTo>
                    <a:cubicBezTo>
                      <a:pt x="38164" y="34111"/>
                      <a:pt x="38862" y="36229"/>
                      <a:pt x="39327" y="38407"/>
                    </a:cubicBezTo>
                    <a:cubicBezTo>
                      <a:pt x="39823" y="40717"/>
                      <a:pt x="39991" y="43059"/>
                      <a:pt x="40283" y="45387"/>
                    </a:cubicBezTo>
                    <a:cubicBezTo>
                      <a:pt x="40192" y="45533"/>
                      <a:pt x="40210" y="45761"/>
                      <a:pt x="40374" y="45879"/>
                    </a:cubicBezTo>
                    <a:cubicBezTo>
                      <a:pt x="40275" y="45809"/>
                      <a:pt x="40230" y="45781"/>
                      <a:pt x="40219" y="45781"/>
                    </a:cubicBezTo>
                    <a:cubicBezTo>
                      <a:pt x="40194" y="45781"/>
                      <a:pt x="40347" y="45921"/>
                      <a:pt x="40452" y="46007"/>
                    </a:cubicBezTo>
                    <a:cubicBezTo>
                      <a:pt x="39085" y="46750"/>
                      <a:pt x="37632" y="47347"/>
                      <a:pt x="36146" y="47894"/>
                    </a:cubicBezTo>
                    <a:cubicBezTo>
                      <a:pt x="33034" y="49036"/>
                      <a:pt x="29764" y="49754"/>
                      <a:pt x="26428" y="49754"/>
                    </a:cubicBezTo>
                    <a:cubicBezTo>
                      <a:pt x="26184" y="49754"/>
                      <a:pt x="25939" y="49751"/>
                      <a:pt x="25694" y="49743"/>
                    </a:cubicBezTo>
                    <a:cubicBezTo>
                      <a:pt x="25166" y="49725"/>
                      <a:pt x="24632" y="49688"/>
                      <a:pt x="24104" y="49633"/>
                    </a:cubicBezTo>
                    <a:cubicBezTo>
                      <a:pt x="23925" y="49141"/>
                      <a:pt x="23630" y="48704"/>
                      <a:pt x="23416" y="48190"/>
                    </a:cubicBezTo>
                    <a:cubicBezTo>
                      <a:pt x="23001" y="47200"/>
                      <a:pt x="22705" y="46171"/>
                      <a:pt x="22477" y="45132"/>
                    </a:cubicBezTo>
                    <a:cubicBezTo>
                      <a:pt x="22012" y="42963"/>
                      <a:pt x="22240" y="40758"/>
                      <a:pt x="22887" y="38649"/>
                    </a:cubicBezTo>
                    <a:cubicBezTo>
                      <a:pt x="24017" y="34976"/>
                      <a:pt x="26518" y="31344"/>
                      <a:pt x="29481" y="28807"/>
                    </a:cubicBezTo>
                    <a:cubicBezTo>
                      <a:pt x="30943" y="27554"/>
                      <a:pt x="32638" y="26506"/>
                      <a:pt x="34460" y="25740"/>
                    </a:cubicBezTo>
                    <a:close/>
                    <a:moveTo>
                      <a:pt x="25835" y="0"/>
                    </a:moveTo>
                    <a:cubicBezTo>
                      <a:pt x="25637" y="0"/>
                      <a:pt x="25440" y="2"/>
                      <a:pt x="25243" y="6"/>
                    </a:cubicBezTo>
                    <a:cubicBezTo>
                      <a:pt x="20049" y="120"/>
                      <a:pt x="14818" y="1989"/>
                      <a:pt x="10512" y="4723"/>
                    </a:cubicBezTo>
                    <a:cubicBezTo>
                      <a:pt x="6265" y="7415"/>
                      <a:pt x="2826" y="11284"/>
                      <a:pt x="1149" y="15936"/>
                    </a:cubicBezTo>
                    <a:cubicBezTo>
                      <a:pt x="183" y="18624"/>
                      <a:pt x="0" y="21567"/>
                      <a:pt x="23" y="24392"/>
                    </a:cubicBezTo>
                    <a:cubicBezTo>
                      <a:pt x="55" y="27668"/>
                      <a:pt x="684" y="30949"/>
                      <a:pt x="1869" y="34019"/>
                    </a:cubicBezTo>
                    <a:cubicBezTo>
                      <a:pt x="4002" y="39551"/>
                      <a:pt x="7970" y="44626"/>
                      <a:pt x="13442" y="47406"/>
                    </a:cubicBezTo>
                    <a:cubicBezTo>
                      <a:pt x="16704" y="49059"/>
                      <a:pt x="20290" y="50112"/>
                      <a:pt x="23940" y="50454"/>
                    </a:cubicBezTo>
                    <a:cubicBezTo>
                      <a:pt x="23972" y="50473"/>
                      <a:pt x="24010" y="50482"/>
                      <a:pt x="24049" y="50482"/>
                    </a:cubicBezTo>
                    <a:cubicBezTo>
                      <a:pt x="24077" y="50482"/>
                      <a:pt x="24105" y="50477"/>
                      <a:pt x="24131" y="50468"/>
                    </a:cubicBezTo>
                    <a:cubicBezTo>
                      <a:pt x="24934" y="50538"/>
                      <a:pt x="25740" y="50573"/>
                      <a:pt x="26546" y="50573"/>
                    </a:cubicBezTo>
                    <a:cubicBezTo>
                      <a:pt x="28365" y="50573"/>
                      <a:pt x="30186" y="50392"/>
                      <a:pt x="31977" y="50016"/>
                    </a:cubicBezTo>
                    <a:cubicBezTo>
                      <a:pt x="37476" y="48859"/>
                      <a:pt x="43108" y="46430"/>
                      <a:pt x="46561" y="42006"/>
                    </a:cubicBezTo>
                    <a:cubicBezTo>
                      <a:pt x="49650" y="38048"/>
                      <a:pt x="51036" y="33149"/>
                      <a:pt x="51114" y="28242"/>
                    </a:cubicBezTo>
                    <a:cubicBezTo>
                      <a:pt x="51187" y="23717"/>
                      <a:pt x="50339" y="18988"/>
                      <a:pt x="48666" y="14769"/>
                    </a:cubicBezTo>
                    <a:cubicBezTo>
                      <a:pt x="47774" y="12527"/>
                      <a:pt x="46516" y="10704"/>
                      <a:pt x="44812" y="8965"/>
                    </a:cubicBezTo>
                    <a:cubicBezTo>
                      <a:pt x="44096" y="8231"/>
                      <a:pt x="43499" y="7383"/>
                      <a:pt x="42821" y="6622"/>
                    </a:cubicBezTo>
                    <a:cubicBezTo>
                      <a:pt x="41072" y="4645"/>
                      <a:pt x="38452" y="3575"/>
                      <a:pt x="36137" y="2344"/>
                    </a:cubicBezTo>
                    <a:cubicBezTo>
                      <a:pt x="35043" y="1765"/>
                      <a:pt x="33899" y="1264"/>
                      <a:pt x="32697" y="923"/>
                    </a:cubicBezTo>
                    <a:cubicBezTo>
                      <a:pt x="30476" y="297"/>
                      <a:pt x="28150" y="0"/>
                      <a:pt x="2583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29"/>
              <p:cNvSpPr/>
              <p:nvPr/>
            </p:nvSpPr>
            <p:spPr>
              <a:xfrm>
                <a:off x="4282691" y="4677108"/>
                <a:ext cx="272429" cy="84934"/>
              </a:xfrm>
              <a:custGeom>
                <a:rect b="b" l="l" r="r" t="t"/>
                <a:pathLst>
                  <a:path extrusionOk="0" h="3657" w="11730">
                    <a:moveTo>
                      <a:pt x="440" y="0"/>
                    </a:moveTo>
                    <a:cubicBezTo>
                      <a:pt x="201" y="0"/>
                      <a:pt x="0" y="287"/>
                      <a:pt x="216" y="510"/>
                    </a:cubicBezTo>
                    <a:cubicBezTo>
                      <a:pt x="2381" y="2735"/>
                      <a:pt x="4958" y="3657"/>
                      <a:pt x="7748" y="3657"/>
                    </a:cubicBezTo>
                    <a:cubicBezTo>
                      <a:pt x="8953" y="3657"/>
                      <a:pt x="10198" y="3485"/>
                      <a:pt x="11466" y="3172"/>
                    </a:cubicBezTo>
                    <a:cubicBezTo>
                      <a:pt x="11717" y="3113"/>
                      <a:pt x="11730" y="2711"/>
                      <a:pt x="11466" y="2661"/>
                    </a:cubicBezTo>
                    <a:cubicBezTo>
                      <a:pt x="10787" y="2522"/>
                      <a:pt x="10129" y="2481"/>
                      <a:pt x="9469" y="2481"/>
                    </a:cubicBezTo>
                    <a:cubicBezTo>
                      <a:pt x="8743" y="2481"/>
                      <a:pt x="8015" y="2530"/>
                      <a:pt x="7256" y="2552"/>
                    </a:cubicBezTo>
                    <a:cubicBezTo>
                      <a:pt x="7185" y="2554"/>
                      <a:pt x="7113" y="2555"/>
                      <a:pt x="7042" y="2555"/>
                    </a:cubicBezTo>
                    <a:cubicBezTo>
                      <a:pt x="4776" y="2555"/>
                      <a:pt x="2372" y="1509"/>
                      <a:pt x="645" y="78"/>
                    </a:cubicBezTo>
                    <a:cubicBezTo>
                      <a:pt x="579" y="24"/>
                      <a:pt x="508" y="0"/>
                      <a:pt x="4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29"/>
              <p:cNvSpPr/>
              <p:nvPr/>
            </p:nvSpPr>
            <p:spPr>
              <a:xfrm>
                <a:off x="4232107" y="4765223"/>
                <a:ext cx="168521" cy="129921"/>
              </a:xfrm>
              <a:custGeom>
                <a:rect b="b" l="l" r="r" t="t"/>
                <a:pathLst>
                  <a:path extrusionOk="0" h="5594" w="7256">
                    <a:moveTo>
                      <a:pt x="466" y="0"/>
                    </a:moveTo>
                    <a:cubicBezTo>
                      <a:pt x="227" y="0"/>
                      <a:pt x="1" y="230"/>
                      <a:pt x="176" y="484"/>
                    </a:cubicBezTo>
                    <a:cubicBezTo>
                      <a:pt x="922" y="1596"/>
                      <a:pt x="1870" y="2467"/>
                      <a:pt x="2955" y="3245"/>
                    </a:cubicBezTo>
                    <a:cubicBezTo>
                      <a:pt x="4089" y="4061"/>
                      <a:pt x="5475" y="5196"/>
                      <a:pt x="6827" y="5583"/>
                    </a:cubicBezTo>
                    <a:cubicBezTo>
                      <a:pt x="6850" y="5590"/>
                      <a:pt x="6873" y="5593"/>
                      <a:pt x="6896" y="5593"/>
                    </a:cubicBezTo>
                    <a:cubicBezTo>
                      <a:pt x="7089" y="5593"/>
                      <a:pt x="7256" y="5366"/>
                      <a:pt x="7134" y="5182"/>
                    </a:cubicBezTo>
                    <a:cubicBezTo>
                      <a:pt x="6514" y="4252"/>
                      <a:pt x="5302" y="3714"/>
                      <a:pt x="4381" y="3132"/>
                    </a:cubicBezTo>
                    <a:cubicBezTo>
                      <a:pt x="3073" y="2298"/>
                      <a:pt x="1693" y="1401"/>
                      <a:pt x="754" y="147"/>
                    </a:cubicBezTo>
                    <a:cubicBezTo>
                      <a:pt x="677" y="44"/>
                      <a:pt x="570" y="0"/>
                      <a:pt x="4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29"/>
              <p:cNvSpPr/>
              <p:nvPr/>
            </p:nvSpPr>
            <p:spPr>
              <a:xfrm>
                <a:off x="4154861" y="4859261"/>
                <a:ext cx="141696" cy="131244"/>
              </a:xfrm>
              <a:custGeom>
                <a:rect b="b" l="l" r="r" t="t"/>
                <a:pathLst>
                  <a:path extrusionOk="0" h="5651" w="6101">
                    <a:moveTo>
                      <a:pt x="457" y="1"/>
                    </a:moveTo>
                    <a:cubicBezTo>
                      <a:pt x="223" y="1"/>
                      <a:pt x="0" y="227"/>
                      <a:pt x="162" y="486"/>
                    </a:cubicBezTo>
                    <a:cubicBezTo>
                      <a:pt x="1506" y="2651"/>
                      <a:pt x="3133" y="4742"/>
                      <a:pt x="5611" y="5631"/>
                    </a:cubicBezTo>
                    <a:cubicBezTo>
                      <a:pt x="5650" y="5644"/>
                      <a:pt x="5686" y="5650"/>
                      <a:pt x="5720" y="5650"/>
                    </a:cubicBezTo>
                    <a:cubicBezTo>
                      <a:pt x="6000" y="5650"/>
                      <a:pt x="6101" y="5222"/>
                      <a:pt x="5857" y="5051"/>
                    </a:cubicBezTo>
                    <a:cubicBezTo>
                      <a:pt x="3838" y="3639"/>
                      <a:pt x="2194" y="2144"/>
                      <a:pt x="740" y="149"/>
                    </a:cubicBezTo>
                    <a:cubicBezTo>
                      <a:pt x="665" y="44"/>
                      <a:pt x="560" y="1"/>
                      <a:pt x="4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29"/>
              <p:cNvSpPr/>
              <p:nvPr/>
            </p:nvSpPr>
            <p:spPr>
              <a:xfrm>
                <a:off x="4533544" y="4729341"/>
                <a:ext cx="297280" cy="127389"/>
              </a:xfrm>
              <a:custGeom>
                <a:rect b="b" l="l" r="r" t="t"/>
                <a:pathLst>
                  <a:path extrusionOk="0" h="5485" w="12800">
                    <a:moveTo>
                      <a:pt x="12504" y="0"/>
                    </a:moveTo>
                    <a:cubicBezTo>
                      <a:pt x="12475" y="0"/>
                      <a:pt x="12445" y="6"/>
                      <a:pt x="12416" y="20"/>
                    </a:cubicBezTo>
                    <a:cubicBezTo>
                      <a:pt x="9014" y="1669"/>
                      <a:pt x="6331" y="4792"/>
                      <a:pt x="2571" y="4792"/>
                    </a:cubicBezTo>
                    <a:cubicBezTo>
                      <a:pt x="1895" y="4792"/>
                      <a:pt x="1184" y="4691"/>
                      <a:pt x="428" y="4462"/>
                    </a:cubicBezTo>
                    <a:cubicBezTo>
                      <a:pt x="398" y="4453"/>
                      <a:pt x="369" y="4449"/>
                      <a:pt x="343" y="4449"/>
                    </a:cubicBezTo>
                    <a:cubicBezTo>
                      <a:pt x="77" y="4449"/>
                      <a:pt x="1" y="4866"/>
                      <a:pt x="287" y="4977"/>
                    </a:cubicBezTo>
                    <a:cubicBezTo>
                      <a:pt x="1204" y="5329"/>
                      <a:pt x="2107" y="5484"/>
                      <a:pt x="2992" y="5484"/>
                    </a:cubicBezTo>
                    <a:cubicBezTo>
                      <a:pt x="6651" y="5484"/>
                      <a:pt x="9989" y="2821"/>
                      <a:pt x="12652" y="330"/>
                    </a:cubicBezTo>
                    <a:cubicBezTo>
                      <a:pt x="12800" y="195"/>
                      <a:pt x="12665" y="0"/>
                      <a:pt x="125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29"/>
              <p:cNvSpPr/>
              <p:nvPr/>
            </p:nvSpPr>
            <p:spPr>
              <a:xfrm>
                <a:off x="4503073" y="4936763"/>
                <a:ext cx="220312" cy="51374"/>
              </a:xfrm>
              <a:custGeom>
                <a:rect b="b" l="l" r="r" t="t"/>
                <a:pathLst>
                  <a:path extrusionOk="0" h="2212" w="9486">
                    <a:moveTo>
                      <a:pt x="489" y="1"/>
                    </a:moveTo>
                    <a:cubicBezTo>
                      <a:pt x="227" y="1"/>
                      <a:pt x="0" y="325"/>
                      <a:pt x="245" y="553"/>
                    </a:cubicBezTo>
                    <a:cubicBezTo>
                      <a:pt x="1524" y="1736"/>
                      <a:pt x="3212" y="2212"/>
                      <a:pt x="4934" y="2212"/>
                    </a:cubicBezTo>
                    <a:cubicBezTo>
                      <a:pt x="6415" y="2212"/>
                      <a:pt x="7922" y="1860"/>
                      <a:pt x="9218" y="1304"/>
                    </a:cubicBezTo>
                    <a:cubicBezTo>
                      <a:pt x="9485" y="1186"/>
                      <a:pt x="9368" y="724"/>
                      <a:pt x="9089" y="724"/>
                    </a:cubicBezTo>
                    <a:cubicBezTo>
                      <a:pt x="9079" y="724"/>
                      <a:pt x="9068" y="724"/>
                      <a:pt x="9058" y="725"/>
                    </a:cubicBezTo>
                    <a:cubicBezTo>
                      <a:pt x="7539" y="898"/>
                      <a:pt x="5892" y="1313"/>
                      <a:pt x="4324" y="1313"/>
                    </a:cubicBezTo>
                    <a:cubicBezTo>
                      <a:pt x="3027" y="1313"/>
                      <a:pt x="1783" y="1029"/>
                      <a:pt x="710" y="88"/>
                    </a:cubicBezTo>
                    <a:cubicBezTo>
                      <a:pt x="640" y="27"/>
                      <a:pt x="563" y="1"/>
                      <a:pt x="4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29"/>
              <p:cNvSpPr/>
              <p:nvPr/>
            </p:nvSpPr>
            <p:spPr>
              <a:xfrm>
                <a:off x="4811826" y="4741882"/>
                <a:ext cx="155282" cy="132847"/>
              </a:xfrm>
              <a:custGeom>
                <a:rect b="b" l="l" r="r" t="t"/>
                <a:pathLst>
                  <a:path extrusionOk="0" h="5720" w="6686">
                    <a:moveTo>
                      <a:pt x="6249" y="1"/>
                    </a:moveTo>
                    <a:cubicBezTo>
                      <a:pt x="6188" y="1"/>
                      <a:pt x="6126" y="15"/>
                      <a:pt x="6066" y="45"/>
                    </a:cubicBezTo>
                    <a:cubicBezTo>
                      <a:pt x="5054" y="555"/>
                      <a:pt x="4211" y="1640"/>
                      <a:pt x="3350" y="2387"/>
                    </a:cubicBezTo>
                    <a:cubicBezTo>
                      <a:pt x="2311" y="3280"/>
                      <a:pt x="1318" y="4227"/>
                      <a:pt x="279" y="5116"/>
                    </a:cubicBezTo>
                    <a:cubicBezTo>
                      <a:pt x="0" y="5356"/>
                      <a:pt x="257" y="5719"/>
                      <a:pt x="550" y="5719"/>
                    </a:cubicBezTo>
                    <a:cubicBezTo>
                      <a:pt x="631" y="5719"/>
                      <a:pt x="714" y="5692"/>
                      <a:pt x="790" y="5627"/>
                    </a:cubicBezTo>
                    <a:cubicBezTo>
                      <a:pt x="1833" y="4734"/>
                      <a:pt x="3118" y="4091"/>
                      <a:pt x="4207" y="3243"/>
                    </a:cubicBezTo>
                    <a:cubicBezTo>
                      <a:pt x="5118" y="2532"/>
                      <a:pt x="6316" y="1626"/>
                      <a:pt x="6617" y="465"/>
                    </a:cubicBezTo>
                    <a:cubicBezTo>
                      <a:pt x="6686" y="204"/>
                      <a:pt x="6481" y="1"/>
                      <a:pt x="624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898" name="Shape 14898"/>
        <p:cNvGrpSpPr/>
        <p:nvPr/>
      </p:nvGrpSpPr>
      <p:grpSpPr>
        <a:xfrm>
          <a:off x="0" y="0"/>
          <a:ext cx="0" cy="0"/>
          <a:chOff x="0" y="0"/>
          <a:chExt cx="0" cy="0"/>
        </a:xfrm>
      </p:grpSpPr>
      <p:sp>
        <p:nvSpPr>
          <p:cNvPr id="14899" name="Google Shape;14899;p74"/>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4900" name="Google Shape;14900;p74"/>
          <p:cNvSpPr/>
          <p:nvPr/>
        </p:nvSpPr>
        <p:spPr>
          <a:xfrm>
            <a:off x="2853797" y="3817349"/>
            <a:ext cx="345674" cy="346056"/>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01" name="Google Shape;14901;p74"/>
          <p:cNvGrpSpPr/>
          <p:nvPr/>
        </p:nvGrpSpPr>
        <p:grpSpPr>
          <a:xfrm>
            <a:off x="3303268" y="3817349"/>
            <a:ext cx="346056" cy="345674"/>
            <a:chOff x="3303268" y="3817349"/>
            <a:chExt cx="346056" cy="345674"/>
          </a:xfrm>
        </p:grpSpPr>
        <p:sp>
          <p:nvSpPr>
            <p:cNvPr id="14902" name="Google Shape;14902;p74"/>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3" name="Google Shape;14903;p74"/>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4" name="Google Shape;14904;p74"/>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5" name="Google Shape;14905;p74"/>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6" name="Google Shape;14906;p74"/>
          <p:cNvGrpSpPr/>
          <p:nvPr/>
        </p:nvGrpSpPr>
        <p:grpSpPr>
          <a:xfrm>
            <a:off x="3752358" y="3817349"/>
            <a:ext cx="346056" cy="345674"/>
            <a:chOff x="3752358" y="3817349"/>
            <a:chExt cx="346056" cy="345674"/>
          </a:xfrm>
        </p:grpSpPr>
        <p:sp>
          <p:nvSpPr>
            <p:cNvPr id="14907" name="Google Shape;14907;p74"/>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8" name="Google Shape;14908;p74"/>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9" name="Google Shape;14909;p74"/>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0" name="Google Shape;14910;p74"/>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11" name="Google Shape;14911;p74"/>
          <p:cNvGrpSpPr/>
          <p:nvPr/>
        </p:nvGrpSpPr>
        <p:grpSpPr>
          <a:xfrm>
            <a:off x="5100008" y="3817349"/>
            <a:ext cx="346024" cy="345674"/>
            <a:chOff x="5100008" y="3817349"/>
            <a:chExt cx="346024" cy="345674"/>
          </a:xfrm>
        </p:grpSpPr>
        <p:sp>
          <p:nvSpPr>
            <p:cNvPr id="14912" name="Google Shape;14912;p74"/>
            <p:cNvSpPr/>
            <p:nvPr/>
          </p:nvSpPr>
          <p:spPr>
            <a:xfrm>
              <a:off x="5100008" y="3817349"/>
              <a:ext cx="346024" cy="345674"/>
            </a:xfrm>
            <a:custGeom>
              <a:rect b="b" l="l" r="r" t="t"/>
              <a:pathLst>
                <a:path extrusionOk="0" h="10860" w="10871">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3" name="Google Shape;14913;p74"/>
            <p:cNvSpPr/>
            <p:nvPr/>
          </p:nvSpPr>
          <p:spPr>
            <a:xfrm>
              <a:off x="5150777" y="3867767"/>
              <a:ext cx="244486" cy="243690"/>
            </a:xfrm>
            <a:custGeom>
              <a:rect b="b" l="l" r="r" t="t"/>
              <a:pathLst>
                <a:path extrusionOk="0" h="7656" w="7681">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4" name="Google Shape;14914;p74"/>
            <p:cNvSpPr/>
            <p:nvPr/>
          </p:nvSpPr>
          <p:spPr>
            <a:xfrm>
              <a:off x="5201960" y="3941167"/>
              <a:ext cx="135691" cy="91097"/>
            </a:xfrm>
            <a:custGeom>
              <a:rect b="b" l="l" r="r" t="t"/>
              <a:pathLst>
                <a:path extrusionOk="0" h="2862" w="4263">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15" name="Google Shape;14915;p74"/>
          <p:cNvGrpSpPr/>
          <p:nvPr/>
        </p:nvGrpSpPr>
        <p:grpSpPr>
          <a:xfrm>
            <a:off x="5998919" y="3817349"/>
            <a:ext cx="345674" cy="345674"/>
            <a:chOff x="5998919" y="3817349"/>
            <a:chExt cx="345674" cy="345674"/>
          </a:xfrm>
        </p:grpSpPr>
        <p:sp>
          <p:nvSpPr>
            <p:cNvPr id="14916" name="Google Shape;14916;p74"/>
            <p:cNvSpPr/>
            <p:nvPr/>
          </p:nvSpPr>
          <p:spPr>
            <a:xfrm>
              <a:off x="5998919" y="3817349"/>
              <a:ext cx="345674" cy="345674"/>
            </a:xfrm>
            <a:custGeom>
              <a:rect b="b" l="l" r="r" t="t"/>
              <a:pathLst>
                <a:path extrusionOk="0" h="10860" w="1086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7" name="Google Shape;14917;p74"/>
            <p:cNvSpPr/>
            <p:nvPr/>
          </p:nvSpPr>
          <p:spPr>
            <a:xfrm>
              <a:off x="6051980" y="3874579"/>
              <a:ext cx="240698" cy="231595"/>
            </a:xfrm>
            <a:custGeom>
              <a:rect b="b" l="l" r="r" t="t"/>
              <a:pathLst>
                <a:path extrusionOk="0" h="7276" w="7562">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8" name="Google Shape;14918;p74"/>
            <p:cNvSpPr/>
            <p:nvPr/>
          </p:nvSpPr>
          <p:spPr>
            <a:xfrm>
              <a:off x="6116786" y="3928404"/>
              <a:ext cx="109941" cy="123946"/>
            </a:xfrm>
            <a:custGeom>
              <a:rect b="b" l="l" r="r" t="t"/>
              <a:pathLst>
                <a:path extrusionOk="0" h="3894" w="3454">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19" name="Google Shape;14919;p74"/>
          <p:cNvGrpSpPr/>
          <p:nvPr/>
        </p:nvGrpSpPr>
        <p:grpSpPr>
          <a:xfrm>
            <a:off x="4201447" y="3817349"/>
            <a:ext cx="346024" cy="345674"/>
            <a:chOff x="4201447" y="3817349"/>
            <a:chExt cx="346024" cy="345674"/>
          </a:xfrm>
        </p:grpSpPr>
        <p:sp>
          <p:nvSpPr>
            <p:cNvPr id="14920" name="Google Shape;14920;p74"/>
            <p:cNvSpPr/>
            <p:nvPr/>
          </p:nvSpPr>
          <p:spPr>
            <a:xfrm>
              <a:off x="4201447" y="3817349"/>
              <a:ext cx="346024" cy="345674"/>
            </a:xfrm>
            <a:custGeom>
              <a:rect b="b" l="l" r="r" t="t"/>
              <a:pathLst>
                <a:path extrusionOk="0" h="10860" w="10871">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1" name="Google Shape;14921;p74"/>
            <p:cNvSpPr/>
            <p:nvPr/>
          </p:nvSpPr>
          <p:spPr>
            <a:xfrm>
              <a:off x="4271569" y="3904531"/>
              <a:ext cx="227394" cy="185728"/>
            </a:xfrm>
            <a:custGeom>
              <a:rect b="b" l="l" r="r" t="t"/>
              <a:pathLst>
                <a:path extrusionOk="0" h="5835" w="7144">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22" name="Google Shape;14922;p74"/>
          <p:cNvGrpSpPr/>
          <p:nvPr/>
        </p:nvGrpSpPr>
        <p:grpSpPr>
          <a:xfrm>
            <a:off x="4650919" y="3817349"/>
            <a:ext cx="346024" cy="345674"/>
            <a:chOff x="4650919" y="3817349"/>
            <a:chExt cx="346024" cy="345674"/>
          </a:xfrm>
        </p:grpSpPr>
        <p:sp>
          <p:nvSpPr>
            <p:cNvPr id="14923" name="Google Shape;14923;p74"/>
            <p:cNvSpPr/>
            <p:nvPr/>
          </p:nvSpPr>
          <p:spPr>
            <a:xfrm>
              <a:off x="4650919" y="3817349"/>
              <a:ext cx="346024" cy="345674"/>
            </a:xfrm>
            <a:custGeom>
              <a:rect b="b" l="l" r="r" t="t"/>
              <a:pathLst>
                <a:path extrusionOk="0" h="10860" w="10871">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4" name="Google Shape;14924;p74"/>
            <p:cNvSpPr/>
            <p:nvPr/>
          </p:nvSpPr>
          <p:spPr>
            <a:xfrm>
              <a:off x="4701305" y="3867386"/>
              <a:ext cx="244486" cy="242958"/>
            </a:xfrm>
            <a:custGeom>
              <a:rect b="b" l="l" r="r" t="t"/>
              <a:pathLst>
                <a:path extrusionOk="0" h="7633" w="7681">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74"/>
            <p:cNvSpPr/>
            <p:nvPr/>
          </p:nvSpPr>
          <p:spPr>
            <a:xfrm>
              <a:off x="4749464" y="3911534"/>
              <a:ext cx="153134" cy="151065"/>
            </a:xfrm>
            <a:custGeom>
              <a:rect b="b" l="l" r="r" t="t"/>
              <a:pathLst>
                <a:path extrusionOk="0" h="4746" w="4811">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26" name="Google Shape;14926;p74"/>
          <p:cNvGrpSpPr/>
          <p:nvPr/>
        </p:nvGrpSpPr>
        <p:grpSpPr>
          <a:xfrm>
            <a:off x="5549861" y="3817349"/>
            <a:ext cx="345642" cy="345674"/>
            <a:chOff x="5549861" y="3817349"/>
            <a:chExt cx="345642" cy="345674"/>
          </a:xfrm>
        </p:grpSpPr>
        <p:sp>
          <p:nvSpPr>
            <p:cNvPr id="14927" name="Google Shape;14927;p74"/>
            <p:cNvSpPr/>
            <p:nvPr/>
          </p:nvSpPr>
          <p:spPr>
            <a:xfrm>
              <a:off x="5549861" y="3817349"/>
              <a:ext cx="345642" cy="345674"/>
            </a:xfrm>
            <a:custGeom>
              <a:rect b="b" l="l" r="r" t="t"/>
              <a:pathLst>
                <a:path extrusionOk="0" h="10860" w="10859">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8" name="Google Shape;14928;p74"/>
            <p:cNvSpPr/>
            <p:nvPr/>
          </p:nvSpPr>
          <p:spPr>
            <a:xfrm>
              <a:off x="5590763" y="3890208"/>
              <a:ext cx="262661" cy="200052"/>
            </a:xfrm>
            <a:custGeom>
              <a:rect b="b" l="l" r="r" t="t"/>
              <a:pathLst>
                <a:path extrusionOk="0" h="6285" w="8252">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74"/>
            <p:cNvSpPr/>
            <p:nvPr/>
          </p:nvSpPr>
          <p:spPr>
            <a:xfrm>
              <a:off x="5680587" y="3935024"/>
              <a:ext cx="105389" cy="110514"/>
            </a:xfrm>
            <a:custGeom>
              <a:rect b="b" l="l" r="r" t="t"/>
              <a:pathLst>
                <a:path extrusionOk="0" h="3472" w="3311">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0" name="Google Shape;14930;p74"/>
          <p:cNvGrpSpPr/>
          <p:nvPr/>
        </p:nvGrpSpPr>
        <p:grpSpPr>
          <a:xfrm>
            <a:off x="1306445" y="3397829"/>
            <a:ext cx="367255" cy="269855"/>
            <a:chOff x="1306445" y="3397829"/>
            <a:chExt cx="367255" cy="269855"/>
          </a:xfrm>
        </p:grpSpPr>
        <p:sp>
          <p:nvSpPr>
            <p:cNvPr id="14931" name="Google Shape;14931;p74"/>
            <p:cNvSpPr/>
            <p:nvPr/>
          </p:nvSpPr>
          <p:spPr>
            <a:xfrm>
              <a:off x="1588395" y="3513054"/>
              <a:ext cx="45517" cy="16297"/>
            </a:xfrm>
            <a:custGeom>
              <a:rect b="b" l="l" r="r" t="t"/>
              <a:pathLst>
                <a:path extrusionOk="0" h="512" w="143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2" name="Google Shape;14932;p74"/>
            <p:cNvSpPr/>
            <p:nvPr/>
          </p:nvSpPr>
          <p:spPr>
            <a:xfrm>
              <a:off x="1306445" y="3397829"/>
              <a:ext cx="367255" cy="269091"/>
            </a:xfrm>
            <a:custGeom>
              <a:rect b="b" l="l" r="r" t="t"/>
              <a:pathLst>
                <a:path extrusionOk="0" h="8454" w="11538">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3" name="Google Shape;14933;p74"/>
            <p:cNvSpPr/>
            <p:nvPr/>
          </p:nvSpPr>
          <p:spPr>
            <a:xfrm>
              <a:off x="1639960" y="3622549"/>
              <a:ext cx="10631" cy="45135"/>
            </a:xfrm>
            <a:custGeom>
              <a:rect b="b" l="l" r="r" t="t"/>
              <a:pathLst>
                <a:path extrusionOk="0" h="1418" w="334">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4" name="Google Shape;14934;p74"/>
            <p:cNvSpPr/>
            <p:nvPr/>
          </p:nvSpPr>
          <p:spPr>
            <a:xfrm>
              <a:off x="1444014" y="3446466"/>
              <a:ext cx="91734" cy="30589"/>
            </a:xfrm>
            <a:custGeom>
              <a:rect b="b" l="l" r="r" t="t"/>
              <a:pathLst>
                <a:path extrusionOk="0" h="961" w="2882">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74"/>
            <p:cNvSpPr/>
            <p:nvPr/>
          </p:nvSpPr>
          <p:spPr>
            <a:xfrm>
              <a:off x="1420524" y="3633944"/>
              <a:ext cx="11013" cy="33740"/>
            </a:xfrm>
            <a:custGeom>
              <a:rect b="b" l="l" r="r" t="t"/>
              <a:pathLst>
                <a:path extrusionOk="0" h="1060" w="346">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6" name="Google Shape;14936;p74"/>
            <p:cNvSpPr/>
            <p:nvPr/>
          </p:nvSpPr>
          <p:spPr>
            <a:xfrm>
              <a:off x="1547494" y="3633944"/>
              <a:ext cx="11013" cy="33740"/>
            </a:xfrm>
            <a:custGeom>
              <a:rect b="b" l="l" r="r" t="t"/>
              <a:pathLst>
                <a:path extrusionOk="0" h="1060" w="346">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7" name="Google Shape;14937;p74"/>
          <p:cNvGrpSpPr/>
          <p:nvPr/>
        </p:nvGrpSpPr>
        <p:grpSpPr>
          <a:xfrm>
            <a:off x="1781317" y="3391400"/>
            <a:ext cx="367255" cy="282364"/>
            <a:chOff x="1781317" y="3391400"/>
            <a:chExt cx="367255" cy="282364"/>
          </a:xfrm>
        </p:grpSpPr>
        <p:sp>
          <p:nvSpPr>
            <p:cNvPr id="14938" name="Google Shape;14938;p74"/>
            <p:cNvSpPr/>
            <p:nvPr/>
          </p:nvSpPr>
          <p:spPr>
            <a:xfrm>
              <a:off x="1901061" y="3639610"/>
              <a:ext cx="11013" cy="33772"/>
            </a:xfrm>
            <a:custGeom>
              <a:rect b="b" l="l" r="r" t="t"/>
              <a:pathLst>
                <a:path extrusionOk="0" h="1061" w="346">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9" name="Google Shape;14939;p74"/>
            <p:cNvSpPr/>
            <p:nvPr/>
          </p:nvSpPr>
          <p:spPr>
            <a:xfrm>
              <a:off x="2016668" y="3639610"/>
              <a:ext cx="10631" cy="33772"/>
            </a:xfrm>
            <a:custGeom>
              <a:rect b="b" l="l" r="r" t="t"/>
              <a:pathLst>
                <a:path extrusionOk="0" h="1061" w="334">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0" name="Google Shape;14940;p74"/>
            <p:cNvSpPr/>
            <p:nvPr/>
          </p:nvSpPr>
          <p:spPr>
            <a:xfrm>
              <a:off x="1820340" y="3518720"/>
              <a:ext cx="46281" cy="16329"/>
            </a:xfrm>
            <a:custGeom>
              <a:rect b="b" l="l" r="r" t="t"/>
              <a:pathLst>
                <a:path extrusionOk="0" h="513" w="1454">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1" name="Google Shape;14941;p74"/>
            <p:cNvSpPr/>
            <p:nvPr/>
          </p:nvSpPr>
          <p:spPr>
            <a:xfrm>
              <a:off x="1802898" y="3628247"/>
              <a:ext cx="11045" cy="45135"/>
            </a:xfrm>
            <a:custGeom>
              <a:rect b="b" l="l" r="r" t="t"/>
              <a:pathLst>
                <a:path extrusionOk="0" h="1418" w="347">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2" name="Google Shape;14942;p74"/>
            <p:cNvSpPr/>
            <p:nvPr/>
          </p:nvSpPr>
          <p:spPr>
            <a:xfrm>
              <a:off x="1781317" y="3391400"/>
              <a:ext cx="367255" cy="282364"/>
            </a:xfrm>
            <a:custGeom>
              <a:rect b="b" l="l" r="r" t="t"/>
              <a:pathLst>
                <a:path extrusionOk="0" h="8871" w="11538">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74"/>
            <p:cNvSpPr/>
            <p:nvPr/>
          </p:nvSpPr>
          <p:spPr>
            <a:xfrm>
              <a:off x="2114800" y="3635440"/>
              <a:ext cx="11045" cy="37941"/>
            </a:xfrm>
            <a:custGeom>
              <a:rect b="b" l="l" r="r" t="t"/>
              <a:pathLst>
                <a:path extrusionOk="0" h="1192" w="347">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44" name="Google Shape;14944;p74"/>
          <p:cNvGrpSpPr/>
          <p:nvPr/>
        </p:nvGrpSpPr>
        <p:grpSpPr>
          <a:xfrm>
            <a:off x="3678830" y="3370933"/>
            <a:ext cx="369164" cy="323297"/>
            <a:chOff x="3678830" y="3370933"/>
            <a:chExt cx="369164" cy="323297"/>
          </a:xfrm>
        </p:grpSpPr>
        <p:sp>
          <p:nvSpPr>
            <p:cNvPr id="14945" name="Google Shape;14945;p74"/>
            <p:cNvSpPr/>
            <p:nvPr/>
          </p:nvSpPr>
          <p:spPr>
            <a:xfrm>
              <a:off x="3678830" y="3370933"/>
              <a:ext cx="369164" cy="323297"/>
            </a:xfrm>
            <a:custGeom>
              <a:rect b="b" l="l" r="r" t="t"/>
              <a:pathLst>
                <a:path extrusionOk="0" h="10157" w="11598">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74"/>
            <p:cNvSpPr/>
            <p:nvPr/>
          </p:nvSpPr>
          <p:spPr>
            <a:xfrm>
              <a:off x="3713716" y="3498253"/>
              <a:ext cx="126206" cy="161092"/>
            </a:xfrm>
            <a:custGeom>
              <a:rect b="b" l="l" r="r" t="t"/>
              <a:pathLst>
                <a:path extrusionOk="0" h="5061" w="3965">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7" name="Google Shape;14947;p74"/>
            <p:cNvSpPr/>
            <p:nvPr/>
          </p:nvSpPr>
          <p:spPr>
            <a:xfrm>
              <a:off x="3863795" y="3498253"/>
              <a:ext cx="149728" cy="34154"/>
            </a:xfrm>
            <a:custGeom>
              <a:rect b="b" l="l" r="r" t="t"/>
              <a:pathLst>
                <a:path extrusionOk="0" h="1073" w="4704">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8" name="Google Shape;14948;p74"/>
            <p:cNvSpPr/>
            <p:nvPr/>
          </p:nvSpPr>
          <p:spPr>
            <a:xfrm>
              <a:off x="3863413" y="3544502"/>
              <a:ext cx="114843" cy="33740"/>
            </a:xfrm>
            <a:custGeom>
              <a:rect b="b" l="l" r="r" t="t"/>
              <a:pathLst>
                <a:path extrusionOk="0" h="1060" w="3608">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9" name="Google Shape;14949;p74"/>
            <p:cNvSpPr/>
            <p:nvPr/>
          </p:nvSpPr>
          <p:spPr>
            <a:xfrm>
              <a:off x="3863795" y="3590719"/>
              <a:ext cx="68625" cy="10663"/>
            </a:xfrm>
            <a:custGeom>
              <a:rect b="b" l="l" r="r" t="t"/>
              <a:pathLst>
                <a:path extrusionOk="0" h="335" w="2156">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0" name="Google Shape;14950;p74"/>
            <p:cNvSpPr/>
            <p:nvPr/>
          </p:nvSpPr>
          <p:spPr>
            <a:xfrm>
              <a:off x="3944897" y="3590719"/>
              <a:ext cx="33358" cy="10663"/>
            </a:xfrm>
            <a:custGeom>
              <a:rect b="b" l="l" r="r" t="t"/>
              <a:pathLst>
                <a:path extrusionOk="0" h="335" w="1048">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1" name="Google Shape;14951;p74"/>
            <p:cNvSpPr/>
            <p:nvPr/>
          </p:nvSpPr>
          <p:spPr>
            <a:xfrm>
              <a:off x="3864176" y="3625223"/>
              <a:ext cx="21995" cy="10631"/>
            </a:xfrm>
            <a:custGeom>
              <a:rect b="b" l="l" r="r" t="t"/>
              <a:pathLst>
                <a:path extrusionOk="0" h="334" w="691">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2" name="Google Shape;14952;p74"/>
            <p:cNvSpPr/>
            <p:nvPr/>
          </p:nvSpPr>
          <p:spPr>
            <a:xfrm>
              <a:off x="3898648" y="3625223"/>
              <a:ext cx="56498" cy="10631"/>
            </a:xfrm>
            <a:custGeom>
              <a:rect b="b" l="l" r="r" t="t"/>
              <a:pathLst>
                <a:path extrusionOk="0" h="334" w="1775">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74"/>
            <p:cNvSpPr/>
            <p:nvPr/>
          </p:nvSpPr>
          <p:spPr>
            <a:xfrm>
              <a:off x="3864176" y="3648713"/>
              <a:ext cx="21995" cy="10249"/>
            </a:xfrm>
            <a:custGeom>
              <a:rect b="b" l="l" r="r" t="t"/>
              <a:pathLst>
                <a:path extrusionOk="0" h="322" w="691">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74"/>
            <p:cNvSpPr/>
            <p:nvPr/>
          </p:nvSpPr>
          <p:spPr>
            <a:xfrm>
              <a:off x="3898648" y="3648713"/>
              <a:ext cx="56498" cy="10249"/>
            </a:xfrm>
            <a:custGeom>
              <a:rect b="b" l="l" r="r" t="t"/>
              <a:pathLst>
                <a:path extrusionOk="0" h="322" w="1775">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5" name="Google Shape;14955;p74"/>
            <p:cNvSpPr/>
            <p:nvPr/>
          </p:nvSpPr>
          <p:spPr>
            <a:xfrm>
              <a:off x="3858097" y="3452036"/>
              <a:ext cx="11013" cy="10249"/>
            </a:xfrm>
            <a:custGeom>
              <a:rect b="b" l="l" r="r" t="t"/>
              <a:pathLst>
                <a:path extrusionOk="0" h="322" w="346">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56" name="Google Shape;14956;p74"/>
          <p:cNvGrpSpPr/>
          <p:nvPr/>
        </p:nvGrpSpPr>
        <p:grpSpPr>
          <a:xfrm>
            <a:off x="859265" y="3348175"/>
            <a:ext cx="312316" cy="368400"/>
            <a:chOff x="859265" y="3348175"/>
            <a:chExt cx="312316" cy="368400"/>
          </a:xfrm>
        </p:grpSpPr>
        <p:sp>
          <p:nvSpPr>
            <p:cNvPr id="14957" name="Google Shape;14957;p74"/>
            <p:cNvSpPr/>
            <p:nvPr/>
          </p:nvSpPr>
          <p:spPr>
            <a:xfrm>
              <a:off x="968792" y="3507102"/>
              <a:ext cx="92498" cy="30589"/>
            </a:xfrm>
            <a:custGeom>
              <a:rect b="b" l="l" r="r" t="t"/>
              <a:pathLst>
                <a:path extrusionOk="0" h="961" w="2906">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8" name="Google Shape;14958;p74"/>
            <p:cNvSpPr/>
            <p:nvPr/>
          </p:nvSpPr>
          <p:spPr>
            <a:xfrm>
              <a:off x="911562" y="3458466"/>
              <a:ext cx="206577" cy="258109"/>
            </a:xfrm>
            <a:custGeom>
              <a:rect b="b" l="l" r="r" t="t"/>
              <a:pathLst>
                <a:path extrusionOk="0" h="8109" w="649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9" name="Google Shape;14959;p74"/>
            <p:cNvSpPr/>
            <p:nvPr/>
          </p:nvSpPr>
          <p:spPr>
            <a:xfrm>
              <a:off x="946034" y="3694580"/>
              <a:ext cx="10663" cy="21613"/>
            </a:xfrm>
            <a:custGeom>
              <a:rect b="b" l="l" r="r" t="t"/>
              <a:pathLst>
                <a:path extrusionOk="0" h="679" w="335">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0" name="Google Shape;14960;p74"/>
            <p:cNvSpPr/>
            <p:nvPr/>
          </p:nvSpPr>
          <p:spPr>
            <a:xfrm>
              <a:off x="1073004" y="3694580"/>
              <a:ext cx="10631" cy="21613"/>
            </a:xfrm>
            <a:custGeom>
              <a:rect b="b" l="l" r="r" t="t"/>
              <a:pathLst>
                <a:path extrusionOk="0" h="679" w="334">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1" name="Google Shape;14961;p74"/>
            <p:cNvSpPr/>
            <p:nvPr/>
          </p:nvSpPr>
          <p:spPr>
            <a:xfrm>
              <a:off x="859265" y="3348175"/>
              <a:ext cx="312316" cy="293759"/>
            </a:xfrm>
            <a:custGeom>
              <a:rect b="b" l="l" r="r" t="t"/>
              <a:pathLst>
                <a:path extrusionOk="0" h="9229" w="9812">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62" name="Google Shape;14962;p74"/>
          <p:cNvSpPr/>
          <p:nvPr/>
        </p:nvSpPr>
        <p:spPr>
          <a:xfrm>
            <a:off x="2256921" y="3378127"/>
            <a:ext cx="372188" cy="309260"/>
          </a:xfrm>
          <a:custGeom>
            <a:rect b="b" l="l" r="r" t="t"/>
            <a:pathLst>
              <a:path extrusionOk="0" h="9716" w="11693">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63" name="Google Shape;14963;p74"/>
          <p:cNvGrpSpPr/>
          <p:nvPr/>
        </p:nvGrpSpPr>
        <p:grpSpPr>
          <a:xfrm>
            <a:off x="2766374" y="3361013"/>
            <a:ext cx="330110" cy="308908"/>
            <a:chOff x="2766264" y="3394042"/>
            <a:chExt cx="294873" cy="275934"/>
          </a:xfrm>
        </p:grpSpPr>
        <p:sp>
          <p:nvSpPr>
            <p:cNvPr id="14964" name="Google Shape;14964;p74"/>
            <p:cNvSpPr/>
            <p:nvPr/>
          </p:nvSpPr>
          <p:spPr>
            <a:xfrm>
              <a:off x="2766264" y="3394042"/>
              <a:ext cx="253176" cy="275934"/>
            </a:xfrm>
            <a:custGeom>
              <a:rect b="b" l="l" r="r" t="t"/>
              <a:pathLst>
                <a:path extrusionOk="0" h="8669" w="7954">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5" name="Google Shape;14965;p74"/>
            <p:cNvSpPr/>
            <p:nvPr/>
          </p:nvSpPr>
          <p:spPr>
            <a:xfrm>
              <a:off x="3039143" y="3528205"/>
              <a:ext cx="21995" cy="8753"/>
            </a:xfrm>
            <a:custGeom>
              <a:rect b="b" l="l" r="r" t="t"/>
              <a:pathLst>
                <a:path extrusionOk="0" h="275" w="691">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6" name="Google Shape;14966;p74"/>
            <p:cNvSpPr/>
            <p:nvPr/>
          </p:nvSpPr>
          <p:spPr>
            <a:xfrm>
              <a:off x="3019408" y="3475622"/>
              <a:ext cx="20499" cy="18875"/>
            </a:xfrm>
            <a:custGeom>
              <a:rect b="b" l="l" r="r" t="t"/>
              <a:pathLst>
                <a:path extrusionOk="0" h="593" w="644">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7" name="Google Shape;14967;p74"/>
            <p:cNvSpPr/>
            <p:nvPr/>
          </p:nvSpPr>
          <p:spPr>
            <a:xfrm>
              <a:off x="3020554" y="3570348"/>
              <a:ext cx="19353" cy="18621"/>
            </a:xfrm>
            <a:custGeom>
              <a:rect b="b" l="l" r="r" t="t"/>
              <a:pathLst>
                <a:path extrusionOk="0" h="585" w="608">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8" name="Google Shape;14968;p74"/>
          <p:cNvGrpSpPr/>
          <p:nvPr/>
        </p:nvGrpSpPr>
        <p:grpSpPr>
          <a:xfrm>
            <a:off x="3214972" y="3359188"/>
            <a:ext cx="346406" cy="347552"/>
            <a:chOff x="3214972" y="3359188"/>
            <a:chExt cx="346406" cy="347552"/>
          </a:xfrm>
        </p:grpSpPr>
        <p:sp>
          <p:nvSpPr>
            <p:cNvPr id="14969" name="Google Shape;14969;p74"/>
            <p:cNvSpPr/>
            <p:nvPr/>
          </p:nvSpPr>
          <p:spPr>
            <a:xfrm>
              <a:off x="3301772" y="3386084"/>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0" name="Google Shape;14970;p74"/>
            <p:cNvSpPr/>
            <p:nvPr/>
          </p:nvSpPr>
          <p:spPr>
            <a:xfrm>
              <a:off x="3301772" y="3410339"/>
              <a:ext cx="131904" cy="11395"/>
            </a:xfrm>
            <a:custGeom>
              <a:rect b="b" l="l" r="r" t="t"/>
              <a:pathLst>
                <a:path extrusionOk="0" h="358" w="4144">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1" name="Google Shape;14971;p74"/>
            <p:cNvSpPr/>
            <p:nvPr/>
          </p:nvSpPr>
          <p:spPr>
            <a:xfrm>
              <a:off x="3301772" y="3484980"/>
              <a:ext cx="71649" cy="11427"/>
            </a:xfrm>
            <a:custGeom>
              <a:rect b="b" l="l" r="r" t="t"/>
              <a:pathLst>
                <a:path extrusionOk="0" h="359" w="2251">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2" name="Google Shape;14972;p74"/>
            <p:cNvSpPr/>
            <p:nvPr/>
          </p:nvSpPr>
          <p:spPr>
            <a:xfrm>
              <a:off x="3301772" y="3509234"/>
              <a:ext cx="130758" cy="11427"/>
            </a:xfrm>
            <a:custGeom>
              <a:rect b="b" l="l" r="r" t="t"/>
              <a:pathLst>
                <a:path extrusionOk="0" h="359" w="4108">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3" name="Google Shape;14973;p74"/>
            <p:cNvSpPr/>
            <p:nvPr/>
          </p:nvSpPr>
          <p:spPr>
            <a:xfrm>
              <a:off x="3301772" y="3584671"/>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4" name="Google Shape;14974;p74"/>
            <p:cNvSpPr/>
            <p:nvPr/>
          </p:nvSpPr>
          <p:spPr>
            <a:xfrm>
              <a:off x="3301772" y="3609308"/>
              <a:ext cx="129994" cy="11395"/>
            </a:xfrm>
            <a:custGeom>
              <a:rect b="b" l="l" r="r" t="t"/>
              <a:pathLst>
                <a:path extrusionOk="0" h="358" w="4084">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5" name="Google Shape;14975;p74"/>
            <p:cNvSpPr/>
            <p:nvPr/>
          </p:nvSpPr>
          <p:spPr>
            <a:xfrm>
              <a:off x="3214972" y="3458466"/>
              <a:ext cx="346406" cy="248274"/>
            </a:xfrm>
            <a:custGeom>
              <a:rect b="b" l="l" r="r" t="t"/>
              <a:pathLst>
                <a:path extrusionOk="0" h="7800" w="10883">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6" name="Google Shape;14976;p74"/>
            <p:cNvSpPr/>
            <p:nvPr/>
          </p:nvSpPr>
          <p:spPr>
            <a:xfrm>
              <a:off x="3238462" y="3380005"/>
              <a:ext cx="49305" cy="47427"/>
            </a:xfrm>
            <a:custGeom>
              <a:rect b="b" l="l" r="r" t="t"/>
              <a:pathLst>
                <a:path extrusionOk="0" h="1490" w="1549">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7" name="Google Shape;14977;p74"/>
            <p:cNvSpPr/>
            <p:nvPr/>
          </p:nvSpPr>
          <p:spPr>
            <a:xfrm>
              <a:off x="3251353" y="3380482"/>
              <a:ext cx="43607" cy="34058"/>
            </a:xfrm>
            <a:custGeom>
              <a:rect b="b" l="l" r="r" t="t"/>
              <a:pathLst>
                <a:path extrusionOk="0" h="1070" w="137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74"/>
            <p:cNvSpPr/>
            <p:nvPr/>
          </p:nvSpPr>
          <p:spPr>
            <a:xfrm>
              <a:off x="3238462" y="3479314"/>
              <a:ext cx="49305" cy="47395"/>
            </a:xfrm>
            <a:custGeom>
              <a:rect b="b" l="l" r="r" t="t"/>
              <a:pathLst>
                <a:path extrusionOk="0" h="1489" w="1549">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74"/>
            <p:cNvSpPr/>
            <p:nvPr/>
          </p:nvSpPr>
          <p:spPr>
            <a:xfrm>
              <a:off x="3251353" y="3479792"/>
              <a:ext cx="43607" cy="34408"/>
            </a:xfrm>
            <a:custGeom>
              <a:rect b="b" l="l" r="r" t="t"/>
              <a:pathLst>
                <a:path extrusionOk="0" h="1081" w="137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0" name="Google Shape;14980;p74"/>
            <p:cNvSpPr/>
            <p:nvPr/>
          </p:nvSpPr>
          <p:spPr>
            <a:xfrm>
              <a:off x="3238462" y="3578210"/>
              <a:ext cx="49305" cy="47809"/>
            </a:xfrm>
            <a:custGeom>
              <a:rect b="b" l="l" r="r" t="t"/>
              <a:pathLst>
                <a:path extrusionOk="0" h="1502" w="1549">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1" name="Google Shape;14981;p74"/>
            <p:cNvSpPr/>
            <p:nvPr/>
          </p:nvSpPr>
          <p:spPr>
            <a:xfrm>
              <a:off x="3251353" y="3579133"/>
              <a:ext cx="42843" cy="34376"/>
            </a:xfrm>
            <a:custGeom>
              <a:rect b="b" l="l" r="r" t="t"/>
              <a:pathLst>
                <a:path extrusionOk="0" h="1080" w="1346">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2" name="Google Shape;14982;p74"/>
            <p:cNvSpPr/>
            <p:nvPr/>
          </p:nvSpPr>
          <p:spPr>
            <a:xfrm>
              <a:off x="3215736" y="3359188"/>
              <a:ext cx="253558" cy="89442"/>
            </a:xfrm>
            <a:custGeom>
              <a:rect b="b" l="l" r="r" t="t"/>
              <a:pathLst>
                <a:path extrusionOk="0" h="2810" w="7966">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83" name="Google Shape;14983;p74"/>
          <p:cNvGrpSpPr/>
          <p:nvPr/>
        </p:nvGrpSpPr>
        <p:grpSpPr>
          <a:xfrm>
            <a:off x="4629306" y="3409193"/>
            <a:ext cx="367255" cy="244486"/>
            <a:chOff x="4629306" y="3409193"/>
            <a:chExt cx="367255" cy="244486"/>
          </a:xfrm>
        </p:grpSpPr>
        <p:sp>
          <p:nvSpPr>
            <p:cNvPr id="14984" name="Google Shape;14984;p74"/>
            <p:cNvSpPr/>
            <p:nvPr/>
          </p:nvSpPr>
          <p:spPr>
            <a:xfrm>
              <a:off x="4629306" y="3409193"/>
              <a:ext cx="367255" cy="244486"/>
            </a:xfrm>
            <a:custGeom>
              <a:rect b="b" l="l" r="r" t="t"/>
              <a:pathLst>
                <a:path extrusionOk="0" h="7681" w="11538">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5" name="Google Shape;14985;p74"/>
            <p:cNvSpPr/>
            <p:nvPr/>
          </p:nvSpPr>
          <p:spPr>
            <a:xfrm>
              <a:off x="4665688" y="3433447"/>
              <a:ext cx="294109" cy="195595"/>
            </a:xfrm>
            <a:custGeom>
              <a:rect b="b" l="l" r="r" t="t"/>
              <a:pathLst>
                <a:path extrusionOk="0" h="6145" w="924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6" name="Google Shape;14986;p74"/>
            <p:cNvSpPr/>
            <p:nvPr/>
          </p:nvSpPr>
          <p:spPr>
            <a:xfrm>
              <a:off x="4647895" y="3519866"/>
              <a:ext cx="11395" cy="23522"/>
            </a:xfrm>
            <a:custGeom>
              <a:rect b="b" l="l" r="r" t="t"/>
              <a:pathLst>
                <a:path extrusionOk="0" h="739" w="358">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7" name="Google Shape;14987;p74"/>
            <p:cNvSpPr/>
            <p:nvPr/>
          </p:nvSpPr>
          <p:spPr>
            <a:xfrm>
              <a:off x="4966609" y="3513404"/>
              <a:ext cx="11395" cy="36063"/>
            </a:xfrm>
            <a:custGeom>
              <a:rect b="b" l="l" r="r" t="t"/>
              <a:pathLst>
                <a:path extrusionOk="0" h="1133" w="358">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74"/>
            <p:cNvSpPr/>
            <p:nvPr/>
          </p:nvSpPr>
          <p:spPr>
            <a:xfrm>
              <a:off x="4966609" y="3433447"/>
              <a:ext cx="11777" cy="11395"/>
            </a:xfrm>
            <a:custGeom>
              <a:rect b="b" l="l" r="r" t="t"/>
              <a:pathLst>
                <a:path extrusionOk="0" h="358" w="37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9" name="Google Shape;14989;p74"/>
            <p:cNvSpPr/>
            <p:nvPr/>
          </p:nvSpPr>
          <p:spPr>
            <a:xfrm>
              <a:off x="4647895" y="3488799"/>
              <a:ext cx="11395" cy="17825"/>
            </a:xfrm>
            <a:custGeom>
              <a:rect b="b" l="l" r="r" t="t"/>
              <a:pathLst>
                <a:path extrusionOk="0" h="560" w="358">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0" name="Google Shape;14990;p74"/>
            <p:cNvSpPr/>
            <p:nvPr/>
          </p:nvSpPr>
          <p:spPr>
            <a:xfrm>
              <a:off x="4647895" y="3556247"/>
              <a:ext cx="11395" cy="17475"/>
            </a:xfrm>
            <a:custGeom>
              <a:rect b="b" l="l" r="r" t="t"/>
              <a:pathLst>
                <a:path extrusionOk="0" h="549" w="358">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1" name="Google Shape;14991;p74"/>
            <p:cNvSpPr/>
            <p:nvPr/>
          </p:nvSpPr>
          <p:spPr>
            <a:xfrm>
              <a:off x="4690324" y="3574804"/>
              <a:ext cx="244486" cy="36032"/>
            </a:xfrm>
            <a:custGeom>
              <a:rect b="b" l="l" r="r" t="t"/>
              <a:pathLst>
                <a:path extrusionOk="0" h="1132" w="7681">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2" name="Google Shape;14992;p74"/>
            <p:cNvSpPr/>
            <p:nvPr/>
          </p:nvSpPr>
          <p:spPr>
            <a:xfrm>
              <a:off x="4788870" y="3486635"/>
              <a:ext cx="53092" cy="52965"/>
            </a:xfrm>
            <a:custGeom>
              <a:rect b="b" l="l" r="r" t="t"/>
              <a:pathLst>
                <a:path extrusionOk="0" h="1664" w="1668">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3" name="Google Shape;14993;p74"/>
            <p:cNvSpPr/>
            <p:nvPr/>
          </p:nvSpPr>
          <p:spPr>
            <a:xfrm>
              <a:off x="4745645" y="3458084"/>
              <a:ext cx="134195" cy="109941"/>
            </a:xfrm>
            <a:custGeom>
              <a:rect b="b" l="l" r="r" t="t"/>
              <a:pathLst>
                <a:path extrusionOk="0" h="3454" w="4216">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94" name="Google Shape;14994;p74"/>
          <p:cNvGrpSpPr/>
          <p:nvPr/>
        </p:nvGrpSpPr>
        <p:grpSpPr>
          <a:xfrm>
            <a:off x="4193490" y="3350084"/>
            <a:ext cx="289939" cy="334661"/>
            <a:chOff x="4193490" y="3350084"/>
            <a:chExt cx="289939" cy="334661"/>
          </a:xfrm>
        </p:grpSpPr>
        <p:sp>
          <p:nvSpPr>
            <p:cNvPr id="14995" name="Google Shape;14995;p74"/>
            <p:cNvSpPr/>
            <p:nvPr/>
          </p:nvSpPr>
          <p:spPr>
            <a:xfrm>
              <a:off x="4193490" y="3350084"/>
              <a:ext cx="246364" cy="150110"/>
            </a:xfrm>
            <a:custGeom>
              <a:rect b="b" l="l" r="r" t="t"/>
              <a:pathLst>
                <a:path extrusionOk="0" h="4716" w="774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6" name="Google Shape;14996;p74"/>
            <p:cNvSpPr/>
            <p:nvPr/>
          </p:nvSpPr>
          <p:spPr>
            <a:xfrm>
              <a:off x="4193872" y="3405023"/>
              <a:ext cx="9517" cy="44753"/>
            </a:xfrm>
            <a:custGeom>
              <a:rect b="b" l="l" r="r" t="t"/>
              <a:pathLst>
                <a:path extrusionOk="0" h="1406" w="299">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7" name="Google Shape;14997;p74"/>
            <p:cNvSpPr/>
            <p:nvPr/>
          </p:nvSpPr>
          <p:spPr>
            <a:xfrm>
              <a:off x="4275356" y="3444460"/>
              <a:ext cx="128116" cy="9485"/>
            </a:xfrm>
            <a:custGeom>
              <a:rect b="b" l="l" r="r" t="t"/>
              <a:pathLst>
                <a:path extrusionOk="0" h="298" w="4025">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8" name="Google Shape;14998;p74"/>
            <p:cNvSpPr/>
            <p:nvPr/>
          </p:nvSpPr>
          <p:spPr>
            <a:xfrm>
              <a:off x="4275356" y="3463781"/>
              <a:ext cx="128116" cy="9485"/>
            </a:xfrm>
            <a:custGeom>
              <a:rect b="b" l="l" r="r" t="t"/>
              <a:pathLst>
                <a:path extrusionOk="0" h="298" w="4025">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9" name="Google Shape;14999;p74"/>
            <p:cNvSpPr/>
            <p:nvPr/>
          </p:nvSpPr>
          <p:spPr>
            <a:xfrm>
              <a:off x="4223442" y="3439527"/>
              <a:ext cx="38673" cy="38673"/>
            </a:xfrm>
            <a:custGeom>
              <a:rect b="b" l="l" r="r" t="t"/>
              <a:pathLst>
                <a:path extrusionOk="0" h="1215" w="1215">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0" name="Google Shape;15000;p74"/>
            <p:cNvSpPr/>
            <p:nvPr/>
          </p:nvSpPr>
          <p:spPr>
            <a:xfrm>
              <a:off x="4275356" y="3525913"/>
              <a:ext cx="128116" cy="9517"/>
            </a:xfrm>
            <a:custGeom>
              <a:rect b="b" l="l" r="r" t="t"/>
              <a:pathLst>
                <a:path extrusionOk="0" h="299" w="4025">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1" name="Google Shape;15001;p74"/>
            <p:cNvSpPr/>
            <p:nvPr/>
          </p:nvSpPr>
          <p:spPr>
            <a:xfrm>
              <a:off x="4275356" y="3544884"/>
              <a:ext cx="128116" cy="9485"/>
            </a:xfrm>
            <a:custGeom>
              <a:rect b="b" l="l" r="r" t="t"/>
              <a:pathLst>
                <a:path extrusionOk="0" h="298" w="4025">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2" name="Google Shape;15002;p74"/>
            <p:cNvSpPr/>
            <p:nvPr/>
          </p:nvSpPr>
          <p:spPr>
            <a:xfrm>
              <a:off x="4223442" y="3521011"/>
              <a:ext cx="38673" cy="38673"/>
            </a:xfrm>
            <a:custGeom>
              <a:rect b="b" l="l" r="r" t="t"/>
              <a:pathLst>
                <a:path extrusionOk="0" h="1215" w="1215">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3" name="Google Shape;15003;p74"/>
            <p:cNvSpPr/>
            <p:nvPr/>
          </p:nvSpPr>
          <p:spPr>
            <a:xfrm>
              <a:off x="4223442" y="3602464"/>
              <a:ext cx="38673" cy="38705"/>
            </a:xfrm>
            <a:custGeom>
              <a:rect b="b" l="l" r="r" t="t"/>
              <a:pathLst>
                <a:path extrusionOk="0" h="1216" w="1215">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4" name="Google Shape;15004;p74"/>
            <p:cNvSpPr/>
            <p:nvPr/>
          </p:nvSpPr>
          <p:spPr>
            <a:xfrm>
              <a:off x="4193872" y="3460375"/>
              <a:ext cx="289558" cy="224370"/>
            </a:xfrm>
            <a:custGeom>
              <a:rect b="b" l="l" r="r" t="t"/>
              <a:pathLst>
                <a:path extrusionOk="0" h="7049" w="9097">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05" name="Google Shape;15005;p74"/>
          <p:cNvGrpSpPr/>
          <p:nvPr/>
        </p:nvGrpSpPr>
        <p:grpSpPr>
          <a:xfrm>
            <a:off x="6533281" y="3351230"/>
            <a:ext cx="357037" cy="357005"/>
            <a:chOff x="6533281" y="3351230"/>
            <a:chExt cx="357037" cy="357005"/>
          </a:xfrm>
        </p:grpSpPr>
        <p:sp>
          <p:nvSpPr>
            <p:cNvPr id="15006" name="Google Shape;15006;p74"/>
            <p:cNvSpPr/>
            <p:nvPr/>
          </p:nvSpPr>
          <p:spPr>
            <a:xfrm>
              <a:off x="6533281" y="3351230"/>
              <a:ext cx="357037" cy="357005"/>
            </a:xfrm>
            <a:custGeom>
              <a:rect b="b" l="l" r="r" t="t"/>
              <a:pathLst>
                <a:path extrusionOk="0" h="11216" w="11217">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7" name="Google Shape;15007;p74"/>
            <p:cNvSpPr/>
            <p:nvPr/>
          </p:nvSpPr>
          <p:spPr>
            <a:xfrm>
              <a:off x="6570427" y="3388344"/>
              <a:ext cx="282364" cy="282396"/>
            </a:xfrm>
            <a:custGeom>
              <a:rect b="b" l="l" r="r" t="t"/>
              <a:pathLst>
                <a:path extrusionOk="0" h="8872" w="8871">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8" name="Google Shape;15008;p74"/>
            <p:cNvSpPr/>
            <p:nvPr/>
          </p:nvSpPr>
          <p:spPr>
            <a:xfrm>
              <a:off x="6676166" y="3494083"/>
              <a:ext cx="71267" cy="71299"/>
            </a:xfrm>
            <a:custGeom>
              <a:rect b="b" l="l" r="r" t="t"/>
              <a:pathLst>
                <a:path extrusionOk="0" h="2240" w="2239">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09" name="Google Shape;15009;p74"/>
          <p:cNvGrpSpPr/>
          <p:nvPr/>
        </p:nvGrpSpPr>
        <p:grpSpPr>
          <a:xfrm>
            <a:off x="6058441" y="3351230"/>
            <a:ext cx="357387" cy="357005"/>
            <a:chOff x="6058441" y="3351230"/>
            <a:chExt cx="357387" cy="357005"/>
          </a:xfrm>
        </p:grpSpPr>
        <p:sp>
          <p:nvSpPr>
            <p:cNvPr id="15010" name="Google Shape;15010;p74"/>
            <p:cNvSpPr/>
            <p:nvPr/>
          </p:nvSpPr>
          <p:spPr>
            <a:xfrm>
              <a:off x="6058441" y="3351230"/>
              <a:ext cx="357387" cy="357005"/>
            </a:xfrm>
            <a:custGeom>
              <a:rect b="b" l="l" r="r" t="t"/>
              <a:pathLst>
                <a:path extrusionOk="0" h="11216" w="11228">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1" name="Google Shape;15011;p74"/>
            <p:cNvSpPr/>
            <p:nvPr/>
          </p:nvSpPr>
          <p:spPr>
            <a:xfrm>
              <a:off x="6111120" y="3403527"/>
              <a:ext cx="252030" cy="252030"/>
            </a:xfrm>
            <a:custGeom>
              <a:rect b="b" l="l" r="r" t="t"/>
              <a:pathLst>
                <a:path extrusionOk="0" h="7918" w="7918">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12" name="Google Shape;15012;p74"/>
          <p:cNvGrpSpPr/>
          <p:nvPr/>
        </p:nvGrpSpPr>
        <p:grpSpPr>
          <a:xfrm>
            <a:off x="7957483" y="3350848"/>
            <a:ext cx="357387" cy="357387"/>
            <a:chOff x="7957483" y="3350848"/>
            <a:chExt cx="357387" cy="357387"/>
          </a:xfrm>
        </p:grpSpPr>
        <p:sp>
          <p:nvSpPr>
            <p:cNvPr id="15013" name="Google Shape;15013;p74"/>
            <p:cNvSpPr/>
            <p:nvPr/>
          </p:nvSpPr>
          <p:spPr>
            <a:xfrm>
              <a:off x="8025312" y="3410721"/>
              <a:ext cx="71649" cy="71267"/>
            </a:xfrm>
            <a:custGeom>
              <a:rect b="b" l="l" r="r" t="t"/>
              <a:pathLst>
                <a:path extrusionOk="0" h="2239" w="2251">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4" name="Google Shape;15014;p74"/>
            <p:cNvSpPr/>
            <p:nvPr/>
          </p:nvSpPr>
          <p:spPr>
            <a:xfrm>
              <a:off x="8191306" y="3380768"/>
              <a:ext cx="70917" cy="71299"/>
            </a:xfrm>
            <a:custGeom>
              <a:rect b="b" l="l" r="r" t="t"/>
              <a:pathLst>
                <a:path extrusionOk="0" h="2240" w="2228">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5" name="Google Shape;15015;p74"/>
            <p:cNvSpPr/>
            <p:nvPr/>
          </p:nvSpPr>
          <p:spPr>
            <a:xfrm>
              <a:off x="7957483" y="3350848"/>
              <a:ext cx="357387" cy="357387"/>
            </a:xfrm>
            <a:custGeom>
              <a:rect b="b" l="l" r="r" t="t"/>
              <a:pathLst>
                <a:path extrusionOk="0" h="11228" w="11228">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16" name="Google Shape;15016;p74"/>
          <p:cNvGrpSpPr/>
          <p:nvPr/>
        </p:nvGrpSpPr>
        <p:grpSpPr>
          <a:xfrm>
            <a:off x="7007771" y="3351230"/>
            <a:ext cx="357387" cy="357005"/>
            <a:chOff x="7007771" y="3351230"/>
            <a:chExt cx="357387" cy="357005"/>
          </a:xfrm>
        </p:grpSpPr>
        <p:sp>
          <p:nvSpPr>
            <p:cNvPr id="15017" name="Google Shape;15017;p74"/>
            <p:cNvSpPr/>
            <p:nvPr/>
          </p:nvSpPr>
          <p:spPr>
            <a:xfrm>
              <a:off x="7007771" y="3351230"/>
              <a:ext cx="357387" cy="357005"/>
            </a:xfrm>
            <a:custGeom>
              <a:rect b="b" l="l" r="r" t="t"/>
              <a:pathLst>
                <a:path extrusionOk="0" h="11216" w="11228">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8" name="Google Shape;15018;p74"/>
            <p:cNvSpPr/>
            <p:nvPr/>
          </p:nvSpPr>
          <p:spPr>
            <a:xfrm>
              <a:off x="7060450" y="3456206"/>
              <a:ext cx="80371" cy="124710"/>
            </a:xfrm>
            <a:custGeom>
              <a:rect b="b" l="l" r="r" t="t"/>
              <a:pathLst>
                <a:path extrusionOk="0" h="3918" w="2525">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9" name="Google Shape;15019;p74"/>
            <p:cNvSpPr/>
            <p:nvPr/>
          </p:nvSpPr>
          <p:spPr>
            <a:xfrm>
              <a:off x="7203303" y="3456206"/>
              <a:ext cx="80753" cy="124710"/>
            </a:xfrm>
            <a:custGeom>
              <a:rect b="b" l="l" r="r" t="t"/>
              <a:pathLst>
                <a:path extrusionOk="0" h="3918" w="2537">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0" name="Google Shape;15020;p74"/>
            <p:cNvSpPr/>
            <p:nvPr/>
          </p:nvSpPr>
          <p:spPr>
            <a:xfrm>
              <a:off x="7151388" y="3478518"/>
              <a:ext cx="33772" cy="102015"/>
            </a:xfrm>
            <a:custGeom>
              <a:rect b="b" l="l" r="r" t="t"/>
              <a:pathLst>
                <a:path extrusionOk="0" h="3205" w="1061">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1" name="Google Shape;15021;p74"/>
            <p:cNvSpPr/>
            <p:nvPr/>
          </p:nvSpPr>
          <p:spPr>
            <a:xfrm>
              <a:off x="7293891" y="3508884"/>
              <a:ext cx="41729" cy="41697"/>
            </a:xfrm>
            <a:custGeom>
              <a:rect b="b" l="l" r="r" t="t"/>
              <a:pathLst>
                <a:path extrusionOk="0" h="1310" w="1311">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22" name="Google Shape;15022;p74"/>
          <p:cNvGrpSpPr/>
          <p:nvPr/>
        </p:nvGrpSpPr>
        <p:grpSpPr>
          <a:xfrm>
            <a:off x="5108729" y="3351230"/>
            <a:ext cx="357005" cy="357005"/>
            <a:chOff x="5108729" y="3351230"/>
            <a:chExt cx="357005" cy="357005"/>
          </a:xfrm>
        </p:grpSpPr>
        <p:sp>
          <p:nvSpPr>
            <p:cNvPr id="15023" name="Google Shape;15023;p74"/>
            <p:cNvSpPr/>
            <p:nvPr/>
          </p:nvSpPr>
          <p:spPr>
            <a:xfrm>
              <a:off x="5108729" y="3351230"/>
              <a:ext cx="357005" cy="357005"/>
            </a:xfrm>
            <a:custGeom>
              <a:rect b="b" l="l" r="r" t="t"/>
              <a:pathLst>
                <a:path extrusionOk="0" h="11216" w="11216">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4" name="Google Shape;15024;p74"/>
            <p:cNvSpPr/>
            <p:nvPr/>
          </p:nvSpPr>
          <p:spPr>
            <a:xfrm>
              <a:off x="5163668" y="3402381"/>
              <a:ext cx="244104" cy="233473"/>
            </a:xfrm>
            <a:custGeom>
              <a:rect b="b" l="l" r="r" t="t"/>
              <a:pathLst>
                <a:path extrusionOk="0" h="7335" w="7669">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25" name="Google Shape;15025;p74"/>
          <p:cNvGrpSpPr/>
          <p:nvPr/>
        </p:nvGrpSpPr>
        <p:grpSpPr>
          <a:xfrm>
            <a:off x="5583569" y="3351230"/>
            <a:ext cx="357419" cy="357005"/>
            <a:chOff x="5583569" y="3351230"/>
            <a:chExt cx="357419" cy="357005"/>
          </a:xfrm>
        </p:grpSpPr>
        <p:sp>
          <p:nvSpPr>
            <p:cNvPr id="15026" name="Google Shape;15026;p74"/>
            <p:cNvSpPr/>
            <p:nvPr/>
          </p:nvSpPr>
          <p:spPr>
            <a:xfrm>
              <a:off x="5583569" y="3351230"/>
              <a:ext cx="357419" cy="357005"/>
            </a:xfrm>
            <a:custGeom>
              <a:rect b="b" l="l" r="r" t="t"/>
              <a:pathLst>
                <a:path extrusionOk="0" h="11216" w="11229">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7" name="Google Shape;15027;p74"/>
            <p:cNvSpPr/>
            <p:nvPr/>
          </p:nvSpPr>
          <p:spPr>
            <a:xfrm>
              <a:off x="5658625" y="3403527"/>
              <a:ext cx="172073" cy="243690"/>
            </a:xfrm>
            <a:custGeom>
              <a:rect b="b" l="l" r="r" t="t"/>
              <a:pathLst>
                <a:path extrusionOk="0" h="7656" w="5406">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28" name="Google Shape;15028;p74"/>
          <p:cNvGrpSpPr/>
          <p:nvPr/>
        </p:nvGrpSpPr>
        <p:grpSpPr>
          <a:xfrm>
            <a:off x="7482229" y="3351230"/>
            <a:ext cx="357419" cy="357005"/>
            <a:chOff x="7482229" y="3351230"/>
            <a:chExt cx="357419" cy="357005"/>
          </a:xfrm>
        </p:grpSpPr>
        <p:sp>
          <p:nvSpPr>
            <p:cNvPr id="15029" name="Google Shape;15029;p74"/>
            <p:cNvSpPr/>
            <p:nvPr/>
          </p:nvSpPr>
          <p:spPr>
            <a:xfrm>
              <a:off x="7482229" y="3351230"/>
              <a:ext cx="357419" cy="357005"/>
            </a:xfrm>
            <a:custGeom>
              <a:rect b="b" l="l" r="r" t="t"/>
              <a:pathLst>
                <a:path extrusionOk="0" h="11216" w="11229">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0" name="Google Shape;15030;p74"/>
            <p:cNvSpPr/>
            <p:nvPr/>
          </p:nvSpPr>
          <p:spPr>
            <a:xfrm>
              <a:off x="7592138" y="3605616"/>
              <a:ext cx="137983" cy="32530"/>
            </a:xfrm>
            <a:custGeom>
              <a:rect b="b" l="l" r="r" t="t"/>
              <a:pathLst>
                <a:path extrusionOk="0" h="1022" w="4335">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1" name="Google Shape;15031;p74"/>
            <p:cNvSpPr/>
            <p:nvPr/>
          </p:nvSpPr>
          <p:spPr>
            <a:xfrm>
              <a:off x="7513709" y="3387962"/>
              <a:ext cx="295987" cy="282014"/>
            </a:xfrm>
            <a:custGeom>
              <a:rect b="b" l="l" r="r" t="t"/>
              <a:pathLst>
                <a:path extrusionOk="0" h="8860" w="9299">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2" name="Google Shape;15032;p74"/>
            <p:cNvSpPr/>
            <p:nvPr/>
          </p:nvSpPr>
          <p:spPr>
            <a:xfrm>
              <a:off x="7580393" y="3516460"/>
              <a:ext cx="56880" cy="56880"/>
            </a:xfrm>
            <a:custGeom>
              <a:rect b="b" l="l" r="r" t="t"/>
              <a:pathLst>
                <a:path extrusionOk="0" h="1787" w="1787">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3" name="Google Shape;15033;p74"/>
            <p:cNvSpPr/>
            <p:nvPr/>
          </p:nvSpPr>
          <p:spPr>
            <a:xfrm>
              <a:off x="7685750" y="3516460"/>
              <a:ext cx="56880" cy="56880"/>
            </a:xfrm>
            <a:custGeom>
              <a:rect b="b" l="l" r="r" t="t"/>
              <a:pathLst>
                <a:path extrusionOk="0" h="1787" w="1787">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34" name="Google Shape;15034;p74"/>
          <p:cNvGrpSpPr/>
          <p:nvPr/>
        </p:nvGrpSpPr>
        <p:grpSpPr>
          <a:xfrm>
            <a:off x="3764485" y="2890682"/>
            <a:ext cx="222874" cy="345737"/>
            <a:chOff x="3764485" y="2890682"/>
            <a:chExt cx="222874" cy="345737"/>
          </a:xfrm>
        </p:grpSpPr>
        <p:sp>
          <p:nvSpPr>
            <p:cNvPr id="15035" name="Google Shape;15035;p74"/>
            <p:cNvSpPr/>
            <p:nvPr/>
          </p:nvSpPr>
          <p:spPr>
            <a:xfrm>
              <a:off x="3764485" y="2890682"/>
              <a:ext cx="222874" cy="345737"/>
            </a:xfrm>
            <a:custGeom>
              <a:rect b="b" l="l" r="r" t="t"/>
              <a:pathLst>
                <a:path extrusionOk="0" h="10862" w="7002">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6" name="Google Shape;15036;p74"/>
            <p:cNvSpPr/>
            <p:nvPr/>
          </p:nvSpPr>
          <p:spPr>
            <a:xfrm>
              <a:off x="3913799" y="2948231"/>
              <a:ext cx="20499" cy="14960"/>
            </a:xfrm>
            <a:custGeom>
              <a:rect b="b" l="l" r="r" t="t"/>
              <a:pathLst>
                <a:path extrusionOk="0" h="470" w="644">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7" name="Google Shape;15037;p74"/>
            <p:cNvSpPr/>
            <p:nvPr/>
          </p:nvSpPr>
          <p:spPr>
            <a:xfrm>
              <a:off x="3841418" y="2956315"/>
              <a:ext cx="10631" cy="15947"/>
            </a:xfrm>
            <a:custGeom>
              <a:rect b="b" l="l" r="r" t="t"/>
              <a:pathLst>
                <a:path extrusionOk="0" h="501" w="334">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38" name="Google Shape;15038;p74"/>
          <p:cNvGrpSpPr/>
          <p:nvPr/>
        </p:nvGrpSpPr>
        <p:grpSpPr>
          <a:xfrm>
            <a:off x="2238616" y="2908131"/>
            <a:ext cx="422596" cy="310382"/>
            <a:chOff x="2278533" y="2937377"/>
            <a:chExt cx="346788" cy="254704"/>
          </a:xfrm>
        </p:grpSpPr>
        <p:sp>
          <p:nvSpPr>
            <p:cNvPr id="15039" name="Google Shape;15039;p74"/>
            <p:cNvSpPr/>
            <p:nvPr/>
          </p:nvSpPr>
          <p:spPr>
            <a:xfrm>
              <a:off x="2317557" y="2958607"/>
              <a:ext cx="270619" cy="184200"/>
            </a:xfrm>
            <a:custGeom>
              <a:rect b="b" l="l" r="r" t="t"/>
              <a:pathLst>
                <a:path extrusionOk="0" h="5787" w="8502">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0" name="Google Shape;15040;p74"/>
            <p:cNvSpPr/>
            <p:nvPr/>
          </p:nvSpPr>
          <p:spPr>
            <a:xfrm>
              <a:off x="2278533" y="2937377"/>
              <a:ext cx="346788" cy="254704"/>
            </a:xfrm>
            <a:custGeom>
              <a:rect b="b" l="l" r="r" t="t"/>
              <a:pathLst>
                <a:path extrusionOk="0" h="8002" w="10895">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41" name="Google Shape;15041;p74"/>
          <p:cNvSpPr/>
          <p:nvPr/>
        </p:nvSpPr>
        <p:spPr>
          <a:xfrm>
            <a:off x="3227863" y="2891128"/>
            <a:ext cx="347552" cy="346438"/>
          </a:xfrm>
          <a:custGeom>
            <a:rect b="b" l="l" r="r" t="t"/>
            <a:pathLst>
              <a:path extrusionOk="0" h="10884" w="10919">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42" name="Google Shape;15042;p74"/>
          <p:cNvGrpSpPr/>
          <p:nvPr/>
        </p:nvGrpSpPr>
        <p:grpSpPr>
          <a:xfrm>
            <a:off x="1836637" y="2891510"/>
            <a:ext cx="286152" cy="346438"/>
            <a:chOff x="1836637" y="2891510"/>
            <a:chExt cx="286152" cy="346438"/>
          </a:xfrm>
        </p:grpSpPr>
        <p:sp>
          <p:nvSpPr>
            <p:cNvPr id="15043" name="Google Shape;15043;p74"/>
            <p:cNvSpPr/>
            <p:nvPr/>
          </p:nvSpPr>
          <p:spPr>
            <a:xfrm>
              <a:off x="1836637" y="3059413"/>
              <a:ext cx="286152" cy="178534"/>
            </a:xfrm>
            <a:custGeom>
              <a:rect b="b" l="l" r="r" t="t"/>
              <a:pathLst>
                <a:path extrusionOk="0" h="5609" w="899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4" name="Google Shape;15044;p74"/>
            <p:cNvSpPr/>
            <p:nvPr/>
          </p:nvSpPr>
          <p:spPr>
            <a:xfrm>
              <a:off x="1917740" y="2891510"/>
              <a:ext cx="119394" cy="161474"/>
            </a:xfrm>
            <a:custGeom>
              <a:rect b="b" l="l" r="r" t="t"/>
              <a:pathLst>
                <a:path extrusionOk="0" h="5073" w="3751">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5" name="Google Shape;15045;p74"/>
            <p:cNvSpPr/>
            <p:nvPr/>
          </p:nvSpPr>
          <p:spPr>
            <a:xfrm>
              <a:off x="1960933" y="3027201"/>
              <a:ext cx="32244" cy="10249"/>
            </a:xfrm>
            <a:custGeom>
              <a:rect b="b" l="l" r="r" t="t"/>
              <a:pathLst>
                <a:path extrusionOk="0" h="322" w="1013">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46" name="Google Shape;15046;p74"/>
          <p:cNvGrpSpPr/>
          <p:nvPr/>
        </p:nvGrpSpPr>
        <p:grpSpPr>
          <a:xfrm>
            <a:off x="5585861" y="2905929"/>
            <a:ext cx="379764" cy="337684"/>
            <a:chOff x="5585861" y="2905929"/>
            <a:chExt cx="379764" cy="337684"/>
          </a:xfrm>
        </p:grpSpPr>
        <p:sp>
          <p:nvSpPr>
            <p:cNvPr id="15047" name="Google Shape;15047;p74"/>
            <p:cNvSpPr/>
            <p:nvPr/>
          </p:nvSpPr>
          <p:spPr>
            <a:xfrm>
              <a:off x="5609734" y="3198096"/>
              <a:ext cx="11395" cy="45517"/>
            </a:xfrm>
            <a:custGeom>
              <a:rect b="b" l="l" r="r" t="t"/>
              <a:pathLst>
                <a:path extrusionOk="0" h="1430" w="358">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8" name="Google Shape;15048;p74"/>
            <p:cNvSpPr/>
            <p:nvPr/>
          </p:nvSpPr>
          <p:spPr>
            <a:xfrm>
              <a:off x="5585861" y="3048431"/>
              <a:ext cx="205431" cy="195182"/>
            </a:xfrm>
            <a:custGeom>
              <a:rect b="b" l="l" r="r" t="t"/>
              <a:pathLst>
                <a:path extrusionOk="0" h="6132" w="6454">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9" name="Google Shape;15049;p74"/>
            <p:cNvSpPr/>
            <p:nvPr/>
          </p:nvSpPr>
          <p:spPr>
            <a:xfrm>
              <a:off x="5740078" y="2905929"/>
              <a:ext cx="225547" cy="189516"/>
            </a:xfrm>
            <a:custGeom>
              <a:rect b="b" l="l" r="r" t="t"/>
              <a:pathLst>
                <a:path extrusionOk="0" h="5954" w="7086">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0" name="Google Shape;15050;p74"/>
            <p:cNvSpPr/>
            <p:nvPr/>
          </p:nvSpPr>
          <p:spPr>
            <a:xfrm>
              <a:off x="5793902" y="2928464"/>
              <a:ext cx="131553" cy="130598"/>
            </a:xfrm>
            <a:custGeom>
              <a:rect b="b" l="l" r="r" t="t"/>
              <a:pathLst>
                <a:path extrusionOk="0" h="4103" w="4133">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1" name="Google Shape;15051;p74"/>
          <p:cNvGrpSpPr/>
          <p:nvPr/>
        </p:nvGrpSpPr>
        <p:grpSpPr>
          <a:xfrm>
            <a:off x="1327676" y="2910480"/>
            <a:ext cx="347934" cy="310024"/>
            <a:chOff x="1327676" y="2910480"/>
            <a:chExt cx="347934" cy="310024"/>
          </a:xfrm>
        </p:grpSpPr>
        <p:sp>
          <p:nvSpPr>
            <p:cNvPr id="15052" name="Google Shape;15052;p74"/>
            <p:cNvSpPr/>
            <p:nvPr/>
          </p:nvSpPr>
          <p:spPr>
            <a:xfrm>
              <a:off x="1367081" y="3067370"/>
              <a:ext cx="43257" cy="15565"/>
            </a:xfrm>
            <a:custGeom>
              <a:rect b="b" l="l" r="r" t="t"/>
              <a:pathLst>
                <a:path extrusionOk="0" h="489" w="1359">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3" name="Google Shape;15053;p74"/>
            <p:cNvSpPr/>
            <p:nvPr/>
          </p:nvSpPr>
          <p:spPr>
            <a:xfrm>
              <a:off x="1350402" y="3170436"/>
              <a:ext cx="10663" cy="48541"/>
            </a:xfrm>
            <a:custGeom>
              <a:rect b="b" l="l" r="r" t="t"/>
              <a:pathLst>
                <a:path extrusionOk="0" h="1525" w="335">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4" name="Google Shape;15054;p74"/>
            <p:cNvSpPr/>
            <p:nvPr/>
          </p:nvSpPr>
          <p:spPr>
            <a:xfrm>
              <a:off x="1327676" y="3040187"/>
              <a:ext cx="201643" cy="180317"/>
            </a:xfrm>
            <a:custGeom>
              <a:rect b="b" l="l" r="r" t="t"/>
              <a:pathLst>
                <a:path extrusionOk="0" h="5665" w="6335">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5" name="Google Shape;15055;p74"/>
            <p:cNvSpPr/>
            <p:nvPr/>
          </p:nvSpPr>
          <p:spPr>
            <a:xfrm>
              <a:off x="1470179" y="2910480"/>
              <a:ext cx="205431" cy="173601"/>
            </a:xfrm>
            <a:custGeom>
              <a:rect b="b" l="l" r="r" t="t"/>
              <a:pathLst>
                <a:path extrusionOk="0" h="5454" w="6454">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6" name="Google Shape;15056;p74"/>
            <p:cNvSpPr/>
            <p:nvPr/>
          </p:nvSpPr>
          <p:spPr>
            <a:xfrm>
              <a:off x="1497075" y="2942692"/>
              <a:ext cx="152370" cy="96668"/>
            </a:xfrm>
            <a:custGeom>
              <a:rect b="b" l="l" r="r" t="t"/>
              <a:pathLst>
                <a:path extrusionOk="0" h="3037" w="4787">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57" name="Google Shape;15057;p74"/>
          <p:cNvSpPr/>
          <p:nvPr/>
        </p:nvSpPr>
        <p:spPr>
          <a:xfrm>
            <a:off x="2785967" y="3195072"/>
            <a:ext cx="10663" cy="32244"/>
          </a:xfrm>
          <a:custGeom>
            <a:rect b="b" l="l" r="r" t="t"/>
            <a:pathLst>
              <a:path extrusionOk="0" h="1013" w="335">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58" name="Google Shape;15058;p74"/>
          <p:cNvGrpSpPr/>
          <p:nvPr/>
        </p:nvGrpSpPr>
        <p:grpSpPr>
          <a:xfrm>
            <a:off x="2753401" y="2869564"/>
            <a:ext cx="382828" cy="358601"/>
            <a:chOff x="2753373" y="2902523"/>
            <a:chExt cx="347552" cy="325557"/>
          </a:xfrm>
        </p:grpSpPr>
        <p:sp>
          <p:nvSpPr>
            <p:cNvPr id="15059" name="Google Shape;15059;p74"/>
            <p:cNvSpPr/>
            <p:nvPr/>
          </p:nvSpPr>
          <p:spPr>
            <a:xfrm>
              <a:off x="2807962" y="3018575"/>
              <a:ext cx="86418" cy="29506"/>
            </a:xfrm>
            <a:custGeom>
              <a:rect b="b" l="l" r="r" t="t"/>
              <a:pathLst>
                <a:path extrusionOk="0" h="927" w="2715">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0" name="Google Shape;15060;p74"/>
            <p:cNvSpPr/>
            <p:nvPr/>
          </p:nvSpPr>
          <p:spPr>
            <a:xfrm>
              <a:off x="2753373" y="2973376"/>
              <a:ext cx="195213" cy="254704"/>
            </a:xfrm>
            <a:custGeom>
              <a:rect b="b" l="l" r="r" t="t"/>
              <a:pathLst>
                <a:path extrusionOk="0" h="8002" w="6133">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1" name="Google Shape;15061;p74"/>
            <p:cNvSpPr/>
            <p:nvPr/>
          </p:nvSpPr>
          <p:spPr>
            <a:xfrm>
              <a:off x="2905361" y="3195072"/>
              <a:ext cx="10631" cy="32244"/>
            </a:xfrm>
            <a:custGeom>
              <a:rect b="b" l="l" r="r" t="t"/>
              <a:pathLst>
                <a:path extrusionOk="0" h="1013" w="334">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2" name="Google Shape;15062;p74"/>
            <p:cNvSpPr/>
            <p:nvPr/>
          </p:nvSpPr>
          <p:spPr>
            <a:xfrm>
              <a:off x="2939069" y="2934735"/>
              <a:ext cx="161856" cy="169049"/>
            </a:xfrm>
            <a:custGeom>
              <a:rect b="b" l="l" r="r" t="t"/>
              <a:pathLst>
                <a:path extrusionOk="0" h="5311" w="5085">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3" name="Google Shape;15063;p74"/>
            <p:cNvSpPr/>
            <p:nvPr/>
          </p:nvSpPr>
          <p:spPr>
            <a:xfrm>
              <a:off x="3002379" y="2902523"/>
              <a:ext cx="32244" cy="96668"/>
            </a:xfrm>
            <a:custGeom>
              <a:rect b="b" l="l" r="r" t="t"/>
              <a:pathLst>
                <a:path extrusionOk="0" h="3037" w="1013">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4" name="Google Shape;15064;p74"/>
            <p:cNvSpPr/>
            <p:nvPr/>
          </p:nvSpPr>
          <p:spPr>
            <a:xfrm>
              <a:off x="3003143" y="3005206"/>
              <a:ext cx="32244" cy="32244"/>
            </a:xfrm>
            <a:custGeom>
              <a:rect b="b" l="l" r="r" t="t"/>
              <a:pathLst>
                <a:path extrusionOk="0" h="1013" w="1013">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65" name="Google Shape;15065;p74"/>
          <p:cNvGrpSpPr/>
          <p:nvPr/>
        </p:nvGrpSpPr>
        <p:grpSpPr>
          <a:xfrm>
            <a:off x="849016" y="2903255"/>
            <a:ext cx="356655" cy="335425"/>
            <a:chOff x="849016" y="2903255"/>
            <a:chExt cx="356655" cy="335425"/>
          </a:xfrm>
        </p:grpSpPr>
        <p:sp>
          <p:nvSpPr>
            <p:cNvPr id="15066" name="Google Shape;15066;p74"/>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7" name="Google Shape;15067;p74"/>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8" name="Google Shape;15068;p74"/>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9" name="Google Shape;15069;p74"/>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0" name="Google Shape;15070;p74"/>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1" name="Google Shape;15071;p74"/>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2" name="Google Shape;15072;p74"/>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3" name="Google Shape;15073;p74"/>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4" name="Google Shape;15074;p74"/>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5" name="Google Shape;15075;p74"/>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6" name="Google Shape;15076;p74"/>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77" name="Google Shape;15077;p74"/>
          <p:cNvGrpSpPr/>
          <p:nvPr/>
        </p:nvGrpSpPr>
        <p:grpSpPr>
          <a:xfrm>
            <a:off x="4210933" y="2926777"/>
            <a:ext cx="280072" cy="275520"/>
            <a:chOff x="4210933" y="2926777"/>
            <a:chExt cx="280072" cy="275520"/>
          </a:xfrm>
        </p:grpSpPr>
        <p:sp>
          <p:nvSpPr>
            <p:cNvPr id="15078" name="Google Shape;15078;p74"/>
            <p:cNvSpPr/>
            <p:nvPr/>
          </p:nvSpPr>
          <p:spPr>
            <a:xfrm>
              <a:off x="4490623" y="2970352"/>
              <a:ext cx="32" cy="414"/>
            </a:xfrm>
            <a:custGeom>
              <a:rect b="b" l="l" r="r" t="t"/>
              <a:pathLst>
                <a:path extrusionOk="0" h="13" w="1">
                  <a:moveTo>
                    <a:pt x="0" y="0"/>
                  </a:moveTo>
                  <a:cubicBezTo>
                    <a:pt x="0" y="12"/>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9" name="Google Shape;15079;p74"/>
            <p:cNvSpPr/>
            <p:nvPr/>
          </p:nvSpPr>
          <p:spPr>
            <a:xfrm>
              <a:off x="4489859" y="2969589"/>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0" name="Google Shape;15080;p74"/>
            <p:cNvSpPr/>
            <p:nvPr/>
          </p:nvSpPr>
          <p:spPr>
            <a:xfrm>
              <a:off x="4210933" y="2944952"/>
              <a:ext cx="280072" cy="257346"/>
            </a:xfrm>
            <a:custGeom>
              <a:rect b="b" l="l" r="r" t="t"/>
              <a:pathLst>
                <a:path extrusionOk="0" h="8085" w="8799">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1" name="Google Shape;15081;p74"/>
            <p:cNvSpPr/>
            <p:nvPr/>
          </p:nvSpPr>
          <p:spPr>
            <a:xfrm>
              <a:off x="4212047" y="2926777"/>
              <a:ext cx="144826" cy="234619"/>
            </a:xfrm>
            <a:custGeom>
              <a:rect b="b" l="l" r="r" t="t"/>
              <a:pathLst>
                <a:path extrusionOk="0" h="7371" w="455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2" name="Google Shape;15082;p74"/>
            <p:cNvSpPr/>
            <p:nvPr/>
          </p:nvSpPr>
          <p:spPr>
            <a:xfrm>
              <a:off x="4246550" y="2996103"/>
              <a:ext cx="28074" cy="28106"/>
            </a:xfrm>
            <a:custGeom>
              <a:rect b="b" l="l" r="r" t="t"/>
              <a:pathLst>
                <a:path extrusionOk="0" h="883" w="882">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3" name="Google Shape;15083;p74"/>
            <p:cNvSpPr/>
            <p:nvPr/>
          </p:nvSpPr>
          <p:spPr>
            <a:xfrm>
              <a:off x="4285956" y="3015456"/>
              <a:ext cx="97814" cy="8753"/>
            </a:xfrm>
            <a:custGeom>
              <a:rect b="b" l="l" r="r" t="t"/>
              <a:pathLst>
                <a:path extrusionOk="0" h="275" w="3073">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4" name="Google Shape;15084;p74"/>
            <p:cNvSpPr/>
            <p:nvPr/>
          </p:nvSpPr>
          <p:spPr>
            <a:xfrm>
              <a:off x="4285956" y="3001800"/>
              <a:ext cx="30366" cy="8753"/>
            </a:xfrm>
            <a:custGeom>
              <a:rect b="b" l="l" r="r" t="t"/>
              <a:pathLst>
                <a:path extrusionOk="0" h="275" w="954">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5" name="Google Shape;15085;p74"/>
            <p:cNvSpPr/>
            <p:nvPr/>
          </p:nvSpPr>
          <p:spPr>
            <a:xfrm>
              <a:off x="4246550" y="3060177"/>
              <a:ext cx="28074" cy="28074"/>
            </a:xfrm>
            <a:custGeom>
              <a:rect b="b" l="l" r="r" t="t"/>
              <a:pathLst>
                <a:path extrusionOk="0" h="882" w="882">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6" name="Google Shape;15086;p74"/>
            <p:cNvSpPr/>
            <p:nvPr/>
          </p:nvSpPr>
          <p:spPr>
            <a:xfrm>
              <a:off x="4285956" y="3080261"/>
              <a:ext cx="97814" cy="8371"/>
            </a:xfrm>
            <a:custGeom>
              <a:rect b="b" l="l" r="r" t="t"/>
              <a:pathLst>
                <a:path extrusionOk="0" h="263" w="3073">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7" name="Google Shape;15087;p74"/>
            <p:cNvSpPr/>
            <p:nvPr/>
          </p:nvSpPr>
          <p:spPr>
            <a:xfrm>
              <a:off x="4285956" y="3066224"/>
              <a:ext cx="30366" cy="8753"/>
            </a:xfrm>
            <a:custGeom>
              <a:rect b="b" l="l" r="r" t="t"/>
              <a:pathLst>
                <a:path extrusionOk="0" h="275" w="954">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8" name="Google Shape;15088;p74"/>
            <p:cNvSpPr/>
            <p:nvPr/>
          </p:nvSpPr>
          <p:spPr>
            <a:xfrm>
              <a:off x="4246550" y="3124601"/>
              <a:ext cx="28074" cy="28074"/>
            </a:xfrm>
            <a:custGeom>
              <a:rect b="b" l="l" r="r" t="t"/>
              <a:pathLst>
                <a:path extrusionOk="0" h="882" w="882">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9" name="Google Shape;15089;p74"/>
            <p:cNvSpPr/>
            <p:nvPr/>
          </p:nvSpPr>
          <p:spPr>
            <a:xfrm>
              <a:off x="4285956" y="3143921"/>
              <a:ext cx="97814" cy="8753"/>
            </a:xfrm>
            <a:custGeom>
              <a:rect b="b" l="l" r="r" t="t"/>
              <a:pathLst>
                <a:path extrusionOk="0" h="275" w="3073">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0" name="Google Shape;15090;p74"/>
            <p:cNvSpPr/>
            <p:nvPr/>
          </p:nvSpPr>
          <p:spPr>
            <a:xfrm>
              <a:off x="4285956" y="3130266"/>
              <a:ext cx="30366" cy="8371"/>
            </a:xfrm>
            <a:custGeom>
              <a:rect b="b" l="l" r="r" t="t"/>
              <a:pathLst>
                <a:path extrusionOk="0" h="263" w="954">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91" name="Google Shape;15091;p74"/>
          <p:cNvGrpSpPr/>
          <p:nvPr/>
        </p:nvGrpSpPr>
        <p:grpSpPr>
          <a:xfrm>
            <a:off x="4667216" y="2915382"/>
            <a:ext cx="320273" cy="318395"/>
            <a:chOff x="4667216" y="2915382"/>
            <a:chExt cx="320273" cy="318395"/>
          </a:xfrm>
        </p:grpSpPr>
        <p:sp>
          <p:nvSpPr>
            <p:cNvPr id="15092" name="Google Shape;15092;p74"/>
            <p:cNvSpPr/>
            <p:nvPr/>
          </p:nvSpPr>
          <p:spPr>
            <a:xfrm>
              <a:off x="4686154" y="2938140"/>
              <a:ext cx="166789" cy="163734"/>
            </a:xfrm>
            <a:custGeom>
              <a:rect b="b" l="l" r="r" t="t"/>
              <a:pathLst>
                <a:path extrusionOk="0" h="5144" w="524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3" name="Google Shape;15093;p74"/>
            <p:cNvSpPr/>
            <p:nvPr/>
          </p:nvSpPr>
          <p:spPr>
            <a:xfrm>
              <a:off x="4667216" y="2915382"/>
              <a:ext cx="320273" cy="318395"/>
            </a:xfrm>
            <a:custGeom>
              <a:rect b="b" l="l" r="r" t="t"/>
              <a:pathLst>
                <a:path extrusionOk="0" h="10003" w="10062">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4" name="Google Shape;15094;p74"/>
            <p:cNvSpPr/>
            <p:nvPr/>
          </p:nvSpPr>
          <p:spPr>
            <a:xfrm>
              <a:off x="4733899" y="2960772"/>
              <a:ext cx="75469" cy="86546"/>
            </a:xfrm>
            <a:custGeom>
              <a:rect b="b" l="l" r="r" t="t"/>
              <a:pathLst>
                <a:path extrusionOk="0" h="2719" w="2371">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5" name="Google Shape;15095;p74"/>
            <p:cNvSpPr/>
            <p:nvPr/>
          </p:nvSpPr>
          <p:spPr>
            <a:xfrm>
              <a:off x="4755894" y="3048431"/>
              <a:ext cx="31098" cy="32244"/>
            </a:xfrm>
            <a:custGeom>
              <a:rect b="b" l="l" r="r" t="t"/>
              <a:pathLst>
                <a:path extrusionOk="0" h="1013" w="977">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96" name="Google Shape;15096;p74"/>
          <p:cNvGrpSpPr/>
          <p:nvPr/>
        </p:nvGrpSpPr>
        <p:grpSpPr>
          <a:xfrm>
            <a:off x="5170480" y="2934639"/>
            <a:ext cx="261929" cy="280550"/>
            <a:chOff x="5170480" y="2934639"/>
            <a:chExt cx="261929" cy="280550"/>
          </a:xfrm>
        </p:grpSpPr>
        <p:sp>
          <p:nvSpPr>
            <p:cNvPr id="15097" name="Google Shape;15097;p74"/>
            <p:cNvSpPr/>
            <p:nvPr/>
          </p:nvSpPr>
          <p:spPr>
            <a:xfrm>
              <a:off x="5170480" y="2934639"/>
              <a:ext cx="243340" cy="280550"/>
            </a:xfrm>
            <a:custGeom>
              <a:rect b="b" l="l" r="r" t="t"/>
              <a:pathLst>
                <a:path extrusionOk="0" h="8814" w="7645">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8" name="Google Shape;15098;p74"/>
            <p:cNvSpPr/>
            <p:nvPr/>
          </p:nvSpPr>
          <p:spPr>
            <a:xfrm>
              <a:off x="5217493" y="3007116"/>
              <a:ext cx="34122" cy="34122"/>
            </a:xfrm>
            <a:custGeom>
              <a:rect b="b" l="l" r="r" t="t"/>
              <a:pathLst>
                <a:path extrusionOk="0" h="1072" w="1072">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9" name="Google Shape;15099;p74"/>
            <p:cNvSpPr/>
            <p:nvPr/>
          </p:nvSpPr>
          <p:spPr>
            <a:xfrm>
              <a:off x="5264474" y="3007116"/>
              <a:ext cx="26196" cy="8371"/>
            </a:xfrm>
            <a:custGeom>
              <a:rect b="b" l="l" r="r" t="t"/>
              <a:pathLst>
                <a:path extrusionOk="0" h="263" w="823">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0" name="Google Shape;15100;p74"/>
            <p:cNvSpPr/>
            <p:nvPr/>
          </p:nvSpPr>
          <p:spPr>
            <a:xfrm>
              <a:off x="5264856" y="3029079"/>
              <a:ext cx="86068" cy="8371"/>
            </a:xfrm>
            <a:custGeom>
              <a:rect b="b" l="l" r="r" t="t"/>
              <a:pathLst>
                <a:path extrusionOk="0" h="263" w="2704">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1" name="Google Shape;15101;p74"/>
            <p:cNvSpPr/>
            <p:nvPr/>
          </p:nvSpPr>
          <p:spPr>
            <a:xfrm>
              <a:off x="5227710" y="3062819"/>
              <a:ext cx="51565" cy="8753"/>
            </a:xfrm>
            <a:custGeom>
              <a:rect b="b" l="l" r="r" t="t"/>
              <a:pathLst>
                <a:path extrusionOk="0" h="275" w="162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2" name="Google Shape;15102;p74"/>
            <p:cNvSpPr/>
            <p:nvPr/>
          </p:nvSpPr>
          <p:spPr>
            <a:xfrm>
              <a:off x="5196644" y="3182945"/>
              <a:ext cx="42461" cy="8371"/>
            </a:xfrm>
            <a:custGeom>
              <a:rect b="b" l="l" r="r" t="t"/>
              <a:pathLst>
                <a:path extrusionOk="0" h="263" w="1334">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3" name="Google Shape;15103;p74"/>
            <p:cNvSpPr/>
            <p:nvPr/>
          </p:nvSpPr>
          <p:spPr>
            <a:xfrm>
              <a:off x="5210299" y="3013928"/>
              <a:ext cx="222110" cy="201261"/>
            </a:xfrm>
            <a:custGeom>
              <a:rect b="b" l="l" r="r" t="t"/>
              <a:pathLst>
                <a:path extrusionOk="0" h="6323" w="6978">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04" name="Google Shape;15104;p74"/>
          <p:cNvGrpSpPr/>
          <p:nvPr/>
        </p:nvGrpSpPr>
        <p:grpSpPr>
          <a:xfrm>
            <a:off x="6069423" y="2891892"/>
            <a:ext cx="362321" cy="364231"/>
            <a:chOff x="6069423" y="2891892"/>
            <a:chExt cx="362321" cy="364231"/>
          </a:xfrm>
        </p:grpSpPr>
        <p:sp>
          <p:nvSpPr>
            <p:cNvPr id="15105" name="Google Shape;15105;p74"/>
            <p:cNvSpPr/>
            <p:nvPr/>
          </p:nvSpPr>
          <p:spPr>
            <a:xfrm>
              <a:off x="6069423" y="2891892"/>
              <a:ext cx="278958" cy="278958"/>
            </a:xfrm>
            <a:custGeom>
              <a:rect b="b" l="l" r="r" t="t"/>
              <a:pathLst>
                <a:path extrusionOk="0" h="8764" w="8764">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6" name="Google Shape;15106;p74"/>
            <p:cNvSpPr/>
            <p:nvPr/>
          </p:nvSpPr>
          <p:spPr>
            <a:xfrm>
              <a:off x="6161507" y="2967679"/>
              <a:ext cx="111851" cy="97432"/>
            </a:xfrm>
            <a:custGeom>
              <a:rect b="b" l="l" r="r" t="t"/>
              <a:pathLst>
                <a:path extrusionOk="0" h="3061" w="3514">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7" name="Google Shape;15107;p74"/>
            <p:cNvSpPr/>
            <p:nvPr/>
          </p:nvSpPr>
          <p:spPr>
            <a:xfrm>
              <a:off x="6144828" y="3007848"/>
              <a:ext cx="105389" cy="88742"/>
            </a:xfrm>
            <a:custGeom>
              <a:rect b="b" l="l" r="r" t="t"/>
              <a:pathLst>
                <a:path extrusionOk="0" h="2788" w="3311">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74"/>
            <p:cNvSpPr/>
            <p:nvPr/>
          </p:nvSpPr>
          <p:spPr>
            <a:xfrm>
              <a:off x="6245633" y="3069248"/>
              <a:ext cx="186110" cy="186874"/>
            </a:xfrm>
            <a:custGeom>
              <a:rect b="b" l="l" r="r" t="t"/>
              <a:pathLst>
                <a:path extrusionOk="0" h="5871" w="5847">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9" name="Google Shape;15109;p74"/>
            <p:cNvSpPr/>
            <p:nvPr/>
          </p:nvSpPr>
          <p:spPr>
            <a:xfrm>
              <a:off x="6305888" y="3129884"/>
              <a:ext cx="64488" cy="64456"/>
            </a:xfrm>
            <a:custGeom>
              <a:rect b="b" l="l" r="r" t="t"/>
              <a:pathLst>
                <a:path extrusionOk="0" h="2025" w="2026">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0" name="Google Shape;15110;p74"/>
            <p:cNvSpPr/>
            <p:nvPr/>
          </p:nvSpPr>
          <p:spPr>
            <a:xfrm>
              <a:off x="6173634" y="2997631"/>
              <a:ext cx="70153" cy="70153"/>
            </a:xfrm>
            <a:custGeom>
              <a:rect b="b" l="l" r="r" t="t"/>
              <a:pathLst>
                <a:path extrusionOk="0" h="2204" w="2204">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11" name="Google Shape;15111;p74"/>
          <p:cNvGrpSpPr/>
          <p:nvPr/>
        </p:nvGrpSpPr>
        <p:grpSpPr>
          <a:xfrm>
            <a:off x="6571955" y="2919170"/>
            <a:ext cx="308878" cy="311170"/>
            <a:chOff x="6571955" y="2919170"/>
            <a:chExt cx="308878" cy="311170"/>
          </a:xfrm>
        </p:grpSpPr>
        <p:sp>
          <p:nvSpPr>
            <p:cNvPr id="15112" name="Google Shape;15112;p74"/>
            <p:cNvSpPr/>
            <p:nvPr/>
          </p:nvSpPr>
          <p:spPr>
            <a:xfrm>
              <a:off x="6571955" y="2919170"/>
              <a:ext cx="245982" cy="237675"/>
            </a:xfrm>
            <a:custGeom>
              <a:rect b="b" l="l" r="r" t="t"/>
              <a:pathLst>
                <a:path extrusionOk="0" h="7467" w="7728">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3" name="Google Shape;15113;p74"/>
            <p:cNvSpPr/>
            <p:nvPr/>
          </p:nvSpPr>
          <p:spPr>
            <a:xfrm>
              <a:off x="6708760" y="3206436"/>
              <a:ext cx="33740" cy="9517"/>
            </a:xfrm>
            <a:custGeom>
              <a:rect b="b" l="l" r="r" t="t"/>
              <a:pathLst>
                <a:path extrusionOk="0" h="299" w="106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4" name="Google Shape;15114;p74"/>
            <p:cNvSpPr/>
            <p:nvPr/>
          </p:nvSpPr>
          <p:spPr>
            <a:xfrm>
              <a:off x="6604549" y="2993079"/>
              <a:ext cx="59904" cy="51565"/>
            </a:xfrm>
            <a:custGeom>
              <a:rect b="b" l="l" r="r" t="t"/>
              <a:pathLst>
                <a:path extrusionOk="0" h="1620" w="1882">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5" name="Google Shape;15115;p74"/>
            <p:cNvSpPr/>
            <p:nvPr/>
          </p:nvSpPr>
          <p:spPr>
            <a:xfrm>
              <a:off x="6634469" y="2991933"/>
              <a:ext cx="246364" cy="238407"/>
            </a:xfrm>
            <a:custGeom>
              <a:rect b="b" l="l" r="r" t="t"/>
              <a:pathLst>
                <a:path extrusionOk="0" h="7490" w="774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6" name="Google Shape;15116;p74"/>
            <p:cNvSpPr/>
            <p:nvPr/>
          </p:nvSpPr>
          <p:spPr>
            <a:xfrm>
              <a:off x="6790627" y="3057885"/>
              <a:ext cx="52329" cy="60668"/>
            </a:xfrm>
            <a:custGeom>
              <a:rect b="b" l="l" r="r" t="t"/>
              <a:pathLst>
                <a:path extrusionOk="0" h="1906" w="1644">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7" name="Google Shape;15117;p74"/>
            <p:cNvSpPr/>
            <p:nvPr/>
          </p:nvSpPr>
          <p:spPr>
            <a:xfrm>
              <a:off x="6712166" y="2975286"/>
              <a:ext cx="73941" cy="9485"/>
            </a:xfrm>
            <a:custGeom>
              <a:rect b="b" l="l" r="r" t="t"/>
              <a:pathLst>
                <a:path extrusionOk="0" h="298" w="2323">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8" name="Google Shape;15118;p74"/>
            <p:cNvSpPr/>
            <p:nvPr/>
          </p:nvSpPr>
          <p:spPr>
            <a:xfrm>
              <a:off x="6712166" y="2993461"/>
              <a:ext cx="73941" cy="9517"/>
            </a:xfrm>
            <a:custGeom>
              <a:rect b="b" l="l" r="r" t="t"/>
              <a:pathLst>
                <a:path extrusionOk="0" h="299" w="2323">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9" name="Google Shape;15119;p74"/>
            <p:cNvSpPr/>
            <p:nvPr/>
          </p:nvSpPr>
          <p:spPr>
            <a:xfrm>
              <a:off x="6712166" y="3012050"/>
              <a:ext cx="73941" cy="9485"/>
            </a:xfrm>
            <a:custGeom>
              <a:rect b="b" l="l" r="r" t="t"/>
              <a:pathLst>
                <a:path extrusionOk="0" h="298" w="2323">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0" name="Google Shape;15120;p74"/>
            <p:cNvSpPr/>
            <p:nvPr/>
          </p:nvSpPr>
          <p:spPr>
            <a:xfrm>
              <a:off x="6662511" y="3103752"/>
              <a:ext cx="73941" cy="27310"/>
            </a:xfrm>
            <a:custGeom>
              <a:rect b="b" l="l" r="r" t="t"/>
              <a:pathLst>
                <a:path extrusionOk="0" h="858" w="2323">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1" name="Google Shape;15121;p74"/>
            <p:cNvSpPr/>
            <p:nvPr/>
          </p:nvSpPr>
          <p:spPr>
            <a:xfrm>
              <a:off x="6662893" y="3140134"/>
              <a:ext cx="73941" cy="9485"/>
            </a:xfrm>
            <a:custGeom>
              <a:rect b="b" l="l" r="r" t="t"/>
              <a:pathLst>
                <a:path extrusionOk="0" h="298" w="2323">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22" name="Google Shape;15122;p74"/>
          <p:cNvGrpSpPr/>
          <p:nvPr/>
        </p:nvGrpSpPr>
        <p:grpSpPr>
          <a:xfrm>
            <a:off x="7500054" y="2934735"/>
            <a:ext cx="350576" cy="280454"/>
            <a:chOff x="7500054" y="2934735"/>
            <a:chExt cx="350576" cy="280454"/>
          </a:xfrm>
        </p:grpSpPr>
        <p:sp>
          <p:nvSpPr>
            <p:cNvPr id="15123" name="Google Shape;15123;p74"/>
            <p:cNvSpPr/>
            <p:nvPr/>
          </p:nvSpPr>
          <p:spPr>
            <a:xfrm>
              <a:off x="7571671" y="2959371"/>
              <a:ext cx="191426" cy="10249"/>
            </a:xfrm>
            <a:custGeom>
              <a:rect b="b" l="l" r="r" t="t"/>
              <a:pathLst>
                <a:path extrusionOk="0" h="322" w="6014">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4" name="Google Shape;15124;p74"/>
            <p:cNvSpPr/>
            <p:nvPr/>
          </p:nvSpPr>
          <p:spPr>
            <a:xfrm>
              <a:off x="7500054" y="2934735"/>
              <a:ext cx="350576" cy="280454"/>
            </a:xfrm>
            <a:custGeom>
              <a:rect b="b" l="l" r="r" t="t"/>
              <a:pathLst>
                <a:path extrusionOk="0" h="8811" w="11014">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5" name="Google Shape;15125;p74"/>
            <p:cNvSpPr/>
            <p:nvPr/>
          </p:nvSpPr>
          <p:spPr>
            <a:xfrm>
              <a:off x="7539459" y="3074564"/>
              <a:ext cx="82663" cy="10249"/>
            </a:xfrm>
            <a:custGeom>
              <a:rect b="b" l="l" r="r" t="t"/>
              <a:pathLst>
                <a:path extrusionOk="0" h="322"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6" name="Google Shape;15126;p74"/>
            <p:cNvSpPr/>
            <p:nvPr/>
          </p:nvSpPr>
          <p:spPr>
            <a:xfrm>
              <a:off x="7539459" y="3099582"/>
              <a:ext cx="82663" cy="10249"/>
            </a:xfrm>
            <a:custGeom>
              <a:rect b="b" l="l" r="r" t="t"/>
              <a:pathLst>
                <a:path extrusionOk="0" h="322" w="2597">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7" name="Google Shape;15127;p74"/>
            <p:cNvSpPr/>
            <p:nvPr/>
          </p:nvSpPr>
          <p:spPr>
            <a:xfrm>
              <a:off x="7539459" y="3124601"/>
              <a:ext cx="82663" cy="10631"/>
            </a:xfrm>
            <a:custGeom>
              <a:rect b="b" l="l" r="r" t="t"/>
              <a:pathLst>
                <a:path extrusionOk="0" h="334" w="2597">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8" name="Google Shape;15128;p74"/>
            <p:cNvSpPr/>
            <p:nvPr/>
          </p:nvSpPr>
          <p:spPr>
            <a:xfrm>
              <a:off x="7539459" y="3149587"/>
              <a:ext cx="82663" cy="10663"/>
            </a:xfrm>
            <a:custGeom>
              <a:rect b="b" l="l" r="r" t="t"/>
              <a:pathLst>
                <a:path extrusionOk="0" h="335" w="2597">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9" name="Google Shape;15129;p74"/>
            <p:cNvSpPr/>
            <p:nvPr/>
          </p:nvSpPr>
          <p:spPr>
            <a:xfrm>
              <a:off x="7539459" y="3174988"/>
              <a:ext cx="82663" cy="10281"/>
            </a:xfrm>
            <a:custGeom>
              <a:rect b="b" l="l" r="r" t="t"/>
              <a:pathLst>
                <a:path extrusionOk="0" h="323"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0" name="Google Shape;15130;p74"/>
            <p:cNvSpPr/>
            <p:nvPr/>
          </p:nvSpPr>
          <p:spPr>
            <a:xfrm>
              <a:off x="7539459" y="3011286"/>
              <a:ext cx="220614" cy="47395"/>
            </a:xfrm>
            <a:custGeom>
              <a:rect b="b" l="l" r="r" t="t"/>
              <a:pathLst>
                <a:path extrusionOk="0" h="1489" w="6931">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31" name="Google Shape;15131;p74"/>
          <p:cNvGrpSpPr/>
          <p:nvPr/>
        </p:nvGrpSpPr>
        <p:grpSpPr>
          <a:xfrm>
            <a:off x="7024430" y="2874662"/>
            <a:ext cx="332012" cy="355454"/>
            <a:chOff x="7055134" y="2919170"/>
            <a:chExt cx="290321" cy="310820"/>
          </a:xfrm>
        </p:grpSpPr>
        <p:sp>
          <p:nvSpPr>
            <p:cNvPr id="15132" name="Google Shape;15132;p74"/>
            <p:cNvSpPr/>
            <p:nvPr/>
          </p:nvSpPr>
          <p:spPr>
            <a:xfrm>
              <a:off x="7102497" y="2970989"/>
              <a:ext cx="191044" cy="259001"/>
            </a:xfrm>
            <a:custGeom>
              <a:rect b="b" l="l" r="r" t="t"/>
              <a:pathLst>
                <a:path extrusionOk="0" h="8137" w="6002">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3" name="Google Shape;15133;p74"/>
            <p:cNvSpPr/>
            <p:nvPr/>
          </p:nvSpPr>
          <p:spPr>
            <a:xfrm>
              <a:off x="7304872" y="3059413"/>
              <a:ext cx="40583" cy="9485"/>
            </a:xfrm>
            <a:custGeom>
              <a:rect b="b" l="l" r="r" t="t"/>
              <a:pathLst>
                <a:path extrusionOk="0" h="298" w="1275">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4" name="Google Shape;15134;p74"/>
            <p:cNvSpPr/>
            <p:nvPr/>
          </p:nvSpPr>
          <p:spPr>
            <a:xfrm>
              <a:off x="7055134" y="3059413"/>
              <a:ext cx="41347" cy="9485"/>
            </a:xfrm>
            <a:custGeom>
              <a:rect b="b" l="l" r="r" t="t"/>
              <a:pathLst>
                <a:path extrusionOk="0" h="298" w="1299">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5" name="Google Shape;15135;p74"/>
            <p:cNvSpPr/>
            <p:nvPr/>
          </p:nvSpPr>
          <p:spPr>
            <a:xfrm>
              <a:off x="7195727" y="2919170"/>
              <a:ext cx="9517" cy="40583"/>
            </a:xfrm>
            <a:custGeom>
              <a:rect b="b" l="l" r="r" t="t"/>
              <a:pathLst>
                <a:path extrusionOk="0" h="1275" w="299">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74"/>
            <p:cNvSpPr/>
            <p:nvPr/>
          </p:nvSpPr>
          <p:spPr>
            <a:xfrm>
              <a:off x="7185128" y="3007116"/>
              <a:ext cx="30334" cy="92880"/>
            </a:xfrm>
            <a:custGeom>
              <a:rect b="b" l="l" r="r" t="t"/>
              <a:pathLst>
                <a:path extrusionOk="0" h="2918" w="953">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7" name="Google Shape;15137;p74"/>
            <p:cNvSpPr/>
            <p:nvPr/>
          </p:nvSpPr>
          <p:spPr>
            <a:xfrm>
              <a:off x="7187770" y="3111328"/>
              <a:ext cx="25814" cy="25814"/>
            </a:xfrm>
            <a:custGeom>
              <a:rect b="b" l="l" r="r" t="t"/>
              <a:pathLst>
                <a:path extrusionOk="0" h="811" w="811">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8" name="Google Shape;15138;p74"/>
            <p:cNvSpPr/>
            <p:nvPr/>
          </p:nvSpPr>
          <p:spPr>
            <a:xfrm>
              <a:off x="7249552" y="2951477"/>
              <a:ext cx="18971" cy="23077"/>
            </a:xfrm>
            <a:custGeom>
              <a:rect b="b" l="l" r="r" t="t"/>
              <a:pathLst>
                <a:path extrusionOk="0" h="725" w="596">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9" name="Google Shape;15139;p74"/>
            <p:cNvSpPr/>
            <p:nvPr/>
          </p:nvSpPr>
          <p:spPr>
            <a:xfrm>
              <a:off x="7132831" y="3153852"/>
              <a:ext cx="18589" cy="22695"/>
            </a:xfrm>
            <a:custGeom>
              <a:rect b="b" l="l" r="r" t="t"/>
              <a:pathLst>
                <a:path extrusionOk="0" h="713" w="584">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0" name="Google Shape;15140;p74"/>
            <p:cNvSpPr/>
            <p:nvPr/>
          </p:nvSpPr>
          <p:spPr>
            <a:xfrm>
              <a:off x="7132449" y="2951477"/>
              <a:ext cx="18971" cy="23077"/>
            </a:xfrm>
            <a:custGeom>
              <a:rect b="b" l="l" r="r" t="t"/>
              <a:pathLst>
                <a:path extrusionOk="0" h="725" w="596">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1" name="Google Shape;15141;p74"/>
            <p:cNvSpPr/>
            <p:nvPr/>
          </p:nvSpPr>
          <p:spPr>
            <a:xfrm>
              <a:off x="7249552" y="3153852"/>
              <a:ext cx="18971" cy="22695"/>
            </a:xfrm>
            <a:custGeom>
              <a:rect b="b" l="l" r="r" t="t"/>
              <a:pathLst>
                <a:path extrusionOk="0" h="713" w="596">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2" name="Google Shape;15142;p74"/>
            <p:cNvSpPr/>
            <p:nvPr/>
          </p:nvSpPr>
          <p:spPr>
            <a:xfrm>
              <a:off x="7289721" y="3113969"/>
              <a:ext cx="24286" cy="17093"/>
            </a:xfrm>
            <a:custGeom>
              <a:rect b="b" l="l" r="r" t="t"/>
              <a:pathLst>
                <a:path extrusionOk="0" h="537" w="763">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3" name="Google Shape;15143;p74"/>
            <p:cNvSpPr/>
            <p:nvPr/>
          </p:nvSpPr>
          <p:spPr>
            <a:xfrm>
              <a:off x="7086964" y="2996931"/>
              <a:ext cx="24668" cy="17411"/>
            </a:xfrm>
            <a:custGeom>
              <a:rect b="b" l="l" r="r" t="t"/>
              <a:pathLst>
                <a:path extrusionOk="0" h="547" w="775">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4" name="Google Shape;15144;p74"/>
            <p:cNvSpPr/>
            <p:nvPr/>
          </p:nvSpPr>
          <p:spPr>
            <a:xfrm>
              <a:off x="7289339" y="2996931"/>
              <a:ext cx="24668" cy="17411"/>
            </a:xfrm>
            <a:custGeom>
              <a:rect b="b" l="l" r="r" t="t"/>
              <a:pathLst>
                <a:path extrusionOk="0" h="547" w="775">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5" name="Google Shape;15145;p74"/>
            <p:cNvSpPr/>
            <p:nvPr/>
          </p:nvSpPr>
          <p:spPr>
            <a:xfrm>
              <a:off x="7086964" y="3113587"/>
              <a:ext cx="24668" cy="17093"/>
            </a:xfrm>
            <a:custGeom>
              <a:rect b="b" l="l" r="r" t="t"/>
              <a:pathLst>
                <a:path extrusionOk="0" h="537" w="775">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46" name="Google Shape;15146;p74"/>
          <p:cNvGrpSpPr/>
          <p:nvPr/>
        </p:nvGrpSpPr>
        <p:grpSpPr>
          <a:xfrm>
            <a:off x="7985143" y="2900613"/>
            <a:ext cx="330109" cy="347552"/>
            <a:chOff x="7985143" y="2900613"/>
            <a:chExt cx="330109" cy="347552"/>
          </a:xfrm>
        </p:grpSpPr>
        <p:sp>
          <p:nvSpPr>
            <p:cNvPr id="15147" name="Google Shape;15147;p74"/>
            <p:cNvSpPr/>
            <p:nvPr/>
          </p:nvSpPr>
          <p:spPr>
            <a:xfrm>
              <a:off x="8143943" y="3145449"/>
              <a:ext cx="13273" cy="10631"/>
            </a:xfrm>
            <a:custGeom>
              <a:rect b="b" l="l" r="r" t="t"/>
              <a:pathLst>
                <a:path extrusionOk="0" h="334" w="417">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8" name="Google Shape;15148;p74"/>
            <p:cNvSpPr/>
            <p:nvPr/>
          </p:nvSpPr>
          <p:spPr>
            <a:xfrm>
              <a:off x="8163264" y="3005970"/>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9" name="Google Shape;15149;p74"/>
            <p:cNvSpPr/>
            <p:nvPr/>
          </p:nvSpPr>
          <p:spPr>
            <a:xfrm>
              <a:off x="8163264" y="3005970"/>
              <a:ext cx="5347" cy="11013"/>
            </a:xfrm>
            <a:custGeom>
              <a:rect b="b" l="l" r="r" t="t"/>
              <a:pathLst>
                <a:path extrusionOk="0" h="346" w="168">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0" name="Google Shape;15150;p74"/>
            <p:cNvSpPr/>
            <p:nvPr/>
          </p:nvSpPr>
          <p:spPr>
            <a:xfrm>
              <a:off x="8163264" y="3005588"/>
              <a:ext cx="32" cy="414"/>
            </a:xfrm>
            <a:custGeom>
              <a:rect b="b" l="l" r="r" t="t"/>
              <a:pathLst>
                <a:path extrusionOk="0" h="13" w="1">
                  <a:moveTo>
                    <a:pt x="1" y="1"/>
                  </a:moveTo>
                  <a:cubicBezTo>
                    <a:pt x="1" y="13"/>
                    <a:pt x="1" y="13"/>
                    <a:pt x="1" y="1"/>
                  </a:cubicBezTo>
                  <a:cubicBezTo>
                    <a:pt x="1" y="13"/>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1" name="Google Shape;15151;p74"/>
            <p:cNvSpPr/>
            <p:nvPr/>
          </p:nvSpPr>
          <p:spPr>
            <a:xfrm>
              <a:off x="8168579" y="3016952"/>
              <a:ext cx="32" cy="796"/>
            </a:xfrm>
            <a:custGeom>
              <a:rect b="b" l="l" r="r" t="t"/>
              <a:pathLst>
                <a:path extrusionOk="0" h="25" w="1">
                  <a:moveTo>
                    <a:pt x="0" y="1"/>
                  </a:moveTo>
                  <a:cubicBezTo>
                    <a:pt x="0" y="25"/>
                    <a:pt x="0" y="25"/>
                    <a:pt x="0" y="1"/>
                  </a:cubicBezTo>
                  <a:cubicBezTo>
                    <a:pt x="0" y="25"/>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2" name="Google Shape;15152;p74"/>
            <p:cNvSpPr/>
            <p:nvPr/>
          </p:nvSpPr>
          <p:spPr>
            <a:xfrm>
              <a:off x="7985143" y="2900613"/>
              <a:ext cx="330109" cy="347552"/>
            </a:xfrm>
            <a:custGeom>
              <a:rect b="b" l="l" r="r" t="t"/>
              <a:pathLst>
                <a:path extrusionOk="0" h="10919" w="10371">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3" name="Google Shape;15153;p74"/>
            <p:cNvSpPr/>
            <p:nvPr/>
          </p:nvSpPr>
          <p:spPr>
            <a:xfrm>
              <a:off x="8168579" y="3016952"/>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4" name="Google Shape;15154;p74"/>
            <p:cNvSpPr/>
            <p:nvPr/>
          </p:nvSpPr>
          <p:spPr>
            <a:xfrm>
              <a:off x="8168579" y="3017715"/>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55" name="Google Shape;15155;p74"/>
          <p:cNvGrpSpPr/>
          <p:nvPr/>
        </p:nvGrpSpPr>
        <p:grpSpPr>
          <a:xfrm>
            <a:off x="7990840" y="2435226"/>
            <a:ext cx="354363" cy="353631"/>
            <a:chOff x="7990840" y="2435226"/>
            <a:chExt cx="354363" cy="353631"/>
          </a:xfrm>
        </p:grpSpPr>
        <p:sp>
          <p:nvSpPr>
            <p:cNvPr id="15156" name="Google Shape;15156;p74"/>
            <p:cNvSpPr/>
            <p:nvPr/>
          </p:nvSpPr>
          <p:spPr>
            <a:xfrm>
              <a:off x="7990840" y="2435226"/>
              <a:ext cx="354363" cy="353631"/>
            </a:xfrm>
            <a:custGeom>
              <a:rect b="b" l="l" r="r" t="t"/>
              <a:pathLst>
                <a:path extrusionOk="0" h="11110" w="11133">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7" name="Google Shape;15157;p74"/>
            <p:cNvSpPr/>
            <p:nvPr/>
          </p:nvSpPr>
          <p:spPr>
            <a:xfrm>
              <a:off x="8190160" y="2704158"/>
              <a:ext cx="61814" cy="45644"/>
            </a:xfrm>
            <a:custGeom>
              <a:rect b="b" l="l" r="r" t="t"/>
              <a:pathLst>
                <a:path extrusionOk="0" h="1434" w="1942">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8" name="Google Shape;15158;p74"/>
            <p:cNvSpPr/>
            <p:nvPr/>
          </p:nvSpPr>
          <p:spPr>
            <a:xfrm>
              <a:off x="8162882" y="2684201"/>
              <a:ext cx="22026" cy="18239"/>
            </a:xfrm>
            <a:custGeom>
              <a:rect b="b" l="l" r="r" t="t"/>
              <a:pathLst>
                <a:path extrusionOk="0" h="573" w="692">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59" name="Google Shape;15159;p74"/>
          <p:cNvGrpSpPr/>
          <p:nvPr/>
        </p:nvGrpSpPr>
        <p:grpSpPr>
          <a:xfrm>
            <a:off x="1817317" y="2480330"/>
            <a:ext cx="350958" cy="263043"/>
            <a:chOff x="1817317" y="2480330"/>
            <a:chExt cx="350958" cy="263043"/>
          </a:xfrm>
        </p:grpSpPr>
        <p:sp>
          <p:nvSpPr>
            <p:cNvPr id="15160" name="Google Shape;15160;p74"/>
            <p:cNvSpPr/>
            <p:nvPr/>
          </p:nvSpPr>
          <p:spPr>
            <a:xfrm>
              <a:off x="1817317" y="2480330"/>
              <a:ext cx="350958" cy="191426"/>
            </a:xfrm>
            <a:custGeom>
              <a:rect b="b" l="l" r="r" t="t"/>
              <a:pathLst>
                <a:path extrusionOk="0" h="6014" w="11026">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1" name="Google Shape;15161;p74"/>
            <p:cNvSpPr/>
            <p:nvPr/>
          </p:nvSpPr>
          <p:spPr>
            <a:xfrm>
              <a:off x="1926844" y="2568626"/>
              <a:ext cx="131140" cy="174747"/>
            </a:xfrm>
            <a:custGeom>
              <a:rect b="b" l="l" r="r" t="t"/>
              <a:pathLst>
                <a:path extrusionOk="0" h="5490" w="412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2" name="Google Shape;15162;p74"/>
            <p:cNvSpPr/>
            <p:nvPr/>
          </p:nvSpPr>
          <p:spPr>
            <a:xfrm>
              <a:off x="1965485" y="2639893"/>
              <a:ext cx="55002" cy="70885"/>
            </a:xfrm>
            <a:custGeom>
              <a:rect b="b" l="l" r="r" t="t"/>
              <a:pathLst>
                <a:path extrusionOk="0" h="2227" w="1728">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3" name="Google Shape;15163;p74"/>
            <p:cNvSpPr/>
            <p:nvPr/>
          </p:nvSpPr>
          <p:spPr>
            <a:xfrm>
              <a:off x="1965103" y="2503406"/>
              <a:ext cx="43989" cy="31162"/>
            </a:xfrm>
            <a:custGeom>
              <a:rect b="b" l="l" r="r" t="t"/>
              <a:pathLst>
                <a:path extrusionOk="0" h="979" w="1382">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74"/>
            <p:cNvSpPr/>
            <p:nvPr/>
          </p:nvSpPr>
          <p:spPr>
            <a:xfrm>
              <a:off x="2052668" y="2537369"/>
              <a:ext cx="34504" cy="30175"/>
            </a:xfrm>
            <a:custGeom>
              <a:rect b="b" l="l" r="r" t="t"/>
              <a:pathLst>
                <a:path extrusionOk="0" h="948" w="1084">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65" name="Google Shape;15165;p74"/>
          <p:cNvGrpSpPr/>
          <p:nvPr/>
        </p:nvGrpSpPr>
        <p:grpSpPr>
          <a:xfrm>
            <a:off x="1341727" y="2483349"/>
            <a:ext cx="419913" cy="308109"/>
            <a:chOff x="1341727" y="2483349"/>
            <a:chExt cx="419913" cy="308109"/>
          </a:xfrm>
        </p:grpSpPr>
        <p:sp>
          <p:nvSpPr>
            <p:cNvPr id="15166" name="Google Shape;15166;p74"/>
            <p:cNvSpPr/>
            <p:nvPr/>
          </p:nvSpPr>
          <p:spPr>
            <a:xfrm>
              <a:off x="1623896" y="2522310"/>
              <a:ext cx="53488" cy="18605"/>
            </a:xfrm>
            <a:custGeom>
              <a:rect b="b" l="l" r="r" t="t"/>
              <a:pathLst>
                <a:path extrusionOk="0" h="489" w="1406">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7" name="Google Shape;15167;p74"/>
            <p:cNvSpPr/>
            <p:nvPr/>
          </p:nvSpPr>
          <p:spPr>
            <a:xfrm>
              <a:off x="1341727" y="2483349"/>
              <a:ext cx="419913" cy="308109"/>
            </a:xfrm>
            <a:custGeom>
              <a:rect b="b" l="l" r="r" t="t"/>
              <a:pathLst>
                <a:path extrusionOk="0" h="8098" w="11038">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8" name="Google Shape;15168;p74"/>
            <p:cNvSpPr/>
            <p:nvPr/>
          </p:nvSpPr>
          <p:spPr>
            <a:xfrm>
              <a:off x="1611228" y="2679979"/>
              <a:ext cx="12250" cy="12708"/>
            </a:xfrm>
            <a:custGeom>
              <a:rect b="b" l="l" r="r" t="t"/>
              <a:pathLst>
                <a:path extrusionOk="0" h="334" w="322">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69" name="Google Shape;15169;p74"/>
          <p:cNvGrpSpPr/>
          <p:nvPr/>
        </p:nvGrpSpPr>
        <p:grpSpPr>
          <a:xfrm>
            <a:off x="854332" y="2447736"/>
            <a:ext cx="376358" cy="330109"/>
            <a:chOff x="854332" y="2447736"/>
            <a:chExt cx="376358" cy="330109"/>
          </a:xfrm>
        </p:grpSpPr>
        <p:sp>
          <p:nvSpPr>
            <p:cNvPr id="15170" name="Google Shape;15170;p74"/>
            <p:cNvSpPr/>
            <p:nvPr/>
          </p:nvSpPr>
          <p:spPr>
            <a:xfrm>
              <a:off x="854332" y="2483353"/>
              <a:ext cx="376358" cy="294491"/>
            </a:xfrm>
            <a:custGeom>
              <a:rect b="b" l="l" r="r" t="t"/>
              <a:pathLst>
                <a:path extrusionOk="0" h="9252" w="11824">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1" name="Google Shape;15171;p74"/>
            <p:cNvSpPr/>
            <p:nvPr/>
          </p:nvSpPr>
          <p:spPr>
            <a:xfrm>
              <a:off x="983561" y="2677389"/>
              <a:ext cx="23140" cy="11395"/>
            </a:xfrm>
            <a:custGeom>
              <a:rect b="b" l="l" r="r" t="t"/>
              <a:pathLst>
                <a:path extrusionOk="0" h="358" w="727">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2" name="Google Shape;15172;p74"/>
            <p:cNvSpPr/>
            <p:nvPr/>
          </p:nvSpPr>
          <p:spPr>
            <a:xfrm>
              <a:off x="1030925" y="2447736"/>
              <a:ext cx="187638" cy="183086"/>
            </a:xfrm>
            <a:custGeom>
              <a:rect b="b" l="l" r="r" t="t"/>
              <a:pathLst>
                <a:path extrusionOk="0" h="5752" w="5895">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3" name="Google Shape;15173;p74"/>
            <p:cNvSpPr/>
            <p:nvPr/>
          </p:nvSpPr>
          <p:spPr>
            <a:xfrm>
              <a:off x="1066574" y="2483353"/>
              <a:ext cx="28806" cy="11045"/>
            </a:xfrm>
            <a:custGeom>
              <a:rect b="b" l="l" r="r" t="t"/>
              <a:pathLst>
                <a:path extrusionOk="0" h="347" w="905">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4" name="Google Shape;15174;p74"/>
            <p:cNvSpPr/>
            <p:nvPr/>
          </p:nvSpPr>
          <p:spPr>
            <a:xfrm>
              <a:off x="1107126" y="2483353"/>
              <a:ext cx="76201" cy="11045"/>
            </a:xfrm>
            <a:custGeom>
              <a:rect b="b" l="l" r="r" t="t"/>
              <a:pathLst>
                <a:path extrusionOk="0" h="347" w="2394">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5" name="Google Shape;15175;p74"/>
            <p:cNvSpPr/>
            <p:nvPr/>
          </p:nvSpPr>
          <p:spPr>
            <a:xfrm>
              <a:off x="1065810" y="2512542"/>
              <a:ext cx="117516" cy="11395"/>
            </a:xfrm>
            <a:custGeom>
              <a:rect b="b" l="l" r="r" t="t"/>
              <a:pathLst>
                <a:path extrusionOk="0" h="358" w="3692">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6" name="Google Shape;15176;p74"/>
            <p:cNvSpPr/>
            <p:nvPr/>
          </p:nvSpPr>
          <p:spPr>
            <a:xfrm>
              <a:off x="1065810" y="2542112"/>
              <a:ext cx="76583" cy="11395"/>
            </a:xfrm>
            <a:custGeom>
              <a:rect b="b" l="l" r="r" t="t"/>
              <a:pathLst>
                <a:path extrusionOk="0" h="358" w="2406">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7" name="Google Shape;15177;p74"/>
            <p:cNvSpPr/>
            <p:nvPr/>
          </p:nvSpPr>
          <p:spPr>
            <a:xfrm>
              <a:off x="1154489" y="2542112"/>
              <a:ext cx="28838" cy="11395"/>
            </a:xfrm>
            <a:custGeom>
              <a:rect b="b" l="l" r="r" t="t"/>
              <a:pathLst>
                <a:path extrusionOk="0" h="358" w="906">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78" name="Google Shape;15178;p74"/>
          <p:cNvGrpSpPr/>
          <p:nvPr/>
        </p:nvGrpSpPr>
        <p:grpSpPr>
          <a:xfrm>
            <a:off x="4206763" y="2450951"/>
            <a:ext cx="322151" cy="322374"/>
            <a:chOff x="4206763" y="2450951"/>
            <a:chExt cx="322151" cy="322374"/>
          </a:xfrm>
        </p:grpSpPr>
        <p:sp>
          <p:nvSpPr>
            <p:cNvPr id="15179" name="Google Shape;15179;p74"/>
            <p:cNvSpPr/>
            <p:nvPr/>
          </p:nvSpPr>
          <p:spPr>
            <a:xfrm>
              <a:off x="4206763" y="2571650"/>
              <a:ext cx="322151" cy="201675"/>
            </a:xfrm>
            <a:custGeom>
              <a:rect b="b" l="l" r="r" t="t"/>
              <a:pathLst>
                <a:path extrusionOk="0" h="6336" w="10121">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0" name="Google Shape;15180;p74"/>
            <p:cNvSpPr/>
            <p:nvPr/>
          </p:nvSpPr>
          <p:spPr>
            <a:xfrm>
              <a:off x="4210933" y="2450951"/>
              <a:ext cx="308878" cy="185537"/>
            </a:xfrm>
            <a:custGeom>
              <a:rect b="b" l="l" r="r" t="t"/>
              <a:pathLst>
                <a:path extrusionOk="0" h="5829" w="9704">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81" name="Google Shape;15181;p74"/>
          <p:cNvGrpSpPr/>
          <p:nvPr/>
        </p:nvGrpSpPr>
        <p:grpSpPr>
          <a:xfrm>
            <a:off x="7528096" y="2450059"/>
            <a:ext cx="327976" cy="324316"/>
            <a:chOff x="7528096" y="2450059"/>
            <a:chExt cx="327976" cy="324316"/>
          </a:xfrm>
        </p:grpSpPr>
        <p:sp>
          <p:nvSpPr>
            <p:cNvPr id="15182" name="Google Shape;15182;p74"/>
            <p:cNvSpPr/>
            <p:nvPr/>
          </p:nvSpPr>
          <p:spPr>
            <a:xfrm>
              <a:off x="7569411" y="2697187"/>
              <a:ext cx="26928" cy="25623"/>
            </a:xfrm>
            <a:custGeom>
              <a:rect b="b" l="l" r="r" t="t"/>
              <a:pathLst>
                <a:path extrusionOk="0" h="805" w="846">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3" name="Google Shape;15183;p74"/>
            <p:cNvSpPr/>
            <p:nvPr/>
          </p:nvSpPr>
          <p:spPr>
            <a:xfrm>
              <a:off x="7600859" y="2728667"/>
              <a:ext cx="26578" cy="25591"/>
            </a:xfrm>
            <a:custGeom>
              <a:rect b="b" l="l" r="r" t="t"/>
              <a:pathLst>
                <a:path extrusionOk="0" h="804" w="835">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4" name="Google Shape;15184;p74"/>
            <p:cNvSpPr/>
            <p:nvPr/>
          </p:nvSpPr>
          <p:spPr>
            <a:xfrm>
              <a:off x="7585326" y="2713102"/>
              <a:ext cx="26546" cy="25241"/>
            </a:xfrm>
            <a:custGeom>
              <a:rect b="b" l="l" r="r" t="t"/>
              <a:pathLst>
                <a:path extrusionOk="0" h="793" w="834">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5" name="Google Shape;15185;p74"/>
            <p:cNvSpPr/>
            <p:nvPr/>
          </p:nvSpPr>
          <p:spPr>
            <a:xfrm>
              <a:off x="7528096" y="2450059"/>
              <a:ext cx="327976" cy="324316"/>
            </a:xfrm>
            <a:custGeom>
              <a:rect b="b" l="l" r="r" t="t"/>
              <a:pathLst>
                <a:path extrusionOk="0" h="10189" w="10304">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6" name="Google Shape;15186;p74"/>
            <p:cNvSpPr/>
            <p:nvPr/>
          </p:nvSpPr>
          <p:spPr>
            <a:xfrm>
              <a:off x="7712296" y="2525528"/>
              <a:ext cx="79989" cy="60954"/>
            </a:xfrm>
            <a:custGeom>
              <a:rect b="b" l="l" r="r" t="t"/>
              <a:pathLst>
                <a:path extrusionOk="0" h="1915" w="2513">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87" name="Google Shape;15187;p74"/>
          <p:cNvGrpSpPr/>
          <p:nvPr/>
        </p:nvGrpSpPr>
        <p:grpSpPr>
          <a:xfrm>
            <a:off x="7077129" y="2512542"/>
            <a:ext cx="282364" cy="198619"/>
            <a:chOff x="7077129" y="2512542"/>
            <a:chExt cx="282364" cy="198619"/>
          </a:xfrm>
        </p:grpSpPr>
        <p:sp>
          <p:nvSpPr>
            <p:cNvPr id="15188" name="Google Shape;15188;p74"/>
            <p:cNvSpPr/>
            <p:nvPr/>
          </p:nvSpPr>
          <p:spPr>
            <a:xfrm>
              <a:off x="7304872" y="2551533"/>
              <a:ext cx="25050" cy="19416"/>
            </a:xfrm>
            <a:custGeom>
              <a:rect b="b" l="l" r="r" t="t"/>
              <a:pathLst>
                <a:path extrusionOk="0" h="610" w="787">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9" name="Google Shape;15189;p74"/>
            <p:cNvSpPr/>
            <p:nvPr/>
          </p:nvSpPr>
          <p:spPr>
            <a:xfrm>
              <a:off x="7129043" y="2512542"/>
              <a:ext cx="164879" cy="42875"/>
            </a:xfrm>
            <a:custGeom>
              <a:rect b="b" l="l" r="r" t="t"/>
              <a:pathLst>
                <a:path extrusionOk="0" h="1347" w="518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0" name="Google Shape;15190;p74"/>
            <p:cNvSpPr/>
            <p:nvPr/>
          </p:nvSpPr>
          <p:spPr>
            <a:xfrm>
              <a:off x="7077129" y="2536796"/>
              <a:ext cx="282364" cy="174365"/>
            </a:xfrm>
            <a:custGeom>
              <a:rect b="b" l="l" r="r" t="t"/>
              <a:pathLst>
                <a:path extrusionOk="0" h="5478" w="8871">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1" name="Google Shape;15191;p74"/>
            <p:cNvSpPr/>
            <p:nvPr/>
          </p:nvSpPr>
          <p:spPr>
            <a:xfrm>
              <a:off x="7153680" y="2560255"/>
              <a:ext cx="129230" cy="127129"/>
            </a:xfrm>
            <a:custGeom>
              <a:rect b="b" l="l" r="r" t="t"/>
              <a:pathLst>
                <a:path extrusionOk="0" h="3994" w="406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2" name="Google Shape;15192;p74"/>
            <p:cNvSpPr/>
            <p:nvPr/>
          </p:nvSpPr>
          <p:spPr>
            <a:xfrm>
              <a:off x="7183982" y="2590239"/>
              <a:ext cx="68244" cy="6824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3" name="Google Shape;15193;p74"/>
            <p:cNvSpPr/>
            <p:nvPr/>
          </p:nvSpPr>
          <p:spPr>
            <a:xfrm>
              <a:off x="7225297" y="2595904"/>
              <a:ext cx="20880" cy="20880"/>
            </a:xfrm>
            <a:custGeom>
              <a:rect b="b" l="l" r="r" t="t"/>
              <a:pathLst>
                <a:path extrusionOk="0" h="656" w="656">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94" name="Google Shape;15194;p74"/>
          <p:cNvGrpSpPr/>
          <p:nvPr/>
        </p:nvGrpSpPr>
        <p:grpSpPr>
          <a:xfrm>
            <a:off x="3725461" y="2444712"/>
            <a:ext cx="334279" cy="334661"/>
            <a:chOff x="3725461" y="2444712"/>
            <a:chExt cx="334279" cy="334661"/>
          </a:xfrm>
        </p:grpSpPr>
        <p:sp>
          <p:nvSpPr>
            <p:cNvPr id="15195" name="Google Shape;15195;p74"/>
            <p:cNvSpPr/>
            <p:nvPr/>
          </p:nvSpPr>
          <p:spPr>
            <a:xfrm>
              <a:off x="3939200"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6" name="Google Shape;15196;p74"/>
            <p:cNvSpPr/>
            <p:nvPr/>
          </p:nvSpPr>
          <p:spPr>
            <a:xfrm>
              <a:off x="3941078" y="2618281"/>
              <a:ext cx="68625" cy="49305"/>
            </a:xfrm>
            <a:custGeom>
              <a:rect b="b" l="l" r="r" t="t"/>
              <a:pathLst>
                <a:path extrusionOk="0" h="1549" w="2156">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7" name="Google Shape;15197;p74"/>
            <p:cNvSpPr/>
            <p:nvPr/>
          </p:nvSpPr>
          <p:spPr>
            <a:xfrm>
              <a:off x="3775116" y="2618281"/>
              <a:ext cx="68625" cy="49305"/>
            </a:xfrm>
            <a:custGeom>
              <a:rect b="b" l="l" r="r" t="t"/>
              <a:pathLst>
                <a:path extrusionOk="0" h="1549" w="2156">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8" name="Google Shape;15198;p74"/>
            <p:cNvSpPr/>
            <p:nvPr/>
          </p:nvSpPr>
          <p:spPr>
            <a:xfrm>
              <a:off x="3793291"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9" name="Google Shape;15199;p74"/>
            <p:cNvSpPr/>
            <p:nvPr/>
          </p:nvSpPr>
          <p:spPr>
            <a:xfrm>
              <a:off x="3858097" y="2540584"/>
              <a:ext cx="69007" cy="69007"/>
            </a:xfrm>
            <a:custGeom>
              <a:rect b="b" l="l" r="r" t="t"/>
              <a:pathLst>
                <a:path extrusionOk="0" h="2168" w="2168">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0" name="Google Shape;15200;p74"/>
            <p:cNvSpPr/>
            <p:nvPr/>
          </p:nvSpPr>
          <p:spPr>
            <a:xfrm>
              <a:off x="3834224" y="2620159"/>
              <a:ext cx="116752" cy="63342"/>
            </a:xfrm>
            <a:custGeom>
              <a:rect b="b" l="l" r="r" t="t"/>
              <a:pathLst>
                <a:path extrusionOk="0" h="1990" w="3668">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1" name="Google Shape;15201;p74"/>
            <p:cNvSpPr/>
            <p:nvPr/>
          </p:nvSpPr>
          <p:spPr>
            <a:xfrm>
              <a:off x="3725461" y="2444712"/>
              <a:ext cx="334279" cy="334661"/>
            </a:xfrm>
            <a:custGeom>
              <a:rect b="b" l="l" r="r" t="t"/>
              <a:pathLst>
                <a:path extrusionOk="0" h="10514" w="10502">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02" name="Google Shape;15202;p74"/>
          <p:cNvGrpSpPr/>
          <p:nvPr/>
        </p:nvGrpSpPr>
        <p:grpSpPr>
          <a:xfrm>
            <a:off x="6577238" y="2457221"/>
            <a:ext cx="332019" cy="310788"/>
            <a:chOff x="6577238" y="2457221"/>
            <a:chExt cx="332019" cy="310788"/>
          </a:xfrm>
        </p:grpSpPr>
        <p:sp>
          <p:nvSpPr>
            <p:cNvPr id="15203" name="Google Shape;15203;p74"/>
            <p:cNvSpPr/>
            <p:nvPr/>
          </p:nvSpPr>
          <p:spPr>
            <a:xfrm>
              <a:off x="6577238" y="2457221"/>
              <a:ext cx="332019" cy="310788"/>
            </a:xfrm>
            <a:custGeom>
              <a:rect b="b" l="l" r="r" t="t"/>
              <a:pathLst>
                <a:path extrusionOk="0" h="9764" w="10431">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4" name="Google Shape;15204;p74"/>
            <p:cNvSpPr/>
            <p:nvPr/>
          </p:nvSpPr>
          <p:spPr>
            <a:xfrm>
              <a:off x="6723529" y="2512542"/>
              <a:ext cx="38705" cy="39055"/>
            </a:xfrm>
            <a:custGeom>
              <a:rect b="b" l="l" r="r" t="t"/>
              <a:pathLst>
                <a:path extrusionOk="0" h="1227" w="1216">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5" name="Google Shape;15205;p74"/>
            <p:cNvSpPr/>
            <p:nvPr/>
          </p:nvSpPr>
          <p:spPr>
            <a:xfrm>
              <a:off x="6662893" y="2597050"/>
              <a:ext cx="169813" cy="108031"/>
            </a:xfrm>
            <a:custGeom>
              <a:rect b="b" l="l" r="r" t="t"/>
              <a:pathLst>
                <a:path extrusionOk="0" h="3394" w="5335">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6" name="Google Shape;15206;p74"/>
            <p:cNvSpPr/>
            <p:nvPr/>
          </p:nvSpPr>
          <p:spPr>
            <a:xfrm>
              <a:off x="6639402" y="2589188"/>
              <a:ext cx="32244" cy="31384"/>
            </a:xfrm>
            <a:custGeom>
              <a:rect b="b" l="l" r="r" t="t"/>
              <a:pathLst>
                <a:path extrusionOk="0" h="986" w="1013">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7" name="Google Shape;15207;p74"/>
            <p:cNvSpPr/>
            <p:nvPr/>
          </p:nvSpPr>
          <p:spPr>
            <a:xfrm>
              <a:off x="6820547" y="2673315"/>
              <a:ext cx="32244" cy="31034"/>
            </a:xfrm>
            <a:custGeom>
              <a:rect b="b" l="l" r="r" t="t"/>
              <a:pathLst>
                <a:path extrusionOk="0" h="975" w="1013">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8" name="Google Shape;15208;p74"/>
            <p:cNvSpPr/>
            <p:nvPr/>
          </p:nvSpPr>
          <p:spPr>
            <a:xfrm>
              <a:off x="6730341" y="2603607"/>
              <a:ext cx="32244" cy="31384"/>
            </a:xfrm>
            <a:custGeom>
              <a:rect b="b" l="l" r="r" t="t"/>
              <a:pathLst>
                <a:path extrusionOk="0" h="986" w="1013">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09" name="Google Shape;15209;p74"/>
          <p:cNvGrpSpPr/>
          <p:nvPr/>
        </p:nvGrpSpPr>
        <p:grpSpPr>
          <a:xfrm>
            <a:off x="2818561" y="2439778"/>
            <a:ext cx="247892" cy="346024"/>
            <a:chOff x="2818561" y="2439778"/>
            <a:chExt cx="247892" cy="346024"/>
          </a:xfrm>
        </p:grpSpPr>
        <p:sp>
          <p:nvSpPr>
            <p:cNvPr id="15210" name="Google Shape;15210;p74"/>
            <p:cNvSpPr/>
            <p:nvPr/>
          </p:nvSpPr>
          <p:spPr>
            <a:xfrm>
              <a:off x="2818561" y="2439778"/>
              <a:ext cx="247892" cy="346024"/>
            </a:xfrm>
            <a:custGeom>
              <a:rect b="b" l="l" r="r" t="t"/>
              <a:pathLst>
                <a:path extrusionOk="0" h="10871" w="7788">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1" name="Google Shape;15211;p74"/>
            <p:cNvSpPr/>
            <p:nvPr/>
          </p:nvSpPr>
          <p:spPr>
            <a:xfrm>
              <a:off x="2939833" y="2603066"/>
              <a:ext cx="11395" cy="18652"/>
            </a:xfrm>
            <a:custGeom>
              <a:rect b="b" l="l" r="r" t="t"/>
              <a:pathLst>
                <a:path extrusionOk="0" h="586" w="358">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2" name="Google Shape;15212;p74"/>
            <p:cNvSpPr/>
            <p:nvPr/>
          </p:nvSpPr>
          <p:spPr>
            <a:xfrm>
              <a:off x="2963706" y="2653103"/>
              <a:ext cx="19735" cy="14101"/>
            </a:xfrm>
            <a:custGeom>
              <a:rect b="b" l="l" r="r" t="t"/>
              <a:pathLst>
                <a:path extrusionOk="0" h="443" w="62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3" name="Google Shape;15213;p74"/>
            <p:cNvSpPr/>
            <p:nvPr/>
          </p:nvSpPr>
          <p:spPr>
            <a:xfrm>
              <a:off x="2948555" y="2577443"/>
              <a:ext cx="17093" cy="16615"/>
            </a:xfrm>
            <a:custGeom>
              <a:rect b="b" l="l" r="r" t="t"/>
              <a:pathLst>
                <a:path extrusionOk="0" h="522" w="537">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4" name="Google Shape;15214;p74"/>
            <p:cNvSpPr/>
            <p:nvPr/>
          </p:nvSpPr>
          <p:spPr>
            <a:xfrm>
              <a:off x="2943621" y="2631299"/>
              <a:ext cx="16329" cy="17697"/>
            </a:xfrm>
            <a:custGeom>
              <a:rect b="b" l="l" r="r" t="t"/>
              <a:pathLst>
                <a:path extrusionOk="0" h="556" w="513">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5" name="Google Shape;15215;p74"/>
            <p:cNvSpPr/>
            <p:nvPr/>
          </p:nvSpPr>
          <p:spPr>
            <a:xfrm>
              <a:off x="3019408" y="2638907"/>
              <a:ext cx="16711" cy="16170"/>
            </a:xfrm>
            <a:custGeom>
              <a:rect b="b" l="l" r="r" t="t"/>
              <a:pathLst>
                <a:path extrusionOk="0" h="508" w="525">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6" name="Google Shape;15216;p74"/>
            <p:cNvSpPr/>
            <p:nvPr/>
          </p:nvSpPr>
          <p:spPr>
            <a:xfrm>
              <a:off x="3033063" y="2611087"/>
              <a:ext cx="12159" cy="18971"/>
            </a:xfrm>
            <a:custGeom>
              <a:rect b="b" l="l" r="r" t="t"/>
              <a:pathLst>
                <a:path extrusionOk="0" h="596" w="382">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7" name="Google Shape;15217;p74"/>
            <p:cNvSpPr/>
            <p:nvPr/>
          </p:nvSpPr>
          <p:spPr>
            <a:xfrm>
              <a:off x="3024342" y="2583363"/>
              <a:ext cx="15947" cy="17888"/>
            </a:xfrm>
            <a:custGeom>
              <a:rect b="b" l="l" r="r" t="t"/>
              <a:pathLst>
                <a:path extrusionOk="0" h="562" w="501">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8" name="Google Shape;15218;p74"/>
            <p:cNvSpPr/>
            <p:nvPr/>
          </p:nvSpPr>
          <p:spPr>
            <a:xfrm>
              <a:off x="2992894" y="2655808"/>
              <a:ext cx="19735" cy="12159"/>
            </a:xfrm>
            <a:custGeom>
              <a:rect b="b" l="l" r="r" t="t"/>
              <a:pathLst>
                <a:path extrusionOk="0" h="382" w="62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9" name="Google Shape;15219;p74"/>
            <p:cNvSpPr/>
            <p:nvPr/>
          </p:nvSpPr>
          <p:spPr>
            <a:xfrm>
              <a:off x="3000469" y="2566366"/>
              <a:ext cx="20117" cy="13655"/>
            </a:xfrm>
            <a:custGeom>
              <a:rect b="b" l="l" r="r" t="t"/>
              <a:pathLst>
                <a:path extrusionOk="0" h="429" w="632">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0" name="Google Shape;15220;p74"/>
            <p:cNvSpPr/>
            <p:nvPr/>
          </p:nvSpPr>
          <p:spPr>
            <a:xfrm>
              <a:off x="2972045" y="2565188"/>
              <a:ext cx="18971" cy="12191"/>
            </a:xfrm>
            <a:custGeom>
              <a:rect b="b" l="l" r="r" t="t"/>
              <a:pathLst>
                <a:path extrusionOk="0" h="383" w="596">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1" name="Google Shape;15221;p74"/>
            <p:cNvSpPr/>
            <p:nvPr/>
          </p:nvSpPr>
          <p:spPr>
            <a:xfrm>
              <a:off x="2976597" y="2586451"/>
              <a:ext cx="32244" cy="61814"/>
            </a:xfrm>
            <a:custGeom>
              <a:rect b="b" l="l" r="r" t="t"/>
              <a:pathLst>
                <a:path extrusionOk="0" h="1942" w="1013">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22" name="Google Shape;15222;p74"/>
          <p:cNvGrpSpPr/>
          <p:nvPr/>
        </p:nvGrpSpPr>
        <p:grpSpPr>
          <a:xfrm>
            <a:off x="3207778" y="2474632"/>
            <a:ext cx="419933" cy="275170"/>
            <a:chOff x="3207778" y="2474632"/>
            <a:chExt cx="419933" cy="275170"/>
          </a:xfrm>
        </p:grpSpPr>
        <p:sp>
          <p:nvSpPr>
            <p:cNvPr id="15223" name="Google Shape;15223;p74"/>
            <p:cNvSpPr/>
            <p:nvPr/>
          </p:nvSpPr>
          <p:spPr>
            <a:xfrm>
              <a:off x="3207778" y="2474632"/>
              <a:ext cx="419933" cy="275170"/>
            </a:xfrm>
            <a:custGeom>
              <a:rect b="b" l="l" r="r" t="t"/>
              <a:pathLst>
                <a:path extrusionOk="0" h="8645" w="13193">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4" name="Google Shape;15224;p74"/>
            <p:cNvSpPr/>
            <p:nvPr/>
          </p:nvSpPr>
          <p:spPr>
            <a:xfrm>
              <a:off x="3449559" y="2493985"/>
              <a:ext cx="46663" cy="98546"/>
            </a:xfrm>
            <a:custGeom>
              <a:rect b="b" l="l" r="r" t="t"/>
              <a:pathLst>
                <a:path extrusionOk="0" h="3096" w="1466">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5" name="Google Shape;15225;p74"/>
            <p:cNvSpPr/>
            <p:nvPr/>
          </p:nvSpPr>
          <p:spPr>
            <a:xfrm>
              <a:off x="3247566" y="2507226"/>
              <a:ext cx="51565" cy="71681"/>
            </a:xfrm>
            <a:custGeom>
              <a:rect b="b" l="l" r="r" t="t"/>
              <a:pathLst>
                <a:path extrusionOk="0" h="2252" w="162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6" name="Google Shape;15226;p74"/>
            <p:cNvSpPr/>
            <p:nvPr/>
          </p:nvSpPr>
          <p:spPr>
            <a:xfrm>
              <a:off x="3312754" y="2507990"/>
              <a:ext cx="45135" cy="71299"/>
            </a:xfrm>
            <a:custGeom>
              <a:rect b="b" l="l" r="r" t="t"/>
              <a:pathLst>
                <a:path extrusionOk="0" h="2240" w="1418">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7" name="Google Shape;15227;p74"/>
            <p:cNvSpPr/>
            <p:nvPr/>
          </p:nvSpPr>
          <p:spPr>
            <a:xfrm>
              <a:off x="3372626" y="2507194"/>
              <a:ext cx="65602" cy="71395"/>
            </a:xfrm>
            <a:custGeom>
              <a:rect b="b" l="l" r="r" t="t"/>
              <a:pathLst>
                <a:path extrusionOk="0" h="2243" w="2061">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8" name="Google Shape;15228;p74"/>
            <p:cNvSpPr/>
            <p:nvPr/>
          </p:nvSpPr>
          <p:spPr>
            <a:xfrm>
              <a:off x="3247566" y="2632286"/>
              <a:ext cx="97432" cy="12541"/>
            </a:xfrm>
            <a:custGeom>
              <a:rect b="b" l="l" r="r" t="t"/>
              <a:pathLst>
                <a:path extrusionOk="0" h="394" w="3061">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9" name="Google Shape;15229;p74"/>
            <p:cNvSpPr/>
            <p:nvPr/>
          </p:nvSpPr>
          <p:spPr>
            <a:xfrm>
              <a:off x="3371862" y="2632286"/>
              <a:ext cx="124360" cy="12541"/>
            </a:xfrm>
            <a:custGeom>
              <a:rect b="b" l="l" r="r" t="t"/>
              <a:pathLst>
                <a:path extrusionOk="0" h="394" w="3907">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0" name="Google Shape;15230;p74"/>
            <p:cNvSpPr/>
            <p:nvPr/>
          </p:nvSpPr>
          <p:spPr>
            <a:xfrm>
              <a:off x="3247566" y="2665262"/>
              <a:ext cx="51565" cy="12159"/>
            </a:xfrm>
            <a:custGeom>
              <a:rect b="b" l="l" r="r" t="t"/>
              <a:pathLst>
                <a:path extrusionOk="0" h="382" w="162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1" name="Google Shape;15231;p74"/>
            <p:cNvSpPr/>
            <p:nvPr/>
          </p:nvSpPr>
          <p:spPr>
            <a:xfrm>
              <a:off x="3247566" y="2697856"/>
              <a:ext cx="97432" cy="12159"/>
            </a:xfrm>
            <a:custGeom>
              <a:rect b="b" l="l" r="r" t="t"/>
              <a:pathLst>
                <a:path extrusionOk="0" h="382" w="3061">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2" name="Google Shape;15232;p74"/>
            <p:cNvSpPr/>
            <p:nvPr/>
          </p:nvSpPr>
          <p:spPr>
            <a:xfrm>
              <a:off x="3312754" y="2665262"/>
              <a:ext cx="32244" cy="12159"/>
            </a:xfrm>
            <a:custGeom>
              <a:rect b="b" l="l" r="r" t="t"/>
              <a:pathLst>
                <a:path extrusionOk="0" h="382" w="1013">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3" name="Google Shape;15233;p74"/>
            <p:cNvSpPr/>
            <p:nvPr/>
          </p:nvSpPr>
          <p:spPr>
            <a:xfrm>
              <a:off x="3371862" y="2665262"/>
              <a:ext cx="58408" cy="12159"/>
            </a:xfrm>
            <a:custGeom>
              <a:rect b="b" l="l" r="r" t="t"/>
              <a:pathLst>
                <a:path extrusionOk="0" h="382" w="1835">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4" name="Google Shape;15234;p74"/>
            <p:cNvSpPr/>
            <p:nvPr/>
          </p:nvSpPr>
          <p:spPr>
            <a:xfrm>
              <a:off x="3444625" y="2665262"/>
              <a:ext cx="51596" cy="12159"/>
            </a:xfrm>
            <a:custGeom>
              <a:rect b="b" l="l" r="r" t="t"/>
              <a:pathLst>
                <a:path extrusionOk="0" h="382" w="1621">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5" name="Google Shape;15235;p74"/>
            <p:cNvSpPr/>
            <p:nvPr/>
          </p:nvSpPr>
          <p:spPr>
            <a:xfrm>
              <a:off x="3371862" y="2697856"/>
              <a:ext cx="84922" cy="12159"/>
            </a:xfrm>
            <a:custGeom>
              <a:rect b="b" l="l" r="r" t="t"/>
              <a:pathLst>
                <a:path extrusionOk="0" h="382" w="2668">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6" name="Google Shape;15236;p74"/>
            <p:cNvSpPr/>
            <p:nvPr/>
          </p:nvSpPr>
          <p:spPr>
            <a:xfrm>
              <a:off x="3470408" y="2697856"/>
              <a:ext cx="25814" cy="12159"/>
            </a:xfrm>
            <a:custGeom>
              <a:rect b="b" l="l" r="r" t="t"/>
              <a:pathLst>
                <a:path extrusionOk="0" h="382" w="811">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37" name="Google Shape;15237;p74"/>
          <p:cNvGrpSpPr/>
          <p:nvPr/>
        </p:nvGrpSpPr>
        <p:grpSpPr>
          <a:xfrm>
            <a:off x="6099375" y="2456075"/>
            <a:ext cx="337684" cy="314194"/>
            <a:chOff x="6099375" y="2456075"/>
            <a:chExt cx="337684" cy="314194"/>
          </a:xfrm>
        </p:grpSpPr>
        <p:sp>
          <p:nvSpPr>
            <p:cNvPr id="15238" name="Google Shape;15238;p74"/>
            <p:cNvSpPr/>
            <p:nvPr/>
          </p:nvSpPr>
          <p:spPr>
            <a:xfrm>
              <a:off x="6099375" y="2456075"/>
              <a:ext cx="337684" cy="314194"/>
            </a:xfrm>
            <a:custGeom>
              <a:rect b="b" l="l" r="r" t="t"/>
              <a:pathLst>
                <a:path extrusionOk="0" h="9871" w="10609">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9" name="Google Shape;15239;p74"/>
            <p:cNvSpPr/>
            <p:nvPr/>
          </p:nvSpPr>
          <p:spPr>
            <a:xfrm>
              <a:off x="6306652" y="2638748"/>
              <a:ext cx="59904" cy="59522"/>
            </a:xfrm>
            <a:custGeom>
              <a:rect b="b" l="l" r="r" t="t"/>
              <a:pathLst>
                <a:path extrusionOk="0" h="1870" w="1882">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40" name="Google Shape;15240;p74"/>
          <p:cNvGrpSpPr/>
          <p:nvPr/>
        </p:nvGrpSpPr>
        <p:grpSpPr>
          <a:xfrm>
            <a:off x="2312623" y="2468584"/>
            <a:ext cx="312698" cy="286534"/>
            <a:chOff x="2312623" y="2468584"/>
            <a:chExt cx="312698" cy="286534"/>
          </a:xfrm>
        </p:grpSpPr>
        <p:sp>
          <p:nvSpPr>
            <p:cNvPr id="15241" name="Google Shape;15241;p74"/>
            <p:cNvSpPr/>
            <p:nvPr/>
          </p:nvSpPr>
          <p:spPr>
            <a:xfrm>
              <a:off x="2416866" y="2706195"/>
              <a:ext cx="34122" cy="34154"/>
            </a:xfrm>
            <a:custGeom>
              <a:rect b="b" l="l" r="r" t="t"/>
              <a:pathLst>
                <a:path extrusionOk="0" h="1073" w="1072">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2" name="Google Shape;15242;p74"/>
            <p:cNvSpPr/>
            <p:nvPr/>
          </p:nvSpPr>
          <p:spPr>
            <a:xfrm>
              <a:off x="2527126" y="2706195"/>
              <a:ext cx="34536" cy="34154"/>
            </a:xfrm>
            <a:custGeom>
              <a:rect b="b" l="l" r="r" t="t"/>
              <a:pathLst>
                <a:path extrusionOk="0" h="1073" w="1085">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3" name="Google Shape;15243;p74"/>
            <p:cNvSpPr/>
            <p:nvPr/>
          </p:nvSpPr>
          <p:spPr>
            <a:xfrm>
              <a:off x="2312623" y="2468584"/>
              <a:ext cx="312698" cy="286534"/>
            </a:xfrm>
            <a:custGeom>
              <a:rect b="b" l="l" r="r" t="t"/>
              <a:pathLst>
                <a:path extrusionOk="0" h="9002" w="9824">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44" name="Google Shape;15244;p74"/>
          <p:cNvGrpSpPr/>
          <p:nvPr/>
        </p:nvGrpSpPr>
        <p:grpSpPr>
          <a:xfrm>
            <a:off x="5618805" y="2440924"/>
            <a:ext cx="345292" cy="342618"/>
            <a:chOff x="5618805" y="2440924"/>
            <a:chExt cx="345292" cy="342618"/>
          </a:xfrm>
        </p:grpSpPr>
        <p:sp>
          <p:nvSpPr>
            <p:cNvPr id="15245" name="Google Shape;15245;p74"/>
            <p:cNvSpPr/>
            <p:nvPr/>
          </p:nvSpPr>
          <p:spPr>
            <a:xfrm>
              <a:off x="5742751" y="2440924"/>
              <a:ext cx="221346" cy="222110"/>
            </a:xfrm>
            <a:custGeom>
              <a:rect b="b" l="l" r="r" t="t"/>
              <a:pathLst>
                <a:path extrusionOk="0" h="6978" w="6954">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6" name="Google Shape;15246;p74"/>
            <p:cNvSpPr/>
            <p:nvPr/>
          </p:nvSpPr>
          <p:spPr>
            <a:xfrm>
              <a:off x="5810581" y="2523905"/>
              <a:ext cx="11395" cy="11395"/>
            </a:xfrm>
            <a:custGeom>
              <a:rect b="b" l="l" r="r" t="t"/>
              <a:pathLst>
                <a:path extrusionOk="0" h="358" w="358">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7" name="Google Shape;15247;p74"/>
            <p:cNvSpPr/>
            <p:nvPr/>
          </p:nvSpPr>
          <p:spPr>
            <a:xfrm>
              <a:off x="5884490" y="2523905"/>
              <a:ext cx="11395" cy="11395"/>
            </a:xfrm>
            <a:custGeom>
              <a:rect b="b" l="l" r="r" t="t"/>
              <a:pathLst>
                <a:path extrusionOk="0" h="358" w="358">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8" name="Google Shape;15248;p74"/>
            <p:cNvSpPr/>
            <p:nvPr/>
          </p:nvSpPr>
          <p:spPr>
            <a:xfrm>
              <a:off x="5847727" y="2523905"/>
              <a:ext cx="11395" cy="11395"/>
            </a:xfrm>
            <a:custGeom>
              <a:rect b="b" l="l" r="r" t="t"/>
              <a:pathLst>
                <a:path extrusionOk="0" h="358" w="358">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9" name="Google Shape;15249;p74"/>
            <p:cNvSpPr/>
            <p:nvPr/>
          </p:nvSpPr>
          <p:spPr>
            <a:xfrm>
              <a:off x="5618805" y="2516616"/>
              <a:ext cx="270269" cy="266926"/>
            </a:xfrm>
            <a:custGeom>
              <a:rect b="b" l="l" r="r" t="t"/>
              <a:pathLst>
                <a:path extrusionOk="0" h="8386" w="8491">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50" name="Google Shape;15250;p74"/>
          <p:cNvGrpSpPr/>
          <p:nvPr/>
        </p:nvGrpSpPr>
        <p:grpSpPr>
          <a:xfrm>
            <a:off x="4653179" y="2446590"/>
            <a:ext cx="377886" cy="331255"/>
            <a:chOff x="4653179" y="2446590"/>
            <a:chExt cx="377886" cy="331255"/>
          </a:xfrm>
        </p:grpSpPr>
        <p:sp>
          <p:nvSpPr>
            <p:cNvPr id="15251" name="Google Shape;15251;p74"/>
            <p:cNvSpPr/>
            <p:nvPr/>
          </p:nvSpPr>
          <p:spPr>
            <a:xfrm>
              <a:off x="4767639" y="2584541"/>
              <a:ext cx="145941" cy="109177"/>
            </a:xfrm>
            <a:custGeom>
              <a:rect b="b" l="l" r="r" t="t"/>
              <a:pathLst>
                <a:path extrusionOk="0" h="3430" w="4585">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2" name="Google Shape;15252;p74"/>
            <p:cNvSpPr/>
            <p:nvPr/>
          </p:nvSpPr>
          <p:spPr>
            <a:xfrm>
              <a:off x="4794918" y="2446590"/>
              <a:ext cx="96286" cy="53856"/>
            </a:xfrm>
            <a:custGeom>
              <a:rect b="b" l="l" r="r" t="t"/>
              <a:pathLst>
                <a:path extrusionOk="0" h="1692" w="3025">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3" name="Google Shape;15253;p74"/>
            <p:cNvSpPr/>
            <p:nvPr/>
          </p:nvSpPr>
          <p:spPr>
            <a:xfrm>
              <a:off x="4816530" y="2465179"/>
              <a:ext cx="53856" cy="32244"/>
            </a:xfrm>
            <a:custGeom>
              <a:rect b="b" l="l" r="r" t="t"/>
              <a:pathLst>
                <a:path extrusionOk="0" h="1013" w="1692">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4" name="Google Shape;15254;p74"/>
            <p:cNvSpPr/>
            <p:nvPr/>
          </p:nvSpPr>
          <p:spPr>
            <a:xfrm>
              <a:off x="4653179" y="2522409"/>
              <a:ext cx="377886" cy="255436"/>
            </a:xfrm>
            <a:custGeom>
              <a:rect b="b" l="l" r="r" t="t"/>
              <a:pathLst>
                <a:path extrusionOk="0" h="8025" w="11872">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55" name="Google Shape;15255;p74"/>
          <p:cNvGrpSpPr/>
          <p:nvPr/>
        </p:nvGrpSpPr>
        <p:grpSpPr>
          <a:xfrm>
            <a:off x="5184517" y="2459481"/>
            <a:ext cx="252062" cy="305122"/>
            <a:chOff x="5184517" y="2459481"/>
            <a:chExt cx="252062" cy="305122"/>
          </a:xfrm>
        </p:grpSpPr>
        <p:sp>
          <p:nvSpPr>
            <p:cNvPr id="15256" name="Google Shape;15256;p74"/>
            <p:cNvSpPr/>
            <p:nvPr/>
          </p:nvSpPr>
          <p:spPr>
            <a:xfrm>
              <a:off x="5383486" y="2674747"/>
              <a:ext cx="13273" cy="13305"/>
            </a:xfrm>
            <a:custGeom>
              <a:rect b="b" l="l" r="r" t="t"/>
              <a:pathLst>
                <a:path extrusionOk="0" h="418" w="417">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7" name="Google Shape;15257;p74"/>
            <p:cNvSpPr/>
            <p:nvPr/>
          </p:nvSpPr>
          <p:spPr>
            <a:xfrm>
              <a:off x="5350128" y="2724402"/>
              <a:ext cx="11395" cy="11395"/>
            </a:xfrm>
            <a:custGeom>
              <a:rect b="b" l="l" r="r" t="t"/>
              <a:pathLst>
                <a:path extrusionOk="0" h="358" w="358">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8" name="Google Shape;15258;p74"/>
            <p:cNvSpPr/>
            <p:nvPr/>
          </p:nvSpPr>
          <p:spPr>
            <a:xfrm>
              <a:off x="5254638" y="2666376"/>
              <a:ext cx="11395" cy="11427"/>
            </a:xfrm>
            <a:custGeom>
              <a:rect b="b" l="l" r="r" t="t"/>
              <a:pathLst>
                <a:path extrusionOk="0" h="359" w="358">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9" name="Google Shape;15259;p74"/>
            <p:cNvSpPr/>
            <p:nvPr/>
          </p:nvSpPr>
          <p:spPr>
            <a:xfrm>
              <a:off x="5273959" y="2724402"/>
              <a:ext cx="11395" cy="11395"/>
            </a:xfrm>
            <a:custGeom>
              <a:rect b="b" l="l" r="r" t="t"/>
              <a:pathLst>
                <a:path extrusionOk="0" h="358" w="358">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0" name="Google Shape;15260;p74"/>
            <p:cNvSpPr/>
            <p:nvPr/>
          </p:nvSpPr>
          <p:spPr>
            <a:xfrm>
              <a:off x="5308049" y="2678917"/>
              <a:ext cx="14451" cy="14037"/>
            </a:xfrm>
            <a:custGeom>
              <a:rect b="b" l="l" r="r" t="t"/>
              <a:pathLst>
                <a:path extrusionOk="0" h="441" w="454">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1" name="Google Shape;15261;p74"/>
            <p:cNvSpPr/>
            <p:nvPr/>
          </p:nvSpPr>
          <p:spPr>
            <a:xfrm>
              <a:off x="5184517" y="2459481"/>
              <a:ext cx="252062" cy="305122"/>
            </a:xfrm>
            <a:custGeom>
              <a:rect b="b" l="l" r="r" t="t"/>
              <a:pathLst>
                <a:path extrusionOk="0" h="9586" w="7919">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62" name="Google Shape;15262;p74"/>
          <p:cNvSpPr/>
          <p:nvPr/>
        </p:nvSpPr>
        <p:spPr>
          <a:xfrm>
            <a:off x="1801020" y="1970604"/>
            <a:ext cx="354363" cy="354395"/>
          </a:xfrm>
          <a:custGeom>
            <a:rect b="b" l="l" r="r" t="t"/>
            <a:pathLst>
              <a:path extrusionOk="0" h="11134" w="11133">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63" name="Google Shape;15263;p74"/>
          <p:cNvGrpSpPr/>
          <p:nvPr/>
        </p:nvGrpSpPr>
        <p:grpSpPr>
          <a:xfrm>
            <a:off x="6155459" y="1969108"/>
            <a:ext cx="249770" cy="363849"/>
            <a:chOff x="6155459" y="1969108"/>
            <a:chExt cx="249770" cy="363849"/>
          </a:xfrm>
        </p:grpSpPr>
        <p:sp>
          <p:nvSpPr>
            <p:cNvPr id="15264" name="Google Shape;15264;p74"/>
            <p:cNvSpPr/>
            <p:nvPr/>
          </p:nvSpPr>
          <p:spPr>
            <a:xfrm>
              <a:off x="6195628" y="1969108"/>
              <a:ext cx="169813" cy="227012"/>
            </a:xfrm>
            <a:custGeom>
              <a:rect b="b" l="l" r="r" t="t"/>
              <a:pathLst>
                <a:path extrusionOk="0" h="7132" w="5335">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5" name="Google Shape;15265;p74"/>
            <p:cNvSpPr/>
            <p:nvPr/>
          </p:nvSpPr>
          <p:spPr>
            <a:xfrm>
              <a:off x="6275585" y="2146083"/>
              <a:ext cx="10249" cy="50037"/>
            </a:xfrm>
            <a:custGeom>
              <a:rect b="b" l="l" r="r" t="t"/>
              <a:pathLst>
                <a:path extrusionOk="0" h="1572" w="322">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6" name="Google Shape;15266;p74"/>
            <p:cNvSpPr/>
            <p:nvPr/>
          </p:nvSpPr>
          <p:spPr>
            <a:xfrm>
              <a:off x="6223671" y="2157446"/>
              <a:ext cx="10631" cy="38673"/>
            </a:xfrm>
            <a:custGeom>
              <a:rect b="b" l="l" r="r" t="t"/>
              <a:pathLst>
                <a:path extrusionOk="0" h="1215" w="334">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7" name="Google Shape;15267;p74"/>
            <p:cNvSpPr/>
            <p:nvPr/>
          </p:nvSpPr>
          <p:spPr>
            <a:xfrm>
              <a:off x="6326736" y="2157446"/>
              <a:ext cx="10281" cy="38673"/>
            </a:xfrm>
            <a:custGeom>
              <a:rect b="b" l="l" r="r" t="t"/>
              <a:pathLst>
                <a:path extrusionOk="0" h="1215" w="323">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8" name="Google Shape;15268;p74"/>
            <p:cNvSpPr/>
            <p:nvPr/>
          </p:nvSpPr>
          <p:spPr>
            <a:xfrm>
              <a:off x="6264222" y="2299949"/>
              <a:ext cx="33008" cy="33008"/>
            </a:xfrm>
            <a:custGeom>
              <a:rect b="b" l="l" r="r" t="t"/>
              <a:pathLst>
                <a:path extrusionOk="0" h="1037" w="1037">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9" name="Google Shape;15269;p74"/>
            <p:cNvSpPr/>
            <p:nvPr/>
          </p:nvSpPr>
          <p:spPr>
            <a:xfrm>
              <a:off x="6155459" y="2299949"/>
              <a:ext cx="33358" cy="33008"/>
            </a:xfrm>
            <a:custGeom>
              <a:rect b="b" l="l" r="r" t="t"/>
              <a:pathLst>
                <a:path extrusionOk="0" h="1037" w="1048">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0" name="Google Shape;15270;p74"/>
            <p:cNvSpPr/>
            <p:nvPr/>
          </p:nvSpPr>
          <p:spPr>
            <a:xfrm>
              <a:off x="6372221"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1" name="Google Shape;15271;p74"/>
            <p:cNvSpPr/>
            <p:nvPr/>
          </p:nvSpPr>
          <p:spPr>
            <a:xfrm>
              <a:off x="6185379" y="2208597"/>
              <a:ext cx="189134" cy="84763"/>
            </a:xfrm>
            <a:custGeom>
              <a:rect b="b" l="l" r="r" t="t"/>
              <a:pathLst>
                <a:path extrusionOk="0" h="2663" w="5942">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2" name="Google Shape;15272;p74"/>
            <p:cNvSpPr/>
            <p:nvPr/>
          </p:nvSpPr>
          <p:spPr>
            <a:xfrm>
              <a:off x="6246397" y="2010773"/>
              <a:ext cx="69007" cy="25814"/>
            </a:xfrm>
            <a:custGeom>
              <a:rect b="b" l="l" r="r" t="t"/>
              <a:pathLst>
                <a:path extrusionOk="0" h="811" w="2168">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73" name="Google Shape;15273;p74"/>
          <p:cNvGrpSpPr/>
          <p:nvPr/>
        </p:nvGrpSpPr>
        <p:grpSpPr>
          <a:xfrm>
            <a:off x="2280029" y="1970604"/>
            <a:ext cx="353631" cy="354395"/>
            <a:chOff x="2280029" y="1970604"/>
            <a:chExt cx="353631" cy="354395"/>
          </a:xfrm>
        </p:grpSpPr>
        <p:sp>
          <p:nvSpPr>
            <p:cNvPr id="15274" name="Google Shape;15274;p74"/>
            <p:cNvSpPr/>
            <p:nvPr/>
          </p:nvSpPr>
          <p:spPr>
            <a:xfrm>
              <a:off x="2309981" y="2069086"/>
              <a:ext cx="323679" cy="255913"/>
            </a:xfrm>
            <a:custGeom>
              <a:rect b="b" l="l" r="r" t="t"/>
              <a:pathLst>
                <a:path extrusionOk="0" h="8040" w="10169">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5" name="Google Shape;15275;p74"/>
            <p:cNvSpPr/>
            <p:nvPr/>
          </p:nvSpPr>
          <p:spPr>
            <a:xfrm>
              <a:off x="2280029" y="1970604"/>
              <a:ext cx="322565" cy="255468"/>
            </a:xfrm>
            <a:custGeom>
              <a:rect b="b" l="l" r="r" t="t"/>
              <a:pathLst>
                <a:path extrusionOk="0" h="8026" w="10134">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6" name="Google Shape;15276;p74"/>
            <p:cNvSpPr/>
            <p:nvPr/>
          </p:nvSpPr>
          <p:spPr>
            <a:xfrm>
              <a:off x="2411169" y="2064598"/>
              <a:ext cx="17093" cy="26928"/>
            </a:xfrm>
            <a:custGeom>
              <a:rect b="b" l="l" r="r" t="t"/>
              <a:pathLst>
                <a:path extrusionOk="0" h="846" w="537">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7" name="Google Shape;15277;p74"/>
            <p:cNvSpPr/>
            <p:nvPr/>
          </p:nvSpPr>
          <p:spPr>
            <a:xfrm>
              <a:off x="2323254" y="2017458"/>
              <a:ext cx="267213" cy="264316"/>
            </a:xfrm>
            <a:custGeom>
              <a:rect b="b" l="l" r="r" t="t"/>
              <a:pathLst>
                <a:path extrusionOk="0" h="8304" w="8395">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78" name="Google Shape;15278;p74"/>
          <p:cNvGrpSpPr/>
          <p:nvPr/>
        </p:nvGrpSpPr>
        <p:grpSpPr>
          <a:xfrm>
            <a:off x="8065100" y="2000174"/>
            <a:ext cx="255086" cy="301685"/>
            <a:chOff x="8065100" y="2000174"/>
            <a:chExt cx="255086" cy="301685"/>
          </a:xfrm>
        </p:grpSpPr>
        <p:sp>
          <p:nvSpPr>
            <p:cNvPr id="15279" name="Google Shape;15279;p74"/>
            <p:cNvSpPr/>
            <p:nvPr/>
          </p:nvSpPr>
          <p:spPr>
            <a:xfrm>
              <a:off x="8085185" y="2151016"/>
              <a:ext cx="65220" cy="150842"/>
            </a:xfrm>
            <a:custGeom>
              <a:rect b="b" l="l" r="r" t="t"/>
              <a:pathLst>
                <a:path extrusionOk="0" h="4739" w="2049">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0" name="Google Shape;15280;p74"/>
            <p:cNvSpPr/>
            <p:nvPr/>
          </p:nvSpPr>
          <p:spPr>
            <a:xfrm>
              <a:off x="8161004" y="2151016"/>
              <a:ext cx="65188" cy="150842"/>
            </a:xfrm>
            <a:custGeom>
              <a:rect b="b" l="l" r="r" t="t"/>
              <a:pathLst>
                <a:path extrusionOk="0" h="4739" w="2048">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1" name="Google Shape;15281;p74"/>
            <p:cNvSpPr/>
            <p:nvPr/>
          </p:nvSpPr>
          <p:spPr>
            <a:xfrm>
              <a:off x="8236791" y="2151016"/>
              <a:ext cx="65220" cy="150842"/>
            </a:xfrm>
            <a:custGeom>
              <a:rect b="b" l="l" r="r" t="t"/>
              <a:pathLst>
                <a:path extrusionOk="0" h="4739" w="2049">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2" name="Google Shape;15282;p74"/>
            <p:cNvSpPr/>
            <p:nvPr/>
          </p:nvSpPr>
          <p:spPr>
            <a:xfrm>
              <a:off x="8065100" y="2000174"/>
              <a:ext cx="255086" cy="178916"/>
            </a:xfrm>
            <a:custGeom>
              <a:rect b="b" l="l" r="r" t="t"/>
              <a:pathLst>
                <a:path extrusionOk="0" h="5621" w="8014">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83" name="Google Shape;15283;p74"/>
          <p:cNvGrpSpPr/>
          <p:nvPr/>
        </p:nvGrpSpPr>
        <p:grpSpPr>
          <a:xfrm>
            <a:off x="6633705" y="1969108"/>
            <a:ext cx="249420" cy="363849"/>
            <a:chOff x="6633705" y="1969108"/>
            <a:chExt cx="249420" cy="363849"/>
          </a:xfrm>
        </p:grpSpPr>
        <p:sp>
          <p:nvSpPr>
            <p:cNvPr id="15284" name="Google Shape;15284;p74"/>
            <p:cNvSpPr/>
            <p:nvPr/>
          </p:nvSpPr>
          <p:spPr>
            <a:xfrm>
              <a:off x="6678426" y="1969108"/>
              <a:ext cx="159214" cy="238407"/>
            </a:xfrm>
            <a:custGeom>
              <a:rect b="b" l="l" r="r" t="t"/>
              <a:pathLst>
                <a:path extrusionOk="0" h="7490" w="5002">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5" name="Google Shape;15285;p74"/>
            <p:cNvSpPr/>
            <p:nvPr/>
          </p:nvSpPr>
          <p:spPr>
            <a:xfrm>
              <a:off x="6753481" y="2168809"/>
              <a:ext cx="10249" cy="38705"/>
            </a:xfrm>
            <a:custGeom>
              <a:rect b="b" l="l" r="r" t="t"/>
              <a:pathLst>
                <a:path extrusionOk="0" h="1216" w="322">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6" name="Google Shape;15286;p74"/>
            <p:cNvSpPr/>
            <p:nvPr/>
          </p:nvSpPr>
          <p:spPr>
            <a:xfrm>
              <a:off x="6707614" y="2180173"/>
              <a:ext cx="10631" cy="27342"/>
            </a:xfrm>
            <a:custGeom>
              <a:rect b="b" l="l" r="r" t="t"/>
              <a:pathLst>
                <a:path extrusionOk="0" h="859" w="334">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7" name="Google Shape;15287;p74"/>
            <p:cNvSpPr/>
            <p:nvPr/>
          </p:nvSpPr>
          <p:spPr>
            <a:xfrm>
              <a:off x="6798966" y="2180173"/>
              <a:ext cx="10249" cy="27342"/>
            </a:xfrm>
            <a:custGeom>
              <a:rect b="b" l="l" r="r" t="t"/>
              <a:pathLst>
                <a:path extrusionOk="0" h="859" w="322">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8" name="Google Shape;15288;p74"/>
            <p:cNvSpPr/>
            <p:nvPr/>
          </p:nvSpPr>
          <p:spPr>
            <a:xfrm>
              <a:off x="6742118" y="2299949"/>
              <a:ext cx="32976" cy="33008"/>
            </a:xfrm>
            <a:custGeom>
              <a:rect b="b" l="l" r="r" t="t"/>
              <a:pathLst>
                <a:path extrusionOk="0" h="1037" w="1036">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9" name="Google Shape;15289;p74"/>
            <p:cNvSpPr/>
            <p:nvPr/>
          </p:nvSpPr>
          <p:spPr>
            <a:xfrm>
              <a:off x="6633705"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0" name="Google Shape;15290;p74"/>
            <p:cNvSpPr/>
            <p:nvPr/>
          </p:nvSpPr>
          <p:spPr>
            <a:xfrm>
              <a:off x="6850117" y="2299949"/>
              <a:ext cx="33008" cy="33008"/>
            </a:xfrm>
            <a:custGeom>
              <a:rect b="b" l="l" r="r" t="t"/>
              <a:pathLst>
                <a:path extrusionOk="0" h="1037" w="1037">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1" name="Google Shape;15291;p74"/>
            <p:cNvSpPr/>
            <p:nvPr/>
          </p:nvSpPr>
          <p:spPr>
            <a:xfrm>
              <a:off x="6664039" y="2219610"/>
              <a:ext cx="188370" cy="73750"/>
            </a:xfrm>
            <a:custGeom>
              <a:rect b="b" l="l" r="r" t="t"/>
              <a:pathLst>
                <a:path extrusionOk="0" h="2317" w="5918">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92" name="Google Shape;15292;p74"/>
          <p:cNvGrpSpPr/>
          <p:nvPr/>
        </p:nvGrpSpPr>
        <p:grpSpPr>
          <a:xfrm>
            <a:off x="5211031" y="1969108"/>
            <a:ext cx="226661" cy="363467"/>
            <a:chOff x="5211031" y="1969108"/>
            <a:chExt cx="226661" cy="363467"/>
          </a:xfrm>
        </p:grpSpPr>
        <p:sp>
          <p:nvSpPr>
            <p:cNvPr id="15293" name="Google Shape;15293;p74"/>
            <p:cNvSpPr/>
            <p:nvPr/>
          </p:nvSpPr>
          <p:spPr>
            <a:xfrm>
              <a:off x="5211031" y="1969108"/>
              <a:ext cx="226661" cy="363467"/>
            </a:xfrm>
            <a:custGeom>
              <a:rect b="b" l="l" r="r" t="t"/>
              <a:pathLst>
                <a:path extrusionOk="0" h="11419" w="7121">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4" name="Google Shape;15294;p74"/>
            <p:cNvSpPr/>
            <p:nvPr/>
          </p:nvSpPr>
          <p:spPr>
            <a:xfrm>
              <a:off x="5250468" y="2060046"/>
              <a:ext cx="147819" cy="107649"/>
            </a:xfrm>
            <a:custGeom>
              <a:rect b="b" l="l" r="r" t="t"/>
              <a:pathLst>
                <a:path extrusionOk="0" h="3382" w="4644">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95" name="Google Shape;15295;p74"/>
          <p:cNvGrpSpPr/>
          <p:nvPr/>
        </p:nvGrpSpPr>
        <p:grpSpPr>
          <a:xfrm>
            <a:off x="3712952" y="1970604"/>
            <a:ext cx="354363" cy="354395"/>
            <a:chOff x="3712952" y="1970604"/>
            <a:chExt cx="354363" cy="354395"/>
          </a:xfrm>
        </p:grpSpPr>
        <p:sp>
          <p:nvSpPr>
            <p:cNvPr id="15296" name="Google Shape;15296;p74"/>
            <p:cNvSpPr/>
            <p:nvPr/>
          </p:nvSpPr>
          <p:spPr>
            <a:xfrm>
              <a:off x="3868314" y="2281360"/>
              <a:ext cx="43639" cy="43639"/>
            </a:xfrm>
            <a:custGeom>
              <a:rect b="b" l="l" r="r" t="t"/>
              <a:pathLst>
                <a:path extrusionOk="0" h="1371" w="1371">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7" name="Google Shape;15297;p74"/>
            <p:cNvSpPr/>
            <p:nvPr/>
          </p:nvSpPr>
          <p:spPr>
            <a:xfrm>
              <a:off x="3940346" y="2120300"/>
              <a:ext cx="54970" cy="55002"/>
            </a:xfrm>
            <a:custGeom>
              <a:rect b="b" l="l" r="r" t="t"/>
              <a:pathLst>
                <a:path extrusionOk="0" h="1728" w="1727">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8" name="Google Shape;15298;p74"/>
            <p:cNvSpPr/>
            <p:nvPr/>
          </p:nvSpPr>
          <p:spPr>
            <a:xfrm>
              <a:off x="3784952" y="2120300"/>
              <a:ext cx="54970" cy="55002"/>
            </a:xfrm>
            <a:custGeom>
              <a:rect b="b" l="l" r="r" t="t"/>
              <a:pathLst>
                <a:path extrusionOk="0" h="1728" w="1727">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9" name="Google Shape;15299;p74"/>
            <p:cNvSpPr/>
            <p:nvPr/>
          </p:nvSpPr>
          <p:spPr>
            <a:xfrm>
              <a:off x="3712952" y="2281360"/>
              <a:ext cx="44371" cy="43639"/>
            </a:xfrm>
            <a:custGeom>
              <a:rect b="b" l="l" r="r" t="t"/>
              <a:pathLst>
                <a:path extrusionOk="0" h="1371" w="1394">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0" name="Google Shape;15300;p74"/>
            <p:cNvSpPr/>
            <p:nvPr/>
          </p:nvSpPr>
          <p:spPr>
            <a:xfrm>
              <a:off x="4023708" y="2281360"/>
              <a:ext cx="43607" cy="43639"/>
            </a:xfrm>
            <a:custGeom>
              <a:rect b="b" l="l" r="r" t="t"/>
              <a:pathLst>
                <a:path extrusionOk="0" h="1371" w="137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1" name="Google Shape;15301;p74"/>
            <p:cNvSpPr/>
            <p:nvPr/>
          </p:nvSpPr>
          <p:spPr>
            <a:xfrm>
              <a:off x="3852049" y="1970604"/>
              <a:ext cx="76583" cy="76965"/>
            </a:xfrm>
            <a:custGeom>
              <a:rect b="b" l="l" r="r" t="t"/>
              <a:pathLst>
                <a:path extrusionOk="0" h="2418" w="2406">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2" name="Google Shape;15302;p74"/>
            <p:cNvSpPr/>
            <p:nvPr/>
          </p:nvSpPr>
          <p:spPr>
            <a:xfrm>
              <a:off x="3746310" y="2187016"/>
              <a:ext cx="132667" cy="88710"/>
            </a:xfrm>
            <a:custGeom>
              <a:rect b="b" l="l" r="r" t="t"/>
              <a:pathLst>
                <a:path extrusionOk="0" h="2787" w="4168">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3" name="Google Shape;15303;p74"/>
            <p:cNvSpPr/>
            <p:nvPr/>
          </p:nvSpPr>
          <p:spPr>
            <a:xfrm>
              <a:off x="3831583" y="2059664"/>
              <a:ext cx="117485" cy="54748"/>
            </a:xfrm>
            <a:custGeom>
              <a:rect b="b" l="l" r="r" t="t"/>
              <a:pathLst>
                <a:path extrusionOk="0" h="1720" w="3691">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4" name="Google Shape;15304;p74"/>
            <p:cNvSpPr/>
            <p:nvPr/>
          </p:nvSpPr>
          <p:spPr>
            <a:xfrm>
              <a:off x="3901672" y="2187016"/>
              <a:ext cx="132285" cy="88997"/>
            </a:xfrm>
            <a:custGeom>
              <a:rect b="b" l="l" r="r" t="t"/>
              <a:pathLst>
                <a:path extrusionOk="0" h="2796" w="4156">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05" name="Google Shape;15305;p74"/>
          <p:cNvGrpSpPr/>
          <p:nvPr/>
        </p:nvGrpSpPr>
        <p:grpSpPr>
          <a:xfrm>
            <a:off x="3235438" y="1970604"/>
            <a:ext cx="354363" cy="354745"/>
            <a:chOff x="3235438" y="1970604"/>
            <a:chExt cx="354363" cy="354745"/>
          </a:xfrm>
        </p:grpSpPr>
        <p:sp>
          <p:nvSpPr>
            <p:cNvPr id="15306" name="Google Shape;15306;p74"/>
            <p:cNvSpPr/>
            <p:nvPr/>
          </p:nvSpPr>
          <p:spPr>
            <a:xfrm>
              <a:off x="3235438" y="2125712"/>
              <a:ext cx="132667" cy="199288"/>
            </a:xfrm>
            <a:custGeom>
              <a:rect b="b" l="l" r="r" t="t"/>
              <a:pathLst>
                <a:path extrusionOk="0" h="6261" w="4168">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7" name="Google Shape;15307;p74"/>
            <p:cNvSpPr/>
            <p:nvPr/>
          </p:nvSpPr>
          <p:spPr>
            <a:xfrm>
              <a:off x="3257433" y="2292373"/>
              <a:ext cx="10249" cy="32626"/>
            </a:xfrm>
            <a:custGeom>
              <a:rect b="b" l="l" r="r" t="t"/>
              <a:pathLst>
                <a:path extrusionOk="0" h="1025" w="322">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8" name="Google Shape;15308;p74"/>
            <p:cNvSpPr/>
            <p:nvPr/>
          </p:nvSpPr>
          <p:spPr>
            <a:xfrm>
              <a:off x="3335098" y="2292373"/>
              <a:ext cx="10281" cy="32626"/>
            </a:xfrm>
            <a:custGeom>
              <a:rect b="b" l="l" r="r" t="t"/>
              <a:pathLst>
                <a:path extrusionOk="0" h="1025" w="323">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9" name="Google Shape;15309;p74"/>
            <p:cNvSpPr/>
            <p:nvPr/>
          </p:nvSpPr>
          <p:spPr>
            <a:xfrm>
              <a:off x="3490110" y="2163685"/>
              <a:ext cx="55734" cy="18430"/>
            </a:xfrm>
            <a:custGeom>
              <a:rect b="b" l="l" r="r" t="t"/>
              <a:pathLst>
                <a:path extrusionOk="0" h="579" w="1751">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0" name="Google Shape;15310;p74"/>
            <p:cNvSpPr/>
            <p:nvPr/>
          </p:nvSpPr>
          <p:spPr>
            <a:xfrm>
              <a:off x="3445771" y="2131664"/>
              <a:ext cx="144031" cy="192953"/>
            </a:xfrm>
            <a:custGeom>
              <a:rect b="b" l="l" r="r" t="t"/>
              <a:pathLst>
                <a:path extrusionOk="0" h="6062" w="4525">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1" name="Google Shape;15311;p74"/>
            <p:cNvSpPr/>
            <p:nvPr/>
          </p:nvSpPr>
          <p:spPr>
            <a:xfrm>
              <a:off x="3473813" y="2287058"/>
              <a:ext cx="10631" cy="38291"/>
            </a:xfrm>
            <a:custGeom>
              <a:rect b="b" l="l" r="r" t="t"/>
              <a:pathLst>
                <a:path extrusionOk="0" h="1203" w="334">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2" name="Google Shape;15312;p74"/>
            <p:cNvSpPr/>
            <p:nvPr/>
          </p:nvSpPr>
          <p:spPr>
            <a:xfrm>
              <a:off x="3551128" y="2287058"/>
              <a:ext cx="10249" cy="38291"/>
            </a:xfrm>
            <a:custGeom>
              <a:rect b="b" l="l" r="r" t="t"/>
              <a:pathLst>
                <a:path extrusionOk="0" h="1203" w="322">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3" name="Google Shape;15313;p74"/>
            <p:cNvSpPr/>
            <p:nvPr/>
          </p:nvSpPr>
          <p:spPr>
            <a:xfrm>
              <a:off x="3290377" y="1970604"/>
              <a:ext cx="221378" cy="185346"/>
            </a:xfrm>
            <a:custGeom>
              <a:rect b="b" l="l" r="r" t="t"/>
              <a:pathLst>
                <a:path extrusionOk="0" h="5823" w="6955">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4" name="Google Shape;15314;p74"/>
            <p:cNvSpPr/>
            <p:nvPr/>
          </p:nvSpPr>
          <p:spPr>
            <a:xfrm>
              <a:off x="3329432" y="2004344"/>
              <a:ext cx="26928" cy="10249"/>
            </a:xfrm>
            <a:custGeom>
              <a:rect b="b" l="l" r="r" t="t"/>
              <a:pathLst>
                <a:path extrusionOk="0" h="322" w="846">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5" name="Google Shape;15315;p74"/>
            <p:cNvSpPr/>
            <p:nvPr/>
          </p:nvSpPr>
          <p:spPr>
            <a:xfrm>
              <a:off x="3368074" y="2004344"/>
              <a:ext cx="82663" cy="10249"/>
            </a:xfrm>
            <a:custGeom>
              <a:rect b="b" l="l" r="r" t="t"/>
              <a:pathLst>
                <a:path extrusionOk="0" h="322" w="2597">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6" name="Google Shape;15316;p74"/>
            <p:cNvSpPr/>
            <p:nvPr/>
          </p:nvSpPr>
          <p:spPr>
            <a:xfrm>
              <a:off x="3329432" y="2031622"/>
              <a:ext cx="121304" cy="10631"/>
            </a:xfrm>
            <a:custGeom>
              <a:rect b="b" l="l" r="r" t="t"/>
              <a:pathLst>
                <a:path extrusionOk="0" h="334" w="3811">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7" name="Google Shape;15317;p74"/>
            <p:cNvSpPr/>
            <p:nvPr/>
          </p:nvSpPr>
          <p:spPr>
            <a:xfrm>
              <a:off x="3329432" y="2059664"/>
              <a:ext cx="82249" cy="10663"/>
            </a:xfrm>
            <a:custGeom>
              <a:rect b="b" l="l" r="r" t="t"/>
              <a:pathLst>
                <a:path extrusionOk="0" h="335" w="2584">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8" name="Google Shape;15318;p74"/>
            <p:cNvSpPr/>
            <p:nvPr/>
          </p:nvSpPr>
          <p:spPr>
            <a:xfrm>
              <a:off x="3423777" y="2059664"/>
              <a:ext cx="26960" cy="10663"/>
            </a:xfrm>
            <a:custGeom>
              <a:rect b="b" l="l" r="r" t="t"/>
              <a:pathLst>
                <a:path extrusionOk="0" h="335" w="847">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19" name="Google Shape;15319;p74"/>
          <p:cNvGrpSpPr/>
          <p:nvPr/>
        </p:nvGrpSpPr>
        <p:grpSpPr>
          <a:xfrm>
            <a:off x="1329585" y="1989925"/>
            <a:ext cx="341472" cy="335074"/>
            <a:chOff x="1329585" y="1989925"/>
            <a:chExt cx="341472" cy="335074"/>
          </a:xfrm>
        </p:grpSpPr>
        <p:sp>
          <p:nvSpPr>
            <p:cNvPr id="15320" name="Google Shape;15320;p74"/>
            <p:cNvSpPr/>
            <p:nvPr/>
          </p:nvSpPr>
          <p:spPr>
            <a:xfrm>
              <a:off x="1562263" y="2097956"/>
              <a:ext cx="108795" cy="226661"/>
            </a:xfrm>
            <a:custGeom>
              <a:rect b="b" l="l" r="r" t="t"/>
              <a:pathLst>
                <a:path extrusionOk="0" h="7121" w="3418">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1" name="Google Shape;15321;p74"/>
            <p:cNvSpPr/>
            <p:nvPr/>
          </p:nvSpPr>
          <p:spPr>
            <a:xfrm>
              <a:off x="1406137" y="1989925"/>
              <a:ext cx="198587" cy="335074"/>
            </a:xfrm>
            <a:custGeom>
              <a:rect b="b" l="l" r="r" t="t"/>
              <a:pathLst>
                <a:path extrusionOk="0" h="10527" w="6239">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2" name="Google Shape;15322;p74"/>
            <p:cNvSpPr/>
            <p:nvPr/>
          </p:nvSpPr>
          <p:spPr>
            <a:xfrm>
              <a:off x="1329585" y="2127494"/>
              <a:ext cx="108795" cy="197123"/>
            </a:xfrm>
            <a:custGeom>
              <a:rect b="b" l="l" r="r" t="t"/>
              <a:pathLst>
                <a:path extrusionOk="0" h="6193" w="3418">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23" name="Google Shape;15323;p74"/>
          <p:cNvGrpSpPr/>
          <p:nvPr/>
        </p:nvGrpSpPr>
        <p:grpSpPr>
          <a:xfrm>
            <a:off x="5591871" y="1989906"/>
            <a:ext cx="416649" cy="325597"/>
            <a:chOff x="5626763" y="2013829"/>
            <a:chExt cx="351722" cy="274788"/>
          </a:xfrm>
        </p:grpSpPr>
        <p:sp>
          <p:nvSpPr>
            <p:cNvPr id="15324" name="Google Shape;15324;p74"/>
            <p:cNvSpPr/>
            <p:nvPr/>
          </p:nvSpPr>
          <p:spPr>
            <a:xfrm>
              <a:off x="5626763" y="2013829"/>
              <a:ext cx="351722" cy="274788"/>
            </a:xfrm>
            <a:custGeom>
              <a:rect b="b" l="l" r="r" t="t"/>
              <a:pathLst>
                <a:path extrusionOk="0" h="8633" w="1105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5" name="Google Shape;15325;p74"/>
            <p:cNvSpPr/>
            <p:nvPr/>
          </p:nvSpPr>
          <p:spPr>
            <a:xfrm>
              <a:off x="5784799" y="2125234"/>
              <a:ext cx="33390" cy="70503"/>
            </a:xfrm>
            <a:custGeom>
              <a:rect b="b" l="l" r="r" t="t"/>
              <a:pathLst>
                <a:path extrusionOk="0" h="2215" w="1049">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6" name="Google Shape;15326;p74"/>
            <p:cNvSpPr/>
            <p:nvPr/>
          </p:nvSpPr>
          <p:spPr>
            <a:xfrm>
              <a:off x="5824236" y="2097956"/>
              <a:ext cx="33740" cy="97782"/>
            </a:xfrm>
            <a:custGeom>
              <a:rect b="b" l="l" r="r" t="t"/>
              <a:pathLst>
                <a:path extrusionOk="0" h="3072" w="106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7" name="Google Shape;15327;p74"/>
            <p:cNvSpPr/>
            <p:nvPr/>
          </p:nvSpPr>
          <p:spPr>
            <a:xfrm>
              <a:off x="5864024" y="2111961"/>
              <a:ext cx="33740" cy="83426"/>
            </a:xfrm>
            <a:custGeom>
              <a:rect b="b" l="l" r="r" t="t"/>
              <a:pathLst>
                <a:path extrusionOk="0" h="2621" w="106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8" name="Google Shape;15328;p74"/>
            <p:cNvSpPr/>
            <p:nvPr/>
          </p:nvSpPr>
          <p:spPr>
            <a:xfrm>
              <a:off x="5904193" y="2065744"/>
              <a:ext cx="33390" cy="129644"/>
            </a:xfrm>
            <a:custGeom>
              <a:rect b="b" l="l" r="r" t="t"/>
              <a:pathLst>
                <a:path extrusionOk="0" h="4073" w="1049">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9" name="Google Shape;15329;p74"/>
            <p:cNvSpPr/>
            <p:nvPr/>
          </p:nvSpPr>
          <p:spPr>
            <a:xfrm>
              <a:off x="5713563" y="2080131"/>
              <a:ext cx="40965" cy="11395"/>
            </a:xfrm>
            <a:custGeom>
              <a:rect b="b" l="l" r="r" t="t"/>
              <a:pathLst>
                <a:path extrusionOk="0" h="358" w="1287">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0" name="Google Shape;15330;p74"/>
            <p:cNvSpPr/>
            <p:nvPr/>
          </p:nvSpPr>
          <p:spPr>
            <a:xfrm>
              <a:off x="5713945" y="2097574"/>
              <a:ext cx="56880" cy="11395"/>
            </a:xfrm>
            <a:custGeom>
              <a:rect b="b" l="l" r="r" t="t"/>
              <a:pathLst>
                <a:path extrusionOk="0" h="358" w="1787">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1" name="Google Shape;15331;p74"/>
            <p:cNvSpPr/>
            <p:nvPr/>
          </p:nvSpPr>
          <p:spPr>
            <a:xfrm>
              <a:off x="5713945" y="2114985"/>
              <a:ext cx="56880" cy="11427"/>
            </a:xfrm>
            <a:custGeom>
              <a:rect b="b" l="l" r="r" t="t"/>
              <a:pathLst>
                <a:path extrusionOk="0" h="359" w="1787">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2" name="Google Shape;15332;p74"/>
            <p:cNvSpPr/>
            <p:nvPr/>
          </p:nvSpPr>
          <p:spPr>
            <a:xfrm>
              <a:off x="5713945" y="2132810"/>
              <a:ext cx="56880" cy="11013"/>
            </a:xfrm>
            <a:custGeom>
              <a:rect b="b" l="l" r="r" t="t"/>
              <a:pathLst>
                <a:path extrusionOk="0" h="346" w="1787">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3" name="Google Shape;15333;p74"/>
            <p:cNvSpPr/>
            <p:nvPr/>
          </p:nvSpPr>
          <p:spPr>
            <a:xfrm>
              <a:off x="5663526" y="2182464"/>
              <a:ext cx="69389" cy="68625"/>
            </a:xfrm>
            <a:custGeom>
              <a:rect b="b" l="l" r="r" t="t"/>
              <a:pathLst>
                <a:path extrusionOk="0" h="2156" w="218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34" name="Google Shape;15334;p74"/>
          <p:cNvGrpSpPr/>
          <p:nvPr/>
        </p:nvGrpSpPr>
        <p:grpSpPr>
          <a:xfrm>
            <a:off x="7576605" y="1983877"/>
            <a:ext cx="276698" cy="333133"/>
            <a:chOff x="7576605" y="1983877"/>
            <a:chExt cx="276698" cy="333133"/>
          </a:xfrm>
        </p:grpSpPr>
        <p:sp>
          <p:nvSpPr>
            <p:cNvPr id="15335" name="Google Shape;15335;p74"/>
            <p:cNvSpPr/>
            <p:nvPr/>
          </p:nvSpPr>
          <p:spPr>
            <a:xfrm>
              <a:off x="7576605" y="1983877"/>
              <a:ext cx="276698" cy="333133"/>
            </a:xfrm>
            <a:custGeom>
              <a:rect b="b" l="l" r="r" t="t"/>
              <a:pathLst>
                <a:path extrusionOk="0" h="10466" w="8693">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6" name="Google Shape;15336;p74"/>
            <p:cNvSpPr/>
            <p:nvPr/>
          </p:nvSpPr>
          <p:spPr>
            <a:xfrm>
              <a:off x="7670981" y="2041871"/>
              <a:ext cx="87182" cy="83076"/>
            </a:xfrm>
            <a:custGeom>
              <a:rect b="b" l="l" r="r" t="t"/>
              <a:pathLst>
                <a:path extrusionOk="0" h="2610" w="2739">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37" name="Google Shape;15337;p74"/>
          <p:cNvGrpSpPr/>
          <p:nvPr/>
        </p:nvGrpSpPr>
        <p:grpSpPr>
          <a:xfrm>
            <a:off x="853568" y="1975538"/>
            <a:ext cx="337334" cy="353599"/>
            <a:chOff x="853568" y="1975538"/>
            <a:chExt cx="337334" cy="353599"/>
          </a:xfrm>
        </p:grpSpPr>
        <p:sp>
          <p:nvSpPr>
            <p:cNvPr id="15338" name="Google Shape;15338;p74"/>
            <p:cNvSpPr/>
            <p:nvPr/>
          </p:nvSpPr>
          <p:spPr>
            <a:xfrm>
              <a:off x="853568" y="1975538"/>
              <a:ext cx="337334" cy="353599"/>
            </a:xfrm>
            <a:custGeom>
              <a:rect b="b" l="l" r="r" t="t"/>
              <a:pathLst>
                <a:path extrusionOk="0" h="11109" w="10598">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9" name="Google Shape;15339;p74"/>
            <p:cNvSpPr/>
            <p:nvPr/>
          </p:nvSpPr>
          <p:spPr>
            <a:xfrm>
              <a:off x="938458" y="2136979"/>
              <a:ext cx="166789" cy="76742"/>
            </a:xfrm>
            <a:custGeom>
              <a:rect b="b" l="l" r="r" t="t"/>
              <a:pathLst>
                <a:path extrusionOk="0" h="2411" w="524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0" name="Google Shape;15340;p74"/>
            <p:cNvSpPr/>
            <p:nvPr/>
          </p:nvSpPr>
          <p:spPr>
            <a:xfrm>
              <a:off x="938840" y="2227377"/>
              <a:ext cx="166407" cy="76774"/>
            </a:xfrm>
            <a:custGeom>
              <a:rect b="b" l="l" r="r" t="t"/>
              <a:pathLst>
                <a:path extrusionOk="0" h="2412" w="5228">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1" name="Google Shape;15341;p74"/>
            <p:cNvSpPr/>
            <p:nvPr/>
          </p:nvSpPr>
          <p:spPr>
            <a:xfrm>
              <a:off x="1007052" y="2185106"/>
              <a:ext cx="19003" cy="70153"/>
            </a:xfrm>
            <a:custGeom>
              <a:rect b="b" l="l" r="r" t="t"/>
              <a:pathLst>
                <a:path extrusionOk="0" h="2204" w="597">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42" name="Google Shape;15342;p74"/>
          <p:cNvGrpSpPr/>
          <p:nvPr/>
        </p:nvGrpSpPr>
        <p:grpSpPr>
          <a:xfrm>
            <a:off x="2770052" y="2009628"/>
            <a:ext cx="327085" cy="277080"/>
            <a:chOff x="2770052" y="2009628"/>
            <a:chExt cx="327085" cy="277080"/>
          </a:xfrm>
        </p:grpSpPr>
        <p:sp>
          <p:nvSpPr>
            <p:cNvPr id="15343" name="Google Shape;15343;p74"/>
            <p:cNvSpPr/>
            <p:nvPr/>
          </p:nvSpPr>
          <p:spPr>
            <a:xfrm>
              <a:off x="2770052" y="2023537"/>
              <a:ext cx="327085" cy="263170"/>
            </a:xfrm>
            <a:custGeom>
              <a:rect b="b" l="l" r="r" t="t"/>
              <a:pathLst>
                <a:path extrusionOk="0" h="8268" w="10276">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4" name="Google Shape;15344;p74"/>
            <p:cNvSpPr/>
            <p:nvPr/>
          </p:nvSpPr>
          <p:spPr>
            <a:xfrm>
              <a:off x="3059960" y="2009628"/>
              <a:ext cx="37177" cy="26960"/>
            </a:xfrm>
            <a:custGeom>
              <a:rect b="b" l="l" r="r" t="t"/>
              <a:pathLst>
                <a:path extrusionOk="0" h="847" w="1168">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345" name="Google Shape;15345;p74"/>
          <p:cNvSpPr/>
          <p:nvPr/>
        </p:nvSpPr>
        <p:spPr>
          <a:xfrm>
            <a:off x="7060068" y="1989129"/>
            <a:ext cx="354363" cy="324093"/>
          </a:xfrm>
          <a:custGeom>
            <a:rect b="b" l="l" r="r" t="t"/>
            <a:pathLst>
              <a:path extrusionOk="0" h="10182" w="11133">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46" name="Google Shape;15346;p74"/>
          <p:cNvGrpSpPr/>
          <p:nvPr/>
        </p:nvGrpSpPr>
        <p:grpSpPr>
          <a:xfrm>
            <a:off x="4195399" y="1970604"/>
            <a:ext cx="344878" cy="343573"/>
            <a:chOff x="4195399" y="1970604"/>
            <a:chExt cx="344878" cy="343573"/>
          </a:xfrm>
        </p:grpSpPr>
        <p:sp>
          <p:nvSpPr>
            <p:cNvPr id="15347" name="Google Shape;15347;p74"/>
            <p:cNvSpPr/>
            <p:nvPr/>
          </p:nvSpPr>
          <p:spPr>
            <a:xfrm>
              <a:off x="4195399" y="1970604"/>
              <a:ext cx="344878" cy="343573"/>
            </a:xfrm>
            <a:custGeom>
              <a:rect b="b" l="l" r="r" t="t"/>
              <a:pathLst>
                <a:path extrusionOk="0" h="10794" w="10835">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8" name="Google Shape;15348;p74"/>
            <p:cNvSpPr/>
            <p:nvPr/>
          </p:nvSpPr>
          <p:spPr>
            <a:xfrm>
              <a:off x="4311356" y="1993458"/>
              <a:ext cx="206959" cy="197378"/>
            </a:xfrm>
            <a:custGeom>
              <a:rect b="b" l="l" r="r" t="t"/>
              <a:pathLst>
                <a:path extrusionOk="0" h="6201" w="6502">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9" name="Google Shape;15349;p74"/>
            <p:cNvSpPr/>
            <p:nvPr/>
          </p:nvSpPr>
          <p:spPr>
            <a:xfrm>
              <a:off x="4372374" y="2030476"/>
              <a:ext cx="94026" cy="114493"/>
            </a:xfrm>
            <a:custGeom>
              <a:rect b="b" l="l" r="r" t="t"/>
              <a:pathLst>
                <a:path extrusionOk="0" h="3597" w="2954">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0" name="Google Shape;15350;p74"/>
            <p:cNvSpPr/>
            <p:nvPr/>
          </p:nvSpPr>
          <p:spPr>
            <a:xfrm>
              <a:off x="4426167" y="2098561"/>
              <a:ext cx="114111" cy="113474"/>
            </a:xfrm>
            <a:custGeom>
              <a:rect b="b" l="l" r="r" t="t"/>
              <a:pathLst>
                <a:path extrusionOk="0" h="3565" w="3585">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51" name="Google Shape;15351;p74"/>
          <p:cNvGrpSpPr/>
          <p:nvPr/>
        </p:nvGrpSpPr>
        <p:grpSpPr>
          <a:xfrm>
            <a:off x="4674791" y="1977447"/>
            <a:ext cx="344528" cy="344114"/>
            <a:chOff x="4674791" y="1977447"/>
            <a:chExt cx="344528" cy="344114"/>
          </a:xfrm>
        </p:grpSpPr>
        <p:sp>
          <p:nvSpPr>
            <p:cNvPr id="15352" name="Google Shape;15352;p74"/>
            <p:cNvSpPr/>
            <p:nvPr/>
          </p:nvSpPr>
          <p:spPr>
            <a:xfrm>
              <a:off x="4696022" y="1996768"/>
              <a:ext cx="29570" cy="29220"/>
            </a:xfrm>
            <a:custGeom>
              <a:rect b="b" l="l" r="r" t="t"/>
              <a:pathLst>
                <a:path extrusionOk="0" h="918" w="929">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3" name="Google Shape;15353;p74"/>
            <p:cNvSpPr/>
            <p:nvPr/>
          </p:nvSpPr>
          <p:spPr>
            <a:xfrm>
              <a:off x="4733899" y="1996768"/>
              <a:ext cx="29602" cy="29220"/>
            </a:xfrm>
            <a:custGeom>
              <a:rect b="b" l="l" r="r" t="t"/>
              <a:pathLst>
                <a:path extrusionOk="0" h="918" w="93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4" name="Google Shape;15354;p74"/>
            <p:cNvSpPr/>
            <p:nvPr/>
          </p:nvSpPr>
          <p:spPr>
            <a:xfrm>
              <a:off x="4771809" y="1996768"/>
              <a:ext cx="29602" cy="29220"/>
            </a:xfrm>
            <a:custGeom>
              <a:rect b="b" l="l" r="r" t="t"/>
              <a:pathLst>
                <a:path extrusionOk="0" h="918" w="93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5" name="Google Shape;15355;p74"/>
            <p:cNvSpPr/>
            <p:nvPr/>
          </p:nvSpPr>
          <p:spPr>
            <a:xfrm>
              <a:off x="4674791" y="1977447"/>
              <a:ext cx="344528" cy="344114"/>
            </a:xfrm>
            <a:custGeom>
              <a:rect b="b" l="l" r="r" t="t"/>
              <a:pathLst>
                <a:path extrusionOk="0" h="10811" w="10824">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6" name="Google Shape;15356;p74"/>
            <p:cNvSpPr/>
            <p:nvPr/>
          </p:nvSpPr>
          <p:spPr>
            <a:xfrm>
              <a:off x="4696022" y="2073160"/>
              <a:ext cx="13655" cy="27469"/>
            </a:xfrm>
            <a:custGeom>
              <a:rect b="b" l="l" r="r" t="t"/>
              <a:pathLst>
                <a:path extrusionOk="0" h="863" w="429">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7" name="Google Shape;15357;p74"/>
            <p:cNvSpPr/>
            <p:nvPr/>
          </p:nvSpPr>
          <p:spPr>
            <a:xfrm>
              <a:off x="4711173" y="2279419"/>
              <a:ext cx="28456" cy="10695"/>
            </a:xfrm>
            <a:custGeom>
              <a:rect b="b" l="l" r="r" t="t"/>
              <a:pathLst>
                <a:path extrusionOk="0" h="336" w="894">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8" name="Google Shape;15358;p74"/>
            <p:cNvSpPr/>
            <p:nvPr/>
          </p:nvSpPr>
          <p:spPr>
            <a:xfrm>
              <a:off x="4714197" y="2064216"/>
              <a:ext cx="28456" cy="10631"/>
            </a:xfrm>
            <a:custGeom>
              <a:rect b="b" l="l" r="r" t="t"/>
              <a:pathLst>
                <a:path extrusionOk="0" h="334" w="894">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9" name="Google Shape;15359;p74"/>
            <p:cNvSpPr/>
            <p:nvPr/>
          </p:nvSpPr>
          <p:spPr>
            <a:xfrm>
              <a:off x="4747173" y="2279482"/>
              <a:ext cx="28456" cy="10631"/>
            </a:xfrm>
            <a:custGeom>
              <a:rect b="b" l="l" r="r" t="t"/>
              <a:pathLst>
                <a:path extrusionOk="0" h="334" w="894">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0" name="Google Shape;15360;p74"/>
            <p:cNvSpPr/>
            <p:nvPr/>
          </p:nvSpPr>
          <p:spPr>
            <a:xfrm>
              <a:off x="4750196" y="2064216"/>
              <a:ext cx="28456" cy="10631"/>
            </a:xfrm>
            <a:custGeom>
              <a:rect b="b" l="l" r="r" t="t"/>
              <a:pathLst>
                <a:path extrusionOk="0" h="334" w="894">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1" name="Google Shape;15361;p74"/>
            <p:cNvSpPr/>
            <p:nvPr/>
          </p:nvSpPr>
          <p:spPr>
            <a:xfrm>
              <a:off x="4696022" y="2107791"/>
              <a:ext cx="10631" cy="28838"/>
            </a:xfrm>
            <a:custGeom>
              <a:rect b="b" l="l" r="r" t="t"/>
              <a:pathLst>
                <a:path extrusionOk="0" h="906" w="334">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2" name="Google Shape;15362;p74"/>
            <p:cNvSpPr/>
            <p:nvPr/>
          </p:nvSpPr>
          <p:spPr>
            <a:xfrm>
              <a:off x="4695640" y="2251058"/>
              <a:ext cx="12541" cy="28074"/>
            </a:xfrm>
            <a:custGeom>
              <a:rect b="b" l="l" r="r" t="t"/>
              <a:pathLst>
                <a:path extrusionOk="0" h="882" w="394">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3" name="Google Shape;15363;p74"/>
            <p:cNvSpPr/>
            <p:nvPr/>
          </p:nvSpPr>
          <p:spPr>
            <a:xfrm>
              <a:off x="4782790" y="2279482"/>
              <a:ext cx="28456" cy="10631"/>
            </a:xfrm>
            <a:custGeom>
              <a:rect b="b" l="l" r="r" t="t"/>
              <a:pathLst>
                <a:path extrusionOk="0" h="334" w="894">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4" name="Google Shape;15364;p74"/>
            <p:cNvSpPr/>
            <p:nvPr/>
          </p:nvSpPr>
          <p:spPr>
            <a:xfrm>
              <a:off x="4696022" y="2143409"/>
              <a:ext cx="10631" cy="28456"/>
            </a:xfrm>
            <a:custGeom>
              <a:rect b="b" l="l" r="r" t="t"/>
              <a:pathLst>
                <a:path extrusionOk="0" h="894" w="334">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5" name="Google Shape;15365;p74"/>
            <p:cNvSpPr/>
            <p:nvPr/>
          </p:nvSpPr>
          <p:spPr>
            <a:xfrm>
              <a:off x="4696022" y="2215440"/>
              <a:ext cx="10631" cy="28074"/>
            </a:xfrm>
            <a:custGeom>
              <a:rect b="b" l="l" r="r" t="t"/>
              <a:pathLst>
                <a:path extrusionOk="0" h="882" w="334">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6" name="Google Shape;15366;p74"/>
            <p:cNvSpPr/>
            <p:nvPr/>
          </p:nvSpPr>
          <p:spPr>
            <a:xfrm>
              <a:off x="4696022" y="2179441"/>
              <a:ext cx="10631" cy="28424"/>
            </a:xfrm>
            <a:custGeom>
              <a:rect b="b" l="l" r="r" t="t"/>
              <a:pathLst>
                <a:path extrusionOk="0" h="893" w="334">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7" name="Google Shape;15367;p74"/>
            <p:cNvSpPr/>
            <p:nvPr/>
          </p:nvSpPr>
          <p:spPr>
            <a:xfrm>
              <a:off x="4854790" y="2146847"/>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8" name="Google Shape;15368;p74"/>
            <p:cNvSpPr/>
            <p:nvPr/>
          </p:nvSpPr>
          <p:spPr>
            <a:xfrm>
              <a:off x="4854790" y="2110847"/>
              <a:ext cx="10281" cy="28424"/>
            </a:xfrm>
            <a:custGeom>
              <a:rect b="b" l="l" r="r" t="t"/>
              <a:pathLst>
                <a:path extrusionOk="0" h="893" w="323">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9" name="Google Shape;15369;p74"/>
            <p:cNvSpPr/>
            <p:nvPr/>
          </p:nvSpPr>
          <p:spPr>
            <a:xfrm>
              <a:off x="4854790" y="2182846"/>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0" name="Google Shape;15370;p74"/>
            <p:cNvSpPr/>
            <p:nvPr/>
          </p:nvSpPr>
          <p:spPr>
            <a:xfrm>
              <a:off x="4852912" y="2075738"/>
              <a:ext cx="12159" cy="27915"/>
            </a:xfrm>
            <a:custGeom>
              <a:rect b="b" l="l" r="r" t="t"/>
              <a:pathLst>
                <a:path extrusionOk="0" h="877" w="382">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1" name="Google Shape;15371;p74"/>
            <p:cNvSpPr/>
            <p:nvPr/>
          </p:nvSpPr>
          <p:spPr>
            <a:xfrm>
              <a:off x="4854790" y="2218464"/>
              <a:ext cx="10281" cy="28456"/>
            </a:xfrm>
            <a:custGeom>
              <a:rect b="b" l="l" r="r" t="t"/>
              <a:pathLst>
                <a:path extrusionOk="0" h="894" w="323">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74"/>
            <p:cNvSpPr/>
            <p:nvPr/>
          </p:nvSpPr>
          <p:spPr>
            <a:xfrm>
              <a:off x="4821464" y="2064598"/>
              <a:ext cx="29188" cy="10249"/>
            </a:xfrm>
            <a:custGeom>
              <a:rect b="b" l="l" r="r" t="t"/>
              <a:pathLst>
                <a:path extrusionOk="0" h="322" w="917">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3" name="Google Shape;15373;p74"/>
            <p:cNvSpPr/>
            <p:nvPr/>
          </p:nvSpPr>
          <p:spPr>
            <a:xfrm>
              <a:off x="4785464" y="2064216"/>
              <a:ext cx="28456" cy="10631"/>
            </a:xfrm>
            <a:custGeom>
              <a:rect b="b" l="l" r="r" t="t"/>
              <a:pathLst>
                <a:path extrusionOk="0" h="334" w="894">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4" name="Google Shape;15374;p74"/>
            <p:cNvSpPr/>
            <p:nvPr/>
          </p:nvSpPr>
          <p:spPr>
            <a:xfrm>
              <a:off x="4818790" y="2279482"/>
              <a:ext cx="28456" cy="10631"/>
            </a:xfrm>
            <a:custGeom>
              <a:rect b="b" l="l" r="r" t="t"/>
              <a:pathLst>
                <a:path extrusionOk="0" h="334" w="894">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5" name="Google Shape;15375;p74"/>
            <p:cNvSpPr/>
            <p:nvPr/>
          </p:nvSpPr>
          <p:spPr>
            <a:xfrm>
              <a:off x="4851002" y="2253700"/>
              <a:ext cx="14069" cy="28074"/>
            </a:xfrm>
            <a:custGeom>
              <a:rect b="b" l="l" r="r" t="t"/>
              <a:pathLst>
                <a:path extrusionOk="0" h="882" w="442">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6" name="Google Shape;15376;p74"/>
            <p:cNvSpPr/>
            <p:nvPr/>
          </p:nvSpPr>
          <p:spPr>
            <a:xfrm>
              <a:off x="4883596" y="2064980"/>
              <a:ext cx="107299" cy="99310"/>
            </a:xfrm>
            <a:custGeom>
              <a:rect b="b" l="l" r="r" t="t"/>
              <a:pathLst>
                <a:path extrusionOk="0" h="3120" w="3371">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7" name="Google Shape;15377;p74"/>
            <p:cNvSpPr/>
            <p:nvPr/>
          </p:nvSpPr>
          <p:spPr>
            <a:xfrm>
              <a:off x="4882864" y="2190422"/>
              <a:ext cx="107267" cy="99692"/>
            </a:xfrm>
            <a:custGeom>
              <a:rect b="b" l="l" r="r" t="t"/>
              <a:pathLst>
                <a:path extrusionOk="0" h="3132" w="337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8" name="Google Shape;15378;p74"/>
          <p:cNvGrpSpPr/>
          <p:nvPr/>
        </p:nvGrpSpPr>
        <p:grpSpPr>
          <a:xfrm>
            <a:off x="6083810" y="1547297"/>
            <a:ext cx="382819" cy="310788"/>
            <a:chOff x="6083810" y="1547297"/>
            <a:chExt cx="382819" cy="310788"/>
          </a:xfrm>
        </p:grpSpPr>
        <p:sp>
          <p:nvSpPr>
            <p:cNvPr id="15379" name="Google Shape;15379;p74"/>
            <p:cNvSpPr/>
            <p:nvPr/>
          </p:nvSpPr>
          <p:spPr>
            <a:xfrm>
              <a:off x="6083810" y="1547297"/>
              <a:ext cx="382819" cy="310788"/>
            </a:xfrm>
            <a:custGeom>
              <a:rect b="b" l="l" r="r" t="t"/>
              <a:pathLst>
                <a:path extrusionOk="0" h="9764" w="12027">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0" name="Google Shape;15380;p74"/>
            <p:cNvSpPr/>
            <p:nvPr/>
          </p:nvSpPr>
          <p:spPr>
            <a:xfrm>
              <a:off x="6106950" y="1606787"/>
              <a:ext cx="334661" cy="11395"/>
            </a:xfrm>
            <a:custGeom>
              <a:rect b="b" l="l" r="r" t="t"/>
              <a:pathLst>
                <a:path extrusionOk="0" h="358" w="10514">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1" name="Google Shape;15381;p74"/>
            <p:cNvSpPr/>
            <p:nvPr/>
          </p:nvSpPr>
          <p:spPr>
            <a:xfrm>
              <a:off x="6124743" y="1655296"/>
              <a:ext cx="47427" cy="11395"/>
            </a:xfrm>
            <a:custGeom>
              <a:rect b="b" l="l" r="r" t="t"/>
              <a:pathLst>
                <a:path extrusionOk="0" h="358" w="149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2" name="Google Shape;15382;p74"/>
            <p:cNvSpPr/>
            <p:nvPr/>
          </p:nvSpPr>
          <p:spPr>
            <a:xfrm>
              <a:off x="6208520" y="1655296"/>
              <a:ext cx="47395" cy="11395"/>
            </a:xfrm>
            <a:custGeom>
              <a:rect b="b" l="l" r="r" t="t"/>
              <a:pathLst>
                <a:path extrusionOk="0" h="358" w="1489">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3" name="Google Shape;15383;p74"/>
            <p:cNvSpPr/>
            <p:nvPr/>
          </p:nvSpPr>
          <p:spPr>
            <a:xfrm>
              <a:off x="6376391" y="1655296"/>
              <a:ext cx="47395" cy="11395"/>
            </a:xfrm>
            <a:custGeom>
              <a:rect b="b" l="l" r="r" t="t"/>
              <a:pathLst>
                <a:path extrusionOk="0" h="358" w="1489">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4" name="Google Shape;15384;p74"/>
            <p:cNvSpPr/>
            <p:nvPr/>
          </p:nvSpPr>
          <p:spPr>
            <a:xfrm>
              <a:off x="6124743" y="1703041"/>
              <a:ext cx="47427" cy="11427"/>
            </a:xfrm>
            <a:custGeom>
              <a:rect b="b" l="l" r="r" t="t"/>
              <a:pathLst>
                <a:path extrusionOk="0" h="359" w="149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5" name="Google Shape;15385;p74"/>
            <p:cNvSpPr/>
            <p:nvPr/>
          </p:nvSpPr>
          <p:spPr>
            <a:xfrm>
              <a:off x="6292646" y="1703041"/>
              <a:ext cx="47395" cy="11427"/>
            </a:xfrm>
            <a:custGeom>
              <a:rect b="b" l="l" r="r" t="t"/>
              <a:pathLst>
                <a:path extrusionOk="0" h="359" w="1489">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6" name="Google Shape;15386;p74"/>
            <p:cNvSpPr/>
            <p:nvPr/>
          </p:nvSpPr>
          <p:spPr>
            <a:xfrm>
              <a:off x="6124743" y="1750818"/>
              <a:ext cx="47427" cy="11395"/>
            </a:xfrm>
            <a:custGeom>
              <a:rect b="b" l="l" r="r" t="t"/>
              <a:pathLst>
                <a:path extrusionOk="0" h="358" w="149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7" name="Google Shape;15387;p74"/>
            <p:cNvSpPr/>
            <p:nvPr/>
          </p:nvSpPr>
          <p:spPr>
            <a:xfrm>
              <a:off x="6208520" y="1750818"/>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8" name="Google Shape;15388;p74"/>
            <p:cNvSpPr/>
            <p:nvPr/>
          </p:nvSpPr>
          <p:spPr>
            <a:xfrm>
              <a:off x="6376391" y="1750818"/>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9" name="Google Shape;15389;p74"/>
            <p:cNvSpPr/>
            <p:nvPr/>
          </p:nvSpPr>
          <p:spPr>
            <a:xfrm>
              <a:off x="6208520" y="1798563"/>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0" name="Google Shape;15390;p74"/>
            <p:cNvSpPr/>
            <p:nvPr/>
          </p:nvSpPr>
          <p:spPr>
            <a:xfrm>
              <a:off x="6292646" y="1798563"/>
              <a:ext cx="47395" cy="11395"/>
            </a:xfrm>
            <a:custGeom>
              <a:rect b="b" l="l" r="r" t="t"/>
              <a:pathLst>
                <a:path extrusionOk="0" h="358" w="1489">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1" name="Google Shape;15391;p74"/>
            <p:cNvSpPr/>
            <p:nvPr/>
          </p:nvSpPr>
          <p:spPr>
            <a:xfrm>
              <a:off x="6376391" y="1798563"/>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2" name="Google Shape;15392;p74"/>
            <p:cNvSpPr/>
            <p:nvPr/>
          </p:nvSpPr>
          <p:spPr>
            <a:xfrm>
              <a:off x="6207756" y="1690723"/>
              <a:ext cx="48923" cy="35108"/>
            </a:xfrm>
            <a:custGeom>
              <a:rect b="b" l="l" r="r" t="t"/>
              <a:pathLst>
                <a:path extrusionOk="0" h="1103" w="1537">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3" name="Google Shape;15393;p74"/>
            <p:cNvSpPr/>
            <p:nvPr/>
          </p:nvSpPr>
          <p:spPr>
            <a:xfrm>
              <a:off x="6376009" y="1690723"/>
              <a:ext cx="48159" cy="35108"/>
            </a:xfrm>
            <a:custGeom>
              <a:rect b="b" l="l" r="r" t="t"/>
              <a:pathLst>
                <a:path extrusionOk="0" h="1103" w="1513">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4" name="Google Shape;15394;p74"/>
            <p:cNvSpPr/>
            <p:nvPr/>
          </p:nvSpPr>
          <p:spPr>
            <a:xfrm>
              <a:off x="6291500" y="1738595"/>
              <a:ext cx="48923" cy="34981"/>
            </a:xfrm>
            <a:custGeom>
              <a:rect b="b" l="l" r="r" t="t"/>
              <a:pathLst>
                <a:path extrusionOk="0" h="1099" w="1537">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5" name="Google Shape;15395;p74"/>
            <p:cNvSpPr/>
            <p:nvPr/>
          </p:nvSpPr>
          <p:spPr>
            <a:xfrm>
              <a:off x="6123629" y="1786627"/>
              <a:ext cx="48891" cy="34695"/>
            </a:xfrm>
            <a:custGeom>
              <a:rect b="b" l="l" r="r" t="t"/>
              <a:pathLst>
                <a:path extrusionOk="0" h="1090" w="1536">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6" name="Google Shape;15396;p74"/>
            <p:cNvSpPr/>
            <p:nvPr/>
          </p:nvSpPr>
          <p:spPr>
            <a:xfrm>
              <a:off x="6291500" y="1642978"/>
              <a:ext cx="48923" cy="34727"/>
            </a:xfrm>
            <a:custGeom>
              <a:rect b="b" l="l" r="r" t="t"/>
              <a:pathLst>
                <a:path extrusionOk="0" h="1091" w="1537">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97" name="Google Shape;15397;p74"/>
          <p:cNvGrpSpPr/>
          <p:nvPr/>
        </p:nvGrpSpPr>
        <p:grpSpPr>
          <a:xfrm>
            <a:off x="6558300" y="1538193"/>
            <a:ext cx="382788" cy="328613"/>
            <a:chOff x="6558300" y="1538193"/>
            <a:chExt cx="382788" cy="328613"/>
          </a:xfrm>
        </p:grpSpPr>
        <p:sp>
          <p:nvSpPr>
            <p:cNvPr id="15398" name="Google Shape;15398;p74"/>
            <p:cNvSpPr/>
            <p:nvPr/>
          </p:nvSpPr>
          <p:spPr>
            <a:xfrm>
              <a:off x="6558300" y="1538193"/>
              <a:ext cx="382788" cy="328613"/>
            </a:xfrm>
            <a:custGeom>
              <a:rect b="b" l="l" r="r" t="t"/>
              <a:pathLst>
                <a:path extrusionOk="0" h="10324" w="12026">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9" name="Google Shape;15399;p74"/>
            <p:cNvSpPr/>
            <p:nvPr/>
          </p:nvSpPr>
          <p:spPr>
            <a:xfrm>
              <a:off x="6714426" y="1699635"/>
              <a:ext cx="70917" cy="34536"/>
            </a:xfrm>
            <a:custGeom>
              <a:rect b="b" l="l" r="r" t="t"/>
              <a:pathLst>
                <a:path extrusionOk="0" h="1085" w="2228">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00" name="Google Shape;15400;p74"/>
          <p:cNvGrpSpPr/>
          <p:nvPr/>
        </p:nvGrpSpPr>
        <p:grpSpPr>
          <a:xfrm>
            <a:off x="5194002" y="1511297"/>
            <a:ext cx="259605" cy="346024"/>
            <a:chOff x="5194002" y="1511297"/>
            <a:chExt cx="259605" cy="346024"/>
          </a:xfrm>
        </p:grpSpPr>
        <p:sp>
          <p:nvSpPr>
            <p:cNvPr id="15401" name="Google Shape;15401;p74"/>
            <p:cNvSpPr/>
            <p:nvPr/>
          </p:nvSpPr>
          <p:spPr>
            <a:xfrm>
              <a:off x="5216729" y="1543636"/>
              <a:ext cx="169431" cy="159436"/>
            </a:xfrm>
            <a:custGeom>
              <a:rect b="b" l="l" r="r" t="t"/>
              <a:pathLst>
                <a:path extrusionOk="0" h="5009" w="5323">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2" name="Google Shape;15402;p74"/>
            <p:cNvSpPr/>
            <p:nvPr/>
          </p:nvSpPr>
          <p:spPr>
            <a:xfrm>
              <a:off x="5194002" y="1511297"/>
              <a:ext cx="259605" cy="346024"/>
            </a:xfrm>
            <a:custGeom>
              <a:rect b="b" l="l" r="r" t="t"/>
              <a:pathLst>
                <a:path extrusionOk="0" h="10871" w="8156">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3" name="Google Shape;15403;p74"/>
            <p:cNvSpPr/>
            <p:nvPr/>
          </p:nvSpPr>
          <p:spPr>
            <a:xfrm>
              <a:off x="5296304" y="1607105"/>
              <a:ext cx="55002" cy="17156"/>
            </a:xfrm>
            <a:custGeom>
              <a:rect b="b" l="l" r="r" t="t"/>
              <a:pathLst>
                <a:path extrusionOk="0" h="539" w="1728">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4" name="Google Shape;15404;p74"/>
            <p:cNvSpPr/>
            <p:nvPr/>
          </p:nvSpPr>
          <p:spPr>
            <a:xfrm>
              <a:off x="5260686" y="1576103"/>
              <a:ext cx="169813" cy="162970"/>
            </a:xfrm>
            <a:custGeom>
              <a:rect b="b" l="l" r="r" t="t"/>
              <a:pathLst>
                <a:path extrusionOk="0" h="5120" w="5335">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05" name="Google Shape;15405;p74"/>
          <p:cNvGrpSpPr/>
          <p:nvPr/>
        </p:nvGrpSpPr>
        <p:grpSpPr>
          <a:xfrm>
            <a:off x="1394741" y="1512061"/>
            <a:ext cx="252444" cy="351722"/>
            <a:chOff x="1394741" y="1512061"/>
            <a:chExt cx="252444" cy="351722"/>
          </a:xfrm>
        </p:grpSpPr>
        <p:sp>
          <p:nvSpPr>
            <p:cNvPr id="15406" name="Google Shape;15406;p74"/>
            <p:cNvSpPr/>
            <p:nvPr/>
          </p:nvSpPr>
          <p:spPr>
            <a:xfrm>
              <a:off x="1394741" y="1512061"/>
              <a:ext cx="252444" cy="351722"/>
            </a:xfrm>
            <a:custGeom>
              <a:rect b="b" l="l" r="r" t="t"/>
              <a:pathLst>
                <a:path extrusionOk="0" h="11050" w="7931">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7" name="Google Shape;15407;p74"/>
            <p:cNvSpPr/>
            <p:nvPr/>
          </p:nvSpPr>
          <p:spPr>
            <a:xfrm>
              <a:off x="1515282" y="1534024"/>
              <a:ext cx="10631" cy="10281"/>
            </a:xfrm>
            <a:custGeom>
              <a:rect b="b" l="l" r="r" t="t"/>
              <a:pathLst>
                <a:path extrusionOk="0" h="323" w="334">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8" name="Google Shape;15408;p74"/>
            <p:cNvSpPr/>
            <p:nvPr/>
          </p:nvSpPr>
          <p:spPr>
            <a:xfrm>
              <a:off x="1415972" y="1556018"/>
              <a:ext cx="208486" cy="274406"/>
            </a:xfrm>
            <a:custGeom>
              <a:rect b="b" l="l" r="r" t="t"/>
              <a:pathLst>
                <a:path extrusionOk="0" h="8621" w="655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9" name="Google Shape;15409;p74"/>
            <p:cNvSpPr/>
            <p:nvPr/>
          </p:nvSpPr>
          <p:spPr>
            <a:xfrm>
              <a:off x="1449330" y="1665927"/>
              <a:ext cx="31862" cy="32244"/>
            </a:xfrm>
            <a:custGeom>
              <a:rect b="b" l="l" r="r" t="t"/>
              <a:pathLst>
                <a:path extrusionOk="0" h="1013" w="1001">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0" name="Google Shape;15410;p74"/>
            <p:cNvSpPr/>
            <p:nvPr/>
          </p:nvSpPr>
          <p:spPr>
            <a:xfrm>
              <a:off x="1449330" y="1715168"/>
              <a:ext cx="31862" cy="32244"/>
            </a:xfrm>
            <a:custGeom>
              <a:rect b="b" l="l" r="r" t="t"/>
              <a:pathLst>
                <a:path extrusionOk="0" h="1013" w="1001">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1" name="Google Shape;15411;p74"/>
            <p:cNvSpPr/>
            <p:nvPr/>
          </p:nvSpPr>
          <p:spPr>
            <a:xfrm>
              <a:off x="1449330" y="1765205"/>
              <a:ext cx="31862" cy="31862"/>
            </a:xfrm>
            <a:custGeom>
              <a:rect b="b" l="l" r="r" t="t"/>
              <a:pathLst>
                <a:path extrusionOk="0" h="1001" w="1001">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2" name="Google Shape;15412;p74"/>
            <p:cNvSpPr/>
            <p:nvPr/>
          </p:nvSpPr>
          <p:spPr>
            <a:xfrm>
              <a:off x="1493287" y="1665927"/>
              <a:ext cx="59522" cy="10631"/>
            </a:xfrm>
            <a:custGeom>
              <a:rect b="b" l="l" r="r" t="t"/>
              <a:pathLst>
                <a:path extrusionOk="0" h="334" w="187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3" name="Google Shape;15413;p74"/>
            <p:cNvSpPr/>
            <p:nvPr/>
          </p:nvSpPr>
          <p:spPr>
            <a:xfrm>
              <a:off x="1493287" y="1687890"/>
              <a:ext cx="98578" cy="10281"/>
            </a:xfrm>
            <a:custGeom>
              <a:rect b="b" l="l" r="r" t="t"/>
              <a:pathLst>
                <a:path extrusionOk="0" h="323" w="3097">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4" name="Google Shape;15414;p74"/>
            <p:cNvSpPr/>
            <p:nvPr/>
          </p:nvSpPr>
          <p:spPr>
            <a:xfrm>
              <a:off x="1493287" y="1715168"/>
              <a:ext cx="59522" cy="10663"/>
            </a:xfrm>
            <a:custGeom>
              <a:rect b="b" l="l" r="r" t="t"/>
              <a:pathLst>
                <a:path extrusionOk="0" h="335" w="187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5" name="Google Shape;15415;p74"/>
            <p:cNvSpPr/>
            <p:nvPr/>
          </p:nvSpPr>
          <p:spPr>
            <a:xfrm>
              <a:off x="1493287" y="1737545"/>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6" name="Google Shape;15416;p74"/>
            <p:cNvSpPr/>
            <p:nvPr/>
          </p:nvSpPr>
          <p:spPr>
            <a:xfrm>
              <a:off x="1493287" y="1765205"/>
              <a:ext cx="59522" cy="10249"/>
            </a:xfrm>
            <a:custGeom>
              <a:rect b="b" l="l" r="r" t="t"/>
              <a:pathLst>
                <a:path extrusionOk="0" h="322" w="187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7" name="Google Shape;15417;p74"/>
            <p:cNvSpPr/>
            <p:nvPr/>
          </p:nvSpPr>
          <p:spPr>
            <a:xfrm>
              <a:off x="1493287" y="1786818"/>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8" name="Google Shape;15418;p74"/>
            <p:cNvSpPr/>
            <p:nvPr/>
          </p:nvSpPr>
          <p:spPr>
            <a:xfrm>
              <a:off x="1493287" y="1583679"/>
              <a:ext cx="98578" cy="10249"/>
            </a:xfrm>
            <a:custGeom>
              <a:rect b="b" l="l" r="r" t="t"/>
              <a:pathLst>
                <a:path extrusionOk="0" h="322" w="3097">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9" name="Google Shape;15419;p74"/>
            <p:cNvSpPr/>
            <p:nvPr/>
          </p:nvSpPr>
          <p:spPr>
            <a:xfrm>
              <a:off x="1449330" y="1632951"/>
              <a:ext cx="142535" cy="10249"/>
            </a:xfrm>
            <a:custGeom>
              <a:rect b="b" l="l" r="r" t="t"/>
              <a:pathLst>
                <a:path extrusionOk="0" h="322" w="4478">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0" name="Google Shape;15420;p74"/>
            <p:cNvSpPr/>
            <p:nvPr/>
          </p:nvSpPr>
          <p:spPr>
            <a:xfrm>
              <a:off x="1493287" y="1605291"/>
              <a:ext cx="26928" cy="10631"/>
            </a:xfrm>
            <a:custGeom>
              <a:rect b="b" l="l" r="r" t="t"/>
              <a:pathLst>
                <a:path extrusionOk="0" h="334" w="846">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1" name="Google Shape;15421;p74"/>
            <p:cNvSpPr/>
            <p:nvPr/>
          </p:nvSpPr>
          <p:spPr>
            <a:xfrm>
              <a:off x="1531579" y="1605291"/>
              <a:ext cx="26928" cy="10631"/>
            </a:xfrm>
            <a:custGeom>
              <a:rect b="b" l="l" r="r" t="t"/>
              <a:pathLst>
                <a:path extrusionOk="0" h="334" w="846">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2" name="Google Shape;15422;p74"/>
            <p:cNvSpPr/>
            <p:nvPr/>
          </p:nvSpPr>
          <p:spPr>
            <a:xfrm>
              <a:off x="1449712" y="1583679"/>
              <a:ext cx="32244" cy="32244"/>
            </a:xfrm>
            <a:custGeom>
              <a:rect b="b" l="l" r="r" t="t"/>
              <a:pathLst>
                <a:path extrusionOk="0" h="1013" w="1013">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23" name="Google Shape;15423;p74"/>
          <p:cNvGrpSpPr/>
          <p:nvPr/>
        </p:nvGrpSpPr>
        <p:grpSpPr>
          <a:xfrm>
            <a:off x="855096" y="1504485"/>
            <a:ext cx="380910" cy="339594"/>
            <a:chOff x="855096" y="1504485"/>
            <a:chExt cx="380910" cy="339594"/>
          </a:xfrm>
        </p:grpSpPr>
        <p:sp>
          <p:nvSpPr>
            <p:cNvPr id="15424" name="Google Shape;15424;p74"/>
            <p:cNvSpPr/>
            <p:nvPr/>
          </p:nvSpPr>
          <p:spPr>
            <a:xfrm>
              <a:off x="1092707" y="1504485"/>
              <a:ext cx="107299" cy="136837"/>
            </a:xfrm>
            <a:custGeom>
              <a:rect b="b" l="l" r="r" t="t"/>
              <a:pathLst>
                <a:path extrusionOk="0" h="4299" w="3371">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5" name="Google Shape;15425;p74"/>
            <p:cNvSpPr/>
            <p:nvPr/>
          </p:nvSpPr>
          <p:spPr>
            <a:xfrm>
              <a:off x="855096" y="1521896"/>
              <a:ext cx="214152" cy="322183"/>
            </a:xfrm>
            <a:custGeom>
              <a:rect b="b" l="l" r="r" t="t"/>
              <a:pathLst>
                <a:path extrusionOk="0" h="10122" w="6728">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6" name="Google Shape;15426;p74"/>
            <p:cNvSpPr/>
            <p:nvPr/>
          </p:nvSpPr>
          <p:spPr>
            <a:xfrm>
              <a:off x="896411" y="1808780"/>
              <a:ext cx="11395" cy="34918"/>
            </a:xfrm>
            <a:custGeom>
              <a:rect b="b" l="l" r="r" t="t"/>
              <a:pathLst>
                <a:path extrusionOk="0" h="1097" w="358">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7" name="Google Shape;15427;p74"/>
            <p:cNvSpPr/>
            <p:nvPr/>
          </p:nvSpPr>
          <p:spPr>
            <a:xfrm>
              <a:off x="1015391" y="1808780"/>
              <a:ext cx="11395" cy="34918"/>
            </a:xfrm>
            <a:custGeom>
              <a:rect b="b" l="l" r="r" t="t"/>
              <a:pathLst>
                <a:path extrusionOk="0" h="1097" w="358">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8" name="Google Shape;15428;p74"/>
            <p:cNvSpPr/>
            <p:nvPr/>
          </p:nvSpPr>
          <p:spPr>
            <a:xfrm>
              <a:off x="1057471" y="1522660"/>
              <a:ext cx="178534" cy="186110"/>
            </a:xfrm>
            <a:custGeom>
              <a:rect b="b" l="l" r="r" t="t"/>
              <a:pathLst>
                <a:path extrusionOk="0" h="5847" w="5609">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29" name="Google Shape;15429;p74"/>
          <p:cNvGrpSpPr/>
          <p:nvPr/>
        </p:nvGrpSpPr>
        <p:grpSpPr>
          <a:xfrm>
            <a:off x="1819576" y="1511679"/>
            <a:ext cx="352103" cy="352103"/>
            <a:chOff x="1819576" y="1511679"/>
            <a:chExt cx="352103" cy="352103"/>
          </a:xfrm>
        </p:grpSpPr>
        <p:sp>
          <p:nvSpPr>
            <p:cNvPr id="15430" name="Google Shape;15430;p74"/>
            <p:cNvSpPr/>
            <p:nvPr/>
          </p:nvSpPr>
          <p:spPr>
            <a:xfrm>
              <a:off x="1819576" y="1511679"/>
              <a:ext cx="352103" cy="352103"/>
            </a:xfrm>
            <a:custGeom>
              <a:rect b="b" l="l" r="r" t="t"/>
              <a:pathLst>
                <a:path extrusionOk="0" h="11062" w="11062">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1" name="Google Shape;15431;p74"/>
            <p:cNvSpPr/>
            <p:nvPr/>
          </p:nvSpPr>
          <p:spPr>
            <a:xfrm>
              <a:off x="1885146" y="1578204"/>
              <a:ext cx="182322" cy="180603"/>
            </a:xfrm>
            <a:custGeom>
              <a:rect b="b" l="l" r="r" t="t"/>
              <a:pathLst>
                <a:path extrusionOk="0" h="5674" w="5728">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2" name="Google Shape;15432;p74"/>
            <p:cNvSpPr/>
            <p:nvPr/>
          </p:nvSpPr>
          <p:spPr>
            <a:xfrm>
              <a:off x="1923820" y="1610193"/>
              <a:ext cx="183054" cy="186874"/>
            </a:xfrm>
            <a:custGeom>
              <a:rect b="b" l="l" r="r" t="t"/>
              <a:pathLst>
                <a:path extrusionOk="0" h="5871" w="5751">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3" name="Google Shape;15433;p74"/>
            <p:cNvSpPr/>
            <p:nvPr/>
          </p:nvSpPr>
          <p:spPr>
            <a:xfrm>
              <a:off x="1974207" y="1638617"/>
              <a:ext cx="43989" cy="15597"/>
            </a:xfrm>
            <a:custGeom>
              <a:rect b="b" l="l" r="r" t="t"/>
              <a:pathLst>
                <a:path extrusionOk="0" h="490" w="1382">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34" name="Google Shape;15434;p74"/>
          <p:cNvGrpSpPr/>
          <p:nvPr/>
        </p:nvGrpSpPr>
        <p:grpSpPr>
          <a:xfrm>
            <a:off x="5621097" y="1500761"/>
            <a:ext cx="371424" cy="355446"/>
            <a:chOff x="5621097" y="1500761"/>
            <a:chExt cx="371424" cy="355446"/>
          </a:xfrm>
        </p:grpSpPr>
        <p:sp>
          <p:nvSpPr>
            <p:cNvPr id="15435" name="Google Shape;15435;p74"/>
            <p:cNvSpPr/>
            <p:nvPr/>
          </p:nvSpPr>
          <p:spPr>
            <a:xfrm>
              <a:off x="5621097" y="1539721"/>
              <a:ext cx="324061" cy="316486"/>
            </a:xfrm>
            <a:custGeom>
              <a:rect b="b" l="l" r="r" t="t"/>
              <a:pathLst>
                <a:path extrusionOk="0" h="9943" w="10181">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6" name="Google Shape;15436;p74"/>
            <p:cNvSpPr/>
            <p:nvPr/>
          </p:nvSpPr>
          <p:spPr>
            <a:xfrm>
              <a:off x="5669606" y="1500761"/>
              <a:ext cx="322915" cy="316390"/>
            </a:xfrm>
            <a:custGeom>
              <a:rect b="b" l="l" r="r" t="t"/>
              <a:pathLst>
                <a:path extrusionOk="0" h="9940" w="10145">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37" name="Google Shape;15437;p74"/>
          <p:cNvGrpSpPr/>
          <p:nvPr/>
        </p:nvGrpSpPr>
        <p:grpSpPr>
          <a:xfrm>
            <a:off x="4670239" y="1541599"/>
            <a:ext cx="359679" cy="321833"/>
            <a:chOff x="4670239" y="1541599"/>
            <a:chExt cx="359679" cy="321833"/>
          </a:xfrm>
        </p:grpSpPr>
        <p:sp>
          <p:nvSpPr>
            <p:cNvPr id="15438" name="Google Shape;15438;p74"/>
            <p:cNvSpPr/>
            <p:nvPr/>
          </p:nvSpPr>
          <p:spPr>
            <a:xfrm>
              <a:off x="4818790" y="1606787"/>
              <a:ext cx="28838" cy="49687"/>
            </a:xfrm>
            <a:custGeom>
              <a:rect b="b" l="l" r="r" t="t"/>
              <a:pathLst>
                <a:path extrusionOk="0" h="1561" w="906">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9" name="Google Shape;15439;p74"/>
            <p:cNvSpPr/>
            <p:nvPr/>
          </p:nvSpPr>
          <p:spPr>
            <a:xfrm>
              <a:off x="4875256" y="1557896"/>
              <a:ext cx="82281" cy="82663"/>
            </a:xfrm>
            <a:custGeom>
              <a:rect b="b" l="l" r="r" t="t"/>
              <a:pathLst>
                <a:path extrusionOk="0" h="2597" w="2585">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0" name="Google Shape;15440;p74"/>
            <p:cNvSpPr/>
            <p:nvPr/>
          </p:nvSpPr>
          <p:spPr>
            <a:xfrm>
              <a:off x="4775215" y="1541599"/>
              <a:ext cx="199001" cy="147850"/>
            </a:xfrm>
            <a:custGeom>
              <a:rect b="b" l="l" r="r" t="t"/>
              <a:pathLst>
                <a:path extrusionOk="0" h="4645" w="6252">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1" name="Google Shape;15441;p74"/>
            <p:cNvSpPr/>
            <p:nvPr/>
          </p:nvSpPr>
          <p:spPr>
            <a:xfrm>
              <a:off x="4901803" y="1574957"/>
              <a:ext cx="28838" cy="50069"/>
            </a:xfrm>
            <a:custGeom>
              <a:rect b="b" l="l" r="r" t="t"/>
              <a:pathLst>
                <a:path extrusionOk="0" h="1573" w="906">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2" name="Google Shape;15442;p74"/>
            <p:cNvSpPr/>
            <p:nvPr/>
          </p:nvSpPr>
          <p:spPr>
            <a:xfrm>
              <a:off x="4670239" y="1657269"/>
              <a:ext cx="359679" cy="206163"/>
            </a:xfrm>
            <a:custGeom>
              <a:rect b="b" l="l" r="r" t="t"/>
              <a:pathLst>
                <a:path extrusionOk="0" h="6477" w="1130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43" name="Google Shape;15443;p74"/>
          <p:cNvGrpSpPr/>
          <p:nvPr/>
        </p:nvGrpSpPr>
        <p:grpSpPr>
          <a:xfrm>
            <a:off x="4212429" y="1502385"/>
            <a:ext cx="321037" cy="353822"/>
            <a:chOff x="4212429" y="1502385"/>
            <a:chExt cx="321037" cy="353822"/>
          </a:xfrm>
        </p:grpSpPr>
        <p:sp>
          <p:nvSpPr>
            <p:cNvPr id="15444" name="Google Shape;15444;p74"/>
            <p:cNvSpPr/>
            <p:nvPr/>
          </p:nvSpPr>
          <p:spPr>
            <a:xfrm>
              <a:off x="4310592" y="1585938"/>
              <a:ext cx="125092" cy="163001"/>
            </a:xfrm>
            <a:custGeom>
              <a:rect b="b" l="l" r="r" t="t"/>
              <a:pathLst>
                <a:path extrusionOk="0" h="5121" w="393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5" name="Google Shape;15445;p74"/>
            <p:cNvSpPr/>
            <p:nvPr/>
          </p:nvSpPr>
          <p:spPr>
            <a:xfrm>
              <a:off x="4248428" y="1536124"/>
              <a:ext cx="253972" cy="152179"/>
            </a:xfrm>
            <a:custGeom>
              <a:rect b="b" l="l" r="r" t="t"/>
              <a:pathLst>
                <a:path extrusionOk="0" h="4781" w="7979">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6" name="Google Shape;15446;p74"/>
            <p:cNvSpPr/>
            <p:nvPr/>
          </p:nvSpPr>
          <p:spPr>
            <a:xfrm>
              <a:off x="4248428" y="1633270"/>
              <a:ext cx="238407" cy="187288"/>
            </a:xfrm>
            <a:custGeom>
              <a:rect b="b" l="l" r="r" t="t"/>
              <a:pathLst>
                <a:path extrusionOk="0" h="5884" w="749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7" name="Google Shape;15447;p74"/>
            <p:cNvSpPr/>
            <p:nvPr/>
          </p:nvSpPr>
          <p:spPr>
            <a:xfrm>
              <a:off x="4212429" y="1502385"/>
              <a:ext cx="321037" cy="353822"/>
            </a:xfrm>
            <a:custGeom>
              <a:rect b="b" l="l" r="r" t="t"/>
              <a:pathLst>
                <a:path extrusionOk="0" h="11116" w="10086">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48" name="Google Shape;15448;p74"/>
          <p:cNvGrpSpPr/>
          <p:nvPr/>
        </p:nvGrpSpPr>
        <p:grpSpPr>
          <a:xfrm>
            <a:off x="2302788" y="1505981"/>
            <a:ext cx="336188" cy="335425"/>
            <a:chOff x="2302788" y="1505981"/>
            <a:chExt cx="336188" cy="335425"/>
          </a:xfrm>
        </p:grpSpPr>
        <p:sp>
          <p:nvSpPr>
            <p:cNvPr id="15449" name="Google Shape;15449;p74"/>
            <p:cNvSpPr/>
            <p:nvPr/>
          </p:nvSpPr>
          <p:spPr>
            <a:xfrm>
              <a:off x="2302788" y="1505981"/>
              <a:ext cx="336188" cy="335425"/>
            </a:xfrm>
            <a:custGeom>
              <a:rect b="b" l="l" r="r" t="t"/>
              <a:pathLst>
                <a:path extrusionOk="0" h="10538" w="10562">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0" name="Google Shape;15450;p74"/>
            <p:cNvSpPr/>
            <p:nvPr/>
          </p:nvSpPr>
          <p:spPr>
            <a:xfrm>
              <a:off x="2327806" y="1530618"/>
              <a:ext cx="287266" cy="286916"/>
            </a:xfrm>
            <a:custGeom>
              <a:rect b="b" l="l" r="r" t="t"/>
              <a:pathLst>
                <a:path extrusionOk="0" h="9014" w="9025">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1" name="Google Shape;15451;p74"/>
            <p:cNvSpPr/>
            <p:nvPr/>
          </p:nvSpPr>
          <p:spPr>
            <a:xfrm>
              <a:off x="2352061" y="1669333"/>
              <a:ext cx="16679" cy="9485"/>
            </a:xfrm>
            <a:custGeom>
              <a:rect b="b" l="l" r="r" t="t"/>
              <a:pathLst>
                <a:path extrusionOk="0" h="298" w="524">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2" name="Google Shape;15452;p74"/>
            <p:cNvSpPr/>
            <p:nvPr/>
          </p:nvSpPr>
          <p:spPr>
            <a:xfrm>
              <a:off x="2466871" y="1554490"/>
              <a:ext cx="123946" cy="124328"/>
            </a:xfrm>
            <a:custGeom>
              <a:rect b="b" l="l" r="r" t="t"/>
              <a:pathLst>
                <a:path extrusionOk="0" h="3906" w="3894">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3" name="Google Shape;15453;p74"/>
            <p:cNvSpPr/>
            <p:nvPr/>
          </p:nvSpPr>
          <p:spPr>
            <a:xfrm>
              <a:off x="2466107" y="1776950"/>
              <a:ext cx="9517" cy="16711"/>
            </a:xfrm>
            <a:custGeom>
              <a:rect b="b" l="l" r="r" t="t"/>
              <a:pathLst>
                <a:path extrusionOk="0" h="525" w="299">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4" name="Google Shape;15454;p74"/>
            <p:cNvSpPr/>
            <p:nvPr/>
          </p:nvSpPr>
          <p:spPr>
            <a:xfrm>
              <a:off x="2384272" y="1587944"/>
              <a:ext cx="16329" cy="15087"/>
            </a:xfrm>
            <a:custGeom>
              <a:rect b="b" l="l" r="r" t="t"/>
              <a:pathLst>
                <a:path extrusionOk="0" h="474" w="513">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5" name="Google Shape;15455;p74"/>
            <p:cNvSpPr/>
            <p:nvPr/>
          </p:nvSpPr>
          <p:spPr>
            <a:xfrm>
              <a:off x="2541544" y="1745216"/>
              <a:ext cx="15565" cy="15087"/>
            </a:xfrm>
            <a:custGeom>
              <a:rect b="b" l="l" r="r" t="t"/>
              <a:pathLst>
                <a:path extrusionOk="0" h="474" w="489">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6" name="Google Shape;15456;p74"/>
            <p:cNvSpPr/>
            <p:nvPr/>
          </p:nvSpPr>
          <p:spPr>
            <a:xfrm>
              <a:off x="2541544" y="1587944"/>
              <a:ext cx="16329" cy="15087"/>
            </a:xfrm>
            <a:custGeom>
              <a:rect b="b" l="l" r="r" t="t"/>
              <a:pathLst>
                <a:path extrusionOk="0" h="474" w="513">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7" name="Google Shape;15457;p74"/>
            <p:cNvSpPr/>
            <p:nvPr/>
          </p:nvSpPr>
          <p:spPr>
            <a:xfrm>
              <a:off x="2384654" y="1744452"/>
              <a:ext cx="15947" cy="15469"/>
            </a:xfrm>
            <a:custGeom>
              <a:rect b="b" l="l" r="r" t="t"/>
              <a:pathLst>
                <a:path extrusionOk="0" h="486" w="501">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8" name="Google Shape;15458;p74"/>
            <p:cNvSpPr/>
            <p:nvPr/>
          </p:nvSpPr>
          <p:spPr>
            <a:xfrm>
              <a:off x="2360018" y="1624548"/>
              <a:ext cx="18207" cy="12605"/>
            </a:xfrm>
            <a:custGeom>
              <a:rect b="b" l="l" r="r" t="t"/>
              <a:pathLst>
                <a:path extrusionOk="0" h="396" w="572">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9" name="Google Shape;15459;p74"/>
            <p:cNvSpPr/>
            <p:nvPr/>
          </p:nvSpPr>
          <p:spPr>
            <a:xfrm>
              <a:off x="2564271" y="1711126"/>
              <a:ext cx="17475" cy="12796"/>
            </a:xfrm>
            <a:custGeom>
              <a:rect b="b" l="l" r="r" t="t"/>
              <a:pathLst>
                <a:path extrusionOk="0" h="402" w="549">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0" name="Google Shape;15460;p74"/>
            <p:cNvSpPr/>
            <p:nvPr/>
          </p:nvSpPr>
          <p:spPr>
            <a:xfrm>
              <a:off x="2507805" y="1563912"/>
              <a:ext cx="14069" cy="16392"/>
            </a:xfrm>
            <a:custGeom>
              <a:rect b="b" l="l" r="r" t="t"/>
              <a:pathLst>
                <a:path extrusionOk="0" h="515" w="442">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1" name="Google Shape;15461;p74"/>
            <p:cNvSpPr/>
            <p:nvPr/>
          </p:nvSpPr>
          <p:spPr>
            <a:xfrm>
              <a:off x="2420654" y="1767974"/>
              <a:ext cx="14419" cy="16583"/>
            </a:xfrm>
            <a:custGeom>
              <a:rect b="b" l="l" r="r" t="t"/>
              <a:pathLst>
                <a:path extrusionOk="0" h="521" w="453">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2" name="Google Shape;15462;p74"/>
            <p:cNvSpPr/>
            <p:nvPr/>
          </p:nvSpPr>
          <p:spPr>
            <a:xfrm>
              <a:off x="2422532" y="1562448"/>
              <a:ext cx="14451" cy="17093"/>
            </a:xfrm>
            <a:custGeom>
              <a:rect b="b" l="l" r="r" t="t"/>
              <a:pathLst>
                <a:path extrusionOk="0" h="537" w="454">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3" name="Google Shape;15463;p74"/>
            <p:cNvSpPr/>
            <p:nvPr/>
          </p:nvSpPr>
          <p:spPr>
            <a:xfrm>
              <a:off x="2505545" y="1768770"/>
              <a:ext cx="14037" cy="16552"/>
            </a:xfrm>
            <a:custGeom>
              <a:rect b="b" l="l" r="r" t="t"/>
              <a:pathLst>
                <a:path extrusionOk="0" h="520" w="441">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4" name="Google Shape;15464;p74"/>
            <p:cNvSpPr/>
            <p:nvPr/>
          </p:nvSpPr>
          <p:spPr>
            <a:xfrm>
              <a:off x="2565417" y="1625885"/>
              <a:ext cx="17825" cy="13146"/>
            </a:xfrm>
            <a:custGeom>
              <a:rect b="b" l="l" r="r" t="t"/>
              <a:pathLst>
                <a:path extrusionOk="0" h="413" w="56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5" name="Google Shape;15465;p74"/>
            <p:cNvSpPr/>
            <p:nvPr/>
          </p:nvSpPr>
          <p:spPr>
            <a:xfrm>
              <a:off x="2359254" y="1709312"/>
              <a:ext cx="17825" cy="12732"/>
            </a:xfrm>
            <a:custGeom>
              <a:rect b="b" l="l" r="r" t="t"/>
              <a:pathLst>
                <a:path extrusionOk="0" h="400" w="56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66" name="Google Shape;15466;p74"/>
          <p:cNvGrpSpPr/>
          <p:nvPr/>
        </p:nvGrpSpPr>
        <p:grpSpPr>
          <a:xfrm>
            <a:off x="2780301" y="1521896"/>
            <a:ext cx="333133" cy="321037"/>
            <a:chOff x="2780301" y="1521896"/>
            <a:chExt cx="333133" cy="321037"/>
          </a:xfrm>
        </p:grpSpPr>
        <p:sp>
          <p:nvSpPr>
            <p:cNvPr id="15467" name="Google Shape;15467;p74"/>
            <p:cNvSpPr/>
            <p:nvPr/>
          </p:nvSpPr>
          <p:spPr>
            <a:xfrm>
              <a:off x="3009573" y="1542745"/>
              <a:ext cx="72031" cy="9517"/>
            </a:xfrm>
            <a:custGeom>
              <a:rect b="b" l="l" r="r" t="t"/>
              <a:pathLst>
                <a:path extrusionOk="0" h="299" w="2263">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8" name="Google Shape;15468;p74"/>
            <p:cNvSpPr/>
            <p:nvPr/>
          </p:nvSpPr>
          <p:spPr>
            <a:xfrm>
              <a:off x="2967876" y="1542745"/>
              <a:ext cx="30366" cy="9517"/>
            </a:xfrm>
            <a:custGeom>
              <a:rect b="b" l="l" r="r" t="t"/>
              <a:pathLst>
                <a:path extrusionOk="0" h="299" w="954">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9" name="Google Shape;15469;p74"/>
            <p:cNvSpPr/>
            <p:nvPr/>
          </p:nvSpPr>
          <p:spPr>
            <a:xfrm>
              <a:off x="3061870" y="1563594"/>
              <a:ext cx="19735" cy="9517"/>
            </a:xfrm>
            <a:custGeom>
              <a:rect b="b" l="l" r="r" t="t"/>
              <a:pathLst>
                <a:path extrusionOk="0" h="299" w="62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0" name="Google Shape;15470;p74"/>
            <p:cNvSpPr/>
            <p:nvPr/>
          </p:nvSpPr>
          <p:spPr>
            <a:xfrm>
              <a:off x="2967876" y="1563594"/>
              <a:ext cx="82663" cy="9517"/>
            </a:xfrm>
            <a:custGeom>
              <a:rect b="b" l="l" r="r" t="t"/>
              <a:pathLst>
                <a:path extrusionOk="0" h="299" w="2597">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1" name="Google Shape;15471;p74"/>
            <p:cNvSpPr/>
            <p:nvPr/>
          </p:nvSpPr>
          <p:spPr>
            <a:xfrm>
              <a:off x="2936809" y="1521896"/>
              <a:ext cx="176625" cy="96286"/>
            </a:xfrm>
            <a:custGeom>
              <a:rect b="b" l="l" r="r" t="t"/>
              <a:pathLst>
                <a:path extrusionOk="0" h="3025" w="5549">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2" name="Google Shape;15472;p74"/>
            <p:cNvSpPr/>
            <p:nvPr/>
          </p:nvSpPr>
          <p:spPr>
            <a:xfrm>
              <a:off x="2811367" y="1767115"/>
              <a:ext cx="72413" cy="9485"/>
            </a:xfrm>
            <a:custGeom>
              <a:rect b="b" l="l" r="r" t="t"/>
              <a:pathLst>
                <a:path extrusionOk="0" h="298" w="2275">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3" name="Google Shape;15473;p74"/>
            <p:cNvSpPr/>
            <p:nvPr/>
          </p:nvSpPr>
          <p:spPr>
            <a:xfrm>
              <a:off x="2894730" y="1767115"/>
              <a:ext cx="20117" cy="9485"/>
            </a:xfrm>
            <a:custGeom>
              <a:rect b="b" l="l" r="r" t="t"/>
              <a:pathLst>
                <a:path extrusionOk="0" h="298" w="632">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4" name="Google Shape;15474;p74"/>
            <p:cNvSpPr/>
            <p:nvPr/>
          </p:nvSpPr>
          <p:spPr>
            <a:xfrm>
              <a:off x="2811367" y="1787932"/>
              <a:ext cx="20117" cy="9517"/>
            </a:xfrm>
            <a:custGeom>
              <a:rect b="b" l="l" r="r" t="t"/>
              <a:pathLst>
                <a:path extrusionOk="0" h="299" w="632">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5" name="Google Shape;15475;p74"/>
            <p:cNvSpPr/>
            <p:nvPr/>
          </p:nvSpPr>
          <p:spPr>
            <a:xfrm>
              <a:off x="2842815" y="1787932"/>
              <a:ext cx="72031" cy="9517"/>
            </a:xfrm>
            <a:custGeom>
              <a:rect b="b" l="l" r="r" t="t"/>
              <a:pathLst>
                <a:path extrusionOk="0" h="299" w="2263">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6" name="Google Shape;15476;p74"/>
            <p:cNvSpPr/>
            <p:nvPr/>
          </p:nvSpPr>
          <p:spPr>
            <a:xfrm>
              <a:off x="2780301" y="1746266"/>
              <a:ext cx="166375" cy="96668"/>
            </a:xfrm>
            <a:custGeom>
              <a:rect b="b" l="l" r="r" t="t"/>
              <a:pathLst>
                <a:path extrusionOk="0" h="3037" w="5227">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7" name="Google Shape;15477;p74"/>
            <p:cNvSpPr/>
            <p:nvPr/>
          </p:nvSpPr>
          <p:spPr>
            <a:xfrm>
              <a:off x="3020172" y="1720102"/>
              <a:ext cx="61432" cy="9517"/>
            </a:xfrm>
            <a:custGeom>
              <a:rect b="b" l="l" r="r" t="t"/>
              <a:pathLst>
                <a:path extrusionOk="0" h="299" w="193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8" name="Google Shape;15478;p74"/>
            <p:cNvSpPr/>
            <p:nvPr/>
          </p:nvSpPr>
          <p:spPr>
            <a:xfrm>
              <a:off x="2988724" y="1720102"/>
              <a:ext cx="19735" cy="9517"/>
            </a:xfrm>
            <a:custGeom>
              <a:rect b="b" l="l" r="r" t="t"/>
              <a:pathLst>
                <a:path extrusionOk="0" h="299" w="62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9" name="Google Shape;15479;p74"/>
            <p:cNvSpPr/>
            <p:nvPr/>
          </p:nvSpPr>
          <p:spPr>
            <a:xfrm>
              <a:off x="2957658" y="1699253"/>
              <a:ext cx="155776" cy="75087"/>
            </a:xfrm>
            <a:custGeom>
              <a:rect b="b" l="l" r="r" t="t"/>
              <a:pathLst>
                <a:path extrusionOk="0" h="2359" w="4894">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0" name="Google Shape;15480;p74"/>
            <p:cNvSpPr/>
            <p:nvPr/>
          </p:nvSpPr>
          <p:spPr>
            <a:xfrm>
              <a:off x="2811367" y="1626108"/>
              <a:ext cx="72413" cy="9517"/>
            </a:xfrm>
            <a:custGeom>
              <a:rect b="b" l="l" r="r" t="t"/>
              <a:pathLst>
                <a:path extrusionOk="0" h="299" w="2275">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1" name="Google Shape;15481;p74"/>
            <p:cNvSpPr/>
            <p:nvPr/>
          </p:nvSpPr>
          <p:spPr>
            <a:xfrm>
              <a:off x="2895112" y="1626108"/>
              <a:ext cx="30366" cy="9517"/>
            </a:xfrm>
            <a:custGeom>
              <a:rect b="b" l="l" r="r" t="t"/>
              <a:pathLst>
                <a:path extrusionOk="0" h="299" w="954">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2" name="Google Shape;15482;p74"/>
            <p:cNvSpPr/>
            <p:nvPr/>
          </p:nvSpPr>
          <p:spPr>
            <a:xfrm>
              <a:off x="2811367" y="1667805"/>
              <a:ext cx="72413" cy="9517"/>
            </a:xfrm>
            <a:custGeom>
              <a:rect b="b" l="l" r="r" t="t"/>
              <a:pathLst>
                <a:path extrusionOk="0" h="299" w="2275">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3" name="Google Shape;15483;p74"/>
            <p:cNvSpPr/>
            <p:nvPr/>
          </p:nvSpPr>
          <p:spPr>
            <a:xfrm>
              <a:off x="2895112" y="1667805"/>
              <a:ext cx="30366" cy="9517"/>
            </a:xfrm>
            <a:custGeom>
              <a:rect b="b" l="l" r="r" t="t"/>
              <a:pathLst>
                <a:path extrusionOk="0" h="299" w="954">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4" name="Google Shape;15484;p74"/>
            <p:cNvSpPr/>
            <p:nvPr/>
          </p:nvSpPr>
          <p:spPr>
            <a:xfrm>
              <a:off x="2811367" y="1646957"/>
              <a:ext cx="20117" cy="9517"/>
            </a:xfrm>
            <a:custGeom>
              <a:rect b="b" l="l" r="r" t="t"/>
              <a:pathLst>
                <a:path extrusionOk="0" h="299" w="632">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5" name="Google Shape;15485;p74"/>
            <p:cNvSpPr/>
            <p:nvPr/>
          </p:nvSpPr>
          <p:spPr>
            <a:xfrm>
              <a:off x="2842815" y="1646957"/>
              <a:ext cx="82663" cy="9517"/>
            </a:xfrm>
            <a:custGeom>
              <a:rect b="b" l="l" r="r" t="t"/>
              <a:pathLst>
                <a:path extrusionOk="0" h="299" w="2597">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6" name="Google Shape;15486;p74"/>
            <p:cNvSpPr/>
            <p:nvPr/>
          </p:nvSpPr>
          <p:spPr>
            <a:xfrm>
              <a:off x="2780301" y="1605291"/>
              <a:ext cx="176625" cy="117516"/>
            </a:xfrm>
            <a:custGeom>
              <a:rect b="b" l="l" r="r" t="t"/>
              <a:pathLst>
                <a:path extrusionOk="0" h="3692" w="5549">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87" name="Google Shape;15487;p74"/>
          <p:cNvSpPr/>
          <p:nvPr/>
        </p:nvSpPr>
        <p:spPr>
          <a:xfrm>
            <a:off x="3358621" y="1823199"/>
            <a:ext cx="15183" cy="9485"/>
          </a:xfrm>
          <a:custGeom>
            <a:rect b="b" l="l" r="r" t="t"/>
            <a:pathLst>
              <a:path extrusionOk="0" h="298" w="477">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8" name="Google Shape;15488;p74"/>
          <p:cNvSpPr/>
          <p:nvPr/>
        </p:nvSpPr>
        <p:spPr>
          <a:xfrm>
            <a:off x="3427946" y="1823199"/>
            <a:ext cx="15215" cy="9485"/>
          </a:xfrm>
          <a:custGeom>
            <a:rect b="b" l="l" r="r" t="t"/>
            <a:pathLst>
              <a:path extrusionOk="0" h="298" w="478">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9" name="Google Shape;15489;p74"/>
          <p:cNvSpPr/>
          <p:nvPr/>
        </p:nvSpPr>
        <p:spPr>
          <a:xfrm>
            <a:off x="3385135" y="1823199"/>
            <a:ext cx="31480" cy="9485"/>
          </a:xfrm>
          <a:custGeom>
            <a:rect b="b" l="l" r="r" t="t"/>
            <a:pathLst>
              <a:path extrusionOk="0" h="298" w="989">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490" name="Google Shape;15490;p74"/>
          <p:cNvGrpSpPr/>
          <p:nvPr/>
        </p:nvGrpSpPr>
        <p:grpSpPr>
          <a:xfrm>
            <a:off x="3316159" y="1515085"/>
            <a:ext cx="211892" cy="339594"/>
            <a:chOff x="3316159" y="1515085"/>
            <a:chExt cx="211892" cy="339594"/>
          </a:xfrm>
        </p:grpSpPr>
        <p:sp>
          <p:nvSpPr>
            <p:cNvPr id="15491" name="Google Shape;15491;p74"/>
            <p:cNvSpPr/>
            <p:nvPr/>
          </p:nvSpPr>
          <p:spPr>
            <a:xfrm>
              <a:off x="3316159" y="1557514"/>
              <a:ext cx="169049" cy="297165"/>
            </a:xfrm>
            <a:custGeom>
              <a:rect b="b" l="l" r="r" t="t"/>
              <a:pathLst>
                <a:path extrusionOk="0" h="9336" w="5311">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2" name="Google Shape;15492;p74"/>
            <p:cNvSpPr/>
            <p:nvPr/>
          </p:nvSpPr>
          <p:spPr>
            <a:xfrm>
              <a:off x="3337772" y="1610161"/>
              <a:ext cx="132667" cy="127415"/>
            </a:xfrm>
            <a:custGeom>
              <a:rect b="b" l="l" r="r" t="t"/>
              <a:pathLst>
                <a:path extrusionOk="0" h="4003" w="4168">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3" name="Google Shape;15493;p74"/>
            <p:cNvSpPr/>
            <p:nvPr/>
          </p:nvSpPr>
          <p:spPr>
            <a:xfrm>
              <a:off x="3343056" y="1749290"/>
              <a:ext cx="41729" cy="41729"/>
            </a:xfrm>
            <a:custGeom>
              <a:rect b="b" l="l" r="r" t="t"/>
              <a:pathLst>
                <a:path extrusionOk="0" h="1311" w="1311">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4" name="Google Shape;15494;p74"/>
            <p:cNvSpPr/>
            <p:nvPr/>
          </p:nvSpPr>
          <p:spPr>
            <a:xfrm>
              <a:off x="3417347" y="1749290"/>
              <a:ext cx="41729" cy="41729"/>
            </a:xfrm>
            <a:custGeom>
              <a:rect b="b" l="l" r="r" t="t"/>
              <a:pathLst>
                <a:path extrusionOk="0" h="1311" w="1311">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5" name="Google Shape;15495;p74"/>
            <p:cNvSpPr/>
            <p:nvPr/>
          </p:nvSpPr>
          <p:spPr>
            <a:xfrm>
              <a:off x="3464710" y="1536315"/>
              <a:ext cx="41729" cy="41315"/>
            </a:xfrm>
            <a:custGeom>
              <a:rect b="b" l="l" r="r" t="t"/>
              <a:pathLst>
                <a:path extrusionOk="0" h="1298" w="1311">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6" name="Google Shape;15496;p74"/>
            <p:cNvSpPr/>
            <p:nvPr/>
          </p:nvSpPr>
          <p:spPr>
            <a:xfrm>
              <a:off x="3464710" y="1515085"/>
              <a:ext cx="63342" cy="62546"/>
            </a:xfrm>
            <a:custGeom>
              <a:rect b="b" l="l" r="r" t="t"/>
              <a:pathLst>
                <a:path extrusionOk="0" h="1965" w="199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97" name="Google Shape;15497;p74"/>
          <p:cNvGrpSpPr/>
          <p:nvPr/>
        </p:nvGrpSpPr>
        <p:grpSpPr>
          <a:xfrm>
            <a:off x="3716358" y="1544655"/>
            <a:ext cx="361971" cy="314958"/>
            <a:chOff x="3716358" y="1544655"/>
            <a:chExt cx="361971" cy="314958"/>
          </a:xfrm>
        </p:grpSpPr>
        <p:sp>
          <p:nvSpPr>
            <p:cNvPr id="15498" name="Google Shape;15498;p74"/>
            <p:cNvSpPr/>
            <p:nvPr/>
          </p:nvSpPr>
          <p:spPr>
            <a:xfrm>
              <a:off x="3767509" y="1646957"/>
              <a:ext cx="231213" cy="10663"/>
            </a:xfrm>
            <a:custGeom>
              <a:rect b="b" l="l" r="r" t="t"/>
              <a:pathLst>
                <a:path extrusionOk="0" h="335" w="7264">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9" name="Google Shape;15499;p74"/>
            <p:cNvSpPr/>
            <p:nvPr/>
          </p:nvSpPr>
          <p:spPr>
            <a:xfrm>
              <a:off x="3767509" y="1618532"/>
              <a:ext cx="152020" cy="10663"/>
            </a:xfrm>
            <a:custGeom>
              <a:rect b="b" l="l" r="r" t="t"/>
              <a:pathLst>
                <a:path extrusionOk="0" h="335" w="4776">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0" name="Google Shape;15500;p74"/>
            <p:cNvSpPr/>
            <p:nvPr/>
          </p:nvSpPr>
          <p:spPr>
            <a:xfrm>
              <a:off x="3931624" y="1618532"/>
              <a:ext cx="67098" cy="10663"/>
            </a:xfrm>
            <a:custGeom>
              <a:rect b="b" l="l" r="r" t="t"/>
              <a:pathLst>
                <a:path extrusionOk="0" h="335" w="2108">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1" name="Google Shape;15501;p74"/>
            <p:cNvSpPr/>
            <p:nvPr/>
          </p:nvSpPr>
          <p:spPr>
            <a:xfrm>
              <a:off x="3767509" y="1590108"/>
              <a:ext cx="39087" cy="10663"/>
            </a:xfrm>
            <a:custGeom>
              <a:rect b="b" l="l" r="r" t="t"/>
              <a:pathLst>
                <a:path extrusionOk="0" h="335" w="1228">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2" name="Google Shape;15502;p74"/>
            <p:cNvSpPr/>
            <p:nvPr/>
          </p:nvSpPr>
          <p:spPr>
            <a:xfrm>
              <a:off x="3818309" y="1590108"/>
              <a:ext cx="180412" cy="10663"/>
            </a:xfrm>
            <a:custGeom>
              <a:rect b="b" l="l" r="r" t="t"/>
              <a:pathLst>
                <a:path extrusionOk="0" h="335" w="5668">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503" name="Google Shape;15503;p74"/>
            <p:cNvGrpSpPr/>
            <p:nvPr/>
          </p:nvGrpSpPr>
          <p:grpSpPr>
            <a:xfrm>
              <a:off x="3716358" y="1544655"/>
              <a:ext cx="361971" cy="314958"/>
              <a:chOff x="3716358" y="1544655"/>
              <a:chExt cx="361971" cy="314958"/>
            </a:xfrm>
          </p:grpSpPr>
          <p:sp>
            <p:nvSpPr>
              <p:cNvPr id="15504" name="Google Shape;15504;p74"/>
              <p:cNvSpPr/>
              <p:nvPr/>
            </p:nvSpPr>
            <p:spPr>
              <a:xfrm>
                <a:off x="3767509" y="1675381"/>
                <a:ext cx="84540" cy="10663"/>
              </a:xfrm>
              <a:custGeom>
                <a:rect b="b" l="l" r="r" t="t"/>
                <a:pathLst>
                  <a:path extrusionOk="0" h="335" w="2656">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5" name="Google Shape;15505;p74"/>
              <p:cNvSpPr/>
              <p:nvPr/>
            </p:nvSpPr>
            <p:spPr>
              <a:xfrm>
                <a:off x="3875158" y="1675381"/>
                <a:ext cx="123564" cy="10663"/>
              </a:xfrm>
              <a:custGeom>
                <a:rect b="b" l="l" r="r" t="t"/>
                <a:pathLst>
                  <a:path extrusionOk="0" h="335" w="3882">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6" name="Google Shape;15506;p74"/>
              <p:cNvSpPr/>
              <p:nvPr/>
            </p:nvSpPr>
            <p:spPr>
              <a:xfrm>
                <a:off x="3767509" y="1703423"/>
                <a:ext cx="174747" cy="10663"/>
              </a:xfrm>
              <a:custGeom>
                <a:rect b="b" l="l" r="r" t="t"/>
                <a:pathLst>
                  <a:path extrusionOk="0" h="335" w="549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7" name="Google Shape;15507;p74"/>
              <p:cNvSpPr/>
              <p:nvPr/>
            </p:nvSpPr>
            <p:spPr>
              <a:xfrm>
                <a:off x="3954351" y="1703423"/>
                <a:ext cx="44371" cy="10663"/>
              </a:xfrm>
              <a:custGeom>
                <a:rect b="b" l="l" r="r" t="t"/>
                <a:pathLst>
                  <a:path extrusionOk="0" h="335" w="1394">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8" name="Google Shape;15508;p74"/>
              <p:cNvSpPr/>
              <p:nvPr/>
            </p:nvSpPr>
            <p:spPr>
              <a:xfrm>
                <a:off x="3716358" y="1544655"/>
                <a:ext cx="361971" cy="314958"/>
              </a:xfrm>
              <a:custGeom>
                <a:rect b="b" l="l" r="r" t="t"/>
                <a:pathLst>
                  <a:path extrusionOk="0" h="9895" w="11372">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509" name="Google Shape;15509;p74"/>
          <p:cNvGrpSpPr/>
          <p:nvPr/>
        </p:nvGrpSpPr>
        <p:grpSpPr>
          <a:xfrm>
            <a:off x="7011924" y="1557552"/>
            <a:ext cx="499533" cy="305136"/>
            <a:chOff x="7009649" y="1541981"/>
            <a:chExt cx="524940" cy="320655"/>
          </a:xfrm>
        </p:grpSpPr>
        <p:sp>
          <p:nvSpPr>
            <p:cNvPr id="15510" name="Google Shape;15510;p74"/>
            <p:cNvSpPr/>
            <p:nvPr/>
          </p:nvSpPr>
          <p:spPr>
            <a:xfrm>
              <a:off x="7009649" y="1541981"/>
              <a:ext cx="524940" cy="320655"/>
            </a:xfrm>
            <a:custGeom>
              <a:rect b="b" l="l" r="r" t="t"/>
              <a:pathLst>
                <a:path extrusionOk="0" h="10074" w="16492">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1" name="Google Shape;15511;p74"/>
            <p:cNvSpPr/>
            <p:nvPr/>
          </p:nvSpPr>
          <p:spPr>
            <a:xfrm>
              <a:off x="7110104" y="1604909"/>
              <a:ext cx="61782" cy="41697"/>
            </a:xfrm>
            <a:custGeom>
              <a:rect b="b" l="l" r="r" t="t"/>
              <a:pathLst>
                <a:path extrusionOk="0" h="1310" w="1941">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2" name="Google Shape;15512;p74"/>
            <p:cNvSpPr/>
            <p:nvPr/>
          </p:nvSpPr>
          <p:spPr>
            <a:xfrm>
              <a:off x="7110455" y="1655296"/>
              <a:ext cx="96700" cy="15183"/>
            </a:xfrm>
            <a:custGeom>
              <a:rect b="b" l="l" r="r" t="t"/>
              <a:pathLst>
                <a:path extrusionOk="0" h="477" w="3038">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3" name="Google Shape;15513;p74"/>
            <p:cNvSpPr/>
            <p:nvPr/>
          </p:nvSpPr>
          <p:spPr>
            <a:xfrm>
              <a:off x="7146104" y="1676909"/>
              <a:ext cx="61050" cy="41729"/>
            </a:xfrm>
            <a:custGeom>
              <a:rect b="b" l="l" r="r" t="t"/>
              <a:pathLst>
                <a:path extrusionOk="0" h="1311" w="1918">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4" name="Google Shape;15514;p74"/>
            <p:cNvSpPr/>
            <p:nvPr/>
          </p:nvSpPr>
          <p:spPr>
            <a:xfrm>
              <a:off x="7110455" y="1726563"/>
              <a:ext cx="96700" cy="15183"/>
            </a:xfrm>
            <a:custGeom>
              <a:rect b="b" l="l" r="r" t="t"/>
              <a:pathLst>
                <a:path extrusionOk="0" h="477" w="3038">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5" name="Google Shape;15515;p74"/>
            <p:cNvSpPr/>
            <p:nvPr/>
          </p:nvSpPr>
          <p:spPr>
            <a:xfrm>
              <a:off x="7262825" y="1636739"/>
              <a:ext cx="48541" cy="80371"/>
            </a:xfrm>
            <a:custGeom>
              <a:rect b="b" l="l" r="r" t="t"/>
              <a:pathLst>
                <a:path extrusionOk="0" h="2525" w="1525">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6" name="Google Shape;15516;p74"/>
            <p:cNvSpPr/>
            <p:nvPr/>
          </p:nvSpPr>
          <p:spPr>
            <a:xfrm>
              <a:off x="7380691" y="1636357"/>
              <a:ext cx="48891" cy="80371"/>
            </a:xfrm>
            <a:custGeom>
              <a:rect b="b" l="l" r="r" t="t"/>
              <a:pathLst>
                <a:path extrusionOk="0" h="2525" w="1536">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7" name="Google Shape;15517;p74"/>
            <p:cNvSpPr/>
            <p:nvPr/>
          </p:nvSpPr>
          <p:spPr>
            <a:xfrm>
              <a:off x="7321933" y="1626744"/>
              <a:ext cx="48923" cy="99851"/>
            </a:xfrm>
            <a:custGeom>
              <a:rect b="b" l="l" r="r" t="t"/>
              <a:pathLst>
                <a:path extrusionOk="0" h="3137" w="1537">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18" name="Google Shape;15518;p74"/>
          <p:cNvGrpSpPr/>
          <p:nvPr/>
        </p:nvGrpSpPr>
        <p:grpSpPr>
          <a:xfrm>
            <a:off x="8034034" y="1518109"/>
            <a:ext cx="282746" cy="340358"/>
            <a:chOff x="8034034" y="1518109"/>
            <a:chExt cx="282746" cy="340358"/>
          </a:xfrm>
        </p:grpSpPr>
        <p:sp>
          <p:nvSpPr>
            <p:cNvPr id="15519" name="Google Shape;15519;p74"/>
            <p:cNvSpPr/>
            <p:nvPr/>
          </p:nvSpPr>
          <p:spPr>
            <a:xfrm>
              <a:off x="8034034" y="1518109"/>
              <a:ext cx="282746" cy="340358"/>
            </a:xfrm>
            <a:custGeom>
              <a:rect b="b" l="l" r="r" t="t"/>
              <a:pathLst>
                <a:path extrusionOk="0" h="10693" w="8883">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0" name="Google Shape;15520;p74"/>
            <p:cNvSpPr/>
            <p:nvPr/>
          </p:nvSpPr>
          <p:spPr>
            <a:xfrm>
              <a:off x="8161736" y="1632569"/>
              <a:ext cx="28456" cy="173601"/>
            </a:xfrm>
            <a:custGeom>
              <a:rect b="b" l="l" r="r" t="t"/>
              <a:pathLst>
                <a:path extrusionOk="0" h="5454" w="894">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1" name="Google Shape;15521;p74"/>
            <p:cNvSpPr/>
            <p:nvPr/>
          </p:nvSpPr>
          <p:spPr>
            <a:xfrm>
              <a:off x="8214796" y="1632951"/>
              <a:ext cx="33008" cy="173601"/>
            </a:xfrm>
            <a:custGeom>
              <a:rect b="b" l="l" r="r" t="t"/>
              <a:pathLst>
                <a:path extrusionOk="0" h="5454" w="1037">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2" name="Google Shape;15522;p74"/>
            <p:cNvSpPr/>
            <p:nvPr/>
          </p:nvSpPr>
          <p:spPr>
            <a:xfrm>
              <a:off x="8103391" y="1632569"/>
              <a:ext cx="33390" cy="173601"/>
            </a:xfrm>
            <a:custGeom>
              <a:rect b="b" l="l" r="r" t="t"/>
              <a:pathLst>
                <a:path extrusionOk="0" h="5454" w="1049">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23" name="Google Shape;15523;p74"/>
          <p:cNvGrpSpPr/>
          <p:nvPr/>
        </p:nvGrpSpPr>
        <p:grpSpPr>
          <a:xfrm>
            <a:off x="7582302" y="1499934"/>
            <a:ext cx="369133" cy="360411"/>
            <a:chOff x="7582302" y="1499934"/>
            <a:chExt cx="369133" cy="360411"/>
          </a:xfrm>
        </p:grpSpPr>
        <p:sp>
          <p:nvSpPr>
            <p:cNvPr id="15524" name="Google Shape;15524;p74"/>
            <p:cNvSpPr/>
            <p:nvPr/>
          </p:nvSpPr>
          <p:spPr>
            <a:xfrm>
              <a:off x="7582302" y="1499934"/>
              <a:ext cx="369133" cy="360411"/>
            </a:xfrm>
            <a:custGeom>
              <a:rect b="b" l="l" r="r" t="t"/>
              <a:pathLst>
                <a:path extrusionOk="0" h="11323" w="11597">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5" name="Google Shape;15525;p74"/>
            <p:cNvSpPr/>
            <p:nvPr/>
          </p:nvSpPr>
          <p:spPr>
            <a:xfrm>
              <a:off x="7850598" y="1634829"/>
              <a:ext cx="77729" cy="51214"/>
            </a:xfrm>
            <a:custGeom>
              <a:rect b="b" l="l" r="r" t="t"/>
              <a:pathLst>
                <a:path extrusionOk="0" h="1609" w="2442">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6" name="Google Shape;15526;p74"/>
            <p:cNvSpPr/>
            <p:nvPr/>
          </p:nvSpPr>
          <p:spPr>
            <a:xfrm>
              <a:off x="7753962" y="1635593"/>
              <a:ext cx="70917" cy="48541"/>
            </a:xfrm>
            <a:custGeom>
              <a:rect b="b" l="l" r="r" t="t"/>
              <a:pathLst>
                <a:path extrusionOk="0" h="1525" w="2228">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7" name="Google Shape;15527;p74"/>
            <p:cNvSpPr/>
            <p:nvPr/>
          </p:nvSpPr>
          <p:spPr>
            <a:xfrm>
              <a:off x="7750174" y="1695465"/>
              <a:ext cx="180794" cy="31862"/>
            </a:xfrm>
            <a:custGeom>
              <a:rect b="b" l="l" r="r" t="t"/>
              <a:pathLst>
                <a:path extrusionOk="0" h="1001" w="568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8" name="Google Shape;15528;p74"/>
            <p:cNvSpPr/>
            <p:nvPr/>
          </p:nvSpPr>
          <p:spPr>
            <a:xfrm>
              <a:off x="7613750" y="1535424"/>
              <a:ext cx="43225" cy="32371"/>
            </a:xfrm>
            <a:custGeom>
              <a:rect b="b" l="l" r="r" t="t"/>
              <a:pathLst>
                <a:path extrusionOk="0" h="1017" w="1358">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5532" name="Shape 15532"/>
        <p:cNvGrpSpPr/>
        <p:nvPr/>
      </p:nvGrpSpPr>
      <p:grpSpPr>
        <a:xfrm>
          <a:off x="0" y="0"/>
          <a:ext cx="0" cy="0"/>
          <a:chOff x="0" y="0"/>
          <a:chExt cx="0" cy="0"/>
        </a:xfrm>
      </p:grpSpPr>
      <p:pic>
        <p:nvPicPr>
          <p:cNvPr id="15533" name="Google Shape;15533;p75">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536" name="Shape 536"/>
        <p:cNvGrpSpPr/>
        <p:nvPr/>
      </p:nvGrpSpPr>
      <p:grpSpPr>
        <a:xfrm>
          <a:off x="0" y="0"/>
          <a:ext cx="0" cy="0"/>
          <a:chOff x="0" y="0"/>
          <a:chExt cx="0" cy="0"/>
        </a:xfrm>
      </p:grpSpPr>
      <p:sp>
        <p:nvSpPr>
          <p:cNvPr id="537" name="Google Shape;537;p30"/>
          <p:cNvSpPr txBox="1"/>
          <p:nvPr>
            <p:ph type="title"/>
          </p:nvPr>
        </p:nvSpPr>
        <p:spPr>
          <a:xfrm>
            <a:off x="2887051" y="1332225"/>
            <a:ext cx="3369900" cy="22428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sz="6300">
                <a:solidFill>
                  <a:schemeClr val="lt2"/>
                </a:solidFill>
              </a:rPr>
              <a:t>01</a:t>
            </a:r>
            <a:r>
              <a:rPr lang="en" sz="6600"/>
              <a:t>.</a:t>
            </a:r>
            <a:r>
              <a:rPr lang="en"/>
              <a:t>THIS IS A GREAT </a:t>
            </a:r>
            <a:r>
              <a:rPr lang="en">
                <a:solidFill>
                  <a:schemeClr val="accent1"/>
                </a:solidFill>
              </a:rPr>
              <a:t>HEADLINE</a:t>
            </a:r>
            <a:endParaRPr>
              <a:solidFill>
                <a:schemeClr val="accent1"/>
              </a:solidFill>
            </a:endParaRPr>
          </a:p>
        </p:txBody>
      </p:sp>
      <p:sp>
        <p:nvSpPr>
          <p:cNvPr id="538" name="Google Shape;538;p30"/>
          <p:cNvSpPr txBox="1"/>
          <p:nvPr>
            <p:ph idx="1" type="subTitle"/>
          </p:nvPr>
        </p:nvSpPr>
        <p:spPr>
          <a:xfrm>
            <a:off x="2480101" y="3882801"/>
            <a:ext cx="4183800" cy="3552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You could enter a subtitle here if you need it</a:t>
            </a:r>
            <a:endParaRPr/>
          </a:p>
        </p:txBody>
      </p:sp>
      <p:sp>
        <p:nvSpPr>
          <p:cNvPr id="539" name="Google Shape;539;p30"/>
          <p:cNvSpPr/>
          <p:nvPr/>
        </p:nvSpPr>
        <p:spPr>
          <a:xfrm>
            <a:off x="8331075" y="3066297"/>
            <a:ext cx="97897" cy="93470"/>
          </a:xfrm>
          <a:custGeom>
            <a:rect b="b" l="l" r="r" t="t"/>
            <a:pathLst>
              <a:path extrusionOk="0" h="3140" w="3289">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0" name="Google Shape;540;p30"/>
          <p:cNvGrpSpPr/>
          <p:nvPr/>
        </p:nvGrpSpPr>
        <p:grpSpPr>
          <a:xfrm>
            <a:off x="712672" y="1800408"/>
            <a:ext cx="1435165" cy="1306440"/>
            <a:chOff x="1836997" y="1601258"/>
            <a:chExt cx="1435165" cy="1306440"/>
          </a:xfrm>
        </p:grpSpPr>
        <p:grpSp>
          <p:nvGrpSpPr>
            <p:cNvPr id="541" name="Google Shape;541;p30"/>
            <p:cNvGrpSpPr/>
            <p:nvPr/>
          </p:nvGrpSpPr>
          <p:grpSpPr>
            <a:xfrm rot="-989319">
              <a:off x="1943234" y="1755738"/>
              <a:ext cx="1222691" cy="925766"/>
              <a:chOff x="3331400" y="2458650"/>
              <a:chExt cx="761700" cy="576725"/>
            </a:xfrm>
          </p:grpSpPr>
          <p:sp>
            <p:nvSpPr>
              <p:cNvPr id="542" name="Google Shape;542;p30"/>
              <p:cNvSpPr/>
              <p:nvPr/>
            </p:nvSpPr>
            <p:spPr>
              <a:xfrm>
                <a:off x="3736625" y="2986050"/>
                <a:ext cx="19425" cy="8875"/>
              </a:xfrm>
              <a:custGeom>
                <a:rect b="b" l="l" r="r" t="t"/>
                <a:pathLst>
                  <a:path extrusionOk="0" h="355" w="777">
                    <a:moveTo>
                      <a:pt x="752" y="160"/>
                    </a:moveTo>
                    <a:cubicBezTo>
                      <a:pt x="731" y="56"/>
                      <a:pt x="610" y="1"/>
                      <a:pt x="405" y="1"/>
                    </a:cubicBezTo>
                    <a:cubicBezTo>
                      <a:pt x="170" y="5"/>
                      <a:pt x="0" y="91"/>
                      <a:pt x="42" y="192"/>
                    </a:cubicBezTo>
                    <a:cubicBezTo>
                      <a:pt x="104" y="344"/>
                      <a:pt x="253" y="341"/>
                      <a:pt x="378" y="351"/>
                    </a:cubicBezTo>
                    <a:cubicBezTo>
                      <a:pt x="624" y="354"/>
                      <a:pt x="776" y="275"/>
                      <a:pt x="752" y="16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30"/>
              <p:cNvSpPr/>
              <p:nvPr/>
            </p:nvSpPr>
            <p:spPr>
              <a:xfrm>
                <a:off x="3331400" y="2458650"/>
                <a:ext cx="761700" cy="576725"/>
              </a:xfrm>
              <a:custGeom>
                <a:rect b="b" l="l" r="r" t="t"/>
                <a:pathLst>
                  <a:path extrusionOk="0" h="23069" w="30468">
                    <a:moveTo>
                      <a:pt x="11612" y="21572"/>
                    </a:moveTo>
                    <a:cubicBezTo>
                      <a:pt x="12391" y="21770"/>
                      <a:pt x="13174" y="21967"/>
                      <a:pt x="13967" y="22123"/>
                    </a:cubicBezTo>
                    <a:cubicBezTo>
                      <a:pt x="14466" y="22224"/>
                      <a:pt x="14962" y="22331"/>
                      <a:pt x="15437" y="22510"/>
                    </a:cubicBezTo>
                    <a:cubicBezTo>
                      <a:pt x="15967" y="22715"/>
                      <a:pt x="16525" y="22788"/>
                      <a:pt x="17082" y="22854"/>
                    </a:cubicBezTo>
                    <a:cubicBezTo>
                      <a:pt x="17703" y="22926"/>
                      <a:pt x="18333" y="22961"/>
                      <a:pt x="18988" y="23068"/>
                    </a:cubicBezTo>
                    <a:cubicBezTo>
                      <a:pt x="19137" y="22791"/>
                      <a:pt x="19428" y="22670"/>
                      <a:pt x="19709" y="22539"/>
                    </a:cubicBezTo>
                    <a:cubicBezTo>
                      <a:pt x="20246" y="22289"/>
                      <a:pt x="20786" y="22043"/>
                      <a:pt x="21323" y="21794"/>
                    </a:cubicBezTo>
                    <a:cubicBezTo>
                      <a:pt x="21576" y="21676"/>
                      <a:pt x="21836" y="21568"/>
                      <a:pt x="22082" y="21440"/>
                    </a:cubicBezTo>
                    <a:cubicBezTo>
                      <a:pt x="22636" y="21143"/>
                      <a:pt x="23180" y="20837"/>
                      <a:pt x="23727" y="20532"/>
                    </a:cubicBezTo>
                    <a:cubicBezTo>
                      <a:pt x="23925" y="20422"/>
                      <a:pt x="24127" y="20311"/>
                      <a:pt x="24314" y="20186"/>
                    </a:cubicBezTo>
                    <a:cubicBezTo>
                      <a:pt x="24871" y="19805"/>
                      <a:pt x="25429" y="19424"/>
                      <a:pt x="25983" y="19032"/>
                    </a:cubicBezTo>
                    <a:cubicBezTo>
                      <a:pt x="26340" y="18783"/>
                      <a:pt x="26718" y="18571"/>
                      <a:pt x="27120" y="18394"/>
                    </a:cubicBezTo>
                    <a:cubicBezTo>
                      <a:pt x="27373" y="18284"/>
                      <a:pt x="27629" y="18162"/>
                      <a:pt x="27854" y="18007"/>
                    </a:cubicBezTo>
                    <a:cubicBezTo>
                      <a:pt x="28481" y="17570"/>
                      <a:pt x="29091" y="17113"/>
                      <a:pt x="29708" y="16665"/>
                    </a:cubicBezTo>
                    <a:cubicBezTo>
                      <a:pt x="29874" y="16544"/>
                      <a:pt x="30006" y="16395"/>
                      <a:pt x="30245" y="16374"/>
                    </a:cubicBezTo>
                    <a:cubicBezTo>
                      <a:pt x="30415" y="16361"/>
                      <a:pt x="30467" y="16149"/>
                      <a:pt x="30352" y="16014"/>
                    </a:cubicBezTo>
                    <a:cubicBezTo>
                      <a:pt x="30290" y="15934"/>
                      <a:pt x="30207" y="15869"/>
                      <a:pt x="30124" y="15806"/>
                    </a:cubicBezTo>
                    <a:cubicBezTo>
                      <a:pt x="29847" y="15592"/>
                      <a:pt x="29518" y="15474"/>
                      <a:pt x="29195" y="15342"/>
                    </a:cubicBezTo>
                    <a:cubicBezTo>
                      <a:pt x="28613" y="15106"/>
                      <a:pt x="28045" y="14839"/>
                      <a:pt x="27463" y="14601"/>
                    </a:cubicBezTo>
                    <a:cubicBezTo>
                      <a:pt x="26846" y="14348"/>
                      <a:pt x="26222" y="14119"/>
                      <a:pt x="25606" y="13876"/>
                    </a:cubicBezTo>
                    <a:cubicBezTo>
                      <a:pt x="25478" y="13825"/>
                      <a:pt x="25360" y="13748"/>
                      <a:pt x="25238" y="13679"/>
                    </a:cubicBezTo>
                    <a:cubicBezTo>
                      <a:pt x="24639" y="13326"/>
                      <a:pt x="24047" y="12968"/>
                      <a:pt x="23444" y="12615"/>
                    </a:cubicBezTo>
                    <a:cubicBezTo>
                      <a:pt x="23308" y="12539"/>
                      <a:pt x="23166" y="12449"/>
                      <a:pt x="23017" y="12421"/>
                    </a:cubicBezTo>
                    <a:cubicBezTo>
                      <a:pt x="22747" y="12376"/>
                      <a:pt x="22651" y="12203"/>
                      <a:pt x="22571" y="11981"/>
                    </a:cubicBezTo>
                    <a:cubicBezTo>
                      <a:pt x="22352" y="11392"/>
                      <a:pt x="22117" y="10810"/>
                      <a:pt x="21902" y="10221"/>
                    </a:cubicBezTo>
                    <a:cubicBezTo>
                      <a:pt x="21611" y="9424"/>
                      <a:pt x="21323" y="8620"/>
                      <a:pt x="21191" y="7782"/>
                    </a:cubicBezTo>
                    <a:cubicBezTo>
                      <a:pt x="21084" y="7078"/>
                      <a:pt x="20904" y="6392"/>
                      <a:pt x="20668" y="5717"/>
                    </a:cubicBezTo>
                    <a:cubicBezTo>
                      <a:pt x="20575" y="5447"/>
                      <a:pt x="20513" y="5162"/>
                      <a:pt x="20443" y="4886"/>
                    </a:cubicBezTo>
                    <a:cubicBezTo>
                      <a:pt x="20308" y="4358"/>
                      <a:pt x="20190" y="3829"/>
                      <a:pt x="20041" y="3309"/>
                    </a:cubicBezTo>
                    <a:cubicBezTo>
                      <a:pt x="19809" y="2495"/>
                      <a:pt x="19563" y="1684"/>
                      <a:pt x="19304" y="877"/>
                    </a:cubicBezTo>
                    <a:cubicBezTo>
                      <a:pt x="19234" y="655"/>
                      <a:pt x="19126" y="433"/>
                      <a:pt x="18998" y="239"/>
                    </a:cubicBezTo>
                    <a:cubicBezTo>
                      <a:pt x="18867" y="42"/>
                      <a:pt x="18666" y="0"/>
                      <a:pt x="18440" y="100"/>
                    </a:cubicBezTo>
                    <a:cubicBezTo>
                      <a:pt x="18285" y="173"/>
                      <a:pt x="18139" y="274"/>
                      <a:pt x="17990" y="364"/>
                    </a:cubicBezTo>
                    <a:cubicBezTo>
                      <a:pt x="17166" y="866"/>
                      <a:pt x="16534" y="1583"/>
                      <a:pt x="15853" y="2238"/>
                    </a:cubicBezTo>
                    <a:cubicBezTo>
                      <a:pt x="15453" y="2623"/>
                      <a:pt x="15045" y="2983"/>
                      <a:pt x="14567" y="3277"/>
                    </a:cubicBezTo>
                    <a:cubicBezTo>
                      <a:pt x="13974" y="3642"/>
                      <a:pt x="13413" y="4047"/>
                      <a:pt x="12921" y="4539"/>
                    </a:cubicBezTo>
                    <a:cubicBezTo>
                      <a:pt x="12138" y="5322"/>
                      <a:pt x="11258" y="5994"/>
                      <a:pt x="10347" y="6632"/>
                    </a:cubicBezTo>
                    <a:cubicBezTo>
                      <a:pt x="9623" y="7141"/>
                      <a:pt x="8909" y="7660"/>
                      <a:pt x="8223" y="8215"/>
                    </a:cubicBezTo>
                    <a:cubicBezTo>
                      <a:pt x="8078" y="8337"/>
                      <a:pt x="7925" y="8447"/>
                      <a:pt x="7797" y="8548"/>
                    </a:cubicBezTo>
                    <a:cubicBezTo>
                      <a:pt x="7710" y="8548"/>
                      <a:pt x="7658" y="8551"/>
                      <a:pt x="7603" y="8548"/>
                    </a:cubicBezTo>
                    <a:cubicBezTo>
                      <a:pt x="5392" y="8385"/>
                      <a:pt x="3178" y="8468"/>
                      <a:pt x="960" y="8465"/>
                    </a:cubicBezTo>
                    <a:cubicBezTo>
                      <a:pt x="767" y="8461"/>
                      <a:pt x="594" y="8499"/>
                      <a:pt x="413" y="8599"/>
                    </a:cubicBezTo>
                    <a:cubicBezTo>
                      <a:pt x="74" y="8790"/>
                      <a:pt x="1" y="8839"/>
                      <a:pt x="74" y="9178"/>
                    </a:cubicBezTo>
                    <a:cubicBezTo>
                      <a:pt x="140" y="9472"/>
                      <a:pt x="257" y="9757"/>
                      <a:pt x="386" y="10034"/>
                    </a:cubicBezTo>
                    <a:cubicBezTo>
                      <a:pt x="732" y="10775"/>
                      <a:pt x="1088" y="11510"/>
                      <a:pt x="1453" y="12241"/>
                    </a:cubicBezTo>
                    <a:cubicBezTo>
                      <a:pt x="1948" y="13249"/>
                      <a:pt x="2478" y="14244"/>
                      <a:pt x="3146" y="15162"/>
                    </a:cubicBezTo>
                    <a:cubicBezTo>
                      <a:pt x="3299" y="15367"/>
                      <a:pt x="3431" y="15588"/>
                      <a:pt x="3556" y="15813"/>
                    </a:cubicBezTo>
                    <a:cubicBezTo>
                      <a:pt x="4148" y="16887"/>
                      <a:pt x="4734" y="17965"/>
                      <a:pt x="5326" y="19043"/>
                    </a:cubicBezTo>
                    <a:cubicBezTo>
                      <a:pt x="5427" y="19219"/>
                      <a:pt x="5531" y="19396"/>
                      <a:pt x="5655" y="19558"/>
                    </a:cubicBezTo>
                    <a:cubicBezTo>
                      <a:pt x="5735" y="19666"/>
                      <a:pt x="5842" y="19766"/>
                      <a:pt x="5957" y="19833"/>
                    </a:cubicBezTo>
                    <a:cubicBezTo>
                      <a:pt x="6584" y="20182"/>
                      <a:pt x="7242" y="20452"/>
                      <a:pt x="7945" y="20626"/>
                    </a:cubicBezTo>
                    <a:cubicBezTo>
                      <a:pt x="9172" y="20927"/>
                      <a:pt x="10388" y="21263"/>
                      <a:pt x="11612" y="21572"/>
                    </a:cubicBezTo>
                    <a:close/>
                    <a:moveTo>
                      <a:pt x="18202" y="22473"/>
                    </a:moveTo>
                    <a:cubicBezTo>
                      <a:pt x="17522" y="22393"/>
                      <a:pt x="16843" y="22317"/>
                      <a:pt x="16164" y="22219"/>
                    </a:cubicBezTo>
                    <a:cubicBezTo>
                      <a:pt x="15960" y="22192"/>
                      <a:pt x="15762" y="22109"/>
                      <a:pt x="15565" y="22036"/>
                    </a:cubicBezTo>
                    <a:cubicBezTo>
                      <a:pt x="15118" y="21877"/>
                      <a:pt x="14660" y="21766"/>
                      <a:pt x="14196" y="21669"/>
                    </a:cubicBezTo>
                    <a:cubicBezTo>
                      <a:pt x="13354" y="21496"/>
                      <a:pt x="12519" y="21298"/>
                      <a:pt x="11684" y="21101"/>
                    </a:cubicBezTo>
                    <a:cubicBezTo>
                      <a:pt x="11206" y="20986"/>
                      <a:pt x="10731" y="20855"/>
                      <a:pt x="10260" y="20730"/>
                    </a:cubicBezTo>
                    <a:cubicBezTo>
                      <a:pt x="10177" y="20709"/>
                      <a:pt x="10097" y="20674"/>
                      <a:pt x="9965" y="20629"/>
                    </a:cubicBezTo>
                    <a:cubicBezTo>
                      <a:pt x="10312" y="19742"/>
                      <a:pt x="10627" y="18901"/>
                      <a:pt x="10971" y="18069"/>
                    </a:cubicBezTo>
                    <a:cubicBezTo>
                      <a:pt x="11134" y="17677"/>
                      <a:pt x="11351" y="17310"/>
                      <a:pt x="11542" y="16929"/>
                    </a:cubicBezTo>
                    <a:cubicBezTo>
                      <a:pt x="11805" y="16395"/>
                      <a:pt x="12055" y="15855"/>
                      <a:pt x="12325" y="15325"/>
                    </a:cubicBezTo>
                    <a:cubicBezTo>
                      <a:pt x="12717" y="14566"/>
                      <a:pt x="13122" y="13817"/>
                      <a:pt x="13524" y="13066"/>
                    </a:cubicBezTo>
                    <a:cubicBezTo>
                      <a:pt x="13691" y="12750"/>
                      <a:pt x="13857" y="12432"/>
                      <a:pt x="14023" y="12120"/>
                    </a:cubicBezTo>
                    <a:cubicBezTo>
                      <a:pt x="14054" y="12064"/>
                      <a:pt x="14099" y="12016"/>
                      <a:pt x="14130" y="11975"/>
                    </a:cubicBezTo>
                    <a:cubicBezTo>
                      <a:pt x="14175" y="11985"/>
                      <a:pt x="14199" y="11985"/>
                      <a:pt x="14206" y="11995"/>
                    </a:cubicBezTo>
                    <a:cubicBezTo>
                      <a:pt x="14529" y="12553"/>
                      <a:pt x="14871" y="13101"/>
                      <a:pt x="15069" y="13721"/>
                    </a:cubicBezTo>
                    <a:cubicBezTo>
                      <a:pt x="15236" y="14236"/>
                      <a:pt x="15468" y="14732"/>
                      <a:pt x="15661" y="15242"/>
                    </a:cubicBezTo>
                    <a:cubicBezTo>
                      <a:pt x="16011" y="16142"/>
                      <a:pt x="16396" y="17036"/>
                      <a:pt x="16697" y="17951"/>
                    </a:cubicBezTo>
                    <a:cubicBezTo>
                      <a:pt x="17009" y="18907"/>
                      <a:pt x="17391" y="19833"/>
                      <a:pt x="17793" y="20751"/>
                    </a:cubicBezTo>
                    <a:cubicBezTo>
                      <a:pt x="18001" y="21232"/>
                      <a:pt x="18181" y="21728"/>
                      <a:pt x="18371" y="22219"/>
                    </a:cubicBezTo>
                    <a:cubicBezTo>
                      <a:pt x="18396" y="22278"/>
                      <a:pt x="18396" y="22348"/>
                      <a:pt x="18410" y="22438"/>
                    </a:cubicBezTo>
                    <a:cubicBezTo>
                      <a:pt x="18330" y="22452"/>
                      <a:pt x="18264" y="22480"/>
                      <a:pt x="18202" y="22473"/>
                    </a:cubicBezTo>
                    <a:close/>
                    <a:moveTo>
                      <a:pt x="22813" y="14345"/>
                    </a:moveTo>
                    <a:cubicBezTo>
                      <a:pt x="22883" y="14524"/>
                      <a:pt x="22990" y="14628"/>
                      <a:pt x="23212" y="14577"/>
                    </a:cubicBezTo>
                    <a:cubicBezTo>
                      <a:pt x="23284" y="14559"/>
                      <a:pt x="23388" y="14573"/>
                      <a:pt x="23454" y="14611"/>
                    </a:cubicBezTo>
                    <a:cubicBezTo>
                      <a:pt x="23669" y="14743"/>
                      <a:pt x="23908" y="14781"/>
                      <a:pt x="24147" y="14843"/>
                    </a:cubicBezTo>
                    <a:cubicBezTo>
                      <a:pt x="24909" y="15041"/>
                      <a:pt x="25668" y="15252"/>
                      <a:pt x="26427" y="15460"/>
                    </a:cubicBezTo>
                    <a:cubicBezTo>
                      <a:pt x="26444" y="15463"/>
                      <a:pt x="26458" y="15474"/>
                      <a:pt x="26476" y="15477"/>
                    </a:cubicBezTo>
                    <a:cubicBezTo>
                      <a:pt x="27109" y="15619"/>
                      <a:pt x="27723" y="15810"/>
                      <a:pt x="28322" y="16063"/>
                    </a:cubicBezTo>
                    <a:cubicBezTo>
                      <a:pt x="28606" y="16184"/>
                      <a:pt x="28932" y="16208"/>
                      <a:pt x="29348" y="16302"/>
                    </a:cubicBezTo>
                    <a:cubicBezTo>
                      <a:pt x="29147" y="16465"/>
                      <a:pt x="29022" y="16579"/>
                      <a:pt x="28887" y="16676"/>
                    </a:cubicBezTo>
                    <a:cubicBezTo>
                      <a:pt x="28451" y="16995"/>
                      <a:pt x="28021" y="17313"/>
                      <a:pt x="27573" y="17615"/>
                    </a:cubicBezTo>
                    <a:cubicBezTo>
                      <a:pt x="27359" y="17757"/>
                      <a:pt x="27116" y="17861"/>
                      <a:pt x="26887" y="17983"/>
                    </a:cubicBezTo>
                    <a:cubicBezTo>
                      <a:pt x="26534" y="18173"/>
                      <a:pt x="26171" y="18343"/>
                      <a:pt x="25835" y="18557"/>
                    </a:cubicBezTo>
                    <a:cubicBezTo>
                      <a:pt x="25366" y="18852"/>
                      <a:pt x="24909" y="19171"/>
                      <a:pt x="24463" y="19496"/>
                    </a:cubicBezTo>
                    <a:cubicBezTo>
                      <a:pt x="24026" y="19815"/>
                      <a:pt x="23565" y="20089"/>
                      <a:pt x="23083" y="20342"/>
                    </a:cubicBezTo>
                    <a:cubicBezTo>
                      <a:pt x="22671" y="20560"/>
                      <a:pt x="22266" y="20799"/>
                      <a:pt x="21850" y="21021"/>
                    </a:cubicBezTo>
                    <a:cubicBezTo>
                      <a:pt x="21683" y="21114"/>
                      <a:pt x="21507" y="21194"/>
                      <a:pt x="21333" y="21274"/>
                    </a:cubicBezTo>
                    <a:cubicBezTo>
                      <a:pt x="20668" y="21579"/>
                      <a:pt x="20003" y="21883"/>
                      <a:pt x="19338" y="22185"/>
                    </a:cubicBezTo>
                    <a:cubicBezTo>
                      <a:pt x="19230" y="22237"/>
                      <a:pt x="19116" y="22275"/>
                      <a:pt x="18988" y="22323"/>
                    </a:cubicBezTo>
                    <a:cubicBezTo>
                      <a:pt x="18776" y="21949"/>
                      <a:pt x="18645" y="21565"/>
                      <a:pt x="18489" y="21191"/>
                    </a:cubicBezTo>
                    <a:cubicBezTo>
                      <a:pt x="18316" y="20768"/>
                      <a:pt x="18149" y="20342"/>
                      <a:pt x="17966" y="19919"/>
                    </a:cubicBezTo>
                    <a:cubicBezTo>
                      <a:pt x="17724" y="19358"/>
                      <a:pt x="17505" y="18789"/>
                      <a:pt x="17297" y="18215"/>
                    </a:cubicBezTo>
                    <a:cubicBezTo>
                      <a:pt x="16902" y="17113"/>
                      <a:pt x="16462" y="16028"/>
                      <a:pt x="16036" y="14937"/>
                    </a:cubicBezTo>
                    <a:cubicBezTo>
                      <a:pt x="15869" y="14507"/>
                      <a:pt x="15682" y="14088"/>
                      <a:pt x="15523" y="13662"/>
                    </a:cubicBezTo>
                    <a:cubicBezTo>
                      <a:pt x="15343" y="13180"/>
                      <a:pt x="15159" y="12709"/>
                      <a:pt x="14841" y="12293"/>
                    </a:cubicBezTo>
                    <a:cubicBezTo>
                      <a:pt x="14802" y="12245"/>
                      <a:pt x="14788" y="12178"/>
                      <a:pt x="14757" y="12106"/>
                    </a:cubicBezTo>
                    <a:cubicBezTo>
                      <a:pt x="15499" y="12099"/>
                      <a:pt x="16168" y="12317"/>
                      <a:pt x="16843" y="12466"/>
                    </a:cubicBezTo>
                    <a:cubicBezTo>
                      <a:pt x="17599" y="12629"/>
                      <a:pt x="18340" y="12837"/>
                      <a:pt x="19088" y="13027"/>
                    </a:cubicBezTo>
                    <a:cubicBezTo>
                      <a:pt x="19324" y="13086"/>
                      <a:pt x="19563" y="13142"/>
                      <a:pt x="19798" y="13211"/>
                    </a:cubicBezTo>
                    <a:cubicBezTo>
                      <a:pt x="20083" y="13294"/>
                      <a:pt x="20364" y="13398"/>
                      <a:pt x="20647" y="13485"/>
                    </a:cubicBezTo>
                    <a:cubicBezTo>
                      <a:pt x="21015" y="13596"/>
                      <a:pt x="21382" y="13707"/>
                      <a:pt x="21753" y="13814"/>
                    </a:cubicBezTo>
                    <a:cubicBezTo>
                      <a:pt x="22054" y="13900"/>
                      <a:pt x="22360" y="13984"/>
                      <a:pt x="22667" y="14070"/>
                    </a:cubicBezTo>
                    <a:cubicBezTo>
                      <a:pt x="22720" y="14167"/>
                      <a:pt x="22775" y="14254"/>
                      <a:pt x="22813" y="14345"/>
                    </a:cubicBezTo>
                    <a:close/>
                    <a:moveTo>
                      <a:pt x="18634" y="561"/>
                    </a:moveTo>
                    <a:cubicBezTo>
                      <a:pt x="18773" y="661"/>
                      <a:pt x="18797" y="814"/>
                      <a:pt x="18839" y="960"/>
                    </a:cubicBezTo>
                    <a:cubicBezTo>
                      <a:pt x="19096" y="1801"/>
                      <a:pt x="19358" y="2640"/>
                      <a:pt x="19601" y="3489"/>
                    </a:cubicBezTo>
                    <a:cubicBezTo>
                      <a:pt x="19750" y="4008"/>
                      <a:pt x="19854" y="4539"/>
                      <a:pt x="19985" y="5065"/>
                    </a:cubicBezTo>
                    <a:cubicBezTo>
                      <a:pt x="20044" y="5311"/>
                      <a:pt x="20104" y="5557"/>
                      <a:pt x="20183" y="5800"/>
                    </a:cubicBezTo>
                    <a:cubicBezTo>
                      <a:pt x="20430" y="6541"/>
                      <a:pt x="20602" y="7293"/>
                      <a:pt x="20727" y="8066"/>
                    </a:cubicBezTo>
                    <a:cubicBezTo>
                      <a:pt x="20804" y="8548"/>
                      <a:pt x="20935" y="9026"/>
                      <a:pt x="21098" y="9487"/>
                    </a:cubicBezTo>
                    <a:cubicBezTo>
                      <a:pt x="21437" y="10464"/>
                      <a:pt x="21815" y="11427"/>
                      <a:pt x="22176" y="12397"/>
                    </a:cubicBezTo>
                    <a:cubicBezTo>
                      <a:pt x="22310" y="12757"/>
                      <a:pt x="22446" y="13121"/>
                      <a:pt x="22574" y="13561"/>
                    </a:cubicBezTo>
                    <a:cubicBezTo>
                      <a:pt x="21604" y="13416"/>
                      <a:pt x="20807" y="13062"/>
                      <a:pt x="19941" y="12778"/>
                    </a:cubicBezTo>
                    <a:cubicBezTo>
                      <a:pt x="20069" y="12688"/>
                      <a:pt x="20169" y="12615"/>
                      <a:pt x="20318" y="12511"/>
                    </a:cubicBezTo>
                    <a:cubicBezTo>
                      <a:pt x="20163" y="12445"/>
                      <a:pt x="20059" y="12390"/>
                      <a:pt x="19948" y="12362"/>
                    </a:cubicBezTo>
                    <a:cubicBezTo>
                      <a:pt x="19539" y="12255"/>
                      <a:pt x="19539" y="12258"/>
                      <a:pt x="19265" y="12037"/>
                    </a:cubicBezTo>
                    <a:cubicBezTo>
                      <a:pt x="19037" y="12196"/>
                      <a:pt x="19220" y="12394"/>
                      <a:pt x="19241" y="12581"/>
                    </a:cubicBezTo>
                    <a:cubicBezTo>
                      <a:pt x="17945" y="12269"/>
                      <a:pt x="16670" y="11964"/>
                      <a:pt x="15378" y="11655"/>
                    </a:cubicBezTo>
                    <a:cubicBezTo>
                      <a:pt x="15266" y="11406"/>
                      <a:pt x="15333" y="11139"/>
                      <a:pt x="15370" y="10876"/>
                    </a:cubicBezTo>
                    <a:cubicBezTo>
                      <a:pt x="15381" y="10810"/>
                      <a:pt x="15409" y="10744"/>
                      <a:pt x="15433" y="10682"/>
                    </a:cubicBezTo>
                    <a:cubicBezTo>
                      <a:pt x="16008" y="9317"/>
                      <a:pt x="16313" y="7872"/>
                      <a:pt x="16788" y="6475"/>
                    </a:cubicBezTo>
                    <a:cubicBezTo>
                      <a:pt x="16895" y="6157"/>
                      <a:pt x="17009" y="5838"/>
                      <a:pt x="17110" y="5513"/>
                    </a:cubicBezTo>
                    <a:cubicBezTo>
                      <a:pt x="17255" y="5044"/>
                      <a:pt x="17418" y="4580"/>
                      <a:pt x="17529" y="4102"/>
                    </a:cubicBezTo>
                    <a:cubicBezTo>
                      <a:pt x="17647" y="3572"/>
                      <a:pt x="17803" y="3052"/>
                      <a:pt x="17983" y="2543"/>
                    </a:cubicBezTo>
                    <a:cubicBezTo>
                      <a:pt x="18181" y="1982"/>
                      <a:pt x="18319" y="1406"/>
                      <a:pt x="18381" y="818"/>
                    </a:cubicBezTo>
                    <a:cubicBezTo>
                      <a:pt x="18399" y="665"/>
                      <a:pt x="18451" y="557"/>
                      <a:pt x="18634" y="561"/>
                    </a:cubicBezTo>
                    <a:close/>
                    <a:moveTo>
                      <a:pt x="6730" y="10034"/>
                    </a:moveTo>
                    <a:cubicBezTo>
                      <a:pt x="7741" y="9220"/>
                      <a:pt x="8749" y="8409"/>
                      <a:pt x="9761" y="7598"/>
                    </a:cubicBezTo>
                    <a:cubicBezTo>
                      <a:pt x="9869" y="7512"/>
                      <a:pt x="9979" y="7422"/>
                      <a:pt x="10097" y="7352"/>
                    </a:cubicBezTo>
                    <a:cubicBezTo>
                      <a:pt x="10873" y="6885"/>
                      <a:pt x="11556" y="6299"/>
                      <a:pt x="12263" y="5741"/>
                    </a:cubicBezTo>
                    <a:cubicBezTo>
                      <a:pt x="12547" y="5516"/>
                      <a:pt x="12834" y="5287"/>
                      <a:pt x="13084" y="5031"/>
                    </a:cubicBezTo>
                    <a:cubicBezTo>
                      <a:pt x="13590" y="4507"/>
                      <a:pt x="14161" y="4061"/>
                      <a:pt x="14785" y="3680"/>
                    </a:cubicBezTo>
                    <a:cubicBezTo>
                      <a:pt x="15322" y="3354"/>
                      <a:pt x="15790" y="2956"/>
                      <a:pt x="16237" y="2519"/>
                    </a:cubicBezTo>
                    <a:cubicBezTo>
                      <a:pt x="16753" y="2017"/>
                      <a:pt x="17235" y="1476"/>
                      <a:pt x="17828" y="1046"/>
                    </a:cubicBezTo>
                    <a:cubicBezTo>
                      <a:pt x="17921" y="973"/>
                      <a:pt x="18028" y="915"/>
                      <a:pt x="18129" y="853"/>
                    </a:cubicBezTo>
                    <a:cubicBezTo>
                      <a:pt x="18156" y="897"/>
                      <a:pt x="18191" y="932"/>
                      <a:pt x="18184" y="949"/>
                    </a:cubicBezTo>
                    <a:cubicBezTo>
                      <a:pt x="17983" y="1472"/>
                      <a:pt x="17786" y="1992"/>
                      <a:pt x="17571" y="2508"/>
                    </a:cubicBezTo>
                    <a:cubicBezTo>
                      <a:pt x="17543" y="2578"/>
                      <a:pt x="17449" y="2620"/>
                      <a:pt x="17384" y="2674"/>
                    </a:cubicBezTo>
                    <a:cubicBezTo>
                      <a:pt x="17387" y="2799"/>
                      <a:pt x="17425" y="2935"/>
                      <a:pt x="17398" y="3056"/>
                    </a:cubicBezTo>
                    <a:cubicBezTo>
                      <a:pt x="17287" y="3534"/>
                      <a:pt x="17155" y="4005"/>
                      <a:pt x="17027" y="4480"/>
                    </a:cubicBezTo>
                    <a:cubicBezTo>
                      <a:pt x="16982" y="4643"/>
                      <a:pt x="16940" y="4809"/>
                      <a:pt x="16881" y="4965"/>
                    </a:cubicBezTo>
                    <a:cubicBezTo>
                      <a:pt x="16310" y="6458"/>
                      <a:pt x="15911" y="8000"/>
                      <a:pt x="15437" y="9517"/>
                    </a:cubicBezTo>
                    <a:cubicBezTo>
                      <a:pt x="15402" y="9632"/>
                      <a:pt x="15378" y="9750"/>
                      <a:pt x="15329" y="9857"/>
                    </a:cubicBezTo>
                    <a:cubicBezTo>
                      <a:pt x="15093" y="10384"/>
                      <a:pt x="14851" y="10910"/>
                      <a:pt x="14910" y="11510"/>
                    </a:cubicBezTo>
                    <a:cubicBezTo>
                      <a:pt x="14650" y="11593"/>
                      <a:pt x="14452" y="11521"/>
                      <a:pt x="14273" y="11430"/>
                    </a:cubicBezTo>
                    <a:cubicBezTo>
                      <a:pt x="14144" y="11364"/>
                      <a:pt x="14030" y="11333"/>
                      <a:pt x="13881" y="11337"/>
                    </a:cubicBezTo>
                    <a:cubicBezTo>
                      <a:pt x="13673" y="11337"/>
                      <a:pt x="13462" y="11299"/>
                      <a:pt x="13257" y="11254"/>
                    </a:cubicBezTo>
                    <a:cubicBezTo>
                      <a:pt x="12381" y="11060"/>
                      <a:pt x="11490" y="10977"/>
                      <a:pt x="10600" y="10886"/>
                    </a:cubicBezTo>
                    <a:cubicBezTo>
                      <a:pt x="9325" y="10761"/>
                      <a:pt x="8060" y="10585"/>
                      <a:pt x="6819" y="10259"/>
                    </a:cubicBezTo>
                    <a:cubicBezTo>
                      <a:pt x="6757" y="10242"/>
                      <a:pt x="6698" y="10208"/>
                      <a:pt x="6629" y="10173"/>
                    </a:cubicBezTo>
                    <a:cubicBezTo>
                      <a:pt x="6674" y="10110"/>
                      <a:pt x="6695" y="10062"/>
                      <a:pt x="6730" y="10034"/>
                    </a:cubicBezTo>
                    <a:close/>
                    <a:moveTo>
                      <a:pt x="4366" y="16270"/>
                    </a:moveTo>
                    <a:cubicBezTo>
                      <a:pt x="3680" y="15034"/>
                      <a:pt x="2786" y="13911"/>
                      <a:pt x="2169" y="12636"/>
                    </a:cubicBezTo>
                    <a:cubicBezTo>
                      <a:pt x="1945" y="12175"/>
                      <a:pt x="1729" y="11714"/>
                      <a:pt x="1508" y="11254"/>
                    </a:cubicBezTo>
                    <a:cubicBezTo>
                      <a:pt x="1275" y="10782"/>
                      <a:pt x="1033" y="10311"/>
                      <a:pt x="805" y="9837"/>
                    </a:cubicBezTo>
                    <a:cubicBezTo>
                      <a:pt x="742" y="9704"/>
                      <a:pt x="621" y="9584"/>
                      <a:pt x="683" y="9413"/>
                    </a:cubicBezTo>
                    <a:cubicBezTo>
                      <a:pt x="725" y="9421"/>
                      <a:pt x="767" y="9418"/>
                      <a:pt x="787" y="9434"/>
                    </a:cubicBezTo>
                    <a:cubicBezTo>
                      <a:pt x="1179" y="9784"/>
                      <a:pt x="1660" y="9923"/>
                      <a:pt x="2174" y="10003"/>
                    </a:cubicBezTo>
                    <a:cubicBezTo>
                      <a:pt x="3559" y="10221"/>
                      <a:pt x="4948" y="10432"/>
                      <a:pt x="6335" y="10657"/>
                    </a:cubicBezTo>
                    <a:cubicBezTo>
                      <a:pt x="6747" y="10723"/>
                      <a:pt x="7155" y="10835"/>
                      <a:pt x="7568" y="10907"/>
                    </a:cubicBezTo>
                    <a:cubicBezTo>
                      <a:pt x="8157" y="11014"/>
                      <a:pt x="8743" y="11126"/>
                      <a:pt x="9332" y="11205"/>
                    </a:cubicBezTo>
                    <a:cubicBezTo>
                      <a:pt x="10413" y="11347"/>
                      <a:pt x="11494" y="11462"/>
                      <a:pt x="12575" y="11593"/>
                    </a:cubicBezTo>
                    <a:cubicBezTo>
                      <a:pt x="12706" y="11610"/>
                      <a:pt x="12834" y="11659"/>
                      <a:pt x="13042" y="11718"/>
                    </a:cubicBezTo>
                    <a:cubicBezTo>
                      <a:pt x="12658" y="11946"/>
                      <a:pt x="12343" y="12123"/>
                      <a:pt x="12037" y="12317"/>
                    </a:cubicBezTo>
                    <a:cubicBezTo>
                      <a:pt x="11791" y="12477"/>
                      <a:pt x="11556" y="12656"/>
                      <a:pt x="11316" y="12823"/>
                    </a:cubicBezTo>
                    <a:cubicBezTo>
                      <a:pt x="11116" y="12962"/>
                      <a:pt x="10915" y="13097"/>
                      <a:pt x="10710" y="13229"/>
                    </a:cubicBezTo>
                    <a:cubicBezTo>
                      <a:pt x="10302" y="13492"/>
                      <a:pt x="9893" y="13752"/>
                      <a:pt x="9484" y="14012"/>
                    </a:cubicBezTo>
                    <a:cubicBezTo>
                      <a:pt x="9248" y="14161"/>
                      <a:pt x="9026" y="14337"/>
                      <a:pt x="8777" y="14455"/>
                    </a:cubicBezTo>
                    <a:cubicBezTo>
                      <a:pt x="7641" y="14989"/>
                      <a:pt x="6543" y="15599"/>
                      <a:pt x="5354" y="16024"/>
                    </a:cubicBezTo>
                    <a:cubicBezTo>
                      <a:pt x="5056" y="16128"/>
                      <a:pt x="4758" y="16226"/>
                      <a:pt x="4446" y="16329"/>
                    </a:cubicBezTo>
                    <a:cubicBezTo>
                      <a:pt x="4394" y="16291"/>
                      <a:pt x="4377" y="16285"/>
                      <a:pt x="4366" y="16270"/>
                    </a:cubicBezTo>
                    <a:close/>
                    <a:moveTo>
                      <a:pt x="6459" y="19614"/>
                    </a:moveTo>
                    <a:cubicBezTo>
                      <a:pt x="6189" y="19486"/>
                      <a:pt x="6012" y="19292"/>
                      <a:pt x="5877" y="19049"/>
                    </a:cubicBezTo>
                    <a:cubicBezTo>
                      <a:pt x="5586" y="18530"/>
                      <a:pt x="5305" y="18003"/>
                      <a:pt x="5022" y="17479"/>
                    </a:cubicBezTo>
                    <a:cubicBezTo>
                      <a:pt x="4883" y="17227"/>
                      <a:pt x="4751" y="16967"/>
                      <a:pt x="4602" y="16680"/>
                    </a:cubicBezTo>
                    <a:cubicBezTo>
                      <a:pt x="4685" y="16652"/>
                      <a:pt x="4758" y="16617"/>
                      <a:pt x="4834" y="16596"/>
                    </a:cubicBezTo>
                    <a:cubicBezTo>
                      <a:pt x="5521" y="16430"/>
                      <a:pt x="6161" y="16160"/>
                      <a:pt x="6795" y="15869"/>
                    </a:cubicBezTo>
                    <a:cubicBezTo>
                      <a:pt x="7398" y="15592"/>
                      <a:pt x="8001" y="15314"/>
                      <a:pt x="8590" y="15013"/>
                    </a:cubicBezTo>
                    <a:cubicBezTo>
                      <a:pt x="8992" y="14809"/>
                      <a:pt x="9373" y="14566"/>
                      <a:pt x="9757" y="14330"/>
                    </a:cubicBezTo>
                    <a:cubicBezTo>
                      <a:pt x="10038" y="14157"/>
                      <a:pt x="10302" y="13956"/>
                      <a:pt x="10586" y="13790"/>
                    </a:cubicBezTo>
                    <a:cubicBezTo>
                      <a:pt x="11019" y="13534"/>
                      <a:pt x="11438" y="13259"/>
                      <a:pt x="11840" y="12958"/>
                    </a:cubicBezTo>
                    <a:cubicBezTo>
                      <a:pt x="12339" y="12587"/>
                      <a:pt x="12883" y="12276"/>
                      <a:pt x="13513" y="12016"/>
                    </a:cubicBezTo>
                    <a:cubicBezTo>
                      <a:pt x="13507" y="12116"/>
                      <a:pt x="13524" y="12189"/>
                      <a:pt x="13496" y="12237"/>
                    </a:cubicBezTo>
                    <a:cubicBezTo>
                      <a:pt x="13208" y="12757"/>
                      <a:pt x="12914" y="13273"/>
                      <a:pt x="12605" y="13817"/>
                    </a:cubicBezTo>
                    <a:cubicBezTo>
                      <a:pt x="12266" y="13728"/>
                      <a:pt x="11937" y="13638"/>
                      <a:pt x="11628" y="13555"/>
                    </a:cubicBezTo>
                    <a:cubicBezTo>
                      <a:pt x="11535" y="13651"/>
                      <a:pt x="11587" y="13700"/>
                      <a:pt x="11642" y="13742"/>
                    </a:cubicBezTo>
                    <a:cubicBezTo>
                      <a:pt x="11874" y="13918"/>
                      <a:pt x="12162" y="13921"/>
                      <a:pt x="12474" y="13945"/>
                    </a:cubicBezTo>
                    <a:cubicBezTo>
                      <a:pt x="12405" y="14244"/>
                      <a:pt x="12231" y="14473"/>
                      <a:pt x="12100" y="14719"/>
                    </a:cubicBezTo>
                    <a:lnTo>
                      <a:pt x="12086" y="14719"/>
                    </a:lnTo>
                    <a:cubicBezTo>
                      <a:pt x="12090" y="14722"/>
                      <a:pt x="12093" y="14722"/>
                      <a:pt x="12096" y="14725"/>
                    </a:cubicBezTo>
                    <a:lnTo>
                      <a:pt x="12096" y="14725"/>
                    </a:lnTo>
                    <a:lnTo>
                      <a:pt x="12096" y="14725"/>
                    </a:lnTo>
                    <a:lnTo>
                      <a:pt x="12111" y="14715"/>
                    </a:lnTo>
                    <a:cubicBezTo>
                      <a:pt x="11788" y="15391"/>
                      <a:pt x="11483" y="16073"/>
                      <a:pt x="11144" y="16742"/>
                    </a:cubicBezTo>
                    <a:cubicBezTo>
                      <a:pt x="10620" y="17775"/>
                      <a:pt x="10163" y="18831"/>
                      <a:pt x="9775" y="19919"/>
                    </a:cubicBezTo>
                    <a:cubicBezTo>
                      <a:pt x="9702" y="20124"/>
                      <a:pt x="9633" y="20335"/>
                      <a:pt x="9456" y="20511"/>
                    </a:cubicBezTo>
                    <a:cubicBezTo>
                      <a:pt x="9356" y="20498"/>
                      <a:pt x="9252" y="20491"/>
                      <a:pt x="9154" y="20466"/>
                    </a:cubicBezTo>
                    <a:cubicBezTo>
                      <a:pt x="8611" y="20324"/>
                      <a:pt x="8070" y="20175"/>
                      <a:pt x="7530" y="20033"/>
                    </a:cubicBezTo>
                    <a:cubicBezTo>
                      <a:pt x="7155" y="19937"/>
                      <a:pt x="6809" y="19777"/>
                      <a:pt x="6459" y="1961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30"/>
              <p:cNvSpPr/>
              <p:nvPr/>
            </p:nvSpPr>
            <p:spPr>
              <a:xfrm>
                <a:off x="3879625" y="2854575"/>
                <a:ext cx="121900" cy="11800"/>
              </a:xfrm>
              <a:custGeom>
                <a:rect b="b" l="l" r="r" t="t"/>
                <a:pathLst>
                  <a:path extrusionOk="0" h="472" w="4876">
                    <a:moveTo>
                      <a:pt x="125" y="264"/>
                    </a:moveTo>
                    <a:cubicBezTo>
                      <a:pt x="243" y="299"/>
                      <a:pt x="364" y="323"/>
                      <a:pt x="485" y="326"/>
                    </a:cubicBezTo>
                    <a:cubicBezTo>
                      <a:pt x="1522" y="379"/>
                      <a:pt x="2558" y="430"/>
                      <a:pt x="3594" y="462"/>
                    </a:cubicBezTo>
                    <a:cubicBezTo>
                      <a:pt x="3909" y="472"/>
                      <a:pt x="4224" y="420"/>
                      <a:pt x="4536" y="385"/>
                    </a:cubicBezTo>
                    <a:cubicBezTo>
                      <a:pt x="4630" y="374"/>
                      <a:pt x="4720" y="326"/>
                      <a:pt x="4875" y="275"/>
                    </a:cubicBezTo>
                    <a:cubicBezTo>
                      <a:pt x="4484" y="153"/>
                      <a:pt x="4152" y="142"/>
                      <a:pt x="3819" y="125"/>
                    </a:cubicBezTo>
                    <a:cubicBezTo>
                      <a:pt x="3327" y="104"/>
                      <a:pt x="2838" y="77"/>
                      <a:pt x="2346" y="56"/>
                    </a:cubicBezTo>
                    <a:cubicBezTo>
                      <a:pt x="1854" y="35"/>
                      <a:pt x="1362" y="11"/>
                      <a:pt x="870" y="4"/>
                    </a:cubicBezTo>
                    <a:cubicBezTo>
                      <a:pt x="589" y="0"/>
                      <a:pt x="312" y="28"/>
                      <a:pt x="25" y="42"/>
                    </a:cubicBezTo>
                    <a:cubicBezTo>
                      <a:pt x="1" y="205"/>
                      <a:pt x="66" y="246"/>
                      <a:pt x="125" y="26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30"/>
              <p:cNvSpPr/>
              <p:nvPr/>
            </p:nvSpPr>
            <p:spPr>
              <a:xfrm>
                <a:off x="3889675" y="2892775"/>
                <a:ext cx="82750" cy="12150"/>
              </a:xfrm>
              <a:custGeom>
                <a:rect b="b" l="l" r="r" t="t"/>
                <a:pathLst>
                  <a:path extrusionOk="0" h="486" w="3310">
                    <a:moveTo>
                      <a:pt x="236" y="11"/>
                    </a:moveTo>
                    <a:cubicBezTo>
                      <a:pt x="167" y="1"/>
                      <a:pt x="98" y="15"/>
                      <a:pt x="8" y="21"/>
                    </a:cubicBezTo>
                    <a:cubicBezTo>
                      <a:pt x="0" y="188"/>
                      <a:pt x="77" y="264"/>
                      <a:pt x="174" y="298"/>
                    </a:cubicBezTo>
                    <a:cubicBezTo>
                      <a:pt x="305" y="347"/>
                      <a:pt x="444" y="389"/>
                      <a:pt x="579" y="402"/>
                    </a:cubicBezTo>
                    <a:cubicBezTo>
                      <a:pt x="1352" y="485"/>
                      <a:pt x="2124" y="482"/>
                      <a:pt x="2897" y="440"/>
                    </a:cubicBezTo>
                    <a:cubicBezTo>
                      <a:pt x="3001" y="437"/>
                      <a:pt x="3112" y="413"/>
                      <a:pt x="3198" y="364"/>
                    </a:cubicBezTo>
                    <a:cubicBezTo>
                      <a:pt x="3254" y="333"/>
                      <a:pt x="3275" y="243"/>
                      <a:pt x="3309" y="177"/>
                    </a:cubicBezTo>
                    <a:cubicBezTo>
                      <a:pt x="3247" y="146"/>
                      <a:pt x="3216" y="119"/>
                      <a:pt x="3184" y="119"/>
                    </a:cubicBezTo>
                    <a:cubicBezTo>
                      <a:pt x="2201" y="60"/>
                      <a:pt x="1214" y="146"/>
                      <a:pt x="236" y="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30"/>
              <p:cNvSpPr/>
              <p:nvPr/>
            </p:nvSpPr>
            <p:spPr>
              <a:xfrm>
                <a:off x="3843675" y="2942675"/>
                <a:ext cx="60850" cy="12500"/>
              </a:xfrm>
              <a:custGeom>
                <a:rect b="b" l="l" r="r" t="t"/>
                <a:pathLst>
                  <a:path extrusionOk="0" h="500" w="2434">
                    <a:moveTo>
                      <a:pt x="1941" y="56"/>
                    </a:moveTo>
                    <a:cubicBezTo>
                      <a:pt x="1698" y="73"/>
                      <a:pt x="1456" y="118"/>
                      <a:pt x="1210" y="128"/>
                    </a:cubicBezTo>
                    <a:cubicBezTo>
                      <a:pt x="881" y="143"/>
                      <a:pt x="548" y="149"/>
                      <a:pt x="222" y="52"/>
                    </a:cubicBezTo>
                    <a:cubicBezTo>
                      <a:pt x="174" y="39"/>
                      <a:pt x="77" y="83"/>
                      <a:pt x="49" y="128"/>
                    </a:cubicBezTo>
                    <a:cubicBezTo>
                      <a:pt x="1" y="208"/>
                      <a:pt x="49" y="295"/>
                      <a:pt x="136" y="333"/>
                    </a:cubicBezTo>
                    <a:cubicBezTo>
                      <a:pt x="247" y="381"/>
                      <a:pt x="364" y="434"/>
                      <a:pt x="482" y="444"/>
                    </a:cubicBezTo>
                    <a:cubicBezTo>
                      <a:pt x="1040" y="496"/>
                      <a:pt x="1602" y="499"/>
                      <a:pt x="2149" y="357"/>
                    </a:cubicBezTo>
                    <a:cubicBezTo>
                      <a:pt x="2243" y="333"/>
                      <a:pt x="2322" y="260"/>
                      <a:pt x="2433" y="194"/>
                    </a:cubicBezTo>
                    <a:cubicBezTo>
                      <a:pt x="2253" y="0"/>
                      <a:pt x="2090" y="45"/>
                      <a:pt x="1941" y="5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30"/>
              <p:cNvSpPr/>
              <p:nvPr/>
            </p:nvSpPr>
            <p:spPr>
              <a:xfrm>
                <a:off x="3868025" y="2917725"/>
                <a:ext cx="62200" cy="10075"/>
              </a:xfrm>
              <a:custGeom>
                <a:rect b="b" l="l" r="r" t="t"/>
                <a:pathLst>
                  <a:path extrusionOk="0" h="403" w="2488">
                    <a:moveTo>
                      <a:pt x="2124" y="7"/>
                    </a:moveTo>
                    <a:cubicBezTo>
                      <a:pt x="1497" y="10"/>
                      <a:pt x="866" y="21"/>
                      <a:pt x="239" y="31"/>
                    </a:cubicBezTo>
                    <a:cubicBezTo>
                      <a:pt x="191" y="31"/>
                      <a:pt x="146" y="59"/>
                      <a:pt x="1" y="104"/>
                    </a:cubicBezTo>
                    <a:cubicBezTo>
                      <a:pt x="149" y="181"/>
                      <a:pt x="204" y="226"/>
                      <a:pt x="267" y="239"/>
                    </a:cubicBezTo>
                    <a:cubicBezTo>
                      <a:pt x="939" y="402"/>
                      <a:pt x="1618" y="361"/>
                      <a:pt x="2301" y="316"/>
                    </a:cubicBezTo>
                    <a:cubicBezTo>
                      <a:pt x="2366" y="312"/>
                      <a:pt x="2429" y="232"/>
                      <a:pt x="2488" y="188"/>
                    </a:cubicBezTo>
                    <a:cubicBezTo>
                      <a:pt x="2412" y="0"/>
                      <a:pt x="2259" y="7"/>
                      <a:pt x="2124" y="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30"/>
              <p:cNvSpPr/>
              <p:nvPr/>
            </p:nvSpPr>
            <p:spPr>
              <a:xfrm>
                <a:off x="3931775" y="2875550"/>
                <a:ext cx="54350" cy="10150"/>
              </a:xfrm>
              <a:custGeom>
                <a:rect b="b" l="l" r="r" t="t"/>
                <a:pathLst>
                  <a:path extrusionOk="0" h="406" w="2174">
                    <a:moveTo>
                      <a:pt x="208" y="101"/>
                    </a:moveTo>
                    <a:cubicBezTo>
                      <a:pt x="132" y="101"/>
                      <a:pt x="32" y="93"/>
                      <a:pt x="0" y="201"/>
                    </a:cubicBezTo>
                    <a:cubicBezTo>
                      <a:pt x="541" y="405"/>
                      <a:pt x="1601" y="395"/>
                      <a:pt x="2173" y="132"/>
                    </a:cubicBezTo>
                    <a:cubicBezTo>
                      <a:pt x="1525" y="0"/>
                      <a:pt x="867" y="73"/>
                      <a:pt x="208" y="10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30"/>
              <p:cNvSpPr/>
              <p:nvPr/>
            </p:nvSpPr>
            <p:spPr>
              <a:xfrm>
                <a:off x="3837525" y="2963825"/>
                <a:ext cx="24450" cy="11975"/>
              </a:xfrm>
              <a:custGeom>
                <a:rect b="b" l="l" r="r" t="t"/>
                <a:pathLst>
                  <a:path extrusionOk="0" h="479" w="978">
                    <a:moveTo>
                      <a:pt x="860" y="135"/>
                    </a:moveTo>
                    <a:cubicBezTo>
                      <a:pt x="610" y="83"/>
                      <a:pt x="357" y="48"/>
                      <a:pt x="39" y="0"/>
                    </a:cubicBezTo>
                    <a:cubicBezTo>
                      <a:pt x="28" y="90"/>
                      <a:pt x="1" y="156"/>
                      <a:pt x="15" y="211"/>
                    </a:cubicBezTo>
                    <a:cubicBezTo>
                      <a:pt x="32" y="270"/>
                      <a:pt x="77" y="346"/>
                      <a:pt x="129" y="367"/>
                    </a:cubicBezTo>
                    <a:cubicBezTo>
                      <a:pt x="375" y="474"/>
                      <a:pt x="631" y="478"/>
                      <a:pt x="881" y="388"/>
                    </a:cubicBezTo>
                    <a:cubicBezTo>
                      <a:pt x="922" y="374"/>
                      <a:pt x="978" y="304"/>
                      <a:pt x="971" y="277"/>
                    </a:cubicBezTo>
                    <a:cubicBezTo>
                      <a:pt x="957" y="221"/>
                      <a:pt x="909" y="146"/>
                      <a:pt x="860" y="13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30"/>
              <p:cNvSpPr/>
              <p:nvPr/>
            </p:nvSpPr>
            <p:spPr>
              <a:xfrm>
                <a:off x="3650350" y="2687575"/>
                <a:ext cx="41000" cy="14850"/>
              </a:xfrm>
              <a:custGeom>
                <a:rect b="b" l="l" r="r" t="t"/>
                <a:pathLst>
                  <a:path extrusionOk="0" h="594" w="1640">
                    <a:moveTo>
                      <a:pt x="184" y="344"/>
                    </a:moveTo>
                    <a:cubicBezTo>
                      <a:pt x="582" y="544"/>
                      <a:pt x="1012" y="593"/>
                      <a:pt x="1456" y="531"/>
                    </a:cubicBezTo>
                    <a:cubicBezTo>
                      <a:pt x="1486" y="523"/>
                      <a:pt x="1525" y="513"/>
                      <a:pt x="1549" y="493"/>
                    </a:cubicBezTo>
                    <a:cubicBezTo>
                      <a:pt x="1584" y="461"/>
                      <a:pt x="1632" y="419"/>
                      <a:pt x="1635" y="378"/>
                    </a:cubicBezTo>
                    <a:cubicBezTo>
                      <a:pt x="1639" y="340"/>
                      <a:pt x="1598" y="288"/>
                      <a:pt x="1563" y="264"/>
                    </a:cubicBezTo>
                    <a:cubicBezTo>
                      <a:pt x="1521" y="236"/>
                      <a:pt x="1466" y="215"/>
                      <a:pt x="1417" y="215"/>
                    </a:cubicBezTo>
                    <a:cubicBezTo>
                      <a:pt x="977" y="226"/>
                      <a:pt x="554" y="111"/>
                      <a:pt x="122" y="0"/>
                    </a:cubicBezTo>
                    <a:cubicBezTo>
                      <a:pt x="0" y="187"/>
                      <a:pt x="76" y="288"/>
                      <a:pt x="184" y="34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30"/>
              <p:cNvSpPr/>
              <p:nvPr/>
            </p:nvSpPr>
            <p:spPr>
              <a:xfrm>
                <a:off x="3635700" y="2713900"/>
                <a:ext cx="52100" cy="7550"/>
              </a:xfrm>
              <a:custGeom>
                <a:rect b="b" l="l" r="r" t="t"/>
                <a:pathLst>
                  <a:path extrusionOk="0" h="302" w="2084">
                    <a:moveTo>
                      <a:pt x="1906" y="274"/>
                    </a:moveTo>
                    <a:cubicBezTo>
                      <a:pt x="1986" y="271"/>
                      <a:pt x="2083" y="243"/>
                      <a:pt x="2076" y="129"/>
                    </a:cubicBezTo>
                    <a:cubicBezTo>
                      <a:pt x="1643" y="1"/>
                      <a:pt x="860" y="1"/>
                      <a:pt x="1" y="139"/>
                    </a:cubicBezTo>
                    <a:cubicBezTo>
                      <a:pt x="271" y="284"/>
                      <a:pt x="468" y="274"/>
                      <a:pt x="645" y="281"/>
                    </a:cubicBezTo>
                    <a:cubicBezTo>
                      <a:pt x="1065" y="302"/>
                      <a:pt x="1487" y="284"/>
                      <a:pt x="1906"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30"/>
              <p:cNvSpPr/>
              <p:nvPr/>
            </p:nvSpPr>
            <p:spPr>
              <a:xfrm>
                <a:off x="3658050" y="2666100"/>
                <a:ext cx="36500" cy="9800"/>
              </a:xfrm>
              <a:custGeom>
                <a:rect b="b" l="l" r="r" t="t"/>
                <a:pathLst>
                  <a:path extrusionOk="0" h="392" w="1460">
                    <a:moveTo>
                      <a:pt x="1109" y="305"/>
                    </a:moveTo>
                    <a:cubicBezTo>
                      <a:pt x="1248" y="301"/>
                      <a:pt x="1272" y="274"/>
                      <a:pt x="1459" y="101"/>
                    </a:cubicBezTo>
                    <a:cubicBezTo>
                      <a:pt x="1026" y="0"/>
                      <a:pt x="614" y="45"/>
                      <a:pt x="201" y="66"/>
                    </a:cubicBezTo>
                    <a:cubicBezTo>
                      <a:pt x="142" y="69"/>
                      <a:pt x="91" y="132"/>
                      <a:pt x="1" y="187"/>
                    </a:cubicBezTo>
                    <a:cubicBezTo>
                      <a:pt x="382" y="392"/>
                      <a:pt x="749" y="315"/>
                      <a:pt x="1109" y="3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30"/>
              <p:cNvSpPr/>
              <p:nvPr/>
            </p:nvSpPr>
            <p:spPr>
              <a:xfrm>
                <a:off x="3685425" y="2618275"/>
                <a:ext cx="26875" cy="13200"/>
              </a:xfrm>
              <a:custGeom>
                <a:rect b="b" l="l" r="r" t="t"/>
                <a:pathLst>
                  <a:path extrusionOk="0" h="528" w="1075">
                    <a:moveTo>
                      <a:pt x="184" y="527"/>
                    </a:moveTo>
                    <a:cubicBezTo>
                      <a:pt x="486" y="506"/>
                      <a:pt x="773" y="451"/>
                      <a:pt x="998" y="236"/>
                    </a:cubicBezTo>
                    <a:cubicBezTo>
                      <a:pt x="1030" y="205"/>
                      <a:pt x="1036" y="150"/>
                      <a:pt x="1075" y="56"/>
                    </a:cubicBezTo>
                    <a:cubicBezTo>
                      <a:pt x="673" y="1"/>
                      <a:pt x="368" y="132"/>
                      <a:pt x="63" y="250"/>
                    </a:cubicBezTo>
                    <a:cubicBezTo>
                      <a:pt x="29" y="260"/>
                      <a:pt x="0" y="333"/>
                      <a:pt x="4" y="378"/>
                    </a:cubicBezTo>
                    <a:cubicBezTo>
                      <a:pt x="8" y="420"/>
                      <a:pt x="53" y="461"/>
                      <a:pt x="87" y="492"/>
                    </a:cubicBezTo>
                    <a:cubicBezTo>
                      <a:pt x="112" y="513"/>
                      <a:pt x="153" y="527"/>
                      <a:pt x="184" y="5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30"/>
              <p:cNvSpPr/>
              <p:nvPr/>
            </p:nvSpPr>
            <p:spPr>
              <a:xfrm>
                <a:off x="3677800" y="2646075"/>
                <a:ext cx="27050" cy="9450"/>
              </a:xfrm>
              <a:custGeom>
                <a:rect b="b" l="l" r="r" t="t"/>
                <a:pathLst>
                  <a:path extrusionOk="0" h="378" w="1082">
                    <a:moveTo>
                      <a:pt x="101" y="292"/>
                    </a:moveTo>
                    <a:cubicBezTo>
                      <a:pt x="413" y="347"/>
                      <a:pt x="721" y="378"/>
                      <a:pt x="1082" y="174"/>
                    </a:cubicBezTo>
                    <a:cubicBezTo>
                      <a:pt x="704" y="0"/>
                      <a:pt x="392" y="50"/>
                      <a:pt x="80" y="77"/>
                    </a:cubicBezTo>
                    <a:cubicBezTo>
                      <a:pt x="49" y="80"/>
                      <a:pt x="1" y="149"/>
                      <a:pt x="4" y="184"/>
                    </a:cubicBezTo>
                    <a:cubicBezTo>
                      <a:pt x="11" y="223"/>
                      <a:pt x="59" y="282"/>
                      <a:pt x="101" y="2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30"/>
              <p:cNvSpPr/>
              <p:nvPr/>
            </p:nvSpPr>
            <p:spPr>
              <a:xfrm>
                <a:off x="3709750" y="2603200"/>
                <a:ext cx="10525" cy="6600"/>
              </a:xfrm>
              <a:custGeom>
                <a:rect b="b" l="l" r="r" t="t"/>
                <a:pathLst>
                  <a:path extrusionOk="0" h="264" w="421">
                    <a:moveTo>
                      <a:pt x="420" y="1"/>
                    </a:moveTo>
                    <a:cubicBezTo>
                      <a:pt x="265" y="18"/>
                      <a:pt x="137" y="32"/>
                      <a:pt x="1" y="46"/>
                    </a:cubicBezTo>
                    <a:cubicBezTo>
                      <a:pt x="95" y="264"/>
                      <a:pt x="209" y="250"/>
                      <a:pt x="42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30"/>
              <p:cNvSpPr/>
              <p:nvPr/>
            </p:nvSpPr>
            <p:spPr>
              <a:xfrm>
                <a:off x="3738875" y="2548450"/>
                <a:ext cx="8075" cy="6775"/>
              </a:xfrm>
              <a:custGeom>
                <a:rect b="b" l="l" r="r" t="t"/>
                <a:pathLst>
                  <a:path extrusionOk="0" h="271" w="323">
                    <a:moveTo>
                      <a:pt x="136" y="247"/>
                    </a:moveTo>
                    <a:cubicBezTo>
                      <a:pt x="201" y="223"/>
                      <a:pt x="246" y="153"/>
                      <a:pt x="323" y="88"/>
                    </a:cubicBezTo>
                    <a:cubicBezTo>
                      <a:pt x="246" y="42"/>
                      <a:pt x="208" y="5"/>
                      <a:pt x="166" y="5"/>
                    </a:cubicBezTo>
                    <a:cubicBezTo>
                      <a:pt x="73" y="0"/>
                      <a:pt x="3" y="53"/>
                      <a:pt x="0" y="146"/>
                    </a:cubicBezTo>
                    <a:cubicBezTo>
                      <a:pt x="0" y="226"/>
                      <a:pt x="69" y="271"/>
                      <a:pt x="136" y="24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30"/>
              <p:cNvSpPr/>
              <p:nvPr/>
            </p:nvSpPr>
            <p:spPr>
              <a:xfrm>
                <a:off x="3724150" y="2582075"/>
                <a:ext cx="5825" cy="5375"/>
              </a:xfrm>
              <a:custGeom>
                <a:rect b="b" l="l" r="r" t="t"/>
                <a:pathLst>
                  <a:path extrusionOk="0" h="215" w="233">
                    <a:moveTo>
                      <a:pt x="218" y="132"/>
                    </a:moveTo>
                    <a:cubicBezTo>
                      <a:pt x="226" y="122"/>
                      <a:pt x="232" y="101"/>
                      <a:pt x="226" y="94"/>
                    </a:cubicBezTo>
                    <a:cubicBezTo>
                      <a:pt x="149" y="0"/>
                      <a:pt x="84" y="48"/>
                      <a:pt x="0" y="122"/>
                    </a:cubicBezTo>
                    <a:cubicBezTo>
                      <a:pt x="76" y="170"/>
                      <a:pt x="138" y="215"/>
                      <a:pt x="218" y="13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30"/>
              <p:cNvSpPr/>
              <p:nvPr/>
            </p:nvSpPr>
            <p:spPr>
              <a:xfrm>
                <a:off x="3685425" y="2873375"/>
                <a:ext cx="38150" cy="13550"/>
              </a:xfrm>
              <a:custGeom>
                <a:rect b="b" l="l" r="r" t="t"/>
                <a:pathLst>
                  <a:path extrusionOk="0" h="542" w="1526">
                    <a:moveTo>
                      <a:pt x="1396" y="333"/>
                    </a:moveTo>
                    <a:cubicBezTo>
                      <a:pt x="1428" y="323"/>
                      <a:pt x="1463" y="298"/>
                      <a:pt x="1476" y="271"/>
                    </a:cubicBezTo>
                    <a:cubicBezTo>
                      <a:pt x="1500" y="229"/>
                      <a:pt x="1525" y="174"/>
                      <a:pt x="1515" y="135"/>
                    </a:cubicBezTo>
                    <a:cubicBezTo>
                      <a:pt x="1505" y="94"/>
                      <a:pt x="1455" y="49"/>
                      <a:pt x="1414" y="28"/>
                    </a:cubicBezTo>
                    <a:cubicBezTo>
                      <a:pt x="1372" y="7"/>
                      <a:pt x="1313" y="1"/>
                      <a:pt x="1262" y="4"/>
                    </a:cubicBezTo>
                    <a:cubicBezTo>
                      <a:pt x="884" y="56"/>
                      <a:pt x="507" y="108"/>
                      <a:pt x="128" y="163"/>
                    </a:cubicBezTo>
                    <a:cubicBezTo>
                      <a:pt x="98" y="167"/>
                      <a:pt x="70" y="191"/>
                      <a:pt x="8" y="222"/>
                    </a:cubicBezTo>
                    <a:cubicBezTo>
                      <a:pt x="0" y="392"/>
                      <a:pt x="91" y="465"/>
                      <a:pt x="222" y="482"/>
                    </a:cubicBezTo>
                    <a:cubicBezTo>
                      <a:pt x="627" y="541"/>
                      <a:pt x="1016" y="461"/>
                      <a:pt x="1396" y="3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30"/>
              <p:cNvSpPr/>
              <p:nvPr/>
            </p:nvSpPr>
            <p:spPr>
              <a:xfrm>
                <a:off x="3694250" y="2893825"/>
                <a:ext cx="39000" cy="10575"/>
              </a:xfrm>
              <a:custGeom>
                <a:rect b="b" l="l" r="r" t="t"/>
                <a:pathLst>
                  <a:path extrusionOk="0" h="423" w="1560">
                    <a:moveTo>
                      <a:pt x="1345" y="336"/>
                    </a:moveTo>
                    <a:cubicBezTo>
                      <a:pt x="1418" y="322"/>
                      <a:pt x="1467" y="208"/>
                      <a:pt x="1560" y="97"/>
                    </a:cubicBezTo>
                    <a:cubicBezTo>
                      <a:pt x="1384" y="66"/>
                      <a:pt x="1269" y="38"/>
                      <a:pt x="1155" y="31"/>
                    </a:cubicBezTo>
                    <a:cubicBezTo>
                      <a:pt x="860" y="18"/>
                      <a:pt x="565" y="14"/>
                      <a:pt x="271" y="7"/>
                    </a:cubicBezTo>
                    <a:cubicBezTo>
                      <a:pt x="219" y="7"/>
                      <a:pt x="164" y="0"/>
                      <a:pt x="119" y="18"/>
                    </a:cubicBezTo>
                    <a:cubicBezTo>
                      <a:pt x="77" y="35"/>
                      <a:pt x="29" y="77"/>
                      <a:pt x="15" y="114"/>
                    </a:cubicBezTo>
                    <a:cubicBezTo>
                      <a:pt x="1" y="156"/>
                      <a:pt x="18" y="215"/>
                      <a:pt x="42" y="250"/>
                    </a:cubicBezTo>
                    <a:cubicBezTo>
                      <a:pt x="70" y="288"/>
                      <a:pt x="119" y="329"/>
                      <a:pt x="164" y="339"/>
                    </a:cubicBezTo>
                    <a:cubicBezTo>
                      <a:pt x="555" y="413"/>
                      <a:pt x="954" y="423"/>
                      <a:pt x="1345" y="33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30"/>
              <p:cNvSpPr/>
              <p:nvPr/>
            </p:nvSpPr>
            <p:spPr>
              <a:xfrm>
                <a:off x="3673975" y="2828850"/>
                <a:ext cx="31125" cy="10150"/>
              </a:xfrm>
              <a:custGeom>
                <a:rect b="b" l="l" r="r" t="t"/>
                <a:pathLst>
                  <a:path extrusionOk="0" h="406" w="1245">
                    <a:moveTo>
                      <a:pt x="1176" y="274"/>
                    </a:moveTo>
                    <a:cubicBezTo>
                      <a:pt x="1210" y="253"/>
                      <a:pt x="1245" y="191"/>
                      <a:pt x="1242" y="149"/>
                    </a:cubicBezTo>
                    <a:cubicBezTo>
                      <a:pt x="1238" y="108"/>
                      <a:pt x="1193" y="42"/>
                      <a:pt x="1155" y="39"/>
                    </a:cubicBezTo>
                    <a:cubicBezTo>
                      <a:pt x="1002" y="15"/>
                      <a:pt x="847" y="7"/>
                      <a:pt x="763" y="1"/>
                    </a:cubicBezTo>
                    <a:cubicBezTo>
                      <a:pt x="500" y="25"/>
                      <a:pt x="306" y="35"/>
                      <a:pt x="119" y="66"/>
                    </a:cubicBezTo>
                    <a:cubicBezTo>
                      <a:pt x="71" y="73"/>
                      <a:pt x="4" y="156"/>
                      <a:pt x="1" y="205"/>
                    </a:cubicBezTo>
                    <a:cubicBezTo>
                      <a:pt x="1" y="257"/>
                      <a:pt x="57" y="333"/>
                      <a:pt x="105" y="357"/>
                    </a:cubicBezTo>
                    <a:cubicBezTo>
                      <a:pt x="181" y="392"/>
                      <a:pt x="274" y="406"/>
                      <a:pt x="362" y="402"/>
                    </a:cubicBezTo>
                    <a:cubicBezTo>
                      <a:pt x="552" y="396"/>
                      <a:pt x="743" y="375"/>
                      <a:pt x="933" y="351"/>
                    </a:cubicBezTo>
                    <a:cubicBezTo>
                      <a:pt x="1016" y="340"/>
                      <a:pt x="1103" y="312"/>
                      <a:pt x="1176" y="2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30"/>
              <p:cNvSpPr/>
              <p:nvPr/>
            </p:nvSpPr>
            <p:spPr>
              <a:xfrm>
                <a:off x="3686300" y="2852325"/>
                <a:ext cx="28600" cy="11025"/>
              </a:xfrm>
              <a:custGeom>
                <a:rect b="b" l="l" r="r" t="t"/>
                <a:pathLst>
                  <a:path extrusionOk="0" h="441" w="1144">
                    <a:moveTo>
                      <a:pt x="0" y="104"/>
                    </a:moveTo>
                    <a:cubicBezTo>
                      <a:pt x="80" y="347"/>
                      <a:pt x="250" y="395"/>
                      <a:pt x="447" y="395"/>
                    </a:cubicBezTo>
                    <a:cubicBezTo>
                      <a:pt x="696" y="392"/>
                      <a:pt x="966" y="440"/>
                      <a:pt x="1144" y="157"/>
                    </a:cubicBezTo>
                    <a:cubicBezTo>
                      <a:pt x="755" y="0"/>
                      <a:pt x="395" y="0"/>
                      <a:pt x="0" y="1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30"/>
              <p:cNvSpPr/>
              <p:nvPr/>
            </p:nvSpPr>
            <p:spPr>
              <a:xfrm>
                <a:off x="3712525" y="2929325"/>
                <a:ext cx="28000" cy="11025"/>
              </a:xfrm>
              <a:custGeom>
                <a:rect b="b" l="l" r="r" t="t"/>
                <a:pathLst>
                  <a:path extrusionOk="0" h="441" w="1120">
                    <a:moveTo>
                      <a:pt x="992" y="316"/>
                    </a:moveTo>
                    <a:cubicBezTo>
                      <a:pt x="1054" y="288"/>
                      <a:pt x="1082" y="191"/>
                      <a:pt x="1120" y="129"/>
                    </a:cubicBezTo>
                    <a:cubicBezTo>
                      <a:pt x="964" y="0"/>
                      <a:pt x="801" y="56"/>
                      <a:pt x="649" y="45"/>
                    </a:cubicBezTo>
                    <a:cubicBezTo>
                      <a:pt x="479" y="32"/>
                      <a:pt x="306" y="15"/>
                      <a:pt x="133" y="15"/>
                    </a:cubicBezTo>
                    <a:cubicBezTo>
                      <a:pt x="95" y="11"/>
                      <a:pt x="36" y="53"/>
                      <a:pt x="18" y="87"/>
                    </a:cubicBezTo>
                    <a:cubicBezTo>
                      <a:pt x="1" y="125"/>
                      <a:pt x="11" y="188"/>
                      <a:pt x="32" y="226"/>
                    </a:cubicBezTo>
                    <a:cubicBezTo>
                      <a:pt x="53" y="271"/>
                      <a:pt x="95" y="320"/>
                      <a:pt x="136" y="333"/>
                    </a:cubicBezTo>
                    <a:cubicBezTo>
                      <a:pt x="424" y="420"/>
                      <a:pt x="715" y="440"/>
                      <a:pt x="992" y="3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30"/>
              <p:cNvSpPr/>
              <p:nvPr/>
            </p:nvSpPr>
            <p:spPr>
              <a:xfrm>
                <a:off x="3709600" y="2909750"/>
                <a:ext cx="27300" cy="10150"/>
              </a:xfrm>
              <a:custGeom>
                <a:rect b="b" l="l" r="r" t="t"/>
                <a:pathLst>
                  <a:path extrusionOk="0" h="406" w="1092">
                    <a:moveTo>
                      <a:pt x="987" y="326"/>
                    </a:moveTo>
                    <a:cubicBezTo>
                      <a:pt x="1029" y="316"/>
                      <a:pt x="1091" y="250"/>
                      <a:pt x="1085" y="222"/>
                    </a:cubicBezTo>
                    <a:cubicBezTo>
                      <a:pt x="1071" y="167"/>
                      <a:pt x="1026" y="84"/>
                      <a:pt x="981" y="77"/>
                    </a:cubicBezTo>
                    <a:cubicBezTo>
                      <a:pt x="672" y="22"/>
                      <a:pt x="360" y="1"/>
                      <a:pt x="63" y="70"/>
                    </a:cubicBezTo>
                    <a:cubicBezTo>
                      <a:pt x="0" y="209"/>
                      <a:pt x="55" y="299"/>
                      <a:pt x="163" y="329"/>
                    </a:cubicBezTo>
                    <a:cubicBezTo>
                      <a:pt x="437" y="403"/>
                      <a:pt x="714" y="406"/>
                      <a:pt x="987" y="32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30"/>
              <p:cNvSpPr/>
              <p:nvPr/>
            </p:nvSpPr>
            <p:spPr>
              <a:xfrm>
                <a:off x="3718675" y="2946225"/>
                <a:ext cx="25775" cy="9375"/>
              </a:xfrm>
              <a:custGeom>
                <a:rect b="b" l="l" r="r" t="t"/>
                <a:pathLst>
                  <a:path extrusionOk="0" h="375" w="1031">
                    <a:moveTo>
                      <a:pt x="978" y="188"/>
                    </a:moveTo>
                    <a:cubicBezTo>
                      <a:pt x="1030" y="87"/>
                      <a:pt x="832" y="7"/>
                      <a:pt x="434" y="1"/>
                    </a:cubicBezTo>
                    <a:cubicBezTo>
                      <a:pt x="396" y="4"/>
                      <a:pt x="274" y="1"/>
                      <a:pt x="157" y="28"/>
                    </a:cubicBezTo>
                    <a:cubicBezTo>
                      <a:pt x="101" y="42"/>
                      <a:pt x="29" y="101"/>
                      <a:pt x="18" y="149"/>
                    </a:cubicBezTo>
                    <a:cubicBezTo>
                      <a:pt x="1" y="242"/>
                      <a:pt x="81" y="302"/>
                      <a:pt x="167" y="316"/>
                    </a:cubicBezTo>
                    <a:cubicBezTo>
                      <a:pt x="285" y="336"/>
                      <a:pt x="407" y="351"/>
                      <a:pt x="524" y="346"/>
                    </a:cubicBezTo>
                    <a:cubicBezTo>
                      <a:pt x="690" y="340"/>
                      <a:pt x="885" y="375"/>
                      <a:pt x="978" y="18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30"/>
              <p:cNvSpPr/>
              <p:nvPr/>
            </p:nvSpPr>
            <p:spPr>
              <a:xfrm>
                <a:off x="3732375" y="2967025"/>
                <a:ext cx="16550" cy="9375"/>
              </a:xfrm>
              <a:custGeom>
                <a:rect b="b" l="l" r="r" t="t"/>
                <a:pathLst>
                  <a:path extrusionOk="0" h="375" w="662">
                    <a:moveTo>
                      <a:pt x="662" y="149"/>
                    </a:moveTo>
                    <a:cubicBezTo>
                      <a:pt x="361" y="0"/>
                      <a:pt x="361" y="0"/>
                      <a:pt x="1" y="152"/>
                    </a:cubicBezTo>
                    <a:cubicBezTo>
                      <a:pt x="101" y="322"/>
                      <a:pt x="150" y="371"/>
                      <a:pt x="236" y="371"/>
                    </a:cubicBezTo>
                    <a:cubicBezTo>
                      <a:pt x="420" y="374"/>
                      <a:pt x="583" y="333"/>
                      <a:pt x="662" y="14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30"/>
              <p:cNvSpPr/>
              <p:nvPr/>
            </p:nvSpPr>
            <p:spPr>
              <a:xfrm>
                <a:off x="3808775" y="2718575"/>
                <a:ext cx="47400" cy="16475"/>
              </a:xfrm>
              <a:custGeom>
                <a:rect b="b" l="l" r="r" t="t"/>
                <a:pathLst>
                  <a:path extrusionOk="0" h="659" w="1896">
                    <a:moveTo>
                      <a:pt x="150" y="8"/>
                    </a:moveTo>
                    <a:cubicBezTo>
                      <a:pt x="118" y="1"/>
                      <a:pt x="80" y="18"/>
                      <a:pt x="49" y="28"/>
                    </a:cubicBezTo>
                    <a:cubicBezTo>
                      <a:pt x="35" y="32"/>
                      <a:pt x="25" y="49"/>
                      <a:pt x="11" y="60"/>
                    </a:cubicBezTo>
                    <a:cubicBezTo>
                      <a:pt x="11" y="91"/>
                      <a:pt x="1" y="132"/>
                      <a:pt x="14" y="153"/>
                    </a:cubicBezTo>
                    <a:cubicBezTo>
                      <a:pt x="52" y="209"/>
                      <a:pt x="94" y="275"/>
                      <a:pt x="150" y="299"/>
                    </a:cubicBezTo>
                    <a:cubicBezTo>
                      <a:pt x="579" y="492"/>
                      <a:pt x="1026" y="625"/>
                      <a:pt x="1501" y="652"/>
                    </a:cubicBezTo>
                    <a:cubicBezTo>
                      <a:pt x="1632" y="659"/>
                      <a:pt x="1774" y="631"/>
                      <a:pt x="1896" y="420"/>
                    </a:cubicBezTo>
                    <a:cubicBezTo>
                      <a:pt x="1442" y="309"/>
                      <a:pt x="1023" y="206"/>
                      <a:pt x="607" y="108"/>
                    </a:cubicBezTo>
                    <a:cubicBezTo>
                      <a:pt x="454" y="70"/>
                      <a:pt x="302" y="35"/>
                      <a:pt x="150" y="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30"/>
              <p:cNvSpPr/>
              <p:nvPr/>
            </p:nvSpPr>
            <p:spPr>
              <a:xfrm>
                <a:off x="3814300" y="2734000"/>
                <a:ext cx="41875" cy="14475"/>
              </a:xfrm>
              <a:custGeom>
                <a:rect b="b" l="l" r="r" t="t"/>
                <a:pathLst>
                  <a:path extrusionOk="0" h="579" w="1675">
                    <a:moveTo>
                      <a:pt x="1335" y="229"/>
                    </a:moveTo>
                    <a:cubicBezTo>
                      <a:pt x="1131" y="191"/>
                      <a:pt x="923" y="174"/>
                      <a:pt x="719" y="136"/>
                    </a:cubicBezTo>
                    <a:cubicBezTo>
                      <a:pt x="503" y="97"/>
                      <a:pt x="292" y="42"/>
                      <a:pt x="92" y="0"/>
                    </a:cubicBezTo>
                    <a:cubicBezTo>
                      <a:pt x="1" y="118"/>
                      <a:pt x="29" y="212"/>
                      <a:pt x="112" y="285"/>
                    </a:cubicBezTo>
                    <a:cubicBezTo>
                      <a:pt x="175" y="337"/>
                      <a:pt x="254" y="392"/>
                      <a:pt x="334" y="403"/>
                    </a:cubicBezTo>
                    <a:cubicBezTo>
                      <a:pt x="708" y="468"/>
                      <a:pt x="1085" y="524"/>
                      <a:pt x="1464" y="572"/>
                    </a:cubicBezTo>
                    <a:cubicBezTo>
                      <a:pt x="1518" y="579"/>
                      <a:pt x="1584" y="534"/>
                      <a:pt x="1675" y="499"/>
                    </a:cubicBezTo>
                    <a:cubicBezTo>
                      <a:pt x="1612" y="285"/>
                      <a:pt x="1470" y="257"/>
                      <a:pt x="1335" y="22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30"/>
              <p:cNvSpPr/>
              <p:nvPr/>
            </p:nvSpPr>
            <p:spPr>
              <a:xfrm>
                <a:off x="3807125" y="2690700"/>
                <a:ext cx="40825" cy="12850"/>
              </a:xfrm>
              <a:custGeom>
                <a:rect b="b" l="l" r="r" t="t"/>
                <a:pathLst>
                  <a:path extrusionOk="0" h="514" w="1633">
                    <a:moveTo>
                      <a:pt x="56" y="277"/>
                    </a:moveTo>
                    <a:cubicBezTo>
                      <a:pt x="104" y="336"/>
                      <a:pt x="198" y="381"/>
                      <a:pt x="278" y="392"/>
                    </a:cubicBezTo>
                    <a:cubicBezTo>
                      <a:pt x="704" y="447"/>
                      <a:pt x="1134" y="513"/>
                      <a:pt x="1570" y="451"/>
                    </a:cubicBezTo>
                    <a:cubicBezTo>
                      <a:pt x="1588" y="447"/>
                      <a:pt x="1598" y="402"/>
                      <a:pt x="1633" y="343"/>
                    </a:cubicBezTo>
                    <a:cubicBezTo>
                      <a:pt x="1164" y="21"/>
                      <a:pt x="600" y="142"/>
                      <a:pt x="0" y="0"/>
                    </a:cubicBezTo>
                    <a:cubicBezTo>
                      <a:pt x="25" y="136"/>
                      <a:pt x="14" y="229"/>
                      <a:pt x="56" y="2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30"/>
              <p:cNvSpPr/>
              <p:nvPr/>
            </p:nvSpPr>
            <p:spPr>
              <a:xfrm>
                <a:off x="3803750" y="2670075"/>
                <a:ext cx="38725" cy="11975"/>
              </a:xfrm>
              <a:custGeom>
                <a:rect b="b" l="l" r="r" t="t"/>
                <a:pathLst>
                  <a:path extrusionOk="0" h="479" w="1549">
                    <a:moveTo>
                      <a:pt x="863" y="97"/>
                    </a:moveTo>
                    <a:cubicBezTo>
                      <a:pt x="776" y="87"/>
                      <a:pt x="690" y="83"/>
                      <a:pt x="603" y="70"/>
                    </a:cubicBezTo>
                    <a:cubicBezTo>
                      <a:pt x="499" y="52"/>
                      <a:pt x="399" y="14"/>
                      <a:pt x="295" y="8"/>
                    </a:cubicBezTo>
                    <a:cubicBezTo>
                      <a:pt x="218" y="0"/>
                      <a:pt x="135" y="25"/>
                      <a:pt x="0" y="38"/>
                    </a:cubicBezTo>
                    <a:cubicBezTo>
                      <a:pt x="80" y="156"/>
                      <a:pt x="114" y="275"/>
                      <a:pt x="188" y="302"/>
                    </a:cubicBezTo>
                    <a:cubicBezTo>
                      <a:pt x="603" y="472"/>
                      <a:pt x="1022" y="478"/>
                      <a:pt x="1549" y="243"/>
                    </a:cubicBezTo>
                    <a:cubicBezTo>
                      <a:pt x="1341" y="187"/>
                      <a:pt x="1258" y="160"/>
                      <a:pt x="1175" y="146"/>
                    </a:cubicBezTo>
                    <a:cubicBezTo>
                      <a:pt x="1071" y="125"/>
                      <a:pt x="967" y="112"/>
                      <a:pt x="863" y="9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30"/>
              <p:cNvSpPr/>
              <p:nvPr/>
            </p:nvSpPr>
            <p:spPr>
              <a:xfrm>
                <a:off x="3803150" y="2644700"/>
                <a:ext cx="31525" cy="12150"/>
              </a:xfrm>
              <a:custGeom>
                <a:rect b="b" l="l" r="r" t="t"/>
                <a:pathLst>
                  <a:path extrusionOk="0" h="486" w="1261">
                    <a:moveTo>
                      <a:pt x="173" y="7"/>
                    </a:moveTo>
                    <a:cubicBezTo>
                      <a:pt x="159" y="4"/>
                      <a:pt x="138" y="1"/>
                      <a:pt x="125" y="11"/>
                    </a:cubicBezTo>
                    <a:cubicBezTo>
                      <a:pt x="83" y="31"/>
                      <a:pt x="24" y="55"/>
                      <a:pt x="14" y="90"/>
                    </a:cubicBezTo>
                    <a:cubicBezTo>
                      <a:pt x="0" y="129"/>
                      <a:pt x="24" y="184"/>
                      <a:pt x="42" y="225"/>
                    </a:cubicBezTo>
                    <a:cubicBezTo>
                      <a:pt x="55" y="253"/>
                      <a:pt x="83" y="284"/>
                      <a:pt x="111" y="298"/>
                    </a:cubicBezTo>
                    <a:cubicBezTo>
                      <a:pt x="471" y="458"/>
                      <a:pt x="835" y="485"/>
                      <a:pt x="1203" y="316"/>
                    </a:cubicBezTo>
                    <a:cubicBezTo>
                      <a:pt x="1227" y="305"/>
                      <a:pt x="1234" y="263"/>
                      <a:pt x="1261" y="208"/>
                    </a:cubicBezTo>
                    <a:cubicBezTo>
                      <a:pt x="1174" y="167"/>
                      <a:pt x="1088" y="105"/>
                      <a:pt x="998" y="90"/>
                    </a:cubicBezTo>
                    <a:cubicBezTo>
                      <a:pt x="725" y="52"/>
                      <a:pt x="450" y="31"/>
                      <a:pt x="173" y="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30"/>
              <p:cNvSpPr/>
              <p:nvPr/>
            </p:nvSpPr>
            <p:spPr>
              <a:xfrm>
                <a:off x="3794750" y="2605525"/>
                <a:ext cx="27050" cy="8025"/>
              </a:xfrm>
              <a:custGeom>
                <a:rect b="b" l="l" r="r" t="t"/>
                <a:pathLst>
                  <a:path extrusionOk="0" h="321" w="1082">
                    <a:moveTo>
                      <a:pt x="114" y="289"/>
                    </a:moveTo>
                    <a:cubicBezTo>
                      <a:pt x="170" y="316"/>
                      <a:pt x="250" y="316"/>
                      <a:pt x="319" y="316"/>
                    </a:cubicBezTo>
                    <a:cubicBezTo>
                      <a:pt x="562" y="320"/>
                      <a:pt x="797" y="275"/>
                      <a:pt x="1081" y="164"/>
                    </a:cubicBezTo>
                    <a:cubicBezTo>
                      <a:pt x="953" y="105"/>
                      <a:pt x="869" y="39"/>
                      <a:pt x="780" y="29"/>
                    </a:cubicBezTo>
                    <a:cubicBezTo>
                      <a:pt x="562" y="4"/>
                      <a:pt x="336" y="1"/>
                      <a:pt x="111" y="8"/>
                    </a:cubicBezTo>
                    <a:cubicBezTo>
                      <a:pt x="69" y="8"/>
                      <a:pt x="0" y="95"/>
                      <a:pt x="0" y="143"/>
                    </a:cubicBezTo>
                    <a:cubicBezTo>
                      <a:pt x="4" y="196"/>
                      <a:pt x="63" y="261"/>
                      <a:pt x="114" y="28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30"/>
              <p:cNvSpPr/>
              <p:nvPr/>
            </p:nvSpPr>
            <p:spPr>
              <a:xfrm>
                <a:off x="3806525" y="2623550"/>
                <a:ext cx="27475" cy="7225"/>
              </a:xfrm>
              <a:custGeom>
                <a:rect b="b" l="l" r="r" t="t"/>
                <a:pathLst>
                  <a:path extrusionOk="0" h="289" w="1099">
                    <a:moveTo>
                      <a:pt x="0" y="185"/>
                    </a:moveTo>
                    <a:cubicBezTo>
                      <a:pt x="416" y="281"/>
                      <a:pt x="635" y="289"/>
                      <a:pt x="950" y="198"/>
                    </a:cubicBezTo>
                    <a:cubicBezTo>
                      <a:pt x="998" y="185"/>
                      <a:pt x="1036" y="126"/>
                      <a:pt x="1099" y="70"/>
                    </a:cubicBezTo>
                    <a:cubicBezTo>
                      <a:pt x="534" y="1"/>
                      <a:pt x="225" y="36"/>
                      <a:pt x="0" y="18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30"/>
              <p:cNvSpPr/>
              <p:nvPr/>
            </p:nvSpPr>
            <p:spPr>
              <a:xfrm>
                <a:off x="3809025" y="2576175"/>
                <a:ext cx="5900" cy="5550"/>
              </a:xfrm>
              <a:custGeom>
                <a:rect b="b" l="l" r="r" t="t"/>
                <a:pathLst>
                  <a:path extrusionOk="0" h="222" w="236">
                    <a:moveTo>
                      <a:pt x="105" y="219"/>
                    </a:moveTo>
                    <a:cubicBezTo>
                      <a:pt x="140" y="222"/>
                      <a:pt x="181" y="185"/>
                      <a:pt x="236" y="156"/>
                    </a:cubicBezTo>
                    <a:cubicBezTo>
                      <a:pt x="199" y="105"/>
                      <a:pt x="178" y="60"/>
                      <a:pt x="143" y="35"/>
                    </a:cubicBezTo>
                    <a:cubicBezTo>
                      <a:pt x="90" y="1"/>
                      <a:pt x="1" y="66"/>
                      <a:pt x="18" y="129"/>
                    </a:cubicBezTo>
                    <a:cubicBezTo>
                      <a:pt x="28" y="164"/>
                      <a:pt x="70" y="212"/>
                      <a:pt x="105" y="21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30"/>
              <p:cNvSpPr/>
              <p:nvPr/>
            </p:nvSpPr>
            <p:spPr>
              <a:xfrm>
                <a:off x="3798375" y="2546050"/>
                <a:ext cx="2875" cy="1825"/>
              </a:xfrm>
              <a:custGeom>
                <a:rect b="b" l="l" r="r" t="t"/>
                <a:pathLst>
                  <a:path extrusionOk="0" h="73" w="115">
                    <a:moveTo>
                      <a:pt x="35" y="69"/>
                    </a:moveTo>
                    <a:cubicBezTo>
                      <a:pt x="63" y="62"/>
                      <a:pt x="87" y="48"/>
                      <a:pt x="115" y="38"/>
                    </a:cubicBezTo>
                    <a:cubicBezTo>
                      <a:pt x="87" y="24"/>
                      <a:pt x="63" y="10"/>
                      <a:pt x="35" y="3"/>
                    </a:cubicBezTo>
                    <a:cubicBezTo>
                      <a:pt x="28" y="0"/>
                      <a:pt x="11" y="24"/>
                      <a:pt x="1" y="34"/>
                    </a:cubicBezTo>
                    <a:cubicBezTo>
                      <a:pt x="14" y="48"/>
                      <a:pt x="28" y="72"/>
                      <a:pt x="35" y="6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30"/>
              <p:cNvSpPr/>
              <p:nvPr/>
            </p:nvSpPr>
            <p:spPr>
              <a:xfrm>
                <a:off x="3469925" y="2814300"/>
                <a:ext cx="29650" cy="25500"/>
              </a:xfrm>
              <a:custGeom>
                <a:rect b="b" l="l" r="r" t="t"/>
                <a:pathLst>
                  <a:path extrusionOk="0" h="1020" w="1186">
                    <a:moveTo>
                      <a:pt x="800" y="960"/>
                    </a:moveTo>
                    <a:cubicBezTo>
                      <a:pt x="859" y="992"/>
                      <a:pt x="932" y="1019"/>
                      <a:pt x="994" y="1019"/>
                    </a:cubicBezTo>
                    <a:cubicBezTo>
                      <a:pt x="1053" y="1016"/>
                      <a:pt x="1123" y="978"/>
                      <a:pt x="1165" y="936"/>
                    </a:cubicBezTo>
                    <a:cubicBezTo>
                      <a:pt x="1185" y="915"/>
                      <a:pt x="1171" y="829"/>
                      <a:pt x="1140" y="800"/>
                    </a:cubicBezTo>
                    <a:cubicBezTo>
                      <a:pt x="880" y="555"/>
                      <a:pt x="620" y="309"/>
                      <a:pt x="346" y="80"/>
                    </a:cubicBezTo>
                    <a:cubicBezTo>
                      <a:pt x="284" y="25"/>
                      <a:pt x="162" y="35"/>
                      <a:pt x="0" y="0"/>
                    </a:cubicBezTo>
                    <a:cubicBezTo>
                      <a:pt x="215" y="454"/>
                      <a:pt x="516" y="805"/>
                      <a:pt x="800" y="96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30"/>
              <p:cNvSpPr/>
              <p:nvPr/>
            </p:nvSpPr>
            <p:spPr>
              <a:xfrm>
                <a:off x="3512175" y="2794900"/>
                <a:ext cx="24975" cy="26525"/>
              </a:xfrm>
              <a:custGeom>
                <a:rect b="b" l="l" r="r" t="t"/>
                <a:pathLst>
                  <a:path extrusionOk="0" h="1061" w="999">
                    <a:moveTo>
                      <a:pt x="701" y="998"/>
                    </a:moveTo>
                    <a:cubicBezTo>
                      <a:pt x="732" y="1033"/>
                      <a:pt x="794" y="1061"/>
                      <a:pt x="839" y="1053"/>
                    </a:cubicBezTo>
                    <a:cubicBezTo>
                      <a:pt x="895" y="1050"/>
                      <a:pt x="951" y="1008"/>
                      <a:pt x="988" y="991"/>
                    </a:cubicBezTo>
                    <a:cubicBezTo>
                      <a:pt x="992" y="939"/>
                      <a:pt x="999" y="919"/>
                      <a:pt x="992" y="905"/>
                    </a:cubicBezTo>
                    <a:cubicBezTo>
                      <a:pt x="808" y="537"/>
                      <a:pt x="559" y="222"/>
                      <a:pt x="181" y="17"/>
                    </a:cubicBezTo>
                    <a:cubicBezTo>
                      <a:pt x="150" y="1"/>
                      <a:pt x="60" y="21"/>
                      <a:pt x="46" y="49"/>
                    </a:cubicBezTo>
                    <a:cubicBezTo>
                      <a:pt x="22" y="100"/>
                      <a:pt x="1" y="191"/>
                      <a:pt x="28" y="229"/>
                    </a:cubicBezTo>
                    <a:cubicBezTo>
                      <a:pt x="247" y="489"/>
                      <a:pt x="472" y="745"/>
                      <a:pt x="701" y="99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30"/>
              <p:cNvSpPr/>
              <p:nvPr/>
            </p:nvSpPr>
            <p:spPr>
              <a:xfrm>
                <a:off x="3456650" y="2820375"/>
                <a:ext cx="23700" cy="24975"/>
              </a:xfrm>
              <a:custGeom>
                <a:rect b="b" l="l" r="r" t="t"/>
                <a:pathLst>
                  <a:path extrusionOk="0" h="999" w="948">
                    <a:moveTo>
                      <a:pt x="642" y="949"/>
                    </a:moveTo>
                    <a:cubicBezTo>
                      <a:pt x="677" y="981"/>
                      <a:pt x="743" y="998"/>
                      <a:pt x="787" y="991"/>
                    </a:cubicBezTo>
                    <a:cubicBezTo>
                      <a:pt x="843" y="981"/>
                      <a:pt x="891" y="936"/>
                      <a:pt x="947" y="904"/>
                    </a:cubicBezTo>
                    <a:cubicBezTo>
                      <a:pt x="919" y="828"/>
                      <a:pt x="916" y="769"/>
                      <a:pt x="885" y="735"/>
                    </a:cubicBezTo>
                    <a:cubicBezTo>
                      <a:pt x="714" y="527"/>
                      <a:pt x="541" y="319"/>
                      <a:pt x="358" y="114"/>
                    </a:cubicBezTo>
                    <a:cubicBezTo>
                      <a:pt x="316" y="69"/>
                      <a:pt x="247" y="34"/>
                      <a:pt x="185" y="14"/>
                    </a:cubicBezTo>
                    <a:cubicBezTo>
                      <a:pt x="143" y="0"/>
                      <a:pt x="74" y="4"/>
                      <a:pt x="46" y="31"/>
                    </a:cubicBezTo>
                    <a:cubicBezTo>
                      <a:pt x="15" y="55"/>
                      <a:pt x="1" y="128"/>
                      <a:pt x="15" y="162"/>
                    </a:cubicBezTo>
                    <a:cubicBezTo>
                      <a:pt x="153" y="474"/>
                      <a:pt x="392" y="717"/>
                      <a:pt x="642" y="94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30"/>
              <p:cNvSpPr/>
              <p:nvPr/>
            </p:nvSpPr>
            <p:spPr>
              <a:xfrm>
                <a:off x="3426425" y="2826600"/>
                <a:ext cx="30100" cy="23325"/>
              </a:xfrm>
              <a:custGeom>
                <a:rect b="b" l="l" r="r" t="t"/>
                <a:pathLst>
                  <a:path extrusionOk="0" h="933" w="1204">
                    <a:moveTo>
                      <a:pt x="1" y="1"/>
                    </a:moveTo>
                    <a:cubicBezTo>
                      <a:pt x="18" y="260"/>
                      <a:pt x="226" y="375"/>
                      <a:pt x="396" y="503"/>
                    </a:cubicBezTo>
                    <a:cubicBezTo>
                      <a:pt x="618" y="669"/>
                      <a:pt x="801" y="911"/>
                      <a:pt x="1203" y="932"/>
                    </a:cubicBezTo>
                    <a:cubicBezTo>
                      <a:pt x="909" y="527"/>
                      <a:pt x="347" y="105"/>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30"/>
              <p:cNvSpPr/>
              <p:nvPr/>
            </p:nvSpPr>
            <p:spPr>
              <a:xfrm>
                <a:off x="3534250" y="2788400"/>
                <a:ext cx="21875" cy="22975"/>
              </a:xfrm>
              <a:custGeom>
                <a:rect b="b" l="l" r="r" t="t"/>
                <a:pathLst>
                  <a:path extrusionOk="0" h="919" w="875">
                    <a:moveTo>
                      <a:pt x="666" y="891"/>
                    </a:moveTo>
                    <a:cubicBezTo>
                      <a:pt x="701" y="918"/>
                      <a:pt x="791" y="901"/>
                      <a:pt x="850" y="888"/>
                    </a:cubicBezTo>
                    <a:cubicBezTo>
                      <a:pt x="864" y="884"/>
                      <a:pt x="874" y="787"/>
                      <a:pt x="853" y="760"/>
                    </a:cubicBezTo>
                    <a:cubicBezTo>
                      <a:pt x="625" y="451"/>
                      <a:pt x="379" y="157"/>
                      <a:pt x="1" y="0"/>
                    </a:cubicBezTo>
                    <a:cubicBezTo>
                      <a:pt x="126" y="378"/>
                      <a:pt x="383" y="645"/>
                      <a:pt x="666" y="8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30"/>
              <p:cNvSpPr/>
              <p:nvPr/>
            </p:nvSpPr>
            <p:spPr>
              <a:xfrm>
                <a:off x="3494875" y="2809350"/>
                <a:ext cx="19150" cy="17450"/>
              </a:xfrm>
              <a:custGeom>
                <a:rect b="b" l="l" r="r" t="t"/>
                <a:pathLst>
                  <a:path extrusionOk="0" h="698" w="766">
                    <a:moveTo>
                      <a:pt x="596" y="694"/>
                    </a:moveTo>
                    <a:cubicBezTo>
                      <a:pt x="640" y="697"/>
                      <a:pt x="703" y="670"/>
                      <a:pt x="728" y="638"/>
                    </a:cubicBezTo>
                    <a:cubicBezTo>
                      <a:pt x="752" y="603"/>
                      <a:pt x="765" y="528"/>
                      <a:pt x="741" y="499"/>
                    </a:cubicBezTo>
                    <a:cubicBezTo>
                      <a:pt x="575" y="292"/>
                      <a:pt x="426" y="60"/>
                      <a:pt x="97" y="1"/>
                    </a:cubicBezTo>
                    <a:cubicBezTo>
                      <a:pt x="0" y="223"/>
                      <a:pt x="117" y="333"/>
                      <a:pt x="221" y="445"/>
                    </a:cubicBezTo>
                    <a:cubicBezTo>
                      <a:pt x="325" y="552"/>
                      <a:pt x="419" y="687"/>
                      <a:pt x="596" y="69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30"/>
              <p:cNvSpPr/>
              <p:nvPr/>
            </p:nvSpPr>
            <p:spPr>
              <a:xfrm>
                <a:off x="3576800" y="2770900"/>
                <a:ext cx="17100" cy="15700"/>
              </a:xfrm>
              <a:custGeom>
                <a:rect b="b" l="l" r="r" t="t"/>
                <a:pathLst>
                  <a:path extrusionOk="0" h="628" w="684">
                    <a:moveTo>
                      <a:pt x="469" y="611"/>
                    </a:moveTo>
                    <a:cubicBezTo>
                      <a:pt x="513" y="628"/>
                      <a:pt x="617" y="603"/>
                      <a:pt x="648" y="561"/>
                    </a:cubicBezTo>
                    <a:cubicBezTo>
                      <a:pt x="680" y="524"/>
                      <a:pt x="683" y="420"/>
                      <a:pt x="652" y="385"/>
                    </a:cubicBezTo>
                    <a:cubicBezTo>
                      <a:pt x="541" y="257"/>
                      <a:pt x="416" y="142"/>
                      <a:pt x="288" y="32"/>
                    </a:cubicBezTo>
                    <a:cubicBezTo>
                      <a:pt x="253" y="0"/>
                      <a:pt x="191" y="8"/>
                      <a:pt x="174" y="0"/>
                    </a:cubicBezTo>
                    <a:cubicBezTo>
                      <a:pt x="59" y="0"/>
                      <a:pt x="0" y="112"/>
                      <a:pt x="39" y="195"/>
                    </a:cubicBezTo>
                    <a:cubicBezTo>
                      <a:pt x="128" y="382"/>
                      <a:pt x="271" y="527"/>
                      <a:pt x="469" y="6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30"/>
              <p:cNvSpPr/>
              <p:nvPr/>
            </p:nvSpPr>
            <p:spPr>
              <a:xfrm>
                <a:off x="3557475" y="2779475"/>
                <a:ext cx="16225" cy="19175"/>
              </a:xfrm>
              <a:custGeom>
                <a:rect b="b" l="l" r="r" t="t"/>
                <a:pathLst>
                  <a:path extrusionOk="0" h="767" w="649">
                    <a:moveTo>
                      <a:pt x="337" y="610"/>
                    </a:moveTo>
                    <a:cubicBezTo>
                      <a:pt x="431" y="683"/>
                      <a:pt x="527" y="766"/>
                      <a:pt x="649" y="655"/>
                    </a:cubicBezTo>
                    <a:cubicBezTo>
                      <a:pt x="517" y="330"/>
                      <a:pt x="444" y="257"/>
                      <a:pt x="15" y="1"/>
                    </a:cubicBezTo>
                    <a:cubicBezTo>
                      <a:pt x="1" y="288"/>
                      <a:pt x="46" y="375"/>
                      <a:pt x="337" y="61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30"/>
              <p:cNvSpPr/>
              <p:nvPr/>
            </p:nvSpPr>
            <p:spPr>
              <a:xfrm>
                <a:off x="3611525" y="2756775"/>
                <a:ext cx="12000" cy="10175"/>
              </a:xfrm>
              <a:custGeom>
                <a:rect b="b" l="l" r="r" t="t"/>
                <a:pathLst>
                  <a:path extrusionOk="0" h="407" w="480">
                    <a:moveTo>
                      <a:pt x="178" y="382"/>
                    </a:moveTo>
                    <a:cubicBezTo>
                      <a:pt x="250" y="406"/>
                      <a:pt x="337" y="392"/>
                      <a:pt x="417" y="382"/>
                    </a:cubicBezTo>
                    <a:cubicBezTo>
                      <a:pt x="441" y="382"/>
                      <a:pt x="455" y="333"/>
                      <a:pt x="476" y="306"/>
                    </a:cubicBezTo>
                    <a:cubicBezTo>
                      <a:pt x="476" y="292"/>
                      <a:pt x="479" y="274"/>
                      <a:pt x="472" y="257"/>
                    </a:cubicBezTo>
                    <a:cubicBezTo>
                      <a:pt x="431" y="98"/>
                      <a:pt x="220" y="1"/>
                      <a:pt x="63" y="77"/>
                    </a:cubicBezTo>
                    <a:cubicBezTo>
                      <a:pt x="39" y="87"/>
                      <a:pt x="18" y="125"/>
                      <a:pt x="15" y="157"/>
                    </a:cubicBezTo>
                    <a:cubicBezTo>
                      <a:pt x="1" y="274"/>
                      <a:pt x="77" y="347"/>
                      <a:pt x="178" y="3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30"/>
              <p:cNvSpPr/>
              <p:nvPr/>
            </p:nvSpPr>
            <p:spPr>
              <a:xfrm>
                <a:off x="3594650" y="2761975"/>
                <a:ext cx="10850" cy="11200"/>
              </a:xfrm>
              <a:custGeom>
                <a:rect b="b" l="l" r="r" t="t"/>
                <a:pathLst>
                  <a:path extrusionOk="0" h="448" w="434">
                    <a:moveTo>
                      <a:pt x="433" y="378"/>
                    </a:moveTo>
                    <a:cubicBezTo>
                      <a:pt x="433" y="306"/>
                      <a:pt x="402" y="219"/>
                      <a:pt x="354" y="167"/>
                    </a:cubicBezTo>
                    <a:cubicBezTo>
                      <a:pt x="292" y="98"/>
                      <a:pt x="194" y="56"/>
                      <a:pt x="111" y="0"/>
                    </a:cubicBezTo>
                    <a:cubicBezTo>
                      <a:pt x="1" y="160"/>
                      <a:pt x="56" y="267"/>
                      <a:pt x="170" y="361"/>
                    </a:cubicBezTo>
                    <a:cubicBezTo>
                      <a:pt x="267" y="437"/>
                      <a:pt x="433" y="448"/>
                      <a:pt x="433" y="37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30"/>
              <p:cNvSpPr/>
              <p:nvPr/>
            </p:nvSpPr>
            <p:spPr>
              <a:xfrm>
                <a:off x="3572550" y="2876750"/>
                <a:ext cx="19625" cy="21675"/>
              </a:xfrm>
              <a:custGeom>
                <a:rect b="b" l="l" r="r" t="t"/>
                <a:pathLst>
                  <a:path extrusionOk="0" h="867" w="785">
                    <a:moveTo>
                      <a:pt x="282" y="805"/>
                    </a:moveTo>
                    <a:cubicBezTo>
                      <a:pt x="264" y="721"/>
                      <a:pt x="247" y="642"/>
                      <a:pt x="233" y="562"/>
                    </a:cubicBezTo>
                    <a:cubicBezTo>
                      <a:pt x="233" y="552"/>
                      <a:pt x="250" y="534"/>
                      <a:pt x="257" y="520"/>
                    </a:cubicBezTo>
                    <a:cubicBezTo>
                      <a:pt x="621" y="517"/>
                      <a:pt x="621" y="517"/>
                      <a:pt x="784" y="365"/>
                    </a:cubicBezTo>
                    <a:cubicBezTo>
                      <a:pt x="628" y="226"/>
                      <a:pt x="323" y="49"/>
                      <a:pt x="184" y="18"/>
                    </a:cubicBezTo>
                    <a:cubicBezTo>
                      <a:pt x="105" y="0"/>
                      <a:pt x="1" y="80"/>
                      <a:pt x="12" y="160"/>
                    </a:cubicBezTo>
                    <a:cubicBezTo>
                      <a:pt x="32" y="357"/>
                      <a:pt x="49" y="555"/>
                      <a:pt x="91" y="749"/>
                    </a:cubicBezTo>
                    <a:cubicBezTo>
                      <a:pt x="111" y="849"/>
                      <a:pt x="199" y="867"/>
                      <a:pt x="282" y="8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30"/>
              <p:cNvSpPr/>
              <p:nvPr/>
            </p:nvSpPr>
            <p:spPr>
              <a:xfrm>
                <a:off x="3589025" y="2848075"/>
                <a:ext cx="25725" cy="10500"/>
              </a:xfrm>
              <a:custGeom>
                <a:rect b="b" l="l" r="r" t="t"/>
                <a:pathLst>
                  <a:path extrusionOk="0" h="420" w="1029">
                    <a:moveTo>
                      <a:pt x="114" y="313"/>
                    </a:moveTo>
                    <a:cubicBezTo>
                      <a:pt x="371" y="354"/>
                      <a:pt x="627" y="396"/>
                      <a:pt x="883" y="417"/>
                    </a:cubicBezTo>
                    <a:cubicBezTo>
                      <a:pt x="928" y="420"/>
                      <a:pt x="1011" y="343"/>
                      <a:pt x="1019" y="295"/>
                    </a:cubicBezTo>
                    <a:cubicBezTo>
                      <a:pt x="1029" y="244"/>
                      <a:pt x="977" y="150"/>
                      <a:pt x="932" y="135"/>
                    </a:cubicBezTo>
                    <a:cubicBezTo>
                      <a:pt x="735" y="77"/>
                      <a:pt x="527" y="42"/>
                      <a:pt x="330" y="1"/>
                    </a:cubicBezTo>
                    <a:cubicBezTo>
                      <a:pt x="236" y="18"/>
                      <a:pt x="149" y="28"/>
                      <a:pt x="69" y="52"/>
                    </a:cubicBezTo>
                    <a:cubicBezTo>
                      <a:pt x="39" y="60"/>
                      <a:pt x="0" y="94"/>
                      <a:pt x="0" y="119"/>
                    </a:cubicBezTo>
                    <a:cubicBezTo>
                      <a:pt x="0" y="164"/>
                      <a:pt x="14" y="212"/>
                      <a:pt x="39" y="250"/>
                    </a:cubicBezTo>
                    <a:cubicBezTo>
                      <a:pt x="52" y="278"/>
                      <a:pt x="87" y="309"/>
                      <a:pt x="114" y="3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30"/>
              <p:cNvSpPr/>
              <p:nvPr/>
            </p:nvSpPr>
            <p:spPr>
              <a:xfrm>
                <a:off x="3584950" y="2862975"/>
                <a:ext cx="20650" cy="11125"/>
              </a:xfrm>
              <a:custGeom>
                <a:rect b="b" l="l" r="r" t="t"/>
                <a:pathLst>
                  <a:path extrusionOk="0" h="445" w="826">
                    <a:moveTo>
                      <a:pt x="83" y="288"/>
                    </a:moveTo>
                    <a:cubicBezTo>
                      <a:pt x="236" y="364"/>
                      <a:pt x="405" y="406"/>
                      <a:pt x="520" y="444"/>
                    </a:cubicBezTo>
                    <a:cubicBezTo>
                      <a:pt x="610" y="433"/>
                      <a:pt x="651" y="444"/>
                      <a:pt x="676" y="427"/>
                    </a:cubicBezTo>
                    <a:cubicBezTo>
                      <a:pt x="731" y="392"/>
                      <a:pt x="811" y="350"/>
                      <a:pt x="818" y="305"/>
                    </a:cubicBezTo>
                    <a:cubicBezTo>
                      <a:pt x="825" y="257"/>
                      <a:pt x="770" y="167"/>
                      <a:pt x="721" y="150"/>
                    </a:cubicBezTo>
                    <a:cubicBezTo>
                      <a:pt x="544" y="91"/>
                      <a:pt x="357" y="46"/>
                      <a:pt x="170" y="11"/>
                    </a:cubicBezTo>
                    <a:cubicBezTo>
                      <a:pt x="118" y="1"/>
                      <a:pt x="0" y="59"/>
                      <a:pt x="4" y="80"/>
                    </a:cubicBezTo>
                    <a:cubicBezTo>
                      <a:pt x="10" y="153"/>
                      <a:pt x="31" y="260"/>
                      <a:pt x="83" y="28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30"/>
              <p:cNvSpPr/>
              <p:nvPr/>
            </p:nvSpPr>
            <p:spPr>
              <a:xfrm>
                <a:off x="3599225" y="2832225"/>
                <a:ext cx="24050" cy="11725"/>
              </a:xfrm>
              <a:custGeom>
                <a:rect b="b" l="l" r="r" t="t"/>
                <a:pathLst>
                  <a:path extrusionOk="0" h="469" w="962">
                    <a:moveTo>
                      <a:pt x="961" y="337"/>
                    </a:moveTo>
                    <a:cubicBezTo>
                      <a:pt x="628" y="94"/>
                      <a:pt x="351" y="0"/>
                      <a:pt x="1" y="63"/>
                    </a:cubicBezTo>
                    <a:cubicBezTo>
                      <a:pt x="208" y="406"/>
                      <a:pt x="403" y="468"/>
                      <a:pt x="961" y="3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30"/>
              <p:cNvSpPr/>
              <p:nvPr/>
            </p:nvSpPr>
            <p:spPr>
              <a:xfrm>
                <a:off x="3555050" y="2923000"/>
                <a:ext cx="16750" cy="11375"/>
              </a:xfrm>
              <a:custGeom>
                <a:rect b="b" l="l" r="r" t="t"/>
                <a:pathLst>
                  <a:path extrusionOk="0" h="455" w="670">
                    <a:moveTo>
                      <a:pt x="365" y="448"/>
                    </a:moveTo>
                    <a:cubicBezTo>
                      <a:pt x="462" y="448"/>
                      <a:pt x="483" y="455"/>
                      <a:pt x="496" y="448"/>
                    </a:cubicBezTo>
                    <a:cubicBezTo>
                      <a:pt x="555" y="416"/>
                      <a:pt x="642" y="392"/>
                      <a:pt x="656" y="351"/>
                    </a:cubicBezTo>
                    <a:cubicBezTo>
                      <a:pt x="670" y="303"/>
                      <a:pt x="635" y="209"/>
                      <a:pt x="590" y="181"/>
                    </a:cubicBezTo>
                    <a:cubicBezTo>
                      <a:pt x="472" y="111"/>
                      <a:pt x="341" y="53"/>
                      <a:pt x="208" y="15"/>
                    </a:cubicBezTo>
                    <a:cubicBezTo>
                      <a:pt x="157" y="1"/>
                      <a:pt x="60" y="32"/>
                      <a:pt x="35" y="70"/>
                    </a:cubicBezTo>
                    <a:cubicBezTo>
                      <a:pt x="5" y="119"/>
                      <a:pt x="1" y="229"/>
                      <a:pt x="35" y="257"/>
                    </a:cubicBezTo>
                    <a:cubicBezTo>
                      <a:pt x="157" y="344"/>
                      <a:pt x="296" y="406"/>
                      <a:pt x="365" y="4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30"/>
              <p:cNvSpPr/>
              <p:nvPr/>
            </p:nvSpPr>
            <p:spPr>
              <a:xfrm>
                <a:off x="3606250" y="2820900"/>
                <a:ext cx="27300" cy="8225"/>
              </a:xfrm>
              <a:custGeom>
                <a:rect b="b" l="l" r="r" t="t"/>
                <a:pathLst>
                  <a:path extrusionOk="0" h="329" w="1092">
                    <a:moveTo>
                      <a:pt x="1" y="117"/>
                    </a:moveTo>
                    <a:cubicBezTo>
                      <a:pt x="264" y="301"/>
                      <a:pt x="333" y="329"/>
                      <a:pt x="604" y="301"/>
                    </a:cubicBezTo>
                    <a:cubicBezTo>
                      <a:pt x="767" y="287"/>
                      <a:pt x="930" y="256"/>
                      <a:pt x="1092" y="229"/>
                    </a:cubicBezTo>
                    <a:cubicBezTo>
                      <a:pt x="735" y="31"/>
                      <a:pt x="437" y="0"/>
                      <a:pt x="1" y="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30"/>
              <p:cNvSpPr/>
              <p:nvPr/>
            </p:nvSpPr>
            <p:spPr>
              <a:xfrm>
                <a:off x="3560075" y="2903175"/>
                <a:ext cx="13450" cy="10925"/>
              </a:xfrm>
              <a:custGeom>
                <a:rect b="b" l="l" r="r" t="t"/>
                <a:pathLst>
                  <a:path extrusionOk="0" h="437" w="538">
                    <a:moveTo>
                      <a:pt x="538" y="357"/>
                    </a:moveTo>
                    <a:cubicBezTo>
                      <a:pt x="458" y="122"/>
                      <a:pt x="327" y="0"/>
                      <a:pt x="136" y="4"/>
                    </a:cubicBezTo>
                    <a:cubicBezTo>
                      <a:pt x="98" y="4"/>
                      <a:pt x="42" y="49"/>
                      <a:pt x="22" y="87"/>
                    </a:cubicBezTo>
                    <a:cubicBezTo>
                      <a:pt x="4" y="128"/>
                      <a:pt x="1" y="191"/>
                      <a:pt x="22" y="229"/>
                    </a:cubicBezTo>
                    <a:cubicBezTo>
                      <a:pt x="126" y="402"/>
                      <a:pt x="271" y="437"/>
                      <a:pt x="538" y="35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30"/>
              <p:cNvSpPr/>
              <p:nvPr/>
            </p:nvSpPr>
            <p:spPr>
              <a:xfrm>
                <a:off x="3554875" y="2942500"/>
                <a:ext cx="8425" cy="7025"/>
              </a:xfrm>
              <a:custGeom>
                <a:rect b="b" l="l" r="r" t="t"/>
                <a:pathLst>
                  <a:path extrusionOk="0" h="281" w="337">
                    <a:moveTo>
                      <a:pt x="337" y="163"/>
                    </a:moveTo>
                    <a:cubicBezTo>
                      <a:pt x="303" y="118"/>
                      <a:pt x="274" y="56"/>
                      <a:pt x="223" y="28"/>
                    </a:cubicBezTo>
                    <a:cubicBezTo>
                      <a:pt x="174" y="1"/>
                      <a:pt x="102" y="1"/>
                      <a:pt x="39" y="1"/>
                    </a:cubicBezTo>
                    <a:cubicBezTo>
                      <a:pt x="25" y="4"/>
                      <a:pt x="1" y="56"/>
                      <a:pt x="1" y="84"/>
                    </a:cubicBezTo>
                    <a:cubicBezTo>
                      <a:pt x="12" y="212"/>
                      <a:pt x="116" y="281"/>
                      <a:pt x="250" y="243"/>
                    </a:cubicBezTo>
                    <a:cubicBezTo>
                      <a:pt x="278" y="236"/>
                      <a:pt x="295" y="204"/>
                      <a:pt x="337" y="16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 name="Google Shape;593;p30"/>
            <p:cNvGrpSpPr/>
            <p:nvPr/>
          </p:nvGrpSpPr>
          <p:grpSpPr>
            <a:xfrm flipH="1" rot="-132709">
              <a:off x="2105638" y="2757839"/>
              <a:ext cx="727154" cy="135877"/>
              <a:chOff x="6193855" y="3228467"/>
              <a:chExt cx="608757" cy="113753"/>
            </a:xfrm>
          </p:grpSpPr>
          <p:sp>
            <p:nvSpPr>
              <p:cNvPr id="594" name="Google Shape;594;p30"/>
              <p:cNvSpPr/>
              <p:nvPr/>
            </p:nvSpPr>
            <p:spPr>
              <a:xfrm>
                <a:off x="6193855" y="3308404"/>
                <a:ext cx="608757" cy="33816"/>
              </a:xfrm>
              <a:custGeom>
                <a:rect b="b" l="l" r="r" t="t"/>
                <a:pathLst>
                  <a:path extrusionOk="0" h="387" w="8350">
                    <a:moveTo>
                      <a:pt x="95" y="1"/>
                    </a:moveTo>
                    <a:cubicBezTo>
                      <a:pt x="0" y="1"/>
                      <a:pt x="3" y="155"/>
                      <a:pt x="104" y="164"/>
                    </a:cubicBezTo>
                    <a:cubicBezTo>
                      <a:pt x="1100" y="262"/>
                      <a:pt x="2100" y="282"/>
                      <a:pt x="3102" y="282"/>
                    </a:cubicBezTo>
                    <a:cubicBezTo>
                      <a:pt x="3825" y="282"/>
                      <a:pt x="4549" y="271"/>
                      <a:pt x="5272" y="271"/>
                    </a:cubicBezTo>
                    <a:cubicBezTo>
                      <a:pt x="6266" y="271"/>
                      <a:pt x="7258" y="291"/>
                      <a:pt x="8246" y="386"/>
                    </a:cubicBezTo>
                    <a:cubicBezTo>
                      <a:pt x="8249" y="387"/>
                      <a:pt x="8252" y="387"/>
                      <a:pt x="8255" y="387"/>
                    </a:cubicBezTo>
                    <a:cubicBezTo>
                      <a:pt x="8350" y="387"/>
                      <a:pt x="8347" y="233"/>
                      <a:pt x="8246" y="223"/>
                    </a:cubicBezTo>
                    <a:cubicBezTo>
                      <a:pt x="7248" y="127"/>
                      <a:pt x="6246" y="107"/>
                      <a:pt x="5242" y="107"/>
                    </a:cubicBezTo>
                    <a:cubicBezTo>
                      <a:pt x="4531" y="107"/>
                      <a:pt x="3819" y="117"/>
                      <a:pt x="3108" y="117"/>
                    </a:cubicBezTo>
                    <a:cubicBezTo>
                      <a:pt x="2104" y="117"/>
                      <a:pt x="1102" y="98"/>
                      <a:pt x="104" y="1"/>
                    </a:cubicBezTo>
                    <a:cubicBezTo>
                      <a:pt x="101" y="1"/>
                      <a:pt x="98" y="1"/>
                      <a:pt x="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30"/>
              <p:cNvSpPr/>
              <p:nvPr/>
            </p:nvSpPr>
            <p:spPr>
              <a:xfrm>
                <a:off x="6195830" y="3228467"/>
                <a:ext cx="364962" cy="24729"/>
              </a:xfrm>
              <a:custGeom>
                <a:rect b="b" l="l" r="r" t="t"/>
                <a:pathLst>
                  <a:path extrusionOk="0" h="283" w="5006">
                    <a:moveTo>
                      <a:pt x="95" y="1"/>
                    </a:moveTo>
                    <a:cubicBezTo>
                      <a:pt x="0" y="1"/>
                      <a:pt x="3" y="154"/>
                      <a:pt x="104" y="164"/>
                    </a:cubicBezTo>
                    <a:cubicBezTo>
                      <a:pt x="667" y="216"/>
                      <a:pt x="1231" y="227"/>
                      <a:pt x="1797" y="227"/>
                    </a:cubicBezTo>
                    <a:cubicBezTo>
                      <a:pt x="2267" y="227"/>
                      <a:pt x="2737" y="219"/>
                      <a:pt x="3207" y="219"/>
                    </a:cubicBezTo>
                    <a:cubicBezTo>
                      <a:pt x="3773" y="219"/>
                      <a:pt x="4338" y="231"/>
                      <a:pt x="4902" y="282"/>
                    </a:cubicBezTo>
                    <a:cubicBezTo>
                      <a:pt x="4905" y="283"/>
                      <a:pt x="4908" y="283"/>
                      <a:pt x="4911" y="283"/>
                    </a:cubicBezTo>
                    <a:cubicBezTo>
                      <a:pt x="5006" y="283"/>
                      <a:pt x="5003" y="129"/>
                      <a:pt x="4902" y="119"/>
                    </a:cubicBezTo>
                    <a:cubicBezTo>
                      <a:pt x="4338" y="68"/>
                      <a:pt x="3773" y="56"/>
                      <a:pt x="3207" y="56"/>
                    </a:cubicBezTo>
                    <a:cubicBezTo>
                      <a:pt x="2737" y="56"/>
                      <a:pt x="2267" y="64"/>
                      <a:pt x="1797" y="64"/>
                    </a:cubicBezTo>
                    <a:cubicBezTo>
                      <a:pt x="1231" y="64"/>
                      <a:pt x="667" y="53"/>
                      <a:pt x="104" y="1"/>
                    </a:cubicBezTo>
                    <a:cubicBezTo>
                      <a:pt x="101" y="1"/>
                      <a:pt x="98" y="1"/>
                      <a:pt x="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96" name="Google Shape;596;p30"/>
          <p:cNvSpPr/>
          <p:nvPr/>
        </p:nvSpPr>
        <p:spPr>
          <a:xfrm>
            <a:off x="6200727" y="320229"/>
            <a:ext cx="405390" cy="446013"/>
          </a:xfrm>
          <a:custGeom>
            <a:rect b="b" l="l" r="r" t="t"/>
            <a:pathLst>
              <a:path extrusionOk="0" h="17501" w="15907">
                <a:moveTo>
                  <a:pt x="7554" y="1416"/>
                </a:moveTo>
                <a:cubicBezTo>
                  <a:pt x="8297" y="1416"/>
                  <a:pt x="8709" y="1737"/>
                  <a:pt x="8794" y="2384"/>
                </a:cubicBezTo>
                <a:cubicBezTo>
                  <a:pt x="8949" y="2881"/>
                  <a:pt x="8990" y="3414"/>
                  <a:pt x="9027" y="3928"/>
                </a:cubicBezTo>
                <a:cubicBezTo>
                  <a:pt x="9099" y="4945"/>
                  <a:pt x="9259" y="6048"/>
                  <a:pt x="9050" y="7063"/>
                </a:cubicBezTo>
                <a:cubicBezTo>
                  <a:pt x="9044" y="7072"/>
                  <a:pt x="9044" y="7082"/>
                  <a:pt x="9040" y="7095"/>
                </a:cubicBezTo>
                <a:cubicBezTo>
                  <a:pt x="8854" y="7012"/>
                  <a:pt x="8657" y="6963"/>
                  <a:pt x="8454" y="6963"/>
                </a:cubicBezTo>
                <a:cubicBezTo>
                  <a:pt x="8348" y="6963"/>
                  <a:pt x="8241" y="6976"/>
                  <a:pt x="8133" y="7004"/>
                </a:cubicBezTo>
                <a:cubicBezTo>
                  <a:pt x="7427" y="5383"/>
                  <a:pt x="6425" y="3086"/>
                  <a:pt x="7131" y="1446"/>
                </a:cubicBezTo>
                <a:cubicBezTo>
                  <a:pt x="7282" y="1426"/>
                  <a:pt x="7423" y="1416"/>
                  <a:pt x="7554" y="1416"/>
                </a:cubicBezTo>
                <a:close/>
                <a:moveTo>
                  <a:pt x="12684" y="4648"/>
                </a:moveTo>
                <a:cubicBezTo>
                  <a:pt x="13832" y="4648"/>
                  <a:pt x="14081" y="5297"/>
                  <a:pt x="13428" y="6594"/>
                </a:cubicBezTo>
                <a:cubicBezTo>
                  <a:pt x="12631" y="7482"/>
                  <a:pt x="11296" y="7888"/>
                  <a:pt x="10175" y="8384"/>
                </a:cubicBezTo>
                <a:cubicBezTo>
                  <a:pt x="10138" y="8294"/>
                  <a:pt x="10102" y="8207"/>
                  <a:pt x="10061" y="8121"/>
                </a:cubicBezTo>
                <a:cubicBezTo>
                  <a:pt x="9979" y="7947"/>
                  <a:pt x="9870" y="7779"/>
                  <a:pt x="9738" y="7629"/>
                </a:cubicBezTo>
                <a:cubicBezTo>
                  <a:pt x="9851" y="7437"/>
                  <a:pt x="9946" y="7187"/>
                  <a:pt x="10028" y="6904"/>
                </a:cubicBezTo>
                <a:cubicBezTo>
                  <a:pt x="10302" y="6403"/>
                  <a:pt x="10667" y="5961"/>
                  <a:pt x="11059" y="5532"/>
                </a:cubicBezTo>
                <a:cubicBezTo>
                  <a:pt x="11378" y="5196"/>
                  <a:pt x="11746" y="4912"/>
                  <a:pt x="12156" y="4685"/>
                </a:cubicBezTo>
                <a:cubicBezTo>
                  <a:pt x="12350" y="4660"/>
                  <a:pt x="12525" y="4648"/>
                  <a:pt x="12684" y="4648"/>
                </a:cubicBezTo>
                <a:close/>
                <a:moveTo>
                  <a:pt x="3116" y="6117"/>
                </a:moveTo>
                <a:cubicBezTo>
                  <a:pt x="3228" y="6117"/>
                  <a:pt x="3341" y="6123"/>
                  <a:pt x="3454" y="6134"/>
                </a:cubicBezTo>
                <a:cubicBezTo>
                  <a:pt x="4588" y="6170"/>
                  <a:pt x="6188" y="6704"/>
                  <a:pt x="7049" y="7615"/>
                </a:cubicBezTo>
                <a:cubicBezTo>
                  <a:pt x="6739" y="7920"/>
                  <a:pt x="6520" y="8453"/>
                  <a:pt x="6425" y="8891"/>
                </a:cubicBezTo>
                <a:cubicBezTo>
                  <a:pt x="6393" y="9027"/>
                  <a:pt x="6375" y="9168"/>
                  <a:pt x="6356" y="9309"/>
                </a:cubicBezTo>
                <a:cubicBezTo>
                  <a:pt x="5272" y="9250"/>
                  <a:pt x="4224" y="9278"/>
                  <a:pt x="3145" y="9063"/>
                </a:cubicBezTo>
                <a:cubicBezTo>
                  <a:pt x="1805" y="8745"/>
                  <a:pt x="1541" y="7793"/>
                  <a:pt x="2352" y="6203"/>
                </a:cubicBezTo>
                <a:cubicBezTo>
                  <a:pt x="2605" y="6146"/>
                  <a:pt x="2860" y="6117"/>
                  <a:pt x="3116" y="6117"/>
                </a:cubicBezTo>
                <a:close/>
                <a:moveTo>
                  <a:pt x="8411" y="8016"/>
                </a:moveTo>
                <a:cubicBezTo>
                  <a:pt x="9227" y="8025"/>
                  <a:pt x="9446" y="9451"/>
                  <a:pt x="9323" y="10030"/>
                </a:cubicBezTo>
                <a:cubicBezTo>
                  <a:pt x="9218" y="10508"/>
                  <a:pt x="8863" y="10731"/>
                  <a:pt x="8398" y="10781"/>
                </a:cubicBezTo>
                <a:cubicBezTo>
                  <a:pt x="8351" y="10786"/>
                  <a:pt x="8306" y="10789"/>
                  <a:pt x="8262" y="10789"/>
                </a:cubicBezTo>
                <a:cubicBezTo>
                  <a:pt x="7770" y="10789"/>
                  <a:pt x="7499" y="10487"/>
                  <a:pt x="7387" y="9997"/>
                </a:cubicBezTo>
                <a:cubicBezTo>
                  <a:pt x="7300" y="9647"/>
                  <a:pt x="7355" y="9259"/>
                  <a:pt x="7437" y="8914"/>
                </a:cubicBezTo>
                <a:cubicBezTo>
                  <a:pt x="7482" y="8718"/>
                  <a:pt x="7555" y="8535"/>
                  <a:pt x="7641" y="8362"/>
                </a:cubicBezTo>
                <a:cubicBezTo>
                  <a:pt x="7646" y="8348"/>
                  <a:pt x="7656" y="8335"/>
                  <a:pt x="7660" y="8321"/>
                </a:cubicBezTo>
                <a:cubicBezTo>
                  <a:pt x="7721" y="8347"/>
                  <a:pt x="7786" y="8359"/>
                  <a:pt x="7850" y="8359"/>
                </a:cubicBezTo>
                <a:cubicBezTo>
                  <a:pt x="8070" y="8359"/>
                  <a:pt x="8289" y="8221"/>
                  <a:pt x="8384" y="8020"/>
                </a:cubicBezTo>
                <a:cubicBezTo>
                  <a:pt x="8394" y="8020"/>
                  <a:pt x="8402" y="8016"/>
                  <a:pt x="8411" y="8016"/>
                </a:cubicBezTo>
                <a:close/>
                <a:moveTo>
                  <a:pt x="11170" y="9483"/>
                </a:moveTo>
                <a:cubicBezTo>
                  <a:pt x="12238" y="9483"/>
                  <a:pt x="13113" y="10038"/>
                  <a:pt x="13729" y="11042"/>
                </a:cubicBezTo>
                <a:cubicBezTo>
                  <a:pt x="13628" y="11456"/>
                  <a:pt x="13528" y="11870"/>
                  <a:pt x="13428" y="12285"/>
                </a:cubicBezTo>
                <a:cubicBezTo>
                  <a:pt x="13059" y="12190"/>
                  <a:pt x="12708" y="12048"/>
                  <a:pt x="12375" y="11856"/>
                </a:cubicBezTo>
                <a:cubicBezTo>
                  <a:pt x="11641" y="11496"/>
                  <a:pt x="10954" y="11050"/>
                  <a:pt x="10225" y="10691"/>
                </a:cubicBezTo>
                <a:cubicBezTo>
                  <a:pt x="10394" y="10344"/>
                  <a:pt x="10453" y="9957"/>
                  <a:pt x="10434" y="9565"/>
                </a:cubicBezTo>
                <a:cubicBezTo>
                  <a:pt x="10688" y="9510"/>
                  <a:pt x="10934" y="9483"/>
                  <a:pt x="11170" y="9483"/>
                </a:cubicBezTo>
                <a:close/>
                <a:moveTo>
                  <a:pt x="6461" y="10467"/>
                </a:moveTo>
                <a:cubicBezTo>
                  <a:pt x="6594" y="10914"/>
                  <a:pt x="6849" y="11309"/>
                  <a:pt x="7263" y="11593"/>
                </a:cubicBezTo>
                <a:cubicBezTo>
                  <a:pt x="7327" y="11633"/>
                  <a:pt x="7395" y="11661"/>
                  <a:pt x="7459" y="11688"/>
                </a:cubicBezTo>
                <a:cubicBezTo>
                  <a:pt x="7273" y="11907"/>
                  <a:pt x="7086" y="12121"/>
                  <a:pt x="6890" y="12326"/>
                </a:cubicBezTo>
                <a:cubicBezTo>
                  <a:pt x="6647" y="12676"/>
                  <a:pt x="6381" y="12851"/>
                  <a:pt x="6091" y="12851"/>
                </a:cubicBezTo>
                <a:cubicBezTo>
                  <a:pt x="5690" y="12851"/>
                  <a:pt x="5244" y="12516"/>
                  <a:pt x="4752" y="11848"/>
                </a:cubicBezTo>
                <a:cubicBezTo>
                  <a:pt x="5217" y="11292"/>
                  <a:pt x="5856" y="10878"/>
                  <a:pt x="6461" y="10467"/>
                </a:cubicBezTo>
                <a:close/>
                <a:moveTo>
                  <a:pt x="9410" y="11542"/>
                </a:moveTo>
                <a:cubicBezTo>
                  <a:pt x="9669" y="12476"/>
                  <a:pt x="10043" y="13383"/>
                  <a:pt x="10302" y="14317"/>
                </a:cubicBezTo>
                <a:cubicBezTo>
                  <a:pt x="10417" y="14722"/>
                  <a:pt x="10480" y="15137"/>
                  <a:pt x="10493" y="15561"/>
                </a:cubicBezTo>
                <a:cubicBezTo>
                  <a:pt x="10164" y="15750"/>
                  <a:pt x="9887" y="15844"/>
                  <a:pt x="9663" y="15844"/>
                </a:cubicBezTo>
                <a:cubicBezTo>
                  <a:pt x="9329" y="15844"/>
                  <a:pt x="9112" y="15634"/>
                  <a:pt x="9008" y="15214"/>
                </a:cubicBezTo>
                <a:cubicBezTo>
                  <a:pt x="8476" y="14162"/>
                  <a:pt x="8585" y="13000"/>
                  <a:pt x="8525" y="11866"/>
                </a:cubicBezTo>
                <a:cubicBezTo>
                  <a:pt x="8525" y="11862"/>
                  <a:pt x="8520" y="11856"/>
                  <a:pt x="8520" y="11852"/>
                </a:cubicBezTo>
                <a:cubicBezTo>
                  <a:pt x="8835" y="11807"/>
                  <a:pt x="9141" y="11702"/>
                  <a:pt x="9410" y="11542"/>
                </a:cubicBezTo>
                <a:close/>
                <a:moveTo>
                  <a:pt x="7762" y="0"/>
                </a:moveTo>
                <a:cubicBezTo>
                  <a:pt x="7686" y="0"/>
                  <a:pt x="7608" y="5"/>
                  <a:pt x="7528" y="15"/>
                </a:cubicBezTo>
                <a:cubicBezTo>
                  <a:pt x="5067" y="311"/>
                  <a:pt x="5736" y="3633"/>
                  <a:pt x="6617" y="5938"/>
                </a:cubicBezTo>
                <a:cubicBezTo>
                  <a:pt x="5581" y="5327"/>
                  <a:pt x="4292" y="4905"/>
                  <a:pt x="3153" y="4905"/>
                </a:cubicBezTo>
                <a:cubicBezTo>
                  <a:pt x="2373" y="4905"/>
                  <a:pt x="1663" y="5103"/>
                  <a:pt x="1153" y="5574"/>
                </a:cubicBezTo>
                <a:cubicBezTo>
                  <a:pt x="310" y="6353"/>
                  <a:pt x="1" y="7843"/>
                  <a:pt x="811" y="8781"/>
                </a:cubicBezTo>
                <a:cubicBezTo>
                  <a:pt x="1932" y="10075"/>
                  <a:pt x="3345" y="10266"/>
                  <a:pt x="4862" y="10321"/>
                </a:cubicBezTo>
                <a:cubicBezTo>
                  <a:pt x="3805" y="11132"/>
                  <a:pt x="2839" y="12180"/>
                  <a:pt x="3363" y="13452"/>
                </a:cubicBezTo>
                <a:cubicBezTo>
                  <a:pt x="3692" y="14247"/>
                  <a:pt x="4197" y="14545"/>
                  <a:pt x="4767" y="14545"/>
                </a:cubicBezTo>
                <a:cubicBezTo>
                  <a:pt x="5689" y="14545"/>
                  <a:pt x="6782" y="13764"/>
                  <a:pt x="7574" y="13046"/>
                </a:cubicBezTo>
                <a:cubicBezTo>
                  <a:pt x="7753" y="14836"/>
                  <a:pt x="8265" y="17501"/>
                  <a:pt x="9874" y="17501"/>
                </a:cubicBezTo>
                <a:cubicBezTo>
                  <a:pt x="10133" y="17501"/>
                  <a:pt x="10420" y="17432"/>
                  <a:pt x="10739" y="17279"/>
                </a:cubicBezTo>
                <a:cubicBezTo>
                  <a:pt x="12303" y="16531"/>
                  <a:pt x="11323" y="13971"/>
                  <a:pt x="10685" y="12212"/>
                </a:cubicBezTo>
                <a:lnTo>
                  <a:pt x="10685" y="12212"/>
                </a:lnTo>
                <a:cubicBezTo>
                  <a:pt x="11608" y="12826"/>
                  <a:pt x="12790" y="13549"/>
                  <a:pt x="13724" y="13549"/>
                </a:cubicBezTo>
                <a:cubicBezTo>
                  <a:pt x="14197" y="13549"/>
                  <a:pt x="14606" y="13364"/>
                  <a:pt x="14886" y="12886"/>
                </a:cubicBezTo>
                <a:cubicBezTo>
                  <a:pt x="15469" y="11893"/>
                  <a:pt x="14918" y="10586"/>
                  <a:pt x="14261" y="9784"/>
                </a:cubicBezTo>
                <a:cubicBezTo>
                  <a:pt x="13710" y="9101"/>
                  <a:pt x="13150" y="8676"/>
                  <a:pt x="12535" y="8458"/>
                </a:cubicBezTo>
                <a:cubicBezTo>
                  <a:pt x="14284" y="7524"/>
                  <a:pt x="15906" y="6216"/>
                  <a:pt x="14448" y="4348"/>
                </a:cubicBezTo>
                <a:cubicBezTo>
                  <a:pt x="13969" y="3736"/>
                  <a:pt x="13420" y="3485"/>
                  <a:pt x="12858" y="3485"/>
                </a:cubicBezTo>
                <a:cubicBezTo>
                  <a:pt x="11949" y="3485"/>
                  <a:pt x="11006" y="4140"/>
                  <a:pt x="10266" y="4990"/>
                </a:cubicBezTo>
                <a:cubicBezTo>
                  <a:pt x="10300" y="2707"/>
                  <a:pt x="9580" y="0"/>
                  <a:pt x="77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30"/>
          <p:cNvSpPr/>
          <p:nvPr/>
        </p:nvSpPr>
        <p:spPr>
          <a:xfrm rot="960422">
            <a:off x="7524084" y="3278887"/>
            <a:ext cx="405413" cy="486574"/>
          </a:xfrm>
          <a:custGeom>
            <a:rect b="b" l="l" r="r" t="t"/>
            <a:pathLst>
              <a:path extrusionOk="0" h="26746" w="22281">
                <a:moveTo>
                  <a:pt x="20439" y="1669"/>
                </a:moveTo>
                <a:cubicBezTo>
                  <a:pt x="20668" y="2735"/>
                  <a:pt x="20685" y="3838"/>
                  <a:pt x="20700" y="4936"/>
                </a:cubicBezTo>
                <a:cubicBezTo>
                  <a:pt x="20208" y="4836"/>
                  <a:pt x="19692" y="4676"/>
                  <a:pt x="19255" y="4617"/>
                </a:cubicBezTo>
                <a:cubicBezTo>
                  <a:pt x="18748" y="4550"/>
                  <a:pt x="18233" y="4528"/>
                  <a:pt x="17714" y="4528"/>
                </a:cubicBezTo>
                <a:cubicBezTo>
                  <a:pt x="16819" y="4528"/>
                  <a:pt x="15916" y="4594"/>
                  <a:pt x="15036" y="4608"/>
                </a:cubicBezTo>
                <a:cubicBezTo>
                  <a:pt x="14976" y="4608"/>
                  <a:pt x="14927" y="4613"/>
                  <a:pt x="14877" y="4626"/>
                </a:cubicBezTo>
                <a:cubicBezTo>
                  <a:pt x="14904" y="4449"/>
                  <a:pt x="14931" y="4276"/>
                  <a:pt x="14954" y="4098"/>
                </a:cubicBezTo>
                <a:cubicBezTo>
                  <a:pt x="14979" y="3867"/>
                  <a:pt x="14755" y="3707"/>
                  <a:pt x="14542" y="3707"/>
                </a:cubicBezTo>
                <a:cubicBezTo>
                  <a:pt x="14444" y="3707"/>
                  <a:pt x="14348" y="3742"/>
                  <a:pt x="14280" y="3820"/>
                </a:cubicBezTo>
                <a:cubicBezTo>
                  <a:pt x="12589" y="5779"/>
                  <a:pt x="12986" y="9164"/>
                  <a:pt x="13041" y="11570"/>
                </a:cubicBezTo>
                <a:cubicBezTo>
                  <a:pt x="13100" y="14204"/>
                  <a:pt x="12698" y="16805"/>
                  <a:pt x="12990" y="19411"/>
                </a:cubicBezTo>
                <a:cubicBezTo>
                  <a:pt x="12953" y="19438"/>
                  <a:pt x="12917" y="19476"/>
                  <a:pt x="12898" y="19530"/>
                </a:cubicBezTo>
                <a:cubicBezTo>
                  <a:pt x="12106" y="21526"/>
                  <a:pt x="10953" y="23476"/>
                  <a:pt x="9231" y="24797"/>
                </a:cubicBezTo>
                <a:cubicBezTo>
                  <a:pt x="8514" y="25347"/>
                  <a:pt x="7658" y="25604"/>
                  <a:pt x="6803" y="25604"/>
                </a:cubicBezTo>
                <a:cubicBezTo>
                  <a:pt x="5358" y="25604"/>
                  <a:pt x="3913" y="24873"/>
                  <a:pt x="3134" y="23594"/>
                </a:cubicBezTo>
                <a:cubicBezTo>
                  <a:pt x="1795" y="21389"/>
                  <a:pt x="4005" y="19680"/>
                  <a:pt x="5878" y="19261"/>
                </a:cubicBezTo>
                <a:cubicBezTo>
                  <a:pt x="6376" y="19149"/>
                  <a:pt x="6893" y="19100"/>
                  <a:pt x="7416" y="19100"/>
                </a:cubicBezTo>
                <a:cubicBezTo>
                  <a:pt x="8424" y="19100"/>
                  <a:pt x="9451" y="19284"/>
                  <a:pt x="10383" y="19558"/>
                </a:cubicBezTo>
                <a:cubicBezTo>
                  <a:pt x="10434" y="19572"/>
                  <a:pt x="10482" y="19578"/>
                  <a:pt x="10526" y="19578"/>
                </a:cubicBezTo>
                <a:cubicBezTo>
                  <a:pt x="10722" y="19578"/>
                  <a:pt x="10857" y="19452"/>
                  <a:pt x="10913" y="19289"/>
                </a:cubicBezTo>
                <a:cubicBezTo>
                  <a:pt x="10938" y="19298"/>
                  <a:pt x="10966" y="19303"/>
                  <a:pt x="10993" y="19303"/>
                </a:cubicBezTo>
                <a:cubicBezTo>
                  <a:pt x="11074" y="19303"/>
                  <a:pt x="11155" y="19262"/>
                  <a:pt x="11172" y="19169"/>
                </a:cubicBezTo>
                <a:cubicBezTo>
                  <a:pt x="11668" y="16568"/>
                  <a:pt x="11651" y="13857"/>
                  <a:pt x="11742" y="11220"/>
                </a:cubicBezTo>
                <a:cubicBezTo>
                  <a:pt x="11824" y="8945"/>
                  <a:pt x="12234" y="6266"/>
                  <a:pt x="11714" y="3975"/>
                </a:cubicBezTo>
                <a:cubicBezTo>
                  <a:pt x="12936" y="3637"/>
                  <a:pt x="14229" y="3546"/>
                  <a:pt x="15468" y="3177"/>
                </a:cubicBezTo>
                <a:cubicBezTo>
                  <a:pt x="17136" y="2676"/>
                  <a:pt x="18749" y="2075"/>
                  <a:pt x="20439" y="1669"/>
                </a:cubicBezTo>
                <a:close/>
                <a:moveTo>
                  <a:pt x="20979" y="1"/>
                </a:moveTo>
                <a:cubicBezTo>
                  <a:pt x="20918" y="1"/>
                  <a:pt x="20855" y="7"/>
                  <a:pt x="20790" y="20"/>
                </a:cubicBezTo>
                <a:cubicBezTo>
                  <a:pt x="18590" y="485"/>
                  <a:pt x="16485" y="1269"/>
                  <a:pt x="14370" y="2038"/>
                </a:cubicBezTo>
                <a:cubicBezTo>
                  <a:pt x="13359" y="2403"/>
                  <a:pt x="12265" y="2521"/>
                  <a:pt x="11487" y="3187"/>
                </a:cubicBezTo>
                <a:cubicBezTo>
                  <a:pt x="11477" y="3149"/>
                  <a:pt x="11468" y="3113"/>
                  <a:pt x="11455" y="3082"/>
                </a:cubicBezTo>
                <a:cubicBezTo>
                  <a:pt x="11412" y="2966"/>
                  <a:pt x="11317" y="2909"/>
                  <a:pt x="11222" y="2909"/>
                </a:cubicBezTo>
                <a:cubicBezTo>
                  <a:pt x="11127" y="2909"/>
                  <a:pt x="11032" y="2967"/>
                  <a:pt x="10990" y="3082"/>
                </a:cubicBezTo>
                <a:cubicBezTo>
                  <a:pt x="10083" y="5533"/>
                  <a:pt x="10488" y="8631"/>
                  <a:pt x="10461" y="11220"/>
                </a:cubicBezTo>
                <a:cubicBezTo>
                  <a:pt x="10438" y="13702"/>
                  <a:pt x="10329" y="16254"/>
                  <a:pt x="10721" y="18715"/>
                </a:cubicBezTo>
                <a:cubicBezTo>
                  <a:pt x="9813" y="18053"/>
                  <a:pt x="8559" y="17741"/>
                  <a:pt x="7265" y="17741"/>
                </a:cubicBezTo>
                <a:cubicBezTo>
                  <a:pt x="3782" y="17741"/>
                  <a:pt x="1" y="20000"/>
                  <a:pt x="1841" y="23781"/>
                </a:cubicBezTo>
                <a:cubicBezTo>
                  <a:pt x="2862" y="25877"/>
                  <a:pt x="4574" y="26746"/>
                  <a:pt x="6370" y="26746"/>
                </a:cubicBezTo>
                <a:cubicBezTo>
                  <a:pt x="9499" y="26746"/>
                  <a:pt x="12886" y="24110"/>
                  <a:pt x="13332" y="20746"/>
                </a:cubicBezTo>
                <a:cubicBezTo>
                  <a:pt x="13337" y="20747"/>
                  <a:pt x="13343" y="20747"/>
                  <a:pt x="13349" y="20747"/>
                </a:cubicBezTo>
                <a:cubicBezTo>
                  <a:pt x="13454" y="20747"/>
                  <a:pt x="13569" y="20675"/>
                  <a:pt x="13569" y="20546"/>
                </a:cubicBezTo>
                <a:cubicBezTo>
                  <a:pt x="13601" y="17762"/>
                  <a:pt x="14175" y="15024"/>
                  <a:pt x="14252" y="12244"/>
                </a:cubicBezTo>
                <a:cubicBezTo>
                  <a:pt x="14293" y="10841"/>
                  <a:pt x="14234" y="9437"/>
                  <a:pt x="14293" y="8034"/>
                </a:cubicBezTo>
                <a:cubicBezTo>
                  <a:pt x="14330" y="7287"/>
                  <a:pt x="14480" y="6572"/>
                  <a:pt x="14635" y="5852"/>
                </a:cubicBezTo>
                <a:cubicBezTo>
                  <a:pt x="14728" y="5935"/>
                  <a:pt x="14851" y="5986"/>
                  <a:pt x="14993" y="5986"/>
                </a:cubicBezTo>
                <a:cubicBezTo>
                  <a:pt x="15030" y="5986"/>
                  <a:pt x="15069" y="5983"/>
                  <a:pt x="15108" y="5975"/>
                </a:cubicBezTo>
                <a:cubicBezTo>
                  <a:pt x="15827" y="5969"/>
                  <a:pt x="16543" y="5956"/>
                  <a:pt x="17258" y="5956"/>
                </a:cubicBezTo>
                <a:cubicBezTo>
                  <a:pt x="17696" y="5956"/>
                  <a:pt x="18134" y="5961"/>
                  <a:pt x="18572" y="5975"/>
                </a:cubicBezTo>
                <a:cubicBezTo>
                  <a:pt x="19610" y="6011"/>
                  <a:pt x="20481" y="6457"/>
                  <a:pt x="21474" y="6526"/>
                </a:cubicBezTo>
                <a:cubicBezTo>
                  <a:pt x="21490" y="6527"/>
                  <a:pt x="21505" y="6528"/>
                  <a:pt x="21521" y="6528"/>
                </a:cubicBezTo>
                <a:cubicBezTo>
                  <a:pt x="21917" y="6528"/>
                  <a:pt x="22226" y="6147"/>
                  <a:pt x="22235" y="5765"/>
                </a:cubicBezTo>
                <a:cubicBezTo>
                  <a:pt x="22271" y="4038"/>
                  <a:pt x="22281" y="2220"/>
                  <a:pt x="21734" y="558"/>
                </a:cubicBezTo>
                <a:cubicBezTo>
                  <a:pt x="21618" y="204"/>
                  <a:pt x="21327" y="1"/>
                  <a:pt x="209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601" name="Shape 601"/>
        <p:cNvGrpSpPr/>
        <p:nvPr/>
      </p:nvGrpSpPr>
      <p:grpSpPr>
        <a:xfrm>
          <a:off x="0" y="0"/>
          <a:ext cx="0" cy="0"/>
          <a:chOff x="0" y="0"/>
          <a:chExt cx="0" cy="0"/>
        </a:xfrm>
      </p:grpSpPr>
      <p:sp>
        <p:nvSpPr>
          <p:cNvPr id="602" name="Google Shape;602;p31"/>
          <p:cNvSpPr txBox="1"/>
          <p:nvPr>
            <p:ph type="title"/>
          </p:nvPr>
        </p:nvSpPr>
        <p:spPr>
          <a:xfrm>
            <a:off x="712675" y="1057100"/>
            <a:ext cx="4183800" cy="22428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THIS IS A GREAT </a:t>
            </a:r>
            <a:r>
              <a:rPr lang="en">
                <a:solidFill>
                  <a:schemeClr val="accent4"/>
                </a:solidFill>
              </a:rPr>
              <a:t>HEADLINE</a:t>
            </a:r>
            <a:endParaRPr>
              <a:solidFill>
                <a:schemeClr val="accent4"/>
              </a:solidFill>
            </a:endParaRPr>
          </a:p>
        </p:txBody>
      </p:sp>
      <p:sp>
        <p:nvSpPr>
          <p:cNvPr id="603" name="Google Shape;603;p31"/>
          <p:cNvSpPr txBox="1"/>
          <p:nvPr>
            <p:ph idx="1" type="subTitle"/>
          </p:nvPr>
        </p:nvSpPr>
        <p:spPr>
          <a:xfrm>
            <a:off x="712676" y="3775801"/>
            <a:ext cx="4183800" cy="3552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You could enter a subtitle here if you need it</a:t>
            </a:r>
            <a:endParaRPr/>
          </a:p>
        </p:txBody>
      </p:sp>
      <p:sp>
        <p:nvSpPr>
          <p:cNvPr id="604" name="Google Shape;604;p31"/>
          <p:cNvSpPr txBox="1"/>
          <p:nvPr>
            <p:ph idx="2" type="title"/>
          </p:nvPr>
        </p:nvSpPr>
        <p:spPr>
          <a:xfrm>
            <a:off x="7047125" y="1828800"/>
            <a:ext cx="1384200" cy="7902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01.</a:t>
            </a:r>
            <a:endParaRPr/>
          </a:p>
        </p:txBody>
      </p:sp>
      <p:grpSp>
        <p:nvGrpSpPr>
          <p:cNvPr id="605" name="Google Shape;605;p31"/>
          <p:cNvGrpSpPr/>
          <p:nvPr/>
        </p:nvGrpSpPr>
        <p:grpSpPr>
          <a:xfrm flipH="1" rot="2857804">
            <a:off x="1851079" y="413912"/>
            <a:ext cx="1320352" cy="1028462"/>
            <a:chOff x="2489257" y="2639067"/>
            <a:chExt cx="2406830" cy="1875488"/>
          </a:xfrm>
        </p:grpSpPr>
        <p:sp>
          <p:nvSpPr>
            <p:cNvPr id="606" name="Google Shape;606;p31"/>
            <p:cNvSpPr/>
            <p:nvPr/>
          </p:nvSpPr>
          <p:spPr>
            <a:xfrm>
              <a:off x="2489257" y="2639067"/>
              <a:ext cx="1160693" cy="1271383"/>
            </a:xfrm>
            <a:custGeom>
              <a:rect b="b" l="l" r="r" t="t"/>
              <a:pathLst>
                <a:path extrusionOk="0" h="54742" w="49976">
                  <a:moveTo>
                    <a:pt x="3077" y="2435"/>
                  </a:moveTo>
                  <a:lnTo>
                    <a:pt x="3077" y="2435"/>
                  </a:lnTo>
                  <a:cubicBezTo>
                    <a:pt x="3114" y="2463"/>
                    <a:pt x="3150" y="2490"/>
                    <a:pt x="3191" y="2517"/>
                  </a:cubicBezTo>
                  <a:cubicBezTo>
                    <a:pt x="4271" y="3241"/>
                    <a:pt x="5356" y="3962"/>
                    <a:pt x="6458" y="4650"/>
                  </a:cubicBezTo>
                  <a:cubicBezTo>
                    <a:pt x="8691" y="6048"/>
                    <a:pt x="10864" y="7506"/>
                    <a:pt x="13011" y="9033"/>
                  </a:cubicBezTo>
                  <a:cubicBezTo>
                    <a:pt x="17101" y="11940"/>
                    <a:pt x="21088" y="14992"/>
                    <a:pt x="25231" y="17840"/>
                  </a:cubicBezTo>
                  <a:cubicBezTo>
                    <a:pt x="29445" y="20733"/>
                    <a:pt x="33464" y="23822"/>
                    <a:pt x="37468" y="26994"/>
                  </a:cubicBezTo>
                  <a:cubicBezTo>
                    <a:pt x="39255" y="28411"/>
                    <a:pt x="41146" y="29696"/>
                    <a:pt x="43032" y="30976"/>
                  </a:cubicBezTo>
                  <a:cubicBezTo>
                    <a:pt x="44826" y="32192"/>
                    <a:pt x="46567" y="33500"/>
                    <a:pt x="48344" y="34740"/>
                  </a:cubicBezTo>
                  <a:cubicBezTo>
                    <a:pt x="47474" y="34885"/>
                    <a:pt x="46622" y="35287"/>
                    <a:pt x="45783" y="35523"/>
                  </a:cubicBezTo>
                  <a:cubicBezTo>
                    <a:pt x="44613" y="35855"/>
                    <a:pt x="43419" y="36107"/>
                    <a:pt x="42225" y="36362"/>
                  </a:cubicBezTo>
                  <a:cubicBezTo>
                    <a:pt x="40166" y="36803"/>
                    <a:pt x="37874" y="37091"/>
                    <a:pt x="35914" y="37960"/>
                  </a:cubicBezTo>
                  <a:cubicBezTo>
                    <a:pt x="35847" y="37765"/>
                    <a:pt x="35641" y="37619"/>
                    <a:pt x="35428" y="37605"/>
                  </a:cubicBezTo>
                  <a:cubicBezTo>
                    <a:pt x="34826" y="37560"/>
                    <a:pt x="33687" y="36084"/>
                    <a:pt x="33249" y="35674"/>
                  </a:cubicBezTo>
                  <a:cubicBezTo>
                    <a:pt x="32425" y="34899"/>
                    <a:pt x="31622" y="34101"/>
                    <a:pt x="30825" y="33295"/>
                  </a:cubicBezTo>
                  <a:cubicBezTo>
                    <a:pt x="29235" y="31678"/>
                    <a:pt x="27700" y="30005"/>
                    <a:pt x="26142" y="28356"/>
                  </a:cubicBezTo>
                  <a:cubicBezTo>
                    <a:pt x="23034" y="25057"/>
                    <a:pt x="19991" y="21704"/>
                    <a:pt x="17019" y="18283"/>
                  </a:cubicBezTo>
                  <a:cubicBezTo>
                    <a:pt x="14186" y="15020"/>
                    <a:pt x="11201" y="11899"/>
                    <a:pt x="8368" y="8645"/>
                  </a:cubicBezTo>
                  <a:cubicBezTo>
                    <a:pt x="7018" y="7096"/>
                    <a:pt x="5807" y="5434"/>
                    <a:pt x="4444" y="3903"/>
                  </a:cubicBezTo>
                  <a:cubicBezTo>
                    <a:pt x="3998" y="3401"/>
                    <a:pt x="3538" y="2919"/>
                    <a:pt x="3077" y="2435"/>
                  </a:cubicBezTo>
                  <a:close/>
                  <a:moveTo>
                    <a:pt x="863" y="1552"/>
                  </a:moveTo>
                  <a:lnTo>
                    <a:pt x="863" y="1552"/>
                  </a:lnTo>
                  <a:cubicBezTo>
                    <a:pt x="3123" y="4048"/>
                    <a:pt x="4858" y="7055"/>
                    <a:pt x="6942" y="9693"/>
                  </a:cubicBezTo>
                  <a:cubicBezTo>
                    <a:pt x="9556" y="13001"/>
                    <a:pt x="12191" y="16281"/>
                    <a:pt x="14591" y="19749"/>
                  </a:cubicBezTo>
                  <a:cubicBezTo>
                    <a:pt x="16878" y="23052"/>
                    <a:pt x="19189" y="26314"/>
                    <a:pt x="21654" y="29491"/>
                  </a:cubicBezTo>
                  <a:cubicBezTo>
                    <a:pt x="22806" y="30976"/>
                    <a:pt x="23959" y="32461"/>
                    <a:pt x="25162" y="33906"/>
                  </a:cubicBezTo>
                  <a:cubicBezTo>
                    <a:pt x="26406" y="35409"/>
                    <a:pt x="27504" y="37041"/>
                    <a:pt x="28775" y="38513"/>
                  </a:cubicBezTo>
                  <a:cubicBezTo>
                    <a:pt x="28858" y="38612"/>
                    <a:pt x="28966" y="38651"/>
                    <a:pt x="29074" y="38651"/>
                  </a:cubicBezTo>
                  <a:cubicBezTo>
                    <a:pt x="29085" y="38651"/>
                    <a:pt x="29096" y="38650"/>
                    <a:pt x="29107" y="38649"/>
                  </a:cubicBezTo>
                  <a:cubicBezTo>
                    <a:pt x="29126" y="38708"/>
                    <a:pt x="29144" y="38767"/>
                    <a:pt x="29162" y="38822"/>
                  </a:cubicBezTo>
                  <a:cubicBezTo>
                    <a:pt x="26670" y="40120"/>
                    <a:pt x="24127" y="41296"/>
                    <a:pt x="21513" y="42334"/>
                  </a:cubicBezTo>
                  <a:cubicBezTo>
                    <a:pt x="19143" y="43278"/>
                    <a:pt x="16647" y="43916"/>
                    <a:pt x="14300" y="44914"/>
                  </a:cubicBezTo>
                  <a:cubicBezTo>
                    <a:pt x="13078" y="45433"/>
                    <a:pt x="11844" y="46058"/>
                    <a:pt x="10513" y="46231"/>
                  </a:cubicBezTo>
                  <a:cubicBezTo>
                    <a:pt x="10414" y="46243"/>
                    <a:pt x="10328" y="46250"/>
                    <a:pt x="10253" y="46250"/>
                  </a:cubicBezTo>
                  <a:cubicBezTo>
                    <a:pt x="9814" y="46250"/>
                    <a:pt x="9744" y="46029"/>
                    <a:pt x="9720" y="45520"/>
                  </a:cubicBezTo>
                  <a:cubicBezTo>
                    <a:pt x="9693" y="44941"/>
                    <a:pt x="9579" y="44399"/>
                    <a:pt x="9465" y="43834"/>
                  </a:cubicBezTo>
                  <a:cubicBezTo>
                    <a:pt x="8877" y="40904"/>
                    <a:pt x="8576" y="37924"/>
                    <a:pt x="8002" y="34990"/>
                  </a:cubicBezTo>
                  <a:cubicBezTo>
                    <a:pt x="6841" y="29031"/>
                    <a:pt x="5579" y="23080"/>
                    <a:pt x="4276" y="17152"/>
                  </a:cubicBezTo>
                  <a:cubicBezTo>
                    <a:pt x="3628" y="14218"/>
                    <a:pt x="3073" y="11266"/>
                    <a:pt x="2398" y="8336"/>
                  </a:cubicBezTo>
                  <a:cubicBezTo>
                    <a:pt x="2093" y="7010"/>
                    <a:pt x="1866" y="5666"/>
                    <a:pt x="1515" y="4349"/>
                  </a:cubicBezTo>
                  <a:cubicBezTo>
                    <a:pt x="1273" y="3420"/>
                    <a:pt x="1014" y="2494"/>
                    <a:pt x="863" y="1552"/>
                  </a:cubicBezTo>
                  <a:close/>
                  <a:moveTo>
                    <a:pt x="12559" y="14906"/>
                  </a:moveTo>
                  <a:lnTo>
                    <a:pt x="12559" y="14906"/>
                  </a:lnTo>
                  <a:cubicBezTo>
                    <a:pt x="13917" y="16405"/>
                    <a:pt x="15274" y="17904"/>
                    <a:pt x="16592" y="19435"/>
                  </a:cubicBezTo>
                  <a:cubicBezTo>
                    <a:pt x="19753" y="23112"/>
                    <a:pt x="23052" y="26661"/>
                    <a:pt x="26373" y="30196"/>
                  </a:cubicBezTo>
                  <a:cubicBezTo>
                    <a:pt x="27927" y="31847"/>
                    <a:pt x="29477" y="33500"/>
                    <a:pt x="31081" y="35095"/>
                  </a:cubicBezTo>
                  <a:cubicBezTo>
                    <a:pt x="31887" y="35897"/>
                    <a:pt x="32716" y="36671"/>
                    <a:pt x="33563" y="37428"/>
                  </a:cubicBezTo>
                  <a:cubicBezTo>
                    <a:pt x="34015" y="37829"/>
                    <a:pt x="34475" y="38385"/>
                    <a:pt x="35067" y="38557"/>
                  </a:cubicBezTo>
                  <a:cubicBezTo>
                    <a:pt x="35077" y="38567"/>
                    <a:pt x="35090" y="38576"/>
                    <a:pt x="35100" y="38585"/>
                  </a:cubicBezTo>
                  <a:cubicBezTo>
                    <a:pt x="35120" y="38716"/>
                    <a:pt x="35239" y="38847"/>
                    <a:pt x="35370" y="38847"/>
                  </a:cubicBezTo>
                  <a:cubicBezTo>
                    <a:pt x="35380" y="38847"/>
                    <a:pt x="35390" y="38847"/>
                    <a:pt x="35400" y="38845"/>
                  </a:cubicBezTo>
                  <a:cubicBezTo>
                    <a:pt x="35756" y="38799"/>
                    <a:pt x="36106" y="38744"/>
                    <a:pt x="36457" y="38685"/>
                  </a:cubicBezTo>
                  <a:lnTo>
                    <a:pt x="36457" y="38685"/>
                  </a:lnTo>
                  <a:cubicBezTo>
                    <a:pt x="35723" y="39432"/>
                    <a:pt x="35209" y="40376"/>
                    <a:pt x="34749" y="41328"/>
                  </a:cubicBezTo>
                  <a:cubicBezTo>
                    <a:pt x="33979" y="42923"/>
                    <a:pt x="32821" y="44317"/>
                    <a:pt x="31937" y="45861"/>
                  </a:cubicBezTo>
                  <a:cubicBezTo>
                    <a:pt x="31085" y="47343"/>
                    <a:pt x="30196" y="48754"/>
                    <a:pt x="29235" y="50172"/>
                  </a:cubicBezTo>
                  <a:cubicBezTo>
                    <a:pt x="28785" y="50836"/>
                    <a:pt x="28324" y="51543"/>
                    <a:pt x="27959" y="52285"/>
                  </a:cubicBezTo>
                  <a:cubicBezTo>
                    <a:pt x="27964" y="52031"/>
                    <a:pt x="27964" y="51771"/>
                    <a:pt x="27964" y="51516"/>
                  </a:cubicBezTo>
                  <a:cubicBezTo>
                    <a:pt x="27955" y="50226"/>
                    <a:pt x="28087" y="48987"/>
                    <a:pt x="28228" y="47711"/>
                  </a:cubicBezTo>
                  <a:cubicBezTo>
                    <a:pt x="28497" y="45246"/>
                    <a:pt x="28293" y="42595"/>
                    <a:pt x="28816" y="40162"/>
                  </a:cubicBezTo>
                  <a:cubicBezTo>
                    <a:pt x="29113" y="40006"/>
                    <a:pt x="29408" y="39847"/>
                    <a:pt x="29700" y="39683"/>
                  </a:cubicBezTo>
                  <a:cubicBezTo>
                    <a:pt x="30001" y="39514"/>
                    <a:pt x="30005" y="39205"/>
                    <a:pt x="29860" y="38986"/>
                  </a:cubicBezTo>
                  <a:cubicBezTo>
                    <a:pt x="29860" y="38967"/>
                    <a:pt x="29860" y="38950"/>
                    <a:pt x="29855" y="38927"/>
                  </a:cubicBezTo>
                  <a:cubicBezTo>
                    <a:pt x="29809" y="38749"/>
                    <a:pt x="29709" y="38585"/>
                    <a:pt x="29645" y="38416"/>
                  </a:cubicBezTo>
                  <a:cubicBezTo>
                    <a:pt x="29613" y="38330"/>
                    <a:pt x="29582" y="38244"/>
                    <a:pt x="29550" y="38162"/>
                  </a:cubicBezTo>
                  <a:cubicBezTo>
                    <a:pt x="29550" y="38130"/>
                    <a:pt x="29545" y="38103"/>
                    <a:pt x="29536" y="38075"/>
                  </a:cubicBezTo>
                  <a:cubicBezTo>
                    <a:pt x="29044" y="36549"/>
                    <a:pt x="27923" y="35314"/>
                    <a:pt x="26920" y="34093"/>
                  </a:cubicBezTo>
                  <a:cubicBezTo>
                    <a:pt x="25641" y="32534"/>
                    <a:pt x="24378" y="30967"/>
                    <a:pt x="23130" y="29382"/>
                  </a:cubicBezTo>
                  <a:cubicBezTo>
                    <a:pt x="20409" y="25919"/>
                    <a:pt x="17886" y="22329"/>
                    <a:pt x="15362" y="18724"/>
                  </a:cubicBezTo>
                  <a:cubicBezTo>
                    <a:pt x="14460" y="17430"/>
                    <a:pt x="13520" y="16159"/>
                    <a:pt x="12559" y="14906"/>
                  </a:cubicBezTo>
                  <a:close/>
                  <a:moveTo>
                    <a:pt x="27973" y="40603"/>
                  </a:moveTo>
                  <a:lnTo>
                    <a:pt x="27973" y="40603"/>
                  </a:lnTo>
                  <a:cubicBezTo>
                    <a:pt x="27627" y="42590"/>
                    <a:pt x="27709" y="44664"/>
                    <a:pt x="27426" y="46654"/>
                  </a:cubicBezTo>
                  <a:cubicBezTo>
                    <a:pt x="27254" y="47866"/>
                    <a:pt x="27035" y="49092"/>
                    <a:pt x="26980" y="50317"/>
                  </a:cubicBezTo>
                  <a:cubicBezTo>
                    <a:pt x="26939" y="51210"/>
                    <a:pt x="27030" y="52108"/>
                    <a:pt x="26926" y="52983"/>
                  </a:cubicBezTo>
                  <a:cubicBezTo>
                    <a:pt x="26064" y="51575"/>
                    <a:pt x="25786" y="49762"/>
                    <a:pt x="25412" y="48208"/>
                  </a:cubicBezTo>
                  <a:cubicBezTo>
                    <a:pt x="24966" y="46340"/>
                    <a:pt x="24533" y="44317"/>
                    <a:pt x="23599" y="42613"/>
                  </a:cubicBezTo>
                  <a:cubicBezTo>
                    <a:pt x="25080" y="41998"/>
                    <a:pt x="26543" y="41328"/>
                    <a:pt x="27973" y="40603"/>
                  </a:cubicBezTo>
                  <a:close/>
                  <a:moveTo>
                    <a:pt x="379" y="1"/>
                  </a:moveTo>
                  <a:cubicBezTo>
                    <a:pt x="189" y="1"/>
                    <a:pt x="0" y="137"/>
                    <a:pt x="7" y="362"/>
                  </a:cubicBezTo>
                  <a:cubicBezTo>
                    <a:pt x="70" y="2941"/>
                    <a:pt x="976" y="5575"/>
                    <a:pt x="1478" y="8094"/>
                  </a:cubicBezTo>
                  <a:cubicBezTo>
                    <a:pt x="2135" y="11370"/>
                    <a:pt x="2763" y="14641"/>
                    <a:pt x="3451" y="17909"/>
                  </a:cubicBezTo>
                  <a:cubicBezTo>
                    <a:pt x="4143" y="21194"/>
                    <a:pt x="4709" y="24506"/>
                    <a:pt x="5411" y="27786"/>
                  </a:cubicBezTo>
                  <a:cubicBezTo>
                    <a:pt x="6126" y="31117"/>
                    <a:pt x="6881" y="34439"/>
                    <a:pt x="7461" y="37792"/>
                  </a:cubicBezTo>
                  <a:cubicBezTo>
                    <a:pt x="7958" y="40658"/>
                    <a:pt x="8235" y="43560"/>
                    <a:pt x="8750" y="46413"/>
                  </a:cubicBezTo>
                  <a:cubicBezTo>
                    <a:pt x="8877" y="47112"/>
                    <a:pt x="9423" y="47350"/>
                    <a:pt x="10113" y="47350"/>
                  </a:cubicBezTo>
                  <a:cubicBezTo>
                    <a:pt x="11338" y="47350"/>
                    <a:pt x="13015" y="46600"/>
                    <a:pt x="13589" y="46359"/>
                  </a:cubicBezTo>
                  <a:cubicBezTo>
                    <a:pt x="16277" y="45228"/>
                    <a:pt x="19074" y="44412"/>
                    <a:pt x="21795" y="43346"/>
                  </a:cubicBezTo>
                  <a:cubicBezTo>
                    <a:pt x="22191" y="43192"/>
                    <a:pt x="22592" y="43028"/>
                    <a:pt x="22989" y="42868"/>
                  </a:cubicBezTo>
                  <a:cubicBezTo>
                    <a:pt x="23667" y="44927"/>
                    <a:pt x="24196" y="47042"/>
                    <a:pt x="24678" y="49151"/>
                  </a:cubicBezTo>
                  <a:cubicBezTo>
                    <a:pt x="25103" y="51006"/>
                    <a:pt x="25508" y="53029"/>
                    <a:pt x="26821" y="54478"/>
                  </a:cubicBezTo>
                  <a:cubicBezTo>
                    <a:pt x="26915" y="54581"/>
                    <a:pt x="27030" y="54625"/>
                    <a:pt x="27144" y="54625"/>
                  </a:cubicBezTo>
                  <a:cubicBezTo>
                    <a:pt x="27190" y="54625"/>
                    <a:pt x="27236" y="54618"/>
                    <a:pt x="27281" y="54605"/>
                  </a:cubicBezTo>
                  <a:cubicBezTo>
                    <a:pt x="27327" y="54692"/>
                    <a:pt x="27430" y="54741"/>
                    <a:pt x="27530" y="54741"/>
                  </a:cubicBezTo>
                  <a:cubicBezTo>
                    <a:pt x="27620" y="54741"/>
                    <a:pt x="27707" y="54702"/>
                    <a:pt x="27750" y="54615"/>
                  </a:cubicBezTo>
                  <a:cubicBezTo>
                    <a:pt x="29113" y="51835"/>
                    <a:pt x="31113" y="49493"/>
                    <a:pt x="32534" y="46759"/>
                  </a:cubicBezTo>
                  <a:cubicBezTo>
                    <a:pt x="33317" y="45251"/>
                    <a:pt x="34347" y="43875"/>
                    <a:pt x="35295" y="42467"/>
                  </a:cubicBezTo>
                  <a:cubicBezTo>
                    <a:pt x="36129" y="41223"/>
                    <a:pt x="36416" y="39865"/>
                    <a:pt x="37664" y="38881"/>
                  </a:cubicBezTo>
                  <a:cubicBezTo>
                    <a:pt x="37815" y="38759"/>
                    <a:pt x="37838" y="38585"/>
                    <a:pt x="37788" y="38431"/>
                  </a:cubicBezTo>
                  <a:cubicBezTo>
                    <a:pt x="39369" y="38103"/>
                    <a:pt x="40940" y="37706"/>
                    <a:pt x="42513" y="37392"/>
                  </a:cubicBezTo>
                  <a:cubicBezTo>
                    <a:pt x="43706" y="37154"/>
                    <a:pt x="44891" y="36877"/>
                    <a:pt x="46071" y="36562"/>
                  </a:cubicBezTo>
                  <a:cubicBezTo>
                    <a:pt x="47110" y="36280"/>
                    <a:pt x="48331" y="36038"/>
                    <a:pt x="49142" y="35295"/>
                  </a:cubicBezTo>
                  <a:cubicBezTo>
                    <a:pt x="49151" y="35287"/>
                    <a:pt x="49160" y="35273"/>
                    <a:pt x="49169" y="35264"/>
                  </a:cubicBezTo>
                  <a:cubicBezTo>
                    <a:pt x="49197" y="35269"/>
                    <a:pt x="49225" y="35272"/>
                    <a:pt x="49252" y="35272"/>
                  </a:cubicBezTo>
                  <a:cubicBezTo>
                    <a:pt x="49701" y="35272"/>
                    <a:pt x="49976" y="34563"/>
                    <a:pt x="49520" y="34211"/>
                  </a:cubicBezTo>
                  <a:cubicBezTo>
                    <a:pt x="45615" y="31231"/>
                    <a:pt x="41323" y="28716"/>
                    <a:pt x="37550" y="25568"/>
                  </a:cubicBezTo>
                  <a:cubicBezTo>
                    <a:pt x="33682" y="22333"/>
                    <a:pt x="29568" y="19408"/>
                    <a:pt x="25412" y="16560"/>
                  </a:cubicBezTo>
                  <a:cubicBezTo>
                    <a:pt x="21271" y="13722"/>
                    <a:pt x="17252" y="10714"/>
                    <a:pt x="13142" y="7840"/>
                  </a:cubicBezTo>
                  <a:cubicBezTo>
                    <a:pt x="10988" y="6330"/>
                    <a:pt x="8782" y="4905"/>
                    <a:pt x="6499" y="3597"/>
                  </a:cubicBezTo>
                  <a:cubicBezTo>
                    <a:pt x="5383" y="2964"/>
                    <a:pt x="4299" y="2267"/>
                    <a:pt x="3186" y="1615"/>
                  </a:cubicBezTo>
                  <a:cubicBezTo>
                    <a:pt x="2425" y="1164"/>
                    <a:pt x="1866" y="622"/>
                    <a:pt x="1027" y="366"/>
                  </a:cubicBezTo>
                  <a:cubicBezTo>
                    <a:pt x="1019" y="210"/>
                    <a:pt x="888" y="67"/>
                    <a:pt x="717" y="67"/>
                  </a:cubicBezTo>
                  <a:cubicBezTo>
                    <a:pt x="683" y="67"/>
                    <a:pt x="648" y="72"/>
                    <a:pt x="612" y="84"/>
                  </a:cubicBezTo>
                  <a:cubicBezTo>
                    <a:pt x="545" y="27"/>
                    <a:pt x="462" y="1"/>
                    <a:pt x="3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31"/>
            <p:cNvSpPr/>
            <p:nvPr/>
          </p:nvSpPr>
          <p:spPr>
            <a:xfrm>
              <a:off x="3106020" y="3927358"/>
              <a:ext cx="36208" cy="122465"/>
            </a:xfrm>
            <a:custGeom>
              <a:rect b="b" l="l" r="r" t="t"/>
              <a:pathLst>
                <a:path extrusionOk="0" h="5273" w="1559">
                  <a:moveTo>
                    <a:pt x="980" y="1"/>
                  </a:moveTo>
                  <a:cubicBezTo>
                    <a:pt x="638" y="1796"/>
                    <a:pt x="233" y="3527"/>
                    <a:pt x="0" y="5273"/>
                  </a:cubicBezTo>
                  <a:cubicBezTo>
                    <a:pt x="273" y="5263"/>
                    <a:pt x="542" y="5231"/>
                    <a:pt x="788" y="5195"/>
                  </a:cubicBezTo>
                  <a:cubicBezTo>
                    <a:pt x="998" y="3477"/>
                    <a:pt x="1399" y="1764"/>
                    <a:pt x="1558" y="41"/>
                  </a:cubicBezTo>
                  <a:cubicBezTo>
                    <a:pt x="1367" y="37"/>
                    <a:pt x="1171" y="24"/>
                    <a:pt x="9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31"/>
            <p:cNvSpPr/>
            <p:nvPr/>
          </p:nvSpPr>
          <p:spPr>
            <a:xfrm>
              <a:off x="3104742" y="4157216"/>
              <a:ext cx="50723" cy="108693"/>
            </a:xfrm>
            <a:custGeom>
              <a:rect b="b" l="l" r="r" t="t"/>
              <a:pathLst>
                <a:path extrusionOk="0" h="4680" w="2184">
                  <a:moveTo>
                    <a:pt x="962" y="0"/>
                  </a:moveTo>
                  <a:cubicBezTo>
                    <a:pt x="643" y="23"/>
                    <a:pt x="320" y="36"/>
                    <a:pt x="0" y="36"/>
                  </a:cubicBezTo>
                  <a:cubicBezTo>
                    <a:pt x="23" y="200"/>
                    <a:pt x="46" y="360"/>
                    <a:pt x="74" y="524"/>
                  </a:cubicBezTo>
                  <a:cubicBezTo>
                    <a:pt x="320" y="1950"/>
                    <a:pt x="734" y="3344"/>
                    <a:pt x="1294" y="4679"/>
                  </a:cubicBezTo>
                  <a:cubicBezTo>
                    <a:pt x="1586" y="4475"/>
                    <a:pt x="1882" y="4269"/>
                    <a:pt x="2183" y="4078"/>
                  </a:cubicBezTo>
                  <a:cubicBezTo>
                    <a:pt x="2105" y="3895"/>
                    <a:pt x="2028" y="3714"/>
                    <a:pt x="1956" y="3527"/>
                  </a:cubicBezTo>
                  <a:cubicBezTo>
                    <a:pt x="1513" y="2397"/>
                    <a:pt x="1176" y="1207"/>
                    <a:pt x="9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31"/>
            <p:cNvSpPr/>
            <p:nvPr/>
          </p:nvSpPr>
          <p:spPr>
            <a:xfrm>
              <a:off x="3189072" y="4347359"/>
              <a:ext cx="116659" cy="115475"/>
            </a:xfrm>
            <a:custGeom>
              <a:rect b="b" l="l" r="r" t="t"/>
              <a:pathLst>
                <a:path extrusionOk="0" h="4972" w="5023">
                  <a:moveTo>
                    <a:pt x="880" y="0"/>
                  </a:moveTo>
                  <a:cubicBezTo>
                    <a:pt x="584" y="206"/>
                    <a:pt x="293" y="416"/>
                    <a:pt x="1" y="634"/>
                  </a:cubicBezTo>
                  <a:cubicBezTo>
                    <a:pt x="28" y="666"/>
                    <a:pt x="51" y="702"/>
                    <a:pt x="74" y="734"/>
                  </a:cubicBezTo>
                  <a:cubicBezTo>
                    <a:pt x="1386" y="2507"/>
                    <a:pt x="3012" y="3919"/>
                    <a:pt x="4840" y="4971"/>
                  </a:cubicBezTo>
                  <a:cubicBezTo>
                    <a:pt x="4894" y="4593"/>
                    <a:pt x="4953" y="4216"/>
                    <a:pt x="5022" y="3837"/>
                  </a:cubicBezTo>
                  <a:cubicBezTo>
                    <a:pt x="3400" y="2853"/>
                    <a:pt x="2020" y="1522"/>
                    <a:pt x="8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31"/>
            <p:cNvSpPr/>
            <p:nvPr/>
          </p:nvSpPr>
          <p:spPr>
            <a:xfrm>
              <a:off x="3406969" y="4475515"/>
              <a:ext cx="202661" cy="39041"/>
            </a:xfrm>
            <a:custGeom>
              <a:rect b="b" l="l" r="r" t="t"/>
              <a:pathLst>
                <a:path extrusionOk="0" h="1681" w="8726">
                  <a:moveTo>
                    <a:pt x="8052" y="0"/>
                  </a:moveTo>
                  <a:cubicBezTo>
                    <a:pt x="6713" y="370"/>
                    <a:pt x="5330" y="547"/>
                    <a:pt x="3945" y="547"/>
                  </a:cubicBezTo>
                  <a:cubicBezTo>
                    <a:pt x="2667" y="547"/>
                    <a:pt x="1388" y="396"/>
                    <a:pt x="141" y="105"/>
                  </a:cubicBezTo>
                  <a:cubicBezTo>
                    <a:pt x="87" y="479"/>
                    <a:pt x="42" y="857"/>
                    <a:pt x="0" y="1230"/>
                  </a:cubicBezTo>
                  <a:cubicBezTo>
                    <a:pt x="1291" y="1529"/>
                    <a:pt x="2623" y="1681"/>
                    <a:pt x="3968" y="1681"/>
                  </a:cubicBezTo>
                  <a:cubicBezTo>
                    <a:pt x="4836" y="1681"/>
                    <a:pt x="5709" y="1618"/>
                    <a:pt x="6580" y="1491"/>
                  </a:cubicBezTo>
                  <a:cubicBezTo>
                    <a:pt x="7318" y="1386"/>
                    <a:pt x="8033" y="1226"/>
                    <a:pt x="8725" y="1026"/>
                  </a:cubicBezTo>
                  <a:cubicBezTo>
                    <a:pt x="8489" y="698"/>
                    <a:pt x="8261" y="351"/>
                    <a:pt x="80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31"/>
            <p:cNvSpPr/>
            <p:nvPr/>
          </p:nvSpPr>
          <p:spPr>
            <a:xfrm>
              <a:off x="3695424" y="4299539"/>
              <a:ext cx="154539" cy="151961"/>
            </a:xfrm>
            <a:custGeom>
              <a:rect b="b" l="l" r="r" t="t"/>
              <a:pathLst>
                <a:path extrusionOk="0" h="6543" w="6654">
                  <a:moveTo>
                    <a:pt x="5459" y="0"/>
                  </a:moveTo>
                  <a:cubicBezTo>
                    <a:pt x="4015" y="2229"/>
                    <a:pt x="2193" y="4155"/>
                    <a:pt x="0" y="5586"/>
                  </a:cubicBezTo>
                  <a:cubicBezTo>
                    <a:pt x="242" y="5937"/>
                    <a:pt x="502" y="6265"/>
                    <a:pt x="780" y="6543"/>
                  </a:cubicBezTo>
                  <a:cubicBezTo>
                    <a:pt x="3127" y="5012"/>
                    <a:pt x="5104" y="2917"/>
                    <a:pt x="6653" y="492"/>
                  </a:cubicBezTo>
                  <a:cubicBezTo>
                    <a:pt x="6252" y="347"/>
                    <a:pt x="5851" y="183"/>
                    <a:pt x="54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31"/>
            <p:cNvSpPr/>
            <p:nvPr/>
          </p:nvSpPr>
          <p:spPr>
            <a:xfrm>
              <a:off x="3673825" y="3700798"/>
              <a:ext cx="239937" cy="148059"/>
            </a:xfrm>
            <a:custGeom>
              <a:rect b="b" l="l" r="r" t="t"/>
              <a:pathLst>
                <a:path extrusionOk="0" h="6375" w="10331">
                  <a:moveTo>
                    <a:pt x="4138" y="1"/>
                  </a:moveTo>
                  <a:cubicBezTo>
                    <a:pt x="2222" y="1"/>
                    <a:pt x="708" y="1255"/>
                    <a:pt x="1" y="2967"/>
                  </a:cubicBezTo>
                  <a:cubicBezTo>
                    <a:pt x="348" y="2972"/>
                    <a:pt x="690" y="2989"/>
                    <a:pt x="1035" y="3012"/>
                  </a:cubicBezTo>
                  <a:cubicBezTo>
                    <a:pt x="1090" y="2890"/>
                    <a:pt x="1149" y="2770"/>
                    <a:pt x="1218" y="2652"/>
                  </a:cubicBezTo>
                  <a:cubicBezTo>
                    <a:pt x="1853" y="1536"/>
                    <a:pt x="2883" y="1052"/>
                    <a:pt x="3985" y="1052"/>
                  </a:cubicBezTo>
                  <a:cubicBezTo>
                    <a:pt x="4591" y="1052"/>
                    <a:pt x="5220" y="1199"/>
                    <a:pt x="5815" y="1468"/>
                  </a:cubicBezTo>
                  <a:cubicBezTo>
                    <a:pt x="7323" y="2147"/>
                    <a:pt x="8257" y="3714"/>
                    <a:pt x="8918" y="5154"/>
                  </a:cubicBezTo>
                  <a:cubicBezTo>
                    <a:pt x="9104" y="5555"/>
                    <a:pt x="9268" y="5960"/>
                    <a:pt x="9415" y="6375"/>
                  </a:cubicBezTo>
                  <a:cubicBezTo>
                    <a:pt x="9743" y="6211"/>
                    <a:pt x="10048" y="5996"/>
                    <a:pt x="10330" y="5733"/>
                  </a:cubicBezTo>
                  <a:cubicBezTo>
                    <a:pt x="10248" y="5500"/>
                    <a:pt x="10162" y="5272"/>
                    <a:pt x="10067" y="5049"/>
                  </a:cubicBezTo>
                  <a:cubicBezTo>
                    <a:pt x="9142" y="2780"/>
                    <a:pt x="7323" y="365"/>
                    <a:pt x="4703" y="37"/>
                  </a:cubicBezTo>
                  <a:cubicBezTo>
                    <a:pt x="4511" y="13"/>
                    <a:pt x="4323" y="1"/>
                    <a:pt x="4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31"/>
            <p:cNvSpPr/>
            <p:nvPr/>
          </p:nvSpPr>
          <p:spPr>
            <a:xfrm>
              <a:off x="3670550" y="3879213"/>
              <a:ext cx="65123" cy="96639"/>
            </a:xfrm>
            <a:custGeom>
              <a:rect b="b" l="l" r="r" t="t"/>
              <a:pathLst>
                <a:path extrusionOk="0" h="4161" w="2804">
                  <a:moveTo>
                    <a:pt x="1" y="0"/>
                  </a:moveTo>
                  <a:lnTo>
                    <a:pt x="1" y="0"/>
                  </a:lnTo>
                  <a:cubicBezTo>
                    <a:pt x="461" y="1554"/>
                    <a:pt x="1378" y="2972"/>
                    <a:pt x="2557" y="4160"/>
                  </a:cubicBezTo>
                  <a:cubicBezTo>
                    <a:pt x="2644" y="3773"/>
                    <a:pt x="2726" y="3386"/>
                    <a:pt x="2803" y="2995"/>
                  </a:cubicBezTo>
                  <a:cubicBezTo>
                    <a:pt x="2070" y="2137"/>
                    <a:pt x="1460" y="1126"/>
                    <a:pt x="1081" y="55"/>
                  </a:cubicBezTo>
                  <a:cubicBezTo>
                    <a:pt x="712" y="28"/>
                    <a:pt x="356" y="5"/>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31"/>
            <p:cNvSpPr/>
            <p:nvPr/>
          </p:nvSpPr>
          <p:spPr>
            <a:xfrm>
              <a:off x="4310561" y="3545771"/>
              <a:ext cx="97382" cy="134008"/>
            </a:xfrm>
            <a:custGeom>
              <a:rect b="b" l="l" r="r" t="t"/>
              <a:pathLst>
                <a:path extrusionOk="0" h="5770" w="4193">
                  <a:moveTo>
                    <a:pt x="3641" y="1"/>
                  </a:moveTo>
                  <a:cubicBezTo>
                    <a:pt x="2225" y="1513"/>
                    <a:pt x="1058" y="3245"/>
                    <a:pt x="0" y="5050"/>
                  </a:cubicBezTo>
                  <a:cubicBezTo>
                    <a:pt x="251" y="5313"/>
                    <a:pt x="520" y="5559"/>
                    <a:pt x="812" y="5769"/>
                  </a:cubicBezTo>
                  <a:cubicBezTo>
                    <a:pt x="1823" y="4083"/>
                    <a:pt x="2921" y="2466"/>
                    <a:pt x="4193" y="1063"/>
                  </a:cubicBezTo>
                  <a:cubicBezTo>
                    <a:pt x="4002" y="712"/>
                    <a:pt x="3819" y="356"/>
                    <a:pt x="36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31"/>
            <p:cNvSpPr/>
            <p:nvPr/>
          </p:nvSpPr>
          <p:spPr>
            <a:xfrm>
              <a:off x="4482844" y="3437775"/>
              <a:ext cx="197598" cy="61871"/>
            </a:xfrm>
            <a:custGeom>
              <a:rect b="b" l="l" r="r" t="t"/>
              <a:pathLst>
                <a:path extrusionOk="0" h="2664" w="8508">
                  <a:moveTo>
                    <a:pt x="6648" y="0"/>
                  </a:moveTo>
                  <a:cubicBezTo>
                    <a:pt x="4285" y="0"/>
                    <a:pt x="2028" y="586"/>
                    <a:pt x="1" y="1690"/>
                  </a:cubicBezTo>
                  <a:cubicBezTo>
                    <a:pt x="142" y="2018"/>
                    <a:pt x="292" y="2340"/>
                    <a:pt x="451" y="2664"/>
                  </a:cubicBezTo>
                  <a:cubicBezTo>
                    <a:pt x="2046" y="1739"/>
                    <a:pt x="3873" y="1143"/>
                    <a:pt x="6005" y="1010"/>
                  </a:cubicBezTo>
                  <a:cubicBezTo>
                    <a:pt x="6243" y="997"/>
                    <a:pt x="6479" y="990"/>
                    <a:pt x="6713" y="990"/>
                  </a:cubicBezTo>
                  <a:cubicBezTo>
                    <a:pt x="7271" y="990"/>
                    <a:pt x="7820" y="1029"/>
                    <a:pt x="8356" y="1106"/>
                  </a:cubicBezTo>
                  <a:cubicBezTo>
                    <a:pt x="8411" y="778"/>
                    <a:pt x="8461" y="449"/>
                    <a:pt x="8507" y="121"/>
                  </a:cubicBezTo>
                  <a:cubicBezTo>
                    <a:pt x="8489" y="117"/>
                    <a:pt x="8466" y="117"/>
                    <a:pt x="8448" y="113"/>
                  </a:cubicBezTo>
                  <a:cubicBezTo>
                    <a:pt x="7843" y="38"/>
                    <a:pt x="7242" y="0"/>
                    <a:pt x="66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31"/>
            <p:cNvSpPr/>
            <p:nvPr/>
          </p:nvSpPr>
          <p:spPr>
            <a:xfrm>
              <a:off x="4869285" y="3645987"/>
              <a:ext cx="26802" cy="77479"/>
            </a:xfrm>
            <a:custGeom>
              <a:rect b="b" l="l" r="r" t="t"/>
              <a:pathLst>
                <a:path extrusionOk="0" h="3336" w="1154">
                  <a:moveTo>
                    <a:pt x="1104" y="1"/>
                  </a:moveTo>
                  <a:cubicBezTo>
                    <a:pt x="771" y="137"/>
                    <a:pt x="443" y="270"/>
                    <a:pt x="114" y="401"/>
                  </a:cubicBezTo>
                  <a:cubicBezTo>
                    <a:pt x="183" y="1090"/>
                    <a:pt x="133" y="1795"/>
                    <a:pt x="1" y="2484"/>
                  </a:cubicBezTo>
                  <a:cubicBezTo>
                    <a:pt x="284" y="2771"/>
                    <a:pt x="562" y="3053"/>
                    <a:pt x="839" y="3336"/>
                  </a:cubicBezTo>
                  <a:cubicBezTo>
                    <a:pt x="1004" y="2638"/>
                    <a:pt x="1094" y="1932"/>
                    <a:pt x="1131" y="1276"/>
                  </a:cubicBezTo>
                  <a:cubicBezTo>
                    <a:pt x="1153" y="844"/>
                    <a:pt x="1145" y="420"/>
                    <a:pt x="11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31"/>
            <p:cNvSpPr/>
            <p:nvPr/>
          </p:nvSpPr>
          <p:spPr>
            <a:xfrm>
              <a:off x="4713352" y="3788821"/>
              <a:ext cx="117565" cy="44638"/>
            </a:xfrm>
            <a:custGeom>
              <a:rect b="b" l="l" r="r" t="t"/>
              <a:pathLst>
                <a:path extrusionOk="0" h="1922" w="5062">
                  <a:moveTo>
                    <a:pt x="597" y="0"/>
                  </a:moveTo>
                  <a:cubicBezTo>
                    <a:pt x="276" y="0"/>
                    <a:pt x="0" y="463"/>
                    <a:pt x="295" y="713"/>
                  </a:cubicBezTo>
                  <a:cubicBezTo>
                    <a:pt x="1195" y="1477"/>
                    <a:pt x="2170" y="1921"/>
                    <a:pt x="3149" y="1921"/>
                  </a:cubicBezTo>
                  <a:cubicBezTo>
                    <a:pt x="3791" y="1921"/>
                    <a:pt x="4435" y="1731"/>
                    <a:pt x="5061" y="1314"/>
                  </a:cubicBezTo>
                  <a:cubicBezTo>
                    <a:pt x="4805" y="1064"/>
                    <a:pt x="4559" y="808"/>
                    <a:pt x="4309" y="557"/>
                  </a:cubicBezTo>
                  <a:cubicBezTo>
                    <a:pt x="3918" y="766"/>
                    <a:pt x="3496" y="869"/>
                    <a:pt x="3055" y="869"/>
                  </a:cubicBezTo>
                  <a:cubicBezTo>
                    <a:pt x="2339" y="869"/>
                    <a:pt x="1572" y="598"/>
                    <a:pt x="797" y="65"/>
                  </a:cubicBezTo>
                  <a:cubicBezTo>
                    <a:pt x="731" y="20"/>
                    <a:pt x="663" y="0"/>
                    <a:pt x="59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31"/>
            <p:cNvSpPr/>
            <p:nvPr/>
          </p:nvSpPr>
          <p:spPr>
            <a:xfrm>
              <a:off x="4780101" y="3478465"/>
              <a:ext cx="75342" cy="75690"/>
            </a:xfrm>
            <a:custGeom>
              <a:rect b="b" l="l" r="r" t="t"/>
              <a:pathLst>
                <a:path extrusionOk="0" h="3259" w="3244">
                  <a:moveTo>
                    <a:pt x="182" y="1"/>
                  </a:moveTo>
                  <a:cubicBezTo>
                    <a:pt x="123" y="361"/>
                    <a:pt x="64" y="725"/>
                    <a:pt x="0" y="1086"/>
                  </a:cubicBezTo>
                  <a:cubicBezTo>
                    <a:pt x="843" y="1677"/>
                    <a:pt x="1586" y="2407"/>
                    <a:pt x="2205" y="3259"/>
                  </a:cubicBezTo>
                  <a:cubicBezTo>
                    <a:pt x="2556" y="3126"/>
                    <a:pt x="2903" y="2990"/>
                    <a:pt x="3244" y="2848"/>
                  </a:cubicBezTo>
                  <a:cubicBezTo>
                    <a:pt x="2429" y="1719"/>
                    <a:pt x="1376" y="752"/>
                    <a:pt x="1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31"/>
            <p:cNvSpPr/>
            <p:nvPr/>
          </p:nvSpPr>
          <p:spPr>
            <a:xfrm>
              <a:off x="4134585" y="3761323"/>
              <a:ext cx="141510" cy="206795"/>
            </a:xfrm>
            <a:custGeom>
              <a:rect b="b" l="l" r="r" t="t"/>
              <a:pathLst>
                <a:path extrusionOk="0" h="8904" w="6093">
                  <a:moveTo>
                    <a:pt x="5254" y="0"/>
                  </a:moveTo>
                  <a:cubicBezTo>
                    <a:pt x="5154" y="187"/>
                    <a:pt x="5054" y="374"/>
                    <a:pt x="4953" y="561"/>
                  </a:cubicBezTo>
                  <a:cubicBezTo>
                    <a:pt x="3546" y="3150"/>
                    <a:pt x="2051" y="5865"/>
                    <a:pt x="0" y="8033"/>
                  </a:cubicBezTo>
                  <a:cubicBezTo>
                    <a:pt x="173" y="8338"/>
                    <a:pt x="370" y="8630"/>
                    <a:pt x="593" y="8904"/>
                  </a:cubicBezTo>
                  <a:cubicBezTo>
                    <a:pt x="2907" y="6534"/>
                    <a:pt x="4530" y="3532"/>
                    <a:pt x="6092" y="616"/>
                  </a:cubicBezTo>
                  <a:cubicBezTo>
                    <a:pt x="5805" y="425"/>
                    <a:pt x="5523" y="219"/>
                    <a:pt x="52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31"/>
            <p:cNvSpPr/>
            <p:nvPr/>
          </p:nvSpPr>
          <p:spPr>
            <a:xfrm>
              <a:off x="3826343" y="3948214"/>
              <a:ext cx="234805" cy="264347"/>
            </a:xfrm>
            <a:custGeom>
              <a:rect b="b" l="l" r="r" t="t"/>
              <a:pathLst>
                <a:path extrusionOk="0" h="11382" w="10110">
                  <a:moveTo>
                    <a:pt x="4848" y="1"/>
                  </a:moveTo>
                  <a:cubicBezTo>
                    <a:pt x="4520" y="160"/>
                    <a:pt x="4183" y="297"/>
                    <a:pt x="3841" y="415"/>
                  </a:cubicBezTo>
                  <a:cubicBezTo>
                    <a:pt x="3927" y="1563"/>
                    <a:pt x="3910" y="2725"/>
                    <a:pt x="3800" y="3878"/>
                  </a:cubicBezTo>
                  <a:cubicBezTo>
                    <a:pt x="2588" y="3778"/>
                    <a:pt x="1389" y="3477"/>
                    <a:pt x="260" y="3003"/>
                  </a:cubicBezTo>
                  <a:cubicBezTo>
                    <a:pt x="178" y="3336"/>
                    <a:pt x="91" y="3668"/>
                    <a:pt x="0" y="4001"/>
                  </a:cubicBezTo>
                  <a:cubicBezTo>
                    <a:pt x="815" y="4356"/>
                    <a:pt x="1654" y="4616"/>
                    <a:pt x="2483" y="4780"/>
                  </a:cubicBezTo>
                  <a:cubicBezTo>
                    <a:pt x="2880" y="4857"/>
                    <a:pt x="3276" y="4903"/>
                    <a:pt x="3668" y="4939"/>
                  </a:cubicBezTo>
                  <a:cubicBezTo>
                    <a:pt x="3372" y="6995"/>
                    <a:pt x="2793" y="9026"/>
                    <a:pt x="2000" y="10944"/>
                  </a:cubicBezTo>
                  <a:cubicBezTo>
                    <a:pt x="2388" y="11113"/>
                    <a:pt x="2775" y="11259"/>
                    <a:pt x="3176" y="11382"/>
                  </a:cubicBezTo>
                  <a:cubicBezTo>
                    <a:pt x="3982" y="9327"/>
                    <a:pt x="4529" y="7159"/>
                    <a:pt x="4785" y="4980"/>
                  </a:cubicBezTo>
                  <a:cubicBezTo>
                    <a:pt x="6638" y="4949"/>
                    <a:pt x="8457" y="4457"/>
                    <a:pt x="10110" y="3627"/>
                  </a:cubicBezTo>
                  <a:cubicBezTo>
                    <a:pt x="9905" y="3367"/>
                    <a:pt x="9710" y="3103"/>
                    <a:pt x="9527" y="2821"/>
                  </a:cubicBezTo>
                  <a:cubicBezTo>
                    <a:pt x="8055" y="3540"/>
                    <a:pt x="6470" y="3896"/>
                    <a:pt x="4884" y="3914"/>
                  </a:cubicBezTo>
                  <a:cubicBezTo>
                    <a:pt x="4980" y="2602"/>
                    <a:pt x="4970" y="1290"/>
                    <a:pt x="48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1" name="Google Shape;621;p31"/>
          <p:cNvSpPr/>
          <p:nvPr/>
        </p:nvSpPr>
        <p:spPr>
          <a:xfrm>
            <a:off x="6027152" y="3437008"/>
            <a:ext cx="537331" cy="538087"/>
          </a:xfrm>
          <a:custGeom>
            <a:rect b="b" l="l" r="r" t="t"/>
            <a:pathLst>
              <a:path extrusionOk="0" h="19408" w="19379">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2" name="Google Shape;622;p31"/>
          <p:cNvGrpSpPr/>
          <p:nvPr/>
        </p:nvGrpSpPr>
        <p:grpSpPr>
          <a:xfrm>
            <a:off x="5985007" y="3394945"/>
            <a:ext cx="1249472" cy="736055"/>
            <a:chOff x="3354887" y="4040758"/>
            <a:chExt cx="1612222" cy="949748"/>
          </a:xfrm>
        </p:grpSpPr>
        <p:sp>
          <p:nvSpPr>
            <p:cNvPr id="623" name="Google Shape;623;p31"/>
            <p:cNvSpPr/>
            <p:nvPr/>
          </p:nvSpPr>
          <p:spPr>
            <a:xfrm>
              <a:off x="3354887" y="4040758"/>
              <a:ext cx="804020" cy="794391"/>
            </a:xfrm>
            <a:custGeom>
              <a:rect b="b" l="l" r="r" t="t"/>
              <a:pathLst>
                <a:path extrusionOk="0" h="50574" w="51187">
                  <a:moveTo>
                    <a:pt x="26196" y="942"/>
                  </a:moveTo>
                  <a:cubicBezTo>
                    <a:pt x="26464" y="942"/>
                    <a:pt x="26731" y="946"/>
                    <a:pt x="26997" y="955"/>
                  </a:cubicBezTo>
                  <a:cubicBezTo>
                    <a:pt x="26965" y="1018"/>
                    <a:pt x="26970" y="1096"/>
                    <a:pt x="27033" y="1173"/>
                  </a:cubicBezTo>
                  <a:cubicBezTo>
                    <a:pt x="28150" y="2576"/>
                    <a:pt x="27507" y="4494"/>
                    <a:pt x="27161" y="6071"/>
                  </a:cubicBezTo>
                  <a:cubicBezTo>
                    <a:pt x="26714" y="8113"/>
                    <a:pt x="25557" y="9793"/>
                    <a:pt x="24072" y="11288"/>
                  </a:cubicBezTo>
                  <a:cubicBezTo>
                    <a:pt x="23853" y="11507"/>
                    <a:pt x="23630" y="11716"/>
                    <a:pt x="23397" y="11921"/>
                  </a:cubicBezTo>
                  <a:cubicBezTo>
                    <a:pt x="22787" y="11503"/>
                    <a:pt x="22154" y="11101"/>
                    <a:pt x="21498" y="10727"/>
                  </a:cubicBezTo>
                  <a:cubicBezTo>
                    <a:pt x="19524" y="9606"/>
                    <a:pt x="17415" y="8714"/>
                    <a:pt x="15282" y="7916"/>
                  </a:cubicBezTo>
                  <a:cubicBezTo>
                    <a:pt x="13333" y="7188"/>
                    <a:pt x="11419" y="6586"/>
                    <a:pt x="9364" y="6536"/>
                  </a:cubicBezTo>
                  <a:cubicBezTo>
                    <a:pt x="14099" y="2965"/>
                    <a:pt x="20257" y="942"/>
                    <a:pt x="26196" y="942"/>
                  </a:cubicBezTo>
                  <a:close/>
                  <a:moveTo>
                    <a:pt x="27576" y="978"/>
                  </a:moveTo>
                  <a:cubicBezTo>
                    <a:pt x="28619" y="1032"/>
                    <a:pt x="29649" y="1150"/>
                    <a:pt x="30665" y="1342"/>
                  </a:cubicBezTo>
                  <a:cubicBezTo>
                    <a:pt x="32642" y="1706"/>
                    <a:pt x="34565" y="2344"/>
                    <a:pt x="36370" y="3209"/>
                  </a:cubicBezTo>
                  <a:cubicBezTo>
                    <a:pt x="39021" y="4477"/>
                    <a:pt x="40994" y="5871"/>
                    <a:pt x="42761" y="8172"/>
                  </a:cubicBezTo>
                  <a:cubicBezTo>
                    <a:pt x="42835" y="8262"/>
                    <a:pt x="42912" y="8353"/>
                    <a:pt x="42990" y="8445"/>
                  </a:cubicBezTo>
                  <a:cubicBezTo>
                    <a:pt x="41409" y="8517"/>
                    <a:pt x="39764" y="9070"/>
                    <a:pt x="38333" y="9556"/>
                  </a:cubicBezTo>
                  <a:cubicBezTo>
                    <a:pt x="36178" y="10285"/>
                    <a:pt x="34200" y="11347"/>
                    <a:pt x="32250" y="12481"/>
                  </a:cubicBezTo>
                  <a:cubicBezTo>
                    <a:pt x="30669" y="13398"/>
                    <a:pt x="29125" y="14377"/>
                    <a:pt x="27635" y="15429"/>
                  </a:cubicBezTo>
                  <a:cubicBezTo>
                    <a:pt x="26491" y="14323"/>
                    <a:pt x="25284" y="13280"/>
                    <a:pt x="23990" y="12340"/>
                  </a:cubicBezTo>
                  <a:cubicBezTo>
                    <a:pt x="24874" y="11534"/>
                    <a:pt x="25675" y="10650"/>
                    <a:pt x="26359" y="9680"/>
                  </a:cubicBezTo>
                  <a:cubicBezTo>
                    <a:pt x="27393" y="8226"/>
                    <a:pt x="27807" y="6618"/>
                    <a:pt x="28145" y="4914"/>
                  </a:cubicBezTo>
                  <a:cubicBezTo>
                    <a:pt x="28391" y="3684"/>
                    <a:pt x="28623" y="1924"/>
                    <a:pt x="27576" y="978"/>
                  </a:cubicBezTo>
                  <a:close/>
                  <a:moveTo>
                    <a:pt x="43701" y="9234"/>
                  </a:moveTo>
                  <a:cubicBezTo>
                    <a:pt x="44525" y="10081"/>
                    <a:pt x="45427" y="10874"/>
                    <a:pt x="46138" y="11825"/>
                  </a:cubicBezTo>
                  <a:cubicBezTo>
                    <a:pt x="48047" y="14377"/>
                    <a:pt x="48904" y="17849"/>
                    <a:pt x="49501" y="20888"/>
                  </a:cubicBezTo>
                  <a:cubicBezTo>
                    <a:pt x="49847" y="22661"/>
                    <a:pt x="50079" y="24461"/>
                    <a:pt x="50161" y="26260"/>
                  </a:cubicBezTo>
                  <a:cubicBezTo>
                    <a:pt x="49587" y="25477"/>
                    <a:pt x="48088" y="24829"/>
                    <a:pt x="47450" y="24588"/>
                  </a:cubicBezTo>
                  <a:cubicBezTo>
                    <a:pt x="45627" y="23904"/>
                    <a:pt x="43682" y="23672"/>
                    <a:pt x="41741" y="23603"/>
                  </a:cubicBezTo>
                  <a:cubicBezTo>
                    <a:pt x="41555" y="23597"/>
                    <a:pt x="41369" y="23594"/>
                    <a:pt x="41184" y="23594"/>
                  </a:cubicBezTo>
                  <a:cubicBezTo>
                    <a:pt x="39088" y="23594"/>
                    <a:pt x="37051" y="23993"/>
                    <a:pt x="35125" y="24693"/>
                  </a:cubicBezTo>
                  <a:cubicBezTo>
                    <a:pt x="34118" y="22902"/>
                    <a:pt x="32861" y="21248"/>
                    <a:pt x="31540" y="19667"/>
                  </a:cubicBezTo>
                  <a:cubicBezTo>
                    <a:pt x="30487" y="18414"/>
                    <a:pt x="29399" y="17189"/>
                    <a:pt x="28245" y="16026"/>
                  </a:cubicBezTo>
                  <a:cubicBezTo>
                    <a:pt x="29466" y="15183"/>
                    <a:pt x="30724" y="14382"/>
                    <a:pt x="32004" y="13612"/>
                  </a:cubicBezTo>
                  <a:cubicBezTo>
                    <a:pt x="35609" y="11457"/>
                    <a:pt x="39426" y="9661"/>
                    <a:pt x="43701" y="9234"/>
                  </a:cubicBezTo>
                  <a:close/>
                  <a:moveTo>
                    <a:pt x="8698" y="7055"/>
                  </a:moveTo>
                  <a:cubicBezTo>
                    <a:pt x="13095" y="7606"/>
                    <a:pt x="17210" y="9333"/>
                    <a:pt x="21028" y="11503"/>
                  </a:cubicBezTo>
                  <a:cubicBezTo>
                    <a:pt x="21593" y="11825"/>
                    <a:pt x="22144" y="12172"/>
                    <a:pt x="22682" y="12541"/>
                  </a:cubicBezTo>
                  <a:cubicBezTo>
                    <a:pt x="20363" y="14422"/>
                    <a:pt x="17589" y="15789"/>
                    <a:pt x="14827" y="16943"/>
                  </a:cubicBezTo>
                  <a:cubicBezTo>
                    <a:pt x="9961" y="18966"/>
                    <a:pt x="3062" y="21098"/>
                    <a:pt x="1054" y="26314"/>
                  </a:cubicBezTo>
                  <a:cubicBezTo>
                    <a:pt x="971" y="25271"/>
                    <a:pt x="940" y="24219"/>
                    <a:pt x="957" y="23170"/>
                  </a:cubicBezTo>
                  <a:cubicBezTo>
                    <a:pt x="1008" y="20213"/>
                    <a:pt x="1445" y="17307"/>
                    <a:pt x="2694" y="14586"/>
                  </a:cubicBezTo>
                  <a:cubicBezTo>
                    <a:pt x="4042" y="11657"/>
                    <a:pt x="6138" y="9119"/>
                    <a:pt x="8698" y="7055"/>
                  </a:cubicBezTo>
                  <a:close/>
                  <a:moveTo>
                    <a:pt x="23275" y="12956"/>
                  </a:moveTo>
                  <a:cubicBezTo>
                    <a:pt x="24546" y="13875"/>
                    <a:pt x="25725" y="14906"/>
                    <a:pt x="26846" y="15999"/>
                  </a:cubicBezTo>
                  <a:cubicBezTo>
                    <a:pt x="24928" y="17408"/>
                    <a:pt x="23111" y="18943"/>
                    <a:pt x="21448" y="20628"/>
                  </a:cubicBezTo>
                  <a:cubicBezTo>
                    <a:pt x="18340" y="23777"/>
                    <a:pt x="15451" y="27199"/>
                    <a:pt x="13050" y="30875"/>
                  </a:cubicBezTo>
                  <a:cubicBezTo>
                    <a:pt x="11779" y="32830"/>
                    <a:pt x="10635" y="34904"/>
                    <a:pt x="9682" y="37018"/>
                  </a:cubicBezTo>
                  <a:cubicBezTo>
                    <a:pt x="9251" y="37979"/>
                    <a:pt x="8872" y="38959"/>
                    <a:pt x="8480" y="39934"/>
                  </a:cubicBezTo>
                  <a:cubicBezTo>
                    <a:pt x="8212" y="40603"/>
                    <a:pt x="7933" y="41273"/>
                    <a:pt x="7846" y="41979"/>
                  </a:cubicBezTo>
                  <a:cubicBezTo>
                    <a:pt x="5577" y="39514"/>
                    <a:pt x="3828" y="36576"/>
                    <a:pt x="2616" y="33418"/>
                  </a:cubicBezTo>
                  <a:cubicBezTo>
                    <a:pt x="1901" y="31559"/>
                    <a:pt x="1441" y="29618"/>
                    <a:pt x="1195" y="27654"/>
                  </a:cubicBezTo>
                  <a:cubicBezTo>
                    <a:pt x="3760" y="21011"/>
                    <a:pt x="11360" y="19380"/>
                    <a:pt x="17387" y="16578"/>
                  </a:cubicBezTo>
                  <a:cubicBezTo>
                    <a:pt x="19465" y="15612"/>
                    <a:pt x="21502" y="14422"/>
                    <a:pt x="23275" y="12956"/>
                  </a:cubicBezTo>
                  <a:close/>
                  <a:moveTo>
                    <a:pt x="41221" y="24352"/>
                  </a:moveTo>
                  <a:cubicBezTo>
                    <a:pt x="42629" y="24352"/>
                    <a:pt x="44060" y="24514"/>
                    <a:pt x="45419" y="24798"/>
                  </a:cubicBezTo>
                  <a:cubicBezTo>
                    <a:pt x="46306" y="24984"/>
                    <a:pt x="47168" y="25281"/>
                    <a:pt x="47974" y="25681"/>
                  </a:cubicBezTo>
                  <a:cubicBezTo>
                    <a:pt x="48352" y="25868"/>
                    <a:pt x="49619" y="26547"/>
                    <a:pt x="49646" y="26921"/>
                  </a:cubicBezTo>
                  <a:cubicBezTo>
                    <a:pt x="49663" y="27152"/>
                    <a:pt x="49839" y="27266"/>
                    <a:pt x="50017" y="27266"/>
                  </a:cubicBezTo>
                  <a:cubicBezTo>
                    <a:pt x="50077" y="27266"/>
                    <a:pt x="50138" y="27253"/>
                    <a:pt x="50193" y="27226"/>
                  </a:cubicBezTo>
                  <a:lnTo>
                    <a:pt x="50193" y="27226"/>
                  </a:lnTo>
                  <a:cubicBezTo>
                    <a:pt x="50243" y="30561"/>
                    <a:pt x="49747" y="33882"/>
                    <a:pt x="48462" y="37026"/>
                  </a:cubicBezTo>
                  <a:cubicBezTo>
                    <a:pt x="47469" y="39451"/>
                    <a:pt x="45938" y="41661"/>
                    <a:pt x="44006" y="43482"/>
                  </a:cubicBezTo>
                  <a:cubicBezTo>
                    <a:pt x="43112" y="44330"/>
                    <a:pt x="42128" y="45036"/>
                    <a:pt x="41089" y="45648"/>
                  </a:cubicBezTo>
                  <a:cubicBezTo>
                    <a:pt x="41312" y="43438"/>
                    <a:pt x="40816" y="41109"/>
                    <a:pt x="40452" y="38936"/>
                  </a:cubicBezTo>
                  <a:cubicBezTo>
                    <a:pt x="40037" y="36480"/>
                    <a:pt x="39213" y="34097"/>
                    <a:pt x="38292" y="31782"/>
                  </a:cubicBezTo>
                  <a:cubicBezTo>
                    <a:pt x="37436" y="29622"/>
                    <a:pt x="36556" y="27422"/>
                    <a:pt x="35481" y="25349"/>
                  </a:cubicBezTo>
                  <a:cubicBezTo>
                    <a:pt x="36993" y="24816"/>
                    <a:pt x="38574" y="24478"/>
                    <a:pt x="40164" y="24383"/>
                  </a:cubicBezTo>
                  <a:cubicBezTo>
                    <a:pt x="40514" y="24362"/>
                    <a:pt x="40867" y="24352"/>
                    <a:pt x="41221" y="24352"/>
                  </a:cubicBezTo>
                  <a:close/>
                  <a:moveTo>
                    <a:pt x="27443" y="16592"/>
                  </a:moveTo>
                  <a:cubicBezTo>
                    <a:pt x="28633" y="17795"/>
                    <a:pt x="29754" y="19065"/>
                    <a:pt x="30838" y="20341"/>
                  </a:cubicBezTo>
                  <a:cubicBezTo>
                    <a:pt x="32118" y="21849"/>
                    <a:pt x="33180" y="23439"/>
                    <a:pt x="34105" y="25094"/>
                  </a:cubicBezTo>
                  <a:cubicBezTo>
                    <a:pt x="32701" y="25700"/>
                    <a:pt x="31367" y="26461"/>
                    <a:pt x="30118" y="27353"/>
                  </a:cubicBezTo>
                  <a:cubicBezTo>
                    <a:pt x="26669" y="29828"/>
                    <a:pt x="24081" y="33569"/>
                    <a:pt x="22541" y="37396"/>
                  </a:cubicBezTo>
                  <a:cubicBezTo>
                    <a:pt x="21734" y="39396"/>
                    <a:pt x="21383" y="41547"/>
                    <a:pt x="21557" y="43684"/>
                  </a:cubicBezTo>
                  <a:cubicBezTo>
                    <a:pt x="21643" y="44763"/>
                    <a:pt x="21925" y="45820"/>
                    <a:pt x="22258" y="46850"/>
                  </a:cubicBezTo>
                  <a:cubicBezTo>
                    <a:pt x="22432" y="47379"/>
                    <a:pt x="22636" y="47902"/>
                    <a:pt x="22865" y="48413"/>
                  </a:cubicBezTo>
                  <a:cubicBezTo>
                    <a:pt x="23046" y="48809"/>
                    <a:pt x="23311" y="49183"/>
                    <a:pt x="23530" y="49570"/>
                  </a:cubicBezTo>
                  <a:cubicBezTo>
                    <a:pt x="20819" y="49242"/>
                    <a:pt x="18140" y="48481"/>
                    <a:pt x="15648" y="47456"/>
                  </a:cubicBezTo>
                  <a:cubicBezTo>
                    <a:pt x="12777" y="46271"/>
                    <a:pt x="10317" y="44531"/>
                    <a:pt x="8261" y="42416"/>
                  </a:cubicBezTo>
                  <a:cubicBezTo>
                    <a:pt x="8717" y="40548"/>
                    <a:pt x="9606" y="38731"/>
                    <a:pt x="10403" y="36986"/>
                  </a:cubicBezTo>
                  <a:cubicBezTo>
                    <a:pt x="11264" y="35113"/>
                    <a:pt x="12325" y="33291"/>
                    <a:pt x="13438" y="31541"/>
                  </a:cubicBezTo>
                  <a:cubicBezTo>
                    <a:pt x="15770" y="27868"/>
                    <a:pt x="18709" y="24602"/>
                    <a:pt x="21738" y="21462"/>
                  </a:cubicBezTo>
                  <a:cubicBezTo>
                    <a:pt x="23479" y="19662"/>
                    <a:pt x="25407" y="18058"/>
                    <a:pt x="27443" y="16592"/>
                  </a:cubicBezTo>
                  <a:close/>
                  <a:moveTo>
                    <a:pt x="34460" y="25740"/>
                  </a:moveTo>
                  <a:cubicBezTo>
                    <a:pt x="35544" y="27754"/>
                    <a:pt x="36446" y="29864"/>
                    <a:pt x="37327" y="32038"/>
                  </a:cubicBezTo>
                  <a:cubicBezTo>
                    <a:pt x="38164" y="34111"/>
                    <a:pt x="38862" y="36229"/>
                    <a:pt x="39327" y="38407"/>
                  </a:cubicBezTo>
                  <a:cubicBezTo>
                    <a:pt x="39823" y="40717"/>
                    <a:pt x="39991" y="43059"/>
                    <a:pt x="40283" y="45387"/>
                  </a:cubicBezTo>
                  <a:cubicBezTo>
                    <a:pt x="40192" y="45533"/>
                    <a:pt x="40210" y="45761"/>
                    <a:pt x="40374" y="45879"/>
                  </a:cubicBezTo>
                  <a:cubicBezTo>
                    <a:pt x="40275" y="45809"/>
                    <a:pt x="40230" y="45781"/>
                    <a:pt x="40219" y="45781"/>
                  </a:cubicBezTo>
                  <a:cubicBezTo>
                    <a:pt x="40194" y="45781"/>
                    <a:pt x="40347" y="45921"/>
                    <a:pt x="40452" y="46007"/>
                  </a:cubicBezTo>
                  <a:cubicBezTo>
                    <a:pt x="39085" y="46750"/>
                    <a:pt x="37632" y="47347"/>
                    <a:pt x="36146" y="47894"/>
                  </a:cubicBezTo>
                  <a:cubicBezTo>
                    <a:pt x="33034" y="49036"/>
                    <a:pt x="29764" y="49754"/>
                    <a:pt x="26428" y="49754"/>
                  </a:cubicBezTo>
                  <a:cubicBezTo>
                    <a:pt x="26184" y="49754"/>
                    <a:pt x="25939" y="49751"/>
                    <a:pt x="25694" y="49743"/>
                  </a:cubicBezTo>
                  <a:cubicBezTo>
                    <a:pt x="25166" y="49725"/>
                    <a:pt x="24632" y="49688"/>
                    <a:pt x="24104" y="49633"/>
                  </a:cubicBezTo>
                  <a:cubicBezTo>
                    <a:pt x="23925" y="49141"/>
                    <a:pt x="23630" y="48704"/>
                    <a:pt x="23416" y="48190"/>
                  </a:cubicBezTo>
                  <a:cubicBezTo>
                    <a:pt x="23001" y="47200"/>
                    <a:pt x="22705" y="46171"/>
                    <a:pt x="22477" y="45132"/>
                  </a:cubicBezTo>
                  <a:cubicBezTo>
                    <a:pt x="22012" y="42963"/>
                    <a:pt x="22240" y="40758"/>
                    <a:pt x="22887" y="38649"/>
                  </a:cubicBezTo>
                  <a:cubicBezTo>
                    <a:pt x="24017" y="34976"/>
                    <a:pt x="26518" y="31344"/>
                    <a:pt x="29481" y="28807"/>
                  </a:cubicBezTo>
                  <a:cubicBezTo>
                    <a:pt x="30943" y="27554"/>
                    <a:pt x="32638" y="26506"/>
                    <a:pt x="34460" y="25740"/>
                  </a:cubicBezTo>
                  <a:close/>
                  <a:moveTo>
                    <a:pt x="25835" y="0"/>
                  </a:moveTo>
                  <a:cubicBezTo>
                    <a:pt x="25637" y="0"/>
                    <a:pt x="25440" y="2"/>
                    <a:pt x="25243" y="6"/>
                  </a:cubicBezTo>
                  <a:cubicBezTo>
                    <a:pt x="20049" y="120"/>
                    <a:pt x="14818" y="1989"/>
                    <a:pt x="10512" y="4723"/>
                  </a:cubicBezTo>
                  <a:cubicBezTo>
                    <a:pt x="6265" y="7415"/>
                    <a:pt x="2826" y="11284"/>
                    <a:pt x="1149" y="15936"/>
                  </a:cubicBezTo>
                  <a:cubicBezTo>
                    <a:pt x="183" y="18624"/>
                    <a:pt x="0" y="21567"/>
                    <a:pt x="23" y="24392"/>
                  </a:cubicBezTo>
                  <a:cubicBezTo>
                    <a:pt x="55" y="27668"/>
                    <a:pt x="684" y="30949"/>
                    <a:pt x="1869" y="34019"/>
                  </a:cubicBezTo>
                  <a:cubicBezTo>
                    <a:pt x="4002" y="39551"/>
                    <a:pt x="7970" y="44626"/>
                    <a:pt x="13442" y="47406"/>
                  </a:cubicBezTo>
                  <a:cubicBezTo>
                    <a:pt x="16704" y="49059"/>
                    <a:pt x="20290" y="50112"/>
                    <a:pt x="23940" y="50454"/>
                  </a:cubicBezTo>
                  <a:cubicBezTo>
                    <a:pt x="23972" y="50473"/>
                    <a:pt x="24010" y="50482"/>
                    <a:pt x="24049" y="50482"/>
                  </a:cubicBezTo>
                  <a:cubicBezTo>
                    <a:pt x="24077" y="50482"/>
                    <a:pt x="24105" y="50477"/>
                    <a:pt x="24131" y="50468"/>
                  </a:cubicBezTo>
                  <a:cubicBezTo>
                    <a:pt x="24934" y="50538"/>
                    <a:pt x="25740" y="50573"/>
                    <a:pt x="26546" y="50573"/>
                  </a:cubicBezTo>
                  <a:cubicBezTo>
                    <a:pt x="28365" y="50573"/>
                    <a:pt x="30186" y="50392"/>
                    <a:pt x="31977" y="50016"/>
                  </a:cubicBezTo>
                  <a:cubicBezTo>
                    <a:pt x="37476" y="48859"/>
                    <a:pt x="43108" y="46430"/>
                    <a:pt x="46561" y="42006"/>
                  </a:cubicBezTo>
                  <a:cubicBezTo>
                    <a:pt x="49650" y="38048"/>
                    <a:pt x="51036" y="33149"/>
                    <a:pt x="51114" y="28242"/>
                  </a:cubicBezTo>
                  <a:cubicBezTo>
                    <a:pt x="51187" y="23717"/>
                    <a:pt x="50339" y="18988"/>
                    <a:pt x="48666" y="14769"/>
                  </a:cubicBezTo>
                  <a:cubicBezTo>
                    <a:pt x="47774" y="12527"/>
                    <a:pt x="46516" y="10704"/>
                    <a:pt x="44812" y="8965"/>
                  </a:cubicBezTo>
                  <a:cubicBezTo>
                    <a:pt x="44096" y="8231"/>
                    <a:pt x="43499" y="7383"/>
                    <a:pt x="42821" y="6622"/>
                  </a:cubicBezTo>
                  <a:cubicBezTo>
                    <a:pt x="41072" y="4645"/>
                    <a:pt x="38452" y="3575"/>
                    <a:pt x="36137" y="2344"/>
                  </a:cubicBezTo>
                  <a:cubicBezTo>
                    <a:pt x="35043" y="1765"/>
                    <a:pt x="33899" y="1264"/>
                    <a:pt x="32697" y="923"/>
                  </a:cubicBezTo>
                  <a:cubicBezTo>
                    <a:pt x="30476" y="297"/>
                    <a:pt x="28150" y="0"/>
                    <a:pt x="2583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31"/>
            <p:cNvSpPr/>
            <p:nvPr/>
          </p:nvSpPr>
          <p:spPr>
            <a:xfrm>
              <a:off x="4282691" y="4677108"/>
              <a:ext cx="272429" cy="84934"/>
            </a:xfrm>
            <a:custGeom>
              <a:rect b="b" l="l" r="r" t="t"/>
              <a:pathLst>
                <a:path extrusionOk="0" h="3657" w="11730">
                  <a:moveTo>
                    <a:pt x="440" y="0"/>
                  </a:moveTo>
                  <a:cubicBezTo>
                    <a:pt x="201" y="0"/>
                    <a:pt x="0" y="287"/>
                    <a:pt x="216" y="510"/>
                  </a:cubicBezTo>
                  <a:cubicBezTo>
                    <a:pt x="2381" y="2735"/>
                    <a:pt x="4958" y="3657"/>
                    <a:pt x="7748" y="3657"/>
                  </a:cubicBezTo>
                  <a:cubicBezTo>
                    <a:pt x="8953" y="3657"/>
                    <a:pt x="10198" y="3485"/>
                    <a:pt x="11466" y="3172"/>
                  </a:cubicBezTo>
                  <a:cubicBezTo>
                    <a:pt x="11717" y="3113"/>
                    <a:pt x="11730" y="2711"/>
                    <a:pt x="11466" y="2661"/>
                  </a:cubicBezTo>
                  <a:cubicBezTo>
                    <a:pt x="10787" y="2522"/>
                    <a:pt x="10129" y="2481"/>
                    <a:pt x="9469" y="2481"/>
                  </a:cubicBezTo>
                  <a:cubicBezTo>
                    <a:pt x="8743" y="2481"/>
                    <a:pt x="8015" y="2530"/>
                    <a:pt x="7256" y="2552"/>
                  </a:cubicBezTo>
                  <a:cubicBezTo>
                    <a:pt x="7185" y="2554"/>
                    <a:pt x="7113" y="2555"/>
                    <a:pt x="7042" y="2555"/>
                  </a:cubicBezTo>
                  <a:cubicBezTo>
                    <a:pt x="4776" y="2555"/>
                    <a:pt x="2372" y="1509"/>
                    <a:pt x="645" y="78"/>
                  </a:cubicBezTo>
                  <a:cubicBezTo>
                    <a:pt x="579" y="24"/>
                    <a:pt x="508" y="0"/>
                    <a:pt x="4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31"/>
            <p:cNvSpPr/>
            <p:nvPr/>
          </p:nvSpPr>
          <p:spPr>
            <a:xfrm>
              <a:off x="4232107" y="4765223"/>
              <a:ext cx="168521" cy="129921"/>
            </a:xfrm>
            <a:custGeom>
              <a:rect b="b" l="l" r="r" t="t"/>
              <a:pathLst>
                <a:path extrusionOk="0" h="5594" w="7256">
                  <a:moveTo>
                    <a:pt x="466" y="0"/>
                  </a:moveTo>
                  <a:cubicBezTo>
                    <a:pt x="227" y="0"/>
                    <a:pt x="1" y="230"/>
                    <a:pt x="176" y="484"/>
                  </a:cubicBezTo>
                  <a:cubicBezTo>
                    <a:pt x="922" y="1596"/>
                    <a:pt x="1870" y="2467"/>
                    <a:pt x="2955" y="3245"/>
                  </a:cubicBezTo>
                  <a:cubicBezTo>
                    <a:pt x="4089" y="4061"/>
                    <a:pt x="5475" y="5196"/>
                    <a:pt x="6827" y="5583"/>
                  </a:cubicBezTo>
                  <a:cubicBezTo>
                    <a:pt x="6850" y="5590"/>
                    <a:pt x="6873" y="5593"/>
                    <a:pt x="6896" y="5593"/>
                  </a:cubicBezTo>
                  <a:cubicBezTo>
                    <a:pt x="7089" y="5593"/>
                    <a:pt x="7256" y="5366"/>
                    <a:pt x="7134" y="5182"/>
                  </a:cubicBezTo>
                  <a:cubicBezTo>
                    <a:pt x="6514" y="4252"/>
                    <a:pt x="5302" y="3714"/>
                    <a:pt x="4381" y="3132"/>
                  </a:cubicBezTo>
                  <a:cubicBezTo>
                    <a:pt x="3073" y="2298"/>
                    <a:pt x="1693" y="1401"/>
                    <a:pt x="754" y="147"/>
                  </a:cubicBezTo>
                  <a:cubicBezTo>
                    <a:pt x="677" y="44"/>
                    <a:pt x="570" y="0"/>
                    <a:pt x="4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31"/>
            <p:cNvSpPr/>
            <p:nvPr/>
          </p:nvSpPr>
          <p:spPr>
            <a:xfrm>
              <a:off x="4154861" y="4859261"/>
              <a:ext cx="141696" cy="131244"/>
            </a:xfrm>
            <a:custGeom>
              <a:rect b="b" l="l" r="r" t="t"/>
              <a:pathLst>
                <a:path extrusionOk="0" h="5651" w="6101">
                  <a:moveTo>
                    <a:pt x="457" y="1"/>
                  </a:moveTo>
                  <a:cubicBezTo>
                    <a:pt x="223" y="1"/>
                    <a:pt x="0" y="227"/>
                    <a:pt x="162" y="486"/>
                  </a:cubicBezTo>
                  <a:cubicBezTo>
                    <a:pt x="1506" y="2651"/>
                    <a:pt x="3133" y="4742"/>
                    <a:pt x="5611" y="5631"/>
                  </a:cubicBezTo>
                  <a:cubicBezTo>
                    <a:pt x="5650" y="5644"/>
                    <a:pt x="5686" y="5650"/>
                    <a:pt x="5720" y="5650"/>
                  </a:cubicBezTo>
                  <a:cubicBezTo>
                    <a:pt x="6000" y="5650"/>
                    <a:pt x="6101" y="5222"/>
                    <a:pt x="5857" y="5051"/>
                  </a:cubicBezTo>
                  <a:cubicBezTo>
                    <a:pt x="3838" y="3639"/>
                    <a:pt x="2194" y="2144"/>
                    <a:pt x="740" y="149"/>
                  </a:cubicBezTo>
                  <a:cubicBezTo>
                    <a:pt x="665" y="44"/>
                    <a:pt x="560" y="1"/>
                    <a:pt x="4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31"/>
            <p:cNvSpPr/>
            <p:nvPr/>
          </p:nvSpPr>
          <p:spPr>
            <a:xfrm>
              <a:off x="4533544" y="4729341"/>
              <a:ext cx="297280" cy="127389"/>
            </a:xfrm>
            <a:custGeom>
              <a:rect b="b" l="l" r="r" t="t"/>
              <a:pathLst>
                <a:path extrusionOk="0" h="5485" w="12800">
                  <a:moveTo>
                    <a:pt x="12504" y="0"/>
                  </a:moveTo>
                  <a:cubicBezTo>
                    <a:pt x="12475" y="0"/>
                    <a:pt x="12445" y="6"/>
                    <a:pt x="12416" y="20"/>
                  </a:cubicBezTo>
                  <a:cubicBezTo>
                    <a:pt x="9014" y="1669"/>
                    <a:pt x="6331" y="4792"/>
                    <a:pt x="2571" y="4792"/>
                  </a:cubicBezTo>
                  <a:cubicBezTo>
                    <a:pt x="1895" y="4792"/>
                    <a:pt x="1184" y="4691"/>
                    <a:pt x="428" y="4462"/>
                  </a:cubicBezTo>
                  <a:cubicBezTo>
                    <a:pt x="398" y="4453"/>
                    <a:pt x="369" y="4449"/>
                    <a:pt x="343" y="4449"/>
                  </a:cubicBezTo>
                  <a:cubicBezTo>
                    <a:pt x="77" y="4449"/>
                    <a:pt x="1" y="4866"/>
                    <a:pt x="287" y="4977"/>
                  </a:cubicBezTo>
                  <a:cubicBezTo>
                    <a:pt x="1204" y="5329"/>
                    <a:pt x="2107" y="5484"/>
                    <a:pt x="2992" y="5484"/>
                  </a:cubicBezTo>
                  <a:cubicBezTo>
                    <a:pt x="6651" y="5484"/>
                    <a:pt x="9989" y="2821"/>
                    <a:pt x="12652" y="330"/>
                  </a:cubicBezTo>
                  <a:cubicBezTo>
                    <a:pt x="12800" y="195"/>
                    <a:pt x="12665" y="0"/>
                    <a:pt x="125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31"/>
            <p:cNvSpPr/>
            <p:nvPr/>
          </p:nvSpPr>
          <p:spPr>
            <a:xfrm>
              <a:off x="4503073" y="4936763"/>
              <a:ext cx="220312" cy="51374"/>
            </a:xfrm>
            <a:custGeom>
              <a:rect b="b" l="l" r="r" t="t"/>
              <a:pathLst>
                <a:path extrusionOk="0" h="2212" w="9486">
                  <a:moveTo>
                    <a:pt x="489" y="1"/>
                  </a:moveTo>
                  <a:cubicBezTo>
                    <a:pt x="227" y="1"/>
                    <a:pt x="0" y="325"/>
                    <a:pt x="245" y="553"/>
                  </a:cubicBezTo>
                  <a:cubicBezTo>
                    <a:pt x="1524" y="1736"/>
                    <a:pt x="3212" y="2212"/>
                    <a:pt x="4934" y="2212"/>
                  </a:cubicBezTo>
                  <a:cubicBezTo>
                    <a:pt x="6415" y="2212"/>
                    <a:pt x="7922" y="1860"/>
                    <a:pt x="9218" y="1304"/>
                  </a:cubicBezTo>
                  <a:cubicBezTo>
                    <a:pt x="9485" y="1186"/>
                    <a:pt x="9368" y="724"/>
                    <a:pt x="9089" y="724"/>
                  </a:cubicBezTo>
                  <a:cubicBezTo>
                    <a:pt x="9079" y="724"/>
                    <a:pt x="9068" y="724"/>
                    <a:pt x="9058" y="725"/>
                  </a:cubicBezTo>
                  <a:cubicBezTo>
                    <a:pt x="7539" y="898"/>
                    <a:pt x="5892" y="1313"/>
                    <a:pt x="4324" y="1313"/>
                  </a:cubicBezTo>
                  <a:cubicBezTo>
                    <a:pt x="3027" y="1313"/>
                    <a:pt x="1783" y="1029"/>
                    <a:pt x="710" y="88"/>
                  </a:cubicBezTo>
                  <a:cubicBezTo>
                    <a:pt x="640" y="27"/>
                    <a:pt x="563" y="1"/>
                    <a:pt x="4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31"/>
            <p:cNvSpPr/>
            <p:nvPr/>
          </p:nvSpPr>
          <p:spPr>
            <a:xfrm>
              <a:off x="4811826" y="4741882"/>
              <a:ext cx="155282" cy="132847"/>
            </a:xfrm>
            <a:custGeom>
              <a:rect b="b" l="l" r="r" t="t"/>
              <a:pathLst>
                <a:path extrusionOk="0" h="5720" w="6686">
                  <a:moveTo>
                    <a:pt x="6249" y="1"/>
                  </a:moveTo>
                  <a:cubicBezTo>
                    <a:pt x="6188" y="1"/>
                    <a:pt x="6126" y="15"/>
                    <a:pt x="6066" y="45"/>
                  </a:cubicBezTo>
                  <a:cubicBezTo>
                    <a:pt x="5054" y="555"/>
                    <a:pt x="4211" y="1640"/>
                    <a:pt x="3350" y="2387"/>
                  </a:cubicBezTo>
                  <a:cubicBezTo>
                    <a:pt x="2311" y="3280"/>
                    <a:pt x="1318" y="4227"/>
                    <a:pt x="279" y="5116"/>
                  </a:cubicBezTo>
                  <a:cubicBezTo>
                    <a:pt x="0" y="5356"/>
                    <a:pt x="257" y="5719"/>
                    <a:pt x="550" y="5719"/>
                  </a:cubicBezTo>
                  <a:cubicBezTo>
                    <a:pt x="631" y="5719"/>
                    <a:pt x="714" y="5692"/>
                    <a:pt x="790" y="5627"/>
                  </a:cubicBezTo>
                  <a:cubicBezTo>
                    <a:pt x="1833" y="4734"/>
                    <a:pt x="3118" y="4091"/>
                    <a:pt x="4207" y="3243"/>
                  </a:cubicBezTo>
                  <a:cubicBezTo>
                    <a:pt x="5118" y="2532"/>
                    <a:pt x="6316" y="1626"/>
                    <a:pt x="6617" y="465"/>
                  </a:cubicBezTo>
                  <a:cubicBezTo>
                    <a:pt x="6686" y="204"/>
                    <a:pt x="6481" y="1"/>
                    <a:pt x="624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633" name="Shape 633"/>
        <p:cNvGrpSpPr/>
        <p:nvPr/>
      </p:nvGrpSpPr>
      <p:grpSpPr>
        <a:xfrm>
          <a:off x="0" y="0"/>
          <a:ext cx="0" cy="0"/>
          <a:chOff x="0" y="0"/>
          <a:chExt cx="0" cy="0"/>
        </a:xfrm>
      </p:grpSpPr>
      <p:sp>
        <p:nvSpPr>
          <p:cNvPr id="634" name="Google Shape;634;p32"/>
          <p:cNvSpPr txBox="1"/>
          <p:nvPr>
            <p:ph idx="1" type="subTitle"/>
          </p:nvPr>
        </p:nvSpPr>
        <p:spPr>
          <a:xfrm>
            <a:off x="712675" y="2294246"/>
            <a:ext cx="7718700" cy="2242800"/>
          </a:xfrm>
          <a:prstGeom prst="rect">
            <a:avLst/>
          </a:prstGeom>
        </p:spPr>
        <p:txBody>
          <a:bodyPr anchorCtr="0" anchor="t" bIns="0" lIns="0" spcFirstLastPara="1" rIns="0" wrap="square" tIns="0">
            <a:noAutofit/>
          </a:bodyPr>
          <a:lstStyle/>
          <a:p>
            <a:pPr indent="0" lvl="0" marL="0" rtl="0" algn="l">
              <a:spcBef>
                <a:spcPts val="0"/>
              </a:spcBef>
              <a:spcAft>
                <a:spcPts val="0"/>
              </a:spcAft>
              <a:buClr>
                <a:schemeClr val="dk1"/>
              </a:buClr>
              <a:buSzPts val="600"/>
              <a:buFont typeface="Arial"/>
              <a:buNone/>
            </a:pPr>
            <a:r>
              <a:rPr lang="en"/>
              <a:t>Do you know what helps you make your point clear?</a:t>
            </a:r>
            <a:br>
              <a:rPr lang="en"/>
            </a:br>
            <a:r>
              <a:rPr lang="en"/>
              <a:t>Lists like this one:</a:t>
            </a:r>
            <a:br>
              <a:rPr lang="en"/>
            </a:br>
            <a:endParaRPr/>
          </a:p>
          <a:p>
            <a:pPr indent="-228600" lvl="0" marL="241300" rtl="0" algn="l">
              <a:spcBef>
                <a:spcPts val="0"/>
              </a:spcBef>
              <a:spcAft>
                <a:spcPts val="0"/>
              </a:spcAft>
              <a:buClr>
                <a:schemeClr val="dk2"/>
              </a:buClr>
              <a:buSzPts val="1600"/>
              <a:buFont typeface="Roboto Slab Regular"/>
              <a:buChar char="●"/>
            </a:pPr>
            <a:r>
              <a:rPr lang="en"/>
              <a:t>They’re simple </a:t>
            </a:r>
            <a:endParaRPr/>
          </a:p>
          <a:p>
            <a:pPr indent="-228600" lvl="0" marL="241300" rtl="0" algn="l">
              <a:spcBef>
                <a:spcPts val="0"/>
              </a:spcBef>
              <a:spcAft>
                <a:spcPts val="0"/>
              </a:spcAft>
              <a:buClr>
                <a:schemeClr val="lt1"/>
              </a:buClr>
              <a:buSzPts val="1600"/>
              <a:buFont typeface="Roboto Slab Regular"/>
              <a:buChar char="●"/>
            </a:pPr>
            <a:r>
              <a:rPr lang="en"/>
              <a:t>You can organize your ideas clearly</a:t>
            </a:r>
            <a:endParaRPr/>
          </a:p>
          <a:p>
            <a:pPr indent="-228600" lvl="0" marL="241300" rtl="0" algn="l">
              <a:spcBef>
                <a:spcPts val="0"/>
              </a:spcBef>
              <a:spcAft>
                <a:spcPts val="0"/>
              </a:spcAft>
              <a:buClr>
                <a:schemeClr val="dk2"/>
              </a:buClr>
              <a:buSzPts val="1600"/>
              <a:buFont typeface="Roboto Slab Regular"/>
              <a:buChar char="●"/>
            </a:pPr>
            <a:r>
              <a:rPr lang="en"/>
              <a:t>You’ll never forget to buy milk!</a:t>
            </a:r>
            <a:endParaRPr/>
          </a:p>
          <a:p>
            <a:pPr indent="0" lvl="0" marL="0" rtl="0" algn="l">
              <a:spcBef>
                <a:spcPts val="0"/>
              </a:spcBef>
              <a:spcAft>
                <a:spcPts val="0"/>
              </a:spcAft>
              <a:buClr>
                <a:schemeClr val="dk1"/>
              </a:buClr>
              <a:buSzPts val="600"/>
              <a:buFont typeface="Arial"/>
              <a:buNone/>
            </a:pPr>
            <a:r>
              <a:t/>
            </a:r>
            <a:endParaRPr/>
          </a:p>
          <a:p>
            <a:pPr indent="0" lvl="0" marL="0" rtl="0" algn="l">
              <a:spcBef>
                <a:spcPts val="0"/>
              </a:spcBef>
              <a:spcAft>
                <a:spcPts val="0"/>
              </a:spcAft>
              <a:buClr>
                <a:schemeClr val="dk1"/>
              </a:buClr>
              <a:buSzPts val="600"/>
              <a:buFont typeface="Arial"/>
              <a:buNone/>
            </a:pPr>
            <a:r>
              <a:rPr lang="en"/>
              <a:t>And the most important thing: the audience won’t miss the point of your presentation</a:t>
            </a:r>
            <a:endParaRPr/>
          </a:p>
        </p:txBody>
      </p:sp>
      <p:sp>
        <p:nvSpPr>
          <p:cNvPr id="635" name="Google Shape;635;p32"/>
          <p:cNvSpPr txBox="1"/>
          <p:nvPr>
            <p:ph type="title"/>
          </p:nvPr>
        </p:nvSpPr>
        <p:spPr>
          <a:xfrm>
            <a:off x="712675" y="688400"/>
            <a:ext cx="3636000" cy="13068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THE </a:t>
            </a:r>
            <a:r>
              <a:rPr lang="en">
                <a:solidFill>
                  <a:schemeClr val="accent1"/>
                </a:solidFill>
              </a:rPr>
              <a:t>SLIDE TITLE </a:t>
            </a:r>
            <a:r>
              <a:rPr lang="en"/>
              <a:t>GOES HERE!</a:t>
            </a:r>
            <a:endParaRPr/>
          </a:p>
        </p:txBody>
      </p:sp>
      <p:grpSp>
        <p:nvGrpSpPr>
          <p:cNvPr id="636" name="Google Shape;636;p32"/>
          <p:cNvGrpSpPr/>
          <p:nvPr/>
        </p:nvGrpSpPr>
        <p:grpSpPr>
          <a:xfrm>
            <a:off x="6090915" y="1487839"/>
            <a:ext cx="3033408" cy="2480373"/>
            <a:chOff x="6090915" y="1487839"/>
            <a:chExt cx="3033408" cy="2480373"/>
          </a:xfrm>
        </p:grpSpPr>
        <p:grpSp>
          <p:nvGrpSpPr>
            <p:cNvPr id="637" name="Google Shape;637;p32"/>
            <p:cNvGrpSpPr/>
            <p:nvPr/>
          </p:nvGrpSpPr>
          <p:grpSpPr>
            <a:xfrm>
              <a:off x="6749502" y="2208845"/>
              <a:ext cx="2374821" cy="1759367"/>
              <a:chOff x="6749502" y="2208845"/>
              <a:chExt cx="2374821" cy="1759367"/>
            </a:xfrm>
          </p:grpSpPr>
          <p:sp>
            <p:nvSpPr>
              <p:cNvPr id="638" name="Google Shape;638;p32"/>
              <p:cNvSpPr/>
              <p:nvPr/>
            </p:nvSpPr>
            <p:spPr>
              <a:xfrm>
                <a:off x="6813788" y="2246274"/>
                <a:ext cx="631126" cy="650993"/>
              </a:xfrm>
              <a:custGeom>
                <a:rect b="b" l="l" r="r" t="t"/>
                <a:pathLst>
                  <a:path extrusionOk="0" h="19408" w="19379">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9" name="Google Shape;639;p32"/>
              <p:cNvGrpSpPr/>
              <p:nvPr/>
            </p:nvGrpSpPr>
            <p:grpSpPr>
              <a:xfrm>
                <a:off x="6749502" y="2208845"/>
                <a:ext cx="759700" cy="725803"/>
                <a:chOff x="4279125" y="2463925"/>
                <a:chExt cx="543225" cy="518950"/>
              </a:xfrm>
            </p:grpSpPr>
            <p:sp>
              <p:nvSpPr>
                <p:cNvPr id="640" name="Google Shape;640;p32"/>
                <p:cNvSpPr/>
                <p:nvPr/>
              </p:nvSpPr>
              <p:spPr>
                <a:xfrm>
                  <a:off x="4279125" y="2463925"/>
                  <a:ext cx="543225" cy="518950"/>
                </a:xfrm>
                <a:custGeom>
                  <a:rect b="b" l="l" r="r" t="t"/>
                  <a:pathLst>
                    <a:path extrusionOk="0" h="20758" w="21729">
                      <a:moveTo>
                        <a:pt x="4602" y="18661"/>
                      </a:moveTo>
                      <a:cubicBezTo>
                        <a:pt x="6126" y="19726"/>
                        <a:pt x="7848" y="20324"/>
                        <a:pt x="9692" y="20623"/>
                      </a:cubicBezTo>
                      <a:cubicBezTo>
                        <a:pt x="9813" y="20640"/>
                        <a:pt x="9934" y="20661"/>
                        <a:pt x="10055" y="20665"/>
                      </a:cubicBezTo>
                      <a:cubicBezTo>
                        <a:pt x="11091" y="20699"/>
                        <a:pt x="12131" y="20758"/>
                        <a:pt x="13160" y="20567"/>
                      </a:cubicBezTo>
                      <a:cubicBezTo>
                        <a:pt x="13814" y="20446"/>
                        <a:pt x="14466" y="20311"/>
                        <a:pt x="15107" y="20131"/>
                      </a:cubicBezTo>
                      <a:cubicBezTo>
                        <a:pt x="15609" y="19992"/>
                        <a:pt x="16095" y="19781"/>
                        <a:pt x="16583" y="19594"/>
                      </a:cubicBezTo>
                      <a:cubicBezTo>
                        <a:pt x="16732" y="19539"/>
                        <a:pt x="16870" y="19469"/>
                        <a:pt x="17013" y="19400"/>
                      </a:cubicBezTo>
                      <a:cubicBezTo>
                        <a:pt x="17553" y="19144"/>
                        <a:pt x="17996" y="18752"/>
                        <a:pt x="18478" y="18416"/>
                      </a:cubicBezTo>
                      <a:cubicBezTo>
                        <a:pt x="19947" y="17383"/>
                        <a:pt x="20720" y="15931"/>
                        <a:pt x="21170" y="14292"/>
                      </a:cubicBezTo>
                      <a:cubicBezTo>
                        <a:pt x="21330" y="13704"/>
                        <a:pt x="21413" y="13097"/>
                        <a:pt x="21530" y="12501"/>
                      </a:cubicBezTo>
                      <a:cubicBezTo>
                        <a:pt x="21569" y="12300"/>
                        <a:pt x="21614" y="12103"/>
                        <a:pt x="21642" y="11902"/>
                      </a:cubicBezTo>
                      <a:cubicBezTo>
                        <a:pt x="21721" y="11348"/>
                        <a:pt x="21725" y="10790"/>
                        <a:pt x="21725" y="10232"/>
                      </a:cubicBezTo>
                      <a:cubicBezTo>
                        <a:pt x="21728" y="9854"/>
                        <a:pt x="21659" y="9498"/>
                        <a:pt x="21538" y="9137"/>
                      </a:cubicBezTo>
                      <a:cubicBezTo>
                        <a:pt x="21430" y="8818"/>
                        <a:pt x="21337" y="8489"/>
                        <a:pt x="21284" y="8156"/>
                      </a:cubicBezTo>
                      <a:cubicBezTo>
                        <a:pt x="21185" y="7553"/>
                        <a:pt x="21007" y="6971"/>
                        <a:pt x="20785" y="6403"/>
                      </a:cubicBezTo>
                      <a:cubicBezTo>
                        <a:pt x="20633" y="6018"/>
                        <a:pt x="20415" y="5672"/>
                        <a:pt x="20096" y="5395"/>
                      </a:cubicBezTo>
                      <a:cubicBezTo>
                        <a:pt x="19979" y="5294"/>
                        <a:pt x="19850" y="5180"/>
                        <a:pt x="19677" y="5270"/>
                      </a:cubicBezTo>
                      <a:cubicBezTo>
                        <a:pt x="19556" y="5329"/>
                        <a:pt x="19576" y="5544"/>
                        <a:pt x="19746" y="5717"/>
                      </a:cubicBezTo>
                      <a:cubicBezTo>
                        <a:pt x="20162" y="6133"/>
                        <a:pt x="20387" y="6639"/>
                        <a:pt x="20529" y="7197"/>
                      </a:cubicBezTo>
                      <a:cubicBezTo>
                        <a:pt x="20193" y="7581"/>
                        <a:pt x="20193" y="8059"/>
                        <a:pt x="20155" y="8527"/>
                      </a:cubicBezTo>
                      <a:cubicBezTo>
                        <a:pt x="20148" y="8638"/>
                        <a:pt x="20187" y="8759"/>
                        <a:pt x="20366" y="8791"/>
                      </a:cubicBezTo>
                      <a:cubicBezTo>
                        <a:pt x="20651" y="8575"/>
                        <a:pt x="20505" y="8205"/>
                        <a:pt x="20681" y="7859"/>
                      </a:cubicBezTo>
                      <a:cubicBezTo>
                        <a:pt x="20817" y="8288"/>
                        <a:pt x="20859" y="8649"/>
                        <a:pt x="20935" y="9015"/>
                      </a:cubicBezTo>
                      <a:cubicBezTo>
                        <a:pt x="20640" y="9175"/>
                        <a:pt x="20339" y="9261"/>
                        <a:pt x="20027" y="9303"/>
                      </a:cubicBezTo>
                      <a:cubicBezTo>
                        <a:pt x="19698" y="9345"/>
                        <a:pt x="19400" y="9293"/>
                        <a:pt x="19171" y="9026"/>
                      </a:cubicBezTo>
                      <a:cubicBezTo>
                        <a:pt x="19095" y="8940"/>
                        <a:pt x="18988" y="8870"/>
                        <a:pt x="18919" y="8807"/>
                      </a:cubicBezTo>
                      <a:cubicBezTo>
                        <a:pt x="18911" y="8721"/>
                        <a:pt x="18901" y="8669"/>
                        <a:pt x="18908" y="8620"/>
                      </a:cubicBezTo>
                      <a:cubicBezTo>
                        <a:pt x="18984" y="7948"/>
                        <a:pt x="19064" y="7277"/>
                        <a:pt x="19136" y="6604"/>
                      </a:cubicBezTo>
                      <a:cubicBezTo>
                        <a:pt x="19154" y="6455"/>
                        <a:pt x="19157" y="6299"/>
                        <a:pt x="19143" y="6151"/>
                      </a:cubicBezTo>
                      <a:cubicBezTo>
                        <a:pt x="19140" y="6098"/>
                        <a:pt x="19074" y="6053"/>
                        <a:pt x="19036" y="6005"/>
                      </a:cubicBezTo>
                      <a:cubicBezTo>
                        <a:pt x="18953" y="6053"/>
                        <a:pt x="18894" y="6088"/>
                        <a:pt x="18831" y="6126"/>
                      </a:cubicBezTo>
                      <a:cubicBezTo>
                        <a:pt x="18707" y="5977"/>
                        <a:pt x="18839" y="5724"/>
                        <a:pt x="18575" y="5593"/>
                      </a:cubicBezTo>
                      <a:cubicBezTo>
                        <a:pt x="18499" y="5939"/>
                        <a:pt x="18426" y="6268"/>
                        <a:pt x="18353" y="6597"/>
                      </a:cubicBezTo>
                      <a:cubicBezTo>
                        <a:pt x="18253" y="7061"/>
                        <a:pt x="18156" y="7523"/>
                        <a:pt x="18052" y="7987"/>
                      </a:cubicBezTo>
                      <a:cubicBezTo>
                        <a:pt x="18038" y="8056"/>
                        <a:pt x="17986" y="8111"/>
                        <a:pt x="17903" y="8073"/>
                      </a:cubicBezTo>
                      <a:cubicBezTo>
                        <a:pt x="17865" y="8056"/>
                        <a:pt x="17823" y="8001"/>
                        <a:pt x="17823" y="7963"/>
                      </a:cubicBezTo>
                      <a:cubicBezTo>
                        <a:pt x="17817" y="7862"/>
                        <a:pt x="17830" y="7761"/>
                        <a:pt x="17844" y="7661"/>
                      </a:cubicBezTo>
                      <a:cubicBezTo>
                        <a:pt x="17937" y="7075"/>
                        <a:pt x="18035" y="6490"/>
                        <a:pt x="18124" y="5904"/>
                      </a:cubicBezTo>
                      <a:cubicBezTo>
                        <a:pt x="18149" y="5741"/>
                        <a:pt x="18153" y="5572"/>
                        <a:pt x="18153" y="5402"/>
                      </a:cubicBezTo>
                      <a:cubicBezTo>
                        <a:pt x="18153" y="5364"/>
                        <a:pt x="18100" y="5294"/>
                        <a:pt x="18073" y="5294"/>
                      </a:cubicBezTo>
                      <a:cubicBezTo>
                        <a:pt x="18011" y="5291"/>
                        <a:pt x="17910" y="5308"/>
                        <a:pt x="17892" y="5343"/>
                      </a:cubicBezTo>
                      <a:cubicBezTo>
                        <a:pt x="17823" y="5499"/>
                        <a:pt x="17775" y="5658"/>
                        <a:pt x="17734" y="5821"/>
                      </a:cubicBezTo>
                      <a:cubicBezTo>
                        <a:pt x="17695" y="5970"/>
                        <a:pt x="17685" y="6122"/>
                        <a:pt x="17650" y="6271"/>
                      </a:cubicBezTo>
                      <a:cubicBezTo>
                        <a:pt x="17619" y="6400"/>
                        <a:pt x="17654" y="6549"/>
                        <a:pt x="17532" y="6715"/>
                      </a:cubicBezTo>
                      <a:cubicBezTo>
                        <a:pt x="17463" y="6255"/>
                        <a:pt x="17508" y="5849"/>
                        <a:pt x="17532" y="5447"/>
                      </a:cubicBezTo>
                      <a:cubicBezTo>
                        <a:pt x="17547" y="5222"/>
                        <a:pt x="17622" y="5166"/>
                        <a:pt x="17865" y="5139"/>
                      </a:cubicBezTo>
                      <a:cubicBezTo>
                        <a:pt x="18249" y="5097"/>
                        <a:pt x="18631" y="5055"/>
                        <a:pt x="19015" y="5014"/>
                      </a:cubicBezTo>
                      <a:cubicBezTo>
                        <a:pt x="19050" y="5011"/>
                        <a:pt x="19085" y="5020"/>
                        <a:pt x="19098" y="5024"/>
                      </a:cubicBezTo>
                      <a:cubicBezTo>
                        <a:pt x="19234" y="5097"/>
                        <a:pt x="19348" y="5163"/>
                        <a:pt x="19487" y="5239"/>
                      </a:cubicBezTo>
                      <a:cubicBezTo>
                        <a:pt x="19590" y="4931"/>
                        <a:pt x="19448" y="4709"/>
                        <a:pt x="19299" y="4508"/>
                      </a:cubicBezTo>
                      <a:cubicBezTo>
                        <a:pt x="19018" y="4141"/>
                        <a:pt x="18759" y="3760"/>
                        <a:pt x="18399" y="3451"/>
                      </a:cubicBezTo>
                      <a:cubicBezTo>
                        <a:pt x="18108" y="3209"/>
                        <a:pt x="17841" y="2935"/>
                        <a:pt x="17595" y="2647"/>
                      </a:cubicBezTo>
                      <a:cubicBezTo>
                        <a:pt x="17241" y="2231"/>
                        <a:pt x="16791" y="1944"/>
                        <a:pt x="16295" y="1718"/>
                      </a:cubicBezTo>
                      <a:cubicBezTo>
                        <a:pt x="15582" y="1393"/>
                        <a:pt x="14840" y="1123"/>
                        <a:pt x="14081" y="908"/>
                      </a:cubicBezTo>
                      <a:cubicBezTo>
                        <a:pt x="13592" y="770"/>
                        <a:pt x="13108" y="621"/>
                        <a:pt x="12615" y="492"/>
                      </a:cubicBezTo>
                      <a:cubicBezTo>
                        <a:pt x="12279" y="405"/>
                        <a:pt x="11929" y="346"/>
                        <a:pt x="11587" y="284"/>
                      </a:cubicBezTo>
                      <a:cubicBezTo>
                        <a:pt x="11365" y="242"/>
                        <a:pt x="11136" y="208"/>
                        <a:pt x="10911" y="177"/>
                      </a:cubicBezTo>
                      <a:cubicBezTo>
                        <a:pt x="10464" y="114"/>
                        <a:pt x="10028" y="0"/>
                        <a:pt x="9567" y="45"/>
                      </a:cubicBezTo>
                      <a:cubicBezTo>
                        <a:pt x="9345" y="66"/>
                        <a:pt x="9113" y="28"/>
                        <a:pt x="8888" y="18"/>
                      </a:cubicBezTo>
                      <a:cubicBezTo>
                        <a:pt x="8818" y="14"/>
                        <a:pt x="8749" y="18"/>
                        <a:pt x="8680" y="24"/>
                      </a:cubicBezTo>
                      <a:cubicBezTo>
                        <a:pt x="7512" y="153"/>
                        <a:pt x="6434" y="554"/>
                        <a:pt x="5381" y="1026"/>
                      </a:cubicBezTo>
                      <a:cubicBezTo>
                        <a:pt x="5288" y="1067"/>
                        <a:pt x="5198" y="1130"/>
                        <a:pt x="5115" y="1192"/>
                      </a:cubicBezTo>
                      <a:cubicBezTo>
                        <a:pt x="4661" y="1539"/>
                        <a:pt x="4203" y="1878"/>
                        <a:pt x="3759" y="2238"/>
                      </a:cubicBezTo>
                      <a:cubicBezTo>
                        <a:pt x="2578" y="3191"/>
                        <a:pt x="1701" y="4363"/>
                        <a:pt x="1130" y="5738"/>
                      </a:cubicBezTo>
                      <a:cubicBezTo>
                        <a:pt x="828" y="6458"/>
                        <a:pt x="554" y="7190"/>
                        <a:pt x="378" y="7952"/>
                      </a:cubicBezTo>
                      <a:cubicBezTo>
                        <a:pt x="14" y="9504"/>
                        <a:pt x="1" y="11039"/>
                        <a:pt x="638" y="12536"/>
                      </a:cubicBezTo>
                      <a:cubicBezTo>
                        <a:pt x="1123" y="13676"/>
                        <a:pt x="1611" y="14820"/>
                        <a:pt x="2124" y="15949"/>
                      </a:cubicBezTo>
                      <a:cubicBezTo>
                        <a:pt x="2283" y="16302"/>
                        <a:pt x="2505" y="16638"/>
                        <a:pt x="2748" y="16947"/>
                      </a:cubicBezTo>
                      <a:cubicBezTo>
                        <a:pt x="3268" y="17609"/>
                        <a:pt x="3901" y="18170"/>
                        <a:pt x="4602" y="18661"/>
                      </a:cubicBezTo>
                      <a:close/>
                      <a:moveTo>
                        <a:pt x="8493" y="18159"/>
                      </a:moveTo>
                      <a:cubicBezTo>
                        <a:pt x="8295" y="18156"/>
                        <a:pt x="8261" y="18017"/>
                        <a:pt x="8243" y="17903"/>
                      </a:cubicBezTo>
                      <a:cubicBezTo>
                        <a:pt x="8208" y="17681"/>
                        <a:pt x="8389" y="17605"/>
                        <a:pt x="8582" y="17473"/>
                      </a:cubicBezTo>
                      <a:cubicBezTo>
                        <a:pt x="8611" y="17740"/>
                        <a:pt x="8541" y="17938"/>
                        <a:pt x="8493" y="18159"/>
                      </a:cubicBezTo>
                      <a:close/>
                      <a:moveTo>
                        <a:pt x="8915" y="19646"/>
                      </a:moveTo>
                      <a:cubicBezTo>
                        <a:pt x="8732" y="19209"/>
                        <a:pt x="8659" y="18845"/>
                        <a:pt x="8728" y="18447"/>
                      </a:cubicBezTo>
                      <a:cubicBezTo>
                        <a:pt x="8787" y="18114"/>
                        <a:pt x="8808" y="17778"/>
                        <a:pt x="8822" y="17442"/>
                      </a:cubicBezTo>
                      <a:cubicBezTo>
                        <a:pt x="8836" y="17127"/>
                        <a:pt x="9019" y="16933"/>
                        <a:pt x="9258" y="16721"/>
                      </a:cubicBezTo>
                      <a:cubicBezTo>
                        <a:pt x="9335" y="17203"/>
                        <a:pt x="9127" y="18994"/>
                        <a:pt x="8915" y="19646"/>
                      </a:cubicBezTo>
                      <a:close/>
                      <a:moveTo>
                        <a:pt x="10183" y="20145"/>
                      </a:moveTo>
                      <a:cubicBezTo>
                        <a:pt x="9871" y="20193"/>
                        <a:pt x="9626" y="20113"/>
                        <a:pt x="9352" y="20041"/>
                      </a:cubicBezTo>
                      <a:cubicBezTo>
                        <a:pt x="9352" y="19937"/>
                        <a:pt x="9342" y="19840"/>
                        <a:pt x="9352" y="19747"/>
                      </a:cubicBezTo>
                      <a:cubicBezTo>
                        <a:pt x="9439" y="18991"/>
                        <a:pt x="9543" y="18236"/>
                        <a:pt x="9615" y="17481"/>
                      </a:cubicBezTo>
                      <a:cubicBezTo>
                        <a:pt x="9650" y="17130"/>
                        <a:pt x="9622" y="16774"/>
                        <a:pt x="9622" y="16416"/>
                      </a:cubicBezTo>
                      <a:cubicBezTo>
                        <a:pt x="10007" y="16088"/>
                        <a:pt x="10384" y="15762"/>
                        <a:pt x="10765" y="15432"/>
                      </a:cubicBezTo>
                      <a:cubicBezTo>
                        <a:pt x="10994" y="15571"/>
                        <a:pt x="11534" y="16094"/>
                        <a:pt x="11628" y="16316"/>
                      </a:cubicBezTo>
                      <a:cubicBezTo>
                        <a:pt x="11677" y="16434"/>
                        <a:pt x="11691" y="16579"/>
                        <a:pt x="11670" y="16704"/>
                      </a:cubicBezTo>
                      <a:cubicBezTo>
                        <a:pt x="11608" y="17051"/>
                        <a:pt x="11521" y="17393"/>
                        <a:pt x="11414" y="17737"/>
                      </a:cubicBezTo>
                      <a:lnTo>
                        <a:pt x="11414" y="17244"/>
                      </a:lnTo>
                      <a:cubicBezTo>
                        <a:pt x="11417" y="17096"/>
                        <a:pt x="11424" y="16943"/>
                        <a:pt x="11420" y="16790"/>
                      </a:cubicBezTo>
                      <a:cubicBezTo>
                        <a:pt x="11417" y="16632"/>
                        <a:pt x="11448" y="16465"/>
                        <a:pt x="11376" y="16296"/>
                      </a:cubicBezTo>
                      <a:cubicBezTo>
                        <a:pt x="11171" y="16406"/>
                        <a:pt x="11268" y="16628"/>
                        <a:pt x="11094" y="16763"/>
                      </a:cubicBezTo>
                      <a:cubicBezTo>
                        <a:pt x="11081" y="16579"/>
                        <a:pt x="11077" y="16416"/>
                        <a:pt x="11060" y="16257"/>
                      </a:cubicBezTo>
                      <a:cubicBezTo>
                        <a:pt x="11043" y="16108"/>
                        <a:pt x="11032" y="15955"/>
                        <a:pt x="10991" y="15810"/>
                      </a:cubicBezTo>
                      <a:cubicBezTo>
                        <a:pt x="10973" y="15741"/>
                        <a:pt x="10894" y="15685"/>
                        <a:pt x="10814" y="15592"/>
                      </a:cubicBezTo>
                      <a:cubicBezTo>
                        <a:pt x="10769" y="15689"/>
                        <a:pt x="10728" y="15741"/>
                        <a:pt x="10720" y="15800"/>
                      </a:cubicBezTo>
                      <a:cubicBezTo>
                        <a:pt x="10699" y="15952"/>
                        <a:pt x="10682" y="16104"/>
                        <a:pt x="10686" y="16254"/>
                      </a:cubicBezTo>
                      <a:cubicBezTo>
                        <a:pt x="10699" y="17002"/>
                        <a:pt x="10613" y="17737"/>
                        <a:pt x="10464" y="18468"/>
                      </a:cubicBezTo>
                      <a:cubicBezTo>
                        <a:pt x="10354" y="19015"/>
                        <a:pt x="10277" y="19566"/>
                        <a:pt x="10183" y="20145"/>
                      </a:cubicBezTo>
                      <a:close/>
                      <a:moveTo>
                        <a:pt x="11355" y="18232"/>
                      </a:moveTo>
                      <a:lnTo>
                        <a:pt x="11355" y="18384"/>
                      </a:lnTo>
                      <a:lnTo>
                        <a:pt x="11344" y="18384"/>
                      </a:lnTo>
                      <a:lnTo>
                        <a:pt x="11344" y="18236"/>
                      </a:lnTo>
                      <a:cubicBezTo>
                        <a:pt x="11347" y="18236"/>
                        <a:pt x="11351" y="18232"/>
                        <a:pt x="11355" y="18232"/>
                      </a:cubicBezTo>
                      <a:close/>
                      <a:moveTo>
                        <a:pt x="11254" y="19085"/>
                      </a:moveTo>
                      <a:cubicBezTo>
                        <a:pt x="11254" y="19091"/>
                        <a:pt x="11240" y="19102"/>
                        <a:pt x="11233" y="19109"/>
                      </a:cubicBezTo>
                      <a:cubicBezTo>
                        <a:pt x="11230" y="19077"/>
                        <a:pt x="11227" y="19050"/>
                        <a:pt x="11227" y="19019"/>
                      </a:cubicBezTo>
                      <a:cubicBezTo>
                        <a:pt x="11227" y="19011"/>
                        <a:pt x="11240" y="19005"/>
                        <a:pt x="11247" y="18998"/>
                      </a:cubicBezTo>
                      <a:cubicBezTo>
                        <a:pt x="11251" y="19026"/>
                        <a:pt x="11254" y="19056"/>
                        <a:pt x="11254" y="19085"/>
                      </a:cubicBezTo>
                      <a:close/>
                      <a:moveTo>
                        <a:pt x="16957" y="13683"/>
                      </a:moveTo>
                      <a:cubicBezTo>
                        <a:pt x="17387" y="13506"/>
                        <a:pt x="17788" y="13312"/>
                        <a:pt x="18260" y="13298"/>
                      </a:cubicBezTo>
                      <a:cubicBezTo>
                        <a:pt x="18270" y="13371"/>
                        <a:pt x="18287" y="13419"/>
                        <a:pt x="18284" y="13464"/>
                      </a:cubicBezTo>
                      <a:cubicBezTo>
                        <a:pt x="18236" y="13988"/>
                        <a:pt x="18212" y="14511"/>
                        <a:pt x="18132" y="15027"/>
                      </a:cubicBezTo>
                      <a:cubicBezTo>
                        <a:pt x="18017" y="15744"/>
                        <a:pt x="17868" y="16451"/>
                        <a:pt x="17729" y="17165"/>
                      </a:cubicBezTo>
                      <a:cubicBezTo>
                        <a:pt x="17729" y="17175"/>
                        <a:pt x="17705" y="17182"/>
                        <a:pt x="17667" y="17206"/>
                      </a:cubicBezTo>
                      <a:cubicBezTo>
                        <a:pt x="17200" y="16839"/>
                        <a:pt x="16770" y="16424"/>
                        <a:pt x="16410" y="15945"/>
                      </a:cubicBezTo>
                      <a:cubicBezTo>
                        <a:pt x="16330" y="15842"/>
                        <a:pt x="16292" y="15696"/>
                        <a:pt x="16282" y="15564"/>
                      </a:cubicBezTo>
                      <a:cubicBezTo>
                        <a:pt x="16247" y="15041"/>
                        <a:pt x="16226" y="14518"/>
                        <a:pt x="16216" y="13995"/>
                      </a:cubicBezTo>
                      <a:cubicBezTo>
                        <a:pt x="16209" y="13808"/>
                        <a:pt x="16250" y="13793"/>
                        <a:pt x="16541" y="13825"/>
                      </a:cubicBezTo>
                      <a:cubicBezTo>
                        <a:pt x="16569" y="14514"/>
                        <a:pt x="16594" y="15204"/>
                        <a:pt x="16624" y="15893"/>
                      </a:cubicBezTo>
                      <a:cubicBezTo>
                        <a:pt x="16628" y="15931"/>
                        <a:pt x="16687" y="15970"/>
                        <a:pt x="16739" y="16035"/>
                      </a:cubicBezTo>
                      <a:cubicBezTo>
                        <a:pt x="16801" y="15976"/>
                        <a:pt x="16885" y="15928"/>
                        <a:pt x="16902" y="15862"/>
                      </a:cubicBezTo>
                      <a:cubicBezTo>
                        <a:pt x="16939" y="15720"/>
                        <a:pt x="16954" y="15564"/>
                        <a:pt x="16957" y="15415"/>
                      </a:cubicBezTo>
                      <a:cubicBezTo>
                        <a:pt x="16960" y="14975"/>
                        <a:pt x="16957" y="14535"/>
                        <a:pt x="16957" y="14095"/>
                      </a:cubicBezTo>
                      <a:close/>
                      <a:moveTo>
                        <a:pt x="20037" y="14708"/>
                      </a:moveTo>
                      <a:cubicBezTo>
                        <a:pt x="19971" y="14986"/>
                        <a:pt x="19912" y="15269"/>
                        <a:pt x="19808" y="15536"/>
                      </a:cubicBezTo>
                      <a:cubicBezTo>
                        <a:pt x="19725" y="15758"/>
                        <a:pt x="19698" y="15955"/>
                        <a:pt x="19850" y="16153"/>
                      </a:cubicBezTo>
                      <a:cubicBezTo>
                        <a:pt x="19739" y="16358"/>
                        <a:pt x="19670" y="16566"/>
                        <a:pt x="19431" y="16711"/>
                      </a:cubicBezTo>
                      <a:cubicBezTo>
                        <a:pt x="19386" y="16312"/>
                        <a:pt x="19552" y="15984"/>
                        <a:pt x="19587" y="15637"/>
                      </a:cubicBezTo>
                      <a:cubicBezTo>
                        <a:pt x="19621" y="15311"/>
                        <a:pt x="19743" y="14986"/>
                        <a:pt x="19621" y="14642"/>
                      </a:cubicBezTo>
                      <a:cubicBezTo>
                        <a:pt x="19355" y="15090"/>
                        <a:pt x="19226" y="15575"/>
                        <a:pt x="19112" y="16063"/>
                      </a:cubicBezTo>
                      <a:cubicBezTo>
                        <a:pt x="19074" y="16226"/>
                        <a:pt x="19043" y="16392"/>
                        <a:pt x="19018" y="16558"/>
                      </a:cubicBezTo>
                      <a:cubicBezTo>
                        <a:pt x="18988" y="16780"/>
                        <a:pt x="18994" y="16795"/>
                        <a:pt x="19189" y="17086"/>
                      </a:cubicBezTo>
                      <a:cubicBezTo>
                        <a:pt x="18988" y="17352"/>
                        <a:pt x="18731" y="17577"/>
                        <a:pt x="18440" y="17809"/>
                      </a:cubicBezTo>
                      <a:cubicBezTo>
                        <a:pt x="18239" y="17647"/>
                        <a:pt x="18118" y="17473"/>
                        <a:pt x="18163" y="17210"/>
                      </a:cubicBezTo>
                      <a:cubicBezTo>
                        <a:pt x="18249" y="16711"/>
                        <a:pt x="18322" y="16212"/>
                        <a:pt x="18402" y="15713"/>
                      </a:cubicBezTo>
                      <a:cubicBezTo>
                        <a:pt x="18468" y="15280"/>
                        <a:pt x="18540" y="14847"/>
                        <a:pt x="18599" y="14414"/>
                      </a:cubicBezTo>
                      <a:cubicBezTo>
                        <a:pt x="18652" y="14025"/>
                        <a:pt x="18644" y="13641"/>
                        <a:pt x="18499" y="13253"/>
                      </a:cubicBezTo>
                      <a:cubicBezTo>
                        <a:pt x="18690" y="13142"/>
                        <a:pt x="18890" y="13115"/>
                        <a:pt x="19136" y="13125"/>
                      </a:cubicBezTo>
                      <a:cubicBezTo>
                        <a:pt x="19210" y="13222"/>
                        <a:pt x="19293" y="13326"/>
                        <a:pt x="19365" y="13437"/>
                      </a:cubicBezTo>
                      <a:cubicBezTo>
                        <a:pt x="19566" y="13731"/>
                        <a:pt x="19757" y="14033"/>
                        <a:pt x="19965" y="14324"/>
                      </a:cubicBezTo>
                      <a:cubicBezTo>
                        <a:pt x="20054" y="14449"/>
                        <a:pt x="20072" y="14573"/>
                        <a:pt x="20037" y="14708"/>
                      </a:cubicBezTo>
                      <a:close/>
                      <a:moveTo>
                        <a:pt x="18607" y="7467"/>
                      </a:moveTo>
                      <a:cubicBezTo>
                        <a:pt x="18648" y="7945"/>
                        <a:pt x="18593" y="8250"/>
                        <a:pt x="18371" y="8358"/>
                      </a:cubicBezTo>
                      <a:cubicBezTo>
                        <a:pt x="18447" y="8070"/>
                        <a:pt x="18524" y="7782"/>
                        <a:pt x="18607" y="7467"/>
                      </a:cubicBezTo>
                      <a:close/>
                      <a:moveTo>
                        <a:pt x="9439" y="509"/>
                      </a:moveTo>
                      <a:cubicBezTo>
                        <a:pt x="9580" y="503"/>
                        <a:pt x="9681" y="499"/>
                        <a:pt x="9761" y="496"/>
                      </a:cubicBezTo>
                      <a:cubicBezTo>
                        <a:pt x="9906" y="645"/>
                        <a:pt x="9702" y="1826"/>
                        <a:pt x="9439" y="2443"/>
                      </a:cubicBezTo>
                      <a:close/>
                      <a:moveTo>
                        <a:pt x="9712" y="2727"/>
                      </a:moveTo>
                      <a:cubicBezTo>
                        <a:pt x="9861" y="2003"/>
                        <a:pt x="9986" y="1272"/>
                        <a:pt x="10128" y="506"/>
                      </a:cubicBezTo>
                      <a:cubicBezTo>
                        <a:pt x="10266" y="541"/>
                        <a:pt x="10374" y="568"/>
                        <a:pt x="10478" y="596"/>
                      </a:cubicBezTo>
                      <a:cubicBezTo>
                        <a:pt x="10492" y="1320"/>
                        <a:pt x="10322" y="1996"/>
                        <a:pt x="10194" y="2675"/>
                      </a:cubicBezTo>
                      <a:cubicBezTo>
                        <a:pt x="10090" y="3223"/>
                        <a:pt x="9962" y="3766"/>
                        <a:pt x="9847" y="4314"/>
                      </a:cubicBezTo>
                      <a:cubicBezTo>
                        <a:pt x="9788" y="4581"/>
                        <a:pt x="9826" y="4768"/>
                        <a:pt x="9944" y="4758"/>
                      </a:cubicBezTo>
                      <a:cubicBezTo>
                        <a:pt x="10149" y="4744"/>
                        <a:pt x="10176" y="4560"/>
                        <a:pt x="10211" y="4425"/>
                      </a:cubicBezTo>
                      <a:cubicBezTo>
                        <a:pt x="10339" y="3933"/>
                        <a:pt x="10447" y="3437"/>
                        <a:pt x="10551" y="2938"/>
                      </a:cubicBezTo>
                      <a:cubicBezTo>
                        <a:pt x="10640" y="2508"/>
                        <a:pt x="10714" y="2076"/>
                        <a:pt x="10814" y="1542"/>
                      </a:cubicBezTo>
                      <a:cubicBezTo>
                        <a:pt x="10925" y="1653"/>
                        <a:pt x="10987" y="1688"/>
                        <a:pt x="11005" y="1739"/>
                      </a:cubicBezTo>
                      <a:cubicBezTo>
                        <a:pt x="11025" y="1798"/>
                        <a:pt x="11022" y="1871"/>
                        <a:pt x="11008" y="1937"/>
                      </a:cubicBezTo>
                      <a:cubicBezTo>
                        <a:pt x="10866" y="2751"/>
                        <a:pt x="10749" y="3576"/>
                        <a:pt x="10464" y="4363"/>
                      </a:cubicBezTo>
                      <a:cubicBezTo>
                        <a:pt x="10416" y="4504"/>
                        <a:pt x="10398" y="4660"/>
                        <a:pt x="10349" y="4803"/>
                      </a:cubicBezTo>
                      <a:cubicBezTo>
                        <a:pt x="10312" y="4910"/>
                        <a:pt x="10250" y="5011"/>
                        <a:pt x="10187" y="5128"/>
                      </a:cubicBezTo>
                      <a:cubicBezTo>
                        <a:pt x="9813" y="5049"/>
                        <a:pt x="9435" y="5073"/>
                        <a:pt x="9081" y="4862"/>
                      </a:cubicBezTo>
                      <a:cubicBezTo>
                        <a:pt x="9359" y="4165"/>
                        <a:pt x="9564" y="3455"/>
                        <a:pt x="9712" y="2727"/>
                      </a:cubicBezTo>
                      <a:close/>
                      <a:moveTo>
                        <a:pt x="6781" y="1002"/>
                      </a:moveTo>
                      <a:cubicBezTo>
                        <a:pt x="6781" y="1254"/>
                        <a:pt x="6781" y="1504"/>
                        <a:pt x="6778" y="1753"/>
                      </a:cubicBezTo>
                      <a:cubicBezTo>
                        <a:pt x="6778" y="1999"/>
                        <a:pt x="6743" y="2249"/>
                        <a:pt x="6826" y="2481"/>
                      </a:cubicBezTo>
                      <a:cubicBezTo>
                        <a:pt x="6961" y="2516"/>
                        <a:pt x="6972" y="2425"/>
                        <a:pt x="6978" y="2370"/>
                      </a:cubicBezTo>
                      <a:cubicBezTo>
                        <a:pt x="7017" y="2138"/>
                        <a:pt x="7048" y="1905"/>
                        <a:pt x="7069" y="1670"/>
                      </a:cubicBezTo>
                      <a:cubicBezTo>
                        <a:pt x="7086" y="1438"/>
                        <a:pt x="7082" y="1199"/>
                        <a:pt x="7100" y="967"/>
                      </a:cubicBezTo>
                      <a:cubicBezTo>
                        <a:pt x="7110" y="811"/>
                        <a:pt x="7131" y="804"/>
                        <a:pt x="7387" y="797"/>
                      </a:cubicBezTo>
                      <a:lnTo>
                        <a:pt x="7387" y="787"/>
                      </a:lnTo>
                      <a:cubicBezTo>
                        <a:pt x="7394" y="790"/>
                        <a:pt x="7397" y="794"/>
                        <a:pt x="7402" y="794"/>
                      </a:cubicBezTo>
                      <a:cubicBezTo>
                        <a:pt x="7713" y="600"/>
                        <a:pt x="8070" y="568"/>
                        <a:pt x="8454" y="509"/>
                      </a:cubicBezTo>
                      <a:cubicBezTo>
                        <a:pt x="8462" y="637"/>
                        <a:pt x="8475" y="738"/>
                        <a:pt x="8468" y="835"/>
                      </a:cubicBezTo>
                      <a:cubicBezTo>
                        <a:pt x="8399" y="1473"/>
                        <a:pt x="8323" y="2110"/>
                        <a:pt x="8261" y="2751"/>
                      </a:cubicBezTo>
                      <a:cubicBezTo>
                        <a:pt x="8233" y="3011"/>
                        <a:pt x="8129" y="3278"/>
                        <a:pt x="8270" y="3531"/>
                      </a:cubicBezTo>
                      <a:cubicBezTo>
                        <a:pt x="8423" y="3552"/>
                        <a:pt x="8478" y="3448"/>
                        <a:pt x="8507" y="3361"/>
                      </a:cubicBezTo>
                      <a:cubicBezTo>
                        <a:pt x="8572" y="3149"/>
                        <a:pt x="8631" y="2935"/>
                        <a:pt x="8655" y="2720"/>
                      </a:cubicBezTo>
                      <a:cubicBezTo>
                        <a:pt x="8735" y="2065"/>
                        <a:pt x="8798" y="1407"/>
                        <a:pt x="8867" y="752"/>
                      </a:cubicBezTo>
                      <a:cubicBezTo>
                        <a:pt x="8878" y="658"/>
                        <a:pt x="8860" y="544"/>
                        <a:pt x="9023" y="517"/>
                      </a:cubicBezTo>
                      <a:cubicBezTo>
                        <a:pt x="9140" y="589"/>
                        <a:pt x="9110" y="714"/>
                        <a:pt x="9106" y="821"/>
                      </a:cubicBezTo>
                      <a:cubicBezTo>
                        <a:pt x="9099" y="1619"/>
                        <a:pt x="9065" y="2412"/>
                        <a:pt x="8957" y="3199"/>
                      </a:cubicBezTo>
                      <a:cubicBezTo>
                        <a:pt x="8919" y="3469"/>
                        <a:pt x="8873" y="3735"/>
                        <a:pt x="9033" y="3989"/>
                      </a:cubicBezTo>
                      <a:cubicBezTo>
                        <a:pt x="9050" y="4016"/>
                        <a:pt x="9068" y="4054"/>
                        <a:pt x="9060" y="4082"/>
                      </a:cubicBezTo>
                      <a:cubicBezTo>
                        <a:pt x="9006" y="4307"/>
                        <a:pt x="8995" y="4546"/>
                        <a:pt x="8846" y="4774"/>
                      </a:cubicBezTo>
                      <a:cubicBezTo>
                        <a:pt x="8472" y="4646"/>
                        <a:pt x="8118" y="4518"/>
                        <a:pt x="7803" y="4307"/>
                      </a:cubicBezTo>
                      <a:lnTo>
                        <a:pt x="7810" y="4307"/>
                      </a:lnTo>
                      <a:cubicBezTo>
                        <a:pt x="7806" y="4304"/>
                        <a:pt x="7806" y="4300"/>
                        <a:pt x="7803" y="4296"/>
                      </a:cubicBezTo>
                      <a:cubicBezTo>
                        <a:pt x="7803" y="4300"/>
                        <a:pt x="7800" y="4304"/>
                        <a:pt x="7800" y="4304"/>
                      </a:cubicBezTo>
                      <a:cubicBezTo>
                        <a:pt x="7637" y="4275"/>
                        <a:pt x="7467" y="4259"/>
                        <a:pt x="7335" y="4137"/>
                      </a:cubicBezTo>
                      <a:cubicBezTo>
                        <a:pt x="7408" y="3500"/>
                        <a:pt x="7491" y="2869"/>
                        <a:pt x="7557" y="2242"/>
                      </a:cubicBezTo>
                      <a:cubicBezTo>
                        <a:pt x="7592" y="1875"/>
                        <a:pt x="7602" y="1507"/>
                        <a:pt x="7623" y="1140"/>
                      </a:cubicBezTo>
                      <a:cubicBezTo>
                        <a:pt x="7630" y="974"/>
                        <a:pt x="7557" y="859"/>
                        <a:pt x="7402" y="794"/>
                      </a:cubicBezTo>
                      <a:cubicBezTo>
                        <a:pt x="7402" y="797"/>
                        <a:pt x="7402" y="797"/>
                        <a:pt x="7397" y="797"/>
                      </a:cubicBezTo>
                      <a:lnTo>
                        <a:pt x="7387" y="797"/>
                      </a:lnTo>
                      <a:cubicBezTo>
                        <a:pt x="7301" y="1667"/>
                        <a:pt x="7214" y="2533"/>
                        <a:pt x="7135" y="3402"/>
                      </a:cubicBezTo>
                      <a:cubicBezTo>
                        <a:pt x="7114" y="3618"/>
                        <a:pt x="7131" y="3836"/>
                        <a:pt x="7131" y="4051"/>
                      </a:cubicBezTo>
                      <a:cubicBezTo>
                        <a:pt x="6850" y="4096"/>
                        <a:pt x="6743" y="4064"/>
                        <a:pt x="6660" y="3888"/>
                      </a:cubicBezTo>
                      <a:cubicBezTo>
                        <a:pt x="6615" y="3781"/>
                        <a:pt x="6573" y="3663"/>
                        <a:pt x="6566" y="3548"/>
                      </a:cubicBezTo>
                      <a:cubicBezTo>
                        <a:pt x="6508" y="2745"/>
                        <a:pt x="6455" y="1937"/>
                        <a:pt x="6404" y="1150"/>
                      </a:cubicBezTo>
                      <a:cubicBezTo>
                        <a:pt x="6514" y="1022"/>
                        <a:pt x="6618" y="943"/>
                        <a:pt x="6781" y="1002"/>
                      </a:cubicBezTo>
                      <a:close/>
                      <a:moveTo>
                        <a:pt x="1698" y="13887"/>
                      </a:moveTo>
                      <a:cubicBezTo>
                        <a:pt x="1660" y="13801"/>
                        <a:pt x="1653" y="13689"/>
                        <a:pt x="1532" y="13651"/>
                      </a:cubicBezTo>
                      <a:lnTo>
                        <a:pt x="1532" y="13651"/>
                      </a:lnTo>
                      <a:lnTo>
                        <a:pt x="1532" y="13651"/>
                      </a:lnTo>
                      <a:lnTo>
                        <a:pt x="1532" y="13651"/>
                      </a:lnTo>
                      <a:cubicBezTo>
                        <a:pt x="1463" y="13447"/>
                        <a:pt x="1386" y="13246"/>
                        <a:pt x="1324" y="13038"/>
                      </a:cubicBezTo>
                      <a:cubicBezTo>
                        <a:pt x="1265" y="12855"/>
                        <a:pt x="1133" y="12685"/>
                        <a:pt x="1168" y="12474"/>
                      </a:cubicBezTo>
                      <a:cubicBezTo>
                        <a:pt x="1165" y="12474"/>
                        <a:pt x="1161" y="12477"/>
                        <a:pt x="1157" y="12477"/>
                      </a:cubicBezTo>
                      <a:lnTo>
                        <a:pt x="1157" y="12445"/>
                      </a:lnTo>
                      <a:cubicBezTo>
                        <a:pt x="1095" y="12359"/>
                        <a:pt x="1019" y="12272"/>
                        <a:pt x="984" y="12175"/>
                      </a:cubicBezTo>
                      <a:cubicBezTo>
                        <a:pt x="749" y="11559"/>
                        <a:pt x="586" y="10925"/>
                        <a:pt x="604" y="10259"/>
                      </a:cubicBezTo>
                      <a:cubicBezTo>
                        <a:pt x="610" y="9989"/>
                        <a:pt x="604" y="9722"/>
                        <a:pt x="604" y="9459"/>
                      </a:cubicBezTo>
                      <a:cubicBezTo>
                        <a:pt x="770" y="9303"/>
                        <a:pt x="932" y="9192"/>
                        <a:pt x="1157" y="9140"/>
                      </a:cubicBezTo>
                      <a:cubicBezTo>
                        <a:pt x="1237" y="9528"/>
                        <a:pt x="1165" y="9896"/>
                        <a:pt x="1168" y="10259"/>
                      </a:cubicBezTo>
                      <a:cubicBezTo>
                        <a:pt x="1168" y="10630"/>
                        <a:pt x="1154" y="10998"/>
                        <a:pt x="1154" y="11369"/>
                      </a:cubicBezTo>
                      <a:cubicBezTo>
                        <a:pt x="1151" y="11729"/>
                        <a:pt x="1154" y="12089"/>
                        <a:pt x="1157" y="12445"/>
                      </a:cubicBezTo>
                      <a:cubicBezTo>
                        <a:pt x="1161" y="12453"/>
                        <a:pt x="1165" y="12460"/>
                        <a:pt x="1171" y="12466"/>
                      </a:cubicBezTo>
                      <a:cubicBezTo>
                        <a:pt x="1168" y="12470"/>
                        <a:pt x="1171" y="12470"/>
                        <a:pt x="1168" y="12474"/>
                      </a:cubicBezTo>
                      <a:cubicBezTo>
                        <a:pt x="1269" y="12456"/>
                        <a:pt x="1373" y="12439"/>
                        <a:pt x="1386" y="12314"/>
                      </a:cubicBezTo>
                      <a:cubicBezTo>
                        <a:pt x="1403" y="12148"/>
                        <a:pt x="1424" y="11978"/>
                        <a:pt x="1421" y="11808"/>
                      </a:cubicBezTo>
                      <a:cubicBezTo>
                        <a:pt x="1418" y="11049"/>
                        <a:pt x="1403" y="10291"/>
                        <a:pt x="1397" y="9528"/>
                      </a:cubicBezTo>
                      <a:cubicBezTo>
                        <a:pt x="1394" y="9394"/>
                        <a:pt x="1383" y="9258"/>
                        <a:pt x="1389" y="9123"/>
                      </a:cubicBezTo>
                      <a:cubicBezTo>
                        <a:pt x="1397" y="8919"/>
                        <a:pt x="1410" y="8911"/>
                        <a:pt x="1726" y="8822"/>
                      </a:cubicBezTo>
                      <a:cubicBezTo>
                        <a:pt x="1743" y="8866"/>
                        <a:pt x="1774" y="8911"/>
                        <a:pt x="1774" y="8953"/>
                      </a:cubicBezTo>
                      <a:cubicBezTo>
                        <a:pt x="1750" y="9951"/>
                        <a:pt x="1726" y="10949"/>
                        <a:pt x="1695" y="11943"/>
                      </a:cubicBezTo>
                      <a:cubicBezTo>
                        <a:pt x="1685" y="12349"/>
                        <a:pt x="1660" y="12754"/>
                        <a:pt x="1629" y="13156"/>
                      </a:cubicBezTo>
                      <a:cubicBezTo>
                        <a:pt x="1615" y="13323"/>
                        <a:pt x="1563" y="13489"/>
                        <a:pt x="1532" y="13651"/>
                      </a:cubicBezTo>
                      <a:lnTo>
                        <a:pt x="1532" y="13651"/>
                      </a:lnTo>
                      <a:cubicBezTo>
                        <a:pt x="1650" y="13665"/>
                        <a:pt x="1764" y="13676"/>
                        <a:pt x="1909" y="13689"/>
                      </a:cubicBezTo>
                      <a:cubicBezTo>
                        <a:pt x="1941" y="13555"/>
                        <a:pt x="1986" y="13443"/>
                        <a:pt x="1996" y="13333"/>
                      </a:cubicBezTo>
                      <a:cubicBezTo>
                        <a:pt x="2110" y="11947"/>
                        <a:pt x="2083" y="10561"/>
                        <a:pt x="2000" y="9175"/>
                      </a:cubicBezTo>
                      <a:cubicBezTo>
                        <a:pt x="1989" y="9009"/>
                        <a:pt x="1951" y="8842"/>
                        <a:pt x="1920" y="8655"/>
                      </a:cubicBezTo>
                      <a:cubicBezTo>
                        <a:pt x="2155" y="8451"/>
                        <a:pt x="2440" y="8319"/>
                        <a:pt x="2717" y="8180"/>
                      </a:cubicBezTo>
                      <a:cubicBezTo>
                        <a:pt x="2849" y="8115"/>
                        <a:pt x="2990" y="8108"/>
                        <a:pt x="3126" y="8167"/>
                      </a:cubicBezTo>
                      <a:cubicBezTo>
                        <a:pt x="3250" y="8222"/>
                        <a:pt x="3368" y="8292"/>
                        <a:pt x="3514" y="8364"/>
                      </a:cubicBezTo>
                      <a:cubicBezTo>
                        <a:pt x="3497" y="8659"/>
                        <a:pt x="3479" y="8946"/>
                        <a:pt x="3455" y="9231"/>
                      </a:cubicBezTo>
                      <a:cubicBezTo>
                        <a:pt x="3447" y="9348"/>
                        <a:pt x="3420" y="9463"/>
                        <a:pt x="3410" y="9581"/>
                      </a:cubicBezTo>
                      <a:cubicBezTo>
                        <a:pt x="3344" y="10526"/>
                        <a:pt x="3278" y="11473"/>
                        <a:pt x="3215" y="12415"/>
                      </a:cubicBezTo>
                      <a:cubicBezTo>
                        <a:pt x="3198" y="12667"/>
                        <a:pt x="3198" y="12924"/>
                        <a:pt x="3205" y="13177"/>
                      </a:cubicBezTo>
                      <a:cubicBezTo>
                        <a:pt x="3205" y="13253"/>
                        <a:pt x="3250" y="13336"/>
                        <a:pt x="3292" y="13406"/>
                      </a:cubicBezTo>
                      <a:cubicBezTo>
                        <a:pt x="3334" y="13472"/>
                        <a:pt x="3486" y="13457"/>
                        <a:pt x="3517" y="13385"/>
                      </a:cubicBezTo>
                      <a:cubicBezTo>
                        <a:pt x="3548" y="13309"/>
                        <a:pt x="3576" y="13229"/>
                        <a:pt x="3583" y="13146"/>
                      </a:cubicBezTo>
                      <a:cubicBezTo>
                        <a:pt x="3631" y="12287"/>
                        <a:pt x="3694" y="11427"/>
                        <a:pt x="3711" y="10564"/>
                      </a:cubicBezTo>
                      <a:cubicBezTo>
                        <a:pt x="3722" y="9941"/>
                        <a:pt x="3663" y="9314"/>
                        <a:pt x="3639" y="8690"/>
                      </a:cubicBezTo>
                      <a:cubicBezTo>
                        <a:pt x="3635" y="8628"/>
                        <a:pt x="3635" y="8562"/>
                        <a:pt x="3635" y="8468"/>
                      </a:cubicBezTo>
                      <a:cubicBezTo>
                        <a:pt x="4044" y="8516"/>
                        <a:pt x="4314" y="8762"/>
                        <a:pt x="4643" y="8974"/>
                      </a:cubicBezTo>
                      <a:cubicBezTo>
                        <a:pt x="4643" y="9300"/>
                        <a:pt x="4653" y="9636"/>
                        <a:pt x="4640" y="9976"/>
                      </a:cubicBezTo>
                      <a:cubicBezTo>
                        <a:pt x="4605" y="10852"/>
                        <a:pt x="4553" y="11732"/>
                        <a:pt x="4515" y="12608"/>
                      </a:cubicBezTo>
                      <a:cubicBezTo>
                        <a:pt x="4501" y="12941"/>
                        <a:pt x="4574" y="13107"/>
                        <a:pt x="4699" y="13066"/>
                      </a:cubicBezTo>
                      <a:cubicBezTo>
                        <a:pt x="4923" y="12986"/>
                        <a:pt x="4851" y="12786"/>
                        <a:pt x="4865" y="12629"/>
                      </a:cubicBezTo>
                      <a:cubicBezTo>
                        <a:pt x="4944" y="11701"/>
                        <a:pt x="4990" y="10772"/>
                        <a:pt x="4882" y="9844"/>
                      </a:cubicBezTo>
                      <a:cubicBezTo>
                        <a:pt x="4854" y="9608"/>
                        <a:pt x="4830" y="9376"/>
                        <a:pt x="4803" y="9133"/>
                      </a:cubicBezTo>
                      <a:cubicBezTo>
                        <a:pt x="4889" y="9057"/>
                        <a:pt x="4958" y="9137"/>
                        <a:pt x="5021" y="9182"/>
                      </a:cubicBezTo>
                      <a:cubicBezTo>
                        <a:pt x="5506" y="9514"/>
                        <a:pt x="5988" y="9851"/>
                        <a:pt x="6490" y="10197"/>
                      </a:cubicBezTo>
                      <a:cubicBezTo>
                        <a:pt x="6490" y="10308"/>
                        <a:pt x="6511" y="10426"/>
                        <a:pt x="6483" y="10533"/>
                      </a:cubicBezTo>
                      <a:cubicBezTo>
                        <a:pt x="6438" y="10731"/>
                        <a:pt x="6375" y="10928"/>
                        <a:pt x="6292" y="11115"/>
                      </a:cubicBezTo>
                      <a:cubicBezTo>
                        <a:pt x="5942" y="11905"/>
                        <a:pt x="5662" y="12727"/>
                        <a:pt x="5205" y="13475"/>
                      </a:cubicBezTo>
                      <a:cubicBezTo>
                        <a:pt x="5170" y="13534"/>
                        <a:pt x="5136" y="13593"/>
                        <a:pt x="5104" y="13655"/>
                      </a:cubicBezTo>
                      <a:cubicBezTo>
                        <a:pt x="5042" y="13790"/>
                        <a:pt x="4934" y="13863"/>
                        <a:pt x="4775" y="13856"/>
                      </a:cubicBezTo>
                      <a:cubicBezTo>
                        <a:pt x="4075" y="13835"/>
                        <a:pt x="3372" y="13918"/>
                        <a:pt x="2672" y="13783"/>
                      </a:cubicBezTo>
                      <a:cubicBezTo>
                        <a:pt x="2436" y="13739"/>
                        <a:pt x="2187" y="13689"/>
                        <a:pt x="1951" y="13814"/>
                      </a:cubicBezTo>
                      <a:cubicBezTo>
                        <a:pt x="1947" y="14054"/>
                        <a:pt x="1958" y="14088"/>
                        <a:pt x="2117" y="14116"/>
                      </a:cubicBezTo>
                      <a:cubicBezTo>
                        <a:pt x="2481" y="14175"/>
                        <a:pt x="2845" y="14251"/>
                        <a:pt x="3209" y="14268"/>
                      </a:cubicBezTo>
                      <a:cubicBezTo>
                        <a:pt x="3753" y="14292"/>
                        <a:pt x="4300" y="14265"/>
                        <a:pt x="4844" y="14279"/>
                      </a:cubicBezTo>
                      <a:cubicBezTo>
                        <a:pt x="5170" y="14286"/>
                        <a:pt x="5357" y="14150"/>
                        <a:pt x="5502" y="13877"/>
                      </a:cubicBezTo>
                      <a:cubicBezTo>
                        <a:pt x="5811" y="13288"/>
                        <a:pt x="6129" y="12706"/>
                        <a:pt x="6365" y="12082"/>
                      </a:cubicBezTo>
                      <a:cubicBezTo>
                        <a:pt x="6508" y="11701"/>
                        <a:pt x="6677" y="11330"/>
                        <a:pt x="6829" y="10953"/>
                      </a:cubicBezTo>
                      <a:cubicBezTo>
                        <a:pt x="6923" y="10713"/>
                        <a:pt x="6968" y="10464"/>
                        <a:pt x="6951" y="10204"/>
                      </a:cubicBezTo>
                      <a:cubicBezTo>
                        <a:pt x="6944" y="10062"/>
                        <a:pt x="6892" y="9937"/>
                        <a:pt x="6767" y="9858"/>
                      </a:cubicBezTo>
                      <a:cubicBezTo>
                        <a:pt x="5950" y="9335"/>
                        <a:pt x="5194" y="8721"/>
                        <a:pt x="4317" y="8281"/>
                      </a:cubicBezTo>
                      <a:cubicBezTo>
                        <a:pt x="4037" y="8139"/>
                        <a:pt x="3749" y="8014"/>
                        <a:pt x="3468" y="7876"/>
                      </a:cubicBezTo>
                      <a:cubicBezTo>
                        <a:pt x="3094" y="7692"/>
                        <a:pt x="2727" y="7696"/>
                        <a:pt x="2363" y="7907"/>
                      </a:cubicBezTo>
                      <a:cubicBezTo>
                        <a:pt x="1899" y="8180"/>
                        <a:pt x="1431" y="8447"/>
                        <a:pt x="964" y="8718"/>
                      </a:cubicBezTo>
                      <a:cubicBezTo>
                        <a:pt x="890" y="8759"/>
                        <a:pt x="818" y="8794"/>
                        <a:pt x="721" y="8846"/>
                      </a:cubicBezTo>
                      <a:cubicBezTo>
                        <a:pt x="703" y="8766"/>
                        <a:pt x="676" y="8718"/>
                        <a:pt x="683" y="8679"/>
                      </a:cubicBezTo>
                      <a:cubicBezTo>
                        <a:pt x="1023" y="7040"/>
                        <a:pt x="1573" y="5481"/>
                        <a:pt x="2568" y="4088"/>
                      </a:cubicBezTo>
                      <a:cubicBezTo>
                        <a:pt x="2932" y="3583"/>
                        <a:pt x="3375" y="3149"/>
                        <a:pt x="3847" y="2745"/>
                      </a:cubicBezTo>
                      <a:cubicBezTo>
                        <a:pt x="4346" y="2318"/>
                        <a:pt x="4875" y="1926"/>
                        <a:pt x="5398" y="1528"/>
                      </a:cubicBezTo>
                      <a:cubicBezTo>
                        <a:pt x="5575" y="1393"/>
                        <a:pt x="5769" y="1278"/>
                        <a:pt x="6054" y="1286"/>
                      </a:cubicBezTo>
                      <a:cubicBezTo>
                        <a:pt x="6064" y="1376"/>
                        <a:pt x="6081" y="1452"/>
                        <a:pt x="6084" y="1531"/>
                      </a:cubicBezTo>
                      <a:cubicBezTo>
                        <a:pt x="6105" y="2155"/>
                        <a:pt x="6119" y="2783"/>
                        <a:pt x="6147" y="3406"/>
                      </a:cubicBezTo>
                      <a:cubicBezTo>
                        <a:pt x="6158" y="3607"/>
                        <a:pt x="6196" y="3811"/>
                        <a:pt x="6254" y="4005"/>
                      </a:cubicBezTo>
                      <a:cubicBezTo>
                        <a:pt x="6327" y="4245"/>
                        <a:pt x="6493" y="4418"/>
                        <a:pt x="6760" y="4470"/>
                      </a:cubicBezTo>
                      <a:cubicBezTo>
                        <a:pt x="7387" y="4598"/>
                        <a:pt x="7955" y="4865"/>
                        <a:pt x="8527" y="5124"/>
                      </a:cubicBezTo>
                      <a:cubicBezTo>
                        <a:pt x="8943" y="5315"/>
                        <a:pt x="9376" y="5447"/>
                        <a:pt x="9837" y="5492"/>
                      </a:cubicBezTo>
                      <a:cubicBezTo>
                        <a:pt x="9924" y="5499"/>
                        <a:pt x="10038" y="5530"/>
                        <a:pt x="10090" y="5489"/>
                      </a:cubicBezTo>
                      <a:cubicBezTo>
                        <a:pt x="10360" y="5284"/>
                        <a:pt x="10703" y="5180"/>
                        <a:pt x="10880" y="4854"/>
                      </a:cubicBezTo>
                      <a:cubicBezTo>
                        <a:pt x="11206" y="4255"/>
                        <a:pt x="11559" y="3673"/>
                        <a:pt x="11902" y="3080"/>
                      </a:cubicBezTo>
                      <a:cubicBezTo>
                        <a:pt x="11937" y="3021"/>
                        <a:pt x="11958" y="2956"/>
                        <a:pt x="11982" y="2893"/>
                      </a:cubicBezTo>
                      <a:cubicBezTo>
                        <a:pt x="12121" y="2571"/>
                        <a:pt x="12110" y="2270"/>
                        <a:pt x="11850" y="1999"/>
                      </a:cubicBezTo>
                      <a:cubicBezTo>
                        <a:pt x="11590" y="1726"/>
                        <a:pt x="11337" y="1441"/>
                        <a:pt x="11084" y="1161"/>
                      </a:cubicBezTo>
                      <a:cubicBezTo>
                        <a:pt x="10966" y="1032"/>
                        <a:pt x="10862" y="901"/>
                        <a:pt x="10946" y="690"/>
                      </a:cubicBezTo>
                      <a:cubicBezTo>
                        <a:pt x="11029" y="683"/>
                        <a:pt x="11115" y="669"/>
                        <a:pt x="11198" y="676"/>
                      </a:cubicBezTo>
                      <a:cubicBezTo>
                        <a:pt x="11673" y="711"/>
                        <a:pt x="12137" y="797"/>
                        <a:pt x="12591" y="939"/>
                      </a:cubicBezTo>
                      <a:cubicBezTo>
                        <a:pt x="12924" y="1043"/>
                        <a:pt x="13260" y="1140"/>
                        <a:pt x="13597" y="1237"/>
                      </a:cubicBezTo>
                      <a:cubicBezTo>
                        <a:pt x="13766" y="1282"/>
                        <a:pt x="13912" y="1352"/>
                        <a:pt x="14057" y="1459"/>
                      </a:cubicBezTo>
                      <a:cubicBezTo>
                        <a:pt x="14171" y="1539"/>
                        <a:pt x="14400" y="1452"/>
                        <a:pt x="14553" y="1504"/>
                      </a:cubicBezTo>
                      <a:cubicBezTo>
                        <a:pt x="15315" y="1757"/>
                        <a:pt x="16091" y="1993"/>
                        <a:pt x="16760" y="2450"/>
                      </a:cubicBezTo>
                      <a:cubicBezTo>
                        <a:pt x="16888" y="2537"/>
                        <a:pt x="17009" y="2633"/>
                        <a:pt x="17120" y="2741"/>
                      </a:cubicBezTo>
                      <a:cubicBezTo>
                        <a:pt x="17529" y="3136"/>
                        <a:pt x="17927" y="3541"/>
                        <a:pt x="18340" y="3936"/>
                      </a:cubicBezTo>
                      <a:cubicBezTo>
                        <a:pt x="18540" y="4130"/>
                        <a:pt x="18693" y="4352"/>
                        <a:pt x="18852" y="4612"/>
                      </a:cubicBezTo>
                      <a:cubicBezTo>
                        <a:pt x="18450" y="4806"/>
                        <a:pt x="18070" y="4782"/>
                        <a:pt x="17681" y="4664"/>
                      </a:cubicBezTo>
                      <a:cubicBezTo>
                        <a:pt x="17650" y="4675"/>
                        <a:pt x="17612" y="4678"/>
                        <a:pt x="17588" y="4695"/>
                      </a:cubicBezTo>
                      <a:cubicBezTo>
                        <a:pt x="17147" y="5049"/>
                        <a:pt x="17147" y="5052"/>
                        <a:pt x="17113" y="5585"/>
                      </a:cubicBezTo>
                      <a:cubicBezTo>
                        <a:pt x="17096" y="5855"/>
                        <a:pt x="17099" y="6126"/>
                        <a:pt x="17078" y="6396"/>
                      </a:cubicBezTo>
                      <a:cubicBezTo>
                        <a:pt x="17051" y="6832"/>
                        <a:pt x="17009" y="7266"/>
                        <a:pt x="16974" y="7685"/>
                      </a:cubicBezTo>
                      <a:cubicBezTo>
                        <a:pt x="16836" y="7747"/>
                        <a:pt x="16777" y="7671"/>
                        <a:pt x="16725" y="7612"/>
                      </a:cubicBezTo>
                      <a:cubicBezTo>
                        <a:pt x="16451" y="7311"/>
                        <a:pt x="16108" y="7107"/>
                        <a:pt x="15741" y="6944"/>
                      </a:cubicBezTo>
                      <a:cubicBezTo>
                        <a:pt x="15083" y="6656"/>
                        <a:pt x="14431" y="6362"/>
                        <a:pt x="13766" y="6095"/>
                      </a:cubicBezTo>
                      <a:cubicBezTo>
                        <a:pt x="13496" y="5988"/>
                        <a:pt x="13257" y="5825"/>
                        <a:pt x="12959" y="5762"/>
                      </a:cubicBezTo>
                      <a:cubicBezTo>
                        <a:pt x="12689" y="5703"/>
                        <a:pt x="12418" y="5599"/>
                        <a:pt x="12179" y="5460"/>
                      </a:cubicBezTo>
                      <a:cubicBezTo>
                        <a:pt x="11933" y="5322"/>
                        <a:pt x="11677" y="5243"/>
                        <a:pt x="11410" y="5190"/>
                      </a:cubicBezTo>
                      <a:cubicBezTo>
                        <a:pt x="11275" y="5166"/>
                        <a:pt x="11129" y="5169"/>
                        <a:pt x="10991" y="5183"/>
                      </a:cubicBezTo>
                      <a:cubicBezTo>
                        <a:pt x="10859" y="5194"/>
                        <a:pt x="10762" y="5284"/>
                        <a:pt x="10731" y="5402"/>
                      </a:cubicBezTo>
                      <a:cubicBezTo>
                        <a:pt x="10714" y="5475"/>
                        <a:pt x="10734" y="5568"/>
                        <a:pt x="10776" y="5631"/>
                      </a:cubicBezTo>
                      <a:cubicBezTo>
                        <a:pt x="10800" y="5672"/>
                        <a:pt x="10915" y="5700"/>
                        <a:pt x="10956" y="5679"/>
                      </a:cubicBezTo>
                      <a:cubicBezTo>
                        <a:pt x="11213" y="5534"/>
                        <a:pt x="11424" y="5627"/>
                        <a:pt x="11656" y="5790"/>
                      </a:cubicBezTo>
                      <a:cubicBezTo>
                        <a:pt x="11593" y="6407"/>
                        <a:pt x="11548" y="7027"/>
                        <a:pt x="11465" y="7643"/>
                      </a:cubicBezTo>
                      <a:cubicBezTo>
                        <a:pt x="11334" y="8652"/>
                        <a:pt x="11171" y="9653"/>
                        <a:pt x="11032" y="10662"/>
                      </a:cubicBezTo>
                      <a:cubicBezTo>
                        <a:pt x="10960" y="11195"/>
                        <a:pt x="10915" y="11735"/>
                        <a:pt x="10859" y="12272"/>
                      </a:cubicBezTo>
                      <a:cubicBezTo>
                        <a:pt x="10842" y="12439"/>
                        <a:pt x="10828" y="12608"/>
                        <a:pt x="10915" y="12761"/>
                      </a:cubicBezTo>
                      <a:cubicBezTo>
                        <a:pt x="11035" y="12789"/>
                        <a:pt x="11088" y="12709"/>
                        <a:pt x="11109" y="12629"/>
                      </a:cubicBezTo>
                      <a:cubicBezTo>
                        <a:pt x="11171" y="12383"/>
                        <a:pt x="11240" y="12138"/>
                        <a:pt x="11275" y="11888"/>
                      </a:cubicBezTo>
                      <a:cubicBezTo>
                        <a:pt x="11441" y="10699"/>
                        <a:pt x="11601" y="9508"/>
                        <a:pt x="11753" y="8319"/>
                      </a:cubicBezTo>
                      <a:cubicBezTo>
                        <a:pt x="11830" y="7747"/>
                        <a:pt x="11881" y="7176"/>
                        <a:pt x="11940" y="6604"/>
                      </a:cubicBezTo>
                      <a:cubicBezTo>
                        <a:pt x="11964" y="6389"/>
                        <a:pt x="11958" y="6167"/>
                        <a:pt x="12023" y="5970"/>
                      </a:cubicBezTo>
                      <a:cubicBezTo>
                        <a:pt x="12162" y="5932"/>
                        <a:pt x="12214" y="5988"/>
                        <a:pt x="12231" y="6077"/>
                      </a:cubicBezTo>
                      <a:cubicBezTo>
                        <a:pt x="12241" y="6130"/>
                        <a:pt x="12245" y="6185"/>
                        <a:pt x="12235" y="6230"/>
                      </a:cubicBezTo>
                      <a:cubicBezTo>
                        <a:pt x="12116" y="6645"/>
                        <a:pt x="12165" y="7072"/>
                        <a:pt x="12127" y="7491"/>
                      </a:cubicBezTo>
                      <a:cubicBezTo>
                        <a:pt x="12058" y="8246"/>
                        <a:pt x="11978" y="9005"/>
                        <a:pt x="11871" y="9757"/>
                      </a:cubicBezTo>
                      <a:cubicBezTo>
                        <a:pt x="11736" y="10662"/>
                        <a:pt x="11566" y="11562"/>
                        <a:pt x="11420" y="12463"/>
                      </a:cubicBezTo>
                      <a:cubicBezTo>
                        <a:pt x="11376" y="12744"/>
                        <a:pt x="11285" y="13028"/>
                        <a:pt x="11448" y="13329"/>
                      </a:cubicBezTo>
                      <a:cubicBezTo>
                        <a:pt x="11632" y="13198"/>
                        <a:pt x="11687" y="13007"/>
                        <a:pt x="11726" y="12816"/>
                      </a:cubicBezTo>
                      <a:cubicBezTo>
                        <a:pt x="11812" y="12404"/>
                        <a:pt x="11909" y="11988"/>
                        <a:pt x="11971" y="11572"/>
                      </a:cubicBezTo>
                      <a:cubicBezTo>
                        <a:pt x="12145" y="10401"/>
                        <a:pt x="12314" y="9227"/>
                        <a:pt x="12463" y="8052"/>
                      </a:cubicBezTo>
                      <a:cubicBezTo>
                        <a:pt x="12532" y="7515"/>
                        <a:pt x="12522" y="6975"/>
                        <a:pt x="12460" y="6434"/>
                      </a:cubicBezTo>
                      <a:cubicBezTo>
                        <a:pt x="12449" y="6334"/>
                        <a:pt x="12460" y="6234"/>
                        <a:pt x="12460" y="6116"/>
                      </a:cubicBezTo>
                      <a:cubicBezTo>
                        <a:pt x="12682" y="6088"/>
                        <a:pt x="12827" y="6209"/>
                        <a:pt x="13018" y="6303"/>
                      </a:cubicBezTo>
                      <a:cubicBezTo>
                        <a:pt x="13028" y="6431"/>
                        <a:pt x="13056" y="6562"/>
                        <a:pt x="13049" y="6694"/>
                      </a:cubicBezTo>
                      <a:cubicBezTo>
                        <a:pt x="12986" y="7758"/>
                        <a:pt x="12931" y="8822"/>
                        <a:pt x="12844" y="9882"/>
                      </a:cubicBezTo>
                      <a:cubicBezTo>
                        <a:pt x="12772" y="10758"/>
                        <a:pt x="12661" y="11631"/>
                        <a:pt x="12564" y="12508"/>
                      </a:cubicBezTo>
                      <a:cubicBezTo>
                        <a:pt x="12532" y="12792"/>
                        <a:pt x="12487" y="13077"/>
                        <a:pt x="12449" y="13360"/>
                      </a:cubicBezTo>
                      <a:cubicBezTo>
                        <a:pt x="12428" y="13517"/>
                        <a:pt x="12516" y="13603"/>
                        <a:pt x="12644" y="13665"/>
                      </a:cubicBezTo>
                      <a:cubicBezTo>
                        <a:pt x="12647" y="13665"/>
                        <a:pt x="12647" y="13665"/>
                        <a:pt x="12647" y="13662"/>
                      </a:cubicBezTo>
                      <a:cubicBezTo>
                        <a:pt x="12654" y="13662"/>
                        <a:pt x="12661" y="13665"/>
                        <a:pt x="12664" y="13665"/>
                      </a:cubicBezTo>
                      <a:cubicBezTo>
                        <a:pt x="12890" y="13291"/>
                        <a:pt x="12927" y="12869"/>
                        <a:pt x="12969" y="12456"/>
                      </a:cubicBezTo>
                      <a:cubicBezTo>
                        <a:pt x="13111" y="11143"/>
                        <a:pt x="13243" y="9830"/>
                        <a:pt x="13360" y="8516"/>
                      </a:cubicBezTo>
                      <a:cubicBezTo>
                        <a:pt x="13405" y="8046"/>
                        <a:pt x="13402" y="7571"/>
                        <a:pt x="13413" y="7099"/>
                      </a:cubicBezTo>
                      <a:cubicBezTo>
                        <a:pt x="13419" y="6912"/>
                        <a:pt x="13416" y="6729"/>
                        <a:pt x="13416" y="6504"/>
                      </a:cubicBezTo>
                      <a:cubicBezTo>
                        <a:pt x="13538" y="6525"/>
                        <a:pt x="13642" y="6521"/>
                        <a:pt x="13725" y="6556"/>
                      </a:cubicBezTo>
                      <a:cubicBezTo>
                        <a:pt x="14382" y="6837"/>
                        <a:pt x="15038" y="7123"/>
                        <a:pt x="15692" y="7411"/>
                      </a:cubicBezTo>
                      <a:cubicBezTo>
                        <a:pt x="16174" y="7619"/>
                        <a:pt x="16500" y="7993"/>
                        <a:pt x="16794" y="8385"/>
                      </a:cubicBezTo>
                      <a:cubicBezTo>
                        <a:pt x="16739" y="8815"/>
                        <a:pt x="16736" y="8825"/>
                        <a:pt x="16472" y="9234"/>
                      </a:cubicBezTo>
                      <a:cubicBezTo>
                        <a:pt x="16469" y="8936"/>
                        <a:pt x="16475" y="8693"/>
                        <a:pt x="16461" y="8447"/>
                      </a:cubicBezTo>
                      <a:cubicBezTo>
                        <a:pt x="16455" y="8333"/>
                        <a:pt x="16420" y="8222"/>
                        <a:pt x="16386" y="8108"/>
                      </a:cubicBezTo>
                      <a:cubicBezTo>
                        <a:pt x="16378" y="8084"/>
                        <a:pt x="16330" y="8049"/>
                        <a:pt x="16309" y="8052"/>
                      </a:cubicBezTo>
                      <a:cubicBezTo>
                        <a:pt x="16261" y="8059"/>
                        <a:pt x="16188" y="8084"/>
                        <a:pt x="16178" y="8115"/>
                      </a:cubicBezTo>
                      <a:cubicBezTo>
                        <a:pt x="16136" y="8225"/>
                        <a:pt x="16098" y="8343"/>
                        <a:pt x="16098" y="8458"/>
                      </a:cubicBezTo>
                      <a:cubicBezTo>
                        <a:pt x="16080" y="9397"/>
                        <a:pt x="15842" y="10294"/>
                        <a:pt x="15543" y="11185"/>
                      </a:cubicBezTo>
                      <a:cubicBezTo>
                        <a:pt x="15495" y="11327"/>
                        <a:pt x="15447" y="11476"/>
                        <a:pt x="15429" y="11625"/>
                      </a:cubicBezTo>
                      <a:cubicBezTo>
                        <a:pt x="15422" y="11715"/>
                        <a:pt x="15474" y="11808"/>
                        <a:pt x="15505" y="11916"/>
                      </a:cubicBezTo>
                      <a:cubicBezTo>
                        <a:pt x="15637" y="11863"/>
                        <a:pt x="15738" y="11822"/>
                        <a:pt x="15838" y="11780"/>
                      </a:cubicBezTo>
                      <a:cubicBezTo>
                        <a:pt x="15838" y="11774"/>
                        <a:pt x="15838" y="11770"/>
                        <a:pt x="15842" y="11764"/>
                      </a:cubicBezTo>
                      <a:cubicBezTo>
                        <a:pt x="15845" y="11756"/>
                        <a:pt x="15845" y="11753"/>
                        <a:pt x="15848" y="11746"/>
                      </a:cubicBezTo>
                      <a:cubicBezTo>
                        <a:pt x="15845" y="11711"/>
                        <a:pt x="15842" y="11673"/>
                        <a:pt x="15845" y="11639"/>
                      </a:cubicBezTo>
                      <a:cubicBezTo>
                        <a:pt x="15845" y="11625"/>
                        <a:pt x="15883" y="11614"/>
                        <a:pt x="15904" y="11604"/>
                      </a:cubicBezTo>
                      <a:cubicBezTo>
                        <a:pt x="15908" y="11618"/>
                        <a:pt x="15914" y="11635"/>
                        <a:pt x="15911" y="11649"/>
                      </a:cubicBezTo>
                      <a:cubicBezTo>
                        <a:pt x="15893" y="11680"/>
                        <a:pt x="15869" y="11715"/>
                        <a:pt x="15848" y="11746"/>
                      </a:cubicBezTo>
                      <a:cubicBezTo>
                        <a:pt x="15852" y="11756"/>
                        <a:pt x="15852" y="11767"/>
                        <a:pt x="15852" y="11774"/>
                      </a:cubicBezTo>
                      <a:cubicBezTo>
                        <a:pt x="15848" y="11777"/>
                        <a:pt x="15842" y="11780"/>
                        <a:pt x="15838" y="11780"/>
                      </a:cubicBezTo>
                      <a:cubicBezTo>
                        <a:pt x="15824" y="12117"/>
                        <a:pt x="15689" y="12418"/>
                        <a:pt x="15533" y="12712"/>
                      </a:cubicBezTo>
                      <a:cubicBezTo>
                        <a:pt x="15481" y="12806"/>
                        <a:pt x="15384" y="12903"/>
                        <a:pt x="15284" y="12949"/>
                      </a:cubicBezTo>
                      <a:cubicBezTo>
                        <a:pt x="14521" y="13281"/>
                        <a:pt x="13721" y="13506"/>
                        <a:pt x="12903" y="13672"/>
                      </a:cubicBezTo>
                      <a:cubicBezTo>
                        <a:pt x="12831" y="13686"/>
                        <a:pt x="12744" y="13669"/>
                        <a:pt x="12664" y="13665"/>
                      </a:cubicBezTo>
                      <a:cubicBezTo>
                        <a:pt x="12664" y="13669"/>
                        <a:pt x="12661" y="13672"/>
                        <a:pt x="12661" y="13676"/>
                      </a:cubicBezTo>
                      <a:cubicBezTo>
                        <a:pt x="12654" y="13672"/>
                        <a:pt x="12650" y="13669"/>
                        <a:pt x="12644" y="13665"/>
                      </a:cubicBezTo>
                      <a:cubicBezTo>
                        <a:pt x="12620" y="13689"/>
                        <a:pt x="12599" y="13721"/>
                        <a:pt x="12570" y="13728"/>
                      </a:cubicBezTo>
                      <a:cubicBezTo>
                        <a:pt x="12186" y="13846"/>
                        <a:pt x="11801" y="13956"/>
                        <a:pt x="11396" y="14074"/>
                      </a:cubicBezTo>
                      <a:cubicBezTo>
                        <a:pt x="11323" y="14012"/>
                        <a:pt x="11243" y="13950"/>
                        <a:pt x="11178" y="13877"/>
                      </a:cubicBezTo>
                      <a:cubicBezTo>
                        <a:pt x="10665" y="13305"/>
                        <a:pt x="10090" y="12778"/>
                        <a:pt x="9643" y="12148"/>
                      </a:cubicBezTo>
                      <a:cubicBezTo>
                        <a:pt x="9369" y="11756"/>
                        <a:pt x="9081" y="11375"/>
                        <a:pt x="8801" y="10987"/>
                      </a:cubicBezTo>
                      <a:cubicBezTo>
                        <a:pt x="8593" y="10703"/>
                        <a:pt x="8562" y="10440"/>
                        <a:pt x="8728" y="10096"/>
                      </a:cubicBezTo>
                      <a:cubicBezTo>
                        <a:pt x="9130" y="9276"/>
                        <a:pt x="9476" y="8427"/>
                        <a:pt x="9844" y="7588"/>
                      </a:cubicBezTo>
                      <a:cubicBezTo>
                        <a:pt x="9865" y="7550"/>
                        <a:pt x="9896" y="7515"/>
                        <a:pt x="9924" y="7481"/>
                      </a:cubicBezTo>
                      <a:lnTo>
                        <a:pt x="9938" y="7481"/>
                      </a:lnTo>
                      <a:lnTo>
                        <a:pt x="9938" y="7467"/>
                      </a:lnTo>
                      <a:lnTo>
                        <a:pt x="9934" y="7467"/>
                      </a:lnTo>
                      <a:lnTo>
                        <a:pt x="9938" y="7467"/>
                      </a:lnTo>
                      <a:lnTo>
                        <a:pt x="9924" y="7481"/>
                      </a:lnTo>
                      <a:cubicBezTo>
                        <a:pt x="10114" y="7086"/>
                        <a:pt x="10304" y="6687"/>
                        <a:pt x="10499" y="6292"/>
                      </a:cubicBezTo>
                      <a:cubicBezTo>
                        <a:pt x="10536" y="6216"/>
                        <a:pt x="10599" y="6146"/>
                        <a:pt x="10616" y="6067"/>
                      </a:cubicBezTo>
                      <a:cubicBezTo>
                        <a:pt x="10627" y="6012"/>
                        <a:pt x="10599" y="5925"/>
                        <a:pt x="10554" y="5897"/>
                      </a:cubicBezTo>
                      <a:cubicBezTo>
                        <a:pt x="10509" y="5866"/>
                        <a:pt x="10402" y="5860"/>
                        <a:pt x="10364" y="5890"/>
                      </a:cubicBezTo>
                      <a:cubicBezTo>
                        <a:pt x="10263" y="5980"/>
                        <a:pt x="10162" y="6084"/>
                        <a:pt x="10100" y="6199"/>
                      </a:cubicBezTo>
                      <a:cubicBezTo>
                        <a:pt x="9892" y="6590"/>
                        <a:pt x="9681" y="6982"/>
                        <a:pt x="9501" y="7384"/>
                      </a:cubicBezTo>
                      <a:cubicBezTo>
                        <a:pt x="9092" y="8281"/>
                        <a:pt x="8718" y="9192"/>
                        <a:pt x="8302" y="10086"/>
                      </a:cubicBezTo>
                      <a:cubicBezTo>
                        <a:pt x="8160" y="10398"/>
                        <a:pt x="8157" y="10678"/>
                        <a:pt x="8326" y="10956"/>
                      </a:cubicBezTo>
                      <a:cubicBezTo>
                        <a:pt x="8572" y="11348"/>
                        <a:pt x="8839" y="11725"/>
                        <a:pt x="9095" y="12110"/>
                      </a:cubicBezTo>
                      <a:cubicBezTo>
                        <a:pt x="9626" y="12914"/>
                        <a:pt x="10333" y="13579"/>
                        <a:pt x="10960" y="14310"/>
                      </a:cubicBezTo>
                      <a:cubicBezTo>
                        <a:pt x="11109" y="14483"/>
                        <a:pt x="11292" y="14532"/>
                        <a:pt x="11524" y="14469"/>
                      </a:cubicBezTo>
                      <a:cubicBezTo>
                        <a:pt x="12318" y="14262"/>
                        <a:pt x="13122" y="14081"/>
                        <a:pt x="13915" y="13859"/>
                      </a:cubicBezTo>
                      <a:cubicBezTo>
                        <a:pt x="14452" y="13710"/>
                        <a:pt x="14975" y="13510"/>
                        <a:pt x="15505" y="13329"/>
                      </a:cubicBezTo>
                      <a:cubicBezTo>
                        <a:pt x="15679" y="13270"/>
                        <a:pt x="15814" y="13163"/>
                        <a:pt x="15890" y="13000"/>
                      </a:cubicBezTo>
                      <a:cubicBezTo>
                        <a:pt x="15983" y="12803"/>
                        <a:pt x="16091" y="12602"/>
                        <a:pt x="16154" y="12394"/>
                      </a:cubicBezTo>
                      <a:cubicBezTo>
                        <a:pt x="16365" y="11680"/>
                        <a:pt x="16555" y="10959"/>
                        <a:pt x="16760" y="10242"/>
                      </a:cubicBezTo>
                      <a:cubicBezTo>
                        <a:pt x="16936" y="9626"/>
                        <a:pt x="17120" y="9009"/>
                        <a:pt x="17300" y="8388"/>
                      </a:cubicBezTo>
                      <a:cubicBezTo>
                        <a:pt x="17588" y="8451"/>
                        <a:pt x="17841" y="8503"/>
                        <a:pt x="17969" y="8759"/>
                      </a:cubicBezTo>
                      <a:cubicBezTo>
                        <a:pt x="17979" y="8787"/>
                        <a:pt x="18025" y="8812"/>
                        <a:pt x="18052" y="8815"/>
                      </a:cubicBezTo>
                      <a:cubicBezTo>
                        <a:pt x="18395" y="8856"/>
                        <a:pt x="18620" y="9088"/>
                        <a:pt x="18828" y="9306"/>
                      </a:cubicBezTo>
                      <a:cubicBezTo>
                        <a:pt x="19289" y="9781"/>
                        <a:pt x="19843" y="9789"/>
                        <a:pt x="20432" y="9656"/>
                      </a:cubicBezTo>
                      <a:cubicBezTo>
                        <a:pt x="20637" y="9612"/>
                        <a:pt x="20834" y="9542"/>
                        <a:pt x="21025" y="9487"/>
                      </a:cubicBezTo>
                      <a:cubicBezTo>
                        <a:pt x="21180" y="9542"/>
                        <a:pt x="21201" y="9664"/>
                        <a:pt x="21201" y="9781"/>
                      </a:cubicBezTo>
                      <a:cubicBezTo>
                        <a:pt x="21222" y="10609"/>
                        <a:pt x="21257" y="11438"/>
                        <a:pt x="21073" y="12255"/>
                      </a:cubicBezTo>
                      <a:cubicBezTo>
                        <a:pt x="20928" y="12917"/>
                        <a:pt x="20796" y="13582"/>
                        <a:pt x="20647" y="14282"/>
                      </a:cubicBezTo>
                      <a:cubicBezTo>
                        <a:pt x="20561" y="14237"/>
                        <a:pt x="20474" y="14220"/>
                        <a:pt x="20432" y="14168"/>
                      </a:cubicBezTo>
                      <a:cubicBezTo>
                        <a:pt x="20245" y="13942"/>
                        <a:pt x="20072" y="13710"/>
                        <a:pt x="19902" y="13475"/>
                      </a:cubicBezTo>
                      <a:cubicBezTo>
                        <a:pt x="19795" y="13323"/>
                        <a:pt x="19698" y="13160"/>
                        <a:pt x="19605" y="12997"/>
                      </a:cubicBezTo>
                      <a:cubicBezTo>
                        <a:pt x="19480" y="12771"/>
                        <a:pt x="19279" y="12702"/>
                        <a:pt x="19032" y="12716"/>
                      </a:cubicBezTo>
                      <a:cubicBezTo>
                        <a:pt x="18925" y="12720"/>
                        <a:pt x="18818" y="12727"/>
                        <a:pt x="18717" y="12751"/>
                      </a:cubicBezTo>
                      <a:cubicBezTo>
                        <a:pt x="18191" y="12882"/>
                        <a:pt x="17664" y="13011"/>
                        <a:pt x="17144" y="13163"/>
                      </a:cubicBezTo>
                      <a:cubicBezTo>
                        <a:pt x="16760" y="13274"/>
                        <a:pt x="16386" y="13423"/>
                        <a:pt x="16046" y="13541"/>
                      </a:cubicBezTo>
                      <a:cubicBezTo>
                        <a:pt x="15817" y="13901"/>
                        <a:pt x="15807" y="14251"/>
                        <a:pt x="15821" y="14608"/>
                      </a:cubicBezTo>
                      <a:cubicBezTo>
                        <a:pt x="15834" y="14913"/>
                        <a:pt x="15831" y="15218"/>
                        <a:pt x="15845" y="15519"/>
                      </a:cubicBezTo>
                      <a:cubicBezTo>
                        <a:pt x="15858" y="15848"/>
                        <a:pt x="15962" y="16139"/>
                        <a:pt x="16191" y="16403"/>
                      </a:cubicBezTo>
                      <a:cubicBezTo>
                        <a:pt x="16576" y="16843"/>
                        <a:pt x="16999" y="17248"/>
                        <a:pt x="17449" y="17626"/>
                      </a:cubicBezTo>
                      <a:cubicBezTo>
                        <a:pt x="17630" y="17778"/>
                        <a:pt x="17844" y="17896"/>
                        <a:pt x="18070" y="18045"/>
                      </a:cubicBezTo>
                      <a:cubicBezTo>
                        <a:pt x="17972" y="18211"/>
                        <a:pt x="17785" y="18284"/>
                        <a:pt x="17643" y="18402"/>
                      </a:cubicBezTo>
                      <a:cubicBezTo>
                        <a:pt x="17497" y="18523"/>
                        <a:pt x="17345" y="18637"/>
                        <a:pt x="17182" y="18735"/>
                      </a:cubicBezTo>
                      <a:cubicBezTo>
                        <a:pt x="16840" y="18939"/>
                        <a:pt x="16486" y="19126"/>
                        <a:pt x="16095" y="19243"/>
                      </a:cubicBezTo>
                      <a:cubicBezTo>
                        <a:pt x="15745" y="19352"/>
                        <a:pt x="15405" y="19497"/>
                        <a:pt x="15062" y="19622"/>
                      </a:cubicBezTo>
                      <a:cubicBezTo>
                        <a:pt x="14996" y="19646"/>
                        <a:pt x="14934" y="19680"/>
                        <a:pt x="14865" y="19697"/>
                      </a:cubicBezTo>
                      <a:cubicBezTo>
                        <a:pt x="13859" y="19944"/>
                        <a:pt x="12855" y="20190"/>
                        <a:pt x="11809" y="20200"/>
                      </a:cubicBezTo>
                      <a:cubicBezTo>
                        <a:pt x="11459" y="20200"/>
                        <a:pt x="11105" y="20193"/>
                        <a:pt x="10755" y="20190"/>
                      </a:cubicBezTo>
                      <a:cubicBezTo>
                        <a:pt x="10724" y="20186"/>
                        <a:pt x="10693" y="20162"/>
                        <a:pt x="10630" y="20134"/>
                      </a:cubicBezTo>
                      <a:cubicBezTo>
                        <a:pt x="10645" y="19985"/>
                        <a:pt x="10661" y="19822"/>
                        <a:pt x="10679" y="19628"/>
                      </a:cubicBezTo>
                      <a:cubicBezTo>
                        <a:pt x="10765" y="19715"/>
                        <a:pt x="10824" y="19774"/>
                        <a:pt x="10877" y="19830"/>
                      </a:cubicBezTo>
                      <a:cubicBezTo>
                        <a:pt x="11064" y="19822"/>
                        <a:pt x="11035" y="19625"/>
                        <a:pt x="11150" y="19563"/>
                      </a:cubicBezTo>
                      <a:cubicBezTo>
                        <a:pt x="11181" y="19687"/>
                        <a:pt x="11209" y="19812"/>
                        <a:pt x="11247" y="19975"/>
                      </a:cubicBezTo>
                      <a:cubicBezTo>
                        <a:pt x="11455" y="19926"/>
                        <a:pt x="11635" y="19885"/>
                        <a:pt x="11819" y="19843"/>
                      </a:cubicBezTo>
                      <a:cubicBezTo>
                        <a:pt x="11874" y="19736"/>
                        <a:pt x="11926" y="19635"/>
                        <a:pt x="11985" y="19525"/>
                      </a:cubicBezTo>
                      <a:cubicBezTo>
                        <a:pt x="12044" y="19601"/>
                        <a:pt x="12096" y="19667"/>
                        <a:pt x="12148" y="19729"/>
                      </a:cubicBezTo>
                      <a:cubicBezTo>
                        <a:pt x="12328" y="19670"/>
                        <a:pt x="12474" y="19622"/>
                        <a:pt x="12636" y="19569"/>
                      </a:cubicBezTo>
                      <a:cubicBezTo>
                        <a:pt x="12674" y="19451"/>
                        <a:pt x="12730" y="19344"/>
                        <a:pt x="12737" y="19230"/>
                      </a:cubicBezTo>
                      <a:cubicBezTo>
                        <a:pt x="12775" y="18589"/>
                        <a:pt x="12802" y="17948"/>
                        <a:pt x="12827" y="17307"/>
                      </a:cubicBezTo>
                      <a:cubicBezTo>
                        <a:pt x="12837" y="17096"/>
                        <a:pt x="12778" y="16912"/>
                        <a:pt x="12626" y="16749"/>
                      </a:cubicBezTo>
                      <a:cubicBezTo>
                        <a:pt x="12158" y="16247"/>
                        <a:pt x="11697" y="15734"/>
                        <a:pt x="11233" y="15228"/>
                      </a:cubicBezTo>
                      <a:cubicBezTo>
                        <a:pt x="11153" y="15141"/>
                        <a:pt x="11064" y="15052"/>
                        <a:pt x="10960" y="14996"/>
                      </a:cubicBezTo>
                      <a:cubicBezTo>
                        <a:pt x="10897" y="14965"/>
                        <a:pt x="10762" y="14972"/>
                        <a:pt x="10720" y="15013"/>
                      </a:cubicBezTo>
                      <a:cubicBezTo>
                        <a:pt x="10474" y="15277"/>
                        <a:pt x="10149" y="15447"/>
                        <a:pt x="9882" y="15682"/>
                      </a:cubicBezTo>
                      <a:cubicBezTo>
                        <a:pt x="9570" y="15952"/>
                        <a:pt x="9238" y="16202"/>
                        <a:pt x="8912" y="16465"/>
                      </a:cubicBezTo>
                      <a:cubicBezTo>
                        <a:pt x="8860" y="16507"/>
                        <a:pt x="8794" y="16545"/>
                        <a:pt x="8763" y="16600"/>
                      </a:cubicBezTo>
                      <a:cubicBezTo>
                        <a:pt x="8586" y="16902"/>
                        <a:pt x="8316" y="17120"/>
                        <a:pt x="8059" y="17352"/>
                      </a:cubicBezTo>
                      <a:cubicBezTo>
                        <a:pt x="7758" y="17629"/>
                        <a:pt x="7706" y="17841"/>
                        <a:pt x="7917" y="18211"/>
                      </a:cubicBezTo>
                      <a:cubicBezTo>
                        <a:pt x="8187" y="18693"/>
                        <a:pt x="8358" y="19199"/>
                        <a:pt x="8451" y="19767"/>
                      </a:cubicBezTo>
                      <a:cubicBezTo>
                        <a:pt x="8350" y="19767"/>
                        <a:pt x="8267" y="19781"/>
                        <a:pt x="8187" y="19763"/>
                      </a:cubicBezTo>
                      <a:cubicBezTo>
                        <a:pt x="7439" y="19625"/>
                        <a:pt x="6750" y="19317"/>
                        <a:pt x="6088" y="18970"/>
                      </a:cubicBezTo>
                      <a:cubicBezTo>
                        <a:pt x="5111" y="18461"/>
                        <a:pt x="4210" y="17844"/>
                        <a:pt x="3462" y="17036"/>
                      </a:cubicBezTo>
                      <a:cubicBezTo>
                        <a:pt x="3063" y="16603"/>
                        <a:pt x="2710" y="16146"/>
                        <a:pt x="2475" y="15610"/>
                      </a:cubicBezTo>
                      <a:cubicBezTo>
                        <a:pt x="2218" y="15034"/>
                        <a:pt x="1958" y="14462"/>
                        <a:pt x="1698" y="13887"/>
                      </a:cubicBezTo>
                      <a:close/>
                      <a:moveTo>
                        <a:pt x="11219" y="3309"/>
                      </a:moveTo>
                      <a:cubicBezTo>
                        <a:pt x="11251" y="2661"/>
                        <a:pt x="11292" y="2467"/>
                        <a:pt x="11445" y="2211"/>
                      </a:cubicBezTo>
                      <a:cubicBezTo>
                        <a:pt x="11601" y="2321"/>
                        <a:pt x="11677" y="2453"/>
                        <a:pt x="11632" y="2641"/>
                      </a:cubicBezTo>
                      <a:cubicBezTo>
                        <a:pt x="11576" y="2876"/>
                        <a:pt x="11448" y="3070"/>
                        <a:pt x="11219" y="3309"/>
                      </a:cubicBezTo>
                      <a:close/>
                      <a:moveTo>
                        <a:pt x="17480" y="7227"/>
                      </a:moveTo>
                      <a:lnTo>
                        <a:pt x="17453" y="7227"/>
                      </a:lnTo>
                      <a:cubicBezTo>
                        <a:pt x="17453" y="7214"/>
                        <a:pt x="17449" y="7197"/>
                        <a:pt x="17453" y="7183"/>
                      </a:cubicBezTo>
                      <a:cubicBezTo>
                        <a:pt x="17456" y="7165"/>
                        <a:pt x="17463" y="7152"/>
                        <a:pt x="17470" y="7138"/>
                      </a:cubicBezTo>
                      <a:cubicBezTo>
                        <a:pt x="17473" y="7169"/>
                        <a:pt x="17477" y="7200"/>
                        <a:pt x="17480" y="7227"/>
                      </a:cubicBezTo>
                      <a:close/>
                      <a:moveTo>
                        <a:pt x="12217" y="17110"/>
                      </a:moveTo>
                      <a:cubicBezTo>
                        <a:pt x="12217" y="17092"/>
                        <a:pt x="12266" y="17065"/>
                        <a:pt x="12287" y="17068"/>
                      </a:cubicBezTo>
                      <a:cubicBezTo>
                        <a:pt x="12314" y="17071"/>
                        <a:pt x="12356" y="17106"/>
                        <a:pt x="12353" y="17127"/>
                      </a:cubicBezTo>
                      <a:cubicBezTo>
                        <a:pt x="12349" y="17206"/>
                        <a:pt x="12328" y="17283"/>
                        <a:pt x="12314" y="17359"/>
                      </a:cubicBezTo>
                      <a:cubicBezTo>
                        <a:pt x="12287" y="17356"/>
                        <a:pt x="12255" y="17352"/>
                        <a:pt x="12228" y="17348"/>
                      </a:cubicBezTo>
                      <a:cubicBezTo>
                        <a:pt x="12220" y="17268"/>
                        <a:pt x="12214" y="17189"/>
                        <a:pt x="12217" y="1711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32"/>
                <p:cNvSpPr/>
                <p:nvPr/>
              </p:nvSpPr>
              <p:spPr>
                <a:xfrm>
                  <a:off x="4754925" y="2618725"/>
                  <a:ext cx="17350" cy="67225"/>
                </a:xfrm>
                <a:custGeom>
                  <a:rect b="b" l="l" r="r" t="t"/>
                  <a:pathLst>
                    <a:path extrusionOk="0" h="2689" w="694">
                      <a:moveTo>
                        <a:pt x="527" y="0"/>
                      </a:moveTo>
                      <a:cubicBezTo>
                        <a:pt x="485" y="0"/>
                        <a:pt x="416" y="42"/>
                        <a:pt x="406" y="76"/>
                      </a:cubicBezTo>
                      <a:cubicBezTo>
                        <a:pt x="357" y="291"/>
                        <a:pt x="312" y="502"/>
                        <a:pt x="285" y="720"/>
                      </a:cubicBezTo>
                      <a:cubicBezTo>
                        <a:pt x="219" y="1219"/>
                        <a:pt x="163" y="1721"/>
                        <a:pt x="104" y="2225"/>
                      </a:cubicBezTo>
                      <a:cubicBezTo>
                        <a:pt x="87" y="2366"/>
                        <a:pt x="0" y="2532"/>
                        <a:pt x="191" y="2626"/>
                      </a:cubicBezTo>
                      <a:cubicBezTo>
                        <a:pt x="312" y="2689"/>
                        <a:pt x="444" y="2557"/>
                        <a:pt x="485" y="2290"/>
                      </a:cubicBezTo>
                      <a:cubicBezTo>
                        <a:pt x="568" y="1760"/>
                        <a:pt x="631" y="1223"/>
                        <a:pt x="693" y="738"/>
                      </a:cubicBezTo>
                      <a:cubicBezTo>
                        <a:pt x="672" y="485"/>
                        <a:pt x="659" y="284"/>
                        <a:pt x="635" y="87"/>
                      </a:cubicBezTo>
                      <a:cubicBezTo>
                        <a:pt x="627" y="52"/>
                        <a:pt x="565" y="0"/>
                        <a:pt x="5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32"/>
                <p:cNvSpPr/>
                <p:nvPr/>
              </p:nvSpPr>
              <p:spPr>
                <a:xfrm>
                  <a:off x="4771650" y="2627800"/>
                  <a:ext cx="12925" cy="53650"/>
                </a:xfrm>
                <a:custGeom>
                  <a:rect b="b" l="l" r="r" t="t"/>
                  <a:pathLst>
                    <a:path extrusionOk="0" h="2146" w="517">
                      <a:moveTo>
                        <a:pt x="278" y="2076"/>
                      </a:moveTo>
                      <a:cubicBezTo>
                        <a:pt x="312" y="2017"/>
                        <a:pt x="343" y="1955"/>
                        <a:pt x="353" y="1892"/>
                      </a:cubicBezTo>
                      <a:cubicBezTo>
                        <a:pt x="388" y="1678"/>
                        <a:pt x="423" y="1459"/>
                        <a:pt x="440" y="1241"/>
                      </a:cubicBezTo>
                      <a:cubicBezTo>
                        <a:pt x="472" y="829"/>
                        <a:pt x="516" y="413"/>
                        <a:pt x="388" y="1"/>
                      </a:cubicBezTo>
                      <a:cubicBezTo>
                        <a:pt x="125" y="586"/>
                        <a:pt x="32" y="1200"/>
                        <a:pt x="3" y="1823"/>
                      </a:cubicBezTo>
                      <a:cubicBezTo>
                        <a:pt x="0" y="1903"/>
                        <a:pt x="32" y="1986"/>
                        <a:pt x="59" y="2062"/>
                      </a:cubicBezTo>
                      <a:cubicBezTo>
                        <a:pt x="87" y="2138"/>
                        <a:pt x="236" y="2145"/>
                        <a:pt x="278" y="207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32"/>
                <p:cNvSpPr/>
                <p:nvPr/>
              </p:nvSpPr>
              <p:spPr>
                <a:xfrm>
                  <a:off x="4521925" y="2650950"/>
                  <a:ext cx="17100" cy="93050"/>
                </a:xfrm>
                <a:custGeom>
                  <a:rect b="b" l="l" r="r" t="t"/>
                  <a:pathLst>
                    <a:path extrusionOk="0" h="3722" w="684">
                      <a:moveTo>
                        <a:pt x="25" y="3306"/>
                      </a:moveTo>
                      <a:cubicBezTo>
                        <a:pt x="4" y="3368"/>
                        <a:pt x="0" y="3440"/>
                        <a:pt x="10" y="3506"/>
                      </a:cubicBezTo>
                      <a:cubicBezTo>
                        <a:pt x="18" y="3565"/>
                        <a:pt x="55" y="3617"/>
                        <a:pt x="101" y="3721"/>
                      </a:cubicBezTo>
                      <a:cubicBezTo>
                        <a:pt x="205" y="3617"/>
                        <a:pt x="298" y="3562"/>
                        <a:pt x="330" y="3482"/>
                      </a:cubicBezTo>
                      <a:cubicBezTo>
                        <a:pt x="409" y="3277"/>
                        <a:pt x="475" y="3066"/>
                        <a:pt x="520" y="2851"/>
                      </a:cubicBezTo>
                      <a:cubicBezTo>
                        <a:pt x="683" y="2017"/>
                        <a:pt x="617" y="1171"/>
                        <a:pt x="607" y="329"/>
                      </a:cubicBezTo>
                      <a:cubicBezTo>
                        <a:pt x="607" y="294"/>
                        <a:pt x="600" y="260"/>
                        <a:pt x="592" y="229"/>
                      </a:cubicBezTo>
                      <a:cubicBezTo>
                        <a:pt x="554" y="45"/>
                        <a:pt x="503" y="10"/>
                        <a:pt x="226" y="0"/>
                      </a:cubicBezTo>
                      <a:cubicBezTo>
                        <a:pt x="229" y="419"/>
                        <a:pt x="232" y="835"/>
                        <a:pt x="236" y="1251"/>
                      </a:cubicBezTo>
                      <a:cubicBezTo>
                        <a:pt x="236" y="1943"/>
                        <a:pt x="257" y="2636"/>
                        <a:pt x="25" y="330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32"/>
                <p:cNvSpPr/>
                <p:nvPr/>
              </p:nvSpPr>
              <p:spPr>
                <a:xfrm>
                  <a:off x="4342275" y="2677350"/>
                  <a:ext cx="11200" cy="114875"/>
                </a:xfrm>
                <a:custGeom>
                  <a:rect b="b" l="l" r="r" t="t"/>
                  <a:pathLst>
                    <a:path extrusionOk="0" h="4595" w="448">
                      <a:moveTo>
                        <a:pt x="156" y="4594"/>
                      </a:moveTo>
                      <a:cubicBezTo>
                        <a:pt x="208" y="4591"/>
                        <a:pt x="264" y="4525"/>
                        <a:pt x="302" y="4474"/>
                      </a:cubicBezTo>
                      <a:cubicBezTo>
                        <a:pt x="329" y="4432"/>
                        <a:pt x="329" y="4377"/>
                        <a:pt x="333" y="4324"/>
                      </a:cubicBezTo>
                      <a:cubicBezTo>
                        <a:pt x="447" y="2973"/>
                        <a:pt x="385" y="1626"/>
                        <a:pt x="298" y="275"/>
                      </a:cubicBezTo>
                      <a:cubicBezTo>
                        <a:pt x="294" y="181"/>
                        <a:pt x="246" y="91"/>
                        <a:pt x="219" y="0"/>
                      </a:cubicBezTo>
                      <a:cubicBezTo>
                        <a:pt x="194" y="4"/>
                        <a:pt x="173" y="11"/>
                        <a:pt x="149" y="14"/>
                      </a:cubicBezTo>
                      <a:cubicBezTo>
                        <a:pt x="142" y="49"/>
                        <a:pt x="128" y="80"/>
                        <a:pt x="125" y="115"/>
                      </a:cubicBezTo>
                      <a:cubicBezTo>
                        <a:pt x="87" y="1497"/>
                        <a:pt x="52" y="2883"/>
                        <a:pt x="14" y="4269"/>
                      </a:cubicBezTo>
                      <a:cubicBezTo>
                        <a:pt x="14" y="4335"/>
                        <a:pt x="0" y="4412"/>
                        <a:pt x="24" y="4470"/>
                      </a:cubicBezTo>
                      <a:cubicBezTo>
                        <a:pt x="45" y="4522"/>
                        <a:pt x="115" y="4594"/>
                        <a:pt x="156" y="459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32"/>
                <p:cNvSpPr/>
                <p:nvPr/>
              </p:nvSpPr>
              <p:spPr>
                <a:xfrm>
                  <a:off x="4376725" y="2702725"/>
                  <a:ext cx="11125" cy="97400"/>
                </a:xfrm>
                <a:custGeom>
                  <a:rect b="b" l="l" r="r" t="t"/>
                  <a:pathLst>
                    <a:path extrusionOk="0" h="3896" w="445">
                      <a:moveTo>
                        <a:pt x="150" y="3891"/>
                      </a:moveTo>
                      <a:cubicBezTo>
                        <a:pt x="199" y="3888"/>
                        <a:pt x="271" y="3871"/>
                        <a:pt x="282" y="3840"/>
                      </a:cubicBezTo>
                      <a:cubicBezTo>
                        <a:pt x="327" y="3733"/>
                        <a:pt x="368" y="3618"/>
                        <a:pt x="375" y="3507"/>
                      </a:cubicBezTo>
                      <a:cubicBezTo>
                        <a:pt x="403" y="3036"/>
                        <a:pt x="434" y="2565"/>
                        <a:pt x="437" y="2094"/>
                      </a:cubicBezTo>
                      <a:cubicBezTo>
                        <a:pt x="445" y="1574"/>
                        <a:pt x="431" y="1051"/>
                        <a:pt x="413" y="531"/>
                      </a:cubicBezTo>
                      <a:cubicBezTo>
                        <a:pt x="407" y="354"/>
                        <a:pt x="424" y="157"/>
                        <a:pt x="264" y="0"/>
                      </a:cubicBezTo>
                      <a:cubicBezTo>
                        <a:pt x="237" y="50"/>
                        <a:pt x="199" y="87"/>
                        <a:pt x="192" y="129"/>
                      </a:cubicBezTo>
                      <a:cubicBezTo>
                        <a:pt x="154" y="395"/>
                        <a:pt x="101" y="659"/>
                        <a:pt x="88" y="929"/>
                      </a:cubicBezTo>
                      <a:cubicBezTo>
                        <a:pt x="53" y="1667"/>
                        <a:pt x="32" y="2405"/>
                        <a:pt x="8" y="3147"/>
                      </a:cubicBezTo>
                      <a:cubicBezTo>
                        <a:pt x="5" y="3313"/>
                        <a:pt x="1" y="3483"/>
                        <a:pt x="8" y="3649"/>
                      </a:cubicBezTo>
                      <a:cubicBezTo>
                        <a:pt x="12" y="3712"/>
                        <a:pt x="39" y="3777"/>
                        <a:pt x="71" y="3836"/>
                      </a:cubicBezTo>
                      <a:cubicBezTo>
                        <a:pt x="81" y="3864"/>
                        <a:pt x="126" y="3895"/>
                        <a:pt x="150" y="389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32"/>
                <p:cNvSpPr/>
                <p:nvPr/>
              </p:nvSpPr>
              <p:spPr>
                <a:xfrm>
                  <a:off x="4412875" y="2715125"/>
                  <a:ext cx="10250" cy="52600"/>
                </a:xfrm>
                <a:custGeom>
                  <a:rect b="b" l="l" r="r" t="t"/>
                  <a:pathLst>
                    <a:path extrusionOk="0" h="2104" w="410">
                      <a:moveTo>
                        <a:pt x="139" y="2103"/>
                      </a:moveTo>
                      <a:cubicBezTo>
                        <a:pt x="291" y="1961"/>
                        <a:pt x="284" y="1764"/>
                        <a:pt x="309" y="1591"/>
                      </a:cubicBezTo>
                      <a:cubicBezTo>
                        <a:pt x="374" y="1064"/>
                        <a:pt x="409" y="534"/>
                        <a:pt x="250" y="0"/>
                      </a:cubicBezTo>
                      <a:cubicBezTo>
                        <a:pt x="232" y="59"/>
                        <a:pt x="197" y="118"/>
                        <a:pt x="197" y="177"/>
                      </a:cubicBezTo>
                      <a:cubicBezTo>
                        <a:pt x="194" y="801"/>
                        <a:pt x="0" y="1414"/>
                        <a:pt x="59" y="2044"/>
                      </a:cubicBezTo>
                      <a:cubicBezTo>
                        <a:pt x="59" y="2062"/>
                        <a:pt x="101" y="2076"/>
                        <a:pt x="139" y="210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32"/>
                <p:cNvSpPr/>
                <p:nvPr/>
              </p:nvSpPr>
              <p:spPr>
                <a:xfrm>
                  <a:off x="4720800" y="2694925"/>
                  <a:ext cx="1250" cy="1850"/>
                </a:xfrm>
                <a:custGeom>
                  <a:rect b="b" l="l" r="r" t="t"/>
                  <a:pathLst>
                    <a:path extrusionOk="0" h="74" w="50">
                      <a:moveTo>
                        <a:pt x="42" y="18"/>
                      </a:moveTo>
                      <a:cubicBezTo>
                        <a:pt x="38" y="8"/>
                        <a:pt x="18" y="4"/>
                        <a:pt x="4" y="1"/>
                      </a:cubicBezTo>
                      <a:cubicBezTo>
                        <a:pt x="4" y="25"/>
                        <a:pt x="4" y="50"/>
                        <a:pt x="0" y="74"/>
                      </a:cubicBezTo>
                      <a:cubicBezTo>
                        <a:pt x="14" y="66"/>
                        <a:pt x="25" y="63"/>
                        <a:pt x="38" y="60"/>
                      </a:cubicBezTo>
                      <a:cubicBezTo>
                        <a:pt x="38" y="46"/>
                        <a:pt x="49" y="29"/>
                        <a:pt x="42" y="1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32"/>
                <p:cNvSpPr/>
                <p:nvPr/>
              </p:nvSpPr>
              <p:spPr>
                <a:xfrm>
                  <a:off x="4616325" y="2643150"/>
                  <a:ext cx="38225" cy="149175"/>
                </a:xfrm>
                <a:custGeom>
                  <a:rect b="b" l="l" r="r" t="t"/>
                  <a:pathLst>
                    <a:path extrusionOk="0" h="5967" w="1529">
                      <a:moveTo>
                        <a:pt x="115" y="5921"/>
                      </a:moveTo>
                      <a:cubicBezTo>
                        <a:pt x="208" y="5967"/>
                        <a:pt x="292" y="5908"/>
                        <a:pt x="323" y="5824"/>
                      </a:cubicBezTo>
                      <a:cubicBezTo>
                        <a:pt x="382" y="5686"/>
                        <a:pt x="410" y="5533"/>
                        <a:pt x="469" y="5395"/>
                      </a:cubicBezTo>
                      <a:cubicBezTo>
                        <a:pt x="489" y="5346"/>
                        <a:pt x="555" y="5311"/>
                        <a:pt x="603" y="5273"/>
                      </a:cubicBezTo>
                      <a:lnTo>
                        <a:pt x="603" y="5260"/>
                      </a:lnTo>
                      <a:lnTo>
                        <a:pt x="603" y="5218"/>
                      </a:lnTo>
                      <a:cubicBezTo>
                        <a:pt x="587" y="5069"/>
                        <a:pt x="566" y="4920"/>
                        <a:pt x="549" y="4774"/>
                      </a:cubicBezTo>
                      <a:cubicBezTo>
                        <a:pt x="677" y="4913"/>
                        <a:pt x="608" y="5065"/>
                        <a:pt x="603" y="5218"/>
                      </a:cubicBezTo>
                      <a:cubicBezTo>
                        <a:pt x="608" y="5235"/>
                        <a:pt x="608" y="5252"/>
                        <a:pt x="611" y="5270"/>
                      </a:cubicBezTo>
                      <a:cubicBezTo>
                        <a:pt x="608" y="5270"/>
                        <a:pt x="608" y="5273"/>
                        <a:pt x="603" y="5273"/>
                      </a:cubicBezTo>
                      <a:cubicBezTo>
                        <a:pt x="590" y="5436"/>
                        <a:pt x="566" y="5599"/>
                        <a:pt x="569" y="5759"/>
                      </a:cubicBezTo>
                      <a:cubicBezTo>
                        <a:pt x="569" y="5807"/>
                        <a:pt x="638" y="5879"/>
                        <a:pt x="694" y="5900"/>
                      </a:cubicBezTo>
                      <a:cubicBezTo>
                        <a:pt x="790" y="5935"/>
                        <a:pt x="864" y="5869"/>
                        <a:pt x="894" y="5786"/>
                      </a:cubicBezTo>
                      <a:cubicBezTo>
                        <a:pt x="929" y="5692"/>
                        <a:pt x="950" y="5588"/>
                        <a:pt x="964" y="5492"/>
                      </a:cubicBezTo>
                      <a:cubicBezTo>
                        <a:pt x="1068" y="4771"/>
                        <a:pt x="1179" y="4054"/>
                        <a:pt x="1273" y="3333"/>
                      </a:cubicBezTo>
                      <a:cubicBezTo>
                        <a:pt x="1359" y="2644"/>
                        <a:pt x="1442" y="1958"/>
                        <a:pt x="1505" y="1268"/>
                      </a:cubicBezTo>
                      <a:cubicBezTo>
                        <a:pt x="1529" y="984"/>
                        <a:pt x="1497" y="693"/>
                        <a:pt x="1481" y="409"/>
                      </a:cubicBezTo>
                      <a:cubicBezTo>
                        <a:pt x="1473" y="319"/>
                        <a:pt x="1449" y="211"/>
                        <a:pt x="1310" y="204"/>
                      </a:cubicBezTo>
                      <a:cubicBezTo>
                        <a:pt x="1179" y="364"/>
                        <a:pt x="1182" y="551"/>
                        <a:pt x="1169" y="734"/>
                      </a:cubicBezTo>
                      <a:cubicBezTo>
                        <a:pt x="1099" y="1649"/>
                        <a:pt x="985" y="2561"/>
                        <a:pt x="805" y="3464"/>
                      </a:cubicBezTo>
                      <a:cubicBezTo>
                        <a:pt x="787" y="3343"/>
                        <a:pt x="774" y="3226"/>
                        <a:pt x="790" y="3111"/>
                      </a:cubicBezTo>
                      <a:cubicBezTo>
                        <a:pt x="888" y="2353"/>
                        <a:pt x="843" y="1593"/>
                        <a:pt x="840" y="832"/>
                      </a:cubicBezTo>
                      <a:cubicBezTo>
                        <a:pt x="840" y="616"/>
                        <a:pt x="795" y="395"/>
                        <a:pt x="760" y="180"/>
                      </a:cubicBezTo>
                      <a:cubicBezTo>
                        <a:pt x="749" y="128"/>
                        <a:pt x="683" y="87"/>
                        <a:pt x="614" y="0"/>
                      </a:cubicBezTo>
                      <a:cubicBezTo>
                        <a:pt x="569" y="128"/>
                        <a:pt x="528" y="201"/>
                        <a:pt x="520" y="277"/>
                      </a:cubicBezTo>
                      <a:cubicBezTo>
                        <a:pt x="493" y="582"/>
                        <a:pt x="469" y="883"/>
                        <a:pt x="462" y="1189"/>
                      </a:cubicBezTo>
                      <a:cubicBezTo>
                        <a:pt x="448" y="1947"/>
                        <a:pt x="483" y="2709"/>
                        <a:pt x="361" y="3464"/>
                      </a:cubicBezTo>
                      <a:cubicBezTo>
                        <a:pt x="250" y="4130"/>
                        <a:pt x="146" y="4798"/>
                        <a:pt x="42" y="5468"/>
                      </a:cubicBezTo>
                      <a:cubicBezTo>
                        <a:pt x="25" y="5568"/>
                        <a:pt x="1" y="5668"/>
                        <a:pt x="8" y="5769"/>
                      </a:cubicBezTo>
                      <a:cubicBezTo>
                        <a:pt x="15" y="5824"/>
                        <a:pt x="63" y="5897"/>
                        <a:pt x="115" y="5921"/>
                      </a:cubicBezTo>
                      <a:close/>
                      <a:moveTo>
                        <a:pt x="683" y="4037"/>
                      </a:moveTo>
                      <a:lnTo>
                        <a:pt x="718" y="4037"/>
                      </a:lnTo>
                      <a:lnTo>
                        <a:pt x="718" y="4317"/>
                      </a:lnTo>
                      <a:lnTo>
                        <a:pt x="683" y="4317"/>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32"/>
                <p:cNvSpPr/>
                <p:nvPr/>
              </p:nvSpPr>
              <p:spPr>
                <a:xfrm>
                  <a:off x="4645875" y="2662450"/>
                  <a:ext cx="27050" cy="116700"/>
                </a:xfrm>
                <a:custGeom>
                  <a:rect b="b" l="l" r="r" t="t"/>
                  <a:pathLst>
                    <a:path extrusionOk="0" h="4668" w="1082">
                      <a:moveTo>
                        <a:pt x="28" y="4120"/>
                      </a:moveTo>
                      <a:cubicBezTo>
                        <a:pt x="0" y="4262"/>
                        <a:pt x="18" y="4418"/>
                        <a:pt x="35" y="4567"/>
                      </a:cubicBezTo>
                      <a:cubicBezTo>
                        <a:pt x="35" y="4602"/>
                        <a:pt x="104" y="4650"/>
                        <a:pt x="149" y="4661"/>
                      </a:cubicBezTo>
                      <a:cubicBezTo>
                        <a:pt x="191" y="4667"/>
                        <a:pt x="264" y="4643"/>
                        <a:pt x="288" y="4613"/>
                      </a:cubicBezTo>
                      <a:cubicBezTo>
                        <a:pt x="336" y="4546"/>
                        <a:pt x="378" y="4467"/>
                        <a:pt x="395" y="4387"/>
                      </a:cubicBezTo>
                      <a:cubicBezTo>
                        <a:pt x="565" y="3680"/>
                        <a:pt x="721" y="2974"/>
                        <a:pt x="894" y="2270"/>
                      </a:cubicBezTo>
                      <a:cubicBezTo>
                        <a:pt x="1043" y="1674"/>
                        <a:pt x="1081" y="1071"/>
                        <a:pt x="1054" y="461"/>
                      </a:cubicBezTo>
                      <a:cubicBezTo>
                        <a:pt x="1047" y="309"/>
                        <a:pt x="1050" y="153"/>
                        <a:pt x="846" y="1"/>
                      </a:cubicBezTo>
                      <a:cubicBezTo>
                        <a:pt x="790" y="105"/>
                        <a:pt x="735" y="174"/>
                        <a:pt x="724" y="247"/>
                      </a:cubicBezTo>
                      <a:cubicBezTo>
                        <a:pt x="697" y="430"/>
                        <a:pt x="683" y="614"/>
                        <a:pt x="680" y="801"/>
                      </a:cubicBezTo>
                      <a:cubicBezTo>
                        <a:pt x="669" y="1203"/>
                        <a:pt x="645" y="1608"/>
                        <a:pt x="541" y="2003"/>
                      </a:cubicBezTo>
                      <a:cubicBezTo>
                        <a:pt x="444" y="2363"/>
                        <a:pt x="354" y="2724"/>
                        <a:pt x="267" y="3084"/>
                      </a:cubicBezTo>
                      <a:cubicBezTo>
                        <a:pt x="184" y="3428"/>
                        <a:pt x="94" y="3770"/>
                        <a:pt x="28" y="412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32"/>
                <p:cNvSpPr/>
                <p:nvPr/>
              </p:nvSpPr>
              <p:spPr>
                <a:xfrm>
                  <a:off x="4468475" y="2481675"/>
                  <a:ext cx="15775" cy="89675"/>
                </a:xfrm>
                <a:custGeom>
                  <a:rect b="b" l="l" r="r" t="t"/>
                  <a:pathLst>
                    <a:path extrusionOk="0" h="3587" w="631">
                      <a:moveTo>
                        <a:pt x="610" y="1067"/>
                      </a:moveTo>
                      <a:cubicBezTo>
                        <a:pt x="631" y="805"/>
                        <a:pt x="593" y="530"/>
                        <a:pt x="576" y="264"/>
                      </a:cubicBezTo>
                      <a:cubicBezTo>
                        <a:pt x="568" y="202"/>
                        <a:pt x="541" y="143"/>
                        <a:pt x="496" y="1"/>
                      </a:cubicBezTo>
                      <a:cubicBezTo>
                        <a:pt x="455" y="139"/>
                        <a:pt x="426" y="198"/>
                        <a:pt x="420" y="257"/>
                      </a:cubicBezTo>
                      <a:cubicBezTo>
                        <a:pt x="326" y="922"/>
                        <a:pt x="232" y="1590"/>
                        <a:pt x="139" y="2256"/>
                      </a:cubicBezTo>
                      <a:cubicBezTo>
                        <a:pt x="104" y="2523"/>
                        <a:pt x="73" y="2793"/>
                        <a:pt x="35" y="3056"/>
                      </a:cubicBezTo>
                      <a:cubicBezTo>
                        <a:pt x="0" y="3271"/>
                        <a:pt x="49" y="3451"/>
                        <a:pt x="229" y="3586"/>
                      </a:cubicBezTo>
                      <a:cubicBezTo>
                        <a:pt x="285" y="3399"/>
                        <a:pt x="375" y="3216"/>
                        <a:pt x="399" y="3025"/>
                      </a:cubicBezTo>
                      <a:cubicBezTo>
                        <a:pt x="482" y="2374"/>
                        <a:pt x="558" y="1723"/>
                        <a:pt x="610" y="106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32"/>
                <p:cNvSpPr/>
                <p:nvPr/>
              </p:nvSpPr>
              <p:spPr>
                <a:xfrm>
                  <a:off x="4708675" y="2804250"/>
                  <a:ext cx="13700" cy="76525"/>
                </a:xfrm>
                <a:custGeom>
                  <a:rect b="b" l="l" r="r" t="t"/>
                  <a:pathLst>
                    <a:path extrusionOk="0" h="3061" w="548">
                      <a:moveTo>
                        <a:pt x="173" y="3060"/>
                      </a:moveTo>
                      <a:cubicBezTo>
                        <a:pt x="326" y="3029"/>
                        <a:pt x="347" y="2907"/>
                        <a:pt x="360" y="2790"/>
                      </a:cubicBezTo>
                      <a:cubicBezTo>
                        <a:pt x="416" y="2322"/>
                        <a:pt x="485" y="1858"/>
                        <a:pt x="523" y="1386"/>
                      </a:cubicBezTo>
                      <a:cubicBezTo>
                        <a:pt x="547" y="1068"/>
                        <a:pt x="531" y="749"/>
                        <a:pt x="523" y="430"/>
                      </a:cubicBezTo>
                      <a:cubicBezTo>
                        <a:pt x="520" y="257"/>
                        <a:pt x="489" y="91"/>
                        <a:pt x="267" y="1"/>
                      </a:cubicBezTo>
                      <a:cubicBezTo>
                        <a:pt x="108" y="163"/>
                        <a:pt x="149" y="340"/>
                        <a:pt x="146" y="503"/>
                      </a:cubicBezTo>
                      <a:cubicBezTo>
                        <a:pt x="139" y="1040"/>
                        <a:pt x="146" y="1577"/>
                        <a:pt x="42" y="2110"/>
                      </a:cubicBezTo>
                      <a:cubicBezTo>
                        <a:pt x="0" y="2325"/>
                        <a:pt x="18" y="2547"/>
                        <a:pt x="14" y="2766"/>
                      </a:cubicBezTo>
                      <a:cubicBezTo>
                        <a:pt x="11" y="2886"/>
                        <a:pt x="49" y="3001"/>
                        <a:pt x="173" y="306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32"/>
                <p:cNvSpPr/>
                <p:nvPr/>
              </p:nvSpPr>
              <p:spPr>
                <a:xfrm>
                  <a:off x="4521125" y="2870075"/>
                  <a:ext cx="17025" cy="90025"/>
                </a:xfrm>
                <a:custGeom>
                  <a:rect b="b" l="l" r="r" t="t"/>
                  <a:pathLst>
                    <a:path extrusionOk="0" h="3601" w="681">
                      <a:moveTo>
                        <a:pt x="490" y="1"/>
                      </a:moveTo>
                      <a:cubicBezTo>
                        <a:pt x="316" y="154"/>
                        <a:pt x="351" y="365"/>
                        <a:pt x="333" y="558"/>
                      </a:cubicBezTo>
                      <a:cubicBezTo>
                        <a:pt x="303" y="995"/>
                        <a:pt x="289" y="1435"/>
                        <a:pt x="240" y="1868"/>
                      </a:cubicBezTo>
                      <a:cubicBezTo>
                        <a:pt x="205" y="2187"/>
                        <a:pt x="122" y="2499"/>
                        <a:pt x="71" y="2815"/>
                      </a:cubicBezTo>
                      <a:cubicBezTo>
                        <a:pt x="39" y="3012"/>
                        <a:pt x="18" y="3216"/>
                        <a:pt x="4" y="3417"/>
                      </a:cubicBezTo>
                      <a:cubicBezTo>
                        <a:pt x="1" y="3501"/>
                        <a:pt x="50" y="3587"/>
                        <a:pt x="154" y="3594"/>
                      </a:cubicBezTo>
                      <a:cubicBezTo>
                        <a:pt x="250" y="3600"/>
                        <a:pt x="309" y="3528"/>
                        <a:pt x="333" y="3445"/>
                      </a:cubicBezTo>
                      <a:cubicBezTo>
                        <a:pt x="362" y="3362"/>
                        <a:pt x="378" y="3279"/>
                        <a:pt x="392" y="3195"/>
                      </a:cubicBezTo>
                      <a:cubicBezTo>
                        <a:pt x="476" y="2748"/>
                        <a:pt x="590" y="2305"/>
                        <a:pt x="632" y="1854"/>
                      </a:cubicBezTo>
                      <a:cubicBezTo>
                        <a:pt x="680" y="1352"/>
                        <a:pt x="669" y="843"/>
                        <a:pt x="674" y="341"/>
                      </a:cubicBezTo>
                      <a:cubicBezTo>
                        <a:pt x="674" y="208"/>
                        <a:pt x="663" y="66"/>
                        <a:pt x="4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32"/>
                <p:cNvSpPr/>
                <p:nvPr/>
              </p:nvSpPr>
              <p:spPr>
                <a:xfrm>
                  <a:off x="4740800" y="2798425"/>
                  <a:ext cx="20550" cy="89875"/>
                </a:xfrm>
                <a:custGeom>
                  <a:rect b="b" l="l" r="r" t="t"/>
                  <a:pathLst>
                    <a:path extrusionOk="0" h="3595" w="822">
                      <a:moveTo>
                        <a:pt x="455" y="961"/>
                      </a:moveTo>
                      <a:cubicBezTo>
                        <a:pt x="389" y="1550"/>
                        <a:pt x="264" y="2121"/>
                        <a:pt x="115" y="2697"/>
                      </a:cubicBezTo>
                      <a:cubicBezTo>
                        <a:pt x="63" y="2891"/>
                        <a:pt x="32" y="3089"/>
                        <a:pt x="11" y="3290"/>
                      </a:cubicBezTo>
                      <a:cubicBezTo>
                        <a:pt x="1" y="3369"/>
                        <a:pt x="36" y="3452"/>
                        <a:pt x="60" y="3532"/>
                      </a:cubicBezTo>
                      <a:cubicBezTo>
                        <a:pt x="67" y="3556"/>
                        <a:pt x="108" y="3594"/>
                        <a:pt x="136" y="3591"/>
                      </a:cubicBezTo>
                      <a:cubicBezTo>
                        <a:pt x="181" y="3591"/>
                        <a:pt x="240" y="3573"/>
                        <a:pt x="264" y="3543"/>
                      </a:cubicBezTo>
                      <a:cubicBezTo>
                        <a:pt x="306" y="3494"/>
                        <a:pt x="337" y="3424"/>
                        <a:pt x="348" y="3362"/>
                      </a:cubicBezTo>
                      <a:cubicBezTo>
                        <a:pt x="493" y="2638"/>
                        <a:pt x="735" y="1928"/>
                        <a:pt x="794" y="1186"/>
                      </a:cubicBezTo>
                      <a:cubicBezTo>
                        <a:pt x="815" y="885"/>
                        <a:pt x="822" y="583"/>
                        <a:pt x="822" y="282"/>
                      </a:cubicBezTo>
                      <a:cubicBezTo>
                        <a:pt x="822" y="213"/>
                        <a:pt x="759" y="146"/>
                        <a:pt x="687" y="1"/>
                      </a:cubicBezTo>
                      <a:cubicBezTo>
                        <a:pt x="593" y="379"/>
                        <a:pt x="489" y="666"/>
                        <a:pt x="455" y="96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 name="Google Shape;654;p32"/>
              <p:cNvGrpSpPr/>
              <p:nvPr/>
            </p:nvGrpSpPr>
            <p:grpSpPr>
              <a:xfrm rot="-6999909">
                <a:off x="7684131" y="2780346"/>
                <a:ext cx="1011970" cy="1015657"/>
                <a:chOff x="5532499" y="1557214"/>
                <a:chExt cx="572912" cy="574985"/>
              </a:xfrm>
            </p:grpSpPr>
            <p:sp>
              <p:nvSpPr>
                <p:cNvPr id="655" name="Google Shape;655;p32"/>
                <p:cNvSpPr/>
                <p:nvPr/>
              </p:nvSpPr>
              <p:spPr>
                <a:xfrm>
                  <a:off x="5546610" y="2046006"/>
                  <a:ext cx="87670" cy="86192"/>
                </a:xfrm>
                <a:custGeom>
                  <a:rect b="b" l="l" r="r" t="t"/>
                  <a:pathLst>
                    <a:path extrusionOk="0" h="6543" w="6654">
                      <a:moveTo>
                        <a:pt x="5459" y="0"/>
                      </a:moveTo>
                      <a:cubicBezTo>
                        <a:pt x="4015" y="2229"/>
                        <a:pt x="2193" y="4155"/>
                        <a:pt x="0" y="5586"/>
                      </a:cubicBezTo>
                      <a:cubicBezTo>
                        <a:pt x="242" y="5937"/>
                        <a:pt x="502" y="6265"/>
                        <a:pt x="780" y="6543"/>
                      </a:cubicBezTo>
                      <a:cubicBezTo>
                        <a:pt x="3127" y="5012"/>
                        <a:pt x="5104" y="2917"/>
                        <a:pt x="6653" y="492"/>
                      </a:cubicBezTo>
                      <a:cubicBezTo>
                        <a:pt x="6252" y="347"/>
                        <a:pt x="5851" y="183"/>
                        <a:pt x="54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32"/>
                <p:cNvSpPr/>
                <p:nvPr/>
              </p:nvSpPr>
              <p:spPr>
                <a:xfrm>
                  <a:off x="5534357" y="1706401"/>
                  <a:ext cx="136117" cy="83979"/>
                </a:xfrm>
                <a:custGeom>
                  <a:rect b="b" l="l" r="r" t="t"/>
                  <a:pathLst>
                    <a:path extrusionOk="0" h="6375" w="10331">
                      <a:moveTo>
                        <a:pt x="4138" y="1"/>
                      </a:moveTo>
                      <a:cubicBezTo>
                        <a:pt x="2222" y="1"/>
                        <a:pt x="708" y="1255"/>
                        <a:pt x="1" y="2967"/>
                      </a:cubicBezTo>
                      <a:cubicBezTo>
                        <a:pt x="348" y="2972"/>
                        <a:pt x="690" y="2989"/>
                        <a:pt x="1035" y="3012"/>
                      </a:cubicBezTo>
                      <a:cubicBezTo>
                        <a:pt x="1090" y="2890"/>
                        <a:pt x="1149" y="2770"/>
                        <a:pt x="1218" y="2652"/>
                      </a:cubicBezTo>
                      <a:cubicBezTo>
                        <a:pt x="1853" y="1536"/>
                        <a:pt x="2883" y="1052"/>
                        <a:pt x="3985" y="1052"/>
                      </a:cubicBezTo>
                      <a:cubicBezTo>
                        <a:pt x="4591" y="1052"/>
                        <a:pt x="5220" y="1199"/>
                        <a:pt x="5815" y="1468"/>
                      </a:cubicBezTo>
                      <a:cubicBezTo>
                        <a:pt x="7323" y="2147"/>
                        <a:pt x="8257" y="3714"/>
                        <a:pt x="8918" y="5154"/>
                      </a:cubicBezTo>
                      <a:cubicBezTo>
                        <a:pt x="9104" y="5555"/>
                        <a:pt x="9268" y="5960"/>
                        <a:pt x="9415" y="6375"/>
                      </a:cubicBezTo>
                      <a:cubicBezTo>
                        <a:pt x="9743" y="6211"/>
                        <a:pt x="10048" y="5996"/>
                        <a:pt x="10330" y="5733"/>
                      </a:cubicBezTo>
                      <a:cubicBezTo>
                        <a:pt x="10248" y="5500"/>
                        <a:pt x="10162" y="5272"/>
                        <a:pt x="10067" y="5049"/>
                      </a:cubicBezTo>
                      <a:cubicBezTo>
                        <a:pt x="9142" y="2780"/>
                        <a:pt x="7323" y="365"/>
                        <a:pt x="4703" y="37"/>
                      </a:cubicBezTo>
                      <a:cubicBezTo>
                        <a:pt x="4511" y="13"/>
                        <a:pt x="4323" y="1"/>
                        <a:pt x="4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32"/>
                <p:cNvSpPr/>
                <p:nvPr/>
              </p:nvSpPr>
              <p:spPr>
                <a:xfrm>
                  <a:off x="5532499" y="1807597"/>
                  <a:ext cx="36944" cy="54814"/>
                </a:xfrm>
                <a:custGeom>
                  <a:rect b="b" l="l" r="r" t="t"/>
                  <a:pathLst>
                    <a:path extrusionOk="0" h="4161" w="2804">
                      <a:moveTo>
                        <a:pt x="1" y="0"/>
                      </a:moveTo>
                      <a:lnTo>
                        <a:pt x="1" y="0"/>
                      </a:lnTo>
                      <a:cubicBezTo>
                        <a:pt x="461" y="1554"/>
                        <a:pt x="1378" y="2972"/>
                        <a:pt x="2557" y="4160"/>
                      </a:cubicBezTo>
                      <a:cubicBezTo>
                        <a:pt x="2644" y="3773"/>
                        <a:pt x="2726" y="3386"/>
                        <a:pt x="2803" y="2995"/>
                      </a:cubicBezTo>
                      <a:cubicBezTo>
                        <a:pt x="2070" y="2137"/>
                        <a:pt x="1460" y="1126"/>
                        <a:pt x="1081" y="55"/>
                      </a:cubicBezTo>
                      <a:cubicBezTo>
                        <a:pt x="712" y="28"/>
                        <a:pt x="356" y="5"/>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32"/>
                <p:cNvSpPr/>
                <p:nvPr/>
              </p:nvSpPr>
              <p:spPr>
                <a:xfrm>
                  <a:off x="5895577" y="1618469"/>
                  <a:ext cx="55245" cy="76009"/>
                </a:xfrm>
                <a:custGeom>
                  <a:rect b="b" l="l" r="r" t="t"/>
                  <a:pathLst>
                    <a:path extrusionOk="0" h="5770" w="4193">
                      <a:moveTo>
                        <a:pt x="3641" y="1"/>
                      </a:moveTo>
                      <a:cubicBezTo>
                        <a:pt x="2225" y="1513"/>
                        <a:pt x="1058" y="3245"/>
                        <a:pt x="0" y="5050"/>
                      </a:cubicBezTo>
                      <a:cubicBezTo>
                        <a:pt x="251" y="5313"/>
                        <a:pt x="520" y="5559"/>
                        <a:pt x="812" y="5769"/>
                      </a:cubicBezTo>
                      <a:cubicBezTo>
                        <a:pt x="1823" y="4083"/>
                        <a:pt x="2921" y="2466"/>
                        <a:pt x="4193" y="1063"/>
                      </a:cubicBezTo>
                      <a:cubicBezTo>
                        <a:pt x="4002" y="712"/>
                        <a:pt x="3819" y="356"/>
                        <a:pt x="36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32"/>
                <p:cNvSpPr/>
                <p:nvPr/>
              </p:nvSpPr>
              <p:spPr>
                <a:xfrm>
                  <a:off x="5993313" y="1557214"/>
                  <a:ext cx="112098" cy="35093"/>
                </a:xfrm>
                <a:custGeom>
                  <a:rect b="b" l="l" r="r" t="t"/>
                  <a:pathLst>
                    <a:path extrusionOk="0" h="2664" w="8508">
                      <a:moveTo>
                        <a:pt x="6648" y="0"/>
                      </a:moveTo>
                      <a:cubicBezTo>
                        <a:pt x="4285" y="0"/>
                        <a:pt x="2028" y="586"/>
                        <a:pt x="1" y="1690"/>
                      </a:cubicBezTo>
                      <a:cubicBezTo>
                        <a:pt x="142" y="2018"/>
                        <a:pt x="292" y="2340"/>
                        <a:pt x="451" y="2664"/>
                      </a:cubicBezTo>
                      <a:cubicBezTo>
                        <a:pt x="2046" y="1739"/>
                        <a:pt x="3873" y="1143"/>
                        <a:pt x="6005" y="1010"/>
                      </a:cubicBezTo>
                      <a:cubicBezTo>
                        <a:pt x="6243" y="997"/>
                        <a:pt x="6479" y="990"/>
                        <a:pt x="6713" y="990"/>
                      </a:cubicBezTo>
                      <a:cubicBezTo>
                        <a:pt x="7271" y="990"/>
                        <a:pt x="7820" y="1029"/>
                        <a:pt x="8356" y="1106"/>
                      </a:cubicBezTo>
                      <a:cubicBezTo>
                        <a:pt x="8411" y="778"/>
                        <a:pt x="8461" y="449"/>
                        <a:pt x="8507" y="121"/>
                      </a:cubicBezTo>
                      <a:cubicBezTo>
                        <a:pt x="8489" y="117"/>
                        <a:pt x="8466" y="117"/>
                        <a:pt x="8448" y="113"/>
                      </a:cubicBezTo>
                      <a:cubicBezTo>
                        <a:pt x="7843" y="38"/>
                        <a:pt x="7242" y="0"/>
                        <a:pt x="66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32"/>
                <p:cNvSpPr/>
                <p:nvPr/>
              </p:nvSpPr>
              <p:spPr>
                <a:xfrm>
                  <a:off x="5795746" y="1740730"/>
                  <a:ext cx="80279" cy="117294"/>
                </a:xfrm>
                <a:custGeom>
                  <a:rect b="b" l="l" r="r" t="t"/>
                  <a:pathLst>
                    <a:path extrusionOk="0" h="8904" w="6093">
                      <a:moveTo>
                        <a:pt x="5254" y="0"/>
                      </a:moveTo>
                      <a:cubicBezTo>
                        <a:pt x="5154" y="187"/>
                        <a:pt x="5054" y="374"/>
                        <a:pt x="4953" y="561"/>
                      </a:cubicBezTo>
                      <a:cubicBezTo>
                        <a:pt x="3546" y="3150"/>
                        <a:pt x="2051" y="5865"/>
                        <a:pt x="0" y="8033"/>
                      </a:cubicBezTo>
                      <a:cubicBezTo>
                        <a:pt x="173" y="8338"/>
                        <a:pt x="370" y="8630"/>
                        <a:pt x="593" y="8904"/>
                      </a:cubicBezTo>
                      <a:cubicBezTo>
                        <a:pt x="2907" y="6534"/>
                        <a:pt x="4530" y="3532"/>
                        <a:pt x="6092" y="616"/>
                      </a:cubicBezTo>
                      <a:cubicBezTo>
                        <a:pt x="5805" y="425"/>
                        <a:pt x="5523" y="219"/>
                        <a:pt x="52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32"/>
                <p:cNvSpPr/>
                <p:nvPr/>
              </p:nvSpPr>
              <p:spPr>
                <a:xfrm>
                  <a:off x="5620880" y="1846735"/>
                  <a:ext cx="133205" cy="149938"/>
                </a:xfrm>
                <a:custGeom>
                  <a:rect b="b" l="l" r="r" t="t"/>
                  <a:pathLst>
                    <a:path extrusionOk="0" h="11382" w="10110">
                      <a:moveTo>
                        <a:pt x="4848" y="1"/>
                      </a:moveTo>
                      <a:cubicBezTo>
                        <a:pt x="4520" y="160"/>
                        <a:pt x="4183" y="297"/>
                        <a:pt x="3841" y="415"/>
                      </a:cubicBezTo>
                      <a:cubicBezTo>
                        <a:pt x="3927" y="1563"/>
                        <a:pt x="3910" y="2725"/>
                        <a:pt x="3800" y="3878"/>
                      </a:cubicBezTo>
                      <a:cubicBezTo>
                        <a:pt x="2588" y="3778"/>
                        <a:pt x="1389" y="3477"/>
                        <a:pt x="260" y="3003"/>
                      </a:cubicBezTo>
                      <a:cubicBezTo>
                        <a:pt x="178" y="3336"/>
                        <a:pt x="91" y="3668"/>
                        <a:pt x="0" y="4001"/>
                      </a:cubicBezTo>
                      <a:cubicBezTo>
                        <a:pt x="815" y="4356"/>
                        <a:pt x="1654" y="4616"/>
                        <a:pt x="2483" y="4780"/>
                      </a:cubicBezTo>
                      <a:cubicBezTo>
                        <a:pt x="2880" y="4857"/>
                        <a:pt x="3276" y="4903"/>
                        <a:pt x="3668" y="4939"/>
                      </a:cubicBezTo>
                      <a:cubicBezTo>
                        <a:pt x="3372" y="6995"/>
                        <a:pt x="2793" y="9026"/>
                        <a:pt x="2000" y="10944"/>
                      </a:cubicBezTo>
                      <a:cubicBezTo>
                        <a:pt x="2388" y="11113"/>
                        <a:pt x="2775" y="11259"/>
                        <a:pt x="3176" y="11382"/>
                      </a:cubicBezTo>
                      <a:cubicBezTo>
                        <a:pt x="3982" y="9327"/>
                        <a:pt x="4529" y="7159"/>
                        <a:pt x="4785" y="4980"/>
                      </a:cubicBezTo>
                      <a:cubicBezTo>
                        <a:pt x="6638" y="4949"/>
                        <a:pt x="8457" y="4457"/>
                        <a:pt x="10110" y="3627"/>
                      </a:cubicBezTo>
                      <a:cubicBezTo>
                        <a:pt x="9905" y="3367"/>
                        <a:pt x="9710" y="3103"/>
                        <a:pt x="9527" y="2821"/>
                      </a:cubicBezTo>
                      <a:cubicBezTo>
                        <a:pt x="8055" y="3540"/>
                        <a:pt x="6470" y="3896"/>
                        <a:pt x="4884" y="3914"/>
                      </a:cubicBezTo>
                      <a:cubicBezTo>
                        <a:pt x="4980" y="2602"/>
                        <a:pt x="4970" y="1290"/>
                        <a:pt x="48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2" name="Google Shape;662;p32"/>
              <p:cNvSpPr/>
              <p:nvPr/>
            </p:nvSpPr>
            <p:spPr>
              <a:xfrm rot="-8661300">
                <a:off x="8926802" y="3543584"/>
                <a:ext cx="198005" cy="61988"/>
              </a:xfrm>
              <a:custGeom>
                <a:rect b="b" l="l" r="r" t="t"/>
                <a:pathLst>
                  <a:path extrusionOk="0" h="2664" w="8508">
                    <a:moveTo>
                      <a:pt x="6648" y="0"/>
                    </a:moveTo>
                    <a:cubicBezTo>
                      <a:pt x="4285" y="0"/>
                      <a:pt x="2028" y="586"/>
                      <a:pt x="1" y="1690"/>
                    </a:cubicBezTo>
                    <a:cubicBezTo>
                      <a:pt x="142" y="2018"/>
                      <a:pt x="292" y="2340"/>
                      <a:pt x="451" y="2664"/>
                    </a:cubicBezTo>
                    <a:cubicBezTo>
                      <a:pt x="2046" y="1739"/>
                      <a:pt x="3873" y="1143"/>
                      <a:pt x="6005" y="1010"/>
                    </a:cubicBezTo>
                    <a:cubicBezTo>
                      <a:pt x="6243" y="997"/>
                      <a:pt x="6479" y="990"/>
                      <a:pt x="6713" y="990"/>
                    </a:cubicBezTo>
                    <a:cubicBezTo>
                      <a:pt x="7271" y="990"/>
                      <a:pt x="7820" y="1029"/>
                      <a:pt x="8356" y="1106"/>
                    </a:cubicBezTo>
                    <a:cubicBezTo>
                      <a:pt x="8411" y="778"/>
                      <a:pt x="8461" y="449"/>
                      <a:pt x="8507" y="121"/>
                    </a:cubicBezTo>
                    <a:cubicBezTo>
                      <a:pt x="8489" y="117"/>
                      <a:pt x="8466" y="117"/>
                      <a:pt x="8448" y="113"/>
                    </a:cubicBezTo>
                    <a:cubicBezTo>
                      <a:pt x="7843" y="38"/>
                      <a:pt x="7242" y="0"/>
                      <a:pt x="66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 name="Google Shape;663;p32"/>
            <p:cNvGrpSpPr/>
            <p:nvPr/>
          </p:nvGrpSpPr>
          <p:grpSpPr>
            <a:xfrm>
              <a:off x="6090915" y="2317152"/>
              <a:ext cx="203609" cy="177655"/>
              <a:chOff x="1129997" y="1785758"/>
              <a:chExt cx="560442" cy="489002"/>
            </a:xfrm>
          </p:grpSpPr>
          <p:sp>
            <p:nvSpPr>
              <p:cNvPr id="664" name="Google Shape;664;p32"/>
              <p:cNvSpPr/>
              <p:nvPr/>
            </p:nvSpPr>
            <p:spPr>
              <a:xfrm>
                <a:off x="1129997" y="1785758"/>
                <a:ext cx="560442" cy="489002"/>
              </a:xfrm>
              <a:custGeom>
                <a:rect b="b" l="l" r="r" t="t"/>
                <a:pathLst>
                  <a:path extrusionOk="0" h="21055" w="24131">
                    <a:moveTo>
                      <a:pt x="16842" y="1259"/>
                    </a:moveTo>
                    <a:cubicBezTo>
                      <a:pt x="17091" y="1259"/>
                      <a:pt x="17360" y="1292"/>
                      <a:pt x="17652" y="1362"/>
                    </a:cubicBezTo>
                    <a:cubicBezTo>
                      <a:pt x="20632" y="2072"/>
                      <a:pt x="22290" y="6533"/>
                      <a:pt x="21178" y="9111"/>
                    </a:cubicBezTo>
                    <a:cubicBezTo>
                      <a:pt x="20294" y="11158"/>
                      <a:pt x="18136" y="11633"/>
                      <a:pt x="16066" y="11633"/>
                    </a:cubicBezTo>
                    <a:cubicBezTo>
                      <a:pt x="15450" y="11633"/>
                      <a:pt x="14841" y="11591"/>
                      <a:pt x="14276" y="11536"/>
                    </a:cubicBezTo>
                    <a:cubicBezTo>
                      <a:pt x="14581" y="11321"/>
                      <a:pt x="14859" y="11075"/>
                      <a:pt x="15128" y="10783"/>
                    </a:cubicBezTo>
                    <a:cubicBezTo>
                      <a:pt x="15551" y="10328"/>
                      <a:pt x="16102" y="9772"/>
                      <a:pt x="16212" y="9134"/>
                    </a:cubicBezTo>
                    <a:cubicBezTo>
                      <a:pt x="16251" y="8915"/>
                      <a:pt x="16092" y="8709"/>
                      <a:pt x="15888" y="8709"/>
                    </a:cubicBezTo>
                    <a:cubicBezTo>
                      <a:pt x="15834" y="8709"/>
                      <a:pt x="15777" y="8723"/>
                      <a:pt x="15720" y="8756"/>
                    </a:cubicBezTo>
                    <a:cubicBezTo>
                      <a:pt x="15187" y="9061"/>
                      <a:pt x="14859" y="9662"/>
                      <a:pt x="14462" y="10118"/>
                    </a:cubicBezTo>
                    <a:cubicBezTo>
                      <a:pt x="14344" y="10255"/>
                      <a:pt x="14221" y="10387"/>
                      <a:pt x="14098" y="10524"/>
                    </a:cubicBezTo>
                    <a:cubicBezTo>
                      <a:pt x="13908" y="7038"/>
                      <a:pt x="13555" y="1259"/>
                      <a:pt x="16842" y="1259"/>
                    </a:cubicBezTo>
                    <a:close/>
                    <a:moveTo>
                      <a:pt x="6501" y="10226"/>
                    </a:moveTo>
                    <a:cubicBezTo>
                      <a:pt x="8234" y="10226"/>
                      <a:pt x="10070" y="11136"/>
                      <a:pt x="11587" y="12105"/>
                    </a:cubicBezTo>
                    <a:cubicBezTo>
                      <a:pt x="11232" y="12274"/>
                      <a:pt x="10914" y="12501"/>
                      <a:pt x="10567" y="12707"/>
                    </a:cubicBezTo>
                    <a:cubicBezTo>
                      <a:pt x="9957" y="13062"/>
                      <a:pt x="9373" y="13399"/>
                      <a:pt x="8799" y="13805"/>
                    </a:cubicBezTo>
                    <a:cubicBezTo>
                      <a:pt x="8624" y="13923"/>
                      <a:pt x="8712" y="14169"/>
                      <a:pt x="8906" y="14169"/>
                    </a:cubicBezTo>
                    <a:cubicBezTo>
                      <a:pt x="8920" y="14169"/>
                      <a:pt x="8934" y="14167"/>
                      <a:pt x="8950" y="14164"/>
                    </a:cubicBezTo>
                    <a:cubicBezTo>
                      <a:pt x="9806" y="13996"/>
                      <a:pt x="11050" y="13740"/>
                      <a:pt x="11797" y="13090"/>
                    </a:cubicBezTo>
                    <a:lnTo>
                      <a:pt x="11797" y="13090"/>
                    </a:lnTo>
                    <a:cubicBezTo>
                      <a:pt x="11570" y="14661"/>
                      <a:pt x="11301" y="16215"/>
                      <a:pt x="10809" y="17741"/>
                    </a:cubicBezTo>
                    <a:cubicBezTo>
                      <a:pt x="10254" y="19460"/>
                      <a:pt x="9158" y="20103"/>
                      <a:pt x="7923" y="20103"/>
                    </a:cubicBezTo>
                    <a:cubicBezTo>
                      <a:pt x="5954" y="20103"/>
                      <a:pt x="3631" y="18468"/>
                      <a:pt x="2584" y="16953"/>
                    </a:cubicBezTo>
                    <a:cubicBezTo>
                      <a:pt x="748" y="14301"/>
                      <a:pt x="2515" y="11157"/>
                      <a:pt x="5337" y="10378"/>
                    </a:cubicBezTo>
                    <a:cubicBezTo>
                      <a:pt x="5716" y="10273"/>
                      <a:pt x="6106" y="10226"/>
                      <a:pt x="6501" y="10226"/>
                    </a:cubicBezTo>
                    <a:close/>
                    <a:moveTo>
                      <a:pt x="16912" y="1"/>
                    </a:moveTo>
                    <a:cubicBezTo>
                      <a:pt x="15526" y="1"/>
                      <a:pt x="14231" y="782"/>
                      <a:pt x="13542" y="2323"/>
                    </a:cubicBezTo>
                    <a:cubicBezTo>
                      <a:pt x="12430" y="4792"/>
                      <a:pt x="12645" y="7740"/>
                      <a:pt x="13095" y="10451"/>
                    </a:cubicBezTo>
                    <a:cubicBezTo>
                      <a:pt x="12658" y="9790"/>
                      <a:pt x="12161" y="9116"/>
                      <a:pt x="11419" y="8861"/>
                    </a:cubicBezTo>
                    <a:cubicBezTo>
                      <a:pt x="11378" y="8847"/>
                      <a:pt x="11332" y="8838"/>
                      <a:pt x="11291" y="8838"/>
                    </a:cubicBezTo>
                    <a:cubicBezTo>
                      <a:pt x="11200" y="8405"/>
                      <a:pt x="11000" y="8018"/>
                      <a:pt x="10794" y="7612"/>
                    </a:cubicBezTo>
                    <a:cubicBezTo>
                      <a:pt x="10435" y="6893"/>
                      <a:pt x="10243" y="6072"/>
                      <a:pt x="9701" y="5457"/>
                    </a:cubicBezTo>
                    <a:cubicBezTo>
                      <a:pt x="9653" y="5404"/>
                      <a:pt x="9598" y="5382"/>
                      <a:pt x="9544" y="5382"/>
                    </a:cubicBezTo>
                    <a:cubicBezTo>
                      <a:pt x="9402" y="5382"/>
                      <a:pt x="9267" y="5536"/>
                      <a:pt x="9301" y="5694"/>
                    </a:cubicBezTo>
                    <a:cubicBezTo>
                      <a:pt x="9410" y="6232"/>
                      <a:pt x="9711" y="6737"/>
                      <a:pt x="9997" y="7206"/>
                    </a:cubicBezTo>
                    <a:cubicBezTo>
                      <a:pt x="10348" y="7776"/>
                      <a:pt x="10826" y="8278"/>
                      <a:pt x="11000" y="8929"/>
                    </a:cubicBezTo>
                    <a:cubicBezTo>
                      <a:pt x="10941" y="8970"/>
                      <a:pt x="10891" y="9029"/>
                      <a:pt x="10849" y="9088"/>
                    </a:cubicBezTo>
                    <a:cubicBezTo>
                      <a:pt x="10489" y="8760"/>
                      <a:pt x="10138" y="8409"/>
                      <a:pt x="9742" y="8127"/>
                    </a:cubicBezTo>
                    <a:cubicBezTo>
                      <a:pt x="9072" y="7644"/>
                      <a:pt x="8166" y="7435"/>
                      <a:pt x="7419" y="7084"/>
                    </a:cubicBezTo>
                    <a:cubicBezTo>
                      <a:pt x="7410" y="7080"/>
                      <a:pt x="7401" y="7078"/>
                      <a:pt x="7393" y="7078"/>
                    </a:cubicBezTo>
                    <a:cubicBezTo>
                      <a:pt x="7340" y="7078"/>
                      <a:pt x="7290" y="7141"/>
                      <a:pt x="7341" y="7185"/>
                    </a:cubicBezTo>
                    <a:cubicBezTo>
                      <a:pt x="7974" y="7722"/>
                      <a:pt x="8626" y="8223"/>
                      <a:pt x="9232" y="8788"/>
                    </a:cubicBezTo>
                    <a:cubicBezTo>
                      <a:pt x="9724" y="9244"/>
                      <a:pt x="10230" y="9645"/>
                      <a:pt x="10804" y="9950"/>
                    </a:cubicBezTo>
                    <a:cubicBezTo>
                      <a:pt x="10849" y="10182"/>
                      <a:pt x="10927" y="10405"/>
                      <a:pt x="11023" y="10619"/>
                    </a:cubicBezTo>
                    <a:cubicBezTo>
                      <a:pt x="9628" y="9737"/>
                      <a:pt x="8029" y="9178"/>
                      <a:pt x="6417" y="9178"/>
                    </a:cubicBezTo>
                    <a:cubicBezTo>
                      <a:pt x="5565" y="9178"/>
                      <a:pt x="4710" y="9334"/>
                      <a:pt x="3878" y="9681"/>
                    </a:cubicBezTo>
                    <a:cubicBezTo>
                      <a:pt x="1190" y="10806"/>
                      <a:pt x="0" y="14347"/>
                      <a:pt x="1400" y="16898"/>
                    </a:cubicBezTo>
                    <a:cubicBezTo>
                      <a:pt x="2729" y="19328"/>
                      <a:pt x="5167" y="21055"/>
                      <a:pt x="7922" y="21055"/>
                    </a:cubicBezTo>
                    <a:cubicBezTo>
                      <a:pt x="8226" y="21055"/>
                      <a:pt x="8534" y="21034"/>
                      <a:pt x="8845" y="20990"/>
                    </a:cubicBezTo>
                    <a:cubicBezTo>
                      <a:pt x="11847" y="20570"/>
                      <a:pt x="12822" y="16069"/>
                      <a:pt x="12882" y="13231"/>
                    </a:cubicBezTo>
                    <a:cubicBezTo>
                      <a:pt x="13519" y="14019"/>
                      <a:pt x="14180" y="14747"/>
                      <a:pt x="15073" y="15313"/>
                    </a:cubicBezTo>
                    <a:cubicBezTo>
                      <a:pt x="15128" y="15376"/>
                      <a:pt x="15173" y="15445"/>
                      <a:pt x="15227" y="15508"/>
                    </a:cubicBezTo>
                    <a:cubicBezTo>
                      <a:pt x="15346" y="15641"/>
                      <a:pt x="15484" y="15697"/>
                      <a:pt x="15619" y="15697"/>
                    </a:cubicBezTo>
                    <a:cubicBezTo>
                      <a:pt x="16062" y="15697"/>
                      <a:pt x="16472" y="15096"/>
                      <a:pt x="16071" y="14665"/>
                    </a:cubicBezTo>
                    <a:cubicBezTo>
                      <a:pt x="15519" y="14078"/>
                      <a:pt x="15027" y="13376"/>
                      <a:pt x="14558" y="12665"/>
                    </a:cubicBezTo>
                    <a:lnTo>
                      <a:pt x="14558" y="12665"/>
                    </a:lnTo>
                    <a:cubicBezTo>
                      <a:pt x="15107" y="12874"/>
                      <a:pt x="15698" y="12969"/>
                      <a:pt x="16304" y="12969"/>
                    </a:cubicBezTo>
                    <a:cubicBezTo>
                      <a:pt x="18447" y="12969"/>
                      <a:pt x="20763" y="11777"/>
                      <a:pt x="21953" y="10228"/>
                    </a:cubicBezTo>
                    <a:cubicBezTo>
                      <a:pt x="24131" y="7389"/>
                      <a:pt x="22122" y="3265"/>
                      <a:pt x="19853" y="1219"/>
                    </a:cubicBezTo>
                    <a:cubicBezTo>
                      <a:pt x="18952" y="404"/>
                      <a:pt x="17908" y="1"/>
                      <a:pt x="169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32"/>
              <p:cNvSpPr/>
              <p:nvPr/>
            </p:nvSpPr>
            <p:spPr>
              <a:xfrm>
                <a:off x="1585149" y="2103754"/>
                <a:ext cx="43733" cy="48447"/>
              </a:xfrm>
              <a:custGeom>
                <a:rect b="b" l="l" r="r" t="t"/>
                <a:pathLst>
                  <a:path extrusionOk="0" h="2086" w="1883">
                    <a:moveTo>
                      <a:pt x="557" y="1969"/>
                    </a:moveTo>
                    <a:cubicBezTo>
                      <a:pt x="557" y="1974"/>
                      <a:pt x="557" y="1974"/>
                      <a:pt x="562" y="1974"/>
                    </a:cubicBezTo>
                    <a:cubicBezTo>
                      <a:pt x="563" y="1974"/>
                      <a:pt x="564" y="1975"/>
                      <a:pt x="565" y="1975"/>
                    </a:cubicBezTo>
                    <a:lnTo>
                      <a:pt x="565" y="1975"/>
                    </a:lnTo>
                    <a:cubicBezTo>
                      <a:pt x="563" y="1973"/>
                      <a:pt x="560" y="1971"/>
                      <a:pt x="557" y="1969"/>
                    </a:cubicBezTo>
                    <a:close/>
                    <a:moveTo>
                      <a:pt x="804" y="1"/>
                    </a:moveTo>
                    <a:cubicBezTo>
                      <a:pt x="672" y="1"/>
                      <a:pt x="540" y="33"/>
                      <a:pt x="415" y="106"/>
                    </a:cubicBezTo>
                    <a:cubicBezTo>
                      <a:pt x="120" y="279"/>
                      <a:pt x="1" y="607"/>
                      <a:pt x="1" y="935"/>
                    </a:cubicBezTo>
                    <a:cubicBezTo>
                      <a:pt x="1" y="1185"/>
                      <a:pt x="110" y="1518"/>
                      <a:pt x="293" y="1728"/>
                    </a:cubicBezTo>
                    <a:cubicBezTo>
                      <a:pt x="356" y="1828"/>
                      <a:pt x="434" y="1905"/>
                      <a:pt x="530" y="1955"/>
                    </a:cubicBezTo>
                    <a:cubicBezTo>
                      <a:pt x="495" y="1932"/>
                      <a:pt x="485" y="1922"/>
                      <a:pt x="488" y="1922"/>
                    </a:cubicBezTo>
                    <a:cubicBezTo>
                      <a:pt x="492" y="1922"/>
                      <a:pt x="507" y="1931"/>
                      <a:pt x="525" y="1947"/>
                    </a:cubicBezTo>
                    <a:cubicBezTo>
                      <a:pt x="530" y="1951"/>
                      <a:pt x="539" y="1955"/>
                      <a:pt x="543" y="1960"/>
                    </a:cubicBezTo>
                    <a:cubicBezTo>
                      <a:pt x="557" y="1969"/>
                      <a:pt x="571" y="1974"/>
                      <a:pt x="585" y="1978"/>
                    </a:cubicBezTo>
                    <a:cubicBezTo>
                      <a:pt x="576" y="1978"/>
                      <a:pt x="572" y="1978"/>
                      <a:pt x="565" y="1975"/>
                    </a:cubicBezTo>
                    <a:lnTo>
                      <a:pt x="565" y="1975"/>
                    </a:lnTo>
                    <a:cubicBezTo>
                      <a:pt x="658" y="2046"/>
                      <a:pt x="781" y="2085"/>
                      <a:pt x="901" y="2085"/>
                    </a:cubicBezTo>
                    <a:cubicBezTo>
                      <a:pt x="1064" y="2085"/>
                      <a:pt x="1223" y="2012"/>
                      <a:pt x="1296" y="1846"/>
                    </a:cubicBezTo>
                    <a:cubicBezTo>
                      <a:pt x="1304" y="1833"/>
                      <a:pt x="1313" y="1814"/>
                      <a:pt x="1317" y="1801"/>
                    </a:cubicBezTo>
                    <a:cubicBezTo>
                      <a:pt x="1327" y="1791"/>
                      <a:pt x="1336" y="1778"/>
                      <a:pt x="1345" y="1764"/>
                    </a:cubicBezTo>
                    <a:cubicBezTo>
                      <a:pt x="1405" y="1741"/>
                      <a:pt x="1460" y="1705"/>
                      <a:pt x="1504" y="1655"/>
                    </a:cubicBezTo>
                    <a:cubicBezTo>
                      <a:pt x="1864" y="1267"/>
                      <a:pt x="1883" y="725"/>
                      <a:pt x="1514" y="329"/>
                    </a:cubicBezTo>
                    <a:cubicBezTo>
                      <a:pt x="1328" y="131"/>
                      <a:pt x="1068" y="1"/>
                      <a:pt x="8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 name="Google Shape;666;p32"/>
            <p:cNvGrpSpPr/>
            <p:nvPr/>
          </p:nvGrpSpPr>
          <p:grpSpPr>
            <a:xfrm flipH="1">
              <a:off x="7320296" y="1487839"/>
              <a:ext cx="290533" cy="253499"/>
              <a:chOff x="1129997" y="1785758"/>
              <a:chExt cx="560442" cy="489002"/>
            </a:xfrm>
          </p:grpSpPr>
          <p:sp>
            <p:nvSpPr>
              <p:cNvPr id="667" name="Google Shape;667;p32"/>
              <p:cNvSpPr/>
              <p:nvPr/>
            </p:nvSpPr>
            <p:spPr>
              <a:xfrm>
                <a:off x="1129997" y="1785758"/>
                <a:ext cx="560442" cy="489002"/>
              </a:xfrm>
              <a:custGeom>
                <a:rect b="b" l="l" r="r" t="t"/>
                <a:pathLst>
                  <a:path extrusionOk="0" h="21055" w="24131">
                    <a:moveTo>
                      <a:pt x="16842" y="1259"/>
                    </a:moveTo>
                    <a:cubicBezTo>
                      <a:pt x="17091" y="1259"/>
                      <a:pt x="17360" y="1292"/>
                      <a:pt x="17652" y="1362"/>
                    </a:cubicBezTo>
                    <a:cubicBezTo>
                      <a:pt x="20632" y="2072"/>
                      <a:pt x="22290" y="6533"/>
                      <a:pt x="21178" y="9111"/>
                    </a:cubicBezTo>
                    <a:cubicBezTo>
                      <a:pt x="20294" y="11158"/>
                      <a:pt x="18136" y="11633"/>
                      <a:pt x="16066" y="11633"/>
                    </a:cubicBezTo>
                    <a:cubicBezTo>
                      <a:pt x="15450" y="11633"/>
                      <a:pt x="14841" y="11591"/>
                      <a:pt x="14276" y="11536"/>
                    </a:cubicBezTo>
                    <a:cubicBezTo>
                      <a:pt x="14581" y="11321"/>
                      <a:pt x="14859" y="11075"/>
                      <a:pt x="15128" y="10783"/>
                    </a:cubicBezTo>
                    <a:cubicBezTo>
                      <a:pt x="15551" y="10328"/>
                      <a:pt x="16102" y="9772"/>
                      <a:pt x="16212" y="9134"/>
                    </a:cubicBezTo>
                    <a:cubicBezTo>
                      <a:pt x="16251" y="8915"/>
                      <a:pt x="16092" y="8709"/>
                      <a:pt x="15888" y="8709"/>
                    </a:cubicBezTo>
                    <a:cubicBezTo>
                      <a:pt x="15834" y="8709"/>
                      <a:pt x="15777" y="8723"/>
                      <a:pt x="15720" y="8756"/>
                    </a:cubicBezTo>
                    <a:cubicBezTo>
                      <a:pt x="15187" y="9061"/>
                      <a:pt x="14859" y="9662"/>
                      <a:pt x="14462" y="10118"/>
                    </a:cubicBezTo>
                    <a:cubicBezTo>
                      <a:pt x="14344" y="10255"/>
                      <a:pt x="14221" y="10387"/>
                      <a:pt x="14098" y="10524"/>
                    </a:cubicBezTo>
                    <a:cubicBezTo>
                      <a:pt x="13908" y="7038"/>
                      <a:pt x="13555" y="1259"/>
                      <a:pt x="16842" y="1259"/>
                    </a:cubicBezTo>
                    <a:close/>
                    <a:moveTo>
                      <a:pt x="6501" y="10226"/>
                    </a:moveTo>
                    <a:cubicBezTo>
                      <a:pt x="8234" y="10226"/>
                      <a:pt x="10070" y="11136"/>
                      <a:pt x="11587" y="12105"/>
                    </a:cubicBezTo>
                    <a:cubicBezTo>
                      <a:pt x="11232" y="12274"/>
                      <a:pt x="10914" y="12501"/>
                      <a:pt x="10567" y="12707"/>
                    </a:cubicBezTo>
                    <a:cubicBezTo>
                      <a:pt x="9957" y="13062"/>
                      <a:pt x="9373" y="13399"/>
                      <a:pt x="8799" y="13805"/>
                    </a:cubicBezTo>
                    <a:cubicBezTo>
                      <a:pt x="8624" y="13923"/>
                      <a:pt x="8712" y="14169"/>
                      <a:pt x="8906" y="14169"/>
                    </a:cubicBezTo>
                    <a:cubicBezTo>
                      <a:pt x="8920" y="14169"/>
                      <a:pt x="8934" y="14167"/>
                      <a:pt x="8950" y="14164"/>
                    </a:cubicBezTo>
                    <a:cubicBezTo>
                      <a:pt x="9806" y="13996"/>
                      <a:pt x="11050" y="13740"/>
                      <a:pt x="11797" y="13090"/>
                    </a:cubicBezTo>
                    <a:lnTo>
                      <a:pt x="11797" y="13090"/>
                    </a:lnTo>
                    <a:cubicBezTo>
                      <a:pt x="11570" y="14661"/>
                      <a:pt x="11301" y="16215"/>
                      <a:pt x="10809" y="17741"/>
                    </a:cubicBezTo>
                    <a:cubicBezTo>
                      <a:pt x="10254" y="19460"/>
                      <a:pt x="9158" y="20103"/>
                      <a:pt x="7923" y="20103"/>
                    </a:cubicBezTo>
                    <a:cubicBezTo>
                      <a:pt x="5954" y="20103"/>
                      <a:pt x="3631" y="18468"/>
                      <a:pt x="2584" y="16953"/>
                    </a:cubicBezTo>
                    <a:cubicBezTo>
                      <a:pt x="748" y="14301"/>
                      <a:pt x="2515" y="11157"/>
                      <a:pt x="5337" y="10378"/>
                    </a:cubicBezTo>
                    <a:cubicBezTo>
                      <a:pt x="5716" y="10273"/>
                      <a:pt x="6106" y="10226"/>
                      <a:pt x="6501" y="10226"/>
                    </a:cubicBezTo>
                    <a:close/>
                    <a:moveTo>
                      <a:pt x="16912" y="1"/>
                    </a:moveTo>
                    <a:cubicBezTo>
                      <a:pt x="15526" y="1"/>
                      <a:pt x="14231" y="782"/>
                      <a:pt x="13542" y="2323"/>
                    </a:cubicBezTo>
                    <a:cubicBezTo>
                      <a:pt x="12430" y="4792"/>
                      <a:pt x="12645" y="7740"/>
                      <a:pt x="13095" y="10451"/>
                    </a:cubicBezTo>
                    <a:cubicBezTo>
                      <a:pt x="12658" y="9790"/>
                      <a:pt x="12161" y="9116"/>
                      <a:pt x="11419" y="8861"/>
                    </a:cubicBezTo>
                    <a:cubicBezTo>
                      <a:pt x="11378" y="8847"/>
                      <a:pt x="11332" y="8838"/>
                      <a:pt x="11291" y="8838"/>
                    </a:cubicBezTo>
                    <a:cubicBezTo>
                      <a:pt x="11200" y="8405"/>
                      <a:pt x="11000" y="8018"/>
                      <a:pt x="10794" y="7612"/>
                    </a:cubicBezTo>
                    <a:cubicBezTo>
                      <a:pt x="10435" y="6893"/>
                      <a:pt x="10243" y="6072"/>
                      <a:pt x="9701" y="5457"/>
                    </a:cubicBezTo>
                    <a:cubicBezTo>
                      <a:pt x="9653" y="5404"/>
                      <a:pt x="9598" y="5382"/>
                      <a:pt x="9544" y="5382"/>
                    </a:cubicBezTo>
                    <a:cubicBezTo>
                      <a:pt x="9402" y="5382"/>
                      <a:pt x="9267" y="5536"/>
                      <a:pt x="9301" y="5694"/>
                    </a:cubicBezTo>
                    <a:cubicBezTo>
                      <a:pt x="9410" y="6232"/>
                      <a:pt x="9711" y="6737"/>
                      <a:pt x="9997" y="7206"/>
                    </a:cubicBezTo>
                    <a:cubicBezTo>
                      <a:pt x="10348" y="7776"/>
                      <a:pt x="10826" y="8278"/>
                      <a:pt x="11000" y="8929"/>
                    </a:cubicBezTo>
                    <a:cubicBezTo>
                      <a:pt x="10941" y="8970"/>
                      <a:pt x="10891" y="9029"/>
                      <a:pt x="10849" y="9088"/>
                    </a:cubicBezTo>
                    <a:cubicBezTo>
                      <a:pt x="10489" y="8760"/>
                      <a:pt x="10138" y="8409"/>
                      <a:pt x="9742" y="8127"/>
                    </a:cubicBezTo>
                    <a:cubicBezTo>
                      <a:pt x="9072" y="7644"/>
                      <a:pt x="8166" y="7435"/>
                      <a:pt x="7419" y="7084"/>
                    </a:cubicBezTo>
                    <a:cubicBezTo>
                      <a:pt x="7410" y="7080"/>
                      <a:pt x="7401" y="7078"/>
                      <a:pt x="7393" y="7078"/>
                    </a:cubicBezTo>
                    <a:cubicBezTo>
                      <a:pt x="7340" y="7078"/>
                      <a:pt x="7290" y="7141"/>
                      <a:pt x="7341" y="7185"/>
                    </a:cubicBezTo>
                    <a:cubicBezTo>
                      <a:pt x="7974" y="7722"/>
                      <a:pt x="8626" y="8223"/>
                      <a:pt x="9232" y="8788"/>
                    </a:cubicBezTo>
                    <a:cubicBezTo>
                      <a:pt x="9724" y="9244"/>
                      <a:pt x="10230" y="9645"/>
                      <a:pt x="10804" y="9950"/>
                    </a:cubicBezTo>
                    <a:cubicBezTo>
                      <a:pt x="10849" y="10182"/>
                      <a:pt x="10927" y="10405"/>
                      <a:pt x="11023" y="10619"/>
                    </a:cubicBezTo>
                    <a:cubicBezTo>
                      <a:pt x="9628" y="9737"/>
                      <a:pt x="8029" y="9178"/>
                      <a:pt x="6417" y="9178"/>
                    </a:cubicBezTo>
                    <a:cubicBezTo>
                      <a:pt x="5565" y="9178"/>
                      <a:pt x="4710" y="9334"/>
                      <a:pt x="3878" y="9681"/>
                    </a:cubicBezTo>
                    <a:cubicBezTo>
                      <a:pt x="1190" y="10806"/>
                      <a:pt x="0" y="14347"/>
                      <a:pt x="1400" y="16898"/>
                    </a:cubicBezTo>
                    <a:cubicBezTo>
                      <a:pt x="2729" y="19328"/>
                      <a:pt x="5167" y="21055"/>
                      <a:pt x="7922" y="21055"/>
                    </a:cubicBezTo>
                    <a:cubicBezTo>
                      <a:pt x="8226" y="21055"/>
                      <a:pt x="8534" y="21034"/>
                      <a:pt x="8845" y="20990"/>
                    </a:cubicBezTo>
                    <a:cubicBezTo>
                      <a:pt x="11847" y="20570"/>
                      <a:pt x="12822" y="16069"/>
                      <a:pt x="12882" y="13231"/>
                    </a:cubicBezTo>
                    <a:cubicBezTo>
                      <a:pt x="13519" y="14019"/>
                      <a:pt x="14180" y="14747"/>
                      <a:pt x="15073" y="15313"/>
                    </a:cubicBezTo>
                    <a:cubicBezTo>
                      <a:pt x="15128" y="15376"/>
                      <a:pt x="15173" y="15445"/>
                      <a:pt x="15227" y="15508"/>
                    </a:cubicBezTo>
                    <a:cubicBezTo>
                      <a:pt x="15346" y="15641"/>
                      <a:pt x="15484" y="15697"/>
                      <a:pt x="15619" y="15697"/>
                    </a:cubicBezTo>
                    <a:cubicBezTo>
                      <a:pt x="16062" y="15697"/>
                      <a:pt x="16472" y="15096"/>
                      <a:pt x="16071" y="14665"/>
                    </a:cubicBezTo>
                    <a:cubicBezTo>
                      <a:pt x="15519" y="14078"/>
                      <a:pt x="15027" y="13376"/>
                      <a:pt x="14558" y="12665"/>
                    </a:cubicBezTo>
                    <a:lnTo>
                      <a:pt x="14558" y="12665"/>
                    </a:lnTo>
                    <a:cubicBezTo>
                      <a:pt x="15107" y="12874"/>
                      <a:pt x="15698" y="12969"/>
                      <a:pt x="16304" y="12969"/>
                    </a:cubicBezTo>
                    <a:cubicBezTo>
                      <a:pt x="18447" y="12969"/>
                      <a:pt x="20763" y="11777"/>
                      <a:pt x="21953" y="10228"/>
                    </a:cubicBezTo>
                    <a:cubicBezTo>
                      <a:pt x="24131" y="7389"/>
                      <a:pt x="22122" y="3265"/>
                      <a:pt x="19853" y="1219"/>
                    </a:cubicBezTo>
                    <a:cubicBezTo>
                      <a:pt x="18952" y="404"/>
                      <a:pt x="17908" y="1"/>
                      <a:pt x="169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32"/>
              <p:cNvSpPr/>
              <p:nvPr/>
            </p:nvSpPr>
            <p:spPr>
              <a:xfrm>
                <a:off x="1585149" y="2103754"/>
                <a:ext cx="43733" cy="48447"/>
              </a:xfrm>
              <a:custGeom>
                <a:rect b="b" l="l" r="r" t="t"/>
                <a:pathLst>
                  <a:path extrusionOk="0" h="2086" w="1883">
                    <a:moveTo>
                      <a:pt x="557" y="1969"/>
                    </a:moveTo>
                    <a:cubicBezTo>
                      <a:pt x="557" y="1974"/>
                      <a:pt x="557" y="1974"/>
                      <a:pt x="562" y="1974"/>
                    </a:cubicBezTo>
                    <a:cubicBezTo>
                      <a:pt x="563" y="1974"/>
                      <a:pt x="564" y="1975"/>
                      <a:pt x="565" y="1975"/>
                    </a:cubicBezTo>
                    <a:lnTo>
                      <a:pt x="565" y="1975"/>
                    </a:lnTo>
                    <a:cubicBezTo>
                      <a:pt x="563" y="1973"/>
                      <a:pt x="560" y="1971"/>
                      <a:pt x="557" y="1969"/>
                    </a:cubicBezTo>
                    <a:close/>
                    <a:moveTo>
                      <a:pt x="804" y="1"/>
                    </a:moveTo>
                    <a:cubicBezTo>
                      <a:pt x="672" y="1"/>
                      <a:pt x="540" y="33"/>
                      <a:pt x="415" y="106"/>
                    </a:cubicBezTo>
                    <a:cubicBezTo>
                      <a:pt x="120" y="279"/>
                      <a:pt x="1" y="607"/>
                      <a:pt x="1" y="935"/>
                    </a:cubicBezTo>
                    <a:cubicBezTo>
                      <a:pt x="1" y="1185"/>
                      <a:pt x="110" y="1518"/>
                      <a:pt x="293" y="1728"/>
                    </a:cubicBezTo>
                    <a:cubicBezTo>
                      <a:pt x="356" y="1828"/>
                      <a:pt x="434" y="1905"/>
                      <a:pt x="530" y="1955"/>
                    </a:cubicBezTo>
                    <a:cubicBezTo>
                      <a:pt x="495" y="1932"/>
                      <a:pt x="485" y="1922"/>
                      <a:pt x="488" y="1922"/>
                    </a:cubicBezTo>
                    <a:cubicBezTo>
                      <a:pt x="492" y="1922"/>
                      <a:pt x="507" y="1931"/>
                      <a:pt x="525" y="1947"/>
                    </a:cubicBezTo>
                    <a:cubicBezTo>
                      <a:pt x="530" y="1951"/>
                      <a:pt x="539" y="1955"/>
                      <a:pt x="543" y="1960"/>
                    </a:cubicBezTo>
                    <a:cubicBezTo>
                      <a:pt x="557" y="1969"/>
                      <a:pt x="571" y="1974"/>
                      <a:pt x="585" y="1978"/>
                    </a:cubicBezTo>
                    <a:cubicBezTo>
                      <a:pt x="576" y="1978"/>
                      <a:pt x="572" y="1978"/>
                      <a:pt x="565" y="1975"/>
                    </a:cubicBezTo>
                    <a:lnTo>
                      <a:pt x="565" y="1975"/>
                    </a:lnTo>
                    <a:cubicBezTo>
                      <a:pt x="658" y="2046"/>
                      <a:pt x="781" y="2085"/>
                      <a:pt x="901" y="2085"/>
                    </a:cubicBezTo>
                    <a:cubicBezTo>
                      <a:pt x="1064" y="2085"/>
                      <a:pt x="1223" y="2012"/>
                      <a:pt x="1296" y="1846"/>
                    </a:cubicBezTo>
                    <a:cubicBezTo>
                      <a:pt x="1304" y="1833"/>
                      <a:pt x="1313" y="1814"/>
                      <a:pt x="1317" y="1801"/>
                    </a:cubicBezTo>
                    <a:cubicBezTo>
                      <a:pt x="1327" y="1791"/>
                      <a:pt x="1336" y="1778"/>
                      <a:pt x="1345" y="1764"/>
                    </a:cubicBezTo>
                    <a:cubicBezTo>
                      <a:pt x="1405" y="1741"/>
                      <a:pt x="1460" y="1705"/>
                      <a:pt x="1504" y="1655"/>
                    </a:cubicBezTo>
                    <a:cubicBezTo>
                      <a:pt x="1864" y="1267"/>
                      <a:pt x="1883" y="725"/>
                      <a:pt x="1514" y="329"/>
                    </a:cubicBezTo>
                    <a:cubicBezTo>
                      <a:pt x="1328" y="131"/>
                      <a:pt x="1068" y="1"/>
                      <a:pt x="8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672" name="Shape 672"/>
        <p:cNvGrpSpPr/>
        <p:nvPr/>
      </p:nvGrpSpPr>
      <p:grpSpPr>
        <a:xfrm>
          <a:off x="0" y="0"/>
          <a:ext cx="0" cy="0"/>
          <a:chOff x="0" y="0"/>
          <a:chExt cx="0" cy="0"/>
        </a:xfrm>
      </p:grpSpPr>
      <p:sp>
        <p:nvSpPr>
          <p:cNvPr id="673" name="Google Shape;673;p33"/>
          <p:cNvSpPr txBox="1"/>
          <p:nvPr>
            <p:ph idx="2" type="subTitle"/>
          </p:nvPr>
        </p:nvSpPr>
        <p:spPr>
          <a:xfrm>
            <a:off x="5085212" y="3186917"/>
            <a:ext cx="2962800" cy="101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Venus has a beautiful name and is the second planet from the Sun. It’s terribly hot—even hotter than Mercury</a:t>
            </a:r>
            <a:endParaRPr/>
          </a:p>
        </p:txBody>
      </p:sp>
      <p:sp>
        <p:nvSpPr>
          <p:cNvPr id="674" name="Google Shape;674;p33"/>
          <p:cNvSpPr txBox="1"/>
          <p:nvPr>
            <p:ph idx="4" type="title"/>
          </p:nvPr>
        </p:nvSpPr>
        <p:spPr>
          <a:xfrm>
            <a:off x="1739850" y="534975"/>
            <a:ext cx="5664300" cy="53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MAYBE YOU NEED </a:t>
            </a:r>
            <a:r>
              <a:rPr lang="en">
                <a:solidFill>
                  <a:schemeClr val="accent3"/>
                </a:solidFill>
              </a:rPr>
              <a:t>TO DIVIDE</a:t>
            </a:r>
            <a:r>
              <a:rPr lang="en"/>
              <a:t> THE CONTENT</a:t>
            </a:r>
            <a:endParaRPr/>
          </a:p>
        </p:txBody>
      </p:sp>
      <p:sp>
        <p:nvSpPr>
          <p:cNvPr id="675" name="Google Shape;675;p33"/>
          <p:cNvSpPr txBox="1"/>
          <p:nvPr>
            <p:ph idx="3" type="title"/>
          </p:nvPr>
        </p:nvSpPr>
        <p:spPr>
          <a:xfrm>
            <a:off x="5783912" y="2580875"/>
            <a:ext cx="1565400" cy="4017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VENUS</a:t>
            </a:r>
            <a:endParaRPr/>
          </a:p>
        </p:txBody>
      </p:sp>
      <p:sp>
        <p:nvSpPr>
          <p:cNvPr id="676" name="Google Shape;676;p33"/>
          <p:cNvSpPr txBox="1"/>
          <p:nvPr>
            <p:ph idx="1" type="subTitle"/>
          </p:nvPr>
        </p:nvSpPr>
        <p:spPr>
          <a:xfrm>
            <a:off x="1096000" y="3186925"/>
            <a:ext cx="2962800" cy="1011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Mercury is the closest planet to the Sun and the smallest one in the Solar System—it’s a bit larger than the Moon</a:t>
            </a:r>
            <a:endParaRPr/>
          </a:p>
        </p:txBody>
      </p:sp>
      <p:sp>
        <p:nvSpPr>
          <p:cNvPr id="677" name="Google Shape;677;p33"/>
          <p:cNvSpPr txBox="1"/>
          <p:nvPr>
            <p:ph type="title"/>
          </p:nvPr>
        </p:nvSpPr>
        <p:spPr>
          <a:xfrm>
            <a:off x="1794700" y="2580875"/>
            <a:ext cx="1565400" cy="4017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MERCURY</a:t>
            </a:r>
            <a:endParaRPr/>
          </a:p>
        </p:txBody>
      </p:sp>
      <p:sp>
        <p:nvSpPr>
          <p:cNvPr id="678" name="Google Shape;678;p33"/>
          <p:cNvSpPr/>
          <p:nvPr/>
        </p:nvSpPr>
        <p:spPr>
          <a:xfrm flipH="1">
            <a:off x="2180346" y="1638401"/>
            <a:ext cx="794109" cy="658930"/>
          </a:xfrm>
          <a:custGeom>
            <a:rect b="b" l="l" r="r" t="t"/>
            <a:pathLst>
              <a:path extrusionOk="0" h="91933" w="110793">
                <a:moveTo>
                  <a:pt x="50743" y="6275"/>
                </a:moveTo>
                <a:cubicBezTo>
                  <a:pt x="53200" y="6275"/>
                  <a:pt x="56857" y="7419"/>
                  <a:pt x="59430" y="8276"/>
                </a:cubicBezTo>
                <a:cubicBezTo>
                  <a:pt x="59393" y="8455"/>
                  <a:pt x="59374" y="8636"/>
                  <a:pt x="59374" y="8815"/>
                </a:cubicBezTo>
                <a:cubicBezTo>
                  <a:pt x="57073" y="8172"/>
                  <a:pt x="54732" y="7731"/>
                  <a:pt x="52420" y="7679"/>
                </a:cubicBezTo>
                <a:cubicBezTo>
                  <a:pt x="52191" y="7535"/>
                  <a:pt x="51975" y="7387"/>
                  <a:pt x="51744" y="7243"/>
                </a:cubicBezTo>
                <a:cubicBezTo>
                  <a:pt x="51131" y="6867"/>
                  <a:pt x="50503" y="6708"/>
                  <a:pt x="49899" y="6708"/>
                </a:cubicBezTo>
                <a:cubicBezTo>
                  <a:pt x="49727" y="6708"/>
                  <a:pt x="49555" y="6719"/>
                  <a:pt x="49387" y="6743"/>
                </a:cubicBezTo>
                <a:cubicBezTo>
                  <a:pt x="49259" y="6667"/>
                  <a:pt x="49139" y="6623"/>
                  <a:pt x="49022" y="6623"/>
                </a:cubicBezTo>
                <a:cubicBezTo>
                  <a:pt x="48943" y="6623"/>
                  <a:pt x="48867" y="6647"/>
                  <a:pt x="48795" y="6691"/>
                </a:cubicBezTo>
                <a:cubicBezTo>
                  <a:pt x="49263" y="6395"/>
                  <a:pt x="49940" y="6275"/>
                  <a:pt x="50743" y="6275"/>
                </a:cubicBezTo>
                <a:close/>
                <a:moveTo>
                  <a:pt x="80740" y="16318"/>
                </a:moveTo>
                <a:lnTo>
                  <a:pt x="80740" y="16318"/>
                </a:lnTo>
                <a:cubicBezTo>
                  <a:pt x="84017" y="17727"/>
                  <a:pt x="87121" y="19182"/>
                  <a:pt x="90214" y="20887"/>
                </a:cubicBezTo>
                <a:cubicBezTo>
                  <a:pt x="92648" y="22231"/>
                  <a:pt x="95072" y="23584"/>
                  <a:pt x="97381" y="25064"/>
                </a:cubicBezTo>
                <a:cubicBezTo>
                  <a:pt x="95116" y="23708"/>
                  <a:pt x="92687" y="22528"/>
                  <a:pt x="90386" y="21443"/>
                </a:cubicBezTo>
                <a:cubicBezTo>
                  <a:pt x="87382" y="20027"/>
                  <a:pt x="84293" y="18730"/>
                  <a:pt x="81188" y="17466"/>
                </a:cubicBezTo>
                <a:cubicBezTo>
                  <a:pt x="81068" y="17066"/>
                  <a:pt x="80916" y="16686"/>
                  <a:pt x="80740" y="16318"/>
                </a:cubicBezTo>
                <a:close/>
                <a:moveTo>
                  <a:pt x="83589" y="25417"/>
                </a:moveTo>
                <a:lnTo>
                  <a:pt x="83589" y="25417"/>
                </a:lnTo>
                <a:cubicBezTo>
                  <a:pt x="86362" y="26565"/>
                  <a:pt x="89878" y="27965"/>
                  <a:pt x="92883" y="29734"/>
                </a:cubicBezTo>
                <a:cubicBezTo>
                  <a:pt x="91459" y="29509"/>
                  <a:pt x="90022" y="29221"/>
                  <a:pt x="88591" y="28874"/>
                </a:cubicBezTo>
                <a:cubicBezTo>
                  <a:pt x="88399" y="28802"/>
                  <a:pt x="88202" y="28726"/>
                  <a:pt x="88006" y="28650"/>
                </a:cubicBezTo>
                <a:cubicBezTo>
                  <a:pt x="86554" y="27553"/>
                  <a:pt x="85081" y="26477"/>
                  <a:pt x="83589" y="25417"/>
                </a:cubicBezTo>
                <a:close/>
                <a:moveTo>
                  <a:pt x="20022" y="28573"/>
                </a:moveTo>
                <a:cubicBezTo>
                  <a:pt x="21687" y="28573"/>
                  <a:pt x="23488" y="29394"/>
                  <a:pt x="25108" y="30374"/>
                </a:cubicBezTo>
                <a:cubicBezTo>
                  <a:pt x="25688" y="31262"/>
                  <a:pt x="26332" y="32135"/>
                  <a:pt x="27017" y="32979"/>
                </a:cubicBezTo>
                <a:cubicBezTo>
                  <a:pt x="26949" y="32942"/>
                  <a:pt x="26873" y="32899"/>
                  <a:pt x="26801" y="32859"/>
                </a:cubicBezTo>
                <a:cubicBezTo>
                  <a:pt x="24384" y="31514"/>
                  <a:pt x="21199" y="30130"/>
                  <a:pt x="17918" y="29322"/>
                </a:cubicBezTo>
                <a:cubicBezTo>
                  <a:pt x="18086" y="29073"/>
                  <a:pt x="18338" y="28885"/>
                  <a:pt x="18683" y="28774"/>
                </a:cubicBezTo>
                <a:cubicBezTo>
                  <a:pt x="19115" y="28634"/>
                  <a:pt x="19562" y="28573"/>
                  <a:pt x="20022" y="28573"/>
                </a:cubicBezTo>
                <a:close/>
                <a:moveTo>
                  <a:pt x="20775" y="36552"/>
                </a:moveTo>
                <a:cubicBezTo>
                  <a:pt x="21299" y="36800"/>
                  <a:pt x="21799" y="37048"/>
                  <a:pt x="22263" y="37288"/>
                </a:cubicBezTo>
                <a:cubicBezTo>
                  <a:pt x="22183" y="37572"/>
                  <a:pt x="22119" y="37856"/>
                  <a:pt x="22063" y="38140"/>
                </a:cubicBezTo>
                <a:cubicBezTo>
                  <a:pt x="21603" y="37604"/>
                  <a:pt x="21175" y="37076"/>
                  <a:pt x="20775" y="36552"/>
                </a:cubicBezTo>
                <a:close/>
                <a:moveTo>
                  <a:pt x="29277" y="41930"/>
                </a:moveTo>
                <a:lnTo>
                  <a:pt x="29277" y="41930"/>
                </a:lnTo>
                <a:cubicBezTo>
                  <a:pt x="30378" y="42705"/>
                  <a:pt x="31414" y="43542"/>
                  <a:pt x="32386" y="44430"/>
                </a:cubicBezTo>
                <a:cubicBezTo>
                  <a:pt x="31710" y="44526"/>
                  <a:pt x="31070" y="44766"/>
                  <a:pt x="30526" y="45106"/>
                </a:cubicBezTo>
                <a:cubicBezTo>
                  <a:pt x="29946" y="44066"/>
                  <a:pt x="29505" y="43001"/>
                  <a:pt x="29277" y="41930"/>
                </a:cubicBezTo>
                <a:close/>
                <a:moveTo>
                  <a:pt x="11292" y="34587"/>
                </a:moveTo>
                <a:cubicBezTo>
                  <a:pt x="12905" y="38401"/>
                  <a:pt x="16042" y="42149"/>
                  <a:pt x="18174" y="44350"/>
                </a:cubicBezTo>
                <a:cubicBezTo>
                  <a:pt x="18270" y="44450"/>
                  <a:pt x="18374" y="44554"/>
                  <a:pt x="18474" y="44658"/>
                </a:cubicBezTo>
                <a:cubicBezTo>
                  <a:pt x="17710" y="44942"/>
                  <a:pt x="17078" y="45466"/>
                  <a:pt x="16733" y="46166"/>
                </a:cubicBezTo>
                <a:cubicBezTo>
                  <a:pt x="16077" y="45618"/>
                  <a:pt x="15337" y="45387"/>
                  <a:pt x="14621" y="45387"/>
                </a:cubicBezTo>
                <a:cubicBezTo>
                  <a:pt x="12788" y="45387"/>
                  <a:pt x="11112" y="46911"/>
                  <a:pt x="11361" y="48635"/>
                </a:cubicBezTo>
                <a:cubicBezTo>
                  <a:pt x="9872" y="45282"/>
                  <a:pt x="9040" y="41753"/>
                  <a:pt x="9195" y="38072"/>
                </a:cubicBezTo>
                <a:cubicBezTo>
                  <a:pt x="9280" y="36111"/>
                  <a:pt x="10088" y="35051"/>
                  <a:pt x="11292" y="34587"/>
                </a:cubicBezTo>
                <a:close/>
                <a:moveTo>
                  <a:pt x="71694" y="42469"/>
                </a:moveTo>
                <a:lnTo>
                  <a:pt x="71694" y="42469"/>
                </a:lnTo>
                <a:cubicBezTo>
                  <a:pt x="72497" y="42633"/>
                  <a:pt x="73310" y="42781"/>
                  <a:pt x="74122" y="42918"/>
                </a:cubicBezTo>
                <a:cubicBezTo>
                  <a:pt x="77167" y="44783"/>
                  <a:pt x="80104" y="46766"/>
                  <a:pt x="82957" y="48859"/>
                </a:cubicBezTo>
                <a:cubicBezTo>
                  <a:pt x="82728" y="48831"/>
                  <a:pt x="82497" y="48807"/>
                  <a:pt x="82272" y="48775"/>
                </a:cubicBezTo>
                <a:cubicBezTo>
                  <a:pt x="81516" y="48679"/>
                  <a:pt x="80760" y="48555"/>
                  <a:pt x="80008" y="48427"/>
                </a:cubicBezTo>
                <a:cubicBezTo>
                  <a:pt x="78911" y="47831"/>
                  <a:pt x="77823" y="47223"/>
                  <a:pt x="76739" y="46611"/>
                </a:cubicBezTo>
                <a:cubicBezTo>
                  <a:pt x="75075" y="45219"/>
                  <a:pt x="73394" y="43834"/>
                  <a:pt x="71694" y="42469"/>
                </a:cubicBezTo>
                <a:close/>
                <a:moveTo>
                  <a:pt x="98873" y="50120"/>
                </a:moveTo>
                <a:cubicBezTo>
                  <a:pt x="99269" y="51124"/>
                  <a:pt x="99529" y="52140"/>
                  <a:pt x="99617" y="53156"/>
                </a:cubicBezTo>
                <a:cubicBezTo>
                  <a:pt x="99053" y="52153"/>
                  <a:pt x="98397" y="51164"/>
                  <a:pt x="97673" y="50192"/>
                </a:cubicBezTo>
                <a:lnTo>
                  <a:pt x="97673" y="50192"/>
                </a:lnTo>
                <a:cubicBezTo>
                  <a:pt x="97780" y="50199"/>
                  <a:pt x="97889" y="50203"/>
                  <a:pt x="97996" y="50203"/>
                </a:cubicBezTo>
                <a:cubicBezTo>
                  <a:pt x="98297" y="50203"/>
                  <a:pt x="98589" y="50175"/>
                  <a:pt x="98873" y="50120"/>
                </a:cubicBezTo>
                <a:close/>
                <a:moveTo>
                  <a:pt x="40269" y="55789"/>
                </a:moveTo>
                <a:cubicBezTo>
                  <a:pt x="41144" y="56349"/>
                  <a:pt x="42025" y="56906"/>
                  <a:pt x="42906" y="57466"/>
                </a:cubicBezTo>
                <a:cubicBezTo>
                  <a:pt x="43946" y="58962"/>
                  <a:pt x="44994" y="60439"/>
                  <a:pt x="46074" y="61859"/>
                </a:cubicBezTo>
                <a:cubicBezTo>
                  <a:pt x="44001" y="59867"/>
                  <a:pt x="41981" y="57830"/>
                  <a:pt x="39957" y="55797"/>
                </a:cubicBezTo>
                <a:cubicBezTo>
                  <a:pt x="40060" y="55797"/>
                  <a:pt x="40164" y="55793"/>
                  <a:pt x="40269" y="55789"/>
                </a:cubicBezTo>
                <a:close/>
                <a:moveTo>
                  <a:pt x="57753" y="48007"/>
                </a:moveTo>
                <a:lnTo>
                  <a:pt x="57753" y="48007"/>
                </a:lnTo>
                <a:cubicBezTo>
                  <a:pt x="59162" y="48567"/>
                  <a:pt x="60602" y="49111"/>
                  <a:pt x="62054" y="49640"/>
                </a:cubicBezTo>
                <a:cubicBezTo>
                  <a:pt x="66556" y="52604"/>
                  <a:pt x="71165" y="55429"/>
                  <a:pt x="75699" y="58046"/>
                </a:cubicBezTo>
                <a:cubicBezTo>
                  <a:pt x="76783" y="58670"/>
                  <a:pt x="78611" y="59623"/>
                  <a:pt x="80784" y="60587"/>
                </a:cubicBezTo>
                <a:cubicBezTo>
                  <a:pt x="82449" y="62083"/>
                  <a:pt x="84265" y="63804"/>
                  <a:pt x="85125" y="65744"/>
                </a:cubicBezTo>
                <a:cubicBezTo>
                  <a:pt x="83757" y="65556"/>
                  <a:pt x="82416" y="65168"/>
                  <a:pt x="81100" y="64672"/>
                </a:cubicBezTo>
                <a:cubicBezTo>
                  <a:pt x="74370" y="60947"/>
                  <a:pt x="68156" y="56474"/>
                  <a:pt x="61879" y="52076"/>
                </a:cubicBezTo>
                <a:cubicBezTo>
                  <a:pt x="60594" y="50676"/>
                  <a:pt x="59206" y="49324"/>
                  <a:pt x="57753" y="48007"/>
                </a:cubicBezTo>
                <a:close/>
                <a:moveTo>
                  <a:pt x="58690" y="67497"/>
                </a:moveTo>
                <a:cubicBezTo>
                  <a:pt x="62311" y="69802"/>
                  <a:pt x="65919" y="72114"/>
                  <a:pt x="69505" y="74455"/>
                </a:cubicBezTo>
                <a:cubicBezTo>
                  <a:pt x="69521" y="74479"/>
                  <a:pt x="69533" y="74503"/>
                  <a:pt x="69548" y="74527"/>
                </a:cubicBezTo>
                <a:cubicBezTo>
                  <a:pt x="68076" y="73630"/>
                  <a:pt x="66648" y="72775"/>
                  <a:pt x="65284" y="72010"/>
                </a:cubicBezTo>
                <a:cubicBezTo>
                  <a:pt x="63587" y="71062"/>
                  <a:pt x="61827" y="70193"/>
                  <a:pt x="60038" y="69353"/>
                </a:cubicBezTo>
                <a:cubicBezTo>
                  <a:pt x="59594" y="68721"/>
                  <a:pt x="59142" y="68101"/>
                  <a:pt x="58690" y="67497"/>
                </a:cubicBezTo>
                <a:close/>
                <a:moveTo>
                  <a:pt x="30729" y="77800"/>
                </a:moveTo>
                <a:cubicBezTo>
                  <a:pt x="34134" y="80208"/>
                  <a:pt x="37656" y="82513"/>
                  <a:pt x="41240" y="84742"/>
                </a:cubicBezTo>
                <a:cubicBezTo>
                  <a:pt x="37235" y="83349"/>
                  <a:pt x="33743" y="80681"/>
                  <a:pt x="30729" y="77800"/>
                </a:cubicBezTo>
                <a:close/>
                <a:moveTo>
                  <a:pt x="50300" y="1"/>
                </a:moveTo>
                <a:cubicBezTo>
                  <a:pt x="47687" y="1"/>
                  <a:pt x="45246" y="557"/>
                  <a:pt x="43441" y="2138"/>
                </a:cubicBezTo>
                <a:cubicBezTo>
                  <a:pt x="40832" y="4418"/>
                  <a:pt x="41004" y="6967"/>
                  <a:pt x="42425" y="9319"/>
                </a:cubicBezTo>
                <a:cubicBezTo>
                  <a:pt x="39384" y="7820"/>
                  <a:pt x="36391" y="6263"/>
                  <a:pt x="33506" y="4590"/>
                </a:cubicBezTo>
                <a:cubicBezTo>
                  <a:pt x="32866" y="4218"/>
                  <a:pt x="32222" y="4058"/>
                  <a:pt x="31614" y="4058"/>
                </a:cubicBezTo>
                <a:cubicBezTo>
                  <a:pt x="28862" y="4058"/>
                  <a:pt x="26849" y="7367"/>
                  <a:pt x="29065" y="9364"/>
                </a:cubicBezTo>
                <a:cubicBezTo>
                  <a:pt x="30686" y="10824"/>
                  <a:pt x="32394" y="12172"/>
                  <a:pt x="34162" y="13445"/>
                </a:cubicBezTo>
                <a:cubicBezTo>
                  <a:pt x="32682" y="14130"/>
                  <a:pt x="32122" y="15482"/>
                  <a:pt x="32394" y="16918"/>
                </a:cubicBezTo>
                <a:cubicBezTo>
                  <a:pt x="32410" y="17002"/>
                  <a:pt x="32439" y="17082"/>
                  <a:pt x="32454" y="17166"/>
                </a:cubicBezTo>
                <a:cubicBezTo>
                  <a:pt x="31482" y="16970"/>
                  <a:pt x="30498" y="16854"/>
                  <a:pt x="29510" y="16854"/>
                </a:cubicBezTo>
                <a:cubicBezTo>
                  <a:pt x="29438" y="16854"/>
                  <a:pt x="29366" y="16854"/>
                  <a:pt x="29294" y="16858"/>
                </a:cubicBezTo>
                <a:cubicBezTo>
                  <a:pt x="25996" y="16914"/>
                  <a:pt x="23900" y="18715"/>
                  <a:pt x="23032" y="20975"/>
                </a:cubicBezTo>
                <a:cubicBezTo>
                  <a:pt x="22347" y="21391"/>
                  <a:pt x="21855" y="21995"/>
                  <a:pt x="21747" y="22736"/>
                </a:cubicBezTo>
                <a:cubicBezTo>
                  <a:pt x="21095" y="22643"/>
                  <a:pt x="20443" y="22595"/>
                  <a:pt x="19795" y="22591"/>
                </a:cubicBezTo>
                <a:cubicBezTo>
                  <a:pt x="17458" y="22591"/>
                  <a:pt x="15154" y="23244"/>
                  <a:pt x="12988" y="24833"/>
                </a:cubicBezTo>
                <a:cubicBezTo>
                  <a:pt x="11472" y="25945"/>
                  <a:pt x="10668" y="27297"/>
                  <a:pt x="10380" y="28781"/>
                </a:cubicBezTo>
                <a:cubicBezTo>
                  <a:pt x="7627" y="29210"/>
                  <a:pt x="5226" y="30518"/>
                  <a:pt x="3690" y="33182"/>
                </a:cubicBezTo>
                <a:cubicBezTo>
                  <a:pt x="0" y="39588"/>
                  <a:pt x="2541" y="47491"/>
                  <a:pt x="6759" y="54305"/>
                </a:cubicBezTo>
                <a:cubicBezTo>
                  <a:pt x="5222" y="54873"/>
                  <a:pt x="4118" y="56369"/>
                  <a:pt x="4711" y="57758"/>
                </a:cubicBezTo>
                <a:cubicBezTo>
                  <a:pt x="7111" y="63375"/>
                  <a:pt x="13573" y="67237"/>
                  <a:pt x="19562" y="70585"/>
                </a:cubicBezTo>
                <a:cubicBezTo>
                  <a:pt x="20967" y="72446"/>
                  <a:pt x="22456" y="74247"/>
                  <a:pt x="23952" y="75963"/>
                </a:cubicBezTo>
                <a:cubicBezTo>
                  <a:pt x="28561" y="81249"/>
                  <a:pt x="34843" y="87395"/>
                  <a:pt x="42877" y="88943"/>
                </a:cubicBezTo>
                <a:cubicBezTo>
                  <a:pt x="43045" y="88975"/>
                  <a:pt x="43221" y="88991"/>
                  <a:pt x="43397" y="88991"/>
                </a:cubicBezTo>
                <a:cubicBezTo>
                  <a:pt x="44354" y="88991"/>
                  <a:pt x="45322" y="88518"/>
                  <a:pt x="45538" y="87687"/>
                </a:cubicBezTo>
                <a:cubicBezTo>
                  <a:pt x="45562" y="87595"/>
                  <a:pt x="45570" y="87499"/>
                  <a:pt x="45589" y="87406"/>
                </a:cubicBezTo>
                <a:cubicBezTo>
                  <a:pt x="47862" y="88775"/>
                  <a:pt x="50143" y="90127"/>
                  <a:pt x="52428" y="91464"/>
                </a:cubicBezTo>
                <a:cubicBezTo>
                  <a:pt x="52980" y="91792"/>
                  <a:pt x="53556" y="91932"/>
                  <a:pt x="54117" y="91932"/>
                </a:cubicBezTo>
                <a:cubicBezTo>
                  <a:pt x="55657" y="91932"/>
                  <a:pt x="57065" y="90856"/>
                  <a:pt x="57513" y="89611"/>
                </a:cubicBezTo>
                <a:cubicBezTo>
                  <a:pt x="58854" y="89940"/>
                  <a:pt x="60242" y="90147"/>
                  <a:pt x="61679" y="90204"/>
                </a:cubicBezTo>
                <a:cubicBezTo>
                  <a:pt x="61718" y="90204"/>
                  <a:pt x="61759" y="90208"/>
                  <a:pt x="61799" y="90208"/>
                </a:cubicBezTo>
                <a:cubicBezTo>
                  <a:pt x="62939" y="90208"/>
                  <a:pt x="64307" y="89587"/>
                  <a:pt x="64795" y="88723"/>
                </a:cubicBezTo>
                <a:cubicBezTo>
                  <a:pt x="64959" y="88435"/>
                  <a:pt x="65099" y="88143"/>
                  <a:pt x="65232" y="87846"/>
                </a:cubicBezTo>
                <a:cubicBezTo>
                  <a:pt x="69225" y="89599"/>
                  <a:pt x="73402" y="91015"/>
                  <a:pt x="77895" y="91800"/>
                </a:cubicBezTo>
                <a:cubicBezTo>
                  <a:pt x="78135" y="91844"/>
                  <a:pt x="78375" y="91864"/>
                  <a:pt x="78615" y="91864"/>
                </a:cubicBezTo>
                <a:cubicBezTo>
                  <a:pt x="80928" y="91864"/>
                  <a:pt x="83093" y="90007"/>
                  <a:pt x="82233" y="88115"/>
                </a:cubicBezTo>
                <a:lnTo>
                  <a:pt x="82233" y="88115"/>
                </a:lnTo>
                <a:cubicBezTo>
                  <a:pt x="86297" y="89748"/>
                  <a:pt x="90527" y="90887"/>
                  <a:pt x="94912" y="91048"/>
                </a:cubicBezTo>
                <a:cubicBezTo>
                  <a:pt x="94960" y="91048"/>
                  <a:pt x="95008" y="91052"/>
                  <a:pt x="95056" y="91052"/>
                </a:cubicBezTo>
                <a:cubicBezTo>
                  <a:pt x="97985" y="91052"/>
                  <a:pt x="99697" y="87678"/>
                  <a:pt x="97425" y="86014"/>
                </a:cubicBezTo>
                <a:cubicBezTo>
                  <a:pt x="95289" y="84450"/>
                  <a:pt x="93123" y="82909"/>
                  <a:pt x="90947" y="81381"/>
                </a:cubicBezTo>
                <a:cubicBezTo>
                  <a:pt x="93392" y="81273"/>
                  <a:pt x="95080" y="78456"/>
                  <a:pt x="93684" y="76716"/>
                </a:cubicBezTo>
                <a:lnTo>
                  <a:pt x="93684" y="76716"/>
                </a:lnTo>
                <a:cubicBezTo>
                  <a:pt x="94824" y="77059"/>
                  <a:pt x="95980" y="77379"/>
                  <a:pt x="97165" y="77667"/>
                </a:cubicBezTo>
                <a:cubicBezTo>
                  <a:pt x="97444" y="77732"/>
                  <a:pt x="97732" y="77763"/>
                  <a:pt x="98020" y="77763"/>
                </a:cubicBezTo>
                <a:cubicBezTo>
                  <a:pt x="100249" y="77763"/>
                  <a:pt x="102582" y="75896"/>
                  <a:pt x="101626" y="73966"/>
                </a:cubicBezTo>
                <a:cubicBezTo>
                  <a:pt x="99845" y="70374"/>
                  <a:pt x="97464" y="67148"/>
                  <a:pt x="94720" y="64151"/>
                </a:cubicBezTo>
                <a:lnTo>
                  <a:pt x="94720" y="64151"/>
                </a:lnTo>
                <a:cubicBezTo>
                  <a:pt x="95841" y="64312"/>
                  <a:pt x="96973" y="64432"/>
                  <a:pt x="98129" y="64476"/>
                </a:cubicBezTo>
                <a:lnTo>
                  <a:pt x="98277" y="64476"/>
                </a:lnTo>
                <a:cubicBezTo>
                  <a:pt x="100277" y="64476"/>
                  <a:pt x="101694" y="62995"/>
                  <a:pt x="101794" y="61435"/>
                </a:cubicBezTo>
                <a:cubicBezTo>
                  <a:pt x="101798" y="61407"/>
                  <a:pt x="101794" y="61383"/>
                  <a:pt x="101798" y="61359"/>
                </a:cubicBezTo>
                <a:cubicBezTo>
                  <a:pt x="103911" y="60707"/>
                  <a:pt x="105659" y="59434"/>
                  <a:pt x="106548" y="57285"/>
                </a:cubicBezTo>
                <a:cubicBezTo>
                  <a:pt x="109000" y="51364"/>
                  <a:pt x="104955" y="45071"/>
                  <a:pt x="100469" y="40009"/>
                </a:cubicBezTo>
                <a:cubicBezTo>
                  <a:pt x="99994" y="39173"/>
                  <a:pt x="99422" y="38373"/>
                  <a:pt x="98761" y="37612"/>
                </a:cubicBezTo>
                <a:lnTo>
                  <a:pt x="98761" y="37612"/>
                </a:lnTo>
                <a:cubicBezTo>
                  <a:pt x="99954" y="37744"/>
                  <a:pt x="101174" y="37828"/>
                  <a:pt x="102419" y="37856"/>
                </a:cubicBezTo>
                <a:cubicBezTo>
                  <a:pt x="102450" y="37856"/>
                  <a:pt x="102478" y="37860"/>
                  <a:pt x="102510" y="37860"/>
                </a:cubicBezTo>
                <a:cubicBezTo>
                  <a:pt x="104327" y="37860"/>
                  <a:pt x="105863" y="36608"/>
                  <a:pt x="106119" y="35175"/>
                </a:cubicBezTo>
                <a:cubicBezTo>
                  <a:pt x="108752" y="33999"/>
                  <a:pt x="110792" y="31699"/>
                  <a:pt x="110400" y="29210"/>
                </a:cubicBezTo>
                <a:cubicBezTo>
                  <a:pt x="109824" y="25540"/>
                  <a:pt x="106020" y="22864"/>
                  <a:pt x="102755" y="20667"/>
                </a:cubicBezTo>
                <a:cubicBezTo>
                  <a:pt x="97269" y="16970"/>
                  <a:pt x="91327" y="13781"/>
                  <a:pt x="85081" y="11068"/>
                </a:cubicBezTo>
                <a:cubicBezTo>
                  <a:pt x="77523" y="7783"/>
                  <a:pt x="69817" y="4678"/>
                  <a:pt x="61794" y="2246"/>
                </a:cubicBezTo>
                <a:cubicBezTo>
                  <a:pt x="58666" y="1293"/>
                  <a:pt x="54280" y="1"/>
                  <a:pt x="50300" y="1"/>
                </a:cubicBezTo>
                <a:close/>
              </a:path>
            </a:pathLst>
          </a:custGeom>
          <a:solidFill>
            <a:srgbClr val="FFFFFF">
              <a:alpha val="165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33"/>
          <p:cNvSpPr/>
          <p:nvPr/>
        </p:nvSpPr>
        <p:spPr>
          <a:xfrm flipH="1" rot="-8100000">
            <a:off x="6169612" y="1638439"/>
            <a:ext cx="794001" cy="658840"/>
          </a:xfrm>
          <a:custGeom>
            <a:rect b="b" l="l" r="r" t="t"/>
            <a:pathLst>
              <a:path extrusionOk="0" h="91933" w="110793">
                <a:moveTo>
                  <a:pt x="50743" y="6275"/>
                </a:moveTo>
                <a:cubicBezTo>
                  <a:pt x="53200" y="6275"/>
                  <a:pt x="56857" y="7419"/>
                  <a:pt x="59430" y="8276"/>
                </a:cubicBezTo>
                <a:cubicBezTo>
                  <a:pt x="59393" y="8455"/>
                  <a:pt x="59374" y="8636"/>
                  <a:pt x="59374" y="8815"/>
                </a:cubicBezTo>
                <a:cubicBezTo>
                  <a:pt x="57073" y="8172"/>
                  <a:pt x="54732" y="7731"/>
                  <a:pt x="52420" y="7679"/>
                </a:cubicBezTo>
                <a:cubicBezTo>
                  <a:pt x="52191" y="7535"/>
                  <a:pt x="51975" y="7387"/>
                  <a:pt x="51744" y="7243"/>
                </a:cubicBezTo>
                <a:cubicBezTo>
                  <a:pt x="51131" y="6867"/>
                  <a:pt x="50503" y="6708"/>
                  <a:pt x="49899" y="6708"/>
                </a:cubicBezTo>
                <a:cubicBezTo>
                  <a:pt x="49727" y="6708"/>
                  <a:pt x="49555" y="6719"/>
                  <a:pt x="49387" y="6743"/>
                </a:cubicBezTo>
                <a:cubicBezTo>
                  <a:pt x="49259" y="6667"/>
                  <a:pt x="49139" y="6623"/>
                  <a:pt x="49022" y="6623"/>
                </a:cubicBezTo>
                <a:cubicBezTo>
                  <a:pt x="48943" y="6623"/>
                  <a:pt x="48867" y="6647"/>
                  <a:pt x="48795" y="6691"/>
                </a:cubicBezTo>
                <a:cubicBezTo>
                  <a:pt x="49263" y="6395"/>
                  <a:pt x="49940" y="6275"/>
                  <a:pt x="50743" y="6275"/>
                </a:cubicBezTo>
                <a:close/>
                <a:moveTo>
                  <a:pt x="80740" y="16318"/>
                </a:moveTo>
                <a:lnTo>
                  <a:pt x="80740" y="16318"/>
                </a:lnTo>
                <a:cubicBezTo>
                  <a:pt x="84017" y="17727"/>
                  <a:pt x="87121" y="19182"/>
                  <a:pt x="90214" y="20887"/>
                </a:cubicBezTo>
                <a:cubicBezTo>
                  <a:pt x="92648" y="22231"/>
                  <a:pt x="95072" y="23584"/>
                  <a:pt x="97381" y="25064"/>
                </a:cubicBezTo>
                <a:cubicBezTo>
                  <a:pt x="95116" y="23708"/>
                  <a:pt x="92687" y="22528"/>
                  <a:pt x="90386" y="21443"/>
                </a:cubicBezTo>
                <a:cubicBezTo>
                  <a:pt x="87382" y="20027"/>
                  <a:pt x="84293" y="18730"/>
                  <a:pt x="81188" y="17466"/>
                </a:cubicBezTo>
                <a:cubicBezTo>
                  <a:pt x="81068" y="17066"/>
                  <a:pt x="80916" y="16686"/>
                  <a:pt x="80740" y="16318"/>
                </a:cubicBezTo>
                <a:close/>
                <a:moveTo>
                  <a:pt x="83589" y="25417"/>
                </a:moveTo>
                <a:lnTo>
                  <a:pt x="83589" y="25417"/>
                </a:lnTo>
                <a:cubicBezTo>
                  <a:pt x="86362" y="26565"/>
                  <a:pt x="89878" y="27965"/>
                  <a:pt x="92883" y="29734"/>
                </a:cubicBezTo>
                <a:cubicBezTo>
                  <a:pt x="91459" y="29509"/>
                  <a:pt x="90022" y="29221"/>
                  <a:pt x="88591" y="28874"/>
                </a:cubicBezTo>
                <a:cubicBezTo>
                  <a:pt x="88399" y="28802"/>
                  <a:pt x="88202" y="28726"/>
                  <a:pt x="88006" y="28650"/>
                </a:cubicBezTo>
                <a:cubicBezTo>
                  <a:pt x="86554" y="27553"/>
                  <a:pt x="85081" y="26477"/>
                  <a:pt x="83589" y="25417"/>
                </a:cubicBezTo>
                <a:close/>
                <a:moveTo>
                  <a:pt x="20022" y="28573"/>
                </a:moveTo>
                <a:cubicBezTo>
                  <a:pt x="21687" y="28573"/>
                  <a:pt x="23488" y="29394"/>
                  <a:pt x="25108" y="30374"/>
                </a:cubicBezTo>
                <a:cubicBezTo>
                  <a:pt x="25688" y="31262"/>
                  <a:pt x="26332" y="32135"/>
                  <a:pt x="27017" y="32979"/>
                </a:cubicBezTo>
                <a:cubicBezTo>
                  <a:pt x="26949" y="32942"/>
                  <a:pt x="26873" y="32899"/>
                  <a:pt x="26801" y="32859"/>
                </a:cubicBezTo>
                <a:cubicBezTo>
                  <a:pt x="24384" y="31514"/>
                  <a:pt x="21199" y="30130"/>
                  <a:pt x="17918" y="29322"/>
                </a:cubicBezTo>
                <a:cubicBezTo>
                  <a:pt x="18086" y="29073"/>
                  <a:pt x="18338" y="28885"/>
                  <a:pt x="18683" y="28774"/>
                </a:cubicBezTo>
                <a:cubicBezTo>
                  <a:pt x="19115" y="28634"/>
                  <a:pt x="19562" y="28573"/>
                  <a:pt x="20022" y="28573"/>
                </a:cubicBezTo>
                <a:close/>
                <a:moveTo>
                  <a:pt x="20775" y="36552"/>
                </a:moveTo>
                <a:cubicBezTo>
                  <a:pt x="21299" y="36800"/>
                  <a:pt x="21799" y="37048"/>
                  <a:pt x="22263" y="37288"/>
                </a:cubicBezTo>
                <a:cubicBezTo>
                  <a:pt x="22183" y="37572"/>
                  <a:pt x="22119" y="37856"/>
                  <a:pt x="22063" y="38140"/>
                </a:cubicBezTo>
                <a:cubicBezTo>
                  <a:pt x="21603" y="37604"/>
                  <a:pt x="21175" y="37076"/>
                  <a:pt x="20775" y="36552"/>
                </a:cubicBezTo>
                <a:close/>
                <a:moveTo>
                  <a:pt x="29277" y="41930"/>
                </a:moveTo>
                <a:lnTo>
                  <a:pt x="29277" y="41930"/>
                </a:lnTo>
                <a:cubicBezTo>
                  <a:pt x="30378" y="42705"/>
                  <a:pt x="31414" y="43542"/>
                  <a:pt x="32386" y="44430"/>
                </a:cubicBezTo>
                <a:cubicBezTo>
                  <a:pt x="31710" y="44526"/>
                  <a:pt x="31070" y="44766"/>
                  <a:pt x="30526" y="45106"/>
                </a:cubicBezTo>
                <a:cubicBezTo>
                  <a:pt x="29946" y="44066"/>
                  <a:pt x="29505" y="43001"/>
                  <a:pt x="29277" y="41930"/>
                </a:cubicBezTo>
                <a:close/>
                <a:moveTo>
                  <a:pt x="11292" y="34587"/>
                </a:moveTo>
                <a:cubicBezTo>
                  <a:pt x="12905" y="38401"/>
                  <a:pt x="16042" y="42149"/>
                  <a:pt x="18174" y="44350"/>
                </a:cubicBezTo>
                <a:cubicBezTo>
                  <a:pt x="18270" y="44450"/>
                  <a:pt x="18374" y="44554"/>
                  <a:pt x="18474" y="44658"/>
                </a:cubicBezTo>
                <a:cubicBezTo>
                  <a:pt x="17710" y="44942"/>
                  <a:pt x="17078" y="45466"/>
                  <a:pt x="16733" y="46166"/>
                </a:cubicBezTo>
                <a:cubicBezTo>
                  <a:pt x="16077" y="45618"/>
                  <a:pt x="15337" y="45387"/>
                  <a:pt x="14621" y="45387"/>
                </a:cubicBezTo>
                <a:cubicBezTo>
                  <a:pt x="12788" y="45387"/>
                  <a:pt x="11112" y="46911"/>
                  <a:pt x="11361" y="48635"/>
                </a:cubicBezTo>
                <a:cubicBezTo>
                  <a:pt x="9872" y="45282"/>
                  <a:pt x="9040" y="41753"/>
                  <a:pt x="9195" y="38072"/>
                </a:cubicBezTo>
                <a:cubicBezTo>
                  <a:pt x="9280" y="36111"/>
                  <a:pt x="10088" y="35051"/>
                  <a:pt x="11292" y="34587"/>
                </a:cubicBezTo>
                <a:close/>
                <a:moveTo>
                  <a:pt x="71694" y="42469"/>
                </a:moveTo>
                <a:lnTo>
                  <a:pt x="71694" y="42469"/>
                </a:lnTo>
                <a:cubicBezTo>
                  <a:pt x="72497" y="42633"/>
                  <a:pt x="73310" y="42781"/>
                  <a:pt x="74122" y="42918"/>
                </a:cubicBezTo>
                <a:cubicBezTo>
                  <a:pt x="77167" y="44783"/>
                  <a:pt x="80104" y="46766"/>
                  <a:pt x="82957" y="48859"/>
                </a:cubicBezTo>
                <a:cubicBezTo>
                  <a:pt x="82728" y="48831"/>
                  <a:pt x="82497" y="48807"/>
                  <a:pt x="82272" y="48775"/>
                </a:cubicBezTo>
                <a:cubicBezTo>
                  <a:pt x="81516" y="48679"/>
                  <a:pt x="80760" y="48555"/>
                  <a:pt x="80008" y="48427"/>
                </a:cubicBezTo>
                <a:cubicBezTo>
                  <a:pt x="78911" y="47831"/>
                  <a:pt x="77823" y="47223"/>
                  <a:pt x="76739" y="46611"/>
                </a:cubicBezTo>
                <a:cubicBezTo>
                  <a:pt x="75075" y="45219"/>
                  <a:pt x="73394" y="43834"/>
                  <a:pt x="71694" y="42469"/>
                </a:cubicBezTo>
                <a:close/>
                <a:moveTo>
                  <a:pt x="98873" y="50120"/>
                </a:moveTo>
                <a:cubicBezTo>
                  <a:pt x="99269" y="51124"/>
                  <a:pt x="99529" y="52140"/>
                  <a:pt x="99617" y="53156"/>
                </a:cubicBezTo>
                <a:cubicBezTo>
                  <a:pt x="99053" y="52153"/>
                  <a:pt x="98397" y="51164"/>
                  <a:pt x="97673" y="50192"/>
                </a:cubicBezTo>
                <a:lnTo>
                  <a:pt x="97673" y="50192"/>
                </a:lnTo>
                <a:cubicBezTo>
                  <a:pt x="97780" y="50199"/>
                  <a:pt x="97889" y="50203"/>
                  <a:pt x="97996" y="50203"/>
                </a:cubicBezTo>
                <a:cubicBezTo>
                  <a:pt x="98297" y="50203"/>
                  <a:pt x="98589" y="50175"/>
                  <a:pt x="98873" y="50120"/>
                </a:cubicBezTo>
                <a:close/>
                <a:moveTo>
                  <a:pt x="40269" y="55789"/>
                </a:moveTo>
                <a:cubicBezTo>
                  <a:pt x="41144" y="56349"/>
                  <a:pt x="42025" y="56906"/>
                  <a:pt x="42906" y="57466"/>
                </a:cubicBezTo>
                <a:cubicBezTo>
                  <a:pt x="43946" y="58962"/>
                  <a:pt x="44994" y="60439"/>
                  <a:pt x="46074" y="61859"/>
                </a:cubicBezTo>
                <a:cubicBezTo>
                  <a:pt x="44001" y="59867"/>
                  <a:pt x="41981" y="57830"/>
                  <a:pt x="39957" y="55797"/>
                </a:cubicBezTo>
                <a:cubicBezTo>
                  <a:pt x="40060" y="55797"/>
                  <a:pt x="40164" y="55793"/>
                  <a:pt x="40269" y="55789"/>
                </a:cubicBezTo>
                <a:close/>
                <a:moveTo>
                  <a:pt x="57753" y="48007"/>
                </a:moveTo>
                <a:lnTo>
                  <a:pt x="57753" y="48007"/>
                </a:lnTo>
                <a:cubicBezTo>
                  <a:pt x="59162" y="48567"/>
                  <a:pt x="60602" y="49111"/>
                  <a:pt x="62054" y="49640"/>
                </a:cubicBezTo>
                <a:cubicBezTo>
                  <a:pt x="66556" y="52604"/>
                  <a:pt x="71165" y="55429"/>
                  <a:pt x="75699" y="58046"/>
                </a:cubicBezTo>
                <a:cubicBezTo>
                  <a:pt x="76783" y="58670"/>
                  <a:pt x="78611" y="59623"/>
                  <a:pt x="80784" y="60587"/>
                </a:cubicBezTo>
                <a:cubicBezTo>
                  <a:pt x="82449" y="62083"/>
                  <a:pt x="84265" y="63804"/>
                  <a:pt x="85125" y="65744"/>
                </a:cubicBezTo>
                <a:cubicBezTo>
                  <a:pt x="83757" y="65556"/>
                  <a:pt x="82416" y="65168"/>
                  <a:pt x="81100" y="64672"/>
                </a:cubicBezTo>
                <a:cubicBezTo>
                  <a:pt x="74370" y="60947"/>
                  <a:pt x="68156" y="56474"/>
                  <a:pt x="61879" y="52076"/>
                </a:cubicBezTo>
                <a:cubicBezTo>
                  <a:pt x="60594" y="50676"/>
                  <a:pt x="59206" y="49324"/>
                  <a:pt x="57753" y="48007"/>
                </a:cubicBezTo>
                <a:close/>
                <a:moveTo>
                  <a:pt x="58690" y="67497"/>
                </a:moveTo>
                <a:cubicBezTo>
                  <a:pt x="62311" y="69802"/>
                  <a:pt x="65919" y="72114"/>
                  <a:pt x="69505" y="74455"/>
                </a:cubicBezTo>
                <a:cubicBezTo>
                  <a:pt x="69521" y="74479"/>
                  <a:pt x="69533" y="74503"/>
                  <a:pt x="69548" y="74527"/>
                </a:cubicBezTo>
                <a:cubicBezTo>
                  <a:pt x="68076" y="73630"/>
                  <a:pt x="66648" y="72775"/>
                  <a:pt x="65284" y="72010"/>
                </a:cubicBezTo>
                <a:cubicBezTo>
                  <a:pt x="63587" y="71062"/>
                  <a:pt x="61827" y="70193"/>
                  <a:pt x="60038" y="69353"/>
                </a:cubicBezTo>
                <a:cubicBezTo>
                  <a:pt x="59594" y="68721"/>
                  <a:pt x="59142" y="68101"/>
                  <a:pt x="58690" y="67497"/>
                </a:cubicBezTo>
                <a:close/>
                <a:moveTo>
                  <a:pt x="30729" y="77800"/>
                </a:moveTo>
                <a:cubicBezTo>
                  <a:pt x="34134" y="80208"/>
                  <a:pt x="37656" y="82513"/>
                  <a:pt x="41240" y="84742"/>
                </a:cubicBezTo>
                <a:cubicBezTo>
                  <a:pt x="37235" y="83349"/>
                  <a:pt x="33743" y="80681"/>
                  <a:pt x="30729" y="77800"/>
                </a:cubicBezTo>
                <a:close/>
                <a:moveTo>
                  <a:pt x="50300" y="1"/>
                </a:moveTo>
                <a:cubicBezTo>
                  <a:pt x="47687" y="1"/>
                  <a:pt x="45246" y="557"/>
                  <a:pt x="43441" y="2138"/>
                </a:cubicBezTo>
                <a:cubicBezTo>
                  <a:pt x="40832" y="4418"/>
                  <a:pt x="41004" y="6967"/>
                  <a:pt x="42425" y="9319"/>
                </a:cubicBezTo>
                <a:cubicBezTo>
                  <a:pt x="39384" y="7820"/>
                  <a:pt x="36391" y="6263"/>
                  <a:pt x="33506" y="4590"/>
                </a:cubicBezTo>
                <a:cubicBezTo>
                  <a:pt x="32866" y="4218"/>
                  <a:pt x="32222" y="4058"/>
                  <a:pt x="31614" y="4058"/>
                </a:cubicBezTo>
                <a:cubicBezTo>
                  <a:pt x="28862" y="4058"/>
                  <a:pt x="26849" y="7367"/>
                  <a:pt x="29065" y="9364"/>
                </a:cubicBezTo>
                <a:cubicBezTo>
                  <a:pt x="30686" y="10824"/>
                  <a:pt x="32394" y="12172"/>
                  <a:pt x="34162" y="13445"/>
                </a:cubicBezTo>
                <a:cubicBezTo>
                  <a:pt x="32682" y="14130"/>
                  <a:pt x="32122" y="15482"/>
                  <a:pt x="32394" y="16918"/>
                </a:cubicBezTo>
                <a:cubicBezTo>
                  <a:pt x="32410" y="17002"/>
                  <a:pt x="32439" y="17082"/>
                  <a:pt x="32454" y="17166"/>
                </a:cubicBezTo>
                <a:cubicBezTo>
                  <a:pt x="31482" y="16970"/>
                  <a:pt x="30498" y="16854"/>
                  <a:pt x="29510" y="16854"/>
                </a:cubicBezTo>
                <a:cubicBezTo>
                  <a:pt x="29438" y="16854"/>
                  <a:pt x="29366" y="16854"/>
                  <a:pt x="29294" y="16858"/>
                </a:cubicBezTo>
                <a:cubicBezTo>
                  <a:pt x="25996" y="16914"/>
                  <a:pt x="23900" y="18715"/>
                  <a:pt x="23032" y="20975"/>
                </a:cubicBezTo>
                <a:cubicBezTo>
                  <a:pt x="22347" y="21391"/>
                  <a:pt x="21855" y="21995"/>
                  <a:pt x="21747" y="22736"/>
                </a:cubicBezTo>
                <a:cubicBezTo>
                  <a:pt x="21095" y="22643"/>
                  <a:pt x="20443" y="22595"/>
                  <a:pt x="19795" y="22591"/>
                </a:cubicBezTo>
                <a:cubicBezTo>
                  <a:pt x="17458" y="22591"/>
                  <a:pt x="15154" y="23244"/>
                  <a:pt x="12988" y="24833"/>
                </a:cubicBezTo>
                <a:cubicBezTo>
                  <a:pt x="11472" y="25945"/>
                  <a:pt x="10668" y="27297"/>
                  <a:pt x="10380" y="28781"/>
                </a:cubicBezTo>
                <a:cubicBezTo>
                  <a:pt x="7627" y="29210"/>
                  <a:pt x="5226" y="30518"/>
                  <a:pt x="3690" y="33182"/>
                </a:cubicBezTo>
                <a:cubicBezTo>
                  <a:pt x="0" y="39588"/>
                  <a:pt x="2541" y="47491"/>
                  <a:pt x="6759" y="54305"/>
                </a:cubicBezTo>
                <a:cubicBezTo>
                  <a:pt x="5222" y="54873"/>
                  <a:pt x="4118" y="56369"/>
                  <a:pt x="4711" y="57758"/>
                </a:cubicBezTo>
                <a:cubicBezTo>
                  <a:pt x="7111" y="63375"/>
                  <a:pt x="13573" y="67237"/>
                  <a:pt x="19562" y="70585"/>
                </a:cubicBezTo>
                <a:cubicBezTo>
                  <a:pt x="20967" y="72446"/>
                  <a:pt x="22456" y="74247"/>
                  <a:pt x="23952" y="75963"/>
                </a:cubicBezTo>
                <a:cubicBezTo>
                  <a:pt x="28561" y="81249"/>
                  <a:pt x="34843" y="87395"/>
                  <a:pt x="42877" y="88943"/>
                </a:cubicBezTo>
                <a:cubicBezTo>
                  <a:pt x="43045" y="88975"/>
                  <a:pt x="43221" y="88991"/>
                  <a:pt x="43397" y="88991"/>
                </a:cubicBezTo>
                <a:cubicBezTo>
                  <a:pt x="44354" y="88991"/>
                  <a:pt x="45322" y="88518"/>
                  <a:pt x="45538" y="87687"/>
                </a:cubicBezTo>
                <a:cubicBezTo>
                  <a:pt x="45562" y="87595"/>
                  <a:pt x="45570" y="87499"/>
                  <a:pt x="45589" y="87406"/>
                </a:cubicBezTo>
                <a:cubicBezTo>
                  <a:pt x="47862" y="88775"/>
                  <a:pt x="50143" y="90127"/>
                  <a:pt x="52428" y="91464"/>
                </a:cubicBezTo>
                <a:cubicBezTo>
                  <a:pt x="52980" y="91792"/>
                  <a:pt x="53556" y="91932"/>
                  <a:pt x="54117" y="91932"/>
                </a:cubicBezTo>
                <a:cubicBezTo>
                  <a:pt x="55657" y="91932"/>
                  <a:pt x="57065" y="90856"/>
                  <a:pt x="57513" y="89611"/>
                </a:cubicBezTo>
                <a:cubicBezTo>
                  <a:pt x="58854" y="89940"/>
                  <a:pt x="60242" y="90147"/>
                  <a:pt x="61679" y="90204"/>
                </a:cubicBezTo>
                <a:cubicBezTo>
                  <a:pt x="61718" y="90204"/>
                  <a:pt x="61759" y="90208"/>
                  <a:pt x="61799" y="90208"/>
                </a:cubicBezTo>
                <a:cubicBezTo>
                  <a:pt x="62939" y="90208"/>
                  <a:pt x="64307" y="89587"/>
                  <a:pt x="64795" y="88723"/>
                </a:cubicBezTo>
                <a:cubicBezTo>
                  <a:pt x="64959" y="88435"/>
                  <a:pt x="65099" y="88143"/>
                  <a:pt x="65232" y="87846"/>
                </a:cubicBezTo>
                <a:cubicBezTo>
                  <a:pt x="69225" y="89599"/>
                  <a:pt x="73402" y="91015"/>
                  <a:pt x="77895" y="91800"/>
                </a:cubicBezTo>
                <a:cubicBezTo>
                  <a:pt x="78135" y="91844"/>
                  <a:pt x="78375" y="91864"/>
                  <a:pt x="78615" y="91864"/>
                </a:cubicBezTo>
                <a:cubicBezTo>
                  <a:pt x="80928" y="91864"/>
                  <a:pt x="83093" y="90007"/>
                  <a:pt x="82233" y="88115"/>
                </a:cubicBezTo>
                <a:lnTo>
                  <a:pt x="82233" y="88115"/>
                </a:lnTo>
                <a:cubicBezTo>
                  <a:pt x="86297" y="89748"/>
                  <a:pt x="90527" y="90887"/>
                  <a:pt x="94912" y="91048"/>
                </a:cubicBezTo>
                <a:cubicBezTo>
                  <a:pt x="94960" y="91048"/>
                  <a:pt x="95008" y="91052"/>
                  <a:pt x="95056" y="91052"/>
                </a:cubicBezTo>
                <a:cubicBezTo>
                  <a:pt x="97985" y="91052"/>
                  <a:pt x="99697" y="87678"/>
                  <a:pt x="97425" y="86014"/>
                </a:cubicBezTo>
                <a:cubicBezTo>
                  <a:pt x="95289" y="84450"/>
                  <a:pt x="93123" y="82909"/>
                  <a:pt x="90947" y="81381"/>
                </a:cubicBezTo>
                <a:cubicBezTo>
                  <a:pt x="93392" y="81273"/>
                  <a:pt x="95080" y="78456"/>
                  <a:pt x="93684" y="76716"/>
                </a:cubicBezTo>
                <a:lnTo>
                  <a:pt x="93684" y="76716"/>
                </a:lnTo>
                <a:cubicBezTo>
                  <a:pt x="94824" y="77059"/>
                  <a:pt x="95980" y="77379"/>
                  <a:pt x="97165" y="77667"/>
                </a:cubicBezTo>
                <a:cubicBezTo>
                  <a:pt x="97444" y="77732"/>
                  <a:pt x="97732" y="77763"/>
                  <a:pt x="98020" y="77763"/>
                </a:cubicBezTo>
                <a:cubicBezTo>
                  <a:pt x="100249" y="77763"/>
                  <a:pt x="102582" y="75896"/>
                  <a:pt x="101626" y="73966"/>
                </a:cubicBezTo>
                <a:cubicBezTo>
                  <a:pt x="99845" y="70374"/>
                  <a:pt x="97464" y="67148"/>
                  <a:pt x="94720" y="64151"/>
                </a:cubicBezTo>
                <a:lnTo>
                  <a:pt x="94720" y="64151"/>
                </a:lnTo>
                <a:cubicBezTo>
                  <a:pt x="95841" y="64312"/>
                  <a:pt x="96973" y="64432"/>
                  <a:pt x="98129" y="64476"/>
                </a:cubicBezTo>
                <a:lnTo>
                  <a:pt x="98277" y="64476"/>
                </a:lnTo>
                <a:cubicBezTo>
                  <a:pt x="100277" y="64476"/>
                  <a:pt x="101694" y="62995"/>
                  <a:pt x="101794" y="61435"/>
                </a:cubicBezTo>
                <a:cubicBezTo>
                  <a:pt x="101798" y="61407"/>
                  <a:pt x="101794" y="61383"/>
                  <a:pt x="101798" y="61359"/>
                </a:cubicBezTo>
                <a:cubicBezTo>
                  <a:pt x="103911" y="60707"/>
                  <a:pt x="105659" y="59434"/>
                  <a:pt x="106548" y="57285"/>
                </a:cubicBezTo>
                <a:cubicBezTo>
                  <a:pt x="109000" y="51364"/>
                  <a:pt x="104955" y="45071"/>
                  <a:pt x="100469" y="40009"/>
                </a:cubicBezTo>
                <a:cubicBezTo>
                  <a:pt x="99994" y="39173"/>
                  <a:pt x="99422" y="38373"/>
                  <a:pt x="98761" y="37612"/>
                </a:cubicBezTo>
                <a:lnTo>
                  <a:pt x="98761" y="37612"/>
                </a:lnTo>
                <a:cubicBezTo>
                  <a:pt x="99954" y="37744"/>
                  <a:pt x="101174" y="37828"/>
                  <a:pt x="102419" y="37856"/>
                </a:cubicBezTo>
                <a:cubicBezTo>
                  <a:pt x="102450" y="37856"/>
                  <a:pt x="102478" y="37860"/>
                  <a:pt x="102510" y="37860"/>
                </a:cubicBezTo>
                <a:cubicBezTo>
                  <a:pt x="104327" y="37860"/>
                  <a:pt x="105863" y="36608"/>
                  <a:pt x="106119" y="35175"/>
                </a:cubicBezTo>
                <a:cubicBezTo>
                  <a:pt x="108752" y="33999"/>
                  <a:pt x="110792" y="31699"/>
                  <a:pt x="110400" y="29210"/>
                </a:cubicBezTo>
                <a:cubicBezTo>
                  <a:pt x="109824" y="25540"/>
                  <a:pt x="106020" y="22864"/>
                  <a:pt x="102755" y="20667"/>
                </a:cubicBezTo>
                <a:cubicBezTo>
                  <a:pt x="97269" y="16970"/>
                  <a:pt x="91327" y="13781"/>
                  <a:pt x="85081" y="11068"/>
                </a:cubicBezTo>
                <a:cubicBezTo>
                  <a:pt x="77523" y="7783"/>
                  <a:pt x="69817" y="4678"/>
                  <a:pt x="61794" y="2246"/>
                </a:cubicBezTo>
                <a:cubicBezTo>
                  <a:pt x="58666" y="1293"/>
                  <a:pt x="54280" y="1"/>
                  <a:pt x="50300" y="1"/>
                </a:cubicBezTo>
                <a:close/>
              </a:path>
            </a:pathLst>
          </a:custGeom>
          <a:solidFill>
            <a:srgbClr val="FFFFFF">
              <a:alpha val="165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0" name="Google Shape;680;p33"/>
          <p:cNvGrpSpPr/>
          <p:nvPr/>
        </p:nvGrpSpPr>
        <p:grpSpPr>
          <a:xfrm>
            <a:off x="2193938" y="1494711"/>
            <a:ext cx="766936" cy="791778"/>
            <a:chOff x="3468083" y="3540479"/>
            <a:chExt cx="286566" cy="295848"/>
          </a:xfrm>
        </p:grpSpPr>
        <p:sp>
          <p:nvSpPr>
            <p:cNvPr id="681" name="Google Shape;681;p33"/>
            <p:cNvSpPr/>
            <p:nvPr/>
          </p:nvSpPr>
          <p:spPr>
            <a:xfrm>
              <a:off x="3726287" y="3697453"/>
              <a:ext cx="26" cy="154"/>
            </a:xfrm>
            <a:custGeom>
              <a:rect b="b" l="l" r="r" t="t"/>
              <a:pathLst>
                <a:path extrusionOk="0" h="6" w="1">
                  <a:moveTo>
                    <a:pt x="0" y="6"/>
                  </a:moveTo>
                  <a:lnTo>
                    <a:pt x="0" y="1"/>
                  </a:lnTo>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33"/>
            <p:cNvSpPr/>
            <p:nvPr/>
          </p:nvSpPr>
          <p:spPr>
            <a:xfrm>
              <a:off x="3583480" y="3647443"/>
              <a:ext cx="42374" cy="69707"/>
            </a:xfrm>
            <a:custGeom>
              <a:rect b="b" l="l" r="r" t="t"/>
              <a:pathLst>
                <a:path extrusionOk="0" h="2711" w="1648">
                  <a:moveTo>
                    <a:pt x="906" y="73"/>
                  </a:moveTo>
                  <a:cubicBezTo>
                    <a:pt x="906" y="92"/>
                    <a:pt x="920" y="112"/>
                    <a:pt x="945" y="117"/>
                  </a:cubicBezTo>
                  <a:cubicBezTo>
                    <a:pt x="1077" y="151"/>
                    <a:pt x="1189" y="239"/>
                    <a:pt x="1252" y="361"/>
                  </a:cubicBezTo>
                  <a:cubicBezTo>
                    <a:pt x="1201" y="346"/>
                    <a:pt x="1151" y="338"/>
                    <a:pt x="1104" y="338"/>
                  </a:cubicBezTo>
                  <a:cubicBezTo>
                    <a:pt x="759" y="338"/>
                    <a:pt x="538" y="719"/>
                    <a:pt x="486" y="1058"/>
                  </a:cubicBezTo>
                  <a:cubicBezTo>
                    <a:pt x="433" y="1390"/>
                    <a:pt x="403" y="2317"/>
                    <a:pt x="745" y="2565"/>
                  </a:cubicBezTo>
                  <a:cubicBezTo>
                    <a:pt x="301" y="2483"/>
                    <a:pt x="169" y="1658"/>
                    <a:pt x="179" y="1292"/>
                  </a:cubicBezTo>
                  <a:cubicBezTo>
                    <a:pt x="194" y="770"/>
                    <a:pt x="350" y="200"/>
                    <a:pt x="906" y="73"/>
                  </a:cubicBezTo>
                  <a:close/>
                  <a:moveTo>
                    <a:pt x="1106" y="471"/>
                  </a:moveTo>
                  <a:cubicBezTo>
                    <a:pt x="1160" y="471"/>
                    <a:pt x="1220" y="481"/>
                    <a:pt x="1286" y="502"/>
                  </a:cubicBezTo>
                  <a:cubicBezTo>
                    <a:pt x="1294" y="505"/>
                    <a:pt x="1300" y="506"/>
                    <a:pt x="1306" y="506"/>
                  </a:cubicBezTo>
                  <a:cubicBezTo>
                    <a:pt x="1312" y="506"/>
                    <a:pt x="1318" y="505"/>
                    <a:pt x="1325" y="502"/>
                  </a:cubicBezTo>
                  <a:cubicBezTo>
                    <a:pt x="1447" y="800"/>
                    <a:pt x="1462" y="1190"/>
                    <a:pt x="1457" y="1409"/>
                  </a:cubicBezTo>
                  <a:cubicBezTo>
                    <a:pt x="1442" y="1766"/>
                    <a:pt x="1355" y="2117"/>
                    <a:pt x="1199" y="2439"/>
                  </a:cubicBezTo>
                  <a:cubicBezTo>
                    <a:pt x="1106" y="2507"/>
                    <a:pt x="999" y="2551"/>
                    <a:pt x="881" y="2570"/>
                  </a:cubicBezTo>
                  <a:cubicBezTo>
                    <a:pt x="881" y="2561"/>
                    <a:pt x="877" y="2556"/>
                    <a:pt x="872" y="2556"/>
                  </a:cubicBezTo>
                  <a:cubicBezTo>
                    <a:pt x="599" y="2404"/>
                    <a:pt x="594" y="1726"/>
                    <a:pt x="589" y="1473"/>
                  </a:cubicBezTo>
                  <a:cubicBezTo>
                    <a:pt x="584" y="1121"/>
                    <a:pt x="661" y="471"/>
                    <a:pt x="1106" y="471"/>
                  </a:cubicBezTo>
                  <a:close/>
                  <a:moveTo>
                    <a:pt x="902" y="0"/>
                  </a:moveTo>
                  <a:cubicBezTo>
                    <a:pt x="135" y="0"/>
                    <a:pt x="1" y="1023"/>
                    <a:pt x="42" y="1634"/>
                  </a:cubicBezTo>
                  <a:cubicBezTo>
                    <a:pt x="78" y="2080"/>
                    <a:pt x="423" y="2711"/>
                    <a:pt x="869" y="2711"/>
                  </a:cubicBezTo>
                  <a:cubicBezTo>
                    <a:pt x="974" y="2711"/>
                    <a:pt x="1085" y="2676"/>
                    <a:pt x="1199" y="2595"/>
                  </a:cubicBezTo>
                  <a:cubicBezTo>
                    <a:pt x="1208" y="2595"/>
                    <a:pt x="1218" y="2590"/>
                    <a:pt x="1223" y="2575"/>
                  </a:cubicBezTo>
                  <a:lnTo>
                    <a:pt x="1228" y="2570"/>
                  </a:lnTo>
                  <a:cubicBezTo>
                    <a:pt x="1252" y="2551"/>
                    <a:pt x="1281" y="2531"/>
                    <a:pt x="1306" y="2507"/>
                  </a:cubicBezTo>
                  <a:cubicBezTo>
                    <a:pt x="1320" y="2483"/>
                    <a:pt x="1320" y="2453"/>
                    <a:pt x="1306" y="2429"/>
                  </a:cubicBezTo>
                  <a:cubicBezTo>
                    <a:pt x="1555" y="1980"/>
                    <a:pt x="1647" y="1458"/>
                    <a:pt x="1569" y="946"/>
                  </a:cubicBezTo>
                  <a:cubicBezTo>
                    <a:pt x="1516" y="624"/>
                    <a:pt x="1403" y="131"/>
                    <a:pt x="1052" y="34"/>
                  </a:cubicBezTo>
                  <a:cubicBezTo>
                    <a:pt x="1052" y="19"/>
                    <a:pt x="1047" y="10"/>
                    <a:pt x="1033" y="10"/>
                  </a:cubicBezTo>
                  <a:cubicBezTo>
                    <a:pt x="987" y="3"/>
                    <a:pt x="943" y="0"/>
                    <a:pt x="9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33"/>
            <p:cNvSpPr/>
            <p:nvPr/>
          </p:nvSpPr>
          <p:spPr>
            <a:xfrm>
              <a:off x="3468083" y="3540479"/>
              <a:ext cx="286566" cy="295848"/>
            </a:xfrm>
            <a:custGeom>
              <a:rect b="b" l="l" r="r" t="t"/>
              <a:pathLst>
                <a:path extrusionOk="0" h="11506" w="11145">
                  <a:moveTo>
                    <a:pt x="4998" y="263"/>
                  </a:moveTo>
                  <a:cubicBezTo>
                    <a:pt x="5040" y="320"/>
                    <a:pt x="5083" y="372"/>
                    <a:pt x="5121" y="428"/>
                  </a:cubicBezTo>
                  <a:cubicBezTo>
                    <a:pt x="5189" y="511"/>
                    <a:pt x="5252" y="619"/>
                    <a:pt x="5345" y="682"/>
                  </a:cubicBezTo>
                  <a:cubicBezTo>
                    <a:pt x="5352" y="684"/>
                    <a:pt x="5360" y="686"/>
                    <a:pt x="5367" y="686"/>
                  </a:cubicBezTo>
                  <a:cubicBezTo>
                    <a:pt x="5374" y="686"/>
                    <a:pt x="5382" y="684"/>
                    <a:pt x="5389" y="682"/>
                  </a:cubicBezTo>
                  <a:lnTo>
                    <a:pt x="5389" y="682"/>
                  </a:lnTo>
                  <a:cubicBezTo>
                    <a:pt x="5287" y="1160"/>
                    <a:pt x="5267" y="1658"/>
                    <a:pt x="5277" y="2150"/>
                  </a:cubicBezTo>
                  <a:cubicBezTo>
                    <a:pt x="5277" y="2365"/>
                    <a:pt x="5199" y="2804"/>
                    <a:pt x="5379" y="2970"/>
                  </a:cubicBezTo>
                  <a:cubicBezTo>
                    <a:pt x="5213" y="3072"/>
                    <a:pt x="5077" y="3214"/>
                    <a:pt x="4984" y="3389"/>
                  </a:cubicBezTo>
                  <a:cubicBezTo>
                    <a:pt x="4955" y="2372"/>
                    <a:pt x="4843" y="1271"/>
                    <a:pt x="4998" y="263"/>
                  </a:cubicBezTo>
                  <a:close/>
                  <a:moveTo>
                    <a:pt x="9901" y="3618"/>
                  </a:moveTo>
                  <a:lnTo>
                    <a:pt x="9901" y="3618"/>
                  </a:lnTo>
                  <a:cubicBezTo>
                    <a:pt x="10828" y="4296"/>
                    <a:pt x="10930" y="5672"/>
                    <a:pt x="10793" y="6823"/>
                  </a:cubicBezTo>
                  <a:lnTo>
                    <a:pt x="10789" y="6823"/>
                  </a:lnTo>
                  <a:cubicBezTo>
                    <a:pt x="10462" y="6778"/>
                    <a:pt x="10132" y="6754"/>
                    <a:pt x="9805" y="6754"/>
                  </a:cubicBezTo>
                  <a:cubicBezTo>
                    <a:pt x="9775" y="6754"/>
                    <a:pt x="9745" y="6754"/>
                    <a:pt x="9715" y="6755"/>
                  </a:cubicBezTo>
                  <a:cubicBezTo>
                    <a:pt x="9652" y="6691"/>
                    <a:pt x="9584" y="6628"/>
                    <a:pt x="9511" y="6574"/>
                  </a:cubicBezTo>
                  <a:cubicBezTo>
                    <a:pt x="9486" y="6550"/>
                    <a:pt x="9462" y="6525"/>
                    <a:pt x="9437" y="6501"/>
                  </a:cubicBezTo>
                  <a:lnTo>
                    <a:pt x="9437" y="6501"/>
                  </a:lnTo>
                  <a:cubicBezTo>
                    <a:pt x="9604" y="6535"/>
                    <a:pt x="9779" y="6548"/>
                    <a:pt x="9955" y="6548"/>
                  </a:cubicBezTo>
                  <a:cubicBezTo>
                    <a:pt x="10154" y="6548"/>
                    <a:pt x="10353" y="6532"/>
                    <a:pt x="10540" y="6511"/>
                  </a:cubicBezTo>
                  <a:cubicBezTo>
                    <a:pt x="10550" y="6519"/>
                    <a:pt x="10561" y="6523"/>
                    <a:pt x="10572" y="6523"/>
                  </a:cubicBezTo>
                  <a:cubicBezTo>
                    <a:pt x="10588" y="6523"/>
                    <a:pt x="10602" y="6514"/>
                    <a:pt x="10608" y="6496"/>
                  </a:cubicBezTo>
                  <a:cubicBezTo>
                    <a:pt x="10842" y="5506"/>
                    <a:pt x="10608" y="4321"/>
                    <a:pt x="9901" y="3618"/>
                  </a:cubicBezTo>
                  <a:close/>
                  <a:moveTo>
                    <a:pt x="4169" y="184"/>
                  </a:moveTo>
                  <a:cubicBezTo>
                    <a:pt x="4412" y="184"/>
                    <a:pt x="4652" y="204"/>
                    <a:pt x="4896" y="209"/>
                  </a:cubicBezTo>
                  <a:cubicBezTo>
                    <a:pt x="4730" y="677"/>
                    <a:pt x="4799" y="1204"/>
                    <a:pt x="4804" y="1692"/>
                  </a:cubicBezTo>
                  <a:cubicBezTo>
                    <a:pt x="4809" y="2306"/>
                    <a:pt x="4779" y="2936"/>
                    <a:pt x="4848" y="3550"/>
                  </a:cubicBezTo>
                  <a:cubicBezTo>
                    <a:pt x="4852" y="3590"/>
                    <a:pt x="4886" y="3610"/>
                    <a:pt x="4918" y="3610"/>
                  </a:cubicBezTo>
                  <a:cubicBezTo>
                    <a:pt x="4950" y="3610"/>
                    <a:pt x="4979" y="3591"/>
                    <a:pt x="4979" y="3550"/>
                  </a:cubicBezTo>
                  <a:cubicBezTo>
                    <a:pt x="4979" y="3550"/>
                    <a:pt x="4984" y="3545"/>
                    <a:pt x="4989" y="3540"/>
                  </a:cubicBezTo>
                  <a:cubicBezTo>
                    <a:pt x="5240" y="3165"/>
                    <a:pt x="5616" y="2975"/>
                    <a:pt x="5983" y="2975"/>
                  </a:cubicBezTo>
                  <a:cubicBezTo>
                    <a:pt x="6394" y="2975"/>
                    <a:pt x="6793" y="3214"/>
                    <a:pt x="6989" y="3701"/>
                  </a:cubicBezTo>
                  <a:cubicBezTo>
                    <a:pt x="6369" y="4560"/>
                    <a:pt x="6311" y="6038"/>
                    <a:pt x="6301" y="7018"/>
                  </a:cubicBezTo>
                  <a:lnTo>
                    <a:pt x="6296" y="7018"/>
                  </a:lnTo>
                  <a:lnTo>
                    <a:pt x="6296" y="7413"/>
                  </a:lnTo>
                  <a:cubicBezTo>
                    <a:pt x="6004" y="7761"/>
                    <a:pt x="5576" y="7908"/>
                    <a:pt x="5131" y="7908"/>
                  </a:cubicBezTo>
                  <a:cubicBezTo>
                    <a:pt x="4596" y="7908"/>
                    <a:pt x="4036" y="7697"/>
                    <a:pt x="3653" y="7369"/>
                  </a:cubicBezTo>
                  <a:cubicBezTo>
                    <a:pt x="3501" y="7242"/>
                    <a:pt x="3404" y="7042"/>
                    <a:pt x="3340" y="6808"/>
                  </a:cubicBezTo>
                  <a:lnTo>
                    <a:pt x="3340" y="6808"/>
                  </a:lnTo>
                  <a:cubicBezTo>
                    <a:pt x="3526" y="6823"/>
                    <a:pt x="3711" y="6833"/>
                    <a:pt x="3896" y="6838"/>
                  </a:cubicBezTo>
                  <a:cubicBezTo>
                    <a:pt x="3940" y="6838"/>
                    <a:pt x="3935" y="6779"/>
                    <a:pt x="3896" y="6774"/>
                  </a:cubicBezTo>
                  <a:cubicBezTo>
                    <a:pt x="3706" y="6760"/>
                    <a:pt x="3511" y="6750"/>
                    <a:pt x="3321" y="6745"/>
                  </a:cubicBezTo>
                  <a:cubicBezTo>
                    <a:pt x="3257" y="6447"/>
                    <a:pt x="3223" y="6145"/>
                    <a:pt x="3228" y="5838"/>
                  </a:cubicBezTo>
                  <a:lnTo>
                    <a:pt x="3228" y="5838"/>
                  </a:lnTo>
                  <a:cubicBezTo>
                    <a:pt x="3415" y="5859"/>
                    <a:pt x="3604" y="5871"/>
                    <a:pt x="3793" y="5871"/>
                  </a:cubicBezTo>
                  <a:cubicBezTo>
                    <a:pt x="4029" y="5871"/>
                    <a:pt x="4266" y="5853"/>
                    <a:pt x="4501" y="5818"/>
                  </a:cubicBezTo>
                  <a:cubicBezTo>
                    <a:pt x="4535" y="5813"/>
                    <a:pt x="4526" y="5760"/>
                    <a:pt x="4491" y="5760"/>
                  </a:cubicBezTo>
                  <a:cubicBezTo>
                    <a:pt x="4232" y="5769"/>
                    <a:pt x="3974" y="5778"/>
                    <a:pt x="3715" y="5778"/>
                  </a:cubicBezTo>
                  <a:cubicBezTo>
                    <a:pt x="3552" y="5778"/>
                    <a:pt x="3388" y="5774"/>
                    <a:pt x="3223" y="5765"/>
                  </a:cubicBezTo>
                  <a:cubicBezTo>
                    <a:pt x="3223" y="5628"/>
                    <a:pt x="3223" y="5491"/>
                    <a:pt x="3228" y="5365"/>
                  </a:cubicBezTo>
                  <a:cubicBezTo>
                    <a:pt x="3345" y="5379"/>
                    <a:pt x="3462" y="5394"/>
                    <a:pt x="3579" y="5399"/>
                  </a:cubicBezTo>
                  <a:cubicBezTo>
                    <a:pt x="3618" y="5399"/>
                    <a:pt x="3618" y="5340"/>
                    <a:pt x="3579" y="5335"/>
                  </a:cubicBezTo>
                  <a:cubicBezTo>
                    <a:pt x="3462" y="5321"/>
                    <a:pt x="3350" y="5321"/>
                    <a:pt x="3233" y="5316"/>
                  </a:cubicBezTo>
                  <a:cubicBezTo>
                    <a:pt x="3238" y="5096"/>
                    <a:pt x="3248" y="4891"/>
                    <a:pt x="3253" y="4726"/>
                  </a:cubicBezTo>
                  <a:cubicBezTo>
                    <a:pt x="3433" y="4735"/>
                    <a:pt x="3609" y="4735"/>
                    <a:pt x="3789" y="4735"/>
                  </a:cubicBezTo>
                  <a:cubicBezTo>
                    <a:pt x="3828" y="4735"/>
                    <a:pt x="3828" y="4672"/>
                    <a:pt x="3789" y="4672"/>
                  </a:cubicBezTo>
                  <a:cubicBezTo>
                    <a:pt x="3609" y="4672"/>
                    <a:pt x="3428" y="4672"/>
                    <a:pt x="3253" y="4682"/>
                  </a:cubicBezTo>
                  <a:lnTo>
                    <a:pt x="3253" y="4599"/>
                  </a:lnTo>
                  <a:lnTo>
                    <a:pt x="3253" y="4296"/>
                  </a:lnTo>
                  <a:cubicBezTo>
                    <a:pt x="3357" y="4278"/>
                    <a:pt x="3462" y="4268"/>
                    <a:pt x="3567" y="4268"/>
                  </a:cubicBezTo>
                  <a:cubicBezTo>
                    <a:pt x="3604" y="4268"/>
                    <a:pt x="3640" y="4269"/>
                    <a:pt x="3677" y="4272"/>
                  </a:cubicBezTo>
                  <a:cubicBezTo>
                    <a:pt x="3701" y="4272"/>
                    <a:pt x="3706" y="4233"/>
                    <a:pt x="3682" y="4228"/>
                  </a:cubicBezTo>
                  <a:cubicBezTo>
                    <a:pt x="3635" y="4222"/>
                    <a:pt x="3586" y="4218"/>
                    <a:pt x="3538" y="4218"/>
                  </a:cubicBezTo>
                  <a:cubicBezTo>
                    <a:pt x="3441" y="4218"/>
                    <a:pt x="3342" y="4231"/>
                    <a:pt x="3248" y="4257"/>
                  </a:cubicBezTo>
                  <a:cubicBezTo>
                    <a:pt x="3248" y="4087"/>
                    <a:pt x="3248" y="3916"/>
                    <a:pt x="3253" y="3745"/>
                  </a:cubicBezTo>
                  <a:cubicBezTo>
                    <a:pt x="3275" y="3747"/>
                    <a:pt x="3298" y="3748"/>
                    <a:pt x="3320" y="3748"/>
                  </a:cubicBezTo>
                  <a:cubicBezTo>
                    <a:pt x="3435" y="3748"/>
                    <a:pt x="3551" y="3727"/>
                    <a:pt x="3657" y="3682"/>
                  </a:cubicBezTo>
                  <a:cubicBezTo>
                    <a:pt x="3692" y="3664"/>
                    <a:pt x="3672" y="3611"/>
                    <a:pt x="3643" y="3611"/>
                  </a:cubicBezTo>
                  <a:cubicBezTo>
                    <a:pt x="3640" y="3611"/>
                    <a:pt x="3636" y="3612"/>
                    <a:pt x="3633" y="3613"/>
                  </a:cubicBezTo>
                  <a:cubicBezTo>
                    <a:pt x="3511" y="3667"/>
                    <a:pt x="3384" y="3696"/>
                    <a:pt x="3253" y="3696"/>
                  </a:cubicBezTo>
                  <a:lnTo>
                    <a:pt x="3248" y="3696"/>
                  </a:lnTo>
                  <a:cubicBezTo>
                    <a:pt x="3248" y="3511"/>
                    <a:pt x="3248" y="3331"/>
                    <a:pt x="3253" y="3150"/>
                  </a:cubicBezTo>
                  <a:cubicBezTo>
                    <a:pt x="3299" y="3152"/>
                    <a:pt x="3346" y="3153"/>
                    <a:pt x="3393" y="3153"/>
                  </a:cubicBezTo>
                  <a:cubicBezTo>
                    <a:pt x="3751" y="3153"/>
                    <a:pt x="4108" y="3104"/>
                    <a:pt x="4457" y="3009"/>
                  </a:cubicBezTo>
                  <a:cubicBezTo>
                    <a:pt x="4497" y="3000"/>
                    <a:pt x="4485" y="2943"/>
                    <a:pt x="4450" y="2943"/>
                  </a:cubicBezTo>
                  <a:cubicBezTo>
                    <a:pt x="4446" y="2943"/>
                    <a:pt x="4442" y="2944"/>
                    <a:pt x="4438" y="2945"/>
                  </a:cubicBezTo>
                  <a:cubicBezTo>
                    <a:pt x="4043" y="3004"/>
                    <a:pt x="3653" y="3067"/>
                    <a:pt x="3253" y="3096"/>
                  </a:cubicBezTo>
                  <a:cubicBezTo>
                    <a:pt x="3253" y="2960"/>
                    <a:pt x="3253" y="2828"/>
                    <a:pt x="3257" y="2692"/>
                  </a:cubicBezTo>
                  <a:cubicBezTo>
                    <a:pt x="3303" y="2689"/>
                    <a:pt x="3349" y="2687"/>
                    <a:pt x="3395" y="2687"/>
                  </a:cubicBezTo>
                  <a:cubicBezTo>
                    <a:pt x="3500" y="2687"/>
                    <a:pt x="3604" y="2696"/>
                    <a:pt x="3706" y="2716"/>
                  </a:cubicBezTo>
                  <a:cubicBezTo>
                    <a:pt x="3708" y="2716"/>
                    <a:pt x="3709" y="2716"/>
                    <a:pt x="3711" y="2716"/>
                  </a:cubicBezTo>
                  <a:cubicBezTo>
                    <a:pt x="3742" y="2716"/>
                    <a:pt x="3753" y="2672"/>
                    <a:pt x="3721" y="2667"/>
                  </a:cubicBezTo>
                  <a:cubicBezTo>
                    <a:pt x="3631" y="2644"/>
                    <a:pt x="3539" y="2633"/>
                    <a:pt x="3446" y="2633"/>
                  </a:cubicBezTo>
                  <a:cubicBezTo>
                    <a:pt x="3383" y="2633"/>
                    <a:pt x="3320" y="2638"/>
                    <a:pt x="3257" y="2648"/>
                  </a:cubicBezTo>
                  <a:cubicBezTo>
                    <a:pt x="3257" y="2462"/>
                    <a:pt x="3262" y="2277"/>
                    <a:pt x="3267" y="2092"/>
                  </a:cubicBezTo>
                  <a:cubicBezTo>
                    <a:pt x="3353" y="2095"/>
                    <a:pt x="3442" y="2099"/>
                    <a:pt x="3531" y="2099"/>
                  </a:cubicBezTo>
                  <a:cubicBezTo>
                    <a:pt x="3568" y="2099"/>
                    <a:pt x="3606" y="2098"/>
                    <a:pt x="3643" y="2097"/>
                  </a:cubicBezTo>
                  <a:cubicBezTo>
                    <a:pt x="3682" y="2097"/>
                    <a:pt x="3682" y="2038"/>
                    <a:pt x="3643" y="2038"/>
                  </a:cubicBezTo>
                  <a:cubicBezTo>
                    <a:pt x="3521" y="2038"/>
                    <a:pt x="3394" y="2038"/>
                    <a:pt x="3267" y="2043"/>
                  </a:cubicBezTo>
                  <a:cubicBezTo>
                    <a:pt x="3272" y="1862"/>
                    <a:pt x="3272" y="1682"/>
                    <a:pt x="3277" y="1501"/>
                  </a:cubicBezTo>
                  <a:cubicBezTo>
                    <a:pt x="3346" y="1504"/>
                    <a:pt x="3415" y="1505"/>
                    <a:pt x="3484" y="1505"/>
                  </a:cubicBezTo>
                  <a:cubicBezTo>
                    <a:pt x="3869" y="1505"/>
                    <a:pt x="4253" y="1471"/>
                    <a:pt x="4633" y="1409"/>
                  </a:cubicBezTo>
                  <a:cubicBezTo>
                    <a:pt x="4688" y="1400"/>
                    <a:pt x="4669" y="1320"/>
                    <a:pt x="4617" y="1320"/>
                  </a:cubicBezTo>
                  <a:cubicBezTo>
                    <a:pt x="4615" y="1320"/>
                    <a:pt x="4612" y="1320"/>
                    <a:pt x="4609" y="1321"/>
                  </a:cubicBezTo>
                  <a:cubicBezTo>
                    <a:pt x="4170" y="1389"/>
                    <a:pt x="3726" y="1428"/>
                    <a:pt x="3277" y="1443"/>
                  </a:cubicBezTo>
                  <a:cubicBezTo>
                    <a:pt x="3277" y="1321"/>
                    <a:pt x="3277" y="1199"/>
                    <a:pt x="3282" y="1072"/>
                  </a:cubicBezTo>
                  <a:cubicBezTo>
                    <a:pt x="3363" y="1072"/>
                    <a:pt x="3442" y="1074"/>
                    <a:pt x="3522" y="1074"/>
                  </a:cubicBezTo>
                  <a:cubicBezTo>
                    <a:pt x="3562" y="1074"/>
                    <a:pt x="3602" y="1074"/>
                    <a:pt x="3643" y="1072"/>
                  </a:cubicBezTo>
                  <a:cubicBezTo>
                    <a:pt x="3667" y="1072"/>
                    <a:pt x="3667" y="1033"/>
                    <a:pt x="3643" y="1033"/>
                  </a:cubicBezTo>
                  <a:cubicBezTo>
                    <a:pt x="3602" y="1032"/>
                    <a:pt x="3562" y="1031"/>
                    <a:pt x="3522" y="1031"/>
                  </a:cubicBezTo>
                  <a:cubicBezTo>
                    <a:pt x="3442" y="1031"/>
                    <a:pt x="3363" y="1033"/>
                    <a:pt x="3282" y="1033"/>
                  </a:cubicBezTo>
                  <a:cubicBezTo>
                    <a:pt x="3282" y="897"/>
                    <a:pt x="3287" y="755"/>
                    <a:pt x="3287" y="619"/>
                  </a:cubicBezTo>
                  <a:cubicBezTo>
                    <a:pt x="3428" y="622"/>
                    <a:pt x="3569" y="626"/>
                    <a:pt x="3711" y="626"/>
                  </a:cubicBezTo>
                  <a:cubicBezTo>
                    <a:pt x="3769" y="626"/>
                    <a:pt x="3828" y="625"/>
                    <a:pt x="3887" y="624"/>
                  </a:cubicBezTo>
                  <a:cubicBezTo>
                    <a:pt x="3926" y="624"/>
                    <a:pt x="3926" y="570"/>
                    <a:pt x="3887" y="570"/>
                  </a:cubicBezTo>
                  <a:cubicBezTo>
                    <a:pt x="3828" y="568"/>
                    <a:pt x="3769" y="568"/>
                    <a:pt x="3711" y="568"/>
                  </a:cubicBezTo>
                  <a:cubicBezTo>
                    <a:pt x="3569" y="568"/>
                    <a:pt x="3428" y="571"/>
                    <a:pt x="3287" y="575"/>
                  </a:cubicBezTo>
                  <a:cubicBezTo>
                    <a:pt x="3287" y="463"/>
                    <a:pt x="3292" y="355"/>
                    <a:pt x="3292" y="243"/>
                  </a:cubicBezTo>
                  <a:cubicBezTo>
                    <a:pt x="3292" y="238"/>
                    <a:pt x="3292" y="228"/>
                    <a:pt x="3282" y="224"/>
                  </a:cubicBezTo>
                  <a:lnTo>
                    <a:pt x="3282" y="224"/>
                  </a:lnTo>
                  <a:cubicBezTo>
                    <a:pt x="3323" y="227"/>
                    <a:pt x="3364" y="228"/>
                    <a:pt x="3405" y="228"/>
                  </a:cubicBezTo>
                  <a:cubicBezTo>
                    <a:pt x="3635" y="228"/>
                    <a:pt x="3869" y="189"/>
                    <a:pt x="4096" y="185"/>
                  </a:cubicBezTo>
                  <a:cubicBezTo>
                    <a:pt x="4121" y="184"/>
                    <a:pt x="4145" y="184"/>
                    <a:pt x="4169" y="184"/>
                  </a:cubicBezTo>
                  <a:close/>
                  <a:moveTo>
                    <a:pt x="6301" y="7603"/>
                  </a:moveTo>
                  <a:cubicBezTo>
                    <a:pt x="6306" y="7769"/>
                    <a:pt x="6321" y="7940"/>
                    <a:pt x="6335" y="8111"/>
                  </a:cubicBezTo>
                  <a:cubicBezTo>
                    <a:pt x="5988" y="8234"/>
                    <a:pt x="5641" y="8299"/>
                    <a:pt x="5308" y="8299"/>
                  </a:cubicBezTo>
                  <a:cubicBezTo>
                    <a:pt x="4728" y="8299"/>
                    <a:pt x="4192" y="8102"/>
                    <a:pt x="3774" y="7672"/>
                  </a:cubicBezTo>
                  <a:lnTo>
                    <a:pt x="3774" y="7672"/>
                  </a:lnTo>
                  <a:cubicBezTo>
                    <a:pt x="4129" y="7933"/>
                    <a:pt x="4596" y="8073"/>
                    <a:pt x="5053" y="8073"/>
                  </a:cubicBezTo>
                  <a:cubicBezTo>
                    <a:pt x="5525" y="8073"/>
                    <a:pt x="5986" y="7923"/>
                    <a:pt x="6301" y="7603"/>
                  </a:cubicBezTo>
                  <a:close/>
                  <a:moveTo>
                    <a:pt x="8444" y="3175"/>
                  </a:moveTo>
                  <a:cubicBezTo>
                    <a:pt x="9144" y="3175"/>
                    <a:pt x="9837" y="3640"/>
                    <a:pt x="10198" y="4223"/>
                  </a:cubicBezTo>
                  <a:cubicBezTo>
                    <a:pt x="10613" y="4891"/>
                    <a:pt x="10618" y="5647"/>
                    <a:pt x="10535" y="6399"/>
                  </a:cubicBezTo>
                  <a:cubicBezTo>
                    <a:pt x="10150" y="6389"/>
                    <a:pt x="9754" y="6321"/>
                    <a:pt x="9359" y="6301"/>
                  </a:cubicBezTo>
                  <a:lnTo>
                    <a:pt x="9355" y="6301"/>
                  </a:lnTo>
                  <a:cubicBezTo>
                    <a:pt x="9355" y="6296"/>
                    <a:pt x="9364" y="6291"/>
                    <a:pt x="9364" y="6282"/>
                  </a:cubicBezTo>
                  <a:cubicBezTo>
                    <a:pt x="9437" y="5745"/>
                    <a:pt x="9355" y="4779"/>
                    <a:pt x="8764" y="4526"/>
                  </a:cubicBezTo>
                  <a:cubicBezTo>
                    <a:pt x="8685" y="4492"/>
                    <a:pt x="8607" y="4476"/>
                    <a:pt x="8533" y="4476"/>
                  </a:cubicBezTo>
                  <a:cubicBezTo>
                    <a:pt x="8235" y="4476"/>
                    <a:pt x="7999" y="4726"/>
                    <a:pt x="7960" y="5023"/>
                  </a:cubicBezTo>
                  <a:cubicBezTo>
                    <a:pt x="7935" y="5033"/>
                    <a:pt x="7920" y="5057"/>
                    <a:pt x="7916" y="5082"/>
                  </a:cubicBezTo>
                  <a:cubicBezTo>
                    <a:pt x="7794" y="6272"/>
                    <a:pt x="7701" y="7569"/>
                    <a:pt x="7886" y="8759"/>
                  </a:cubicBezTo>
                  <a:cubicBezTo>
                    <a:pt x="7891" y="8789"/>
                    <a:pt x="7896" y="8818"/>
                    <a:pt x="7901" y="8847"/>
                  </a:cubicBezTo>
                  <a:cubicBezTo>
                    <a:pt x="7865" y="8847"/>
                    <a:pt x="7829" y="8847"/>
                    <a:pt x="7793" y="8847"/>
                  </a:cubicBezTo>
                  <a:cubicBezTo>
                    <a:pt x="7400" y="8847"/>
                    <a:pt x="7006" y="8871"/>
                    <a:pt x="6613" y="8916"/>
                  </a:cubicBezTo>
                  <a:cubicBezTo>
                    <a:pt x="6589" y="8794"/>
                    <a:pt x="6569" y="8667"/>
                    <a:pt x="6550" y="8540"/>
                  </a:cubicBezTo>
                  <a:cubicBezTo>
                    <a:pt x="6730" y="8525"/>
                    <a:pt x="6911" y="8511"/>
                    <a:pt x="7086" y="8486"/>
                  </a:cubicBezTo>
                  <a:cubicBezTo>
                    <a:pt x="7130" y="8481"/>
                    <a:pt x="7135" y="8418"/>
                    <a:pt x="7086" y="8418"/>
                  </a:cubicBezTo>
                  <a:cubicBezTo>
                    <a:pt x="6906" y="8437"/>
                    <a:pt x="6721" y="8457"/>
                    <a:pt x="6540" y="8481"/>
                  </a:cubicBezTo>
                  <a:cubicBezTo>
                    <a:pt x="6511" y="8281"/>
                    <a:pt x="6496" y="8081"/>
                    <a:pt x="6486" y="7886"/>
                  </a:cubicBezTo>
                  <a:lnTo>
                    <a:pt x="6486" y="7886"/>
                  </a:lnTo>
                  <a:cubicBezTo>
                    <a:pt x="6711" y="7891"/>
                    <a:pt x="6935" y="7896"/>
                    <a:pt x="7155" y="7896"/>
                  </a:cubicBezTo>
                  <a:cubicBezTo>
                    <a:pt x="7203" y="7896"/>
                    <a:pt x="7203" y="7823"/>
                    <a:pt x="7155" y="7823"/>
                  </a:cubicBezTo>
                  <a:cubicBezTo>
                    <a:pt x="6930" y="7818"/>
                    <a:pt x="6706" y="7818"/>
                    <a:pt x="6477" y="7813"/>
                  </a:cubicBezTo>
                  <a:cubicBezTo>
                    <a:pt x="6472" y="7647"/>
                    <a:pt x="6467" y="7486"/>
                    <a:pt x="6467" y="7325"/>
                  </a:cubicBezTo>
                  <a:lnTo>
                    <a:pt x="6467" y="7325"/>
                  </a:lnTo>
                  <a:cubicBezTo>
                    <a:pt x="6553" y="7330"/>
                    <a:pt x="6639" y="7332"/>
                    <a:pt x="6724" y="7332"/>
                  </a:cubicBezTo>
                  <a:cubicBezTo>
                    <a:pt x="6941" y="7332"/>
                    <a:pt x="7158" y="7318"/>
                    <a:pt x="7374" y="7286"/>
                  </a:cubicBezTo>
                  <a:cubicBezTo>
                    <a:pt x="7399" y="7281"/>
                    <a:pt x="7394" y="7238"/>
                    <a:pt x="7364" y="7238"/>
                  </a:cubicBezTo>
                  <a:cubicBezTo>
                    <a:pt x="7105" y="7259"/>
                    <a:pt x="6843" y="7273"/>
                    <a:pt x="6579" y="7273"/>
                  </a:cubicBezTo>
                  <a:cubicBezTo>
                    <a:pt x="6540" y="7273"/>
                    <a:pt x="6501" y="7272"/>
                    <a:pt x="6462" y="7272"/>
                  </a:cubicBezTo>
                  <a:lnTo>
                    <a:pt x="6462" y="7199"/>
                  </a:lnTo>
                  <a:cubicBezTo>
                    <a:pt x="6462" y="7013"/>
                    <a:pt x="6462" y="6813"/>
                    <a:pt x="6467" y="6613"/>
                  </a:cubicBezTo>
                  <a:cubicBezTo>
                    <a:pt x="6472" y="6618"/>
                    <a:pt x="6482" y="6628"/>
                    <a:pt x="6491" y="6628"/>
                  </a:cubicBezTo>
                  <a:cubicBezTo>
                    <a:pt x="6534" y="6634"/>
                    <a:pt x="6577" y="6637"/>
                    <a:pt x="6620" y="6637"/>
                  </a:cubicBezTo>
                  <a:cubicBezTo>
                    <a:pt x="6749" y="6637"/>
                    <a:pt x="6878" y="6610"/>
                    <a:pt x="6999" y="6555"/>
                  </a:cubicBezTo>
                  <a:cubicBezTo>
                    <a:pt x="7026" y="6541"/>
                    <a:pt x="7011" y="6490"/>
                    <a:pt x="6982" y="6490"/>
                  </a:cubicBezTo>
                  <a:cubicBezTo>
                    <a:pt x="6979" y="6490"/>
                    <a:pt x="6977" y="6491"/>
                    <a:pt x="6974" y="6491"/>
                  </a:cubicBezTo>
                  <a:cubicBezTo>
                    <a:pt x="6840" y="6541"/>
                    <a:pt x="6699" y="6567"/>
                    <a:pt x="6561" y="6567"/>
                  </a:cubicBezTo>
                  <a:cubicBezTo>
                    <a:pt x="6537" y="6567"/>
                    <a:pt x="6514" y="6566"/>
                    <a:pt x="6491" y="6564"/>
                  </a:cubicBezTo>
                  <a:cubicBezTo>
                    <a:pt x="6482" y="6564"/>
                    <a:pt x="6472" y="6564"/>
                    <a:pt x="6467" y="6569"/>
                  </a:cubicBezTo>
                  <a:cubicBezTo>
                    <a:pt x="6472" y="6355"/>
                    <a:pt x="6482" y="6130"/>
                    <a:pt x="6496" y="5906"/>
                  </a:cubicBezTo>
                  <a:cubicBezTo>
                    <a:pt x="6584" y="5931"/>
                    <a:pt x="6674" y="5943"/>
                    <a:pt x="6764" y="5943"/>
                  </a:cubicBezTo>
                  <a:cubicBezTo>
                    <a:pt x="6904" y="5943"/>
                    <a:pt x="7044" y="5914"/>
                    <a:pt x="7174" y="5857"/>
                  </a:cubicBezTo>
                  <a:cubicBezTo>
                    <a:pt x="7215" y="5839"/>
                    <a:pt x="7193" y="5788"/>
                    <a:pt x="7159" y="5788"/>
                  </a:cubicBezTo>
                  <a:cubicBezTo>
                    <a:pt x="7156" y="5788"/>
                    <a:pt x="7153" y="5788"/>
                    <a:pt x="7150" y="5789"/>
                  </a:cubicBezTo>
                  <a:cubicBezTo>
                    <a:pt x="7005" y="5823"/>
                    <a:pt x="6871" y="5848"/>
                    <a:pt x="6735" y="5848"/>
                  </a:cubicBezTo>
                  <a:cubicBezTo>
                    <a:pt x="6660" y="5848"/>
                    <a:pt x="6584" y="5840"/>
                    <a:pt x="6506" y="5823"/>
                  </a:cubicBezTo>
                  <a:cubicBezTo>
                    <a:pt x="6525" y="5540"/>
                    <a:pt x="6569" y="5257"/>
                    <a:pt x="6633" y="4984"/>
                  </a:cubicBezTo>
                  <a:cubicBezTo>
                    <a:pt x="6684" y="4988"/>
                    <a:pt x="6734" y="4991"/>
                    <a:pt x="6785" y="4991"/>
                  </a:cubicBezTo>
                  <a:cubicBezTo>
                    <a:pt x="6962" y="4991"/>
                    <a:pt x="7135" y="4964"/>
                    <a:pt x="7306" y="4911"/>
                  </a:cubicBezTo>
                  <a:cubicBezTo>
                    <a:pt x="7342" y="4893"/>
                    <a:pt x="7332" y="4842"/>
                    <a:pt x="7296" y="4842"/>
                  </a:cubicBezTo>
                  <a:cubicBezTo>
                    <a:pt x="7293" y="4842"/>
                    <a:pt x="7290" y="4842"/>
                    <a:pt x="7286" y="4843"/>
                  </a:cubicBezTo>
                  <a:cubicBezTo>
                    <a:pt x="7077" y="4891"/>
                    <a:pt x="6867" y="4911"/>
                    <a:pt x="6652" y="4911"/>
                  </a:cubicBezTo>
                  <a:cubicBezTo>
                    <a:pt x="6696" y="4730"/>
                    <a:pt x="6755" y="4555"/>
                    <a:pt x="6828" y="4389"/>
                  </a:cubicBezTo>
                  <a:cubicBezTo>
                    <a:pt x="6964" y="4396"/>
                    <a:pt x="7100" y="4400"/>
                    <a:pt x="7236" y="4400"/>
                  </a:cubicBezTo>
                  <a:cubicBezTo>
                    <a:pt x="7466" y="4400"/>
                    <a:pt x="7696" y="4389"/>
                    <a:pt x="7925" y="4365"/>
                  </a:cubicBezTo>
                  <a:cubicBezTo>
                    <a:pt x="7969" y="4360"/>
                    <a:pt x="7969" y="4296"/>
                    <a:pt x="7925" y="4296"/>
                  </a:cubicBezTo>
                  <a:cubicBezTo>
                    <a:pt x="7569" y="4296"/>
                    <a:pt x="7218" y="4311"/>
                    <a:pt x="6862" y="4311"/>
                  </a:cubicBezTo>
                  <a:cubicBezTo>
                    <a:pt x="6930" y="4165"/>
                    <a:pt x="7013" y="4023"/>
                    <a:pt x="7106" y="3896"/>
                  </a:cubicBezTo>
                  <a:cubicBezTo>
                    <a:pt x="7442" y="3872"/>
                    <a:pt x="7779" y="3843"/>
                    <a:pt x="8111" y="3789"/>
                  </a:cubicBezTo>
                  <a:cubicBezTo>
                    <a:pt x="8155" y="3784"/>
                    <a:pt x="8145" y="3711"/>
                    <a:pt x="8101" y="3711"/>
                  </a:cubicBezTo>
                  <a:cubicBezTo>
                    <a:pt x="7789" y="3726"/>
                    <a:pt x="7481" y="3765"/>
                    <a:pt x="7174" y="3809"/>
                  </a:cubicBezTo>
                  <a:cubicBezTo>
                    <a:pt x="7321" y="3633"/>
                    <a:pt x="7496" y="3482"/>
                    <a:pt x="7696" y="3370"/>
                  </a:cubicBezTo>
                  <a:lnTo>
                    <a:pt x="7701" y="3370"/>
                  </a:lnTo>
                  <a:cubicBezTo>
                    <a:pt x="7820" y="3399"/>
                    <a:pt x="7942" y="3414"/>
                    <a:pt x="8064" y="3414"/>
                  </a:cubicBezTo>
                  <a:cubicBezTo>
                    <a:pt x="8186" y="3414"/>
                    <a:pt x="8308" y="3399"/>
                    <a:pt x="8428" y="3370"/>
                  </a:cubicBezTo>
                  <a:cubicBezTo>
                    <a:pt x="8480" y="3355"/>
                    <a:pt x="8459" y="3286"/>
                    <a:pt x="8408" y="3286"/>
                  </a:cubicBezTo>
                  <a:cubicBezTo>
                    <a:pt x="8407" y="3286"/>
                    <a:pt x="8405" y="3287"/>
                    <a:pt x="8403" y="3287"/>
                  </a:cubicBezTo>
                  <a:cubicBezTo>
                    <a:pt x="8286" y="3308"/>
                    <a:pt x="8169" y="3318"/>
                    <a:pt x="8051" y="3318"/>
                  </a:cubicBezTo>
                  <a:cubicBezTo>
                    <a:pt x="7977" y="3318"/>
                    <a:pt x="7903" y="3314"/>
                    <a:pt x="7828" y="3306"/>
                  </a:cubicBezTo>
                  <a:cubicBezTo>
                    <a:pt x="8028" y="3216"/>
                    <a:pt x="8236" y="3175"/>
                    <a:pt x="8444" y="3175"/>
                  </a:cubicBezTo>
                  <a:close/>
                  <a:moveTo>
                    <a:pt x="8536" y="4662"/>
                  </a:moveTo>
                  <a:cubicBezTo>
                    <a:pt x="8702" y="4662"/>
                    <a:pt x="8836" y="4759"/>
                    <a:pt x="8935" y="4891"/>
                  </a:cubicBezTo>
                  <a:cubicBezTo>
                    <a:pt x="8886" y="4876"/>
                    <a:pt x="8840" y="4869"/>
                    <a:pt x="8796" y="4869"/>
                  </a:cubicBezTo>
                  <a:cubicBezTo>
                    <a:pt x="7786" y="4869"/>
                    <a:pt x="8045" y="8731"/>
                    <a:pt x="8555" y="9423"/>
                  </a:cubicBezTo>
                  <a:lnTo>
                    <a:pt x="8550" y="9423"/>
                  </a:lnTo>
                  <a:cubicBezTo>
                    <a:pt x="8530" y="9428"/>
                    <a:pt x="8511" y="9433"/>
                    <a:pt x="8491" y="9433"/>
                  </a:cubicBezTo>
                  <a:cubicBezTo>
                    <a:pt x="7574" y="9135"/>
                    <a:pt x="8008" y="5769"/>
                    <a:pt x="8067" y="5087"/>
                  </a:cubicBezTo>
                  <a:cubicBezTo>
                    <a:pt x="8067" y="5077"/>
                    <a:pt x="8067" y="5072"/>
                    <a:pt x="8067" y="5067"/>
                  </a:cubicBezTo>
                  <a:cubicBezTo>
                    <a:pt x="8120" y="4877"/>
                    <a:pt x="8233" y="4716"/>
                    <a:pt x="8442" y="4672"/>
                  </a:cubicBezTo>
                  <a:cubicBezTo>
                    <a:pt x="8475" y="4665"/>
                    <a:pt x="8506" y="4662"/>
                    <a:pt x="8536" y="4662"/>
                  </a:cubicBezTo>
                  <a:close/>
                  <a:moveTo>
                    <a:pt x="1458" y="3204"/>
                  </a:moveTo>
                  <a:cubicBezTo>
                    <a:pt x="1458" y="3209"/>
                    <a:pt x="1462" y="3209"/>
                    <a:pt x="1467" y="3214"/>
                  </a:cubicBezTo>
                  <a:cubicBezTo>
                    <a:pt x="1643" y="3263"/>
                    <a:pt x="1834" y="3266"/>
                    <a:pt x="2022" y="3266"/>
                  </a:cubicBezTo>
                  <a:cubicBezTo>
                    <a:pt x="2054" y="3266"/>
                    <a:pt x="2086" y="3266"/>
                    <a:pt x="2118" y="3266"/>
                  </a:cubicBezTo>
                  <a:cubicBezTo>
                    <a:pt x="2158" y="3266"/>
                    <a:pt x="2198" y="3266"/>
                    <a:pt x="2238" y="3267"/>
                  </a:cubicBezTo>
                  <a:cubicBezTo>
                    <a:pt x="2430" y="3270"/>
                    <a:pt x="2625" y="3281"/>
                    <a:pt x="2818" y="3281"/>
                  </a:cubicBezTo>
                  <a:cubicBezTo>
                    <a:pt x="2910" y="3281"/>
                    <a:pt x="3001" y="3278"/>
                    <a:pt x="3092" y="3272"/>
                  </a:cubicBezTo>
                  <a:lnTo>
                    <a:pt x="3092" y="3272"/>
                  </a:lnTo>
                  <a:cubicBezTo>
                    <a:pt x="3087" y="3643"/>
                    <a:pt x="3087" y="4013"/>
                    <a:pt x="3092" y="4384"/>
                  </a:cubicBezTo>
                  <a:cubicBezTo>
                    <a:pt x="3096" y="5213"/>
                    <a:pt x="2921" y="6311"/>
                    <a:pt x="3287" y="7091"/>
                  </a:cubicBezTo>
                  <a:cubicBezTo>
                    <a:pt x="3321" y="7155"/>
                    <a:pt x="3355" y="7213"/>
                    <a:pt x="3394" y="7272"/>
                  </a:cubicBezTo>
                  <a:cubicBezTo>
                    <a:pt x="3550" y="7613"/>
                    <a:pt x="3804" y="7901"/>
                    <a:pt x="4121" y="8101"/>
                  </a:cubicBezTo>
                  <a:cubicBezTo>
                    <a:pt x="4121" y="8106"/>
                    <a:pt x="4116" y="8106"/>
                    <a:pt x="4121" y="8116"/>
                  </a:cubicBezTo>
                  <a:cubicBezTo>
                    <a:pt x="4277" y="8676"/>
                    <a:pt x="4491" y="9228"/>
                    <a:pt x="4691" y="9779"/>
                  </a:cubicBezTo>
                  <a:cubicBezTo>
                    <a:pt x="4677" y="9793"/>
                    <a:pt x="4667" y="9813"/>
                    <a:pt x="4677" y="9837"/>
                  </a:cubicBezTo>
                  <a:cubicBezTo>
                    <a:pt x="4760" y="10047"/>
                    <a:pt x="4857" y="10252"/>
                    <a:pt x="4979" y="10447"/>
                  </a:cubicBezTo>
                  <a:cubicBezTo>
                    <a:pt x="4854" y="10439"/>
                    <a:pt x="4727" y="10435"/>
                    <a:pt x="4599" y="10435"/>
                  </a:cubicBezTo>
                  <a:cubicBezTo>
                    <a:pt x="4210" y="10435"/>
                    <a:pt x="3815" y="10469"/>
                    <a:pt x="3433" y="10506"/>
                  </a:cubicBezTo>
                  <a:lnTo>
                    <a:pt x="3433" y="10501"/>
                  </a:lnTo>
                  <a:cubicBezTo>
                    <a:pt x="3389" y="10276"/>
                    <a:pt x="3277" y="10047"/>
                    <a:pt x="3209" y="9818"/>
                  </a:cubicBezTo>
                  <a:lnTo>
                    <a:pt x="3204" y="9818"/>
                  </a:lnTo>
                  <a:cubicBezTo>
                    <a:pt x="3135" y="9584"/>
                    <a:pt x="3082" y="9350"/>
                    <a:pt x="3023" y="9115"/>
                  </a:cubicBezTo>
                  <a:cubicBezTo>
                    <a:pt x="3017" y="9094"/>
                    <a:pt x="2997" y="9083"/>
                    <a:pt x="2978" y="9083"/>
                  </a:cubicBezTo>
                  <a:cubicBezTo>
                    <a:pt x="2955" y="9083"/>
                    <a:pt x="2933" y="9098"/>
                    <a:pt x="2935" y="9125"/>
                  </a:cubicBezTo>
                  <a:cubicBezTo>
                    <a:pt x="2935" y="9159"/>
                    <a:pt x="2945" y="9194"/>
                    <a:pt x="2945" y="9228"/>
                  </a:cubicBezTo>
                  <a:cubicBezTo>
                    <a:pt x="2945" y="9191"/>
                    <a:pt x="2920" y="9159"/>
                    <a:pt x="2884" y="9159"/>
                  </a:cubicBezTo>
                  <a:cubicBezTo>
                    <a:pt x="2882" y="9159"/>
                    <a:pt x="2879" y="9159"/>
                    <a:pt x="2877" y="9159"/>
                  </a:cubicBezTo>
                  <a:cubicBezTo>
                    <a:pt x="2823" y="9156"/>
                    <a:pt x="2769" y="9155"/>
                    <a:pt x="2715" y="9155"/>
                  </a:cubicBezTo>
                  <a:cubicBezTo>
                    <a:pt x="2605" y="9155"/>
                    <a:pt x="2495" y="9159"/>
                    <a:pt x="2384" y="9159"/>
                  </a:cubicBezTo>
                  <a:cubicBezTo>
                    <a:pt x="2339" y="9159"/>
                    <a:pt x="2284" y="9157"/>
                    <a:pt x="2226" y="9157"/>
                  </a:cubicBezTo>
                  <a:cubicBezTo>
                    <a:pt x="2139" y="9157"/>
                    <a:pt x="2049" y="9162"/>
                    <a:pt x="1984" y="9189"/>
                  </a:cubicBezTo>
                  <a:cubicBezTo>
                    <a:pt x="1979" y="9179"/>
                    <a:pt x="1975" y="9174"/>
                    <a:pt x="1970" y="9169"/>
                  </a:cubicBezTo>
                  <a:cubicBezTo>
                    <a:pt x="1973" y="9143"/>
                    <a:pt x="1952" y="9123"/>
                    <a:pt x="1929" y="9123"/>
                  </a:cubicBezTo>
                  <a:cubicBezTo>
                    <a:pt x="1921" y="9123"/>
                    <a:pt x="1913" y="9125"/>
                    <a:pt x="1906" y="9130"/>
                  </a:cubicBezTo>
                  <a:lnTo>
                    <a:pt x="1887" y="9145"/>
                  </a:lnTo>
                  <a:cubicBezTo>
                    <a:pt x="1872" y="9150"/>
                    <a:pt x="1862" y="9164"/>
                    <a:pt x="1862" y="9184"/>
                  </a:cubicBezTo>
                  <a:cubicBezTo>
                    <a:pt x="1862" y="9189"/>
                    <a:pt x="1862" y="9194"/>
                    <a:pt x="1862" y="9198"/>
                  </a:cubicBezTo>
                  <a:cubicBezTo>
                    <a:pt x="1858" y="9208"/>
                    <a:pt x="1853" y="9218"/>
                    <a:pt x="1853" y="9228"/>
                  </a:cubicBezTo>
                  <a:cubicBezTo>
                    <a:pt x="1799" y="9657"/>
                    <a:pt x="1765" y="10091"/>
                    <a:pt x="1731" y="10525"/>
                  </a:cubicBezTo>
                  <a:cubicBezTo>
                    <a:pt x="1668" y="10504"/>
                    <a:pt x="1601" y="10494"/>
                    <a:pt x="1534" y="10494"/>
                  </a:cubicBezTo>
                  <a:cubicBezTo>
                    <a:pt x="1492" y="10494"/>
                    <a:pt x="1450" y="10498"/>
                    <a:pt x="1409" y="10506"/>
                  </a:cubicBezTo>
                  <a:cubicBezTo>
                    <a:pt x="1275" y="10480"/>
                    <a:pt x="1140" y="10477"/>
                    <a:pt x="1005" y="10477"/>
                  </a:cubicBezTo>
                  <a:cubicBezTo>
                    <a:pt x="978" y="10477"/>
                    <a:pt x="951" y="10478"/>
                    <a:pt x="924" y="10478"/>
                  </a:cubicBezTo>
                  <a:cubicBezTo>
                    <a:pt x="884" y="10478"/>
                    <a:pt x="844" y="10477"/>
                    <a:pt x="804" y="10476"/>
                  </a:cubicBezTo>
                  <a:cubicBezTo>
                    <a:pt x="580" y="10462"/>
                    <a:pt x="360" y="10442"/>
                    <a:pt x="141" y="10428"/>
                  </a:cubicBezTo>
                  <a:cubicBezTo>
                    <a:pt x="145" y="10413"/>
                    <a:pt x="136" y="10398"/>
                    <a:pt x="121" y="10393"/>
                  </a:cubicBezTo>
                  <a:cubicBezTo>
                    <a:pt x="141" y="10315"/>
                    <a:pt x="155" y="10232"/>
                    <a:pt x="175" y="10150"/>
                  </a:cubicBezTo>
                  <a:cubicBezTo>
                    <a:pt x="394" y="10184"/>
                    <a:pt x="619" y="10213"/>
                    <a:pt x="843" y="10237"/>
                  </a:cubicBezTo>
                  <a:cubicBezTo>
                    <a:pt x="882" y="10237"/>
                    <a:pt x="892" y="10174"/>
                    <a:pt x="853" y="10169"/>
                  </a:cubicBezTo>
                  <a:cubicBezTo>
                    <a:pt x="633" y="10140"/>
                    <a:pt x="409" y="10111"/>
                    <a:pt x="189" y="10086"/>
                  </a:cubicBezTo>
                  <a:cubicBezTo>
                    <a:pt x="214" y="9979"/>
                    <a:pt x="238" y="9867"/>
                    <a:pt x="258" y="9759"/>
                  </a:cubicBezTo>
                  <a:cubicBezTo>
                    <a:pt x="258" y="9769"/>
                    <a:pt x="272" y="9779"/>
                    <a:pt x="282" y="9779"/>
                  </a:cubicBezTo>
                  <a:cubicBezTo>
                    <a:pt x="309" y="9778"/>
                    <a:pt x="335" y="9778"/>
                    <a:pt x="362" y="9778"/>
                  </a:cubicBezTo>
                  <a:cubicBezTo>
                    <a:pt x="544" y="9778"/>
                    <a:pt x="723" y="9792"/>
                    <a:pt x="906" y="9818"/>
                  </a:cubicBezTo>
                  <a:cubicBezTo>
                    <a:pt x="908" y="9818"/>
                    <a:pt x="910" y="9818"/>
                    <a:pt x="911" y="9818"/>
                  </a:cubicBezTo>
                  <a:cubicBezTo>
                    <a:pt x="952" y="9818"/>
                    <a:pt x="973" y="9759"/>
                    <a:pt x="926" y="9745"/>
                  </a:cubicBezTo>
                  <a:cubicBezTo>
                    <a:pt x="798" y="9721"/>
                    <a:pt x="670" y="9710"/>
                    <a:pt x="542" y="9710"/>
                  </a:cubicBezTo>
                  <a:cubicBezTo>
                    <a:pt x="455" y="9710"/>
                    <a:pt x="369" y="9715"/>
                    <a:pt x="282" y="9725"/>
                  </a:cubicBezTo>
                  <a:cubicBezTo>
                    <a:pt x="272" y="9730"/>
                    <a:pt x="267" y="9730"/>
                    <a:pt x="263" y="9740"/>
                  </a:cubicBezTo>
                  <a:cubicBezTo>
                    <a:pt x="292" y="9603"/>
                    <a:pt x="316" y="9462"/>
                    <a:pt x="345" y="9325"/>
                  </a:cubicBezTo>
                  <a:cubicBezTo>
                    <a:pt x="457" y="9331"/>
                    <a:pt x="568" y="9333"/>
                    <a:pt x="680" y="9333"/>
                  </a:cubicBezTo>
                  <a:cubicBezTo>
                    <a:pt x="759" y="9333"/>
                    <a:pt x="837" y="9332"/>
                    <a:pt x="916" y="9330"/>
                  </a:cubicBezTo>
                  <a:cubicBezTo>
                    <a:pt x="955" y="9325"/>
                    <a:pt x="955" y="9262"/>
                    <a:pt x="916" y="9257"/>
                  </a:cubicBezTo>
                  <a:cubicBezTo>
                    <a:pt x="866" y="9256"/>
                    <a:pt x="817" y="9255"/>
                    <a:pt x="767" y="9255"/>
                  </a:cubicBezTo>
                  <a:cubicBezTo>
                    <a:pt x="631" y="9255"/>
                    <a:pt x="496" y="9260"/>
                    <a:pt x="360" y="9267"/>
                  </a:cubicBezTo>
                  <a:cubicBezTo>
                    <a:pt x="389" y="9125"/>
                    <a:pt x="414" y="8984"/>
                    <a:pt x="443" y="8837"/>
                  </a:cubicBezTo>
                  <a:cubicBezTo>
                    <a:pt x="467" y="8837"/>
                    <a:pt x="490" y="8837"/>
                    <a:pt x="514" y="8837"/>
                  </a:cubicBezTo>
                  <a:cubicBezTo>
                    <a:pt x="773" y="8837"/>
                    <a:pt x="1032" y="8861"/>
                    <a:pt x="1292" y="8911"/>
                  </a:cubicBezTo>
                  <a:cubicBezTo>
                    <a:pt x="1295" y="8911"/>
                    <a:pt x="1297" y="8911"/>
                    <a:pt x="1300" y="8911"/>
                  </a:cubicBezTo>
                  <a:cubicBezTo>
                    <a:pt x="1343" y="8911"/>
                    <a:pt x="1362" y="8842"/>
                    <a:pt x="1311" y="8833"/>
                  </a:cubicBezTo>
                  <a:cubicBezTo>
                    <a:pt x="1082" y="8785"/>
                    <a:pt x="853" y="8760"/>
                    <a:pt x="621" y="8760"/>
                  </a:cubicBezTo>
                  <a:cubicBezTo>
                    <a:pt x="567" y="8760"/>
                    <a:pt x="512" y="8762"/>
                    <a:pt x="458" y="8764"/>
                  </a:cubicBezTo>
                  <a:cubicBezTo>
                    <a:pt x="487" y="8628"/>
                    <a:pt x="511" y="8486"/>
                    <a:pt x="536" y="8350"/>
                  </a:cubicBezTo>
                  <a:cubicBezTo>
                    <a:pt x="755" y="8332"/>
                    <a:pt x="975" y="8323"/>
                    <a:pt x="1195" y="8323"/>
                  </a:cubicBezTo>
                  <a:cubicBezTo>
                    <a:pt x="1708" y="8323"/>
                    <a:pt x="2220" y="8371"/>
                    <a:pt x="2726" y="8467"/>
                  </a:cubicBezTo>
                  <a:cubicBezTo>
                    <a:pt x="2729" y="8467"/>
                    <a:pt x="2732" y="8467"/>
                    <a:pt x="2735" y="8467"/>
                  </a:cubicBezTo>
                  <a:cubicBezTo>
                    <a:pt x="2791" y="8467"/>
                    <a:pt x="2811" y="8383"/>
                    <a:pt x="2755" y="8369"/>
                  </a:cubicBezTo>
                  <a:cubicBezTo>
                    <a:pt x="2308" y="8273"/>
                    <a:pt x="1853" y="8225"/>
                    <a:pt x="1399" y="8225"/>
                  </a:cubicBezTo>
                  <a:cubicBezTo>
                    <a:pt x="1115" y="8225"/>
                    <a:pt x="832" y="8244"/>
                    <a:pt x="550" y="8281"/>
                  </a:cubicBezTo>
                  <a:cubicBezTo>
                    <a:pt x="580" y="8135"/>
                    <a:pt x="604" y="7989"/>
                    <a:pt x="633" y="7842"/>
                  </a:cubicBezTo>
                  <a:cubicBezTo>
                    <a:pt x="819" y="7823"/>
                    <a:pt x="1009" y="7803"/>
                    <a:pt x="1194" y="7784"/>
                  </a:cubicBezTo>
                  <a:cubicBezTo>
                    <a:pt x="1237" y="7779"/>
                    <a:pt x="1238" y="7715"/>
                    <a:pt x="1199" y="7715"/>
                  </a:cubicBezTo>
                  <a:cubicBezTo>
                    <a:pt x="1197" y="7715"/>
                    <a:pt x="1196" y="7715"/>
                    <a:pt x="1194" y="7716"/>
                  </a:cubicBezTo>
                  <a:cubicBezTo>
                    <a:pt x="1014" y="7740"/>
                    <a:pt x="828" y="7759"/>
                    <a:pt x="643" y="7784"/>
                  </a:cubicBezTo>
                  <a:cubicBezTo>
                    <a:pt x="677" y="7599"/>
                    <a:pt x="711" y="7408"/>
                    <a:pt x="745" y="7223"/>
                  </a:cubicBezTo>
                  <a:cubicBezTo>
                    <a:pt x="980" y="7199"/>
                    <a:pt x="1209" y="7179"/>
                    <a:pt x="1443" y="7150"/>
                  </a:cubicBezTo>
                  <a:cubicBezTo>
                    <a:pt x="1487" y="7145"/>
                    <a:pt x="1487" y="7077"/>
                    <a:pt x="1443" y="7077"/>
                  </a:cubicBezTo>
                  <a:cubicBezTo>
                    <a:pt x="1214" y="7096"/>
                    <a:pt x="984" y="7125"/>
                    <a:pt x="760" y="7150"/>
                  </a:cubicBezTo>
                  <a:cubicBezTo>
                    <a:pt x="789" y="6974"/>
                    <a:pt x="819" y="6794"/>
                    <a:pt x="853" y="6613"/>
                  </a:cubicBezTo>
                  <a:cubicBezTo>
                    <a:pt x="981" y="6613"/>
                    <a:pt x="1110" y="6619"/>
                    <a:pt x="1239" y="6619"/>
                  </a:cubicBezTo>
                  <a:cubicBezTo>
                    <a:pt x="1271" y="6619"/>
                    <a:pt x="1303" y="6619"/>
                    <a:pt x="1336" y="6618"/>
                  </a:cubicBezTo>
                  <a:cubicBezTo>
                    <a:pt x="1370" y="6618"/>
                    <a:pt x="1370" y="6569"/>
                    <a:pt x="1336" y="6569"/>
                  </a:cubicBezTo>
                  <a:cubicBezTo>
                    <a:pt x="1180" y="6569"/>
                    <a:pt x="1019" y="6569"/>
                    <a:pt x="862" y="6574"/>
                  </a:cubicBezTo>
                  <a:cubicBezTo>
                    <a:pt x="897" y="6379"/>
                    <a:pt x="931" y="6189"/>
                    <a:pt x="965" y="5994"/>
                  </a:cubicBezTo>
                  <a:cubicBezTo>
                    <a:pt x="1146" y="5997"/>
                    <a:pt x="1328" y="6002"/>
                    <a:pt x="1510" y="6002"/>
                  </a:cubicBezTo>
                  <a:cubicBezTo>
                    <a:pt x="1628" y="6002"/>
                    <a:pt x="1746" y="6000"/>
                    <a:pt x="1862" y="5994"/>
                  </a:cubicBezTo>
                  <a:cubicBezTo>
                    <a:pt x="1901" y="5989"/>
                    <a:pt x="1901" y="5930"/>
                    <a:pt x="1862" y="5926"/>
                  </a:cubicBezTo>
                  <a:cubicBezTo>
                    <a:pt x="1765" y="5922"/>
                    <a:pt x="1667" y="5921"/>
                    <a:pt x="1568" y="5921"/>
                  </a:cubicBezTo>
                  <a:cubicBezTo>
                    <a:pt x="1371" y="5921"/>
                    <a:pt x="1173" y="5926"/>
                    <a:pt x="975" y="5926"/>
                  </a:cubicBezTo>
                  <a:cubicBezTo>
                    <a:pt x="1004" y="5769"/>
                    <a:pt x="1028" y="5613"/>
                    <a:pt x="1058" y="5462"/>
                  </a:cubicBezTo>
                  <a:cubicBezTo>
                    <a:pt x="1136" y="5462"/>
                    <a:pt x="1214" y="5466"/>
                    <a:pt x="1292" y="5466"/>
                  </a:cubicBezTo>
                  <a:cubicBezTo>
                    <a:pt x="1331" y="5466"/>
                    <a:pt x="1370" y="5465"/>
                    <a:pt x="1409" y="5462"/>
                  </a:cubicBezTo>
                  <a:cubicBezTo>
                    <a:pt x="1443" y="5462"/>
                    <a:pt x="1443" y="5404"/>
                    <a:pt x="1409" y="5404"/>
                  </a:cubicBezTo>
                  <a:cubicBezTo>
                    <a:pt x="1371" y="5400"/>
                    <a:pt x="1333" y="5399"/>
                    <a:pt x="1295" y="5399"/>
                  </a:cubicBezTo>
                  <a:cubicBezTo>
                    <a:pt x="1219" y="5399"/>
                    <a:pt x="1142" y="5404"/>
                    <a:pt x="1067" y="5404"/>
                  </a:cubicBezTo>
                  <a:cubicBezTo>
                    <a:pt x="1131" y="5052"/>
                    <a:pt x="1189" y="4701"/>
                    <a:pt x="1253" y="4350"/>
                  </a:cubicBezTo>
                  <a:cubicBezTo>
                    <a:pt x="1360" y="4350"/>
                    <a:pt x="1497" y="4350"/>
                    <a:pt x="1521" y="4345"/>
                  </a:cubicBezTo>
                  <a:lnTo>
                    <a:pt x="1799" y="4316"/>
                  </a:lnTo>
                  <a:cubicBezTo>
                    <a:pt x="1989" y="4296"/>
                    <a:pt x="2175" y="4267"/>
                    <a:pt x="2365" y="4238"/>
                  </a:cubicBezTo>
                  <a:cubicBezTo>
                    <a:pt x="2407" y="4233"/>
                    <a:pt x="2399" y="4160"/>
                    <a:pt x="2359" y="4160"/>
                  </a:cubicBezTo>
                  <a:cubicBezTo>
                    <a:pt x="2358" y="4160"/>
                    <a:pt x="2356" y="4160"/>
                    <a:pt x="2355" y="4160"/>
                  </a:cubicBezTo>
                  <a:cubicBezTo>
                    <a:pt x="2087" y="4179"/>
                    <a:pt x="1818" y="4213"/>
                    <a:pt x="1555" y="4252"/>
                  </a:cubicBezTo>
                  <a:cubicBezTo>
                    <a:pt x="1487" y="4262"/>
                    <a:pt x="1370" y="4257"/>
                    <a:pt x="1267" y="4272"/>
                  </a:cubicBezTo>
                  <a:lnTo>
                    <a:pt x="1458" y="3209"/>
                  </a:lnTo>
                  <a:lnTo>
                    <a:pt x="1458" y="3204"/>
                  </a:lnTo>
                  <a:close/>
                  <a:moveTo>
                    <a:pt x="4252" y="8184"/>
                  </a:moveTo>
                  <a:lnTo>
                    <a:pt x="4252" y="8184"/>
                  </a:lnTo>
                  <a:cubicBezTo>
                    <a:pt x="4355" y="8238"/>
                    <a:pt x="4452" y="8277"/>
                    <a:pt x="4560" y="8311"/>
                  </a:cubicBezTo>
                  <a:cubicBezTo>
                    <a:pt x="4828" y="9115"/>
                    <a:pt x="5096" y="9915"/>
                    <a:pt x="5384" y="10710"/>
                  </a:cubicBezTo>
                  <a:lnTo>
                    <a:pt x="5379" y="10710"/>
                  </a:lnTo>
                  <a:cubicBezTo>
                    <a:pt x="5282" y="10705"/>
                    <a:pt x="5185" y="10702"/>
                    <a:pt x="5088" y="10702"/>
                  </a:cubicBezTo>
                  <a:cubicBezTo>
                    <a:pt x="4669" y="10702"/>
                    <a:pt x="4251" y="10754"/>
                    <a:pt x="3843" y="10857"/>
                  </a:cubicBezTo>
                  <a:cubicBezTo>
                    <a:pt x="3843" y="10847"/>
                    <a:pt x="3838" y="10837"/>
                    <a:pt x="3833" y="10832"/>
                  </a:cubicBezTo>
                  <a:cubicBezTo>
                    <a:pt x="3774" y="10774"/>
                    <a:pt x="3711" y="10725"/>
                    <a:pt x="3638" y="10676"/>
                  </a:cubicBezTo>
                  <a:lnTo>
                    <a:pt x="3555" y="10618"/>
                  </a:lnTo>
                  <a:lnTo>
                    <a:pt x="3555" y="10618"/>
                  </a:lnTo>
                  <a:cubicBezTo>
                    <a:pt x="3709" y="10625"/>
                    <a:pt x="3863" y="10629"/>
                    <a:pt x="4018" y="10629"/>
                  </a:cubicBezTo>
                  <a:cubicBezTo>
                    <a:pt x="4358" y="10629"/>
                    <a:pt x="4699" y="10611"/>
                    <a:pt x="5038" y="10574"/>
                  </a:cubicBezTo>
                  <a:cubicBezTo>
                    <a:pt x="5096" y="10564"/>
                    <a:pt x="5087" y="10496"/>
                    <a:pt x="5048" y="10467"/>
                  </a:cubicBezTo>
                  <a:cubicBezTo>
                    <a:pt x="5052" y="10462"/>
                    <a:pt x="5052" y="10457"/>
                    <a:pt x="5048" y="10447"/>
                  </a:cubicBezTo>
                  <a:cubicBezTo>
                    <a:pt x="4989" y="10262"/>
                    <a:pt x="4921" y="10081"/>
                    <a:pt x="4833" y="9906"/>
                  </a:cubicBezTo>
                  <a:cubicBezTo>
                    <a:pt x="4652" y="9330"/>
                    <a:pt x="4477" y="8750"/>
                    <a:pt x="4252" y="8184"/>
                  </a:cubicBezTo>
                  <a:close/>
                  <a:moveTo>
                    <a:pt x="2950" y="9228"/>
                  </a:moveTo>
                  <a:cubicBezTo>
                    <a:pt x="2960" y="9306"/>
                    <a:pt x="2970" y="9384"/>
                    <a:pt x="2979" y="9462"/>
                  </a:cubicBezTo>
                  <a:cubicBezTo>
                    <a:pt x="2904" y="9447"/>
                    <a:pt x="2823" y="9441"/>
                    <a:pt x="2741" y="9441"/>
                  </a:cubicBezTo>
                  <a:cubicBezTo>
                    <a:pt x="2531" y="9441"/>
                    <a:pt x="2307" y="9478"/>
                    <a:pt x="2111" y="9496"/>
                  </a:cubicBezTo>
                  <a:lnTo>
                    <a:pt x="2106" y="9496"/>
                  </a:lnTo>
                  <a:cubicBezTo>
                    <a:pt x="2062" y="9501"/>
                    <a:pt x="2043" y="9554"/>
                    <a:pt x="2072" y="9589"/>
                  </a:cubicBezTo>
                  <a:cubicBezTo>
                    <a:pt x="2067" y="9593"/>
                    <a:pt x="2062" y="9593"/>
                    <a:pt x="2062" y="9603"/>
                  </a:cubicBezTo>
                  <a:cubicBezTo>
                    <a:pt x="1984" y="10067"/>
                    <a:pt x="1960" y="10545"/>
                    <a:pt x="1901" y="11013"/>
                  </a:cubicBezTo>
                  <a:cubicBezTo>
                    <a:pt x="1892" y="11003"/>
                    <a:pt x="1877" y="10993"/>
                    <a:pt x="1862" y="10993"/>
                  </a:cubicBezTo>
                  <a:cubicBezTo>
                    <a:pt x="1409" y="10984"/>
                    <a:pt x="955" y="10940"/>
                    <a:pt x="506" y="10871"/>
                  </a:cubicBezTo>
                  <a:lnTo>
                    <a:pt x="492" y="10871"/>
                  </a:lnTo>
                  <a:cubicBezTo>
                    <a:pt x="492" y="10871"/>
                    <a:pt x="492" y="10867"/>
                    <a:pt x="492" y="10862"/>
                  </a:cubicBezTo>
                  <a:cubicBezTo>
                    <a:pt x="409" y="10749"/>
                    <a:pt x="311" y="10647"/>
                    <a:pt x="199" y="10554"/>
                  </a:cubicBezTo>
                  <a:lnTo>
                    <a:pt x="199" y="10554"/>
                  </a:lnTo>
                  <a:cubicBezTo>
                    <a:pt x="464" y="10611"/>
                    <a:pt x="761" y="10658"/>
                    <a:pt x="1042" y="10658"/>
                  </a:cubicBezTo>
                  <a:cubicBezTo>
                    <a:pt x="1175" y="10658"/>
                    <a:pt x="1303" y="10648"/>
                    <a:pt x="1423" y="10623"/>
                  </a:cubicBezTo>
                  <a:cubicBezTo>
                    <a:pt x="1428" y="10623"/>
                    <a:pt x="1433" y="10618"/>
                    <a:pt x="1433" y="10613"/>
                  </a:cubicBezTo>
                  <a:cubicBezTo>
                    <a:pt x="1482" y="10618"/>
                    <a:pt x="1526" y="10623"/>
                    <a:pt x="1570" y="10632"/>
                  </a:cubicBezTo>
                  <a:cubicBezTo>
                    <a:pt x="1633" y="10647"/>
                    <a:pt x="1697" y="10657"/>
                    <a:pt x="1760" y="10662"/>
                  </a:cubicBezTo>
                  <a:cubicBezTo>
                    <a:pt x="1804" y="10662"/>
                    <a:pt x="1833" y="10608"/>
                    <a:pt x="1809" y="10569"/>
                  </a:cubicBezTo>
                  <a:cubicBezTo>
                    <a:pt x="1818" y="10564"/>
                    <a:pt x="1828" y="10554"/>
                    <a:pt x="1833" y="10540"/>
                  </a:cubicBezTo>
                  <a:cubicBezTo>
                    <a:pt x="1892" y="10125"/>
                    <a:pt x="1955" y="9706"/>
                    <a:pt x="1994" y="9286"/>
                  </a:cubicBezTo>
                  <a:cubicBezTo>
                    <a:pt x="2023" y="9286"/>
                    <a:pt x="2057" y="9286"/>
                    <a:pt x="2087" y="9291"/>
                  </a:cubicBezTo>
                  <a:cubicBezTo>
                    <a:pt x="2273" y="9298"/>
                    <a:pt x="2462" y="9305"/>
                    <a:pt x="2649" y="9305"/>
                  </a:cubicBezTo>
                  <a:cubicBezTo>
                    <a:pt x="2727" y="9305"/>
                    <a:pt x="2805" y="9304"/>
                    <a:pt x="2882" y="9301"/>
                  </a:cubicBezTo>
                  <a:cubicBezTo>
                    <a:pt x="2921" y="9301"/>
                    <a:pt x="2950" y="9267"/>
                    <a:pt x="2950" y="9228"/>
                  </a:cubicBezTo>
                  <a:close/>
                  <a:moveTo>
                    <a:pt x="10432" y="8477"/>
                  </a:moveTo>
                  <a:cubicBezTo>
                    <a:pt x="10462" y="8574"/>
                    <a:pt x="10491" y="8667"/>
                    <a:pt x="10530" y="8759"/>
                  </a:cubicBezTo>
                  <a:cubicBezTo>
                    <a:pt x="10535" y="8769"/>
                    <a:pt x="10540" y="8779"/>
                    <a:pt x="10550" y="8789"/>
                  </a:cubicBezTo>
                  <a:cubicBezTo>
                    <a:pt x="10491" y="9789"/>
                    <a:pt x="10335" y="11140"/>
                    <a:pt x="9159" y="11340"/>
                  </a:cubicBezTo>
                  <a:cubicBezTo>
                    <a:pt x="9062" y="11356"/>
                    <a:pt x="8967" y="11364"/>
                    <a:pt x="8875" y="11364"/>
                  </a:cubicBezTo>
                  <a:cubicBezTo>
                    <a:pt x="8450" y="11364"/>
                    <a:pt x="8081" y="11197"/>
                    <a:pt x="7764" y="10945"/>
                  </a:cubicBezTo>
                  <a:lnTo>
                    <a:pt x="7764" y="10945"/>
                  </a:lnTo>
                  <a:cubicBezTo>
                    <a:pt x="7945" y="11037"/>
                    <a:pt x="8135" y="11106"/>
                    <a:pt x="8335" y="11140"/>
                  </a:cubicBezTo>
                  <a:cubicBezTo>
                    <a:pt x="8469" y="11165"/>
                    <a:pt x="8595" y="11177"/>
                    <a:pt x="8712" y="11177"/>
                  </a:cubicBezTo>
                  <a:cubicBezTo>
                    <a:pt x="10035" y="11177"/>
                    <a:pt x="10388" y="9654"/>
                    <a:pt x="10432" y="8477"/>
                  </a:cubicBezTo>
                  <a:close/>
                  <a:moveTo>
                    <a:pt x="4162" y="0"/>
                  </a:moveTo>
                  <a:cubicBezTo>
                    <a:pt x="3834" y="0"/>
                    <a:pt x="3504" y="48"/>
                    <a:pt x="3253" y="170"/>
                  </a:cubicBezTo>
                  <a:cubicBezTo>
                    <a:pt x="3238" y="175"/>
                    <a:pt x="3233" y="189"/>
                    <a:pt x="3238" y="199"/>
                  </a:cubicBezTo>
                  <a:cubicBezTo>
                    <a:pt x="3218" y="204"/>
                    <a:pt x="3199" y="224"/>
                    <a:pt x="3199" y="248"/>
                  </a:cubicBezTo>
                  <a:cubicBezTo>
                    <a:pt x="3131" y="1214"/>
                    <a:pt x="3106" y="2179"/>
                    <a:pt x="3096" y="3150"/>
                  </a:cubicBezTo>
                  <a:cubicBezTo>
                    <a:pt x="2814" y="3121"/>
                    <a:pt x="2526" y="3126"/>
                    <a:pt x="2243" y="3121"/>
                  </a:cubicBezTo>
                  <a:cubicBezTo>
                    <a:pt x="2116" y="3121"/>
                    <a:pt x="1986" y="3114"/>
                    <a:pt x="1856" y="3114"/>
                  </a:cubicBezTo>
                  <a:cubicBezTo>
                    <a:pt x="1726" y="3114"/>
                    <a:pt x="1597" y="3121"/>
                    <a:pt x="1472" y="3150"/>
                  </a:cubicBezTo>
                  <a:cubicBezTo>
                    <a:pt x="1462" y="3150"/>
                    <a:pt x="1458" y="3155"/>
                    <a:pt x="1453" y="3165"/>
                  </a:cubicBezTo>
                  <a:cubicBezTo>
                    <a:pt x="1440" y="3143"/>
                    <a:pt x="1417" y="3133"/>
                    <a:pt x="1395" y="3133"/>
                  </a:cubicBezTo>
                  <a:cubicBezTo>
                    <a:pt x="1367" y="3133"/>
                    <a:pt x="1339" y="3149"/>
                    <a:pt x="1331" y="3179"/>
                  </a:cubicBezTo>
                  <a:cubicBezTo>
                    <a:pt x="1258" y="3570"/>
                    <a:pt x="1184" y="3955"/>
                    <a:pt x="1111" y="4345"/>
                  </a:cubicBezTo>
                  <a:cubicBezTo>
                    <a:pt x="1106" y="4350"/>
                    <a:pt x="1097" y="4355"/>
                    <a:pt x="1092" y="4365"/>
                  </a:cubicBezTo>
                  <a:cubicBezTo>
                    <a:pt x="1087" y="4374"/>
                    <a:pt x="1087" y="4394"/>
                    <a:pt x="1101" y="4399"/>
                  </a:cubicBezTo>
                  <a:cubicBezTo>
                    <a:pt x="736" y="6291"/>
                    <a:pt x="370" y="8179"/>
                    <a:pt x="87" y="10081"/>
                  </a:cubicBezTo>
                  <a:lnTo>
                    <a:pt x="43" y="10076"/>
                  </a:lnTo>
                  <a:cubicBezTo>
                    <a:pt x="42" y="10076"/>
                    <a:pt x="40" y="10076"/>
                    <a:pt x="39" y="10076"/>
                  </a:cubicBezTo>
                  <a:cubicBezTo>
                    <a:pt x="8" y="10076"/>
                    <a:pt x="0" y="10130"/>
                    <a:pt x="33" y="10140"/>
                  </a:cubicBezTo>
                  <a:lnTo>
                    <a:pt x="77" y="10145"/>
                  </a:lnTo>
                  <a:cubicBezTo>
                    <a:pt x="67" y="10232"/>
                    <a:pt x="53" y="10320"/>
                    <a:pt x="38" y="10408"/>
                  </a:cubicBezTo>
                  <a:cubicBezTo>
                    <a:pt x="38" y="10432"/>
                    <a:pt x="48" y="10452"/>
                    <a:pt x="72" y="10462"/>
                  </a:cubicBezTo>
                  <a:cubicBezTo>
                    <a:pt x="63" y="10471"/>
                    <a:pt x="58" y="10481"/>
                    <a:pt x="53" y="10496"/>
                  </a:cubicBezTo>
                  <a:cubicBezTo>
                    <a:pt x="43" y="10510"/>
                    <a:pt x="48" y="10535"/>
                    <a:pt x="58" y="10545"/>
                  </a:cubicBezTo>
                  <a:cubicBezTo>
                    <a:pt x="170" y="10686"/>
                    <a:pt x="297" y="10813"/>
                    <a:pt x="438" y="10925"/>
                  </a:cubicBezTo>
                  <a:cubicBezTo>
                    <a:pt x="443" y="10935"/>
                    <a:pt x="453" y="10935"/>
                    <a:pt x="462" y="10935"/>
                  </a:cubicBezTo>
                  <a:cubicBezTo>
                    <a:pt x="467" y="10945"/>
                    <a:pt x="477" y="10949"/>
                    <a:pt x="487" y="10954"/>
                  </a:cubicBezTo>
                  <a:cubicBezTo>
                    <a:pt x="866" y="11074"/>
                    <a:pt x="1256" y="11131"/>
                    <a:pt x="1650" y="11131"/>
                  </a:cubicBezTo>
                  <a:cubicBezTo>
                    <a:pt x="1722" y="11131"/>
                    <a:pt x="1795" y="11129"/>
                    <a:pt x="1867" y="11125"/>
                  </a:cubicBezTo>
                  <a:cubicBezTo>
                    <a:pt x="1882" y="11120"/>
                    <a:pt x="1892" y="11115"/>
                    <a:pt x="1901" y="11106"/>
                  </a:cubicBezTo>
                  <a:cubicBezTo>
                    <a:pt x="1906" y="11126"/>
                    <a:pt x="1927" y="11137"/>
                    <a:pt x="1946" y="11137"/>
                  </a:cubicBezTo>
                  <a:cubicBezTo>
                    <a:pt x="1965" y="11137"/>
                    <a:pt x="1982" y="11127"/>
                    <a:pt x="1984" y="11106"/>
                  </a:cubicBezTo>
                  <a:cubicBezTo>
                    <a:pt x="2077" y="10623"/>
                    <a:pt x="2170" y="10115"/>
                    <a:pt x="2170" y="9623"/>
                  </a:cubicBezTo>
                  <a:cubicBezTo>
                    <a:pt x="2170" y="9613"/>
                    <a:pt x="2165" y="9613"/>
                    <a:pt x="2165" y="9608"/>
                  </a:cubicBezTo>
                  <a:cubicBezTo>
                    <a:pt x="2261" y="9608"/>
                    <a:pt x="2363" y="9611"/>
                    <a:pt x="2466" y="9611"/>
                  </a:cubicBezTo>
                  <a:cubicBezTo>
                    <a:pt x="2651" y="9611"/>
                    <a:pt x="2839" y="9601"/>
                    <a:pt x="2999" y="9545"/>
                  </a:cubicBezTo>
                  <a:cubicBezTo>
                    <a:pt x="3057" y="9876"/>
                    <a:pt x="3155" y="10223"/>
                    <a:pt x="3316" y="10491"/>
                  </a:cubicBezTo>
                  <a:cubicBezTo>
                    <a:pt x="3311" y="10510"/>
                    <a:pt x="3311" y="10530"/>
                    <a:pt x="3321" y="10545"/>
                  </a:cubicBezTo>
                  <a:cubicBezTo>
                    <a:pt x="3287" y="10564"/>
                    <a:pt x="3301" y="10618"/>
                    <a:pt x="3345" y="10618"/>
                  </a:cubicBezTo>
                  <a:lnTo>
                    <a:pt x="3379" y="10618"/>
                  </a:lnTo>
                  <a:lnTo>
                    <a:pt x="3409" y="10642"/>
                  </a:lnTo>
                  <a:cubicBezTo>
                    <a:pt x="3516" y="10740"/>
                    <a:pt x="3633" y="10828"/>
                    <a:pt x="3760" y="10906"/>
                  </a:cubicBezTo>
                  <a:cubicBezTo>
                    <a:pt x="3751" y="10928"/>
                    <a:pt x="3763" y="10960"/>
                    <a:pt x="3792" y="10960"/>
                  </a:cubicBezTo>
                  <a:cubicBezTo>
                    <a:pt x="3794" y="10960"/>
                    <a:pt x="3797" y="10960"/>
                    <a:pt x="3799" y="10959"/>
                  </a:cubicBezTo>
                  <a:cubicBezTo>
                    <a:pt x="4340" y="10891"/>
                    <a:pt x="4872" y="10871"/>
                    <a:pt x="5413" y="10832"/>
                  </a:cubicBezTo>
                  <a:cubicBezTo>
                    <a:pt x="5457" y="10832"/>
                    <a:pt x="5482" y="10784"/>
                    <a:pt x="5462" y="10745"/>
                  </a:cubicBezTo>
                  <a:cubicBezTo>
                    <a:pt x="5477" y="10740"/>
                    <a:pt x="5487" y="10720"/>
                    <a:pt x="5482" y="10701"/>
                  </a:cubicBezTo>
                  <a:cubicBezTo>
                    <a:pt x="5228" y="9915"/>
                    <a:pt x="4965" y="9135"/>
                    <a:pt x="4691" y="8355"/>
                  </a:cubicBezTo>
                  <a:lnTo>
                    <a:pt x="4691" y="8355"/>
                  </a:lnTo>
                  <a:cubicBezTo>
                    <a:pt x="4910" y="8414"/>
                    <a:pt x="5133" y="8443"/>
                    <a:pt x="5355" y="8443"/>
                  </a:cubicBezTo>
                  <a:cubicBezTo>
                    <a:pt x="5698" y="8443"/>
                    <a:pt x="6038" y="8374"/>
                    <a:pt x="6355" y="8238"/>
                  </a:cubicBezTo>
                  <a:cubicBezTo>
                    <a:pt x="6443" y="9057"/>
                    <a:pt x="6657" y="9896"/>
                    <a:pt x="7155" y="10471"/>
                  </a:cubicBezTo>
                  <a:cubicBezTo>
                    <a:pt x="7586" y="11053"/>
                    <a:pt x="8196" y="11505"/>
                    <a:pt x="8924" y="11505"/>
                  </a:cubicBezTo>
                  <a:cubicBezTo>
                    <a:pt x="9045" y="11505"/>
                    <a:pt x="9169" y="11493"/>
                    <a:pt x="9296" y="11467"/>
                  </a:cubicBezTo>
                  <a:cubicBezTo>
                    <a:pt x="10525" y="11208"/>
                    <a:pt x="10711" y="9686"/>
                    <a:pt x="10691" y="8637"/>
                  </a:cubicBezTo>
                  <a:cubicBezTo>
                    <a:pt x="10691" y="8602"/>
                    <a:pt x="10663" y="8580"/>
                    <a:pt x="10634" y="8580"/>
                  </a:cubicBezTo>
                  <a:cubicBezTo>
                    <a:pt x="10627" y="8580"/>
                    <a:pt x="10620" y="8581"/>
                    <a:pt x="10613" y="8584"/>
                  </a:cubicBezTo>
                  <a:cubicBezTo>
                    <a:pt x="10559" y="8442"/>
                    <a:pt x="10506" y="8306"/>
                    <a:pt x="10442" y="8169"/>
                  </a:cubicBezTo>
                  <a:lnTo>
                    <a:pt x="10442" y="8130"/>
                  </a:lnTo>
                  <a:cubicBezTo>
                    <a:pt x="10447" y="8101"/>
                    <a:pt x="10428" y="8072"/>
                    <a:pt x="10398" y="8062"/>
                  </a:cubicBezTo>
                  <a:lnTo>
                    <a:pt x="10398" y="8057"/>
                  </a:lnTo>
                  <a:cubicBezTo>
                    <a:pt x="10390" y="8044"/>
                    <a:pt x="10376" y="8038"/>
                    <a:pt x="10364" y="8038"/>
                  </a:cubicBezTo>
                  <a:cubicBezTo>
                    <a:pt x="10348" y="8038"/>
                    <a:pt x="10333" y="8048"/>
                    <a:pt x="10330" y="8067"/>
                  </a:cubicBezTo>
                  <a:cubicBezTo>
                    <a:pt x="10306" y="8081"/>
                    <a:pt x="10291" y="8101"/>
                    <a:pt x="10291" y="8130"/>
                  </a:cubicBezTo>
                  <a:cubicBezTo>
                    <a:pt x="10291" y="9233"/>
                    <a:pt x="9920" y="11055"/>
                    <a:pt x="8715" y="11055"/>
                  </a:cubicBezTo>
                  <a:cubicBezTo>
                    <a:pt x="8444" y="11055"/>
                    <a:pt x="8130" y="10963"/>
                    <a:pt x="7769" y="10749"/>
                  </a:cubicBezTo>
                  <a:cubicBezTo>
                    <a:pt x="7760" y="10745"/>
                    <a:pt x="7755" y="10740"/>
                    <a:pt x="7745" y="10735"/>
                  </a:cubicBezTo>
                  <a:cubicBezTo>
                    <a:pt x="7904" y="10735"/>
                    <a:pt x="8066" y="10737"/>
                    <a:pt x="8227" y="10737"/>
                  </a:cubicBezTo>
                  <a:cubicBezTo>
                    <a:pt x="8307" y="10737"/>
                    <a:pt x="8387" y="10736"/>
                    <a:pt x="8467" y="10735"/>
                  </a:cubicBezTo>
                  <a:cubicBezTo>
                    <a:pt x="8501" y="10735"/>
                    <a:pt x="8501" y="10686"/>
                    <a:pt x="8467" y="10681"/>
                  </a:cubicBezTo>
                  <a:cubicBezTo>
                    <a:pt x="8391" y="10680"/>
                    <a:pt x="8316" y="10679"/>
                    <a:pt x="8241" y="10679"/>
                  </a:cubicBezTo>
                  <a:cubicBezTo>
                    <a:pt x="8059" y="10679"/>
                    <a:pt x="7879" y="10683"/>
                    <a:pt x="7696" y="10686"/>
                  </a:cubicBezTo>
                  <a:cubicBezTo>
                    <a:pt x="7691" y="10686"/>
                    <a:pt x="7686" y="10691"/>
                    <a:pt x="7681" y="10691"/>
                  </a:cubicBezTo>
                  <a:cubicBezTo>
                    <a:pt x="7413" y="10515"/>
                    <a:pt x="7189" y="10276"/>
                    <a:pt x="7023" y="9998"/>
                  </a:cubicBezTo>
                  <a:cubicBezTo>
                    <a:pt x="7108" y="9998"/>
                    <a:pt x="7192" y="10001"/>
                    <a:pt x="7278" y="10001"/>
                  </a:cubicBezTo>
                  <a:cubicBezTo>
                    <a:pt x="7321" y="10001"/>
                    <a:pt x="7364" y="10000"/>
                    <a:pt x="7408" y="9998"/>
                  </a:cubicBezTo>
                  <a:cubicBezTo>
                    <a:pt x="7447" y="9998"/>
                    <a:pt x="7447" y="9940"/>
                    <a:pt x="7408" y="9940"/>
                  </a:cubicBezTo>
                  <a:cubicBezTo>
                    <a:pt x="7338" y="9937"/>
                    <a:pt x="7267" y="9936"/>
                    <a:pt x="7196" y="9936"/>
                  </a:cubicBezTo>
                  <a:cubicBezTo>
                    <a:pt x="7125" y="9936"/>
                    <a:pt x="7055" y="9937"/>
                    <a:pt x="6984" y="9940"/>
                  </a:cubicBezTo>
                  <a:cubicBezTo>
                    <a:pt x="6911" y="9803"/>
                    <a:pt x="6843" y="9657"/>
                    <a:pt x="6789" y="9511"/>
                  </a:cubicBezTo>
                  <a:lnTo>
                    <a:pt x="6789" y="9511"/>
                  </a:lnTo>
                  <a:cubicBezTo>
                    <a:pt x="6838" y="9516"/>
                    <a:pt x="6887" y="9518"/>
                    <a:pt x="6935" y="9518"/>
                  </a:cubicBezTo>
                  <a:cubicBezTo>
                    <a:pt x="7027" y="9518"/>
                    <a:pt x="7119" y="9509"/>
                    <a:pt x="7208" y="9486"/>
                  </a:cubicBezTo>
                  <a:cubicBezTo>
                    <a:pt x="7250" y="9477"/>
                    <a:pt x="7234" y="9422"/>
                    <a:pt x="7194" y="9422"/>
                  </a:cubicBezTo>
                  <a:cubicBezTo>
                    <a:pt x="7192" y="9422"/>
                    <a:pt x="7191" y="9423"/>
                    <a:pt x="7189" y="9423"/>
                  </a:cubicBezTo>
                  <a:cubicBezTo>
                    <a:pt x="7052" y="9442"/>
                    <a:pt x="6911" y="9452"/>
                    <a:pt x="6764" y="9452"/>
                  </a:cubicBezTo>
                  <a:cubicBezTo>
                    <a:pt x="6716" y="9306"/>
                    <a:pt x="6672" y="9159"/>
                    <a:pt x="6638" y="9008"/>
                  </a:cubicBezTo>
                  <a:lnTo>
                    <a:pt x="6638" y="9008"/>
                  </a:lnTo>
                  <a:cubicBezTo>
                    <a:pt x="6710" y="9010"/>
                    <a:pt x="6783" y="9011"/>
                    <a:pt x="6855" y="9011"/>
                  </a:cubicBezTo>
                  <a:cubicBezTo>
                    <a:pt x="7212" y="9011"/>
                    <a:pt x="7569" y="8991"/>
                    <a:pt x="7925" y="8955"/>
                  </a:cubicBezTo>
                  <a:cubicBezTo>
                    <a:pt x="7990" y="9278"/>
                    <a:pt x="8116" y="9567"/>
                    <a:pt x="8453" y="9567"/>
                  </a:cubicBezTo>
                  <a:cubicBezTo>
                    <a:pt x="8472" y="9567"/>
                    <a:pt x="8491" y="9566"/>
                    <a:pt x="8511" y="9564"/>
                  </a:cubicBezTo>
                  <a:cubicBezTo>
                    <a:pt x="8546" y="9573"/>
                    <a:pt x="8581" y="9577"/>
                    <a:pt x="8616" y="9577"/>
                  </a:cubicBezTo>
                  <a:cubicBezTo>
                    <a:pt x="8848" y="9577"/>
                    <a:pt x="9071" y="9394"/>
                    <a:pt x="9194" y="9203"/>
                  </a:cubicBezTo>
                  <a:cubicBezTo>
                    <a:pt x="9408" y="8872"/>
                    <a:pt x="9379" y="8462"/>
                    <a:pt x="9301" y="8091"/>
                  </a:cubicBezTo>
                  <a:lnTo>
                    <a:pt x="9301" y="8091"/>
                  </a:lnTo>
                  <a:cubicBezTo>
                    <a:pt x="9444" y="8133"/>
                    <a:pt x="9617" y="8155"/>
                    <a:pt x="9789" y="8155"/>
                  </a:cubicBezTo>
                  <a:cubicBezTo>
                    <a:pt x="9974" y="8155"/>
                    <a:pt x="10157" y="8130"/>
                    <a:pt x="10296" y="8077"/>
                  </a:cubicBezTo>
                  <a:cubicBezTo>
                    <a:pt x="10330" y="8062"/>
                    <a:pt x="10340" y="8003"/>
                    <a:pt x="10296" y="7994"/>
                  </a:cubicBezTo>
                  <a:cubicBezTo>
                    <a:pt x="10152" y="7977"/>
                    <a:pt x="10008" y="7963"/>
                    <a:pt x="9861" y="7963"/>
                  </a:cubicBezTo>
                  <a:cubicBezTo>
                    <a:pt x="9838" y="7963"/>
                    <a:pt x="9816" y="7964"/>
                    <a:pt x="9794" y="7964"/>
                  </a:cubicBezTo>
                  <a:cubicBezTo>
                    <a:pt x="9627" y="7956"/>
                    <a:pt x="9456" y="7919"/>
                    <a:pt x="9284" y="7919"/>
                  </a:cubicBezTo>
                  <a:cubicBezTo>
                    <a:pt x="9265" y="7919"/>
                    <a:pt x="9247" y="7919"/>
                    <a:pt x="9228" y="7920"/>
                  </a:cubicBezTo>
                  <a:cubicBezTo>
                    <a:pt x="9159" y="7920"/>
                    <a:pt x="9135" y="8008"/>
                    <a:pt x="9194" y="8047"/>
                  </a:cubicBezTo>
                  <a:cubicBezTo>
                    <a:pt x="9213" y="8345"/>
                    <a:pt x="9257" y="8672"/>
                    <a:pt x="9150" y="8959"/>
                  </a:cubicBezTo>
                  <a:cubicBezTo>
                    <a:pt x="9052" y="9223"/>
                    <a:pt x="8877" y="9345"/>
                    <a:pt x="8642" y="9408"/>
                  </a:cubicBezTo>
                  <a:cubicBezTo>
                    <a:pt x="8281" y="8901"/>
                    <a:pt x="8355" y="7896"/>
                    <a:pt x="8325" y="7296"/>
                  </a:cubicBezTo>
                  <a:cubicBezTo>
                    <a:pt x="8312" y="7022"/>
                    <a:pt x="8195" y="5025"/>
                    <a:pt x="8857" y="5025"/>
                  </a:cubicBezTo>
                  <a:cubicBezTo>
                    <a:pt x="8901" y="5025"/>
                    <a:pt x="8948" y="5034"/>
                    <a:pt x="8998" y="5052"/>
                  </a:cubicBezTo>
                  <a:cubicBezTo>
                    <a:pt x="9003" y="5055"/>
                    <a:pt x="9009" y="5056"/>
                    <a:pt x="9016" y="5056"/>
                  </a:cubicBezTo>
                  <a:cubicBezTo>
                    <a:pt x="9022" y="5056"/>
                    <a:pt x="9028" y="5055"/>
                    <a:pt x="9033" y="5052"/>
                  </a:cubicBezTo>
                  <a:cubicBezTo>
                    <a:pt x="9233" y="5443"/>
                    <a:pt x="9198" y="5872"/>
                    <a:pt x="9228" y="6286"/>
                  </a:cubicBezTo>
                  <a:cubicBezTo>
                    <a:pt x="9228" y="6296"/>
                    <a:pt x="9237" y="6301"/>
                    <a:pt x="9237" y="6311"/>
                  </a:cubicBezTo>
                  <a:cubicBezTo>
                    <a:pt x="9169" y="6330"/>
                    <a:pt x="9169" y="6428"/>
                    <a:pt x="9237" y="6452"/>
                  </a:cubicBezTo>
                  <a:lnTo>
                    <a:pt x="9267" y="6462"/>
                  </a:lnTo>
                  <a:cubicBezTo>
                    <a:pt x="9311" y="6530"/>
                    <a:pt x="9359" y="6594"/>
                    <a:pt x="9413" y="6652"/>
                  </a:cubicBezTo>
                  <a:cubicBezTo>
                    <a:pt x="9481" y="6725"/>
                    <a:pt x="9564" y="6813"/>
                    <a:pt x="9662" y="6843"/>
                  </a:cubicBezTo>
                  <a:cubicBezTo>
                    <a:pt x="9667" y="6843"/>
                    <a:pt x="9667" y="6847"/>
                    <a:pt x="9672" y="6847"/>
                  </a:cubicBezTo>
                  <a:cubicBezTo>
                    <a:pt x="10047" y="6916"/>
                    <a:pt x="10428" y="6955"/>
                    <a:pt x="10803" y="6964"/>
                  </a:cubicBezTo>
                  <a:cubicBezTo>
                    <a:pt x="10847" y="6960"/>
                    <a:pt x="10876" y="6925"/>
                    <a:pt x="10867" y="6886"/>
                  </a:cubicBezTo>
                  <a:cubicBezTo>
                    <a:pt x="10876" y="6882"/>
                    <a:pt x="10881" y="6872"/>
                    <a:pt x="10881" y="6862"/>
                  </a:cubicBezTo>
                  <a:cubicBezTo>
                    <a:pt x="11145" y="5438"/>
                    <a:pt x="10818" y="3599"/>
                    <a:pt x="9247" y="3179"/>
                  </a:cubicBezTo>
                  <a:cubicBezTo>
                    <a:pt x="9042" y="3092"/>
                    <a:pt x="8823" y="3038"/>
                    <a:pt x="8598" y="3018"/>
                  </a:cubicBezTo>
                  <a:cubicBezTo>
                    <a:pt x="8528" y="3012"/>
                    <a:pt x="8459" y="3010"/>
                    <a:pt x="8392" y="3010"/>
                  </a:cubicBezTo>
                  <a:cubicBezTo>
                    <a:pt x="7809" y="3010"/>
                    <a:pt x="7389" y="3235"/>
                    <a:pt x="7086" y="3594"/>
                  </a:cubicBezTo>
                  <a:cubicBezTo>
                    <a:pt x="6906" y="3086"/>
                    <a:pt x="6435" y="2812"/>
                    <a:pt x="5968" y="2812"/>
                  </a:cubicBezTo>
                  <a:cubicBezTo>
                    <a:pt x="5803" y="2812"/>
                    <a:pt x="5638" y="2846"/>
                    <a:pt x="5487" y="2916"/>
                  </a:cubicBezTo>
                  <a:cubicBezTo>
                    <a:pt x="5306" y="2760"/>
                    <a:pt x="5404" y="1921"/>
                    <a:pt x="5408" y="1721"/>
                  </a:cubicBezTo>
                  <a:cubicBezTo>
                    <a:pt x="5418" y="1345"/>
                    <a:pt x="5462" y="975"/>
                    <a:pt x="5467" y="599"/>
                  </a:cubicBezTo>
                  <a:cubicBezTo>
                    <a:pt x="5467" y="580"/>
                    <a:pt x="5453" y="570"/>
                    <a:pt x="5440" y="570"/>
                  </a:cubicBezTo>
                  <a:cubicBezTo>
                    <a:pt x="5429" y="570"/>
                    <a:pt x="5418" y="576"/>
                    <a:pt x="5413" y="589"/>
                  </a:cubicBezTo>
                  <a:cubicBezTo>
                    <a:pt x="5360" y="506"/>
                    <a:pt x="5296" y="428"/>
                    <a:pt x="5223" y="360"/>
                  </a:cubicBezTo>
                  <a:cubicBezTo>
                    <a:pt x="5155" y="282"/>
                    <a:pt x="5087" y="209"/>
                    <a:pt x="5013" y="141"/>
                  </a:cubicBezTo>
                  <a:cubicBezTo>
                    <a:pt x="5018" y="121"/>
                    <a:pt x="5004" y="106"/>
                    <a:pt x="4989" y="102"/>
                  </a:cubicBezTo>
                  <a:cubicBezTo>
                    <a:pt x="4984" y="97"/>
                    <a:pt x="4979" y="92"/>
                    <a:pt x="4974" y="92"/>
                  </a:cubicBezTo>
                  <a:cubicBezTo>
                    <a:pt x="4739" y="37"/>
                    <a:pt x="4451" y="0"/>
                    <a:pt x="41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33"/>
            <p:cNvSpPr/>
            <p:nvPr/>
          </p:nvSpPr>
          <p:spPr>
            <a:xfrm>
              <a:off x="3509685" y="3653511"/>
              <a:ext cx="35406" cy="91228"/>
            </a:xfrm>
            <a:custGeom>
              <a:rect b="b" l="l" r="r" t="t"/>
              <a:pathLst>
                <a:path extrusionOk="0" h="3548" w="1377">
                  <a:moveTo>
                    <a:pt x="971" y="1598"/>
                  </a:moveTo>
                  <a:cubicBezTo>
                    <a:pt x="1083" y="2198"/>
                    <a:pt x="1181" y="2798"/>
                    <a:pt x="1264" y="3407"/>
                  </a:cubicBezTo>
                  <a:cubicBezTo>
                    <a:pt x="1049" y="3376"/>
                    <a:pt x="838" y="3361"/>
                    <a:pt x="624" y="3361"/>
                  </a:cubicBezTo>
                  <a:cubicBezTo>
                    <a:pt x="571" y="3361"/>
                    <a:pt x="518" y="3362"/>
                    <a:pt x="464" y="3363"/>
                  </a:cubicBezTo>
                  <a:cubicBezTo>
                    <a:pt x="630" y="2773"/>
                    <a:pt x="796" y="2183"/>
                    <a:pt x="971" y="1598"/>
                  </a:cubicBezTo>
                  <a:close/>
                  <a:moveTo>
                    <a:pt x="706" y="1"/>
                  </a:moveTo>
                  <a:cubicBezTo>
                    <a:pt x="677" y="1"/>
                    <a:pt x="647" y="23"/>
                    <a:pt x="644" y="61"/>
                  </a:cubicBezTo>
                  <a:cubicBezTo>
                    <a:pt x="566" y="759"/>
                    <a:pt x="469" y="1456"/>
                    <a:pt x="327" y="2144"/>
                  </a:cubicBezTo>
                  <a:cubicBezTo>
                    <a:pt x="259" y="2471"/>
                    <a:pt x="1" y="3017"/>
                    <a:pt x="93" y="3334"/>
                  </a:cubicBezTo>
                  <a:cubicBezTo>
                    <a:pt x="100" y="3358"/>
                    <a:pt x="118" y="3372"/>
                    <a:pt x="139" y="3372"/>
                  </a:cubicBezTo>
                  <a:cubicBezTo>
                    <a:pt x="148" y="3372"/>
                    <a:pt x="157" y="3369"/>
                    <a:pt x="166" y="3363"/>
                  </a:cubicBezTo>
                  <a:lnTo>
                    <a:pt x="191" y="3354"/>
                  </a:lnTo>
                  <a:cubicBezTo>
                    <a:pt x="210" y="3344"/>
                    <a:pt x="210" y="3320"/>
                    <a:pt x="196" y="3305"/>
                  </a:cubicBezTo>
                  <a:cubicBezTo>
                    <a:pt x="103" y="3212"/>
                    <a:pt x="542" y="1798"/>
                    <a:pt x="581" y="1569"/>
                  </a:cubicBezTo>
                  <a:cubicBezTo>
                    <a:pt x="644" y="1183"/>
                    <a:pt x="693" y="798"/>
                    <a:pt x="732" y="408"/>
                  </a:cubicBezTo>
                  <a:cubicBezTo>
                    <a:pt x="805" y="730"/>
                    <a:pt x="869" y="1047"/>
                    <a:pt x="932" y="1369"/>
                  </a:cubicBezTo>
                  <a:cubicBezTo>
                    <a:pt x="698" y="2017"/>
                    <a:pt x="518" y="2686"/>
                    <a:pt x="391" y="3368"/>
                  </a:cubicBezTo>
                  <a:lnTo>
                    <a:pt x="210" y="3373"/>
                  </a:lnTo>
                  <a:cubicBezTo>
                    <a:pt x="137" y="3373"/>
                    <a:pt x="137" y="3476"/>
                    <a:pt x="210" y="3476"/>
                  </a:cubicBezTo>
                  <a:cubicBezTo>
                    <a:pt x="472" y="3510"/>
                    <a:pt x="764" y="3548"/>
                    <a:pt x="1041" y="3548"/>
                  </a:cubicBezTo>
                  <a:cubicBezTo>
                    <a:pt x="1115" y="3548"/>
                    <a:pt x="1188" y="3545"/>
                    <a:pt x="1259" y="3539"/>
                  </a:cubicBezTo>
                  <a:cubicBezTo>
                    <a:pt x="1278" y="3534"/>
                    <a:pt x="1298" y="3524"/>
                    <a:pt x="1308" y="3510"/>
                  </a:cubicBezTo>
                  <a:cubicBezTo>
                    <a:pt x="1315" y="3513"/>
                    <a:pt x="1323" y="3515"/>
                    <a:pt x="1331" y="3515"/>
                  </a:cubicBezTo>
                  <a:cubicBezTo>
                    <a:pt x="1354" y="3515"/>
                    <a:pt x="1376" y="3499"/>
                    <a:pt x="1376" y="3466"/>
                  </a:cubicBezTo>
                  <a:cubicBezTo>
                    <a:pt x="1317" y="2315"/>
                    <a:pt x="1117" y="1178"/>
                    <a:pt x="791" y="71"/>
                  </a:cubicBezTo>
                  <a:cubicBezTo>
                    <a:pt x="786" y="56"/>
                    <a:pt x="776" y="42"/>
                    <a:pt x="757" y="32"/>
                  </a:cubicBezTo>
                  <a:cubicBezTo>
                    <a:pt x="745" y="11"/>
                    <a:pt x="725" y="1"/>
                    <a:pt x="70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33"/>
            <p:cNvSpPr/>
            <p:nvPr/>
          </p:nvSpPr>
          <p:spPr>
            <a:xfrm>
              <a:off x="3497909" y="3668655"/>
              <a:ext cx="13422" cy="1723"/>
            </a:xfrm>
            <a:custGeom>
              <a:rect b="b" l="l" r="r" t="t"/>
              <a:pathLst>
                <a:path extrusionOk="0" h="67" w="522">
                  <a:moveTo>
                    <a:pt x="266" y="0"/>
                  </a:moveTo>
                  <a:cubicBezTo>
                    <a:pt x="190" y="0"/>
                    <a:pt x="115" y="2"/>
                    <a:pt x="39" y="4"/>
                  </a:cubicBezTo>
                  <a:cubicBezTo>
                    <a:pt x="0" y="4"/>
                    <a:pt x="0" y="63"/>
                    <a:pt x="39" y="63"/>
                  </a:cubicBezTo>
                  <a:cubicBezTo>
                    <a:pt x="115" y="65"/>
                    <a:pt x="191" y="66"/>
                    <a:pt x="268" y="66"/>
                  </a:cubicBezTo>
                  <a:cubicBezTo>
                    <a:pt x="345" y="66"/>
                    <a:pt x="422" y="65"/>
                    <a:pt x="498" y="63"/>
                  </a:cubicBezTo>
                  <a:cubicBezTo>
                    <a:pt x="522" y="48"/>
                    <a:pt x="522" y="14"/>
                    <a:pt x="498" y="4"/>
                  </a:cubicBezTo>
                  <a:cubicBezTo>
                    <a:pt x="419" y="2"/>
                    <a:pt x="343" y="0"/>
                    <a:pt x="2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33"/>
            <p:cNvSpPr/>
            <p:nvPr/>
          </p:nvSpPr>
          <p:spPr>
            <a:xfrm>
              <a:off x="3502563" y="3636232"/>
              <a:ext cx="14733" cy="3445"/>
            </a:xfrm>
            <a:custGeom>
              <a:rect b="b" l="l" r="r" t="t"/>
              <a:pathLst>
                <a:path extrusionOk="0" h="134" w="573">
                  <a:moveTo>
                    <a:pt x="525" y="1"/>
                  </a:moveTo>
                  <a:cubicBezTo>
                    <a:pt x="522" y="1"/>
                    <a:pt x="519" y="1"/>
                    <a:pt x="517" y="2"/>
                  </a:cubicBezTo>
                  <a:cubicBezTo>
                    <a:pt x="351" y="26"/>
                    <a:pt x="190" y="55"/>
                    <a:pt x="29" y="85"/>
                  </a:cubicBezTo>
                  <a:cubicBezTo>
                    <a:pt x="1" y="89"/>
                    <a:pt x="4" y="134"/>
                    <a:pt x="30" y="134"/>
                  </a:cubicBezTo>
                  <a:cubicBezTo>
                    <a:pt x="31" y="134"/>
                    <a:pt x="32" y="134"/>
                    <a:pt x="34" y="133"/>
                  </a:cubicBezTo>
                  <a:cubicBezTo>
                    <a:pt x="199" y="114"/>
                    <a:pt x="365" y="89"/>
                    <a:pt x="531" y="65"/>
                  </a:cubicBezTo>
                  <a:cubicBezTo>
                    <a:pt x="572" y="61"/>
                    <a:pt x="562" y="1"/>
                    <a:pt x="5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33"/>
            <p:cNvSpPr/>
            <p:nvPr/>
          </p:nvSpPr>
          <p:spPr>
            <a:xfrm>
              <a:off x="3557228" y="3703804"/>
              <a:ext cx="10414" cy="1774"/>
            </a:xfrm>
            <a:custGeom>
              <a:rect b="b" l="l" r="r" t="t"/>
              <a:pathLst>
                <a:path extrusionOk="0" h="69" w="405">
                  <a:moveTo>
                    <a:pt x="257" y="1"/>
                  </a:moveTo>
                  <a:cubicBezTo>
                    <a:pt x="187" y="1"/>
                    <a:pt x="116" y="3"/>
                    <a:pt x="44" y="3"/>
                  </a:cubicBezTo>
                  <a:cubicBezTo>
                    <a:pt x="2" y="3"/>
                    <a:pt x="0" y="66"/>
                    <a:pt x="40" y="66"/>
                  </a:cubicBezTo>
                  <a:cubicBezTo>
                    <a:pt x="41" y="66"/>
                    <a:pt x="43" y="66"/>
                    <a:pt x="44" y="66"/>
                  </a:cubicBezTo>
                  <a:cubicBezTo>
                    <a:pt x="116" y="66"/>
                    <a:pt x="187" y="68"/>
                    <a:pt x="257" y="68"/>
                  </a:cubicBezTo>
                  <a:cubicBezTo>
                    <a:pt x="292" y="68"/>
                    <a:pt x="327" y="68"/>
                    <a:pt x="361" y="66"/>
                  </a:cubicBezTo>
                  <a:cubicBezTo>
                    <a:pt x="405" y="66"/>
                    <a:pt x="405" y="3"/>
                    <a:pt x="361" y="3"/>
                  </a:cubicBezTo>
                  <a:cubicBezTo>
                    <a:pt x="327" y="1"/>
                    <a:pt x="292" y="1"/>
                    <a:pt x="2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33"/>
            <p:cNvSpPr/>
            <p:nvPr/>
          </p:nvSpPr>
          <p:spPr>
            <a:xfrm>
              <a:off x="3656812" y="3805060"/>
              <a:ext cx="21573" cy="2571"/>
            </a:xfrm>
            <a:custGeom>
              <a:rect b="b" l="l" r="r" t="t"/>
              <a:pathLst>
                <a:path extrusionOk="0" h="100" w="839">
                  <a:moveTo>
                    <a:pt x="34" y="1"/>
                  </a:moveTo>
                  <a:cubicBezTo>
                    <a:pt x="10" y="1"/>
                    <a:pt x="0" y="45"/>
                    <a:pt x="29" y="50"/>
                  </a:cubicBezTo>
                  <a:cubicBezTo>
                    <a:pt x="220" y="83"/>
                    <a:pt x="415" y="99"/>
                    <a:pt x="610" y="99"/>
                  </a:cubicBezTo>
                  <a:cubicBezTo>
                    <a:pt x="675" y="99"/>
                    <a:pt x="740" y="97"/>
                    <a:pt x="805" y="94"/>
                  </a:cubicBezTo>
                  <a:cubicBezTo>
                    <a:pt x="839" y="89"/>
                    <a:pt x="839" y="40"/>
                    <a:pt x="805" y="35"/>
                  </a:cubicBezTo>
                  <a:cubicBezTo>
                    <a:pt x="771" y="36"/>
                    <a:pt x="738" y="36"/>
                    <a:pt x="705" y="36"/>
                  </a:cubicBezTo>
                  <a:cubicBezTo>
                    <a:pt x="480" y="36"/>
                    <a:pt x="255" y="22"/>
                    <a:pt x="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33"/>
            <p:cNvSpPr/>
            <p:nvPr/>
          </p:nvSpPr>
          <p:spPr>
            <a:xfrm>
              <a:off x="3637476" y="3679403"/>
              <a:ext cx="19593" cy="2906"/>
            </a:xfrm>
            <a:custGeom>
              <a:rect b="b" l="l" r="r" t="t"/>
              <a:pathLst>
                <a:path extrusionOk="0" h="113" w="762">
                  <a:moveTo>
                    <a:pt x="713" y="1"/>
                  </a:moveTo>
                  <a:cubicBezTo>
                    <a:pt x="494" y="5"/>
                    <a:pt x="269" y="20"/>
                    <a:pt x="50" y="35"/>
                  </a:cubicBezTo>
                  <a:cubicBezTo>
                    <a:pt x="1" y="35"/>
                    <a:pt x="1" y="113"/>
                    <a:pt x="50" y="113"/>
                  </a:cubicBezTo>
                  <a:cubicBezTo>
                    <a:pt x="269" y="98"/>
                    <a:pt x="494" y="93"/>
                    <a:pt x="713" y="74"/>
                  </a:cubicBezTo>
                  <a:cubicBezTo>
                    <a:pt x="762" y="69"/>
                    <a:pt x="762" y="1"/>
                    <a:pt x="7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 name="Google Shape;690;p33"/>
          <p:cNvGrpSpPr/>
          <p:nvPr/>
        </p:nvGrpSpPr>
        <p:grpSpPr>
          <a:xfrm>
            <a:off x="6130785" y="1651473"/>
            <a:ext cx="871653" cy="632796"/>
            <a:chOff x="1562993" y="1800159"/>
            <a:chExt cx="339112" cy="246167"/>
          </a:xfrm>
        </p:grpSpPr>
        <p:sp>
          <p:nvSpPr>
            <p:cNvPr id="691" name="Google Shape;691;p33"/>
            <p:cNvSpPr/>
            <p:nvPr/>
          </p:nvSpPr>
          <p:spPr>
            <a:xfrm>
              <a:off x="1562993" y="1800159"/>
              <a:ext cx="114570" cy="204253"/>
            </a:xfrm>
            <a:custGeom>
              <a:rect b="b" l="l" r="r" t="t"/>
              <a:pathLst>
                <a:path extrusionOk="0" h="7953" w="4461">
                  <a:moveTo>
                    <a:pt x="3108" y="182"/>
                  </a:moveTo>
                  <a:cubicBezTo>
                    <a:pt x="3371" y="230"/>
                    <a:pt x="3638" y="285"/>
                    <a:pt x="3904" y="298"/>
                  </a:cubicBezTo>
                  <a:cubicBezTo>
                    <a:pt x="3894" y="2710"/>
                    <a:pt x="3911" y="5165"/>
                    <a:pt x="4181" y="7562"/>
                  </a:cubicBezTo>
                  <a:cubicBezTo>
                    <a:pt x="4181" y="7586"/>
                    <a:pt x="4191" y="7607"/>
                    <a:pt x="4208" y="7624"/>
                  </a:cubicBezTo>
                  <a:cubicBezTo>
                    <a:pt x="4018" y="7671"/>
                    <a:pt x="3874" y="7698"/>
                    <a:pt x="3766" y="7698"/>
                  </a:cubicBezTo>
                  <a:cubicBezTo>
                    <a:pt x="3482" y="7698"/>
                    <a:pt x="3447" y="7511"/>
                    <a:pt x="3477" y="7009"/>
                  </a:cubicBezTo>
                  <a:cubicBezTo>
                    <a:pt x="3498" y="6664"/>
                    <a:pt x="3562" y="6316"/>
                    <a:pt x="3484" y="5978"/>
                  </a:cubicBezTo>
                  <a:cubicBezTo>
                    <a:pt x="3474" y="5940"/>
                    <a:pt x="3443" y="5913"/>
                    <a:pt x="3405" y="5899"/>
                  </a:cubicBezTo>
                  <a:cubicBezTo>
                    <a:pt x="3154" y="5834"/>
                    <a:pt x="2879" y="5814"/>
                    <a:pt x="2597" y="5814"/>
                  </a:cubicBezTo>
                  <a:cubicBezTo>
                    <a:pt x="2143" y="5814"/>
                    <a:pt x="1670" y="5866"/>
                    <a:pt x="1250" y="5869"/>
                  </a:cubicBezTo>
                  <a:cubicBezTo>
                    <a:pt x="1189" y="5872"/>
                    <a:pt x="1141" y="5920"/>
                    <a:pt x="1141" y="5978"/>
                  </a:cubicBezTo>
                  <a:cubicBezTo>
                    <a:pt x="1100" y="6316"/>
                    <a:pt x="1145" y="6770"/>
                    <a:pt x="1042" y="7088"/>
                  </a:cubicBezTo>
                  <a:cubicBezTo>
                    <a:pt x="954" y="7359"/>
                    <a:pt x="832" y="7423"/>
                    <a:pt x="654" y="7423"/>
                  </a:cubicBezTo>
                  <a:cubicBezTo>
                    <a:pt x="548" y="7423"/>
                    <a:pt x="421" y="7400"/>
                    <a:pt x="270" y="7385"/>
                  </a:cubicBezTo>
                  <a:lnTo>
                    <a:pt x="315" y="7173"/>
                  </a:lnTo>
                  <a:lnTo>
                    <a:pt x="315" y="7163"/>
                  </a:lnTo>
                  <a:cubicBezTo>
                    <a:pt x="438" y="7190"/>
                    <a:pt x="561" y="7211"/>
                    <a:pt x="687" y="7231"/>
                  </a:cubicBezTo>
                  <a:cubicBezTo>
                    <a:pt x="689" y="7232"/>
                    <a:pt x="691" y="7232"/>
                    <a:pt x="693" y="7232"/>
                  </a:cubicBezTo>
                  <a:cubicBezTo>
                    <a:pt x="733" y="7232"/>
                    <a:pt x="753" y="7169"/>
                    <a:pt x="707" y="7156"/>
                  </a:cubicBezTo>
                  <a:cubicBezTo>
                    <a:pt x="564" y="7129"/>
                    <a:pt x="424" y="7101"/>
                    <a:pt x="280" y="7081"/>
                  </a:cubicBezTo>
                  <a:cubicBezTo>
                    <a:pt x="270" y="7071"/>
                    <a:pt x="260" y="7067"/>
                    <a:pt x="250" y="7064"/>
                  </a:cubicBezTo>
                  <a:lnTo>
                    <a:pt x="250" y="6876"/>
                  </a:lnTo>
                  <a:cubicBezTo>
                    <a:pt x="349" y="6880"/>
                    <a:pt x="448" y="6883"/>
                    <a:pt x="547" y="6883"/>
                  </a:cubicBezTo>
                  <a:cubicBezTo>
                    <a:pt x="607" y="6883"/>
                    <a:pt x="668" y="6882"/>
                    <a:pt x="728" y="6879"/>
                  </a:cubicBezTo>
                  <a:cubicBezTo>
                    <a:pt x="776" y="6879"/>
                    <a:pt x="776" y="6811"/>
                    <a:pt x="728" y="6811"/>
                  </a:cubicBezTo>
                  <a:cubicBezTo>
                    <a:pt x="682" y="6809"/>
                    <a:pt x="636" y="6808"/>
                    <a:pt x="589" y="6808"/>
                  </a:cubicBezTo>
                  <a:cubicBezTo>
                    <a:pt x="477" y="6808"/>
                    <a:pt x="363" y="6813"/>
                    <a:pt x="250" y="6818"/>
                  </a:cubicBezTo>
                  <a:cubicBezTo>
                    <a:pt x="250" y="6651"/>
                    <a:pt x="253" y="6487"/>
                    <a:pt x="257" y="6323"/>
                  </a:cubicBezTo>
                  <a:cubicBezTo>
                    <a:pt x="394" y="6325"/>
                    <a:pt x="532" y="6332"/>
                    <a:pt x="669" y="6332"/>
                  </a:cubicBezTo>
                  <a:cubicBezTo>
                    <a:pt x="713" y="6332"/>
                    <a:pt x="756" y="6331"/>
                    <a:pt x="800" y="6330"/>
                  </a:cubicBezTo>
                  <a:cubicBezTo>
                    <a:pt x="851" y="6330"/>
                    <a:pt x="851" y="6254"/>
                    <a:pt x="800" y="6254"/>
                  </a:cubicBezTo>
                  <a:cubicBezTo>
                    <a:pt x="685" y="6248"/>
                    <a:pt x="570" y="6246"/>
                    <a:pt x="455" y="6246"/>
                  </a:cubicBezTo>
                  <a:cubicBezTo>
                    <a:pt x="389" y="6246"/>
                    <a:pt x="323" y="6246"/>
                    <a:pt x="257" y="6248"/>
                  </a:cubicBezTo>
                  <a:cubicBezTo>
                    <a:pt x="257" y="6067"/>
                    <a:pt x="263" y="5889"/>
                    <a:pt x="267" y="5708"/>
                  </a:cubicBezTo>
                  <a:cubicBezTo>
                    <a:pt x="451" y="5718"/>
                    <a:pt x="639" y="5742"/>
                    <a:pt x="820" y="5773"/>
                  </a:cubicBezTo>
                  <a:cubicBezTo>
                    <a:pt x="823" y="5774"/>
                    <a:pt x="827" y="5774"/>
                    <a:pt x="830" y="5774"/>
                  </a:cubicBezTo>
                  <a:cubicBezTo>
                    <a:pt x="870" y="5774"/>
                    <a:pt x="885" y="5714"/>
                    <a:pt x="841" y="5701"/>
                  </a:cubicBezTo>
                  <a:cubicBezTo>
                    <a:pt x="653" y="5660"/>
                    <a:pt x="458" y="5636"/>
                    <a:pt x="267" y="5636"/>
                  </a:cubicBezTo>
                  <a:cubicBezTo>
                    <a:pt x="270" y="5483"/>
                    <a:pt x="274" y="5332"/>
                    <a:pt x="277" y="5179"/>
                  </a:cubicBezTo>
                  <a:cubicBezTo>
                    <a:pt x="484" y="5198"/>
                    <a:pt x="694" y="5205"/>
                    <a:pt x="904" y="5205"/>
                  </a:cubicBezTo>
                  <a:cubicBezTo>
                    <a:pt x="1100" y="5205"/>
                    <a:pt x="1296" y="5199"/>
                    <a:pt x="1489" y="5192"/>
                  </a:cubicBezTo>
                  <a:cubicBezTo>
                    <a:pt x="1544" y="5192"/>
                    <a:pt x="1544" y="5107"/>
                    <a:pt x="1489" y="5107"/>
                  </a:cubicBezTo>
                  <a:cubicBezTo>
                    <a:pt x="1296" y="5100"/>
                    <a:pt x="1100" y="5095"/>
                    <a:pt x="904" y="5095"/>
                  </a:cubicBezTo>
                  <a:cubicBezTo>
                    <a:pt x="695" y="5095"/>
                    <a:pt x="485" y="5101"/>
                    <a:pt x="280" y="5121"/>
                  </a:cubicBezTo>
                  <a:cubicBezTo>
                    <a:pt x="284" y="4991"/>
                    <a:pt x="287" y="4861"/>
                    <a:pt x="291" y="4731"/>
                  </a:cubicBezTo>
                  <a:cubicBezTo>
                    <a:pt x="385" y="4734"/>
                    <a:pt x="481" y="4736"/>
                    <a:pt x="576" y="4736"/>
                  </a:cubicBezTo>
                  <a:cubicBezTo>
                    <a:pt x="615" y="4736"/>
                    <a:pt x="655" y="4736"/>
                    <a:pt x="694" y="4735"/>
                  </a:cubicBezTo>
                  <a:cubicBezTo>
                    <a:pt x="738" y="4735"/>
                    <a:pt x="738" y="4666"/>
                    <a:pt x="694" y="4666"/>
                  </a:cubicBezTo>
                  <a:cubicBezTo>
                    <a:pt x="652" y="4664"/>
                    <a:pt x="611" y="4664"/>
                    <a:pt x="570" y="4664"/>
                  </a:cubicBezTo>
                  <a:cubicBezTo>
                    <a:pt x="478" y="4664"/>
                    <a:pt x="386" y="4667"/>
                    <a:pt x="294" y="4670"/>
                  </a:cubicBezTo>
                  <a:cubicBezTo>
                    <a:pt x="298" y="4499"/>
                    <a:pt x="304" y="4325"/>
                    <a:pt x="311" y="4151"/>
                  </a:cubicBezTo>
                  <a:cubicBezTo>
                    <a:pt x="461" y="4178"/>
                    <a:pt x="615" y="4199"/>
                    <a:pt x="769" y="4205"/>
                  </a:cubicBezTo>
                  <a:cubicBezTo>
                    <a:pt x="770" y="4205"/>
                    <a:pt x="771" y="4206"/>
                    <a:pt x="772" y="4206"/>
                  </a:cubicBezTo>
                  <a:cubicBezTo>
                    <a:pt x="810" y="4206"/>
                    <a:pt x="819" y="4137"/>
                    <a:pt x="779" y="4134"/>
                  </a:cubicBezTo>
                  <a:cubicBezTo>
                    <a:pt x="625" y="4106"/>
                    <a:pt x="472" y="4093"/>
                    <a:pt x="318" y="4089"/>
                  </a:cubicBezTo>
                  <a:cubicBezTo>
                    <a:pt x="328" y="3888"/>
                    <a:pt x="339" y="3683"/>
                    <a:pt x="349" y="3481"/>
                  </a:cubicBezTo>
                  <a:cubicBezTo>
                    <a:pt x="485" y="3505"/>
                    <a:pt x="625" y="3519"/>
                    <a:pt x="769" y="3522"/>
                  </a:cubicBezTo>
                  <a:cubicBezTo>
                    <a:pt x="803" y="3522"/>
                    <a:pt x="813" y="3464"/>
                    <a:pt x="776" y="3457"/>
                  </a:cubicBezTo>
                  <a:cubicBezTo>
                    <a:pt x="636" y="3434"/>
                    <a:pt x="492" y="3423"/>
                    <a:pt x="349" y="3423"/>
                  </a:cubicBezTo>
                  <a:cubicBezTo>
                    <a:pt x="356" y="3256"/>
                    <a:pt x="366" y="3092"/>
                    <a:pt x="376" y="2925"/>
                  </a:cubicBezTo>
                  <a:cubicBezTo>
                    <a:pt x="481" y="2927"/>
                    <a:pt x="586" y="2932"/>
                    <a:pt x="691" y="2932"/>
                  </a:cubicBezTo>
                  <a:cubicBezTo>
                    <a:pt x="716" y="2932"/>
                    <a:pt x="741" y="2932"/>
                    <a:pt x="765" y="2932"/>
                  </a:cubicBezTo>
                  <a:cubicBezTo>
                    <a:pt x="810" y="2932"/>
                    <a:pt x="810" y="2867"/>
                    <a:pt x="765" y="2867"/>
                  </a:cubicBezTo>
                  <a:cubicBezTo>
                    <a:pt x="728" y="2866"/>
                    <a:pt x="691" y="2865"/>
                    <a:pt x="653" y="2865"/>
                  </a:cubicBezTo>
                  <a:cubicBezTo>
                    <a:pt x="561" y="2865"/>
                    <a:pt x="468" y="2868"/>
                    <a:pt x="376" y="2870"/>
                  </a:cubicBezTo>
                  <a:cubicBezTo>
                    <a:pt x="393" y="2522"/>
                    <a:pt x="414" y="2173"/>
                    <a:pt x="434" y="1825"/>
                  </a:cubicBezTo>
                  <a:cubicBezTo>
                    <a:pt x="461" y="1826"/>
                    <a:pt x="488" y="1827"/>
                    <a:pt x="515" y="1827"/>
                  </a:cubicBezTo>
                  <a:cubicBezTo>
                    <a:pt x="625" y="1827"/>
                    <a:pt x="737" y="1816"/>
                    <a:pt x="844" y="1791"/>
                  </a:cubicBezTo>
                  <a:cubicBezTo>
                    <a:pt x="890" y="1781"/>
                    <a:pt x="873" y="1719"/>
                    <a:pt x="833" y="1719"/>
                  </a:cubicBezTo>
                  <a:cubicBezTo>
                    <a:pt x="831" y="1719"/>
                    <a:pt x="829" y="1719"/>
                    <a:pt x="827" y="1719"/>
                  </a:cubicBezTo>
                  <a:cubicBezTo>
                    <a:pt x="697" y="1740"/>
                    <a:pt x="567" y="1753"/>
                    <a:pt x="438" y="1757"/>
                  </a:cubicBezTo>
                  <a:cubicBezTo>
                    <a:pt x="448" y="1596"/>
                    <a:pt x="461" y="1436"/>
                    <a:pt x="472" y="1275"/>
                  </a:cubicBezTo>
                  <a:cubicBezTo>
                    <a:pt x="510" y="1279"/>
                    <a:pt x="549" y="1281"/>
                    <a:pt x="587" y="1281"/>
                  </a:cubicBezTo>
                  <a:cubicBezTo>
                    <a:pt x="686" y="1281"/>
                    <a:pt x="786" y="1268"/>
                    <a:pt x="882" y="1241"/>
                  </a:cubicBezTo>
                  <a:cubicBezTo>
                    <a:pt x="920" y="1228"/>
                    <a:pt x="907" y="1169"/>
                    <a:pt x="867" y="1169"/>
                  </a:cubicBezTo>
                  <a:cubicBezTo>
                    <a:pt x="865" y="1169"/>
                    <a:pt x="863" y="1169"/>
                    <a:pt x="861" y="1169"/>
                  </a:cubicBezTo>
                  <a:cubicBezTo>
                    <a:pt x="754" y="1192"/>
                    <a:pt x="645" y="1201"/>
                    <a:pt x="537" y="1201"/>
                  </a:cubicBezTo>
                  <a:cubicBezTo>
                    <a:pt x="518" y="1201"/>
                    <a:pt x="498" y="1201"/>
                    <a:pt x="479" y="1200"/>
                  </a:cubicBezTo>
                  <a:cubicBezTo>
                    <a:pt x="485" y="1063"/>
                    <a:pt x="496" y="927"/>
                    <a:pt x="506" y="790"/>
                  </a:cubicBezTo>
                  <a:cubicBezTo>
                    <a:pt x="602" y="795"/>
                    <a:pt x="697" y="798"/>
                    <a:pt x="793" y="798"/>
                  </a:cubicBezTo>
                  <a:cubicBezTo>
                    <a:pt x="888" y="798"/>
                    <a:pt x="984" y="795"/>
                    <a:pt x="1080" y="790"/>
                  </a:cubicBezTo>
                  <a:cubicBezTo>
                    <a:pt x="1121" y="787"/>
                    <a:pt x="1121" y="722"/>
                    <a:pt x="1080" y="715"/>
                  </a:cubicBezTo>
                  <a:cubicBezTo>
                    <a:pt x="984" y="710"/>
                    <a:pt x="889" y="707"/>
                    <a:pt x="795" y="707"/>
                  </a:cubicBezTo>
                  <a:cubicBezTo>
                    <a:pt x="701" y="707"/>
                    <a:pt x="607" y="710"/>
                    <a:pt x="513" y="715"/>
                  </a:cubicBezTo>
                  <a:cubicBezTo>
                    <a:pt x="520" y="619"/>
                    <a:pt x="523" y="524"/>
                    <a:pt x="530" y="432"/>
                  </a:cubicBezTo>
                  <a:cubicBezTo>
                    <a:pt x="663" y="435"/>
                    <a:pt x="796" y="435"/>
                    <a:pt x="929" y="438"/>
                  </a:cubicBezTo>
                  <a:cubicBezTo>
                    <a:pt x="992" y="440"/>
                    <a:pt x="1056" y="443"/>
                    <a:pt x="1121" y="443"/>
                  </a:cubicBezTo>
                  <a:cubicBezTo>
                    <a:pt x="1193" y="443"/>
                    <a:pt x="1265" y="439"/>
                    <a:pt x="1336" y="425"/>
                  </a:cubicBezTo>
                  <a:cubicBezTo>
                    <a:pt x="1356" y="419"/>
                    <a:pt x="1371" y="406"/>
                    <a:pt x="1379" y="390"/>
                  </a:cubicBezTo>
                  <a:lnTo>
                    <a:pt x="1379" y="390"/>
                  </a:lnTo>
                  <a:cubicBezTo>
                    <a:pt x="1164" y="1892"/>
                    <a:pt x="991" y="3446"/>
                    <a:pt x="1022" y="4964"/>
                  </a:cubicBezTo>
                  <a:cubicBezTo>
                    <a:pt x="1022" y="5021"/>
                    <a:pt x="1062" y="5049"/>
                    <a:pt x="1104" y="5049"/>
                  </a:cubicBezTo>
                  <a:cubicBezTo>
                    <a:pt x="1146" y="5049"/>
                    <a:pt x="1191" y="5020"/>
                    <a:pt x="1196" y="4964"/>
                  </a:cubicBezTo>
                  <a:cubicBezTo>
                    <a:pt x="1196" y="4950"/>
                    <a:pt x="1196" y="4936"/>
                    <a:pt x="1199" y="4923"/>
                  </a:cubicBezTo>
                  <a:cubicBezTo>
                    <a:pt x="1538" y="4895"/>
                    <a:pt x="1879" y="4881"/>
                    <a:pt x="2220" y="4881"/>
                  </a:cubicBezTo>
                  <a:cubicBezTo>
                    <a:pt x="2477" y="4881"/>
                    <a:pt x="2735" y="4889"/>
                    <a:pt x="2992" y="4905"/>
                  </a:cubicBezTo>
                  <a:cubicBezTo>
                    <a:pt x="3023" y="4905"/>
                    <a:pt x="3050" y="4892"/>
                    <a:pt x="3067" y="4868"/>
                  </a:cubicBezTo>
                  <a:cubicBezTo>
                    <a:pt x="3069" y="4868"/>
                    <a:pt x="3071" y="4868"/>
                    <a:pt x="3072" y="4868"/>
                  </a:cubicBezTo>
                  <a:cubicBezTo>
                    <a:pt x="3108" y="4868"/>
                    <a:pt x="3139" y="4835"/>
                    <a:pt x="3136" y="4800"/>
                  </a:cubicBezTo>
                  <a:cubicBezTo>
                    <a:pt x="3081" y="3263"/>
                    <a:pt x="3060" y="1726"/>
                    <a:pt x="3108" y="189"/>
                  </a:cubicBezTo>
                  <a:lnTo>
                    <a:pt x="3108" y="182"/>
                  </a:lnTo>
                  <a:close/>
                  <a:moveTo>
                    <a:pt x="2991" y="1"/>
                  </a:moveTo>
                  <a:cubicBezTo>
                    <a:pt x="2932" y="1"/>
                    <a:pt x="2908" y="72"/>
                    <a:pt x="2927" y="117"/>
                  </a:cubicBezTo>
                  <a:cubicBezTo>
                    <a:pt x="2910" y="135"/>
                    <a:pt x="2900" y="162"/>
                    <a:pt x="2900" y="186"/>
                  </a:cubicBezTo>
                  <a:cubicBezTo>
                    <a:pt x="2845" y="1695"/>
                    <a:pt x="2873" y="3205"/>
                    <a:pt x="2985" y="4707"/>
                  </a:cubicBezTo>
                  <a:cubicBezTo>
                    <a:pt x="2798" y="4694"/>
                    <a:pt x="2610" y="4688"/>
                    <a:pt x="2423" y="4688"/>
                  </a:cubicBezTo>
                  <a:cubicBezTo>
                    <a:pt x="2016" y="4688"/>
                    <a:pt x="1611" y="4718"/>
                    <a:pt x="1209" y="4779"/>
                  </a:cubicBezTo>
                  <a:cubicBezTo>
                    <a:pt x="1329" y="3304"/>
                    <a:pt x="1390" y="1825"/>
                    <a:pt x="1530" y="350"/>
                  </a:cubicBezTo>
                  <a:cubicBezTo>
                    <a:pt x="1534" y="306"/>
                    <a:pt x="1493" y="280"/>
                    <a:pt x="1454" y="280"/>
                  </a:cubicBezTo>
                  <a:cubicBezTo>
                    <a:pt x="1423" y="280"/>
                    <a:pt x="1393" y="296"/>
                    <a:pt x="1387" y="333"/>
                  </a:cubicBezTo>
                  <a:cubicBezTo>
                    <a:pt x="1387" y="336"/>
                    <a:pt x="1386" y="339"/>
                    <a:pt x="1386" y="342"/>
                  </a:cubicBezTo>
                  <a:lnTo>
                    <a:pt x="1386" y="342"/>
                  </a:lnTo>
                  <a:cubicBezTo>
                    <a:pt x="1381" y="318"/>
                    <a:pt x="1364" y="297"/>
                    <a:pt x="1336" y="288"/>
                  </a:cubicBezTo>
                  <a:cubicBezTo>
                    <a:pt x="1265" y="272"/>
                    <a:pt x="1194" y="268"/>
                    <a:pt x="1122" y="268"/>
                  </a:cubicBezTo>
                  <a:cubicBezTo>
                    <a:pt x="1058" y="268"/>
                    <a:pt x="994" y="271"/>
                    <a:pt x="929" y="271"/>
                  </a:cubicBezTo>
                  <a:cubicBezTo>
                    <a:pt x="803" y="271"/>
                    <a:pt x="673" y="275"/>
                    <a:pt x="543" y="278"/>
                  </a:cubicBezTo>
                  <a:lnTo>
                    <a:pt x="543" y="271"/>
                  </a:lnTo>
                  <a:cubicBezTo>
                    <a:pt x="547" y="229"/>
                    <a:pt x="518" y="210"/>
                    <a:pt x="487" y="210"/>
                  </a:cubicBezTo>
                  <a:cubicBezTo>
                    <a:pt x="454" y="210"/>
                    <a:pt x="419" y="231"/>
                    <a:pt x="414" y="271"/>
                  </a:cubicBezTo>
                  <a:cubicBezTo>
                    <a:pt x="106" y="2658"/>
                    <a:pt x="0" y="5069"/>
                    <a:pt x="28" y="7477"/>
                  </a:cubicBezTo>
                  <a:cubicBezTo>
                    <a:pt x="32" y="7543"/>
                    <a:pt x="87" y="7584"/>
                    <a:pt x="145" y="7584"/>
                  </a:cubicBezTo>
                  <a:cubicBezTo>
                    <a:pt x="175" y="7584"/>
                    <a:pt x="205" y="7573"/>
                    <a:pt x="229" y="7549"/>
                  </a:cubicBezTo>
                  <a:cubicBezTo>
                    <a:pt x="530" y="7590"/>
                    <a:pt x="830" y="7631"/>
                    <a:pt x="1131" y="7668"/>
                  </a:cubicBezTo>
                  <a:cubicBezTo>
                    <a:pt x="1135" y="7669"/>
                    <a:pt x="1139" y="7669"/>
                    <a:pt x="1144" y="7669"/>
                  </a:cubicBezTo>
                  <a:cubicBezTo>
                    <a:pt x="1195" y="7669"/>
                    <a:pt x="1234" y="7613"/>
                    <a:pt x="1237" y="7566"/>
                  </a:cubicBezTo>
                  <a:cubicBezTo>
                    <a:pt x="1247" y="7293"/>
                    <a:pt x="1162" y="6517"/>
                    <a:pt x="1322" y="6295"/>
                  </a:cubicBezTo>
                  <a:cubicBezTo>
                    <a:pt x="1462" y="6104"/>
                    <a:pt x="1670" y="6064"/>
                    <a:pt x="1891" y="6064"/>
                  </a:cubicBezTo>
                  <a:cubicBezTo>
                    <a:pt x="2047" y="6064"/>
                    <a:pt x="2209" y="6084"/>
                    <a:pt x="2359" y="6084"/>
                  </a:cubicBezTo>
                  <a:cubicBezTo>
                    <a:pt x="2364" y="6084"/>
                    <a:pt x="2369" y="6084"/>
                    <a:pt x="2374" y="6084"/>
                  </a:cubicBezTo>
                  <a:cubicBezTo>
                    <a:pt x="2396" y="6084"/>
                    <a:pt x="2417" y="6084"/>
                    <a:pt x="2438" y="6084"/>
                  </a:cubicBezTo>
                  <a:cubicBezTo>
                    <a:pt x="2963" y="6084"/>
                    <a:pt x="3190" y="6135"/>
                    <a:pt x="3269" y="6733"/>
                  </a:cubicBezTo>
                  <a:cubicBezTo>
                    <a:pt x="3310" y="7074"/>
                    <a:pt x="3218" y="7491"/>
                    <a:pt x="3197" y="7836"/>
                  </a:cubicBezTo>
                  <a:cubicBezTo>
                    <a:pt x="3197" y="7897"/>
                    <a:pt x="3248" y="7948"/>
                    <a:pt x="3310" y="7952"/>
                  </a:cubicBezTo>
                  <a:cubicBezTo>
                    <a:pt x="3332" y="7952"/>
                    <a:pt x="3354" y="7952"/>
                    <a:pt x="3377" y="7952"/>
                  </a:cubicBezTo>
                  <a:cubicBezTo>
                    <a:pt x="3709" y="7952"/>
                    <a:pt x="4038" y="7905"/>
                    <a:pt x="4355" y="7815"/>
                  </a:cubicBezTo>
                  <a:cubicBezTo>
                    <a:pt x="4461" y="7781"/>
                    <a:pt x="4450" y="7651"/>
                    <a:pt x="4375" y="7610"/>
                  </a:cubicBezTo>
                  <a:cubicBezTo>
                    <a:pt x="4382" y="7593"/>
                    <a:pt x="4386" y="7580"/>
                    <a:pt x="4386" y="7562"/>
                  </a:cubicBezTo>
                  <a:cubicBezTo>
                    <a:pt x="4310" y="5141"/>
                    <a:pt x="4129" y="2727"/>
                    <a:pt x="4075" y="302"/>
                  </a:cubicBezTo>
                  <a:lnTo>
                    <a:pt x="4088" y="302"/>
                  </a:lnTo>
                  <a:cubicBezTo>
                    <a:pt x="4160" y="298"/>
                    <a:pt x="4174" y="199"/>
                    <a:pt x="4105" y="176"/>
                  </a:cubicBezTo>
                  <a:cubicBezTo>
                    <a:pt x="4092" y="172"/>
                    <a:pt x="4078" y="172"/>
                    <a:pt x="4064" y="165"/>
                  </a:cubicBezTo>
                  <a:cubicBezTo>
                    <a:pt x="4054" y="129"/>
                    <a:pt x="4022" y="109"/>
                    <a:pt x="3987" y="109"/>
                  </a:cubicBezTo>
                  <a:cubicBezTo>
                    <a:pt x="3967" y="109"/>
                    <a:pt x="3946" y="116"/>
                    <a:pt x="3928" y="131"/>
                  </a:cubicBezTo>
                  <a:cubicBezTo>
                    <a:pt x="3627" y="56"/>
                    <a:pt x="3299" y="39"/>
                    <a:pt x="2999" y="1"/>
                  </a:cubicBezTo>
                  <a:cubicBezTo>
                    <a:pt x="2996" y="1"/>
                    <a:pt x="2993" y="1"/>
                    <a:pt x="29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33"/>
            <p:cNvSpPr/>
            <p:nvPr/>
          </p:nvSpPr>
          <p:spPr>
            <a:xfrm>
              <a:off x="1673428" y="1903274"/>
              <a:ext cx="88348" cy="143052"/>
            </a:xfrm>
            <a:custGeom>
              <a:rect b="b" l="l" r="r" t="t"/>
              <a:pathLst>
                <a:path extrusionOk="0" h="5570" w="3440">
                  <a:moveTo>
                    <a:pt x="1887" y="1"/>
                  </a:moveTo>
                  <a:cubicBezTo>
                    <a:pt x="1429" y="1"/>
                    <a:pt x="961" y="229"/>
                    <a:pt x="673" y="662"/>
                  </a:cubicBezTo>
                  <a:cubicBezTo>
                    <a:pt x="663" y="645"/>
                    <a:pt x="647" y="638"/>
                    <a:pt x="630" y="638"/>
                  </a:cubicBezTo>
                  <a:cubicBezTo>
                    <a:pt x="594" y="638"/>
                    <a:pt x="554" y="671"/>
                    <a:pt x="570" y="713"/>
                  </a:cubicBezTo>
                  <a:cubicBezTo>
                    <a:pt x="577" y="733"/>
                    <a:pt x="591" y="754"/>
                    <a:pt x="601" y="778"/>
                  </a:cubicBezTo>
                  <a:cubicBezTo>
                    <a:pt x="594" y="785"/>
                    <a:pt x="591" y="791"/>
                    <a:pt x="584" y="802"/>
                  </a:cubicBezTo>
                  <a:cubicBezTo>
                    <a:pt x="562" y="842"/>
                    <a:pt x="595" y="892"/>
                    <a:pt x="640" y="892"/>
                  </a:cubicBezTo>
                  <a:cubicBezTo>
                    <a:pt x="644" y="892"/>
                    <a:pt x="648" y="891"/>
                    <a:pt x="652" y="890"/>
                  </a:cubicBezTo>
                  <a:cubicBezTo>
                    <a:pt x="704" y="996"/>
                    <a:pt x="765" y="1095"/>
                    <a:pt x="840" y="1184"/>
                  </a:cubicBezTo>
                  <a:cubicBezTo>
                    <a:pt x="946" y="1314"/>
                    <a:pt x="1107" y="1485"/>
                    <a:pt x="1271" y="1522"/>
                  </a:cubicBezTo>
                  <a:cubicBezTo>
                    <a:pt x="1277" y="1524"/>
                    <a:pt x="1284" y="1525"/>
                    <a:pt x="1290" y="1525"/>
                  </a:cubicBezTo>
                  <a:cubicBezTo>
                    <a:pt x="1330" y="1525"/>
                    <a:pt x="1362" y="1492"/>
                    <a:pt x="1356" y="1451"/>
                  </a:cubicBezTo>
                  <a:cubicBezTo>
                    <a:pt x="1373" y="1447"/>
                    <a:pt x="1387" y="1437"/>
                    <a:pt x="1394" y="1427"/>
                  </a:cubicBezTo>
                  <a:cubicBezTo>
                    <a:pt x="1473" y="1304"/>
                    <a:pt x="1607" y="1235"/>
                    <a:pt x="1747" y="1235"/>
                  </a:cubicBezTo>
                  <a:cubicBezTo>
                    <a:pt x="1794" y="1235"/>
                    <a:pt x="1842" y="1243"/>
                    <a:pt x="1889" y="1259"/>
                  </a:cubicBezTo>
                  <a:cubicBezTo>
                    <a:pt x="1984" y="1297"/>
                    <a:pt x="2059" y="1372"/>
                    <a:pt x="2094" y="1471"/>
                  </a:cubicBezTo>
                  <a:cubicBezTo>
                    <a:pt x="2032" y="2110"/>
                    <a:pt x="1499" y="2653"/>
                    <a:pt x="1131" y="3151"/>
                  </a:cubicBezTo>
                  <a:cubicBezTo>
                    <a:pt x="765" y="3650"/>
                    <a:pt x="372" y="4145"/>
                    <a:pt x="38" y="4668"/>
                  </a:cubicBezTo>
                  <a:cubicBezTo>
                    <a:pt x="27" y="4685"/>
                    <a:pt x="24" y="4709"/>
                    <a:pt x="31" y="4729"/>
                  </a:cubicBezTo>
                  <a:cubicBezTo>
                    <a:pt x="24" y="4739"/>
                    <a:pt x="21" y="4753"/>
                    <a:pt x="21" y="4767"/>
                  </a:cubicBezTo>
                  <a:cubicBezTo>
                    <a:pt x="24" y="4832"/>
                    <a:pt x="27" y="4896"/>
                    <a:pt x="31" y="4961"/>
                  </a:cubicBezTo>
                  <a:cubicBezTo>
                    <a:pt x="0" y="5136"/>
                    <a:pt x="10" y="5317"/>
                    <a:pt x="58" y="5487"/>
                  </a:cubicBezTo>
                  <a:cubicBezTo>
                    <a:pt x="70" y="5520"/>
                    <a:pt x="102" y="5539"/>
                    <a:pt x="135" y="5539"/>
                  </a:cubicBezTo>
                  <a:cubicBezTo>
                    <a:pt x="151" y="5539"/>
                    <a:pt x="167" y="5535"/>
                    <a:pt x="181" y="5525"/>
                  </a:cubicBezTo>
                  <a:cubicBezTo>
                    <a:pt x="191" y="5542"/>
                    <a:pt x="212" y="5552"/>
                    <a:pt x="236" y="5556"/>
                  </a:cubicBezTo>
                  <a:cubicBezTo>
                    <a:pt x="486" y="5565"/>
                    <a:pt x="737" y="5569"/>
                    <a:pt x="987" y="5569"/>
                  </a:cubicBezTo>
                  <a:cubicBezTo>
                    <a:pt x="1779" y="5569"/>
                    <a:pt x="2572" y="5524"/>
                    <a:pt x="3361" y="5436"/>
                  </a:cubicBezTo>
                  <a:cubicBezTo>
                    <a:pt x="3398" y="5436"/>
                    <a:pt x="3429" y="5405"/>
                    <a:pt x="3429" y="5368"/>
                  </a:cubicBezTo>
                  <a:cubicBezTo>
                    <a:pt x="3439" y="5088"/>
                    <a:pt x="3378" y="4808"/>
                    <a:pt x="3248" y="4558"/>
                  </a:cubicBezTo>
                  <a:cubicBezTo>
                    <a:pt x="3239" y="4539"/>
                    <a:pt x="3221" y="4530"/>
                    <a:pt x="3202" y="4530"/>
                  </a:cubicBezTo>
                  <a:cubicBezTo>
                    <a:pt x="3166" y="4530"/>
                    <a:pt x="3126" y="4562"/>
                    <a:pt x="3142" y="4603"/>
                  </a:cubicBezTo>
                  <a:cubicBezTo>
                    <a:pt x="3354" y="5139"/>
                    <a:pt x="3306" y="5320"/>
                    <a:pt x="2760" y="5364"/>
                  </a:cubicBezTo>
                  <a:cubicBezTo>
                    <a:pt x="2360" y="5402"/>
                    <a:pt x="1960" y="5422"/>
                    <a:pt x="1557" y="5433"/>
                  </a:cubicBezTo>
                  <a:cubicBezTo>
                    <a:pt x="1388" y="5439"/>
                    <a:pt x="1069" y="5491"/>
                    <a:pt x="808" y="5491"/>
                  </a:cubicBezTo>
                  <a:cubicBezTo>
                    <a:pt x="670" y="5491"/>
                    <a:pt x="548" y="5476"/>
                    <a:pt x="475" y="5433"/>
                  </a:cubicBezTo>
                  <a:cubicBezTo>
                    <a:pt x="396" y="5388"/>
                    <a:pt x="338" y="5317"/>
                    <a:pt x="307" y="5231"/>
                  </a:cubicBezTo>
                  <a:lnTo>
                    <a:pt x="307" y="5231"/>
                  </a:lnTo>
                  <a:cubicBezTo>
                    <a:pt x="625" y="5263"/>
                    <a:pt x="955" y="5265"/>
                    <a:pt x="1277" y="5265"/>
                  </a:cubicBezTo>
                  <a:cubicBezTo>
                    <a:pt x="1336" y="5265"/>
                    <a:pt x="1394" y="5265"/>
                    <a:pt x="1452" y="5265"/>
                  </a:cubicBezTo>
                  <a:cubicBezTo>
                    <a:pt x="1489" y="5265"/>
                    <a:pt x="1489" y="5207"/>
                    <a:pt x="1452" y="5207"/>
                  </a:cubicBezTo>
                  <a:cubicBezTo>
                    <a:pt x="1160" y="5184"/>
                    <a:pt x="868" y="5173"/>
                    <a:pt x="577" y="5173"/>
                  </a:cubicBezTo>
                  <a:cubicBezTo>
                    <a:pt x="480" y="5173"/>
                    <a:pt x="383" y="5174"/>
                    <a:pt x="287" y="5176"/>
                  </a:cubicBezTo>
                  <a:cubicBezTo>
                    <a:pt x="253" y="5043"/>
                    <a:pt x="226" y="4907"/>
                    <a:pt x="212" y="4770"/>
                  </a:cubicBezTo>
                  <a:lnTo>
                    <a:pt x="212" y="4770"/>
                  </a:lnTo>
                  <a:cubicBezTo>
                    <a:pt x="488" y="4787"/>
                    <a:pt x="762" y="4801"/>
                    <a:pt x="1035" y="4808"/>
                  </a:cubicBezTo>
                  <a:cubicBezTo>
                    <a:pt x="1079" y="4808"/>
                    <a:pt x="1079" y="4739"/>
                    <a:pt x="1035" y="4739"/>
                  </a:cubicBezTo>
                  <a:cubicBezTo>
                    <a:pt x="762" y="4722"/>
                    <a:pt x="492" y="4715"/>
                    <a:pt x="219" y="4712"/>
                  </a:cubicBezTo>
                  <a:cubicBezTo>
                    <a:pt x="331" y="4572"/>
                    <a:pt x="441" y="4432"/>
                    <a:pt x="550" y="4289"/>
                  </a:cubicBezTo>
                  <a:cubicBezTo>
                    <a:pt x="758" y="4302"/>
                    <a:pt x="967" y="4312"/>
                    <a:pt x="1175" y="4316"/>
                  </a:cubicBezTo>
                  <a:cubicBezTo>
                    <a:pt x="1219" y="4316"/>
                    <a:pt x="1219" y="4248"/>
                    <a:pt x="1175" y="4248"/>
                  </a:cubicBezTo>
                  <a:cubicBezTo>
                    <a:pt x="984" y="4231"/>
                    <a:pt x="792" y="4224"/>
                    <a:pt x="601" y="4220"/>
                  </a:cubicBezTo>
                  <a:cubicBezTo>
                    <a:pt x="717" y="4067"/>
                    <a:pt x="827" y="3913"/>
                    <a:pt x="939" y="3759"/>
                  </a:cubicBezTo>
                  <a:cubicBezTo>
                    <a:pt x="996" y="3761"/>
                    <a:pt x="1052" y="3762"/>
                    <a:pt x="1108" y="3762"/>
                  </a:cubicBezTo>
                  <a:cubicBezTo>
                    <a:pt x="1165" y="3762"/>
                    <a:pt x="1221" y="3761"/>
                    <a:pt x="1277" y="3759"/>
                  </a:cubicBezTo>
                  <a:cubicBezTo>
                    <a:pt x="1322" y="3759"/>
                    <a:pt x="1322" y="3694"/>
                    <a:pt x="1277" y="3694"/>
                  </a:cubicBezTo>
                  <a:cubicBezTo>
                    <a:pt x="1230" y="3693"/>
                    <a:pt x="1181" y="3692"/>
                    <a:pt x="1132" y="3692"/>
                  </a:cubicBezTo>
                  <a:cubicBezTo>
                    <a:pt x="1084" y="3692"/>
                    <a:pt x="1035" y="3693"/>
                    <a:pt x="987" y="3694"/>
                  </a:cubicBezTo>
                  <a:lnTo>
                    <a:pt x="1233" y="3349"/>
                  </a:lnTo>
                  <a:cubicBezTo>
                    <a:pt x="1283" y="3352"/>
                    <a:pt x="1332" y="3353"/>
                    <a:pt x="1382" y="3353"/>
                  </a:cubicBezTo>
                  <a:cubicBezTo>
                    <a:pt x="1462" y="3353"/>
                    <a:pt x="1543" y="3350"/>
                    <a:pt x="1626" y="3346"/>
                  </a:cubicBezTo>
                  <a:cubicBezTo>
                    <a:pt x="1670" y="3346"/>
                    <a:pt x="1670" y="3278"/>
                    <a:pt x="1626" y="3278"/>
                  </a:cubicBezTo>
                  <a:cubicBezTo>
                    <a:pt x="1556" y="3273"/>
                    <a:pt x="1486" y="3271"/>
                    <a:pt x="1417" y="3271"/>
                  </a:cubicBezTo>
                  <a:cubicBezTo>
                    <a:pt x="1374" y="3271"/>
                    <a:pt x="1331" y="3272"/>
                    <a:pt x="1288" y="3274"/>
                  </a:cubicBezTo>
                  <a:cubicBezTo>
                    <a:pt x="1370" y="3158"/>
                    <a:pt x="1452" y="3042"/>
                    <a:pt x="1537" y="2926"/>
                  </a:cubicBezTo>
                  <a:lnTo>
                    <a:pt x="1602" y="2837"/>
                  </a:lnTo>
                  <a:cubicBezTo>
                    <a:pt x="1727" y="2852"/>
                    <a:pt x="1854" y="2862"/>
                    <a:pt x="1982" y="2862"/>
                  </a:cubicBezTo>
                  <a:cubicBezTo>
                    <a:pt x="2001" y="2862"/>
                    <a:pt x="2020" y="2861"/>
                    <a:pt x="2039" y="2861"/>
                  </a:cubicBezTo>
                  <a:cubicBezTo>
                    <a:pt x="2070" y="2861"/>
                    <a:pt x="2080" y="2813"/>
                    <a:pt x="2046" y="2806"/>
                  </a:cubicBezTo>
                  <a:cubicBezTo>
                    <a:pt x="1916" y="2786"/>
                    <a:pt x="1783" y="2772"/>
                    <a:pt x="1653" y="2769"/>
                  </a:cubicBezTo>
                  <a:cubicBezTo>
                    <a:pt x="1728" y="2663"/>
                    <a:pt x="1800" y="2561"/>
                    <a:pt x="1868" y="2455"/>
                  </a:cubicBezTo>
                  <a:cubicBezTo>
                    <a:pt x="1995" y="2472"/>
                    <a:pt x="2121" y="2482"/>
                    <a:pt x="2247" y="2485"/>
                  </a:cubicBezTo>
                  <a:cubicBezTo>
                    <a:pt x="2278" y="2485"/>
                    <a:pt x="2288" y="2427"/>
                    <a:pt x="2254" y="2424"/>
                  </a:cubicBezTo>
                  <a:cubicBezTo>
                    <a:pt x="2141" y="2403"/>
                    <a:pt x="2025" y="2393"/>
                    <a:pt x="1913" y="2390"/>
                  </a:cubicBezTo>
                  <a:cubicBezTo>
                    <a:pt x="1988" y="2267"/>
                    <a:pt x="2053" y="2140"/>
                    <a:pt x="2100" y="2007"/>
                  </a:cubicBezTo>
                  <a:cubicBezTo>
                    <a:pt x="2175" y="2024"/>
                    <a:pt x="2252" y="2032"/>
                    <a:pt x="2328" y="2032"/>
                  </a:cubicBezTo>
                  <a:cubicBezTo>
                    <a:pt x="2373" y="2032"/>
                    <a:pt x="2418" y="2029"/>
                    <a:pt x="2462" y="2024"/>
                  </a:cubicBezTo>
                  <a:cubicBezTo>
                    <a:pt x="2493" y="2017"/>
                    <a:pt x="2486" y="1970"/>
                    <a:pt x="2456" y="1970"/>
                  </a:cubicBezTo>
                  <a:cubicBezTo>
                    <a:pt x="2441" y="1970"/>
                    <a:pt x="2426" y="1970"/>
                    <a:pt x="2411" y="1970"/>
                  </a:cubicBezTo>
                  <a:cubicBezTo>
                    <a:pt x="2313" y="1970"/>
                    <a:pt x="2216" y="1961"/>
                    <a:pt x="2121" y="1949"/>
                  </a:cubicBezTo>
                  <a:cubicBezTo>
                    <a:pt x="2152" y="1854"/>
                    <a:pt x="2172" y="1755"/>
                    <a:pt x="2182" y="1655"/>
                  </a:cubicBezTo>
                  <a:cubicBezTo>
                    <a:pt x="2195" y="1669"/>
                    <a:pt x="2211" y="1676"/>
                    <a:pt x="2227" y="1676"/>
                  </a:cubicBezTo>
                  <a:cubicBezTo>
                    <a:pt x="2251" y="1676"/>
                    <a:pt x="2273" y="1661"/>
                    <a:pt x="2281" y="1635"/>
                  </a:cubicBezTo>
                  <a:lnTo>
                    <a:pt x="2281" y="1628"/>
                  </a:lnTo>
                  <a:cubicBezTo>
                    <a:pt x="2359" y="1646"/>
                    <a:pt x="2439" y="1655"/>
                    <a:pt x="2517" y="1655"/>
                  </a:cubicBezTo>
                  <a:cubicBezTo>
                    <a:pt x="2542" y="1655"/>
                    <a:pt x="2567" y="1654"/>
                    <a:pt x="2592" y="1652"/>
                  </a:cubicBezTo>
                  <a:cubicBezTo>
                    <a:pt x="2636" y="1649"/>
                    <a:pt x="2640" y="1584"/>
                    <a:pt x="2596" y="1584"/>
                  </a:cubicBezTo>
                  <a:cubicBezTo>
                    <a:pt x="2595" y="1584"/>
                    <a:pt x="2593" y="1584"/>
                    <a:pt x="2592" y="1584"/>
                  </a:cubicBezTo>
                  <a:cubicBezTo>
                    <a:pt x="2493" y="1584"/>
                    <a:pt x="2394" y="1577"/>
                    <a:pt x="2295" y="1560"/>
                  </a:cubicBezTo>
                  <a:cubicBezTo>
                    <a:pt x="2299" y="1437"/>
                    <a:pt x="2217" y="1314"/>
                    <a:pt x="2111" y="1225"/>
                  </a:cubicBezTo>
                  <a:lnTo>
                    <a:pt x="2111" y="1225"/>
                  </a:lnTo>
                  <a:cubicBezTo>
                    <a:pt x="2189" y="1235"/>
                    <a:pt x="2264" y="1249"/>
                    <a:pt x="2343" y="1270"/>
                  </a:cubicBezTo>
                  <a:cubicBezTo>
                    <a:pt x="2345" y="1270"/>
                    <a:pt x="2347" y="1270"/>
                    <a:pt x="2349" y="1270"/>
                  </a:cubicBezTo>
                  <a:cubicBezTo>
                    <a:pt x="2386" y="1270"/>
                    <a:pt x="2399" y="1218"/>
                    <a:pt x="2360" y="1205"/>
                  </a:cubicBezTo>
                  <a:cubicBezTo>
                    <a:pt x="2250" y="1164"/>
                    <a:pt x="2135" y="1146"/>
                    <a:pt x="2019" y="1146"/>
                  </a:cubicBezTo>
                  <a:cubicBezTo>
                    <a:pt x="2009" y="1146"/>
                    <a:pt x="1998" y="1146"/>
                    <a:pt x="1988" y="1147"/>
                  </a:cubicBezTo>
                  <a:cubicBezTo>
                    <a:pt x="1954" y="1130"/>
                    <a:pt x="1919" y="1116"/>
                    <a:pt x="1885" y="1106"/>
                  </a:cubicBezTo>
                  <a:cubicBezTo>
                    <a:pt x="1847" y="1098"/>
                    <a:pt x="1808" y="1094"/>
                    <a:pt x="1770" y="1094"/>
                  </a:cubicBezTo>
                  <a:cubicBezTo>
                    <a:pt x="1574" y="1094"/>
                    <a:pt x="1390" y="1193"/>
                    <a:pt x="1284" y="1362"/>
                  </a:cubicBezTo>
                  <a:cubicBezTo>
                    <a:pt x="1182" y="1273"/>
                    <a:pt x="1055" y="1205"/>
                    <a:pt x="960" y="1102"/>
                  </a:cubicBezTo>
                  <a:cubicBezTo>
                    <a:pt x="932" y="1075"/>
                    <a:pt x="912" y="1044"/>
                    <a:pt x="891" y="1017"/>
                  </a:cubicBezTo>
                  <a:lnTo>
                    <a:pt x="891" y="1017"/>
                  </a:lnTo>
                  <a:cubicBezTo>
                    <a:pt x="1052" y="1048"/>
                    <a:pt x="1216" y="1078"/>
                    <a:pt x="1380" y="1095"/>
                  </a:cubicBezTo>
                  <a:cubicBezTo>
                    <a:pt x="1382" y="1096"/>
                    <a:pt x="1384" y="1096"/>
                    <a:pt x="1385" y="1096"/>
                  </a:cubicBezTo>
                  <a:cubicBezTo>
                    <a:pt x="1415" y="1096"/>
                    <a:pt x="1422" y="1044"/>
                    <a:pt x="1390" y="1037"/>
                  </a:cubicBezTo>
                  <a:cubicBezTo>
                    <a:pt x="1216" y="1007"/>
                    <a:pt x="1038" y="986"/>
                    <a:pt x="864" y="966"/>
                  </a:cubicBezTo>
                  <a:cubicBezTo>
                    <a:pt x="861" y="966"/>
                    <a:pt x="857" y="966"/>
                    <a:pt x="854" y="969"/>
                  </a:cubicBezTo>
                  <a:cubicBezTo>
                    <a:pt x="813" y="911"/>
                    <a:pt x="772" y="850"/>
                    <a:pt x="738" y="785"/>
                  </a:cubicBezTo>
                  <a:cubicBezTo>
                    <a:pt x="765" y="747"/>
                    <a:pt x="792" y="709"/>
                    <a:pt x="823" y="675"/>
                  </a:cubicBezTo>
                  <a:lnTo>
                    <a:pt x="830" y="675"/>
                  </a:lnTo>
                  <a:cubicBezTo>
                    <a:pt x="1023" y="652"/>
                    <a:pt x="1219" y="644"/>
                    <a:pt x="1413" y="644"/>
                  </a:cubicBezTo>
                  <a:cubicBezTo>
                    <a:pt x="1449" y="644"/>
                    <a:pt x="1484" y="644"/>
                    <a:pt x="1520" y="645"/>
                  </a:cubicBezTo>
                  <a:cubicBezTo>
                    <a:pt x="1564" y="645"/>
                    <a:pt x="1564" y="583"/>
                    <a:pt x="1520" y="576"/>
                  </a:cubicBezTo>
                  <a:cubicBezTo>
                    <a:pt x="1452" y="571"/>
                    <a:pt x="1385" y="568"/>
                    <a:pt x="1317" y="568"/>
                  </a:cubicBezTo>
                  <a:cubicBezTo>
                    <a:pt x="1173" y="568"/>
                    <a:pt x="1030" y="580"/>
                    <a:pt x="888" y="604"/>
                  </a:cubicBezTo>
                  <a:cubicBezTo>
                    <a:pt x="987" y="494"/>
                    <a:pt x="1107" y="406"/>
                    <a:pt x="1236" y="334"/>
                  </a:cubicBezTo>
                  <a:cubicBezTo>
                    <a:pt x="1424" y="351"/>
                    <a:pt x="1612" y="365"/>
                    <a:pt x="1800" y="371"/>
                  </a:cubicBezTo>
                  <a:cubicBezTo>
                    <a:pt x="1841" y="371"/>
                    <a:pt x="1841" y="307"/>
                    <a:pt x="1800" y="303"/>
                  </a:cubicBezTo>
                  <a:cubicBezTo>
                    <a:pt x="1650" y="289"/>
                    <a:pt x="1499" y="283"/>
                    <a:pt x="1353" y="276"/>
                  </a:cubicBezTo>
                  <a:cubicBezTo>
                    <a:pt x="1518" y="203"/>
                    <a:pt x="1694" y="163"/>
                    <a:pt x="1869" y="163"/>
                  </a:cubicBezTo>
                  <a:cubicBezTo>
                    <a:pt x="2233" y="163"/>
                    <a:pt x="2591" y="333"/>
                    <a:pt x="2831" y="723"/>
                  </a:cubicBezTo>
                  <a:cubicBezTo>
                    <a:pt x="3173" y="1276"/>
                    <a:pt x="2978" y="1959"/>
                    <a:pt x="2698" y="2479"/>
                  </a:cubicBezTo>
                  <a:cubicBezTo>
                    <a:pt x="2350" y="3127"/>
                    <a:pt x="1769" y="3640"/>
                    <a:pt x="1332" y="4227"/>
                  </a:cubicBezTo>
                  <a:cubicBezTo>
                    <a:pt x="1281" y="4299"/>
                    <a:pt x="1353" y="4388"/>
                    <a:pt x="1428" y="4391"/>
                  </a:cubicBezTo>
                  <a:cubicBezTo>
                    <a:pt x="1905" y="4410"/>
                    <a:pt x="2382" y="4447"/>
                    <a:pt x="2860" y="4447"/>
                  </a:cubicBezTo>
                  <a:cubicBezTo>
                    <a:pt x="2980" y="4447"/>
                    <a:pt x="3100" y="4444"/>
                    <a:pt x="3221" y="4439"/>
                  </a:cubicBezTo>
                  <a:cubicBezTo>
                    <a:pt x="3326" y="4432"/>
                    <a:pt x="3320" y="4289"/>
                    <a:pt x="3221" y="4278"/>
                  </a:cubicBezTo>
                  <a:cubicBezTo>
                    <a:pt x="2917" y="4237"/>
                    <a:pt x="2626" y="4227"/>
                    <a:pt x="2322" y="4213"/>
                  </a:cubicBezTo>
                  <a:lnTo>
                    <a:pt x="2025" y="4200"/>
                  </a:lnTo>
                  <a:cubicBezTo>
                    <a:pt x="1936" y="4223"/>
                    <a:pt x="1867" y="4235"/>
                    <a:pt x="1818" y="4235"/>
                  </a:cubicBezTo>
                  <a:cubicBezTo>
                    <a:pt x="1700" y="4235"/>
                    <a:pt x="1693" y="4169"/>
                    <a:pt x="1797" y="4039"/>
                  </a:cubicBezTo>
                  <a:cubicBezTo>
                    <a:pt x="1824" y="3711"/>
                    <a:pt x="2449" y="3237"/>
                    <a:pt x="2647" y="2950"/>
                  </a:cubicBezTo>
                  <a:cubicBezTo>
                    <a:pt x="3053" y="2373"/>
                    <a:pt x="3385" y="1587"/>
                    <a:pt x="3118" y="880"/>
                  </a:cubicBezTo>
                  <a:cubicBezTo>
                    <a:pt x="2892" y="282"/>
                    <a:pt x="2395" y="1"/>
                    <a:pt x="18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33"/>
            <p:cNvSpPr/>
            <p:nvPr/>
          </p:nvSpPr>
          <p:spPr>
            <a:xfrm>
              <a:off x="1755766" y="1803805"/>
              <a:ext cx="146339" cy="224927"/>
            </a:xfrm>
            <a:custGeom>
              <a:rect b="b" l="l" r="r" t="t"/>
              <a:pathLst>
                <a:path extrusionOk="0" h="8758" w="5698">
                  <a:moveTo>
                    <a:pt x="2682" y="218"/>
                  </a:moveTo>
                  <a:cubicBezTo>
                    <a:pt x="2661" y="262"/>
                    <a:pt x="2689" y="314"/>
                    <a:pt x="2733" y="324"/>
                  </a:cubicBezTo>
                  <a:cubicBezTo>
                    <a:pt x="3594" y="573"/>
                    <a:pt x="4403" y="802"/>
                    <a:pt x="4854" y="1663"/>
                  </a:cubicBezTo>
                  <a:cubicBezTo>
                    <a:pt x="5212" y="2349"/>
                    <a:pt x="5376" y="3254"/>
                    <a:pt x="5431" y="4016"/>
                  </a:cubicBezTo>
                  <a:cubicBezTo>
                    <a:pt x="5534" y="5460"/>
                    <a:pt x="5189" y="7079"/>
                    <a:pt x="4010" y="8028"/>
                  </a:cubicBezTo>
                  <a:cubicBezTo>
                    <a:pt x="3527" y="8420"/>
                    <a:pt x="3097" y="8586"/>
                    <a:pt x="2716" y="8586"/>
                  </a:cubicBezTo>
                  <a:cubicBezTo>
                    <a:pt x="2114" y="8586"/>
                    <a:pt x="1638" y="8172"/>
                    <a:pt x="1278" y="7584"/>
                  </a:cubicBezTo>
                  <a:lnTo>
                    <a:pt x="1278" y="7584"/>
                  </a:lnTo>
                  <a:cubicBezTo>
                    <a:pt x="1582" y="7619"/>
                    <a:pt x="1883" y="7653"/>
                    <a:pt x="2187" y="7670"/>
                  </a:cubicBezTo>
                  <a:cubicBezTo>
                    <a:pt x="2217" y="7670"/>
                    <a:pt x="2224" y="7622"/>
                    <a:pt x="2193" y="7615"/>
                  </a:cubicBezTo>
                  <a:cubicBezTo>
                    <a:pt x="1876" y="7574"/>
                    <a:pt x="1558" y="7547"/>
                    <a:pt x="1237" y="7520"/>
                  </a:cubicBezTo>
                  <a:cubicBezTo>
                    <a:pt x="1131" y="7332"/>
                    <a:pt x="1039" y="7140"/>
                    <a:pt x="957" y="6942"/>
                  </a:cubicBezTo>
                  <a:lnTo>
                    <a:pt x="957" y="6942"/>
                  </a:lnTo>
                  <a:cubicBezTo>
                    <a:pt x="1122" y="6990"/>
                    <a:pt x="1289" y="7012"/>
                    <a:pt x="1459" y="7012"/>
                  </a:cubicBezTo>
                  <a:cubicBezTo>
                    <a:pt x="1483" y="7012"/>
                    <a:pt x="1507" y="7012"/>
                    <a:pt x="1531" y="7011"/>
                  </a:cubicBezTo>
                  <a:cubicBezTo>
                    <a:pt x="1578" y="7011"/>
                    <a:pt x="1579" y="6942"/>
                    <a:pt x="1534" y="6942"/>
                  </a:cubicBezTo>
                  <a:cubicBezTo>
                    <a:pt x="1533" y="6942"/>
                    <a:pt x="1532" y="6942"/>
                    <a:pt x="1531" y="6942"/>
                  </a:cubicBezTo>
                  <a:cubicBezTo>
                    <a:pt x="1326" y="6942"/>
                    <a:pt x="1125" y="6918"/>
                    <a:pt x="926" y="6871"/>
                  </a:cubicBezTo>
                  <a:cubicBezTo>
                    <a:pt x="841" y="6655"/>
                    <a:pt x="766" y="6434"/>
                    <a:pt x="704" y="6208"/>
                  </a:cubicBezTo>
                  <a:lnTo>
                    <a:pt x="704" y="6208"/>
                  </a:lnTo>
                  <a:cubicBezTo>
                    <a:pt x="826" y="6219"/>
                    <a:pt x="948" y="6224"/>
                    <a:pt x="1069" y="6224"/>
                  </a:cubicBezTo>
                  <a:cubicBezTo>
                    <a:pt x="1142" y="6224"/>
                    <a:pt x="1215" y="6222"/>
                    <a:pt x="1288" y="6218"/>
                  </a:cubicBezTo>
                  <a:cubicBezTo>
                    <a:pt x="1340" y="6218"/>
                    <a:pt x="1340" y="6143"/>
                    <a:pt x="1288" y="6143"/>
                  </a:cubicBezTo>
                  <a:cubicBezTo>
                    <a:pt x="1129" y="6127"/>
                    <a:pt x="967" y="6117"/>
                    <a:pt x="805" y="6117"/>
                  </a:cubicBezTo>
                  <a:cubicBezTo>
                    <a:pt x="763" y="6117"/>
                    <a:pt x="720" y="6118"/>
                    <a:pt x="677" y="6119"/>
                  </a:cubicBezTo>
                  <a:cubicBezTo>
                    <a:pt x="636" y="5962"/>
                    <a:pt x="599" y="5809"/>
                    <a:pt x="568" y="5655"/>
                  </a:cubicBezTo>
                  <a:lnTo>
                    <a:pt x="568" y="5655"/>
                  </a:lnTo>
                  <a:cubicBezTo>
                    <a:pt x="679" y="5675"/>
                    <a:pt x="791" y="5688"/>
                    <a:pt x="903" y="5688"/>
                  </a:cubicBezTo>
                  <a:cubicBezTo>
                    <a:pt x="1036" y="5688"/>
                    <a:pt x="1169" y="5670"/>
                    <a:pt x="1299" y="5628"/>
                  </a:cubicBezTo>
                  <a:cubicBezTo>
                    <a:pt x="1331" y="5618"/>
                    <a:pt x="1330" y="5562"/>
                    <a:pt x="1295" y="5562"/>
                  </a:cubicBezTo>
                  <a:cubicBezTo>
                    <a:pt x="1293" y="5562"/>
                    <a:pt x="1291" y="5562"/>
                    <a:pt x="1288" y="5563"/>
                  </a:cubicBezTo>
                  <a:cubicBezTo>
                    <a:pt x="1159" y="5583"/>
                    <a:pt x="1027" y="5593"/>
                    <a:pt x="895" y="5593"/>
                  </a:cubicBezTo>
                  <a:cubicBezTo>
                    <a:pt x="780" y="5593"/>
                    <a:pt x="665" y="5585"/>
                    <a:pt x="551" y="5569"/>
                  </a:cubicBezTo>
                  <a:cubicBezTo>
                    <a:pt x="520" y="5412"/>
                    <a:pt x="496" y="5259"/>
                    <a:pt x="472" y="5108"/>
                  </a:cubicBezTo>
                  <a:lnTo>
                    <a:pt x="472" y="5108"/>
                  </a:lnTo>
                  <a:cubicBezTo>
                    <a:pt x="640" y="5137"/>
                    <a:pt x="810" y="5151"/>
                    <a:pt x="979" y="5151"/>
                  </a:cubicBezTo>
                  <a:cubicBezTo>
                    <a:pt x="1013" y="5151"/>
                    <a:pt x="1047" y="5151"/>
                    <a:pt x="1080" y="5149"/>
                  </a:cubicBezTo>
                  <a:cubicBezTo>
                    <a:pt x="1125" y="5149"/>
                    <a:pt x="1135" y="5081"/>
                    <a:pt x="1090" y="5074"/>
                  </a:cubicBezTo>
                  <a:cubicBezTo>
                    <a:pt x="934" y="5051"/>
                    <a:pt x="778" y="5040"/>
                    <a:pt x="622" y="5040"/>
                  </a:cubicBezTo>
                  <a:cubicBezTo>
                    <a:pt x="570" y="5040"/>
                    <a:pt x="518" y="5041"/>
                    <a:pt x="465" y="5044"/>
                  </a:cubicBezTo>
                  <a:cubicBezTo>
                    <a:pt x="442" y="4869"/>
                    <a:pt x="424" y="4702"/>
                    <a:pt x="418" y="4552"/>
                  </a:cubicBezTo>
                  <a:cubicBezTo>
                    <a:pt x="414" y="4487"/>
                    <a:pt x="414" y="4419"/>
                    <a:pt x="414" y="4354"/>
                  </a:cubicBezTo>
                  <a:lnTo>
                    <a:pt x="414" y="4354"/>
                  </a:lnTo>
                  <a:cubicBezTo>
                    <a:pt x="623" y="4381"/>
                    <a:pt x="834" y="4408"/>
                    <a:pt x="1046" y="4419"/>
                  </a:cubicBezTo>
                  <a:cubicBezTo>
                    <a:pt x="1090" y="4419"/>
                    <a:pt x="1101" y="4350"/>
                    <a:pt x="1056" y="4343"/>
                  </a:cubicBezTo>
                  <a:cubicBezTo>
                    <a:pt x="845" y="4313"/>
                    <a:pt x="626" y="4296"/>
                    <a:pt x="411" y="4282"/>
                  </a:cubicBezTo>
                  <a:cubicBezTo>
                    <a:pt x="411" y="4098"/>
                    <a:pt x="414" y="3917"/>
                    <a:pt x="428" y="3736"/>
                  </a:cubicBezTo>
                  <a:cubicBezTo>
                    <a:pt x="691" y="3770"/>
                    <a:pt x="954" y="3790"/>
                    <a:pt x="1220" y="3797"/>
                  </a:cubicBezTo>
                  <a:cubicBezTo>
                    <a:pt x="1221" y="3797"/>
                    <a:pt x="1222" y="3797"/>
                    <a:pt x="1223" y="3797"/>
                  </a:cubicBezTo>
                  <a:cubicBezTo>
                    <a:pt x="1282" y="3797"/>
                    <a:pt x="1281" y="3708"/>
                    <a:pt x="1220" y="3701"/>
                  </a:cubicBezTo>
                  <a:cubicBezTo>
                    <a:pt x="957" y="3674"/>
                    <a:pt x="694" y="3660"/>
                    <a:pt x="431" y="3660"/>
                  </a:cubicBezTo>
                  <a:cubicBezTo>
                    <a:pt x="445" y="3490"/>
                    <a:pt x="469" y="3319"/>
                    <a:pt x="496" y="3148"/>
                  </a:cubicBezTo>
                  <a:cubicBezTo>
                    <a:pt x="776" y="3141"/>
                    <a:pt x="1056" y="3117"/>
                    <a:pt x="1333" y="3076"/>
                  </a:cubicBezTo>
                  <a:cubicBezTo>
                    <a:pt x="1381" y="3070"/>
                    <a:pt x="1367" y="2998"/>
                    <a:pt x="1323" y="2998"/>
                  </a:cubicBezTo>
                  <a:cubicBezTo>
                    <a:pt x="1053" y="3008"/>
                    <a:pt x="783" y="3032"/>
                    <a:pt x="513" y="3073"/>
                  </a:cubicBezTo>
                  <a:cubicBezTo>
                    <a:pt x="547" y="2882"/>
                    <a:pt x="595" y="2694"/>
                    <a:pt x="653" y="2510"/>
                  </a:cubicBezTo>
                  <a:cubicBezTo>
                    <a:pt x="657" y="2510"/>
                    <a:pt x="664" y="2513"/>
                    <a:pt x="667" y="2513"/>
                  </a:cubicBezTo>
                  <a:cubicBezTo>
                    <a:pt x="829" y="2495"/>
                    <a:pt x="990" y="2486"/>
                    <a:pt x="1152" y="2486"/>
                  </a:cubicBezTo>
                  <a:cubicBezTo>
                    <a:pt x="1233" y="2486"/>
                    <a:pt x="1314" y="2488"/>
                    <a:pt x="1394" y="2492"/>
                  </a:cubicBezTo>
                  <a:cubicBezTo>
                    <a:pt x="1395" y="2492"/>
                    <a:pt x="1396" y="2493"/>
                    <a:pt x="1397" y="2493"/>
                  </a:cubicBezTo>
                  <a:cubicBezTo>
                    <a:pt x="1449" y="2493"/>
                    <a:pt x="1448" y="2407"/>
                    <a:pt x="1394" y="2404"/>
                  </a:cubicBezTo>
                  <a:cubicBezTo>
                    <a:pt x="1320" y="2398"/>
                    <a:pt x="1246" y="2396"/>
                    <a:pt x="1171" y="2396"/>
                  </a:cubicBezTo>
                  <a:cubicBezTo>
                    <a:pt x="1003" y="2396"/>
                    <a:pt x="836" y="2409"/>
                    <a:pt x="670" y="2438"/>
                  </a:cubicBezTo>
                  <a:cubicBezTo>
                    <a:pt x="735" y="2243"/>
                    <a:pt x="810" y="2055"/>
                    <a:pt x="899" y="1874"/>
                  </a:cubicBezTo>
                  <a:lnTo>
                    <a:pt x="899" y="1871"/>
                  </a:lnTo>
                  <a:cubicBezTo>
                    <a:pt x="1049" y="1888"/>
                    <a:pt x="1201" y="1896"/>
                    <a:pt x="1352" y="1896"/>
                  </a:cubicBezTo>
                  <a:cubicBezTo>
                    <a:pt x="1504" y="1896"/>
                    <a:pt x="1656" y="1888"/>
                    <a:pt x="1808" y="1871"/>
                  </a:cubicBezTo>
                  <a:cubicBezTo>
                    <a:pt x="1862" y="1864"/>
                    <a:pt x="1866" y="1785"/>
                    <a:pt x="1808" y="1782"/>
                  </a:cubicBezTo>
                  <a:cubicBezTo>
                    <a:pt x="1747" y="1781"/>
                    <a:pt x="1686" y="1781"/>
                    <a:pt x="1626" y="1781"/>
                  </a:cubicBezTo>
                  <a:cubicBezTo>
                    <a:pt x="1461" y="1781"/>
                    <a:pt x="1297" y="1783"/>
                    <a:pt x="1132" y="1783"/>
                  </a:cubicBezTo>
                  <a:cubicBezTo>
                    <a:pt x="1071" y="1783"/>
                    <a:pt x="1011" y="1783"/>
                    <a:pt x="950" y="1782"/>
                  </a:cubicBezTo>
                  <a:cubicBezTo>
                    <a:pt x="1090" y="1574"/>
                    <a:pt x="1237" y="1376"/>
                    <a:pt x="1398" y="1181"/>
                  </a:cubicBezTo>
                  <a:cubicBezTo>
                    <a:pt x="1570" y="1187"/>
                    <a:pt x="1744" y="1191"/>
                    <a:pt x="1918" y="1191"/>
                  </a:cubicBezTo>
                  <a:cubicBezTo>
                    <a:pt x="2043" y="1191"/>
                    <a:pt x="2168" y="1189"/>
                    <a:pt x="2293" y="1184"/>
                  </a:cubicBezTo>
                  <a:cubicBezTo>
                    <a:pt x="2364" y="1184"/>
                    <a:pt x="2364" y="1079"/>
                    <a:pt x="2293" y="1079"/>
                  </a:cubicBezTo>
                  <a:cubicBezTo>
                    <a:pt x="2179" y="1076"/>
                    <a:pt x="2064" y="1075"/>
                    <a:pt x="1950" y="1075"/>
                  </a:cubicBezTo>
                  <a:cubicBezTo>
                    <a:pt x="1795" y="1075"/>
                    <a:pt x="1639" y="1077"/>
                    <a:pt x="1483" y="1079"/>
                  </a:cubicBezTo>
                  <a:cubicBezTo>
                    <a:pt x="1582" y="959"/>
                    <a:pt x="1691" y="839"/>
                    <a:pt x="1797" y="727"/>
                  </a:cubicBezTo>
                  <a:cubicBezTo>
                    <a:pt x="2129" y="710"/>
                    <a:pt x="2463" y="703"/>
                    <a:pt x="2791" y="655"/>
                  </a:cubicBezTo>
                  <a:cubicBezTo>
                    <a:pt x="2842" y="648"/>
                    <a:pt x="2829" y="566"/>
                    <a:pt x="2781" y="566"/>
                  </a:cubicBezTo>
                  <a:cubicBezTo>
                    <a:pt x="2487" y="566"/>
                    <a:pt x="2193" y="594"/>
                    <a:pt x="1903" y="621"/>
                  </a:cubicBezTo>
                  <a:cubicBezTo>
                    <a:pt x="2009" y="508"/>
                    <a:pt x="2125" y="409"/>
                    <a:pt x="2245" y="314"/>
                  </a:cubicBezTo>
                  <a:cubicBezTo>
                    <a:pt x="2385" y="262"/>
                    <a:pt x="2532" y="232"/>
                    <a:pt x="2682" y="218"/>
                  </a:cubicBezTo>
                  <a:close/>
                  <a:moveTo>
                    <a:pt x="2704" y="0"/>
                  </a:moveTo>
                  <a:cubicBezTo>
                    <a:pt x="2446" y="0"/>
                    <a:pt x="2106" y="232"/>
                    <a:pt x="1931" y="358"/>
                  </a:cubicBezTo>
                  <a:cubicBezTo>
                    <a:pt x="1063" y="986"/>
                    <a:pt x="534" y="2001"/>
                    <a:pt x="332" y="3035"/>
                  </a:cubicBezTo>
                  <a:cubicBezTo>
                    <a:pt x="1" y="4729"/>
                    <a:pt x="243" y="8384"/>
                    <a:pt x="2484" y="8732"/>
                  </a:cubicBezTo>
                  <a:cubicBezTo>
                    <a:pt x="2594" y="8749"/>
                    <a:pt x="2701" y="8757"/>
                    <a:pt x="2806" y="8757"/>
                  </a:cubicBezTo>
                  <a:cubicBezTo>
                    <a:pt x="4572" y="8757"/>
                    <a:pt x="5536" y="6404"/>
                    <a:pt x="5629" y="4934"/>
                  </a:cubicBezTo>
                  <a:cubicBezTo>
                    <a:pt x="5697" y="3910"/>
                    <a:pt x="5540" y="2807"/>
                    <a:pt x="5148" y="1857"/>
                  </a:cubicBezTo>
                  <a:cubicBezTo>
                    <a:pt x="4734" y="863"/>
                    <a:pt x="3983" y="443"/>
                    <a:pt x="2999" y="211"/>
                  </a:cubicBezTo>
                  <a:cubicBezTo>
                    <a:pt x="2993" y="197"/>
                    <a:pt x="2986" y="184"/>
                    <a:pt x="2979" y="170"/>
                  </a:cubicBezTo>
                  <a:cubicBezTo>
                    <a:pt x="2996" y="126"/>
                    <a:pt x="2965" y="78"/>
                    <a:pt x="2918" y="75"/>
                  </a:cubicBezTo>
                  <a:lnTo>
                    <a:pt x="2911" y="75"/>
                  </a:lnTo>
                  <a:cubicBezTo>
                    <a:pt x="2854" y="22"/>
                    <a:pt x="2783" y="0"/>
                    <a:pt x="2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33"/>
            <p:cNvSpPr/>
            <p:nvPr/>
          </p:nvSpPr>
          <p:spPr>
            <a:xfrm>
              <a:off x="1790258" y="1835087"/>
              <a:ext cx="84752" cy="157973"/>
            </a:xfrm>
            <a:custGeom>
              <a:rect b="b" l="l" r="r" t="t"/>
              <a:pathLst>
                <a:path extrusionOk="0" h="6151" w="3300">
                  <a:moveTo>
                    <a:pt x="1602" y="270"/>
                  </a:moveTo>
                  <a:cubicBezTo>
                    <a:pt x="1615" y="287"/>
                    <a:pt x="1636" y="298"/>
                    <a:pt x="1656" y="301"/>
                  </a:cubicBezTo>
                  <a:cubicBezTo>
                    <a:pt x="2828" y="516"/>
                    <a:pt x="3064" y="2395"/>
                    <a:pt x="3040" y="3344"/>
                  </a:cubicBezTo>
                  <a:cubicBezTo>
                    <a:pt x="3023" y="3983"/>
                    <a:pt x="2869" y="4652"/>
                    <a:pt x="2490" y="5185"/>
                  </a:cubicBezTo>
                  <a:cubicBezTo>
                    <a:pt x="2178" y="5622"/>
                    <a:pt x="1802" y="5835"/>
                    <a:pt x="1451" y="5835"/>
                  </a:cubicBezTo>
                  <a:cubicBezTo>
                    <a:pt x="1012" y="5835"/>
                    <a:pt x="613" y="5503"/>
                    <a:pt x="427" y="4860"/>
                  </a:cubicBezTo>
                  <a:cubicBezTo>
                    <a:pt x="0" y="3385"/>
                    <a:pt x="488" y="1350"/>
                    <a:pt x="1602" y="270"/>
                  </a:cubicBezTo>
                  <a:close/>
                  <a:moveTo>
                    <a:pt x="1788" y="1"/>
                  </a:moveTo>
                  <a:cubicBezTo>
                    <a:pt x="1781" y="1"/>
                    <a:pt x="1773" y="3"/>
                    <a:pt x="1766" y="7"/>
                  </a:cubicBezTo>
                  <a:cubicBezTo>
                    <a:pt x="629" y="725"/>
                    <a:pt x="270" y="2053"/>
                    <a:pt x="167" y="3324"/>
                  </a:cubicBezTo>
                  <a:cubicBezTo>
                    <a:pt x="99" y="4188"/>
                    <a:pt x="109" y="6021"/>
                    <a:pt x="1332" y="6144"/>
                  </a:cubicBezTo>
                  <a:cubicBezTo>
                    <a:pt x="1371" y="6148"/>
                    <a:pt x="1410" y="6150"/>
                    <a:pt x="1448" y="6150"/>
                  </a:cubicBezTo>
                  <a:cubicBezTo>
                    <a:pt x="2587" y="6150"/>
                    <a:pt x="3168" y="4414"/>
                    <a:pt x="3227" y="3532"/>
                  </a:cubicBezTo>
                  <a:cubicBezTo>
                    <a:pt x="3299" y="2463"/>
                    <a:pt x="3064" y="421"/>
                    <a:pt x="1776" y="120"/>
                  </a:cubicBezTo>
                  <a:cubicBezTo>
                    <a:pt x="1790" y="106"/>
                    <a:pt x="1807" y="93"/>
                    <a:pt x="1820" y="79"/>
                  </a:cubicBezTo>
                  <a:cubicBezTo>
                    <a:pt x="1857" y="51"/>
                    <a:pt x="1826" y="1"/>
                    <a:pt x="17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33"/>
            <p:cNvSpPr/>
            <p:nvPr/>
          </p:nvSpPr>
          <p:spPr>
            <a:xfrm>
              <a:off x="1577042" y="1857713"/>
              <a:ext cx="9271" cy="2440"/>
            </a:xfrm>
            <a:custGeom>
              <a:rect b="b" l="l" r="r" t="t"/>
              <a:pathLst>
                <a:path extrusionOk="0" h="95" w="361">
                  <a:moveTo>
                    <a:pt x="318" y="0"/>
                  </a:moveTo>
                  <a:cubicBezTo>
                    <a:pt x="316" y="0"/>
                    <a:pt x="315" y="1"/>
                    <a:pt x="314" y="1"/>
                  </a:cubicBezTo>
                  <a:cubicBezTo>
                    <a:pt x="261" y="13"/>
                    <a:pt x="213" y="22"/>
                    <a:pt x="164" y="22"/>
                  </a:cubicBezTo>
                  <a:cubicBezTo>
                    <a:pt x="129" y="22"/>
                    <a:pt x="93" y="17"/>
                    <a:pt x="55" y="4"/>
                  </a:cubicBezTo>
                  <a:cubicBezTo>
                    <a:pt x="51" y="3"/>
                    <a:pt x="47" y="2"/>
                    <a:pt x="44" y="2"/>
                  </a:cubicBezTo>
                  <a:cubicBezTo>
                    <a:pt x="11" y="2"/>
                    <a:pt x="0" y="57"/>
                    <a:pt x="37" y="69"/>
                  </a:cubicBezTo>
                  <a:cubicBezTo>
                    <a:pt x="80" y="86"/>
                    <a:pt x="126" y="94"/>
                    <a:pt x="172" y="94"/>
                  </a:cubicBezTo>
                  <a:cubicBezTo>
                    <a:pt x="228" y="94"/>
                    <a:pt x="284" y="82"/>
                    <a:pt x="335" y="55"/>
                  </a:cubicBezTo>
                  <a:cubicBezTo>
                    <a:pt x="361" y="39"/>
                    <a:pt x="346" y="0"/>
                    <a:pt x="3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33"/>
            <p:cNvSpPr/>
            <p:nvPr/>
          </p:nvSpPr>
          <p:spPr>
            <a:xfrm>
              <a:off x="1798219" y="2010344"/>
              <a:ext cx="24321" cy="3698"/>
            </a:xfrm>
            <a:custGeom>
              <a:rect b="b" l="l" r="r" t="t"/>
              <a:pathLst>
                <a:path extrusionOk="0" h="144" w="947">
                  <a:moveTo>
                    <a:pt x="18" y="0"/>
                  </a:moveTo>
                  <a:cubicBezTo>
                    <a:pt x="4" y="0"/>
                    <a:pt x="1" y="17"/>
                    <a:pt x="11" y="24"/>
                  </a:cubicBezTo>
                  <a:cubicBezTo>
                    <a:pt x="235" y="119"/>
                    <a:pt x="502" y="143"/>
                    <a:pt x="754" y="143"/>
                  </a:cubicBezTo>
                  <a:cubicBezTo>
                    <a:pt x="810" y="143"/>
                    <a:pt x="866" y="142"/>
                    <a:pt x="920" y="140"/>
                  </a:cubicBezTo>
                  <a:cubicBezTo>
                    <a:pt x="947" y="133"/>
                    <a:pt x="947" y="92"/>
                    <a:pt x="920" y="85"/>
                  </a:cubicBezTo>
                  <a:cubicBezTo>
                    <a:pt x="911" y="86"/>
                    <a:pt x="903" y="86"/>
                    <a:pt x="895" y="86"/>
                  </a:cubicBezTo>
                  <a:cubicBezTo>
                    <a:pt x="593" y="86"/>
                    <a:pt x="314" y="27"/>
                    <a:pt x="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theme/theme1.xml><?xml version="1.0" encoding="utf-8"?>
<a:theme xmlns:a="http://schemas.openxmlformats.org/drawingml/2006/main" xmlns:r="http://schemas.openxmlformats.org/officeDocument/2006/relationships" name="Chalkboard Background by Slidesgo">
  <a:themeElements>
    <a:clrScheme name="Office">
      <a:dk1>
        <a:srgbClr val="133B3E"/>
      </a:dk1>
      <a:lt1>
        <a:srgbClr val="FFFFFF"/>
      </a:lt1>
      <a:dk2>
        <a:srgbClr val="DD7E6B"/>
      </a:dk2>
      <a:lt2>
        <a:srgbClr val="EA9999"/>
      </a:lt2>
      <a:accent1>
        <a:srgbClr val="F9CB9C"/>
      </a:accent1>
      <a:accent2>
        <a:srgbClr val="FFE599"/>
      </a:accent2>
      <a:accent3>
        <a:srgbClr val="B6D7A8"/>
      </a:accent3>
      <a:accent4>
        <a:srgbClr val="A4C2F4"/>
      </a:accent4>
      <a:accent5>
        <a:srgbClr val="9FC5E8"/>
      </a:accent5>
      <a:accent6>
        <a:srgbClr val="B4A7D6"/>
      </a:accent6>
      <a:hlink>
        <a:srgbClr val="D5A6BD"/>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